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72" r:id="rId5"/>
    <p:sldId id="270" r:id="rId6"/>
    <p:sldId id="281" r:id="rId7"/>
    <p:sldId id="304" r:id="rId8"/>
    <p:sldId id="279" r:id="rId9"/>
    <p:sldId id="265" r:id="rId10"/>
    <p:sldId id="269" r:id="rId11"/>
    <p:sldId id="305" r:id="rId12"/>
    <p:sldId id="278" r:id="rId13"/>
    <p:sldId id="307" r:id="rId14"/>
    <p:sldId id="308" r:id="rId15"/>
    <p:sldId id="288" r:id="rId16"/>
    <p:sldId id="306" r:id="rId17"/>
    <p:sldId id="309" r:id="rId18"/>
    <p:sldId id="275" r:id="rId19"/>
    <p:sldId id="303" r:id="rId20"/>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2"/>
  </p:normalViewPr>
  <p:slideViewPr>
    <p:cSldViewPr>
      <p:cViewPr varScale="1">
        <p:scale>
          <a:sx n="139" d="100"/>
          <a:sy n="139" d="100"/>
        </p:scale>
        <p:origin x="304" y="160"/>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6ED28-0653-44D2-981F-B8620E8F8553}" type="datetimeFigureOut">
              <a:rPr lang="zh-CN" altLang="en-US" smtClean="0"/>
              <a:pPr/>
              <a:t>2017/6/13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08728-D05A-47F6-9A47-F3716918B1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EA08728-D05A-47F6-9A47-F3716918B173}" type="slidenum">
              <a:rPr lang="zh-CN" altLang="en-US" smtClean="0"/>
              <a:pPr/>
              <a:t>5</a:t>
            </a:fld>
            <a:endParaRPr lang="zh-CN" altLang="en-US"/>
          </a:p>
        </p:txBody>
      </p:sp>
    </p:spTree>
    <p:extLst>
      <p:ext uri="{BB962C8B-B14F-4D97-AF65-F5344CB8AC3E}">
        <p14:creationId xmlns:p14="http://schemas.microsoft.com/office/powerpoint/2010/main" val="968179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pPr/>
              <a:t>9</a:t>
            </a:fld>
            <a:endParaRPr lang="zh-CN" altLang="en-US"/>
          </a:p>
        </p:txBody>
      </p:sp>
    </p:spTree>
    <p:extLst>
      <p:ext uri="{BB962C8B-B14F-4D97-AF65-F5344CB8AC3E}">
        <p14:creationId xmlns:p14="http://schemas.microsoft.com/office/powerpoint/2010/main" val="346050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EA08728-D05A-47F6-9A47-F3716918B173}" type="slidenum">
              <a:rPr lang="zh-CN" altLang="en-US" smtClean="0"/>
              <a:pPr/>
              <a:t>13</a:t>
            </a:fld>
            <a:endParaRPr lang="zh-CN" altLang="en-US"/>
          </a:p>
        </p:txBody>
      </p:sp>
    </p:spTree>
    <p:extLst>
      <p:ext uri="{BB962C8B-B14F-4D97-AF65-F5344CB8AC3E}">
        <p14:creationId xmlns:p14="http://schemas.microsoft.com/office/powerpoint/2010/main" val="1246669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EA08728-D05A-47F6-9A47-F3716918B173}" type="slidenum">
              <a:rPr lang="zh-CN" altLang="en-US" smtClean="0"/>
              <a:pPr/>
              <a:t>14</a:t>
            </a:fld>
            <a:endParaRPr lang="zh-CN" altLang="en-US"/>
          </a:p>
        </p:txBody>
      </p:sp>
    </p:spTree>
    <p:extLst>
      <p:ext uri="{BB962C8B-B14F-4D97-AF65-F5344CB8AC3E}">
        <p14:creationId xmlns:p14="http://schemas.microsoft.com/office/powerpoint/2010/main" val="114183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F0954F7-89EE-4107-A171-2C2172A4E198}" type="slidenum">
              <a:rPr lang="zh-CN" altLang="en-US" smtClean="0"/>
              <a:pPr/>
              <a:t>18</a:t>
            </a:fld>
            <a:endParaRPr lang="zh-CN" altLang="en-US"/>
          </a:p>
        </p:txBody>
      </p:sp>
    </p:spTree>
    <p:extLst>
      <p:ext uri="{BB962C8B-B14F-4D97-AF65-F5344CB8AC3E}">
        <p14:creationId xmlns:p14="http://schemas.microsoft.com/office/powerpoint/2010/main" val="420766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896703"/>
      </p:ext>
    </p:extLst>
  </p:cSld>
  <p:clrMapOvr>
    <a:masterClrMapping/>
  </p:clrMapOvr>
  <p:transition advClick="0" advTm="0">
    <p:comb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896703"/>
      </p:ext>
    </p:extLst>
  </p:cSld>
  <p:clrMapOvr>
    <a:masterClrMapping/>
  </p:clrMapOvr>
  <p:transition advClick="0" advTm="0">
    <p:comb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8735"/>
            <a:ext cx="2133600" cy="273928"/>
          </a:xfrm>
        </p:spPr>
        <p:txBody>
          <a:bodyPr/>
          <a:lstStyle>
            <a:lvl1pPr>
              <a:defRPr/>
            </a:lvl1pPr>
          </a:lstStyle>
          <a:p>
            <a:fld id="{5ACD4103-EC3D-4C16-8996-25DE18166E0A}" type="datetime1">
              <a:rPr lang="zh-CN" altLang="en-US"/>
              <a:pPr/>
              <a:t>2017/6/13</a:t>
            </a:fld>
            <a:endParaRPr lang="zh-CN" altLang="en-US" sz="1800">
              <a:solidFill>
                <a:schemeClr val="tx1"/>
              </a:solidFill>
            </a:endParaRPr>
          </a:p>
        </p:txBody>
      </p:sp>
      <p:sp>
        <p:nvSpPr>
          <p:cNvPr id="4" name="页脚占位符 3"/>
          <p:cNvSpPr>
            <a:spLocks noGrp="1"/>
          </p:cNvSpPr>
          <p:nvPr>
            <p:ph type="ftr" sz="quarter" idx="11"/>
          </p:nvPr>
        </p:nvSpPr>
        <p:spPr>
          <a:xfrm>
            <a:off x="3124200" y="4768735"/>
            <a:ext cx="28956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4768735"/>
            <a:ext cx="2133600" cy="273928"/>
          </a:xfrm>
        </p:spPr>
        <p:txBody>
          <a:bodyPr/>
          <a:lstStyle>
            <a:lvl1pPr>
              <a:defRPr/>
            </a:lvl1pPr>
          </a:lstStyle>
          <a:p>
            <a:fld id="{DD6AF21D-1CB3-4C6F-BC4D-99798AE8B24D}" type="slidenum">
              <a:rPr lang="zh-CN" altLang="en-US"/>
              <a:pPr/>
              <a:t>‹#›</a:t>
            </a:fld>
            <a:endParaRPr lang="zh-CN" altLang="en-US" sz="1800">
              <a:solidFill>
                <a:schemeClr val="tx1"/>
              </a:solidFill>
            </a:endParaRPr>
          </a:p>
        </p:txBody>
      </p:sp>
    </p:spTree>
  </p:cSld>
  <p:clrMapOvr>
    <a:masterClrMapping/>
  </p:clrMapOvr>
  <p:transition advClick="0" advTm="0">
    <p:comb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5970"/>
      </p:ext>
    </p:extLst>
  </p:cSld>
  <p:clrMapOvr>
    <a:masterClrMapping/>
  </p:clrMapOvr>
  <p:transition advClick="0" advTm="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D2EDEE-018F-4012-A1B4-6387EBE5E632}" type="slidenum">
              <a:rPr lang="zh-CN" altLang="en-US" smtClean="0"/>
              <a:pPr/>
              <a:t>‹#›</a:t>
            </a:fld>
            <a:endParaRPr lang="zh-CN" altLang="en-US"/>
          </a:p>
        </p:txBody>
      </p:sp>
      <p:sp>
        <p:nvSpPr>
          <p:cNvPr id="5" name="文本框 37"/>
          <p:cNvSpPr txBox="1"/>
          <p:nvPr userDrawn="1"/>
        </p:nvSpPr>
        <p:spPr>
          <a:xfrm>
            <a:off x="196716" y="181655"/>
            <a:ext cx="3259160" cy="466708"/>
          </a:xfrm>
          <a:prstGeom prst="rect">
            <a:avLst/>
          </a:prstGeom>
          <a:noFill/>
        </p:spPr>
        <p:txBody>
          <a:bodyPr wrap="square" lIns="96434" tIns="48217" rIns="96434" bIns="48217" rtlCol="0">
            <a:spAutoFit/>
          </a:bodyPr>
          <a:lstStyle/>
          <a:p>
            <a:pPr defTabSz="964278"/>
            <a:r>
              <a:rPr lang="zh-CN" altLang="en-US" sz="2400" b="1" dirty="0">
                <a:solidFill>
                  <a:schemeClr val="tx1">
                    <a:lumMod val="75000"/>
                    <a:lumOff val="25000"/>
                  </a:schemeClr>
                </a:solidFill>
                <a:effectLst>
                  <a:outerShdw blurRad="38100" dist="38100" dir="2700000" algn="tl">
                    <a:srgbClr val="000000">
                      <a:alpha val="43137"/>
                    </a:srgbClr>
                  </a:outerShdw>
                </a:effectLst>
                <a:latin typeface="hakuyoxingshu7000" pitchFamily="2" charset="-122"/>
                <a:ea typeface="hakuyoxingshu7000" pitchFamily="2" charset="-122"/>
                <a:cs typeface="hakuyoxingshu7000" pitchFamily="2" charset="-122"/>
                <a:sym typeface="+mn-lt"/>
              </a:rPr>
              <a:t>点击添加相关标题文字</a:t>
            </a:r>
          </a:p>
        </p:txBody>
      </p:sp>
      <p:sp>
        <p:nvSpPr>
          <p:cNvPr id="6" name="文本框 38"/>
          <p:cNvSpPr txBox="1"/>
          <p:nvPr userDrawn="1"/>
        </p:nvSpPr>
        <p:spPr>
          <a:xfrm>
            <a:off x="395536" y="649707"/>
            <a:ext cx="2592288" cy="266653"/>
          </a:xfrm>
          <a:prstGeom prst="rect">
            <a:avLst/>
          </a:prstGeom>
          <a:noFill/>
        </p:spPr>
        <p:txBody>
          <a:bodyPr wrap="square" lIns="96434" tIns="48217" rIns="96434" bIns="48217" rtlCol="0">
            <a:spAutoFit/>
          </a:bodyPr>
          <a:lstStyle/>
          <a:p>
            <a:pPr algn="dist" defTabSz="964278"/>
            <a:r>
              <a:rPr lang="en-US" altLang="zh-CN" sz="1100" dirty="0">
                <a:solidFill>
                  <a:schemeClr val="tx1">
                    <a:lumMod val="65000"/>
                    <a:lumOff val="35000"/>
                  </a:schemeClr>
                </a:solidFill>
                <a:latin typeface="hakuyoxingshu7000" pitchFamily="2" charset="-122"/>
                <a:ea typeface="hakuyoxingshu7000" pitchFamily="2" charset="-122"/>
                <a:cs typeface="hakuyoxingshu7000" pitchFamily="2" charset="-122"/>
                <a:sym typeface="+mn-lt"/>
              </a:rPr>
              <a:t>ADD RELATED TITLE WORDS</a:t>
            </a:r>
            <a:endParaRPr lang="zh-CN" altLang="en-US" sz="1100" dirty="0">
              <a:solidFill>
                <a:schemeClr val="tx1">
                  <a:lumMod val="65000"/>
                  <a:lumOff val="35000"/>
                </a:schemeClr>
              </a:solidFill>
              <a:latin typeface="hakuyoxingshu7000" pitchFamily="2" charset="-122"/>
              <a:ea typeface="hakuyoxingshu7000" pitchFamily="2" charset="-122"/>
              <a:cs typeface="hakuyoxingshu7000" pitchFamily="2" charset="-122"/>
              <a:sym typeface="+mn-lt"/>
            </a:endParaRPr>
          </a:p>
        </p:txBody>
      </p:sp>
    </p:spTree>
  </p:cSld>
  <p:clrMapOvr>
    <a:masterClrMapping/>
  </p:clrMapOvr>
  <p:transition advClick="0" advTm="0">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3160A8-FCDA-4438-A06B-8F9A2E82FEAD}" type="datetimeFigureOut">
              <a:rPr lang="zh-CN" altLang="en-US" smtClean="0"/>
              <a:pPr/>
              <a:t>2017/6/13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D2EDEE-018F-4012-A1B4-6387EBE5E632}" type="slidenum">
              <a:rPr lang="zh-CN" altLang="en-US" smtClean="0"/>
              <a:pPr/>
              <a:t>‹#›</a:t>
            </a:fld>
            <a:endParaRPr lang="zh-CN" altLang="en-US"/>
          </a:p>
        </p:txBody>
      </p:sp>
    </p:spTree>
  </p:cSld>
  <p:clrMapOvr>
    <a:masterClrMapping/>
  </p:clrMapOvr>
  <p:transition advClick="0" advTm="0">
    <p:comb dir="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F3160A8-FCDA-4438-A06B-8F9A2E82FEAD}" type="datetimeFigureOut">
              <a:rPr lang="zh-CN" altLang="en-US" smtClean="0"/>
              <a:pPr/>
              <a:t>2017/6/13</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06D2EDEE-018F-4012-A1B4-6387EBE5E6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5" r:id="rId13"/>
    <p:sldLayoutId id="2147483669" r:id="rId14"/>
    <p:sldLayoutId id="2147483670" r:id="rId15"/>
  </p:sldLayoutIdLst>
  <p:transition advClick="0" advTm="0">
    <p:comb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rapidesign.c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1\13e1b1eada54150ef5fc11fe8bb74598.png"/>
          <p:cNvPicPr>
            <a:picLocks noChangeAspect="1" noChangeArrowheads="1"/>
          </p:cNvPicPr>
          <p:nvPr/>
        </p:nvPicPr>
        <p:blipFill>
          <a:blip r:embed="rId2" cstate="print">
            <a:lum bright="-41000"/>
          </a:blip>
          <a:srcRect/>
          <a:stretch>
            <a:fillRect/>
          </a:stretch>
        </p:blipFill>
        <p:spPr bwMode="auto">
          <a:xfrm>
            <a:off x="1007604" y="376300"/>
            <a:ext cx="4279900" cy="2806700"/>
          </a:xfrm>
          <a:prstGeom prst="rect">
            <a:avLst/>
          </a:prstGeom>
          <a:noFill/>
        </p:spPr>
      </p:pic>
      <p:sp>
        <p:nvSpPr>
          <p:cNvPr id="27" name="矩形 26"/>
          <p:cNvSpPr>
            <a:spLocks noChangeArrowheads="1"/>
          </p:cNvSpPr>
          <p:nvPr/>
        </p:nvSpPr>
        <p:spPr bwMode="auto">
          <a:xfrm>
            <a:off x="1907704" y="3375472"/>
            <a:ext cx="712879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800" b="1" spc="225" dirty="0" smtClean="0">
                <a:solidFill>
                  <a:schemeClr val="tx1">
                    <a:lumMod val="85000"/>
                    <a:lumOff val="15000"/>
                  </a:schemeClr>
                </a:solidFill>
                <a:latin typeface="hakuyoxingshu7000" pitchFamily="2" charset="-122"/>
                <a:ea typeface="hakuyoxingshu7000" pitchFamily="2" charset="-122"/>
                <a:cs typeface="hakuyoxingshu7000" pitchFamily="2" charset="-122"/>
              </a:rPr>
              <a:t>E-Book</a:t>
            </a:r>
            <a:r>
              <a:rPr lang="zh-CN" altLang="en-US" sz="4800" b="1" spc="225" dirty="0" smtClean="0">
                <a:solidFill>
                  <a:schemeClr val="tx1">
                    <a:lumMod val="85000"/>
                    <a:lumOff val="15000"/>
                  </a:schemeClr>
                </a:solidFill>
                <a:latin typeface="hakuyoxingshu7000" pitchFamily="2" charset="-122"/>
                <a:ea typeface="hakuyoxingshu7000" pitchFamily="2" charset="-122"/>
                <a:cs typeface="hakuyoxingshu7000" pitchFamily="2" charset="-122"/>
              </a:rPr>
              <a:t>项目结题报告</a:t>
            </a:r>
            <a:endParaRPr lang="zh-CN" altLang="en-US" sz="4800" b="1" spc="225"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sp>
        <p:nvSpPr>
          <p:cNvPr id="28" name="TextBox 27"/>
          <p:cNvSpPr txBox="1"/>
          <p:nvPr/>
        </p:nvSpPr>
        <p:spPr>
          <a:xfrm>
            <a:off x="2663788" y="4048708"/>
            <a:ext cx="4112354" cy="368300"/>
          </a:xfrm>
          <a:prstGeom prst="rect">
            <a:avLst/>
          </a:prstGeom>
          <a:noFill/>
        </p:spPr>
        <p:txBody>
          <a:bodyPr wrap="square" rtlCol="0">
            <a:spAutoFit/>
          </a:bodyPr>
          <a:lstStyle/>
          <a:p>
            <a:pPr algn="ctr"/>
            <a:r>
              <a:rPr lang="zh-CN" altLang="en-US" b="1" dirty="0" smtClean="0">
                <a:solidFill>
                  <a:schemeClr val="tx1">
                    <a:lumMod val="85000"/>
                    <a:lumOff val="15000"/>
                  </a:schemeClr>
                </a:solidFill>
                <a:latin typeface="hakuyoxingshu7000" pitchFamily="2" charset="-122"/>
                <a:ea typeface="hakuyoxingshu7000" pitchFamily="2" charset="-122"/>
                <a:cs typeface="hakuyoxingshu7000" pitchFamily="2" charset="-122"/>
              </a:rPr>
              <a:t>第二小组</a:t>
            </a:r>
            <a:endParaRPr lang="zh-CN" altLang="en-US" b="1"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grpSp>
        <p:nvGrpSpPr>
          <p:cNvPr id="49" name="组合 60"/>
          <p:cNvGrpSpPr/>
          <p:nvPr/>
        </p:nvGrpSpPr>
        <p:grpSpPr>
          <a:xfrm rot="2750590">
            <a:off x="4867560" y="567138"/>
            <a:ext cx="2556284" cy="2306360"/>
            <a:chOff x="6072188" y="1752600"/>
            <a:chExt cx="982663" cy="842963"/>
          </a:xfrm>
          <a:solidFill>
            <a:schemeClr val="tx1">
              <a:lumMod val="75000"/>
              <a:lumOff val="25000"/>
            </a:schemeClr>
          </a:solidFill>
        </p:grpSpPr>
        <p:sp>
          <p:nvSpPr>
            <p:cNvPr id="50" name="Freeform 124"/>
            <p:cNvSpPr>
              <a:spLocks noEditPoints="1"/>
            </p:cNvSpPr>
            <p:nvPr/>
          </p:nvSpPr>
          <p:spPr bwMode="auto">
            <a:xfrm>
              <a:off x="6553201" y="2081213"/>
              <a:ext cx="398463" cy="185738"/>
            </a:xfrm>
            <a:custGeom>
              <a:avLst/>
              <a:gdLst/>
              <a:ahLst/>
              <a:cxnLst>
                <a:cxn ang="0">
                  <a:pos x="733" y="155"/>
                </a:cxn>
                <a:cxn ang="0">
                  <a:pos x="635" y="216"/>
                </a:cxn>
                <a:cxn ang="0">
                  <a:pos x="475" y="305"/>
                </a:cxn>
                <a:cxn ang="0">
                  <a:pos x="398" y="351"/>
                </a:cxn>
                <a:cxn ang="0">
                  <a:pos x="349" y="338"/>
                </a:cxn>
                <a:cxn ang="0">
                  <a:pos x="185" y="273"/>
                </a:cxn>
                <a:cxn ang="0">
                  <a:pos x="73" y="218"/>
                </a:cxn>
                <a:cxn ang="0">
                  <a:pos x="3" y="177"/>
                </a:cxn>
                <a:cxn ang="0">
                  <a:pos x="20" y="142"/>
                </a:cxn>
                <a:cxn ang="0">
                  <a:pos x="221" y="49"/>
                </a:cxn>
                <a:cxn ang="0">
                  <a:pos x="364" y="1"/>
                </a:cxn>
                <a:cxn ang="0">
                  <a:pos x="400" y="5"/>
                </a:cxn>
                <a:cxn ang="0">
                  <a:pos x="419" y="4"/>
                </a:cxn>
                <a:cxn ang="0">
                  <a:pos x="479" y="33"/>
                </a:cxn>
                <a:cxn ang="0">
                  <a:pos x="651" y="81"/>
                </a:cxn>
                <a:cxn ang="0">
                  <a:pos x="750" y="129"/>
                </a:cxn>
                <a:cxn ang="0">
                  <a:pos x="440" y="308"/>
                </a:cxn>
                <a:cxn ang="0">
                  <a:pos x="634" y="200"/>
                </a:cxn>
                <a:cxn ang="0">
                  <a:pos x="726" y="138"/>
                </a:cxn>
                <a:cxn ang="0">
                  <a:pos x="675" y="149"/>
                </a:cxn>
                <a:cxn ang="0">
                  <a:pos x="363" y="327"/>
                </a:cxn>
                <a:cxn ang="0">
                  <a:pos x="422" y="321"/>
                </a:cxn>
                <a:cxn ang="0">
                  <a:pos x="581" y="95"/>
                </a:cxn>
                <a:cxn ang="0">
                  <a:pos x="471" y="165"/>
                </a:cxn>
                <a:cxn ang="0">
                  <a:pos x="349" y="235"/>
                </a:cxn>
                <a:cxn ang="0">
                  <a:pos x="281" y="274"/>
                </a:cxn>
                <a:cxn ang="0">
                  <a:pos x="272" y="286"/>
                </a:cxn>
                <a:cxn ang="0">
                  <a:pos x="301" y="297"/>
                </a:cxn>
                <a:cxn ang="0">
                  <a:pos x="347" y="319"/>
                </a:cxn>
                <a:cxn ang="0">
                  <a:pos x="406" y="282"/>
                </a:cxn>
                <a:cxn ang="0">
                  <a:pos x="612" y="166"/>
                </a:cxn>
                <a:cxn ang="0">
                  <a:pos x="701" y="114"/>
                </a:cxn>
                <a:cxn ang="0">
                  <a:pos x="613" y="87"/>
                </a:cxn>
                <a:cxn ang="0">
                  <a:pos x="440" y="96"/>
                </a:cxn>
                <a:cxn ang="0">
                  <a:pos x="304" y="162"/>
                </a:cxn>
                <a:cxn ang="0">
                  <a:pos x="186" y="255"/>
                </a:cxn>
                <a:cxn ang="0">
                  <a:pos x="251" y="274"/>
                </a:cxn>
                <a:cxn ang="0">
                  <a:pos x="500" y="131"/>
                </a:cxn>
                <a:cxn ang="0">
                  <a:pos x="503" y="58"/>
                </a:cxn>
                <a:cxn ang="0">
                  <a:pos x="292" y="79"/>
                </a:cxn>
                <a:cxn ang="0">
                  <a:pos x="190" y="123"/>
                </a:cxn>
                <a:cxn ang="0">
                  <a:pos x="72" y="198"/>
                </a:cxn>
                <a:cxn ang="0">
                  <a:pos x="146" y="235"/>
                </a:cxn>
                <a:cxn ang="0">
                  <a:pos x="349" y="126"/>
                </a:cxn>
                <a:cxn ang="0">
                  <a:pos x="468" y="65"/>
                </a:cxn>
                <a:cxn ang="0">
                  <a:pos x="462" y="45"/>
                </a:cxn>
                <a:cxn ang="0">
                  <a:pos x="293" y="41"/>
                </a:cxn>
                <a:cxn ang="0">
                  <a:pos x="255" y="52"/>
                </a:cxn>
                <a:cxn ang="0">
                  <a:pos x="153" y="92"/>
                </a:cxn>
                <a:cxn ang="0">
                  <a:pos x="96" y="122"/>
                </a:cxn>
                <a:cxn ang="0">
                  <a:pos x="34" y="152"/>
                </a:cxn>
                <a:cxn ang="0">
                  <a:pos x="36" y="178"/>
                </a:cxn>
                <a:cxn ang="0">
                  <a:pos x="225" y="89"/>
                </a:cxn>
                <a:cxn ang="0">
                  <a:pos x="383" y="18"/>
                </a:cxn>
                <a:cxn ang="0">
                  <a:pos x="307" y="38"/>
                </a:cxn>
              </a:cxnLst>
              <a:rect l="0" t="0" r="r" b="b"/>
              <a:pathLst>
                <a:path w="751" h="353">
                  <a:moveTo>
                    <a:pt x="749" y="152"/>
                  </a:moveTo>
                  <a:lnTo>
                    <a:pt x="749" y="152"/>
                  </a:lnTo>
                  <a:lnTo>
                    <a:pt x="744" y="154"/>
                  </a:lnTo>
                  <a:lnTo>
                    <a:pt x="741" y="156"/>
                  </a:lnTo>
                  <a:lnTo>
                    <a:pt x="737" y="156"/>
                  </a:lnTo>
                  <a:lnTo>
                    <a:pt x="733" y="155"/>
                  </a:lnTo>
                  <a:lnTo>
                    <a:pt x="733" y="155"/>
                  </a:lnTo>
                  <a:lnTo>
                    <a:pt x="723" y="165"/>
                  </a:lnTo>
                  <a:lnTo>
                    <a:pt x="712" y="172"/>
                  </a:lnTo>
                  <a:lnTo>
                    <a:pt x="699" y="180"/>
                  </a:lnTo>
                  <a:lnTo>
                    <a:pt x="687" y="187"/>
                  </a:lnTo>
                  <a:lnTo>
                    <a:pt x="661" y="201"/>
                  </a:lnTo>
                  <a:lnTo>
                    <a:pt x="635" y="216"/>
                  </a:lnTo>
                  <a:lnTo>
                    <a:pt x="635" y="216"/>
                  </a:lnTo>
                  <a:lnTo>
                    <a:pt x="615" y="227"/>
                  </a:lnTo>
                  <a:lnTo>
                    <a:pt x="596" y="237"/>
                  </a:lnTo>
                  <a:lnTo>
                    <a:pt x="555" y="259"/>
                  </a:lnTo>
                  <a:lnTo>
                    <a:pt x="515" y="280"/>
                  </a:lnTo>
                  <a:lnTo>
                    <a:pt x="494" y="292"/>
                  </a:lnTo>
                  <a:lnTo>
                    <a:pt x="475" y="305"/>
                  </a:lnTo>
                  <a:lnTo>
                    <a:pt x="475" y="305"/>
                  </a:lnTo>
                  <a:lnTo>
                    <a:pt x="458" y="317"/>
                  </a:lnTo>
                  <a:lnTo>
                    <a:pt x="438" y="329"/>
                  </a:lnTo>
                  <a:lnTo>
                    <a:pt x="438" y="329"/>
                  </a:lnTo>
                  <a:lnTo>
                    <a:pt x="424" y="338"/>
                  </a:lnTo>
                  <a:lnTo>
                    <a:pt x="411" y="346"/>
                  </a:lnTo>
                  <a:lnTo>
                    <a:pt x="405" y="349"/>
                  </a:lnTo>
                  <a:lnTo>
                    <a:pt x="398" y="351"/>
                  </a:lnTo>
                  <a:lnTo>
                    <a:pt x="393" y="353"/>
                  </a:lnTo>
                  <a:lnTo>
                    <a:pt x="388" y="353"/>
                  </a:lnTo>
                  <a:lnTo>
                    <a:pt x="388" y="353"/>
                  </a:lnTo>
                  <a:lnTo>
                    <a:pt x="378" y="351"/>
                  </a:lnTo>
                  <a:lnTo>
                    <a:pt x="368" y="347"/>
                  </a:lnTo>
                  <a:lnTo>
                    <a:pt x="358" y="343"/>
                  </a:lnTo>
                  <a:lnTo>
                    <a:pt x="349" y="338"/>
                  </a:lnTo>
                  <a:lnTo>
                    <a:pt x="330" y="328"/>
                  </a:lnTo>
                  <a:lnTo>
                    <a:pt x="320" y="323"/>
                  </a:lnTo>
                  <a:lnTo>
                    <a:pt x="309" y="319"/>
                  </a:lnTo>
                  <a:lnTo>
                    <a:pt x="309" y="319"/>
                  </a:lnTo>
                  <a:lnTo>
                    <a:pt x="260" y="301"/>
                  </a:lnTo>
                  <a:lnTo>
                    <a:pt x="210" y="282"/>
                  </a:lnTo>
                  <a:lnTo>
                    <a:pt x="185" y="273"/>
                  </a:lnTo>
                  <a:lnTo>
                    <a:pt x="160" y="261"/>
                  </a:lnTo>
                  <a:lnTo>
                    <a:pt x="138" y="249"/>
                  </a:lnTo>
                  <a:lnTo>
                    <a:pt x="115" y="235"/>
                  </a:lnTo>
                  <a:lnTo>
                    <a:pt x="115" y="235"/>
                  </a:lnTo>
                  <a:lnTo>
                    <a:pt x="104" y="231"/>
                  </a:lnTo>
                  <a:lnTo>
                    <a:pt x="93" y="228"/>
                  </a:lnTo>
                  <a:lnTo>
                    <a:pt x="73" y="218"/>
                  </a:lnTo>
                  <a:lnTo>
                    <a:pt x="54" y="207"/>
                  </a:lnTo>
                  <a:lnTo>
                    <a:pt x="36" y="195"/>
                  </a:lnTo>
                  <a:lnTo>
                    <a:pt x="36" y="195"/>
                  </a:lnTo>
                  <a:lnTo>
                    <a:pt x="20" y="189"/>
                  </a:lnTo>
                  <a:lnTo>
                    <a:pt x="14" y="186"/>
                  </a:lnTo>
                  <a:lnTo>
                    <a:pt x="8" y="182"/>
                  </a:lnTo>
                  <a:lnTo>
                    <a:pt x="3" y="177"/>
                  </a:lnTo>
                  <a:lnTo>
                    <a:pt x="1" y="173"/>
                  </a:lnTo>
                  <a:lnTo>
                    <a:pt x="0" y="167"/>
                  </a:lnTo>
                  <a:lnTo>
                    <a:pt x="2" y="160"/>
                  </a:lnTo>
                  <a:lnTo>
                    <a:pt x="2" y="160"/>
                  </a:lnTo>
                  <a:lnTo>
                    <a:pt x="6" y="154"/>
                  </a:lnTo>
                  <a:lnTo>
                    <a:pt x="13" y="147"/>
                  </a:lnTo>
                  <a:lnTo>
                    <a:pt x="20" y="142"/>
                  </a:lnTo>
                  <a:lnTo>
                    <a:pt x="29" y="136"/>
                  </a:lnTo>
                  <a:lnTo>
                    <a:pt x="47" y="126"/>
                  </a:lnTo>
                  <a:lnTo>
                    <a:pt x="63" y="117"/>
                  </a:lnTo>
                  <a:lnTo>
                    <a:pt x="63" y="117"/>
                  </a:lnTo>
                  <a:lnTo>
                    <a:pt x="124" y="90"/>
                  </a:lnTo>
                  <a:lnTo>
                    <a:pt x="188" y="62"/>
                  </a:lnTo>
                  <a:lnTo>
                    <a:pt x="221" y="49"/>
                  </a:lnTo>
                  <a:lnTo>
                    <a:pt x="255" y="36"/>
                  </a:lnTo>
                  <a:lnTo>
                    <a:pt x="289" y="24"/>
                  </a:lnTo>
                  <a:lnTo>
                    <a:pt x="322" y="13"/>
                  </a:lnTo>
                  <a:lnTo>
                    <a:pt x="322" y="13"/>
                  </a:lnTo>
                  <a:lnTo>
                    <a:pt x="340" y="7"/>
                  </a:lnTo>
                  <a:lnTo>
                    <a:pt x="356" y="3"/>
                  </a:lnTo>
                  <a:lnTo>
                    <a:pt x="364" y="1"/>
                  </a:lnTo>
                  <a:lnTo>
                    <a:pt x="371" y="0"/>
                  </a:lnTo>
                  <a:lnTo>
                    <a:pt x="380" y="0"/>
                  </a:lnTo>
                  <a:lnTo>
                    <a:pt x="390" y="1"/>
                  </a:lnTo>
                  <a:lnTo>
                    <a:pt x="390" y="1"/>
                  </a:lnTo>
                  <a:lnTo>
                    <a:pt x="394" y="2"/>
                  </a:lnTo>
                  <a:lnTo>
                    <a:pt x="397" y="3"/>
                  </a:lnTo>
                  <a:lnTo>
                    <a:pt x="400" y="5"/>
                  </a:lnTo>
                  <a:lnTo>
                    <a:pt x="403" y="6"/>
                  </a:lnTo>
                  <a:lnTo>
                    <a:pt x="403" y="6"/>
                  </a:lnTo>
                  <a:lnTo>
                    <a:pt x="409" y="6"/>
                  </a:lnTo>
                  <a:lnTo>
                    <a:pt x="413" y="5"/>
                  </a:lnTo>
                  <a:lnTo>
                    <a:pt x="417" y="4"/>
                  </a:lnTo>
                  <a:lnTo>
                    <a:pt x="419" y="4"/>
                  </a:lnTo>
                  <a:lnTo>
                    <a:pt x="419" y="4"/>
                  </a:lnTo>
                  <a:lnTo>
                    <a:pt x="422" y="5"/>
                  </a:lnTo>
                  <a:lnTo>
                    <a:pt x="422" y="6"/>
                  </a:lnTo>
                  <a:lnTo>
                    <a:pt x="422" y="6"/>
                  </a:lnTo>
                  <a:lnTo>
                    <a:pt x="436" y="14"/>
                  </a:lnTo>
                  <a:lnTo>
                    <a:pt x="449" y="21"/>
                  </a:lnTo>
                  <a:lnTo>
                    <a:pt x="464" y="28"/>
                  </a:lnTo>
                  <a:lnTo>
                    <a:pt x="479" y="33"/>
                  </a:lnTo>
                  <a:lnTo>
                    <a:pt x="509" y="43"/>
                  </a:lnTo>
                  <a:lnTo>
                    <a:pt x="540" y="52"/>
                  </a:lnTo>
                  <a:lnTo>
                    <a:pt x="540" y="52"/>
                  </a:lnTo>
                  <a:lnTo>
                    <a:pt x="570" y="61"/>
                  </a:lnTo>
                  <a:lnTo>
                    <a:pt x="599" y="68"/>
                  </a:lnTo>
                  <a:lnTo>
                    <a:pt x="599" y="68"/>
                  </a:lnTo>
                  <a:lnTo>
                    <a:pt x="651" y="81"/>
                  </a:lnTo>
                  <a:lnTo>
                    <a:pt x="697" y="95"/>
                  </a:lnTo>
                  <a:lnTo>
                    <a:pt x="697" y="95"/>
                  </a:lnTo>
                  <a:lnTo>
                    <a:pt x="721" y="102"/>
                  </a:lnTo>
                  <a:lnTo>
                    <a:pt x="742" y="111"/>
                  </a:lnTo>
                  <a:lnTo>
                    <a:pt x="742" y="111"/>
                  </a:lnTo>
                  <a:lnTo>
                    <a:pt x="746" y="120"/>
                  </a:lnTo>
                  <a:lnTo>
                    <a:pt x="750" y="129"/>
                  </a:lnTo>
                  <a:lnTo>
                    <a:pt x="751" y="135"/>
                  </a:lnTo>
                  <a:lnTo>
                    <a:pt x="751" y="140"/>
                  </a:lnTo>
                  <a:lnTo>
                    <a:pt x="751" y="145"/>
                  </a:lnTo>
                  <a:lnTo>
                    <a:pt x="749" y="152"/>
                  </a:lnTo>
                  <a:lnTo>
                    <a:pt x="749" y="152"/>
                  </a:lnTo>
                  <a:close/>
                  <a:moveTo>
                    <a:pt x="440" y="308"/>
                  </a:moveTo>
                  <a:lnTo>
                    <a:pt x="440" y="308"/>
                  </a:lnTo>
                  <a:lnTo>
                    <a:pt x="459" y="295"/>
                  </a:lnTo>
                  <a:lnTo>
                    <a:pt x="479" y="283"/>
                  </a:lnTo>
                  <a:lnTo>
                    <a:pt x="521" y="261"/>
                  </a:lnTo>
                  <a:lnTo>
                    <a:pt x="563" y="238"/>
                  </a:lnTo>
                  <a:lnTo>
                    <a:pt x="605" y="216"/>
                  </a:lnTo>
                  <a:lnTo>
                    <a:pt x="605" y="216"/>
                  </a:lnTo>
                  <a:lnTo>
                    <a:pt x="634" y="200"/>
                  </a:lnTo>
                  <a:lnTo>
                    <a:pt x="668" y="181"/>
                  </a:lnTo>
                  <a:lnTo>
                    <a:pt x="685" y="171"/>
                  </a:lnTo>
                  <a:lnTo>
                    <a:pt x="700" y="160"/>
                  </a:lnTo>
                  <a:lnTo>
                    <a:pt x="714" y="151"/>
                  </a:lnTo>
                  <a:lnTo>
                    <a:pt x="724" y="141"/>
                  </a:lnTo>
                  <a:lnTo>
                    <a:pt x="724" y="141"/>
                  </a:lnTo>
                  <a:lnTo>
                    <a:pt x="726" y="138"/>
                  </a:lnTo>
                  <a:lnTo>
                    <a:pt x="728" y="131"/>
                  </a:lnTo>
                  <a:lnTo>
                    <a:pt x="728" y="128"/>
                  </a:lnTo>
                  <a:lnTo>
                    <a:pt x="726" y="126"/>
                  </a:lnTo>
                  <a:lnTo>
                    <a:pt x="724" y="123"/>
                  </a:lnTo>
                  <a:lnTo>
                    <a:pt x="718" y="122"/>
                  </a:lnTo>
                  <a:lnTo>
                    <a:pt x="718" y="122"/>
                  </a:lnTo>
                  <a:lnTo>
                    <a:pt x="675" y="149"/>
                  </a:lnTo>
                  <a:lnTo>
                    <a:pt x="630" y="173"/>
                  </a:lnTo>
                  <a:lnTo>
                    <a:pt x="539" y="223"/>
                  </a:lnTo>
                  <a:lnTo>
                    <a:pt x="494" y="248"/>
                  </a:lnTo>
                  <a:lnTo>
                    <a:pt x="449" y="274"/>
                  </a:lnTo>
                  <a:lnTo>
                    <a:pt x="406" y="301"/>
                  </a:lnTo>
                  <a:lnTo>
                    <a:pt x="363" y="327"/>
                  </a:lnTo>
                  <a:lnTo>
                    <a:pt x="363" y="327"/>
                  </a:lnTo>
                  <a:lnTo>
                    <a:pt x="368" y="331"/>
                  </a:lnTo>
                  <a:lnTo>
                    <a:pt x="373" y="332"/>
                  </a:lnTo>
                  <a:lnTo>
                    <a:pt x="383" y="334"/>
                  </a:lnTo>
                  <a:lnTo>
                    <a:pt x="393" y="333"/>
                  </a:lnTo>
                  <a:lnTo>
                    <a:pt x="403" y="331"/>
                  </a:lnTo>
                  <a:lnTo>
                    <a:pt x="413" y="326"/>
                  </a:lnTo>
                  <a:lnTo>
                    <a:pt x="422" y="321"/>
                  </a:lnTo>
                  <a:lnTo>
                    <a:pt x="431" y="314"/>
                  </a:lnTo>
                  <a:lnTo>
                    <a:pt x="440" y="308"/>
                  </a:lnTo>
                  <a:lnTo>
                    <a:pt x="440" y="308"/>
                  </a:lnTo>
                  <a:close/>
                  <a:moveTo>
                    <a:pt x="602" y="87"/>
                  </a:moveTo>
                  <a:lnTo>
                    <a:pt x="602" y="87"/>
                  </a:lnTo>
                  <a:lnTo>
                    <a:pt x="592" y="90"/>
                  </a:lnTo>
                  <a:lnTo>
                    <a:pt x="581" y="95"/>
                  </a:lnTo>
                  <a:lnTo>
                    <a:pt x="570" y="101"/>
                  </a:lnTo>
                  <a:lnTo>
                    <a:pt x="561" y="109"/>
                  </a:lnTo>
                  <a:lnTo>
                    <a:pt x="540" y="125"/>
                  </a:lnTo>
                  <a:lnTo>
                    <a:pt x="531" y="131"/>
                  </a:lnTo>
                  <a:lnTo>
                    <a:pt x="521" y="138"/>
                  </a:lnTo>
                  <a:lnTo>
                    <a:pt x="521" y="138"/>
                  </a:lnTo>
                  <a:lnTo>
                    <a:pt x="471" y="165"/>
                  </a:lnTo>
                  <a:lnTo>
                    <a:pt x="419" y="190"/>
                  </a:lnTo>
                  <a:lnTo>
                    <a:pt x="419" y="190"/>
                  </a:lnTo>
                  <a:lnTo>
                    <a:pt x="401" y="201"/>
                  </a:lnTo>
                  <a:lnTo>
                    <a:pt x="384" y="213"/>
                  </a:lnTo>
                  <a:lnTo>
                    <a:pt x="367" y="225"/>
                  </a:lnTo>
                  <a:lnTo>
                    <a:pt x="349" y="235"/>
                  </a:lnTo>
                  <a:lnTo>
                    <a:pt x="349" y="235"/>
                  </a:lnTo>
                  <a:lnTo>
                    <a:pt x="332" y="244"/>
                  </a:lnTo>
                  <a:lnTo>
                    <a:pt x="316" y="252"/>
                  </a:lnTo>
                  <a:lnTo>
                    <a:pt x="301" y="261"/>
                  </a:lnTo>
                  <a:lnTo>
                    <a:pt x="293" y="266"/>
                  </a:lnTo>
                  <a:lnTo>
                    <a:pt x="287" y="273"/>
                  </a:lnTo>
                  <a:lnTo>
                    <a:pt x="287" y="273"/>
                  </a:lnTo>
                  <a:lnTo>
                    <a:pt x="281" y="274"/>
                  </a:lnTo>
                  <a:lnTo>
                    <a:pt x="276" y="275"/>
                  </a:lnTo>
                  <a:lnTo>
                    <a:pt x="274" y="276"/>
                  </a:lnTo>
                  <a:lnTo>
                    <a:pt x="272" y="277"/>
                  </a:lnTo>
                  <a:lnTo>
                    <a:pt x="271" y="279"/>
                  </a:lnTo>
                  <a:lnTo>
                    <a:pt x="271" y="281"/>
                  </a:lnTo>
                  <a:lnTo>
                    <a:pt x="271" y="281"/>
                  </a:lnTo>
                  <a:lnTo>
                    <a:pt x="272" y="286"/>
                  </a:lnTo>
                  <a:lnTo>
                    <a:pt x="274" y="288"/>
                  </a:lnTo>
                  <a:lnTo>
                    <a:pt x="276" y="290"/>
                  </a:lnTo>
                  <a:lnTo>
                    <a:pt x="279" y="291"/>
                  </a:lnTo>
                  <a:lnTo>
                    <a:pt x="287" y="292"/>
                  </a:lnTo>
                  <a:lnTo>
                    <a:pt x="294" y="294"/>
                  </a:lnTo>
                  <a:lnTo>
                    <a:pt x="294" y="294"/>
                  </a:lnTo>
                  <a:lnTo>
                    <a:pt x="301" y="297"/>
                  </a:lnTo>
                  <a:lnTo>
                    <a:pt x="307" y="301"/>
                  </a:lnTo>
                  <a:lnTo>
                    <a:pt x="320" y="309"/>
                  </a:lnTo>
                  <a:lnTo>
                    <a:pt x="327" y="313"/>
                  </a:lnTo>
                  <a:lnTo>
                    <a:pt x="334" y="317"/>
                  </a:lnTo>
                  <a:lnTo>
                    <a:pt x="340" y="319"/>
                  </a:lnTo>
                  <a:lnTo>
                    <a:pt x="347" y="319"/>
                  </a:lnTo>
                  <a:lnTo>
                    <a:pt x="347" y="319"/>
                  </a:lnTo>
                  <a:lnTo>
                    <a:pt x="351" y="318"/>
                  </a:lnTo>
                  <a:lnTo>
                    <a:pt x="355" y="316"/>
                  </a:lnTo>
                  <a:lnTo>
                    <a:pt x="364" y="309"/>
                  </a:lnTo>
                  <a:lnTo>
                    <a:pt x="373" y="302"/>
                  </a:lnTo>
                  <a:lnTo>
                    <a:pt x="383" y="295"/>
                  </a:lnTo>
                  <a:lnTo>
                    <a:pt x="383" y="295"/>
                  </a:lnTo>
                  <a:lnTo>
                    <a:pt x="406" y="282"/>
                  </a:lnTo>
                  <a:lnTo>
                    <a:pt x="430" y="270"/>
                  </a:lnTo>
                  <a:lnTo>
                    <a:pt x="483" y="241"/>
                  </a:lnTo>
                  <a:lnTo>
                    <a:pt x="483" y="241"/>
                  </a:lnTo>
                  <a:lnTo>
                    <a:pt x="533" y="211"/>
                  </a:lnTo>
                  <a:lnTo>
                    <a:pt x="581" y="182"/>
                  </a:lnTo>
                  <a:lnTo>
                    <a:pt x="581" y="182"/>
                  </a:lnTo>
                  <a:lnTo>
                    <a:pt x="612" y="166"/>
                  </a:lnTo>
                  <a:lnTo>
                    <a:pt x="643" y="150"/>
                  </a:lnTo>
                  <a:lnTo>
                    <a:pt x="673" y="134"/>
                  </a:lnTo>
                  <a:lnTo>
                    <a:pt x="686" y="125"/>
                  </a:lnTo>
                  <a:lnTo>
                    <a:pt x="699" y="116"/>
                  </a:lnTo>
                  <a:lnTo>
                    <a:pt x="699" y="116"/>
                  </a:lnTo>
                  <a:lnTo>
                    <a:pt x="700" y="115"/>
                  </a:lnTo>
                  <a:lnTo>
                    <a:pt x="701" y="114"/>
                  </a:lnTo>
                  <a:lnTo>
                    <a:pt x="701" y="114"/>
                  </a:lnTo>
                  <a:lnTo>
                    <a:pt x="689" y="112"/>
                  </a:lnTo>
                  <a:lnTo>
                    <a:pt x="676" y="108"/>
                  </a:lnTo>
                  <a:lnTo>
                    <a:pt x="651" y="98"/>
                  </a:lnTo>
                  <a:lnTo>
                    <a:pt x="638" y="93"/>
                  </a:lnTo>
                  <a:lnTo>
                    <a:pt x="625" y="90"/>
                  </a:lnTo>
                  <a:lnTo>
                    <a:pt x="613" y="87"/>
                  </a:lnTo>
                  <a:lnTo>
                    <a:pt x="602" y="87"/>
                  </a:lnTo>
                  <a:lnTo>
                    <a:pt x="602" y="87"/>
                  </a:lnTo>
                  <a:close/>
                  <a:moveTo>
                    <a:pt x="503" y="58"/>
                  </a:moveTo>
                  <a:lnTo>
                    <a:pt x="503" y="58"/>
                  </a:lnTo>
                  <a:lnTo>
                    <a:pt x="483" y="71"/>
                  </a:lnTo>
                  <a:lnTo>
                    <a:pt x="461" y="84"/>
                  </a:lnTo>
                  <a:lnTo>
                    <a:pt x="440" y="96"/>
                  </a:lnTo>
                  <a:lnTo>
                    <a:pt x="417" y="109"/>
                  </a:lnTo>
                  <a:lnTo>
                    <a:pt x="395" y="120"/>
                  </a:lnTo>
                  <a:lnTo>
                    <a:pt x="371" y="130"/>
                  </a:lnTo>
                  <a:lnTo>
                    <a:pt x="347" y="141"/>
                  </a:lnTo>
                  <a:lnTo>
                    <a:pt x="322" y="150"/>
                  </a:lnTo>
                  <a:lnTo>
                    <a:pt x="322" y="150"/>
                  </a:lnTo>
                  <a:lnTo>
                    <a:pt x="304" y="162"/>
                  </a:lnTo>
                  <a:lnTo>
                    <a:pt x="284" y="174"/>
                  </a:lnTo>
                  <a:lnTo>
                    <a:pt x="244" y="198"/>
                  </a:lnTo>
                  <a:lnTo>
                    <a:pt x="203" y="220"/>
                  </a:lnTo>
                  <a:lnTo>
                    <a:pt x="183" y="232"/>
                  </a:lnTo>
                  <a:lnTo>
                    <a:pt x="164" y="244"/>
                  </a:lnTo>
                  <a:lnTo>
                    <a:pt x="164" y="244"/>
                  </a:lnTo>
                  <a:lnTo>
                    <a:pt x="186" y="255"/>
                  </a:lnTo>
                  <a:lnTo>
                    <a:pt x="207" y="265"/>
                  </a:lnTo>
                  <a:lnTo>
                    <a:pt x="231" y="275"/>
                  </a:lnTo>
                  <a:lnTo>
                    <a:pt x="255" y="283"/>
                  </a:lnTo>
                  <a:lnTo>
                    <a:pt x="255" y="283"/>
                  </a:lnTo>
                  <a:lnTo>
                    <a:pt x="254" y="279"/>
                  </a:lnTo>
                  <a:lnTo>
                    <a:pt x="252" y="277"/>
                  </a:lnTo>
                  <a:lnTo>
                    <a:pt x="251" y="274"/>
                  </a:lnTo>
                  <a:lnTo>
                    <a:pt x="252" y="271"/>
                  </a:lnTo>
                  <a:lnTo>
                    <a:pt x="252" y="271"/>
                  </a:lnTo>
                  <a:lnTo>
                    <a:pt x="294" y="247"/>
                  </a:lnTo>
                  <a:lnTo>
                    <a:pt x="335" y="225"/>
                  </a:lnTo>
                  <a:lnTo>
                    <a:pt x="418" y="178"/>
                  </a:lnTo>
                  <a:lnTo>
                    <a:pt x="460" y="156"/>
                  </a:lnTo>
                  <a:lnTo>
                    <a:pt x="500" y="131"/>
                  </a:lnTo>
                  <a:lnTo>
                    <a:pt x="539" y="107"/>
                  </a:lnTo>
                  <a:lnTo>
                    <a:pt x="578" y="81"/>
                  </a:lnTo>
                  <a:lnTo>
                    <a:pt x="578" y="81"/>
                  </a:lnTo>
                  <a:lnTo>
                    <a:pt x="560" y="77"/>
                  </a:lnTo>
                  <a:lnTo>
                    <a:pt x="540" y="70"/>
                  </a:lnTo>
                  <a:lnTo>
                    <a:pt x="503" y="58"/>
                  </a:lnTo>
                  <a:lnTo>
                    <a:pt x="503" y="58"/>
                  </a:lnTo>
                  <a:close/>
                  <a:moveTo>
                    <a:pt x="408" y="28"/>
                  </a:moveTo>
                  <a:lnTo>
                    <a:pt x="408" y="28"/>
                  </a:lnTo>
                  <a:lnTo>
                    <a:pt x="378" y="40"/>
                  </a:lnTo>
                  <a:lnTo>
                    <a:pt x="349" y="53"/>
                  </a:lnTo>
                  <a:lnTo>
                    <a:pt x="321" y="66"/>
                  </a:lnTo>
                  <a:lnTo>
                    <a:pt x="292" y="79"/>
                  </a:lnTo>
                  <a:lnTo>
                    <a:pt x="292" y="79"/>
                  </a:lnTo>
                  <a:lnTo>
                    <a:pt x="270" y="87"/>
                  </a:lnTo>
                  <a:lnTo>
                    <a:pt x="248" y="95"/>
                  </a:lnTo>
                  <a:lnTo>
                    <a:pt x="226" y="104"/>
                  </a:lnTo>
                  <a:lnTo>
                    <a:pt x="204" y="112"/>
                  </a:lnTo>
                  <a:lnTo>
                    <a:pt x="204" y="112"/>
                  </a:lnTo>
                  <a:lnTo>
                    <a:pt x="198" y="117"/>
                  </a:lnTo>
                  <a:lnTo>
                    <a:pt x="190" y="123"/>
                  </a:lnTo>
                  <a:lnTo>
                    <a:pt x="184" y="128"/>
                  </a:lnTo>
                  <a:lnTo>
                    <a:pt x="176" y="132"/>
                  </a:lnTo>
                  <a:lnTo>
                    <a:pt x="176" y="132"/>
                  </a:lnTo>
                  <a:lnTo>
                    <a:pt x="119" y="161"/>
                  </a:lnTo>
                  <a:lnTo>
                    <a:pt x="63" y="190"/>
                  </a:lnTo>
                  <a:lnTo>
                    <a:pt x="63" y="190"/>
                  </a:lnTo>
                  <a:lnTo>
                    <a:pt x="72" y="198"/>
                  </a:lnTo>
                  <a:lnTo>
                    <a:pt x="81" y="204"/>
                  </a:lnTo>
                  <a:lnTo>
                    <a:pt x="92" y="210"/>
                  </a:lnTo>
                  <a:lnTo>
                    <a:pt x="103" y="215"/>
                  </a:lnTo>
                  <a:lnTo>
                    <a:pt x="125" y="225"/>
                  </a:lnTo>
                  <a:lnTo>
                    <a:pt x="136" y="230"/>
                  </a:lnTo>
                  <a:lnTo>
                    <a:pt x="146" y="235"/>
                  </a:lnTo>
                  <a:lnTo>
                    <a:pt x="146" y="235"/>
                  </a:lnTo>
                  <a:lnTo>
                    <a:pt x="173" y="221"/>
                  </a:lnTo>
                  <a:lnTo>
                    <a:pt x="200" y="206"/>
                  </a:lnTo>
                  <a:lnTo>
                    <a:pt x="252" y="174"/>
                  </a:lnTo>
                  <a:lnTo>
                    <a:pt x="279" y="159"/>
                  </a:lnTo>
                  <a:lnTo>
                    <a:pt x="306" y="144"/>
                  </a:lnTo>
                  <a:lnTo>
                    <a:pt x="334" y="132"/>
                  </a:lnTo>
                  <a:lnTo>
                    <a:pt x="349" y="126"/>
                  </a:lnTo>
                  <a:lnTo>
                    <a:pt x="363" y="122"/>
                  </a:lnTo>
                  <a:lnTo>
                    <a:pt x="363" y="122"/>
                  </a:lnTo>
                  <a:lnTo>
                    <a:pt x="378" y="113"/>
                  </a:lnTo>
                  <a:lnTo>
                    <a:pt x="393" y="105"/>
                  </a:lnTo>
                  <a:lnTo>
                    <a:pt x="423" y="89"/>
                  </a:lnTo>
                  <a:lnTo>
                    <a:pt x="454" y="72"/>
                  </a:lnTo>
                  <a:lnTo>
                    <a:pt x="468" y="65"/>
                  </a:lnTo>
                  <a:lnTo>
                    <a:pt x="483" y="55"/>
                  </a:lnTo>
                  <a:lnTo>
                    <a:pt x="483" y="55"/>
                  </a:lnTo>
                  <a:lnTo>
                    <a:pt x="484" y="53"/>
                  </a:lnTo>
                  <a:lnTo>
                    <a:pt x="484" y="52"/>
                  </a:lnTo>
                  <a:lnTo>
                    <a:pt x="484" y="50"/>
                  </a:lnTo>
                  <a:lnTo>
                    <a:pt x="484" y="50"/>
                  </a:lnTo>
                  <a:lnTo>
                    <a:pt x="462" y="45"/>
                  </a:lnTo>
                  <a:lnTo>
                    <a:pt x="444" y="39"/>
                  </a:lnTo>
                  <a:lnTo>
                    <a:pt x="426" y="33"/>
                  </a:lnTo>
                  <a:lnTo>
                    <a:pt x="408" y="28"/>
                  </a:lnTo>
                  <a:lnTo>
                    <a:pt x="408" y="28"/>
                  </a:lnTo>
                  <a:close/>
                  <a:moveTo>
                    <a:pt x="295" y="41"/>
                  </a:moveTo>
                  <a:lnTo>
                    <a:pt x="295" y="41"/>
                  </a:lnTo>
                  <a:lnTo>
                    <a:pt x="293" y="41"/>
                  </a:lnTo>
                  <a:lnTo>
                    <a:pt x="291" y="40"/>
                  </a:lnTo>
                  <a:lnTo>
                    <a:pt x="287" y="39"/>
                  </a:lnTo>
                  <a:lnTo>
                    <a:pt x="287" y="39"/>
                  </a:lnTo>
                  <a:lnTo>
                    <a:pt x="279" y="41"/>
                  </a:lnTo>
                  <a:lnTo>
                    <a:pt x="272" y="45"/>
                  </a:lnTo>
                  <a:lnTo>
                    <a:pt x="255" y="52"/>
                  </a:lnTo>
                  <a:lnTo>
                    <a:pt x="255" y="52"/>
                  </a:lnTo>
                  <a:lnTo>
                    <a:pt x="232" y="61"/>
                  </a:lnTo>
                  <a:lnTo>
                    <a:pt x="212" y="69"/>
                  </a:lnTo>
                  <a:lnTo>
                    <a:pt x="193" y="78"/>
                  </a:lnTo>
                  <a:lnTo>
                    <a:pt x="173" y="85"/>
                  </a:lnTo>
                  <a:lnTo>
                    <a:pt x="173" y="85"/>
                  </a:lnTo>
                  <a:lnTo>
                    <a:pt x="163" y="89"/>
                  </a:lnTo>
                  <a:lnTo>
                    <a:pt x="153" y="92"/>
                  </a:lnTo>
                  <a:lnTo>
                    <a:pt x="143" y="95"/>
                  </a:lnTo>
                  <a:lnTo>
                    <a:pt x="134" y="98"/>
                  </a:lnTo>
                  <a:lnTo>
                    <a:pt x="134" y="98"/>
                  </a:lnTo>
                  <a:lnTo>
                    <a:pt x="124" y="104"/>
                  </a:lnTo>
                  <a:lnTo>
                    <a:pt x="114" y="110"/>
                  </a:lnTo>
                  <a:lnTo>
                    <a:pt x="106" y="116"/>
                  </a:lnTo>
                  <a:lnTo>
                    <a:pt x="96" y="122"/>
                  </a:lnTo>
                  <a:lnTo>
                    <a:pt x="96" y="122"/>
                  </a:lnTo>
                  <a:lnTo>
                    <a:pt x="72" y="132"/>
                  </a:lnTo>
                  <a:lnTo>
                    <a:pt x="60" y="139"/>
                  </a:lnTo>
                  <a:lnTo>
                    <a:pt x="50" y="144"/>
                  </a:lnTo>
                  <a:lnTo>
                    <a:pt x="50" y="144"/>
                  </a:lnTo>
                  <a:lnTo>
                    <a:pt x="43" y="149"/>
                  </a:lnTo>
                  <a:lnTo>
                    <a:pt x="34" y="152"/>
                  </a:lnTo>
                  <a:lnTo>
                    <a:pt x="28" y="156"/>
                  </a:lnTo>
                  <a:lnTo>
                    <a:pt x="24" y="158"/>
                  </a:lnTo>
                  <a:lnTo>
                    <a:pt x="21" y="162"/>
                  </a:lnTo>
                  <a:lnTo>
                    <a:pt x="21" y="162"/>
                  </a:lnTo>
                  <a:lnTo>
                    <a:pt x="25" y="169"/>
                  </a:lnTo>
                  <a:lnTo>
                    <a:pt x="30" y="174"/>
                  </a:lnTo>
                  <a:lnTo>
                    <a:pt x="36" y="178"/>
                  </a:lnTo>
                  <a:lnTo>
                    <a:pt x="45" y="182"/>
                  </a:lnTo>
                  <a:lnTo>
                    <a:pt x="45" y="182"/>
                  </a:lnTo>
                  <a:lnTo>
                    <a:pt x="81" y="164"/>
                  </a:lnTo>
                  <a:lnTo>
                    <a:pt x="122" y="143"/>
                  </a:lnTo>
                  <a:lnTo>
                    <a:pt x="201" y="100"/>
                  </a:lnTo>
                  <a:lnTo>
                    <a:pt x="201" y="100"/>
                  </a:lnTo>
                  <a:lnTo>
                    <a:pt x="225" y="89"/>
                  </a:lnTo>
                  <a:lnTo>
                    <a:pt x="248" y="79"/>
                  </a:lnTo>
                  <a:lnTo>
                    <a:pt x="296" y="61"/>
                  </a:lnTo>
                  <a:lnTo>
                    <a:pt x="320" y="52"/>
                  </a:lnTo>
                  <a:lnTo>
                    <a:pt x="342" y="43"/>
                  </a:lnTo>
                  <a:lnTo>
                    <a:pt x="364" y="31"/>
                  </a:lnTo>
                  <a:lnTo>
                    <a:pt x="373" y="25"/>
                  </a:lnTo>
                  <a:lnTo>
                    <a:pt x="383" y="18"/>
                  </a:lnTo>
                  <a:lnTo>
                    <a:pt x="383" y="18"/>
                  </a:lnTo>
                  <a:lnTo>
                    <a:pt x="370" y="18"/>
                  </a:lnTo>
                  <a:lnTo>
                    <a:pt x="360" y="20"/>
                  </a:lnTo>
                  <a:lnTo>
                    <a:pt x="349" y="22"/>
                  </a:lnTo>
                  <a:lnTo>
                    <a:pt x="338" y="25"/>
                  </a:lnTo>
                  <a:lnTo>
                    <a:pt x="317" y="34"/>
                  </a:lnTo>
                  <a:lnTo>
                    <a:pt x="307" y="38"/>
                  </a:lnTo>
                  <a:lnTo>
                    <a:pt x="295" y="41"/>
                  </a:lnTo>
                  <a:lnTo>
                    <a:pt x="295" y="41"/>
                  </a:lnTo>
                  <a:close/>
                </a:path>
              </a:pathLst>
            </a:custGeom>
            <a:no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1" name="Freeform 125"/>
            <p:cNvSpPr/>
            <p:nvPr/>
          </p:nvSpPr>
          <p:spPr bwMode="auto">
            <a:xfrm>
              <a:off x="6373813" y="2325688"/>
              <a:ext cx="15875" cy="19050"/>
            </a:xfrm>
            <a:custGeom>
              <a:avLst/>
              <a:gdLst/>
              <a:ahLst/>
              <a:cxnLst>
                <a:cxn ang="0">
                  <a:pos x="0" y="38"/>
                </a:cxn>
                <a:cxn ang="0">
                  <a:pos x="0" y="38"/>
                </a:cxn>
                <a:cxn ang="0">
                  <a:pos x="0" y="32"/>
                </a:cxn>
                <a:cxn ang="0">
                  <a:pos x="4" y="26"/>
                </a:cxn>
                <a:cxn ang="0">
                  <a:pos x="7" y="21"/>
                </a:cxn>
                <a:cxn ang="0">
                  <a:pos x="12" y="15"/>
                </a:cxn>
                <a:cxn ang="0">
                  <a:pos x="23" y="7"/>
                </a:cxn>
                <a:cxn ang="0">
                  <a:pos x="32" y="0"/>
                </a:cxn>
                <a:cxn ang="0">
                  <a:pos x="32" y="0"/>
                </a:cxn>
                <a:cxn ang="0">
                  <a:pos x="31" y="7"/>
                </a:cxn>
                <a:cxn ang="0">
                  <a:pos x="29" y="13"/>
                </a:cxn>
                <a:cxn ang="0">
                  <a:pos x="26" y="17"/>
                </a:cxn>
                <a:cxn ang="0">
                  <a:pos x="22" y="23"/>
                </a:cxn>
                <a:cxn ang="0">
                  <a:pos x="11" y="31"/>
                </a:cxn>
                <a:cxn ang="0">
                  <a:pos x="0" y="38"/>
                </a:cxn>
                <a:cxn ang="0">
                  <a:pos x="0" y="38"/>
                </a:cxn>
              </a:cxnLst>
              <a:rect l="0" t="0" r="r" b="b"/>
              <a:pathLst>
                <a:path w="32" h="38">
                  <a:moveTo>
                    <a:pt x="0" y="38"/>
                  </a:moveTo>
                  <a:lnTo>
                    <a:pt x="0" y="38"/>
                  </a:lnTo>
                  <a:lnTo>
                    <a:pt x="0" y="32"/>
                  </a:lnTo>
                  <a:lnTo>
                    <a:pt x="4" y="26"/>
                  </a:lnTo>
                  <a:lnTo>
                    <a:pt x="7" y="21"/>
                  </a:lnTo>
                  <a:lnTo>
                    <a:pt x="12" y="15"/>
                  </a:lnTo>
                  <a:lnTo>
                    <a:pt x="23" y="7"/>
                  </a:lnTo>
                  <a:lnTo>
                    <a:pt x="32" y="0"/>
                  </a:lnTo>
                  <a:lnTo>
                    <a:pt x="32" y="0"/>
                  </a:lnTo>
                  <a:lnTo>
                    <a:pt x="31" y="7"/>
                  </a:lnTo>
                  <a:lnTo>
                    <a:pt x="29" y="13"/>
                  </a:lnTo>
                  <a:lnTo>
                    <a:pt x="26" y="17"/>
                  </a:lnTo>
                  <a:lnTo>
                    <a:pt x="22" y="23"/>
                  </a:lnTo>
                  <a:lnTo>
                    <a:pt x="11" y="31"/>
                  </a:lnTo>
                  <a:lnTo>
                    <a:pt x="0" y="38"/>
                  </a:lnTo>
                  <a:lnTo>
                    <a:pt x="0" y="38"/>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2" name="Freeform 126"/>
            <p:cNvSpPr>
              <a:spLocks noEditPoints="1"/>
            </p:cNvSpPr>
            <p:nvPr/>
          </p:nvSpPr>
          <p:spPr bwMode="auto">
            <a:xfrm>
              <a:off x="6237288" y="2035175"/>
              <a:ext cx="817563" cy="560388"/>
            </a:xfrm>
            <a:custGeom>
              <a:avLst/>
              <a:gdLst/>
              <a:ahLst/>
              <a:cxnLst>
                <a:cxn ang="0">
                  <a:pos x="91" y="444"/>
                </a:cxn>
                <a:cxn ang="0">
                  <a:pos x="627" y="160"/>
                </a:cxn>
                <a:cxn ang="0">
                  <a:pos x="1233" y="59"/>
                </a:cxn>
                <a:cxn ang="0">
                  <a:pos x="1522" y="331"/>
                </a:cxn>
                <a:cxn ang="0">
                  <a:pos x="1023" y="693"/>
                </a:cxn>
                <a:cxn ang="0">
                  <a:pos x="734" y="978"/>
                </a:cxn>
                <a:cxn ang="0">
                  <a:pos x="458" y="947"/>
                </a:cxn>
                <a:cxn ang="0">
                  <a:pos x="44" y="670"/>
                </a:cxn>
                <a:cxn ang="0">
                  <a:pos x="1404" y="260"/>
                </a:cxn>
                <a:cxn ang="0">
                  <a:pos x="1033" y="662"/>
                </a:cxn>
                <a:cxn ang="0">
                  <a:pos x="1508" y="310"/>
                </a:cxn>
                <a:cxn ang="0">
                  <a:pos x="1513" y="172"/>
                </a:cxn>
                <a:cxn ang="0">
                  <a:pos x="1082" y="33"/>
                </a:cxn>
                <a:cxn ang="0">
                  <a:pos x="798" y="417"/>
                </a:cxn>
                <a:cxn ang="0">
                  <a:pos x="1519" y="172"/>
                </a:cxn>
                <a:cxn ang="0">
                  <a:pos x="873" y="810"/>
                </a:cxn>
                <a:cxn ang="0">
                  <a:pos x="836" y="624"/>
                </a:cxn>
                <a:cxn ang="0">
                  <a:pos x="854" y="662"/>
                </a:cxn>
                <a:cxn ang="0">
                  <a:pos x="782" y="603"/>
                </a:cxn>
                <a:cxn ang="0">
                  <a:pos x="705" y="720"/>
                </a:cxn>
                <a:cxn ang="0">
                  <a:pos x="828" y="779"/>
                </a:cxn>
                <a:cxn ang="0">
                  <a:pos x="601" y="867"/>
                </a:cxn>
                <a:cxn ang="0">
                  <a:pos x="545" y="584"/>
                </a:cxn>
                <a:cxn ang="0">
                  <a:pos x="556" y="690"/>
                </a:cxn>
                <a:cxn ang="0">
                  <a:pos x="697" y="704"/>
                </a:cxn>
                <a:cxn ang="0">
                  <a:pos x="601" y="702"/>
                </a:cxn>
                <a:cxn ang="0">
                  <a:pos x="537" y="841"/>
                </a:cxn>
                <a:cxn ang="0">
                  <a:pos x="664" y="775"/>
                </a:cxn>
                <a:cxn ang="0">
                  <a:pos x="589" y="877"/>
                </a:cxn>
                <a:cxn ang="0">
                  <a:pos x="488" y="818"/>
                </a:cxn>
                <a:cxn ang="0">
                  <a:pos x="326" y="777"/>
                </a:cxn>
                <a:cxn ang="0">
                  <a:pos x="227" y="667"/>
                </a:cxn>
                <a:cxn ang="0">
                  <a:pos x="119" y="605"/>
                </a:cxn>
                <a:cxn ang="0">
                  <a:pos x="626" y="1015"/>
                </a:cxn>
                <a:cxn ang="0">
                  <a:pos x="407" y="572"/>
                </a:cxn>
                <a:cxn ang="0">
                  <a:pos x="555" y="867"/>
                </a:cxn>
                <a:cxn ang="0">
                  <a:pos x="475" y="895"/>
                </a:cxn>
                <a:cxn ang="0">
                  <a:pos x="448" y="765"/>
                </a:cxn>
                <a:cxn ang="0">
                  <a:pos x="475" y="724"/>
                </a:cxn>
                <a:cxn ang="0">
                  <a:pos x="478" y="644"/>
                </a:cxn>
                <a:cxn ang="0">
                  <a:pos x="388" y="727"/>
                </a:cxn>
                <a:cxn ang="0">
                  <a:pos x="420" y="525"/>
                </a:cxn>
                <a:cxn ang="0">
                  <a:pos x="288" y="489"/>
                </a:cxn>
                <a:cxn ang="0">
                  <a:pos x="435" y="623"/>
                </a:cxn>
                <a:cxn ang="0">
                  <a:pos x="367" y="621"/>
                </a:cxn>
                <a:cxn ang="0">
                  <a:pos x="330" y="617"/>
                </a:cxn>
                <a:cxn ang="0">
                  <a:pos x="430" y="628"/>
                </a:cxn>
                <a:cxn ang="0">
                  <a:pos x="332" y="799"/>
                </a:cxn>
                <a:cxn ang="0">
                  <a:pos x="246" y="345"/>
                </a:cxn>
                <a:cxn ang="0">
                  <a:pos x="306" y="435"/>
                </a:cxn>
                <a:cxn ang="0">
                  <a:pos x="230" y="535"/>
                </a:cxn>
                <a:cxn ang="0">
                  <a:pos x="219" y="562"/>
                </a:cxn>
                <a:cxn ang="0">
                  <a:pos x="230" y="610"/>
                </a:cxn>
                <a:cxn ang="0">
                  <a:pos x="334" y="579"/>
                </a:cxn>
                <a:cxn ang="0">
                  <a:pos x="292" y="665"/>
                </a:cxn>
                <a:cxn ang="0">
                  <a:pos x="147" y="455"/>
                </a:cxn>
                <a:cxn ang="0">
                  <a:pos x="91" y="480"/>
                </a:cxn>
                <a:cxn ang="0">
                  <a:pos x="167" y="500"/>
                </a:cxn>
                <a:cxn ang="0">
                  <a:pos x="155" y="501"/>
                </a:cxn>
                <a:cxn ang="0">
                  <a:pos x="158" y="585"/>
                </a:cxn>
                <a:cxn ang="0">
                  <a:pos x="82" y="516"/>
                </a:cxn>
              </a:cxnLst>
              <a:rect l="0" t="0" r="r" b="b"/>
              <a:pathLst>
                <a:path w="1545" h="1058">
                  <a:moveTo>
                    <a:pt x="96" y="538"/>
                  </a:moveTo>
                  <a:lnTo>
                    <a:pt x="96" y="538"/>
                  </a:lnTo>
                  <a:lnTo>
                    <a:pt x="90" y="537"/>
                  </a:lnTo>
                  <a:lnTo>
                    <a:pt x="85" y="537"/>
                  </a:lnTo>
                  <a:lnTo>
                    <a:pt x="72" y="539"/>
                  </a:lnTo>
                  <a:lnTo>
                    <a:pt x="60" y="542"/>
                  </a:lnTo>
                  <a:lnTo>
                    <a:pt x="49" y="546"/>
                  </a:lnTo>
                  <a:lnTo>
                    <a:pt x="36" y="549"/>
                  </a:lnTo>
                  <a:lnTo>
                    <a:pt x="24" y="552"/>
                  </a:lnTo>
                  <a:lnTo>
                    <a:pt x="19" y="552"/>
                  </a:lnTo>
                  <a:lnTo>
                    <a:pt x="13" y="552"/>
                  </a:lnTo>
                  <a:lnTo>
                    <a:pt x="7" y="550"/>
                  </a:lnTo>
                  <a:lnTo>
                    <a:pt x="1" y="547"/>
                  </a:lnTo>
                  <a:lnTo>
                    <a:pt x="1" y="547"/>
                  </a:lnTo>
                  <a:lnTo>
                    <a:pt x="1" y="542"/>
                  </a:lnTo>
                  <a:lnTo>
                    <a:pt x="3" y="535"/>
                  </a:lnTo>
                  <a:lnTo>
                    <a:pt x="5" y="531"/>
                  </a:lnTo>
                  <a:lnTo>
                    <a:pt x="7" y="527"/>
                  </a:lnTo>
                  <a:lnTo>
                    <a:pt x="9" y="524"/>
                  </a:lnTo>
                  <a:lnTo>
                    <a:pt x="12" y="522"/>
                  </a:lnTo>
                  <a:lnTo>
                    <a:pt x="20" y="517"/>
                  </a:lnTo>
                  <a:lnTo>
                    <a:pt x="20" y="517"/>
                  </a:lnTo>
                  <a:lnTo>
                    <a:pt x="25" y="509"/>
                  </a:lnTo>
                  <a:lnTo>
                    <a:pt x="31" y="500"/>
                  </a:lnTo>
                  <a:lnTo>
                    <a:pt x="45" y="485"/>
                  </a:lnTo>
                  <a:lnTo>
                    <a:pt x="60" y="471"/>
                  </a:lnTo>
                  <a:lnTo>
                    <a:pt x="75" y="458"/>
                  </a:lnTo>
                  <a:lnTo>
                    <a:pt x="91" y="444"/>
                  </a:lnTo>
                  <a:lnTo>
                    <a:pt x="106" y="431"/>
                  </a:lnTo>
                  <a:lnTo>
                    <a:pt x="113" y="423"/>
                  </a:lnTo>
                  <a:lnTo>
                    <a:pt x="119" y="414"/>
                  </a:lnTo>
                  <a:lnTo>
                    <a:pt x="125" y="406"/>
                  </a:lnTo>
                  <a:lnTo>
                    <a:pt x="130" y="396"/>
                  </a:lnTo>
                  <a:lnTo>
                    <a:pt x="130" y="396"/>
                  </a:lnTo>
                  <a:lnTo>
                    <a:pt x="135" y="394"/>
                  </a:lnTo>
                  <a:lnTo>
                    <a:pt x="140" y="391"/>
                  </a:lnTo>
                  <a:lnTo>
                    <a:pt x="143" y="388"/>
                  </a:lnTo>
                  <a:lnTo>
                    <a:pt x="147" y="384"/>
                  </a:lnTo>
                  <a:lnTo>
                    <a:pt x="147" y="384"/>
                  </a:lnTo>
                  <a:lnTo>
                    <a:pt x="159" y="381"/>
                  </a:lnTo>
                  <a:lnTo>
                    <a:pt x="171" y="377"/>
                  </a:lnTo>
                  <a:lnTo>
                    <a:pt x="182" y="373"/>
                  </a:lnTo>
                  <a:lnTo>
                    <a:pt x="193" y="367"/>
                  </a:lnTo>
                  <a:lnTo>
                    <a:pt x="215" y="355"/>
                  </a:lnTo>
                  <a:lnTo>
                    <a:pt x="235" y="342"/>
                  </a:lnTo>
                  <a:lnTo>
                    <a:pt x="235" y="342"/>
                  </a:lnTo>
                  <a:lnTo>
                    <a:pt x="227" y="337"/>
                  </a:lnTo>
                  <a:lnTo>
                    <a:pt x="220" y="332"/>
                  </a:lnTo>
                  <a:lnTo>
                    <a:pt x="215" y="326"/>
                  </a:lnTo>
                  <a:lnTo>
                    <a:pt x="210" y="318"/>
                  </a:lnTo>
                  <a:lnTo>
                    <a:pt x="210" y="318"/>
                  </a:lnTo>
                  <a:lnTo>
                    <a:pt x="278" y="295"/>
                  </a:lnTo>
                  <a:lnTo>
                    <a:pt x="347" y="270"/>
                  </a:lnTo>
                  <a:lnTo>
                    <a:pt x="417" y="243"/>
                  </a:lnTo>
                  <a:lnTo>
                    <a:pt x="487" y="215"/>
                  </a:lnTo>
                  <a:lnTo>
                    <a:pt x="627" y="160"/>
                  </a:lnTo>
                  <a:lnTo>
                    <a:pt x="697" y="132"/>
                  </a:lnTo>
                  <a:lnTo>
                    <a:pt x="766" y="105"/>
                  </a:lnTo>
                  <a:lnTo>
                    <a:pt x="766" y="105"/>
                  </a:lnTo>
                  <a:lnTo>
                    <a:pt x="829" y="83"/>
                  </a:lnTo>
                  <a:lnTo>
                    <a:pt x="894" y="61"/>
                  </a:lnTo>
                  <a:lnTo>
                    <a:pt x="1026" y="19"/>
                  </a:lnTo>
                  <a:lnTo>
                    <a:pt x="1026" y="19"/>
                  </a:lnTo>
                  <a:lnTo>
                    <a:pt x="1052" y="13"/>
                  </a:lnTo>
                  <a:lnTo>
                    <a:pt x="1064" y="8"/>
                  </a:lnTo>
                  <a:lnTo>
                    <a:pt x="1069" y="4"/>
                  </a:lnTo>
                  <a:lnTo>
                    <a:pt x="1074" y="0"/>
                  </a:lnTo>
                  <a:lnTo>
                    <a:pt x="1074" y="0"/>
                  </a:lnTo>
                  <a:lnTo>
                    <a:pt x="1074" y="1"/>
                  </a:lnTo>
                  <a:lnTo>
                    <a:pt x="1075" y="2"/>
                  </a:lnTo>
                  <a:lnTo>
                    <a:pt x="1079" y="3"/>
                  </a:lnTo>
                  <a:lnTo>
                    <a:pt x="1081" y="4"/>
                  </a:lnTo>
                  <a:lnTo>
                    <a:pt x="1081" y="5"/>
                  </a:lnTo>
                  <a:lnTo>
                    <a:pt x="1081" y="8"/>
                  </a:lnTo>
                  <a:lnTo>
                    <a:pt x="1081" y="8"/>
                  </a:lnTo>
                  <a:lnTo>
                    <a:pt x="1084" y="4"/>
                  </a:lnTo>
                  <a:lnTo>
                    <a:pt x="1087" y="4"/>
                  </a:lnTo>
                  <a:lnTo>
                    <a:pt x="1099" y="3"/>
                  </a:lnTo>
                  <a:lnTo>
                    <a:pt x="1099" y="3"/>
                  </a:lnTo>
                  <a:lnTo>
                    <a:pt x="1109" y="10"/>
                  </a:lnTo>
                  <a:lnTo>
                    <a:pt x="1113" y="13"/>
                  </a:lnTo>
                  <a:lnTo>
                    <a:pt x="1116" y="18"/>
                  </a:lnTo>
                  <a:lnTo>
                    <a:pt x="1116" y="18"/>
                  </a:lnTo>
                  <a:lnTo>
                    <a:pt x="1233" y="59"/>
                  </a:lnTo>
                  <a:lnTo>
                    <a:pt x="1263" y="70"/>
                  </a:lnTo>
                  <a:lnTo>
                    <a:pt x="1291" y="78"/>
                  </a:lnTo>
                  <a:lnTo>
                    <a:pt x="1320" y="86"/>
                  </a:lnTo>
                  <a:lnTo>
                    <a:pt x="1346" y="92"/>
                  </a:lnTo>
                  <a:lnTo>
                    <a:pt x="1346" y="92"/>
                  </a:lnTo>
                  <a:lnTo>
                    <a:pt x="1391" y="110"/>
                  </a:lnTo>
                  <a:lnTo>
                    <a:pt x="1436" y="128"/>
                  </a:lnTo>
                  <a:lnTo>
                    <a:pt x="1460" y="136"/>
                  </a:lnTo>
                  <a:lnTo>
                    <a:pt x="1482" y="144"/>
                  </a:lnTo>
                  <a:lnTo>
                    <a:pt x="1506" y="151"/>
                  </a:lnTo>
                  <a:lnTo>
                    <a:pt x="1530" y="156"/>
                  </a:lnTo>
                  <a:lnTo>
                    <a:pt x="1530" y="156"/>
                  </a:lnTo>
                  <a:lnTo>
                    <a:pt x="1532" y="160"/>
                  </a:lnTo>
                  <a:lnTo>
                    <a:pt x="1534" y="161"/>
                  </a:lnTo>
                  <a:lnTo>
                    <a:pt x="1538" y="164"/>
                  </a:lnTo>
                  <a:lnTo>
                    <a:pt x="1542" y="167"/>
                  </a:lnTo>
                  <a:lnTo>
                    <a:pt x="1544" y="170"/>
                  </a:lnTo>
                  <a:lnTo>
                    <a:pt x="1545" y="172"/>
                  </a:lnTo>
                  <a:lnTo>
                    <a:pt x="1545" y="172"/>
                  </a:lnTo>
                  <a:lnTo>
                    <a:pt x="1539" y="211"/>
                  </a:lnTo>
                  <a:lnTo>
                    <a:pt x="1536" y="245"/>
                  </a:lnTo>
                  <a:lnTo>
                    <a:pt x="1533" y="280"/>
                  </a:lnTo>
                  <a:lnTo>
                    <a:pt x="1530" y="317"/>
                  </a:lnTo>
                  <a:lnTo>
                    <a:pt x="1530" y="317"/>
                  </a:lnTo>
                  <a:lnTo>
                    <a:pt x="1527" y="319"/>
                  </a:lnTo>
                  <a:lnTo>
                    <a:pt x="1525" y="322"/>
                  </a:lnTo>
                  <a:lnTo>
                    <a:pt x="1522" y="331"/>
                  </a:lnTo>
                  <a:lnTo>
                    <a:pt x="1522" y="331"/>
                  </a:lnTo>
                  <a:lnTo>
                    <a:pt x="1520" y="331"/>
                  </a:lnTo>
                  <a:lnTo>
                    <a:pt x="1518" y="331"/>
                  </a:lnTo>
                  <a:lnTo>
                    <a:pt x="1518" y="332"/>
                  </a:lnTo>
                  <a:lnTo>
                    <a:pt x="1519" y="333"/>
                  </a:lnTo>
                  <a:lnTo>
                    <a:pt x="1519" y="333"/>
                  </a:lnTo>
                  <a:lnTo>
                    <a:pt x="1510" y="335"/>
                  </a:lnTo>
                  <a:lnTo>
                    <a:pt x="1504" y="338"/>
                  </a:lnTo>
                  <a:lnTo>
                    <a:pt x="1496" y="344"/>
                  </a:lnTo>
                  <a:lnTo>
                    <a:pt x="1488" y="350"/>
                  </a:lnTo>
                  <a:lnTo>
                    <a:pt x="1488" y="350"/>
                  </a:lnTo>
                  <a:lnTo>
                    <a:pt x="1473" y="358"/>
                  </a:lnTo>
                  <a:lnTo>
                    <a:pt x="1458" y="366"/>
                  </a:lnTo>
                  <a:lnTo>
                    <a:pt x="1443" y="376"/>
                  </a:lnTo>
                  <a:lnTo>
                    <a:pt x="1429" y="386"/>
                  </a:lnTo>
                  <a:lnTo>
                    <a:pt x="1372" y="427"/>
                  </a:lnTo>
                  <a:lnTo>
                    <a:pt x="1372" y="427"/>
                  </a:lnTo>
                  <a:lnTo>
                    <a:pt x="1288" y="487"/>
                  </a:lnTo>
                  <a:lnTo>
                    <a:pt x="1204" y="549"/>
                  </a:lnTo>
                  <a:lnTo>
                    <a:pt x="1121" y="613"/>
                  </a:lnTo>
                  <a:lnTo>
                    <a:pt x="1040" y="678"/>
                  </a:lnTo>
                  <a:lnTo>
                    <a:pt x="1040" y="678"/>
                  </a:lnTo>
                  <a:lnTo>
                    <a:pt x="1036" y="685"/>
                  </a:lnTo>
                  <a:lnTo>
                    <a:pt x="1034" y="689"/>
                  </a:lnTo>
                  <a:lnTo>
                    <a:pt x="1031" y="692"/>
                  </a:lnTo>
                  <a:lnTo>
                    <a:pt x="1031" y="692"/>
                  </a:lnTo>
                  <a:lnTo>
                    <a:pt x="1028" y="693"/>
                  </a:lnTo>
                  <a:lnTo>
                    <a:pt x="1026" y="693"/>
                  </a:lnTo>
                  <a:lnTo>
                    <a:pt x="1023" y="693"/>
                  </a:lnTo>
                  <a:lnTo>
                    <a:pt x="1021" y="695"/>
                  </a:lnTo>
                  <a:lnTo>
                    <a:pt x="1021" y="695"/>
                  </a:lnTo>
                  <a:lnTo>
                    <a:pt x="964" y="745"/>
                  </a:lnTo>
                  <a:lnTo>
                    <a:pt x="906" y="795"/>
                  </a:lnTo>
                  <a:lnTo>
                    <a:pt x="906" y="795"/>
                  </a:lnTo>
                  <a:lnTo>
                    <a:pt x="888" y="812"/>
                  </a:lnTo>
                  <a:lnTo>
                    <a:pt x="878" y="820"/>
                  </a:lnTo>
                  <a:lnTo>
                    <a:pt x="871" y="830"/>
                  </a:lnTo>
                  <a:lnTo>
                    <a:pt x="871" y="830"/>
                  </a:lnTo>
                  <a:lnTo>
                    <a:pt x="861" y="833"/>
                  </a:lnTo>
                  <a:lnTo>
                    <a:pt x="852" y="837"/>
                  </a:lnTo>
                  <a:lnTo>
                    <a:pt x="843" y="842"/>
                  </a:lnTo>
                  <a:lnTo>
                    <a:pt x="834" y="846"/>
                  </a:lnTo>
                  <a:lnTo>
                    <a:pt x="819" y="858"/>
                  </a:lnTo>
                  <a:lnTo>
                    <a:pt x="806" y="871"/>
                  </a:lnTo>
                  <a:lnTo>
                    <a:pt x="794" y="885"/>
                  </a:lnTo>
                  <a:lnTo>
                    <a:pt x="782" y="900"/>
                  </a:lnTo>
                  <a:lnTo>
                    <a:pt x="770" y="917"/>
                  </a:lnTo>
                  <a:lnTo>
                    <a:pt x="760" y="934"/>
                  </a:lnTo>
                  <a:lnTo>
                    <a:pt x="760" y="934"/>
                  </a:lnTo>
                  <a:lnTo>
                    <a:pt x="751" y="944"/>
                  </a:lnTo>
                  <a:lnTo>
                    <a:pt x="745" y="955"/>
                  </a:lnTo>
                  <a:lnTo>
                    <a:pt x="745" y="955"/>
                  </a:lnTo>
                  <a:lnTo>
                    <a:pt x="742" y="961"/>
                  </a:lnTo>
                  <a:lnTo>
                    <a:pt x="740" y="967"/>
                  </a:lnTo>
                  <a:lnTo>
                    <a:pt x="738" y="973"/>
                  </a:lnTo>
                  <a:lnTo>
                    <a:pt x="734" y="978"/>
                  </a:lnTo>
                  <a:lnTo>
                    <a:pt x="734" y="978"/>
                  </a:lnTo>
                  <a:lnTo>
                    <a:pt x="727" y="983"/>
                  </a:lnTo>
                  <a:lnTo>
                    <a:pt x="718" y="987"/>
                  </a:lnTo>
                  <a:lnTo>
                    <a:pt x="707" y="992"/>
                  </a:lnTo>
                  <a:lnTo>
                    <a:pt x="695" y="998"/>
                  </a:lnTo>
                  <a:lnTo>
                    <a:pt x="695" y="998"/>
                  </a:lnTo>
                  <a:lnTo>
                    <a:pt x="672" y="1010"/>
                  </a:lnTo>
                  <a:lnTo>
                    <a:pt x="649" y="1020"/>
                  </a:lnTo>
                  <a:lnTo>
                    <a:pt x="649" y="1020"/>
                  </a:lnTo>
                  <a:lnTo>
                    <a:pt x="641" y="1025"/>
                  </a:lnTo>
                  <a:lnTo>
                    <a:pt x="632" y="1030"/>
                  </a:lnTo>
                  <a:lnTo>
                    <a:pt x="618" y="1040"/>
                  </a:lnTo>
                  <a:lnTo>
                    <a:pt x="604" y="1050"/>
                  </a:lnTo>
                  <a:lnTo>
                    <a:pt x="597" y="1055"/>
                  </a:lnTo>
                  <a:lnTo>
                    <a:pt x="588" y="1058"/>
                  </a:lnTo>
                  <a:lnTo>
                    <a:pt x="588" y="1058"/>
                  </a:lnTo>
                  <a:lnTo>
                    <a:pt x="560" y="1032"/>
                  </a:lnTo>
                  <a:lnTo>
                    <a:pt x="534" y="1008"/>
                  </a:lnTo>
                  <a:lnTo>
                    <a:pt x="520" y="996"/>
                  </a:lnTo>
                  <a:lnTo>
                    <a:pt x="506" y="986"/>
                  </a:lnTo>
                  <a:lnTo>
                    <a:pt x="491" y="977"/>
                  </a:lnTo>
                  <a:lnTo>
                    <a:pt x="477" y="969"/>
                  </a:lnTo>
                  <a:lnTo>
                    <a:pt x="477" y="969"/>
                  </a:lnTo>
                  <a:lnTo>
                    <a:pt x="476" y="967"/>
                  </a:lnTo>
                  <a:lnTo>
                    <a:pt x="476" y="965"/>
                  </a:lnTo>
                  <a:lnTo>
                    <a:pt x="475" y="963"/>
                  </a:lnTo>
                  <a:lnTo>
                    <a:pt x="475" y="961"/>
                  </a:lnTo>
                  <a:lnTo>
                    <a:pt x="475" y="961"/>
                  </a:lnTo>
                  <a:lnTo>
                    <a:pt x="458" y="947"/>
                  </a:lnTo>
                  <a:lnTo>
                    <a:pt x="439" y="934"/>
                  </a:lnTo>
                  <a:lnTo>
                    <a:pt x="400" y="909"/>
                  </a:lnTo>
                  <a:lnTo>
                    <a:pt x="400" y="909"/>
                  </a:lnTo>
                  <a:lnTo>
                    <a:pt x="361" y="883"/>
                  </a:lnTo>
                  <a:lnTo>
                    <a:pt x="321" y="856"/>
                  </a:lnTo>
                  <a:lnTo>
                    <a:pt x="321" y="856"/>
                  </a:lnTo>
                  <a:lnTo>
                    <a:pt x="308" y="847"/>
                  </a:lnTo>
                  <a:lnTo>
                    <a:pt x="295" y="840"/>
                  </a:lnTo>
                  <a:lnTo>
                    <a:pt x="283" y="832"/>
                  </a:lnTo>
                  <a:lnTo>
                    <a:pt x="272" y="823"/>
                  </a:lnTo>
                  <a:lnTo>
                    <a:pt x="272" y="823"/>
                  </a:lnTo>
                  <a:lnTo>
                    <a:pt x="266" y="820"/>
                  </a:lnTo>
                  <a:lnTo>
                    <a:pt x="262" y="820"/>
                  </a:lnTo>
                  <a:lnTo>
                    <a:pt x="257" y="820"/>
                  </a:lnTo>
                  <a:lnTo>
                    <a:pt x="257" y="820"/>
                  </a:lnTo>
                  <a:lnTo>
                    <a:pt x="252" y="813"/>
                  </a:lnTo>
                  <a:lnTo>
                    <a:pt x="250" y="810"/>
                  </a:lnTo>
                  <a:lnTo>
                    <a:pt x="247" y="805"/>
                  </a:lnTo>
                  <a:lnTo>
                    <a:pt x="247" y="805"/>
                  </a:lnTo>
                  <a:lnTo>
                    <a:pt x="227" y="795"/>
                  </a:lnTo>
                  <a:lnTo>
                    <a:pt x="207" y="783"/>
                  </a:lnTo>
                  <a:lnTo>
                    <a:pt x="170" y="757"/>
                  </a:lnTo>
                  <a:lnTo>
                    <a:pt x="132" y="730"/>
                  </a:lnTo>
                  <a:lnTo>
                    <a:pt x="95" y="705"/>
                  </a:lnTo>
                  <a:lnTo>
                    <a:pt x="95" y="705"/>
                  </a:lnTo>
                  <a:lnTo>
                    <a:pt x="70" y="686"/>
                  </a:lnTo>
                  <a:lnTo>
                    <a:pt x="57" y="678"/>
                  </a:lnTo>
                  <a:lnTo>
                    <a:pt x="44" y="670"/>
                  </a:lnTo>
                  <a:lnTo>
                    <a:pt x="44" y="670"/>
                  </a:lnTo>
                  <a:lnTo>
                    <a:pt x="39" y="668"/>
                  </a:lnTo>
                  <a:lnTo>
                    <a:pt x="34" y="667"/>
                  </a:lnTo>
                  <a:lnTo>
                    <a:pt x="28" y="666"/>
                  </a:lnTo>
                  <a:lnTo>
                    <a:pt x="23" y="663"/>
                  </a:lnTo>
                  <a:lnTo>
                    <a:pt x="23" y="663"/>
                  </a:lnTo>
                  <a:lnTo>
                    <a:pt x="18" y="659"/>
                  </a:lnTo>
                  <a:lnTo>
                    <a:pt x="13" y="653"/>
                  </a:lnTo>
                  <a:lnTo>
                    <a:pt x="8" y="649"/>
                  </a:lnTo>
                  <a:lnTo>
                    <a:pt x="5" y="647"/>
                  </a:lnTo>
                  <a:lnTo>
                    <a:pt x="1" y="646"/>
                  </a:lnTo>
                  <a:lnTo>
                    <a:pt x="1" y="646"/>
                  </a:lnTo>
                  <a:lnTo>
                    <a:pt x="0" y="639"/>
                  </a:lnTo>
                  <a:lnTo>
                    <a:pt x="1" y="634"/>
                  </a:lnTo>
                  <a:lnTo>
                    <a:pt x="4" y="629"/>
                  </a:lnTo>
                  <a:lnTo>
                    <a:pt x="9" y="622"/>
                  </a:lnTo>
                  <a:lnTo>
                    <a:pt x="9" y="622"/>
                  </a:lnTo>
                  <a:lnTo>
                    <a:pt x="13" y="618"/>
                  </a:lnTo>
                  <a:lnTo>
                    <a:pt x="19" y="613"/>
                  </a:lnTo>
                  <a:lnTo>
                    <a:pt x="31" y="603"/>
                  </a:lnTo>
                  <a:lnTo>
                    <a:pt x="60" y="584"/>
                  </a:lnTo>
                  <a:lnTo>
                    <a:pt x="60" y="584"/>
                  </a:lnTo>
                  <a:lnTo>
                    <a:pt x="72" y="574"/>
                  </a:lnTo>
                  <a:lnTo>
                    <a:pt x="81" y="563"/>
                  </a:lnTo>
                  <a:lnTo>
                    <a:pt x="88" y="552"/>
                  </a:lnTo>
                  <a:lnTo>
                    <a:pt x="96" y="538"/>
                  </a:lnTo>
                  <a:lnTo>
                    <a:pt x="96" y="538"/>
                  </a:lnTo>
                  <a:close/>
                  <a:moveTo>
                    <a:pt x="1404" y="260"/>
                  </a:moveTo>
                  <a:lnTo>
                    <a:pt x="1404" y="260"/>
                  </a:lnTo>
                  <a:lnTo>
                    <a:pt x="1379" y="273"/>
                  </a:lnTo>
                  <a:lnTo>
                    <a:pt x="1355" y="287"/>
                  </a:lnTo>
                  <a:lnTo>
                    <a:pt x="1331" y="302"/>
                  </a:lnTo>
                  <a:lnTo>
                    <a:pt x="1308" y="318"/>
                  </a:lnTo>
                  <a:lnTo>
                    <a:pt x="1262" y="350"/>
                  </a:lnTo>
                  <a:lnTo>
                    <a:pt x="1216" y="382"/>
                  </a:lnTo>
                  <a:lnTo>
                    <a:pt x="1216" y="382"/>
                  </a:lnTo>
                  <a:lnTo>
                    <a:pt x="1193" y="398"/>
                  </a:lnTo>
                  <a:lnTo>
                    <a:pt x="1171" y="414"/>
                  </a:lnTo>
                  <a:lnTo>
                    <a:pt x="1126" y="449"/>
                  </a:lnTo>
                  <a:lnTo>
                    <a:pt x="1082" y="483"/>
                  </a:lnTo>
                  <a:lnTo>
                    <a:pt x="1038" y="516"/>
                  </a:lnTo>
                  <a:lnTo>
                    <a:pt x="1038" y="516"/>
                  </a:lnTo>
                  <a:lnTo>
                    <a:pt x="1039" y="519"/>
                  </a:lnTo>
                  <a:lnTo>
                    <a:pt x="1040" y="522"/>
                  </a:lnTo>
                  <a:lnTo>
                    <a:pt x="1042" y="525"/>
                  </a:lnTo>
                  <a:lnTo>
                    <a:pt x="1042" y="528"/>
                  </a:lnTo>
                  <a:lnTo>
                    <a:pt x="1042" y="528"/>
                  </a:lnTo>
                  <a:lnTo>
                    <a:pt x="1039" y="534"/>
                  </a:lnTo>
                  <a:lnTo>
                    <a:pt x="1038" y="541"/>
                  </a:lnTo>
                  <a:lnTo>
                    <a:pt x="1036" y="555"/>
                  </a:lnTo>
                  <a:lnTo>
                    <a:pt x="1035" y="571"/>
                  </a:lnTo>
                  <a:lnTo>
                    <a:pt x="1035" y="589"/>
                  </a:lnTo>
                  <a:lnTo>
                    <a:pt x="1036" y="625"/>
                  </a:lnTo>
                  <a:lnTo>
                    <a:pt x="1035" y="644"/>
                  </a:lnTo>
                  <a:lnTo>
                    <a:pt x="1033" y="662"/>
                  </a:lnTo>
                  <a:lnTo>
                    <a:pt x="1033" y="662"/>
                  </a:lnTo>
                  <a:lnTo>
                    <a:pt x="1054" y="647"/>
                  </a:lnTo>
                  <a:lnTo>
                    <a:pt x="1076" y="631"/>
                  </a:lnTo>
                  <a:lnTo>
                    <a:pt x="1120" y="595"/>
                  </a:lnTo>
                  <a:lnTo>
                    <a:pt x="1120" y="595"/>
                  </a:lnTo>
                  <a:lnTo>
                    <a:pt x="1157" y="567"/>
                  </a:lnTo>
                  <a:lnTo>
                    <a:pt x="1194" y="539"/>
                  </a:lnTo>
                  <a:lnTo>
                    <a:pt x="1269" y="484"/>
                  </a:lnTo>
                  <a:lnTo>
                    <a:pt x="1269" y="484"/>
                  </a:lnTo>
                  <a:lnTo>
                    <a:pt x="1330" y="440"/>
                  </a:lnTo>
                  <a:lnTo>
                    <a:pt x="1388" y="396"/>
                  </a:lnTo>
                  <a:lnTo>
                    <a:pt x="1388" y="396"/>
                  </a:lnTo>
                  <a:lnTo>
                    <a:pt x="1418" y="373"/>
                  </a:lnTo>
                  <a:lnTo>
                    <a:pt x="1433" y="361"/>
                  </a:lnTo>
                  <a:lnTo>
                    <a:pt x="1447" y="350"/>
                  </a:lnTo>
                  <a:lnTo>
                    <a:pt x="1447" y="350"/>
                  </a:lnTo>
                  <a:lnTo>
                    <a:pt x="1459" y="344"/>
                  </a:lnTo>
                  <a:lnTo>
                    <a:pt x="1470" y="338"/>
                  </a:lnTo>
                  <a:lnTo>
                    <a:pt x="1480" y="333"/>
                  </a:lnTo>
                  <a:lnTo>
                    <a:pt x="1490" y="328"/>
                  </a:lnTo>
                  <a:lnTo>
                    <a:pt x="1490" y="328"/>
                  </a:lnTo>
                  <a:lnTo>
                    <a:pt x="1493" y="323"/>
                  </a:lnTo>
                  <a:lnTo>
                    <a:pt x="1497" y="318"/>
                  </a:lnTo>
                  <a:lnTo>
                    <a:pt x="1504" y="307"/>
                  </a:lnTo>
                  <a:lnTo>
                    <a:pt x="1504" y="307"/>
                  </a:lnTo>
                  <a:lnTo>
                    <a:pt x="1505" y="307"/>
                  </a:lnTo>
                  <a:lnTo>
                    <a:pt x="1506" y="308"/>
                  </a:lnTo>
                  <a:lnTo>
                    <a:pt x="1508" y="310"/>
                  </a:lnTo>
                  <a:lnTo>
                    <a:pt x="1508" y="310"/>
                  </a:lnTo>
                  <a:lnTo>
                    <a:pt x="1509" y="306"/>
                  </a:lnTo>
                  <a:lnTo>
                    <a:pt x="1509" y="305"/>
                  </a:lnTo>
                  <a:lnTo>
                    <a:pt x="1509" y="303"/>
                  </a:lnTo>
                  <a:lnTo>
                    <a:pt x="1511" y="301"/>
                  </a:lnTo>
                  <a:lnTo>
                    <a:pt x="1511" y="301"/>
                  </a:lnTo>
                  <a:lnTo>
                    <a:pt x="1513" y="299"/>
                  </a:lnTo>
                  <a:lnTo>
                    <a:pt x="1514" y="296"/>
                  </a:lnTo>
                  <a:lnTo>
                    <a:pt x="1517" y="291"/>
                  </a:lnTo>
                  <a:lnTo>
                    <a:pt x="1517" y="291"/>
                  </a:lnTo>
                  <a:lnTo>
                    <a:pt x="1520" y="278"/>
                  </a:lnTo>
                  <a:lnTo>
                    <a:pt x="1522" y="266"/>
                  </a:lnTo>
                  <a:lnTo>
                    <a:pt x="1523" y="252"/>
                  </a:lnTo>
                  <a:lnTo>
                    <a:pt x="1524" y="238"/>
                  </a:lnTo>
                  <a:lnTo>
                    <a:pt x="1525" y="211"/>
                  </a:lnTo>
                  <a:lnTo>
                    <a:pt x="1526" y="198"/>
                  </a:lnTo>
                  <a:lnTo>
                    <a:pt x="1529" y="186"/>
                  </a:lnTo>
                  <a:lnTo>
                    <a:pt x="1529" y="186"/>
                  </a:lnTo>
                  <a:lnTo>
                    <a:pt x="1528" y="185"/>
                  </a:lnTo>
                  <a:lnTo>
                    <a:pt x="1527" y="185"/>
                  </a:lnTo>
                  <a:lnTo>
                    <a:pt x="1527" y="185"/>
                  </a:lnTo>
                  <a:lnTo>
                    <a:pt x="1513" y="197"/>
                  </a:lnTo>
                  <a:lnTo>
                    <a:pt x="1499" y="209"/>
                  </a:lnTo>
                  <a:lnTo>
                    <a:pt x="1484" y="219"/>
                  </a:lnTo>
                  <a:lnTo>
                    <a:pt x="1469" y="227"/>
                  </a:lnTo>
                  <a:lnTo>
                    <a:pt x="1437" y="244"/>
                  </a:lnTo>
                  <a:lnTo>
                    <a:pt x="1404" y="260"/>
                  </a:lnTo>
                  <a:lnTo>
                    <a:pt x="1404" y="260"/>
                  </a:lnTo>
                  <a:close/>
                  <a:moveTo>
                    <a:pt x="1513" y="172"/>
                  </a:moveTo>
                  <a:lnTo>
                    <a:pt x="1513" y="172"/>
                  </a:lnTo>
                  <a:lnTo>
                    <a:pt x="1483" y="162"/>
                  </a:lnTo>
                  <a:lnTo>
                    <a:pt x="1453" y="151"/>
                  </a:lnTo>
                  <a:lnTo>
                    <a:pt x="1423" y="140"/>
                  </a:lnTo>
                  <a:lnTo>
                    <a:pt x="1392" y="130"/>
                  </a:lnTo>
                  <a:lnTo>
                    <a:pt x="1392" y="130"/>
                  </a:lnTo>
                  <a:lnTo>
                    <a:pt x="1372" y="123"/>
                  </a:lnTo>
                  <a:lnTo>
                    <a:pt x="1352" y="115"/>
                  </a:lnTo>
                  <a:lnTo>
                    <a:pt x="1330" y="105"/>
                  </a:lnTo>
                  <a:lnTo>
                    <a:pt x="1309" y="98"/>
                  </a:lnTo>
                  <a:lnTo>
                    <a:pt x="1309" y="98"/>
                  </a:lnTo>
                  <a:lnTo>
                    <a:pt x="1296" y="94"/>
                  </a:lnTo>
                  <a:lnTo>
                    <a:pt x="1283" y="92"/>
                  </a:lnTo>
                  <a:lnTo>
                    <a:pt x="1270" y="89"/>
                  </a:lnTo>
                  <a:lnTo>
                    <a:pt x="1257" y="86"/>
                  </a:lnTo>
                  <a:lnTo>
                    <a:pt x="1257" y="86"/>
                  </a:lnTo>
                  <a:lnTo>
                    <a:pt x="1233" y="77"/>
                  </a:lnTo>
                  <a:lnTo>
                    <a:pt x="1209" y="68"/>
                  </a:lnTo>
                  <a:lnTo>
                    <a:pt x="1209" y="68"/>
                  </a:lnTo>
                  <a:lnTo>
                    <a:pt x="1184" y="58"/>
                  </a:lnTo>
                  <a:lnTo>
                    <a:pt x="1158" y="48"/>
                  </a:lnTo>
                  <a:lnTo>
                    <a:pt x="1134" y="40"/>
                  </a:lnTo>
                  <a:lnTo>
                    <a:pt x="1122" y="37"/>
                  </a:lnTo>
                  <a:lnTo>
                    <a:pt x="1111" y="34"/>
                  </a:lnTo>
                  <a:lnTo>
                    <a:pt x="1111" y="34"/>
                  </a:lnTo>
                  <a:lnTo>
                    <a:pt x="1103" y="33"/>
                  </a:lnTo>
                  <a:lnTo>
                    <a:pt x="1096" y="32"/>
                  </a:lnTo>
                  <a:lnTo>
                    <a:pt x="1082" y="33"/>
                  </a:lnTo>
                  <a:lnTo>
                    <a:pt x="1070" y="32"/>
                  </a:lnTo>
                  <a:lnTo>
                    <a:pt x="1065" y="31"/>
                  </a:lnTo>
                  <a:lnTo>
                    <a:pt x="1058" y="29"/>
                  </a:lnTo>
                  <a:lnTo>
                    <a:pt x="1058" y="29"/>
                  </a:lnTo>
                  <a:lnTo>
                    <a:pt x="1013" y="41"/>
                  </a:lnTo>
                  <a:lnTo>
                    <a:pt x="969" y="54"/>
                  </a:lnTo>
                  <a:lnTo>
                    <a:pt x="927" y="66"/>
                  </a:lnTo>
                  <a:lnTo>
                    <a:pt x="885" y="80"/>
                  </a:lnTo>
                  <a:lnTo>
                    <a:pt x="802" y="109"/>
                  </a:lnTo>
                  <a:lnTo>
                    <a:pt x="722" y="139"/>
                  </a:lnTo>
                  <a:lnTo>
                    <a:pt x="561" y="202"/>
                  </a:lnTo>
                  <a:lnTo>
                    <a:pt x="480" y="234"/>
                  </a:lnTo>
                  <a:lnTo>
                    <a:pt x="397" y="265"/>
                  </a:lnTo>
                  <a:lnTo>
                    <a:pt x="397" y="265"/>
                  </a:lnTo>
                  <a:lnTo>
                    <a:pt x="409" y="273"/>
                  </a:lnTo>
                  <a:lnTo>
                    <a:pt x="422" y="280"/>
                  </a:lnTo>
                  <a:lnTo>
                    <a:pt x="436" y="285"/>
                  </a:lnTo>
                  <a:lnTo>
                    <a:pt x="450" y="290"/>
                  </a:lnTo>
                  <a:lnTo>
                    <a:pt x="450" y="290"/>
                  </a:lnTo>
                  <a:lnTo>
                    <a:pt x="506" y="311"/>
                  </a:lnTo>
                  <a:lnTo>
                    <a:pt x="561" y="331"/>
                  </a:lnTo>
                  <a:lnTo>
                    <a:pt x="561" y="331"/>
                  </a:lnTo>
                  <a:lnTo>
                    <a:pt x="610" y="348"/>
                  </a:lnTo>
                  <a:lnTo>
                    <a:pt x="657" y="365"/>
                  </a:lnTo>
                  <a:lnTo>
                    <a:pt x="705" y="381"/>
                  </a:lnTo>
                  <a:lnTo>
                    <a:pt x="752" y="398"/>
                  </a:lnTo>
                  <a:lnTo>
                    <a:pt x="752" y="398"/>
                  </a:lnTo>
                  <a:lnTo>
                    <a:pt x="798" y="417"/>
                  </a:lnTo>
                  <a:lnTo>
                    <a:pt x="843" y="436"/>
                  </a:lnTo>
                  <a:lnTo>
                    <a:pt x="843" y="436"/>
                  </a:lnTo>
                  <a:lnTo>
                    <a:pt x="877" y="451"/>
                  </a:lnTo>
                  <a:lnTo>
                    <a:pt x="908" y="466"/>
                  </a:lnTo>
                  <a:lnTo>
                    <a:pt x="908" y="466"/>
                  </a:lnTo>
                  <a:lnTo>
                    <a:pt x="943" y="484"/>
                  </a:lnTo>
                  <a:lnTo>
                    <a:pt x="960" y="493"/>
                  </a:lnTo>
                  <a:lnTo>
                    <a:pt x="978" y="500"/>
                  </a:lnTo>
                  <a:lnTo>
                    <a:pt x="978" y="500"/>
                  </a:lnTo>
                  <a:lnTo>
                    <a:pt x="989" y="503"/>
                  </a:lnTo>
                  <a:lnTo>
                    <a:pt x="999" y="507"/>
                  </a:lnTo>
                  <a:lnTo>
                    <a:pt x="1010" y="510"/>
                  </a:lnTo>
                  <a:lnTo>
                    <a:pt x="1021" y="511"/>
                  </a:lnTo>
                  <a:lnTo>
                    <a:pt x="1021" y="511"/>
                  </a:lnTo>
                  <a:lnTo>
                    <a:pt x="1078" y="466"/>
                  </a:lnTo>
                  <a:lnTo>
                    <a:pt x="1135" y="423"/>
                  </a:lnTo>
                  <a:lnTo>
                    <a:pt x="1253" y="336"/>
                  </a:lnTo>
                  <a:lnTo>
                    <a:pt x="1253" y="336"/>
                  </a:lnTo>
                  <a:lnTo>
                    <a:pt x="1285" y="314"/>
                  </a:lnTo>
                  <a:lnTo>
                    <a:pt x="1318" y="293"/>
                  </a:lnTo>
                  <a:lnTo>
                    <a:pt x="1354" y="273"/>
                  </a:lnTo>
                  <a:lnTo>
                    <a:pt x="1388" y="254"/>
                  </a:lnTo>
                  <a:lnTo>
                    <a:pt x="1423" y="235"/>
                  </a:lnTo>
                  <a:lnTo>
                    <a:pt x="1457" y="214"/>
                  </a:lnTo>
                  <a:lnTo>
                    <a:pt x="1489" y="194"/>
                  </a:lnTo>
                  <a:lnTo>
                    <a:pt x="1504" y="183"/>
                  </a:lnTo>
                  <a:lnTo>
                    <a:pt x="1519" y="172"/>
                  </a:lnTo>
                  <a:lnTo>
                    <a:pt x="1519" y="172"/>
                  </a:lnTo>
                  <a:lnTo>
                    <a:pt x="1518" y="171"/>
                  </a:lnTo>
                  <a:lnTo>
                    <a:pt x="1515" y="171"/>
                  </a:lnTo>
                  <a:lnTo>
                    <a:pt x="1514" y="171"/>
                  </a:lnTo>
                  <a:lnTo>
                    <a:pt x="1513" y="172"/>
                  </a:lnTo>
                  <a:lnTo>
                    <a:pt x="1513" y="172"/>
                  </a:lnTo>
                  <a:close/>
                  <a:moveTo>
                    <a:pt x="1015" y="678"/>
                  </a:moveTo>
                  <a:lnTo>
                    <a:pt x="1015" y="678"/>
                  </a:lnTo>
                  <a:lnTo>
                    <a:pt x="1018" y="663"/>
                  </a:lnTo>
                  <a:lnTo>
                    <a:pt x="1020" y="647"/>
                  </a:lnTo>
                  <a:lnTo>
                    <a:pt x="1021" y="630"/>
                  </a:lnTo>
                  <a:lnTo>
                    <a:pt x="1021" y="613"/>
                  </a:lnTo>
                  <a:lnTo>
                    <a:pt x="1021" y="576"/>
                  </a:lnTo>
                  <a:lnTo>
                    <a:pt x="1022" y="541"/>
                  </a:lnTo>
                  <a:lnTo>
                    <a:pt x="1022" y="541"/>
                  </a:lnTo>
                  <a:lnTo>
                    <a:pt x="1023" y="540"/>
                  </a:lnTo>
                  <a:lnTo>
                    <a:pt x="1023" y="540"/>
                  </a:lnTo>
                  <a:lnTo>
                    <a:pt x="1021" y="538"/>
                  </a:lnTo>
                  <a:lnTo>
                    <a:pt x="1015" y="533"/>
                  </a:lnTo>
                  <a:lnTo>
                    <a:pt x="1015" y="533"/>
                  </a:lnTo>
                  <a:lnTo>
                    <a:pt x="946" y="588"/>
                  </a:lnTo>
                  <a:lnTo>
                    <a:pt x="908" y="616"/>
                  </a:lnTo>
                  <a:lnTo>
                    <a:pt x="890" y="630"/>
                  </a:lnTo>
                  <a:lnTo>
                    <a:pt x="871" y="641"/>
                  </a:lnTo>
                  <a:lnTo>
                    <a:pt x="871" y="641"/>
                  </a:lnTo>
                  <a:lnTo>
                    <a:pt x="868" y="685"/>
                  </a:lnTo>
                  <a:lnTo>
                    <a:pt x="867" y="724"/>
                  </a:lnTo>
                  <a:lnTo>
                    <a:pt x="869" y="764"/>
                  </a:lnTo>
                  <a:lnTo>
                    <a:pt x="873" y="810"/>
                  </a:lnTo>
                  <a:lnTo>
                    <a:pt x="873" y="810"/>
                  </a:lnTo>
                  <a:lnTo>
                    <a:pt x="891" y="794"/>
                  </a:lnTo>
                  <a:lnTo>
                    <a:pt x="909" y="777"/>
                  </a:lnTo>
                  <a:lnTo>
                    <a:pt x="945" y="744"/>
                  </a:lnTo>
                  <a:lnTo>
                    <a:pt x="980" y="710"/>
                  </a:lnTo>
                  <a:lnTo>
                    <a:pt x="1015" y="678"/>
                  </a:lnTo>
                  <a:lnTo>
                    <a:pt x="1015" y="678"/>
                  </a:lnTo>
                  <a:close/>
                  <a:moveTo>
                    <a:pt x="368" y="277"/>
                  </a:moveTo>
                  <a:lnTo>
                    <a:pt x="368" y="277"/>
                  </a:lnTo>
                  <a:lnTo>
                    <a:pt x="337" y="288"/>
                  </a:lnTo>
                  <a:lnTo>
                    <a:pt x="307" y="300"/>
                  </a:lnTo>
                  <a:lnTo>
                    <a:pt x="276" y="312"/>
                  </a:lnTo>
                  <a:lnTo>
                    <a:pt x="260" y="317"/>
                  </a:lnTo>
                  <a:lnTo>
                    <a:pt x="241" y="322"/>
                  </a:lnTo>
                  <a:lnTo>
                    <a:pt x="241" y="322"/>
                  </a:lnTo>
                  <a:lnTo>
                    <a:pt x="389" y="397"/>
                  </a:lnTo>
                  <a:lnTo>
                    <a:pt x="539" y="473"/>
                  </a:lnTo>
                  <a:lnTo>
                    <a:pt x="539" y="473"/>
                  </a:lnTo>
                  <a:lnTo>
                    <a:pt x="576" y="492"/>
                  </a:lnTo>
                  <a:lnTo>
                    <a:pt x="615" y="509"/>
                  </a:lnTo>
                  <a:lnTo>
                    <a:pt x="693" y="541"/>
                  </a:lnTo>
                  <a:lnTo>
                    <a:pt x="731" y="559"/>
                  </a:lnTo>
                  <a:lnTo>
                    <a:pt x="750" y="568"/>
                  </a:lnTo>
                  <a:lnTo>
                    <a:pt x="768" y="577"/>
                  </a:lnTo>
                  <a:lnTo>
                    <a:pt x="785" y="588"/>
                  </a:lnTo>
                  <a:lnTo>
                    <a:pt x="802" y="600"/>
                  </a:lnTo>
                  <a:lnTo>
                    <a:pt x="819" y="611"/>
                  </a:lnTo>
                  <a:lnTo>
                    <a:pt x="836" y="624"/>
                  </a:lnTo>
                  <a:lnTo>
                    <a:pt x="836" y="624"/>
                  </a:lnTo>
                  <a:lnTo>
                    <a:pt x="843" y="625"/>
                  </a:lnTo>
                  <a:lnTo>
                    <a:pt x="849" y="626"/>
                  </a:lnTo>
                  <a:lnTo>
                    <a:pt x="856" y="629"/>
                  </a:lnTo>
                  <a:lnTo>
                    <a:pt x="859" y="631"/>
                  </a:lnTo>
                  <a:lnTo>
                    <a:pt x="862" y="633"/>
                  </a:lnTo>
                  <a:lnTo>
                    <a:pt x="862" y="633"/>
                  </a:lnTo>
                  <a:lnTo>
                    <a:pt x="879" y="619"/>
                  </a:lnTo>
                  <a:lnTo>
                    <a:pt x="897" y="605"/>
                  </a:lnTo>
                  <a:lnTo>
                    <a:pt x="932" y="579"/>
                  </a:lnTo>
                  <a:lnTo>
                    <a:pt x="967" y="553"/>
                  </a:lnTo>
                  <a:lnTo>
                    <a:pt x="984" y="539"/>
                  </a:lnTo>
                  <a:lnTo>
                    <a:pt x="1000" y="525"/>
                  </a:lnTo>
                  <a:lnTo>
                    <a:pt x="1000" y="525"/>
                  </a:lnTo>
                  <a:lnTo>
                    <a:pt x="924" y="489"/>
                  </a:lnTo>
                  <a:lnTo>
                    <a:pt x="846" y="456"/>
                  </a:lnTo>
                  <a:lnTo>
                    <a:pt x="768" y="424"/>
                  </a:lnTo>
                  <a:lnTo>
                    <a:pt x="688" y="393"/>
                  </a:lnTo>
                  <a:lnTo>
                    <a:pt x="609" y="364"/>
                  </a:lnTo>
                  <a:lnTo>
                    <a:pt x="528" y="334"/>
                  </a:lnTo>
                  <a:lnTo>
                    <a:pt x="368" y="277"/>
                  </a:lnTo>
                  <a:lnTo>
                    <a:pt x="368" y="277"/>
                  </a:lnTo>
                  <a:close/>
                  <a:moveTo>
                    <a:pt x="854" y="694"/>
                  </a:moveTo>
                  <a:lnTo>
                    <a:pt x="854" y="694"/>
                  </a:lnTo>
                  <a:lnTo>
                    <a:pt x="853" y="690"/>
                  </a:lnTo>
                  <a:lnTo>
                    <a:pt x="853" y="685"/>
                  </a:lnTo>
                  <a:lnTo>
                    <a:pt x="854" y="674"/>
                  </a:lnTo>
                  <a:lnTo>
                    <a:pt x="854" y="662"/>
                  </a:lnTo>
                  <a:lnTo>
                    <a:pt x="853" y="656"/>
                  </a:lnTo>
                  <a:lnTo>
                    <a:pt x="852" y="651"/>
                  </a:lnTo>
                  <a:lnTo>
                    <a:pt x="852" y="651"/>
                  </a:lnTo>
                  <a:lnTo>
                    <a:pt x="849" y="652"/>
                  </a:lnTo>
                  <a:lnTo>
                    <a:pt x="848" y="652"/>
                  </a:lnTo>
                  <a:lnTo>
                    <a:pt x="847" y="652"/>
                  </a:lnTo>
                  <a:lnTo>
                    <a:pt x="846" y="651"/>
                  </a:lnTo>
                  <a:lnTo>
                    <a:pt x="844" y="648"/>
                  </a:lnTo>
                  <a:lnTo>
                    <a:pt x="841" y="646"/>
                  </a:lnTo>
                  <a:lnTo>
                    <a:pt x="841" y="646"/>
                  </a:lnTo>
                  <a:lnTo>
                    <a:pt x="841" y="648"/>
                  </a:lnTo>
                  <a:lnTo>
                    <a:pt x="840" y="649"/>
                  </a:lnTo>
                  <a:lnTo>
                    <a:pt x="839" y="649"/>
                  </a:lnTo>
                  <a:lnTo>
                    <a:pt x="839" y="649"/>
                  </a:lnTo>
                  <a:lnTo>
                    <a:pt x="837" y="647"/>
                  </a:lnTo>
                  <a:lnTo>
                    <a:pt x="836" y="644"/>
                  </a:lnTo>
                  <a:lnTo>
                    <a:pt x="833" y="640"/>
                  </a:lnTo>
                  <a:lnTo>
                    <a:pt x="832" y="638"/>
                  </a:lnTo>
                  <a:lnTo>
                    <a:pt x="832" y="638"/>
                  </a:lnTo>
                  <a:lnTo>
                    <a:pt x="829" y="637"/>
                  </a:lnTo>
                  <a:lnTo>
                    <a:pt x="827" y="636"/>
                  </a:lnTo>
                  <a:lnTo>
                    <a:pt x="824" y="636"/>
                  </a:lnTo>
                  <a:lnTo>
                    <a:pt x="822" y="635"/>
                  </a:lnTo>
                  <a:lnTo>
                    <a:pt x="822" y="635"/>
                  </a:lnTo>
                  <a:lnTo>
                    <a:pt x="813" y="629"/>
                  </a:lnTo>
                  <a:lnTo>
                    <a:pt x="806" y="622"/>
                  </a:lnTo>
                  <a:lnTo>
                    <a:pt x="790" y="609"/>
                  </a:lnTo>
                  <a:lnTo>
                    <a:pt x="782" y="603"/>
                  </a:lnTo>
                  <a:lnTo>
                    <a:pt x="772" y="596"/>
                  </a:lnTo>
                  <a:lnTo>
                    <a:pt x="764" y="592"/>
                  </a:lnTo>
                  <a:lnTo>
                    <a:pt x="754" y="589"/>
                  </a:lnTo>
                  <a:lnTo>
                    <a:pt x="754" y="589"/>
                  </a:lnTo>
                  <a:lnTo>
                    <a:pt x="725" y="609"/>
                  </a:lnTo>
                  <a:lnTo>
                    <a:pt x="695" y="629"/>
                  </a:lnTo>
                  <a:lnTo>
                    <a:pt x="634" y="665"/>
                  </a:lnTo>
                  <a:lnTo>
                    <a:pt x="634" y="665"/>
                  </a:lnTo>
                  <a:lnTo>
                    <a:pt x="634" y="673"/>
                  </a:lnTo>
                  <a:lnTo>
                    <a:pt x="633" y="679"/>
                  </a:lnTo>
                  <a:lnTo>
                    <a:pt x="629" y="692"/>
                  </a:lnTo>
                  <a:lnTo>
                    <a:pt x="629" y="692"/>
                  </a:lnTo>
                  <a:lnTo>
                    <a:pt x="651" y="682"/>
                  </a:lnTo>
                  <a:lnTo>
                    <a:pt x="665" y="678"/>
                  </a:lnTo>
                  <a:lnTo>
                    <a:pt x="679" y="674"/>
                  </a:lnTo>
                  <a:lnTo>
                    <a:pt x="687" y="673"/>
                  </a:lnTo>
                  <a:lnTo>
                    <a:pt x="693" y="673"/>
                  </a:lnTo>
                  <a:lnTo>
                    <a:pt x="698" y="674"/>
                  </a:lnTo>
                  <a:lnTo>
                    <a:pt x="704" y="675"/>
                  </a:lnTo>
                  <a:lnTo>
                    <a:pt x="708" y="678"/>
                  </a:lnTo>
                  <a:lnTo>
                    <a:pt x="711" y="681"/>
                  </a:lnTo>
                  <a:lnTo>
                    <a:pt x="713" y="686"/>
                  </a:lnTo>
                  <a:lnTo>
                    <a:pt x="715" y="694"/>
                  </a:lnTo>
                  <a:lnTo>
                    <a:pt x="715" y="694"/>
                  </a:lnTo>
                  <a:lnTo>
                    <a:pt x="713" y="700"/>
                  </a:lnTo>
                  <a:lnTo>
                    <a:pt x="712" y="707"/>
                  </a:lnTo>
                  <a:lnTo>
                    <a:pt x="709" y="713"/>
                  </a:lnTo>
                  <a:lnTo>
                    <a:pt x="705" y="720"/>
                  </a:lnTo>
                  <a:lnTo>
                    <a:pt x="698" y="732"/>
                  </a:lnTo>
                  <a:lnTo>
                    <a:pt x="695" y="739"/>
                  </a:lnTo>
                  <a:lnTo>
                    <a:pt x="693" y="746"/>
                  </a:lnTo>
                  <a:lnTo>
                    <a:pt x="693" y="746"/>
                  </a:lnTo>
                  <a:lnTo>
                    <a:pt x="702" y="746"/>
                  </a:lnTo>
                  <a:lnTo>
                    <a:pt x="709" y="749"/>
                  </a:lnTo>
                  <a:lnTo>
                    <a:pt x="717" y="752"/>
                  </a:lnTo>
                  <a:lnTo>
                    <a:pt x="723" y="756"/>
                  </a:lnTo>
                  <a:lnTo>
                    <a:pt x="728" y="762"/>
                  </a:lnTo>
                  <a:lnTo>
                    <a:pt x="734" y="769"/>
                  </a:lnTo>
                  <a:lnTo>
                    <a:pt x="738" y="776"/>
                  </a:lnTo>
                  <a:lnTo>
                    <a:pt x="741" y="784"/>
                  </a:lnTo>
                  <a:lnTo>
                    <a:pt x="741" y="784"/>
                  </a:lnTo>
                  <a:lnTo>
                    <a:pt x="770" y="762"/>
                  </a:lnTo>
                  <a:lnTo>
                    <a:pt x="798" y="740"/>
                  </a:lnTo>
                  <a:lnTo>
                    <a:pt x="854" y="694"/>
                  </a:lnTo>
                  <a:lnTo>
                    <a:pt x="854" y="694"/>
                  </a:lnTo>
                  <a:close/>
                  <a:moveTo>
                    <a:pt x="852" y="721"/>
                  </a:moveTo>
                  <a:lnTo>
                    <a:pt x="852" y="721"/>
                  </a:lnTo>
                  <a:lnTo>
                    <a:pt x="844" y="724"/>
                  </a:lnTo>
                  <a:lnTo>
                    <a:pt x="837" y="728"/>
                  </a:lnTo>
                  <a:lnTo>
                    <a:pt x="823" y="738"/>
                  </a:lnTo>
                  <a:lnTo>
                    <a:pt x="811" y="749"/>
                  </a:lnTo>
                  <a:lnTo>
                    <a:pt x="800" y="761"/>
                  </a:lnTo>
                  <a:lnTo>
                    <a:pt x="800" y="761"/>
                  </a:lnTo>
                  <a:lnTo>
                    <a:pt x="808" y="765"/>
                  </a:lnTo>
                  <a:lnTo>
                    <a:pt x="815" y="769"/>
                  </a:lnTo>
                  <a:lnTo>
                    <a:pt x="828" y="779"/>
                  </a:lnTo>
                  <a:lnTo>
                    <a:pt x="842" y="787"/>
                  </a:lnTo>
                  <a:lnTo>
                    <a:pt x="848" y="790"/>
                  </a:lnTo>
                  <a:lnTo>
                    <a:pt x="855" y="794"/>
                  </a:lnTo>
                  <a:lnTo>
                    <a:pt x="855" y="794"/>
                  </a:lnTo>
                  <a:lnTo>
                    <a:pt x="853" y="758"/>
                  </a:lnTo>
                  <a:lnTo>
                    <a:pt x="852" y="740"/>
                  </a:lnTo>
                  <a:lnTo>
                    <a:pt x="852" y="721"/>
                  </a:lnTo>
                  <a:lnTo>
                    <a:pt x="852" y="721"/>
                  </a:lnTo>
                  <a:close/>
                  <a:moveTo>
                    <a:pt x="792" y="784"/>
                  </a:moveTo>
                  <a:lnTo>
                    <a:pt x="792" y="784"/>
                  </a:lnTo>
                  <a:lnTo>
                    <a:pt x="787" y="777"/>
                  </a:lnTo>
                  <a:lnTo>
                    <a:pt x="784" y="770"/>
                  </a:lnTo>
                  <a:lnTo>
                    <a:pt x="784" y="770"/>
                  </a:lnTo>
                  <a:lnTo>
                    <a:pt x="760" y="794"/>
                  </a:lnTo>
                  <a:lnTo>
                    <a:pt x="753" y="800"/>
                  </a:lnTo>
                  <a:lnTo>
                    <a:pt x="746" y="804"/>
                  </a:lnTo>
                  <a:lnTo>
                    <a:pt x="738" y="810"/>
                  </a:lnTo>
                  <a:lnTo>
                    <a:pt x="731" y="813"/>
                  </a:lnTo>
                  <a:lnTo>
                    <a:pt x="731" y="813"/>
                  </a:lnTo>
                  <a:lnTo>
                    <a:pt x="722" y="815"/>
                  </a:lnTo>
                  <a:lnTo>
                    <a:pt x="713" y="817"/>
                  </a:lnTo>
                  <a:lnTo>
                    <a:pt x="705" y="819"/>
                  </a:lnTo>
                  <a:lnTo>
                    <a:pt x="697" y="821"/>
                  </a:lnTo>
                  <a:lnTo>
                    <a:pt x="697" y="821"/>
                  </a:lnTo>
                  <a:lnTo>
                    <a:pt x="672" y="832"/>
                  </a:lnTo>
                  <a:lnTo>
                    <a:pt x="647" y="844"/>
                  </a:lnTo>
                  <a:lnTo>
                    <a:pt x="601" y="867"/>
                  </a:lnTo>
                  <a:lnTo>
                    <a:pt x="601" y="867"/>
                  </a:lnTo>
                  <a:lnTo>
                    <a:pt x="616" y="877"/>
                  </a:lnTo>
                  <a:lnTo>
                    <a:pt x="632" y="886"/>
                  </a:lnTo>
                  <a:lnTo>
                    <a:pt x="665" y="903"/>
                  </a:lnTo>
                  <a:lnTo>
                    <a:pt x="701" y="919"/>
                  </a:lnTo>
                  <a:lnTo>
                    <a:pt x="718" y="928"/>
                  </a:lnTo>
                  <a:lnTo>
                    <a:pt x="734" y="937"/>
                  </a:lnTo>
                  <a:lnTo>
                    <a:pt x="734" y="937"/>
                  </a:lnTo>
                  <a:lnTo>
                    <a:pt x="757" y="904"/>
                  </a:lnTo>
                  <a:lnTo>
                    <a:pt x="769" y="888"/>
                  </a:lnTo>
                  <a:lnTo>
                    <a:pt x="782" y="872"/>
                  </a:lnTo>
                  <a:lnTo>
                    <a:pt x="796" y="858"/>
                  </a:lnTo>
                  <a:lnTo>
                    <a:pt x="811" y="844"/>
                  </a:lnTo>
                  <a:lnTo>
                    <a:pt x="827" y="832"/>
                  </a:lnTo>
                  <a:lnTo>
                    <a:pt x="844" y="821"/>
                  </a:lnTo>
                  <a:lnTo>
                    <a:pt x="844" y="821"/>
                  </a:lnTo>
                  <a:lnTo>
                    <a:pt x="844" y="816"/>
                  </a:lnTo>
                  <a:lnTo>
                    <a:pt x="844" y="816"/>
                  </a:lnTo>
                  <a:lnTo>
                    <a:pt x="832" y="806"/>
                  </a:lnTo>
                  <a:lnTo>
                    <a:pt x="819" y="798"/>
                  </a:lnTo>
                  <a:lnTo>
                    <a:pt x="806" y="790"/>
                  </a:lnTo>
                  <a:lnTo>
                    <a:pt x="792" y="784"/>
                  </a:lnTo>
                  <a:lnTo>
                    <a:pt x="792" y="784"/>
                  </a:lnTo>
                  <a:close/>
                  <a:moveTo>
                    <a:pt x="629" y="532"/>
                  </a:moveTo>
                  <a:lnTo>
                    <a:pt x="629" y="532"/>
                  </a:lnTo>
                  <a:lnTo>
                    <a:pt x="614" y="543"/>
                  </a:lnTo>
                  <a:lnTo>
                    <a:pt x="597" y="554"/>
                  </a:lnTo>
                  <a:lnTo>
                    <a:pt x="563" y="573"/>
                  </a:lnTo>
                  <a:lnTo>
                    <a:pt x="545" y="584"/>
                  </a:lnTo>
                  <a:lnTo>
                    <a:pt x="528" y="593"/>
                  </a:lnTo>
                  <a:lnTo>
                    <a:pt x="512" y="605"/>
                  </a:lnTo>
                  <a:lnTo>
                    <a:pt x="498" y="617"/>
                  </a:lnTo>
                  <a:lnTo>
                    <a:pt x="498" y="617"/>
                  </a:lnTo>
                  <a:lnTo>
                    <a:pt x="491" y="620"/>
                  </a:lnTo>
                  <a:lnTo>
                    <a:pt x="483" y="623"/>
                  </a:lnTo>
                  <a:lnTo>
                    <a:pt x="480" y="625"/>
                  </a:lnTo>
                  <a:lnTo>
                    <a:pt x="477" y="628"/>
                  </a:lnTo>
                  <a:lnTo>
                    <a:pt x="476" y="630"/>
                  </a:lnTo>
                  <a:lnTo>
                    <a:pt x="477" y="633"/>
                  </a:lnTo>
                  <a:lnTo>
                    <a:pt x="477" y="633"/>
                  </a:lnTo>
                  <a:lnTo>
                    <a:pt x="506" y="625"/>
                  </a:lnTo>
                  <a:lnTo>
                    <a:pt x="521" y="623"/>
                  </a:lnTo>
                  <a:lnTo>
                    <a:pt x="537" y="621"/>
                  </a:lnTo>
                  <a:lnTo>
                    <a:pt x="537" y="621"/>
                  </a:lnTo>
                  <a:lnTo>
                    <a:pt x="542" y="626"/>
                  </a:lnTo>
                  <a:lnTo>
                    <a:pt x="546" y="633"/>
                  </a:lnTo>
                  <a:lnTo>
                    <a:pt x="549" y="639"/>
                  </a:lnTo>
                  <a:lnTo>
                    <a:pt x="550" y="647"/>
                  </a:lnTo>
                  <a:lnTo>
                    <a:pt x="550" y="653"/>
                  </a:lnTo>
                  <a:lnTo>
                    <a:pt x="548" y="661"/>
                  </a:lnTo>
                  <a:lnTo>
                    <a:pt x="544" y="667"/>
                  </a:lnTo>
                  <a:lnTo>
                    <a:pt x="540" y="674"/>
                  </a:lnTo>
                  <a:lnTo>
                    <a:pt x="540" y="674"/>
                  </a:lnTo>
                  <a:lnTo>
                    <a:pt x="551" y="681"/>
                  </a:lnTo>
                  <a:lnTo>
                    <a:pt x="554" y="685"/>
                  </a:lnTo>
                  <a:lnTo>
                    <a:pt x="556" y="690"/>
                  </a:lnTo>
                  <a:lnTo>
                    <a:pt x="556" y="690"/>
                  </a:lnTo>
                  <a:lnTo>
                    <a:pt x="573" y="683"/>
                  </a:lnTo>
                  <a:lnTo>
                    <a:pt x="588" y="677"/>
                  </a:lnTo>
                  <a:lnTo>
                    <a:pt x="596" y="673"/>
                  </a:lnTo>
                  <a:lnTo>
                    <a:pt x="602" y="668"/>
                  </a:lnTo>
                  <a:lnTo>
                    <a:pt x="609" y="663"/>
                  </a:lnTo>
                  <a:lnTo>
                    <a:pt x="613" y="656"/>
                  </a:lnTo>
                  <a:lnTo>
                    <a:pt x="613" y="656"/>
                  </a:lnTo>
                  <a:lnTo>
                    <a:pt x="620" y="655"/>
                  </a:lnTo>
                  <a:lnTo>
                    <a:pt x="628" y="654"/>
                  </a:lnTo>
                  <a:lnTo>
                    <a:pt x="628" y="654"/>
                  </a:lnTo>
                  <a:lnTo>
                    <a:pt x="641" y="645"/>
                  </a:lnTo>
                  <a:lnTo>
                    <a:pt x="655" y="636"/>
                  </a:lnTo>
                  <a:lnTo>
                    <a:pt x="685" y="618"/>
                  </a:lnTo>
                  <a:lnTo>
                    <a:pt x="712" y="601"/>
                  </a:lnTo>
                  <a:lnTo>
                    <a:pt x="726" y="591"/>
                  </a:lnTo>
                  <a:lnTo>
                    <a:pt x="739" y="581"/>
                  </a:lnTo>
                  <a:lnTo>
                    <a:pt x="739" y="581"/>
                  </a:lnTo>
                  <a:lnTo>
                    <a:pt x="684" y="556"/>
                  </a:lnTo>
                  <a:lnTo>
                    <a:pt x="629" y="532"/>
                  </a:lnTo>
                  <a:lnTo>
                    <a:pt x="629" y="532"/>
                  </a:lnTo>
                  <a:close/>
                  <a:moveTo>
                    <a:pt x="669" y="756"/>
                  </a:moveTo>
                  <a:lnTo>
                    <a:pt x="669" y="756"/>
                  </a:lnTo>
                  <a:lnTo>
                    <a:pt x="671" y="751"/>
                  </a:lnTo>
                  <a:lnTo>
                    <a:pt x="674" y="744"/>
                  </a:lnTo>
                  <a:lnTo>
                    <a:pt x="685" y="730"/>
                  </a:lnTo>
                  <a:lnTo>
                    <a:pt x="690" y="723"/>
                  </a:lnTo>
                  <a:lnTo>
                    <a:pt x="694" y="713"/>
                  </a:lnTo>
                  <a:lnTo>
                    <a:pt x="697" y="704"/>
                  </a:lnTo>
                  <a:lnTo>
                    <a:pt x="697" y="699"/>
                  </a:lnTo>
                  <a:lnTo>
                    <a:pt x="697" y="694"/>
                  </a:lnTo>
                  <a:lnTo>
                    <a:pt x="697" y="694"/>
                  </a:lnTo>
                  <a:lnTo>
                    <a:pt x="692" y="691"/>
                  </a:lnTo>
                  <a:lnTo>
                    <a:pt x="687" y="690"/>
                  </a:lnTo>
                  <a:lnTo>
                    <a:pt x="682" y="689"/>
                  </a:lnTo>
                  <a:lnTo>
                    <a:pt x="677" y="690"/>
                  </a:lnTo>
                  <a:lnTo>
                    <a:pt x="667" y="691"/>
                  </a:lnTo>
                  <a:lnTo>
                    <a:pt x="657" y="695"/>
                  </a:lnTo>
                  <a:lnTo>
                    <a:pt x="637" y="704"/>
                  </a:lnTo>
                  <a:lnTo>
                    <a:pt x="627" y="708"/>
                  </a:lnTo>
                  <a:lnTo>
                    <a:pt x="617" y="711"/>
                  </a:lnTo>
                  <a:lnTo>
                    <a:pt x="617" y="711"/>
                  </a:lnTo>
                  <a:lnTo>
                    <a:pt x="611" y="721"/>
                  </a:lnTo>
                  <a:lnTo>
                    <a:pt x="604" y="731"/>
                  </a:lnTo>
                  <a:lnTo>
                    <a:pt x="591" y="753"/>
                  </a:lnTo>
                  <a:lnTo>
                    <a:pt x="584" y="762"/>
                  </a:lnTo>
                  <a:lnTo>
                    <a:pt x="576" y="771"/>
                  </a:lnTo>
                  <a:lnTo>
                    <a:pt x="569" y="779"/>
                  </a:lnTo>
                  <a:lnTo>
                    <a:pt x="560" y="784"/>
                  </a:lnTo>
                  <a:lnTo>
                    <a:pt x="560" y="784"/>
                  </a:lnTo>
                  <a:lnTo>
                    <a:pt x="564" y="773"/>
                  </a:lnTo>
                  <a:lnTo>
                    <a:pt x="569" y="762"/>
                  </a:lnTo>
                  <a:lnTo>
                    <a:pt x="582" y="744"/>
                  </a:lnTo>
                  <a:lnTo>
                    <a:pt x="587" y="735"/>
                  </a:lnTo>
                  <a:lnTo>
                    <a:pt x="592" y="725"/>
                  </a:lnTo>
                  <a:lnTo>
                    <a:pt x="598" y="714"/>
                  </a:lnTo>
                  <a:lnTo>
                    <a:pt x="601" y="702"/>
                  </a:lnTo>
                  <a:lnTo>
                    <a:pt x="601" y="702"/>
                  </a:lnTo>
                  <a:lnTo>
                    <a:pt x="607" y="697"/>
                  </a:lnTo>
                  <a:lnTo>
                    <a:pt x="613" y="691"/>
                  </a:lnTo>
                  <a:lnTo>
                    <a:pt x="615" y="688"/>
                  </a:lnTo>
                  <a:lnTo>
                    <a:pt x="617" y="683"/>
                  </a:lnTo>
                  <a:lnTo>
                    <a:pt x="617" y="680"/>
                  </a:lnTo>
                  <a:lnTo>
                    <a:pt x="617" y="676"/>
                  </a:lnTo>
                  <a:lnTo>
                    <a:pt x="617" y="676"/>
                  </a:lnTo>
                  <a:lnTo>
                    <a:pt x="600" y="686"/>
                  </a:lnTo>
                  <a:lnTo>
                    <a:pt x="583" y="698"/>
                  </a:lnTo>
                  <a:lnTo>
                    <a:pt x="568" y="709"/>
                  </a:lnTo>
                  <a:lnTo>
                    <a:pt x="556" y="716"/>
                  </a:lnTo>
                  <a:lnTo>
                    <a:pt x="556" y="716"/>
                  </a:lnTo>
                  <a:lnTo>
                    <a:pt x="544" y="740"/>
                  </a:lnTo>
                  <a:lnTo>
                    <a:pt x="533" y="762"/>
                  </a:lnTo>
                  <a:lnTo>
                    <a:pt x="520" y="785"/>
                  </a:lnTo>
                  <a:lnTo>
                    <a:pt x="509" y="810"/>
                  </a:lnTo>
                  <a:lnTo>
                    <a:pt x="509" y="810"/>
                  </a:lnTo>
                  <a:lnTo>
                    <a:pt x="512" y="810"/>
                  </a:lnTo>
                  <a:lnTo>
                    <a:pt x="515" y="811"/>
                  </a:lnTo>
                  <a:lnTo>
                    <a:pt x="520" y="812"/>
                  </a:lnTo>
                  <a:lnTo>
                    <a:pt x="523" y="813"/>
                  </a:lnTo>
                  <a:lnTo>
                    <a:pt x="523" y="813"/>
                  </a:lnTo>
                  <a:lnTo>
                    <a:pt x="528" y="829"/>
                  </a:lnTo>
                  <a:lnTo>
                    <a:pt x="531" y="835"/>
                  </a:lnTo>
                  <a:lnTo>
                    <a:pt x="534" y="838"/>
                  </a:lnTo>
                  <a:lnTo>
                    <a:pt x="537" y="841"/>
                  </a:lnTo>
                  <a:lnTo>
                    <a:pt x="537" y="841"/>
                  </a:lnTo>
                  <a:lnTo>
                    <a:pt x="556" y="837"/>
                  </a:lnTo>
                  <a:lnTo>
                    <a:pt x="556" y="837"/>
                  </a:lnTo>
                  <a:lnTo>
                    <a:pt x="563" y="842"/>
                  </a:lnTo>
                  <a:lnTo>
                    <a:pt x="567" y="847"/>
                  </a:lnTo>
                  <a:lnTo>
                    <a:pt x="568" y="850"/>
                  </a:lnTo>
                  <a:lnTo>
                    <a:pt x="569" y="855"/>
                  </a:lnTo>
                  <a:lnTo>
                    <a:pt x="569" y="859"/>
                  </a:lnTo>
                  <a:lnTo>
                    <a:pt x="569" y="864"/>
                  </a:lnTo>
                  <a:lnTo>
                    <a:pt x="569" y="864"/>
                  </a:lnTo>
                  <a:lnTo>
                    <a:pt x="604" y="848"/>
                  </a:lnTo>
                  <a:lnTo>
                    <a:pt x="641" y="831"/>
                  </a:lnTo>
                  <a:lnTo>
                    <a:pt x="675" y="815"/>
                  </a:lnTo>
                  <a:lnTo>
                    <a:pt x="711" y="799"/>
                  </a:lnTo>
                  <a:lnTo>
                    <a:pt x="711" y="799"/>
                  </a:lnTo>
                  <a:lnTo>
                    <a:pt x="716" y="792"/>
                  </a:lnTo>
                  <a:lnTo>
                    <a:pt x="718" y="786"/>
                  </a:lnTo>
                  <a:lnTo>
                    <a:pt x="719" y="780"/>
                  </a:lnTo>
                  <a:lnTo>
                    <a:pt x="717" y="773"/>
                  </a:lnTo>
                  <a:lnTo>
                    <a:pt x="713" y="769"/>
                  </a:lnTo>
                  <a:lnTo>
                    <a:pt x="708" y="765"/>
                  </a:lnTo>
                  <a:lnTo>
                    <a:pt x="701" y="762"/>
                  </a:lnTo>
                  <a:lnTo>
                    <a:pt x="692" y="762"/>
                  </a:lnTo>
                  <a:lnTo>
                    <a:pt x="692" y="762"/>
                  </a:lnTo>
                  <a:lnTo>
                    <a:pt x="687" y="767"/>
                  </a:lnTo>
                  <a:lnTo>
                    <a:pt x="681" y="770"/>
                  </a:lnTo>
                  <a:lnTo>
                    <a:pt x="681" y="770"/>
                  </a:lnTo>
                  <a:lnTo>
                    <a:pt x="673" y="772"/>
                  </a:lnTo>
                  <a:lnTo>
                    <a:pt x="664" y="775"/>
                  </a:lnTo>
                  <a:lnTo>
                    <a:pt x="649" y="784"/>
                  </a:lnTo>
                  <a:lnTo>
                    <a:pt x="634" y="792"/>
                  </a:lnTo>
                  <a:lnTo>
                    <a:pt x="621" y="802"/>
                  </a:lnTo>
                  <a:lnTo>
                    <a:pt x="609" y="812"/>
                  </a:lnTo>
                  <a:lnTo>
                    <a:pt x="595" y="821"/>
                  </a:lnTo>
                  <a:lnTo>
                    <a:pt x="582" y="830"/>
                  </a:lnTo>
                  <a:lnTo>
                    <a:pt x="567" y="835"/>
                  </a:lnTo>
                  <a:lnTo>
                    <a:pt x="567" y="835"/>
                  </a:lnTo>
                  <a:lnTo>
                    <a:pt x="578" y="823"/>
                  </a:lnTo>
                  <a:lnTo>
                    <a:pt x="589" y="812"/>
                  </a:lnTo>
                  <a:lnTo>
                    <a:pt x="601" y="802"/>
                  </a:lnTo>
                  <a:lnTo>
                    <a:pt x="614" y="792"/>
                  </a:lnTo>
                  <a:lnTo>
                    <a:pt x="642" y="774"/>
                  </a:lnTo>
                  <a:lnTo>
                    <a:pt x="669" y="756"/>
                  </a:lnTo>
                  <a:lnTo>
                    <a:pt x="669" y="756"/>
                  </a:lnTo>
                  <a:close/>
                  <a:moveTo>
                    <a:pt x="715" y="948"/>
                  </a:moveTo>
                  <a:lnTo>
                    <a:pt x="715" y="948"/>
                  </a:lnTo>
                  <a:lnTo>
                    <a:pt x="697" y="935"/>
                  </a:lnTo>
                  <a:lnTo>
                    <a:pt x="678" y="924"/>
                  </a:lnTo>
                  <a:lnTo>
                    <a:pt x="659" y="913"/>
                  </a:lnTo>
                  <a:lnTo>
                    <a:pt x="639" y="904"/>
                  </a:lnTo>
                  <a:lnTo>
                    <a:pt x="639" y="904"/>
                  </a:lnTo>
                  <a:lnTo>
                    <a:pt x="627" y="897"/>
                  </a:lnTo>
                  <a:lnTo>
                    <a:pt x="616" y="890"/>
                  </a:lnTo>
                  <a:lnTo>
                    <a:pt x="605" y="883"/>
                  </a:lnTo>
                  <a:lnTo>
                    <a:pt x="596" y="878"/>
                  </a:lnTo>
                  <a:lnTo>
                    <a:pt x="596" y="878"/>
                  </a:lnTo>
                  <a:lnTo>
                    <a:pt x="589" y="877"/>
                  </a:lnTo>
                  <a:lnTo>
                    <a:pt x="584" y="876"/>
                  </a:lnTo>
                  <a:lnTo>
                    <a:pt x="580" y="876"/>
                  </a:lnTo>
                  <a:lnTo>
                    <a:pt x="575" y="878"/>
                  </a:lnTo>
                  <a:lnTo>
                    <a:pt x="567" y="882"/>
                  </a:lnTo>
                  <a:lnTo>
                    <a:pt x="556" y="888"/>
                  </a:lnTo>
                  <a:lnTo>
                    <a:pt x="556" y="888"/>
                  </a:lnTo>
                  <a:lnTo>
                    <a:pt x="527" y="900"/>
                  </a:lnTo>
                  <a:lnTo>
                    <a:pt x="512" y="906"/>
                  </a:lnTo>
                  <a:lnTo>
                    <a:pt x="496" y="910"/>
                  </a:lnTo>
                  <a:lnTo>
                    <a:pt x="489" y="911"/>
                  </a:lnTo>
                  <a:lnTo>
                    <a:pt x="481" y="912"/>
                  </a:lnTo>
                  <a:lnTo>
                    <a:pt x="474" y="913"/>
                  </a:lnTo>
                  <a:lnTo>
                    <a:pt x="467" y="912"/>
                  </a:lnTo>
                  <a:lnTo>
                    <a:pt x="461" y="910"/>
                  </a:lnTo>
                  <a:lnTo>
                    <a:pt x="455" y="908"/>
                  </a:lnTo>
                  <a:lnTo>
                    <a:pt x="450" y="904"/>
                  </a:lnTo>
                  <a:lnTo>
                    <a:pt x="446" y="898"/>
                  </a:lnTo>
                  <a:lnTo>
                    <a:pt x="446" y="898"/>
                  </a:lnTo>
                  <a:lnTo>
                    <a:pt x="449" y="893"/>
                  </a:lnTo>
                  <a:lnTo>
                    <a:pt x="451" y="888"/>
                  </a:lnTo>
                  <a:lnTo>
                    <a:pt x="451" y="881"/>
                  </a:lnTo>
                  <a:lnTo>
                    <a:pt x="450" y="875"/>
                  </a:lnTo>
                  <a:lnTo>
                    <a:pt x="450" y="875"/>
                  </a:lnTo>
                  <a:lnTo>
                    <a:pt x="461" y="862"/>
                  </a:lnTo>
                  <a:lnTo>
                    <a:pt x="470" y="848"/>
                  </a:lnTo>
                  <a:lnTo>
                    <a:pt x="479" y="833"/>
                  </a:lnTo>
                  <a:lnTo>
                    <a:pt x="488" y="818"/>
                  </a:lnTo>
                  <a:lnTo>
                    <a:pt x="488" y="818"/>
                  </a:lnTo>
                  <a:lnTo>
                    <a:pt x="479" y="815"/>
                  </a:lnTo>
                  <a:lnTo>
                    <a:pt x="472" y="811"/>
                  </a:lnTo>
                  <a:lnTo>
                    <a:pt x="459" y="801"/>
                  </a:lnTo>
                  <a:lnTo>
                    <a:pt x="452" y="796"/>
                  </a:lnTo>
                  <a:lnTo>
                    <a:pt x="446" y="792"/>
                  </a:lnTo>
                  <a:lnTo>
                    <a:pt x="438" y="789"/>
                  </a:lnTo>
                  <a:lnTo>
                    <a:pt x="430" y="788"/>
                  </a:lnTo>
                  <a:lnTo>
                    <a:pt x="430" y="788"/>
                  </a:lnTo>
                  <a:lnTo>
                    <a:pt x="427" y="788"/>
                  </a:lnTo>
                  <a:lnTo>
                    <a:pt x="422" y="789"/>
                  </a:lnTo>
                  <a:lnTo>
                    <a:pt x="415" y="792"/>
                  </a:lnTo>
                  <a:lnTo>
                    <a:pt x="405" y="797"/>
                  </a:lnTo>
                  <a:lnTo>
                    <a:pt x="397" y="800"/>
                  </a:lnTo>
                  <a:lnTo>
                    <a:pt x="397" y="800"/>
                  </a:lnTo>
                  <a:lnTo>
                    <a:pt x="382" y="803"/>
                  </a:lnTo>
                  <a:lnTo>
                    <a:pt x="367" y="807"/>
                  </a:lnTo>
                  <a:lnTo>
                    <a:pt x="367" y="807"/>
                  </a:lnTo>
                  <a:lnTo>
                    <a:pt x="351" y="812"/>
                  </a:lnTo>
                  <a:lnTo>
                    <a:pt x="344" y="814"/>
                  </a:lnTo>
                  <a:lnTo>
                    <a:pt x="338" y="814"/>
                  </a:lnTo>
                  <a:lnTo>
                    <a:pt x="331" y="814"/>
                  </a:lnTo>
                  <a:lnTo>
                    <a:pt x="326" y="812"/>
                  </a:lnTo>
                  <a:lnTo>
                    <a:pt x="321" y="808"/>
                  </a:lnTo>
                  <a:lnTo>
                    <a:pt x="315" y="802"/>
                  </a:lnTo>
                  <a:lnTo>
                    <a:pt x="315" y="802"/>
                  </a:lnTo>
                  <a:lnTo>
                    <a:pt x="317" y="792"/>
                  </a:lnTo>
                  <a:lnTo>
                    <a:pt x="322" y="785"/>
                  </a:lnTo>
                  <a:lnTo>
                    <a:pt x="326" y="777"/>
                  </a:lnTo>
                  <a:lnTo>
                    <a:pt x="331" y="770"/>
                  </a:lnTo>
                  <a:lnTo>
                    <a:pt x="343" y="757"/>
                  </a:lnTo>
                  <a:lnTo>
                    <a:pt x="356" y="745"/>
                  </a:lnTo>
                  <a:lnTo>
                    <a:pt x="356" y="745"/>
                  </a:lnTo>
                  <a:lnTo>
                    <a:pt x="342" y="735"/>
                  </a:lnTo>
                  <a:lnTo>
                    <a:pt x="329" y="724"/>
                  </a:lnTo>
                  <a:lnTo>
                    <a:pt x="322" y="719"/>
                  </a:lnTo>
                  <a:lnTo>
                    <a:pt x="314" y="714"/>
                  </a:lnTo>
                  <a:lnTo>
                    <a:pt x="306" y="711"/>
                  </a:lnTo>
                  <a:lnTo>
                    <a:pt x="297" y="708"/>
                  </a:lnTo>
                  <a:lnTo>
                    <a:pt x="297" y="708"/>
                  </a:lnTo>
                  <a:lnTo>
                    <a:pt x="291" y="712"/>
                  </a:lnTo>
                  <a:lnTo>
                    <a:pt x="284" y="715"/>
                  </a:lnTo>
                  <a:lnTo>
                    <a:pt x="278" y="717"/>
                  </a:lnTo>
                  <a:lnTo>
                    <a:pt x="269" y="720"/>
                  </a:lnTo>
                  <a:lnTo>
                    <a:pt x="253" y="724"/>
                  </a:lnTo>
                  <a:lnTo>
                    <a:pt x="235" y="727"/>
                  </a:lnTo>
                  <a:lnTo>
                    <a:pt x="235" y="727"/>
                  </a:lnTo>
                  <a:lnTo>
                    <a:pt x="230" y="720"/>
                  </a:lnTo>
                  <a:lnTo>
                    <a:pt x="227" y="713"/>
                  </a:lnTo>
                  <a:lnTo>
                    <a:pt x="228" y="707"/>
                  </a:lnTo>
                  <a:lnTo>
                    <a:pt x="231" y="700"/>
                  </a:lnTo>
                  <a:lnTo>
                    <a:pt x="234" y="695"/>
                  </a:lnTo>
                  <a:lnTo>
                    <a:pt x="239" y="689"/>
                  </a:lnTo>
                  <a:lnTo>
                    <a:pt x="249" y="678"/>
                  </a:lnTo>
                  <a:lnTo>
                    <a:pt x="249" y="678"/>
                  </a:lnTo>
                  <a:lnTo>
                    <a:pt x="237" y="674"/>
                  </a:lnTo>
                  <a:lnTo>
                    <a:pt x="227" y="667"/>
                  </a:lnTo>
                  <a:lnTo>
                    <a:pt x="206" y="651"/>
                  </a:lnTo>
                  <a:lnTo>
                    <a:pt x="196" y="645"/>
                  </a:lnTo>
                  <a:lnTo>
                    <a:pt x="186" y="638"/>
                  </a:lnTo>
                  <a:lnTo>
                    <a:pt x="180" y="636"/>
                  </a:lnTo>
                  <a:lnTo>
                    <a:pt x="174" y="634"/>
                  </a:lnTo>
                  <a:lnTo>
                    <a:pt x="169" y="633"/>
                  </a:lnTo>
                  <a:lnTo>
                    <a:pt x="162" y="633"/>
                  </a:lnTo>
                  <a:lnTo>
                    <a:pt x="162" y="633"/>
                  </a:lnTo>
                  <a:lnTo>
                    <a:pt x="158" y="634"/>
                  </a:lnTo>
                  <a:lnTo>
                    <a:pt x="154" y="636"/>
                  </a:lnTo>
                  <a:lnTo>
                    <a:pt x="150" y="638"/>
                  </a:lnTo>
                  <a:lnTo>
                    <a:pt x="146" y="640"/>
                  </a:lnTo>
                  <a:lnTo>
                    <a:pt x="146" y="640"/>
                  </a:lnTo>
                  <a:lnTo>
                    <a:pt x="136" y="643"/>
                  </a:lnTo>
                  <a:lnTo>
                    <a:pt x="127" y="644"/>
                  </a:lnTo>
                  <a:lnTo>
                    <a:pt x="116" y="645"/>
                  </a:lnTo>
                  <a:lnTo>
                    <a:pt x="105" y="647"/>
                  </a:lnTo>
                  <a:lnTo>
                    <a:pt x="105" y="647"/>
                  </a:lnTo>
                  <a:lnTo>
                    <a:pt x="102" y="645"/>
                  </a:lnTo>
                  <a:lnTo>
                    <a:pt x="100" y="643"/>
                  </a:lnTo>
                  <a:lnTo>
                    <a:pt x="98" y="639"/>
                  </a:lnTo>
                  <a:lnTo>
                    <a:pt x="98" y="636"/>
                  </a:lnTo>
                  <a:lnTo>
                    <a:pt x="98" y="631"/>
                  </a:lnTo>
                  <a:lnTo>
                    <a:pt x="100" y="624"/>
                  </a:lnTo>
                  <a:lnTo>
                    <a:pt x="104" y="618"/>
                  </a:lnTo>
                  <a:lnTo>
                    <a:pt x="110" y="613"/>
                  </a:lnTo>
                  <a:lnTo>
                    <a:pt x="119" y="605"/>
                  </a:lnTo>
                  <a:lnTo>
                    <a:pt x="119" y="605"/>
                  </a:lnTo>
                  <a:lnTo>
                    <a:pt x="113" y="600"/>
                  </a:lnTo>
                  <a:lnTo>
                    <a:pt x="106" y="595"/>
                  </a:lnTo>
                  <a:lnTo>
                    <a:pt x="99" y="593"/>
                  </a:lnTo>
                  <a:lnTo>
                    <a:pt x="92" y="593"/>
                  </a:lnTo>
                  <a:lnTo>
                    <a:pt x="86" y="593"/>
                  </a:lnTo>
                  <a:lnTo>
                    <a:pt x="80" y="595"/>
                  </a:lnTo>
                  <a:lnTo>
                    <a:pt x="73" y="598"/>
                  </a:lnTo>
                  <a:lnTo>
                    <a:pt x="67" y="601"/>
                  </a:lnTo>
                  <a:lnTo>
                    <a:pt x="55" y="609"/>
                  </a:lnTo>
                  <a:lnTo>
                    <a:pt x="43" y="619"/>
                  </a:lnTo>
                  <a:lnTo>
                    <a:pt x="23" y="640"/>
                  </a:lnTo>
                  <a:lnTo>
                    <a:pt x="23" y="640"/>
                  </a:lnTo>
                  <a:lnTo>
                    <a:pt x="94" y="690"/>
                  </a:lnTo>
                  <a:lnTo>
                    <a:pt x="164" y="739"/>
                  </a:lnTo>
                  <a:lnTo>
                    <a:pt x="310" y="835"/>
                  </a:lnTo>
                  <a:lnTo>
                    <a:pt x="382" y="883"/>
                  </a:lnTo>
                  <a:lnTo>
                    <a:pt x="452" y="932"/>
                  </a:lnTo>
                  <a:lnTo>
                    <a:pt x="488" y="957"/>
                  </a:lnTo>
                  <a:lnTo>
                    <a:pt x="521" y="983"/>
                  </a:lnTo>
                  <a:lnTo>
                    <a:pt x="554" y="1009"/>
                  </a:lnTo>
                  <a:lnTo>
                    <a:pt x="587" y="1034"/>
                  </a:lnTo>
                  <a:lnTo>
                    <a:pt x="587" y="1034"/>
                  </a:lnTo>
                  <a:lnTo>
                    <a:pt x="590" y="1035"/>
                  </a:lnTo>
                  <a:lnTo>
                    <a:pt x="594" y="1035"/>
                  </a:lnTo>
                  <a:lnTo>
                    <a:pt x="601" y="1033"/>
                  </a:lnTo>
                  <a:lnTo>
                    <a:pt x="606" y="1030"/>
                  </a:lnTo>
                  <a:lnTo>
                    <a:pt x="613" y="1026"/>
                  </a:lnTo>
                  <a:lnTo>
                    <a:pt x="626" y="1015"/>
                  </a:lnTo>
                  <a:lnTo>
                    <a:pt x="632" y="1010"/>
                  </a:lnTo>
                  <a:lnTo>
                    <a:pt x="640" y="1007"/>
                  </a:lnTo>
                  <a:lnTo>
                    <a:pt x="640" y="1007"/>
                  </a:lnTo>
                  <a:lnTo>
                    <a:pt x="664" y="997"/>
                  </a:lnTo>
                  <a:lnTo>
                    <a:pt x="685" y="986"/>
                  </a:lnTo>
                  <a:lnTo>
                    <a:pt x="703" y="976"/>
                  </a:lnTo>
                  <a:lnTo>
                    <a:pt x="710" y="969"/>
                  </a:lnTo>
                  <a:lnTo>
                    <a:pt x="717" y="964"/>
                  </a:lnTo>
                  <a:lnTo>
                    <a:pt x="717" y="964"/>
                  </a:lnTo>
                  <a:lnTo>
                    <a:pt x="715" y="961"/>
                  </a:lnTo>
                  <a:lnTo>
                    <a:pt x="713" y="956"/>
                  </a:lnTo>
                  <a:lnTo>
                    <a:pt x="713" y="952"/>
                  </a:lnTo>
                  <a:lnTo>
                    <a:pt x="715" y="948"/>
                  </a:lnTo>
                  <a:lnTo>
                    <a:pt x="715" y="948"/>
                  </a:lnTo>
                  <a:close/>
                  <a:moveTo>
                    <a:pt x="510" y="477"/>
                  </a:moveTo>
                  <a:lnTo>
                    <a:pt x="510" y="477"/>
                  </a:lnTo>
                  <a:lnTo>
                    <a:pt x="495" y="488"/>
                  </a:lnTo>
                  <a:lnTo>
                    <a:pt x="480" y="499"/>
                  </a:lnTo>
                  <a:lnTo>
                    <a:pt x="449" y="520"/>
                  </a:lnTo>
                  <a:lnTo>
                    <a:pt x="417" y="542"/>
                  </a:lnTo>
                  <a:lnTo>
                    <a:pt x="402" y="554"/>
                  </a:lnTo>
                  <a:lnTo>
                    <a:pt x="388" y="565"/>
                  </a:lnTo>
                  <a:lnTo>
                    <a:pt x="388" y="565"/>
                  </a:lnTo>
                  <a:lnTo>
                    <a:pt x="394" y="564"/>
                  </a:lnTo>
                  <a:lnTo>
                    <a:pt x="398" y="564"/>
                  </a:lnTo>
                  <a:lnTo>
                    <a:pt x="402" y="563"/>
                  </a:lnTo>
                  <a:lnTo>
                    <a:pt x="402" y="563"/>
                  </a:lnTo>
                  <a:lnTo>
                    <a:pt x="407" y="572"/>
                  </a:lnTo>
                  <a:lnTo>
                    <a:pt x="412" y="581"/>
                  </a:lnTo>
                  <a:lnTo>
                    <a:pt x="413" y="587"/>
                  </a:lnTo>
                  <a:lnTo>
                    <a:pt x="414" y="592"/>
                  </a:lnTo>
                  <a:lnTo>
                    <a:pt x="414" y="598"/>
                  </a:lnTo>
                  <a:lnTo>
                    <a:pt x="413" y="603"/>
                  </a:lnTo>
                  <a:lnTo>
                    <a:pt x="413" y="603"/>
                  </a:lnTo>
                  <a:lnTo>
                    <a:pt x="420" y="602"/>
                  </a:lnTo>
                  <a:lnTo>
                    <a:pt x="427" y="603"/>
                  </a:lnTo>
                  <a:lnTo>
                    <a:pt x="433" y="604"/>
                  </a:lnTo>
                  <a:lnTo>
                    <a:pt x="439" y="606"/>
                  </a:lnTo>
                  <a:lnTo>
                    <a:pt x="445" y="610"/>
                  </a:lnTo>
                  <a:lnTo>
                    <a:pt x="448" y="616"/>
                  </a:lnTo>
                  <a:lnTo>
                    <a:pt x="451" y="622"/>
                  </a:lnTo>
                  <a:lnTo>
                    <a:pt x="451" y="630"/>
                  </a:lnTo>
                  <a:lnTo>
                    <a:pt x="451" y="630"/>
                  </a:lnTo>
                  <a:lnTo>
                    <a:pt x="455" y="625"/>
                  </a:lnTo>
                  <a:lnTo>
                    <a:pt x="459" y="621"/>
                  </a:lnTo>
                  <a:lnTo>
                    <a:pt x="459" y="621"/>
                  </a:lnTo>
                  <a:lnTo>
                    <a:pt x="537" y="575"/>
                  </a:lnTo>
                  <a:lnTo>
                    <a:pt x="576" y="550"/>
                  </a:lnTo>
                  <a:lnTo>
                    <a:pt x="615" y="525"/>
                  </a:lnTo>
                  <a:lnTo>
                    <a:pt x="615" y="525"/>
                  </a:lnTo>
                  <a:lnTo>
                    <a:pt x="561" y="500"/>
                  </a:lnTo>
                  <a:lnTo>
                    <a:pt x="510" y="477"/>
                  </a:lnTo>
                  <a:lnTo>
                    <a:pt x="510" y="477"/>
                  </a:lnTo>
                  <a:close/>
                  <a:moveTo>
                    <a:pt x="556" y="867"/>
                  </a:moveTo>
                  <a:lnTo>
                    <a:pt x="556" y="867"/>
                  </a:lnTo>
                  <a:lnTo>
                    <a:pt x="555" y="867"/>
                  </a:lnTo>
                  <a:lnTo>
                    <a:pt x="554" y="865"/>
                  </a:lnTo>
                  <a:lnTo>
                    <a:pt x="553" y="861"/>
                  </a:lnTo>
                  <a:lnTo>
                    <a:pt x="553" y="857"/>
                  </a:lnTo>
                  <a:lnTo>
                    <a:pt x="552" y="855"/>
                  </a:lnTo>
                  <a:lnTo>
                    <a:pt x="550" y="853"/>
                  </a:lnTo>
                  <a:lnTo>
                    <a:pt x="550" y="853"/>
                  </a:lnTo>
                  <a:lnTo>
                    <a:pt x="542" y="855"/>
                  </a:lnTo>
                  <a:lnTo>
                    <a:pt x="536" y="853"/>
                  </a:lnTo>
                  <a:lnTo>
                    <a:pt x="529" y="852"/>
                  </a:lnTo>
                  <a:lnTo>
                    <a:pt x="523" y="849"/>
                  </a:lnTo>
                  <a:lnTo>
                    <a:pt x="519" y="845"/>
                  </a:lnTo>
                  <a:lnTo>
                    <a:pt x="514" y="840"/>
                  </a:lnTo>
                  <a:lnTo>
                    <a:pt x="511" y="834"/>
                  </a:lnTo>
                  <a:lnTo>
                    <a:pt x="510" y="827"/>
                  </a:lnTo>
                  <a:lnTo>
                    <a:pt x="510" y="827"/>
                  </a:lnTo>
                  <a:lnTo>
                    <a:pt x="505" y="829"/>
                  </a:lnTo>
                  <a:lnTo>
                    <a:pt x="500" y="831"/>
                  </a:lnTo>
                  <a:lnTo>
                    <a:pt x="496" y="834"/>
                  </a:lnTo>
                  <a:lnTo>
                    <a:pt x="493" y="838"/>
                  </a:lnTo>
                  <a:lnTo>
                    <a:pt x="488" y="847"/>
                  </a:lnTo>
                  <a:lnTo>
                    <a:pt x="482" y="856"/>
                  </a:lnTo>
                  <a:lnTo>
                    <a:pt x="482" y="856"/>
                  </a:lnTo>
                  <a:lnTo>
                    <a:pt x="476" y="864"/>
                  </a:lnTo>
                  <a:lnTo>
                    <a:pt x="472" y="874"/>
                  </a:lnTo>
                  <a:lnTo>
                    <a:pt x="467" y="883"/>
                  </a:lnTo>
                  <a:lnTo>
                    <a:pt x="464" y="894"/>
                  </a:lnTo>
                  <a:lnTo>
                    <a:pt x="464" y="894"/>
                  </a:lnTo>
                  <a:lnTo>
                    <a:pt x="475" y="895"/>
                  </a:lnTo>
                  <a:lnTo>
                    <a:pt x="487" y="894"/>
                  </a:lnTo>
                  <a:lnTo>
                    <a:pt x="498" y="892"/>
                  </a:lnTo>
                  <a:lnTo>
                    <a:pt x="511" y="889"/>
                  </a:lnTo>
                  <a:lnTo>
                    <a:pt x="524" y="885"/>
                  </a:lnTo>
                  <a:lnTo>
                    <a:pt x="536" y="879"/>
                  </a:lnTo>
                  <a:lnTo>
                    <a:pt x="546" y="874"/>
                  </a:lnTo>
                  <a:lnTo>
                    <a:pt x="556" y="867"/>
                  </a:lnTo>
                  <a:lnTo>
                    <a:pt x="556" y="867"/>
                  </a:lnTo>
                  <a:close/>
                  <a:moveTo>
                    <a:pt x="404" y="729"/>
                  </a:moveTo>
                  <a:lnTo>
                    <a:pt x="404" y="729"/>
                  </a:lnTo>
                  <a:lnTo>
                    <a:pt x="405" y="735"/>
                  </a:lnTo>
                  <a:lnTo>
                    <a:pt x="406" y="740"/>
                  </a:lnTo>
                  <a:lnTo>
                    <a:pt x="405" y="752"/>
                  </a:lnTo>
                  <a:lnTo>
                    <a:pt x="405" y="752"/>
                  </a:lnTo>
                  <a:lnTo>
                    <a:pt x="409" y="753"/>
                  </a:lnTo>
                  <a:lnTo>
                    <a:pt x="413" y="752"/>
                  </a:lnTo>
                  <a:lnTo>
                    <a:pt x="420" y="747"/>
                  </a:lnTo>
                  <a:lnTo>
                    <a:pt x="423" y="745"/>
                  </a:lnTo>
                  <a:lnTo>
                    <a:pt x="428" y="743"/>
                  </a:lnTo>
                  <a:lnTo>
                    <a:pt x="433" y="743"/>
                  </a:lnTo>
                  <a:lnTo>
                    <a:pt x="439" y="743"/>
                  </a:lnTo>
                  <a:lnTo>
                    <a:pt x="439" y="743"/>
                  </a:lnTo>
                  <a:lnTo>
                    <a:pt x="443" y="749"/>
                  </a:lnTo>
                  <a:lnTo>
                    <a:pt x="445" y="754"/>
                  </a:lnTo>
                  <a:lnTo>
                    <a:pt x="446" y="759"/>
                  </a:lnTo>
                  <a:lnTo>
                    <a:pt x="446" y="765"/>
                  </a:lnTo>
                  <a:lnTo>
                    <a:pt x="446" y="765"/>
                  </a:lnTo>
                  <a:lnTo>
                    <a:pt x="448" y="765"/>
                  </a:lnTo>
                  <a:lnTo>
                    <a:pt x="450" y="766"/>
                  </a:lnTo>
                  <a:lnTo>
                    <a:pt x="451" y="768"/>
                  </a:lnTo>
                  <a:lnTo>
                    <a:pt x="451" y="768"/>
                  </a:lnTo>
                  <a:lnTo>
                    <a:pt x="472" y="762"/>
                  </a:lnTo>
                  <a:lnTo>
                    <a:pt x="492" y="757"/>
                  </a:lnTo>
                  <a:lnTo>
                    <a:pt x="511" y="752"/>
                  </a:lnTo>
                  <a:lnTo>
                    <a:pt x="520" y="747"/>
                  </a:lnTo>
                  <a:lnTo>
                    <a:pt x="528" y="743"/>
                  </a:lnTo>
                  <a:lnTo>
                    <a:pt x="528" y="743"/>
                  </a:lnTo>
                  <a:lnTo>
                    <a:pt x="536" y="726"/>
                  </a:lnTo>
                  <a:lnTo>
                    <a:pt x="539" y="717"/>
                  </a:lnTo>
                  <a:lnTo>
                    <a:pt x="544" y="710"/>
                  </a:lnTo>
                  <a:lnTo>
                    <a:pt x="544" y="710"/>
                  </a:lnTo>
                  <a:lnTo>
                    <a:pt x="542" y="706"/>
                  </a:lnTo>
                  <a:lnTo>
                    <a:pt x="540" y="702"/>
                  </a:lnTo>
                  <a:lnTo>
                    <a:pt x="539" y="699"/>
                  </a:lnTo>
                  <a:lnTo>
                    <a:pt x="540" y="694"/>
                  </a:lnTo>
                  <a:lnTo>
                    <a:pt x="540" y="694"/>
                  </a:lnTo>
                  <a:lnTo>
                    <a:pt x="535" y="692"/>
                  </a:lnTo>
                  <a:lnTo>
                    <a:pt x="528" y="691"/>
                  </a:lnTo>
                  <a:lnTo>
                    <a:pt x="523" y="691"/>
                  </a:lnTo>
                  <a:lnTo>
                    <a:pt x="518" y="692"/>
                  </a:lnTo>
                  <a:lnTo>
                    <a:pt x="513" y="695"/>
                  </a:lnTo>
                  <a:lnTo>
                    <a:pt x="508" y="698"/>
                  </a:lnTo>
                  <a:lnTo>
                    <a:pt x="498" y="706"/>
                  </a:lnTo>
                  <a:lnTo>
                    <a:pt x="490" y="713"/>
                  </a:lnTo>
                  <a:lnTo>
                    <a:pt x="480" y="721"/>
                  </a:lnTo>
                  <a:lnTo>
                    <a:pt x="475" y="724"/>
                  </a:lnTo>
                  <a:lnTo>
                    <a:pt x="469" y="726"/>
                  </a:lnTo>
                  <a:lnTo>
                    <a:pt x="464" y="727"/>
                  </a:lnTo>
                  <a:lnTo>
                    <a:pt x="459" y="727"/>
                  </a:lnTo>
                  <a:lnTo>
                    <a:pt x="459" y="727"/>
                  </a:lnTo>
                  <a:lnTo>
                    <a:pt x="461" y="724"/>
                  </a:lnTo>
                  <a:lnTo>
                    <a:pt x="464" y="720"/>
                  </a:lnTo>
                  <a:lnTo>
                    <a:pt x="473" y="713"/>
                  </a:lnTo>
                  <a:lnTo>
                    <a:pt x="481" y="707"/>
                  </a:lnTo>
                  <a:lnTo>
                    <a:pt x="491" y="699"/>
                  </a:lnTo>
                  <a:lnTo>
                    <a:pt x="491" y="699"/>
                  </a:lnTo>
                  <a:lnTo>
                    <a:pt x="499" y="691"/>
                  </a:lnTo>
                  <a:lnTo>
                    <a:pt x="508" y="682"/>
                  </a:lnTo>
                  <a:lnTo>
                    <a:pt x="521" y="667"/>
                  </a:lnTo>
                  <a:lnTo>
                    <a:pt x="521" y="667"/>
                  </a:lnTo>
                  <a:lnTo>
                    <a:pt x="528" y="660"/>
                  </a:lnTo>
                  <a:lnTo>
                    <a:pt x="531" y="656"/>
                  </a:lnTo>
                  <a:lnTo>
                    <a:pt x="535" y="653"/>
                  </a:lnTo>
                  <a:lnTo>
                    <a:pt x="536" y="649"/>
                  </a:lnTo>
                  <a:lnTo>
                    <a:pt x="537" y="645"/>
                  </a:lnTo>
                  <a:lnTo>
                    <a:pt x="535" y="640"/>
                  </a:lnTo>
                  <a:lnTo>
                    <a:pt x="531" y="635"/>
                  </a:lnTo>
                  <a:lnTo>
                    <a:pt x="531" y="635"/>
                  </a:lnTo>
                  <a:lnTo>
                    <a:pt x="523" y="635"/>
                  </a:lnTo>
                  <a:lnTo>
                    <a:pt x="515" y="635"/>
                  </a:lnTo>
                  <a:lnTo>
                    <a:pt x="504" y="638"/>
                  </a:lnTo>
                  <a:lnTo>
                    <a:pt x="492" y="641"/>
                  </a:lnTo>
                  <a:lnTo>
                    <a:pt x="485" y="643"/>
                  </a:lnTo>
                  <a:lnTo>
                    <a:pt x="478" y="644"/>
                  </a:lnTo>
                  <a:lnTo>
                    <a:pt x="478" y="644"/>
                  </a:lnTo>
                  <a:lnTo>
                    <a:pt x="473" y="652"/>
                  </a:lnTo>
                  <a:lnTo>
                    <a:pt x="468" y="661"/>
                  </a:lnTo>
                  <a:lnTo>
                    <a:pt x="463" y="670"/>
                  </a:lnTo>
                  <a:lnTo>
                    <a:pt x="457" y="679"/>
                  </a:lnTo>
                  <a:lnTo>
                    <a:pt x="457" y="679"/>
                  </a:lnTo>
                  <a:lnTo>
                    <a:pt x="451" y="688"/>
                  </a:lnTo>
                  <a:lnTo>
                    <a:pt x="445" y="696"/>
                  </a:lnTo>
                  <a:lnTo>
                    <a:pt x="442" y="699"/>
                  </a:lnTo>
                  <a:lnTo>
                    <a:pt x="437" y="701"/>
                  </a:lnTo>
                  <a:lnTo>
                    <a:pt x="433" y="704"/>
                  </a:lnTo>
                  <a:lnTo>
                    <a:pt x="429" y="705"/>
                  </a:lnTo>
                  <a:lnTo>
                    <a:pt x="429" y="705"/>
                  </a:lnTo>
                  <a:lnTo>
                    <a:pt x="438" y="689"/>
                  </a:lnTo>
                  <a:lnTo>
                    <a:pt x="448" y="673"/>
                  </a:lnTo>
                  <a:lnTo>
                    <a:pt x="453" y="665"/>
                  </a:lnTo>
                  <a:lnTo>
                    <a:pt x="458" y="656"/>
                  </a:lnTo>
                  <a:lnTo>
                    <a:pt x="461" y="649"/>
                  </a:lnTo>
                  <a:lnTo>
                    <a:pt x="462" y="640"/>
                  </a:lnTo>
                  <a:lnTo>
                    <a:pt x="462" y="640"/>
                  </a:lnTo>
                  <a:lnTo>
                    <a:pt x="451" y="649"/>
                  </a:lnTo>
                  <a:lnTo>
                    <a:pt x="440" y="659"/>
                  </a:lnTo>
                  <a:lnTo>
                    <a:pt x="431" y="669"/>
                  </a:lnTo>
                  <a:lnTo>
                    <a:pt x="422" y="681"/>
                  </a:lnTo>
                  <a:lnTo>
                    <a:pt x="405" y="705"/>
                  </a:lnTo>
                  <a:lnTo>
                    <a:pt x="397" y="716"/>
                  </a:lnTo>
                  <a:lnTo>
                    <a:pt x="388" y="727"/>
                  </a:lnTo>
                  <a:lnTo>
                    <a:pt x="388" y="727"/>
                  </a:lnTo>
                  <a:lnTo>
                    <a:pt x="390" y="726"/>
                  </a:lnTo>
                  <a:lnTo>
                    <a:pt x="393" y="726"/>
                  </a:lnTo>
                  <a:lnTo>
                    <a:pt x="398" y="727"/>
                  </a:lnTo>
                  <a:lnTo>
                    <a:pt x="401" y="729"/>
                  </a:lnTo>
                  <a:lnTo>
                    <a:pt x="403" y="729"/>
                  </a:lnTo>
                  <a:lnTo>
                    <a:pt x="404" y="729"/>
                  </a:lnTo>
                  <a:lnTo>
                    <a:pt x="404" y="729"/>
                  </a:lnTo>
                  <a:close/>
                  <a:moveTo>
                    <a:pt x="450" y="783"/>
                  </a:moveTo>
                  <a:lnTo>
                    <a:pt x="450" y="783"/>
                  </a:lnTo>
                  <a:lnTo>
                    <a:pt x="457" y="785"/>
                  </a:lnTo>
                  <a:lnTo>
                    <a:pt x="462" y="788"/>
                  </a:lnTo>
                  <a:lnTo>
                    <a:pt x="472" y="795"/>
                  </a:lnTo>
                  <a:lnTo>
                    <a:pt x="482" y="802"/>
                  </a:lnTo>
                  <a:lnTo>
                    <a:pt x="489" y="804"/>
                  </a:lnTo>
                  <a:lnTo>
                    <a:pt x="496" y="805"/>
                  </a:lnTo>
                  <a:lnTo>
                    <a:pt x="496" y="805"/>
                  </a:lnTo>
                  <a:lnTo>
                    <a:pt x="497" y="800"/>
                  </a:lnTo>
                  <a:lnTo>
                    <a:pt x="499" y="794"/>
                  </a:lnTo>
                  <a:lnTo>
                    <a:pt x="505" y="785"/>
                  </a:lnTo>
                  <a:lnTo>
                    <a:pt x="510" y="775"/>
                  </a:lnTo>
                  <a:lnTo>
                    <a:pt x="512" y="770"/>
                  </a:lnTo>
                  <a:lnTo>
                    <a:pt x="514" y="765"/>
                  </a:lnTo>
                  <a:lnTo>
                    <a:pt x="514" y="765"/>
                  </a:lnTo>
                  <a:lnTo>
                    <a:pt x="482" y="772"/>
                  </a:lnTo>
                  <a:lnTo>
                    <a:pt x="466" y="776"/>
                  </a:lnTo>
                  <a:lnTo>
                    <a:pt x="450" y="783"/>
                  </a:lnTo>
                  <a:lnTo>
                    <a:pt x="450" y="783"/>
                  </a:lnTo>
                  <a:close/>
                  <a:moveTo>
                    <a:pt x="420" y="525"/>
                  </a:moveTo>
                  <a:lnTo>
                    <a:pt x="420" y="525"/>
                  </a:lnTo>
                  <a:lnTo>
                    <a:pt x="439" y="512"/>
                  </a:lnTo>
                  <a:lnTo>
                    <a:pt x="460" y="499"/>
                  </a:lnTo>
                  <a:lnTo>
                    <a:pt x="469" y="493"/>
                  </a:lnTo>
                  <a:lnTo>
                    <a:pt x="478" y="485"/>
                  </a:lnTo>
                  <a:lnTo>
                    <a:pt x="485" y="478"/>
                  </a:lnTo>
                  <a:lnTo>
                    <a:pt x="493" y="469"/>
                  </a:lnTo>
                  <a:lnTo>
                    <a:pt x="493" y="469"/>
                  </a:lnTo>
                  <a:lnTo>
                    <a:pt x="493" y="466"/>
                  </a:lnTo>
                  <a:lnTo>
                    <a:pt x="493" y="466"/>
                  </a:lnTo>
                  <a:lnTo>
                    <a:pt x="461" y="452"/>
                  </a:lnTo>
                  <a:lnTo>
                    <a:pt x="430" y="436"/>
                  </a:lnTo>
                  <a:lnTo>
                    <a:pt x="400" y="421"/>
                  </a:lnTo>
                  <a:lnTo>
                    <a:pt x="368" y="406"/>
                  </a:lnTo>
                  <a:lnTo>
                    <a:pt x="368" y="406"/>
                  </a:lnTo>
                  <a:lnTo>
                    <a:pt x="342" y="424"/>
                  </a:lnTo>
                  <a:lnTo>
                    <a:pt x="314" y="442"/>
                  </a:lnTo>
                  <a:lnTo>
                    <a:pt x="285" y="459"/>
                  </a:lnTo>
                  <a:lnTo>
                    <a:pt x="256" y="474"/>
                  </a:lnTo>
                  <a:lnTo>
                    <a:pt x="256" y="474"/>
                  </a:lnTo>
                  <a:lnTo>
                    <a:pt x="258" y="480"/>
                  </a:lnTo>
                  <a:lnTo>
                    <a:pt x="262" y="483"/>
                  </a:lnTo>
                  <a:lnTo>
                    <a:pt x="266" y="484"/>
                  </a:lnTo>
                  <a:lnTo>
                    <a:pt x="270" y="485"/>
                  </a:lnTo>
                  <a:lnTo>
                    <a:pt x="280" y="486"/>
                  </a:lnTo>
                  <a:lnTo>
                    <a:pt x="284" y="487"/>
                  </a:lnTo>
                  <a:lnTo>
                    <a:pt x="288" y="489"/>
                  </a:lnTo>
                  <a:lnTo>
                    <a:pt x="288" y="489"/>
                  </a:lnTo>
                  <a:lnTo>
                    <a:pt x="292" y="493"/>
                  </a:lnTo>
                  <a:lnTo>
                    <a:pt x="295" y="497"/>
                  </a:lnTo>
                  <a:lnTo>
                    <a:pt x="297" y="502"/>
                  </a:lnTo>
                  <a:lnTo>
                    <a:pt x="298" y="508"/>
                  </a:lnTo>
                  <a:lnTo>
                    <a:pt x="300" y="519"/>
                  </a:lnTo>
                  <a:lnTo>
                    <a:pt x="304" y="533"/>
                  </a:lnTo>
                  <a:lnTo>
                    <a:pt x="304" y="533"/>
                  </a:lnTo>
                  <a:lnTo>
                    <a:pt x="315" y="531"/>
                  </a:lnTo>
                  <a:lnTo>
                    <a:pt x="326" y="531"/>
                  </a:lnTo>
                  <a:lnTo>
                    <a:pt x="334" y="532"/>
                  </a:lnTo>
                  <a:lnTo>
                    <a:pt x="341" y="535"/>
                  </a:lnTo>
                  <a:lnTo>
                    <a:pt x="346" y="540"/>
                  </a:lnTo>
                  <a:lnTo>
                    <a:pt x="351" y="546"/>
                  </a:lnTo>
                  <a:lnTo>
                    <a:pt x="353" y="554"/>
                  </a:lnTo>
                  <a:lnTo>
                    <a:pt x="354" y="563"/>
                  </a:lnTo>
                  <a:lnTo>
                    <a:pt x="354" y="563"/>
                  </a:lnTo>
                  <a:lnTo>
                    <a:pt x="363" y="561"/>
                  </a:lnTo>
                  <a:lnTo>
                    <a:pt x="372" y="557"/>
                  </a:lnTo>
                  <a:lnTo>
                    <a:pt x="379" y="553"/>
                  </a:lnTo>
                  <a:lnTo>
                    <a:pt x="388" y="547"/>
                  </a:lnTo>
                  <a:lnTo>
                    <a:pt x="404" y="535"/>
                  </a:lnTo>
                  <a:lnTo>
                    <a:pt x="420" y="525"/>
                  </a:lnTo>
                  <a:lnTo>
                    <a:pt x="420" y="525"/>
                  </a:lnTo>
                  <a:close/>
                  <a:moveTo>
                    <a:pt x="430" y="628"/>
                  </a:moveTo>
                  <a:lnTo>
                    <a:pt x="430" y="628"/>
                  </a:lnTo>
                  <a:lnTo>
                    <a:pt x="433" y="628"/>
                  </a:lnTo>
                  <a:lnTo>
                    <a:pt x="435" y="625"/>
                  </a:lnTo>
                  <a:lnTo>
                    <a:pt x="435" y="623"/>
                  </a:lnTo>
                  <a:lnTo>
                    <a:pt x="434" y="620"/>
                  </a:lnTo>
                  <a:lnTo>
                    <a:pt x="432" y="618"/>
                  </a:lnTo>
                  <a:lnTo>
                    <a:pt x="429" y="615"/>
                  </a:lnTo>
                  <a:lnTo>
                    <a:pt x="425" y="614"/>
                  </a:lnTo>
                  <a:lnTo>
                    <a:pt x="421" y="614"/>
                  </a:lnTo>
                  <a:lnTo>
                    <a:pt x="421" y="614"/>
                  </a:lnTo>
                  <a:lnTo>
                    <a:pt x="414" y="619"/>
                  </a:lnTo>
                  <a:lnTo>
                    <a:pt x="405" y="625"/>
                  </a:lnTo>
                  <a:lnTo>
                    <a:pt x="389" y="639"/>
                  </a:lnTo>
                  <a:lnTo>
                    <a:pt x="381" y="646"/>
                  </a:lnTo>
                  <a:lnTo>
                    <a:pt x="373" y="650"/>
                  </a:lnTo>
                  <a:lnTo>
                    <a:pt x="366" y="653"/>
                  </a:lnTo>
                  <a:lnTo>
                    <a:pt x="361" y="653"/>
                  </a:lnTo>
                  <a:lnTo>
                    <a:pt x="357" y="652"/>
                  </a:lnTo>
                  <a:lnTo>
                    <a:pt x="357" y="652"/>
                  </a:lnTo>
                  <a:lnTo>
                    <a:pt x="368" y="643"/>
                  </a:lnTo>
                  <a:lnTo>
                    <a:pt x="378" y="634"/>
                  </a:lnTo>
                  <a:lnTo>
                    <a:pt x="389" y="625"/>
                  </a:lnTo>
                  <a:lnTo>
                    <a:pt x="400" y="617"/>
                  </a:lnTo>
                  <a:lnTo>
                    <a:pt x="400" y="617"/>
                  </a:lnTo>
                  <a:lnTo>
                    <a:pt x="399" y="606"/>
                  </a:lnTo>
                  <a:lnTo>
                    <a:pt x="399" y="599"/>
                  </a:lnTo>
                  <a:lnTo>
                    <a:pt x="399" y="595"/>
                  </a:lnTo>
                  <a:lnTo>
                    <a:pt x="400" y="592"/>
                  </a:lnTo>
                  <a:lnTo>
                    <a:pt x="400" y="592"/>
                  </a:lnTo>
                  <a:lnTo>
                    <a:pt x="391" y="598"/>
                  </a:lnTo>
                  <a:lnTo>
                    <a:pt x="384" y="604"/>
                  </a:lnTo>
                  <a:lnTo>
                    <a:pt x="367" y="621"/>
                  </a:lnTo>
                  <a:lnTo>
                    <a:pt x="358" y="630"/>
                  </a:lnTo>
                  <a:lnTo>
                    <a:pt x="348" y="636"/>
                  </a:lnTo>
                  <a:lnTo>
                    <a:pt x="344" y="638"/>
                  </a:lnTo>
                  <a:lnTo>
                    <a:pt x="339" y="640"/>
                  </a:lnTo>
                  <a:lnTo>
                    <a:pt x="334" y="641"/>
                  </a:lnTo>
                  <a:lnTo>
                    <a:pt x="329" y="641"/>
                  </a:lnTo>
                  <a:lnTo>
                    <a:pt x="329" y="641"/>
                  </a:lnTo>
                  <a:lnTo>
                    <a:pt x="344" y="626"/>
                  </a:lnTo>
                  <a:lnTo>
                    <a:pt x="360" y="613"/>
                  </a:lnTo>
                  <a:lnTo>
                    <a:pt x="374" y="596"/>
                  </a:lnTo>
                  <a:lnTo>
                    <a:pt x="382" y="589"/>
                  </a:lnTo>
                  <a:lnTo>
                    <a:pt x="388" y="579"/>
                  </a:lnTo>
                  <a:lnTo>
                    <a:pt x="388" y="579"/>
                  </a:lnTo>
                  <a:lnTo>
                    <a:pt x="382" y="579"/>
                  </a:lnTo>
                  <a:lnTo>
                    <a:pt x="377" y="578"/>
                  </a:lnTo>
                  <a:lnTo>
                    <a:pt x="372" y="578"/>
                  </a:lnTo>
                  <a:lnTo>
                    <a:pt x="367" y="578"/>
                  </a:lnTo>
                  <a:lnTo>
                    <a:pt x="367" y="578"/>
                  </a:lnTo>
                  <a:lnTo>
                    <a:pt x="366" y="580"/>
                  </a:lnTo>
                  <a:lnTo>
                    <a:pt x="364" y="581"/>
                  </a:lnTo>
                  <a:lnTo>
                    <a:pt x="361" y="583"/>
                  </a:lnTo>
                  <a:lnTo>
                    <a:pt x="357" y="584"/>
                  </a:lnTo>
                  <a:lnTo>
                    <a:pt x="352" y="585"/>
                  </a:lnTo>
                  <a:lnTo>
                    <a:pt x="352" y="585"/>
                  </a:lnTo>
                  <a:lnTo>
                    <a:pt x="348" y="588"/>
                  </a:lnTo>
                  <a:lnTo>
                    <a:pt x="345" y="593"/>
                  </a:lnTo>
                  <a:lnTo>
                    <a:pt x="338" y="604"/>
                  </a:lnTo>
                  <a:lnTo>
                    <a:pt x="330" y="617"/>
                  </a:lnTo>
                  <a:lnTo>
                    <a:pt x="322" y="628"/>
                  </a:lnTo>
                  <a:lnTo>
                    <a:pt x="322" y="628"/>
                  </a:lnTo>
                  <a:lnTo>
                    <a:pt x="315" y="634"/>
                  </a:lnTo>
                  <a:lnTo>
                    <a:pt x="310" y="639"/>
                  </a:lnTo>
                  <a:lnTo>
                    <a:pt x="307" y="643"/>
                  </a:lnTo>
                  <a:lnTo>
                    <a:pt x="306" y="646"/>
                  </a:lnTo>
                  <a:lnTo>
                    <a:pt x="306" y="649"/>
                  </a:lnTo>
                  <a:lnTo>
                    <a:pt x="306" y="654"/>
                  </a:lnTo>
                  <a:lnTo>
                    <a:pt x="306" y="654"/>
                  </a:lnTo>
                  <a:lnTo>
                    <a:pt x="310" y="653"/>
                  </a:lnTo>
                  <a:lnTo>
                    <a:pt x="313" y="653"/>
                  </a:lnTo>
                  <a:lnTo>
                    <a:pt x="318" y="655"/>
                  </a:lnTo>
                  <a:lnTo>
                    <a:pt x="323" y="656"/>
                  </a:lnTo>
                  <a:lnTo>
                    <a:pt x="326" y="656"/>
                  </a:lnTo>
                  <a:lnTo>
                    <a:pt x="329" y="656"/>
                  </a:lnTo>
                  <a:lnTo>
                    <a:pt x="329" y="656"/>
                  </a:lnTo>
                  <a:lnTo>
                    <a:pt x="331" y="662"/>
                  </a:lnTo>
                  <a:lnTo>
                    <a:pt x="331" y="666"/>
                  </a:lnTo>
                  <a:lnTo>
                    <a:pt x="331" y="670"/>
                  </a:lnTo>
                  <a:lnTo>
                    <a:pt x="334" y="674"/>
                  </a:lnTo>
                  <a:lnTo>
                    <a:pt x="334" y="674"/>
                  </a:lnTo>
                  <a:lnTo>
                    <a:pt x="358" y="666"/>
                  </a:lnTo>
                  <a:lnTo>
                    <a:pt x="383" y="658"/>
                  </a:lnTo>
                  <a:lnTo>
                    <a:pt x="407" y="650"/>
                  </a:lnTo>
                  <a:lnTo>
                    <a:pt x="429" y="641"/>
                  </a:lnTo>
                  <a:lnTo>
                    <a:pt x="429" y="641"/>
                  </a:lnTo>
                  <a:lnTo>
                    <a:pt x="429" y="633"/>
                  </a:lnTo>
                  <a:lnTo>
                    <a:pt x="430" y="628"/>
                  </a:lnTo>
                  <a:lnTo>
                    <a:pt x="430" y="628"/>
                  </a:lnTo>
                  <a:close/>
                  <a:moveTo>
                    <a:pt x="434" y="768"/>
                  </a:moveTo>
                  <a:lnTo>
                    <a:pt x="434" y="768"/>
                  </a:lnTo>
                  <a:lnTo>
                    <a:pt x="434" y="765"/>
                  </a:lnTo>
                  <a:lnTo>
                    <a:pt x="433" y="762"/>
                  </a:lnTo>
                  <a:lnTo>
                    <a:pt x="432" y="760"/>
                  </a:lnTo>
                  <a:lnTo>
                    <a:pt x="430" y="757"/>
                  </a:lnTo>
                  <a:lnTo>
                    <a:pt x="430" y="757"/>
                  </a:lnTo>
                  <a:lnTo>
                    <a:pt x="424" y="761"/>
                  </a:lnTo>
                  <a:lnTo>
                    <a:pt x="417" y="764"/>
                  </a:lnTo>
                  <a:lnTo>
                    <a:pt x="408" y="766"/>
                  </a:lnTo>
                  <a:lnTo>
                    <a:pt x="401" y="766"/>
                  </a:lnTo>
                  <a:lnTo>
                    <a:pt x="394" y="764"/>
                  </a:lnTo>
                  <a:lnTo>
                    <a:pt x="392" y="761"/>
                  </a:lnTo>
                  <a:lnTo>
                    <a:pt x="390" y="759"/>
                  </a:lnTo>
                  <a:lnTo>
                    <a:pt x="389" y="756"/>
                  </a:lnTo>
                  <a:lnTo>
                    <a:pt x="389" y="753"/>
                  </a:lnTo>
                  <a:lnTo>
                    <a:pt x="390" y="749"/>
                  </a:lnTo>
                  <a:lnTo>
                    <a:pt x="393" y="743"/>
                  </a:lnTo>
                  <a:lnTo>
                    <a:pt x="393" y="743"/>
                  </a:lnTo>
                  <a:lnTo>
                    <a:pt x="382" y="746"/>
                  </a:lnTo>
                  <a:lnTo>
                    <a:pt x="372" y="750"/>
                  </a:lnTo>
                  <a:lnTo>
                    <a:pt x="362" y="755"/>
                  </a:lnTo>
                  <a:lnTo>
                    <a:pt x="354" y="760"/>
                  </a:lnTo>
                  <a:lnTo>
                    <a:pt x="347" y="768"/>
                  </a:lnTo>
                  <a:lnTo>
                    <a:pt x="341" y="776"/>
                  </a:lnTo>
                  <a:lnTo>
                    <a:pt x="337" y="787"/>
                  </a:lnTo>
                  <a:lnTo>
                    <a:pt x="332" y="799"/>
                  </a:lnTo>
                  <a:lnTo>
                    <a:pt x="332" y="799"/>
                  </a:lnTo>
                  <a:lnTo>
                    <a:pt x="359" y="795"/>
                  </a:lnTo>
                  <a:lnTo>
                    <a:pt x="385" y="788"/>
                  </a:lnTo>
                  <a:lnTo>
                    <a:pt x="398" y="784"/>
                  </a:lnTo>
                  <a:lnTo>
                    <a:pt x="409" y="780"/>
                  </a:lnTo>
                  <a:lnTo>
                    <a:pt x="422" y="774"/>
                  </a:lnTo>
                  <a:lnTo>
                    <a:pt x="434" y="768"/>
                  </a:lnTo>
                  <a:lnTo>
                    <a:pt x="434" y="768"/>
                  </a:lnTo>
                  <a:close/>
                  <a:moveTo>
                    <a:pt x="316" y="700"/>
                  </a:moveTo>
                  <a:lnTo>
                    <a:pt x="316" y="700"/>
                  </a:lnTo>
                  <a:lnTo>
                    <a:pt x="329" y="708"/>
                  </a:lnTo>
                  <a:lnTo>
                    <a:pt x="342" y="715"/>
                  </a:lnTo>
                  <a:lnTo>
                    <a:pt x="354" y="724"/>
                  </a:lnTo>
                  <a:lnTo>
                    <a:pt x="367" y="731"/>
                  </a:lnTo>
                  <a:lnTo>
                    <a:pt x="367" y="731"/>
                  </a:lnTo>
                  <a:lnTo>
                    <a:pt x="382" y="713"/>
                  </a:lnTo>
                  <a:lnTo>
                    <a:pt x="395" y="696"/>
                  </a:lnTo>
                  <a:lnTo>
                    <a:pt x="423" y="660"/>
                  </a:lnTo>
                  <a:lnTo>
                    <a:pt x="423" y="660"/>
                  </a:lnTo>
                  <a:lnTo>
                    <a:pt x="393" y="667"/>
                  </a:lnTo>
                  <a:lnTo>
                    <a:pt x="366" y="676"/>
                  </a:lnTo>
                  <a:lnTo>
                    <a:pt x="352" y="681"/>
                  </a:lnTo>
                  <a:lnTo>
                    <a:pt x="339" y="686"/>
                  </a:lnTo>
                  <a:lnTo>
                    <a:pt x="327" y="693"/>
                  </a:lnTo>
                  <a:lnTo>
                    <a:pt x="316" y="700"/>
                  </a:lnTo>
                  <a:lnTo>
                    <a:pt x="316" y="700"/>
                  </a:lnTo>
                  <a:close/>
                  <a:moveTo>
                    <a:pt x="246" y="345"/>
                  </a:moveTo>
                  <a:lnTo>
                    <a:pt x="246" y="345"/>
                  </a:lnTo>
                  <a:lnTo>
                    <a:pt x="239" y="353"/>
                  </a:lnTo>
                  <a:lnTo>
                    <a:pt x="231" y="360"/>
                  </a:lnTo>
                  <a:lnTo>
                    <a:pt x="222" y="365"/>
                  </a:lnTo>
                  <a:lnTo>
                    <a:pt x="212" y="371"/>
                  </a:lnTo>
                  <a:lnTo>
                    <a:pt x="193" y="380"/>
                  </a:lnTo>
                  <a:lnTo>
                    <a:pt x="183" y="386"/>
                  </a:lnTo>
                  <a:lnTo>
                    <a:pt x="174" y="391"/>
                  </a:lnTo>
                  <a:lnTo>
                    <a:pt x="174" y="391"/>
                  </a:lnTo>
                  <a:lnTo>
                    <a:pt x="195" y="416"/>
                  </a:lnTo>
                  <a:lnTo>
                    <a:pt x="204" y="429"/>
                  </a:lnTo>
                  <a:lnTo>
                    <a:pt x="208" y="437"/>
                  </a:lnTo>
                  <a:lnTo>
                    <a:pt x="211" y="444"/>
                  </a:lnTo>
                  <a:lnTo>
                    <a:pt x="211" y="444"/>
                  </a:lnTo>
                  <a:lnTo>
                    <a:pt x="213" y="446"/>
                  </a:lnTo>
                  <a:lnTo>
                    <a:pt x="216" y="446"/>
                  </a:lnTo>
                  <a:lnTo>
                    <a:pt x="219" y="443"/>
                  </a:lnTo>
                  <a:lnTo>
                    <a:pt x="223" y="441"/>
                  </a:lnTo>
                  <a:lnTo>
                    <a:pt x="225" y="441"/>
                  </a:lnTo>
                  <a:lnTo>
                    <a:pt x="227" y="443"/>
                  </a:lnTo>
                  <a:lnTo>
                    <a:pt x="227" y="443"/>
                  </a:lnTo>
                  <a:lnTo>
                    <a:pt x="236" y="453"/>
                  </a:lnTo>
                  <a:lnTo>
                    <a:pt x="240" y="457"/>
                  </a:lnTo>
                  <a:lnTo>
                    <a:pt x="246" y="461"/>
                  </a:lnTo>
                  <a:lnTo>
                    <a:pt x="246" y="461"/>
                  </a:lnTo>
                  <a:lnTo>
                    <a:pt x="262" y="455"/>
                  </a:lnTo>
                  <a:lnTo>
                    <a:pt x="277" y="450"/>
                  </a:lnTo>
                  <a:lnTo>
                    <a:pt x="292" y="442"/>
                  </a:lnTo>
                  <a:lnTo>
                    <a:pt x="306" y="435"/>
                  </a:lnTo>
                  <a:lnTo>
                    <a:pt x="318" y="426"/>
                  </a:lnTo>
                  <a:lnTo>
                    <a:pt x="331" y="417"/>
                  </a:lnTo>
                  <a:lnTo>
                    <a:pt x="343" y="407"/>
                  </a:lnTo>
                  <a:lnTo>
                    <a:pt x="354" y="396"/>
                  </a:lnTo>
                  <a:lnTo>
                    <a:pt x="354" y="396"/>
                  </a:lnTo>
                  <a:lnTo>
                    <a:pt x="246" y="345"/>
                  </a:lnTo>
                  <a:lnTo>
                    <a:pt x="246" y="345"/>
                  </a:lnTo>
                  <a:close/>
                  <a:moveTo>
                    <a:pt x="295" y="547"/>
                  </a:moveTo>
                  <a:lnTo>
                    <a:pt x="295" y="547"/>
                  </a:lnTo>
                  <a:lnTo>
                    <a:pt x="293" y="545"/>
                  </a:lnTo>
                  <a:lnTo>
                    <a:pt x="292" y="542"/>
                  </a:lnTo>
                  <a:lnTo>
                    <a:pt x="289" y="534"/>
                  </a:lnTo>
                  <a:lnTo>
                    <a:pt x="286" y="517"/>
                  </a:lnTo>
                  <a:lnTo>
                    <a:pt x="284" y="510"/>
                  </a:lnTo>
                  <a:lnTo>
                    <a:pt x="281" y="503"/>
                  </a:lnTo>
                  <a:lnTo>
                    <a:pt x="279" y="501"/>
                  </a:lnTo>
                  <a:lnTo>
                    <a:pt x="276" y="500"/>
                  </a:lnTo>
                  <a:lnTo>
                    <a:pt x="272" y="499"/>
                  </a:lnTo>
                  <a:lnTo>
                    <a:pt x="268" y="500"/>
                  </a:lnTo>
                  <a:lnTo>
                    <a:pt x="268" y="500"/>
                  </a:lnTo>
                  <a:lnTo>
                    <a:pt x="265" y="507"/>
                  </a:lnTo>
                  <a:lnTo>
                    <a:pt x="261" y="514"/>
                  </a:lnTo>
                  <a:lnTo>
                    <a:pt x="256" y="519"/>
                  </a:lnTo>
                  <a:lnTo>
                    <a:pt x="251" y="525"/>
                  </a:lnTo>
                  <a:lnTo>
                    <a:pt x="239" y="534"/>
                  </a:lnTo>
                  <a:lnTo>
                    <a:pt x="227" y="544"/>
                  </a:lnTo>
                  <a:lnTo>
                    <a:pt x="227" y="544"/>
                  </a:lnTo>
                  <a:lnTo>
                    <a:pt x="230" y="535"/>
                  </a:lnTo>
                  <a:lnTo>
                    <a:pt x="234" y="529"/>
                  </a:lnTo>
                  <a:lnTo>
                    <a:pt x="238" y="523"/>
                  </a:lnTo>
                  <a:lnTo>
                    <a:pt x="242" y="516"/>
                  </a:lnTo>
                  <a:lnTo>
                    <a:pt x="254" y="507"/>
                  </a:lnTo>
                  <a:lnTo>
                    <a:pt x="267" y="498"/>
                  </a:lnTo>
                  <a:lnTo>
                    <a:pt x="267" y="498"/>
                  </a:lnTo>
                  <a:lnTo>
                    <a:pt x="250" y="496"/>
                  </a:lnTo>
                  <a:lnTo>
                    <a:pt x="245" y="495"/>
                  </a:lnTo>
                  <a:lnTo>
                    <a:pt x="238" y="493"/>
                  </a:lnTo>
                  <a:lnTo>
                    <a:pt x="238" y="493"/>
                  </a:lnTo>
                  <a:lnTo>
                    <a:pt x="228" y="501"/>
                  </a:lnTo>
                  <a:lnTo>
                    <a:pt x="220" y="511"/>
                  </a:lnTo>
                  <a:lnTo>
                    <a:pt x="204" y="530"/>
                  </a:lnTo>
                  <a:lnTo>
                    <a:pt x="188" y="549"/>
                  </a:lnTo>
                  <a:lnTo>
                    <a:pt x="178" y="559"/>
                  </a:lnTo>
                  <a:lnTo>
                    <a:pt x="169" y="568"/>
                  </a:lnTo>
                  <a:lnTo>
                    <a:pt x="169" y="568"/>
                  </a:lnTo>
                  <a:lnTo>
                    <a:pt x="172" y="578"/>
                  </a:lnTo>
                  <a:lnTo>
                    <a:pt x="173" y="587"/>
                  </a:lnTo>
                  <a:lnTo>
                    <a:pt x="173" y="587"/>
                  </a:lnTo>
                  <a:lnTo>
                    <a:pt x="179" y="586"/>
                  </a:lnTo>
                  <a:lnTo>
                    <a:pt x="186" y="584"/>
                  </a:lnTo>
                  <a:lnTo>
                    <a:pt x="191" y="579"/>
                  </a:lnTo>
                  <a:lnTo>
                    <a:pt x="196" y="575"/>
                  </a:lnTo>
                  <a:lnTo>
                    <a:pt x="202" y="570"/>
                  </a:lnTo>
                  <a:lnTo>
                    <a:pt x="207" y="567"/>
                  </a:lnTo>
                  <a:lnTo>
                    <a:pt x="212" y="563"/>
                  </a:lnTo>
                  <a:lnTo>
                    <a:pt x="219" y="562"/>
                  </a:lnTo>
                  <a:lnTo>
                    <a:pt x="219" y="562"/>
                  </a:lnTo>
                  <a:lnTo>
                    <a:pt x="217" y="568"/>
                  </a:lnTo>
                  <a:lnTo>
                    <a:pt x="213" y="572"/>
                  </a:lnTo>
                  <a:lnTo>
                    <a:pt x="206" y="579"/>
                  </a:lnTo>
                  <a:lnTo>
                    <a:pt x="197" y="587"/>
                  </a:lnTo>
                  <a:lnTo>
                    <a:pt x="194" y="591"/>
                  </a:lnTo>
                  <a:lnTo>
                    <a:pt x="192" y="595"/>
                  </a:lnTo>
                  <a:lnTo>
                    <a:pt x="192" y="595"/>
                  </a:lnTo>
                  <a:lnTo>
                    <a:pt x="195" y="595"/>
                  </a:lnTo>
                  <a:lnTo>
                    <a:pt x="198" y="596"/>
                  </a:lnTo>
                  <a:lnTo>
                    <a:pt x="200" y="599"/>
                  </a:lnTo>
                  <a:lnTo>
                    <a:pt x="201" y="601"/>
                  </a:lnTo>
                  <a:lnTo>
                    <a:pt x="201" y="601"/>
                  </a:lnTo>
                  <a:lnTo>
                    <a:pt x="235" y="593"/>
                  </a:lnTo>
                  <a:lnTo>
                    <a:pt x="267" y="585"/>
                  </a:lnTo>
                  <a:lnTo>
                    <a:pt x="298" y="574"/>
                  </a:lnTo>
                  <a:lnTo>
                    <a:pt x="329" y="563"/>
                  </a:lnTo>
                  <a:lnTo>
                    <a:pt x="329" y="563"/>
                  </a:lnTo>
                  <a:lnTo>
                    <a:pt x="332" y="555"/>
                  </a:lnTo>
                  <a:lnTo>
                    <a:pt x="333" y="550"/>
                  </a:lnTo>
                  <a:lnTo>
                    <a:pt x="336" y="546"/>
                  </a:lnTo>
                  <a:lnTo>
                    <a:pt x="336" y="546"/>
                  </a:lnTo>
                  <a:lnTo>
                    <a:pt x="316" y="547"/>
                  </a:lnTo>
                  <a:lnTo>
                    <a:pt x="306" y="548"/>
                  </a:lnTo>
                  <a:lnTo>
                    <a:pt x="295" y="547"/>
                  </a:lnTo>
                  <a:lnTo>
                    <a:pt x="295" y="547"/>
                  </a:lnTo>
                  <a:close/>
                  <a:moveTo>
                    <a:pt x="230" y="610"/>
                  </a:moveTo>
                  <a:lnTo>
                    <a:pt x="230" y="610"/>
                  </a:lnTo>
                  <a:lnTo>
                    <a:pt x="206" y="616"/>
                  </a:lnTo>
                  <a:lnTo>
                    <a:pt x="195" y="620"/>
                  </a:lnTo>
                  <a:lnTo>
                    <a:pt x="191" y="622"/>
                  </a:lnTo>
                  <a:lnTo>
                    <a:pt x="187" y="626"/>
                  </a:lnTo>
                  <a:lnTo>
                    <a:pt x="187" y="626"/>
                  </a:lnTo>
                  <a:lnTo>
                    <a:pt x="200" y="635"/>
                  </a:lnTo>
                  <a:lnTo>
                    <a:pt x="215" y="644"/>
                  </a:lnTo>
                  <a:lnTo>
                    <a:pt x="230" y="651"/>
                  </a:lnTo>
                  <a:lnTo>
                    <a:pt x="243" y="658"/>
                  </a:lnTo>
                  <a:lnTo>
                    <a:pt x="243" y="658"/>
                  </a:lnTo>
                  <a:lnTo>
                    <a:pt x="252" y="664"/>
                  </a:lnTo>
                  <a:lnTo>
                    <a:pt x="257" y="667"/>
                  </a:lnTo>
                  <a:lnTo>
                    <a:pt x="260" y="668"/>
                  </a:lnTo>
                  <a:lnTo>
                    <a:pt x="262" y="668"/>
                  </a:lnTo>
                  <a:lnTo>
                    <a:pt x="262" y="668"/>
                  </a:lnTo>
                  <a:lnTo>
                    <a:pt x="263" y="668"/>
                  </a:lnTo>
                  <a:lnTo>
                    <a:pt x="264" y="666"/>
                  </a:lnTo>
                  <a:lnTo>
                    <a:pt x="267" y="662"/>
                  </a:lnTo>
                  <a:lnTo>
                    <a:pt x="269" y="655"/>
                  </a:lnTo>
                  <a:lnTo>
                    <a:pt x="273" y="651"/>
                  </a:lnTo>
                  <a:lnTo>
                    <a:pt x="273" y="651"/>
                  </a:lnTo>
                  <a:lnTo>
                    <a:pt x="291" y="637"/>
                  </a:lnTo>
                  <a:lnTo>
                    <a:pt x="308" y="620"/>
                  </a:lnTo>
                  <a:lnTo>
                    <a:pt x="316" y="610"/>
                  </a:lnTo>
                  <a:lnTo>
                    <a:pt x="323" y="601"/>
                  </a:lnTo>
                  <a:lnTo>
                    <a:pt x="329" y="590"/>
                  </a:lnTo>
                  <a:lnTo>
                    <a:pt x="334" y="579"/>
                  </a:lnTo>
                  <a:lnTo>
                    <a:pt x="334" y="579"/>
                  </a:lnTo>
                  <a:lnTo>
                    <a:pt x="322" y="580"/>
                  </a:lnTo>
                  <a:lnTo>
                    <a:pt x="308" y="583"/>
                  </a:lnTo>
                  <a:lnTo>
                    <a:pt x="295" y="586"/>
                  </a:lnTo>
                  <a:lnTo>
                    <a:pt x="282" y="591"/>
                  </a:lnTo>
                  <a:lnTo>
                    <a:pt x="256" y="601"/>
                  </a:lnTo>
                  <a:lnTo>
                    <a:pt x="242" y="606"/>
                  </a:lnTo>
                  <a:lnTo>
                    <a:pt x="230" y="610"/>
                  </a:lnTo>
                  <a:lnTo>
                    <a:pt x="230" y="610"/>
                  </a:lnTo>
                  <a:close/>
                  <a:moveTo>
                    <a:pt x="286" y="660"/>
                  </a:moveTo>
                  <a:lnTo>
                    <a:pt x="286" y="660"/>
                  </a:lnTo>
                  <a:lnTo>
                    <a:pt x="282" y="666"/>
                  </a:lnTo>
                  <a:lnTo>
                    <a:pt x="277" y="673"/>
                  </a:lnTo>
                  <a:lnTo>
                    <a:pt x="265" y="683"/>
                  </a:lnTo>
                  <a:lnTo>
                    <a:pt x="258" y="690"/>
                  </a:lnTo>
                  <a:lnTo>
                    <a:pt x="254" y="696"/>
                  </a:lnTo>
                  <a:lnTo>
                    <a:pt x="251" y="702"/>
                  </a:lnTo>
                  <a:lnTo>
                    <a:pt x="249" y="710"/>
                  </a:lnTo>
                  <a:lnTo>
                    <a:pt x="249" y="710"/>
                  </a:lnTo>
                  <a:lnTo>
                    <a:pt x="266" y="702"/>
                  </a:lnTo>
                  <a:lnTo>
                    <a:pt x="285" y="695"/>
                  </a:lnTo>
                  <a:lnTo>
                    <a:pt x="294" y="690"/>
                  </a:lnTo>
                  <a:lnTo>
                    <a:pt x="301" y="684"/>
                  </a:lnTo>
                  <a:lnTo>
                    <a:pt x="308" y="678"/>
                  </a:lnTo>
                  <a:lnTo>
                    <a:pt x="313" y="670"/>
                  </a:lnTo>
                  <a:lnTo>
                    <a:pt x="313" y="670"/>
                  </a:lnTo>
                  <a:lnTo>
                    <a:pt x="304" y="669"/>
                  </a:lnTo>
                  <a:lnTo>
                    <a:pt x="298" y="668"/>
                  </a:lnTo>
                  <a:lnTo>
                    <a:pt x="292" y="665"/>
                  </a:lnTo>
                  <a:lnTo>
                    <a:pt x="288" y="663"/>
                  </a:lnTo>
                  <a:lnTo>
                    <a:pt x="286" y="660"/>
                  </a:lnTo>
                  <a:lnTo>
                    <a:pt x="286" y="660"/>
                  </a:lnTo>
                  <a:close/>
                  <a:moveTo>
                    <a:pt x="142" y="501"/>
                  </a:moveTo>
                  <a:lnTo>
                    <a:pt x="142" y="501"/>
                  </a:lnTo>
                  <a:lnTo>
                    <a:pt x="145" y="498"/>
                  </a:lnTo>
                  <a:lnTo>
                    <a:pt x="148" y="495"/>
                  </a:lnTo>
                  <a:lnTo>
                    <a:pt x="157" y="489"/>
                  </a:lnTo>
                  <a:lnTo>
                    <a:pt x="165" y="485"/>
                  </a:lnTo>
                  <a:lnTo>
                    <a:pt x="174" y="480"/>
                  </a:lnTo>
                  <a:lnTo>
                    <a:pt x="174" y="480"/>
                  </a:lnTo>
                  <a:lnTo>
                    <a:pt x="182" y="474"/>
                  </a:lnTo>
                  <a:lnTo>
                    <a:pt x="190" y="468"/>
                  </a:lnTo>
                  <a:lnTo>
                    <a:pt x="196" y="462"/>
                  </a:lnTo>
                  <a:lnTo>
                    <a:pt x="201" y="455"/>
                  </a:lnTo>
                  <a:lnTo>
                    <a:pt x="201" y="455"/>
                  </a:lnTo>
                  <a:lnTo>
                    <a:pt x="198" y="455"/>
                  </a:lnTo>
                  <a:lnTo>
                    <a:pt x="197" y="453"/>
                  </a:lnTo>
                  <a:lnTo>
                    <a:pt x="194" y="447"/>
                  </a:lnTo>
                  <a:lnTo>
                    <a:pt x="189" y="433"/>
                  </a:lnTo>
                  <a:lnTo>
                    <a:pt x="189" y="433"/>
                  </a:lnTo>
                  <a:lnTo>
                    <a:pt x="182" y="435"/>
                  </a:lnTo>
                  <a:lnTo>
                    <a:pt x="177" y="438"/>
                  </a:lnTo>
                  <a:lnTo>
                    <a:pt x="167" y="446"/>
                  </a:lnTo>
                  <a:lnTo>
                    <a:pt x="158" y="452"/>
                  </a:lnTo>
                  <a:lnTo>
                    <a:pt x="152" y="454"/>
                  </a:lnTo>
                  <a:lnTo>
                    <a:pt x="147" y="455"/>
                  </a:lnTo>
                  <a:lnTo>
                    <a:pt x="147" y="455"/>
                  </a:lnTo>
                  <a:lnTo>
                    <a:pt x="149" y="449"/>
                  </a:lnTo>
                  <a:lnTo>
                    <a:pt x="152" y="443"/>
                  </a:lnTo>
                  <a:lnTo>
                    <a:pt x="157" y="440"/>
                  </a:lnTo>
                  <a:lnTo>
                    <a:pt x="161" y="436"/>
                  </a:lnTo>
                  <a:lnTo>
                    <a:pt x="171" y="429"/>
                  </a:lnTo>
                  <a:lnTo>
                    <a:pt x="175" y="425"/>
                  </a:lnTo>
                  <a:lnTo>
                    <a:pt x="178" y="420"/>
                  </a:lnTo>
                  <a:lnTo>
                    <a:pt x="178" y="420"/>
                  </a:lnTo>
                  <a:lnTo>
                    <a:pt x="175" y="413"/>
                  </a:lnTo>
                  <a:lnTo>
                    <a:pt x="172" y="407"/>
                  </a:lnTo>
                  <a:lnTo>
                    <a:pt x="166" y="402"/>
                  </a:lnTo>
                  <a:lnTo>
                    <a:pt x="163" y="399"/>
                  </a:lnTo>
                  <a:lnTo>
                    <a:pt x="160" y="398"/>
                  </a:lnTo>
                  <a:lnTo>
                    <a:pt x="160" y="398"/>
                  </a:lnTo>
                  <a:lnTo>
                    <a:pt x="147" y="407"/>
                  </a:lnTo>
                  <a:lnTo>
                    <a:pt x="135" y="417"/>
                  </a:lnTo>
                  <a:lnTo>
                    <a:pt x="125" y="427"/>
                  </a:lnTo>
                  <a:lnTo>
                    <a:pt x="114" y="438"/>
                  </a:lnTo>
                  <a:lnTo>
                    <a:pt x="92" y="461"/>
                  </a:lnTo>
                  <a:lnTo>
                    <a:pt x="81" y="470"/>
                  </a:lnTo>
                  <a:lnTo>
                    <a:pt x="69" y="480"/>
                  </a:lnTo>
                  <a:lnTo>
                    <a:pt x="69" y="480"/>
                  </a:lnTo>
                  <a:lnTo>
                    <a:pt x="73" y="483"/>
                  </a:lnTo>
                  <a:lnTo>
                    <a:pt x="77" y="484"/>
                  </a:lnTo>
                  <a:lnTo>
                    <a:pt x="81" y="484"/>
                  </a:lnTo>
                  <a:lnTo>
                    <a:pt x="84" y="484"/>
                  </a:lnTo>
                  <a:lnTo>
                    <a:pt x="88" y="482"/>
                  </a:lnTo>
                  <a:lnTo>
                    <a:pt x="91" y="480"/>
                  </a:lnTo>
                  <a:lnTo>
                    <a:pt x="97" y="474"/>
                  </a:lnTo>
                  <a:lnTo>
                    <a:pt x="103" y="468"/>
                  </a:lnTo>
                  <a:lnTo>
                    <a:pt x="110" y="463"/>
                  </a:lnTo>
                  <a:lnTo>
                    <a:pt x="114" y="461"/>
                  </a:lnTo>
                  <a:lnTo>
                    <a:pt x="117" y="459"/>
                  </a:lnTo>
                  <a:lnTo>
                    <a:pt x="120" y="458"/>
                  </a:lnTo>
                  <a:lnTo>
                    <a:pt x="125" y="458"/>
                  </a:lnTo>
                  <a:lnTo>
                    <a:pt x="125" y="458"/>
                  </a:lnTo>
                  <a:lnTo>
                    <a:pt x="116" y="468"/>
                  </a:lnTo>
                  <a:lnTo>
                    <a:pt x="106" y="478"/>
                  </a:lnTo>
                  <a:lnTo>
                    <a:pt x="98" y="486"/>
                  </a:lnTo>
                  <a:lnTo>
                    <a:pt x="89" y="496"/>
                  </a:lnTo>
                  <a:lnTo>
                    <a:pt x="89" y="496"/>
                  </a:lnTo>
                  <a:lnTo>
                    <a:pt x="92" y="500"/>
                  </a:lnTo>
                  <a:lnTo>
                    <a:pt x="96" y="504"/>
                  </a:lnTo>
                  <a:lnTo>
                    <a:pt x="98" y="511"/>
                  </a:lnTo>
                  <a:lnTo>
                    <a:pt x="98" y="517"/>
                  </a:lnTo>
                  <a:lnTo>
                    <a:pt x="98" y="517"/>
                  </a:lnTo>
                  <a:lnTo>
                    <a:pt x="105" y="517"/>
                  </a:lnTo>
                  <a:lnTo>
                    <a:pt x="111" y="516"/>
                  </a:lnTo>
                  <a:lnTo>
                    <a:pt x="115" y="514"/>
                  </a:lnTo>
                  <a:lnTo>
                    <a:pt x="119" y="511"/>
                  </a:lnTo>
                  <a:lnTo>
                    <a:pt x="119" y="511"/>
                  </a:lnTo>
                  <a:lnTo>
                    <a:pt x="126" y="511"/>
                  </a:lnTo>
                  <a:lnTo>
                    <a:pt x="131" y="510"/>
                  </a:lnTo>
                  <a:lnTo>
                    <a:pt x="144" y="507"/>
                  </a:lnTo>
                  <a:lnTo>
                    <a:pt x="156" y="502"/>
                  </a:lnTo>
                  <a:lnTo>
                    <a:pt x="167" y="500"/>
                  </a:lnTo>
                  <a:lnTo>
                    <a:pt x="167" y="500"/>
                  </a:lnTo>
                  <a:lnTo>
                    <a:pt x="183" y="498"/>
                  </a:lnTo>
                  <a:lnTo>
                    <a:pt x="198" y="497"/>
                  </a:lnTo>
                  <a:lnTo>
                    <a:pt x="212" y="495"/>
                  </a:lnTo>
                  <a:lnTo>
                    <a:pt x="219" y="494"/>
                  </a:lnTo>
                  <a:lnTo>
                    <a:pt x="224" y="490"/>
                  </a:lnTo>
                  <a:lnTo>
                    <a:pt x="224" y="490"/>
                  </a:lnTo>
                  <a:lnTo>
                    <a:pt x="223" y="489"/>
                  </a:lnTo>
                  <a:lnTo>
                    <a:pt x="223" y="488"/>
                  </a:lnTo>
                  <a:lnTo>
                    <a:pt x="220" y="487"/>
                  </a:lnTo>
                  <a:lnTo>
                    <a:pt x="218" y="485"/>
                  </a:lnTo>
                  <a:lnTo>
                    <a:pt x="217" y="483"/>
                  </a:lnTo>
                  <a:lnTo>
                    <a:pt x="217" y="480"/>
                  </a:lnTo>
                  <a:lnTo>
                    <a:pt x="217" y="480"/>
                  </a:lnTo>
                  <a:lnTo>
                    <a:pt x="220" y="475"/>
                  </a:lnTo>
                  <a:lnTo>
                    <a:pt x="223" y="472"/>
                  </a:lnTo>
                  <a:lnTo>
                    <a:pt x="223" y="470"/>
                  </a:lnTo>
                  <a:lnTo>
                    <a:pt x="224" y="467"/>
                  </a:lnTo>
                  <a:lnTo>
                    <a:pt x="223" y="464"/>
                  </a:lnTo>
                  <a:lnTo>
                    <a:pt x="222" y="461"/>
                  </a:lnTo>
                  <a:lnTo>
                    <a:pt x="222" y="461"/>
                  </a:lnTo>
                  <a:lnTo>
                    <a:pt x="211" y="465"/>
                  </a:lnTo>
                  <a:lnTo>
                    <a:pt x="202" y="471"/>
                  </a:lnTo>
                  <a:lnTo>
                    <a:pt x="185" y="485"/>
                  </a:lnTo>
                  <a:lnTo>
                    <a:pt x="175" y="492"/>
                  </a:lnTo>
                  <a:lnTo>
                    <a:pt x="165" y="497"/>
                  </a:lnTo>
                  <a:lnTo>
                    <a:pt x="160" y="499"/>
                  </a:lnTo>
                  <a:lnTo>
                    <a:pt x="155" y="501"/>
                  </a:lnTo>
                  <a:lnTo>
                    <a:pt x="148" y="501"/>
                  </a:lnTo>
                  <a:lnTo>
                    <a:pt x="142" y="501"/>
                  </a:lnTo>
                  <a:lnTo>
                    <a:pt x="142" y="501"/>
                  </a:lnTo>
                  <a:close/>
                  <a:moveTo>
                    <a:pt x="135" y="523"/>
                  </a:moveTo>
                  <a:lnTo>
                    <a:pt x="135" y="523"/>
                  </a:lnTo>
                  <a:lnTo>
                    <a:pt x="124" y="533"/>
                  </a:lnTo>
                  <a:lnTo>
                    <a:pt x="112" y="545"/>
                  </a:lnTo>
                  <a:lnTo>
                    <a:pt x="107" y="552"/>
                  </a:lnTo>
                  <a:lnTo>
                    <a:pt x="103" y="558"/>
                  </a:lnTo>
                  <a:lnTo>
                    <a:pt x="99" y="567"/>
                  </a:lnTo>
                  <a:lnTo>
                    <a:pt x="96" y="574"/>
                  </a:lnTo>
                  <a:lnTo>
                    <a:pt x="96" y="574"/>
                  </a:lnTo>
                  <a:lnTo>
                    <a:pt x="111" y="586"/>
                  </a:lnTo>
                  <a:lnTo>
                    <a:pt x="127" y="595"/>
                  </a:lnTo>
                  <a:lnTo>
                    <a:pt x="127" y="595"/>
                  </a:lnTo>
                  <a:lnTo>
                    <a:pt x="135" y="585"/>
                  </a:lnTo>
                  <a:lnTo>
                    <a:pt x="144" y="574"/>
                  </a:lnTo>
                  <a:lnTo>
                    <a:pt x="165" y="555"/>
                  </a:lnTo>
                  <a:lnTo>
                    <a:pt x="176" y="545"/>
                  </a:lnTo>
                  <a:lnTo>
                    <a:pt x="186" y="535"/>
                  </a:lnTo>
                  <a:lnTo>
                    <a:pt x="194" y="524"/>
                  </a:lnTo>
                  <a:lnTo>
                    <a:pt x="203" y="512"/>
                  </a:lnTo>
                  <a:lnTo>
                    <a:pt x="203" y="512"/>
                  </a:lnTo>
                  <a:lnTo>
                    <a:pt x="169" y="519"/>
                  </a:lnTo>
                  <a:lnTo>
                    <a:pt x="152" y="523"/>
                  </a:lnTo>
                  <a:lnTo>
                    <a:pt x="135" y="523"/>
                  </a:lnTo>
                  <a:lnTo>
                    <a:pt x="135" y="523"/>
                  </a:lnTo>
                  <a:close/>
                  <a:moveTo>
                    <a:pt x="158" y="585"/>
                  </a:moveTo>
                  <a:lnTo>
                    <a:pt x="158" y="585"/>
                  </a:lnTo>
                  <a:lnTo>
                    <a:pt x="150" y="588"/>
                  </a:lnTo>
                  <a:lnTo>
                    <a:pt x="143" y="593"/>
                  </a:lnTo>
                  <a:lnTo>
                    <a:pt x="137" y="598"/>
                  </a:lnTo>
                  <a:lnTo>
                    <a:pt x="132" y="604"/>
                  </a:lnTo>
                  <a:lnTo>
                    <a:pt x="121" y="617"/>
                  </a:lnTo>
                  <a:lnTo>
                    <a:pt x="112" y="630"/>
                  </a:lnTo>
                  <a:lnTo>
                    <a:pt x="112" y="630"/>
                  </a:lnTo>
                  <a:lnTo>
                    <a:pt x="120" y="630"/>
                  </a:lnTo>
                  <a:lnTo>
                    <a:pt x="130" y="629"/>
                  </a:lnTo>
                  <a:lnTo>
                    <a:pt x="141" y="625"/>
                  </a:lnTo>
                  <a:lnTo>
                    <a:pt x="151" y="621"/>
                  </a:lnTo>
                  <a:lnTo>
                    <a:pt x="161" y="617"/>
                  </a:lnTo>
                  <a:lnTo>
                    <a:pt x="169" y="613"/>
                  </a:lnTo>
                  <a:lnTo>
                    <a:pt x="173" y="609"/>
                  </a:lnTo>
                  <a:lnTo>
                    <a:pt x="174" y="607"/>
                  </a:lnTo>
                  <a:lnTo>
                    <a:pt x="174" y="606"/>
                  </a:lnTo>
                  <a:lnTo>
                    <a:pt x="174" y="606"/>
                  </a:lnTo>
                  <a:lnTo>
                    <a:pt x="174" y="608"/>
                  </a:lnTo>
                  <a:lnTo>
                    <a:pt x="174" y="608"/>
                  </a:lnTo>
                  <a:lnTo>
                    <a:pt x="170" y="602"/>
                  </a:lnTo>
                  <a:lnTo>
                    <a:pt x="164" y="596"/>
                  </a:lnTo>
                  <a:lnTo>
                    <a:pt x="160" y="591"/>
                  </a:lnTo>
                  <a:lnTo>
                    <a:pt x="159" y="588"/>
                  </a:lnTo>
                  <a:lnTo>
                    <a:pt x="158" y="585"/>
                  </a:lnTo>
                  <a:lnTo>
                    <a:pt x="158" y="585"/>
                  </a:lnTo>
                  <a:close/>
                  <a:moveTo>
                    <a:pt x="82" y="516"/>
                  </a:moveTo>
                  <a:lnTo>
                    <a:pt x="82" y="516"/>
                  </a:lnTo>
                  <a:lnTo>
                    <a:pt x="81" y="510"/>
                  </a:lnTo>
                  <a:lnTo>
                    <a:pt x="79" y="505"/>
                  </a:lnTo>
                  <a:lnTo>
                    <a:pt x="76" y="501"/>
                  </a:lnTo>
                  <a:lnTo>
                    <a:pt x="72" y="499"/>
                  </a:lnTo>
                  <a:lnTo>
                    <a:pt x="68" y="497"/>
                  </a:lnTo>
                  <a:lnTo>
                    <a:pt x="64" y="496"/>
                  </a:lnTo>
                  <a:lnTo>
                    <a:pt x="53" y="495"/>
                  </a:lnTo>
                  <a:lnTo>
                    <a:pt x="53" y="495"/>
                  </a:lnTo>
                  <a:lnTo>
                    <a:pt x="50" y="500"/>
                  </a:lnTo>
                  <a:lnTo>
                    <a:pt x="46" y="504"/>
                  </a:lnTo>
                  <a:lnTo>
                    <a:pt x="37" y="515"/>
                  </a:lnTo>
                  <a:lnTo>
                    <a:pt x="33" y="519"/>
                  </a:lnTo>
                  <a:lnTo>
                    <a:pt x="29" y="525"/>
                  </a:lnTo>
                  <a:lnTo>
                    <a:pt x="27" y="531"/>
                  </a:lnTo>
                  <a:lnTo>
                    <a:pt x="27" y="538"/>
                  </a:lnTo>
                  <a:lnTo>
                    <a:pt x="27" y="538"/>
                  </a:lnTo>
                  <a:lnTo>
                    <a:pt x="56" y="529"/>
                  </a:lnTo>
                  <a:lnTo>
                    <a:pt x="70" y="524"/>
                  </a:lnTo>
                  <a:lnTo>
                    <a:pt x="76" y="519"/>
                  </a:lnTo>
                  <a:lnTo>
                    <a:pt x="82" y="516"/>
                  </a:lnTo>
                  <a:lnTo>
                    <a:pt x="82" y="516"/>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3" name="Freeform 197"/>
            <p:cNvSpPr/>
            <p:nvPr/>
          </p:nvSpPr>
          <p:spPr bwMode="auto">
            <a:xfrm>
              <a:off x="6103938" y="1752600"/>
              <a:ext cx="11113" cy="11113"/>
            </a:xfrm>
            <a:custGeom>
              <a:avLst/>
              <a:gdLst/>
              <a:ahLst/>
              <a:cxnLst>
                <a:cxn ang="0">
                  <a:pos x="8" y="0"/>
                </a:cxn>
                <a:cxn ang="0">
                  <a:pos x="8" y="0"/>
                </a:cxn>
                <a:cxn ang="0">
                  <a:pos x="14" y="0"/>
                </a:cxn>
                <a:cxn ang="0">
                  <a:pos x="17" y="2"/>
                </a:cxn>
                <a:cxn ang="0">
                  <a:pos x="18" y="5"/>
                </a:cxn>
                <a:cxn ang="0">
                  <a:pos x="19" y="9"/>
                </a:cxn>
                <a:cxn ang="0">
                  <a:pos x="18" y="14"/>
                </a:cxn>
                <a:cxn ang="0">
                  <a:pos x="17" y="17"/>
                </a:cxn>
                <a:cxn ang="0">
                  <a:pos x="14" y="20"/>
                </a:cxn>
                <a:cxn ang="0">
                  <a:pos x="9" y="22"/>
                </a:cxn>
                <a:cxn ang="0">
                  <a:pos x="9" y="22"/>
                </a:cxn>
                <a:cxn ang="0">
                  <a:pos x="6" y="21"/>
                </a:cxn>
                <a:cxn ang="0">
                  <a:pos x="4" y="19"/>
                </a:cxn>
                <a:cxn ang="0">
                  <a:pos x="2" y="16"/>
                </a:cxn>
                <a:cxn ang="0">
                  <a:pos x="0" y="13"/>
                </a:cxn>
                <a:cxn ang="0">
                  <a:pos x="0" y="8"/>
                </a:cxn>
                <a:cxn ang="0">
                  <a:pos x="1" y="4"/>
                </a:cxn>
                <a:cxn ang="0">
                  <a:pos x="4" y="1"/>
                </a:cxn>
                <a:cxn ang="0">
                  <a:pos x="8" y="0"/>
                </a:cxn>
                <a:cxn ang="0">
                  <a:pos x="8" y="0"/>
                </a:cxn>
              </a:cxnLst>
              <a:rect l="0" t="0" r="r" b="b"/>
              <a:pathLst>
                <a:path w="19" h="22">
                  <a:moveTo>
                    <a:pt x="8" y="0"/>
                  </a:moveTo>
                  <a:lnTo>
                    <a:pt x="8" y="0"/>
                  </a:lnTo>
                  <a:lnTo>
                    <a:pt x="14" y="0"/>
                  </a:lnTo>
                  <a:lnTo>
                    <a:pt x="17" y="2"/>
                  </a:lnTo>
                  <a:lnTo>
                    <a:pt x="18" y="5"/>
                  </a:lnTo>
                  <a:lnTo>
                    <a:pt x="19" y="9"/>
                  </a:lnTo>
                  <a:lnTo>
                    <a:pt x="18" y="14"/>
                  </a:lnTo>
                  <a:lnTo>
                    <a:pt x="17" y="17"/>
                  </a:lnTo>
                  <a:lnTo>
                    <a:pt x="14" y="20"/>
                  </a:lnTo>
                  <a:lnTo>
                    <a:pt x="9" y="22"/>
                  </a:lnTo>
                  <a:lnTo>
                    <a:pt x="9" y="22"/>
                  </a:lnTo>
                  <a:lnTo>
                    <a:pt x="6" y="21"/>
                  </a:lnTo>
                  <a:lnTo>
                    <a:pt x="4" y="19"/>
                  </a:lnTo>
                  <a:lnTo>
                    <a:pt x="2" y="16"/>
                  </a:lnTo>
                  <a:lnTo>
                    <a:pt x="0" y="13"/>
                  </a:lnTo>
                  <a:lnTo>
                    <a:pt x="0" y="8"/>
                  </a:lnTo>
                  <a:lnTo>
                    <a:pt x="1" y="4"/>
                  </a:lnTo>
                  <a:lnTo>
                    <a:pt x="4" y="1"/>
                  </a:lnTo>
                  <a:lnTo>
                    <a:pt x="8" y="0"/>
                  </a:lnTo>
                  <a:lnTo>
                    <a:pt x="8" y="0"/>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4" name="Freeform 198"/>
            <p:cNvSpPr/>
            <p:nvPr/>
          </p:nvSpPr>
          <p:spPr bwMode="auto">
            <a:xfrm>
              <a:off x="6089651" y="1765300"/>
              <a:ext cx="34925" cy="14288"/>
            </a:xfrm>
            <a:custGeom>
              <a:avLst/>
              <a:gdLst/>
              <a:ahLst/>
              <a:cxnLst>
                <a:cxn ang="0">
                  <a:pos x="60" y="3"/>
                </a:cxn>
                <a:cxn ang="0">
                  <a:pos x="60" y="3"/>
                </a:cxn>
                <a:cxn ang="0">
                  <a:pos x="63" y="6"/>
                </a:cxn>
                <a:cxn ang="0">
                  <a:pos x="65" y="8"/>
                </a:cxn>
                <a:cxn ang="0">
                  <a:pos x="67" y="11"/>
                </a:cxn>
                <a:cxn ang="0">
                  <a:pos x="68" y="16"/>
                </a:cxn>
                <a:cxn ang="0">
                  <a:pos x="68" y="16"/>
                </a:cxn>
                <a:cxn ang="0">
                  <a:pos x="65" y="20"/>
                </a:cxn>
                <a:cxn ang="0">
                  <a:pos x="62" y="23"/>
                </a:cxn>
                <a:cxn ang="0">
                  <a:pos x="58" y="25"/>
                </a:cxn>
                <a:cxn ang="0">
                  <a:pos x="52" y="25"/>
                </a:cxn>
                <a:cxn ang="0">
                  <a:pos x="52" y="25"/>
                </a:cxn>
                <a:cxn ang="0">
                  <a:pos x="49" y="24"/>
                </a:cxn>
                <a:cxn ang="0">
                  <a:pos x="47" y="23"/>
                </a:cxn>
                <a:cxn ang="0">
                  <a:pos x="45" y="21"/>
                </a:cxn>
                <a:cxn ang="0">
                  <a:pos x="42" y="20"/>
                </a:cxn>
                <a:cxn ang="0">
                  <a:pos x="42" y="20"/>
                </a:cxn>
                <a:cxn ang="0">
                  <a:pos x="33" y="19"/>
                </a:cxn>
                <a:cxn ang="0">
                  <a:pos x="22" y="19"/>
                </a:cxn>
                <a:cxn ang="0">
                  <a:pos x="13" y="18"/>
                </a:cxn>
                <a:cxn ang="0">
                  <a:pos x="7" y="16"/>
                </a:cxn>
                <a:cxn ang="0">
                  <a:pos x="1" y="14"/>
                </a:cxn>
                <a:cxn ang="0">
                  <a:pos x="1" y="14"/>
                </a:cxn>
                <a:cxn ang="0">
                  <a:pos x="0" y="10"/>
                </a:cxn>
                <a:cxn ang="0">
                  <a:pos x="0" y="8"/>
                </a:cxn>
                <a:cxn ang="0">
                  <a:pos x="0" y="5"/>
                </a:cxn>
                <a:cxn ang="0">
                  <a:pos x="0" y="5"/>
                </a:cxn>
                <a:cxn ang="0">
                  <a:pos x="8" y="2"/>
                </a:cxn>
                <a:cxn ang="0">
                  <a:pos x="15" y="0"/>
                </a:cxn>
                <a:cxn ang="0">
                  <a:pos x="22" y="2"/>
                </a:cxn>
                <a:cxn ang="0">
                  <a:pos x="29" y="3"/>
                </a:cxn>
                <a:cxn ang="0">
                  <a:pos x="35" y="4"/>
                </a:cxn>
                <a:cxn ang="0">
                  <a:pos x="43" y="5"/>
                </a:cxn>
                <a:cxn ang="0">
                  <a:pos x="50" y="5"/>
                </a:cxn>
                <a:cxn ang="0">
                  <a:pos x="60" y="3"/>
                </a:cxn>
                <a:cxn ang="0">
                  <a:pos x="60" y="3"/>
                </a:cxn>
              </a:cxnLst>
              <a:rect l="0" t="0" r="r" b="b"/>
              <a:pathLst>
                <a:path w="68" h="25">
                  <a:moveTo>
                    <a:pt x="60" y="3"/>
                  </a:moveTo>
                  <a:lnTo>
                    <a:pt x="60" y="3"/>
                  </a:lnTo>
                  <a:lnTo>
                    <a:pt x="63" y="6"/>
                  </a:lnTo>
                  <a:lnTo>
                    <a:pt x="65" y="8"/>
                  </a:lnTo>
                  <a:lnTo>
                    <a:pt x="67" y="11"/>
                  </a:lnTo>
                  <a:lnTo>
                    <a:pt x="68" y="16"/>
                  </a:lnTo>
                  <a:lnTo>
                    <a:pt x="68" y="16"/>
                  </a:lnTo>
                  <a:lnTo>
                    <a:pt x="65" y="20"/>
                  </a:lnTo>
                  <a:lnTo>
                    <a:pt x="62" y="23"/>
                  </a:lnTo>
                  <a:lnTo>
                    <a:pt x="58" y="25"/>
                  </a:lnTo>
                  <a:lnTo>
                    <a:pt x="52" y="25"/>
                  </a:lnTo>
                  <a:lnTo>
                    <a:pt x="52" y="25"/>
                  </a:lnTo>
                  <a:lnTo>
                    <a:pt x="49" y="24"/>
                  </a:lnTo>
                  <a:lnTo>
                    <a:pt x="47" y="23"/>
                  </a:lnTo>
                  <a:lnTo>
                    <a:pt x="45" y="21"/>
                  </a:lnTo>
                  <a:lnTo>
                    <a:pt x="42" y="20"/>
                  </a:lnTo>
                  <a:lnTo>
                    <a:pt x="42" y="20"/>
                  </a:lnTo>
                  <a:lnTo>
                    <a:pt x="33" y="19"/>
                  </a:lnTo>
                  <a:lnTo>
                    <a:pt x="22" y="19"/>
                  </a:lnTo>
                  <a:lnTo>
                    <a:pt x="13" y="18"/>
                  </a:lnTo>
                  <a:lnTo>
                    <a:pt x="7" y="16"/>
                  </a:lnTo>
                  <a:lnTo>
                    <a:pt x="1" y="14"/>
                  </a:lnTo>
                  <a:lnTo>
                    <a:pt x="1" y="14"/>
                  </a:lnTo>
                  <a:lnTo>
                    <a:pt x="0" y="10"/>
                  </a:lnTo>
                  <a:lnTo>
                    <a:pt x="0" y="8"/>
                  </a:lnTo>
                  <a:lnTo>
                    <a:pt x="0" y="5"/>
                  </a:lnTo>
                  <a:lnTo>
                    <a:pt x="0" y="5"/>
                  </a:lnTo>
                  <a:lnTo>
                    <a:pt x="8" y="2"/>
                  </a:lnTo>
                  <a:lnTo>
                    <a:pt x="15" y="0"/>
                  </a:lnTo>
                  <a:lnTo>
                    <a:pt x="22" y="2"/>
                  </a:lnTo>
                  <a:lnTo>
                    <a:pt x="29" y="3"/>
                  </a:lnTo>
                  <a:lnTo>
                    <a:pt x="35" y="4"/>
                  </a:lnTo>
                  <a:lnTo>
                    <a:pt x="43" y="5"/>
                  </a:lnTo>
                  <a:lnTo>
                    <a:pt x="50" y="5"/>
                  </a:lnTo>
                  <a:lnTo>
                    <a:pt x="60" y="3"/>
                  </a:lnTo>
                  <a:lnTo>
                    <a:pt x="60" y="3"/>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5" name="Freeform 206"/>
            <p:cNvSpPr/>
            <p:nvPr/>
          </p:nvSpPr>
          <p:spPr bwMode="auto">
            <a:xfrm>
              <a:off x="6072188" y="1817688"/>
              <a:ext cx="49213" cy="39688"/>
            </a:xfrm>
            <a:custGeom>
              <a:avLst/>
              <a:gdLst/>
              <a:ahLst/>
              <a:cxnLst>
                <a:cxn ang="0">
                  <a:pos x="33" y="3"/>
                </a:cxn>
                <a:cxn ang="0">
                  <a:pos x="29" y="45"/>
                </a:cxn>
                <a:cxn ang="0">
                  <a:pos x="30" y="56"/>
                </a:cxn>
                <a:cxn ang="0">
                  <a:pos x="36" y="50"/>
                </a:cxn>
                <a:cxn ang="0">
                  <a:pos x="48" y="40"/>
                </a:cxn>
                <a:cxn ang="0">
                  <a:pos x="62" y="20"/>
                </a:cxn>
                <a:cxn ang="0">
                  <a:pos x="69" y="5"/>
                </a:cxn>
                <a:cxn ang="0">
                  <a:pos x="78" y="5"/>
                </a:cxn>
                <a:cxn ang="0">
                  <a:pos x="79" y="13"/>
                </a:cxn>
                <a:cxn ang="0">
                  <a:pos x="76" y="19"/>
                </a:cxn>
                <a:cxn ang="0">
                  <a:pos x="68" y="28"/>
                </a:cxn>
                <a:cxn ang="0">
                  <a:pos x="67" y="31"/>
                </a:cxn>
                <a:cxn ang="0">
                  <a:pos x="77" y="41"/>
                </a:cxn>
                <a:cxn ang="0">
                  <a:pos x="85" y="42"/>
                </a:cxn>
                <a:cxn ang="0">
                  <a:pos x="94" y="41"/>
                </a:cxn>
                <a:cxn ang="0">
                  <a:pos x="95" y="44"/>
                </a:cxn>
                <a:cxn ang="0">
                  <a:pos x="91" y="50"/>
                </a:cxn>
                <a:cxn ang="0">
                  <a:pos x="88" y="53"/>
                </a:cxn>
                <a:cxn ang="0">
                  <a:pos x="93" y="62"/>
                </a:cxn>
                <a:cxn ang="0">
                  <a:pos x="94" y="72"/>
                </a:cxn>
                <a:cxn ang="0">
                  <a:pos x="90" y="74"/>
                </a:cxn>
                <a:cxn ang="0">
                  <a:pos x="84" y="75"/>
                </a:cxn>
                <a:cxn ang="0">
                  <a:pos x="82" y="71"/>
                </a:cxn>
                <a:cxn ang="0">
                  <a:pos x="79" y="65"/>
                </a:cxn>
                <a:cxn ang="0">
                  <a:pos x="78" y="61"/>
                </a:cxn>
                <a:cxn ang="0">
                  <a:pos x="70" y="63"/>
                </a:cxn>
                <a:cxn ang="0">
                  <a:pos x="63" y="71"/>
                </a:cxn>
                <a:cxn ang="0">
                  <a:pos x="57" y="73"/>
                </a:cxn>
                <a:cxn ang="0">
                  <a:pos x="54" y="70"/>
                </a:cxn>
                <a:cxn ang="0">
                  <a:pos x="61" y="60"/>
                </a:cxn>
                <a:cxn ang="0">
                  <a:pos x="71" y="53"/>
                </a:cxn>
                <a:cxn ang="0">
                  <a:pos x="71" y="50"/>
                </a:cxn>
                <a:cxn ang="0">
                  <a:pos x="67" y="45"/>
                </a:cxn>
                <a:cxn ang="0">
                  <a:pos x="63" y="38"/>
                </a:cxn>
                <a:cxn ang="0">
                  <a:pos x="63" y="35"/>
                </a:cxn>
                <a:cxn ang="0">
                  <a:pos x="51" y="50"/>
                </a:cxn>
                <a:cxn ang="0">
                  <a:pos x="39" y="64"/>
                </a:cxn>
                <a:cxn ang="0">
                  <a:pos x="27" y="63"/>
                </a:cxn>
                <a:cxn ang="0">
                  <a:pos x="19" y="60"/>
                </a:cxn>
                <a:cxn ang="0">
                  <a:pos x="20" y="49"/>
                </a:cxn>
                <a:cxn ang="0">
                  <a:pos x="20" y="33"/>
                </a:cxn>
                <a:cxn ang="0">
                  <a:pos x="19" y="26"/>
                </a:cxn>
                <a:cxn ang="0">
                  <a:pos x="16" y="28"/>
                </a:cxn>
                <a:cxn ang="0">
                  <a:pos x="9" y="34"/>
                </a:cxn>
                <a:cxn ang="0">
                  <a:pos x="4" y="35"/>
                </a:cxn>
                <a:cxn ang="0">
                  <a:pos x="3" y="34"/>
                </a:cxn>
                <a:cxn ang="0">
                  <a:pos x="0" y="33"/>
                </a:cxn>
                <a:cxn ang="0">
                  <a:pos x="5" y="22"/>
                </a:cxn>
                <a:cxn ang="0">
                  <a:pos x="17" y="7"/>
                </a:cxn>
                <a:cxn ang="0">
                  <a:pos x="22" y="0"/>
                </a:cxn>
                <a:cxn ang="0">
                  <a:pos x="26" y="0"/>
                </a:cxn>
                <a:cxn ang="0">
                  <a:pos x="33" y="3"/>
                </a:cxn>
              </a:cxnLst>
              <a:rect l="0" t="0" r="r" b="b"/>
              <a:pathLst>
                <a:path w="95" h="75">
                  <a:moveTo>
                    <a:pt x="33" y="3"/>
                  </a:moveTo>
                  <a:lnTo>
                    <a:pt x="33" y="3"/>
                  </a:lnTo>
                  <a:lnTo>
                    <a:pt x="30" y="32"/>
                  </a:lnTo>
                  <a:lnTo>
                    <a:pt x="29" y="45"/>
                  </a:lnTo>
                  <a:lnTo>
                    <a:pt x="29" y="50"/>
                  </a:lnTo>
                  <a:lnTo>
                    <a:pt x="30" y="56"/>
                  </a:lnTo>
                  <a:lnTo>
                    <a:pt x="30" y="56"/>
                  </a:lnTo>
                  <a:lnTo>
                    <a:pt x="36" y="50"/>
                  </a:lnTo>
                  <a:lnTo>
                    <a:pt x="42" y="46"/>
                  </a:lnTo>
                  <a:lnTo>
                    <a:pt x="48" y="40"/>
                  </a:lnTo>
                  <a:lnTo>
                    <a:pt x="52" y="33"/>
                  </a:lnTo>
                  <a:lnTo>
                    <a:pt x="62" y="20"/>
                  </a:lnTo>
                  <a:lnTo>
                    <a:pt x="69" y="5"/>
                  </a:lnTo>
                  <a:lnTo>
                    <a:pt x="69" y="5"/>
                  </a:lnTo>
                  <a:lnTo>
                    <a:pt x="78" y="5"/>
                  </a:lnTo>
                  <a:lnTo>
                    <a:pt x="78" y="5"/>
                  </a:lnTo>
                  <a:lnTo>
                    <a:pt x="79" y="10"/>
                  </a:lnTo>
                  <a:lnTo>
                    <a:pt x="79" y="13"/>
                  </a:lnTo>
                  <a:lnTo>
                    <a:pt x="77" y="16"/>
                  </a:lnTo>
                  <a:lnTo>
                    <a:pt x="76" y="19"/>
                  </a:lnTo>
                  <a:lnTo>
                    <a:pt x="70" y="25"/>
                  </a:lnTo>
                  <a:lnTo>
                    <a:pt x="68" y="28"/>
                  </a:lnTo>
                  <a:lnTo>
                    <a:pt x="67" y="31"/>
                  </a:lnTo>
                  <a:lnTo>
                    <a:pt x="67" y="31"/>
                  </a:lnTo>
                  <a:lnTo>
                    <a:pt x="73" y="38"/>
                  </a:lnTo>
                  <a:lnTo>
                    <a:pt x="77" y="41"/>
                  </a:lnTo>
                  <a:lnTo>
                    <a:pt x="79" y="42"/>
                  </a:lnTo>
                  <a:lnTo>
                    <a:pt x="85" y="42"/>
                  </a:lnTo>
                  <a:lnTo>
                    <a:pt x="94" y="41"/>
                  </a:lnTo>
                  <a:lnTo>
                    <a:pt x="94" y="41"/>
                  </a:lnTo>
                  <a:lnTo>
                    <a:pt x="95" y="42"/>
                  </a:lnTo>
                  <a:lnTo>
                    <a:pt x="95" y="44"/>
                  </a:lnTo>
                  <a:lnTo>
                    <a:pt x="93" y="47"/>
                  </a:lnTo>
                  <a:lnTo>
                    <a:pt x="91" y="50"/>
                  </a:lnTo>
                  <a:lnTo>
                    <a:pt x="88" y="53"/>
                  </a:lnTo>
                  <a:lnTo>
                    <a:pt x="88" y="53"/>
                  </a:lnTo>
                  <a:lnTo>
                    <a:pt x="90" y="58"/>
                  </a:lnTo>
                  <a:lnTo>
                    <a:pt x="93" y="62"/>
                  </a:lnTo>
                  <a:lnTo>
                    <a:pt x="94" y="65"/>
                  </a:lnTo>
                  <a:lnTo>
                    <a:pt x="94" y="72"/>
                  </a:lnTo>
                  <a:lnTo>
                    <a:pt x="94" y="72"/>
                  </a:lnTo>
                  <a:lnTo>
                    <a:pt x="90" y="74"/>
                  </a:lnTo>
                  <a:lnTo>
                    <a:pt x="87" y="75"/>
                  </a:lnTo>
                  <a:lnTo>
                    <a:pt x="84" y="75"/>
                  </a:lnTo>
                  <a:lnTo>
                    <a:pt x="84" y="75"/>
                  </a:lnTo>
                  <a:lnTo>
                    <a:pt x="82" y="71"/>
                  </a:lnTo>
                  <a:lnTo>
                    <a:pt x="81" y="68"/>
                  </a:lnTo>
                  <a:lnTo>
                    <a:pt x="79" y="65"/>
                  </a:lnTo>
                  <a:lnTo>
                    <a:pt x="78" y="61"/>
                  </a:lnTo>
                  <a:lnTo>
                    <a:pt x="78" y="61"/>
                  </a:lnTo>
                  <a:lnTo>
                    <a:pt x="73" y="61"/>
                  </a:lnTo>
                  <a:lnTo>
                    <a:pt x="70" y="63"/>
                  </a:lnTo>
                  <a:lnTo>
                    <a:pt x="65" y="68"/>
                  </a:lnTo>
                  <a:lnTo>
                    <a:pt x="63" y="71"/>
                  </a:lnTo>
                  <a:lnTo>
                    <a:pt x="61" y="73"/>
                  </a:lnTo>
                  <a:lnTo>
                    <a:pt x="57" y="73"/>
                  </a:lnTo>
                  <a:lnTo>
                    <a:pt x="54" y="70"/>
                  </a:lnTo>
                  <a:lnTo>
                    <a:pt x="54" y="70"/>
                  </a:lnTo>
                  <a:lnTo>
                    <a:pt x="57" y="64"/>
                  </a:lnTo>
                  <a:lnTo>
                    <a:pt x="61" y="60"/>
                  </a:lnTo>
                  <a:lnTo>
                    <a:pt x="66" y="57"/>
                  </a:lnTo>
                  <a:lnTo>
                    <a:pt x="71" y="53"/>
                  </a:lnTo>
                  <a:lnTo>
                    <a:pt x="71" y="53"/>
                  </a:lnTo>
                  <a:lnTo>
                    <a:pt x="71" y="50"/>
                  </a:lnTo>
                  <a:lnTo>
                    <a:pt x="70" y="48"/>
                  </a:lnTo>
                  <a:lnTo>
                    <a:pt x="67" y="45"/>
                  </a:lnTo>
                  <a:lnTo>
                    <a:pt x="64" y="41"/>
                  </a:lnTo>
                  <a:lnTo>
                    <a:pt x="63" y="38"/>
                  </a:lnTo>
                  <a:lnTo>
                    <a:pt x="63" y="35"/>
                  </a:lnTo>
                  <a:lnTo>
                    <a:pt x="63" y="35"/>
                  </a:lnTo>
                  <a:lnTo>
                    <a:pt x="56" y="43"/>
                  </a:lnTo>
                  <a:lnTo>
                    <a:pt x="51" y="50"/>
                  </a:lnTo>
                  <a:lnTo>
                    <a:pt x="46" y="58"/>
                  </a:lnTo>
                  <a:lnTo>
                    <a:pt x="39" y="64"/>
                  </a:lnTo>
                  <a:lnTo>
                    <a:pt x="39" y="64"/>
                  </a:lnTo>
                  <a:lnTo>
                    <a:pt x="27" y="63"/>
                  </a:lnTo>
                  <a:lnTo>
                    <a:pt x="23" y="62"/>
                  </a:lnTo>
                  <a:lnTo>
                    <a:pt x="19" y="60"/>
                  </a:lnTo>
                  <a:lnTo>
                    <a:pt x="19" y="60"/>
                  </a:lnTo>
                  <a:lnTo>
                    <a:pt x="20" y="49"/>
                  </a:lnTo>
                  <a:lnTo>
                    <a:pt x="20" y="41"/>
                  </a:lnTo>
                  <a:lnTo>
                    <a:pt x="20" y="33"/>
                  </a:lnTo>
                  <a:lnTo>
                    <a:pt x="19" y="26"/>
                  </a:lnTo>
                  <a:lnTo>
                    <a:pt x="19" y="26"/>
                  </a:lnTo>
                  <a:lnTo>
                    <a:pt x="17" y="26"/>
                  </a:lnTo>
                  <a:lnTo>
                    <a:pt x="16" y="28"/>
                  </a:lnTo>
                  <a:lnTo>
                    <a:pt x="12" y="31"/>
                  </a:lnTo>
                  <a:lnTo>
                    <a:pt x="9" y="34"/>
                  </a:lnTo>
                  <a:lnTo>
                    <a:pt x="7" y="35"/>
                  </a:lnTo>
                  <a:lnTo>
                    <a:pt x="4" y="35"/>
                  </a:lnTo>
                  <a:lnTo>
                    <a:pt x="4" y="35"/>
                  </a:lnTo>
                  <a:lnTo>
                    <a:pt x="3" y="34"/>
                  </a:lnTo>
                  <a:lnTo>
                    <a:pt x="0" y="33"/>
                  </a:lnTo>
                  <a:lnTo>
                    <a:pt x="0" y="33"/>
                  </a:lnTo>
                  <a:lnTo>
                    <a:pt x="2" y="27"/>
                  </a:lnTo>
                  <a:lnTo>
                    <a:pt x="5" y="22"/>
                  </a:lnTo>
                  <a:lnTo>
                    <a:pt x="11" y="14"/>
                  </a:lnTo>
                  <a:lnTo>
                    <a:pt x="17" y="7"/>
                  </a:lnTo>
                  <a:lnTo>
                    <a:pt x="20" y="4"/>
                  </a:lnTo>
                  <a:lnTo>
                    <a:pt x="22" y="0"/>
                  </a:lnTo>
                  <a:lnTo>
                    <a:pt x="22" y="0"/>
                  </a:lnTo>
                  <a:lnTo>
                    <a:pt x="26" y="0"/>
                  </a:lnTo>
                  <a:lnTo>
                    <a:pt x="29" y="0"/>
                  </a:lnTo>
                  <a:lnTo>
                    <a:pt x="33" y="3"/>
                  </a:lnTo>
                  <a:lnTo>
                    <a:pt x="33" y="3"/>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6" name="Freeform 213"/>
            <p:cNvSpPr/>
            <p:nvPr/>
          </p:nvSpPr>
          <p:spPr bwMode="auto">
            <a:xfrm>
              <a:off x="6073776" y="1895475"/>
              <a:ext cx="34925" cy="11113"/>
            </a:xfrm>
            <a:custGeom>
              <a:avLst/>
              <a:gdLst/>
              <a:ahLst/>
              <a:cxnLst>
                <a:cxn ang="0">
                  <a:pos x="0" y="7"/>
                </a:cxn>
                <a:cxn ang="0">
                  <a:pos x="0" y="7"/>
                </a:cxn>
                <a:cxn ang="0">
                  <a:pos x="2" y="5"/>
                </a:cxn>
                <a:cxn ang="0">
                  <a:pos x="5" y="3"/>
                </a:cxn>
                <a:cxn ang="0">
                  <a:pos x="11" y="1"/>
                </a:cxn>
                <a:cxn ang="0">
                  <a:pos x="18" y="0"/>
                </a:cxn>
                <a:cxn ang="0">
                  <a:pos x="27" y="0"/>
                </a:cxn>
                <a:cxn ang="0">
                  <a:pos x="44" y="1"/>
                </a:cxn>
                <a:cxn ang="0">
                  <a:pos x="52" y="1"/>
                </a:cxn>
                <a:cxn ang="0">
                  <a:pos x="60" y="0"/>
                </a:cxn>
                <a:cxn ang="0">
                  <a:pos x="60" y="0"/>
                </a:cxn>
                <a:cxn ang="0">
                  <a:pos x="63" y="3"/>
                </a:cxn>
                <a:cxn ang="0">
                  <a:pos x="65" y="5"/>
                </a:cxn>
                <a:cxn ang="0">
                  <a:pos x="66" y="9"/>
                </a:cxn>
                <a:cxn ang="0">
                  <a:pos x="65" y="12"/>
                </a:cxn>
                <a:cxn ang="0">
                  <a:pos x="63" y="15"/>
                </a:cxn>
                <a:cxn ang="0">
                  <a:pos x="60" y="17"/>
                </a:cxn>
                <a:cxn ang="0">
                  <a:pos x="56" y="19"/>
                </a:cxn>
                <a:cxn ang="0">
                  <a:pos x="49" y="19"/>
                </a:cxn>
                <a:cxn ang="0">
                  <a:pos x="49" y="19"/>
                </a:cxn>
                <a:cxn ang="0">
                  <a:pos x="47" y="18"/>
                </a:cxn>
                <a:cxn ang="0">
                  <a:pos x="44" y="17"/>
                </a:cxn>
                <a:cxn ang="0">
                  <a:pos x="41" y="15"/>
                </a:cxn>
                <a:cxn ang="0">
                  <a:pos x="37" y="12"/>
                </a:cxn>
                <a:cxn ang="0">
                  <a:pos x="37" y="12"/>
                </a:cxn>
                <a:cxn ang="0">
                  <a:pos x="32" y="12"/>
                </a:cxn>
                <a:cxn ang="0">
                  <a:pos x="26" y="12"/>
                </a:cxn>
                <a:cxn ang="0">
                  <a:pos x="13" y="14"/>
                </a:cxn>
                <a:cxn ang="0">
                  <a:pos x="7" y="14"/>
                </a:cxn>
                <a:cxn ang="0">
                  <a:pos x="3" y="12"/>
                </a:cxn>
                <a:cxn ang="0">
                  <a:pos x="1" y="10"/>
                </a:cxn>
                <a:cxn ang="0">
                  <a:pos x="0" y="9"/>
                </a:cxn>
                <a:cxn ang="0">
                  <a:pos x="0" y="7"/>
                </a:cxn>
                <a:cxn ang="0">
                  <a:pos x="0" y="7"/>
                </a:cxn>
              </a:cxnLst>
              <a:rect l="0" t="0" r="r" b="b"/>
              <a:pathLst>
                <a:path w="66" h="19">
                  <a:moveTo>
                    <a:pt x="0" y="7"/>
                  </a:moveTo>
                  <a:lnTo>
                    <a:pt x="0" y="7"/>
                  </a:lnTo>
                  <a:lnTo>
                    <a:pt x="2" y="5"/>
                  </a:lnTo>
                  <a:lnTo>
                    <a:pt x="5" y="3"/>
                  </a:lnTo>
                  <a:lnTo>
                    <a:pt x="11" y="1"/>
                  </a:lnTo>
                  <a:lnTo>
                    <a:pt x="18" y="0"/>
                  </a:lnTo>
                  <a:lnTo>
                    <a:pt x="27" y="0"/>
                  </a:lnTo>
                  <a:lnTo>
                    <a:pt x="44" y="1"/>
                  </a:lnTo>
                  <a:lnTo>
                    <a:pt x="52" y="1"/>
                  </a:lnTo>
                  <a:lnTo>
                    <a:pt x="60" y="0"/>
                  </a:lnTo>
                  <a:lnTo>
                    <a:pt x="60" y="0"/>
                  </a:lnTo>
                  <a:lnTo>
                    <a:pt x="63" y="3"/>
                  </a:lnTo>
                  <a:lnTo>
                    <a:pt x="65" y="5"/>
                  </a:lnTo>
                  <a:lnTo>
                    <a:pt x="66" y="9"/>
                  </a:lnTo>
                  <a:lnTo>
                    <a:pt x="65" y="12"/>
                  </a:lnTo>
                  <a:lnTo>
                    <a:pt x="63" y="15"/>
                  </a:lnTo>
                  <a:lnTo>
                    <a:pt x="60" y="17"/>
                  </a:lnTo>
                  <a:lnTo>
                    <a:pt x="56" y="19"/>
                  </a:lnTo>
                  <a:lnTo>
                    <a:pt x="49" y="19"/>
                  </a:lnTo>
                  <a:lnTo>
                    <a:pt x="49" y="19"/>
                  </a:lnTo>
                  <a:lnTo>
                    <a:pt x="47" y="18"/>
                  </a:lnTo>
                  <a:lnTo>
                    <a:pt x="44" y="17"/>
                  </a:lnTo>
                  <a:lnTo>
                    <a:pt x="41" y="15"/>
                  </a:lnTo>
                  <a:lnTo>
                    <a:pt x="37" y="12"/>
                  </a:lnTo>
                  <a:lnTo>
                    <a:pt x="37" y="12"/>
                  </a:lnTo>
                  <a:lnTo>
                    <a:pt x="32" y="12"/>
                  </a:lnTo>
                  <a:lnTo>
                    <a:pt x="26" y="12"/>
                  </a:lnTo>
                  <a:lnTo>
                    <a:pt x="13" y="14"/>
                  </a:lnTo>
                  <a:lnTo>
                    <a:pt x="7" y="14"/>
                  </a:lnTo>
                  <a:lnTo>
                    <a:pt x="3" y="12"/>
                  </a:lnTo>
                  <a:lnTo>
                    <a:pt x="1" y="10"/>
                  </a:lnTo>
                  <a:lnTo>
                    <a:pt x="0" y="9"/>
                  </a:lnTo>
                  <a:lnTo>
                    <a:pt x="0" y="7"/>
                  </a:lnTo>
                  <a:lnTo>
                    <a:pt x="0" y="7"/>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7" name="Freeform 221"/>
            <p:cNvSpPr/>
            <p:nvPr/>
          </p:nvSpPr>
          <p:spPr bwMode="auto">
            <a:xfrm>
              <a:off x="6075363" y="1908175"/>
              <a:ext cx="33338" cy="9525"/>
            </a:xfrm>
            <a:custGeom>
              <a:avLst/>
              <a:gdLst/>
              <a:ahLst/>
              <a:cxnLst>
                <a:cxn ang="0">
                  <a:pos x="60" y="2"/>
                </a:cxn>
                <a:cxn ang="0">
                  <a:pos x="60" y="2"/>
                </a:cxn>
                <a:cxn ang="0">
                  <a:pos x="61" y="6"/>
                </a:cxn>
                <a:cxn ang="0">
                  <a:pos x="62" y="8"/>
                </a:cxn>
                <a:cxn ang="0">
                  <a:pos x="63" y="11"/>
                </a:cxn>
                <a:cxn ang="0">
                  <a:pos x="63" y="11"/>
                </a:cxn>
                <a:cxn ang="0">
                  <a:pos x="61" y="13"/>
                </a:cxn>
                <a:cxn ang="0">
                  <a:pos x="58" y="15"/>
                </a:cxn>
                <a:cxn ang="0">
                  <a:pos x="53" y="16"/>
                </a:cxn>
                <a:cxn ang="0">
                  <a:pos x="47" y="17"/>
                </a:cxn>
                <a:cxn ang="0">
                  <a:pos x="40" y="16"/>
                </a:cxn>
                <a:cxn ang="0">
                  <a:pos x="24" y="14"/>
                </a:cxn>
                <a:cxn ang="0">
                  <a:pos x="15" y="14"/>
                </a:cxn>
                <a:cxn ang="0">
                  <a:pos x="5" y="15"/>
                </a:cxn>
                <a:cxn ang="0">
                  <a:pos x="5" y="15"/>
                </a:cxn>
                <a:cxn ang="0">
                  <a:pos x="3" y="13"/>
                </a:cxn>
                <a:cxn ang="0">
                  <a:pos x="1" y="11"/>
                </a:cxn>
                <a:cxn ang="0">
                  <a:pos x="0" y="8"/>
                </a:cxn>
                <a:cxn ang="0">
                  <a:pos x="0" y="3"/>
                </a:cxn>
                <a:cxn ang="0">
                  <a:pos x="0" y="3"/>
                </a:cxn>
                <a:cxn ang="0">
                  <a:pos x="9" y="1"/>
                </a:cxn>
                <a:cxn ang="0">
                  <a:pos x="17" y="0"/>
                </a:cxn>
                <a:cxn ang="0">
                  <a:pos x="25" y="0"/>
                </a:cxn>
                <a:cxn ang="0">
                  <a:pos x="32" y="0"/>
                </a:cxn>
                <a:cxn ang="0">
                  <a:pos x="46" y="1"/>
                </a:cxn>
                <a:cxn ang="0">
                  <a:pos x="60" y="2"/>
                </a:cxn>
                <a:cxn ang="0">
                  <a:pos x="60" y="2"/>
                </a:cxn>
              </a:cxnLst>
              <a:rect l="0" t="0" r="r" b="b"/>
              <a:pathLst>
                <a:path w="62" h="17">
                  <a:moveTo>
                    <a:pt x="60" y="2"/>
                  </a:moveTo>
                  <a:lnTo>
                    <a:pt x="60" y="2"/>
                  </a:lnTo>
                  <a:lnTo>
                    <a:pt x="61" y="6"/>
                  </a:lnTo>
                  <a:lnTo>
                    <a:pt x="62" y="8"/>
                  </a:lnTo>
                  <a:lnTo>
                    <a:pt x="63" y="11"/>
                  </a:lnTo>
                  <a:lnTo>
                    <a:pt x="63" y="11"/>
                  </a:lnTo>
                  <a:lnTo>
                    <a:pt x="61" y="13"/>
                  </a:lnTo>
                  <a:lnTo>
                    <a:pt x="58" y="15"/>
                  </a:lnTo>
                  <a:lnTo>
                    <a:pt x="53" y="16"/>
                  </a:lnTo>
                  <a:lnTo>
                    <a:pt x="47" y="17"/>
                  </a:lnTo>
                  <a:lnTo>
                    <a:pt x="40" y="16"/>
                  </a:lnTo>
                  <a:lnTo>
                    <a:pt x="24" y="14"/>
                  </a:lnTo>
                  <a:lnTo>
                    <a:pt x="15" y="14"/>
                  </a:lnTo>
                  <a:lnTo>
                    <a:pt x="5" y="15"/>
                  </a:lnTo>
                  <a:lnTo>
                    <a:pt x="5" y="15"/>
                  </a:lnTo>
                  <a:lnTo>
                    <a:pt x="3" y="13"/>
                  </a:lnTo>
                  <a:lnTo>
                    <a:pt x="1" y="11"/>
                  </a:lnTo>
                  <a:lnTo>
                    <a:pt x="0" y="8"/>
                  </a:lnTo>
                  <a:lnTo>
                    <a:pt x="0" y="3"/>
                  </a:lnTo>
                  <a:lnTo>
                    <a:pt x="0" y="3"/>
                  </a:lnTo>
                  <a:lnTo>
                    <a:pt x="9" y="1"/>
                  </a:lnTo>
                  <a:lnTo>
                    <a:pt x="17" y="0"/>
                  </a:lnTo>
                  <a:lnTo>
                    <a:pt x="25" y="0"/>
                  </a:lnTo>
                  <a:lnTo>
                    <a:pt x="32" y="0"/>
                  </a:lnTo>
                  <a:lnTo>
                    <a:pt x="46" y="1"/>
                  </a:lnTo>
                  <a:lnTo>
                    <a:pt x="60" y="2"/>
                  </a:lnTo>
                  <a:lnTo>
                    <a:pt x="60" y="2"/>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73" name="TextBox 72"/>
          <p:cNvSpPr txBox="1"/>
          <p:nvPr/>
        </p:nvSpPr>
        <p:spPr>
          <a:xfrm>
            <a:off x="3131840" y="4430234"/>
            <a:ext cx="3312368" cy="338554"/>
          </a:xfrm>
          <a:prstGeom prst="rect">
            <a:avLst/>
          </a:prstGeom>
          <a:noFill/>
        </p:spPr>
        <p:txBody>
          <a:bodyPr wrap="square" rtlCol="0">
            <a:spAutoFit/>
          </a:bodyPr>
          <a:lstStyle/>
          <a:p>
            <a:r>
              <a:rPr lang="zh-CN" altLang="en-US"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汇报人</a:t>
            </a:r>
            <a:r>
              <a:rPr lang="en-US" altLang="zh-CN"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a:t>
            </a:r>
            <a:r>
              <a:rPr lang="zh-CN" altLang="en-US"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黄智忠      时间</a:t>
            </a:r>
            <a:r>
              <a:rPr lang="en-US" altLang="zh-CN"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:2017.6.15</a:t>
            </a:r>
            <a:endParaRPr lang="zh-CN" altLang="en-US" sz="1600" b="1"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spTree>
  </p:cSld>
  <p:clrMapOvr>
    <a:masterClrMapping/>
  </p:clrMapOvr>
  <p:transition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ppt_w/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 calcmode="lin" valueType="num">
                                      <p:cBhvr>
                                        <p:cTn id="9" dur="500" fill="hold"/>
                                        <p:tgtEl>
                                          <p:spTgt spid="1026"/>
                                        </p:tgtEl>
                                        <p:attrNameLst>
                                          <p:attrName>ppt_w</p:attrName>
                                        </p:attrNameLst>
                                      </p:cBhvr>
                                      <p:tavLst>
                                        <p:tav tm="0">
                                          <p:val>
                                            <p:fltVal val="0"/>
                                          </p:val>
                                        </p:tav>
                                        <p:tav tm="100000">
                                          <p:val>
                                            <p:strVal val="#ppt_w"/>
                                          </p:val>
                                        </p:tav>
                                      </p:tavLst>
                                    </p:anim>
                                    <p:anim calcmode="lin" valueType="num">
                                      <p:cBhvr>
                                        <p:cTn id="10" dur="500" fill="hold"/>
                                        <p:tgtEl>
                                          <p:spTgt spid="10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900"/>
                                        <p:tgtEl>
                                          <p:spTgt spid="49"/>
                                        </p:tgtEl>
                                      </p:cBhvr>
                                    </p:animEffect>
                                  </p:childTnLst>
                                </p:cTn>
                              </p:par>
                            </p:childTnLst>
                          </p:cTn>
                        </p:par>
                        <p:par>
                          <p:cTn id="15" fill="hold">
                            <p:stCondLst>
                              <p:cond delay="14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7"/>
                                        </p:tgtEl>
                                        <p:attrNameLst>
                                          <p:attrName>ppt_y</p:attrName>
                                        </p:attrNameLst>
                                      </p:cBhvr>
                                      <p:tavLst>
                                        <p:tav tm="0">
                                          <p:val>
                                            <p:strVal val="#ppt_y"/>
                                          </p:val>
                                        </p:tav>
                                        <p:tav tm="100000">
                                          <p:val>
                                            <p:strVal val="#ppt_y"/>
                                          </p:val>
                                        </p:tav>
                                      </p:tavLst>
                                    </p:anim>
                                    <p:anim calcmode="lin" valueType="num">
                                      <p:cBhvr>
                                        <p:cTn id="20"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7"/>
                                        </p:tgtEl>
                                      </p:cBhvr>
                                    </p:animEffect>
                                  </p:childTnLst>
                                </p:cTn>
                              </p:par>
                            </p:childTnLst>
                          </p:cTn>
                        </p:par>
                        <p:par>
                          <p:cTn id="23" fill="hold">
                            <p:stCondLst>
                              <p:cond delay="245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2950"/>
                            </p:stCondLst>
                            <p:childTnLst>
                              <p:par>
                                <p:cTn id="29" presetID="12" presetClass="entr" presetSubtype="2"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slide(fromRight)">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utoUpdateAnimBg="0"/>
      <p:bldP spid="28" grpId="0"/>
      <p:bldP spid="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lum bright="-80000" contrast="100000"/>
          </a:blip>
          <a:stretch>
            <a:fillRect/>
          </a:stretch>
        </p:blipFill>
        <p:spPr>
          <a:xfrm>
            <a:off x="1187624" y="1084004"/>
            <a:ext cx="4662008" cy="3103494"/>
          </a:xfrm>
          <a:prstGeom prst="rect">
            <a:avLst/>
          </a:prstGeom>
        </p:spPr>
      </p:pic>
      <p:grpSp>
        <p:nvGrpSpPr>
          <p:cNvPr id="2" name="组合 3"/>
          <p:cNvGrpSpPr/>
          <p:nvPr/>
        </p:nvGrpSpPr>
        <p:grpSpPr>
          <a:xfrm flipH="1">
            <a:off x="6372200" y="1819623"/>
            <a:ext cx="1440160" cy="2367875"/>
            <a:chOff x="2105026" y="2144713"/>
            <a:chExt cx="941388" cy="1106488"/>
          </a:xfrm>
          <a:solidFill>
            <a:schemeClr val="tx1">
              <a:lumMod val="75000"/>
              <a:lumOff val="25000"/>
            </a:schemeClr>
          </a:solidFill>
        </p:grpSpPr>
        <p:sp>
          <p:nvSpPr>
            <p:cNvPr id="5"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 name="Freeform 168"/>
            <p:cNvSpPr>
              <a:spLocks noEditPoints="1"/>
            </p:cNvSpPr>
            <p:nvPr/>
          </p:nvSpPr>
          <p:spPr bwMode="auto">
            <a:xfrm>
              <a:off x="2105026" y="2144713"/>
              <a:ext cx="941388" cy="1106488"/>
            </a:xfrm>
            <a:custGeom>
              <a:avLst/>
              <a:gdLst/>
              <a:ahLst/>
              <a:cxnLst>
                <a:cxn ang="0">
                  <a:pos x="67" y="2002"/>
                </a:cxn>
                <a:cxn ang="0">
                  <a:pos x="421" y="1636"/>
                </a:cxn>
                <a:cxn ang="0">
                  <a:pos x="63" y="638"/>
                </a:cxn>
                <a:cxn ang="0">
                  <a:pos x="1053" y="22"/>
                </a:cxn>
                <a:cxn ang="0">
                  <a:pos x="1776" y="538"/>
                </a:cxn>
                <a:cxn ang="0">
                  <a:pos x="1375" y="898"/>
                </a:cxn>
                <a:cxn ang="0">
                  <a:pos x="826" y="761"/>
                </a:cxn>
                <a:cxn ang="0">
                  <a:pos x="290" y="959"/>
                </a:cxn>
                <a:cxn ang="0">
                  <a:pos x="765" y="1727"/>
                </a:cxn>
                <a:cxn ang="0">
                  <a:pos x="638" y="986"/>
                </a:cxn>
                <a:cxn ang="0">
                  <a:pos x="960" y="1183"/>
                </a:cxn>
                <a:cxn ang="0">
                  <a:pos x="1204" y="1031"/>
                </a:cxn>
                <a:cxn ang="0">
                  <a:pos x="1232" y="1305"/>
                </a:cxn>
                <a:cxn ang="0">
                  <a:pos x="26" y="764"/>
                </a:cxn>
                <a:cxn ang="0">
                  <a:pos x="109" y="651"/>
                </a:cxn>
                <a:cxn ang="0">
                  <a:pos x="996" y="67"/>
                </a:cxn>
                <a:cxn ang="0">
                  <a:pos x="1412" y="259"/>
                </a:cxn>
                <a:cxn ang="0">
                  <a:pos x="866" y="650"/>
                </a:cxn>
                <a:cxn ang="0">
                  <a:pos x="1693" y="433"/>
                </a:cxn>
                <a:cxn ang="0">
                  <a:pos x="919" y="332"/>
                </a:cxn>
                <a:cxn ang="0">
                  <a:pos x="204" y="642"/>
                </a:cxn>
                <a:cxn ang="0">
                  <a:pos x="942" y="387"/>
                </a:cxn>
                <a:cxn ang="0">
                  <a:pos x="419" y="563"/>
                </a:cxn>
                <a:cxn ang="0">
                  <a:pos x="1737" y="562"/>
                </a:cxn>
                <a:cxn ang="0">
                  <a:pos x="881" y="477"/>
                </a:cxn>
                <a:cxn ang="0">
                  <a:pos x="342" y="732"/>
                </a:cxn>
                <a:cxn ang="0">
                  <a:pos x="1381" y="500"/>
                </a:cxn>
                <a:cxn ang="0">
                  <a:pos x="1324" y="691"/>
                </a:cxn>
                <a:cxn ang="0">
                  <a:pos x="1201" y="668"/>
                </a:cxn>
                <a:cxn ang="0">
                  <a:pos x="1480" y="799"/>
                </a:cxn>
                <a:cxn ang="0">
                  <a:pos x="1387" y="676"/>
                </a:cxn>
                <a:cxn ang="0">
                  <a:pos x="856" y="893"/>
                </a:cxn>
                <a:cxn ang="0">
                  <a:pos x="600" y="1612"/>
                </a:cxn>
                <a:cxn ang="0">
                  <a:pos x="192" y="860"/>
                </a:cxn>
                <a:cxn ang="0">
                  <a:pos x="107" y="930"/>
                </a:cxn>
                <a:cxn ang="0">
                  <a:pos x="419" y="1514"/>
                </a:cxn>
                <a:cxn ang="0">
                  <a:pos x="155" y="872"/>
                </a:cxn>
                <a:cxn ang="0">
                  <a:pos x="714" y="917"/>
                </a:cxn>
                <a:cxn ang="0">
                  <a:pos x="954" y="1417"/>
                </a:cxn>
                <a:cxn ang="0">
                  <a:pos x="920" y="1339"/>
                </a:cxn>
                <a:cxn ang="0">
                  <a:pos x="889" y="1232"/>
                </a:cxn>
                <a:cxn ang="0">
                  <a:pos x="824" y="1188"/>
                </a:cxn>
                <a:cxn ang="0">
                  <a:pos x="813" y="1092"/>
                </a:cxn>
                <a:cxn ang="0">
                  <a:pos x="744" y="1053"/>
                </a:cxn>
                <a:cxn ang="0">
                  <a:pos x="1226" y="1052"/>
                </a:cxn>
                <a:cxn ang="0">
                  <a:pos x="1064" y="1140"/>
                </a:cxn>
                <a:cxn ang="0">
                  <a:pos x="1236" y="1093"/>
                </a:cxn>
                <a:cxn ang="0">
                  <a:pos x="1053" y="1427"/>
                </a:cxn>
                <a:cxn ang="0">
                  <a:pos x="1059" y="1288"/>
                </a:cxn>
                <a:cxn ang="0">
                  <a:pos x="1146" y="1237"/>
                </a:cxn>
                <a:cxn ang="0">
                  <a:pos x="1176" y="1487"/>
                </a:cxn>
                <a:cxn ang="0">
                  <a:pos x="1169" y="1592"/>
                </a:cxn>
                <a:cxn ang="0">
                  <a:pos x="875" y="1631"/>
                </a:cxn>
                <a:cxn ang="0">
                  <a:pos x="976" y="1609"/>
                </a:cxn>
                <a:cxn ang="0">
                  <a:pos x="1080" y="1660"/>
                </a:cxn>
                <a:cxn ang="0">
                  <a:pos x="1154" y="1732"/>
                </a:cxn>
                <a:cxn ang="0">
                  <a:pos x="389" y="1680"/>
                </a:cxn>
                <a:cxn ang="0">
                  <a:pos x="610" y="1703"/>
                </a:cxn>
                <a:cxn ang="0">
                  <a:pos x="363" y="1738"/>
                </a:cxn>
                <a:cxn ang="0">
                  <a:pos x="228" y="1794"/>
                </a:cxn>
                <a:cxn ang="0">
                  <a:pos x="690" y="2061"/>
                </a:cxn>
                <a:cxn ang="0">
                  <a:pos x="639" y="1847"/>
                </a:cxn>
              </a:cxnLst>
              <a:rect l="0" t="0" r="r" b="b"/>
              <a:pathLst>
                <a:path w="1779" h="2091">
                  <a:moveTo>
                    <a:pt x="968" y="1829"/>
                  </a:moveTo>
                  <a:lnTo>
                    <a:pt x="968" y="1829"/>
                  </a:lnTo>
                  <a:lnTo>
                    <a:pt x="974" y="1838"/>
                  </a:lnTo>
                  <a:lnTo>
                    <a:pt x="981" y="1844"/>
                  </a:lnTo>
                  <a:lnTo>
                    <a:pt x="998" y="1859"/>
                  </a:lnTo>
                  <a:lnTo>
                    <a:pt x="1015" y="1873"/>
                  </a:lnTo>
                  <a:lnTo>
                    <a:pt x="1031" y="1888"/>
                  </a:lnTo>
                  <a:lnTo>
                    <a:pt x="1038" y="1897"/>
                  </a:lnTo>
                  <a:lnTo>
                    <a:pt x="1045" y="1904"/>
                  </a:lnTo>
                  <a:lnTo>
                    <a:pt x="1051" y="1914"/>
                  </a:lnTo>
                  <a:lnTo>
                    <a:pt x="1056" y="1923"/>
                  </a:lnTo>
                  <a:lnTo>
                    <a:pt x="1060" y="1933"/>
                  </a:lnTo>
                  <a:lnTo>
                    <a:pt x="1063" y="1944"/>
                  </a:lnTo>
                  <a:lnTo>
                    <a:pt x="1064" y="1955"/>
                  </a:lnTo>
                  <a:lnTo>
                    <a:pt x="1063" y="1968"/>
                  </a:lnTo>
                  <a:lnTo>
                    <a:pt x="1063" y="1968"/>
                  </a:lnTo>
                  <a:lnTo>
                    <a:pt x="1031" y="1986"/>
                  </a:lnTo>
                  <a:lnTo>
                    <a:pt x="996" y="2002"/>
                  </a:lnTo>
                  <a:lnTo>
                    <a:pt x="962" y="2018"/>
                  </a:lnTo>
                  <a:lnTo>
                    <a:pt x="927" y="2033"/>
                  </a:lnTo>
                  <a:lnTo>
                    <a:pt x="889" y="2046"/>
                  </a:lnTo>
                  <a:lnTo>
                    <a:pt x="851" y="2058"/>
                  </a:lnTo>
                  <a:lnTo>
                    <a:pt x="810" y="2067"/>
                  </a:lnTo>
                  <a:lnTo>
                    <a:pt x="768" y="2076"/>
                  </a:lnTo>
                  <a:lnTo>
                    <a:pt x="768" y="2076"/>
                  </a:lnTo>
                  <a:lnTo>
                    <a:pt x="684" y="2083"/>
                  </a:lnTo>
                  <a:lnTo>
                    <a:pt x="642" y="2086"/>
                  </a:lnTo>
                  <a:lnTo>
                    <a:pt x="599" y="2089"/>
                  </a:lnTo>
                  <a:lnTo>
                    <a:pt x="557" y="2091"/>
                  </a:lnTo>
                  <a:lnTo>
                    <a:pt x="515" y="2091"/>
                  </a:lnTo>
                  <a:lnTo>
                    <a:pt x="473" y="2091"/>
                  </a:lnTo>
                  <a:lnTo>
                    <a:pt x="431" y="2090"/>
                  </a:lnTo>
                  <a:lnTo>
                    <a:pt x="390" y="2086"/>
                  </a:lnTo>
                  <a:lnTo>
                    <a:pt x="349" y="2083"/>
                  </a:lnTo>
                  <a:lnTo>
                    <a:pt x="309" y="2078"/>
                  </a:lnTo>
                  <a:lnTo>
                    <a:pt x="268" y="2070"/>
                  </a:lnTo>
                  <a:lnTo>
                    <a:pt x="230" y="2062"/>
                  </a:lnTo>
                  <a:lnTo>
                    <a:pt x="191" y="2051"/>
                  </a:lnTo>
                  <a:lnTo>
                    <a:pt x="153" y="2038"/>
                  </a:lnTo>
                  <a:lnTo>
                    <a:pt x="116" y="2024"/>
                  </a:lnTo>
                  <a:lnTo>
                    <a:pt x="116" y="2024"/>
                  </a:lnTo>
                  <a:lnTo>
                    <a:pt x="109" y="2023"/>
                  </a:lnTo>
                  <a:lnTo>
                    <a:pt x="101" y="2021"/>
                  </a:lnTo>
                  <a:lnTo>
                    <a:pt x="95" y="2019"/>
                  </a:lnTo>
                  <a:lnTo>
                    <a:pt x="88" y="2016"/>
                  </a:lnTo>
                  <a:lnTo>
                    <a:pt x="78" y="2009"/>
                  </a:lnTo>
                  <a:lnTo>
                    <a:pt x="67" y="2002"/>
                  </a:lnTo>
                  <a:lnTo>
                    <a:pt x="48" y="1986"/>
                  </a:lnTo>
                  <a:lnTo>
                    <a:pt x="37" y="1978"/>
                  </a:lnTo>
                  <a:lnTo>
                    <a:pt x="25" y="1973"/>
                  </a:lnTo>
                  <a:lnTo>
                    <a:pt x="25" y="1973"/>
                  </a:lnTo>
                  <a:lnTo>
                    <a:pt x="22" y="1965"/>
                  </a:lnTo>
                  <a:lnTo>
                    <a:pt x="21" y="1958"/>
                  </a:lnTo>
                  <a:lnTo>
                    <a:pt x="21" y="1952"/>
                  </a:lnTo>
                  <a:lnTo>
                    <a:pt x="22" y="1945"/>
                  </a:lnTo>
                  <a:lnTo>
                    <a:pt x="24" y="1938"/>
                  </a:lnTo>
                  <a:lnTo>
                    <a:pt x="27" y="1931"/>
                  </a:lnTo>
                  <a:lnTo>
                    <a:pt x="32" y="1926"/>
                  </a:lnTo>
                  <a:lnTo>
                    <a:pt x="37" y="1919"/>
                  </a:lnTo>
                  <a:lnTo>
                    <a:pt x="48" y="1907"/>
                  </a:lnTo>
                  <a:lnTo>
                    <a:pt x="61" y="1895"/>
                  </a:lnTo>
                  <a:lnTo>
                    <a:pt x="72" y="1883"/>
                  </a:lnTo>
                  <a:lnTo>
                    <a:pt x="84" y="1871"/>
                  </a:lnTo>
                  <a:lnTo>
                    <a:pt x="84" y="1871"/>
                  </a:lnTo>
                  <a:lnTo>
                    <a:pt x="96" y="1858"/>
                  </a:lnTo>
                  <a:lnTo>
                    <a:pt x="108" y="1846"/>
                  </a:lnTo>
                  <a:lnTo>
                    <a:pt x="122" y="1833"/>
                  </a:lnTo>
                  <a:lnTo>
                    <a:pt x="139" y="1820"/>
                  </a:lnTo>
                  <a:lnTo>
                    <a:pt x="139" y="1820"/>
                  </a:lnTo>
                  <a:lnTo>
                    <a:pt x="170" y="1799"/>
                  </a:lnTo>
                  <a:lnTo>
                    <a:pt x="205" y="1780"/>
                  </a:lnTo>
                  <a:lnTo>
                    <a:pt x="241" y="1762"/>
                  </a:lnTo>
                  <a:lnTo>
                    <a:pt x="276" y="1746"/>
                  </a:lnTo>
                  <a:lnTo>
                    <a:pt x="276" y="1746"/>
                  </a:lnTo>
                  <a:lnTo>
                    <a:pt x="284" y="1744"/>
                  </a:lnTo>
                  <a:lnTo>
                    <a:pt x="294" y="1742"/>
                  </a:lnTo>
                  <a:lnTo>
                    <a:pt x="303" y="1740"/>
                  </a:lnTo>
                  <a:lnTo>
                    <a:pt x="310" y="1736"/>
                  </a:lnTo>
                  <a:lnTo>
                    <a:pt x="310" y="1736"/>
                  </a:lnTo>
                  <a:lnTo>
                    <a:pt x="319" y="1731"/>
                  </a:lnTo>
                  <a:lnTo>
                    <a:pt x="326" y="1726"/>
                  </a:lnTo>
                  <a:lnTo>
                    <a:pt x="334" y="1721"/>
                  </a:lnTo>
                  <a:lnTo>
                    <a:pt x="338" y="1720"/>
                  </a:lnTo>
                  <a:lnTo>
                    <a:pt x="342" y="1719"/>
                  </a:lnTo>
                  <a:lnTo>
                    <a:pt x="342" y="1719"/>
                  </a:lnTo>
                  <a:lnTo>
                    <a:pt x="343" y="1711"/>
                  </a:lnTo>
                  <a:lnTo>
                    <a:pt x="345" y="1703"/>
                  </a:lnTo>
                  <a:lnTo>
                    <a:pt x="351" y="1689"/>
                  </a:lnTo>
                  <a:lnTo>
                    <a:pt x="358" y="1676"/>
                  </a:lnTo>
                  <a:lnTo>
                    <a:pt x="368" y="1666"/>
                  </a:lnTo>
                  <a:lnTo>
                    <a:pt x="379" y="1656"/>
                  </a:lnTo>
                  <a:lnTo>
                    <a:pt x="392" y="1649"/>
                  </a:lnTo>
                  <a:lnTo>
                    <a:pt x="405" y="1641"/>
                  </a:lnTo>
                  <a:lnTo>
                    <a:pt x="421" y="1636"/>
                  </a:lnTo>
                  <a:lnTo>
                    <a:pt x="421" y="1636"/>
                  </a:lnTo>
                  <a:lnTo>
                    <a:pt x="397" y="1578"/>
                  </a:lnTo>
                  <a:lnTo>
                    <a:pt x="371" y="1521"/>
                  </a:lnTo>
                  <a:lnTo>
                    <a:pt x="319" y="1407"/>
                  </a:lnTo>
                  <a:lnTo>
                    <a:pt x="263" y="1291"/>
                  </a:lnTo>
                  <a:lnTo>
                    <a:pt x="236" y="1232"/>
                  </a:lnTo>
                  <a:lnTo>
                    <a:pt x="209" y="1173"/>
                  </a:lnTo>
                  <a:lnTo>
                    <a:pt x="209" y="1173"/>
                  </a:lnTo>
                  <a:lnTo>
                    <a:pt x="197" y="1144"/>
                  </a:lnTo>
                  <a:lnTo>
                    <a:pt x="183" y="1115"/>
                  </a:lnTo>
                  <a:lnTo>
                    <a:pt x="153" y="1059"/>
                  </a:lnTo>
                  <a:lnTo>
                    <a:pt x="123" y="1002"/>
                  </a:lnTo>
                  <a:lnTo>
                    <a:pt x="94" y="944"/>
                  </a:lnTo>
                  <a:lnTo>
                    <a:pt x="94" y="944"/>
                  </a:lnTo>
                  <a:lnTo>
                    <a:pt x="83" y="920"/>
                  </a:lnTo>
                  <a:lnTo>
                    <a:pt x="72" y="897"/>
                  </a:lnTo>
                  <a:lnTo>
                    <a:pt x="61" y="873"/>
                  </a:lnTo>
                  <a:lnTo>
                    <a:pt x="54" y="863"/>
                  </a:lnTo>
                  <a:lnTo>
                    <a:pt x="48" y="853"/>
                  </a:lnTo>
                  <a:lnTo>
                    <a:pt x="48" y="853"/>
                  </a:lnTo>
                  <a:lnTo>
                    <a:pt x="44" y="848"/>
                  </a:lnTo>
                  <a:lnTo>
                    <a:pt x="40" y="841"/>
                  </a:lnTo>
                  <a:lnTo>
                    <a:pt x="40" y="841"/>
                  </a:lnTo>
                  <a:lnTo>
                    <a:pt x="35" y="835"/>
                  </a:lnTo>
                  <a:lnTo>
                    <a:pt x="29" y="828"/>
                  </a:lnTo>
                  <a:lnTo>
                    <a:pt x="22" y="822"/>
                  </a:lnTo>
                  <a:lnTo>
                    <a:pt x="18" y="817"/>
                  </a:lnTo>
                  <a:lnTo>
                    <a:pt x="18" y="817"/>
                  </a:lnTo>
                  <a:lnTo>
                    <a:pt x="16" y="810"/>
                  </a:lnTo>
                  <a:lnTo>
                    <a:pt x="14" y="802"/>
                  </a:lnTo>
                  <a:lnTo>
                    <a:pt x="8" y="780"/>
                  </a:lnTo>
                  <a:lnTo>
                    <a:pt x="8" y="780"/>
                  </a:lnTo>
                  <a:lnTo>
                    <a:pt x="5" y="766"/>
                  </a:lnTo>
                  <a:lnTo>
                    <a:pt x="2" y="754"/>
                  </a:lnTo>
                  <a:lnTo>
                    <a:pt x="0" y="742"/>
                  </a:lnTo>
                  <a:lnTo>
                    <a:pt x="0" y="730"/>
                  </a:lnTo>
                  <a:lnTo>
                    <a:pt x="1" y="717"/>
                  </a:lnTo>
                  <a:lnTo>
                    <a:pt x="3" y="705"/>
                  </a:lnTo>
                  <a:lnTo>
                    <a:pt x="7" y="692"/>
                  </a:lnTo>
                  <a:lnTo>
                    <a:pt x="12" y="678"/>
                  </a:lnTo>
                  <a:lnTo>
                    <a:pt x="12" y="678"/>
                  </a:lnTo>
                  <a:lnTo>
                    <a:pt x="20" y="671"/>
                  </a:lnTo>
                  <a:lnTo>
                    <a:pt x="27" y="665"/>
                  </a:lnTo>
                  <a:lnTo>
                    <a:pt x="34" y="657"/>
                  </a:lnTo>
                  <a:lnTo>
                    <a:pt x="40" y="650"/>
                  </a:lnTo>
                  <a:lnTo>
                    <a:pt x="40" y="650"/>
                  </a:lnTo>
                  <a:lnTo>
                    <a:pt x="63" y="638"/>
                  </a:lnTo>
                  <a:lnTo>
                    <a:pt x="87" y="629"/>
                  </a:lnTo>
                  <a:lnTo>
                    <a:pt x="111" y="622"/>
                  </a:lnTo>
                  <a:lnTo>
                    <a:pt x="136" y="615"/>
                  </a:lnTo>
                  <a:lnTo>
                    <a:pt x="136" y="615"/>
                  </a:lnTo>
                  <a:lnTo>
                    <a:pt x="144" y="617"/>
                  </a:lnTo>
                  <a:lnTo>
                    <a:pt x="153" y="618"/>
                  </a:lnTo>
                  <a:lnTo>
                    <a:pt x="160" y="620"/>
                  </a:lnTo>
                  <a:lnTo>
                    <a:pt x="168" y="623"/>
                  </a:lnTo>
                  <a:lnTo>
                    <a:pt x="168" y="623"/>
                  </a:lnTo>
                  <a:lnTo>
                    <a:pt x="192" y="607"/>
                  </a:lnTo>
                  <a:lnTo>
                    <a:pt x="217" y="592"/>
                  </a:lnTo>
                  <a:lnTo>
                    <a:pt x="242" y="579"/>
                  </a:lnTo>
                  <a:lnTo>
                    <a:pt x="265" y="566"/>
                  </a:lnTo>
                  <a:lnTo>
                    <a:pt x="291" y="554"/>
                  </a:lnTo>
                  <a:lnTo>
                    <a:pt x="317" y="542"/>
                  </a:lnTo>
                  <a:lnTo>
                    <a:pt x="372" y="519"/>
                  </a:lnTo>
                  <a:lnTo>
                    <a:pt x="372" y="519"/>
                  </a:lnTo>
                  <a:lnTo>
                    <a:pt x="406" y="502"/>
                  </a:lnTo>
                  <a:lnTo>
                    <a:pt x="441" y="485"/>
                  </a:lnTo>
                  <a:lnTo>
                    <a:pt x="511" y="453"/>
                  </a:lnTo>
                  <a:lnTo>
                    <a:pt x="583" y="420"/>
                  </a:lnTo>
                  <a:lnTo>
                    <a:pt x="655" y="389"/>
                  </a:lnTo>
                  <a:lnTo>
                    <a:pt x="726" y="358"/>
                  </a:lnTo>
                  <a:lnTo>
                    <a:pt x="761" y="341"/>
                  </a:lnTo>
                  <a:lnTo>
                    <a:pt x="796" y="325"/>
                  </a:lnTo>
                  <a:lnTo>
                    <a:pt x="829" y="308"/>
                  </a:lnTo>
                  <a:lnTo>
                    <a:pt x="864" y="290"/>
                  </a:lnTo>
                  <a:lnTo>
                    <a:pt x="896" y="270"/>
                  </a:lnTo>
                  <a:lnTo>
                    <a:pt x="928" y="251"/>
                  </a:lnTo>
                  <a:lnTo>
                    <a:pt x="928" y="251"/>
                  </a:lnTo>
                  <a:lnTo>
                    <a:pt x="928" y="230"/>
                  </a:lnTo>
                  <a:lnTo>
                    <a:pt x="926" y="207"/>
                  </a:lnTo>
                  <a:lnTo>
                    <a:pt x="924" y="161"/>
                  </a:lnTo>
                  <a:lnTo>
                    <a:pt x="923" y="139"/>
                  </a:lnTo>
                  <a:lnTo>
                    <a:pt x="924" y="117"/>
                  </a:lnTo>
                  <a:lnTo>
                    <a:pt x="926" y="97"/>
                  </a:lnTo>
                  <a:lnTo>
                    <a:pt x="928" y="87"/>
                  </a:lnTo>
                  <a:lnTo>
                    <a:pt x="930" y="79"/>
                  </a:lnTo>
                  <a:lnTo>
                    <a:pt x="930" y="79"/>
                  </a:lnTo>
                  <a:lnTo>
                    <a:pt x="938" y="72"/>
                  </a:lnTo>
                  <a:lnTo>
                    <a:pt x="946" y="66"/>
                  </a:lnTo>
                  <a:lnTo>
                    <a:pt x="955" y="60"/>
                  </a:lnTo>
                  <a:lnTo>
                    <a:pt x="964" y="54"/>
                  </a:lnTo>
                  <a:lnTo>
                    <a:pt x="985" y="45"/>
                  </a:lnTo>
                  <a:lnTo>
                    <a:pt x="1007" y="36"/>
                  </a:lnTo>
                  <a:lnTo>
                    <a:pt x="1031" y="29"/>
                  </a:lnTo>
                  <a:lnTo>
                    <a:pt x="1053" y="22"/>
                  </a:lnTo>
                  <a:lnTo>
                    <a:pt x="1095" y="10"/>
                  </a:lnTo>
                  <a:lnTo>
                    <a:pt x="1095" y="10"/>
                  </a:lnTo>
                  <a:lnTo>
                    <a:pt x="1111" y="6"/>
                  </a:lnTo>
                  <a:lnTo>
                    <a:pt x="1126" y="3"/>
                  </a:lnTo>
                  <a:lnTo>
                    <a:pt x="1141" y="1"/>
                  </a:lnTo>
                  <a:lnTo>
                    <a:pt x="1155" y="0"/>
                  </a:lnTo>
                  <a:lnTo>
                    <a:pt x="1170" y="2"/>
                  </a:lnTo>
                  <a:lnTo>
                    <a:pt x="1184" y="4"/>
                  </a:lnTo>
                  <a:lnTo>
                    <a:pt x="1199" y="9"/>
                  </a:lnTo>
                  <a:lnTo>
                    <a:pt x="1213" y="17"/>
                  </a:lnTo>
                  <a:lnTo>
                    <a:pt x="1213" y="17"/>
                  </a:lnTo>
                  <a:lnTo>
                    <a:pt x="1233" y="40"/>
                  </a:lnTo>
                  <a:lnTo>
                    <a:pt x="1252" y="65"/>
                  </a:lnTo>
                  <a:lnTo>
                    <a:pt x="1290" y="114"/>
                  </a:lnTo>
                  <a:lnTo>
                    <a:pt x="1325" y="166"/>
                  </a:lnTo>
                  <a:lnTo>
                    <a:pt x="1360" y="217"/>
                  </a:lnTo>
                  <a:lnTo>
                    <a:pt x="1360" y="217"/>
                  </a:lnTo>
                  <a:lnTo>
                    <a:pt x="1383" y="224"/>
                  </a:lnTo>
                  <a:lnTo>
                    <a:pt x="1405" y="232"/>
                  </a:lnTo>
                  <a:lnTo>
                    <a:pt x="1451" y="244"/>
                  </a:lnTo>
                  <a:lnTo>
                    <a:pt x="1474" y="249"/>
                  </a:lnTo>
                  <a:lnTo>
                    <a:pt x="1496" y="256"/>
                  </a:lnTo>
                  <a:lnTo>
                    <a:pt x="1519" y="262"/>
                  </a:lnTo>
                  <a:lnTo>
                    <a:pt x="1540" y="270"/>
                  </a:lnTo>
                  <a:lnTo>
                    <a:pt x="1540" y="270"/>
                  </a:lnTo>
                  <a:lnTo>
                    <a:pt x="1545" y="273"/>
                  </a:lnTo>
                  <a:lnTo>
                    <a:pt x="1549" y="276"/>
                  </a:lnTo>
                  <a:lnTo>
                    <a:pt x="1557" y="282"/>
                  </a:lnTo>
                  <a:lnTo>
                    <a:pt x="1566" y="290"/>
                  </a:lnTo>
                  <a:lnTo>
                    <a:pt x="1575" y="295"/>
                  </a:lnTo>
                  <a:lnTo>
                    <a:pt x="1575" y="295"/>
                  </a:lnTo>
                  <a:lnTo>
                    <a:pt x="1590" y="303"/>
                  </a:lnTo>
                  <a:lnTo>
                    <a:pt x="1604" y="310"/>
                  </a:lnTo>
                  <a:lnTo>
                    <a:pt x="1631" y="327"/>
                  </a:lnTo>
                  <a:lnTo>
                    <a:pt x="1658" y="347"/>
                  </a:lnTo>
                  <a:lnTo>
                    <a:pt x="1684" y="367"/>
                  </a:lnTo>
                  <a:lnTo>
                    <a:pt x="1710" y="388"/>
                  </a:lnTo>
                  <a:lnTo>
                    <a:pt x="1733" y="411"/>
                  </a:lnTo>
                  <a:lnTo>
                    <a:pt x="1779" y="455"/>
                  </a:lnTo>
                  <a:lnTo>
                    <a:pt x="1779" y="455"/>
                  </a:lnTo>
                  <a:lnTo>
                    <a:pt x="1777" y="463"/>
                  </a:lnTo>
                  <a:lnTo>
                    <a:pt x="1776" y="473"/>
                  </a:lnTo>
                  <a:lnTo>
                    <a:pt x="1778" y="494"/>
                  </a:lnTo>
                  <a:lnTo>
                    <a:pt x="1778" y="505"/>
                  </a:lnTo>
                  <a:lnTo>
                    <a:pt x="1779" y="517"/>
                  </a:lnTo>
                  <a:lnTo>
                    <a:pt x="1778" y="527"/>
                  </a:lnTo>
                  <a:lnTo>
                    <a:pt x="1776" y="538"/>
                  </a:lnTo>
                  <a:lnTo>
                    <a:pt x="1776" y="538"/>
                  </a:lnTo>
                  <a:lnTo>
                    <a:pt x="1774" y="547"/>
                  </a:lnTo>
                  <a:lnTo>
                    <a:pt x="1771" y="555"/>
                  </a:lnTo>
                  <a:lnTo>
                    <a:pt x="1762" y="571"/>
                  </a:lnTo>
                  <a:lnTo>
                    <a:pt x="1751" y="587"/>
                  </a:lnTo>
                  <a:lnTo>
                    <a:pt x="1740" y="603"/>
                  </a:lnTo>
                  <a:lnTo>
                    <a:pt x="1727" y="617"/>
                  </a:lnTo>
                  <a:lnTo>
                    <a:pt x="1713" y="632"/>
                  </a:lnTo>
                  <a:lnTo>
                    <a:pt x="1685" y="661"/>
                  </a:lnTo>
                  <a:lnTo>
                    <a:pt x="1685" y="661"/>
                  </a:lnTo>
                  <a:lnTo>
                    <a:pt x="1671" y="676"/>
                  </a:lnTo>
                  <a:lnTo>
                    <a:pt x="1658" y="689"/>
                  </a:lnTo>
                  <a:lnTo>
                    <a:pt x="1644" y="701"/>
                  </a:lnTo>
                  <a:lnTo>
                    <a:pt x="1631" y="712"/>
                  </a:lnTo>
                  <a:lnTo>
                    <a:pt x="1617" y="722"/>
                  </a:lnTo>
                  <a:lnTo>
                    <a:pt x="1602" y="732"/>
                  </a:lnTo>
                  <a:lnTo>
                    <a:pt x="1569" y="752"/>
                  </a:lnTo>
                  <a:lnTo>
                    <a:pt x="1569" y="752"/>
                  </a:lnTo>
                  <a:lnTo>
                    <a:pt x="1554" y="763"/>
                  </a:lnTo>
                  <a:lnTo>
                    <a:pt x="1539" y="773"/>
                  </a:lnTo>
                  <a:lnTo>
                    <a:pt x="1531" y="777"/>
                  </a:lnTo>
                  <a:lnTo>
                    <a:pt x="1522" y="781"/>
                  </a:lnTo>
                  <a:lnTo>
                    <a:pt x="1514" y="784"/>
                  </a:lnTo>
                  <a:lnTo>
                    <a:pt x="1503" y="787"/>
                  </a:lnTo>
                  <a:lnTo>
                    <a:pt x="1503" y="787"/>
                  </a:lnTo>
                  <a:lnTo>
                    <a:pt x="1504" y="797"/>
                  </a:lnTo>
                  <a:lnTo>
                    <a:pt x="1504" y="806"/>
                  </a:lnTo>
                  <a:lnTo>
                    <a:pt x="1503" y="813"/>
                  </a:lnTo>
                  <a:lnTo>
                    <a:pt x="1500" y="821"/>
                  </a:lnTo>
                  <a:lnTo>
                    <a:pt x="1496" y="826"/>
                  </a:lnTo>
                  <a:lnTo>
                    <a:pt x="1492" y="830"/>
                  </a:lnTo>
                  <a:lnTo>
                    <a:pt x="1487" y="834"/>
                  </a:lnTo>
                  <a:lnTo>
                    <a:pt x="1481" y="836"/>
                  </a:lnTo>
                  <a:lnTo>
                    <a:pt x="1475" y="838"/>
                  </a:lnTo>
                  <a:lnTo>
                    <a:pt x="1468" y="839"/>
                  </a:lnTo>
                  <a:lnTo>
                    <a:pt x="1460" y="839"/>
                  </a:lnTo>
                  <a:lnTo>
                    <a:pt x="1451" y="839"/>
                  </a:lnTo>
                  <a:lnTo>
                    <a:pt x="1435" y="836"/>
                  </a:lnTo>
                  <a:lnTo>
                    <a:pt x="1417" y="832"/>
                  </a:lnTo>
                  <a:lnTo>
                    <a:pt x="1417" y="832"/>
                  </a:lnTo>
                  <a:lnTo>
                    <a:pt x="1411" y="840"/>
                  </a:lnTo>
                  <a:lnTo>
                    <a:pt x="1404" y="850"/>
                  </a:lnTo>
                  <a:lnTo>
                    <a:pt x="1395" y="871"/>
                  </a:lnTo>
                  <a:lnTo>
                    <a:pt x="1389" y="881"/>
                  </a:lnTo>
                  <a:lnTo>
                    <a:pt x="1383" y="890"/>
                  </a:lnTo>
                  <a:lnTo>
                    <a:pt x="1380" y="895"/>
                  </a:lnTo>
                  <a:lnTo>
                    <a:pt x="1375" y="898"/>
                  </a:lnTo>
                  <a:lnTo>
                    <a:pt x="1371" y="900"/>
                  </a:lnTo>
                  <a:lnTo>
                    <a:pt x="1366" y="902"/>
                  </a:lnTo>
                  <a:lnTo>
                    <a:pt x="1366" y="902"/>
                  </a:lnTo>
                  <a:lnTo>
                    <a:pt x="1355" y="904"/>
                  </a:lnTo>
                  <a:lnTo>
                    <a:pt x="1345" y="904"/>
                  </a:lnTo>
                  <a:lnTo>
                    <a:pt x="1336" y="902"/>
                  </a:lnTo>
                  <a:lnTo>
                    <a:pt x="1325" y="899"/>
                  </a:lnTo>
                  <a:lnTo>
                    <a:pt x="1305" y="890"/>
                  </a:lnTo>
                  <a:lnTo>
                    <a:pt x="1295" y="886"/>
                  </a:lnTo>
                  <a:lnTo>
                    <a:pt x="1284" y="883"/>
                  </a:lnTo>
                  <a:lnTo>
                    <a:pt x="1284" y="883"/>
                  </a:lnTo>
                  <a:lnTo>
                    <a:pt x="1272" y="884"/>
                  </a:lnTo>
                  <a:lnTo>
                    <a:pt x="1258" y="887"/>
                  </a:lnTo>
                  <a:lnTo>
                    <a:pt x="1245" y="892"/>
                  </a:lnTo>
                  <a:lnTo>
                    <a:pt x="1231" y="897"/>
                  </a:lnTo>
                  <a:lnTo>
                    <a:pt x="1204" y="908"/>
                  </a:lnTo>
                  <a:lnTo>
                    <a:pt x="1190" y="913"/>
                  </a:lnTo>
                  <a:lnTo>
                    <a:pt x="1176" y="917"/>
                  </a:lnTo>
                  <a:lnTo>
                    <a:pt x="1176" y="917"/>
                  </a:lnTo>
                  <a:lnTo>
                    <a:pt x="1171" y="919"/>
                  </a:lnTo>
                  <a:lnTo>
                    <a:pt x="1171" y="919"/>
                  </a:lnTo>
                  <a:lnTo>
                    <a:pt x="1142" y="921"/>
                  </a:lnTo>
                  <a:lnTo>
                    <a:pt x="1111" y="924"/>
                  </a:lnTo>
                  <a:lnTo>
                    <a:pt x="1045" y="929"/>
                  </a:lnTo>
                  <a:lnTo>
                    <a:pt x="1009" y="931"/>
                  </a:lnTo>
                  <a:lnTo>
                    <a:pt x="975" y="933"/>
                  </a:lnTo>
                  <a:lnTo>
                    <a:pt x="939" y="934"/>
                  </a:lnTo>
                  <a:lnTo>
                    <a:pt x="903" y="934"/>
                  </a:lnTo>
                  <a:lnTo>
                    <a:pt x="903" y="934"/>
                  </a:lnTo>
                  <a:lnTo>
                    <a:pt x="896" y="930"/>
                  </a:lnTo>
                  <a:lnTo>
                    <a:pt x="886" y="927"/>
                  </a:lnTo>
                  <a:lnTo>
                    <a:pt x="866" y="923"/>
                  </a:lnTo>
                  <a:lnTo>
                    <a:pt x="856" y="920"/>
                  </a:lnTo>
                  <a:lnTo>
                    <a:pt x="847" y="917"/>
                  </a:lnTo>
                  <a:lnTo>
                    <a:pt x="839" y="913"/>
                  </a:lnTo>
                  <a:lnTo>
                    <a:pt x="835" y="911"/>
                  </a:lnTo>
                  <a:lnTo>
                    <a:pt x="832" y="908"/>
                  </a:lnTo>
                  <a:lnTo>
                    <a:pt x="832" y="908"/>
                  </a:lnTo>
                  <a:lnTo>
                    <a:pt x="830" y="892"/>
                  </a:lnTo>
                  <a:lnTo>
                    <a:pt x="832" y="885"/>
                  </a:lnTo>
                  <a:lnTo>
                    <a:pt x="835" y="878"/>
                  </a:lnTo>
                  <a:lnTo>
                    <a:pt x="835" y="878"/>
                  </a:lnTo>
                  <a:lnTo>
                    <a:pt x="829" y="855"/>
                  </a:lnTo>
                  <a:lnTo>
                    <a:pt x="827" y="832"/>
                  </a:lnTo>
                  <a:lnTo>
                    <a:pt x="825" y="808"/>
                  </a:lnTo>
                  <a:lnTo>
                    <a:pt x="825" y="784"/>
                  </a:lnTo>
                  <a:lnTo>
                    <a:pt x="826" y="761"/>
                  </a:lnTo>
                  <a:lnTo>
                    <a:pt x="828" y="737"/>
                  </a:lnTo>
                  <a:lnTo>
                    <a:pt x="832" y="715"/>
                  </a:lnTo>
                  <a:lnTo>
                    <a:pt x="835" y="691"/>
                  </a:lnTo>
                  <a:lnTo>
                    <a:pt x="839" y="669"/>
                  </a:lnTo>
                  <a:lnTo>
                    <a:pt x="844" y="646"/>
                  </a:lnTo>
                  <a:lnTo>
                    <a:pt x="856" y="602"/>
                  </a:lnTo>
                  <a:lnTo>
                    <a:pt x="870" y="561"/>
                  </a:lnTo>
                  <a:lnTo>
                    <a:pt x="884" y="521"/>
                  </a:lnTo>
                  <a:lnTo>
                    <a:pt x="884" y="521"/>
                  </a:lnTo>
                  <a:lnTo>
                    <a:pt x="879" y="521"/>
                  </a:lnTo>
                  <a:lnTo>
                    <a:pt x="873" y="523"/>
                  </a:lnTo>
                  <a:lnTo>
                    <a:pt x="867" y="525"/>
                  </a:lnTo>
                  <a:lnTo>
                    <a:pt x="862" y="527"/>
                  </a:lnTo>
                  <a:lnTo>
                    <a:pt x="850" y="535"/>
                  </a:lnTo>
                  <a:lnTo>
                    <a:pt x="841" y="544"/>
                  </a:lnTo>
                  <a:lnTo>
                    <a:pt x="841" y="544"/>
                  </a:lnTo>
                  <a:lnTo>
                    <a:pt x="821" y="550"/>
                  </a:lnTo>
                  <a:lnTo>
                    <a:pt x="798" y="557"/>
                  </a:lnTo>
                  <a:lnTo>
                    <a:pt x="777" y="564"/>
                  </a:lnTo>
                  <a:lnTo>
                    <a:pt x="756" y="570"/>
                  </a:lnTo>
                  <a:lnTo>
                    <a:pt x="756" y="570"/>
                  </a:lnTo>
                  <a:lnTo>
                    <a:pt x="727" y="582"/>
                  </a:lnTo>
                  <a:lnTo>
                    <a:pt x="696" y="594"/>
                  </a:lnTo>
                  <a:lnTo>
                    <a:pt x="635" y="620"/>
                  </a:lnTo>
                  <a:lnTo>
                    <a:pt x="572" y="647"/>
                  </a:lnTo>
                  <a:lnTo>
                    <a:pt x="512" y="676"/>
                  </a:lnTo>
                  <a:lnTo>
                    <a:pt x="512" y="676"/>
                  </a:lnTo>
                  <a:lnTo>
                    <a:pt x="485" y="688"/>
                  </a:lnTo>
                  <a:lnTo>
                    <a:pt x="458" y="700"/>
                  </a:lnTo>
                  <a:lnTo>
                    <a:pt x="430" y="711"/>
                  </a:lnTo>
                  <a:lnTo>
                    <a:pt x="404" y="723"/>
                  </a:lnTo>
                  <a:lnTo>
                    <a:pt x="404" y="723"/>
                  </a:lnTo>
                  <a:lnTo>
                    <a:pt x="375" y="737"/>
                  </a:lnTo>
                  <a:lnTo>
                    <a:pt x="348" y="752"/>
                  </a:lnTo>
                  <a:lnTo>
                    <a:pt x="321" y="768"/>
                  </a:lnTo>
                  <a:lnTo>
                    <a:pt x="293" y="784"/>
                  </a:lnTo>
                  <a:lnTo>
                    <a:pt x="293" y="784"/>
                  </a:lnTo>
                  <a:lnTo>
                    <a:pt x="278" y="794"/>
                  </a:lnTo>
                  <a:lnTo>
                    <a:pt x="265" y="804"/>
                  </a:lnTo>
                  <a:lnTo>
                    <a:pt x="253" y="815"/>
                  </a:lnTo>
                  <a:lnTo>
                    <a:pt x="242" y="828"/>
                  </a:lnTo>
                  <a:lnTo>
                    <a:pt x="242" y="828"/>
                  </a:lnTo>
                  <a:lnTo>
                    <a:pt x="248" y="852"/>
                  </a:lnTo>
                  <a:lnTo>
                    <a:pt x="254" y="873"/>
                  </a:lnTo>
                  <a:lnTo>
                    <a:pt x="263" y="896"/>
                  </a:lnTo>
                  <a:lnTo>
                    <a:pt x="271" y="917"/>
                  </a:lnTo>
                  <a:lnTo>
                    <a:pt x="290" y="959"/>
                  </a:lnTo>
                  <a:lnTo>
                    <a:pt x="309" y="1000"/>
                  </a:lnTo>
                  <a:lnTo>
                    <a:pt x="351" y="1082"/>
                  </a:lnTo>
                  <a:lnTo>
                    <a:pt x="371" y="1124"/>
                  </a:lnTo>
                  <a:lnTo>
                    <a:pt x="389" y="1166"/>
                  </a:lnTo>
                  <a:lnTo>
                    <a:pt x="389" y="1166"/>
                  </a:lnTo>
                  <a:lnTo>
                    <a:pt x="404" y="1197"/>
                  </a:lnTo>
                  <a:lnTo>
                    <a:pt x="419" y="1228"/>
                  </a:lnTo>
                  <a:lnTo>
                    <a:pt x="434" y="1260"/>
                  </a:lnTo>
                  <a:lnTo>
                    <a:pt x="450" y="1291"/>
                  </a:lnTo>
                  <a:lnTo>
                    <a:pt x="450" y="1291"/>
                  </a:lnTo>
                  <a:lnTo>
                    <a:pt x="457" y="1301"/>
                  </a:lnTo>
                  <a:lnTo>
                    <a:pt x="462" y="1309"/>
                  </a:lnTo>
                  <a:lnTo>
                    <a:pt x="469" y="1319"/>
                  </a:lnTo>
                  <a:lnTo>
                    <a:pt x="475" y="1328"/>
                  </a:lnTo>
                  <a:lnTo>
                    <a:pt x="475" y="1328"/>
                  </a:lnTo>
                  <a:lnTo>
                    <a:pt x="488" y="1350"/>
                  </a:lnTo>
                  <a:lnTo>
                    <a:pt x="499" y="1371"/>
                  </a:lnTo>
                  <a:lnTo>
                    <a:pt x="521" y="1415"/>
                  </a:lnTo>
                  <a:lnTo>
                    <a:pt x="544" y="1458"/>
                  </a:lnTo>
                  <a:lnTo>
                    <a:pt x="555" y="1479"/>
                  </a:lnTo>
                  <a:lnTo>
                    <a:pt x="569" y="1500"/>
                  </a:lnTo>
                  <a:lnTo>
                    <a:pt x="569" y="1500"/>
                  </a:lnTo>
                  <a:lnTo>
                    <a:pt x="578" y="1516"/>
                  </a:lnTo>
                  <a:lnTo>
                    <a:pt x="586" y="1532"/>
                  </a:lnTo>
                  <a:lnTo>
                    <a:pt x="604" y="1564"/>
                  </a:lnTo>
                  <a:lnTo>
                    <a:pt x="604" y="1564"/>
                  </a:lnTo>
                  <a:lnTo>
                    <a:pt x="610" y="1575"/>
                  </a:lnTo>
                  <a:lnTo>
                    <a:pt x="618" y="1585"/>
                  </a:lnTo>
                  <a:lnTo>
                    <a:pt x="622" y="1591"/>
                  </a:lnTo>
                  <a:lnTo>
                    <a:pt x="624" y="1597"/>
                  </a:lnTo>
                  <a:lnTo>
                    <a:pt x="625" y="1604"/>
                  </a:lnTo>
                  <a:lnTo>
                    <a:pt x="625" y="1611"/>
                  </a:lnTo>
                  <a:lnTo>
                    <a:pt x="625" y="1611"/>
                  </a:lnTo>
                  <a:lnTo>
                    <a:pt x="636" y="1619"/>
                  </a:lnTo>
                  <a:lnTo>
                    <a:pt x="647" y="1626"/>
                  </a:lnTo>
                  <a:lnTo>
                    <a:pt x="670" y="1638"/>
                  </a:lnTo>
                  <a:lnTo>
                    <a:pt x="692" y="1650"/>
                  </a:lnTo>
                  <a:lnTo>
                    <a:pt x="714" y="1660"/>
                  </a:lnTo>
                  <a:lnTo>
                    <a:pt x="724" y="1667"/>
                  </a:lnTo>
                  <a:lnTo>
                    <a:pt x="733" y="1672"/>
                  </a:lnTo>
                  <a:lnTo>
                    <a:pt x="742" y="1680"/>
                  </a:lnTo>
                  <a:lnTo>
                    <a:pt x="749" y="1687"/>
                  </a:lnTo>
                  <a:lnTo>
                    <a:pt x="756" y="1696"/>
                  </a:lnTo>
                  <a:lnTo>
                    <a:pt x="761" y="1704"/>
                  </a:lnTo>
                  <a:lnTo>
                    <a:pt x="764" y="1715"/>
                  </a:lnTo>
                  <a:lnTo>
                    <a:pt x="765" y="1727"/>
                  </a:lnTo>
                  <a:lnTo>
                    <a:pt x="765" y="1727"/>
                  </a:lnTo>
                  <a:lnTo>
                    <a:pt x="778" y="1734"/>
                  </a:lnTo>
                  <a:lnTo>
                    <a:pt x="791" y="1741"/>
                  </a:lnTo>
                  <a:lnTo>
                    <a:pt x="804" y="1746"/>
                  </a:lnTo>
                  <a:lnTo>
                    <a:pt x="817" y="1751"/>
                  </a:lnTo>
                  <a:lnTo>
                    <a:pt x="843" y="1759"/>
                  </a:lnTo>
                  <a:lnTo>
                    <a:pt x="871" y="1766"/>
                  </a:lnTo>
                  <a:lnTo>
                    <a:pt x="871" y="1766"/>
                  </a:lnTo>
                  <a:lnTo>
                    <a:pt x="864" y="1718"/>
                  </a:lnTo>
                  <a:lnTo>
                    <a:pt x="856" y="1672"/>
                  </a:lnTo>
                  <a:lnTo>
                    <a:pt x="842" y="1584"/>
                  </a:lnTo>
                  <a:lnTo>
                    <a:pt x="836" y="1540"/>
                  </a:lnTo>
                  <a:lnTo>
                    <a:pt x="828" y="1496"/>
                  </a:lnTo>
                  <a:lnTo>
                    <a:pt x="820" y="1452"/>
                  </a:lnTo>
                  <a:lnTo>
                    <a:pt x="810" y="1404"/>
                  </a:lnTo>
                  <a:lnTo>
                    <a:pt x="810" y="1404"/>
                  </a:lnTo>
                  <a:lnTo>
                    <a:pt x="810" y="1401"/>
                  </a:lnTo>
                  <a:lnTo>
                    <a:pt x="811" y="1398"/>
                  </a:lnTo>
                  <a:lnTo>
                    <a:pt x="814" y="1394"/>
                  </a:lnTo>
                  <a:lnTo>
                    <a:pt x="819" y="1392"/>
                  </a:lnTo>
                  <a:lnTo>
                    <a:pt x="821" y="1389"/>
                  </a:lnTo>
                  <a:lnTo>
                    <a:pt x="822" y="1387"/>
                  </a:lnTo>
                  <a:lnTo>
                    <a:pt x="822" y="1387"/>
                  </a:lnTo>
                  <a:lnTo>
                    <a:pt x="808" y="1364"/>
                  </a:lnTo>
                  <a:lnTo>
                    <a:pt x="794" y="1338"/>
                  </a:lnTo>
                  <a:lnTo>
                    <a:pt x="779" y="1310"/>
                  </a:lnTo>
                  <a:lnTo>
                    <a:pt x="765" y="1281"/>
                  </a:lnTo>
                  <a:lnTo>
                    <a:pt x="736" y="1221"/>
                  </a:lnTo>
                  <a:lnTo>
                    <a:pt x="708" y="1161"/>
                  </a:lnTo>
                  <a:lnTo>
                    <a:pt x="708" y="1161"/>
                  </a:lnTo>
                  <a:lnTo>
                    <a:pt x="702" y="1148"/>
                  </a:lnTo>
                  <a:lnTo>
                    <a:pt x="696" y="1136"/>
                  </a:lnTo>
                  <a:lnTo>
                    <a:pt x="689" y="1124"/>
                  </a:lnTo>
                  <a:lnTo>
                    <a:pt x="684" y="1112"/>
                  </a:lnTo>
                  <a:lnTo>
                    <a:pt x="684" y="1112"/>
                  </a:lnTo>
                  <a:lnTo>
                    <a:pt x="682" y="1099"/>
                  </a:lnTo>
                  <a:lnTo>
                    <a:pt x="678" y="1085"/>
                  </a:lnTo>
                  <a:lnTo>
                    <a:pt x="675" y="1070"/>
                  </a:lnTo>
                  <a:lnTo>
                    <a:pt x="673" y="1063"/>
                  </a:lnTo>
                  <a:lnTo>
                    <a:pt x="670" y="1055"/>
                  </a:lnTo>
                  <a:lnTo>
                    <a:pt x="670" y="1055"/>
                  </a:lnTo>
                  <a:lnTo>
                    <a:pt x="662" y="1040"/>
                  </a:lnTo>
                  <a:lnTo>
                    <a:pt x="658" y="1034"/>
                  </a:lnTo>
                  <a:lnTo>
                    <a:pt x="655" y="1025"/>
                  </a:lnTo>
                  <a:lnTo>
                    <a:pt x="655" y="1025"/>
                  </a:lnTo>
                  <a:lnTo>
                    <a:pt x="648" y="1011"/>
                  </a:lnTo>
                  <a:lnTo>
                    <a:pt x="641" y="995"/>
                  </a:lnTo>
                  <a:lnTo>
                    <a:pt x="638" y="986"/>
                  </a:lnTo>
                  <a:lnTo>
                    <a:pt x="635" y="977"/>
                  </a:lnTo>
                  <a:lnTo>
                    <a:pt x="632" y="969"/>
                  </a:lnTo>
                  <a:lnTo>
                    <a:pt x="632" y="961"/>
                  </a:lnTo>
                  <a:lnTo>
                    <a:pt x="632" y="961"/>
                  </a:lnTo>
                  <a:lnTo>
                    <a:pt x="633" y="956"/>
                  </a:lnTo>
                  <a:lnTo>
                    <a:pt x="637" y="949"/>
                  </a:lnTo>
                  <a:lnTo>
                    <a:pt x="641" y="943"/>
                  </a:lnTo>
                  <a:lnTo>
                    <a:pt x="646" y="938"/>
                  </a:lnTo>
                  <a:lnTo>
                    <a:pt x="652" y="931"/>
                  </a:lnTo>
                  <a:lnTo>
                    <a:pt x="659" y="925"/>
                  </a:lnTo>
                  <a:lnTo>
                    <a:pt x="674" y="914"/>
                  </a:lnTo>
                  <a:lnTo>
                    <a:pt x="692" y="905"/>
                  </a:lnTo>
                  <a:lnTo>
                    <a:pt x="710" y="899"/>
                  </a:lnTo>
                  <a:lnTo>
                    <a:pt x="718" y="897"/>
                  </a:lnTo>
                  <a:lnTo>
                    <a:pt x="727" y="895"/>
                  </a:lnTo>
                  <a:lnTo>
                    <a:pt x="734" y="895"/>
                  </a:lnTo>
                  <a:lnTo>
                    <a:pt x="741" y="895"/>
                  </a:lnTo>
                  <a:lnTo>
                    <a:pt x="741" y="895"/>
                  </a:lnTo>
                  <a:lnTo>
                    <a:pt x="745" y="900"/>
                  </a:lnTo>
                  <a:lnTo>
                    <a:pt x="748" y="905"/>
                  </a:lnTo>
                  <a:lnTo>
                    <a:pt x="748" y="910"/>
                  </a:lnTo>
                  <a:lnTo>
                    <a:pt x="748" y="913"/>
                  </a:lnTo>
                  <a:lnTo>
                    <a:pt x="748" y="916"/>
                  </a:lnTo>
                  <a:lnTo>
                    <a:pt x="746" y="919"/>
                  </a:lnTo>
                  <a:lnTo>
                    <a:pt x="746" y="919"/>
                  </a:lnTo>
                  <a:lnTo>
                    <a:pt x="774" y="973"/>
                  </a:lnTo>
                  <a:lnTo>
                    <a:pt x="802" y="1027"/>
                  </a:lnTo>
                  <a:lnTo>
                    <a:pt x="828" y="1082"/>
                  </a:lnTo>
                  <a:lnTo>
                    <a:pt x="856" y="1137"/>
                  </a:lnTo>
                  <a:lnTo>
                    <a:pt x="856" y="1137"/>
                  </a:lnTo>
                  <a:lnTo>
                    <a:pt x="878" y="1174"/>
                  </a:lnTo>
                  <a:lnTo>
                    <a:pt x="900" y="1214"/>
                  </a:lnTo>
                  <a:lnTo>
                    <a:pt x="920" y="1254"/>
                  </a:lnTo>
                  <a:lnTo>
                    <a:pt x="940" y="1296"/>
                  </a:lnTo>
                  <a:lnTo>
                    <a:pt x="940" y="1296"/>
                  </a:lnTo>
                  <a:lnTo>
                    <a:pt x="945" y="1309"/>
                  </a:lnTo>
                  <a:lnTo>
                    <a:pt x="951" y="1324"/>
                  </a:lnTo>
                  <a:lnTo>
                    <a:pt x="955" y="1329"/>
                  </a:lnTo>
                  <a:lnTo>
                    <a:pt x="960" y="1335"/>
                  </a:lnTo>
                  <a:lnTo>
                    <a:pt x="965" y="1339"/>
                  </a:lnTo>
                  <a:lnTo>
                    <a:pt x="972" y="1340"/>
                  </a:lnTo>
                  <a:lnTo>
                    <a:pt x="972" y="1340"/>
                  </a:lnTo>
                  <a:lnTo>
                    <a:pt x="970" y="1314"/>
                  </a:lnTo>
                  <a:lnTo>
                    <a:pt x="969" y="1289"/>
                  </a:lnTo>
                  <a:lnTo>
                    <a:pt x="965" y="1234"/>
                  </a:lnTo>
                  <a:lnTo>
                    <a:pt x="963" y="1208"/>
                  </a:lnTo>
                  <a:lnTo>
                    <a:pt x="960" y="1183"/>
                  </a:lnTo>
                  <a:lnTo>
                    <a:pt x="956" y="1158"/>
                  </a:lnTo>
                  <a:lnTo>
                    <a:pt x="954" y="1147"/>
                  </a:lnTo>
                  <a:lnTo>
                    <a:pt x="950" y="1137"/>
                  </a:lnTo>
                  <a:lnTo>
                    <a:pt x="950" y="1137"/>
                  </a:lnTo>
                  <a:lnTo>
                    <a:pt x="965" y="1110"/>
                  </a:lnTo>
                  <a:lnTo>
                    <a:pt x="973" y="1095"/>
                  </a:lnTo>
                  <a:lnTo>
                    <a:pt x="980" y="1078"/>
                  </a:lnTo>
                  <a:lnTo>
                    <a:pt x="987" y="1061"/>
                  </a:lnTo>
                  <a:lnTo>
                    <a:pt x="992" y="1044"/>
                  </a:lnTo>
                  <a:lnTo>
                    <a:pt x="994" y="1025"/>
                  </a:lnTo>
                  <a:lnTo>
                    <a:pt x="994" y="1017"/>
                  </a:lnTo>
                  <a:lnTo>
                    <a:pt x="994" y="1008"/>
                  </a:lnTo>
                  <a:lnTo>
                    <a:pt x="994" y="1008"/>
                  </a:lnTo>
                  <a:lnTo>
                    <a:pt x="1000" y="1007"/>
                  </a:lnTo>
                  <a:lnTo>
                    <a:pt x="1004" y="1007"/>
                  </a:lnTo>
                  <a:lnTo>
                    <a:pt x="1009" y="1008"/>
                  </a:lnTo>
                  <a:lnTo>
                    <a:pt x="1013" y="1010"/>
                  </a:lnTo>
                  <a:lnTo>
                    <a:pt x="1017" y="1013"/>
                  </a:lnTo>
                  <a:lnTo>
                    <a:pt x="1020" y="1015"/>
                  </a:lnTo>
                  <a:lnTo>
                    <a:pt x="1026" y="1022"/>
                  </a:lnTo>
                  <a:lnTo>
                    <a:pt x="1032" y="1031"/>
                  </a:lnTo>
                  <a:lnTo>
                    <a:pt x="1037" y="1039"/>
                  </a:lnTo>
                  <a:lnTo>
                    <a:pt x="1041" y="1048"/>
                  </a:lnTo>
                  <a:lnTo>
                    <a:pt x="1046" y="1055"/>
                  </a:lnTo>
                  <a:lnTo>
                    <a:pt x="1046" y="1055"/>
                  </a:lnTo>
                  <a:lnTo>
                    <a:pt x="1061" y="1077"/>
                  </a:lnTo>
                  <a:lnTo>
                    <a:pt x="1076" y="1097"/>
                  </a:lnTo>
                  <a:lnTo>
                    <a:pt x="1084" y="1106"/>
                  </a:lnTo>
                  <a:lnTo>
                    <a:pt x="1094" y="1114"/>
                  </a:lnTo>
                  <a:lnTo>
                    <a:pt x="1104" y="1122"/>
                  </a:lnTo>
                  <a:lnTo>
                    <a:pt x="1114" y="1129"/>
                  </a:lnTo>
                  <a:lnTo>
                    <a:pt x="1114" y="1129"/>
                  </a:lnTo>
                  <a:lnTo>
                    <a:pt x="1113" y="1146"/>
                  </a:lnTo>
                  <a:lnTo>
                    <a:pt x="1112" y="1162"/>
                  </a:lnTo>
                  <a:lnTo>
                    <a:pt x="1113" y="1180"/>
                  </a:lnTo>
                  <a:lnTo>
                    <a:pt x="1114" y="1196"/>
                  </a:lnTo>
                  <a:lnTo>
                    <a:pt x="1117" y="1229"/>
                  </a:lnTo>
                  <a:lnTo>
                    <a:pt x="1117" y="1245"/>
                  </a:lnTo>
                  <a:lnTo>
                    <a:pt x="1117" y="1262"/>
                  </a:lnTo>
                  <a:lnTo>
                    <a:pt x="1117" y="1262"/>
                  </a:lnTo>
                  <a:lnTo>
                    <a:pt x="1126" y="1232"/>
                  </a:lnTo>
                  <a:lnTo>
                    <a:pt x="1137" y="1202"/>
                  </a:lnTo>
                  <a:lnTo>
                    <a:pt x="1158" y="1143"/>
                  </a:lnTo>
                  <a:lnTo>
                    <a:pt x="1181" y="1087"/>
                  </a:lnTo>
                  <a:lnTo>
                    <a:pt x="1201" y="1033"/>
                  </a:lnTo>
                  <a:lnTo>
                    <a:pt x="1201" y="1033"/>
                  </a:lnTo>
                  <a:lnTo>
                    <a:pt x="1204" y="1031"/>
                  </a:lnTo>
                  <a:lnTo>
                    <a:pt x="1208" y="1029"/>
                  </a:lnTo>
                  <a:lnTo>
                    <a:pt x="1218" y="1027"/>
                  </a:lnTo>
                  <a:lnTo>
                    <a:pt x="1228" y="1029"/>
                  </a:lnTo>
                  <a:lnTo>
                    <a:pt x="1238" y="1030"/>
                  </a:lnTo>
                  <a:lnTo>
                    <a:pt x="1248" y="1033"/>
                  </a:lnTo>
                  <a:lnTo>
                    <a:pt x="1259" y="1037"/>
                  </a:lnTo>
                  <a:lnTo>
                    <a:pt x="1275" y="1046"/>
                  </a:lnTo>
                  <a:lnTo>
                    <a:pt x="1275" y="1046"/>
                  </a:lnTo>
                  <a:lnTo>
                    <a:pt x="1274" y="1052"/>
                  </a:lnTo>
                  <a:lnTo>
                    <a:pt x="1274" y="1057"/>
                  </a:lnTo>
                  <a:lnTo>
                    <a:pt x="1274" y="1063"/>
                  </a:lnTo>
                  <a:lnTo>
                    <a:pt x="1275" y="1068"/>
                  </a:lnTo>
                  <a:lnTo>
                    <a:pt x="1277" y="1072"/>
                  </a:lnTo>
                  <a:lnTo>
                    <a:pt x="1279" y="1077"/>
                  </a:lnTo>
                  <a:lnTo>
                    <a:pt x="1286" y="1083"/>
                  </a:lnTo>
                  <a:lnTo>
                    <a:pt x="1293" y="1090"/>
                  </a:lnTo>
                  <a:lnTo>
                    <a:pt x="1302" y="1095"/>
                  </a:lnTo>
                  <a:lnTo>
                    <a:pt x="1319" y="1105"/>
                  </a:lnTo>
                  <a:lnTo>
                    <a:pt x="1319" y="1105"/>
                  </a:lnTo>
                  <a:lnTo>
                    <a:pt x="1319" y="1116"/>
                  </a:lnTo>
                  <a:lnTo>
                    <a:pt x="1318" y="1128"/>
                  </a:lnTo>
                  <a:lnTo>
                    <a:pt x="1314" y="1140"/>
                  </a:lnTo>
                  <a:lnTo>
                    <a:pt x="1312" y="1151"/>
                  </a:lnTo>
                  <a:lnTo>
                    <a:pt x="1304" y="1172"/>
                  </a:lnTo>
                  <a:lnTo>
                    <a:pt x="1296" y="1193"/>
                  </a:lnTo>
                  <a:lnTo>
                    <a:pt x="1289" y="1214"/>
                  </a:lnTo>
                  <a:lnTo>
                    <a:pt x="1286" y="1225"/>
                  </a:lnTo>
                  <a:lnTo>
                    <a:pt x="1283" y="1235"/>
                  </a:lnTo>
                  <a:lnTo>
                    <a:pt x="1282" y="1246"/>
                  </a:lnTo>
                  <a:lnTo>
                    <a:pt x="1282" y="1258"/>
                  </a:lnTo>
                  <a:lnTo>
                    <a:pt x="1283" y="1269"/>
                  </a:lnTo>
                  <a:lnTo>
                    <a:pt x="1287" y="1281"/>
                  </a:lnTo>
                  <a:lnTo>
                    <a:pt x="1287" y="1281"/>
                  </a:lnTo>
                  <a:lnTo>
                    <a:pt x="1286" y="1289"/>
                  </a:lnTo>
                  <a:lnTo>
                    <a:pt x="1283" y="1294"/>
                  </a:lnTo>
                  <a:lnTo>
                    <a:pt x="1280" y="1301"/>
                  </a:lnTo>
                  <a:lnTo>
                    <a:pt x="1276" y="1305"/>
                  </a:lnTo>
                  <a:lnTo>
                    <a:pt x="1272" y="1309"/>
                  </a:lnTo>
                  <a:lnTo>
                    <a:pt x="1266" y="1312"/>
                  </a:lnTo>
                  <a:lnTo>
                    <a:pt x="1262" y="1316"/>
                  </a:lnTo>
                  <a:lnTo>
                    <a:pt x="1257" y="1317"/>
                  </a:lnTo>
                  <a:lnTo>
                    <a:pt x="1251" y="1318"/>
                  </a:lnTo>
                  <a:lnTo>
                    <a:pt x="1246" y="1318"/>
                  </a:lnTo>
                  <a:lnTo>
                    <a:pt x="1242" y="1316"/>
                  </a:lnTo>
                  <a:lnTo>
                    <a:pt x="1237" y="1313"/>
                  </a:lnTo>
                  <a:lnTo>
                    <a:pt x="1234" y="1310"/>
                  </a:lnTo>
                  <a:lnTo>
                    <a:pt x="1232" y="1305"/>
                  </a:lnTo>
                  <a:lnTo>
                    <a:pt x="1231" y="1298"/>
                  </a:lnTo>
                  <a:lnTo>
                    <a:pt x="1230" y="1291"/>
                  </a:lnTo>
                  <a:lnTo>
                    <a:pt x="1230" y="1291"/>
                  </a:lnTo>
                  <a:lnTo>
                    <a:pt x="1223" y="1312"/>
                  </a:lnTo>
                  <a:lnTo>
                    <a:pt x="1217" y="1333"/>
                  </a:lnTo>
                  <a:lnTo>
                    <a:pt x="1208" y="1352"/>
                  </a:lnTo>
                  <a:lnTo>
                    <a:pt x="1204" y="1362"/>
                  </a:lnTo>
                  <a:lnTo>
                    <a:pt x="1199" y="1370"/>
                  </a:lnTo>
                  <a:lnTo>
                    <a:pt x="1199" y="1370"/>
                  </a:lnTo>
                  <a:lnTo>
                    <a:pt x="1203" y="1373"/>
                  </a:lnTo>
                  <a:lnTo>
                    <a:pt x="1207" y="1379"/>
                  </a:lnTo>
                  <a:lnTo>
                    <a:pt x="1210" y="1384"/>
                  </a:lnTo>
                  <a:lnTo>
                    <a:pt x="1211" y="1390"/>
                  </a:lnTo>
                  <a:lnTo>
                    <a:pt x="1212" y="1397"/>
                  </a:lnTo>
                  <a:lnTo>
                    <a:pt x="1212" y="1404"/>
                  </a:lnTo>
                  <a:lnTo>
                    <a:pt x="1208" y="1419"/>
                  </a:lnTo>
                  <a:lnTo>
                    <a:pt x="1204" y="1435"/>
                  </a:lnTo>
                  <a:lnTo>
                    <a:pt x="1200" y="1453"/>
                  </a:lnTo>
                  <a:lnTo>
                    <a:pt x="1196" y="1469"/>
                  </a:lnTo>
                  <a:lnTo>
                    <a:pt x="1193" y="1483"/>
                  </a:lnTo>
                  <a:lnTo>
                    <a:pt x="1193" y="1483"/>
                  </a:lnTo>
                  <a:lnTo>
                    <a:pt x="1192" y="1503"/>
                  </a:lnTo>
                  <a:lnTo>
                    <a:pt x="1193" y="1523"/>
                  </a:lnTo>
                  <a:lnTo>
                    <a:pt x="1193" y="1544"/>
                  </a:lnTo>
                  <a:lnTo>
                    <a:pt x="1193" y="1564"/>
                  </a:lnTo>
                  <a:lnTo>
                    <a:pt x="1193" y="1564"/>
                  </a:lnTo>
                  <a:lnTo>
                    <a:pt x="1188" y="1625"/>
                  </a:lnTo>
                  <a:lnTo>
                    <a:pt x="1182" y="1684"/>
                  </a:lnTo>
                  <a:lnTo>
                    <a:pt x="1169" y="1791"/>
                  </a:lnTo>
                  <a:lnTo>
                    <a:pt x="1169" y="1791"/>
                  </a:lnTo>
                  <a:lnTo>
                    <a:pt x="1159" y="1797"/>
                  </a:lnTo>
                  <a:lnTo>
                    <a:pt x="1147" y="1804"/>
                  </a:lnTo>
                  <a:lnTo>
                    <a:pt x="1137" y="1809"/>
                  </a:lnTo>
                  <a:lnTo>
                    <a:pt x="1124" y="1814"/>
                  </a:lnTo>
                  <a:lnTo>
                    <a:pt x="1111" y="1819"/>
                  </a:lnTo>
                  <a:lnTo>
                    <a:pt x="1098" y="1822"/>
                  </a:lnTo>
                  <a:lnTo>
                    <a:pt x="1071" y="1827"/>
                  </a:lnTo>
                  <a:lnTo>
                    <a:pt x="1044" y="1831"/>
                  </a:lnTo>
                  <a:lnTo>
                    <a:pt x="1017" y="1832"/>
                  </a:lnTo>
                  <a:lnTo>
                    <a:pt x="991" y="1832"/>
                  </a:lnTo>
                  <a:lnTo>
                    <a:pt x="968" y="1829"/>
                  </a:lnTo>
                  <a:lnTo>
                    <a:pt x="968" y="1829"/>
                  </a:lnTo>
                  <a:close/>
                  <a:moveTo>
                    <a:pt x="23" y="735"/>
                  </a:moveTo>
                  <a:lnTo>
                    <a:pt x="23" y="735"/>
                  </a:lnTo>
                  <a:lnTo>
                    <a:pt x="22" y="743"/>
                  </a:lnTo>
                  <a:lnTo>
                    <a:pt x="24" y="752"/>
                  </a:lnTo>
                  <a:lnTo>
                    <a:pt x="26" y="764"/>
                  </a:lnTo>
                  <a:lnTo>
                    <a:pt x="31" y="775"/>
                  </a:lnTo>
                  <a:lnTo>
                    <a:pt x="39" y="796"/>
                  </a:lnTo>
                  <a:lnTo>
                    <a:pt x="44" y="804"/>
                  </a:lnTo>
                  <a:lnTo>
                    <a:pt x="48" y="809"/>
                  </a:lnTo>
                  <a:lnTo>
                    <a:pt x="48" y="809"/>
                  </a:lnTo>
                  <a:lnTo>
                    <a:pt x="60" y="820"/>
                  </a:lnTo>
                  <a:lnTo>
                    <a:pt x="77" y="832"/>
                  </a:lnTo>
                  <a:lnTo>
                    <a:pt x="77" y="832"/>
                  </a:lnTo>
                  <a:lnTo>
                    <a:pt x="88" y="837"/>
                  </a:lnTo>
                  <a:lnTo>
                    <a:pt x="100" y="841"/>
                  </a:lnTo>
                  <a:lnTo>
                    <a:pt x="112" y="843"/>
                  </a:lnTo>
                  <a:lnTo>
                    <a:pt x="125" y="844"/>
                  </a:lnTo>
                  <a:lnTo>
                    <a:pt x="137" y="844"/>
                  </a:lnTo>
                  <a:lnTo>
                    <a:pt x="148" y="842"/>
                  </a:lnTo>
                  <a:lnTo>
                    <a:pt x="160" y="839"/>
                  </a:lnTo>
                  <a:lnTo>
                    <a:pt x="172" y="835"/>
                  </a:lnTo>
                  <a:lnTo>
                    <a:pt x="183" y="830"/>
                  </a:lnTo>
                  <a:lnTo>
                    <a:pt x="192" y="824"/>
                  </a:lnTo>
                  <a:lnTo>
                    <a:pt x="201" y="818"/>
                  </a:lnTo>
                  <a:lnTo>
                    <a:pt x="208" y="810"/>
                  </a:lnTo>
                  <a:lnTo>
                    <a:pt x="215" y="803"/>
                  </a:lnTo>
                  <a:lnTo>
                    <a:pt x="220" y="794"/>
                  </a:lnTo>
                  <a:lnTo>
                    <a:pt x="223" y="786"/>
                  </a:lnTo>
                  <a:lnTo>
                    <a:pt x="224" y="777"/>
                  </a:lnTo>
                  <a:lnTo>
                    <a:pt x="224" y="777"/>
                  </a:lnTo>
                  <a:lnTo>
                    <a:pt x="232" y="777"/>
                  </a:lnTo>
                  <a:lnTo>
                    <a:pt x="232" y="777"/>
                  </a:lnTo>
                  <a:lnTo>
                    <a:pt x="232" y="773"/>
                  </a:lnTo>
                  <a:lnTo>
                    <a:pt x="233" y="768"/>
                  </a:lnTo>
                  <a:lnTo>
                    <a:pt x="232" y="757"/>
                  </a:lnTo>
                  <a:lnTo>
                    <a:pt x="230" y="743"/>
                  </a:lnTo>
                  <a:lnTo>
                    <a:pt x="230" y="743"/>
                  </a:lnTo>
                  <a:lnTo>
                    <a:pt x="230" y="732"/>
                  </a:lnTo>
                  <a:lnTo>
                    <a:pt x="229" y="723"/>
                  </a:lnTo>
                  <a:lnTo>
                    <a:pt x="227" y="715"/>
                  </a:lnTo>
                  <a:lnTo>
                    <a:pt x="223" y="707"/>
                  </a:lnTo>
                  <a:lnTo>
                    <a:pt x="214" y="691"/>
                  </a:lnTo>
                  <a:lnTo>
                    <a:pt x="202" y="674"/>
                  </a:lnTo>
                  <a:lnTo>
                    <a:pt x="202" y="674"/>
                  </a:lnTo>
                  <a:lnTo>
                    <a:pt x="194" y="670"/>
                  </a:lnTo>
                  <a:lnTo>
                    <a:pt x="186" y="668"/>
                  </a:lnTo>
                  <a:lnTo>
                    <a:pt x="167" y="662"/>
                  </a:lnTo>
                  <a:lnTo>
                    <a:pt x="145" y="657"/>
                  </a:lnTo>
                  <a:lnTo>
                    <a:pt x="135" y="654"/>
                  </a:lnTo>
                  <a:lnTo>
                    <a:pt x="124" y="650"/>
                  </a:lnTo>
                  <a:lnTo>
                    <a:pt x="124" y="650"/>
                  </a:lnTo>
                  <a:lnTo>
                    <a:pt x="109" y="651"/>
                  </a:lnTo>
                  <a:lnTo>
                    <a:pt x="94" y="655"/>
                  </a:lnTo>
                  <a:lnTo>
                    <a:pt x="79" y="660"/>
                  </a:lnTo>
                  <a:lnTo>
                    <a:pt x="65" y="668"/>
                  </a:lnTo>
                  <a:lnTo>
                    <a:pt x="52" y="676"/>
                  </a:lnTo>
                  <a:lnTo>
                    <a:pt x="41" y="686"/>
                  </a:lnTo>
                  <a:lnTo>
                    <a:pt x="37" y="692"/>
                  </a:lnTo>
                  <a:lnTo>
                    <a:pt x="33" y="698"/>
                  </a:lnTo>
                  <a:lnTo>
                    <a:pt x="30" y="704"/>
                  </a:lnTo>
                  <a:lnTo>
                    <a:pt x="27" y="711"/>
                  </a:lnTo>
                  <a:lnTo>
                    <a:pt x="27" y="711"/>
                  </a:lnTo>
                  <a:lnTo>
                    <a:pt x="32" y="712"/>
                  </a:lnTo>
                  <a:lnTo>
                    <a:pt x="33" y="713"/>
                  </a:lnTo>
                  <a:lnTo>
                    <a:pt x="33" y="716"/>
                  </a:lnTo>
                  <a:lnTo>
                    <a:pt x="33" y="716"/>
                  </a:lnTo>
                  <a:lnTo>
                    <a:pt x="29" y="716"/>
                  </a:lnTo>
                  <a:lnTo>
                    <a:pt x="25" y="718"/>
                  </a:lnTo>
                  <a:lnTo>
                    <a:pt x="25" y="718"/>
                  </a:lnTo>
                  <a:lnTo>
                    <a:pt x="27" y="721"/>
                  </a:lnTo>
                  <a:lnTo>
                    <a:pt x="27" y="724"/>
                  </a:lnTo>
                  <a:lnTo>
                    <a:pt x="27" y="727"/>
                  </a:lnTo>
                  <a:lnTo>
                    <a:pt x="26" y="729"/>
                  </a:lnTo>
                  <a:lnTo>
                    <a:pt x="24" y="733"/>
                  </a:lnTo>
                  <a:lnTo>
                    <a:pt x="23" y="735"/>
                  </a:lnTo>
                  <a:lnTo>
                    <a:pt x="23" y="735"/>
                  </a:lnTo>
                  <a:close/>
                  <a:moveTo>
                    <a:pt x="1247" y="91"/>
                  </a:moveTo>
                  <a:lnTo>
                    <a:pt x="1247" y="91"/>
                  </a:lnTo>
                  <a:lnTo>
                    <a:pt x="1234" y="73"/>
                  </a:lnTo>
                  <a:lnTo>
                    <a:pt x="1221" y="56"/>
                  </a:lnTo>
                  <a:lnTo>
                    <a:pt x="1215" y="49"/>
                  </a:lnTo>
                  <a:lnTo>
                    <a:pt x="1207" y="41"/>
                  </a:lnTo>
                  <a:lnTo>
                    <a:pt x="1200" y="35"/>
                  </a:lnTo>
                  <a:lnTo>
                    <a:pt x="1191" y="30"/>
                  </a:lnTo>
                  <a:lnTo>
                    <a:pt x="1191" y="30"/>
                  </a:lnTo>
                  <a:lnTo>
                    <a:pt x="1184" y="26"/>
                  </a:lnTo>
                  <a:lnTo>
                    <a:pt x="1176" y="23"/>
                  </a:lnTo>
                  <a:lnTo>
                    <a:pt x="1170" y="21"/>
                  </a:lnTo>
                  <a:lnTo>
                    <a:pt x="1163" y="20"/>
                  </a:lnTo>
                  <a:lnTo>
                    <a:pt x="1150" y="19"/>
                  </a:lnTo>
                  <a:lnTo>
                    <a:pt x="1137" y="21"/>
                  </a:lnTo>
                  <a:lnTo>
                    <a:pt x="1124" y="23"/>
                  </a:lnTo>
                  <a:lnTo>
                    <a:pt x="1111" y="27"/>
                  </a:lnTo>
                  <a:lnTo>
                    <a:pt x="1085" y="37"/>
                  </a:lnTo>
                  <a:lnTo>
                    <a:pt x="1085" y="37"/>
                  </a:lnTo>
                  <a:lnTo>
                    <a:pt x="1059" y="46"/>
                  </a:lnTo>
                  <a:lnTo>
                    <a:pt x="1032" y="53"/>
                  </a:lnTo>
                  <a:lnTo>
                    <a:pt x="1007" y="62"/>
                  </a:lnTo>
                  <a:lnTo>
                    <a:pt x="996" y="67"/>
                  </a:lnTo>
                  <a:lnTo>
                    <a:pt x="986" y="72"/>
                  </a:lnTo>
                  <a:lnTo>
                    <a:pt x="976" y="78"/>
                  </a:lnTo>
                  <a:lnTo>
                    <a:pt x="968" y="85"/>
                  </a:lnTo>
                  <a:lnTo>
                    <a:pt x="960" y="93"/>
                  </a:lnTo>
                  <a:lnTo>
                    <a:pt x="953" y="102"/>
                  </a:lnTo>
                  <a:lnTo>
                    <a:pt x="947" y="112"/>
                  </a:lnTo>
                  <a:lnTo>
                    <a:pt x="944" y="124"/>
                  </a:lnTo>
                  <a:lnTo>
                    <a:pt x="941" y="138"/>
                  </a:lnTo>
                  <a:lnTo>
                    <a:pt x="940" y="153"/>
                  </a:lnTo>
                  <a:lnTo>
                    <a:pt x="940" y="153"/>
                  </a:lnTo>
                  <a:lnTo>
                    <a:pt x="941" y="177"/>
                  </a:lnTo>
                  <a:lnTo>
                    <a:pt x="943" y="204"/>
                  </a:lnTo>
                  <a:lnTo>
                    <a:pt x="946" y="231"/>
                  </a:lnTo>
                  <a:lnTo>
                    <a:pt x="950" y="258"/>
                  </a:lnTo>
                  <a:lnTo>
                    <a:pt x="958" y="311"/>
                  </a:lnTo>
                  <a:lnTo>
                    <a:pt x="961" y="336"/>
                  </a:lnTo>
                  <a:lnTo>
                    <a:pt x="962" y="359"/>
                  </a:lnTo>
                  <a:lnTo>
                    <a:pt x="962" y="359"/>
                  </a:lnTo>
                  <a:lnTo>
                    <a:pt x="976" y="340"/>
                  </a:lnTo>
                  <a:lnTo>
                    <a:pt x="992" y="323"/>
                  </a:lnTo>
                  <a:lnTo>
                    <a:pt x="1009" y="307"/>
                  </a:lnTo>
                  <a:lnTo>
                    <a:pt x="1027" y="293"/>
                  </a:lnTo>
                  <a:lnTo>
                    <a:pt x="1048" y="280"/>
                  </a:lnTo>
                  <a:lnTo>
                    <a:pt x="1068" y="269"/>
                  </a:lnTo>
                  <a:lnTo>
                    <a:pt x="1091" y="259"/>
                  </a:lnTo>
                  <a:lnTo>
                    <a:pt x="1113" y="249"/>
                  </a:lnTo>
                  <a:lnTo>
                    <a:pt x="1137" y="242"/>
                  </a:lnTo>
                  <a:lnTo>
                    <a:pt x="1162" y="234"/>
                  </a:lnTo>
                  <a:lnTo>
                    <a:pt x="1188" y="228"/>
                  </a:lnTo>
                  <a:lnTo>
                    <a:pt x="1214" y="222"/>
                  </a:lnTo>
                  <a:lnTo>
                    <a:pt x="1242" y="218"/>
                  </a:lnTo>
                  <a:lnTo>
                    <a:pt x="1269" y="214"/>
                  </a:lnTo>
                  <a:lnTo>
                    <a:pt x="1326" y="206"/>
                  </a:lnTo>
                  <a:lnTo>
                    <a:pt x="1326" y="206"/>
                  </a:lnTo>
                  <a:lnTo>
                    <a:pt x="1319" y="191"/>
                  </a:lnTo>
                  <a:lnTo>
                    <a:pt x="1310" y="176"/>
                  </a:lnTo>
                  <a:lnTo>
                    <a:pt x="1301" y="160"/>
                  </a:lnTo>
                  <a:lnTo>
                    <a:pt x="1290" y="146"/>
                  </a:lnTo>
                  <a:lnTo>
                    <a:pt x="1268" y="117"/>
                  </a:lnTo>
                  <a:lnTo>
                    <a:pt x="1247" y="91"/>
                  </a:lnTo>
                  <a:lnTo>
                    <a:pt x="1247" y="91"/>
                  </a:lnTo>
                  <a:close/>
                  <a:moveTo>
                    <a:pt x="1449" y="263"/>
                  </a:moveTo>
                  <a:lnTo>
                    <a:pt x="1449" y="263"/>
                  </a:lnTo>
                  <a:lnTo>
                    <a:pt x="1441" y="262"/>
                  </a:lnTo>
                  <a:lnTo>
                    <a:pt x="1431" y="261"/>
                  </a:lnTo>
                  <a:lnTo>
                    <a:pt x="1422" y="260"/>
                  </a:lnTo>
                  <a:lnTo>
                    <a:pt x="1412" y="259"/>
                  </a:lnTo>
                  <a:lnTo>
                    <a:pt x="1412" y="259"/>
                  </a:lnTo>
                  <a:lnTo>
                    <a:pt x="1386" y="250"/>
                  </a:lnTo>
                  <a:lnTo>
                    <a:pt x="1360" y="241"/>
                  </a:lnTo>
                  <a:lnTo>
                    <a:pt x="1347" y="237"/>
                  </a:lnTo>
                  <a:lnTo>
                    <a:pt x="1334" y="234"/>
                  </a:lnTo>
                  <a:lnTo>
                    <a:pt x="1321" y="232"/>
                  </a:lnTo>
                  <a:lnTo>
                    <a:pt x="1309" y="231"/>
                  </a:lnTo>
                  <a:lnTo>
                    <a:pt x="1309" y="231"/>
                  </a:lnTo>
                  <a:lnTo>
                    <a:pt x="1290" y="232"/>
                  </a:lnTo>
                  <a:lnTo>
                    <a:pt x="1269" y="234"/>
                  </a:lnTo>
                  <a:lnTo>
                    <a:pt x="1249" y="237"/>
                  </a:lnTo>
                  <a:lnTo>
                    <a:pt x="1229" y="241"/>
                  </a:lnTo>
                  <a:lnTo>
                    <a:pt x="1189" y="249"/>
                  </a:lnTo>
                  <a:lnTo>
                    <a:pt x="1154" y="259"/>
                  </a:lnTo>
                  <a:lnTo>
                    <a:pt x="1154" y="259"/>
                  </a:lnTo>
                  <a:lnTo>
                    <a:pt x="1131" y="265"/>
                  </a:lnTo>
                  <a:lnTo>
                    <a:pt x="1110" y="275"/>
                  </a:lnTo>
                  <a:lnTo>
                    <a:pt x="1089" y="284"/>
                  </a:lnTo>
                  <a:lnTo>
                    <a:pt x="1069" y="296"/>
                  </a:lnTo>
                  <a:lnTo>
                    <a:pt x="1050" y="308"/>
                  </a:lnTo>
                  <a:lnTo>
                    <a:pt x="1033" y="321"/>
                  </a:lnTo>
                  <a:lnTo>
                    <a:pt x="1016" y="335"/>
                  </a:lnTo>
                  <a:lnTo>
                    <a:pt x="1002" y="350"/>
                  </a:lnTo>
                  <a:lnTo>
                    <a:pt x="1002" y="350"/>
                  </a:lnTo>
                  <a:lnTo>
                    <a:pt x="995" y="355"/>
                  </a:lnTo>
                  <a:lnTo>
                    <a:pt x="990" y="359"/>
                  </a:lnTo>
                  <a:lnTo>
                    <a:pt x="985" y="365"/>
                  </a:lnTo>
                  <a:lnTo>
                    <a:pt x="979" y="369"/>
                  </a:lnTo>
                  <a:lnTo>
                    <a:pt x="979" y="369"/>
                  </a:lnTo>
                  <a:lnTo>
                    <a:pt x="969" y="382"/>
                  </a:lnTo>
                  <a:lnTo>
                    <a:pt x="960" y="397"/>
                  </a:lnTo>
                  <a:lnTo>
                    <a:pt x="953" y="412"/>
                  </a:lnTo>
                  <a:lnTo>
                    <a:pt x="945" y="429"/>
                  </a:lnTo>
                  <a:lnTo>
                    <a:pt x="933" y="462"/>
                  </a:lnTo>
                  <a:lnTo>
                    <a:pt x="927" y="479"/>
                  </a:lnTo>
                  <a:lnTo>
                    <a:pt x="920" y="496"/>
                  </a:lnTo>
                  <a:lnTo>
                    <a:pt x="920" y="496"/>
                  </a:lnTo>
                  <a:lnTo>
                    <a:pt x="912" y="517"/>
                  </a:lnTo>
                  <a:lnTo>
                    <a:pt x="901" y="536"/>
                  </a:lnTo>
                  <a:lnTo>
                    <a:pt x="892" y="555"/>
                  </a:lnTo>
                  <a:lnTo>
                    <a:pt x="884" y="576"/>
                  </a:lnTo>
                  <a:lnTo>
                    <a:pt x="884" y="576"/>
                  </a:lnTo>
                  <a:lnTo>
                    <a:pt x="878" y="594"/>
                  </a:lnTo>
                  <a:lnTo>
                    <a:pt x="874" y="612"/>
                  </a:lnTo>
                  <a:lnTo>
                    <a:pt x="870" y="631"/>
                  </a:lnTo>
                  <a:lnTo>
                    <a:pt x="866" y="650"/>
                  </a:lnTo>
                  <a:lnTo>
                    <a:pt x="866" y="650"/>
                  </a:lnTo>
                  <a:lnTo>
                    <a:pt x="860" y="673"/>
                  </a:lnTo>
                  <a:lnTo>
                    <a:pt x="855" y="698"/>
                  </a:lnTo>
                  <a:lnTo>
                    <a:pt x="851" y="722"/>
                  </a:lnTo>
                  <a:lnTo>
                    <a:pt x="848" y="748"/>
                  </a:lnTo>
                  <a:lnTo>
                    <a:pt x="845" y="774"/>
                  </a:lnTo>
                  <a:lnTo>
                    <a:pt x="844" y="801"/>
                  </a:lnTo>
                  <a:lnTo>
                    <a:pt x="845" y="829"/>
                  </a:lnTo>
                  <a:lnTo>
                    <a:pt x="849" y="858"/>
                  </a:lnTo>
                  <a:lnTo>
                    <a:pt x="849" y="858"/>
                  </a:lnTo>
                  <a:lnTo>
                    <a:pt x="849" y="852"/>
                  </a:lnTo>
                  <a:lnTo>
                    <a:pt x="850" y="847"/>
                  </a:lnTo>
                  <a:lnTo>
                    <a:pt x="852" y="842"/>
                  </a:lnTo>
                  <a:lnTo>
                    <a:pt x="854" y="839"/>
                  </a:lnTo>
                  <a:lnTo>
                    <a:pt x="858" y="832"/>
                  </a:lnTo>
                  <a:lnTo>
                    <a:pt x="860" y="826"/>
                  </a:lnTo>
                  <a:lnTo>
                    <a:pt x="862" y="822"/>
                  </a:lnTo>
                  <a:lnTo>
                    <a:pt x="862" y="822"/>
                  </a:lnTo>
                  <a:lnTo>
                    <a:pt x="880" y="805"/>
                  </a:lnTo>
                  <a:lnTo>
                    <a:pt x="897" y="788"/>
                  </a:lnTo>
                  <a:lnTo>
                    <a:pt x="931" y="751"/>
                  </a:lnTo>
                  <a:lnTo>
                    <a:pt x="948" y="733"/>
                  </a:lnTo>
                  <a:lnTo>
                    <a:pt x="965" y="715"/>
                  </a:lnTo>
                  <a:lnTo>
                    <a:pt x="984" y="697"/>
                  </a:lnTo>
                  <a:lnTo>
                    <a:pt x="1004" y="678"/>
                  </a:lnTo>
                  <a:lnTo>
                    <a:pt x="1004" y="678"/>
                  </a:lnTo>
                  <a:lnTo>
                    <a:pt x="1024" y="663"/>
                  </a:lnTo>
                  <a:lnTo>
                    <a:pt x="1045" y="648"/>
                  </a:lnTo>
                  <a:lnTo>
                    <a:pt x="1065" y="635"/>
                  </a:lnTo>
                  <a:lnTo>
                    <a:pt x="1086" y="621"/>
                  </a:lnTo>
                  <a:lnTo>
                    <a:pt x="1131" y="594"/>
                  </a:lnTo>
                  <a:lnTo>
                    <a:pt x="1178" y="568"/>
                  </a:lnTo>
                  <a:lnTo>
                    <a:pt x="1178" y="568"/>
                  </a:lnTo>
                  <a:lnTo>
                    <a:pt x="1208" y="552"/>
                  </a:lnTo>
                  <a:lnTo>
                    <a:pt x="1241" y="536"/>
                  </a:lnTo>
                  <a:lnTo>
                    <a:pt x="1272" y="521"/>
                  </a:lnTo>
                  <a:lnTo>
                    <a:pt x="1305" y="506"/>
                  </a:lnTo>
                  <a:lnTo>
                    <a:pt x="1338" y="492"/>
                  </a:lnTo>
                  <a:lnTo>
                    <a:pt x="1372" y="480"/>
                  </a:lnTo>
                  <a:lnTo>
                    <a:pt x="1407" y="469"/>
                  </a:lnTo>
                  <a:lnTo>
                    <a:pt x="1441" y="458"/>
                  </a:lnTo>
                  <a:lnTo>
                    <a:pt x="1476" y="449"/>
                  </a:lnTo>
                  <a:lnTo>
                    <a:pt x="1513" y="442"/>
                  </a:lnTo>
                  <a:lnTo>
                    <a:pt x="1548" y="436"/>
                  </a:lnTo>
                  <a:lnTo>
                    <a:pt x="1584" y="432"/>
                  </a:lnTo>
                  <a:lnTo>
                    <a:pt x="1621" y="430"/>
                  </a:lnTo>
                  <a:lnTo>
                    <a:pt x="1657" y="430"/>
                  </a:lnTo>
                  <a:lnTo>
                    <a:pt x="1693" y="433"/>
                  </a:lnTo>
                  <a:lnTo>
                    <a:pt x="1730" y="438"/>
                  </a:lnTo>
                  <a:lnTo>
                    <a:pt x="1730" y="438"/>
                  </a:lnTo>
                  <a:lnTo>
                    <a:pt x="1702" y="410"/>
                  </a:lnTo>
                  <a:lnTo>
                    <a:pt x="1673" y="382"/>
                  </a:lnTo>
                  <a:lnTo>
                    <a:pt x="1657" y="369"/>
                  </a:lnTo>
                  <a:lnTo>
                    <a:pt x="1642" y="356"/>
                  </a:lnTo>
                  <a:lnTo>
                    <a:pt x="1625" y="344"/>
                  </a:lnTo>
                  <a:lnTo>
                    <a:pt x="1608" y="333"/>
                  </a:lnTo>
                  <a:lnTo>
                    <a:pt x="1591" y="322"/>
                  </a:lnTo>
                  <a:lnTo>
                    <a:pt x="1572" y="311"/>
                  </a:lnTo>
                  <a:lnTo>
                    <a:pt x="1553" y="302"/>
                  </a:lnTo>
                  <a:lnTo>
                    <a:pt x="1534" y="292"/>
                  </a:lnTo>
                  <a:lnTo>
                    <a:pt x="1514" y="283"/>
                  </a:lnTo>
                  <a:lnTo>
                    <a:pt x="1493" y="276"/>
                  </a:lnTo>
                  <a:lnTo>
                    <a:pt x="1472" y="269"/>
                  </a:lnTo>
                  <a:lnTo>
                    <a:pt x="1449" y="263"/>
                  </a:lnTo>
                  <a:lnTo>
                    <a:pt x="1449" y="263"/>
                  </a:lnTo>
                  <a:close/>
                  <a:moveTo>
                    <a:pt x="869" y="426"/>
                  </a:moveTo>
                  <a:lnTo>
                    <a:pt x="869" y="426"/>
                  </a:lnTo>
                  <a:lnTo>
                    <a:pt x="875" y="429"/>
                  </a:lnTo>
                  <a:lnTo>
                    <a:pt x="881" y="433"/>
                  </a:lnTo>
                  <a:lnTo>
                    <a:pt x="888" y="440"/>
                  </a:lnTo>
                  <a:lnTo>
                    <a:pt x="892" y="444"/>
                  </a:lnTo>
                  <a:lnTo>
                    <a:pt x="897" y="446"/>
                  </a:lnTo>
                  <a:lnTo>
                    <a:pt x="902" y="449"/>
                  </a:lnTo>
                  <a:lnTo>
                    <a:pt x="911" y="453"/>
                  </a:lnTo>
                  <a:lnTo>
                    <a:pt x="911" y="453"/>
                  </a:lnTo>
                  <a:lnTo>
                    <a:pt x="913" y="449"/>
                  </a:lnTo>
                  <a:lnTo>
                    <a:pt x="915" y="445"/>
                  </a:lnTo>
                  <a:lnTo>
                    <a:pt x="918" y="438"/>
                  </a:lnTo>
                  <a:lnTo>
                    <a:pt x="919" y="430"/>
                  </a:lnTo>
                  <a:lnTo>
                    <a:pt x="923" y="423"/>
                  </a:lnTo>
                  <a:lnTo>
                    <a:pt x="923" y="423"/>
                  </a:lnTo>
                  <a:lnTo>
                    <a:pt x="915" y="418"/>
                  </a:lnTo>
                  <a:lnTo>
                    <a:pt x="908" y="413"/>
                  </a:lnTo>
                  <a:lnTo>
                    <a:pt x="901" y="406"/>
                  </a:lnTo>
                  <a:lnTo>
                    <a:pt x="897" y="400"/>
                  </a:lnTo>
                  <a:lnTo>
                    <a:pt x="894" y="393"/>
                  </a:lnTo>
                  <a:lnTo>
                    <a:pt x="892" y="385"/>
                  </a:lnTo>
                  <a:lnTo>
                    <a:pt x="890" y="376"/>
                  </a:lnTo>
                  <a:lnTo>
                    <a:pt x="890" y="369"/>
                  </a:lnTo>
                  <a:lnTo>
                    <a:pt x="892" y="362"/>
                  </a:lnTo>
                  <a:lnTo>
                    <a:pt x="895" y="354"/>
                  </a:lnTo>
                  <a:lnTo>
                    <a:pt x="899" y="348"/>
                  </a:lnTo>
                  <a:lnTo>
                    <a:pt x="904" y="341"/>
                  </a:lnTo>
                  <a:lnTo>
                    <a:pt x="912" y="336"/>
                  </a:lnTo>
                  <a:lnTo>
                    <a:pt x="919" y="332"/>
                  </a:lnTo>
                  <a:lnTo>
                    <a:pt x="929" y="328"/>
                  </a:lnTo>
                  <a:lnTo>
                    <a:pt x="940" y="327"/>
                  </a:lnTo>
                  <a:lnTo>
                    <a:pt x="940" y="327"/>
                  </a:lnTo>
                  <a:lnTo>
                    <a:pt x="939" y="322"/>
                  </a:lnTo>
                  <a:lnTo>
                    <a:pt x="938" y="317"/>
                  </a:lnTo>
                  <a:lnTo>
                    <a:pt x="938" y="306"/>
                  </a:lnTo>
                  <a:lnTo>
                    <a:pt x="936" y="296"/>
                  </a:lnTo>
                  <a:lnTo>
                    <a:pt x="934" y="293"/>
                  </a:lnTo>
                  <a:lnTo>
                    <a:pt x="932" y="290"/>
                  </a:lnTo>
                  <a:lnTo>
                    <a:pt x="932" y="290"/>
                  </a:lnTo>
                  <a:lnTo>
                    <a:pt x="923" y="293"/>
                  </a:lnTo>
                  <a:lnTo>
                    <a:pt x="912" y="297"/>
                  </a:lnTo>
                  <a:lnTo>
                    <a:pt x="903" y="302"/>
                  </a:lnTo>
                  <a:lnTo>
                    <a:pt x="895" y="308"/>
                  </a:lnTo>
                  <a:lnTo>
                    <a:pt x="888" y="314"/>
                  </a:lnTo>
                  <a:lnTo>
                    <a:pt x="882" y="321"/>
                  </a:lnTo>
                  <a:lnTo>
                    <a:pt x="875" y="329"/>
                  </a:lnTo>
                  <a:lnTo>
                    <a:pt x="871" y="338"/>
                  </a:lnTo>
                  <a:lnTo>
                    <a:pt x="868" y="348"/>
                  </a:lnTo>
                  <a:lnTo>
                    <a:pt x="865" y="357"/>
                  </a:lnTo>
                  <a:lnTo>
                    <a:pt x="863" y="367"/>
                  </a:lnTo>
                  <a:lnTo>
                    <a:pt x="863" y="378"/>
                  </a:lnTo>
                  <a:lnTo>
                    <a:pt x="863" y="389"/>
                  </a:lnTo>
                  <a:lnTo>
                    <a:pt x="864" y="401"/>
                  </a:lnTo>
                  <a:lnTo>
                    <a:pt x="866" y="413"/>
                  </a:lnTo>
                  <a:lnTo>
                    <a:pt x="869" y="426"/>
                  </a:lnTo>
                  <a:lnTo>
                    <a:pt x="869" y="426"/>
                  </a:lnTo>
                  <a:close/>
                  <a:moveTo>
                    <a:pt x="689" y="391"/>
                  </a:moveTo>
                  <a:lnTo>
                    <a:pt x="689" y="391"/>
                  </a:lnTo>
                  <a:lnTo>
                    <a:pt x="674" y="399"/>
                  </a:lnTo>
                  <a:lnTo>
                    <a:pt x="660" y="409"/>
                  </a:lnTo>
                  <a:lnTo>
                    <a:pt x="645" y="417"/>
                  </a:lnTo>
                  <a:lnTo>
                    <a:pt x="630" y="426"/>
                  </a:lnTo>
                  <a:lnTo>
                    <a:pt x="630" y="426"/>
                  </a:lnTo>
                  <a:lnTo>
                    <a:pt x="517" y="474"/>
                  </a:lnTo>
                  <a:lnTo>
                    <a:pt x="405" y="523"/>
                  </a:lnTo>
                  <a:lnTo>
                    <a:pt x="350" y="548"/>
                  </a:lnTo>
                  <a:lnTo>
                    <a:pt x="295" y="574"/>
                  </a:lnTo>
                  <a:lnTo>
                    <a:pt x="242" y="601"/>
                  </a:lnTo>
                  <a:lnTo>
                    <a:pt x="190" y="629"/>
                  </a:lnTo>
                  <a:lnTo>
                    <a:pt x="190" y="629"/>
                  </a:lnTo>
                  <a:lnTo>
                    <a:pt x="192" y="630"/>
                  </a:lnTo>
                  <a:lnTo>
                    <a:pt x="194" y="631"/>
                  </a:lnTo>
                  <a:lnTo>
                    <a:pt x="197" y="636"/>
                  </a:lnTo>
                  <a:lnTo>
                    <a:pt x="199" y="638"/>
                  </a:lnTo>
                  <a:lnTo>
                    <a:pt x="201" y="640"/>
                  </a:lnTo>
                  <a:lnTo>
                    <a:pt x="204" y="642"/>
                  </a:lnTo>
                  <a:lnTo>
                    <a:pt x="209" y="642"/>
                  </a:lnTo>
                  <a:lnTo>
                    <a:pt x="209" y="642"/>
                  </a:lnTo>
                  <a:lnTo>
                    <a:pt x="213" y="641"/>
                  </a:lnTo>
                  <a:lnTo>
                    <a:pt x="216" y="640"/>
                  </a:lnTo>
                  <a:lnTo>
                    <a:pt x="223" y="635"/>
                  </a:lnTo>
                  <a:lnTo>
                    <a:pt x="230" y="629"/>
                  </a:lnTo>
                  <a:lnTo>
                    <a:pt x="236" y="625"/>
                  </a:lnTo>
                  <a:lnTo>
                    <a:pt x="236" y="625"/>
                  </a:lnTo>
                  <a:lnTo>
                    <a:pt x="259" y="612"/>
                  </a:lnTo>
                  <a:lnTo>
                    <a:pt x="283" y="599"/>
                  </a:lnTo>
                  <a:lnTo>
                    <a:pt x="327" y="578"/>
                  </a:lnTo>
                  <a:lnTo>
                    <a:pt x="327" y="578"/>
                  </a:lnTo>
                  <a:lnTo>
                    <a:pt x="356" y="565"/>
                  </a:lnTo>
                  <a:lnTo>
                    <a:pt x="387" y="552"/>
                  </a:lnTo>
                  <a:lnTo>
                    <a:pt x="417" y="539"/>
                  </a:lnTo>
                  <a:lnTo>
                    <a:pt x="448" y="526"/>
                  </a:lnTo>
                  <a:lnTo>
                    <a:pt x="448" y="526"/>
                  </a:lnTo>
                  <a:lnTo>
                    <a:pt x="473" y="516"/>
                  </a:lnTo>
                  <a:lnTo>
                    <a:pt x="498" y="506"/>
                  </a:lnTo>
                  <a:lnTo>
                    <a:pt x="547" y="487"/>
                  </a:lnTo>
                  <a:lnTo>
                    <a:pt x="596" y="468"/>
                  </a:lnTo>
                  <a:lnTo>
                    <a:pt x="620" y="458"/>
                  </a:lnTo>
                  <a:lnTo>
                    <a:pt x="642" y="447"/>
                  </a:lnTo>
                  <a:lnTo>
                    <a:pt x="642" y="447"/>
                  </a:lnTo>
                  <a:lnTo>
                    <a:pt x="743" y="401"/>
                  </a:lnTo>
                  <a:lnTo>
                    <a:pt x="791" y="380"/>
                  </a:lnTo>
                  <a:lnTo>
                    <a:pt x="839" y="359"/>
                  </a:lnTo>
                  <a:lnTo>
                    <a:pt x="839" y="359"/>
                  </a:lnTo>
                  <a:lnTo>
                    <a:pt x="840" y="354"/>
                  </a:lnTo>
                  <a:lnTo>
                    <a:pt x="842" y="349"/>
                  </a:lnTo>
                  <a:lnTo>
                    <a:pt x="848" y="338"/>
                  </a:lnTo>
                  <a:lnTo>
                    <a:pt x="851" y="333"/>
                  </a:lnTo>
                  <a:lnTo>
                    <a:pt x="852" y="327"/>
                  </a:lnTo>
                  <a:lnTo>
                    <a:pt x="853" y="322"/>
                  </a:lnTo>
                  <a:lnTo>
                    <a:pt x="852" y="318"/>
                  </a:lnTo>
                  <a:lnTo>
                    <a:pt x="852" y="318"/>
                  </a:lnTo>
                  <a:lnTo>
                    <a:pt x="833" y="329"/>
                  </a:lnTo>
                  <a:lnTo>
                    <a:pt x="813" y="340"/>
                  </a:lnTo>
                  <a:lnTo>
                    <a:pt x="793" y="349"/>
                  </a:lnTo>
                  <a:lnTo>
                    <a:pt x="773" y="357"/>
                  </a:lnTo>
                  <a:lnTo>
                    <a:pt x="731" y="373"/>
                  </a:lnTo>
                  <a:lnTo>
                    <a:pt x="710" y="382"/>
                  </a:lnTo>
                  <a:lnTo>
                    <a:pt x="689" y="391"/>
                  </a:lnTo>
                  <a:lnTo>
                    <a:pt x="689" y="391"/>
                  </a:lnTo>
                  <a:close/>
                  <a:moveTo>
                    <a:pt x="935" y="401"/>
                  </a:moveTo>
                  <a:lnTo>
                    <a:pt x="935" y="401"/>
                  </a:lnTo>
                  <a:lnTo>
                    <a:pt x="942" y="387"/>
                  </a:lnTo>
                  <a:lnTo>
                    <a:pt x="944" y="380"/>
                  </a:lnTo>
                  <a:lnTo>
                    <a:pt x="945" y="373"/>
                  </a:lnTo>
                  <a:lnTo>
                    <a:pt x="945" y="366"/>
                  </a:lnTo>
                  <a:lnTo>
                    <a:pt x="944" y="359"/>
                  </a:lnTo>
                  <a:lnTo>
                    <a:pt x="942" y="353"/>
                  </a:lnTo>
                  <a:lnTo>
                    <a:pt x="938" y="347"/>
                  </a:lnTo>
                  <a:lnTo>
                    <a:pt x="938" y="347"/>
                  </a:lnTo>
                  <a:lnTo>
                    <a:pt x="934" y="349"/>
                  </a:lnTo>
                  <a:lnTo>
                    <a:pt x="931" y="351"/>
                  </a:lnTo>
                  <a:lnTo>
                    <a:pt x="926" y="356"/>
                  </a:lnTo>
                  <a:lnTo>
                    <a:pt x="923" y="364"/>
                  </a:lnTo>
                  <a:lnTo>
                    <a:pt x="920" y="372"/>
                  </a:lnTo>
                  <a:lnTo>
                    <a:pt x="920" y="381"/>
                  </a:lnTo>
                  <a:lnTo>
                    <a:pt x="922" y="385"/>
                  </a:lnTo>
                  <a:lnTo>
                    <a:pt x="923" y="389"/>
                  </a:lnTo>
                  <a:lnTo>
                    <a:pt x="925" y="393"/>
                  </a:lnTo>
                  <a:lnTo>
                    <a:pt x="928" y="396"/>
                  </a:lnTo>
                  <a:lnTo>
                    <a:pt x="931" y="399"/>
                  </a:lnTo>
                  <a:lnTo>
                    <a:pt x="935" y="401"/>
                  </a:lnTo>
                  <a:lnTo>
                    <a:pt x="935" y="401"/>
                  </a:lnTo>
                  <a:close/>
                  <a:moveTo>
                    <a:pt x="837" y="409"/>
                  </a:moveTo>
                  <a:lnTo>
                    <a:pt x="837" y="409"/>
                  </a:lnTo>
                  <a:lnTo>
                    <a:pt x="838" y="404"/>
                  </a:lnTo>
                  <a:lnTo>
                    <a:pt x="838" y="401"/>
                  </a:lnTo>
                  <a:lnTo>
                    <a:pt x="837" y="396"/>
                  </a:lnTo>
                  <a:lnTo>
                    <a:pt x="835" y="389"/>
                  </a:lnTo>
                  <a:lnTo>
                    <a:pt x="834" y="385"/>
                  </a:lnTo>
                  <a:lnTo>
                    <a:pt x="835" y="381"/>
                  </a:lnTo>
                  <a:lnTo>
                    <a:pt x="835" y="381"/>
                  </a:lnTo>
                  <a:lnTo>
                    <a:pt x="829" y="381"/>
                  </a:lnTo>
                  <a:lnTo>
                    <a:pt x="829" y="381"/>
                  </a:lnTo>
                  <a:lnTo>
                    <a:pt x="766" y="411"/>
                  </a:lnTo>
                  <a:lnTo>
                    <a:pt x="705" y="441"/>
                  </a:lnTo>
                  <a:lnTo>
                    <a:pt x="674" y="455"/>
                  </a:lnTo>
                  <a:lnTo>
                    <a:pt x="642" y="469"/>
                  </a:lnTo>
                  <a:lnTo>
                    <a:pt x="610" y="480"/>
                  </a:lnTo>
                  <a:lnTo>
                    <a:pt x="576" y="492"/>
                  </a:lnTo>
                  <a:lnTo>
                    <a:pt x="576" y="492"/>
                  </a:lnTo>
                  <a:lnTo>
                    <a:pt x="567" y="497"/>
                  </a:lnTo>
                  <a:lnTo>
                    <a:pt x="556" y="504"/>
                  </a:lnTo>
                  <a:lnTo>
                    <a:pt x="534" y="514"/>
                  </a:lnTo>
                  <a:lnTo>
                    <a:pt x="510" y="522"/>
                  </a:lnTo>
                  <a:lnTo>
                    <a:pt x="485" y="532"/>
                  </a:lnTo>
                  <a:lnTo>
                    <a:pt x="485" y="532"/>
                  </a:lnTo>
                  <a:lnTo>
                    <a:pt x="463" y="541"/>
                  </a:lnTo>
                  <a:lnTo>
                    <a:pt x="442" y="552"/>
                  </a:lnTo>
                  <a:lnTo>
                    <a:pt x="419" y="563"/>
                  </a:lnTo>
                  <a:lnTo>
                    <a:pt x="397" y="574"/>
                  </a:lnTo>
                  <a:lnTo>
                    <a:pt x="397" y="574"/>
                  </a:lnTo>
                  <a:lnTo>
                    <a:pt x="322" y="603"/>
                  </a:lnTo>
                  <a:lnTo>
                    <a:pt x="284" y="621"/>
                  </a:lnTo>
                  <a:lnTo>
                    <a:pt x="251" y="637"/>
                  </a:lnTo>
                  <a:lnTo>
                    <a:pt x="251" y="637"/>
                  </a:lnTo>
                  <a:lnTo>
                    <a:pt x="244" y="642"/>
                  </a:lnTo>
                  <a:lnTo>
                    <a:pt x="238" y="646"/>
                  </a:lnTo>
                  <a:lnTo>
                    <a:pt x="235" y="652"/>
                  </a:lnTo>
                  <a:lnTo>
                    <a:pt x="234" y="657"/>
                  </a:lnTo>
                  <a:lnTo>
                    <a:pt x="234" y="662"/>
                  </a:lnTo>
                  <a:lnTo>
                    <a:pt x="235" y="668"/>
                  </a:lnTo>
                  <a:lnTo>
                    <a:pt x="237" y="673"/>
                  </a:lnTo>
                  <a:lnTo>
                    <a:pt x="241" y="678"/>
                  </a:lnTo>
                  <a:lnTo>
                    <a:pt x="248" y="690"/>
                  </a:lnTo>
                  <a:lnTo>
                    <a:pt x="257" y="702"/>
                  </a:lnTo>
                  <a:lnTo>
                    <a:pt x="263" y="714"/>
                  </a:lnTo>
                  <a:lnTo>
                    <a:pt x="265" y="719"/>
                  </a:lnTo>
                  <a:lnTo>
                    <a:pt x="266" y="726"/>
                  </a:lnTo>
                  <a:lnTo>
                    <a:pt x="266" y="726"/>
                  </a:lnTo>
                  <a:lnTo>
                    <a:pt x="304" y="707"/>
                  </a:lnTo>
                  <a:lnTo>
                    <a:pt x="341" y="690"/>
                  </a:lnTo>
                  <a:lnTo>
                    <a:pt x="417" y="658"/>
                  </a:lnTo>
                  <a:lnTo>
                    <a:pt x="570" y="594"/>
                  </a:lnTo>
                  <a:lnTo>
                    <a:pt x="645" y="562"/>
                  </a:lnTo>
                  <a:lnTo>
                    <a:pt x="720" y="527"/>
                  </a:lnTo>
                  <a:lnTo>
                    <a:pt x="757" y="510"/>
                  </a:lnTo>
                  <a:lnTo>
                    <a:pt x="793" y="492"/>
                  </a:lnTo>
                  <a:lnTo>
                    <a:pt x="828" y="473"/>
                  </a:lnTo>
                  <a:lnTo>
                    <a:pt x="864" y="453"/>
                  </a:lnTo>
                  <a:lnTo>
                    <a:pt x="864" y="453"/>
                  </a:lnTo>
                  <a:lnTo>
                    <a:pt x="862" y="451"/>
                  </a:lnTo>
                  <a:lnTo>
                    <a:pt x="859" y="450"/>
                  </a:lnTo>
                  <a:lnTo>
                    <a:pt x="855" y="446"/>
                  </a:lnTo>
                  <a:lnTo>
                    <a:pt x="853" y="441"/>
                  </a:lnTo>
                  <a:lnTo>
                    <a:pt x="850" y="433"/>
                  </a:lnTo>
                  <a:lnTo>
                    <a:pt x="844" y="419"/>
                  </a:lnTo>
                  <a:lnTo>
                    <a:pt x="841" y="413"/>
                  </a:lnTo>
                  <a:lnTo>
                    <a:pt x="837" y="409"/>
                  </a:lnTo>
                  <a:lnTo>
                    <a:pt x="837" y="409"/>
                  </a:lnTo>
                  <a:close/>
                  <a:moveTo>
                    <a:pt x="1677" y="640"/>
                  </a:moveTo>
                  <a:lnTo>
                    <a:pt x="1677" y="640"/>
                  </a:lnTo>
                  <a:lnTo>
                    <a:pt x="1695" y="621"/>
                  </a:lnTo>
                  <a:lnTo>
                    <a:pt x="1711" y="601"/>
                  </a:lnTo>
                  <a:lnTo>
                    <a:pt x="1726" y="582"/>
                  </a:lnTo>
                  <a:lnTo>
                    <a:pt x="1732" y="572"/>
                  </a:lnTo>
                  <a:lnTo>
                    <a:pt x="1737" y="562"/>
                  </a:lnTo>
                  <a:lnTo>
                    <a:pt x="1743" y="552"/>
                  </a:lnTo>
                  <a:lnTo>
                    <a:pt x="1747" y="541"/>
                  </a:lnTo>
                  <a:lnTo>
                    <a:pt x="1750" y="530"/>
                  </a:lnTo>
                  <a:lnTo>
                    <a:pt x="1752" y="519"/>
                  </a:lnTo>
                  <a:lnTo>
                    <a:pt x="1752" y="507"/>
                  </a:lnTo>
                  <a:lnTo>
                    <a:pt x="1752" y="495"/>
                  </a:lnTo>
                  <a:lnTo>
                    <a:pt x="1750" y="483"/>
                  </a:lnTo>
                  <a:lnTo>
                    <a:pt x="1747" y="470"/>
                  </a:lnTo>
                  <a:lnTo>
                    <a:pt x="1747" y="470"/>
                  </a:lnTo>
                  <a:lnTo>
                    <a:pt x="1737" y="463"/>
                  </a:lnTo>
                  <a:lnTo>
                    <a:pt x="1728" y="459"/>
                  </a:lnTo>
                  <a:lnTo>
                    <a:pt x="1717" y="455"/>
                  </a:lnTo>
                  <a:lnTo>
                    <a:pt x="1705" y="453"/>
                  </a:lnTo>
                  <a:lnTo>
                    <a:pt x="1705" y="453"/>
                  </a:lnTo>
                  <a:lnTo>
                    <a:pt x="1686" y="450"/>
                  </a:lnTo>
                  <a:lnTo>
                    <a:pt x="1666" y="449"/>
                  </a:lnTo>
                  <a:lnTo>
                    <a:pt x="1646" y="448"/>
                  </a:lnTo>
                  <a:lnTo>
                    <a:pt x="1626" y="448"/>
                  </a:lnTo>
                  <a:lnTo>
                    <a:pt x="1607" y="449"/>
                  </a:lnTo>
                  <a:lnTo>
                    <a:pt x="1586" y="451"/>
                  </a:lnTo>
                  <a:lnTo>
                    <a:pt x="1548" y="456"/>
                  </a:lnTo>
                  <a:lnTo>
                    <a:pt x="1510" y="462"/>
                  </a:lnTo>
                  <a:lnTo>
                    <a:pt x="1475" y="470"/>
                  </a:lnTo>
                  <a:lnTo>
                    <a:pt x="1442" y="478"/>
                  </a:lnTo>
                  <a:lnTo>
                    <a:pt x="1412" y="487"/>
                  </a:lnTo>
                  <a:lnTo>
                    <a:pt x="1412" y="487"/>
                  </a:lnTo>
                  <a:lnTo>
                    <a:pt x="1417" y="506"/>
                  </a:lnTo>
                  <a:lnTo>
                    <a:pt x="1423" y="525"/>
                  </a:lnTo>
                  <a:lnTo>
                    <a:pt x="1434" y="562"/>
                  </a:lnTo>
                  <a:lnTo>
                    <a:pt x="1447" y="597"/>
                  </a:lnTo>
                  <a:lnTo>
                    <a:pt x="1461" y="630"/>
                  </a:lnTo>
                  <a:lnTo>
                    <a:pt x="1474" y="665"/>
                  </a:lnTo>
                  <a:lnTo>
                    <a:pt x="1486" y="698"/>
                  </a:lnTo>
                  <a:lnTo>
                    <a:pt x="1490" y="715"/>
                  </a:lnTo>
                  <a:lnTo>
                    <a:pt x="1494" y="732"/>
                  </a:lnTo>
                  <a:lnTo>
                    <a:pt x="1499" y="750"/>
                  </a:lnTo>
                  <a:lnTo>
                    <a:pt x="1501" y="767"/>
                  </a:lnTo>
                  <a:lnTo>
                    <a:pt x="1501" y="767"/>
                  </a:lnTo>
                  <a:lnTo>
                    <a:pt x="1551" y="739"/>
                  </a:lnTo>
                  <a:lnTo>
                    <a:pt x="1575" y="726"/>
                  </a:lnTo>
                  <a:lnTo>
                    <a:pt x="1596" y="711"/>
                  </a:lnTo>
                  <a:lnTo>
                    <a:pt x="1619" y="695"/>
                  </a:lnTo>
                  <a:lnTo>
                    <a:pt x="1639" y="678"/>
                  </a:lnTo>
                  <a:lnTo>
                    <a:pt x="1658" y="660"/>
                  </a:lnTo>
                  <a:lnTo>
                    <a:pt x="1677" y="640"/>
                  </a:lnTo>
                  <a:lnTo>
                    <a:pt x="1677" y="640"/>
                  </a:lnTo>
                  <a:close/>
                  <a:moveTo>
                    <a:pt x="881" y="477"/>
                  </a:moveTo>
                  <a:lnTo>
                    <a:pt x="881" y="477"/>
                  </a:lnTo>
                  <a:lnTo>
                    <a:pt x="883" y="476"/>
                  </a:lnTo>
                  <a:lnTo>
                    <a:pt x="883" y="475"/>
                  </a:lnTo>
                  <a:lnTo>
                    <a:pt x="881" y="475"/>
                  </a:lnTo>
                  <a:lnTo>
                    <a:pt x="881" y="475"/>
                  </a:lnTo>
                  <a:lnTo>
                    <a:pt x="877" y="478"/>
                  </a:lnTo>
                  <a:lnTo>
                    <a:pt x="871" y="480"/>
                  </a:lnTo>
                  <a:lnTo>
                    <a:pt x="859" y="485"/>
                  </a:lnTo>
                  <a:lnTo>
                    <a:pt x="839" y="489"/>
                  </a:lnTo>
                  <a:lnTo>
                    <a:pt x="839" y="489"/>
                  </a:lnTo>
                  <a:lnTo>
                    <a:pt x="832" y="492"/>
                  </a:lnTo>
                  <a:lnTo>
                    <a:pt x="823" y="495"/>
                  </a:lnTo>
                  <a:lnTo>
                    <a:pt x="806" y="504"/>
                  </a:lnTo>
                  <a:lnTo>
                    <a:pt x="788" y="514"/>
                  </a:lnTo>
                  <a:lnTo>
                    <a:pt x="771" y="524"/>
                  </a:lnTo>
                  <a:lnTo>
                    <a:pt x="753" y="536"/>
                  </a:lnTo>
                  <a:lnTo>
                    <a:pt x="736" y="546"/>
                  </a:lnTo>
                  <a:lnTo>
                    <a:pt x="720" y="554"/>
                  </a:lnTo>
                  <a:lnTo>
                    <a:pt x="704" y="561"/>
                  </a:lnTo>
                  <a:lnTo>
                    <a:pt x="704" y="561"/>
                  </a:lnTo>
                  <a:lnTo>
                    <a:pt x="688" y="566"/>
                  </a:lnTo>
                  <a:lnTo>
                    <a:pt x="672" y="572"/>
                  </a:lnTo>
                  <a:lnTo>
                    <a:pt x="640" y="585"/>
                  </a:lnTo>
                  <a:lnTo>
                    <a:pt x="579" y="612"/>
                  </a:lnTo>
                  <a:lnTo>
                    <a:pt x="579" y="612"/>
                  </a:lnTo>
                  <a:lnTo>
                    <a:pt x="542" y="628"/>
                  </a:lnTo>
                  <a:lnTo>
                    <a:pt x="505" y="643"/>
                  </a:lnTo>
                  <a:lnTo>
                    <a:pt x="471" y="657"/>
                  </a:lnTo>
                  <a:lnTo>
                    <a:pt x="439" y="671"/>
                  </a:lnTo>
                  <a:lnTo>
                    <a:pt x="439" y="671"/>
                  </a:lnTo>
                  <a:lnTo>
                    <a:pt x="417" y="681"/>
                  </a:lnTo>
                  <a:lnTo>
                    <a:pt x="396" y="689"/>
                  </a:lnTo>
                  <a:lnTo>
                    <a:pt x="353" y="705"/>
                  </a:lnTo>
                  <a:lnTo>
                    <a:pt x="332" y="714"/>
                  </a:lnTo>
                  <a:lnTo>
                    <a:pt x="311" y="723"/>
                  </a:lnTo>
                  <a:lnTo>
                    <a:pt x="291" y="733"/>
                  </a:lnTo>
                  <a:lnTo>
                    <a:pt x="272" y="745"/>
                  </a:lnTo>
                  <a:lnTo>
                    <a:pt x="272" y="745"/>
                  </a:lnTo>
                  <a:lnTo>
                    <a:pt x="273" y="751"/>
                  </a:lnTo>
                  <a:lnTo>
                    <a:pt x="274" y="759"/>
                  </a:lnTo>
                  <a:lnTo>
                    <a:pt x="274" y="762"/>
                  </a:lnTo>
                  <a:lnTo>
                    <a:pt x="273" y="766"/>
                  </a:lnTo>
                  <a:lnTo>
                    <a:pt x="272" y="771"/>
                  </a:lnTo>
                  <a:lnTo>
                    <a:pt x="268" y="775"/>
                  </a:lnTo>
                  <a:lnTo>
                    <a:pt x="268" y="775"/>
                  </a:lnTo>
                  <a:lnTo>
                    <a:pt x="305" y="752"/>
                  </a:lnTo>
                  <a:lnTo>
                    <a:pt x="342" y="732"/>
                  </a:lnTo>
                  <a:lnTo>
                    <a:pt x="380" y="713"/>
                  </a:lnTo>
                  <a:lnTo>
                    <a:pt x="418" y="695"/>
                  </a:lnTo>
                  <a:lnTo>
                    <a:pt x="458" y="677"/>
                  </a:lnTo>
                  <a:lnTo>
                    <a:pt x="496" y="660"/>
                  </a:lnTo>
                  <a:lnTo>
                    <a:pt x="576" y="627"/>
                  </a:lnTo>
                  <a:lnTo>
                    <a:pt x="576" y="627"/>
                  </a:lnTo>
                  <a:lnTo>
                    <a:pt x="601" y="616"/>
                  </a:lnTo>
                  <a:lnTo>
                    <a:pt x="626" y="605"/>
                  </a:lnTo>
                  <a:lnTo>
                    <a:pt x="675" y="581"/>
                  </a:lnTo>
                  <a:lnTo>
                    <a:pt x="701" y="570"/>
                  </a:lnTo>
                  <a:lnTo>
                    <a:pt x="727" y="561"/>
                  </a:lnTo>
                  <a:lnTo>
                    <a:pt x="752" y="552"/>
                  </a:lnTo>
                  <a:lnTo>
                    <a:pt x="780" y="546"/>
                  </a:lnTo>
                  <a:lnTo>
                    <a:pt x="780" y="546"/>
                  </a:lnTo>
                  <a:lnTo>
                    <a:pt x="840" y="516"/>
                  </a:lnTo>
                  <a:lnTo>
                    <a:pt x="901" y="485"/>
                  </a:lnTo>
                  <a:lnTo>
                    <a:pt x="901" y="485"/>
                  </a:lnTo>
                  <a:lnTo>
                    <a:pt x="900" y="483"/>
                  </a:lnTo>
                  <a:lnTo>
                    <a:pt x="898" y="481"/>
                  </a:lnTo>
                  <a:lnTo>
                    <a:pt x="893" y="481"/>
                  </a:lnTo>
                  <a:lnTo>
                    <a:pt x="886" y="480"/>
                  </a:lnTo>
                  <a:lnTo>
                    <a:pt x="883" y="479"/>
                  </a:lnTo>
                  <a:lnTo>
                    <a:pt x="881" y="477"/>
                  </a:lnTo>
                  <a:lnTo>
                    <a:pt x="881" y="477"/>
                  </a:lnTo>
                  <a:close/>
                  <a:moveTo>
                    <a:pt x="1478" y="745"/>
                  </a:moveTo>
                  <a:lnTo>
                    <a:pt x="1478" y="745"/>
                  </a:lnTo>
                  <a:lnTo>
                    <a:pt x="1476" y="733"/>
                  </a:lnTo>
                  <a:lnTo>
                    <a:pt x="1473" y="721"/>
                  </a:lnTo>
                  <a:lnTo>
                    <a:pt x="1463" y="696"/>
                  </a:lnTo>
                  <a:lnTo>
                    <a:pt x="1442" y="642"/>
                  </a:lnTo>
                  <a:lnTo>
                    <a:pt x="1442" y="642"/>
                  </a:lnTo>
                  <a:lnTo>
                    <a:pt x="1439" y="632"/>
                  </a:lnTo>
                  <a:lnTo>
                    <a:pt x="1437" y="622"/>
                  </a:lnTo>
                  <a:lnTo>
                    <a:pt x="1434" y="611"/>
                  </a:lnTo>
                  <a:lnTo>
                    <a:pt x="1432" y="600"/>
                  </a:lnTo>
                  <a:lnTo>
                    <a:pt x="1432" y="600"/>
                  </a:lnTo>
                  <a:lnTo>
                    <a:pt x="1427" y="586"/>
                  </a:lnTo>
                  <a:lnTo>
                    <a:pt x="1419" y="575"/>
                  </a:lnTo>
                  <a:lnTo>
                    <a:pt x="1413" y="563"/>
                  </a:lnTo>
                  <a:lnTo>
                    <a:pt x="1408" y="551"/>
                  </a:lnTo>
                  <a:lnTo>
                    <a:pt x="1408" y="551"/>
                  </a:lnTo>
                  <a:lnTo>
                    <a:pt x="1402" y="535"/>
                  </a:lnTo>
                  <a:lnTo>
                    <a:pt x="1398" y="521"/>
                  </a:lnTo>
                  <a:lnTo>
                    <a:pt x="1395" y="515"/>
                  </a:lnTo>
                  <a:lnTo>
                    <a:pt x="1392" y="509"/>
                  </a:lnTo>
                  <a:lnTo>
                    <a:pt x="1386" y="504"/>
                  </a:lnTo>
                  <a:lnTo>
                    <a:pt x="1381" y="500"/>
                  </a:lnTo>
                  <a:lnTo>
                    <a:pt x="1381" y="500"/>
                  </a:lnTo>
                  <a:lnTo>
                    <a:pt x="1371" y="502"/>
                  </a:lnTo>
                  <a:lnTo>
                    <a:pt x="1363" y="505"/>
                  </a:lnTo>
                  <a:lnTo>
                    <a:pt x="1354" y="508"/>
                  </a:lnTo>
                  <a:lnTo>
                    <a:pt x="1351" y="510"/>
                  </a:lnTo>
                  <a:lnTo>
                    <a:pt x="1349" y="514"/>
                  </a:lnTo>
                  <a:lnTo>
                    <a:pt x="1349" y="514"/>
                  </a:lnTo>
                  <a:lnTo>
                    <a:pt x="1354" y="536"/>
                  </a:lnTo>
                  <a:lnTo>
                    <a:pt x="1362" y="560"/>
                  </a:lnTo>
                  <a:lnTo>
                    <a:pt x="1371" y="584"/>
                  </a:lnTo>
                  <a:lnTo>
                    <a:pt x="1382" y="609"/>
                  </a:lnTo>
                  <a:lnTo>
                    <a:pt x="1405" y="659"/>
                  </a:lnTo>
                  <a:lnTo>
                    <a:pt x="1427" y="708"/>
                  </a:lnTo>
                  <a:lnTo>
                    <a:pt x="1427" y="708"/>
                  </a:lnTo>
                  <a:lnTo>
                    <a:pt x="1432" y="722"/>
                  </a:lnTo>
                  <a:lnTo>
                    <a:pt x="1434" y="735"/>
                  </a:lnTo>
                  <a:lnTo>
                    <a:pt x="1435" y="746"/>
                  </a:lnTo>
                  <a:lnTo>
                    <a:pt x="1434" y="756"/>
                  </a:lnTo>
                  <a:lnTo>
                    <a:pt x="1434" y="756"/>
                  </a:lnTo>
                  <a:lnTo>
                    <a:pt x="1432" y="761"/>
                  </a:lnTo>
                  <a:lnTo>
                    <a:pt x="1428" y="766"/>
                  </a:lnTo>
                  <a:lnTo>
                    <a:pt x="1424" y="771"/>
                  </a:lnTo>
                  <a:lnTo>
                    <a:pt x="1417" y="773"/>
                  </a:lnTo>
                  <a:lnTo>
                    <a:pt x="1411" y="774"/>
                  </a:lnTo>
                  <a:lnTo>
                    <a:pt x="1404" y="774"/>
                  </a:lnTo>
                  <a:lnTo>
                    <a:pt x="1399" y="772"/>
                  </a:lnTo>
                  <a:lnTo>
                    <a:pt x="1393" y="767"/>
                  </a:lnTo>
                  <a:lnTo>
                    <a:pt x="1393" y="767"/>
                  </a:lnTo>
                  <a:lnTo>
                    <a:pt x="1381" y="735"/>
                  </a:lnTo>
                  <a:lnTo>
                    <a:pt x="1368" y="705"/>
                  </a:lnTo>
                  <a:lnTo>
                    <a:pt x="1355" y="677"/>
                  </a:lnTo>
                  <a:lnTo>
                    <a:pt x="1341" y="650"/>
                  </a:lnTo>
                  <a:lnTo>
                    <a:pt x="1312" y="595"/>
                  </a:lnTo>
                  <a:lnTo>
                    <a:pt x="1298" y="567"/>
                  </a:lnTo>
                  <a:lnTo>
                    <a:pt x="1284" y="538"/>
                  </a:lnTo>
                  <a:lnTo>
                    <a:pt x="1284" y="538"/>
                  </a:lnTo>
                  <a:lnTo>
                    <a:pt x="1278" y="540"/>
                  </a:lnTo>
                  <a:lnTo>
                    <a:pt x="1273" y="541"/>
                  </a:lnTo>
                  <a:lnTo>
                    <a:pt x="1268" y="545"/>
                  </a:lnTo>
                  <a:lnTo>
                    <a:pt x="1265" y="549"/>
                  </a:lnTo>
                  <a:lnTo>
                    <a:pt x="1265" y="549"/>
                  </a:lnTo>
                  <a:lnTo>
                    <a:pt x="1269" y="566"/>
                  </a:lnTo>
                  <a:lnTo>
                    <a:pt x="1275" y="583"/>
                  </a:lnTo>
                  <a:lnTo>
                    <a:pt x="1281" y="601"/>
                  </a:lnTo>
                  <a:lnTo>
                    <a:pt x="1290" y="618"/>
                  </a:lnTo>
                  <a:lnTo>
                    <a:pt x="1306" y="655"/>
                  </a:lnTo>
                  <a:lnTo>
                    <a:pt x="1324" y="691"/>
                  </a:lnTo>
                  <a:lnTo>
                    <a:pt x="1324" y="691"/>
                  </a:lnTo>
                  <a:lnTo>
                    <a:pt x="1336" y="718"/>
                  </a:lnTo>
                  <a:lnTo>
                    <a:pt x="1342" y="733"/>
                  </a:lnTo>
                  <a:lnTo>
                    <a:pt x="1347" y="747"/>
                  </a:lnTo>
                  <a:lnTo>
                    <a:pt x="1350" y="762"/>
                  </a:lnTo>
                  <a:lnTo>
                    <a:pt x="1350" y="769"/>
                  </a:lnTo>
                  <a:lnTo>
                    <a:pt x="1350" y="777"/>
                  </a:lnTo>
                  <a:lnTo>
                    <a:pt x="1349" y="783"/>
                  </a:lnTo>
                  <a:lnTo>
                    <a:pt x="1348" y="791"/>
                  </a:lnTo>
                  <a:lnTo>
                    <a:pt x="1344" y="797"/>
                  </a:lnTo>
                  <a:lnTo>
                    <a:pt x="1341" y="804"/>
                  </a:lnTo>
                  <a:lnTo>
                    <a:pt x="1341" y="804"/>
                  </a:lnTo>
                  <a:lnTo>
                    <a:pt x="1336" y="805"/>
                  </a:lnTo>
                  <a:lnTo>
                    <a:pt x="1331" y="804"/>
                  </a:lnTo>
                  <a:lnTo>
                    <a:pt x="1325" y="803"/>
                  </a:lnTo>
                  <a:lnTo>
                    <a:pt x="1320" y="801"/>
                  </a:lnTo>
                  <a:lnTo>
                    <a:pt x="1309" y="793"/>
                  </a:lnTo>
                  <a:lnTo>
                    <a:pt x="1299" y="783"/>
                  </a:lnTo>
                  <a:lnTo>
                    <a:pt x="1291" y="774"/>
                  </a:lnTo>
                  <a:lnTo>
                    <a:pt x="1283" y="762"/>
                  </a:lnTo>
                  <a:lnTo>
                    <a:pt x="1272" y="743"/>
                  </a:lnTo>
                  <a:lnTo>
                    <a:pt x="1272" y="743"/>
                  </a:lnTo>
                  <a:lnTo>
                    <a:pt x="1263" y="723"/>
                  </a:lnTo>
                  <a:lnTo>
                    <a:pt x="1253" y="703"/>
                  </a:lnTo>
                  <a:lnTo>
                    <a:pt x="1236" y="659"/>
                  </a:lnTo>
                  <a:lnTo>
                    <a:pt x="1219" y="616"/>
                  </a:lnTo>
                  <a:lnTo>
                    <a:pt x="1212" y="596"/>
                  </a:lnTo>
                  <a:lnTo>
                    <a:pt x="1203" y="578"/>
                  </a:lnTo>
                  <a:lnTo>
                    <a:pt x="1203" y="578"/>
                  </a:lnTo>
                  <a:lnTo>
                    <a:pt x="1195" y="581"/>
                  </a:lnTo>
                  <a:lnTo>
                    <a:pt x="1187" y="584"/>
                  </a:lnTo>
                  <a:lnTo>
                    <a:pt x="1171" y="593"/>
                  </a:lnTo>
                  <a:lnTo>
                    <a:pt x="1171" y="593"/>
                  </a:lnTo>
                  <a:lnTo>
                    <a:pt x="1171" y="596"/>
                  </a:lnTo>
                  <a:lnTo>
                    <a:pt x="1172" y="598"/>
                  </a:lnTo>
                  <a:lnTo>
                    <a:pt x="1175" y="600"/>
                  </a:lnTo>
                  <a:lnTo>
                    <a:pt x="1177" y="602"/>
                  </a:lnTo>
                  <a:lnTo>
                    <a:pt x="1178" y="603"/>
                  </a:lnTo>
                  <a:lnTo>
                    <a:pt x="1180" y="607"/>
                  </a:lnTo>
                  <a:lnTo>
                    <a:pt x="1178" y="610"/>
                  </a:lnTo>
                  <a:lnTo>
                    <a:pt x="1178" y="610"/>
                  </a:lnTo>
                  <a:lnTo>
                    <a:pt x="1178" y="614"/>
                  </a:lnTo>
                  <a:lnTo>
                    <a:pt x="1177" y="620"/>
                  </a:lnTo>
                  <a:lnTo>
                    <a:pt x="1180" y="628"/>
                  </a:lnTo>
                  <a:lnTo>
                    <a:pt x="1183" y="638"/>
                  </a:lnTo>
                  <a:lnTo>
                    <a:pt x="1188" y="648"/>
                  </a:lnTo>
                  <a:lnTo>
                    <a:pt x="1201" y="668"/>
                  </a:lnTo>
                  <a:lnTo>
                    <a:pt x="1216" y="689"/>
                  </a:lnTo>
                  <a:lnTo>
                    <a:pt x="1216" y="689"/>
                  </a:lnTo>
                  <a:lnTo>
                    <a:pt x="1222" y="700"/>
                  </a:lnTo>
                  <a:lnTo>
                    <a:pt x="1228" y="711"/>
                  </a:lnTo>
                  <a:lnTo>
                    <a:pt x="1239" y="734"/>
                  </a:lnTo>
                  <a:lnTo>
                    <a:pt x="1250" y="759"/>
                  </a:lnTo>
                  <a:lnTo>
                    <a:pt x="1262" y="782"/>
                  </a:lnTo>
                  <a:lnTo>
                    <a:pt x="1262" y="782"/>
                  </a:lnTo>
                  <a:lnTo>
                    <a:pt x="1268" y="792"/>
                  </a:lnTo>
                  <a:lnTo>
                    <a:pt x="1276" y="803"/>
                  </a:lnTo>
                  <a:lnTo>
                    <a:pt x="1284" y="813"/>
                  </a:lnTo>
                  <a:lnTo>
                    <a:pt x="1292" y="824"/>
                  </a:lnTo>
                  <a:lnTo>
                    <a:pt x="1292" y="824"/>
                  </a:lnTo>
                  <a:lnTo>
                    <a:pt x="1304" y="844"/>
                  </a:lnTo>
                  <a:lnTo>
                    <a:pt x="1309" y="854"/>
                  </a:lnTo>
                  <a:lnTo>
                    <a:pt x="1314" y="864"/>
                  </a:lnTo>
                  <a:lnTo>
                    <a:pt x="1322" y="871"/>
                  </a:lnTo>
                  <a:lnTo>
                    <a:pt x="1329" y="878"/>
                  </a:lnTo>
                  <a:lnTo>
                    <a:pt x="1334" y="880"/>
                  </a:lnTo>
                  <a:lnTo>
                    <a:pt x="1338" y="882"/>
                  </a:lnTo>
                  <a:lnTo>
                    <a:pt x="1343" y="883"/>
                  </a:lnTo>
                  <a:lnTo>
                    <a:pt x="1349" y="883"/>
                  </a:lnTo>
                  <a:lnTo>
                    <a:pt x="1349" y="883"/>
                  </a:lnTo>
                  <a:lnTo>
                    <a:pt x="1354" y="882"/>
                  </a:lnTo>
                  <a:lnTo>
                    <a:pt x="1359" y="881"/>
                  </a:lnTo>
                  <a:lnTo>
                    <a:pt x="1364" y="878"/>
                  </a:lnTo>
                  <a:lnTo>
                    <a:pt x="1367" y="874"/>
                  </a:lnTo>
                  <a:lnTo>
                    <a:pt x="1370" y="871"/>
                  </a:lnTo>
                  <a:lnTo>
                    <a:pt x="1372" y="867"/>
                  </a:lnTo>
                  <a:lnTo>
                    <a:pt x="1377" y="857"/>
                  </a:lnTo>
                  <a:lnTo>
                    <a:pt x="1383" y="837"/>
                  </a:lnTo>
                  <a:lnTo>
                    <a:pt x="1388" y="827"/>
                  </a:lnTo>
                  <a:lnTo>
                    <a:pt x="1392" y="823"/>
                  </a:lnTo>
                  <a:lnTo>
                    <a:pt x="1395" y="819"/>
                  </a:lnTo>
                  <a:lnTo>
                    <a:pt x="1395" y="819"/>
                  </a:lnTo>
                  <a:lnTo>
                    <a:pt x="1400" y="815"/>
                  </a:lnTo>
                  <a:lnTo>
                    <a:pt x="1404" y="812"/>
                  </a:lnTo>
                  <a:lnTo>
                    <a:pt x="1410" y="811"/>
                  </a:lnTo>
                  <a:lnTo>
                    <a:pt x="1415" y="809"/>
                  </a:lnTo>
                  <a:lnTo>
                    <a:pt x="1426" y="809"/>
                  </a:lnTo>
                  <a:lnTo>
                    <a:pt x="1437" y="810"/>
                  </a:lnTo>
                  <a:lnTo>
                    <a:pt x="1458" y="814"/>
                  </a:lnTo>
                  <a:lnTo>
                    <a:pt x="1468" y="815"/>
                  </a:lnTo>
                  <a:lnTo>
                    <a:pt x="1476" y="817"/>
                  </a:lnTo>
                  <a:lnTo>
                    <a:pt x="1476" y="817"/>
                  </a:lnTo>
                  <a:lnTo>
                    <a:pt x="1478" y="808"/>
                  </a:lnTo>
                  <a:lnTo>
                    <a:pt x="1480" y="799"/>
                  </a:lnTo>
                  <a:lnTo>
                    <a:pt x="1481" y="781"/>
                  </a:lnTo>
                  <a:lnTo>
                    <a:pt x="1481" y="763"/>
                  </a:lnTo>
                  <a:lnTo>
                    <a:pt x="1478" y="745"/>
                  </a:lnTo>
                  <a:lnTo>
                    <a:pt x="1478" y="745"/>
                  </a:lnTo>
                  <a:close/>
                  <a:moveTo>
                    <a:pt x="1387" y="676"/>
                  </a:moveTo>
                  <a:lnTo>
                    <a:pt x="1387" y="676"/>
                  </a:lnTo>
                  <a:lnTo>
                    <a:pt x="1380" y="658"/>
                  </a:lnTo>
                  <a:lnTo>
                    <a:pt x="1372" y="639"/>
                  </a:lnTo>
                  <a:lnTo>
                    <a:pt x="1359" y="600"/>
                  </a:lnTo>
                  <a:lnTo>
                    <a:pt x="1352" y="582"/>
                  </a:lnTo>
                  <a:lnTo>
                    <a:pt x="1343" y="565"/>
                  </a:lnTo>
                  <a:lnTo>
                    <a:pt x="1334" y="548"/>
                  </a:lnTo>
                  <a:lnTo>
                    <a:pt x="1327" y="540"/>
                  </a:lnTo>
                  <a:lnTo>
                    <a:pt x="1321" y="534"/>
                  </a:lnTo>
                  <a:lnTo>
                    <a:pt x="1321" y="534"/>
                  </a:lnTo>
                  <a:lnTo>
                    <a:pt x="1321" y="530"/>
                  </a:lnTo>
                  <a:lnTo>
                    <a:pt x="1320" y="529"/>
                  </a:lnTo>
                  <a:lnTo>
                    <a:pt x="1320" y="526"/>
                  </a:lnTo>
                  <a:lnTo>
                    <a:pt x="1321" y="524"/>
                  </a:lnTo>
                  <a:lnTo>
                    <a:pt x="1321" y="524"/>
                  </a:lnTo>
                  <a:lnTo>
                    <a:pt x="1317" y="524"/>
                  </a:lnTo>
                  <a:lnTo>
                    <a:pt x="1317" y="524"/>
                  </a:lnTo>
                  <a:lnTo>
                    <a:pt x="1313" y="525"/>
                  </a:lnTo>
                  <a:lnTo>
                    <a:pt x="1311" y="527"/>
                  </a:lnTo>
                  <a:lnTo>
                    <a:pt x="1309" y="529"/>
                  </a:lnTo>
                  <a:lnTo>
                    <a:pt x="1304" y="529"/>
                  </a:lnTo>
                  <a:lnTo>
                    <a:pt x="1304" y="529"/>
                  </a:lnTo>
                  <a:lnTo>
                    <a:pt x="1310" y="546"/>
                  </a:lnTo>
                  <a:lnTo>
                    <a:pt x="1318" y="562"/>
                  </a:lnTo>
                  <a:lnTo>
                    <a:pt x="1334" y="593"/>
                  </a:lnTo>
                  <a:lnTo>
                    <a:pt x="1351" y="624"/>
                  </a:lnTo>
                  <a:lnTo>
                    <a:pt x="1368" y="654"/>
                  </a:lnTo>
                  <a:lnTo>
                    <a:pt x="1368" y="654"/>
                  </a:lnTo>
                  <a:lnTo>
                    <a:pt x="1373" y="667"/>
                  </a:lnTo>
                  <a:lnTo>
                    <a:pt x="1378" y="678"/>
                  </a:lnTo>
                  <a:lnTo>
                    <a:pt x="1385" y="703"/>
                  </a:lnTo>
                  <a:lnTo>
                    <a:pt x="1389" y="715"/>
                  </a:lnTo>
                  <a:lnTo>
                    <a:pt x="1394" y="726"/>
                  </a:lnTo>
                  <a:lnTo>
                    <a:pt x="1400" y="735"/>
                  </a:lnTo>
                  <a:lnTo>
                    <a:pt x="1408" y="743"/>
                  </a:lnTo>
                  <a:lnTo>
                    <a:pt x="1408" y="743"/>
                  </a:lnTo>
                  <a:lnTo>
                    <a:pt x="1410" y="733"/>
                  </a:lnTo>
                  <a:lnTo>
                    <a:pt x="1409" y="724"/>
                  </a:lnTo>
                  <a:lnTo>
                    <a:pt x="1408" y="716"/>
                  </a:lnTo>
                  <a:lnTo>
                    <a:pt x="1404" y="708"/>
                  </a:lnTo>
                  <a:lnTo>
                    <a:pt x="1396" y="692"/>
                  </a:lnTo>
                  <a:lnTo>
                    <a:pt x="1387" y="676"/>
                  </a:lnTo>
                  <a:lnTo>
                    <a:pt x="1387" y="676"/>
                  </a:lnTo>
                  <a:close/>
                  <a:moveTo>
                    <a:pt x="1262" y="610"/>
                  </a:moveTo>
                  <a:lnTo>
                    <a:pt x="1262" y="610"/>
                  </a:lnTo>
                  <a:lnTo>
                    <a:pt x="1258" y="595"/>
                  </a:lnTo>
                  <a:lnTo>
                    <a:pt x="1253" y="580"/>
                  </a:lnTo>
                  <a:lnTo>
                    <a:pt x="1251" y="572"/>
                  </a:lnTo>
                  <a:lnTo>
                    <a:pt x="1248" y="567"/>
                  </a:lnTo>
                  <a:lnTo>
                    <a:pt x="1244" y="562"/>
                  </a:lnTo>
                  <a:lnTo>
                    <a:pt x="1237" y="559"/>
                  </a:lnTo>
                  <a:lnTo>
                    <a:pt x="1237" y="559"/>
                  </a:lnTo>
                  <a:lnTo>
                    <a:pt x="1236" y="561"/>
                  </a:lnTo>
                  <a:lnTo>
                    <a:pt x="1233" y="563"/>
                  </a:lnTo>
                  <a:lnTo>
                    <a:pt x="1227" y="564"/>
                  </a:lnTo>
                  <a:lnTo>
                    <a:pt x="1223" y="565"/>
                  </a:lnTo>
                  <a:lnTo>
                    <a:pt x="1220" y="567"/>
                  </a:lnTo>
                  <a:lnTo>
                    <a:pt x="1219" y="569"/>
                  </a:lnTo>
                  <a:lnTo>
                    <a:pt x="1218" y="574"/>
                  </a:lnTo>
                  <a:lnTo>
                    <a:pt x="1218" y="574"/>
                  </a:lnTo>
                  <a:lnTo>
                    <a:pt x="1225" y="584"/>
                  </a:lnTo>
                  <a:lnTo>
                    <a:pt x="1231" y="597"/>
                  </a:lnTo>
                  <a:lnTo>
                    <a:pt x="1243" y="623"/>
                  </a:lnTo>
                  <a:lnTo>
                    <a:pt x="1266" y="680"/>
                  </a:lnTo>
                  <a:lnTo>
                    <a:pt x="1278" y="707"/>
                  </a:lnTo>
                  <a:lnTo>
                    <a:pt x="1284" y="721"/>
                  </a:lnTo>
                  <a:lnTo>
                    <a:pt x="1292" y="734"/>
                  </a:lnTo>
                  <a:lnTo>
                    <a:pt x="1299" y="747"/>
                  </a:lnTo>
                  <a:lnTo>
                    <a:pt x="1308" y="759"/>
                  </a:lnTo>
                  <a:lnTo>
                    <a:pt x="1317" y="769"/>
                  </a:lnTo>
                  <a:lnTo>
                    <a:pt x="1326" y="780"/>
                  </a:lnTo>
                  <a:lnTo>
                    <a:pt x="1326" y="780"/>
                  </a:lnTo>
                  <a:lnTo>
                    <a:pt x="1325" y="768"/>
                  </a:lnTo>
                  <a:lnTo>
                    <a:pt x="1323" y="757"/>
                  </a:lnTo>
                  <a:lnTo>
                    <a:pt x="1321" y="745"/>
                  </a:lnTo>
                  <a:lnTo>
                    <a:pt x="1318" y="734"/>
                  </a:lnTo>
                  <a:lnTo>
                    <a:pt x="1309" y="713"/>
                  </a:lnTo>
                  <a:lnTo>
                    <a:pt x="1301" y="691"/>
                  </a:lnTo>
                  <a:lnTo>
                    <a:pt x="1280" y="651"/>
                  </a:lnTo>
                  <a:lnTo>
                    <a:pt x="1271" y="630"/>
                  </a:lnTo>
                  <a:lnTo>
                    <a:pt x="1262" y="610"/>
                  </a:lnTo>
                  <a:lnTo>
                    <a:pt x="1262" y="610"/>
                  </a:lnTo>
                  <a:close/>
                  <a:moveTo>
                    <a:pt x="894" y="822"/>
                  </a:moveTo>
                  <a:lnTo>
                    <a:pt x="894" y="822"/>
                  </a:lnTo>
                  <a:lnTo>
                    <a:pt x="887" y="829"/>
                  </a:lnTo>
                  <a:lnTo>
                    <a:pt x="881" y="837"/>
                  </a:lnTo>
                  <a:lnTo>
                    <a:pt x="871" y="855"/>
                  </a:lnTo>
                  <a:lnTo>
                    <a:pt x="863" y="873"/>
                  </a:lnTo>
                  <a:lnTo>
                    <a:pt x="856" y="893"/>
                  </a:lnTo>
                  <a:lnTo>
                    <a:pt x="856" y="893"/>
                  </a:lnTo>
                  <a:lnTo>
                    <a:pt x="870" y="898"/>
                  </a:lnTo>
                  <a:lnTo>
                    <a:pt x="885" y="902"/>
                  </a:lnTo>
                  <a:lnTo>
                    <a:pt x="900" y="905"/>
                  </a:lnTo>
                  <a:lnTo>
                    <a:pt x="915" y="909"/>
                  </a:lnTo>
                  <a:lnTo>
                    <a:pt x="931" y="911"/>
                  </a:lnTo>
                  <a:lnTo>
                    <a:pt x="947" y="913"/>
                  </a:lnTo>
                  <a:lnTo>
                    <a:pt x="979" y="914"/>
                  </a:lnTo>
                  <a:lnTo>
                    <a:pt x="1013" y="913"/>
                  </a:lnTo>
                  <a:lnTo>
                    <a:pt x="1045" y="912"/>
                  </a:lnTo>
                  <a:lnTo>
                    <a:pt x="1076" y="909"/>
                  </a:lnTo>
                  <a:lnTo>
                    <a:pt x="1105" y="905"/>
                  </a:lnTo>
                  <a:lnTo>
                    <a:pt x="1105" y="905"/>
                  </a:lnTo>
                  <a:lnTo>
                    <a:pt x="1127" y="902"/>
                  </a:lnTo>
                  <a:lnTo>
                    <a:pt x="1150" y="898"/>
                  </a:lnTo>
                  <a:lnTo>
                    <a:pt x="1171" y="894"/>
                  </a:lnTo>
                  <a:lnTo>
                    <a:pt x="1191" y="888"/>
                  </a:lnTo>
                  <a:lnTo>
                    <a:pt x="1212" y="882"/>
                  </a:lnTo>
                  <a:lnTo>
                    <a:pt x="1231" y="875"/>
                  </a:lnTo>
                  <a:lnTo>
                    <a:pt x="1249" y="869"/>
                  </a:lnTo>
                  <a:lnTo>
                    <a:pt x="1267" y="860"/>
                  </a:lnTo>
                  <a:lnTo>
                    <a:pt x="1267" y="860"/>
                  </a:lnTo>
                  <a:lnTo>
                    <a:pt x="1251" y="832"/>
                  </a:lnTo>
                  <a:lnTo>
                    <a:pt x="1236" y="799"/>
                  </a:lnTo>
                  <a:lnTo>
                    <a:pt x="1205" y="734"/>
                  </a:lnTo>
                  <a:lnTo>
                    <a:pt x="1146" y="605"/>
                  </a:lnTo>
                  <a:lnTo>
                    <a:pt x="1146" y="605"/>
                  </a:lnTo>
                  <a:lnTo>
                    <a:pt x="1128" y="615"/>
                  </a:lnTo>
                  <a:lnTo>
                    <a:pt x="1110" y="627"/>
                  </a:lnTo>
                  <a:lnTo>
                    <a:pt x="1075" y="651"/>
                  </a:lnTo>
                  <a:lnTo>
                    <a:pt x="1041" y="675"/>
                  </a:lnTo>
                  <a:lnTo>
                    <a:pt x="1010" y="703"/>
                  </a:lnTo>
                  <a:lnTo>
                    <a:pt x="979" y="731"/>
                  </a:lnTo>
                  <a:lnTo>
                    <a:pt x="949" y="761"/>
                  </a:lnTo>
                  <a:lnTo>
                    <a:pt x="922" y="791"/>
                  </a:lnTo>
                  <a:lnTo>
                    <a:pt x="894" y="822"/>
                  </a:lnTo>
                  <a:lnTo>
                    <a:pt x="894" y="822"/>
                  </a:lnTo>
                  <a:close/>
                  <a:moveTo>
                    <a:pt x="625" y="1662"/>
                  </a:moveTo>
                  <a:lnTo>
                    <a:pt x="625" y="1662"/>
                  </a:lnTo>
                  <a:lnTo>
                    <a:pt x="623" y="1659"/>
                  </a:lnTo>
                  <a:lnTo>
                    <a:pt x="621" y="1656"/>
                  </a:lnTo>
                  <a:lnTo>
                    <a:pt x="616" y="1646"/>
                  </a:lnTo>
                  <a:lnTo>
                    <a:pt x="611" y="1636"/>
                  </a:lnTo>
                  <a:lnTo>
                    <a:pt x="607" y="1631"/>
                  </a:lnTo>
                  <a:lnTo>
                    <a:pt x="604" y="1628"/>
                  </a:lnTo>
                  <a:lnTo>
                    <a:pt x="604" y="1628"/>
                  </a:lnTo>
                  <a:lnTo>
                    <a:pt x="600" y="1612"/>
                  </a:lnTo>
                  <a:lnTo>
                    <a:pt x="597" y="1597"/>
                  </a:lnTo>
                  <a:lnTo>
                    <a:pt x="592" y="1584"/>
                  </a:lnTo>
                  <a:lnTo>
                    <a:pt x="586" y="1572"/>
                  </a:lnTo>
                  <a:lnTo>
                    <a:pt x="575" y="1549"/>
                  </a:lnTo>
                  <a:lnTo>
                    <a:pt x="569" y="1536"/>
                  </a:lnTo>
                  <a:lnTo>
                    <a:pt x="564" y="1522"/>
                  </a:lnTo>
                  <a:lnTo>
                    <a:pt x="564" y="1522"/>
                  </a:lnTo>
                  <a:lnTo>
                    <a:pt x="559" y="1518"/>
                  </a:lnTo>
                  <a:lnTo>
                    <a:pt x="554" y="1514"/>
                  </a:lnTo>
                  <a:lnTo>
                    <a:pt x="547" y="1503"/>
                  </a:lnTo>
                  <a:lnTo>
                    <a:pt x="540" y="1493"/>
                  </a:lnTo>
                  <a:lnTo>
                    <a:pt x="532" y="1483"/>
                  </a:lnTo>
                  <a:lnTo>
                    <a:pt x="532" y="1483"/>
                  </a:lnTo>
                  <a:lnTo>
                    <a:pt x="531" y="1478"/>
                  </a:lnTo>
                  <a:lnTo>
                    <a:pt x="530" y="1474"/>
                  </a:lnTo>
                  <a:lnTo>
                    <a:pt x="527" y="1471"/>
                  </a:lnTo>
                  <a:lnTo>
                    <a:pt x="526" y="1465"/>
                  </a:lnTo>
                  <a:lnTo>
                    <a:pt x="526" y="1465"/>
                  </a:lnTo>
                  <a:lnTo>
                    <a:pt x="518" y="1454"/>
                  </a:lnTo>
                  <a:lnTo>
                    <a:pt x="510" y="1441"/>
                  </a:lnTo>
                  <a:lnTo>
                    <a:pt x="503" y="1427"/>
                  </a:lnTo>
                  <a:lnTo>
                    <a:pt x="496" y="1412"/>
                  </a:lnTo>
                  <a:lnTo>
                    <a:pt x="490" y="1398"/>
                  </a:lnTo>
                  <a:lnTo>
                    <a:pt x="484" y="1384"/>
                  </a:lnTo>
                  <a:lnTo>
                    <a:pt x="475" y="1371"/>
                  </a:lnTo>
                  <a:lnTo>
                    <a:pt x="471" y="1366"/>
                  </a:lnTo>
                  <a:lnTo>
                    <a:pt x="465" y="1360"/>
                  </a:lnTo>
                  <a:lnTo>
                    <a:pt x="465" y="1360"/>
                  </a:lnTo>
                  <a:lnTo>
                    <a:pt x="439" y="1309"/>
                  </a:lnTo>
                  <a:lnTo>
                    <a:pt x="413" y="1259"/>
                  </a:lnTo>
                  <a:lnTo>
                    <a:pt x="388" y="1206"/>
                  </a:lnTo>
                  <a:lnTo>
                    <a:pt x="365" y="1154"/>
                  </a:lnTo>
                  <a:lnTo>
                    <a:pt x="365" y="1154"/>
                  </a:lnTo>
                  <a:lnTo>
                    <a:pt x="348" y="1115"/>
                  </a:lnTo>
                  <a:lnTo>
                    <a:pt x="329" y="1078"/>
                  </a:lnTo>
                  <a:lnTo>
                    <a:pt x="291" y="1004"/>
                  </a:lnTo>
                  <a:lnTo>
                    <a:pt x="272" y="966"/>
                  </a:lnTo>
                  <a:lnTo>
                    <a:pt x="254" y="929"/>
                  </a:lnTo>
                  <a:lnTo>
                    <a:pt x="237" y="890"/>
                  </a:lnTo>
                  <a:lnTo>
                    <a:pt x="222" y="851"/>
                  </a:lnTo>
                  <a:lnTo>
                    <a:pt x="222" y="851"/>
                  </a:lnTo>
                  <a:lnTo>
                    <a:pt x="215" y="853"/>
                  </a:lnTo>
                  <a:lnTo>
                    <a:pt x="208" y="857"/>
                  </a:lnTo>
                  <a:lnTo>
                    <a:pt x="201" y="859"/>
                  </a:lnTo>
                  <a:lnTo>
                    <a:pt x="197" y="860"/>
                  </a:lnTo>
                  <a:lnTo>
                    <a:pt x="192" y="860"/>
                  </a:lnTo>
                  <a:lnTo>
                    <a:pt x="192" y="860"/>
                  </a:lnTo>
                  <a:lnTo>
                    <a:pt x="200" y="881"/>
                  </a:lnTo>
                  <a:lnTo>
                    <a:pt x="207" y="900"/>
                  </a:lnTo>
                  <a:lnTo>
                    <a:pt x="216" y="919"/>
                  </a:lnTo>
                  <a:lnTo>
                    <a:pt x="226" y="939"/>
                  </a:lnTo>
                  <a:lnTo>
                    <a:pt x="245" y="975"/>
                  </a:lnTo>
                  <a:lnTo>
                    <a:pt x="264" y="1010"/>
                  </a:lnTo>
                  <a:lnTo>
                    <a:pt x="264" y="1010"/>
                  </a:lnTo>
                  <a:lnTo>
                    <a:pt x="272" y="1029"/>
                  </a:lnTo>
                  <a:lnTo>
                    <a:pt x="279" y="1048"/>
                  </a:lnTo>
                  <a:lnTo>
                    <a:pt x="287" y="1066"/>
                  </a:lnTo>
                  <a:lnTo>
                    <a:pt x="296" y="1084"/>
                  </a:lnTo>
                  <a:lnTo>
                    <a:pt x="296" y="1084"/>
                  </a:lnTo>
                  <a:lnTo>
                    <a:pt x="327" y="1146"/>
                  </a:lnTo>
                  <a:lnTo>
                    <a:pt x="357" y="1208"/>
                  </a:lnTo>
                  <a:lnTo>
                    <a:pt x="417" y="1334"/>
                  </a:lnTo>
                  <a:lnTo>
                    <a:pt x="448" y="1395"/>
                  </a:lnTo>
                  <a:lnTo>
                    <a:pt x="479" y="1455"/>
                  </a:lnTo>
                  <a:lnTo>
                    <a:pt x="496" y="1485"/>
                  </a:lnTo>
                  <a:lnTo>
                    <a:pt x="512" y="1514"/>
                  </a:lnTo>
                  <a:lnTo>
                    <a:pt x="531" y="1541"/>
                  </a:lnTo>
                  <a:lnTo>
                    <a:pt x="549" y="1569"/>
                  </a:lnTo>
                  <a:lnTo>
                    <a:pt x="549" y="1569"/>
                  </a:lnTo>
                  <a:lnTo>
                    <a:pt x="553" y="1581"/>
                  </a:lnTo>
                  <a:lnTo>
                    <a:pt x="559" y="1593"/>
                  </a:lnTo>
                  <a:lnTo>
                    <a:pt x="570" y="1614"/>
                  </a:lnTo>
                  <a:lnTo>
                    <a:pt x="581" y="1637"/>
                  </a:lnTo>
                  <a:lnTo>
                    <a:pt x="586" y="1649"/>
                  </a:lnTo>
                  <a:lnTo>
                    <a:pt x="591" y="1660"/>
                  </a:lnTo>
                  <a:lnTo>
                    <a:pt x="591" y="1660"/>
                  </a:lnTo>
                  <a:lnTo>
                    <a:pt x="591" y="1662"/>
                  </a:lnTo>
                  <a:lnTo>
                    <a:pt x="590" y="1665"/>
                  </a:lnTo>
                  <a:lnTo>
                    <a:pt x="587" y="1668"/>
                  </a:lnTo>
                  <a:lnTo>
                    <a:pt x="586" y="1669"/>
                  </a:lnTo>
                  <a:lnTo>
                    <a:pt x="586" y="1671"/>
                  </a:lnTo>
                  <a:lnTo>
                    <a:pt x="586" y="1673"/>
                  </a:lnTo>
                  <a:lnTo>
                    <a:pt x="589" y="1675"/>
                  </a:lnTo>
                  <a:lnTo>
                    <a:pt x="589" y="1675"/>
                  </a:lnTo>
                  <a:lnTo>
                    <a:pt x="596" y="1677"/>
                  </a:lnTo>
                  <a:lnTo>
                    <a:pt x="601" y="1678"/>
                  </a:lnTo>
                  <a:lnTo>
                    <a:pt x="607" y="1677"/>
                  </a:lnTo>
                  <a:lnTo>
                    <a:pt x="611" y="1675"/>
                  </a:lnTo>
                  <a:lnTo>
                    <a:pt x="614" y="1673"/>
                  </a:lnTo>
                  <a:lnTo>
                    <a:pt x="618" y="1670"/>
                  </a:lnTo>
                  <a:lnTo>
                    <a:pt x="625" y="1662"/>
                  </a:lnTo>
                  <a:lnTo>
                    <a:pt x="625" y="1662"/>
                  </a:lnTo>
                  <a:close/>
                  <a:moveTo>
                    <a:pt x="107" y="930"/>
                  </a:moveTo>
                  <a:lnTo>
                    <a:pt x="107" y="930"/>
                  </a:lnTo>
                  <a:lnTo>
                    <a:pt x="118" y="954"/>
                  </a:lnTo>
                  <a:lnTo>
                    <a:pt x="131" y="976"/>
                  </a:lnTo>
                  <a:lnTo>
                    <a:pt x="131" y="976"/>
                  </a:lnTo>
                  <a:lnTo>
                    <a:pt x="154" y="1022"/>
                  </a:lnTo>
                  <a:lnTo>
                    <a:pt x="166" y="1046"/>
                  </a:lnTo>
                  <a:lnTo>
                    <a:pt x="177" y="1067"/>
                  </a:lnTo>
                  <a:lnTo>
                    <a:pt x="177" y="1067"/>
                  </a:lnTo>
                  <a:lnTo>
                    <a:pt x="203" y="1114"/>
                  </a:lnTo>
                  <a:lnTo>
                    <a:pt x="227" y="1161"/>
                  </a:lnTo>
                  <a:lnTo>
                    <a:pt x="250" y="1210"/>
                  </a:lnTo>
                  <a:lnTo>
                    <a:pt x="273" y="1258"/>
                  </a:lnTo>
                  <a:lnTo>
                    <a:pt x="317" y="1354"/>
                  </a:lnTo>
                  <a:lnTo>
                    <a:pt x="339" y="1402"/>
                  </a:lnTo>
                  <a:lnTo>
                    <a:pt x="363" y="1448"/>
                  </a:lnTo>
                  <a:lnTo>
                    <a:pt x="363" y="1448"/>
                  </a:lnTo>
                  <a:lnTo>
                    <a:pt x="373" y="1472"/>
                  </a:lnTo>
                  <a:lnTo>
                    <a:pt x="384" y="1496"/>
                  </a:lnTo>
                  <a:lnTo>
                    <a:pt x="402" y="1545"/>
                  </a:lnTo>
                  <a:lnTo>
                    <a:pt x="412" y="1568"/>
                  </a:lnTo>
                  <a:lnTo>
                    <a:pt x="423" y="1592"/>
                  </a:lnTo>
                  <a:lnTo>
                    <a:pt x="434" y="1614"/>
                  </a:lnTo>
                  <a:lnTo>
                    <a:pt x="448" y="1636"/>
                  </a:lnTo>
                  <a:lnTo>
                    <a:pt x="448" y="1636"/>
                  </a:lnTo>
                  <a:lnTo>
                    <a:pt x="448" y="1641"/>
                  </a:lnTo>
                  <a:lnTo>
                    <a:pt x="448" y="1649"/>
                  </a:lnTo>
                  <a:lnTo>
                    <a:pt x="451" y="1657"/>
                  </a:lnTo>
                  <a:lnTo>
                    <a:pt x="455" y="1667"/>
                  </a:lnTo>
                  <a:lnTo>
                    <a:pt x="460" y="1674"/>
                  </a:lnTo>
                  <a:lnTo>
                    <a:pt x="463" y="1676"/>
                  </a:lnTo>
                  <a:lnTo>
                    <a:pt x="468" y="1680"/>
                  </a:lnTo>
                  <a:lnTo>
                    <a:pt x="471" y="1681"/>
                  </a:lnTo>
                  <a:lnTo>
                    <a:pt x="475" y="1682"/>
                  </a:lnTo>
                  <a:lnTo>
                    <a:pt x="480" y="1682"/>
                  </a:lnTo>
                  <a:lnTo>
                    <a:pt x="485" y="1680"/>
                  </a:lnTo>
                  <a:lnTo>
                    <a:pt x="485" y="1680"/>
                  </a:lnTo>
                  <a:lnTo>
                    <a:pt x="486" y="1671"/>
                  </a:lnTo>
                  <a:lnTo>
                    <a:pt x="486" y="1664"/>
                  </a:lnTo>
                  <a:lnTo>
                    <a:pt x="486" y="1657"/>
                  </a:lnTo>
                  <a:lnTo>
                    <a:pt x="484" y="1651"/>
                  </a:lnTo>
                  <a:lnTo>
                    <a:pt x="480" y="1637"/>
                  </a:lnTo>
                  <a:lnTo>
                    <a:pt x="475" y="1621"/>
                  </a:lnTo>
                  <a:lnTo>
                    <a:pt x="475" y="1621"/>
                  </a:lnTo>
                  <a:lnTo>
                    <a:pt x="464" y="1604"/>
                  </a:lnTo>
                  <a:lnTo>
                    <a:pt x="454" y="1586"/>
                  </a:lnTo>
                  <a:lnTo>
                    <a:pt x="445" y="1568"/>
                  </a:lnTo>
                  <a:lnTo>
                    <a:pt x="435" y="1550"/>
                  </a:lnTo>
                  <a:lnTo>
                    <a:pt x="419" y="1514"/>
                  </a:lnTo>
                  <a:lnTo>
                    <a:pt x="401" y="1478"/>
                  </a:lnTo>
                  <a:lnTo>
                    <a:pt x="401" y="1478"/>
                  </a:lnTo>
                  <a:lnTo>
                    <a:pt x="385" y="1445"/>
                  </a:lnTo>
                  <a:lnTo>
                    <a:pt x="377" y="1429"/>
                  </a:lnTo>
                  <a:lnTo>
                    <a:pt x="369" y="1412"/>
                  </a:lnTo>
                  <a:lnTo>
                    <a:pt x="369" y="1412"/>
                  </a:lnTo>
                  <a:lnTo>
                    <a:pt x="362" y="1395"/>
                  </a:lnTo>
                  <a:lnTo>
                    <a:pt x="352" y="1379"/>
                  </a:lnTo>
                  <a:lnTo>
                    <a:pt x="342" y="1362"/>
                  </a:lnTo>
                  <a:lnTo>
                    <a:pt x="333" y="1346"/>
                  </a:lnTo>
                  <a:lnTo>
                    <a:pt x="333" y="1346"/>
                  </a:lnTo>
                  <a:lnTo>
                    <a:pt x="324" y="1327"/>
                  </a:lnTo>
                  <a:lnTo>
                    <a:pt x="318" y="1309"/>
                  </a:lnTo>
                  <a:lnTo>
                    <a:pt x="303" y="1272"/>
                  </a:lnTo>
                  <a:lnTo>
                    <a:pt x="303" y="1272"/>
                  </a:lnTo>
                  <a:lnTo>
                    <a:pt x="288" y="1235"/>
                  </a:lnTo>
                  <a:lnTo>
                    <a:pt x="272" y="1200"/>
                  </a:lnTo>
                  <a:lnTo>
                    <a:pt x="239" y="1129"/>
                  </a:lnTo>
                  <a:lnTo>
                    <a:pt x="239" y="1129"/>
                  </a:lnTo>
                  <a:lnTo>
                    <a:pt x="231" y="1111"/>
                  </a:lnTo>
                  <a:lnTo>
                    <a:pt x="221" y="1095"/>
                  </a:lnTo>
                  <a:lnTo>
                    <a:pt x="202" y="1062"/>
                  </a:lnTo>
                  <a:lnTo>
                    <a:pt x="183" y="1029"/>
                  </a:lnTo>
                  <a:lnTo>
                    <a:pt x="174" y="1013"/>
                  </a:lnTo>
                  <a:lnTo>
                    <a:pt x="166" y="996"/>
                  </a:lnTo>
                  <a:lnTo>
                    <a:pt x="166" y="996"/>
                  </a:lnTo>
                  <a:lnTo>
                    <a:pt x="158" y="978"/>
                  </a:lnTo>
                  <a:lnTo>
                    <a:pt x="151" y="958"/>
                  </a:lnTo>
                  <a:lnTo>
                    <a:pt x="142" y="936"/>
                  </a:lnTo>
                  <a:lnTo>
                    <a:pt x="133" y="915"/>
                  </a:lnTo>
                  <a:lnTo>
                    <a:pt x="128" y="905"/>
                  </a:lnTo>
                  <a:lnTo>
                    <a:pt x="123" y="896"/>
                  </a:lnTo>
                  <a:lnTo>
                    <a:pt x="117" y="887"/>
                  </a:lnTo>
                  <a:lnTo>
                    <a:pt x="111" y="881"/>
                  </a:lnTo>
                  <a:lnTo>
                    <a:pt x="105" y="875"/>
                  </a:lnTo>
                  <a:lnTo>
                    <a:pt x="97" y="871"/>
                  </a:lnTo>
                  <a:lnTo>
                    <a:pt x="90" y="869"/>
                  </a:lnTo>
                  <a:lnTo>
                    <a:pt x="82" y="868"/>
                  </a:lnTo>
                  <a:lnTo>
                    <a:pt x="82" y="868"/>
                  </a:lnTo>
                  <a:lnTo>
                    <a:pt x="87" y="884"/>
                  </a:lnTo>
                  <a:lnTo>
                    <a:pt x="93" y="899"/>
                  </a:lnTo>
                  <a:lnTo>
                    <a:pt x="107" y="930"/>
                  </a:lnTo>
                  <a:lnTo>
                    <a:pt x="107" y="930"/>
                  </a:lnTo>
                  <a:close/>
                  <a:moveTo>
                    <a:pt x="168" y="873"/>
                  </a:moveTo>
                  <a:lnTo>
                    <a:pt x="168" y="873"/>
                  </a:lnTo>
                  <a:lnTo>
                    <a:pt x="161" y="873"/>
                  </a:lnTo>
                  <a:lnTo>
                    <a:pt x="155" y="872"/>
                  </a:lnTo>
                  <a:lnTo>
                    <a:pt x="147" y="871"/>
                  </a:lnTo>
                  <a:lnTo>
                    <a:pt x="143" y="872"/>
                  </a:lnTo>
                  <a:lnTo>
                    <a:pt x="139" y="873"/>
                  </a:lnTo>
                  <a:lnTo>
                    <a:pt x="139" y="873"/>
                  </a:lnTo>
                  <a:lnTo>
                    <a:pt x="146" y="900"/>
                  </a:lnTo>
                  <a:lnTo>
                    <a:pt x="156" y="926"/>
                  </a:lnTo>
                  <a:lnTo>
                    <a:pt x="168" y="951"/>
                  </a:lnTo>
                  <a:lnTo>
                    <a:pt x="180" y="977"/>
                  </a:lnTo>
                  <a:lnTo>
                    <a:pt x="205" y="1026"/>
                  </a:lnTo>
                  <a:lnTo>
                    <a:pt x="232" y="1075"/>
                  </a:lnTo>
                  <a:lnTo>
                    <a:pt x="232" y="1075"/>
                  </a:lnTo>
                  <a:lnTo>
                    <a:pt x="246" y="1101"/>
                  </a:lnTo>
                  <a:lnTo>
                    <a:pt x="260" y="1129"/>
                  </a:lnTo>
                  <a:lnTo>
                    <a:pt x="286" y="1184"/>
                  </a:lnTo>
                  <a:lnTo>
                    <a:pt x="310" y="1238"/>
                  </a:lnTo>
                  <a:lnTo>
                    <a:pt x="334" y="1293"/>
                  </a:lnTo>
                  <a:lnTo>
                    <a:pt x="358" y="1349"/>
                  </a:lnTo>
                  <a:lnTo>
                    <a:pt x="384" y="1402"/>
                  </a:lnTo>
                  <a:lnTo>
                    <a:pt x="398" y="1430"/>
                  </a:lnTo>
                  <a:lnTo>
                    <a:pt x="412" y="1457"/>
                  </a:lnTo>
                  <a:lnTo>
                    <a:pt x="427" y="1484"/>
                  </a:lnTo>
                  <a:lnTo>
                    <a:pt x="443" y="1510"/>
                  </a:lnTo>
                  <a:lnTo>
                    <a:pt x="443" y="1510"/>
                  </a:lnTo>
                  <a:lnTo>
                    <a:pt x="454" y="1536"/>
                  </a:lnTo>
                  <a:lnTo>
                    <a:pt x="464" y="1561"/>
                  </a:lnTo>
                  <a:lnTo>
                    <a:pt x="478" y="1584"/>
                  </a:lnTo>
                  <a:lnTo>
                    <a:pt x="492" y="1609"/>
                  </a:lnTo>
                  <a:lnTo>
                    <a:pt x="492" y="1609"/>
                  </a:lnTo>
                  <a:lnTo>
                    <a:pt x="499" y="1607"/>
                  </a:lnTo>
                  <a:lnTo>
                    <a:pt x="506" y="1607"/>
                  </a:lnTo>
                  <a:lnTo>
                    <a:pt x="519" y="1608"/>
                  </a:lnTo>
                  <a:lnTo>
                    <a:pt x="524" y="1609"/>
                  </a:lnTo>
                  <a:lnTo>
                    <a:pt x="531" y="1610"/>
                  </a:lnTo>
                  <a:lnTo>
                    <a:pt x="536" y="1609"/>
                  </a:lnTo>
                  <a:lnTo>
                    <a:pt x="541" y="1606"/>
                  </a:lnTo>
                  <a:lnTo>
                    <a:pt x="541" y="1606"/>
                  </a:lnTo>
                  <a:lnTo>
                    <a:pt x="517" y="1562"/>
                  </a:lnTo>
                  <a:lnTo>
                    <a:pt x="492" y="1518"/>
                  </a:lnTo>
                  <a:lnTo>
                    <a:pt x="444" y="1427"/>
                  </a:lnTo>
                  <a:lnTo>
                    <a:pt x="398" y="1335"/>
                  </a:lnTo>
                  <a:lnTo>
                    <a:pt x="352" y="1243"/>
                  </a:lnTo>
                  <a:lnTo>
                    <a:pt x="262" y="1056"/>
                  </a:lnTo>
                  <a:lnTo>
                    <a:pt x="215" y="964"/>
                  </a:lnTo>
                  <a:lnTo>
                    <a:pt x="168" y="873"/>
                  </a:lnTo>
                  <a:lnTo>
                    <a:pt x="168" y="873"/>
                  </a:lnTo>
                  <a:close/>
                  <a:moveTo>
                    <a:pt x="714" y="917"/>
                  </a:moveTo>
                  <a:lnTo>
                    <a:pt x="714" y="917"/>
                  </a:lnTo>
                  <a:lnTo>
                    <a:pt x="700" y="924"/>
                  </a:lnTo>
                  <a:lnTo>
                    <a:pt x="687" y="930"/>
                  </a:lnTo>
                  <a:lnTo>
                    <a:pt x="682" y="934"/>
                  </a:lnTo>
                  <a:lnTo>
                    <a:pt x="677" y="939"/>
                  </a:lnTo>
                  <a:lnTo>
                    <a:pt x="673" y="944"/>
                  </a:lnTo>
                  <a:lnTo>
                    <a:pt x="670" y="948"/>
                  </a:lnTo>
                  <a:lnTo>
                    <a:pt x="667" y="955"/>
                  </a:lnTo>
                  <a:lnTo>
                    <a:pt x="665" y="960"/>
                  </a:lnTo>
                  <a:lnTo>
                    <a:pt x="663" y="966"/>
                  </a:lnTo>
                  <a:lnTo>
                    <a:pt x="662" y="973"/>
                  </a:lnTo>
                  <a:lnTo>
                    <a:pt x="662" y="980"/>
                  </a:lnTo>
                  <a:lnTo>
                    <a:pt x="663" y="988"/>
                  </a:lnTo>
                  <a:lnTo>
                    <a:pt x="665" y="995"/>
                  </a:lnTo>
                  <a:lnTo>
                    <a:pt x="667" y="1004"/>
                  </a:lnTo>
                  <a:lnTo>
                    <a:pt x="667" y="1004"/>
                  </a:lnTo>
                  <a:lnTo>
                    <a:pt x="673" y="1017"/>
                  </a:lnTo>
                  <a:lnTo>
                    <a:pt x="680" y="1031"/>
                  </a:lnTo>
                  <a:lnTo>
                    <a:pt x="687" y="1045"/>
                  </a:lnTo>
                  <a:lnTo>
                    <a:pt x="695" y="1060"/>
                  </a:lnTo>
                  <a:lnTo>
                    <a:pt x="695" y="1060"/>
                  </a:lnTo>
                  <a:lnTo>
                    <a:pt x="705" y="1092"/>
                  </a:lnTo>
                  <a:lnTo>
                    <a:pt x="715" y="1123"/>
                  </a:lnTo>
                  <a:lnTo>
                    <a:pt x="726" y="1153"/>
                  </a:lnTo>
                  <a:lnTo>
                    <a:pt x="738" y="1183"/>
                  </a:lnTo>
                  <a:lnTo>
                    <a:pt x="738" y="1183"/>
                  </a:lnTo>
                  <a:lnTo>
                    <a:pt x="765" y="1240"/>
                  </a:lnTo>
                  <a:lnTo>
                    <a:pt x="794" y="1297"/>
                  </a:lnTo>
                  <a:lnTo>
                    <a:pt x="823" y="1354"/>
                  </a:lnTo>
                  <a:lnTo>
                    <a:pt x="854" y="1407"/>
                  </a:lnTo>
                  <a:lnTo>
                    <a:pt x="854" y="1407"/>
                  </a:lnTo>
                  <a:lnTo>
                    <a:pt x="858" y="1411"/>
                  </a:lnTo>
                  <a:lnTo>
                    <a:pt x="864" y="1414"/>
                  </a:lnTo>
                  <a:lnTo>
                    <a:pt x="875" y="1418"/>
                  </a:lnTo>
                  <a:lnTo>
                    <a:pt x="890" y="1423"/>
                  </a:lnTo>
                  <a:lnTo>
                    <a:pt x="905" y="1425"/>
                  </a:lnTo>
                  <a:lnTo>
                    <a:pt x="922" y="1427"/>
                  </a:lnTo>
                  <a:lnTo>
                    <a:pt x="938" y="1427"/>
                  </a:lnTo>
                  <a:lnTo>
                    <a:pt x="954" y="1426"/>
                  </a:lnTo>
                  <a:lnTo>
                    <a:pt x="970" y="1424"/>
                  </a:lnTo>
                  <a:lnTo>
                    <a:pt x="970" y="1424"/>
                  </a:lnTo>
                  <a:lnTo>
                    <a:pt x="970" y="1420"/>
                  </a:lnTo>
                  <a:lnTo>
                    <a:pt x="968" y="1418"/>
                  </a:lnTo>
                  <a:lnTo>
                    <a:pt x="966" y="1416"/>
                  </a:lnTo>
                  <a:lnTo>
                    <a:pt x="968" y="1412"/>
                  </a:lnTo>
                  <a:lnTo>
                    <a:pt x="968" y="1412"/>
                  </a:lnTo>
                  <a:lnTo>
                    <a:pt x="961" y="1414"/>
                  </a:lnTo>
                  <a:lnTo>
                    <a:pt x="954" y="1417"/>
                  </a:lnTo>
                  <a:lnTo>
                    <a:pt x="950" y="1418"/>
                  </a:lnTo>
                  <a:lnTo>
                    <a:pt x="947" y="1419"/>
                  </a:lnTo>
                  <a:lnTo>
                    <a:pt x="944" y="1418"/>
                  </a:lnTo>
                  <a:lnTo>
                    <a:pt x="940" y="1416"/>
                  </a:lnTo>
                  <a:lnTo>
                    <a:pt x="940" y="1416"/>
                  </a:lnTo>
                  <a:lnTo>
                    <a:pt x="942" y="1412"/>
                  </a:lnTo>
                  <a:lnTo>
                    <a:pt x="944" y="1408"/>
                  </a:lnTo>
                  <a:lnTo>
                    <a:pt x="950" y="1400"/>
                  </a:lnTo>
                  <a:lnTo>
                    <a:pt x="956" y="1393"/>
                  </a:lnTo>
                  <a:lnTo>
                    <a:pt x="958" y="1387"/>
                  </a:lnTo>
                  <a:lnTo>
                    <a:pt x="960" y="1382"/>
                  </a:lnTo>
                  <a:lnTo>
                    <a:pt x="960" y="1382"/>
                  </a:lnTo>
                  <a:lnTo>
                    <a:pt x="957" y="1381"/>
                  </a:lnTo>
                  <a:lnTo>
                    <a:pt x="955" y="1380"/>
                  </a:lnTo>
                  <a:lnTo>
                    <a:pt x="949" y="1381"/>
                  </a:lnTo>
                  <a:lnTo>
                    <a:pt x="944" y="1383"/>
                  </a:lnTo>
                  <a:lnTo>
                    <a:pt x="940" y="1386"/>
                  </a:lnTo>
                  <a:lnTo>
                    <a:pt x="935" y="1388"/>
                  </a:lnTo>
                  <a:lnTo>
                    <a:pt x="931" y="1390"/>
                  </a:lnTo>
                  <a:lnTo>
                    <a:pt x="929" y="1390"/>
                  </a:lnTo>
                  <a:lnTo>
                    <a:pt x="927" y="1390"/>
                  </a:lnTo>
                  <a:lnTo>
                    <a:pt x="925" y="1389"/>
                  </a:lnTo>
                  <a:lnTo>
                    <a:pt x="923" y="1387"/>
                  </a:lnTo>
                  <a:lnTo>
                    <a:pt x="923" y="1387"/>
                  </a:lnTo>
                  <a:lnTo>
                    <a:pt x="924" y="1384"/>
                  </a:lnTo>
                  <a:lnTo>
                    <a:pt x="925" y="1381"/>
                  </a:lnTo>
                  <a:lnTo>
                    <a:pt x="928" y="1374"/>
                  </a:lnTo>
                  <a:lnTo>
                    <a:pt x="932" y="1370"/>
                  </a:lnTo>
                  <a:lnTo>
                    <a:pt x="938" y="1366"/>
                  </a:lnTo>
                  <a:lnTo>
                    <a:pt x="942" y="1362"/>
                  </a:lnTo>
                  <a:lnTo>
                    <a:pt x="945" y="1356"/>
                  </a:lnTo>
                  <a:lnTo>
                    <a:pt x="946" y="1354"/>
                  </a:lnTo>
                  <a:lnTo>
                    <a:pt x="945" y="1351"/>
                  </a:lnTo>
                  <a:lnTo>
                    <a:pt x="944" y="1349"/>
                  </a:lnTo>
                  <a:lnTo>
                    <a:pt x="943" y="1346"/>
                  </a:lnTo>
                  <a:lnTo>
                    <a:pt x="943" y="1346"/>
                  </a:lnTo>
                  <a:lnTo>
                    <a:pt x="935" y="1352"/>
                  </a:lnTo>
                  <a:lnTo>
                    <a:pt x="928" y="1358"/>
                  </a:lnTo>
                  <a:lnTo>
                    <a:pt x="924" y="1360"/>
                  </a:lnTo>
                  <a:lnTo>
                    <a:pt x="919" y="1363"/>
                  </a:lnTo>
                  <a:lnTo>
                    <a:pt x="915" y="1363"/>
                  </a:lnTo>
                  <a:lnTo>
                    <a:pt x="911" y="1363"/>
                  </a:lnTo>
                  <a:lnTo>
                    <a:pt x="911" y="1363"/>
                  </a:lnTo>
                  <a:lnTo>
                    <a:pt x="911" y="1355"/>
                  </a:lnTo>
                  <a:lnTo>
                    <a:pt x="913" y="1349"/>
                  </a:lnTo>
                  <a:lnTo>
                    <a:pt x="916" y="1343"/>
                  </a:lnTo>
                  <a:lnTo>
                    <a:pt x="920" y="1339"/>
                  </a:lnTo>
                  <a:lnTo>
                    <a:pt x="929" y="1331"/>
                  </a:lnTo>
                  <a:lnTo>
                    <a:pt x="932" y="1326"/>
                  </a:lnTo>
                  <a:lnTo>
                    <a:pt x="935" y="1321"/>
                  </a:lnTo>
                  <a:lnTo>
                    <a:pt x="935" y="1321"/>
                  </a:lnTo>
                  <a:lnTo>
                    <a:pt x="931" y="1313"/>
                  </a:lnTo>
                  <a:lnTo>
                    <a:pt x="928" y="1306"/>
                  </a:lnTo>
                  <a:lnTo>
                    <a:pt x="925" y="1298"/>
                  </a:lnTo>
                  <a:lnTo>
                    <a:pt x="920" y="1291"/>
                  </a:lnTo>
                  <a:lnTo>
                    <a:pt x="920" y="1291"/>
                  </a:lnTo>
                  <a:lnTo>
                    <a:pt x="913" y="1294"/>
                  </a:lnTo>
                  <a:lnTo>
                    <a:pt x="904" y="1298"/>
                  </a:lnTo>
                  <a:lnTo>
                    <a:pt x="888" y="1308"/>
                  </a:lnTo>
                  <a:lnTo>
                    <a:pt x="880" y="1312"/>
                  </a:lnTo>
                  <a:lnTo>
                    <a:pt x="871" y="1314"/>
                  </a:lnTo>
                  <a:lnTo>
                    <a:pt x="864" y="1316"/>
                  </a:lnTo>
                  <a:lnTo>
                    <a:pt x="860" y="1314"/>
                  </a:lnTo>
                  <a:lnTo>
                    <a:pt x="856" y="1313"/>
                  </a:lnTo>
                  <a:lnTo>
                    <a:pt x="856" y="1313"/>
                  </a:lnTo>
                  <a:lnTo>
                    <a:pt x="862" y="1307"/>
                  </a:lnTo>
                  <a:lnTo>
                    <a:pt x="868" y="1302"/>
                  </a:lnTo>
                  <a:lnTo>
                    <a:pt x="881" y="1291"/>
                  </a:lnTo>
                  <a:lnTo>
                    <a:pt x="895" y="1281"/>
                  </a:lnTo>
                  <a:lnTo>
                    <a:pt x="911" y="1274"/>
                  </a:lnTo>
                  <a:lnTo>
                    <a:pt x="911" y="1274"/>
                  </a:lnTo>
                  <a:lnTo>
                    <a:pt x="910" y="1269"/>
                  </a:lnTo>
                  <a:lnTo>
                    <a:pt x="908" y="1266"/>
                  </a:lnTo>
                  <a:lnTo>
                    <a:pt x="904" y="1263"/>
                  </a:lnTo>
                  <a:lnTo>
                    <a:pt x="903" y="1259"/>
                  </a:lnTo>
                  <a:lnTo>
                    <a:pt x="903" y="1259"/>
                  </a:lnTo>
                  <a:lnTo>
                    <a:pt x="899" y="1260"/>
                  </a:lnTo>
                  <a:lnTo>
                    <a:pt x="896" y="1261"/>
                  </a:lnTo>
                  <a:lnTo>
                    <a:pt x="888" y="1264"/>
                  </a:lnTo>
                  <a:lnTo>
                    <a:pt x="885" y="1266"/>
                  </a:lnTo>
                  <a:lnTo>
                    <a:pt x="881" y="1266"/>
                  </a:lnTo>
                  <a:lnTo>
                    <a:pt x="878" y="1266"/>
                  </a:lnTo>
                  <a:lnTo>
                    <a:pt x="873" y="1264"/>
                  </a:lnTo>
                  <a:lnTo>
                    <a:pt x="873" y="1264"/>
                  </a:lnTo>
                  <a:lnTo>
                    <a:pt x="873" y="1260"/>
                  </a:lnTo>
                  <a:lnTo>
                    <a:pt x="874" y="1257"/>
                  </a:lnTo>
                  <a:lnTo>
                    <a:pt x="877" y="1252"/>
                  </a:lnTo>
                  <a:lnTo>
                    <a:pt x="879" y="1249"/>
                  </a:lnTo>
                  <a:lnTo>
                    <a:pt x="886" y="1243"/>
                  </a:lnTo>
                  <a:lnTo>
                    <a:pt x="894" y="1237"/>
                  </a:lnTo>
                  <a:lnTo>
                    <a:pt x="894" y="1237"/>
                  </a:lnTo>
                  <a:lnTo>
                    <a:pt x="892" y="1236"/>
                  </a:lnTo>
                  <a:lnTo>
                    <a:pt x="890" y="1234"/>
                  </a:lnTo>
                  <a:lnTo>
                    <a:pt x="889" y="1232"/>
                  </a:lnTo>
                  <a:lnTo>
                    <a:pt x="888" y="1230"/>
                  </a:lnTo>
                  <a:lnTo>
                    <a:pt x="888" y="1230"/>
                  </a:lnTo>
                  <a:lnTo>
                    <a:pt x="887" y="1230"/>
                  </a:lnTo>
                  <a:lnTo>
                    <a:pt x="884" y="1231"/>
                  </a:lnTo>
                  <a:lnTo>
                    <a:pt x="874" y="1234"/>
                  </a:lnTo>
                  <a:lnTo>
                    <a:pt x="869" y="1235"/>
                  </a:lnTo>
                  <a:lnTo>
                    <a:pt x="864" y="1235"/>
                  </a:lnTo>
                  <a:lnTo>
                    <a:pt x="863" y="1234"/>
                  </a:lnTo>
                  <a:lnTo>
                    <a:pt x="860" y="1232"/>
                  </a:lnTo>
                  <a:lnTo>
                    <a:pt x="859" y="1230"/>
                  </a:lnTo>
                  <a:lnTo>
                    <a:pt x="859" y="1228"/>
                  </a:lnTo>
                  <a:lnTo>
                    <a:pt x="859" y="1228"/>
                  </a:lnTo>
                  <a:lnTo>
                    <a:pt x="859" y="1223"/>
                  </a:lnTo>
                  <a:lnTo>
                    <a:pt x="862" y="1220"/>
                  </a:lnTo>
                  <a:lnTo>
                    <a:pt x="865" y="1218"/>
                  </a:lnTo>
                  <a:lnTo>
                    <a:pt x="868" y="1217"/>
                  </a:lnTo>
                  <a:lnTo>
                    <a:pt x="871" y="1215"/>
                  </a:lnTo>
                  <a:lnTo>
                    <a:pt x="873" y="1213"/>
                  </a:lnTo>
                  <a:lnTo>
                    <a:pt x="875" y="1210"/>
                  </a:lnTo>
                  <a:lnTo>
                    <a:pt x="877" y="1205"/>
                  </a:lnTo>
                  <a:lnTo>
                    <a:pt x="877" y="1205"/>
                  </a:lnTo>
                  <a:lnTo>
                    <a:pt x="872" y="1206"/>
                  </a:lnTo>
                  <a:lnTo>
                    <a:pt x="868" y="1208"/>
                  </a:lnTo>
                  <a:lnTo>
                    <a:pt x="859" y="1213"/>
                  </a:lnTo>
                  <a:lnTo>
                    <a:pt x="855" y="1214"/>
                  </a:lnTo>
                  <a:lnTo>
                    <a:pt x="851" y="1215"/>
                  </a:lnTo>
                  <a:lnTo>
                    <a:pt x="847" y="1215"/>
                  </a:lnTo>
                  <a:lnTo>
                    <a:pt x="841" y="1213"/>
                  </a:lnTo>
                  <a:lnTo>
                    <a:pt x="841" y="1213"/>
                  </a:lnTo>
                  <a:lnTo>
                    <a:pt x="842" y="1206"/>
                  </a:lnTo>
                  <a:lnTo>
                    <a:pt x="845" y="1202"/>
                  </a:lnTo>
                  <a:lnTo>
                    <a:pt x="849" y="1197"/>
                  </a:lnTo>
                  <a:lnTo>
                    <a:pt x="852" y="1193"/>
                  </a:lnTo>
                  <a:lnTo>
                    <a:pt x="859" y="1186"/>
                  </a:lnTo>
                  <a:lnTo>
                    <a:pt x="860" y="1182"/>
                  </a:lnTo>
                  <a:lnTo>
                    <a:pt x="862" y="1178"/>
                  </a:lnTo>
                  <a:lnTo>
                    <a:pt x="862" y="1178"/>
                  </a:lnTo>
                  <a:lnTo>
                    <a:pt x="860" y="1177"/>
                  </a:lnTo>
                  <a:lnTo>
                    <a:pt x="858" y="1178"/>
                  </a:lnTo>
                  <a:lnTo>
                    <a:pt x="854" y="1181"/>
                  </a:lnTo>
                  <a:lnTo>
                    <a:pt x="844" y="1187"/>
                  </a:lnTo>
                  <a:lnTo>
                    <a:pt x="839" y="1190"/>
                  </a:lnTo>
                  <a:lnTo>
                    <a:pt x="834" y="1192"/>
                  </a:lnTo>
                  <a:lnTo>
                    <a:pt x="832" y="1192"/>
                  </a:lnTo>
                  <a:lnTo>
                    <a:pt x="829" y="1191"/>
                  </a:lnTo>
                  <a:lnTo>
                    <a:pt x="826" y="1190"/>
                  </a:lnTo>
                  <a:lnTo>
                    <a:pt x="824" y="1188"/>
                  </a:lnTo>
                  <a:lnTo>
                    <a:pt x="824" y="1188"/>
                  </a:lnTo>
                  <a:lnTo>
                    <a:pt x="830" y="1180"/>
                  </a:lnTo>
                  <a:lnTo>
                    <a:pt x="836" y="1171"/>
                  </a:lnTo>
                  <a:lnTo>
                    <a:pt x="849" y="1156"/>
                  </a:lnTo>
                  <a:lnTo>
                    <a:pt x="849" y="1156"/>
                  </a:lnTo>
                  <a:lnTo>
                    <a:pt x="844" y="1148"/>
                  </a:lnTo>
                  <a:lnTo>
                    <a:pt x="841" y="1139"/>
                  </a:lnTo>
                  <a:lnTo>
                    <a:pt x="841" y="1139"/>
                  </a:lnTo>
                  <a:lnTo>
                    <a:pt x="834" y="1140"/>
                  </a:lnTo>
                  <a:lnTo>
                    <a:pt x="826" y="1142"/>
                  </a:lnTo>
                  <a:lnTo>
                    <a:pt x="820" y="1145"/>
                  </a:lnTo>
                  <a:lnTo>
                    <a:pt x="814" y="1150"/>
                  </a:lnTo>
                  <a:lnTo>
                    <a:pt x="804" y="1158"/>
                  </a:lnTo>
                  <a:lnTo>
                    <a:pt x="793" y="1166"/>
                  </a:lnTo>
                  <a:lnTo>
                    <a:pt x="793" y="1166"/>
                  </a:lnTo>
                  <a:lnTo>
                    <a:pt x="792" y="1163"/>
                  </a:lnTo>
                  <a:lnTo>
                    <a:pt x="790" y="1162"/>
                  </a:lnTo>
                  <a:lnTo>
                    <a:pt x="789" y="1160"/>
                  </a:lnTo>
                  <a:lnTo>
                    <a:pt x="788" y="1158"/>
                  </a:lnTo>
                  <a:lnTo>
                    <a:pt x="788" y="1158"/>
                  </a:lnTo>
                  <a:lnTo>
                    <a:pt x="791" y="1151"/>
                  </a:lnTo>
                  <a:lnTo>
                    <a:pt x="795" y="1144"/>
                  </a:lnTo>
                  <a:lnTo>
                    <a:pt x="801" y="1139"/>
                  </a:lnTo>
                  <a:lnTo>
                    <a:pt x="807" y="1133"/>
                  </a:lnTo>
                  <a:lnTo>
                    <a:pt x="820" y="1126"/>
                  </a:lnTo>
                  <a:lnTo>
                    <a:pt x="825" y="1122"/>
                  </a:lnTo>
                  <a:lnTo>
                    <a:pt x="829" y="1116"/>
                  </a:lnTo>
                  <a:lnTo>
                    <a:pt x="829" y="1116"/>
                  </a:lnTo>
                  <a:lnTo>
                    <a:pt x="827" y="1115"/>
                  </a:lnTo>
                  <a:lnTo>
                    <a:pt x="827" y="1112"/>
                  </a:lnTo>
                  <a:lnTo>
                    <a:pt x="827" y="1112"/>
                  </a:lnTo>
                  <a:lnTo>
                    <a:pt x="824" y="1111"/>
                  </a:lnTo>
                  <a:lnTo>
                    <a:pt x="822" y="1110"/>
                  </a:lnTo>
                  <a:lnTo>
                    <a:pt x="816" y="1112"/>
                  </a:lnTo>
                  <a:lnTo>
                    <a:pt x="809" y="1115"/>
                  </a:lnTo>
                  <a:lnTo>
                    <a:pt x="803" y="1116"/>
                  </a:lnTo>
                  <a:lnTo>
                    <a:pt x="803" y="1116"/>
                  </a:lnTo>
                  <a:lnTo>
                    <a:pt x="801" y="1114"/>
                  </a:lnTo>
                  <a:lnTo>
                    <a:pt x="798" y="1112"/>
                  </a:lnTo>
                  <a:lnTo>
                    <a:pt x="797" y="1109"/>
                  </a:lnTo>
                  <a:lnTo>
                    <a:pt x="797" y="1105"/>
                  </a:lnTo>
                  <a:lnTo>
                    <a:pt x="797" y="1105"/>
                  </a:lnTo>
                  <a:lnTo>
                    <a:pt x="799" y="1102"/>
                  </a:lnTo>
                  <a:lnTo>
                    <a:pt x="802" y="1100"/>
                  </a:lnTo>
                  <a:lnTo>
                    <a:pt x="807" y="1097"/>
                  </a:lnTo>
                  <a:lnTo>
                    <a:pt x="811" y="1094"/>
                  </a:lnTo>
                  <a:lnTo>
                    <a:pt x="813" y="1092"/>
                  </a:lnTo>
                  <a:lnTo>
                    <a:pt x="814" y="1090"/>
                  </a:lnTo>
                  <a:lnTo>
                    <a:pt x="814" y="1090"/>
                  </a:lnTo>
                  <a:lnTo>
                    <a:pt x="813" y="1087"/>
                  </a:lnTo>
                  <a:lnTo>
                    <a:pt x="811" y="1086"/>
                  </a:lnTo>
                  <a:lnTo>
                    <a:pt x="807" y="1086"/>
                  </a:lnTo>
                  <a:lnTo>
                    <a:pt x="803" y="1089"/>
                  </a:lnTo>
                  <a:lnTo>
                    <a:pt x="797" y="1091"/>
                  </a:lnTo>
                  <a:lnTo>
                    <a:pt x="792" y="1094"/>
                  </a:lnTo>
                  <a:lnTo>
                    <a:pt x="787" y="1095"/>
                  </a:lnTo>
                  <a:lnTo>
                    <a:pt x="781" y="1095"/>
                  </a:lnTo>
                  <a:lnTo>
                    <a:pt x="778" y="1094"/>
                  </a:lnTo>
                  <a:lnTo>
                    <a:pt x="775" y="1092"/>
                  </a:lnTo>
                  <a:lnTo>
                    <a:pt x="775" y="1092"/>
                  </a:lnTo>
                  <a:lnTo>
                    <a:pt x="780" y="1084"/>
                  </a:lnTo>
                  <a:lnTo>
                    <a:pt x="786" y="1078"/>
                  </a:lnTo>
                  <a:lnTo>
                    <a:pt x="789" y="1075"/>
                  </a:lnTo>
                  <a:lnTo>
                    <a:pt x="793" y="1072"/>
                  </a:lnTo>
                  <a:lnTo>
                    <a:pt x="797" y="1070"/>
                  </a:lnTo>
                  <a:lnTo>
                    <a:pt x="803" y="1070"/>
                  </a:lnTo>
                  <a:lnTo>
                    <a:pt x="803" y="1070"/>
                  </a:lnTo>
                  <a:lnTo>
                    <a:pt x="802" y="1066"/>
                  </a:lnTo>
                  <a:lnTo>
                    <a:pt x="799" y="1062"/>
                  </a:lnTo>
                  <a:lnTo>
                    <a:pt x="796" y="1059"/>
                  </a:lnTo>
                  <a:lnTo>
                    <a:pt x="793" y="1057"/>
                  </a:lnTo>
                  <a:lnTo>
                    <a:pt x="793" y="1057"/>
                  </a:lnTo>
                  <a:lnTo>
                    <a:pt x="788" y="1063"/>
                  </a:lnTo>
                  <a:lnTo>
                    <a:pt x="783" y="1066"/>
                  </a:lnTo>
                  <a:lnTo>
                    <a:pt x="777" y="1069"/>
                  </a:lnTo>
                  <a:lnTo>
                    <a:pt x="768" y="1070"/>
                  </a:lnTo>
                  <a:lnTo>
                    <a:pt x="768" y="1070"/>
                  </a:lnTo>
                  <a:lnTo>
                    <a:pt x="769" y="1061"/>
                  </a:lnTo>
                  <a:lnTo>
                    <a:pt x="771" y="1056"/>
                  </a:lnTo>
                  <a:lnTo>
                    <a:pt x="773" y="1052"/>
                  </a:lnTo>
                  <a:lnTo>
                    <a:pt x="775" y="1049"/>
                  </a:lnTo>
                  <a:lnTo>
                    <a:pt x="778" y="1047"/>
                  </a:lnTo>
                  <a:lnTo>
                    <a:pt x="782" y="1046"/>
                  </a:lnTo>
                  <a:lnTo>
                    <a:pt x="788" y="1046"/>
                  </a:lnTo>
                  <a:lnTo>
                    <a:pt x="788" y="1046"/>
                  </a:lnTo>
                  <a:lnTo>
                    <a:pt x="786" y="1039"/>
                  </a:lnTo>
                  <a:lnTo>
                    <a:pt x="783" y="1034"/>
                  </a:lnTo>
                  <a:lnTo>
                    <a:pt x="781" y="1030"/>
                  </a:lnTo>
                  <a:lnTo>
                    <a:pt x="778" y="1025"/>
                  </a:lnTo>
                  <a:lnTo>
                    <a:pt x="778" y="1025"/>
                  </a:lnTo>
                  <a:lnTo>
                    <a:pt x="772" y="1031"/>
                  </a:lnTo>
                  <a:lnTo>
                    <a:pt x="764" y="1036"/>
                  </a:lnTo>
                  <a:lnTo>
                    <a:pt x="750" y="1049"/>
                  </a:lnTo>
                  <a:lnTo>
                    <a:pt x="744" y="1053"/>
                  </a:lnTo>
                  <a:lnTo>
                    <a:pt x="736" y="1056"/>
                  </a:lnTo>
                  <a:lnTo>
                    <a:pt x="733" y="1057"/>
                  </a:lnTo>
                  <a:lnTo>
                    <a:pt x="730" y="1057"/>
                  </a:lnTo>
                  <a:lnTo>
                    <a:pt x="727" y="1056"/>
                  </a:lnTo>
                  <a:lnTo>
                    <a:pt x="723" y="1055"/>
                  </a:lnTo>
                  <a:lnTo>
                    <a:pt x="723" y="1055"/>
                  </a:lnTo>
                  <a:lnTo>
                    <a:pt x="734" y="1042"/>
                  </a:lnTo>
                  <a:lnTo>
                    <a:pt x="745" y="1031"/>
                  </a:lnTo>
                  <a:lnTo>
                    <a:pt x="751" y="1025"/>
                  </a:lnTo>
                  <a:lnTo>
                    <a:pt x="758" y="1021"/>
                  </a:lnTo>
                  <a:lnTo>
                    <a:pt x="765" y="1017"/>
                  </a:lnTo>
                  <a:lnTo>
                    <a:pt x="773" y="1014"/>
                  </a:lnTo>
                  <a:lnTo>
                    <a:pt x="773" y="1014"/>
                  </a:lnTo>
                  <a:lnTo>
                    <a:pt x="761" y="986"/>
                  </a:lnTo>
                  <a:lnTo>
                    <a:pt x="754" y="972"/>
                  </a:lnTo>
                  <a:lnTo>
                    <a:pt x="748" y="958"/>
                  </a:lnTo>
                  <a:lnTo>
                    <a:pt x="741" y="945"/>
                  </a:lnTo>
                  <a:lnTo>
                    <a:pt x="732" y="934"/>
                  </a:lnTo>
                  <a:lnTo>
                    <a:pt x="723" y="925"/>
                  </a:lnTo>
                  <a:lnTo>
                    <a:pt x="719" y="920"/>
                  </a:lnTo>
                  <a:lnTo>
                    <a:pt x="714" y="917"/>
                  </a:lnTo>
                  <a:lnTo>
                    <a:pt x="714" y="917"/>
                  </a:lnTo>
                  <a:close/>
                  <a:moveTo>
                    <a:pt x="999" y="1084"/>
                  </a:moveTo>
                  <a:lnTo>
                    <a:pt x="999" y="1084"/>
                  </a:lnTo>
                  <a:lnTo>
                    <a:pt x="1008" y="1080"/>
                  </a:lnTo>
                  <a:lnTo>
                    <a:pt x="1016" y="1075"/>
                  </a:lnTo>
                  <a:lnTo>
                    <a:pt x="1023" y="1068"/>
                  </a:lnTo>
                  <a:lnTo>
                    <a:pt x="1029" y="1060"/>
                  </a:lnTo>
                  <a:lnTo>
                    <a:pt x="1029" y="1060"/>
                  </a:lnTo>
                  <a:lnTo>
                    <a:pt x="1021" y="1048"/>
                  </a:lnTo>
                  <a:lnTo>
                    <a:pt x="1017" y="1042"/>
                  </a:lnTo>
                  <a:lnTo>
                    <a:pt x="1011" y="1038"/>
                  </a:lnTo>
                  <a:lnTo>
                    <a:pt x="1011" y="1038"/>
                  </a:lnTo>
                  <a:lnTo>
                    <a:pt x="1011" y="1046"/>
                  </a:lnTo>
                  <a:lnTo>
                    <a:pt x="1010" y="1052"/>
                  </a:lnTo>
                  <a:lnTo>
                    <a:pt x="1009" y="1057"/>
                  </a:lnTo>
                  <a:lnTo>
                    <a:pt x="1007" y="1063"/>
                  </a:lnTo>
                  <a:lnTo>
                    <a:pt x="1002" y="1072"/>
                  </a:lnTo>
                  <a:lnTo>
                    <a:pt x="1001" y="1078"/>
                  </a:lnTo>
                  <a:lnTo>
                    <a:pt x="999" y="1084"/>
                  </a:lnTo>
                  <a:lnTo>
                    <a:pt x="999" y="1084"/>
                  </a:lnTo>
                  <a:close/>
                  <a:moveTo>
                    <a:pt x="1247" y="1060"/>
                  </a:moveTo>
                  <a:lnTo>
                    <a:pt x="1247" y="1060"/>
                  </a:lnTo>
                  <a:lnTo>
                    <a:pt x="1235" y="1057"/>
                  </a:lnTo>
                  <a:lnTo>
                    <a:pt x="1230" y="1055"/>
                  </a:lnTo>
                  <a:lnTo>
                    <a:pt x="1226" y="1052"/>
                  </a:lnTo>
                  <a:lnTo>
                    <a:pt x="1226" y="1052"/>
                  </a:lnTo>
                  <a:lnTo>
                    <a:pt x="1225" y="1055"/>
                  </a:lnTo>
                  <a:lnTo>
                    <a:pt x="1223" y="1056"/>
                  </a:lnTo>
                  <a:lnTo>
                    <a:pt x="1220" y="1060"/>
                  </a:lnTo>
                  <a:lnTo>
                    <a:pt x="1217" y="1063"/>
                  </a:lnTo>
                  <a:lnTo>
                    <a:pt x="1216" y="1065"/>
                  </a:lnTo>
                  <a:lnTo>
                    <a:pt x="1216" y="1067"/>
                  </a:lnTo>
                  <a:lnTo>
                    <a:pt x="1216" y="1067"/>
                  </a:lnTo>
                  <a:lnTo>
                    <a:pt x="1225" y="1070"/>
                  </a:lnTo>
                  <a:lnTo>
                    <a:pt x="1233" y="1072"/>
                  </a:lnTo>
                  <a:lnTo>
                    <a:pt x="1250" y="1075"/>
                  </a:lnTo>
                  <a:lnTo>
                    <a:pt x="1250" y="1075"/>
                  </a:lnTo>
                  <a:lnTo>
                    <a:pt x="1250" y="1070"/>
                  </a:lnTo>
                  <a:lnTo>
                    <a:pt x="1250" y="1067"/>
                  </a:lnTo>
                  <a:lnTo>
                    <a:pt x="1249" y="1066"/>
                  </a:lnTo>
                  <a:lnTo>
                    <a:pt x="1248" y="1066"/>
                  </a:lnTo>
                  <a:lnTo>
                    <a:pt x="1247" y="1066"/>
                  </a:lnTo>
                  <a:lnTo>
                    <a:pt x="1246" y="1065"/>
                  </a:lnTo>
                  <a:lnTo>
                    <a:pt x="1247" y="1060"/>
                  </a:lnTo>
                  <a:lnTo>
                    <a:pt x="1247" y="1060"/>
                  </a:lnTo>
                  <a:close/>
                  <a:moveTo>
                    <a:pt x="992" y="1092"/>
                  </a:moveTo>
                  <a:lnTo>
                    <a:pt x="992" y="1092"/>
                  </a:lnTo>
                  <a:lnTo>
                    <a:pt x="989" y="1107"/>
                  </a:lnTo>
                  <a:lnTo>
                    <a:pt x="984" y="1126"/>
                  </a:lnTo>
                  <a:lnTo>
                    <a:pt x="978" y="1143"/>
                  </a:lnTo>
                  <a:lnTo>
                    <a:pt x="977" y="1148"/>
                  </a:lnTo>
                  <a:lnTo>
                    <a:pt x="977" y="1151"/>
                  </a:lnTo>
                  <a:lnTo>
                    <a:pt x="977" y="1151"/>
                  </a:lnTo>
                  <a:lnTo>
                    <a:pt x="980" y="1156"/>
                  </a:lnTo>
                  <a:lnTo>
                    <a:pt x="985" y="1159"/>
                  </a:lnTo>
                  <a:lnTo>
                    <a:pt x="988" y="1160"/>
                  </a:lnTo>
                  <a:lnTo>
                    <a:pt x="991" y="1160"/>
                  </a:lnTo>
                  <a:lnTo>
                    <a:pt x="994" y="1158"/>
                  </a:lnTo>
                  <a:lnTo>
                    <a:pt x="998" y="1156"/>
                  </a:lnTo>
                  <a:lnTo>
                    <a:pt x="1004" y="1147"/>
                  </a:lnTo>
                  <a:lnTo>
                    <a:pt x="1017" y="1128"/>
                  </a:lnTo>
                  <a:lnTo>
                    <a:pt x="1023" y="1121"/>
                  </a:lnTo>
                  <a:lnTo>
                    <a:pt x="1027" y="1119"/>
                  </a:lnTo>
                  <a:lnTo>
                    <a:pt x="1031" y="1116"/>
                  </a:lnTo>
                  <a:lnTo>
                    <a:pt x="1031" y="1116"/>
                  </a:lnTo>
                  <a:lnTo>
                    <a:pt x="1036" y="1119"/>
                  </a:lnTo>
                  <a:lnTo>
                    <a:pt x="1040" y="1122"/>
                  </a:lnTo>
                  <a:lnTo>
                    <a:pt x="1048" y="1129"/>
                  </a:lnTo>
                  <a:lnTo>
                    <a:pt x="1055" y="1137"/>
                  </a:lnTo>
                  <a:lnTo>
                    <a:pt x="1059" y="1141"/>
                  </a:lnTo>
                  <a:lnTo>
                    <a:pt x="1063" y="1143"/>
                  </a:lnTo>
                  <a:lnTo>
                    <a:pt x="1063" y="1143"/>
                  </a:lnTo>
                  <a:lnTo>
                    <a:pt x="1064" y="1140"/>
                  </a:lnTo>
                  <a:lnTo>
                    <a:pt x="1065" y="1138"/>
                  </a:lnTo>
                  <a:lnTo>
                    <a:pt x="1070" y="1135"/>
                  </a:lnTo>
                  <a:lnTo>
                    <a:pt x="1072" y="1132"/>
                  </a:lnTo>
                  <a:lnTo>
                    <a:pt x="1074" y="1130"/>
                  </a:lnTo>
                  <a:lnTo>
                    <a:pt x="1076" y="1128"/>
                  </a:lnTo>
                  <a:lnTo>
                    <a:pt x="1076" y="1124"/>
                  </a:lnTo>
                  <a:lnTo>
                    <a:pt x="1076" y="1124"/>
                  </a:lnTo>
                  <a:lnTo>
                    <a:pt x="1066" y="1112"/>
                  </a:lnTo>
                  <a:lnTo>
                    <a:pt x="1057" y="1099"/>
                  </a:lnTo>
                  <a:lnTo>
                    <a:pt x="1048" y="1087"/>
                  </a:lnTo>
                  <a:lnTo>
                    <a:pt x="1042" y="1082"/>
                  </a:lnTo>
                  <a:lnTo>
                    <a:pt x="1036" y="1077"/>
                  </a:lnTo>
                  <a:lnTo>
                    <a:pt x="1036" y="1077"/>
                  </a:lnTo>
                  <a:lnTo>
                    <a:pt x="1033" y="1082"/>
                  </a:lnTo>
                  <a:lnTo>
                    <a:pt x="1027" y="1087"/>
                  </a:lnTo>
                  <a:lnTo>
                    <a:pt x="1022" y="1092"/>
                  </a:lnTo>
                  <a:lnTo>
                    <a:pt x="1017" y="1095"/>
                  </a:lnTo>
                  <a:lnTo>
                    <a:pt x="1010" y="1097"/>
                  </a:lnTo>
                  <a:lnTo>
                    <a:pt x="1004" y="1097"/>
                  </a:lnTo>
                  <a:lnTo>
                    <a:pt x="998" y="1096"/>
                  </a:lnTo>
                  <a:lnTo>
                    <a:pt x="992" y="1092"/>
                  </a:lnTo>
                  <a:lnTo>
                    <a:pt x="992" y="1092"/>
                  </a:lnTo>
                  <a:close/>
                  <a:moveTo>
                    <a:pt x="1203" y="1084"/>
                  </a:moveTo>
                  <a:lnTo>
                    <a:pt x="1203" y="1084"/>
                  </a:lnTo>
                  <a:lnTo>
                    <a:pt x="1189" y="1119"/>
                  </a:lnTo>
                  <a:lnTo>
                    <a:pt x="1175" y="1151"/>
                  </a:lnTo>
                  <a:lnTo>
                    <a:pt x="1168" y="1168"/>
                  </a:lnTo>
                  <a:lnTo>
                    <a:pt x="1161" y="1185"/>
                  </a:lnTo>
                  <a:lnTo>
                    <a:pt x="1156" y="1203"/>
                  </a:lnTo>
                  <a:lnTo>
                    <a:pt x="1152" y="1222"/>
                  </a:lnTo>
                  <a:lnTo>
                    <a:pt x="1152" y="1222"/>
                  </a:lnTo>
                  <a:lnTo>
                    <a:pt x="1160" y="1227"/>
                  </a:lnTo>
                  <a:lnTo>
                    <a:pt x="1169" y="1230"/>
                  </a:lnTo>
                  <a:lnTo>
                    <a:pt x="1180" y="1232"/>
                  </a:lnTo>
                  <a:lnTo>
                    <a:pt x="1190" y="1233"/>
                  </a:lnTo>
                  <a:lnTo>
                    <a:pt x="1201" y="1233"/>
                  </a:lnTo>
                  <a:lnTo>
                    <a:pt x="1211" y="1231"/>
                  </a:lnTo>
                  <a:lnTo>
                    <a:pt x="1220" y="1228"/>
                  </a:lnTo>
                  <a:lnTo>
                    <a:pt x="1228" y="1222"/>
                  </a:lnTo>
                  <a:lnTo>
                    <a:pt x="1228" y="1222"/>
                  </a:lnTo>
                  <a:lnTo>
                    <a:pt x="1234" y="1195"/>
                  </a:lnTo>
                  <a:lnTo>
                    <a:pt x="1239" y="1167"/>
                  </a:lnTo>
                  <a:lnTo>
                    <a:pt x="1250" y="1105"/>
                  </a:lnTo>
                  <a:lnTo>
                    <a:pt x="1250" y="1105"/>
                  </a:lnTo>
                  <a:lnTo>
                    <a:pt x="1246" y="1100"/>
                  </a:lnTo>
                  <a:lnTo>
                    <a:pt x="1242" y="1096"/>
                  </a:lnTo>
                  <a:lnTo>
                    <a:pt x="1236" y="1093"/>
                  </a:lnTo>
                  <a:lnTo>
                    <a:pt x="1231" y="1090"/>
                  </a:lnTo>
                  <a:lnTo>
                    <a:pt x="1225" y="1087"/>
                  </a:lnTo>
                  <a:lnTo>
                    <a:pt x="1218" y="1086"/>
                  </a:lnTo>
                  <a:lnTo>
                    <a:pt x="1203" y="1084"/>
                  </a:lnTo>
                  <a:lnTo>
                    <a:pt x="1203" y="1084"/>
                  </a:lnTo>
                  <a:close/>
                  <a:moveTo>
                    <a:pt x="1235" y="1274"/>
                  </a:moveTo>
                  <a:lnTo>
                    <a:pt x="1235" y="1274"/>
                  </a:lnTo>
                  <a:lnTo>
                    <a:pt x="1237" y="1276"/>
                  </a:lnTo>
                  <a:lnTo>
                    <a:pt x="1239" y="1278"/>
                  </a:lnTo>
                  <a:lnTo>
                    <a:pt x="1242" y="1282"/>
                  </a:lnTo>
                  <a:lnTo>
                    <a:pt x="1244" y="1284"/>
                  </a:lnTo>
                  <a:lnTo>
                    <a:pt x="1246" y="1286"/>
                  </a:lnTo>
                  <a:lnTo>
                    <a:pt x="1249" y="1287"/>
                  </a:lnTo>
                  <a:lnTo>
                    <a:pt x="1252" y="1287"/>
                  </a:lnTo>
                  <a:lnTo>
                    <a:pt x="1252" y="1287"/>
                  </a:lnTo>
                  <a:lnTo>
                    <a:pt x="1256" y="1267"/>
                  </a:lnTo>
                  <a:lnTo>
                    <a:pt x="1259" y="1248"/>
                  </a:lnTo>
                  <a:lnTo>
                    <a:pt x="1264" y="1228"/>
                  </a:lnTo>
                  <a:lnTo>
                    <a:pt x="1269" y="1206"/>
                  </a:lnTo>
                  <a:lnTo>
                    <a:pt x="1283" y="1165"/>
                  </a:lnTo>
                  <a:lnTo>
                    <a:pt x="1299" y="1124"/>
                  </a:lnTo>
                  <a:lnTo>
                    <a:pt x="1299" y="1124"/>
                  </a:lnTo>
                  <a:lnTo>
                    <a:pt x="1294" y="1116"/>
                  </a:lnTo>
                  <a:lnTo>
                    <a:pt x="1288" y="1111"/>
                  </a:lnTo>
                  <a:lnTo>
                    <a:pt x="1279" y="1107"/>
                  </a:lnTo>
                  <a:lnTo>
                    <a:pt x="1269" y="1105"/>
                  </a:lnTo>
                  <a:lnTo>
                    <a:pt x="1269" y="1105"/>
                  </a:lnTo>
                  <a:lnTo>
                    <a:pt x="1267" y="1125"/>
                  </a:lnTo>
                  <a:lnTo>
                    <a:pt x="1264" y="1146"/>
                  </a:lnTo>
                  <a:lnTo>
                    <a:pt x="1256" y="1190"/>
                  </a:lnTo>
                  <a:lnTo>
                    <a:pt x="1245" y="1233"/>
                  </a:lnTo>
                  <a:lnTo>
                    <a:pt x="1235" y="1274"/>
                  </a:lnTo>
                  <a:lnTo>
                    <a:pt x="1235" y="1274"/>
                  </a:lnTo>
                  <a:close/>
                  <a:moveTo>
                    <a:pt x="977" y="1178"/>
                  </a:moveTo>
                  <a:lnTo>
                    <a:pt x="977" y="1178"/>
                  </a:lnTo>
                  <a:lnTo>
                    <a:pt x="984" y="1246"/>
                  </a:lnTo>
                  <a:lnTo>
                    <a:pt x="990" y="1311"/>
                  </a:lnTo>
                  <a:lnTo>
                    <a:pt x="993" y="1342"/>
                  </a:lnTo>
                  <a:lnTo>
                    <a:pt x="998" y="1372"/>
                  </a:lnTo>
                  <a:lnTo>
                    <a:pt x="1003" y="1400"/>
                  </a:lnTo>
                  <a:lnTo>
                    <a:pt x="1009" y="1427"/>
                  </a:lnTo>
                  <a:lnTo>
                    <a:pt x="1009" y="1427"/>
                  </a:lnTo>
                  <a:lnTo>
                    <a:pt x="1011" y="1426"/>
                  </a:lnTo>
                  <a:lnTo>
                    <a:pt x="1016" y="1425"/>
                  </a:lnTo>
                  <a:lnTo>
                    <a:pt x="1029" y="1424"/>
                  </a:lnTo>
                  <a:lnTo>
                    <a:pt x="1041" y="1425"/>
                  </a:lnTo>
                  <a:lnTo>
                    <a:pt x="1053" y="1427"/>
                  </a:lnTo>
                  <a:lnTo>
                    <a:pt x="1053" y="1427"/>
                  </a:lnTo>
                  <a:lnTo>
                    <a:pt x="1054" y="1422"/>
                  </a:lnTo>
                  <a:lnTo>
                    <a:pt x="1055" y="1416"/>
                  </a:lnTo>
                  <a:lnTo>
                    <a:pt x="1053" y="1403"/>
                  </a:lnTo>
                  <a:lnTo>
                    <a:pt x="1053" y="1389"/>
                  </a:lnTo>
                  <a:lnTo>
                    <a:pt x="1053" y="1382"/>
                  </a:lnTo>
                  <a:lnTo>
                    <a:pt x="1055" y="1374"/>
                  </a:lnTo>
                  <a:lnTo>
                    <a:pt x="1055" y="1374"/>
                  </a:lnTo>
                  <a:lnTo>
                    <a:pt x="1059" y="1377"/>
                  </a:lnTo>
                  <a:lnTo>
                    <a:pt x="1062" y="1378"/>
                  </a:lnTo>
                  <a:lnTo>
                    <a:pt x="1064" y="1381"/>
                  </a:lnTo>
                  <a:lnTo>
                    <a:pt x="1065" y="1384"/>
                  </a:lnTo>
                  <a:lnTo>
                    <a:pt x="1067" y="1392"/>
                  </a:lnTo>
                  <a:lnTo>
                    <a:pt x="1068" y="1399"/>
                  </a:lnTo>
                  <a:lnTo>
                    <a:pt x="1068" y="1408"/>
                  </a:lnTo>
                  <a:lnTo>
                    <a:pt x="1070" y="1416"/>
                  </a:lnTo>
                  <a:lnTo>
                    <a:pt x="1072" y="1423"/>
                  </a:lnTo>
                  <a:lnTo>
                    <a:pt x="1075" y="1425"/>
                  </a:lnTo>
                  <a:lnTo>
                    <a:pt x="1078" y="1427"/>
                  </a:lnTo>
                  <a:lnTo>
                    <a:pt x="1078" y="1427"/>
                  </a:lnTo>
                  <a:lnTo>
                    <a:pt x="1081" y="1423"/>
                  </a:lnTo>
                  <a:lnTo>
                    <a:pt x="1083" y="1418"/>
                  </a:lnTo>
                  <a:lnTo>
                    <a:pt x="1087" y="1409"/>
                  </a:lnTo>
                  <a:lnTo>
                    <a:pt x="1091" y="1398"/>
                  </a:lnTo>
                  <a:lnTo>
                    <a:pt x="1092" y="1385"/>
                  </a:lnTo>
                  <a:lnTo>
                    <a:pt x="1093" y="1372"/>
                  </a:lnTo>
                  <a:lnTo>
                    <a:pt x="1093" y="1358"/>
                  </a:lnTo>
                  <a:lnTo>
                    <a:pt x="1093" y="1331"/>
                  </a:lnTo>
                  <a:lnTo>
                    <a:pt x="1093" y="1331"/>
                  </a:lnTo>
                  <a:lnTo>
                    <a:pt x="1096" y="1309"/>
                  </a:lnTo>
                  <a:lnTo>
                    <a:pt x="1097" y="1287"/>
                  </a:lnTo>
                  <a:lnTo>
                    <a:pt x="1097" y="1265"/>
                  </a:lnTo>
                  <a:lnTo>
                    <a:pt x="1096" y="1244"/>
                  </a:lnTo>
                  <a:lnTo>
                    <a:pt x="1091" y="1201"/>
                  </a:lnTo>
                  <a:lnTo>
                    <a:pt x="1089" y="1178"/>
                  </a:lnTo>
                  <a:lnTo>
                    <a:pt x="1087" y="1156"/>
                  </a:lnTo>
                  <a:lnTo>
                    <a:pt x="1087" y="1156"/>
                  </a:lnTo>
                  <a:lnTo>
                    <a:pt x="1080" y="1159"/>
                  </a:lnTo>
                  <a:lnTo>
                    <a:pt x="1070" y="1162"/>
                  </a:lnTo>
                  <a:lnTo>
                    <a:pt x="1065" y="1163"/>
                  </a:lnTo>
                  <a:lnTo>
                    <a:pt x="1061" y="1163"/>
                  </a:lnTo>
                  <a:lnTo>
                    <a:pt x="1055" y="1162"/>
                  </a:lnTo>
                  <a:lnTo>
                    <a:pt x="1051" y="1161"/>
                  </a:lnTo>
                  <a:lnTo>
                    <a:pt x="1051" y="1161"/>
                  </a:lnTo>
                  <a:lnTo>
                    <a:pt x="1053" y="1202"/>
                  </a:lnTo>
                  <a:lnTo>
                    <a:pt x="1056" y="1245"/>
                  </a:lnTo>
                  <a:lnTo>
                    <a:pt x="1059" y="1288"/>
                  </a:lnTo>
                  <a:lnTo>
                    <a:pt x="1059" y="1309"/>
                  </a:lnTo>
                  <a:lnTo>
                    <a:pt x="1059" y="1331"/>
                  </a:lnTo>
                  <a:lnTo>
                    <a:pt x="1059" y="1331"/>
                  </a:lnTo>
                  <a:lnTo>
                    <a:pt x="1054" y="1322"/>
                  </a:lnTo>
                  <a:lnTo>
                    <a:pt x="1050" y="1311"/>
                  </a:lnTo>
                  <a:lnTo>
                    <a:pt x="1048" y="1301"/>
                  </a:lnTo>
                  <a:lnTo>
                    <a:pt x="1046" y="1290"/>
                  </a:lnTo>
                  <a:lnTo>
                    <a:pt x="1044" y="1266"/>
                  </a:lnTo>
                  <a:lnTo>
                    <a:pt x="1042" y="1242"/>
                  </a:lnTo>
                  <a:lnTo>
                    <a:pt x="1041" y="1217"/>
                  </a:lnTo>
                  <a:lnTo>
                    <a:pt x="1039" y="1193"/>
                  </a:lnTo>
                  <a:lnTo>
                    <a:pt x="1037" y="1182"/>
                  </a:lnTo>
                  <a:lnTo>
                    <a:pt x="1034" y="1171"/>
                  </a:lnTo>
                  <a:lnTo>
                    <a:pt x="1031" y="1160"/>
                  </a:lnTo>
                  <a:lnTo>
                    <a:pt x="1026" y="1151"/>
                  </a:lnTo>
                  <a:lnTo>
                    <a:pt x="1026" y="1151"/>
                  </a:lnTo>
                  <a:lnTo>
                    <a:pt x="1023" y="1158"/>
                  </a:lnTo>
                  <a:lnTo>
                    <a:pt x="1019" y="1165"/>
                  </a:lnTo>
                  <a:lnTo>
                    <a:pt x="1014" y="1169"/>
                  </a:lnTo>
                  <a:lnTo>
                    <a:pt x="1007" y="1173"/>
                  </a:lnTo>
                  <a:lnTo>
                    <a:pt x="1001" y="1176"/>
                  </a:lnTo>
                  <a:lnTo>
                    <a:pt x="993" y="1178"/>
                  </a:lnTo>
                  <a:lnTo>
                    <a:pt x="985" y="1178"/>
                  </a:lnTo>
                  <a:lnTo>
                    <a:pt x="977" y="1178"/>
                  </a:lnTo>
                  <a:lnTo>
                    <a:pt x="977" y="1178"/>
                  </a:lnTo>
                  <a:close/>
                  <a:moveTo>
                    <a:pt x="1108" y="1424"/>
                  </a:moveTo>
                  <a:lnTo>
                    <a:pt x="1108" y="1424"/>
                  </a:lnTo>
                  <a:lnTo>
                    <a:pt x="1130" y="1416"/>
                  </a:lnTo>
                  <a:lnTo>
                    <a:pt x="1141" y="1412"/>
                  </a:lnTo>
                  <a:lnTo>
                    <a:pt x="1154" y="1410"/>
                  </a:lnTo>
                  <a:lnTo>
                    <a:pt x="1154" y="1410"/>
                  </a:lnTo>
                  <a:lnTo>
                    <a:pt x="1166" y="1392"/>
                  </a:lnTo>
                  <a:lnTo>
                    <a:pt x="1175" y="1373"/>
                  </a:lnTo>
                  <a:lnTo>
                    <a:pt x="1185" y="1355"/>
                  </a:lnTo>
                  <a:lnTo>
                    <a:pt x="1192" y="1336"/>
                  </a:lnTo>
                  <a:lnTo>
                    <a:pt x="1200" y="1316"/>
                  </a:lnTo>
                  <a:lnTo>
                    <a:pt x="1207" y="1295"/>
                  </a:lnTo>
                  <a:lnTo>
                    <a:pt x="1213" y="1274"/>
                  </a:lnTo>
                  <a:lnTo>
                    <a:pt x="1218" y="1252"/>
                  </a:lnTo>
                  <a:lnTo>
                    <a:pt x="1218" y="1252"/>
                  </a:lnTo>
                  <a:lnTo>
                    <a:pt x="1196" y="1252"/>
                  </a:lnTo>
                  <a:lnTo>
                    <a:pt x="1186" y="1251"/>
                  </a:lnTo>
                  <a:lnTo>
                    <a:pt x="1176" y="1251"/>
                  </a:lnTo>
                  <a:lnTo>
                    <a:pt x="1167" y="1249"/>
                  </a:lnTo>
                  <a:lnTo>
                    <a:pt x="1159" y="1246"/>
                  </a:lnTo>
                  <a:lnTo>
                    <a:pt x="1153" y="1243"/>
                  </a:lnTo>
                  <a:lnTo>
                    <a:pt x="1146" y="1237"/>
                  </a:lnTo>
                  <a:lnTo>
                    <a:pt x="1146" y="1237"/>
                  </a:lnTo>
                  <a:lnTo>
                    <a:pt x="1132" y="1283"/>
                  </a:lnTo>
                  <a:lnTo>
                    <a:pt x="1127" y="1307"/>
                  </a:lnTo>
                  <a:lnTo>
                    <a:pt x="1122" y="1329"/>
                  </a:lnTo>
                  <a:lnTo>
                    <a:pt x="1117" y="1352"/>
                  </a:lnTo>
                  <a:lnTo>
                    <a:pt x="1113" y="1374"/>
                  </a:lnTo>
                  <a:lnTo>
                    <a:pt x="1108" y="1424"/>
                  </a:lnTo>
                  <a:lnTo>
                    <a:pt x="1108" y="1424"/>
                  </a:lnTo>
                  <a:close/>
                  <a:moveTo>
                    <a:pt x="970" y="1360"/>
                  </a:moveTo>
                  <a:lnTo>
                    <a:pt x="970" y="1360"/>
                  </a:lnTo>
                  <a:lnTo>
                    <a:pt x="974" y="1374"/>
                  </a:lnTo>
                  <a:lnTo>
                    <a:pt x="977" y="1380"/>
                  </a:lnTo>
                  <a:lnTo>
                    <a:pt x="981" y="1385"/>
                  </a:lnTo>
                  <a:lnTo>
                    <a:pt x="981" y="1385"/>
                  </a:lnTo>
                  <a:lnTo>
                    <a:pt x="980" y="1377"/>
                  </a:lnTo>
                  <a:lnTo>
                    <a:pt x="979" y="1368"/>
                  </a:lnTo>
                  <a:lnTo>
                    <a:pt x="978" y="1362"/>
                  </a:lnTo>
                  <a:lnTo>
                    <a:pt x="977" y="1359"/>
                  </a:lnTo>
                  <a:lnTo>
                    <a:pt x="975" y="1357"/>
                  </a:lnTo>
                  <a:lnTo>
                    <a:pt x="975" y="1357"/>
                  </a:lnTo>
                  <a:lnTo>
                    <a:pt x="973" y="1359"/>
                  </a:lnTo>
                  <a:lnTo>
                    <a:pt x="970" y="1360"/>
                  </a:lnTo>
                  <a:lnTo>
                    <a:pt x="970" y="1360"/>
                  </a:lnTo>
                  <a:close/>
                  <a:moveTo>
                    <a:pt x="854" y="1532"/>
                  </a:moveTo>
                  <a:lnTo>
                    <a:pt x="854" y="1532"/>
                  </a:lnTo>
                  <a:lnTo>
                    <a:pt x="887" y="1537"/>
                  </a:lnTo>
                  <a:lnTo>
                    <a:pt x="919" y="1541"/>
                  </a:lnTo>
                  <a:lnTo>
                    <a:pt x="949" y="1545"/>
                  </a:lnTo>
                  <a:lnTo>
                    <a:pt x="979" y="1546"/>
                  </a:lnTo>
                  <a:lnTo>
                    <a:pt x="1008" y="1545"/>
                  </a:lnTo>
                  <a:lnTo>
                    <a:pt x="1022" y="1544"/>
                  </a:lnTo>
                  <a:lnTo>
                    <a:pt x="1037" y="1541"/>
                  </a:lnTo>
                  <a:lnTo>
                    <a:pt x="1052" y="1538"/>
                  </a:lnTo>
                  <a:lnTo>
                    <a:pt x="1067" y="1535"/>
                  </a:lnTo>
                  <a:lnTo>
                    <a:pt x="1082" y="1530"/>
                  </a:lnTo>
                  <a:lnTo>
                    <a:pt x="1097" y="1524"/>
                  </a:lnTo>
                  <a:lnTo>
                    <a:pt x="1097" y="1524"/>
                  </a:lnTo>
                  <a:lnTo>
                    <a:pt x="1112" y="1525"/>
                  </a:lnTo>
                  <a:lnTo>
                    <a:pt x="1125" y="1524"/>
                  </a:lnTo>
                  <a:lnTo>
                    <a:pt x="1135" y="1522"/>
                  </a:lnTo>
                  <a:lnTo>
                    <a:pt x="1143" y="1519"/>
                  </a:lnTo>
                  <a:lnTo>
                    <a:pt x="1152" y="1515"/>
                  </a:lnTo>
                  <a:lnTo>
                    <a:pt x="1159" y="1510"/>
                  </a:lnTo>
                  <a:lnTo>
                    <a:pt x="1167" y="1505"/>
                  </a:lnTo>
                  <a:lnTo>
                    <a:pt x="1176" y="1500"/>
                  </a:lnTo>
                  <a:lnTo>
                    <a:pt x="1176" y="1500"/>
                  </a:lnTo>
                  <a:lnTo>
                    <a:pt x="1176" y="1487"/>
                  </a:lnTo>
                  <a:lnTo>
                    <a:pt x="1176" y="1475"/>
                  </a:lnTo>
                  <a:lnTo>
                    <a:pt x="1178" y="1464"/>
                  </a:lnTo>
                  <a:lnTo>
                    <a:pt x="1182" y="1454"/>
                  </a:lnTo>
                  <a:lnTo>
                    <a:pt x="1187" y="1433"/>
                  </a:lnTo>
                  <a:lnTo>
                    <a:pt x="1189" y="1423"/>
                  </a:lnTo>
                  <a:lnTo>
                    <a:pt x="1191" y="1412"/>
                  </a:lnTo>
                  <a:lnTo>
                    <a:pt x="1191" y="1412"/>
                  </a:lnTo>
                  <a:lnTo>
                    <a:pt x="1182" y="1419"/>
                  </a:lnTo>
                  <a:lnTo>
                    <a:pt x="1171" y="1426"/>
                  </a:lnTo>
                  <a:lnTo>
                    <a:pt x="1160" y="1431"/>
                  </a:lnTo>
                  <a:lnTo>
                    <a:pt x="1148" y="1435"/>
                  </a:lnTo>
                  <a:lnTo>
                    <a:pt x="1137" y="1439"/>
                  </a:lnTo>
                  <a:lnTo>
                    <a:pt x="1124" y="1441"/>
                  </a:lnTo>
                  <a:lnTo>
                    <a:pt x="1098" y="1444"/>
                  </a:lnTo>
                  <a:lnTo>
                    <a:pt x="1070" y="1445"/>
                  </a:lnTo>
                  <a:lnTo>
                    <a:pt x="1042" y="1446"/>
                  </a:lnTo>
                  <a:lnTo>
                    <a:pt x="1014" y="1447"/>
                  </a:lnTo>
                  <a:lnTo>
                    <a:pt x="985" y="1448"/>
                  </a:lnTo>
                  <a:lnTo>
                    <a:pt x="985" y="1448"/>
                  </a:lnTo>
                  <a:lnTo>
                    <a:pt x="968" y="1449"/>
                  </a:lnTo>
                  <a:lnTo>
                    <a:pt x="948" y="1449"/>
                  </a:lnTo>
                  <a:lnTo>
                    <a:pt x="927" y="1448"/>
                  </a:lnTo>
                  <a:lnTo>
                    <a:pt x="905" y="1446"/>
                  </a:lnTo>
                  <a:lnTo>
                    <a:pt x="884" y="1443"/>
                  </a:lnTo>
                  <a:lnTo>
                    <a:pt x="864" y="1439"/>
                  </a:lnTo>
                  <a:lnTo>
                    <a:pt x="848" y="1433"/>
                  </a:lnTo>
                  <a:lnTo>
                    <a:pt x="840" y="1430"/>
                  </a:lnTo>
                  <a:lnTo>
                    <a:pt x="835" y="1427"/>
                  </a:lnTo>
                  <a:lnTo>
                    <a:pt x="835" y="1427"/>
                  </a:lnTo>
                  <a:lnTo>
                    <a:pt x="840" y="1454"/>
                  </a:lnTo>
                  <a:lnTo>
                    <a:pt x="844" y="1480"/>
                  </a:lnTo>
                  <a:lnTo>
                    <a:pt x="854" y="1532"/>
                  </a:lnTo>
                  <a:lnTo>
                    <a:pt x="854" y="1532"/>
                  </a:lnTo>
                  <a:close/>
                  <a:moveTo>
                    <a:pt x="1137" y="1549"/>
                  </a:moveTo>
                  <a:lnTo>
                    <a:pt x="1137" y="1549"/>
                  </a:lnTo>
                  <a:lnTo>
                    <a:pt x="1139" y="1565"/>
                  </a:lnTo>
                  <a:lnTo>
                    <a:pt x="1141" y="1579"/>
                  </a:lnTo>
                  <a:lnTo>
                    <a:pt x="1142" y="1611"/>
                  </a:lnTo>
                  <a:lnTo>
                    <a:pt x="1142" y="1611"/>
                  </a:lnTo>
                  <a:lnTo>
                    <a:pt x="1146" y="1611"/>
                  </a:lnTo>
                  <a:lnTo>
                    <a:pt x="1150" y="1611"/>
                  </a:lnTo>
                  <a:lnTo>
                    <a:pt x="1156" y="1608"/>
                  </a:lnTo>
                  <a:lnTo>
                    <a:pt x="1161" y="1605"/>
                  </a:lnTo>
                  <a:lnTo>
                    <a:pt x="1165" y="1604"/>
                  </a:lnTo>
                  <a:lnTo>
                    <a:pt x="1169" y="1604"/>
                  </a:lnTo>
                  <a:lnTo>
                    <a:pt x="1169" y="1604"/>
                  </a:lnTo>
                  <a:lnTo>
                    <a:pt x="1169" y="1592"/>
                  </a:lnTo>
                  <a:lnTo>
                    <a:pt x="1170" y="1581"/>
                  </a:lnTo>
                  <a:lnTo>
                    <a:pt x="1173" y="1564"/>
                  </a:lnTo>
                  <a:lnTo>
                    <a:pt x="1174" y="1555"/>
                  </a:lnTo>
                  <a:lnTo>
                    <a:pt x="1175" y="1547"/>
                  </a:lnTo>
                  <a:lnTo>
                    <a:pt x="1175" y="1539"/>
                  </a:lnTo>
                  <a:lnTo>
                    <a:pt x="1174" y="1530"/>
                  </a:lnTo>
                  <a:lnTo>
                    <a:pt x="1174" y="1530"/>
                  </a:lnTo>
                  <a:lnTo>
                    <a:pt x="1170" y="1533"/>
                  </a:lnTo>
                  <a:lnTo>
                    <a:pt x="1165" y="1535"/>
                  </a:lnTo>
                  <a:lnTo>
                    <a:pt x="1154" y="1538"/>
                  </a:lnTo>
                  <a:lnTo>
                    <a:pt x="1148" y="1540"/>
                  </a:lnTo>
                  <a:lnTo>
                    <a:pt x="1144" y="1543"/>
                  </a:lnTo>
                  <a:lnTo>
                    <a:pt x="1140" y="1546"/>
                  </a:lnTo>
                  <a:lnTo>
                    <a:pt x="1137" y="1549"/>
                  </a:lnTo>
                  <a:lnTo>
                    <a:pt x="1137" y="1549"/>
                  </a:lnTo>
                  <a:close/>
                  <a:moveTo>
                    <a:pt x="1110" y="1626"/>
                  </a:moveTo>
                  <a:lnTo>
                    <a:pt x="1110" y="1626"/>
                  </a:lnTo>
                  <a:lnTo>
                    <a:pt x="1112" y="1624"/>
                  </a:lnTo>
                  <a:lnTo>
                    <a:pt x="1114" y="1624"/>
                  </a:lnTo>
                  <a:lnTo>
                    <a:pt x="1117" y="1624"/>
                  </a:lnTo>
                  <a:lnTo>
                    <a:pt x="1122" y="1623"/>
                  </a:lnTo>
                  <a:lnTo>
                    <a:pt x="1122" y="1623"/>
                  </a:lnTo>
                  <a:lnTo>
                    <a:pt x="1125" y="1602"/>
                  </a:lnTo>
                  <a:lnTo>
                    <a:pt x="1125" y="1592"/>
                  </a:lnTo>
                  <a:lnTo>
                    <a:pt x="1125" y="1580"/>
                  </a:lnTo>
                  <a:lnTo>
                    <a:pt x="1124" y="1570"/>
                  </a:lnTo>
                  <a:lnTo>
                    <a:pt x="1121" y="1561"/>
                  </a:lnTo>
                  <a:lnTo>
                    <a:pt x="1119" y="1558"/>
                  </a:lnTo>
                  <a:lnTo>
                    <a:pt x="1116" y="1554"/>
                  </a:lnTo>
                  <a:lnTo>
                    <a:pt x="1113" y="1551"/>
                  </a:lnTo>
                  <a:lnTo>
                    <a:pt x="1110" y="1549"/>
                  </a:lnTo>
                  <a:lnTo>
                    <a:pt x="1110" y="1549"/>
                  </a:lnTo>
                  <a:lnTo>
                    <a:pt x="1108" y="1558"/>
                  </a:lnTo>
                  <a:lnTo>
                    <a:pt x="1107" y="1566"/>
                  </a:lnTo>
                  <a:lnTo>
                    <a:pt x="1107" y="1584"/>
                  </a:lnTo>
                  <a:lnTo>
                    <a:pt x="1108" y="1606"/>
                  </a:lnTo>
                  <a:lnTo>
                    <a:pt x="1110" y="1626"/>
                  </a:lnTo>
                  <a:lnTo>
                    <a:pt x="1110" y="1626"/>
                  </a:lnTo>
                  <a:close/>
                  <a:moveTo>
                    <a:pt x="856" y="1554"/>
                  </a:moveTo>
                  <a:lnTo>
                    <a:pt x="856" y="1554"/>
                  </a:lnTo>
                  <a:lnTo>
                    <a:pt x="859" y="1574"/>
                  </a:lnTo>
                  <a:lnTo>
                    <a:pt x="864" y="1592"/>
                  </a:lnTo>
                  <a:lnTo>
                    <a:pt x="867" y="1611"/>
                  </a:lnTo>
                  <a:lnTo>
                    <a:pt x="869" y="1630"/>
                  </a:lnTo>
                  <a:lnTo>
                    <a:pt x="869" y="1630"/>
                  </a:lnTo>
                  <a:lnTo>
                    <a:pt x="872" y="1631"/>
                  </a:lnTo>
                  <a:lnTo>
                    <a:pt x="875" y="1631"/>
                  </a:lnTo>
                  <a:lnTo>
                    <a:pt x="881" y="1635"/>
                  </a:lnTo>
                  <a:lnTo>
                    <a:pt x="886" y="1637"/>
                  </a:lnTo>
                  <a:lnTo>
                    <a:pt x="888" y="1637"/>
                  </a:lnTo>
                  <a:lnTo>
                    <a:pt x="890" y="1636"/>
                  </a:lnTo>
                  <a:lnTo>
                    <a:pt x="890" y="1636"/>
                  </a:lnTo>
                  <a:lnTo>
                    <a:pt x="893" y="1627"/>
                  </a:lnTo>
                  <a:lnTo>
                    <a:pt x="893" y="1620"/>
                  </a:lnTo>
                  <a:lnTo>
                    <a:pt x="892" y="1602"/>
                  </a:lnTo>
                  <a:lnTo>
                    <a:pt x="890" y="1583"/>
                  </a:lnTo>
                  <a:lnTo>
                    <a:pt x="888" y="1562"/>
                  </a:lnTo>
                  <a:lnTo>
                    <a:pt x="888" y="1562"/>
                  </a:lnTo>
                  <a:lnTo>
                    <a:pt x="880" y="1558"/>
                  </a:lnTo>
                  <a:lnTo>
                    <a:pt x="872" y="1555"/>
                  </a:lnTo>
                  <a:lnTo>
                    <a:pt x="866" y="1554"/>
                  </a:lnTo>
                  <a:lnTo>
                    <a:pt x="856" y="1554"/>
                  </a:lnTo>
                  <a:lnTo>
                    <a:pt x="856" y="1554"/>
                  </a:lnTo>
                  <a:close/>
                  <a:moveTo>
                    <a:pt x="1036" y="1567"/>
                  </a:moveTo>
                  <a:lnTo>
                    <a:pt x="1036" y="1567"/>
                  </a:lnTo>
                  <a:lnTo>
                    <a:pt x="1035" y="1607"/>
                  </a:lnTo>
                  <a:lnTo>
                    <a:pt x="1035" y="1626"/>
                  </a:lnTo>
                  <a:lnTo>
                    <a:pt x="1036" y="1637"/>
                  </a:lnTo>
                  <a:lnTo>
                    <a:pt x="1038" y="1647"/>
                  </a:lnTo>
                  <a:lnTo>
                    <a:pt x="1038" y="1647"/>
                  </a:lnTo>
                  <a:lnTo>
                    <a:pt x="1052" y="1644"/>
                  </a:lnTo>
                  <a:lnTo>
                    <a:pt x="1066" y="1642"/>
                  </a:lnTo>
                  <a:lnTo>
                    <a:pt x="1079" y="1639"/>
                  </a:lnTo>
                  <a:lnTo>
                    <a:pt x="1085" y="1637"/>
                  </a:lnTo>
                  <a:lnTo>
                    <a:pt x="1090" y="1634"/>
                  </a:lnTo>
                  <a:lnTo>
                    <a:pt x="1090" y="1634"/>
                  </a:lnTo>
                  <a:lnTo>
                    <a:pt x="1092" y="1612"/>
                  </a:lnTo>
                  <a:lnTo>
                    <a:pt x="1091" y="1595"/>
                  </a:lnTo>
                  <a:lnTo>
                    <a:pt x="1089" y="1577"/>
                  </a:lnTo>
                  <a:lnTo>
                    <a:pt x="1085" y="1556"/>
                  </a:lnTo>
                  <a:lnTo>
                    <a:pt x="1085" y="1556"/>
                  </a:lnTo>
                  <a:lnTo>
                    <a:pt x="1079" y="1556"/>
                  </a:lnTo>
                  <a:lnTo>
                    <a:pt x="1074" y="1556"/>
                  </a:lnTo>
                  <a:lnTo>
                    <a:pt x="1061" y="1560"/>
                  </a:lnTo>
                  <a:lnTo>
                    <a:pt x="1036" y="1567"/>
                  </a:lnTo>
                  <a:lnTo>
                    <a:pt x="1036" y="1567"/>
                  </a:lnTo>
                  <a:close/>
                  <a:moveTo>
                    <a:pt x="909" y="1643"/>
                  </a:moveTo>
                  <a:lnTo>
                    <a:pt x="909" y="1643"/>
                  </a:lnTo>
                  <a:lnTo>
                    <a:pt x="925" y="1646"/>
                  </a:lnTo>
                  <a:lnTo>
                    <a:pt x="940" y="1647"/>
                  </a:lnTo>
                  <a:lnTo>
                    <a:pt x="975" y="1651"/>
                  </a:lnTo>
                  <a:lnTo>
                    <a:pt x="975" y="1651"/>
                  </a:lnTo>
                  <a:lnTo>
                    <a:pt x="975" y="1630"/>
                  </a:lnTo>
                  <a:lnTo>
                    <a:pt x="976" y="1609"/>
                  </a:lnTo>
                  <a:lnTo>
                    <a:pt x="976" y="1599"/>
                  </a:lnTo>
                  <a:lnTo>
                    <a:pt x="976" y="1589"/>
                  </a:lnTo>
                  <a:lnTo>
                    <a:pt x="975" y="1579"/>
                  </a:lnTo>
                  <a:lnTo>
                    <a:pt x="972" y="1569"/>
                  </a:lnTo>
                  <a:lnTo>
                    <a:pt x="972" y="1569"/>
                  </a:lnTo>
                  <a:lnTo>
                    <a:pt x="956" y="1567"/>
                  </a:lnTo>
                  <a:lnTo>
                    <a:pt x="938" y="1565"/>
                  </a:lnTo>
                  <a:lnTo>
                    <a:pt x="922" y="1564"/>
                  </a:lnTo>
                  <a:lnTo>
                    <a:pt x="909" y="1562"/>
                  </a:lnTo>
                  <a:lnTo>
                    <a:pt x="909" y="1562"/>
                  </a:lnTo>
                  <a:lnTo>
                    <a:pt x="909" y="1580"/>
                  </a:lnTo>
                  <a:lnTo>
                    <a:pt x="909" y="1602"/>
                  </a:lnTo>
                  <a:lnTo>
                    <a:pt x="908" y="1625"/>
                  </a:lnTo>
                  <a:lnTo>
                    <a:pt x="909" y="1643"/>
                  </a:lnTo>
                  <a:lnTo>
                    <a:pt x="909" y="1643"/>
                  </a:lnTo>
                  <a:close/>
                  <a:moveTo>
                    <a:pt x="996" y="1567"/>
                  </a:moveTo>
                  <a:lnTo>
                    <a:pt x="996" y="1567"/>
                  </a:lnTo>
                  <a:lnTo>
                    <a:pt x="994" y="1576"/>
                  </a:lnTo>
                  <a:lnTo>
                    <a:pt x="993" y="1586"/>
                  </a:lnTo>
                  <a:lnTo>
                    <a:pt x="992" y="1596"/>
                  </a:lnTo>
                  <a:lnTo>
                    <a:pt x="992" y="1607"/>
                  </a:lnTo>
                  <a:lnTo>
                    <a:pt x="992" y="1629"/>
                  </a:lnTo>
                  <a:lnTo>
                    <a:pt x="994" y="1653"/>
                  </a:lnTo>
                  <a:lnTo>
                    <a:pt x="994" y="1653"/>
                  </a:lnTo>
                  <a:lnTo>
                    <a:pt x="1002" y="1653"/>
                  </a:lnTo>
                  <a:lnTo>
                    <a:pt x="1009" y="1653"/>
                  </a:lnTo>
                  <a:lnTo>
                    <a:pt x="1016" y="1653"/>
                  </a:lnTo>
                  <a:lnTo>
                    <a:pt x="1019" y="1652"/>
                  </a:lnTo>
                  <a:lnTo>
                    <a:pt x="1021" y="1651"/>
                  </a:lnTo>
                  <a:lnTo>
                    <a:pt x="1021" y="1651"/>
                  </a:lnTo>
                  <a:lnTo>
                    <a:pt x="1020" y="1641"/>
                  </a:lnTo>
                  <a:lnTo>
                    <a:pt x="1020" y="1631"/>
                  </a:lnTo>
                  <a:lnTo>
                    <a:pt x="1020" y="1610"/>
                  </a:lnTo>
                  <a:lnTo>
                    <a:pt x="1019" y="1599"/>
                  </a:lnTo>
                  <a:lnTo>
                    <a:pt x="1019" y="1589"/>
                  </a:lnTo>
                  <a:lnTo>
                    <a:pt x="1017" y="1577"/>
                  </a:lnTo>
                  <a:lnTo>
                    <a:pt x="1014" y="1567"/>
                  </a:lnTo>
                  <a:lnTo>
                    <a:pt x="1014" y="1567"/>
                  </a:lnTo>
                  <a:lnTo>
                    <a:pt x="996" y="1567"/>
                  </a:lnTo>
                  <a:lnTo>
                    <a:pt x="996" y="1567"/>
                  </a:lnTo>
                  <a:close/>
                  <a:moveTo>
                    <a:pt x="1093" y="1665"/>
                  </a:moveTo>
                  <a:lnTo>
                    <a:pt x="1093" y="1665"/>
                  </a:lnTo>
                  <a:lnTo>
                    <a:pt x="1090" y="1664"/>
                  </a:lnTo>
                  <a:lnTo>
                    <a:pt x="1087" y="1661"/>
                  </a:lnTo>
                  <a:lnTo>
                    <a:pt x="1085" y="1660"/>
                  </a:lnTo>
                  <a:lnTo>
                    <a:pt x="1080" y="1660"/>
                  </a:lnTo>
                  <a:lnTo>
                    <a:pt x="1080" y="1660"/>
                  </a:lnTo>
                  <a:lnTo>
                    <a:pt x="1069" y="1665"/>
                  </a:lnTo>
                  <a:lnTo>
                    <a:pt x="1057" y="1668"/>
                  </a:lnTo>
                  <a:lnTo>
                    <a:pt x="1046" y="1670"/>
                  </a:lnTo>
                  <a:lnTo>
                    <a:pt x="1033" y="1672"/>
                  </a:lnTo>
                  <a:lnTo>
                    <a:pt x="1007" y="1674"/>
                  </a:lnTo>
                  <a:lnTo>
                    <a:pt x="980" y="1674"/>
                  </a:lnTo>
                  <a:lnTo>
                    <a:pt x="954" y="1672"/>
                  </a:lnTo>
                  <a:lnTo>
                    <a:pt x="927" y="1669"/>
                  </a:lnTo>
                  <a:lnTo>
                    <a:pt x="900" y="1662"/>
                  </a:lnTo>
                  <a:lnTo>
                    <a:pt x="873" y="1655"/>
                  </a:lnTo>
                  <a:lnTo>
                    <a:pt x="873" y="1655"/>
                  </a:lnTo>
                  <a:lnTo>
                    <a:pt x="880" y="1684"/>
                  </a:lnTo>
                  <a:lnTo>
                    <a:pt x="885" y="1716"/>
                  </a:lnTo>
                  <a:lnTo>
                    <a:pt x="890" y="1750"/>
                  </a:lnTo>
                  <a:lnTo>
                    <a:pt x="896" y="1780"/>
                  </a:lnTo>
                  <a:lnTo>
                    <a:pt x="896" y="1780"/>
                  </a:lnTo>
                  <a:lnTo>
                    <a:pt x="905" y="1789"/>
                  </a:lnTo>
                  <a:lnTo>
                    <a:pt x="915" y="1797"/>
                  </a:lnTo>
                  <a:lnTo>
                    <a:pt x="915" y="1797"/>
                  </a:lnTo>
                  <a:lnTo>
                    <a:pt x="923" y="1797"/>
                  </a:lnTo>
                  <a:lnTo>
                    <a:pt x="929" y="1799"/>
                  </a:lnTo>
                  <a:lnTo>
                    <a:pt x="935" y="1802"/>
                  </a:lnTo>
                  <a:lnTo>
                    <a:pt x="942" y="1804"/>
                  </a:lnTo>
                  <a:lnTo>
                    <a:pt x="956" y="1809"/>
                  </a:lnTo>
                  <a:lnTo>
                    <a:pt x="962" y="1811"/>
                  </a:lnTo>
                  <a:lnTo>
                    <a:pt x="970" y="1812"/>
                  </a:lnTo>
                  <a:lnTo>
                    <a:pt x="970" y="1812"/>
                  </a:lnTo>
                  <a:lnTo>
                    <a:pt x="974" y="1812"/>
                  </a:lnTo>
                  <a:lnTo>
                    <a:pt x="979" y="1811"/>
                  </a:lnTo>
                  <a:lnTo>
                    <a:pt x="989" y="1809"/>
                  </a:lnTo>
                  <a:lnTo>
                    <a:pt x="1000" y="1806"/>
                  </a:lnTo>
                  <a:lnTo>
                    <a:pt x="1009" y="1805"/>
                  </a:lnTo>
                  <a:lnTo>
                    <a:pt x="1009" y="1805"/>
                  </a:lnTo>
                  <a:lnTo>
                    <a:pt x="1041" y="1807"/>
                  </a:lnTo>
                  <a:lnTo>
                    <a:pt x="1057" y="1807"/>
                  </a:lnTo>
                  <a:lnTo>
                    <a:pt x="1075" y="1807"/>
                  </a:lnTo>
                  <a:lnTo>
                    <a:pt x="1091" y="1806"/>
                  </a:lnTo>
                  <a:lnTo>
                    <a:pt x="1106" y="1804"/>
                  </a:lnTo>
                  <a:lnTo>
                    <a:pt x="1113" y="1802"/>
                  </a:lnTo>
                  <a:lnTo>
                    <a:pt x="1121" y="1798"/>
                  </a:lnTo>
                  <a:lnTo>
                    <a:pt x="1127" y="1795"/>
                  </a:lnTo>
                  <a:lnTo>
                    <a:pt x="1135" y="1791"/>
                  </a:lnTo>
                  <a:lnTo>
                    <a:pt x="1135" y="1791"/>
                  </a:lnTo>
                  <a:lnTo>
                    <a:pt x="1139" y="1782"/>
                  </a:lnTo>
                  <a:lnTo>
                    <a:pt x="1143" y="1773"/>
                  </a:lnTo>
                  <a:lnTo>
                    <a:pt x="1150" y="1753"/>
                  </a:lnTo>
                  <a:lnTo>
                    <a:pt x="1154" y="1732"/>
                  </a:lnTo>
                  <a:lnTo>
                    <a:pt x="1158" y="1710"/>
                  </a:lnTo>
                  <a:lnTo>
                    <a:pt x="1160" y="1687"/>
                  </a:lnTo>
                  <a:lnTo>
                    <a:pt x="1161" y="1666"/>
                  </a:lnTo>
                  <a:lnTo>
                    <a:pt x="1161" y="1628"/>
                  </a:lnTo>
                  <a:lnTo>
                    <a:pt x="1161" y="1628"/>
                  </a:lnTo>
                  <a:lnTo>
                    <a:pt x="1154" y="1634"/>
                  </a:lnTo>
                  <a:lnTo>
                    <a:pt x="1144" y="1638"/>
                  </a:lnTo>
                  <a:lnTo>
                    <a:pt x="1126" y="1645"/>
                  </a:lnTo>
                  <a:lnTo>
                    <a:pt x="1116" y="1649"/>
                  </a:lnTo>
                  <a:lnTo>
                    <a:pt x="1108" y="1653"/>
                  </a:lnTo>
                  <a:lnTo>
                    <a:pt x="1099" y="1658"/>
                  </a:lnTo>
                  <a:lnTo>
                    <a:pt x="1093" y="1665"/>
                  </a:lnTo>
                  <a:lnTo>
                    <a:pt x="1093" y="1665"/>
                  </a:lnTo>
                  <a:close/>
                  <a:moveTo>
                    <a:pt x="509" y="1636"/>
                  </a:moveTo>
                  <a:lnTo>
                    <a:pt x="509" y="1636"/>
                  </a:lnTo>
                  <a:lnTo>
                    <a:pt x="514" y="1644"/>
                  </a:lnTo>
                  <a:lnTo>
                    <a:pt x="517" y="1655"/>
                  </a:lnTo>
                  <a:lnTo>
                    <a:pt x="519" y="1667"/>
                  </a:lnTo>
                  <a:lnTo>
                    <a:pt x="519" y="1672"/>
                  </a:lnTo>
                  <a:lnTo>
                    <a:pt x="518" y="1678"/>
                  </a:lnTo>
                  <a:lnTo>
                    <a:pt x="517" y="1684"/>
                  </a:lnTo>
                  <a:lnTo>
                    <a:pt x="514" y="1688"/>
                  </a:lnTo>
                  <a:lnTo>
                    <a:pt x="510" y="1693"/>
                  </a:lnTo>
                  <a:lnTo>
                    <a:pt x="506" y="1698"/>
                  </a:lnTo>
                  <a:lnTo>
                    <a:pt x="501" y="1701"/>
                  </a:lnTo>
                  <a:lnTo>
                    <a:pt x="494" y="1704"/>
                  </a:lnTo>
                  <a:lnTo>
                    <a:pt x="487" y="1705"/>
                  </a:lnTo>
                  <a:lnTo>
                    <a:pt x="478" y="1706"/>
                  </a:lnTo>
                  <a:lnTo>
                    <a:pt x="478" y="1706"/>
                  </a:lnTo>
                  <a:lnTo>
                    <a:pt x="471" y="1703"/>
                  </a:lnTo>
                  <a:lnTo>
                    <a:pt x="464" y="1701"/>
                  </a:lnTo>
                  <a:lnTo>
                    <a:pt x="458" y="1702"/>
                  </a:lnTo>
                  <a:lnTo>
                    <a:pt x="448" y="1704"/>
                  </a:lnTo>
                  <a:lnTo>
                    <a:pt x="448" y="1704"/>
                  </a:lnTo>
                  <a:lnTo>
                    <a:pt x="446" y="1697"/>
                  </a:lnTo>
                  <a:lnTo>
                    <a:pt x="444" y="1689"/>
                  </a:lnTo>
                  <a:lnTo>
                    <a:pt x="441" y="1674"/>
                  </a:lnTo>
                  <a:lnTo>
                    <a:pt x="439" y="1667"/>
                  </a:lnTo>
                  <a:lnTo>
                    <a:pt x="435" y="1661"/>
                  </a:lnTo>
                  <a:lnTo>
                    <a:pt x="432" y="1657"/>
                  </a:lnTo>
                  <a:lnTo>
                    <a:pt x="429" y="1656"/>
                  </a:lnTo>
                  <a:lnTo>
                    <a:pt x="426" y="1655"/>
                  </a:lnTo>
                  <a:lnTo>
                    <a:pt x="426" y="1655"/>
                  </a:lnTo>
                  <a:lnTo>
                    <a:pt x="419" y="1660"/>
                  </a:lnTo>
                  <a:lnTo>
                    <a:pt x="410" y="1667"/>
                  </a:lnTo>
                  <a:lnTo>
                    <a:pt x="399" y="1673"/>
                  </a:lnTo>
                  <a:lnTo>
                    <a:pt x="389" y="1680"/>
                  </a:lnTo>
                  <a:lnTo>
                    <a:pt x="381" y="1687"/>
                  </a:lnTo>
                  <a:lnTo>
                    <a:pt x="378" y="1691"/>
                  </a:lnTo>
                  <a:lnTo>
                    <a:pt x="375" y="1696"/>
                  </a:lnTo>
                  <a:lnTo>
                    <a:pt x="374" y="1701"/>
                  </a:lnTo>
                  <a:lnTo>
                    <a:pt x="374" y="1705"/>
                  </a:lnTo>
                  <a:lnTo>
                    <a:pt x="377" y="1711"/>
                  </a:lnTo>
                  <a:lnTo>
                    <a:pt x="380" y="1717"/>
                  </a:lnTo>
                  <a:lnTo>
                    <a:pt x="380" y="1717"/>
                  </a:lnTo>
                  <a:lnTo>
                    <a:pt x="414" y="1722"/>
                  </a:lnTo>
                  <a:lnTo>
                    <a:pt x="453" y="1728"/>
                  </a:lnTo>
                  <a:lnTo>
                    <a:pt x="492" y="1731"/>
                  </a:lnTo>
                  <a:lnTo>
                    <a:pt x="534" y="1733"/>
                  </a:lnTo>
                  <a:lnTo>
                    <a:pt x="576" y="1732"/>
                  </a:lnTo>
                  <a:lnTo>
                    <a:pt x="618" y="1730"/>
                  </a:lnTo>
                  <a:lnTo>
                    <a:pt x="639" y="1728"/>
                  </a:lnTo>
                  <a:lnTo>
                    <a:pt x="659" y="1725"/>
                  </a:lnTo>
                  <a:lnTo>
                    <a:pt x="680" y="1721"/>
                  </a:lnTo>
                  <a:lnTo>
                    <a:pt x="699" y="1717"/>
                  </a:lnTo>
                  <a:lnTo>
                    <a:pt x="699" y="1717"/>
                  </a:lnTo>
                  <a:lnTo>
                    <a:pt x="699" y="1714"/>
                  </a:lnTo>
                  <a:lnTo>
                    <a:pt x="700" y="1713"/>
                  </a:lnTo>
                  <a:lnTo>
                    <a:pt x="702" y="1710"/>
                  </a:lnTo>
                  <a:lnTo>
                    <a:pt x="704" y="1707"/>
                  </a:lnTo>
                  <a:lnTo>
                    <a:pt x="704" y="1705"/>
                  </a:lnTo>
                  <a:lnTo>
                    <a:pt x="704" y="1702"/>
                  </a:lnTo>
                  <a:lnTo>
                    <a:pt x="704" y="1702"/>
                  </a:lnTo>
                  <a:lnTo>
                    <a:pt x="700" y="1693"/>
                  </a:lnTo>
                  <a:lnTo>
                    <a:pt x="693" y="1686"/>
                  </a:lnTo>
                  <a:lnTo>
                    <a:pt x="687" y="1678"/>
                  </a:lnTo>
                  <a:lnTo>
                    <a:pt x="680" y="1671"/>
                  </a:lnTo>
                  <a:lnTo>
                    <a:pt x="672" y="1666"/>
                  </a:lnTo>
                  <a:lnTo>
                    <a:pt x="665" y="1661"/>
                  </a:lnTo>
                  <a:lnTo>
                    <a:pt x="657" y="1658"/>
                  </a:lnTo>
                  <a:lnTo>
                    <a:pt x="650" y="1658"/>
                  </a:lnTo>
                  <a:lnTo>
                    <a:pt x="650" y="1658"/>
                  </a:lnTo>
                  <a:lnTo>
                    <a:pt x="655" y="1662"/>
                  </a:lnTo>
                  <a:lnTo>
                    <a:pt x="657" y="1667"/>
                  </a:lnTo>
                  <a:lnTo>
                    <a:pt x="658" y="1672"/>
                  </a:lnTo>
                  <a:lnTo>
                    <a:pt x="658" y="1676"/>
                  </a:lnTo>
                  <a:lnTo>
                    <a:pt x="656" y="1681"/>
                  </a:lnTo>
                  <a:lnTo>
                    <a:pt x="653" y="1685"/>
                  </a:lnTo>
                  <a:lnTo>
                    <a:pt x="648" y="1689"/>
                  </a:lnTo>
                  <a:lnTo>
                    <a:pt x="643" y="1692"/>
                  </a:lnTo>
                  <a:lnTo>
                    <a:pt x="637" y="1696"/>
                  </a:lnTo>
                  <a:lnTo>
                    <a:pt x="630" y="1699"/>
                  </a:lnTo>
                  <a:lnTo>
                    <a:pt x="616" y="1702"/>
                  </a:lnTo>
                  <a:lnTo>
                    <a:pt x="610" y="1703"/>
                  </a:lnTo>
                  <a:lnTo>
                    <a:pt x="602" y="1704"/>
                  </a:lnTo>
                  <a:lnTo>
                    <a:pt x="597" y="1703"/>
                  </a:lnTo>
                  <a:lnTo>
                    <a:pt x="591" y="1702"/>
                  </a:lnTo>
                  <a:lnTo>
                    <a:pt x="591" y="1702"/>
                  </a:lnTo>
                  <a:lnTo>
                    <a:pt x="583" y="1699"/>
                  </a:lnTo>
                  <a:lnTo>
                    <a:pt x="578" y="1693"/>
                  </a:lnTo>
                  <a:lnTo>
                    <a:pt x="572" y="1688"/>
                  </a:lnTo>
                  <a:lnTo>
                    <a:pt x="569" y="1682"/>
                  </a:lnTo>
                  <a:lnTo>
                    <a:pt x="567" y="1674"/>
                  </a:lnTo>
                  <a:lnTo>
                    <a:pt x="565" y="1667"/>
                  </a:lnTo>
                  <a:lnTo>
                    <a:pt x="565" y="1658"/>
                  </a:lnTo>
                  <a:lnTo>
                    <a:pt x="566" y="1651"/>
                  </a:lnTo>
                  <a:lnTo>
                    <a:pt x="566" y="1651"/>
                  </a:lnTo>
                  <a:lnTo>
                    <a:pt x="563" y="1647"/>
                  </a:lnTo>
                  <a:lnTo>
                    <a:pt x="561" y="1643"/>
                  </a:lnTo>
                  <a:lnTo>
                    <a:pt x="556" y="1634"/>
                  </a:lnTo>
                  <a:lnTo>
                    <a:pt x="556" y="1634"/>
                  </a:lnTo>
                  <a:lnTo>
                    <a:pt x="551" y="1635"/>
                  </a:lnTo>
                  <a:lnTo>
                    <a:pt x="546" y="1635"/>
                  </a:lnTo>
                  <a:lnTo>
                    <a:pt x="536" y="1634"/>
                  </a:lnTo>
                  <a:lnTo>
                    <a:pt x="524" y="1632"/>
                  </a:lnTo>
                  <a:lnTo>
                    <a:pt x="518" y="1634"/>
                  </a:lnTo>
                  <a:lnTo>
                    <a:pt x="509" y="1636"/>
                  </a:lnTo>
                  <a:lnTo>
                    <a:pt x="509" y="1636"/>
                  </a:lnTo>
                  <a:close/>
                  <a:moveTo>
                    <a:pt x="729" y="1714"/>
                  </a:moveTo>
                  <a:lnTo>
                    <a:pt x="729" y="1714"/>
                  </a:lnTo>
                  <a:lnTo>
                    <a:pt x="722" y="1721"/>
                  </a:lnTo>
                  <a:lnTo>
                    <a:pt x="715" y="1729"/>
                  </a:lnTo>
                  <a:lnTo>
                    <a:pt x="707" y="1734"/>
                  </a:lnTo>
                  <a:lnTo>
                    <a:pt x="699" y="1738"/>
                  </a:lnTo>
                  <a:lnTo>
                    <a:pt x="699" y="1738"/>
                  </a:lnTo>
                  <a:lnTo>
                    <a:pt x="684" y="1745"/>
                  </a:lnTo>
                  <a:lnTo>
                    <a:pt x="668" y="1749"/>
                  </a:lnTo>
                  <a:lnTo>
                    <a:pt x="651" y="1751"/>
                  </a:lnTo>
                  <a:lnTo>
                    <a:pt x="633" y="1753"/>
                  </a:lnTo>
                  <a:lnTo>
                    <a:pt x="615" y="1755"/>
                  </a:lnTo>
                  <a:lnTo>
                    <a:pt x="598" y="1756"/>
                  </a:lnTo>
                  <a:lnTo>
                    <a:pt x="561" y="1755"/>
                  </a:lnTo>
                  <a:lnTo>
                    <a:pt x="484" y="1750"/>
                  </a:lnTo>
                  <a:lnTo>
                    <a:pt x="445" y="1749"/>
                  </a:lnTo>
                  <a:lnTo>
                    <a:pt x="426" y="1749"/>
                  </a:lnTo>
                  <a:lnTo>
                    <a:pt x="406" y="1751"/>
                  </a:lnTo>
                  <a:lnTo>
                    <a:pt x="406" y="1751"/>
                  </a:lnTo>
                  <a:lnTo>
                    <a:pt x="403" y="1748"/>
                  </a:lnTo>
                  <a:lnTo>
                    <a:pt x="399" y="1746"/>
                  </a:lnTo>
                  <a:lnTo>
                    <a:pt x="387" y="1743"/>
                  </a:lnTo>
                  <a:lnTo>
                    <a:pt x="363" y="1738"/>
                  </a:lnTo>
                  <a:lnTo>
                    <a:pt x="363" y="1738"/>
                  </a:lnTo>
                  <a:lnTo>
                    <a:pt x="359" y="1748"/>
                  </a:lnTo>
                  <a:lnTo>
                    <a:pt x="356" y="1759"/>
                  </a:lnTo>
                  <a:lnTo>
                    <a:pt x="354" y="1770"/>
                  </a:lnTo>
                  <a:lnTo>
                    <a:pt x="352" y="1780"/>
                  </a:lnTo>
                  <a:lnTo>
                    <a:pt x="352" y="1780"/>
                  </a:lnTo>
                  <a:lnTo>
                    <a:pt x="358" y="1786"/>
                  </a:lnTo>
                  <a:lnTo>
                    <a:pt x="366" y="1791"/>
                  </a:lnTo>
                  <a:lnTo>
                    <a:pt x="373" y="1795"/>
                  </a:lnTo>
                  <a:lnTo>
                    <a:pt x="382" y="1799"/>
                  </a:lnTo>
                  <a:lnTo>
                    <a:pt x="402" y="1806"/>
                  </a:lnTo>
                  <a:lnTo>
                    <a:pt x="425" y="1812"/>
                  </a:lnTo>
                  <a:lnTo>
                    <a:pt x="449" y="1818"/>
                  </a:lnTo>
                  <a:lnTo>
                    <a:pt x="475" y="1822"/>
                  </a:lnTo>
                  <a:lnTo>
                    <a:pt x="530" y="1829"/>
                  </a:lnTo>
                  <a:lnTo>
                    <a:pt x="530" y="1829"/>
                  </a:lnTo>
                  <a:lnTo>
                    <a:pt x="545" y="1832"/>
                  </a:lnTo>
                  <a:lnTo>
                    <a:pt x="559" y="1833"/>
                  </a:lnTo>
                  <a:lnTo>
                    <a:pt x="572" y="1833"/>
                  </a:lnTo>
                  <a:lnTo>
                    <a:pt x="585" y="1833"/>
                  </a:lnTo>
                  <a:lnTo>
                    <a:pt x="612" y="1829"/>
                  </a:lnTo>
                  <a:lnTo>
                    <a:pt x="642" y="1825"/>
                  </a:lnTo>
                  <a:lnTo>
                    <a:pt x="642" y="1825"/>
                  </a:lnTo>
                  <a:lnTo>
                    <a:pt x="669" y="1819"/>
                  </a:lnTo>
                  <a:lnTo>
                    <a:pt x="685" y="1816"/>
                  </a:lnTo>
                  <a:lnTo>
                    <a:pt x="702" y="1810"/>
                  </a:lnTo>
                  <a:lnTo>
                    <a:pt x="718" y="1805"/>
                  </a:lnTo>
                  <a:lnTo>
                    <a:pt x="732" y="1798"/>
                  </a:lnTo>
                  <a:lnTo>
                    <a:pt x="743" y="1792"/>
                  </a:lnTo>
                  <a:lnTo>
                    <a:pt x="746" y="1789"/>
                  </a:lnTo>
                  <a:lnTo>
                    <a:pt x="748" y="1786"/>
                  </a:lnTo>
                  <a:lnTo>
                    <a:pt x="748" y="1786"/>
                  </a:lnTo>
                  <a:lnTo>
                    <a:pt x="750" y="1781"/>
                  </a:lnTo>
                  <a:lnTo>
                    <a:pt x="751" y="1777"/>
                  </a:lnTo>
                  <a:lnTo>
                    <a:pt x="751" y="1767"/>
                  </a:lnTo>
                  <a:lnTo>
                    <a:pt x="750" y="1758"/>
                  </a:lnTo>
                  <a:lnTo>
                    <a:pt x="748" y="1748"/>
                  </a:lnTo>
                  <a:lnTo>
                    <a:pt x="741" y="1730"/>
                  </a:lnTo>
                  <a:lnTo>
                    <a:pt x="738" y="1721"/>
                  </a:lnTo>
                  <a:lnTo>
                    <a:pt x="736" y="1714"/>
                  </a:lnTo>
                  <a:lnTo>
                    <a:pt x="736" y="1714"/>
                  </a:lnTo>
                  <a:lnTo>
                    <a:pt x="729" y="1714"/>
                  </a:lnTo>
                  <a:lnTo>
                    <a:pt x="729" y="1714"/>
                  </a:lnTo>
                  <a:close/>
                  <a:moveTo>
                    <a:pt x="274" y="1773"/>
                  </a:moveTo>
                  <a:lnTo>
                    <a:pt x="274" y="1773"/>
                  </a:lnTo>
                  <a:lnTo>
                    <a:pt x="249" y="1784"/>
                  </a:lnTo>
                  <a:lnTo>
                    <a:pt x="228" y="1794"/>
                  </a:lnTo>
                  <a:lnTo>
                    <a:pt x="185" y="1818"/>
                  </a:lnTo>
                  <a:lnTo>
                    <a:pt x="185" y="1818"/>
                  </a:lnTo>
                  <a:lnTo>
                    <a:pt x="156" y="1835"/>
                  </a:lnTo>
                  <a:lnTo>
                    <a:pt x="131" y="1850"/>
                  </a:lnTo>
                  <a:lnTo>
                    <a:pt x="120" y="1858"/>
                  </a:lnTo>
                  <a:lnTo>
                    <a:pt x="109" y="1868"/>
                  </a:lnTo>
                  <a:lnTo>
                    <a:pt x="97" y="1879"/>
                  </a:lnTo>
                  <a:lnTo>
                    <a:pt x="84" y="1892"/>
                  </a:lnTo>
                  <a:lnTo>
                    <a:pt x="84" y="1892"/>
                  </a:lnTo>
                  <a:lnTo>
                    <a:pt x="71" y="1904"/>
                  </a:lnTo>
                  <a:lnTo>
                    <a:pt x="57" y="1920"/>
                  </a:lnTo>
                  <a:lnTo>
                    <a:pt x="52" y="1929"/>
                  </a:lnTo>
                  <a:lnTo>
                    <a:pt x="48" y="1938"/>
                  </a:lnTo>
                  <a:lnTo>
                    <a:pt x="46" y="1945"/>
                  </a:lnTo>
                  <a:lnTo>
                    <a:pt x="45" y="1949"/>
                  </a:lnTo>
                  <a:lnTo>
                    <a:pt x="45" y="1953"/>
                  </a:lnTo>
                  <a:lnTo>
                    <a:pt x="45" y="1953"/>
                  </a:lnTo>
                  <a:lnTo>
                    <a:pt x="47" y="1958"/>
                  </a:lnTo>
                  <a:lnTo>
                    <a:pt x="49" y="1963"/>
                  </a:lnTo>
                  <a:lnTo>
                    <a:pt x="52" y="1968"/>
                  </a:lnTo>
                  <a:lnTo>
                    <a:pt x="57" y="1973"/>
                  </a:lnTo>
                  <a:lnTo>
                    <a:pt x="68" y="1980"/>
                  </a:lnTo>
                  <a:lnTo>
                    <a:pt x="81" y="1988"/>
                  </a:lnTo>
                  <a:lnTo>
                    <a:pt x="96" y="1994"/>
                  </a:lnTo>
                  <a:lnTo>
                    <a:pt x="110" y="2001"/>
                  </a:lnTo>
                  <a:lnTo>
                    <a:pt x="133" y="2009"/>
                  </a:lnTo>
                  <a:lnTo>
                    <a:pt x="133" y="2009"/>
                  </a:lnTo>
                  <a:lnTo>
                    <a:pt x="163" y="2020"/>
                  </a:lnTo>
                  <a:lnTo>
                    <a:pt x="196" y="2031"/>
                  </a:lnTo>
                  <a:lnTo>
                    <a:pt x="227" y="2039"/>
                  </a:lnTo>
                  <a:lnTo>
                    <a:pt x="260" y="2048"/>
                  </a:lnTo>
                  <a:lnTo>
                    <a:pt x="293" y="2055"/>
                  </a:lnTo>
                  <a:lnTo>
                    <a:pt x="327" y="2062"/>
                  </a:lnTo>
                  <a:lnTo>
                    <a:pt x="362" y="2066"/>
                  </a:lnTo>
                  <a:lnTo>
                    <a:pt x="397" y="2070"/>
                  </a:lnTo>
                  <a:lnTo>
                    <a:pt x="397" y="2070"/>
                  </a:lnTo>
                  <a:lnTo>
                    <a:pt x="425" y="2073"/>
                  </a:lnTo>
                  <a:lnTo>
                    <a:pt x="449" y="2074"/>
                  </a:lnTo>
                  <a:lnTo>
                    <a:pt x="472" y="2073"/>
                  </a:lnTo>
                  <a:lnTo>
                    <a:pt x="494" y="2071"/>
                  </a:lnTo>
                  <a:lnTo>
                    <a:pt x="537" y="2067"/>
                  </a:lnTo>
                  <a:lnTo>
                    <a:pt x="562" y="2066"/>
                  </a:lnTo>
                  <a:lnTo>
                    <a:pt x="589" y="2066"/>
                  </a:lnTo>
                  <a:lnTo>
                    <a:pt x="589" y="2066"/>
                  </a:lnTo>
                  <a:lnTo>
                    <a:pt x="624" y="2065"/>
                  </a:lnTo>
                  <a:lnTo>
                    <a:pt x="657" y="2064"/>
                  </a:lnTo>
                  <a:lnTo>
                    <a:pt x="690" y="2061"/>
                  </a:lnTo>
                  <a:lnTo>
                    <a:pt x="723" y="2056"/>
                  </a:lnTo>
                  <a:lnTo>
                    <a:pt x="723" y="2056"/>
                  </a:lnTo>
                  <a:lnTo>
                    <a:pt x="784" y="2047"/>
                  </a:lnTo>
                  <a:lnTo>
                    <a:pt x="812" y="2041"/>
                  </a:lnTo>
                  <a:lnTo>
                    <a:pt x="839" y="2036"/>
                  </a:lnTo>
                  <a:lnTo>
                    <a:pt x="865" y="2030"/>
                  </a:lnTo>
                  <a:lnTo>
                    <a:pt x="890" y="2022"/>
                  </a:lnTo>
                  <a:lnTo>
                    <a:pt x="915" y="2014"/>
                  </a:lnTo>
                  <a:lnTo>
                    <a:pt x="940" y="2004"/>
                  </a:lnTo>
                  <a:lnTo>
                    <a:pt x="940" y="2004"/>
                  </a:lnTo>
                  <a:lnTo>
                    <a:pt x="969" y="1992"/>
                  </a:lnTo>
                  <a:lnTo>
                    <a:pt x="994" y="1978"/>
                  </a:lnTo>
                  <a:lnTo>
                    <a:pt x="1007" y="1971"/>
                  </a:lnTo>
                  <a:lnTo>
                    <a:pt x="1019" y="1963"/>
                  </a:lnTo>
                  <a:lnTo>
                    <a:pt x="1029" y="1955"/>
                  </a:lnTo>
                  <a:lnTo>
                    <a:pt x="1038" y="1945"/>
                  </a:lnTo>
                  <a:lnTo>
                    <a:pt x="1038" y="1945"/>
                  </a:lnTo>
                  <a:lnTo>
                    <a:pt x="1031" y="1931"/>
                  </a:lnTo>
                  <a:lnTo>
                    <a:pt x="1023" y="1918"/>
                  </a:lnTo>
                  <a:lnTo>
                    <a:pt x="1014" y="1907"/>
                  </a:lnTo>
                  <a:lnTo>
                    <a:pt x="1004" y="1895"/>
                  </a:lnTo>
                  <a:lnTo>
                    <a:pt x="993" y="1884"/>
                  </a:lnTo>
                  <a:lnTo>
                    <a:pt x="981" y="1873"/>
                  </a:lnTo>
                  <a:lnTo>
                    <a:pt x="958" y="1854"/>
                  </a:lnTo>
                  <a:lnTo>
                    <a:pt x="933" y="1837"/>
                  </a:lnTo>
                  <a:lnTo>
                    <a:pt x="909" y="1820"/>
                  </a:lnTo>
                  <a:lnTo>
                    <a:pt x="883" y="1802"/>
                  </a:lnTo>
                  <a:lnTo>
                    <a:pt x="859" y="1783"/>
                  </a:lnTo>
                  <a:lnTo>
                    <a:pt x="859" y="1783"/>
                  </a:lnTo>
                  <a:lnTo>
                    <a:pt x="849" y="1781"/>
                  </a:lnTo>
                  <a:lnTo>
                    <a:pt x="838" y="1779"/>
                  </a:lnTo>
                  <a:lnTo>
                    <a:pt x="820" y="1773"/>
                  </a:lnTo>
                  <a:lnTo>
                    <a:pt x="801" y="1767"/>
                  </a:lnTo>
                  <a:lnTo>
                    <a:pt x="791" y="1765"/>
                  </a:lnTo>
                  <a:lnTo>
                    <a:pt x="780" y="1763"/>
                  </a:lnTo>
                  <a:lnTo>
                    <a:pt x="780" y="1763"/>
                  </a:lnTo>
                  <a:lnTo>
                    <a:pt x="779" y="1770"/>
                  </a:lnTo>
                  <a:lnTo>
                    <a:pt x="779" y="1775"/>
                  </a:lnTo>
                  <a:lnTo>
                    <a:pt x="782" y="1791"/>
                  </a:lnTo>
                  <a:lnTo>
                    <a:pt x="782" y="1791"/>
                  </a:lnTo>
                  <a:lnTo>
                    <a:pt x="765" y="1802"/>
                  </a:lnTo>
                  <a:lnTo>
                    <a:pt x="747" y="1811"/>
                  </a:lnTo>
                  <a:lnTo>
                    <a:pt x="727" y="1821"/>
                  </a:lnTo>
                  <a:lnTo>
                    <a:pt x="706" y="1828"/>
                  </a:lnTo>
                  <a:lnTo>
                    <a:pt x="684" y="1836"/>
                  </a:lnTo>
                  <a:lnTo>
                    <a:pt x="661" y="1841"/>
                  </a:lnTo>
                  <a:lnTo>
                    <a:pt x="639" y="1847"/>
                  </a:lnTo>
                  <a:lnTo>
                    <a:pt x="615" y="1850"/>
                  </a:lnTo>
                  <a:lnTo>
                    <a:pt x="615" y="1850"/>
                  </a:lnTo>
                  <a:lnTo>
                    <a:pt x="598" y="1851"/>
                  </a:lnTo>
                  <a:lnTo>
                    <a:pt x="582" y="1851"/>
                  </a:lnTo>
                  <a:lnTo>
                    <a:pt x="566" y="1851"/>
                  </a:lnTo>
                  <a:lnTo>
                    <a:pt x="550" y="1849"/>
                  </a:lnTo>
                  <a:lnTo>
                    <a:pt x="519" y="1846"/>
                  </a:lnTo>
                  <a:lnTo>
                    <a:pt x="490" y="1842"/>
                  </a:lnTo>
                  <a:lnTo>
                    <a:pt x="490" y="1842"/>
                  </a:lnTo>
                  <a:lnTo>
                    <a:pt x="442" y="1838"/>
                  </a:lnTo>
                  <a:lnTo>
                    <a:pt x="420" y="1836"/>
                  </a:lnTo>
                  <a:lnTo>
                    <a:pt x="399" y="1833"/>
                  </a:lnTo>
                  <a:lnTo>
                    <a:pt x="379" y="1827"/>
                  </a:lnTo>
                  <a:lnTo>
                    <a:pt x="360" y="1821"/>
                  </a:lnTo>
                  <a:lnTo>
                    <a:pt x="352" y="1817"/>
                  </a:lnTo>
                  <a:lnTo>
                    <a:pt x="343" y="1812"/>
                  </a:lnTo>
                  <a:lnTo>
                    <a:pt x="336" y="1807"/>
                  </a:lnTo>
                  <a:lnTo>
                    <a:pt x="327" y="1801"/>
                  </a:lnTo>
                  <a:lnTo>
                    <a:pt x="327" y="1801"/>
                  </a:lnTo>
                  <a:lnTo>
                    <a:pt x="327" y="1796"/>
                  </a:lnTo>
                  <a:lnTo>
                    <a:pt x="328" y="1792"/>
                  </a:lnTo>
                  <a:lnTo>
                    <a:pt x="333" y="1778"/>
                  </a:lnTo>
                  <a:lnTo>
                    <a:pt x="334" y="1772"/>
                  </a:lnTo>
                  <a:lnTo>
                    <a:pt x="334" y="1764"/>
                  </a:lnTo>
                  <a:lnTo>
                    <a:pt x="332" y="1758"/>
                  </a:lnTo>
                  <a:lnTo>
                    <a:pt x="330" y="1756"/>
                  </a:lnTo>
                  <a:lnTo>
                    <a:pt x="327" y="1753"/>
                  </a:lnTo>
                  <a:lnTo>
                    <a:pt x="327" y="1753"/>
                  </a:lnTo>
                  <a:lnTo>
                    <a:pt x="318" y="1758"/>
                  </a:lnTo>
                  <a:lnTo>
                    <a:pt x="304" y="1762"/>
                  </a:lnTo>
                  <a:lnTo>
                    <a:pt x="289" y="1767"/>
                  </a:lnTo>
                  <a:lnTo>
                    <a:pt x="274" y="1773"/>
                  </a:lnTo>
                  <a:lnTo>
                    <a:pt x="274" y="1773"/>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 name="Freeform 170"/>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12" name="TextBox 41"/>
          <p:cNvSpPr txBox="1"/>
          <p:nvPr/>
        </p:nvSpPr>
        <p:spPr>
          <a:xfrm>
            <a:off x="1887909" y="2326467"/>
            <a:ext cx="3254200" cy="1612717"/>
          </a:xfrm>
          <a:prstGeom prst="rect">
            <a:avLst/>
          </a:prstGeom>
          <a:noFill/>
        </p:spPr>
        <p:txBody>
          <a:bodyPr wrap="square" lIns="60926" tIns="30464" rIns="60926" bIns="30464" rtlCol="0">
            <a:spAutoFit/>
          </a:bodyPr>
          <a:lstStyle/>
          <a:p>
            <a:pPr marL="285750" indent="-285750">
              <a:lnSpc>
                <a:spcPct val="120000"/>
              </a:lnSpc>
              <a:buFont typeface="Arial" charset="0"/>
              <a:buChar char="•"/>
              <a:defRPr sz="1800">
                <a:solidFill>
                  <a:srgbClr val="000000"/>
                </a:solidFill>
              </a:defRPr>
            </a:pPr>
            <a:r>
              <a:rPr lang="zh-CN" altLang="en-US"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技术上遇到的一些难题都能比较完美的解决</a:t>
            </a:r>
            <a:endParaRPr lang="en-US" altLang="zh-CN"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Arial" charset="0"/>
              <a:buChar char="•"/>
              <a:defRPr sz="1800">
                <a:solidFill>
                  <a:srgbClr val="000000"/>
                </a:solidFill>
              </a:defRPr>
            </a:pPr>
            <a:r>
              <a:rPr lang="zh-CN" altLang="en-US"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有明确的需求节省了开发的精力</a:t>
            </a:r>
            <a:endParaRPr lang="en-US" altLang="zh-CN"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Arial" charset="0"/>
              <a:buChar char="•"/>
              <a:defRPr sz="1800">
                <a:solidFill>
                  <a:srgbClr val="000000"/>
                </a:solidFill>
              </a:defRPr>
            </a:pPr>
            <a:r>
              <a:rPr lang="zh-CN" altLang="en-US"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按照自己的设计阶段完成的原型开发用户界面</a:t>
            </a:r>
            <a:endParaRPr lang="en-US" altLang="zh-CN"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Arial" charset="0"/>
              <a:buChar char="•"/>
              <a:defRPr sz="1800">
                <a:solidFill>
                  <a:srgbClr val="000000"/>
                </a:solidFill>
              </a:defRPr>
            </a:pPr>
            <a:r>
              <a:rPr lang="mr-IN" altLang="zh-CN"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1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70"/>
          <p:cNvSpPr txBox="1"/>
          <p:nvPr/>
        </p:nvSpPr>
        <p:spPr>
          <a:xfrm>
            <a:off x="2015446" y="1960476"/>
            <a:ext cx="1728462" cy="305470"/>
          </a:xfrm>
          <a:prstGeom prst="rect">
            <a:avLst/>
          </a:prstGeom>
          <a:noFill/>
        </p:spPr>
        <p:txBody>
          <a:bodyPr wrap="square" lIns="68582" tIns="34291" rIns="68582" bIns="34291" rtlCol="0">
            <a:spAutoFit/>
          </a:bodyPr>
          <a:lstStyle/>
          <a:p>
            <a:pPr>
              <a:lnSpc>
                <a:spcPct val="120000"/>
              </a:lnSpc>
            </a:pPr>
            <a:r>
              <a:rPr lang="zh-CN" altLang="en-US" sz="1400" b="1"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项目开发阶段</a:t>
            </a:r>
            <a:endParaRPr lang="en-US" altLang="zh-CN" sz="1400"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700"/>
                            </p:stCondLst>
                            <p:childTnLst>
                              <p:par>
                                <p:cTn id="16" presetID="47"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5197425" y="2594178"/>
            <a:ext cx="808557" cy="253918"/>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sz="1200" dirty="0" smtClean="0">
                <a:solidFill>
                  <a:schemeClr val="tx1">
                    <a:lumMod val="65000"/>
                    <a:lumOff val="35000"/>
                  </a:schemeClr>
                </a:solidFill>
              </a:rPr>
              <a:t>项目亮点</a:t>
            </a:r>
            <a:endParaRPr lang="zh-CN" altLang="en-US" sz="1200" dirty="0">
              <a:solidFill>
                <a:schemeClr val="tx1">
                  <a:lumMod val="65000"/>
                  <a:lumOff val="35000"/>
                </a:schemeClr>
              </a:solidFill>
            </a:endParaRPr>
          </a:p>
        </p:txBody>
      </p:sp>
      <p:sp>
        <p:nvSpPr>
          <p:cNvPr id="5" name="文本框 1"/>
          <p:cNvSpPr txBox="1"/>
          <p:nvPr/>
        </p:nvSpPr>
        <p:spPr>
          <a:xfrm>
            <a:off x="4247964" y="1888468"/>
            <a:ext cx="3404615" cy="561694"/>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smtClean="0">
                <a:solidFill>
                  <a:schemeClr val="tx1">
                    <a:lumMod val="75000"/>
                    <a:lumOff val="25000"/>
                  </a:schemeClr>
                </a:solidFill>
                <a:latin typeface="hakuyoxingshu7000" pitchFamily="2" charset="-122"/>
                <a:ea typeface="hakuyoxingshu7000" pitchFamily="2" charset="-122"/>
                <a:cs typeface="hakuyoxingshu7000" pitchFamily="2" charset="-122"/>
              </a:rPr>
              <a:t>项目</a:t>
            </a:r>
            <a:r>
              <a:rPr lang="zh-CN" altLang="en-US" sz="3200" dirty="0">
                <a:solidFill>
                  <a:schemeClr val="tx1">
                    <a:lumMod val="75000"/>
                    <a:lumOff val="25000"/>
                  </a:schemeClr>
                </a:solidFill>
                <a:latin typeface="hakuyoxingshu7000" pitchFamily="2" charset="-122"/>
                <a:ea typeface="hakuyoxingshu7000" pitchFamily="2" charset="-122"/>
                <a:cs typeface="hakuyoxingshu7000" pitchFamily="2" charset="-122"/>
              </a:rPr>
              <a:t>完成</a:t>
            </a:r>
            <a:r>
              <a:rPr lang="zh-CN" altLang="en-US" sz="3200" dirty="0" smtClean="0">
                <a:solidFill>
                  <a:schemeClr val="tx1">
                    <a:lumMod val="75000"/>
                    <a:lumOff val="25000"/>
                  </a:schemeClr>
                </a:solidFill>
                <a:latin typeface="hakuyoxingshu7000" pitchFamily="2" charset="-122"/>
                <a:ea typeface="hakuyoxingshu7000" pitchFamily="2" charset="-122"/>
                <a:cs typeface="hakuyoxingshu7000" pitchFamily="2" charset="-122"/>
              </a:rPr>
              <a:t>情况</a:t>
            </a:r>
            <a:endParaRPr lang="en-GB" altLang="zh-CN" sz="320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6" name="文本框 9"/>
          <p:cNvSpPr txBox="1"/>
          <p:nvPr/>
        </p:nvSpPr>
        <p:spPr>
          <a:xfrm>
            <a:off x="6632219" y="2594178"/>
            <a:ext cx="1116333" cy="253918"/>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sz="1200" dirty="0" smtClean="0">
                <a:solidFill>
                  <a:schemeClr val="tx1">
                    <a:lumMod val="65000"/>
                    <a:lumOff val="35000"/>
                  </a:schemeClr>
                </a:solidFill>
              </a:rPr>
              <a:t>视频功能展示</a:t>
            </a:r>
            <a:endParaRPr lang="zh-CN" altLang="en-US" sz="1200" dirty="0">
              <a:solidFill>
                <a:schemeClr val="tx1">
                  <a:lumMod val="65000"/>
                  <a:lumOff val="35000"/>
                </a:schemeClr>
              </a:solidFill>
            </a:endParaRPr>
          </a:p>
        </p:txBody>
      </p:sp>
      <p:sp>
        <p:nvSpPr>
          <p:cNvPr id="7" name="Freeform 11"/>
          <p:cNvSpPr>
            <a:spLocks/>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1694"/>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03</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pic>
        <p:nvPicPr>
          <p:cNvPr id="10" name="Picture 2" descr="D:\1\13e1b1eada54150ef5fc11fe8bb74598.png"/>
          <p:cNvPicPr>
            <a:picLocks noChangeAspect="1" noChangeArrowheads="1"/>
          </p:cNvPicPr>
          <p:nvPr/>
        </p:nvPicPr>
        <p:blipFill>
          <a:blip r:embed="rId2" cstate="print">
            <a:lum bright="-41000"/>
          </a:blip>
          <a:srcRect/>
          <a:stretch>
            <a:fillRect/>
          </a:stretch>
        </p:blipFill>
        <p:spPr bwMode="auto">
          <a:xfrm>
            <a:off x="251520" y="2392524"/>
            <a:ext cx="3348372" cy="2195816"/>
          </a:xfrm>
          <a:prstGeom prst="rect">
            <a:avLst/>
          </a:prstGeom>
          <a:noFill/>
        </p:spPr>
      </p:pic>
    </p:spTree>
  </p:cSld>
  <p:clrMapOvr>
    <a:masterClrMapping/>
  </p:clrMapOvr>
  <p:transition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730"/>
                                        <p:tgtEl>
                                          <p:spTgt spid="7"/>
                                        </p:tgtEl>
                                      </p:cBhvr>
                                    </p:animEffect>
                                  </p:childTnLst>
                                </p:cTn>
                              </p:par>
                              <p:par>
                                <p:cTn id="15" presetID="8" presetClass="emph" presetSubtype="0" repeatCount="indefinite" fill="hold" grpId="1" nodeType="withEffect">
                                  <p:stCondLst>
                                    <p:cond delay="250"/>
                                  </p:stCondLst>
                                  <p:childTnLst>
                                    <p:animRot by="21600000">
                                      <p:cBhvr>
                                        <p:cTn id="16" dur="2000" fill="hold"/>
                                        <p:tgtEl>
                                          <p:spTgt spid="7"/>
                                        </p:tgtEl>
                                        <p:attrNameLst>
                                          <p:attrName>r</p:attrName>
                                        </p:attrNameLst>
                                      </p:cBhvr>
                                    </p:animRot>
                                  </p:childTnLst>
                                </p:cTn>
                              </p:par>
                              <p:par>
                                <p:cTn id="17" presetID="2" presetClass="entr" presetSubtype="4" accel="72000" fill="hold" grpId="0" nodeType="withEffect">
                                  <p:stCondLst>
                                    <p:cond delay="250"/>
                                  </p:stCondLst>
                                  <p:iterate type="lt">
                                    <p:tmPct val="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30" fill="hold"/>
                                        <p:tgtEl>
                                          <p:spTgt spid="8"/>
                                        </p:tgtEl>
                                        <p:attrNameLst>
                                          <p:attrName>ppt_x</p:attrName>
                                        </p:attrNameLst>
                                      </p:cBhvr>
                                      <p:tavLst>
                                        <p:tav tm="0">
                                          <p:val>
                                            <p:strVal val="#ppt_x"/>
                                          </p:val>
                                        </p:tav>
                                        <p:tav tm="100000">
                                          <p:val>
                                            <p:strVal val="#ppt_x"/>
                                          </p:val>
                                        </p:tav>
                                      </p:tavLst>
                                    </p:anim>
                                    <p:anim calcmode="lin" valueType="num">
                                      <p:cBhvr additive="base">
                                        <p:cTn id="20" dur="730" fill="hold"/>
                                        <p:tgtEl>
                                          <p:spTgt spid="8"/>
                                        </p:tgtEl>
                                        <p:attrNameLst>
                                          <p:attrName>ppt_y</p:attrName>
                                        </p:attrNameLst>
                                      </p:cBhvr>
                                      <p:tavLst>
                                        <p:tav tm="0">
                                          <p:val>
                                            <p:strVal val="1+#ppt_h/2"/>
                                          </p:val>
                                        </p:tav>
                                        <p:tav tm="100000">
                                          <p:val>
                                            <p:strVal val="#ppt_y"/>
                                          </p:val>
                                        </p:tav>
                                      </p:tavLst>
                                    </p:anim>
                                  </p:childTnLst>
                                </p:cTn>
                              </p:par>
                              <p:par>
                                <p:cTn id="21" presetID="41" presetClass="entr" presetSubtype="0" fill="hold" grpId="0" nodeType="withEffect">
                                  <p:stCondLst>
                                    <p:cond delay="110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par>
                                <p:cTn id="28" presetID="2" presetClass="entr" presetSubtype="8" fill="hold" grpId="0" nodeType="withEffect">
                                  <p:stCondLst>
                                    <p:cond delay="170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70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7" grpId="1"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16200000">
            <a:off x="3000134" y="1216000"/>
            <a:ext cx="1286281" cy="1143008"/>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 name="六边形 2"/>
          <p:cNvSpPr/>
          <p:nvPr/>
        </p:nvSpPr>
        <p:spPr>
          <a:xfrm rot="16200000">
            <a:off x="4286018" y="1216000"/>
            <a:ext cx="1286281" cy="1143008"/>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 name="六边形 3"/>
          <p:cNvSpPr/>
          <p:nvPr/>
        </p:nvSpPr>
        <p:spPr>
          <a:xfrm rot="16200000">
            <a:off x="4928960" y="2359361"/>
            <a:ext cx="1286281" cy="1143008"/>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六边形 4"/>
          <p:cNvSpPr/>
          <p:nvPr/>
        </p:nvSpPr>
        <p:spPr>
          <a:xfrm rot="16200000">
            <a:off x="3643076" y="2359361"/>
            <a:ext cx="1286281" cy="1143008"/>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 name="六边形 5"/>
          <p:cNvSpPr/>
          <p:nvPr/>
        </p:nvSpPr>
        <p:spPr>
          <a:xfrm rot="16200000">
            <a:off x="3000134" y="3502721"/>
            <a:ext cx="1286281" cy="1143008"/>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六边形 6"/>
          <p:cNvSpPr/>
          <p:nvPr/>
        </p:nvSpPr>
        <p:spPr>
          <a:xfrm rot="16200000">
            <a:off x="4286018" y="3502721"/>
            <a:ext cx="1286281" cy="1143008"/>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矩形 16"/>
          <p:cNvSpPr>
            <a:spLocks noChangeArrowheads="1"/>
          </p:cNvSpPr>
          <p:nvPr/>
        </p:nvSpPr>
        <p:spPr bwMode="auto">
          <a:xfrm>
            <a:off x="6215042" y="2645025"/>
            <a:ext cx="2928958" cy="1600438"/>
          </a:xfrm>
          <a:prstGeom prst="rect">
            <a:avLst/>
          </a:prstGeom>
          <a:noFill/>
          <a:ln w="9525">
            <a:noFill/>
            <a:miter lim="800000"/>
          </a:ln>
        </p:spPr>
        <p:txBody>
          <a:bodyPr wrap="square">
            <a:spAutoFit/>
          </a:bodyPr>
          <a:lstStyle/>
          <a:p>
            <a:r>
              <a:rPr lang="zh-CN" altLang="en-US" dirty="0" smtClean="0">
                <a:solidFill>
                  <a:schemeClr val="tx1">
                    <a:lumMod val="75000"/>
                    <a:lumOff val="25000"/>
                  </a:schemeClr>
                </a:solidFill>
                <a:latin typeface="微软雅黑" pitchFamily="34" charset="-122"/>
                <a:ea typeface="微软雅黑" pitchFamily="34" charset="-122"/>
              </a:rPr>
              <a:t>自动缓存当前章节的后三章</a:t>
            </a:r>
            <a:endParaRPr lang="en-US" altLang="zh-CN" dirty="0" smtClean="0">
              <a:solidFill>
                <a:schemeClr val="tx1">
                  <a:lumMod val="75000"/>
                  <a:lumOff val="25000"/>
                </a:schemeClr>
              </a:solidFill>
              <a:latin typeface="微软雅黑" pitchFamily="34" charset="-122"/>
              <a:ea typeface="微软雅黑" pitchFamily="34" charset="-122"/>
            </a:endParaRPr>
          </a:p>
          <a:p>
            <a:r>
              <a:rPr lang="zh-CN" altLang="en-US" sz="1600" dirty="0" smtClea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在本地爬取小说</a:t>
            </a:r>
            <a:r>
              <a:rPr lang="zh-CN" altLang="en-US" sz="16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内容，如果看一章爬取一张由于网络的限制，会显得卡顿。当</a:t>
            </a:r>
            <a:r>
              <a:rPr lang="zh-CN" altLang="en-US" sz="1600" dirty="0">
                <a:solidFill>
                  <a:schemeClr val="tx1">
                    <a:lumMod val="50000"/>
                    <a:lumOff val="50000"/>
                  </a:schemeClr>
                </a:solidFill>
                <a:latin typeface="Arial" panose="020B0604020202020204" pitchFamily="34" charset="0"/>
                <a:ea typeface="微软雅黑" panose="020B0503020204020204" pitchFamily="34" charset="-122"/>
              </a:rPr>
              <a:t>自动缓存当前章节的后三</a:t>
            </a:r>
            <a:r>
              <a:rPr lang="zh-CN" altLang="en-US" sz="1600" dirty="0">
                <a:solidFill>
                  <a:schemeClr val="tx1">
                    <a:lumMod val="50000"/>
                    <a:lumOff val="50000"/>
                  </a:schemeClr>
                </a:solidFill>
                <a:latin typeface="Arial" panose="020B0604020202020204" pitchFamily="34" charset="0"/>
                <a:ea typeface="微软雅黑" panose="020B0503020204020204" pitchFamily="34" charset="-122"/>
              </a:rPr>
              <a:t>章</a:t>
            </a:r>
            <a:r>
              <a:rPr lang="zh-CN" altLang="en-US" sz="16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时，则可以解决这种问题。</a:t>
            </a:r>
            <a:endParaRPr lang="en-US" altLang="zh-CN" sz="1600" dirty="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9" name="矩形 16"/>
          <p:cNvSpPr>
            <a:spLocks noChangeArrowheads="1"/>
          </p:cNvSpPr>
          <p:nvPr/>
        </p:nvSpPr>
        <p:spPr bwMode="auto">
          <a:xfrm>
            <a:off x="142844" y="1501664"/>
            <a:ext cx="2928958" cy="1492716"/>
          </a:xfrm>
          <a:prstGeom prst="rect">
            <a:avLst/>
          </a:prstGeom>
          <a:noFill/>
          <a:ln w="9525">
            <a:noFill/>
            <a:miter lim="800000"/>
          </a:ln>
        </p:spPr>
        <p:txBody>
          <a:bodyPr wrap="square">
            <a:spAutoFit/>
          </a:bodyPr>
          <a:lstStyle/>
          <a:p>
            <a:pPr algn="r"/>
            <a:r>
              <a:rPr lang="zh-CN" altLang="en-US" dirty="0" smtClean="0">
                <a:solidFill>
                  <a:schemeClr val="tx1">
                    <a:lumMod val="75000"/>
                    <a:lumOff val="25000"/>
                  </a:schemeClr>
                </a:solidFill>
                <a:latin typeface="微软雅黑" pitchFamily="34" charset="-122"/>
                <a:ea typeface="微软雅黑" pitchFamily="34" charset="-122"/>
              </a:rPr>
              <a:t>基于</a:t>
            </a:r>
            <a:r>
              <a:rPr lang="en-US" altLang="zh-CN" dirty="0" smtClean="0">
                <a:solidFill>
                  <a:schemeClr val="tx1">
                    <a:lumMod val="75000"/>
                    <a:lumOff val="25000"/>
                  </a:schemeClr>
                </a:solidFill>
                <a:latin typeface="微软雅黑" pitchFamily="34" charset="-122"/>
                <a:ea typeface="微软雅黑" pitchFamily="34" charset="-122"/>
              </a:rPr>
              <a:t>Material</a:t>
            </a:r>
            <a:r>
              <a:rPr lang="zh-CN" altLang="en-US" dirty="0" smtClean="0">
                <a:solidFill>
                  <a:schemeClr val="tx1">
                    <a:lumMod val="75000"/>
                    <a:lumOff val="25000"/>
                  </a:schemeClr>
                </a:solidFill>
                <a:latin typeface="微软雅黑" pitchFamily="34" charset="-122"/>
                <a:ea typeface="微软雅黑" pitchFamily="34" charset="-122"/>
              </a:rPr>
              <a:t> </a:t>
            </a:r>
            <a:r>
              <a:rPr lang="en-US" altLang="zh-CN" dirty="0" smtClean="0">
                <a:solidFill>
                  <a:schemeClr val="tx1">
                    <a:lumMod val="75000"/>
                    <a:lumOff val="25000"/>
                  </a:schemeClr>
                </a:solidFill>
                <a:latin typeface="微软雅黑" pitchFamily="34" charset="-122"/>
                <a:ea typeface="微软雅黑" pitchFamily="34" charset="-122"/>
              </a:rPr>
              <a:t>Design</a:t>
            </a:r>
            <a:r>
              <a:rPr lang="zh-CN" altLang="en-US" dirty="0" smtClean="0">
                <a:solidFill>
                  <a:schemeClr val="tx1">
                    <a:lumMod val="75000"/>
                    <a:lumOff val="25000"/>
                  </a:schemeClr>
                </a:solidFill>
                <a:latin typeface="微软雅黑" pitchFamily="34" charset="-122"/>
                <a:ea typeface="微软雅黑" pitchFamily="34" charset="-122"/>
              </a:rPr>
              <a:t>风格</a:t>
            </a:r>
            <a:endParaRPr lang="en-US" altLang="zh-CN" dirty="0" smtClean="0">
              <a:solidFill>
                <a:schemeClr val="tx1">
                  <a:lumMod val="75000"/>
                  <a:lumOff val="25000"/>
                </a:schemeClr>
              </a:solidFill>
              <a:latin typeface="微软雅黑" pitchFamily="34" charset="-122"/>
              <a:ea typeface="微软雅黑" pitchFamily="34" charset="-122"/>
            </a:endParaRPr>
          </a:p>
          <a:p>
            <a:pPr algn="r"/>
            <a:r>
              <a:rPr lang="zh-CN" altLang="en-US" sz="1600" dirty="0" smtClea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本应用基于</a:t>
            </a:r>
            <a:r>
              <a:rPr lang="en-US" altLang="zh-CN" sz="1600" dirty="0">
                <a:solidFill>
                  <a:schemeClr val="tx1">
                    <a:lumMod val="50000"/>
                    <a:lumOff val="50000"/>
                  </a:schemeClr>
                </a:solidFill>
                <a:latin typeface="Arial" panose="020B0604020202020204" pitchFamily="34" charset="0"/>
                <a:ea typeface="微软雅黑" panose="020B0503020204020204" pitchFamily="34" charset="-122"/>
              </a:rPr>
              <a:t>Material</a:t>
            </a:r>
            <a:r>
              <a:rPr lang="zh-CN" altLang="en-US" sz="1600" dirty="0">
                <a:solidFill>
                  <a:schemeClr val="tx1">
                    <a:lumMod val="50000"/>
                    <a:lumOff val="50000"/>
                  </a:schemeClr>
                </a:solidFill>
                <a:latin typeface="Arial" panose="020B0604020202020204" pitchFamily="34" charset="0"/>
                <a:ea typeface="微软雅黑" panose="020B0503020204020204" pitchFamily="34" charset="-122"/>
              </a:rPr>
              <a:t> </a:t>
            </a:r>
            <a:r>
              <a:rPr lang="en-US" altLang="zh-CN" sz="1600" dirty="0">
                <a:solidFill>
                  <a:schemeClr val="tx1">
                    <a:lumMod val="50000"/>
                    <a:lumOff val="50000"/>
                  </a:schemeClr>
                </a:solidFill>
                <a:latin typeface="Arial" panose="020B0604020202020204" pitchFamily="34" charset="0"/>
                <a:ea typeface="微软雅黑" panose="020B0503020204020204" pitchFamily="34" charset="-122"/>
              </a:rPr>
              <a:t>Design</a:t>
            </a:r>
            <a:r>
              <a:rPr lang="zh-CN" altLang="en-US" sz="1600" dirty="0" smtClean="0">
                <a:solidFill>
                  <a:schemeClr val="tx1">
                    <a:lumMod val="50000"/>
                    <a:lumOff val="50000"/>
                  </a:schemeClr>
                </a:solidFill>
                <a:latin typeface="Arial" panose="020B0604020202020204" pitchFamily="34" charset="0"/>
                <a:ea typeface="微软雅黑" panose="020B0503020204020204" pitchFamily="34" charset="-122"/>
              </a:rPr>
              <a:t>风格，所以与用户交互更直观，应用界面显示效果也比自己贴图片更美观。</a:t>
            </a:r>
            <a:endParaRPr lang="en-US" altLang="zh-CN" sz="1600" dirty="0">
              <a:solidFill>
                <a:schemeClr val="tx1">
                  <a:lumMod val="50000"/>
                  <a:lumOff val="50000"/>
                </a:schemeClr>
              </a:solidFill>
              <a:latin typeface="Arial" panose="020B0604020202020204" pitchFamily="34" charset="0"/>
              <a:ea typeface="微软雅黑" panose="020B0503020204020204" pitchFamily="34" charset="-122"/>
            </a:endParaRPr>
          </a:p>
          <a:p>
            <a:pPr algn="r"/>
            <a:endParaRPr lang="zh-CN" altLang="en-US" sz="9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16"/>
          <p:cNvSpPr>
            <a:spLocks noChangeArrowheads="1"/>
          </p:cNvSpPr>
          <p:nvPr/>
        </p:nvSpPr>
        <p:spPr bwMode="auto">
          <a:xfrm>
            <a:off x="24502" y="3123984"/>
            <a:ext cx="3305693" cy="1846659"/>
          </a:xfrm>
          <a:prstGeom prst="rect">
            <a:avLst/>
          </a:prstGeom>
          <a:noFill/>
          <a:ln w="9525">
            <a:noFill/>
            <a:miter lim="800000"/>
          </a:ln>
        </p:spPr>
        <p:txBody>
          <a:bodyPr wrap="square">
            <a:spAutoFit/>
          </a:bodyPr>
          <a:lstStyle/>
          <a:p>
            <a:pPr algn="r"/>
            <a:r>
              <a:rPr lang="zh-CN" altLang="en-US" dirty="0" smtClean="0">
                <a:solidFill>
                  <a:schemeClr val="tx1">
                    <a:lumMod val="75000"/>
                    <a:lumOff val="25000"/>
                  </a:schemeClr>
                </a:solidFill>
                <a:latin typeface="微软雅黑" pitchFamily="34" charset="-122"/>
                <a:ea typeface="微软雅黑" pitchFamily="34" charset="-122"/>
              </a:rPr>
              <a:t>阅读可根据用户喜好定制</a:t>
            </a:r>
            <a:endParaRPr lang="en-US" altLang="zh-CN" dirty="0" smtClean="0">
              <a:solidFill>
                <a:schemeClr val="tx1">
                  <a:lumMod val="75000"/>
                  <a:lumOff val="25000"/>
                </a:schemeClr>
              </a:solidFill>
              <a:latin typeface="微软雅黑" pitchFamily="34" charset="-122"/>
              <a:ea typeface="微软雅黑" pitchFamily="34" charset="-122"/>
            </a:endParaRPr>
          </a:p>
          <a:p>
            <a:pPr algn="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本应用可以根据用户的喜好，切换阅读界面的字体大小，屏幕亮度，以及背景颜色。模拟纸质书籍的翻页效果和背景可以保护眼睛。</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当到了晚上亮度过低时，用户可以切换到夜间模式避免屏幕过于刺眼。</a:t>
            </a: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0"/>
          <p:cNvSpPr txBox="1"/>
          <p:nvPr/>
        </p:nvSpPr>
        <p:spPr>
          <a:xfrm>
            <a:off x="3203848" y="1422157"/>
            <a:ext cx="722152" cy="646331"/>
          </a:xfrm>
          <a:prstGeom prst="rect">
            <a:avLst/>
          </a:prstGeom>
          <a:noFill/>
        </p:spPr>
        <p:txBody>
          <a:bodyPr wrap="square" rtlCol="0">
            <a:spAutoFit/>
          </a:bodyPr>
          <a:lstStyle/>
          <a:p>
            <a:r>
              <a:rPr lang="en-US" altLang="zh-CN" sz="3600" b="1" dirty="0" smtClean="0">
                <a:solidFill>
                  <a:schemeClr val="tx1">
                    <a:lumMod val="75000"/>
                    <a:lumOff val="25000"/>
                  </a:schemeClr>
                </a:solidFill>
                <a:latin typeface="hakuyoxingshu7000" pitchFamily="2" charset="-122"/>
                <a:ea typeface="hakuyoxingshu7000" pitchFamily="2" charset="-122"/>
                <a:cs typeface="hakuyoxingshu7000" pitchFamily="2" charset="-122"/>
              </a:rPr>
              <a:t>01</a:t>
            </a:r>
            <a:endParaRPr lang="zh-CN" altLang="en-US" sz="3600" b="1"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12" name="TextBox 11"/>
          <p:cNvSpPr txBox="1"/>
          <p:nvPr/>
        </p:nvSpPr>
        <p:spPr>
          <a:xfrm>
            <a:off x="5325804" y="2538281"/>
            <a:ext cx="794368" cy="646331"/>
          </a:xfrm>
          <a:prstGeom prst="rect">
            <a:avLst/>
          </a:prstGeom>
          <a:noFill/>
        </p:spPr>
        <p:txBody>
          <a:bodyPr wrap="square" rtlCol="0">
            <a:spAutoFit/>
          </a:bodyPr>
          <a:lstStyle/>
          <a:p>
            <a:r>
              <a:rPr lang="en-US" altLang="zh-CN" sz="3600" b="1" dirty="0" smtClean="0">
                <a:solidFill>
                  <a:schemeClr val="tx1">
                    <a:lumMod val="75000"/>
                    <a:lumOff val="25000"/>
                  </a:schemeClr>
                </a:solidFill>
                <a:latin typeface="hakuyoxingshu7000" pitchFamily="2" charset="-122"/>
                <a:ea typeface="hakuyoxingshu7000" pitchFamily="2" charset="-122"/>
                <a:cs typeface="hakuyoxingshu7000" pitchFamily="2" charset="-122"/>
              </a:rPr>
              <a:t>02</a:t>
            </a:r>
            <a:endParaRPr lang="zh-CN" altLang="en-US" sz="3600" b="1"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13" name="TextBox 12"/>
          <p:cNvSpPr txBox="1"/>
          <p:nvPr/>
        </p:nvSpPr>
        <p:spPr>
          <a:xfrm>
            <a:off x="3203848" y="3616660"/>
            <a:ext cx="974906" cy="646331"/>
          </a:xfrm>
          <a:prstGeom prst="rect">
            <a:avLst/>
          </a:prstGeom>
          <a:noFill/>
        </p:spPr>
        <p:txBody>
          <a:bodyPr wrap="square" rtlCol="0">
            <a:spAutoFit/>
          </a:bodyPr>
          <a:lstStyle/>
          <a:p>
            <a:r>
              <a:rPr lang="en-US" altLang="zh-CN" sz="3600" b="1" dirty="0" smtClean="0">
                <a:solidFill>
                  <a:schemeClr val="tx1">
                    <a:lumMod val="75000"/>
                    <a:lumOff val="25000"/>
                  </a:schemeClr>
                </a:solidFill>
                <a:latin typeface="hakuyoxingshu7000" pitchFamily="2" charset="-122"/>
                <a:ea typeface="hakuyoxingshu7000" pitchFamily="2" charset="-122"/>
                <a:cs typeface="hakuyoxingshu7000" pitchFamily="2" charset="-122"/>
              </a:rPr>
              <a:t>03</a:t>
            </a:r>
            <a:endParaRPr lang="zh-CN" altLang="en-US" sz="3600" b="1"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grpSp>
        <p:nvGrpSpPr>
          <p:cNvPr id="14" name="组合 19"/>
          <p:cNvGrpSpPr/>
          <p:nvPr/>
        </p:nvGrpSpPr>
        <p:grpSpPr>
          <a:xfrm>
            <a:off x="4500562" y="3716925"/>
            <a:ext cx="971566" cy="792424"/>
            <a:chOff x="6029326" y="4137025"/>
            <a:chExt cx="1135063" cy="1006475"/>
          </a:xfrm>
        </p:grpSpPr>
        <p:sp>
          <p:nvSpPr>
            <p:cNvPr id="21" name="Freeform 131"/>
            <p:cNvSpPr>
              <a:spLocks noEditPoints="1"/>
            </p:cNvSpPr>
            <p:nvPr/>
          </p:nvSpPr>
          <p:spPr bwMode="auto">
            <a:xfrm>
              <a:off x="7100888" y="4235450"/>
              <a:ext cx="26988" cy="31750"/>
            </a:xfrm>
            <a:custGeom>
              <a:avLst/>
              <a:gdLst/>
              <a:ahLst/>
              <a:cxnLst>
                <a:cxn ang="0">
                  <a:pos x="20" y="2"/>
                </a:cxn>
                <a:cxn ang="0">
                  <a:pos x="20" y="2"/>
                </a:cxn>
                <a:cxn ang="0">
                  <a:pos x="24" y="2"/>
                </a:cxn>
                <a:cxn ang="0">
                  <a:pos x="28" y="3"/>
                </a:cxn>
                <a:cxn ang="0">
                  <a:pos x="30" y="5"/>
                </a:cxn>
                <a:cxn ang="0">
                  <a:pos x="31" y="8"/>
                </a:cxn>
                <a:cxn ang="0">
                  <a:pos x="31" y="8"/>
                </a:cxn>
                <a:cxn ang="0">
                  <a:pos x="33" y="8"/>
                </a:cxn>
                <a:cxn ang="0">
                  <a:pos x="34" y="7"/>
                </a:cxn>
                <a:cxn ang="0">
                  <a:pos x="36" y="4"/>
                </a:cxn>
                <a:cxn ang="0">
                  <a:pos x="37" y="1"/>
                </a:cxn>
                <a:cxn ang="0">
                  <a:pos x="40" y="0"/>
                </a:cxn>
                <a:cxn ang="0">
                  <a:pos x="41" y="0"/>
                </a:cxn>
                <a:cxn ang="0">
                  <a:pos x="41" y="0"/>
                </a:cxn>
                <a:cxn ang="0">
                  <a:pos x="46" y="5"/>
                </a:cxn>
                <a:cxn ang="0">
                  <a:pos x="50" y="9"/>
                </a:cxn>
                <a:cxn ang="0">
                  <a:pos x="52" y="16"/>
                </a:cxn>
                <a:cxn ang="0">
                  <a:pos x="52" y="21"/>
                </a:cxn>
                <a:cxn ang="0">
                  <a:pos x="52" y="28"/>
                </a:cxn>
                <a:cxn ang="0">
                  <a:pos x="50" y="33"/>
                </a:cxn>
                <a:cxn ang="0">
                  <a:pos x="47" y="38"/>
                </a:cxn>
                <a:cxn ang="0">
                  <a:pos x="44" y="44"/>
                </a:cxn>
                <a:cxn ang="0">
                  <a:pos x="40" y="48"/>
                </a:cxn>
                <a:cxn ang="0">
                  <a:pos x="35" y="52"/>
                </a:cxn>
                <a:cxn ang="0">
                  <a:pos x="30" y="55"/>
                </a:cxn>
                <a:cxn ang="0">
                  <a:pos x="25" y="58"/>
                </a:cxn>
                <a:cxn ang="0">
                  <a:pos x="19" y="58"/>
                </a:cxn>
                <a:cxn ang="0">
                  <a:pos x="15" y="58"/>
                </a:cxn>
                <a:cxn ang="0">
                  <a:pos x="10" y="55"/>
                </a:cxn>
                <a:cxn ang="0">
                  <a:pos x="5" y="52"/>
                </a:cxn>
                <a:cxn ang="0">
                  <a:pos x="5" y="52"/>
                </a:cxn>
                <a:cxn ang="0">
                  <a:pos x="2" y="47"/>
                </a:cxn>
                <a:cxn ang="0">
                  <a:pos x="0" y="39"/>
                </a:cxn>
                <a:cxn ang="0">
                  <a:pos x="0" y="32"/>
                </a:cxn>
                <a:cxn ang="0">
                  <a:pos x="1" y="23"/>
                </a:cxn>
                <a:cxn ang="0">
                  <a:pos x="3" y="16"/>
                </a:cxn>
                <a:cxn ang="0">
                  <a:pos x="8" y="9"/>
                </a:cxn>
                <a:cxn ang="0">
                  <a:pos x="13" y="5"/>
                </a:cxn>
                <a:cxn ang="0">
                  <a:pos x="16" y="3"/>
                </a:cxn>
                <a:cxn ang="0">
                  <a:pos x="20" y="2"/>
                </a:cxn>
                <a:cxn ang="0">
                  <a:pos x="20" y="2"/>
                </a:cxn>
                <a:cxn ang="0">
                  <a:pos x="14" y="33"/>
                </a:cxn>
                <a:cxn ang="0">
                  <a:pos x="14" y="33"/>
                </a:cxn>
                <a:cxn ang="0">
                  <a:pos x="17" y="35"/>
                </a:cxn>
                <a:cxn ang="0">
                  <a:pos x="18" y="38"/>
                </a:cxn>
                <a:cxn ang="0">
                  <a:pos x="20" y="40"/>
                </a:cxn>
                <a:cxn ang="0">
                  <a:pos x="25" y="41"/>
                </a:cxn>
                <a:cxn ang="0">
                  <a:pos x="25" y="41"/>
                </a:cxn>
                <a:cxn ang="0">
                  <a:pos x="29" y="37"/>
                </a:cxn>
                <a:cxn ang="0">
                  <a:pos x="33" y="32"/>
                </a:cxn>
                <a:cxn ang="0">
                  <a:pos x="35" y="24"/>
                </a:cxn>
                <a:cxn ang="0">
                  <a:pos x="35" y="15"/>
                </a:cxn>
                <a:cxn ang="0">
                  <a:pos x="35" y="15"/>
                </a:cxn>
                <a:cxn ang="0">
                  <a:pos x="28" y="17"/>
                </a:cxn>
                <a:cxn ang="0">
                  <a:pos x="20" y="20"/>
                </a:cxn>
                <a:cxn ang="0">
                  <a:pos x="18" y="22"/>
                </a:cxn>
                <a:cxn ang="0">
                  <a:pos x="16" y="25"/>
                </a:cxn>
                <a:cxn ang="0">
                  <a:pos x="15" y="29"/>
                </a:cxn>
                <a:cxn ang="0">
                  <a:pos x="14" y="33"/>
                </a:cxn>
                <a:cxn ang="0">
                  <a:pos x="14" y="33"/>
                </a:cxn>
              </a:cxnLst>
              <a:rect l="0" t="0" r="r" b="b"/>
              <a:pathLst>
                <a:path w="52" h="57">
                  <a:moveTo>
                    <a:pt x="20" y="2"/>
                  </a:moveTo>
                  <a:lnTo>
                    <a:pt x="20" y="2"/>
                  </a:lnTo>
                  <a:lnTo>
                    <a:pt x="24" y="2"/>
                  </a:lnTo>
                  <a:lnTo>
                    <a:pt x="28" y="3"/>
                  </a:lnTo>
                  <a:lnTo>
                    <a:pt x="30" y="5"/>
                  </a:lnTo>
                  <a:lnTo>
                    <a:pt x="31" y="8"/>
                  </a:lnTo>
                  <a:lnTo>
                    <a:pt x="31" y="8"/>
                  </a:lnTo>
                  <a:lnTo>
                    <a:pt x="33" y="8"/>
                  </a:lnTo>
                  <a:lnTo>
                    <a:pt x="34" y="7"/>
                  </a:lnTo>
                  <a:lnTo>
                    <a:pt x="36" y="4"/>
                  </a:lnTo>
                  <a:lnTo>
                    <a:pt x="37" y="1"/>
                  </a:lnTo>
                  <a:lnTo>
                    <a:pt x="40" y="0"/>
                  </a:lnTo>
                  <a:lnTo>
                    <a:pt x="41" y="0"/>
                  </a:lnTo>
                  <a:lnTo>
                    <a:pt x="41" y="0"/>
                  </a:lnTo>
                  <a:lnTo>
                    <a:pt x="46" y="5"/>
                  </a:lnTo>
                  <a:lnTo>
                    <a:pt x="50" y="9"/>
                  </a:lnTo>
                  <a:lnTo>
                    <a:pt x="52" y="16"/>
                  </a:lnTo>
                  <a:lnTo>
                    <a:pt x="52" y="21"/>
                  </a:lnTo>
                  <a:lnTo>
                    <a:pt x="52" y="28"/>
                  </a:lnTo>
                  <a:lnTo>
                    <a:pt x="50" y="33"/>
                  </a:lnTo>
                  <a:lnTo>
                    <a:pt x="47" y="38"/>
                  </a:lnTo>
                  <a:lnTo>
                    <a:pt x="44" y="44"/>
                  </a:lnTo>
                  <a:lnTo>
                    <a:pt x="40" y="48"/>
                  </a:lnTo>
                  <a:lnTo>
                    <a:pt x="35" y="52"/>
                  </a:lnTo>
                  <a:lnTo>
                    <a:pt x="30" y="55"/>
                  </a:lnTo>
                  <a:lnTo>
                    <a:pt x="25" y="58"/>
                  </a:lnTo>
                  <a:lnTo>
                    <a:pt x="19" y="58"/>
                  </a:lnTo>
                  <a:lnTo>
                    <a:pt x="15" y="58"/>
                  </a:lnTo>
                  <a:lnTo>
                    <a:pt x="10" y="55"/>
                  </a:lnTo>
                  <a:lnTo>
                    <a:pt x="5" y="52"/>
                  </a:lnTo>
                  <a:lnTo>
                    <a:pt x="5" y="52"/>
                  </a:lnTo>
                  <a:lnTo>
                    <a:pt x="2" y="47"/>
                  </a:lnTo>
                  <a:lnTo>
                    <a:pt x="0" y="39"/>
                  </a:lnTo>
                  <a:lnTo>
                    <a:pt x="0" y="32"/>
                  </a:lnTo>
                  <a:lnTo>
                    <a:pt x="1" y="23"/>
                  </a:lnTo>
                  <a:lnTo>
                    <a:pt x="3" y="16"/>
                  </a:lnTo>
                  <a:lnTo>
                    <a:pt x="8" y="9"/>
                  </a:lnTo>
                  <a:lnTo>
                    <a:pt x="13" y="5"/>
                  </a:lnTo>
                  <a:lnTo>
                    <a:pt x="16" y="3"/>
                  </a:lnTo>
                  <a:lnTo>
                    <a:pt x="20" y="2"/>
                  </a:lnTo>
                  <a:lnTo>
                    <a:pt x="20" y="2"/>
                  </a:lnTo>
                  <a:close/>
                  <a:moveTo>
                    <a:pt x="14" y="33"/>
                  </a:moveTo>
                  <a:lnTo>
                    <a:pt x="14" y="33"/>
                  </a:lnTo>
                  <a:lnTo>
                    <a:pt x="17" y="35"/>
                  </a:lnTo>
                  <a:lnTo>
                    <a:pt x="18" y="38"/>
                  </a:lnTo>
                  <a:lnTo>
                    <a:pt x="20" y="40"/>
                  </a:lnTo>
                  <a:lnTo>
                    <a:pt x="25" y="41"/>
                  </a:lnTo>
                  <a:lnTo>
                    <a:pt x="25" y="41"/>
                  </a:lnTo>
                  <a:lnTo>
                    <a:pt x="29" y="37"/>
                  </a:lnTo>
                  <a:lnTo>
                    <a:pt x="33" y="32"/>
                  </a:lnTo>
                  <a:lnTo>
                    <a:pt x="35" y="24"/>
                  </a:lnTo>
                  <a:lnTo>
                    <a:pt x="35" y="15"/>
                  </a:lnTo>
                  <a:lnTo>
                    <a:pt x="35" y="15"/>
                  </a:lnTo>
                  <a:lnTo>
                    <a:pt x="28" y="17"/>
                  </a:lnTo>
                  <a:lnTo>
                    <a:pt x="20" y="20"/>
                  </a:lnTo>
                  <a:lnTo>
                    <a:pt x="18" y="22"/>
                  </a:lnTo>
                  <a:lnTo>
                    <a:pt x="16" y="25"/>
                  </a:lnTo>
                  <a:lnTo>
                    <a:pt x="15" y="29"/>
                  </a:lnTo>
                  <a:lnTo>
                    <a:pt x="14" y="33"/>
                  </a:lnTo>
                  <a:lnTo>
                    <a:pt x="14" y="3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2" name="Freeform 132"/>
            <p:cNvSpPr>
              <a:spLocks noEditPoints="1"/>
            </p:cNvSpPr>
            <p:nvPr/>
          </p:nvSpPr>
          <p:spPr bwMode="auto">
            <a:xfrm>
              <a:off x="7075488" y="4287838"/>
              <a:ext cx="31750" cy="33338"/>
            </a:xfrm>
            <a:custGeom>
              <a:avLst/>
              <a:gdLst/>
              <a:ahLst/>
              <a:cxnLst>
                <a:cxn ang="0">
                  <a:pos x="61" y="17"/>
                </a:cxn>
                <a:cxn ang="0">
                  <a:pos x="61" y="17"/>
                </a:cxn>
                <a:cxn ang="0">
                  <a:pos x="60" y="28"/>
                </a:cxn>
                <a:cxn ang="0">
                  <a:pos x="58" y="37"/>
                </a:cxn>
                <a:cxn ang="0">
                  <a:pos x="55" y="44"/>
                </a:cxn>
                <a:cxn ang="0">
                  <a:pos x="50" y="53"/>
                </a:cxn>
                <a:cxn ang="0">
                  <a:pos x="50" y="53"/>
                </a:cxn>
                <a:cxn ang="0">
                  <a:pos x="41" y="56"/>
                </a:cxn>
                <a:cxn ang="0">
                  <a:pos x="32" y="59"/>
                </a:cxn>
                <a:cxn ang="0">
                  <a:pos x="25" y="61"/>
                </a:cxn>
                <a:cxn ang="0">
                  <a:pos x="20" y="62"/>
                </a:cxn>
                <a:cxn ang="0">
                  <a:pos x="17" y="61"/>
                </a:cxn>
                <a:cxn ang="0">
                  <a:pos x="17" y="61"/>
                </a:cxn>
                <a:cxn ang="0">
                  <a:pos x="13" y="59"/>
                </a:cxn>
                <a:cxn ang="0">
                  <a:pos x="8" y="56"/>
                </a:cxn>
                <a:cxn ang="0">
                  <a:pos x="5" y="53"/>
                </a:cxn>
                <a:cxn ang="0">
                  <a:pos x="3" y="48"/>
                </a:cxn>
                <a:cxn ang="0">
                  <a:pos x="1" y="44"/>
                </a:cxn>
                <a:cxn ang="0">
                  <a:pos x="0" y="40"/>
                </a:cxn>
                <a:cxn ang="0">
                  <a:pos x="0" y="34"/>
                </a:cxn>
                <a:cxn ang="0">
                  <a:pos x="0" y="29"/>
                </a:cxn>
                <a:cxn ang="0">
                  <a:pos x="1" y="25"/>
                </a:cxn>
                <a:cxn ang="0">
                  <a:pos x="3" y="19"/>
                </a:cxn>
                <a:cxn ang="0">
                  <a:pos x="5" y="15"/>
                </a:cxn>
                <a:cxn ang="0">
                  <a:pos x="7" y="11"/>
                </a:cxn>
                <a:cxn ang="0">
                  <a:pos x="12" y="8"/>
                </a:cxn>
                <a:cxn ang="0">
                  <a:pos x="15" y="4"/>
                </a:cxn>
                <a:cxn ang="0">
                  <a:pos x="20" y="2"/>
                </a:cxn>
                <a:cxn ang="0">
                  <a:pos x="26" y="0"/>
                </a:cxn>
                <a:cxn ang="0">
                  <a:pos x="26" y="0"/>
                </a:cxn>
                <a:cxn ang="0">
                  <a:pos x="30" y="2"/>
                </a:cxn>
                <a:cxn ang="0">
                  <a:pos x="34" y="4"/>
                </a:cxn>
                <a:cxn ang="0">
                  <a:pos x="42" y="10"/>
                </a:cxn>
                <a:cxn ang="0">
                  <a:pos x="50" y="14"/>
                </a:cxn>
                <a:cxn ang="0">
                  <a:pos x="56" y="16"/>
                </a:cxn>
                <a:cxn ang="0">
                  <a:pos x="61" y="17"/>
                </a:cxn>
                <a:cxn ang="0">
                  <a:pos x="61" y="17"/>
                </a:cxn>
                <a:cxn ang="0">
                  <a:pos x="23" y="19"/>
                </a:cxn>
                <a:cxn ang="0">
                  <a:pos x="23" y="19"/>
                </a:cxn>
                <a:cxn ang="0">
                  <a:pos x="21" y="22"/>
                </a:cxn>
                <a:cxn ang="0">
                  <a:pos x="19" y="24"/>
                </a:cxn>
                <a:cxn ang="0">
                  <a:pos x="17" y="31"/>
                </a:cxn>
                <a:cxn ang="0">
                  <a:pos x="17" y="36"/>
                </a:cxn>
                <a:cxn ang="0">
                  <a:pos x="17" y="39"/>
                </a:cxn>
                <a:cxn ang="0">
                  <a:pos x="18" y="42"/>
                </a:cxn>
                <a:cxn ang="0">
                  <a:pos x="21" y="44"/>
                </a:cxn>
                <a:cxn ang="0">
                  <a:pos x="21" y="44"/>
                </a:cxn>
                <a:cxn ang="0">
                  <a:pos x="28" y="43"/>
                </a:cxn>
                <a:cxn ang="0">
                  <a:pos x="34" y="41"/>
                </a:cxn>
                <a:cxn ang="0">
                  <a:pos x="36" y="40"/>
                </a:cxn>
                <a:cxn ang="0">
                  <a:pos x="38" y="37"/>
                </a:cxn>
                <a:cxn ang="0">
                  <a:pos x="41" y="33"/>
                </a:cxn>
                <a:cxn ang="0">
                  <a:pos x="42" y="30"/>
                </a:cxn>
                <a:cxn ang="0">
                  <a:pos x="42" y="30"/>
                </a:cxn>
                <a:cxn ang="0">
                  <a:pos x="38" y="26"/>
                </a:cxn>
                <a:cxn ang="0">
                  <a:pos x="35" y="23"/>
                </a:cxn>
                <a:cxn ang="0">
                  <a:pos x="30" y="19"/>
                </a:cxn>
                <a:cxn ang="0">
                  <a:pos x="23" y="19"/>
                </a:cxn>
                <a:cxn ang="0">
                  <a:pos x="23" y="19"/>
                </a:cxn>
              </a:cxnLst>
              <a:rect l="0" t="0" r="r" b="b"/>
              <a:pathLst>
                <a:path w="61" h="62">
                  <a:moveTo>
                    <a:pt x="61" y="17"/>
                  </a:moveTo>
                  <a:lnTo>
                    <a:pt x="61" y="17"/>
                  </a:lnTo>
                  <a:lnTo>
                    <a:pt x="60" y="28"/>
                  </a:lnTo>
                  <a:lnTo>
                    <a:pt x="58" y="37"/>
                  </a:lnTo>
                  <a:lnTo>
                    <a:pt x="55" y="44"/>
                  </a:lnTo>
                  <a:lnTo>
                    <a:pt x="50" y="53"/>
                  </a:lnTo>
                  <a:lnTo>
                    <a:pt x="50" y="53"/>
                  </a:lnTo>
                  <a:lnTo>
                    <a:pt x="41" y="56"/>
                  </a:lnTo>
                  <a:lnTo>
                    <a:pt x="32" y="59"/>
                  </a:lnTo>
                  <a:lnTo>
                    <a:pt x="25" y="61"/>
                  </a:lnTo>
                  <a:lnTo>
                    <a:pt x="20" y="62"/>
                  </a:lnTo>
                  <a:lnTo>
                    <a:pt x="17" y="61"/>
                  </a:lnTo>
                  <a:lnTo>
                    <a:pt x="17" y="61"/>
                  </a:lnTo>
                  <a:lnTo>
                    <a:pt x="13" y="59"/>
                  </a:lnTo>
                  <a:lnTo>
                    <a:pt x="8" y="56"/>
                  </a:lnTo>
                  <a:lnTo>
                    <a:pt x="5" y="53"/>
                  </a:lnTo>
                  <a:lnTo>
                    <a:pt x="3" y="48"/>
                  </a:lnTo>
                  <a:lnTo>
                    <a:pt x="1" y="44"/>
                  </a:lnTo>
                  <a:lnTo>
                    <a:pt x="0" y="40"/>
                  </a:lnTo>
                  <a:lnTo>
                    <a:pt x="0" y="34"/>
                  </a:lnTo>
                  <a:lnTo>
                    <a:pt x="0" y="29"/>
                  </a:lnTo>
                  <a:lnTo>
                    <a:pt x="1" y="25"/>
                  </a:lnTo>
                  <a:lnTo>
                    <a:pt x="3" y="19"/>
                  </a:lnTo>
                  <a:lnTo>
                    <a:pt x="5" y="15"/>
                  </a:lnTo>
                  <a:lnTo>
                    <a:pt x="7" y="11"/>
                  </a:lnTo>
                  <a:lnTo>
                    <a:pt x="12" y="8"/>
                  </a:lnTo>
                  <a:lnTo>
                    <a:pt x="15" y="4"/>
                  </a:lnTo>
                  <a:lnTo>
                    <a:pt x="20" y="2"/>
                  </a:lnTo>
                  <a:lnTo>
                    <a:pt x="26" y="0"/>
                  </a:lnTo>
                  <a:lnTo>
                    <a:pt x="26" y="0"/>
                  </a:lnTo>
                  <a:lnTo>
                    <a:pt x="30" y="2"/>
                  </a:lnTo>
                  <a:lnTo>
                    <a:pt x="34" y="4"/>
                  </a:lnTo>
                  <a:lnTo>
                    <a:pt x="42" y="10"/>
                  </a:lnTo>
                  <a:lnTo>
                    <a:pt x="50" y="14"/>
                  </a:lnTo>
                  <a:lnTo>
                    <a:pt x="56" y="16"/>
                  </a:lnTo>
                  <a:lnTo>
                    <a:pt x="61" y="17"/>
                  </a:lnTo>
                  <a:lnTo>
                    <a:pt x="61" y="17"/>
                  </a:lnTo>
                  <a:close/>
                  <a:moveTo>
                    <a:pt x="23" y="19"/>
                  </a:moveTo>
                  <a:lnTo>
                    <a:pt x="23" y="19"/>
                  </a:lnTo>
                  <a:lnTo>
                    <a:pt x="21" y="22"/>
                  </a:lnTo>
                  <a:lnTo>
                    <a:pt x="19" y="24"/>
                  </a:lnTo>
                  <a:lnTo>
                    <a:pt x="17" y="31"/>
                  </a:lnTo>
                  <a:lnTo>
                    <a:pt x="17" y="36"/>
                  </a:lnTo>
                  <a:lnTo>
                    <a:pt x="17" y="39"/>
                  </a:lnTo>
                  <a:lnTo>
                    <a:pt x="18" y="42"/>
                  </a:lnTo>
                  <a:lnTo>
                    <a:pt x="21" y="44"/>
                  </a:lnTo>
                  <a:lnTo>
                    <a:pt x="21" y="44"/>
                  </a:lnTo>
                  <a:lnTo>
                    <a:pt x="28" y="43"/>
                  </a:lnTo>
                  <a:lnTo>
                    <a:pt x="34" y="41"/>
                  </a:lnTo>
                  <a:lnTo>
                    <a:pt x="36" y="40"/>
                  </a:lnTo>
                  <a:lnTo>
                    <a:pt x="38" y="37"/>
                  </a:lnTo>
                  <a:lnTo>
                    <a:pt x="41" y="33"/>
                  </a:lnTo>
                  <a:lnTo>
                    <a:pt x="42" y="30"/>
                  </a:lnTo>
                  <a:lnTo>
                    <a:pt x="42" y="30"/>
                  </a:lnTo>
                  <a:lnTo>
                    <a:pt x="38" y="26"/>
                  </a:lnTo>
                  <a:lnTo>
                    <a:pt x="35" y="23"/>
                  </a:lnTo>
                  <a:lnTo>
                    <a:pt x="30" y="19"/>
                  </a:lnTo>
                  <a:lnTo>
                    <a:pt x="23" y="19"/>
                  </a:lnTo>
                  <a:lnTo>
                    <a:pt x="23" y="1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3" name="Freeform 133"/>
            <p:cNvSpPr>
              <a:spLocks noEditPoints="1"/>
            </p:cNvSpPr>
            <p:nvPr/>
          </p:nvSpPr>
          <p:spPr bwMode="auto">
            <a:xfrm>
              <a:off x="6867526" y="4167188"/>
              <a:ext cx="26988" cy="34925"/>
            </a:xfrm>
            <a:custGeom>
              <a:avLst/>
              <a:gdLst/>
              <a:ahLst/>
              <a:cxnLst>
                <a:cxn ang="0">
                  <a:pos x="14" y="63"/>
                </a:cxn>
                <a:cxn ang="0">
                  <a:pos x="14" y="63"/>
                </a:cxn>
                <a:cxn ang="0">
                  <a:pos x="11" y="60"/>
                </a:cxn>
                <a:cxn ang="0">
                  <a:pos x="8" y="57"/>
                </a:cxn>
                <a:cxn ang="0">
                  <a:pos x="4" y="53"/>
                </a:cxn>
                <a:cxn ang="0">
                  <a:pos x="3" y="48"/>
                </a:cxn>
                <a:cxn ang="0">
                  <a:pos x="0" y="38"/>
                </a:cxn>
                <a:cxn ang="0">
                  <a:pos x="0" y="28"/>
                </a:cxn>
                <a:cxn ang="0">
                  <a:pos x="2" y="18"/>
                </a:cxn>
                <a:cxn ang="0">
                  <a:pos x="3" y="14"/>
                </a:cxn>
                <a:cxn ang="0">
                  <a:pos x="5" y="10"/>
                </a:cxn>
                <a:cxn ang="0">
                  <a:pos x="9" y="7"/>
                </a:cxn>
                <a:cxn ang="0">
                  <a:pos x="12" y="3"/>
                </a:cxn>
                <a:cxn ang="0">
                  <a:pos x="16" y="1"/>
                </a:cxn>
                <a:cxn ang="0">
                  <a:pos x="20" y="0"/>
                </a:cxn>
                <a:cxn ang="0">
                  <a:pos x="20" y="0"/>
                </a:cxn>
                <a:cxn ang="0">
                  <a:pos x="27" y="0"/>
                </a:cxn>
                <a:cxn ang="0">
                  <a:pos x="33" y="2"/>
                </a:cxn>
                <a:cxn ang="0">
                  <a:pos x="39" y="6"/>
                </a:cxn>
                <a:cxn ang="0">
                  <a:pos x="42" y="9"/>
                </a:cxn>
                <a:cxn ang="0">
                  <a:pos x="46" y="14"/>
                </a:cxn>
                <a:cxn ang="0">
                  <a:pos x="48" y="21"/>
                </a:cxn>
                <a:cxn ang="0">
                  <a:pos x="49" y="27"/>
                </a:cxn>
                <a:cxn ang="0">
                  <a:pos x="50" y="33"/>
                </a:cxn>
                <a:cxn ang="0">
                  <a:pos x="49" y="40"/>
                </a:cxn>
                <a:cxn ang="0">
                  <a:pos x="48" y="45"/>
                </a:cxn>
                <a:cxn ang="0">
                  <a:pos x="45" y="52"/>
                </a:cxn>
                <a:cxn ang="0">
                  <a:pos x="42" y="56"/>
                </a:cxn>
                <a:cxn ang="0">
                  <a:pos x="36" y="60"/>
                </a:cxn>
                <a:cxn ang="0">
                  <a:pos x="30" y="63"/>
                </a:cxn>
                <a:cxn ang="0">
                  <a:pos x="23" y="64"/>
                </a:cxn>
                <a:cxn ang="0">
                  <a:pos x="14" y="63"/>
                </a:cxn>
                <a:cxn ang="0">
                  <a:pos x="14" y="63"/>
                </a:cxn>
                <a:cxn ang="0">
                  <a:pos x="16" y="26"/>
                </a:cxn>
                <a:cxn ang="0">
                  <a:pos x="16" y="26"/>
                </a:cxn>
                <a:cxn ang="0">
                  <a:pos x="17" y="32"/>
                </a:cxn>
                <a:cxn ang="0">
                  <a:pos x="19" y="38"/>
                </a:cxn>
                <a:cxn ang="0">
                  <a:pos x="21" y="43"/>
                </a:cxn>
                <a:cxn ang="0">
                  <a:pos x="25" y="47"/>
                </a:cxn>
                <a:cxn ang="0">
                  <a:pos x="25" y="47"/>
                </a:cxn>
                <a:cxn ang="0">
                  <a:pos x="28" y="45"/>
                </a:cxn>
                <a:cxn ang="0">
                  <a:pos x="31" y="43"/>
                </a:cxn>
                <a:cxn ang="0">
                  <a:pos x="33" y="40"/>
                </a:cxn>
                <a:cxn ang="0">
                  <a:pos x="34" y="37"/>
                </a:cxn>
                <a:cxn ang="0">
                  <a:pos x="35" y="30"/>
                </a:cxn>
                <a:cxn ang="0">
                  <a:pos x="35" y="22"/>
                </a:cxn>
                <a:cxn ang="0">
                  <a:pos x="35" y="22"/>
                </a:cxn>
                <a:cxn ang="0">
                  <a:pos x="32" y="21"/>
                </a:cxn>
                <a:cxn ang="0">
                  <a:pos x="30" y="19"/>
                </a:cxn>
                <a:cxn ang="0">
                  <a:pos x="25" y="21"/>
                </a:cxn>
                <a:cxn ang="0">
                  <a:pos x="16" y="26"/>
                </a:cxn>
                <a:cxn ang="0">
                  <a:pos x="16" y="26"/>
                </a:cxn>
              </a:cxnLst>
              <a:rect l="0" t="0" r="r" b="b"/>
              <a:pathLst>
                <a:path w="50" h="64">
                  <a:moveTo>
                    <a:pt x="14" y="63"/>
                  </a:moveTo>
                  <a:lnTo>
                    <a:pt x="14" y="63"/>
                  </a:lnTo>
                  <a:lnTo>
                    <a:pt x="11" y="60"/>
                  </a:lnTo>
                  <a:lnTo>
                    <a:pt x="8" y="57"/>
                  </a:lnTo>
                  <a:lnTo>
                    <a:pt x="4" y="53"/>
                  </a:lnTo>
                  <a:lnTo>
                    <a:pt x="3" y="48"/>
                  </a:lnTo>
                  <a:lnTo>
                    <a:pt x="0" y="38"/>
                  </a:lnTo>
                  <a:lnTo>
                    <a:pt x="0" y="28"/>
                  </a:lnTo>
                  <a:lnTo>
                    <a:pt x="2" y="18"/>
                  </a:lnTo>
                  <a:lnTo>
                    <a:pt x="3" y="14"/>
                  </a:lnTo>
                  <a:lnTo>
                    <a:pt x="5" y="10"/>
                  </a:lnTo>
                  <a:lnTo>
                    <a:pt x="9" y="7"/>
                  </a:lnTo>
                  <a:lnTo>
                    <a:pt x="12" y="3"/>
                  </a:lnTo>
                  <a:lnTo>
                    <a:pt x="16" y="1"/>
                  </a:lnTo>
                  <a:lnTo>
                    <a:pt x="20" y="0"/>
                  </a:lnTo>
                  <a:lnTo>
                    <a:pt x="20" y="0"/>
                  </a:lnTo>
                  <a:lnTo>
                    <a:pt x="27" y="0"/>
                  </a:lnTo>
                  <a:lnTo>
                    <a:pt x="33" y="2"/>
                  </a:lnTo>
                  <a:lnTo>
                    <a:pt x="39" y="6"/>
                  </a:lnTo>
                  <a:lnTo>
                    <a:pt x="42" y="9"/>
                  </a:lnTo>
                  <a:lnTo>
                    <a:pt x="46" y="14"/>
                  </a:lnTo>
                  <a:lnTo>
                    <a:pt x="48" y="21"/>
                  </a:lnTo>
                  <a:lnTo>
                    <a:pt x="49" y="27"/>
                  </a:lnTo>
                  <a:lnTo>
                    <a:pt x="50" y="33"/>
                  </a:lnTo>
                  <a:lnTo>
                    <a:pt x="49" y="40"/>
                  </a:lnTo>
                  <a:lnTo>
                    <a:pt x="48" y="45"/>
                  </a:lnTo>
                  <a:lnTo>
                    <a:pt x="45" y="52"/>
                  </a:lnTo>
                  <a:lnTo>
                    <a:pt x="42" y="56"/>
                  </a:lnTo>
                  <a:lnTo>
                    <a:pt x="36" y="60"/>
                  </a:lnTo>
                  <a:lnTo>
                    <a:pt x="30" y="63"/>
                  </a:lnTo>
                  <a:lnTo>
                    <a:pt x="23" y="64"/>
                  </a:lnTo>
                  <a:lnTo>
                    <a:pt x="14" y="63"/>
                  </a:lnTo>
                  <a:lnTo>
                    <a:pt x="14" y="63"/>
                  </a:lnTo>
                  <a:close/>
                  <a:moveTo>
                    <a:pt x="16" y="26"/>
                  </a:moveTo>
                  <a:lnTo>
                    <a:pt x="16" y="26"/>
                  </a:lnTo>
                  <a:lnTo>
                    <a:pt x="17" y="32"/>
                  </a:lnTo>
                  <a:lnTo>
                    <a:pt x="19" y="38"/>
                  </a:lnTo>
                  <a:lnTo>
                    <a:pt x="21" y="43"/>
                  </a:lnTo>
                  <a:lnTo>
                    <a:pt x="25" y="47"/>
                  </a:lnTo>
                  <a:lnTo>
                    <a:pt x="25" y="47"/>
                  </a:lnTo>
                  <a:lnTo>
                    <a:pt x="28" y="45"/>
                  </a:lnTo>
                  <a:lnTo>
                    <a:pt x="31" y="43"/>
                  </a:lnTo>
                  <a:lnTo>
                    <a:pt x="33" y="40"/>
                  </a:lnTo>
                  <a:lnTo>
                    <a:pt x="34" y="37"/>
                  </a:lnTo>
                  <a:lnTo>
                    <a:pt x="35" y="30"/>
                  </a:lnTo>
                  <a:lnTo>
                    <a:pt x="35" y="22"/>
                  </a:lnTo>
                  <a:lnTo>
                    <a:pt x="35" y="22"/>
                  </a:lnTo>
                  <a:lnTo>
                    <a:pt x="32" y="21"/>
                  </a:lnTo>
                  <a:lnTo>
                    <a:pt x="30" y="19"/>
                  </a:lnTo>
                  <a:lnTo>
                    <a:pt x="25" y="21"/>
                  </a:lnTo>
                  <a:lnTo>
                    <a:pt x="16" y="26"/>
                  </a:lnTo>
                  <a:lnTo>
                    <a:pt x="16" y="2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4" name="Freeform 134"/>
            <p:cNvSpPr>
              <a:spLocks noEditPoints="1"/>
            </p:cNvSpPr>
            <p:nvPr/>
          </p:nvSpPr>
          <p:spPr bwMode="auto">
            <a:xfrm>
              <a:off x="6851651" y="4222750"/>
              <a:ext cx="26988" cy="33338"/>
            </a:xfrm>
            <a:custGeom>
              <a:avLst/>
              <a:gdLst/>
              <a:ahLst/>
              <a:cxnLst>
                <a:cxn ang="0">
                  <a:pos x="13" y="0"/>
                </a:cxn>
                <a:cxn ang="0">
                  <a:pos x="13" y="0"/>
                </a:cxn>
                <a:cxn ang="0">
                  <a:pos x="19" y="1"/>
                </a:cxn>
                <a:cxn ang="0">
                  <a:pos x="26" y="2"/>
                </a:cxn>
                <a:cxn ang="0">
                  <a:pos x="35" y="6"/>
                </a:cxn>
                <a:cxn ang="0">
                  <a:pos x="44" y="10"/>
                </a:cxn>
                <a:cxn ang="0">
                  <a:pos x="52" y="13"/>
                </a:cxn>
                <a:cxn ang="0">
                  <a:pos x="52" y="13"/>
                </a:cxn>
                <a:cxn ang="0">
                  <a:pos x="52" y="24"/>
                </a:cxn>
                <a:cxn ang="0">
                  <a:pos x="50" y="33"/>
                </a:cxn>
                <a:cxn ang="0">
                  <a:pos x="47" y="42"/>
                </a:cxn>
                <a:cxn ang="0">
                  <a:pos x="43" y="49"/>
                </a:cxn>
                <a:cxn ang="0">
                  <a:pos x="37" y="55"/>
                </a:cxn>
                <a:cxn ang="0">
                  <a:pos x="31" y="59"/>
                </a:cxn>
                <a:cxn ang="0">
                  <a:pos x="25" y="61"/>
                </a:cxn>
                <a:cxn ang="0">
                  <a:pos x="19" y="61"/>
                </a:cxn>
                <a:cxn ang="0">
                  <a:pos x="19" y="61"/>
                </a:cxn>
                <a:cxn ang="0">
                  <a:pos x="15" y="60"/>
                </a:cxn>
                <a:cxn ang="0">
                  <a:pos x="12" y="58"/>
                </a:cxn>
                <a:cxn ang="0">
                  <a:pos x="8" y="56"/>
                </a:cxn>
                <a:cxn ang="0">
                  <a:pos x="5" y="53"/>
                </a:cxn>
                <a:cxn ang="0">
                  <a:pos x="2" y="44"/>
                </a:cxn>
                <a:cxn ang="0">
                  <a:pos x="0" y="35"/>
                </a:cxn>
                <a:cxn ang="0">
                  <a:pos x="0" y="26"/>
                </a:cxn>
                <a:cxn ang="0">
                  <a:pos x="2" y="16"/>
                </a:cxn>
                <a:cxn ang="0">
                  <a:pos x="6" y="8"/>
                </a:cxn>
                <a:cxn ang="0">
                  <a:pos x="10" y="4"/>
                </a:cxn>
                <a:cxn ang="0">
                  <a:pos x="13" y="0"/>
                </a:cxn>
                <a:cxn ang="0">
                  <a:pos x="13" y="0"/>
                </a:cxn>
                <a:cxn ang="0">
                  <a:pos x="21" y="17"/>
                </a:cxn>
                <a:cxn ang="0">
                  <a:pos x="21" y="17"/>
                </a:cxn>
                <a:cxn ang="0">
                  <a:pos x="20" y="22"/>
                </a:cxn>
                <a:cxn ang="0">
                  <a:pos x="19" y="26"/>
                </a:cxn>
                <a:cxn ang="0">
                  <a:pos x="18" y="31"/>
                </a:cxn>
                <a:cxn ang="0">
                  <a:pos x="19" y="37"/>
                </a:cxn>
                <a:cxn ang="0">
                  <a:pos x="19" y="37"/>
                </a:cxn>
                <a:cxn ang="0">
                  <a:pos x="22" y="38"/>
                </a:cxn>
                <a:cxn ang="0">
                  <a:pos x="26" y="37"/>
                </a:cxn>
                <a:cxn ang="0">
                  <a:pos x="29" y="34"/>
                </a:cxn>
                <a:cxn ang="0">
                  <a:pos x="31" y="32"/>
                </a:cxn>
                <a:cxn ang="0">
                  <a:pos x="34" y="25"/>
                </a:cxn>
                <a:cxn ang="0">
                  <a:pos x="37" y="17"/>
                </a:cxn>
                <a:cxn ang="0">
                  <a:pos x="37" y="17"/>
                </a:cxn>
                <a:cxn ang="0">
                  <a:pos x="33" y="16"/>
                </a:cxn>
                <a:cxn ang="0">
                  <a:pos x="29" y="16"/>
                </a:cxn>
                <a:cxn ang="0">
                  <a:pos x="21" y="17"/>
                </a:cxn>
                <a:cxn ang="0">
                  <a:pos x="21" y="17"/>
                </a:cxn>
              </a:cxnLst>
              <a:rect l="0" t="0" r="r" b="b"/>
              <a:pathLst>
                <a:path w="52" h="61">
                  <a:moveTo>
                    <a:pt x="13" y="0"/>
                  </a:moveTo>
                  <a:lnTo>
                    <a:pt x="13" y="0"/>
                  </a:lnTo>
                  <a:lnTo>
                    <a:pt x="19" y="1"/>
                  </a:lnTo>
                  <a:lnTo>
                    <a:pt x="26" y="2"/>
                  </a:lnTo>
                  <a:lnTo>
                    <a:pt x="35" y="6"/>
                  </a:lnTo>
                  <a:lnTo>
                    <a:pt x="44" y="10"/>
                  </a:lnTo>
                  <a:lnTo>
                    <a:pt x="52" y="13"/>
                  </a:lnTo>
                  <a:lnTo>
                    <a:pt x="52" y="13"/>
                  </a:lnTo>
                  <a:lnTo>
                    <a:pt x="52" y="24"/>
                  </a:lnTo>
                  <a:lnTo>
                    <a:pt x="50" y="33"/>
                  </a:lnTo>
                  <a:lnTo>
                    <a:pt x="47" y="42"/>
                  </a:lnTo>
                  <a:lnTo>
                    <a:pt x="43" y="49"/>
                  </a:lnTo>
                  <a:lnTo>
                    <a:pt x="37" y="55"/>
                  </a:lnTo>
                  <a:lnTo>
                    <a:pt x="31" y="59"/>
                  </a:lnTo>
                  <a:lnTo>
                    <a:pt x="25" y="61"/>
                  </a:lnTo>
                  <a:lnTo>
                    <a:pt x="19" y="61"/>
                  </a:lnTo>
                  <a:lnTo>
                    <a:pt x="19" y="61"/>
                  </a:lnTo>
                  <a:lnTo>
                    <a:pt x="15" y="60"/>
                  </a:lnTo>
                  <a:lnTo>
                    <a:pt x="12" y="58"/>
                  </a:lnTo>
                  <a:lnTo>
                    <a:pt x="8" y="56"/>
                  </a:lnTo>
                  <a:lnTo>
                    <a:pt x="5" y="53"/>
                  </a:lnTo>
                  <a:lnTo>
                    <a:pt x="2" y="44"/>
                  </a:lnTo>
                  <a:lnTo>
                    <a:pt x="0" y="35"/>
                  </a:lnTo>
                  <a:lnTo>
                    <a:pt x="0" y="26"/>
                  </a:lnTo>
                  <a:lnTo>
                    <a:pt x="2" y="16"/>
                  </a:lnTo>
                  <a:lnTo>
                    <a:pt x="6" y="8"/>
                  </a:lnTo>
                  <a:lnTo>
                    <a:pt x="10" y="4"/>
                  </a:lnTo>
                  <a:lnTo>
                    <a:pt x="13" y="0"/>
                  </a:lnTo>
                  <a:lnTo>
                    <a:pt x="13" y="0"/>
                  </a:lnTo>
                  <a:close/>
                  <a:moveTo>
                    <a:pt x="21" y="17"/>
                  </a:moveTo>
                  <a:lnTo>
                    <a:pt x="21" y="17"/>
                  </a:lnTo>
                  <a:lnTo>
                    <a:pt x="20" y="22"/>
                  </a:lnTo>
                  <a:lnTo>
                    <a:pt x="19" y="26"/>
                  </a:lnTo>
                  <a:lnTo>
                    <a:pt x="18" y="31"/>
                  </a:lnTo>
                  <a:lnTo>
                    <a:pt x="19" y="37"/>
                  </a:lnTo>
                  <a:lnTo>
                    <a:pt x="19" y="37"/>
                  </a:lnTo>
                  <a:lnTo>
                    <a:pt x="22" y="38"/>
                  </a:lnTo>
                  <a:lnTo>
                    <a:pt x="26" y="37"/>
                  </a:lnTo>
                  <a:lnTo>
                    <a:pt x="29" y="34"/>
                  </a:lnTo>
                  <a:lnTo>
                    <a:pt x="31" y="32"/>
                  </a:lnTo>
                  <a:lnTo>
                    <a:pt x="34" y="25"/>
                  </a:lnTo>
                  <a:lnTo>
                    <a:pt x="37" y="17"/>
                  </a:lnTo>
                  <a:lnTo>
                    <a:pt x="37" y="17"/>
                  </a:lnTo>
                  <a:lnTo>
                    <a:pt x="33" y="16"/>
                  </a:lnTo>
                  <a:lnTo>
                    <a:pt x="29" y="16"/>
                  </a:lnTo>
                  <a:lnTo>
                    <a:pt x="21" y="17"/>
                  </a:lnTo>
                  <a:lnTo>
                    <a:pt x="21" y="1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5" name="Freeform 135"/>
            <p:cNvSpPr/>
            <p:nvPr/>
          </p:nvSpPr>
          <p:spPr bwMode="auto">
            <a:xfrm>
              <a:off x="6127751" y="4395788"/>
              <a:ext cx="4763" cy="4763"/>
            </a:xfrm>
            <a:custGeom>
              <a:avLst/>
              <a:gdLst/>
              <a:ahLst/>
              <a:cxnLst>
                <a:cxn ang="0">
                  <a:pos x="8" y="0"/>
                </a:cxn>
                <a:cxn ang="0">
                  <a:pos x="8" y="0"/>
                </a:cxn>
                <a:cxn ang="0">
                  <a:pos x="8" y="6"/>
                </a:cxn>
                <a:cxn ang="0">
                  <a:pos x="6" y="10"/>
                </a:cxn>
                <a:cxn ang="0">
                  <a:pos x="6" y="10"/>
                </a:cxn>
                <a:cxn ang="0">
                  <a:pos x="3" y="9"/>
                </a:cxn>
                <a:cxn ang="0">
                  <a:pos x="0" y="8"/>
                </a:cxn>
                <a:cxn ang="0">
                  <a:pos x="0" y="8"/>
                </a:cxn>
                <a:cxn ang="0">
                  <a:pos x="1" y="5"/>
                </a:cxn>
                <a:cxn ang="0">
                  <a:pos x="2" y="2"/>
                </a:cxn>
                <a:cxn ang="0">
                  <a:pos x="5" y="1"/>
                </a:cxn>
                <a:cxn ang="0">
                  <a:pos x="8" y="0"/>
                </a:cxn>
                <a:cxn ang="0">
                  <a:pos x="8" y="0"/>
                </a:cxn>
              </a:cxnLst>
              <a:rect l="0" t="0" r="r" b="b"/>
              <a:pathLst>
                <a:path w="8" h="10">
                  <a:moveTo>
                    <a:pt x="8" y="0"/>
                  </a:moveTo>
                  <a:lnTo>
                    <a:pt x="8" y="0"/>
                  </a:lnTo>
                  <a:lnTo>
                    <a:pt x="8" y="6"/>
                  </a:lnTo>
                  <a:lnTo>
                    <a:pt x="6" y="10"/>
                  </a:lnTo>
                  <a:lnTo>
                    <a:pt x="6" y="10"/>
                  </a:lnTo>
                  <a:lnTo>
                    <a:pt x="3" y="9"/>
                  </a:lnTo>
                  <a:lnTo>
                    <a:pt x="0" y="8"/>
                  </a:lnTo>
                  <a:lnTo>
                    <a:pt x="0" y="8"/>
                  </a:lnTo>
                  <a:lnTo>
                    <a:pt x="1" y="5"/>
                  </a:lnTo>
                  <a:lnTo>
                    <a:pt x="2" y="2"/>
                  </a:lnTo>
                  <a:lnTo>
                    <a:pt x="5" y="1"/>
                  </a:lnTo>
                  <a:lnTo>
                    <a:pt x="8" y="0"/>
                  </a:lnTo>
                  <a:lnTo>
                    <a:pt x="8"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6" name="Freeform 136"/>
            <p:cNvSpPr>
              <a:spLocks noEditPoints="1"/>
            </p:cNvSpPr>
            <p:nvPr/>
          </p:nvSpPr>
          <p:spPr bwMode="auto">
            <a:xfrm>
              <a:off x="6029326" y="4137025"/>
              <a:ext cx="1135063" cy="1006475"/>
            </a:xfrm>
            <a:custGeom>
              <a:avLst/>
              <a:gdLst/>
              <a:ahLst/>
              <a:cxnLst>
                <a:cxn ang="0">
                  <a:pos x="103" y="1307"/>
                </a:cxn>
                <a:cxn ang="0">
                  <a:pos x="73" y="346"/>
                </a:cxn>
                <a:cxn ang="0">
                  <a:pos x="321" y="88"/>
                </a:cxn>
                <a:cxn ang="0">
                  <a:pos x="1023" y="169"/>
                </a:cxn>
                <a:cxn ang="0">
                  <a:pos x="1173" y="605"/>
                </a:cxn>
                <a:cxn ang="0">
                  <a:pos x="1543" y="52"/>
                </a:cxn>
                <a:cxn ang="0">
                  <a:pos x="2067" y="103"/>
                </a:cxn>
                <a:cxn ang="0">
                  <a:pos x="2048" y="496"/>
                </a:cxn>
                <a:cxn ang="0">
                  <a:pos x="1899" y="1244"/>
                </a:cxn>
                <a:cxn ang="0">
                  <a:pos x="1446" y="1525"/>
                </a:cxn>
                <a:cxn ang="0">
                  <a:pos x="1262" y="961"/>
                </a:cxn>
                <a:cxn ang="0">
                  <a:pos x="1101" y="1767"/>
                </a:cxn>
                <a:cxn ang="0">
                  <a:pos x="969" y="1275"/>
                </a:cxn>
                <a:cxn ang="0">
                  <a:pos x="832" y="717"/>
                </a:cxn>
                <a:cxn ang="0">
                  <a:pos x="682" y="1090"/>
                </a:cxn>
                <a:cxn ang="0">
                  <a:pos x="537" y="1895"/>
                </a:cxn>
                <a:cxn ang="0">
                  <a:pos x="2059" y="294"/>
                </a:cxn>
                <a:cxn ang="0">
                  <a:pos x="1574" y="25"/>
                </a:cxn>
                <a:cxn ang="0">
                  <a:pos x="1976" y="907"/>
                </a:cxn>
                <a:cxn ang="0">
                  <a:pos x="2002" y="552"/>
                </a:cxn>
                <a:cxn ang="0">
                  <a:pos x="1460" y="1019"/>
                </a:cxn>
                <a:cxn ang="0">
                  <a:pos x="1950" y="881"/>
                </a:cxn>
                <a:cxn ang="0">
                  <a:pos x="1935" y="735"/>
                </a:cxn>
                <a:cxn ang="0">
                  <a:pos x="1837" y="656"/>
                </a:cxn>
                <a:cxn ang="0">
                  <a:pos x="1597" y="292"/>
                </a:cxn>
                <a:cxn ang="0">
                  <a:pos x="1927" y="1195"/>
                </a:cxn>
                <a:cxn ang="0">
                  <a:pos x="1440" y="575"/>
                </a:cxn>
                <a:cxn ang="0">
                  <a:pos x="1271" y="845"/>
                </a:cxn>
                <a:cxn ang="0">
                  <a:pos x="1159" y="832"/>
                </a:cxn>
                <a:cxn ang="0">
                  <a:pos x="1886" y="792"/>
                </a:cxn>
                <a:cxn ang="0">
                  <a:pos x="1743" y="912"/>
                </a:cxn>
                <a:cxn ang="0">
                  <a:pos x="1457" y="949"/>
                </a:cxn>
                <a:cxn ang="0">
                  <a:pos x="1560" y="337"/>
                </a:cxn>
                <a:cxn ang="0">
                  <a:pos x="1378" y="313"/>
                </a:cxn>
                <a:cxn ang="0">
                  <a:pos x="536" y="434"/>
                </a:cxn>
                <a:cxn ang="0">
                  <a:pos x="1438" y="328"/>
                </a:cxn>
                <a:cxn ang="0">
                  <a:pos x="1241" y="928"/>
                </a:cxn>
                <a:cxn ang="0">
                  <a:pos x="1403" y="1095"/>
                </a:cxn>
                <a:cxn ang="0">
                  <a:pos x="828" y="112"/>
                </a:cxn>
                <a:cxn ang="0">
                  <a:pos x="130" y="162"/>
                </a:cxn>
                <a:cxn ang="0">
                  <a:pos x="869" y="374"/>
                </a:cxn>
                <a:cxn ang="0">
                  <a:pos x="602" y="724"/>
                </a:cxn>
                <a:cxn ang="0">
                  <a:pos x="1248" y="378"/>
                </a:cxn>
                <a:cxn ang="0">
                  <a:pos x="1145" y="1709"/>
                </a:cxn>
                <a:cxn ang="0">
                  <a:pos x="1102" y="913"/>
                </a:cxn>
                <a:cxn ang="0">
                  <a:pos x="1098" y="1143"/>
                </a:cxn>
                <a:cxn ang="0">
                  <a:pos x="1039" y="833"/>
                </a:cxn>
                <a:cxn ang="0">
                  <a:pos x="743" y="1203"/>
                </a:cxn>
                <a:cxn ang="0">
                  <a:pos x="723" y="1143"/>
                </a:cxn>
                <a:cxn ang="0">
                  <a:pos x="541" y="1852"/>
                </a:cxn>
                <a:cxn ang="0">
                  <a:pos x="482" y="1268"/>
                </a:cxn>
                <a:cxn ang="0">
                  <a:pos x="465" y="1829"/>
                </a:cxn>
                <a:cxn ang="0">
                  <a:pos x="237" y="264"/>
                </a:cxn>
                <a:cxn ang="0">
                  <a:pos x="437" y="431"/>
                </a:cxn>
                <a:cxn ang="0">
                  <a:pos x="89" y="237"/>
                </a:cxn>
                <a:cxn ang="0">
                  <a:pos x="310" y="606"/>
                </a:cxn>
                <a:cxn ang="0">
                  <a:pos x="172" y="1189"/>
                </a:cxn>
                <a:cxn ang="0">
                  <a:pos x="460" y="853"/>
                </a:cxn>
                <a:cxn ang="0">
                  <a:pos x="166" y="1293"/>
                </a:cxn>
                <a:cxn ang="0">
                  <a:pos x="198" y="1376"/>
                </a:cxn>
                <a:cxn ang="0">
                  <a:pos x="150" y="927"/>
                </a:cxn>
                <a:cxn ang="0">
                  <a:pos x="113" y="993"/>
                </a:cxn>
                <a:cxn ang="0">
                  <a:pos x="151" y="1119"/>
                </a:cxn>
              </a:cxnLst>
              <a:rect l="0" t="0" r="r" b="b"/>
              <a:pathLst>
                <a:path w="2145" h="1901">
                  <a:moveTo>
                    <a:pt x="440" y="1797"/>
                  </a:moveTo>
                  <a:lnTo>
                    <a:pt x="440" y="1797"/>
                  </a:lnTo>
                  <a:lnTo>
                    <a:pt x="443" y="1771"/>
                  </a:lnTo>
                  <a:lnTo>
                    <a:pt x="444" y="1749"/>
                  </a:lnTo>
                  <a:lnTo>
                    <a:pt x="445" y="1725"/>
                  </a:lnTo>
                  <a:lnTo>
                    <a:pt x="447" y="1699"/>
                  </a:lnTo>
                  <a:lnTo>
                    <a:pt x="447" y="1699"/>
                  </a:lnTo>
                  <a:lnTo>
                    <a:pt x="435" y="1688"/>
                  </a:lnTo>
                  <a:lnTo>
                    <a:pt x="429" y="1684"/>
                  </a:lnTo>
                  <a:lnTo>
                    <a:pt x="422" y="1680"/>
                  </a:lnTo>
                  <a:lnTo>
                    <a:pt x="422" y="1680"/>
                  </a:lnTo>
                  <a:lnTo>
                    <a:pt x="399" y="1642"/>
                  </a:lnTo>
                  <a:lnTo>
                    <a:pt x="374" y="1604"/>
                  </a:lnTo>
                  <a:lnTo>
                    <a:pt x="349" y="1569"/>
                  </a:lnTo>
                  <a:lnTo>
                    <a:pt x="323" y="1534"/>
                  </a:lnTo>
                  <a:lnTo>
                    <a:pt x="269" y="1464"/>
                  </a:lnTo>
                  <a:lnTo>
                    <a:pt x="216" y="1395"/>
                  </a:lnTo>
                  <a:lnTo>
                    <a:pt x="216" y="1395"/>
                  </a:lnTo>
                  <a:lnTo>
                    <a:pt x="215" y="1400"/>
                  </a:lnTo>
                  <a:lnTo>
                    <a:pt x="212" y="1404"/>
                  </a:lnTo>
                  <a:lnTo>
                    <a:pt x="210" y="1408"/>
                  </a:lnTo>
                  <a:lnTo>
                    <a:pt x="207" y="1412"/>
                  </a:lnTo>
                  <a:lnTo>
                    <a:pt x="198" y="1418"/>
                  </a:lnTo>
                  <a:lnTo>
                    <a:pt x="188" y="1423"/>
                  </a:lnTo>
                  <a:lnTo>
                    <a:pt x="176" y="1428"/>
                  </a:lnTo>
                  <a:lnTo>
                    <a:pt x="163" y="1431"/>
                  </a:lnTo>
                  <a:lnTo>
                    <a:pt x="149" y="1432"/>
                  </a:lnTo>
                  <a:lnTo>
                    <a:pt x="135" y="1432"/>
                  </a:lnTo>
                  <a:lnTo>
                    <a:pt x="121" y="1431"/>
                  </a:lnTo>
                  <a:lnTo>
                    <a:pt x="109" y="1428"/>
                  </a:lnTo>
                  <a:lnTo>
                    <a:pt x="96" y="1423"/>
                  </a:lnTo>
                  <a:lnTo>
                    <a:pt x="86" y="1417"/>
                  </a:lnTo>
                  <a:lnTo>
                    <a:pt x="81" y="1414"/>
                  </a:lnTo>
                  <a:lnTo>
                    <a:pt x="77" y="1410"/>
                  </a:lnTo>
                  <a:lnTo>
                    <a:pt x="73" y="1405"/>
                  </a:lnTo>
                  <a:lnTo>
                    <a:pt x="71" y="1401"/>
                  </a:lnTo>
                  <a:lnTo>
                    <a:pt x="69" y="1396"/>
                  </a:lnTo>
                  <a:lnTo>
                    <a:pt x="67" y="1390"/>
                  </a:lnTo>
                  <a:lnTo>
                    <a:pt x="67" y="1384"/>
                  </a:lnTo>
                  <a:lnTo>
                    <a:pt x="67" y="1377"/>
                  </a:lnTo>
                  <a:lnTo>
                    <a:pt x="67" y="1377"/>
                  </a:lnTo>
                  <a:lnTo>
                    <a:pt x="72" y="1374"/>
                  </a:lnTo>
                  <a:lnTo>
                    <a:pt x="76" y="1370"/>
                  </a:lnTo>
                  <a:lnTo>
                    <a:pt x="83" y="1360"/>
                  </a:lnTo>
                  <a:lnTo>
                    <a:pt x="87" y="1356"/>
                  </a:lnTo>
                  <a:lnTo>
                    <a:pt x="91" y="1352"/>
                  </a:lnTo>
                  <a:lnTo>
                    <a:pt x="97" y="1351"/>
                  </a:lnTo>
                  <a:lnTo>
                    <a:pt x="103" y="1351"/>
                  </a:lnTo>
                  <a:lnTo>
                    <a:pt x="103" y="1351"/>
                  </a:lnTo>
                  <a:lnTo>
                    <a:pt x="103" y="1307"/>
                  </a:lnTo>
                  <a:lnTo>
                    <a:pt x="103" y="1264"/>
                  </a:lnTo>
                  <a:lnTo>
                    <a:pt x="103" y="1223"/>
                  </a:lnTo>
                  <a:lnTo>
                    <a:pt x="103" y="1203"/>
                  </a:lnTo>
                  <a:lnTo>
                    <a:pt x="105" y="1183"/>
                  </a:lnTo>
                  <a:lnTo>
                    <a:pt x="105" y="1183"/>
                  </a:lnTo>
                  <a:lnTo>
                    <a:pt x="106" y="1171"/>
                  </a:lnTo>
                  <a:lnTo>
                    <a:pt x="109" y="1159"/>
                  </a:lnTo>
                  <a:lnTo>
                    <a:pt x="111" y="1146"/>
                  </a:lnTo>
                  <a:lnTo>
                    <a:pt x="111" y="1134"/>
                  </a:lnTo>
                  <a:lnTo>
                    <a:pt x="111" y="1134"/>
                  </a:lnTo>
                  <a:lnTo>
                    <a:pt x="110" y="1107"/>
                  </a:lnTo>
                  <a:lnTo>
                    <a:pt x="106" y="1079"/>
                  </a:lnTo>
                  <a:lnTo>
                    <a:pt x="103" y="1051"/>
                  </a:lnTo>
                  <a:lnTo>
                    <a:pt x="101" y="1023"/>
                  </a:lnTo>
                  <a:lnTo>
                    <a:pt x="101" y="1023"/>
                  </a:lnTo>
                  <a:lnTo>
                    <a:pt x="98" y="992"/>
                  </a:lnTo>
                  <a:lnTo>
                    <a:pt x="95" y="962"/>
                  </a:lnTo>
                  <a:lnTo>
                    <a:pt x="92" y="931"/>
                  </a:lnTo>
                  <a:lnTo>
                    <a:pt x="90" y="899"/>
                  </a:lnTo>
                  <a:lnTo>
                    <a:pt x="90" y="899"/>
                  </a:lnTo>
                  <a:lnTo>
                    <a:pt x="90" y="895"/>
                  </a:lnTo>
                  <a:lnTo>
                    <a:pt x="91" y="891"/>
                  </a:lnTo>
                  <a:lnTo>
                    <a:pt x="94" y="888"/>
                  </a:lnTo>
                  <a:lnTo>
                    <a:pt x="97" y="887"/>
                  </a:lnTo>
                  <a:lnTo>
                    <a:pt x="97" y="887"/>
                  </a:lnTo>
                  <a:lnTo>
                    <a:pt x="95" y="870"/>
                  </a:lnTo>
                  <a:lnTo>
                    <a:pt x="94" y="853"/>
                  </a:lnTo>
                  <a:lnTo>
                    <a:pt x="94" y="836"/>
                  </a:lnTo>
                  <a:lnTo>
                    <a:pt x="95" y="820"/>
                  </a:lnTo>
                  <a:lnTo>
                    <a:pt x="98" y="786"/>
                  </a:lnTo>
                  <a:lnTo>
                    <a:pt x="98" y="770"/>
                  </a:lnTo>
                  <a:lnTo>
                    <a:pt x="97" y="754"/>
                  </a:lnTo>
                  <a:lnTo>
                    <a:pt x="97" y="754"/>
                  </a:lnTo>
                  <a:lnTo>
                    <a:pt x="92" y="719"/>
                  </a:lnTo>
                  <a:lnTo>
                    <a:pt x="90" y="683"/>
                  </a:lnTo>
                  <a:lnTo>
                    <a:pt x="86" y="609"/>
                  </a:lnTo>
                  <a:lnTo>
                    <a:pt x="82" y="534"/>
                  </a:lnTo>
                  <a:lnTo>
                    <a:pt x="80" y="496"/>
                  </a:lnTo>
                  <a:lnTo>
                    <a:pt x="75" y="459"/>
                  </a:lnTo>
                  <a:lnTo>
                    <a:pt x="75" y="459"/>
                  </a:lnTo>
                  <a:lnTo>
                    <a:pt x="80" y="451"/>
                  </a:lnTo>
                  <a:lnTo>
                    <a:pt x="81" y="443"/>
                  </a:lnTo>
                  <a:lnTo>
                    <a:pt x="81" y="435"/>
                  </a:lnTo>
                  <a:lnTo>
                    <a:pt x="80" y="427"/>
                  </a:lnTo>
                  <a:lnTo>
                    <a:pt x="76" y="408"/>
                  </a:lnTo>
                  <a:lnTo>
                    <a:pt x="74" y="399"/>
                  </a:lnTo>
                  <a:lnTo>
                    <a:pt x="73" y="389"/>
                  </a:lnTo>
                  <a:lnTo>
                    <a:pt x="73" y="389"/>
                  </a:lnTo>
                  <a:lnTo>
                    <a:pt x="73" y="368"/>
                  </a:lnTo>
                  <a:lnTo>
                    <a:pt x="73" y="346"/>
                  </a:lnTo>
                  <a:lnTo>
                    <a:pt x="75" y="324"/>
                  </a:lnTo>
                  <a:lnTo>
                    <a:pt x="75" y="301"/>
                  </a:lnTo>
                  <a:lnTo>
                    <a:pt x="75" y="301"/>
                  </a:lnTo>
                  <a:lnTo>
                    <a:pt x="74" y="290"/>
                  </a:lnTo>
                  <a:lnTo>
                    <a:pt x="73" y="279"/>
                  </a:lnTo>
                  <a:lnTo>
                    <a:pt x="68" y="257"/>
                  </a:lnTo>
                  <a:lnTo>
                    <a:pt x="66" y="246"/>
                  </a:lnTo>
                  <a:lnTo>
                    <a:pt x="65" y="235"/>
                  </a:lnTo>
                  <a:lnTo>
                    <a:pt x="64" y="224"/>
                  </a:lnTo>
                  <a:lnTo>
                    <a:pt x="65" y="212"/>
                  </a:lnTo>
                  <a:lnTo>
                    <a:pt x="65" y="212"/>
                  </a:lnTo>
                  <a:lnTo>
                    <a:pt x="60" y="207"/>
                  </a:lnTo>
                  <a:lnTo>
                    <a:pt x="56" y="203"/>
                  </a:lnTo>
                  <a:lnTo>
                    <a:pt x="53" y="201"/>
                  </a:lnTo>
                  <a:lnTo>
                    <a:pt x="49" y="199"/>
                  </a:lnTo>
                  <a:lnTo>
                    <a:pt x="44" y="199"/>
                  </a:lnTo>
                  <a:lnTo>
                    <a:pt x="40" y="199"/>
                  </a:lnTo>
                  <a:lnTo>
                    <a:pt x="40" y="199"/>
                  </a:lnTo>
                  <a:lnTo>
                    <a:pt x="38" y="192"/>
                  </a:lnTo>
                  <a:lnTo>
                    <a:pt x="35" y="188"/>
                  </a:lnTo>
                  <a:lnTo>
                    <a:pt x="30" y="186"/>
                  </a:lnTo>
                  <a:lnTo>
                    <a:pt x="26" y="182"/>
                  </a:lnTo>
                  <a:lnTo>
                    <a:pt x="16" y="178"/>
                  </a:lnTo>
                  <a:lnTo>
                    <a:pt x="12" y="175"/>
                  </a:lnTo>
                  <a:lnTo>
                    <a:pt x="8" y="171"/>
                  </a:lnTo>
                  <a:lnTo>
                    <a:pt x="8" y="171"/>
                  </a:lnTo>
                  <a:lnTo>
                    <a:pt x="5" y="165"/>
                  </a:lnTo>
                  <a:lnTo>
                    <a:pt x="3" y="160"/>
                  </a:lnTo>
                  <a:lnTo>
                    <a:pt x="1" y="155"/>
                  </a:lnTo>
                  <a:lnTo>
                    <a:pt x="0" y="149"/>
                  </a:lnTo>
                  <a:lnTo>
                    <a:pt x="1" y="144"/>
                  </a:lnTo>
                  <a:lnTo>
                    <a:pt x="1" y="139"/>
                  </a:lnTo>
                  <a:lnTo>
                    <a:pt x="4" y="134"/>
                  </a:lnTo>
                  <a:lnTo>
                    <a:pt x="6" y="129"/>
                  </a:lnTo>
                  <a:lnTo>
                    <a:pt x="12" y="119"/>
                  </a:lnTo>
                  <a:lnTo>
                    <a:pt x="20" y="112"/>
                  </a:lnTo>
                  <a:lnTo>
                    <a:pt x="29" y="105"/>
                  </a:lnTo>
                  <a:lnTo>
                    <a:pt x="40" y="102"/>
                  </a:lnTo>
                  <a:lnTo>
                    <a:pt x="40" y="102"/>
                  </a:lnTo>
                  <a:lnTo>
                    <a:pt x="44" y="102"/>
                  </a:lnTo>
                  <a:lnTo>
                    <a:pt x="47" y="104"/>
                  </a:lnTo>
                  <a:lnTo>
                    <a:pt x="53" y="110"/>
                  </a:lnTo>
                  <a:lnTo>
                    <a:pt x="53" y="110"/>
                  </a:lnTo>
                  <a:lnTo>
                    <a:pt x="74" y="106"/>
                  </a:lnTo>
                  <a:lnTo>
                    <a:pt x="97" y="103"/>
                  </a:lnTo>
                  <a:lnTo>
                    <a:pt x="142" y="99"/>
                  </a:lnTo>
                  <a:lnTo>
                    <a:pt x="186" y="96"/>
                  </a:lnTo>
                  <a:lnTo>
                    <a:pt x="231" y="94"/>
                  </a:lnTo>
                  <a:lnTo>
                    <a:pt x="276" y="91"/>
                  </a:lnTo>
                  <a:lnTo>
                    <a:pt x="321" y="88"/>
                  </a:lnTo>
                  <a:lnTo>
                    <a:pt x="365" y="84"/>
                  </a:lnTo>
                  <a:lnTo>
                    <a:pt x="388" y="81"/>
                  </a:lnTo>
                  <a:lnTo>
                    <a:pt x="412" y="76"/>
                  </a:lnTo>
                  <a:lnTo>
                    <a:pt x="412" y="76"/>
                  </a:lnTo>
                  <a:lnTo>
                    <a:pt x="424" y="78"/>
                  </a:lnTo>
                  <a:lnTo>
                    <a:pt x="437" y="79"/>
                  </a:lnTo>
                  <a:lnTo>
                    <a:pt x="464" y="78"/>
                  </a:lnTo>
                  <a:lnTo>
                    <a:pt x="490" y="75"/>
                  </a:lnTo>
                  <a:lnTo>
                    <a:pt x="515" y="72"/>
                  </a:lnTo>
                  <a:lnTo>
                    <a:pt x="542" y="69"/>
                  </a:lnTo>
                  <a:lnTo>
                    <a:pt x="568" y="67"/>
                  </a:lnTo>
                  <a:lnTo>
                    <a:pt x="594" y="66"/>
                  </a:lnTo>
                  <a:lnTo>
                    <a:pt x="606" y="67"/>
                  </a:lnTo>
                  <a:lnTo>
                    <a:pt x="619" y="68"/>
                  </a:lnTo>
                  <a:lnTo>
                    <a:pt x="619" y="68"/>
                  </a:lnTo>
                  <a:lnTo>
                    <a:pt x="676" y="59"/>
                  </a:lnTo>
                  <a:lnTo>
                    <a:pt x="676" y="59"/>
                  </a:lnTo>
                  <a:lnTo>
                    <a:pt x="707" y="54"/>
                  </a:lnTo>
                  <a:lnTo>
                    <a:pt x="723" y="52"/>
                  </a:lnTo>
                  <a:lnTo>
                    <a:pt x="730" y="51"/>
                  </a:lnTo>
                  <a:lnTo>
                    <a:pt x="737" y="52"/>
                  </a:lnTo>
                  <a:lnTo>
                    <a:pt x="737" y="52"/>
                  </a:lnTo>
                  <a:lnTo>
                    <a:pt x="741" y="53"/>
                  </a:lnTo>
                  <a:lnTo>
                    <a:pt x="746" y="55"/>
                  </a:lnTo>
                  <a:lnTo>
                    <a:pt x="755" y="59"/>
                  </a:lnTo>
                  <a:lnTo>
                    <a:pt x="760" y="62"/>
                  </a:lnTo>
                  <a:lnTo>
                    <a:pt x="764" y="63"/>
                  </a:lnTo>
                  <a:lnTo>
                    <a:pt x="768" y="64"/>
                  </a:lnTo>
                  <a:lnTo>
                    <a:pt x="772" y="62"/>
                  </a:lnTo>
                  <a:lnTo>
                    <a:pt x="772" y="62"/>
                  </a:lnTo>
                  <a:lnTo>
                    <a:pt x="780" y="68"/>
                  </a:lnTo>
                  <a:lnTo>
                    <a:pt x="787" y="72"/>
                  </a:lnTo>
                  <a:lnTo>
                    <a:pt x="796" y="76"/>
                  </a:lnTo>
                  <a:lnTo>
                    <a:pt x="806" y="81"/>
                  </a:lnTo>
                  <a:lnTo>
                    <a:pt x="824" y="87"/>
                  </a:lnTo>
                  <a:lnTo>
                    <a:pt x="843" y="94"/>
                  </a:lnTo>
                  <a:lnTo>
                    <a:pt x="861" y="100"/>
                  </a:lnTo>
                  <a:lnTo>
                    <a:pt x="881" y="106"/>
                  </a:lnTo>
                  <a:lnTo>
                    <a:pt x="889" y="111"/>
                  </a:lnTo>
                  <a:lnTo>
                    <a:pt x="898" y="115"/>
                  </a:lnTo>
                  <a:lnTo>
                    <a:pt x="905" y="120"/>
                  </a:lnTo>
                  <a:lnTo>
                    <a:pt x="913" y="127"/>
                  </a:lnTo>
                  <a:lnTo>
                    <a:pt x="913" y="127"/>
                  </a:lnTo>
                  <a:lnTo>
                    <a:pt x="924" y="129"/>
                  </a:lnTo>
                  <a:lnTo>
                    <a:pt x="936" y="132"/>
                  </a:lnTo>
                  <a:lnTo>
                    <a:pt x="958" y="142"/>
                  </a:lnTo>
                  <a:lnTo>
                    <a:pt x="979" y="151"/>
                  </a:lnTo>
                  <a:lnTo>
                    <a:pt x="1001" y="160"/>
                  </a:lnTo>
                  <a:lnTo>
                    <a:pt x="1001" y="160"/>
                  </a:lnTo>
                  <a:lnTo>
                    <a:pt x="1023" y="169"/>
                  </a:lnTo>
                  <a:lnTo>
                    <a:pt x="1045" y="176"/>
                  </a:lnTo>
                  <a:lnTo>
                    <a:pt x="1089" y="192"/>
                  </a:lnTo>
                  <a:lnTo>
                    <a:pt x="1089" y="192"/>
                  </a:lnTo>
                  <a:lnTo>
                    <a:pt x="1101" y="197"/>
                  </a:lnTo>
                  <a:lnTo>
                    <a:pt x="1113" y="203"/>
                  </a:lnTo>
                  <a:lnTo>
                    <a:pt x="1126" y="208"/>
                  </a:lnTo>
                  <a:lnTo>
                    <a:pt x="1137" y="212"/>
                  </a:lnTo>
                  <a:lnTo>
                    <a:pt x="1137" y="212"/>
                  </a:lnTo>
                  <a:lnTo>
                    <a:pt x="1148" y="216"/>
                  </a:lnTo>
                  <a:lnTo>
                    <a:pt x="1159" y="217"/>
                  </a:lnTo>
                  <a:lnTo>
                    <a:pt x="1170" y="219"/>
                  </a:lnTo>
                  <a:lnTo>
                    <a:pt x="1179" y="221"/>
                  </a:lnTo>
                  <a:lnTo>
                    <a:pt x="1179" y="221"/>
                  </a:lnTo>
                  <a:lnTo>
                    <a:pt x="1226" y="240"/>
                  </a:lnTo>
                  <a:lnTo>
                    <a:pt x="1250" y="248"/>
                  </a:lnTo>
                  <a:lnTo>
                    <a:pt x="1262" y="251"/>
                  </a:lnTo>
                  <a:lnTo>
                    <a:pt x="1273" y="253"/>
                  </a:lnTo>
                  <a:lnTo>
                    <a:pt x="1273" y="253"/>
                  </a:lnTo>
                  <a:lnTo>
                    <a:pt x="1283" y="257"/>
                  </a:lnTo>
                  <a:lnTo>
                    <a:pt x="1294" y="263"/>
                  </a:lnTo>
                  <a:lnTo>
                    <a:pt x="1314" y="269"/>
                  </a:lnTo>
                  <a:lnTo>
                    <a:pt x="1334" y="275"/>
                  </a:lnTo>
                  <a:lnTo>
                    <a:pt x="1356" y="279"/>
                  </a:lnTo>
                  <a:lnTo>
                    <a:pt x="1400" y="287"/>
                  </a:lnTo>
                  <a:lnTo>
                    <a:pt x="1421" y="294"/>
                  </a:lnTo>
                  <a:lnTo>
                    <a:pt x="1444" y="301"/>
                  </a:lnTo>
                  <a:lnTo>
                    <a:pt x="1444" y="301"/>
                  </a:lnTo>
                  <a:lnTo>
                    <a:pt x="1448" y="312"/>
                  </a:lnTo>
                  <a:lnTo>
                    <a:pt x="1451" y="322"/>
                  </a:lnTo>
                  <a:lnTo>
                    <a:pt x="1452" y="331"/>
                  </a:lnTo>
                  <a:lnTo>
                    <a:pt x="1452" y="345"/>
                  </a:lnTo>
                  <a:lnTo>
                    <a:pt x="1452" y="345"/>
                  </a:lnTo>
                  <a:lnTo>
                    <a:pt x="1447" y="351"/>
                  </a:lnTo>
                  <a:lnTo>
                    <a:pt x="1440" y="356"/>
                  </a:lnTo>
                  <a:lnTo>
                    <a:pt x="1433" y="360"/>
                  </a:lnTo>
                  <a:lnTo>
                    <a:pt x="1425" y="363"/>
                  </a:lnTo>
                  <a:lnTo>
                    <a:pt x="1417" y="366"/>
                  </a:lnTo>
                  <a:lnTo>
                    <a:pt x="1408" y="367"/>
                  </a:lnTo>
                  <a:lnTo>
                    <a:pt x="1389" y="369"/>
                  </a:lnTo>
                  <a:lnTo>
                    <a:pt x="1348" y="371"/>
                  </a:lnTo>
                  <a:lnTo>
                    <a:pt x="1328" y="372"/>
                  </a:lnTo>
                  <a:lnTo>
                    <a:pt x="1308" y="374"/>
                  </a:lnTo>
                  <a:lnTo>
                    <a:pt x="1308" y="374"/>
                  </a:lnTo>
                  <a:lnTo>
                    <a:pt x="1288" y="401"/>
                  </a:lnTo>
                  <a:lnTo>
                    <a:pt x="1270" y="429"/>
                  </a:lnTo>
                  <a:lnTo>
                    <a:pt x="1253" y="458"/>
                  </a:lnTo>
                  <a:lnTo>
                    <a:pt x="1237" y="487"/>
                  </a:lnTo>
                  <a:lnTo>
                    <a:pt x="1205" y="547"/>
                  </a:lnTo>
                  <a:lnTo>
                    <a:pt x="1173" y="605"/>
                  </a:lnTo>
                  <a:lnTo>
                    <a:pt x="1173" y="605"/>
                  </a:lnTo>
                  <a:lnTo>
                    <a:pt x="1191" y="600"/>
                  </a:lnTo>
                  <a:lnTo>
                    <a:pt x="1210" y="594"/>
                  </a:lnTo>
                  <a:lnTo>
                    <a:pt x="1228" y="587"/>
                  </a:lnTo>
                  <a:lnTo>
                    <a:pt x="1249" y="582"/>
                  </a:lnTo>
                  <a:lnTo>
                    <a:pt x="1249" y="582"/>
                  </a:lnTo>
                  <a:lnTo>
                    <a:pt x="1273" y="578"/>
                  </a:lnTo>
                  <a:lnTo>
                    <a:pt x="1298" y="574"/>
                  </a:lnTo>
                  <a:lnTo>
                    <a:pt x="1348" y="568"/>
                  </a:lnTo>
                  <a:lnTo>
                    <a:pt x="1398" y="562"/>
                  </a:lnTo>
                  <a:lnTo>
                    <a:pt x="1421" y="558"/>
                  </a:lnTo>
                  <a:lnTo>
                    <a:pt x="1444" y="553"/>
                  </a:lnTo>
                  <a:lnTo>
                    <a:pt x="1444" y="553"/>
                  </a:lnTo>
                  <a:lnTo>
                    <a:pt x="1449" y="553"/>
                  </a:lnTo>
                  <a:lnTo>
                    <a:pt x="1454" y="554"/>
                  </a:lnTo>
                  <a:lnTo>
                    <a:pt x="1458" y="556"/>
                  </a:lnTo>
                  <a:lnTo>
                    <a:pt x="1463" y="557"/>
                  </a:lnTo>
                  <a:lnTo>
                    <a:pt x="1463" y="557"/>
                  </a:lnTo>
                  <a:lnTo>
                    <a:pt x="1462" y="552"/>
                  </a:lnTo>
                  <a:lnTo>
                    <a:pt x="1461" y="547"/>
                  </a:lnTo>
                  <a:lnTo>
                    <a:pt x="1460" y="542"/>
                  </a:lnTo>
                  <a:lnTo>
                    <a:pt x="1459" y="536"/>
                  </a:lnTo>
                  <a:lnTo>
                    <a:pt x="1459" y="536"/>
                  </a:lnTo>
                  <a:lnTo>
                    <a:pt x="1464" y="499"/>
                  </a:lnTo>
                  <a:lnTo>
                    <a:pt x="1469" y="463"/>
                  </a:lnTo>
                  <a:lnTo>
                    <a:pt x="1475" y="427"/>
                  </a:lnTo>
                  <a:lnTo>
                    <a:pt x="1480" y="390"/>
                  </a:lnTo>
                  <a:lnTo>
                    <a:pt x="1488" y="356"/>
                  </a:lnTo>
                  <a:lnTo>
                    <a:pt x="1492" y="340"/>
                  </a:lnTo>
                  <a:lnTo>
                    <a:pt x="1496" y="324"/>
                  </a:lnTo>
                  <a:lnTo>
                    <a:pt x="1503" y="308"/>
                  </a:lnTo>
                  <a:lnTo>
                    <a:pt x="1509" y="293"/>
                  </a:lnTo>
                  <a:lnTo>
                    <a:pt x="1515" y="279"/>
                  </a:lnTo>
                  <a:lnTo>
                    <a:pt x="1524" y="265"/>
                  </a:lnTo>
                  <a:lnTo>
                    <a:pt x="1524" y="265"/>
                  </a:lnTo>
                  <a:lnTo>
                    <a:pt x="1519" y="259"/>
                  </a:lnTo>
                  <a:lnTo>
                    <a:pt x="1514" y="251"/>
                  </a:lnTo>
                  <a:lnTo>
                    <a:pt x="1511" y="242"/>
                  </a:lnTo>
                  <a:lnTo>
                    <a:pt x="1509" y="234"/>
                  </a:lnTo>
                  <a:lnTo>
                    <a:pt x="1508" y="225"/>
                  </a:lnTo>
                  <a:lnTo>
                    <a:pt x="1509" y="216"/>
                  </a:lnTo>
                  <a:lnTo>
                    <a:pt x="1509" y="206"/>
                  </a:lnTo>
                  <a:lnTo>
                    <a:pt x="1511" y="196"/>
                  </a:lnTo>
                  <a:lnTo>
                    <a:pt x="1515" y="177"/>
                  </a:lnTo>
                  <a:lnTo>
                    <a:pt x="1521" y="157"/>
                  </a:lnTo>
                  <a:lnTo>
                    <a:pt x="1527" y="136"/>
                  </a:lnTo>
                  <a:lnTo>
                    <a:pt x="1533" y="116"/>
                  </a:lnTo>
                  <a:lnTo>
                    <a:pt x="1533" y="116"/>
                  </a:lnTo>
                  <a:lnTo>
                    <a:pt x="1535" y="101"/>
                  </a:lnTo>
                  <a:lnTo>
                    <a:pt x="1538" y="85"/>
                  </a:lnTo>
                  <a:lnTo>
                    <a:pt x="1543" y="52"/>
                  </a:lnTo>
                  <a:lnTo>
                    <a:pt x="1546" y="36"/>
                  </a:lnTo>
                  <a:lnTo>
                    <a:pt x="1552" y="23"/>
                  </a:lnTo>
                  <a:lnTo>
                    <a:pt x="1554" y="18"/>
                  </a:lnTo>
                  <a:lnTo>
                    <a:pt x="1557" y="12"/>
                  </a:lnTo>
                  <a:lnTo>
                    <a:pt x="1561" y="8"/>
                  </a:lnTo>
                  <a:lnTo>
                    <a:pt x="1566" y="5"/>
                  </a:lnTo>
                  <a:lnTo>
                    <a:pt x="1566" y="5"/>
                  </a:lnTo>
                  <a:lnTo>
                    <a:pt x="1572" y="3"/>
                  </a:lnTo>
                  <a:lnTo>
                    <a:pt x="1581" y="2"/>
                  </a:lnTo>
                  <a:lnTo>
                    <a:pt x="1591" y="0"/>
                  </a:lnTo>
                  <a:lnTo>
                    <a:pt x="1601" y="0"/>
                  </a:lnTo>
                  <a:lnTo>
                    <a:pt x="1622" y="3"/>
                  </a:lnTo>
                  <a:lnTo>
                    <a:pt x="1641" y="5"/>
                  </a:lnTo>
                  <a:lnTo>
                    <a:pt x="1641" y="5"/>
                  </a:lnTo>
                  <a:lnTo>
                    <a:pt x="1662" y="9"/>
                  </a:lnTo>
                  <a:lnTo>
                    <a:pt x="1681" y="12"/>
                  </a:lnTo>
                  <a:lnTo>
                    <a:pt x="1727" y="22"/>
                  </a:lnTo>
                  <a:lnTo>
                    <a:pt x="1727" y="22"/>
                  </a:lnTo>
                  <a:lnTo>
                    <a:pt x="1739" y="25"/>
                  </a:lnTo>
                  <a:lnTo>
                    <a:pt x="1751" y="29"/>
                  </a:lnTo>
                  <a:lnTo>
                    <a:pt x="1764" y="35"/>
                  </a:lnTo>
                  <a:lnTo>
                    <a:pt x="1778" y="39"/>
                  </a:lnTo>
                  <a:lnTo>
                    <a:pt x="1778" y="39"/>
                  </a:lnTo>
                  <a:lnTo>
                    <a:pt x="1803" y="45"/>
                  </a:lnTo>
                  <a:lnTo>
                    <a:pt x="1830" y="50"/>
                  </a:lnTo>
                  <a:lnTo>
                    <a:pt x="1857" y="55"/>
                  </a:lnTo>
                  <a:lnTo>
                    <a:pt x="1885" y="59"/>
                  </a:lnTo>
                  <a:lnTo>
                    <a:pt x="1885" y="59"/>
                  </a:lnTo>
                  <a:lnTo>
                    <a:pt x="1898" y="64"/>
                  </a:lnTo>
                  <a:lnTo>
                    <a:pt x="1911" y="68"/>
                  </a:lnTo>
                  <a:lnTo>
                    <a:pt x="1922" y="72"/>
                  </a:lnTo>
                  <a:lnTo>
                    <a:pt x="1935" y="76"/>
                  </a:lnTo>
                  <a:lnTo>
                    <a:pt x="1935" y="76"/>
                  </a:lnTo>
                  <a:lnTo>
                    <a:pt x="1953" y="80"/>
                  </a:lnTo>
                  <a:lnTo>
                    <a:pt x="1972" y="82"/>
                  </a:lnTo>
                  <a:lnTo>
                    <a:pt x="1990" y="83"/>
                  </a:lnTo>
                  <a:lnTo>
                    <a:pt x="2007" y="85"/>
                  </a:lnTo>
                  <a:lnTo>
                    <a:pt x="2007" y="85"/>
                  </a:lnTo>
                  <a:lnTo>
                    <a:pt x="2013" y="87"/>
                  </a:lnTo>
                  <a:lnTo>
                    <a:pt x="2020" y="90"/>
                  </a:lnTo>
                  <a:lnTo>
                    <a:pt x="2025" y="94"/>
                  </a:lnTo>
                  <a:lnTo>
                    <a:pt x="2032" y="96"/>
                  </a:lnTo>
                  <a:lnTo>
                    <a:pt x="2032" y="96"/>
                  </a:lnTo>
                  <a:lnTo>
                    <a:pt x="2037" y="96"/>
                  </a:lnTo>
                  <a:lnTo>
                    <a:pt x="2041" y="96"/>
                  </a:lnTo>
                  <a:lnTo>
                    <a:pt x="2045" y="95"/>
                  </a:lnTo>
                  <a:lnTo>
                    <a:pt x="2051" y="96"/>
                  </a:lnTo>
                  <a:lnTo>
                    <a:pt x="2051" y="96"/>
                  </a:lnTo>
                  <a:lnTo>
                    <a:pt x="2058" y="99"/>
                  </a:lnTo>
                  <a:lnTo>
                    <a:pt x="2067" y="103"/>
                  </a:lnTo>
                  <a:lnTo>
                    <a:pt x="2084" y="113"/>
                  </a:lnTo>
                  <a:lnTo>
                    <a:pt x="2093" y="117"/>
                  </a:lnTo>
                  <a:lnTo>
                    <a:pt x="2101" y="120"/>
                  </a:lnTo>
                  <a:lnTo>
                    <a:pt x="2109" y="123"/>
                  </a:lnTo>
                  <a:lnTo>
                    <a:pt x="2115" y="123"/>
                  </a:lnTo>
                  <a:lnTo>
                    <a:pt x="2115" y="123"/>
                  </a:lnTo>
                  <a:lnTo>
                    <a:pt x="2118" y="129"/>
                  </a:lnTo>
                  <a:lnTo>
                    <a:pt x="2121" y="134"/>
                  </a:lnTo>
                  <a:lnTo>
                    <a:pt x="2130" y="146"/>
                  </a:lnTo>
                  <a:lnTo>
                    <a:pt x="2134" y="151"/>
                  </a:lnTo>
                  <a:lnTo>
                    <a:pt x="2139" y="157"/>
                  </a:lnTo>
                  <a:lnTo>
                    <a:pt x="2141" y="163"/>
                  </a:lnTo>
                  <a:lnTo>
                    <a:pt x="2143" y="171"/>
                  </a:lnTo>
                  <a:lnTo>
                    <a:pt x="2143" y="171"/>
                  </a:lnTo>
                  <a:lnTo>
                    <a:pt x="2143" y="179"/>
                  </a:lnTo>
                  <a:lnTo>
                    <a:pt x="2142" y="188"/>
                  </a:lnTo>
                  <a:lnTo>
                    <a:pt x="2140" y="195"/>
                  </a:lnTo>
                  <a:lnTo>
                    <a:pt x="2135" y="203"/>
                  </a:lnTo>
                  <a:lnTo>
                    <a:pt x="2131" y="209"/>
                  </a:lnTo>
                  <a:lnTo>
                    <a:pt x="2126" y="216"/>
                  </a:lnTo>
                  <a:lnTo>
                    <a:pt x="2115" y="227"/>
                  </a:lnTo>
                  <a:lnTo>
                    <a:pt x="2115" y="227"/>
                  </a:lnTo>
                  <a:lnTo>
                    <a:pt x="2119" y="236"/>
                  </a:lnTo>
                  <a:lnTo>
                    <a:pt x="2124" y="242"/>
                  </a:lnTo>
                  <a:lnTo>
                    <a:pt x="2134" y="255"/>
                  </a:lnTo>
                  <a:lnTo>
                    <a:pt x="2140" y="261"/>
                  </a:lnTo>
                  <a:lnTo>
                    <a:pt x="2143" y="267"/>
                  </a:lnTo>
                  <a:lnTo>
                    <a:pt x="2145" y="275"/>
                  </a:lnTo>
                  <a:lnTo>
                    <a:pt x="2145" y="284"/>
                  </a:lnTo>
                  <a:lnTo>
                    <a:pt x="2145" y="284"/>
                  </a:lnTo>
                  <a:lnTo>
                    <a:pt x="2143" y="290"/>
                  </a:lnTo>
                  <a:lnTo>
                    <a:pt x="2141" y="296"/>
                  </a:lnTo>
                  <a:lnTo>
                    <a:pt x="2131" y="310"/>
                  </a:lnTo>
                  <a:lnTo>
                    <a:pt x="2120" y="325"/>
                  </a:lnTo>
                  <a:lnTo>
                    <a:pt x="2112" y="341"/>
                  </a:lnTo>
                  <a:lnTo>
                    <a:pt x="2112" y="341"/>
                  </a:lnTo>
                  <a:lnTo>
                    <a:pt x="2097" y="370"/>
                  </a:lnTo>
                  <a:lnTo>
                    <a:pt x="2084" y="398"/>
                  </a:lnTo>
                  <a:lnTo>
                    <a:pt x="2084" y="398"/>
                  </a:lnTo>
                  <a:lnTo>
                    <a:pt x="2079" y="414"/>
                  </a:lnTo>
                  <a:lnTo>
                    <a:pt x="2074" y="430"/>
                  </a:lnTo>
                  <a:lnTo>
                    <a:pt x="2070" y="445"/>
                  </a:lnTo>
                  <a:lnTo>
                    <a:pt x="2065" y="461"/>
                  </a:lnTo>
                  <a:lnTo>
                    <a:pt x="2065" y="461"/>
                  </a:lnTo>
                  <a:lnTo>
                    <a:pt x="2061" y="467"/>
                  </a:lnTo>
                  <a:lnTo>
                    <a:pt x="2057" y="474"/>
                  </a:lnTo>
                  <a:lnTo>
                    <a:pt x="2054" y="481"/>
                  </a:lnTo>
                  <a:lnTo>
                    <a:pt x="2051" y="488"/>
                  </a:lnTo>
                  <a:lnTo>
                    <a:pt x="2051" y="488"/>
                  </a:lnTo>
                  <a:lnTo>
                    <a:pt x="2048" y="496"/>
                  </a:lnTo>
                  <a:lnTo>
                    <a:pt x="2046" y="505"/>
                  </a:lnTo>
                  <a:lnTo>
                    <a:pt x="2042" y="524"/>
                  </a:lnTo>
                  <a:lnTo>
                    <a:pt x="2042" y="524"/>
                  </a:lnTo>
                  <a:lnTo>
                    <a:pt x="2033" y="550"/>
                  </a:lnTo>
                  <a:lnTo>
                    <a:pt x="2023" y="578"/>
                  </a:lnTo>
                  <a:lnTo>
                    <a:pt x="2014" y="604"/>
                  </a:lnTo>
                  <a:lnTo>
                    <a:pt x="2010" y="617"/>
                  </a:lnTo>
                  <a:lnTo>
                    <a:pt x="2008" y="631"/>
                  </a:lnTo>
                  <a:lnTo>
                    <a:pt x="2008" y="631"/>
                  </a:lnTo>
                  <a:lnTo>
                    <a:pt x="2007" y="648"/>
                  </a:lnTo>
                  <a:lnTo>
                    <a:pt x="2007" y="668"/>
                  </a:lnTo>
                  <a:lnTo>
                    <a:pt x="2007" y="707"/>
                  </a:lnTo>
                  <a:lnTo>
                    <a:pt x="2007" y="746"/>
                  </a:lnTo>
                  <a:lnTo>
                    <a:pt x="2006" y="765"/>
                  </a:lnTo>
                  <a:lnTo>
                    <a:pt x="2005" y="784"/>
                  </a:lnTo>
                  <a:lnTo>
                    <a:pt x="2005" y="784"/>
                  </a:lnTo>
                  <a:lnTo>
                    <a:pt x="1999" y="833"/>
                  </a:lnTo>
                  <a:lnTo>
                    <a:pt x="1997" y="887"/>
                  </a:lnTo>
                  <a:lnTo>
                    <a:pt x="1995" y="942"/>
                  </a:lnTo>
                  <a:lnTo>
                    <a:pt x="1995" y="997"/>
                  </a:lnTo>
                  <a:lnTo>
                    <a:pt x="1995" y="1110"/>
                  </a:lnTo>
                  <a:lnTo>
                    <a:pt x="1996" y="1216"/>
                  </a:lnTo>
                  <a:lnTo>
                    <a:pt x="1996" y="1216"/>
                  </a:lnTo>
                  <a:lnTo>
                    <a:pt x="1995" y="1245"/>
                  </a:lnTo>
                  <a:lnTo>
                    <a:pt x="1994" y="1279"/>
                  </a:lnTo>
                  <a:lnTo>
                    <a:pt x="1994" y="1279"/>
                  </a:lnTo>
                  <a:lnTo>
                    <a:pt x="1993" y="1311"/>
                  </a:lnTo>
                  <a:lnTo>
                    <a:pt x="1992" y="1324"/>
                  </a:lnTo>
                  <a:lnTo>
                    <a:pt x="1990" y="1336"/>
                  </a:lnTo>
                  <a:lnTo>
                    <a:pt x="1985" y="1345"/>
                  </a:lnTo>
                  <a:lnTo>
                    <a:pt x="1982" y="1350"/>
                  </a:lnTo>
                  <a:lnTo>
                    <a:pt x="1978" y="1354"/>
                  </a:lnTo>
                  <a:lnTo>
                    <a:pt x="1974" y="1357"/>
                  </a:lnTo>
                  <a:lnTo>
                    <a:pt x="1968" y="1360"/>
                  </a:lnTo>
                  <a:lnTo>
                    <a:pt x="1955" y="1368"/>
                  </a:lnTo>
                  <a:lnTo>
                    <a:pt x="1955" y="1368"/>
                  </a:lnTo>
                  <a:lnTo>
                    <a:pt x="1946" y="1367"/>
                  </a:lnTo>
                  <a:lnTo>
                    <a:pt x="1939" y="1366"/>
                  </a:lnTo>
                  <a:lnTo>
                    <a:pt x="1934" y="1366"/>
                  </a:lnTo>
                  <a:lnTo>
                    <a:pt x="1927" y="1368"/>
                  </a:lnTo>
                  <a:lnTo>
                    <a:pt x="1927" y="1368"/>
                  </a:lnTo>
                  <a:lnTo>
                    <a:pt x="1924" y="1362"/>
                  </a:lnTo>
                  <a:lnTo>
                    <a:pt x="1921" y="1359"/>
                  </a:lnTo>
                  <a:lnTo>
                    <a:pt x="1915" y="1355"/>
                  </a:lnTo>
                  <a:lnTo>
                    <a:pt x="1900" y="1346"/>
                  </a:lnTo>
                  <a:lnTo>
                    <a:pt x="1900" y="1346"/>
                  </a:lnTo>
                  <a:lnTo>
                    <a:pt x="1898" y="1322"/>
                  </a:lnTo>
                  <a:lnTo>
                    <a:pt x="1898" y="1296"/>
                  </a:lnTo>
                  <a:lnTo>
                    <a:pt x="1898" y="1270"/>
                  </a:lnTo>
                  <a:lnTo>
                    <a:pt x="1899" y="1244"/>
                  </a:lnTo>
                  <a:lnTo>
                    <a:pt x="1902" y="1188"/>
                  </a:lnTo>
                  <a:lnTo>
                    <a:pt x="1906" y="1131"/>
                  </a:lnTo>
                  <a:lnTo>
                    <a:pt x="1911" y="1074"/>
                  </a:lnTo>
                  <a:lnTo>
                    <a:pt x="1913" y="1019"/>
                  </a:lnTo>
                  <a:lnTo>
                    <a:pt x="1913" y="992"/>
                  </a:lnTo>
                  <a:lnTo>
                    <a:pt x="1913" y="965"/>
                  </a:lnTo>
                  <a:lnTo>
                    <a:pt x="1911" y="941"/>
                  </a:lnTo>
                  <a:lnTo>
                    <a:pt x="1907" y="916"/>
                  </a:lnTo>
                  <a:lnTo>
                    <a:pt x="1907" y="916"/>
                  </a:lnTo>
                  <a:lnTo>
                    <a:pt x="1822" y="944"/>
                  </a:lnTo>
                  <a:lnTo>
                    <a:pt x="1736" y="973"/>
                  </a:lnTo>
                  <a:lnTo>
                    <a:pt x="1694" y="988"/>
                  </a:lnTo>
                  <a:lnTo>
                    <a:pt x="1652" y="1004"/>
                  </a:lnTo>
                  <a:lnTo>
                    <a:pt x="1612" y="1019"/>
                  </a:lnTo>
                  <a:lnTo>
                    <a:pt x="1572" y="1036"/>
                  </a:lnTo>
                  <a:lnTo>
                    <a:pt x="1572" y="1036"/>
                  </a:lnTo>
                  <a:lnTo>
                    <a:pt x="1565" y="1035"/>
                  </a:lnTo>
                  <a:lnTo>
                    <a:pt x="1558" y="1036"/>
                  </a:lnTo>
                  <a:lnTo>
                    <a:pt x="1553" y="1038"/>
                  </a:lnTo>
                  <a:lnTo>
                    <a:pt x="1548" y="1040"/>
                  </a:lnTo>
                  <a:lnTo>
                    <a:pt x="1537" y="1047"/>
                  </a:lnTo>
                  <a:lnTo>
                    <a:pt x="1531" y="1050"/>
                  </a:lnTo>
                  <a:lnTo>
                    <a:pt x="1526" y="1053"/>
                  </a:lnTo>
                  <a:lnTo>
                    <a:pt x="1526" y="1053"/>
                  </a:lnTo>
                  <a:lnTo>
                    <a:pt x="1521" y="1053"/>
                  </a:lnTo>
                  <a:lnTo>
                    <a:pt x="1516" y="1054"/>
                  </a:lnTo>
                  <a:lnTo>
                    <a:pt x="1513" y="1054"/>
                  </a:lnTo>
                  <a:lnTo>
                    <a:pt x="1509" y="1055"/>
                  </a:lnTo>
                  <a:lnTo>
                    <a:pt x="1509" y="1055"/>
                  </a:lnTo>
                  <a:lnTo>
                    <a:pt x="1497" y="1059"/>
                  </a:lnTo>
                  <a:lnTo>
                    <a:pt x="1490" y="1065"/>
                  </a:lnTo>
                  <a:lnTo>
                    <a:pt x="1483" y="1070"/>
                  </a:lnTo>
                  <a:lnTo>
                    <a:pt x="1480" y="1075"/>
                  </a:lnTo>
                  <a:lnTo>
                    <a:pt x="1478" y="1083"/>
                  </a:lnTo>
                  <a:lnTo>
                    <a:pt x="1476" y="1090"/>
                  </a:lnTo>
                  <a:lnTo>
                    <a:pt x="1474" y="1113"/>
                  </a:lnTo>
                  <a:lnTo>
                    <a:pt x="1474" y="1113"/>
                  </a:lnTo>
                  <a:lnTo>
                    <a:pt x="1472" y="1120"/>
                  </a:lnTo>
                  <a:lnTo>
                    <a:pt x="1469" y="1127"/>
                  </a:lnTo>
                  <a:lnTo>
                    <a:pt x="1468" y="1133"/>
                  </a:lnTo>
                  <a:lnTo>
                    <a:pt x="1467" y="1141"/>
                  </a:lnTo>
                  <a:lnTo>
                    <a:pt x="1467" y="1141"/>
                  </a:lnTo>
                  <a:lnTo>
                    <a:pt x="1458" y="1293"/>
                  </a:lnTo>
                  <a:lnTo>
                    <a:pt x="1453" y="1371"/>
                  </a:lnTo>
                  <a:lnTo>
                    <a:pt x="1448" y="1447"/>
                  </a:lnTo>
                  <a:lnTo>
                    <a:pt x="1448" y="1447"/>
                  </a:lnTo>
                  <a:lnTo>
                    <a:pt x="1444" y="1487"/>
                  </a:lnTo>
                  <a:lnTo>
                    <a:pt x="1444" y="1506"/>
                  </a:lnTo>
                  <a:lnTo>
                    <a:pt x="1445" y="1516"/>
                  </a:lnTo>
                  <a:lnTo>
                    <a:pt x="1446" y="1525"/>
                  </a:lnTo>
                  <a:lnTo>
                    <a:pt x="1446" y="1525"/>
                  </a:lnTo>
                  <a:lnTo>
                    <a:pt x="1440" y="1532"/>
                  </a:lnTo>
                  <a:lnTo>
                    <a:pt x="1435" y="1538"/>
                  </a:lnTo>
                  <a:lnTo>
                    <a:pt x="1429" y="1543"/>
                  </a:lnTo>
                  <a:lnTo>
                    <a:pt x="1422" y="1549"/>
                  </a:lnTo>
                  <a:lnTo>
                    <a:pt x="1415" y="1553"/>
                  </a:lnTo>
                  <a:lnTo>
                    <a:pt x="1406" y="1557"/>
                  </a:lnTo>
                  <a:lnTo>
                    <a:pt x="1389" y="1565"/>
                  </a:lnTo>
                  <a:lnTo>
                    <a:pt x="1389" y="1565"/>
                  </a:lnTo>
                  <a:lnTo>
                    <a:pt x="1386" y="1559"/>
                  </a:lnTo>
                  <a:lnTo>
                    <a:pt x="1381" y="1556"/>
                  </a:lnTo>
                  <a:lnTo>
                    <a:pt x="1369" y="1549"/>
                  </a:lnTo>
                  <a:lnTo>
                    <a:pt x="1356" y="1540"/>
                  </a:lnTo>
                  <a:lnTo>
                    <a:pt x="1352" y="1536"/>
                  </a:lnTo>
                  <a:lnTo>
                    <a:pt x="1347" y="1531"/>
                  </a:lnTo>
                  <a:lnTo>
                    <a:pt x="1347" y="1531"/>
                  </a:lnTo>
                  <a:lnTo>
                    <a:pt x="1347" y="1528"/>
                  </a:lnTo>
                  <a:lnTo>
                    <a:pt x="1346" y="1522"/>
                  </a:lnTo>
                  <a:lnTo>
                    <a:pt x="1343" y="1510"/>
                  </a:lnTo>
                  <a:lnTo>
                    <a:pt x="1343" y="1510"/>
                  </a:lnTo>
                  <a:lnTo>
                    <a:pt x="1344" y="1505"/>
                  </a:lnTo>
                  <a:lnTo>
                    <a:pt x="1345" y="1502"/>
                  </a:lnTo>
                  <a:lnTo>
                    <a:pt x="1347" y="1498"/>
                  </a:lnTo>
                  <a:lnTo>
                    <a:pt x="1349" y="1493"/>
                  </a:lnTo>
                  <a:lnTo>
                    <a:pt x="1349" y="1493"/>
                  </a:lnTo>
                  <a:lnTo>
                    <a:pt x="1351" y="1482"/>
                  </a:lnTo>
                  <a:lnTo>
                    <a:pt x="1352" y="1469"/>
                  </a:lnTo>
                  <a:lnTo>
                    <a:pt x="1354" y="1443"/>
                  </a:lnTo>
                  <a:lnTo>
                    <a:pt x="1354" y="1443"/>
                  </a:lnTo>
                  <a:lnTo>
                    <a:pt x="1356" y="1417"/>
                  </a:lnTo>
                  <a:lnTo>
                    <a:pt x="1358" y="1390"/>
                  </a:lnTo>
                  <a:lnTo>
                    <a:pt x="1358" y="1390"/>
                  </a:lnTo>
                  <a:lnTo>
                    <a:pt x="1362" y="1276"/>
                  </a:lnTo>
                  <a:lnTo>
                    <a:pt x="1367" y="1162"/>
                  </a:lnTo>
                  <a:lnTo>
                    <a:pt x="1367" y="1162"/>
                  </a:lnTo>
                  <a:lnTo>
                    <a:pt x="1369" y="1129"/>
                  </a:lnTo>
                  <a:lnTo>
                    <a:pt x="1370" y="1114"/>
                  </a:lnTo>
                  <a:lnTo>
                    <a:pt x="1371" y="1099"/>
                  </a:lnTo>
                  <a:lnTo>
                    <a:pt x="1371" y="1099"/>
                  </a:lnTo>
                  <a:lnTo>
                    <a:pt x="1371" y="1072"/>
                  </a:lnTo>
                  <a:lnTo>
                    <a:pt x="1370" y="1060"/>
                  </a:lnTo>
                  <a:lnTo>
                    <a:pt x="1368" y="1050"/>
                  </a:lnTo>
                  <a:lnTo>
                    <a:pt x="1364" y="1040"/>
                  </a:lnTo>
                  <a:lnTo>
                    <a:pt x="1360" y="1032"/>
                  </a:lnTo>
                  <a:lnTo>
                    <a:pt x="1354" y="1023"/>
                  </a:lnTo>
                  <a:lnTo>
                    <a:pt x="1345" y="1014"/>
                  </a:lnTo>
                  <a:lnTo>
                    <a:pt x="1345" y="1014"/>
                  </a:lnTo>
                  <a:lnTo>
                    <a:pt x="1318" y="995"/>
                  </a:lnTo>
                  <a:lnTo>
                    <a:pt x="1291" y="978"/>
                  </a:lnTo>
                  <a:lnTo>
                    <a:pt x="1262" y="961"/>
                  </a:lnTo>
                  <a:lnTo>
                    <a:pt x="1232" y="944"/>
                  </a:lnTo>
                  <a:lnTo>
                    <a:pt x="1203" y="927"/>
                  </a:lnTo>
                  <a:lnTo>
                    <a:pt x="1174" y="910"/>
                  </a:lnTo>
                  <a:lnTo>
                    <a:pt x="1146" y="891"/>
                  </a:lnTo>
                  <a:lnTo>
                    <a:pt x="1133" y="882"/>
                  </a:lnTo>
                  <a:lnTo>
                    <a:pt x="1120" y="872"/>
                  </a:lnTo>
                  <a:lnTo>
                    <a:pt x="1120" y="872"/>
                  </a:lnTo>
                  <a:lnTo>
                    <a:pt x="1117" y="923"/>
                  </a:lnTo>
                  <a:lnTo>
                    <a:pt x="1115" y="974"/>
                  </a:lnTo>
                  <a:lnTo>
                    <a:pt x="1114" y="1023"/>
                  </a:lnTo>
                  <a:lnTo>
                    <a:pt x="1114" y="1071"/>
                  </a:lnTo>
                  <a:lnTo>
                    <a:pt x="1115" y="1168"/>
                  </a:lnTo>
                  <a:lnTo>
                    <a:pt x="1118" y="1265"/>
                  </a:lnTo>
                  <a:lnTo>
                    <a:pt x="1118" y="1265"/>
                  </a:lnTo>
                  <a:lnTo>
                    <a:pt x="1118" y="1274"/>
                  </a:lnTo>
                  <a:lnTo>
                    <a:pt x="1116" y="1282"/>
                  </a:lnTo>
                  <a:lnTo>
                    <a:pt x="1115" y="1292"/>
                  </a:lnTo>
                  <a:lnTo>
                    <a:pt x="1114" y="1300"/>
                  </a:lnTo>
                  <a:lnTo>
                    <a:pt x="1114" y="1300"/>
                  </a:lnTo>
                  <a:lnTo>
                    <a:pt x="1115" y="1307"/>
                  </a:lnTo>
                  <a:lnTo>
                    <a:pt x="1116" y="1313"/>
                  </a:lnTo>
                  <a:lnTo>
                    <a:pt x="1118" y="1320"/>
                  </a:lnTo>
                  <a:lnTo>
                    <a:pt x="1118" y="1325"/>
                  </a:lnTo>
                  <a:lnTo>
                    <a:pt x="1118" y="1325"/>
                  </a:lnTo>
                  <a:lnTo>
                    <a:pt x="1118" y="1344"/>
                  </a:lnTo>
                  <a:lnTo>
                    <a:pt x="1116" y="1365"/>
                  </a:lnTo>
                  <a:lnTo>
                    <a:pt x="1114" y="1384"/>
                  </a:lnTo>
                  <a:lnTo>
                    <a:pt x="1112" y="1403"/>
                  </a:lnTo>
                  <a:lnTo>
                    <a:pt x="1112" y="1403"/>
                  </a:lnTo>
                  <a:lnTo>
                    <a:pt x="1113" y="1466"/>
                  </a:lnTo>
                  <a:lnTo>
                    <a:pt x="1114" y="1529"/>
                  </a:lnTo>
                  <a:lnTo>
                    <a:pt x="1118" y="1663"/>
                  </a:lnTo>
                  <a:lnTo>
                    <a:pt x="1118" y="1663"/>
                  </a:lnTo>
                  <a:lnTo>
                    <a:pt x="1126" y="1668"/>
                  </a:lnTo>
                  <a:lnTo>
                    <a:pt x="1131" y="1673"/>
                  </a:lnTo>
                  <a:lnTo>
                    <a:pt x="1143" y="1684"/>
                  </a:lnTo>
                  <a:lnTo>
                    <a:pt x="1154" y="1694"/>
                  </a:lnTo>
                  <a:lnTo>
                    <a:pt x="1164" y="1705"/>
                  </a:lnTo>
                  <a:lnTo>
                    <a:pt x="1164" y="1705"/>
                  </a:lnTo>
                  <a:lnTo>
                    <a:pt x="1165" y="1708"/>
                  </a:lnTo>
                  <a:lnTo>
                    <a:pt x="1164" y="1714"/>
                  </a:lnTo>
                  <a:lnTo>
                    <a:pt x="1162" y="1725"/>
                  </a:lnTo>
                  <a:lnTo>
                    <a:pt x="1158" y="1737"/>
                  </a:lnTo>
                  <a:lnTo>
                    <a:pt x="1155" y="1741"/>
                  </a:lnTo>
                  <a:lnTo>
                    <a:pt x="1152" y="1745"/>
                  </a:lnTo>
                  <a:lnTo>
                    <a:pt x="1152" y="1745"/>
                  </a:lnTo>
                  <a:lnTo>
                    <a:pt x="1148" y="1748"/>
                  </a:lnTo>
                  <a:lnTo>
                    <a:pt x="1142" y="1752"/>
                  </a:lnTo>
                  <a:lnTo>
                    <a:pt x="1124" y="1760"/>
                  </a:lnTo>
                  <a:lnTo>
                    <a:pt x="1101" y="1767"/>
                  </a:lnTo>
                  <a:lnTo>
                    <a:pt x="1088" y="1770"/>
                  </a:lnTo>
                  <a:lnTo>
                    <a:pt x="1074" y="1774"/>
                  </a:lnTo>
                  <a:lnTo>
                    <a:pt x="1061" y="1775"/>
                  </a:lnTo>
                  <a:lnTo>
                    <a:pt x="1048" y="1776"/>
                  </a:lnTo>
                  <a:lnTo>
                    <a:pt x="1035" y="1776"/>
                  </a:lnTo>
                  <a:lnTo>
                    <a:pt x="1023" y="1775"/>
                  </a:lnTo>
                  <a:lnTo>
                    <a:pt x="1012" y="1771"/>
                  </a:lnTo>
                  <a:lnTo>
                    <a:pt x="1003" y="1767"/>
                  </a:lnTo>
                  <a:lnTo>
                    <a:pt x="998" y="1765"/>
                  </a:lnTo>
                  <a:lnTo>
                    <a:pt x="994" y="1762"/>
                  </a:lnTo>
                  <a:lnTo>
                    <a:pt x="991" y="1758"/>
                  </a:lnTo>
                  <a:lnTo>
                    <a:pt x="989" y="1753"/>
                  </a:lnTo>
                  <a:lnTo>
                    <a:pt x="989" y="1753"/>
                  </a:lnTo>
                  <a:lnTo>
                    <a:pt x="986" y="1748"/>
                  </a:lnTo>
                  <a:lnTo>
                    <a:pt x="984" y="1743"/>
                  </a:lnTo>
                  <a:lnTo>
                    <a:pt x="983" y="1736"/>
                  </a:lnTo>
                  <a:lnTo>
                    <a:pt x="983" y="1730"/>
                  </a:lnTo>
                  <a:lnTo>
                    <a:pt x="983" y="1723"/>
                  </a:lnTo>
                  <a:lnTo>
                    <a:pt x="984" y="1717"/>
                  </a:lnTo>
                  <a:lnTo>
                    <a:pt x="986" y="1710"/>
                  </a:lnTo>
                  <a:lnTo>
                    <a:pt x="989" y="1704"/>
                  </a:lnTo>
                  <a:lnTo>
                    <a:pt x="993" y="1698"/>
                  </a:lnTo>
                  <a:lnTo>
                    <a:pt x="996" y="1692"/>
                  </a:lnTo>
                  <a:lnTo>
                    <a:pt x="1001" y="1688"/>
                  </a:lnTo>
                  <a:lnTo>
                    <a:pt x="1007" y="1684"/>
                  </a:lnTo>
                  <a:lnTo>
                    <a:pt x="1013" y="1682"/>
                  </a:lnTo>
                  <a:lnTo>
                    <a:pt x="1021" y="1679"/>
                  </a:lnTo>
                  <a:lnTo>
                    <a:pt x="1028" y="1678"/>
                  </a:lnTo>
                  <a:lnTo>
                    <a:pt x="1037" y="1678"/>
                  </a:lnTo>
                  <a:lnTo>
                    <a:pt x="1037" y="1678"/>
                  </a:lnTo>
                  <a:lnTo>
                    <a:pt x="1039" y="1632"/>
                  </a:lnTo>
                  <a:lnTo>
                    <a:pt x="1040" y="1585"/>
                  </a:lnTo>
                  <a:lnTo>
                    <a:pt x="1040" y="1538"/>
                  </a:lnTo>
                  <a:lnTo>
                    <a:pt x="1039" y="1491"/>
                  </a:lnTo>
                  <a:lnTo>
                    <a:pt x="1036" y="1396"/>
                  </a:lnTo>
                  <a:lnTo>
                    <a:pt x="1030" y="1300"/>
                  </a:lnTo>
                  <a:lnTo>
                    <a:pt x="1030" y="1300"/>
                  </a:lnTo>
                  <a:lnTo>
                    <a:pt x="1022" y="1297"/>
                  </a:lnTo>
                  <a:lnTo>
                    <a:pt x="1013" y="1295"/>
                  </a:lnTo>
                  <a:lnTo>
                    <a:pt x="1010" y="1295"/>
                  </a:lnTo>
                  <a:lnTo>
                    <a:pt x="1007" y="1295"/>
                  </a:lnTo>
                  <a:lnTo>
                    <a:pt x="1004" y="1296"/>
                  </a:lnTo>
                  <a:lnTo>
                    <a:pt x="1001" y="1298"/>
                  </a:lnTo>
                  <a:lnTo>
                    <a:pt x="1001" y="1298"/>
                  </a:lnTo>
                  <a:lnTo>
                    <a:pt x="995" y="1295"/>
                  </a:lnTo>
                  <a:lnTo>
                    <a:pt x="991" y="1292"/>
                  </a:lnTo>
                  <a:lnTo>
                    <a:pt x="985" y="1286"/>
                  </a:lnTo>
                  <a:lnTo>
                    <a:pt x="980" y="1281"/>
                  </a:lnTo>
                  <a:lnTo>
                    <a:pt x="976" y="1278"/>
                  </a:lnTo>
                  <a:lnTo>
                    <a:pt x="969" y="1275"/>
                  </a:lnTo>
                  <a:lnTo>
                    <a:pt x="969" y="1275"/>
                  </a:lnTo>
                  <a:lnTo>
                    <a:pt x="969" y="1270"/>
                  </a:lnTo>
                  <a:lnTo>
                    <a:pt x="970" y="1265"/>
                  </a:lnTo>
                  <a:lnTo>
                    <a:pt x="973" y="1255"/>
                  </a:lnTo>
                  <a:lnTo>
                    <a:pt x="977" y="1246"/>
                  </a:lnTo>
                  <a:lnTo>
                    <a:pt x="980" y="1235"/>
                  </a:lnTo>
                  <a:lnTo>
                    <a:pt x="980" y="1235"/>
                  </a:lnTo>
                  <a:lnTo>
                    <a:pt x="982" y="1220"/>
                  </a:lnTo>
                  <a:lnTo>
                    <a:pt x="984" y="1203"/>
                  </a:lnTo>
                  <a:lnTo>
                    <a:pt x="986" y="1169"/>
                  </a:lnTo>
                  <a:lnTo>
                    <a:pt x="988" y="1133"/>
                  </a:lnTo>
                  <a:lnTo>
                    <a:pt x="991" y="1099"/>
                  </a:lnTo>
                  <a:lnTo>
                    <a:pt x="991" y="1099"/>
                  </a:lnTo>
                  <a:lnTo>
                    <a:pt x="994" y="1075"/>
                  </a:lnTo>
                  <a:lnTo>
                    <a:pt x="996" y="1063"/>
                  </a:lnTo>
                  <a:lnTo>
                    <a:pt x="997" y="1047"/>
                  </a:lnTo>
                  <a:lnTo>
                    <a:pt x="997" y="1047"/>
                  </a:lnTo>
                  <a:lnTo>
                    <a:pt x="998" y="1025"/>
                  </a:lnTo>
                  <a:lnTo>
                    <a:pt x="1000" y="1003"/>
                  </a:lnTo>
                  <a:lnTo>
                    <a:pt x="1007" y="956"/>
                  </a:lnTo>
                  <a:lnTo>
                    <a:pt x="1014" y="908"/>
                  </a:lnTo>
                  <a:lnTo>
                    <a:pt x="1018" y="886"/>
                  </a:lnTo>
                  <a:lnTo>
                    <a:pt x="1020" y="866"/>
                  </a:lnTo>
                  <a:lnTo>
                    <a:pt x="1020" y="866"/>
                  </a:lnTo>
                  <a:lnTo>
                    <a:pt x="1021" y="854"/>
                  </a:lnTo>
                  <a:lnTo>
                    <a:pt x="1020" y="842"/>
                  </a:lnTo>
                  <a:lnTo>
                    <a:pt x="1020" y="829"/>
                  </a:lnTo>
                  <a:lnTo>
                    <a:pt x="1020" y="817"/>
                  </a:lnTo>
                  <a:lnTo>
                    <a:pt x="1020" y="817"/>
                  </a:lnTo>
                  <a:lnTo>
                    <a:pt x="1022" y="807"/>
                  </a:lnTo>
                  <a:lnTo>
                    <a:pt x="1023" y="796"/>
                  </a:lnTo>
                  <a:lnTo>
                    <a:pt x="1028" y="774"/>
                  </a:lnTo>
                  <a:lnTo>
                    <a:pt x="1030" y="762"/>
                  </a:lnTo>
                  <a:lnTo>
                    <a:pt x="1033" y="749"/>
                  </a:lnTo>
                  <a:lnTo>
                    <a:pt x="1033" y="736"/>
                  </a:lnTo>
                  <a:lnTo>
                    <a:pt x="1033" y="723"/>
                  </a:lnTo>
                  <a:lnTo>
                    <a:pt x="1033" y="723"/>
                  </a:lnTo>
                  <a:lnTo>
                    <a:pt x="1036" y="721"/>
                  </a:lnTo>
                  <a:lnTo>
                    <a:pt x="1038" y="718"/>
                  </a:lnTo>
                  <a:lnTo>
                    <a:pt x="1039" y="715"/>
                  </a:lnTo>
                  <a:lnTo>
                    <a:pt x="1040" y="711"/>
                  </a:lnTo>
                  <a:lnTo>
                    <a:pt x="1041" y="695"/>
                  </a:lnTo>
                  <a:lnTo>
                    <a:pt x="1041" y="695"/>
                  </a:lnTo>
                  <a:lnTo>
                    <a:pt x="1007" y="699"/>
                  </a:lnTo>
                  <a:lnTo>
                    <a:pt x="974" y="702"/>
                  </a:lnTo>
                  <a:lnTo>
                    <a:pt x="942" y="705"/>
                  </a:lnTo>
                  <a:lnTo>
                    <a:pt x="908" y="708"/>
                  </a:lnTo>
                  <a:lnTo>
                    <a:pt x="908" y="708"/>
                  </a:lnTo>
                  <a:lnTo>
                    <a:pt x="871" y="711"/>
                  </a:lnTo>
                  <a:lnTo>
                    <a:pt x="832" y="717"/>
                  </a:lnTo>
                  <a:lnTo>
                    <a:pt x="751" y="730"/>
                  </a:lnTo>
                  <a:lnTo>
                    <a:pt x="751" y="730"/>
                  </a:lnTo>
                  <a:lnTo>
                    <a:pt x="753" y="829"/>
                  </a:lnTo>
                  <a:lnTo>
                    <a:pt x="755" y="928"/>
                  </a:lnTo>
                  <a:lnTo>
                    <a:pt x="755" y="976"/>
                  </a:lnTo>
                  <a:lnTo>
                    <a:pt x="754" y="1024"/>
                  </a:lnTo>
                  <a:lnTo>
                    <a:pt x="751" y="1072"/>
                  </a:lnTo>
                  <a:lnTo>
                    <a:pt x="747" y="1119"/>
                  </a:lnTo>
                  <a:lnTo>
                    <a:pt x="747" y="1119"/>
                  </a:lnTo>
                  <a:lnTo>
                    <a:pt x="754" y="1128"/>
                  </a:lnTo>
                  <a:lnTo>
                    <a:pt x="763" y="1135"/>
                  </a:lnTo>
                  <a:lnTo>
                    <a:pt x="771" y="1144"/>
                  </a:lnTo>
                  <a:lnTo>
                    <a:pt x="779" y="1153"/>
                  </a:lnTo>
                  <a:lnTo>
                    <a:pt x="783" y="1157"/>
                  </a:lnTo>
                  <a:lnTo>
                    <a:pt x="785" y="1162"/>
                  </a:lnTo>
                  <a:lnTo>
                    <a:pt x="787" y="1168"/>
                  </a:lnTo>
                  <a:lnTo>
                    <a:pt x="788" y="1174"/>
                  </a:lnTo>
                  <a:lnTo>
                    <a:pt x="789" y="1180"/>
                  </a:lnTo>
                  <a:lnTo>
                    <a:pt x="789" y="1187"/>
                  </a:lnTo>
                  <a:lnTo>
                    <a:pt x="787" y="1195"/>
                  </a:lnTo>
                  <a:lnTo>
                    <a:pt x="785" y="1204"/>
                  </a:lnTo>
                  <a:lnTo>
                    <a:pt x="785" y="1204"/>
                  </a:lnTo>
                  <a:lnTo>
                    <a:pt x="780" y="1208"/>
                  </a:lnTo>
                  <a:lnTo>
                    <a:pt x="773" y="1211"/>
                  </a:lnTo>
                  <a:lnTo>
                    <a:pt x="768" y="1214"/>
                  </a:lnTo>
                  <a:lnTo>
                    <a:pt x="762" y="1216"/>
                  </a:lnTo>
                  <a:lnTo>
                    <a:pt x="755" y="1217"/>
                  </a:lnTo>
                  <a:lnTo>
                    <a:pt x="748" y="1217"/>
                  </a:lnTo>
                  <a:lnTo>
                    <a:pt x="734" y="1216"/>
                  </a:lnTo>
                  <a:lnTo>
                    <a:pt x="704" y="1211"/>
                  </a:lnTo>
                  <a:lnTo>
                    <a:pt x="688" y="1209"/>
                  </a:lnTo>
                  <a:lnTo>
                    <a:pt x="672" y="1210"/>
                  </a:lnTo>
                  <a:lnTo>
                    <a:pt x="672" y="1210"/>
                  </a:lnTo>
                  <a:lnTo>
                    <a:pt x="662" y="1204"/>
                  </a:lnTo>
                  <a:lnTo>
                    <a:pt x="652" y="1198"/>
                  </a:lnTo>
                  <a:lnTo>
                    <a:pt x="652" y="1198"/>
                  </a:lnTo>
                  <a:lnTo>
                    <a:pt x="650" y="1186"/>
                  </a:lnTo>
                  <a:lnTo>
                    <a:pt x="650" y="1175"/>
                  </a:lnTo>
                  <a:lnTo>
                    <a:pt x="651" y="1163"/>
                  </a:lnTo>
                  <a:lnTo>
                    <a:pt x="654" y="1154"/>
                  </a:lnTo>
                  <a:lnTo>
                    <a:pt x="658" y="1144"/>
                  </a:lnTo>
                  <a:lnTo>
                    <a:pt x="660" y="1141"/>
                  </a:lnTo>
                  <a:lnTo>
                    <a:pt x="663" y="1138"/>
                  </a:lnTo>
                  <a:lnTo>
                    <a:pt x="667" y="1135"/>
                  </a:lnTo>
                  <a:lnTo>
                    <a:pt x="671" y="1134"/>
                  </a:lnTo>
                  <a:lnTo>
                    <a:pt x="675" y="1134"/>
                  </a:lnTo>
                  <a:lnTo>
                    <a:pt x="680" y="1134"/>
                  </a:lnTo>
                  <a:lnTo>
                    <a:pt x="680" y="1134"/>
                  </a:lnTo>
                  <a:lnTo>
                    <a:pt x="681" y="1113"/>
                  </a:lnTo>
                  <a:lnTo>
                    <a:pt x="682" y="1090"/>
                  </a:lnTo>
                  <a:lnTo>
                    <a:pt x="683" y="1042"/>
                  </a:lnTo>
                  <a:lnTo>
                    <a:pt x="682" y="993"/>
                  </a:lnTo>
                  <a:lnTo>
                    <a:pt x="680" y="942"/>
                  </a:lnTo>
                  <a:lnTo>
                    <a:pt x="678" y="890"/>
                  </a:lnTo>
                  <a:lnTo>
                    <a:pt x="678" y="838"/>
                  </a:lnTo>
                  <a:lnTo>
                    <a:pt x="678" y="786"/>
                  </a:lnTo>
                  <a:lnTo>
                    <a:pt x="680" y="761"/>
                  </a:lnTo>
                  <a:lnTo>
                    <a:pt x="682" y="736"/>
                  </a:lnTo>
                  <a:lnTo>
                    <a:pt x="682" y="736"/>
                  </a:lnTo>
                  <a:lnTo>
                    <a:pt x="651" y="741"/>
                  </a:lnTo>
                  <a:lnTo>
                    <a:pt x="624" y="746"/>
                  </a:lnTo>
                  <a:lnTo>
                    <a:pt x="595" y="749"/>
                  </a:lnTo>
                  <a:lnTo>
                    <a:pt x="563" y="752"/>
                  </a:lnTo>
                  <a:lnTo>
                    <a:pt x="563" y="752"/>
                  </a:lnTo>
                  <a:lnTo>
                    <a:pt x="558" y="848"/>
                  </a:lnTo>
                  <a:lnTo>
                    <a:pt x="556" y="942"/>
                  </a:lnTo>
                  <a:lnTo>
                    <a:pt x="552" y="1103"/>
                  </a:lnTo>
                  <a:lnTo>
                    <a:pt x="552" y="1103"/>
                  </a:lnTo>
                  <a:lnTo>
                    <a:pt x="545" y="1259"/>
                  </a:lnTo>
                  <a:lnTo>
                    <a:pt x="542" y="1346"/>
                  </a:lnTo>
                  <a:lnTo>
                    <a:pt x="539" y="1438"/>
                  </a:lnTo>
                  <a:lnTo>
                    <a:pt x="537" y="1533"/>
                  </a:lnTo>
                  <a:lnTo>
                    <a:pt x="537" y="1628"/>
                  </a:lnTo>
                  <a:lnTo>
                    <a:pt x="538" y="1675"/>
                  </a:lnTo>
                  <a:lnTo>
                    <a:pt x="540" y="1721"/>
                  </a:lnTo>
                  <a:lnTo>
                    <a:pt x="542" y="1766"/>
                  </a:lnTo>
                  <a:lnTo>
                    <a:pt x="545" y="1810"/>
                  </a:lnTo>
                  <a:lnTo>
                    <a:pt x="545" y="1810"/>
                  </a:lnTo>
                  <a:lnTo>
                    <a:pt x="551" y="1810"/>
                  </a:lnTo>
                  <a:lnTo>
                    <a:pt x="558" y="1812"/>
                  </a:lnTo>
                  <a:lnTo>
                    <a:pt x="567" y="1816"/>
                  </a:lnTo>
                  <a:lnTo>
                    <a:pt x="574" y="1822"/>
                  </a:lnTo>
                  <a:lnTo>
                    <a:pt x="581" y="1829"/>
                  </a:lnTo>
                  <a:lnTo>
                    <a:pt x="583" y="1834"/>
                  </a:lnTo>
                  <a:lnTo>
                    <a:pt x="585" y="1839"/>
                  </a:lnTo>
                  <a:lnTo>
                    <a:pt x="586" y="1843"/>
                  </a:lnTo>
                  <a:lnTo>
                    <a:pt x="586" y="1849"/>
                  </a:lnTo>
                  <a:lnTo>
                    <a:pt x="585" y="1855"/>
                  </a:lnTo>
                  <a:lnTo>
                    <a:pt x="583" y="1860"/>
                  </a:lnTo>
                  <a:lnTo>
                    <a:pt x="583" y="1860"/>
                  </a:lnTo>
                  <a:lnTo>
                    <a:pt x="582" y="1865"/>
                  </a:lnTo>
                  <a:lnTo>
                    <a:pt x="579" y="1867"/>
                  </a:lnTo>
                  <a:lnTo>
                    <a:pt x="571" y="1872"/>
                  </a:lnTo>
                  <a:lnTo>
                    <a:pt x="563" y="1876"/>
                  </a:lnTo>
                  <a:lnTo>
                    <a:pt x="552" y="1882"/>
                  </a:lnTo>
                  <a:lnTo>
                    <a:pt x="552" y="1882"/>
                  </a:lnTo>
                  <a:lnTo>
                    <a:pt x="548" y="1885"/>
                  </a:lnTo>
                  <a:lnTo>
                    <a:pt x="544" y="1888"/>
                  </a:lnTo>
                  <a:lnTo>
                    <a:pt x="541" y="1892"/>
                  </a:lnTo>
                  <a:lnTo>
                    <a:pt x="537" y="1895"/>
                  </a:lnTo>
                  <a:lnTo>
                    <a:pt x="537" y="1895"/>
                  </a:lnTo>
                  <a:lnTo>
                    <a:pt x="530" y="1896"/>
                  </a:lnTo>
                  <a:lnTo>
                    <a:pt x="521" y="1896"/>
                  </a:lnTo>
                  <a:lnTo>
                    <a:pt x="497" y="1897"/>
                  </a:lnTo>
                  <a:lnTo>
                    <a:pt x="497" y="1897"/>
                  </a:lnTo>
                  <a:lnTo>
                    <a:pt x="489" y="1898"/>
                  </a:lnTo>
                  <a:lnTo>
                    <a:pt x="480" y="1899"/>
                  </a:lnTo>
                  <a:lnTo>
                    <a:pt x="473" y="1900"/>
                  </a:lnTo>
                  <a:lnTo>
                    <a:pt x="466" y="1901"/>
                  </a:lnTo>
                  <a:lnTo>
                    <a:pt x="466" y="1901"/>
                  </a:lnTo>
                  <a:lnTo>
                    <a:pt x="442" y="1894"/>
                  </a:lnTo>
                  <a:lnTo>
                    <a:pt x="427" y="1889"/>
                  </a:lnTo>
                  <a:lnTo>
                    <a:pt x="418" y="1886"/>
                  </a:lnTo>
                  <a:lnTo>
                    <a:pt x="418" y="1886"/>
                  </a:lnTo>
                  <a:lnTo>
                    <a:pt x="413" y="1882"/>
                  </a:lnTo>
                  <a:lnTo>
                    <a:pt x="408" y="1876"/>
                  </a:lnTo>
                  <a:lnTo>
                    <a:pt x="405" y="1871"/>
                  </a:lnTo>
                  <a:lnTo>
                    <a:pt x="403" y="1865"/>
                  </a:lnTo>
                  <a:lnTo>
                    <a:pt x="402" y="1858"/>
                  </a:lnTo>
                  <a:lnTo>
                    <a:pt x="401" y="1852"/>
                  </a:lnTo>
                  <a:lnTo>
                    <a:pt x="401" y="1844"/>
                  </a:lnTo>
                  <a:lnTo>
                    <a:pt x="402" y="1838"/>
                  </a:lnTo>
                  <a:lnTo>
                    <a:pt x="404" y="1830"/>
                  </a:lnTo>
                  <a:lnTo>
                    <a:pt x="407" y="1824"/>
                  </a:lnTo>
                  <a:lnTo>
                    <a:pt x="410" y="1819"/>
                  </a:lnTo>
                  <a:lnTo>
                    <a:pt x="415" y="1812"/>
                  </a:lnTo>
                  <a:lnTo>
                    <a:pt x="420" y="1808"/>
                  </a:lnTo>
                  <a:lnTo>
                    <a:pt x="427" y="1804"/>
                  </a:lnTo>
                  <a:lnTo>
                    <a:pt x="433" y="1800"/>
                  </a:lnTo>
                  <a:lnTo>
                    <a:pt x="440" y="1797"/>
                  </a:lnTo>
                  <a:lnTo>
                    <a:pt x="440" y="1797"/>
                  </a:lnTo>
                  <a:close/>
                  <a:moveTo>
                    <a:pt x="1946" y="365"/>
                  </a:moveTo>
                  <a:lnTo>
                    <a:pt x="1946" y="365"/>
                  </a:lnTo>
                  <a:lnTo>
                    <a:pt x="1960" y="371"/>
                  </a:lnTo>
                  <a:lnTo>
                    <a:pt x="1978" y="380"/>
                  </a:lnTo>
                  <a:lnTo>
                    <a:pt x="1988" y="383"/>
                  </a:lnTo>
                  <a:lnTo>
                    <a:pt x="1997" y="386"/>
                  </a:lnTo>
                  <a:lnTo>
                    <a:pt x="2006" y="386"/>
                  </a:lnTo>
                  <a:lnTo>
                    <a:pt x="2009" y="386"/>
                  </a:lnTo>
                  <a:lnTo>
                    <a:pt x="2012" y="385"/>
                  </a:lnTo>
                  <a:lnTo>
                    <a:pt x="2012" y="385"/>
                  </a:lnTo>
                  <a:lnTo>
                    <a:pt x="2015" y="384"/>
                  </a:lnTo>
                  <a:lnTo>
                    <a:pt x="2018" y="381"/>
                  </a:lnTo>
                  <a:lnTo>
                    <a:pt x="2025" y="372"/>
                  </a:lnTo>
                  <a:lnTo>
                    <a:pt x="2032" y="362"/>
                  </a:lnTo>
                  <a:lnTo>
                    <a:pt x="2036" y="354"/>
                  </a:lnTo>
                  <a:lnTo>
                    <a:pt x="2036" y="354"/>
                  </a:lnTo>
                  <a:lnTo>
                    <a:pt x="2043" y="335"/>
                  </a:lnTo>
                  <a:lnTo>
                    <a:pt x="2051" y="314"/>
                  </a:lnTo>
                  <a:lnTo>
                    <a:pt x="2059" y="294"/>
                  </a:lnTo>
                  <a:lnTo>
                    <a:pt x="2069" y="271"/>
                  </a:lnTo>
                  <a:lnTo>
                    <a:pt x="2069" y="271"/>
                  </a:lnTo>
                  <a:lnTo>
                    <a:pt x="2076" y="260"/>
                  </a:lnTo>
                  <a:lnTo>
                    <a:pt x="2084" y="247"/>
                  </a:lnTo>
                  <a:lnTo>
                    <a:pt x="2100" y="222"/>
                  </a:lnTo>
                  <a:lnTo>
                    <a:pt x="2115" y="199"/>
                  </a:lnTo>
                  <a:lnTo>
                    <a:pt x="2120" y="186"/>
                  </a:lnTo>
                  <a:lnTo>
                    <a:pt x="2126" y="173"/>
                  </a:lnTo>
                  <a:lnTo>
                    <a:pt x="2126" y="173"/>
                  </a:lnTo>
                  <a:lnTo>
                    <a:pt x="2125" y="170"/>
                  </a:lnTo>
                  <a:lnTo>
                    <a:pt x="2121" y="166"/>
                  </a:lnTo>
                  <a:lnTo>
                    <a:pt x="2121" y="166"/>
                  </a:lnTo>
                  <a:lnTo>
                    <a:pt x="2118" y="165"/>
                  </a:lnTo>
                  <a:lnTo>
                    <a:pt x="2116" y="163"/>
                  </a:lnTo>
                  <a:lnTo>
                    <a:pt x="2111" y="158"/>
                  </a:lnTo>
                  <a:lnTo>
                    <a:pt x="2101" y="142"/>
                  </a:lnTo>
                  <a:lnTo>
                    <a:pt x="2101" y="142"/>
                  </a:lnTo>
                  <a:lnTo>
                    <a:pt x="2094" y="139"/>
                  </a:lnTo>
                  <a:lnTo>
                    <a:pt x="2087" y="135"/>
                  </a:lnTo>
                  <a:lnTo>
                    <a:pt x="2074" y="126"/>
                  </a:lnTo>
                  <a:lnTo>
                    <a:pt x="2061" y="117"/>
                  </a:lnTo>
                  <a:lnTo>
                    <a:pt x="2055" y="113"/>
                  </a:lnTo>
                  <a:lnTo>
                    <a:pt x="2049" y="110"/>
                  </a:lnTo>
                  <a:lnTo>
                    <a:pt x="2049" y="110"/>
                  </a:lnTo>
                  <a:lnTo>
                    <a:pt x="2041" y="109"/>
                  </a:lnTo>
                  <a:lnTo>
                    <a:pt x="2034" y="109"/>
                  </a:lnTo>
                  <a:lnTo>
                    <a:pt x="2026" y="109"/>
                  </a:lnTo>
                  <a:lnTo>
                    <a:pt x="2019" y="108"/>
                  </a:lnTo>
                  <a:lnTo>
                    <a:pt x="2019" y="108"/>
                  </a:lnTo>
                  <a:lnTo>
                    <a:pt x="2003" y="104"/>
                  </a:lnTo>
                  <a:lnTo>
                    <a:pt x="1987" y="100"/>
                  </a:lnTo>
                  <a:lnTo>
                    <a:pt x="1970" y="97"/>
                  </a:lnTo>
                  <a:lnTo>
                    <a:pt x="1954" y="94"/>
                  </a:lnTo>
                  <a:lnTo>
                    <a:pt x="1954" y="94"/>
                  </a:lnTo>
                  <a:lnTo>
                    <a:pt x="1935" y="90"/>
                  </a:lnTo>
                  <a:lnTo>
                    <a:pt x="1918" y="86"/>
                  </a:lnTo>
                  <a:lnTo>
                    <a:pt x="1901" y="81"/>
                  </a:lnTo>
                  <a:lnTo>
                    <a:pt x="1883" y="76"/>
                  </a:lnTo>
                  <a:lnTo>
                    <a:pt x="1883" y="76"/>
                  </a:lnTo>
                  <a:lnTo>
                    <a:pt x="1817" y="62"/>
                  </a:lnTo>
                  <a:lnTo>
                    <a:pt x="1751" y="47"/>
                  </a:lnTo>
                  <a:lnTo>
                    <a:pt x="1687" y="33"/>
                  </a:lnTo>
                  <a:lnTo>
                    <a:pt x="1656" y="27"/>
                  </a:lnTo>
                  <a:lnTo>
                    <a:pt x="1625" y="22"/>
                  </a:lnTo>
                  <a:lnTo>
                    <a:pt x="1625" y="22"/>
                  </a:lnTo>
                  <a:lnTo>
                    <a:pt x="1610" y="21"/>
                  </a:lnTo>
                  <a:lnTo>
                    <a:pt x="1596" y="20"/>
                  </a:lnTo>
                  <a:lnTo>
                    <a:pt x="1588" y="21"/>
                  </a:lnTo>
                  <a:lnTo>
                    <a:pt x="1582" y="23"/>
                  </a:lnTo>
                  <a:lnTo>
                    <a:pt x="1574" y="25"/>
                  </a:lnTo>
                  <a:lnTo>
                    <a:pt x="1568" y="28"/>
                  </a:lnTo>
                  <a:lnTo>
                    <a:pt x="1568" y="28"/>
                  </a:lnTo>
                  <a:lnTo>
                    <a:pt x="1545" y="123"/>
                  </a:lnTo>
                  <a:lnTo>
                    <a:pt x="1522" y="221"/>
                  </a:lnTo>
                  <a:lnTo>
                    <a:pt x="1522" y="221"/>
                  </a:lnTo>
                  <a:lnTo>
                    <a:pt x="1526" y="229"/>
                  </a:lnTo>
                  <a:lnTo>
                    <a:pt x="1531" y="237"/>
                  </a:lnTo>
                  <a:lnTo>
                    <a:pt x="1537" y="245"/>
                  </a:lnTo>
                  <a:lnTo>
                    <a:pt x="1541" y="248"/>
                  </a:lnTo>
                  <a:lnTo>
                    <a:pt x="1544" y="251"/>
                  </a:lnTo>
                  <a:lnTo>
                    <a:pt x="1544" y="251"/>
                  </a:lnTo>
                  <a:lnTo>
                    <a:pt x="1548" y="252"/>
                  </a:lnTo>
                  <a:lnTo>
                    <a:pt x="1552" y="252"/>
                  </a:lnTo>
                  <a:lnTo>
                    <a:pt x="1558" y="252"/>
                  </a:lnTo>
                  <a:lnTo>
                    <a:pt x="1566" y="251"/>
                  </a:lnTo>
                  <a:lnTo>
                    <a:pt x="1574" y="251"/>
                  </a:lnTo>
                  <a:lnTo>
                    <a:pt x="1574" y="251"/>
                  </a:lnTo>
                  <a:lnTo>
                    <a:pt x="1582" y="253"/>
                  </a:lnTo>
                  <a:lnTo>
                    <a:pt x="1590" y="256"/>
                  </a:lnTo>
                  <a:lnTo>
                    <a:pt x="1599" y="260"/>
                  </a:lnTo>
                  <a:lnTo>
                    <a:pt x="1608" y="262"/>
                  </a:lnTo>
                  <a:lnTo>
                    <a:pt x="1608" y="262"/>
                  </a:lnTo>
                  <a:lnTo>
                    <a:pt x="1680" y="270"/>
                  </a:lnTo>
                  <a:lnTo>
                    <a:pt x="1717" y="276"/>
                  </a:lnTo>
                  <a:lnTo>
                    <a:pt x="1750" y="282"/>
                  </a:lnTo>
                  <a:lnTo>
                    <a:pt x="1750" y="282"/>
                  </a:lnTo>
                  <a:lnTo>
                    <a:pt x="1760" y="285"/>
                  </a:lnTo>
                  <a:lnTo>
                    <a:pt x="1768" y="287"/>
                  </a:lnTo>
                  <a:lnTo>
                    <a:pt x="1785" y="295"/>
                  </a:lnTo>
                  <a:lnTo>
                    <a:pt x="1802" y="302"/>
                  </a:lnTo>
                  <a:lnTo>
                    <a:pt x="1817" y="310"/>
                  </a:lnTo>
                  <a:lnTo>
                    <a:pt x="1817" y="310"/>
                  </a:lnTo>
                  <a:lnTo>
                    <a:pt x="1851" y="323"/>
                  </a:lnTo>
                  <a:lnTo>
                    <a:pt x="1867" y="329"/>
                  </a:lnTo>
                  <a:lnTo>
                    <a:pt x="1883" y="337"/>
                  </a:lnTo>
                  <a:lnTo>
                    <a:pt x="1883" y="337"/>
                  </a:lnTo>
                  <a:lnTo>
                    <a:pt x="1897" y="342"/>
                  </a:lnTo>
                  <a:lnTo>
                    <a:pt x="1912" y="350"/>
                  </a:lnTo>
                  <a:lnTo>
                    <a:pt x="1928" y="357"/>
                  </a:lnTo>
                  <a:lnTo>
                    <a:pt x="1946" y="365"/>
                  </a:lnTo>
                  <a:lnTo>
                    <a:pt x="1946" y="365"/>
                  </a:lnTo>
                  <a:close/>
                  <a:moveTo>
                    <a:pt x="1977" y="1231"/>
                  </a:moveTo>
                  <a:lnTo>
                    <a:pt x="1977" y="1231"/>
                  </a:lnTo>
                  <a:lnTo>
                    <a:pt x="1976" y="1159"/>
                  </a:lnTo>
                  <a:lnTo>
                    <a:pt x="1976" y="1090"/>
                  </a:lnTo>
                  <a:lnTo>
                    <a:pt x="1976" y="1026"/>
                  </a:lnTo>
                  <a:lnTo>
                    <a:pt x="1975" y="966"/>
                  </a:lnTo>
                  <a:lnTo>
                    <a:pt x="1975" y="966"/>
                  </a:lnTo>
                  <a:lnTo>
                    <a:pt x="1975" y="937"/>
                  </a:lnTo>
                  <a:lnTo>
                    <a:pt x="1976" y="907"/>
                  </a:lnTo>
                  <a:lnTo>
                    <a:pt x="1980" y="844"/>
                  </a:lnTo>
                  <a:lnTo>
                    <a:pt x="1984" y="781"/>
                  </a:lnTo>
                  <a:lnTo>
                    <a:pt x="1985" y="750"/>
                  </a:lnTo>
                  <a:lnTo>
                    <a:pt x="1985" y="719"/>
                  </a:lnTo>
                  <a:lnTo>
                    <a:pt x="1985" y="719"/>
                  </a:lnTo>
                  <a:lnTo>
                    <a:pt x="1985" y="693"/>
                  </a:lnTo>
                  <a:lnTo>
                    <a:pt x="1988" y="668"/>
                  </a:lnTo>
                  <a:lnTo>
                    <a:pt x="1992" y="642"/>
                  </a:lnTo>
                  <a:lnTo>
                    <a:pt x="1996" y="616"/>
                  </a:lnTo>
                  <a:lnTo>
                    <a:pt x="2007" y="566"/>
                  </a:lnTo>
                  <a:lnTo>
                    <a:pt x="2017" y="515"/>
                  </a:lnTo>
                  <a:lnTo>
                    <a:pt x="2017" y="515"/>
                  </a:lnTo>
                  <a:lnTo>
                    <a:pt x="2022" y="491"/>
                  </a:lnTo>
                  <a:lnTo>
                    <a:pt x="2029" y="467"/>
                  </a:lnTo>
                  <a:lnTo>
                    <a:pt x="2038" y="444"/>
                  </a:lnTo>
                  <a:lnTo>
                    <a:pt x="2049" y="420"/>
                  </a:lnTo>
                  <a:lnTo>
                    <a:pt x="2059" y="398"/>
                  </a:lnTo>
                  <a:lnTo>
                    <a:pt x="2070" y="376"/>
                  </a:lnTo>
                  <a:lnTo>
                    <a:pt x="2083" y="355"/>
                  </a:lnTo>
                  <a:lnTo>
                    <a:pt x="2095" y="335"/>
                  </a:lnTo>
                  <a:lnTo>
                    <a:pt x="2095" y="335"/>
                  </a:lnTo>
                  <a:lnTo>
                    <a:pt x="2116" y="301"/>
                  </a:lnTo>
                  <a:lnTo>
                    <a:pt x="2120" y="293"/>
                  </a:lnTo>
                  <a:lnTo>
                    <a:pt x="2125" y="285"/>
                  </a:lnTo>
                  <a:lnTo>
                    <a:pt x="2127" y="279"/>
                  </a:lnTo>
                  <a:lnTo>
                    <a:pt x="2127" y="277"/>
                  </a:lnTo>
                  <a:lnTo>
                    <a:pt x="2126" y="276"/>
                  </a:lnTo>
                  <a:lnTo>
                    <a:pt x="2126" y="276"/>
                  </a:lnTo>
                  <a:lnTo>
                    <a:pt x="2124" y="274"/>
                  </a:lnTo>
                  <a:lnTo>
                    <a:pt x="2123" y="270"/>
                  </a:lnTo>
                  <a:lnTo>
                    <a:pt x="2120" y="264"/>
                  </a:lnTo>
                  <a:lnTo>
                    <a:pt x="2118" y="261"/>
                  </a:lnTo>
                  <a:lnTo>
                    <a:pt x="2117" y="257"/>
                  </a:lnTo>
                  <a:lnTo>
                    <a:pt x="2114" y="254"/>
                  </a:lnTo>
                  <a:lnTo>
                    <a:pt x="2110" y="251"/>
                  </a:lnTo>
                  <a:lnTo>
                    <a:pt x="2110" y="251"/>
                  </a:lnTo>
                  <a:lnTo>
                    <a:pt x="2094" y="285"/>
                  </a:lnTo>
                  <a:lnTo>
                    <a:pt x="2076" y="320"/>
                  </a:lnTo>
                  <a:lnTo>
                    <a:pt x="2059" y="354"/>
                  </a:lnTo>
                  <a:lnTo>
                    <a:pt x="2043" y="389"/>
                  </a:lnTo>
                  <a:lnTo>
                    <a:pt x="2036" y="407"/>
                  </a:lnTo>
                  <a:lnTo>
                    <a:pt x="2029" y="426"/>
                  </a:lnTo>
                  <a:lnTo>
                    <a:pt x="2023" y="445"/>
                  </a:lnTo>
                  <a:lnTo>
                    <a:pt x="2018" y="463"/>
                  </a:lnTo>
                  <a:lnTo>
                    <a:pt x="2013" y="482"/>
                  </a:lnTo>
                  <a:lnTo>
                    <a:pt x="2010" y="503"/>
                  </a:lnTo>
                  <a:lnTo>
                    <a:pt x="2007" y="522"/>
                  </a:lnTo>
                  <a:lnTo>
                    <a:pt x="2007" y="542"/>
                  </a:lnTo>
                  <a:lnTo>
                    <a:pt x="2007" y="542"/>
                  </a:lnTo>
                  <a:lnTo>
                    <a:pt x="2002" y="552"/>
                  </a:lnTo>
                  <a:lnTo>
                    <a:pt x="1999" y="560"/>
                  </a:lnTo>
                  <a:lnTo>
                    <a:pt x="1998" y="571"/>
                  </a:lnTo>
                  <a:lnTo>
                    <a:pt x="1998" y="588"/>
                  </a:lnTo>
                  <a:lnTo>
                    <a:pt x="1998" y="588"/>
                  </a:lnTo>
                  <a:lnTo>
                    <a:pt x="1993" y="596"/>
                  </a:lnTo>
                  <a:lnTo>
                    <a:pt x="1989" y="603"/>
                  </a:lnTo>
                  <a:lnTo>
                    <a:pt x="1987" y="611"/>
                  </a:lnTo>
                  <a:lnTo>
                    <a:pt x="1985" y="620"/>
                  </a:lnTo>
                  <a:lnTo>
                    <a:pt x="1984" y="640"/>
                  </a:lnTo>
                  <a:lnTo>
                    <a:pt x="1983" y="650"/>
                  </a:lnTo>
                  <a:lnTo>
                    <a:pt x="1981" y="662"/>
                  </a:lnTo>
                  <a:lnTo>
                    <a:pt x="1981" y="662"/>
                  </a:lnTo>
                  <a:lnTo>
                    <a:pt x="1969" y="716"/>
                  </a:lnTo>
                  <a:lnTo>
                    <a:pt x="1964" y="741"/>
                  </a:lnTo>
                  <a:lnTo>
                    <a:pt x="1960" y="765"/>
                  </a:lnTo>
                  <a:lnTo>
                    <a:pt x="1960" y="765"/>
                  </a:lnTo>
                  <a:lnTo>
                    <a:pt x="1959" y="784"/>
                  </a:lnTo>
                  <a:lnTo>
                    <a:pt x="1958" y="806"/>
                  </a:lnTo>
                  <a:lnTo>
                    <a:pt x="1957" y="815"/>
                  </a:lnTo>
                  <a:lnTo>
                    <a:pt x="1953" y="824"/>
                  </a:lnTo>
                  <a:lnTo>
                    <a:pt x="1950" y="832"/>
                  </a:lnTo>
                  <a:lnTo>
                    <a:pt x="1946" y="839"/>
                  </a:lnTo>
                  <a:lnTo>
                    <a:pt x="1946" y="839"/>
                  </a:lnTo>
                  <a:lnTo>
                    <a:pt x="1940" y="843"/>
                  </a:lnTo>
                  <a:lnTo>
                    <a:pt x="1933" y="847"/>
                  </a:lnTo>
                  <a:lnTo>
                    <a:pt x="1916" y="855"/>
                  </a:lnTo>
                  <a:lnTo>
                    <a:pt x="1897" y="862"/>
                  </a:lnTo>
                  <a:lnTo>
                    <a:pt x="1878" y="870"/>
                  </a:lnTo>
                  <a:lnTo>
                    <a:pt x="1878" y="870"/>
                  </a:lnTo>
                  <a:lnTo>
                    <a:pt x="1841" y="887"/>
                  </a:lnTo>
                  <a:lnTo>
                    <a:pt x="1807" y="903"/>
                  </a:lnTo>
                  <a:lnTo>
                    <a:pt x="1772" y="918"/>
                  </a:lnTo>
                  <a:lnTo>
                    <a:pt x="1736" y="933"/>
                  </a:lnTo>
                  <a:lnTo>
                    <a:pt x="1736" y="933"/>
                  </a:lnTo>
                  <a:lnTo>
                    <a:pt x="1696" y="948"/>
                  </a:lnTo>
                  <a:lnTo>
                    <a:pt x="1677" y="954"/>
                  </a:lnTo>
                  <a:lnTo>
                    <a:pt x="1658" y="960"/>
                  </a:lnTo>
                  <a:lnTo>
                    <a:pt x="1658" y="960"/>
                  </a:lnTo>
                  <a:lnTo>
                    <a:pt x="1640" y="963"/>
                  </a:lnTo>
                  <a:lnTo>
                    <a:pt x="1631" y="964"/>
                  </a:lnTo>
                  <a:lnTo>
                    <a:pt x="1622" y="966"/>
                  </a:lnTo>
                  <a:lnTo>
                    <a:pt x="1622" y="966"/>
                  </a:lnTo>
                  <a:lnTo>
                    <a:pt x="1596" y="976"/>
                  </a:lnTo>
                  <a:lnTo>
                    <a:pt x="1570" y="986"/>
                  </a:lnTo>
                  <a:lnTo>
                    <a:pt x="1520" y="1004"/>
                  </a:lnTo>
                  <a:lnTo>
                    <a:pt x="1520" y="1004"/>
                  </a:lnTo>
                  <a:lnTo>
                    <a:pt x="1504" y="1009"/>
                  </a:lnTo>
                  <a:lnTo>
                    <a:pt x="1489" y="1012"/>
                  </a:lnTo>
                  <a:lnTo>
                    <a:pt x="1474" y="1014"/>
                  </a:lnTo>
                  <a:lnTo>
                    <a:pt x="1460" y="1019"/>
                  </a:lnTo>
                  <a:lnTo>
                    <a:pt x="1447" y="1023"/>
                  </a:lnTo>
                  <a:lnTo>
                    <a:pt x="1440" y="1026"/>
                  </a:lnTo>
                  <a:lnTo>
                    <a:pt x="1435" y="1029"/>
                  </a:lnTo>
                  <a:lnTo>
                    <a:pt x="1430" y="1034"/>
                  </a:lnTo>
                  <a:lnTo>
                    <a:pt x="1425" y="1039"/>
                  </a:lnTo>
                  <a:lnTo>
                    <a:pt x="1422" y="1045"/>
                  </a:lnTo>
                  <a:lnTo>
                    <a:pt x="1419" y="1053"/>
                  </a:lnTo>
                  <a:lnTo>
                    <a:pt x="1419" y="1053"/>
                  </a:lnTo>
                  <a:lnTo>
                    <a:pt x="1419" y="1103"/>
                  </a:lnTo>
                  <a:lnTo>
                    <a:pt x="1418" y="1157"/>
                  </a:lnTo>
                  <a:lnTo>
                    <a:pt x="1416" y="1215"/>
                  </a:lnTo>
                  <a:lnTo>
                    <a:pt x="1412" y="1274"/>
                  </a:lnTo>
                  <a:lnTo>
                    <a:pt x="1403" y="1395"/>
                  </a:lnTo>
                  <a:lnTo>
                    <a:pt x="1399" y="1456"/>
                  </a:lnTo>
                  <a:lnTo>
                    <a:pt x="1396" y="1517"/>
                  </a:lnTo>
                  <a:lnTo>
                    <a:pt x="1396" y="1517"/>
                  </a:lnTo>
                  <a:lnTo>
                    <a:pt x="1401" y="1514"/>
                  </a:lnTo>
                  <a:lnTo>
                    <a:pt x="1405" y="1512"/>
                  </a:lnTo>
                  <a:lnTo>
                    <a:pt x="1412" y="1507"/>
                  </a:lnTo>
                  <a:lnTo>
                    <a:pt x="1425" y="1493"/>
                  </a:lnTo>
                  <a:lnTo>
                    <a:pt x="1425" y="1493"/>
                  </a:lnTo>
                  <a:lnTo>
                    <a:pt x="1442" y="1277"/>
                  </a:lnTo>
                  <a:lnTo>
                    <a:pt x="1449" y="1166"/>
                  </a:lnTo>
                  <a:lnTo>
                    <a:pt x="1454" y="1063"/>
                  </a:lnTo>
                  <a:lnTo>
                    <a:pt x="1454" y="1063"/>
                  </a:lnTo>
                  <a:lnTo>
                    <a:pt x="1474" y="1053"/>
                  </a:lnTo>
                  <a:lnTo>
                    <a:pt x="1494" y="1043"/>
                  </a:lnTo>
                  <a:lnTo>
                    <a:pt x="1516" y="1037"/>
                  </a:lnTo>
                  <a:lnTo>
                    <a:pt x="1540" y="1032"/>
                  </a:lnTo>
                  <a:lnTo>
                    <a:pt x="1540" y="1032"/>
                  </a:lnTo>
                  <a:lnTo>
                    <a:pt x="1580" y="1012"/>
                  </a:lnTo>
                  <a:lnTo>
                    <a:pt x="1617" y="995"/>
                  </a:lnTo>
                  <a:lnTo>
                    <a:pt x="1656" y="980"/>
                  </a:lnTo>
                  <a:lnTo>
                    <a:pt x="1695" y="966"/>
                  </a:lnTo>
                  <a:lnTo>
                    <a:pt x="1695" y="966"/>
                  </a:lnTo>
                  <a:lnTo>
                    <a:pt x="1719" y="961"/>
                  </a:lnTo>
                  <a:lnTo>
                    <a:pt x="1741" y="956"/>
                  </a:lnTo>
                  <a:lnTo>
                    <a:pt x="1764" y="950"/>
                  </a:lnTo>
                  <a:lnTo>
                    <a:pt x="1776" y="947"/>
                  </a:lnTo>
                  <a:lnTo>
                    <a:pt x="1786" y="944"/>
                  </a:lnTo>
                  <a:lnTo>
                    <a:pt x="1786" y="944"/>
                  </a:lnTo>
                  <a:lnTo>
                    <a:pt x="1795" y="939"/>
                  </a:lnTo>
                  <a:lnTo>
                    <a:pt x="1802" y="934"/>
                  </a:lnTo>
                  <a:lnTo>
                    <a:pt x="1811" y="929"/>
                  </a:lnTo>
                  <a:lnTo>
                    <a:pt x="1820" y="925"/>
                  </a:lnTo>
                  <a:lnTo>
                    <a:pt x="1820" y="925"/>
                  </a:lnTo>
                  <a:lnTo>
                    <a:pt x="1852" y="914"/>
                  </a:lnTo>
                  <a:lnTo>
                    <a:pt x="1884" y="903"/>
                  </a:lnTo>
                  <a:lnTo>
                    <a:pt x="1950" y="881"/>
                  </a:lnTo>
                  <a:lnTo>
                    <a:pt x="1950" y="881"/>
                  </a:lnTo>
                  <a:lnTo>
                    <a:pt x="1952" y="897"/>
                  </a:lnTo>
                  <a:lnTo>
                    <a:pt x="1954" y="914"/>
                  </a:lnTo>
                  <a:lnTo>
                    <a:pt x="1957" y="946"/>
                  </a:lnTo>
                  <a:lnTo>
                    <a:pt x="1958" y="978"/>
                  </a:lnTo>
                  <a:lnTo>
                    <a:pt x="1955" y="1009"/>
                  </a:lnTo>
                  <a:lnTo>
                    <a:pt x="1951" y="1070"/>
                  </a:lnTo>
                  <a:lnTo>
                    <a:pt x="1949" y="1099"/>
                  </a:lnTo>
                  <a:lnTo>
                    <a:pt x="1948" y="1128"/>
                  </a:lnTo>
                  <a:lnTo>
                    <a:pt x="1948" y="1128"/>
                  </a:lnTo>
                  <a:lnTo>
                    <a:pt x="1945" y="1176"/>
                  </a:lnTo>
                  <a:lnTo>
                    <a:pt x="1943" y="1223"/>
                  </a:lnTo>
                  <a:lnTo>
                    <a:pt x="1943" y="1248"/>
                  </a:lnTo>
                  <a:lnTo>
                    <a:pt x="1943" y="1274"/>
                  </a:lnTo>
                  <a:lnTo>
                    <a:pt x="1944" y="1299"/>
                  </a:lnTo>
                  <a:lnTo>
                    <a:pt x="1946" y="1325"/>
                  </a:lnTo>
                  <a:lnTo>
                    <a:pt x="1946" y="1325"/>
                  </a:lnTo>
                  <a:lnTo>
                    <a:pt x="1953" y="1323"/>
                  </a:lnTo>
                  <a:lnTo>
                    <a:pt x="1959" y="1320"/>
                  </a:lnTo>
                  <a:lnTo>
                    <a:pt x="1964" y="1315"/>
                  </a:lnTo>
                  <a:lnTo>
                    <a:pt x="1968" y="1311"/>
                  </a:lnTo>
                  <a:lnTo>
                    <a:pt x="1972" y="1307"/>
                  </a:lnTo>
                  <a:lnTo>
                    <a:pt x="1975" y="1301"/>
                  </a:lnTo>
                  <a:lnTo>
                    <a:pt x="1976" y="1295"/>
                  </a:lnTo>
                  <a:lnTo>
                    <a:pt x="1978" y="1289"/>
                  </a:lnTo>
                  <a:lnTo>
                    <a:pt x="1979" y="1276"/>
                  </a:lnTo>
                  <a:lnTo>
                    <a:pt x="1979" y="1262"/>
                  </a:lnTo>
                  <a:lnTo>
                    <a:pt x="1977" y="1231"/>
                  </a:lnTo>
                  <a:lnTo>
                    <a:pt x="1977" y="1231"/>
                  </a:lnTo>
                  <a:close/>
                  <a:moveTo>
                    <a:pt x="2000" y="408"/>
                  </a:moveTo>
                  <a:lnTo>
                    <a:pt x="2000" y="408"/>
                  </a:lnTo>
                  <a:lnTo>
                    <a:pt x="1990" y="447"/>
                  </a:lnTo>
                  <a:lnTo>
                    <a:pt x="1978" y="483"/>
                  </a:lnTo>
                  <a:lnTo>
                    <a:pt x="1967" y="520"/>
                  </a:lnTo>
                  <a:lnTo>
                    <a:pt x="1957" y="556"/>
                  </a:lnTo>
                  <a:lnTo>
                    <a:pt x="1947" y="594"/>
                  </a:lnTo>
                  <a:lnTo>
                    <a:pt x="1938" y="632"/>
                  </a:lnTo>
                  <a:lnTo>
                    <a:pt x="1935" y="651"/>
                  </a:lnTo>
                  <a:lnTo>
                    <a:pt x="1932" y="672"/>
                  </a:lnTo>
                  <a:lnTo>
                    <a:pt x="1930" y="693"/>
                  </a:lnTo>
                  <a:lnTo>
                    <a:pt x="1929" y="715"/>
                  </a:lnTo>
                  <a:lnTo>
                    <a:pt x="1929" y="715"/>
                  </a:lnTo>
                  <a:lnTo>
                    <a:pt x="1928" y="719"/>
                  </a:lnTo>
                  <a:lnTo>
                    <a:pt x="1927" y="722"/>
                  </a:lnTo>
                  <a:lnTo>
                    <a:pt x="1924" y="724"/>
                  </a:lnTo>
                  <a:lnTo>
                    <a:pt x="1922" y="727"/>
                  </a:lnTo>
                  <a:lnTo>
                    <a:pt x="1922" y="727"/>
                  </a:lnTo>
                  <a:lnTo>
                    <a:pt x="1927" y="727"/>
                  </a:lnTo>
                  <a:lnTo>
                    <a:pt x="1930" y="730"/>
                  </a:lnTo>
                  <a:lnTo>
                    <a:pt x="1933" y="732"/>
                  </a:lnTo>
                  <a:lnTo>
                    <a:pt x="1935" y="735"/>
                  </a:lnTo>
                  <a:lnTo>
                    <a:pt x="1938" y="740"/>
                  </a:lnTo>
                  <a:lnTo>
                    <a:pt x="1942" y="742"/>
                  </a:lnTo>
                  <a:lnTo>
                    <a:pt x="1946" y="744"/>
                  </a:lnTo>
                  <a:lnTo>
                    <a:pt x="1946" y="744"/>
                  </a:lnTo>
                  <a:lnTo>
                    <a:pt x="1951" y="715"/>
                  </a:lnTo>
                  <a:lnTo>
                    <a:pt x="1955" y="684"/>
                  </a:lnTo>
                  <a:lnTo>
                    <a:pt x="1960" y="653"/>
                  </a:lnTo>
                  <a:lnTo>
                    <a:pt x="1964" y="623"/>
                  </a:lnTo>
                  <a:lnTo>
                    <a:pt x="1964" y="623"/>
                  </a:lnTo>
                  <a:lnTo>
                    <a:pt x="1968" y="603"/>
                  </a:lnTo>
                  <a:lnTo>
                    <a:pt x="1974" y="585"/>
                  </a:lnTo>
                  <a:lnTo>
                    <a:pt x="1976" y="577"/>
                  </a:lnTo>
                  <a:lnTo>
                    <a:pt x="1977" y="569"/>
                  </a:lnTo>
                  <a:lnTo>
                    <a:pt x="1977" y="560"/>
                  </a:lnTo>
                  <a:lnTo>
                    <a:pt x="1975" y="553"/>
                  </a:lnTo>
                  <a:lnTo>
                    <a:pt x="1975" y="553"/>
                  </a:lnTo>
                  <a:lnTo>
                    <a:pt x="1997" y="480"/>
                  </a:lnTo>
                  <a:lnTo>
                    <a:pt x="2009" y="444"/>
                  </a:lnTo>
                  <a:lnTo>
                    <a:pt x="2019" y="406"/>
                  </a:lnTo>
                  <a:lnTo>
                    <a:pt x="2019" y="406"/>
                  </a:lnTo>
                  <a:lnTo>
                    <a:pt x="2017" y="409"/>
                  </a:lnTo>
                  <a:lnTo>
                    <a:pt x="2014" y="412"/>
                  </a:lnTo>
                  <a:lnTo>
                    <a:pt x="2012" y="412"/>
                  </a:lnTo>
                  <a:lnTo>
                    <a:pt x="2010" y="411"/>
                  </a:lnTo>
                  <a:lnTo>
                    <a:pt x="2005" y="408"/>
                  </a:lnTo>
                  <a:lnTo>
                    <a:pt x="2003" y="407"/>
                  </a:lnTo>
                  <a:lnTo>
                    <a:pt x="2000" y="408"/>
                  </a:lnTo>
                  <a:lnTo>
                    <a:pt x="2000" y="408"/>
                  </a:lnTo>
                  <a:close/>
                  <a:moveTo>
                    <a:pt x="1651" y="595"/>
                  </a:moveTo>
                  <a:lnTo>
                    <a:pt x="1651" y="595"/>
                  </a:lnTo>
                  <a:lnTo>
                    <a:pt x="1662" y="597"/>
                  </a:lnTo>
                  <a:lnTo>
                    <a:pt x="1673" y="599"/>
                  </a:lnTo>
                  <a:lnTo>
                    <a:pt x="1673" y="599"/>
                  </a:lnTo>
                  <a:lnTo>
                    <a:pt x="1691" y="605"/>
                  </a:lnTo>
                  <a:lnTo>
                    <a:pt x="1710" y="614"/>
                  </a:lnTo>
                  <a:lnTo>
                    <a:pt x="1730" y="623"/>
                  </a:lnTo>
                  <a:lnTo>
                    <a:pt x="1750" y="631"/>
                  </a:lnTo>
                  <a:lnTo>
                    <a:pt x="1750" y="631"/>
                  </a:lnTo>
                  <a:lnTo>
                    <a:pt x="1763" y="634"/>
                  </a:lnTo>
                  <a:lnTo>
                    <a:pt x="1777" y="636"/>
                  </a:lnTo>
                  <a:lnTo>
                    <a:pt x="1790" y="639"/>
                  </a:lnTo>
                  <a:lnTo>
                    <a:pt x="1802" y="643"/>
                  </a:lnTo>
                  <a:lnTo>
                    <a:pt x="1802" y="643"/>
                  </a:lnTo>
                  <a:lnTo>
                    <a:pt x="1811" y="648"/>
                  </a:lnTo>
                  <a:lnTo>
                    <a:pt x="1818" y="654"/>
                  </a:lnTo>
                  <a:lnTo>
                    <a:pt x="1822" y="656"/>
                  </a:lnTo>
                  <a:lnTo>
                    <a:pt x="1826" y="657"/>
                  </a:lnTo>
                  <a:lnTo>
                    <a:pt x="1831" y="657"/>
                  </a:lnTo>
                  <a:lnTo>
                    <a:pt x="1837" y="656"/>
                  </a:lnTo>
                  <a:lnTo>
                    <a:pt x="1837" y="656"/>
                  </a:lnTo>
                  <a:lnTo>
                    <a:pt x="1838" y="659"/>
                  </a:lnTo>
                  <a:lnTo>
                    <a:pt x="1840" y="661"/>
                  </a:lnTo>
                  <a:lnTo>
                    <a:pt x="1842" y="662"/>
                  </a:lnTo>
                  <a:lnTo>
                    <a:pt x="1843" y="664"/>
                  </a:lnTo>
                  <a:lnTo>
                    <a:pt x="1843" y="664"/>
                  </a:lnTo>
                  <a:lnTo>
                    <a:pt x="1843" y="662"/>
                  </a:lnTo>
                  <a:lnTo>
                    <a:pt x="1845" y="662"/>
                  </a:lnTo>
                  <a:lnTo>
                    <a:pt x="1845" y="662"/>
                  </a:lnTo>
                  <a:lnTo>
                    <a:pt x="1861" y="675"/>
                  </a:lnTo>
                  <a:lnTo>
                    <a:pt x="1877" y="689"/>
                  </a:lnTo>
                  <a:lnTo>
                    <a:pt x="1893" y="702"/>
                  </a:lnTo>
                  <a:lnTo>
                    <a:pt x="1903" y="707"/>
                  </a:lnTo>
                  <a:lnTo>
                    <a:pt x="1912" y="713"/>
                  </a:lnTo>
                  <a:lnTo>
                    <a:pt x="1912" y="713"/>
                  </a:lnTo>
                  <a:lnTo>
                    <a:pt x="1914" y="690"/>
                  </a:lnTo>
                  <a:lnTo>
                    <a:pt x="1916" y="669"/>
                  </a:lnTo>
                  <a:lnTo>
                    <a:pt x="1919" y="647"/>
                  </a:lnTo>
                  <a:lnTo>
                    <a:pt x="1923" y="627"/>
                  </a:lnTo>
                  <a:lnTo>
                    <a:pt x="1932" y="589"/>
                  </a:lnTo>
                  <a:lnTo>
                    <a:pt x="1942" y="552"/>
                  </a:lnTo>
                  <a:lnTo>
                    <a:pt x="1963" y="480"/>
                  </a:lnTo>
                  <a:lnTo>
                    <a:pt x="1973" y="443"/>
                  </a:lnTo>
                  <a:lnTo>
                    <a:pt x="1981" y="404"/>
                  </a:lnTo>
                  <a:lnTo>
                    <a:pt x="1981" y="404"/>
                  </a:lnTo>
                  <a:lnTo>
                    <a:pt x="1963" y="399"/>
                  </a:lnTo>
                  <a:lnTo>
                    <a:pt x="1946" y="391"/>
                  </a:lnTo>
                  <a:lnTo>
                    <a:pt x="1930" y="384"/>
                  </a:lnTo>
                  <a:lnTo>
                    <a:pt x="1915" y="376"/>
                  </a:lnTo>
                  <a:lnTo>
                    <a:pt x="1885" y="359"/>
                  </a:lnTo>
                  <a:lnTo>
                    <a:pt x="1869" y="352"/>
                  </a:lnTo>
                  <a:lnTo>
                    <a:pt x="1853" y="345"/>
                  </a:lnTo>
                  <a:lnTo>
                    <a:pt x="1853" y="345"/>
                  </a:lnTo>
                  <a:lnTo>
                    <a:pt x="1817" y="332"/>
                  </a:lnTo>
                  <a:lnTo>
                    <a:pt x="1817" y="332"/>
                  </a:lnTo>
                  <a:lnTo>
                    <a:pt x="1792" y="323"/>
                  </a:lnTo>
                  <a:lnTo>
                    <a:pt x="1764" y="312"/>
                  </a:lnTo>
                  <a:lnTo>
                    <a:pt x="1734" y="302"/>
                  </a:lnTo>
                  <a:lnTo>
                    <a:pt x="1720" y="299"/>
                  </a:lnTo>
                  <a:lnTo>
                    <a:pt x="1706" y="297"/>
                  </a:lnTo>
                  <a:lnTo>
                    <a:pt x="1706" y="297"/>
                  </a:lnTo>
                  <a:lnTo>
                    <a:pt x="1705" y="296"/>
                  </a:lnTo>
                  <a:lnTo>
                    <a:pt x="1704" y="295"/>
                  </a:lnTo>
                  <a:lnTo>
                    <a:pt x="1703" y="292"/>
                  </a:lnTo>
                  <a:lnTo>
                    <a:pt x="1701" y="290"/>
                  </a:lnTo>
                  <a:lnTo>
                    <a:pt x="1700" y="288"/>
                  </a:lnTo>
                  <a:lnTo>
                    <a:pt x="1697" y="288"/>
                  </a:lnTo>
                  <a:lnTo>
                    <a:pt x="1697" y="288"/>
                  </a:lnTo>
                  <a:lnTo>
                    <a:pt x="1605" y="276"/>
                  </a:lnTo>
                  <a:lnTo>
                    <a:pt x="1605" y="276"/>
                  </a:lnTo>
                  <a:lnTo>
                    <a:pt x="1597" y="292"/>
                  </a:lnTo>
                  <a:lnTo>
                    <a:pt x="1588" y="308"/>
                  </a:lnTo>
                  <a:lnTo>
                    <a:pt x="1581" y="324"/>
                  </a:lnTo>
                  <a:lnTo>
                    <a:pt x="1574" y="340"/>
                  </a:lnTo>
                  <a:lnTo>
                    <a:pt x="1569" y="357"/>
                  </a:lnTo>
                  <a:lnTo>
                    <a:pt x="1564" y="374"/>
                  </a:lnTo>
                  <a:lnTo>
                    <a:pt x="1559" y="391"/>
                  </a:lnTo>
                  <a:lnTo>
                    <a:pt x="1556" y="409"/>
                  </a:lnTo>
                  <a:lnTo>
                    <a:pt x="1550" y="447"/>
                  </a:lnTo>
                  <a:lnTo>
                    <a:pt x="1545" y="486"/>
                  </a:lnTo>
                  <a:lnTo>
                    <a:pt x="1542" y="526"/>
                  </a:lnTo>
                  <a:lnTo>
                    <a:pt x="1540" y="570"/>
                  </a:lnTo>
                  <a:lnTo>
                    <a:pt x="1540" y="570"/>
                  </a:lnTo>
                  <a:lnTo>
                    <a:pt x="1558" y="571"/>
                  </a:lnTo>
                  <a:lnTo>
                    <a:pt x="1574" y="574"/>
                  </a:lnTo>
                  <a:lnTo>
                    <a:pt x="1589" y="577"/>
                  </a:lnTo>
                  <a:lnTo>
                    <a:pt x="1603" y="581"/>
                  </a:lnTo>
                  <a:lnTo>
                    <a:pt x="1630" y="588"/>
                  </a:lnTo>
                  <a:lnTo>
                    <a:pt x="1651" y="595"/>
                  </a:lnTo>
                  <a:lnTo>
                    <a:pt x="1651" y="595"/>
                  </a:lnTo>
                  <a:close/>
                  <a:moveTo>
                    <a:pt x="1929" y="907"/>
                  </a:moveTo>
                  <a:lnTo>
                    <a:pt x="1929" y="907"/>
                  </a:lnTo>
                  <a:lnTo>
                    <a:pt x="1928" y="919"/>
                  </a:lnTo>
                  <a:lnTo>
                    <a:pt x="1928" y="934"/>
                  </a:lnTo>
                  <a:lnTo>
                    <a:pt x="1929" y="968"/>
                  </a:lnTo>
                  <a:lnTo>
                    <a:pt x="1929" y="1008"/>
                  </a:lnTo>
                  <a:lnTo>
                    <a:pt x="1929" y="1047"/>
                  </a:lnTo>
                  <a:lnTo>
                    <a:pt x="1929" y="1047"/>
                  </a:lnTo>
                  <a:lnTo>
                    <a:pt x="1928" y="1071"/>
                  </a:lnTo>
                  <a:lnTo>
                    <a:pt x="1924" y="1096"/>
                  </a:lnTo>
                  <a:lnTo>
                    <a:pt x="1922" y="1122"/>
                  </a:lnTo>
                  <a:lnTo>
                    <a:pt x="1920" y="1147"/>
                  </a:lnTo>
                  <a:lnTo>
                    <a:pt x="1920" y="1147"/>
                  </a:lnTo>
                  <a:lnTo>
                    <a:pt x="1916" y="1223"/>
                  </a:lnTo>
                  <a:lnTo>
                    <a:pt x="1914" y="1287"/>
                  </a:lnTo>
                  <a:lnTo>
                    <a:pt x="1914" y="1287"/>
                  </a:lnTo>
                  <a:lnTo>
                    <a:pt x="1913" y="1296"/>
                  </a:lnTo>
                  <a:lnTo>
                    <a:pt x="1912" y="1307"/>
                  </a:lnTo>
                  <a:lnTo>
                    <a:pt x="1913" y="1311"/>
                  </a:lnTo>
                  <a:lnTo>
                    <a:pt x="1915" y="1315"/>
                  </a:lnTo>
                  <a:lnTo>
                    <a:pt x="1918" y="1319"/>
                  </a:lnTo>
                  <a:lnTo>
                    <a:pt x="1924" y="1320"/>
                  </a:lnTo>
                  <a:lnTo>
                    <a:pt x="1924" y="1320"/>
                  </a:lnTo>
                  <a:lnTo>
                    <a:pt x="1927" y="1291"/>
                  </a:lnTo>
                  <a:lnTo>
                    <a:pt x="1929" y="1261"/>
                  </a:lnTo>
                  <a:lnTo>
                    <a:pt x="1931" y="1208"/>
                  </a:lnTo>
                  <a:lnTo>
                    <a:pt x="1931" y="1208"/>
                  </a:lnTo>
                  <a:lnTo>
                    <a:pt x="1930" y="1205"/>
                  </a:lnTo>
                  <a:lnTo>
                    <a:pt x="1929" y="1202"/>
                  </a:lnTo>
                  <a:lnTo>
                    <a:pt x="1928" y="1199"/>
                  </a:lnTo>
                  <a:lnTo>
                    <a:pt x="1927" y="1195"/>
                  </a:lnTo>
                  <a:lnTo>
                    <a:pt x="1927" y="1195"/>
                  </a:lnTo>
                  <a:lnTo>
                    <a:pt x="1931" y="1119"/>
                  </a:lnTo>
                  <a:lnTo>
                    <a:pt x="1931" y="1119"/>
                  </a:lnTo>
                  <a:lnTo>
                    <a:pt x="1934" y="1078"/>
                  </a:lnTo>
                  <a:lnTo>
                    <a:pt x="1938" y="1038"/>
                  </a:lnTo>
                  <a:lnTo>
                    <a:pt x="1940" y="1018"/>
                  </a:lnTo>
                  <a:lnTo>
                    <a:pt x="1942" y="997"/>
                  </a:lnTo>
                  <a:lnTo>
                    <a:pt x="1942" y="976"/>
                  </a:lnTo>
                  <a:lnTo>
                    <a:pt x="1942" y="951"/>
                  </a:lnTo>
                  <a:lnTo>
                    <a:pt x="1942" y="951"/>
                  </a:lnTo>
                  <a:lnTo>
                    <a:pt x="1940" y="935"/>
                  </a:lnTo>
                  <a:lnTo>
                    <a:pt x="1939" y="920"/>
                  </a:lnTo>
                  <a:lnTo>
                    <a:pt x="1938" y="914"/>
                  </a:lnTo>
                  <a:lnTo>
                    <a:pt x="1937" y="908"/>
                  </a:lnTo>
                  <a:lnTo>
                    <a:pt x="1935" y="906"/>
                  </a:lnTo>
                  <a:lnTo>
                    <a:pt x="1934" y="905"/>
                  </a:lnTo>
                  <a:lnTo>
                    <a:pt x="1933" y="905"/>
                  </a:lnTo>
                  <a:lnTo>
                    <a:pt x="1933" y="905"/>
                  </a:lnTo>
                  <a:lnTo>
                    <a:pt x="1931" y="906"/>
                  </a:lnTo>
                  <a:lnTo>
                    <a:pt x="1929" y="907"/>
                  </a:lnTo>
                  <a:lnTo>
                    <a:pt x="1929" y="907"/>
                  </a:lnTo>
                  <a:close/>
                  <a:moveTo>
                    <a:pt x="1896" y="732"/>
                  </a:moveTo>
                  <a:lnTo>
                    <a:pt x="1896" y="732"/>
                  </a:lnTo>
                  <a:lnTo>
                    <a:pt x="1892" y="724"/>
                  </a:lnTo>
                  <a:lnTo>
                    <a:pt x="1888" y="719"/>
                  </a:lnTo>
                  <a:lnTo>
                    <a:pt x="1883" y="714"/>
                  </a:lnTo>
                  <a:lnTo>
                    <a:pt x="1877" y="710"/>
                  </a:lnTo>
                  <a:lnTo>
                    <a:pt x="1866" y="702"/>
                  </a:lnTo>
                  <a:lnTo>
                    <a:pt x="1860" y="698"/>
                  </a:lnTo>
                  <a:lnTo>
                    <a:pt x="1855" y="691"/>
                  </a:lnTo>
                  <a:lnTo>
                    <a:pt x="1855" y="691"/>
                  </a:lnTo>
                  <a:lnTo>
                    <a:pt x="1814" y="675"/>
                  </a:lnTo>
                  <a:lnTo>
                    <a:pt x="1773" y="660"/>
                  </a:lnTo>
                  <a:lnTo>
                    <a:pt x="1733" y="645"/>
                  </a:lnTo>
                  <a:lnTo>
                    <a:pt x="1692" y="631"/>
                  </a:lnTo>
                  <a:lnTo>
                    <a:pt x="1650" y="618"/>
                  </a:lnTo>
                  <a:lnTo>
                    <a:pt x="1610" y="605"/>
                  </a:lnTo>
                  <a:lnTo>
                    <a:pt x="1568" y="594"/>
                  </a:lnTo>
                  <a:lnTo>
                    <a:pt x="1526" y="582"/>
                  </a:lnTo>
                  <a:lnTo>
                    <a:pt x="1526" y="582"/>
                  </a:lnTo>
                  <a:lnTo>
                    <a:pt x="1522" y="583"/>
                  </a:lnTo>
                  <a:lnTo>
                    <a:pt x="1520" y="584"/>
                  </a:lnTo>
                  <a:lnTo>
                    <a:pt x="1516" y="586"/>
                  </a:lnTo>
                  <a:lnTo>
                    <a:pt x="1513" y="586"/>
                  </a:lnTo>
                  <a:lnTo>
                    <a:pt x="1513" y="586"/>
                  </a:lnTo>
                  <a:lnTo>
                    <a:pt x="1499" y="581"/>
                  </a:lnTo>
                  <a:lnTo>
                    <a:pt x="1485" y="578"/>
                  </a:lnTo>
                  <a:lnTo>
                    <a:pt x="1470" y="575"/>
                  </a:lnTo>
                  <a:lnTo>
                    <a:pt x="1455" y="574"/>
                  </a:lnTo>
                  <a:lnTo>
                    <a:pt x="1440" y="575"/>
                  </a:lnTo>
                  <a:lnTo>
                    <a:pt x="1424" y="575"/>
                  </a:lnTo>
                  <a:lnTo>
                    <a:pt x="1391" y="579"/>
                  </a:lnTo>
                  <a:lnTo>
                    <a:pt x="1391" y="579"/>
                  </a:lnTo>
                  <a:lnTo>
                    <a:pt x="1363" y="581"/>
                  </a:lnTo>
                  <a:lnTo>
                    <a:pt x="1336" y="585"/>
                  </a:lnTo>
                  <a:lnTo>
                    <a:pt x="1308" y="589"/>
                  </a:lnTo>
                  <a:lnTo>
                    <a:pt x="1280" y="593"/>
                  </a:lnTo>
                  <a:lnTo>
                    <a:pt x="1280" y="593"/>
                  </a:lnTo>
                  <a:lnTo>
                    <a:pt x="1269" y="595"/>
                  </a:lnTo>
                  <a:lnTo>
                    <a:pt x="1257" y="597"/>
                  </a:lnTo>
                  <a:lnTo>
                    <a:pt x="1236" y="602"/>
                  </a:lnTo>
                  <a:lnTo>
                    <a:pt x="1194" y="618"/>
                  </a:lnTo>
                  <a:lnTo>
                    <a:pt x="1194" y="618"/>
                  </a:lnTo>
                  <a:lnTo>
                    <a:pt x="1165" y="627"/>
                  </a:lnTo>
                  <a:lnTo>
                    <a:pt x="1152" y="633"/>
                  </a:lnTo>
                  <a:lnTo>
                    <a:pt x="1147" y="636"/>
                  </a:lnTo>
                  <a:lnTo>
                    <a:pt x="1142" y="641"/>
                  </a:lnTo>
                  <a:lnTo>
                    <a:pt x="1142" y="641"/>
                  </a:lnTo>
                  <a:lnTo>
                    <a:pt x="1141" y="645"/>
                  </a:lnTo>
                  <a:lnTo>
                    <a:pt x="1139" y="648"/>
                  </a:lnTo>
                  <a:lnTo>
                    <a:pt x="1133" y="654"/>
                  </a:lnTo>
                  <a:lnTo>
                    <a:pt x="1128" y="659"/>
                  </a:lnTo>
                  <a:lnTo>
                    <a:pt x="1125" y="661"/>
                  </a:lnTo>
                  <a:lnTo>
                    <a:pt x="1122" y="664"/>
                  </a:lnTo>
                  <a:lnTo>
                    <a:pt x="1122" y="664"/>
                  </a:lnTo>
                  <a:lnTo>
                    <a:pt x="1118" y="679"/>
                  </a:lnTo>
                  <a:lnTo>
                    <a:pt x="1117" y="692"/>
                  </a:lnTo>
                  <a:lnTo>
                    <a:pt x="1117" y="706"/>
                  </a:lnTo>
                  <a:lnTo>
                    <a:pt x="1118" y="723"/>
                  </a:lnTo>
                  <a:lnTo>
                    <a:pt x="1118" y="723"/>
                  </a:lnTo>
                  <a:lnTo>
                    <a:pt x="1122" y="725"/>
                  </a:lnTo>
                  <a:lnTo>
                    <a:pt x="1126" y="726"/>
                  </a:lnTo>
                  <a:lnTo>
                    <a:pt x="1129" y="729"/>
                  </a:lnTo>
                  <a:lnTo>
                    <a:pt x="1131" y="732"/>
                  </a:lnTo>
                  <a:lnTo>
                    <a:pt x="1131" y="732"/>
                  </a:lnTo>
                  <a:lnTo>
                    <a:pt x="1131" y="735"/>
                  </a:lnTo>
                  <a:lnTo>
                    <a:pt x="1132" y="738"/>
                  </a:lnTo>
                  <a:lnTo>
                    <a:pt x="1133" y="740"/>
                  </a:lnTo>
                  <a:lnTo>
                    <a:pt x="1133" y="744"/>
                  </a:lnTo>
                  <a:lnTo>
                    <a:pt x="1133" y="744"/>
                  </a:lnTo>
                  <a:lnTo>
                    <a:pt x="1163" y="770"/>
                  </a:lnTo>
                  <a:lnTo>
                    <a:pt x="1179" y="783"/>
                  </a:lnTo>
                  <a:lnTo>
                    <a:pt x="1196" y="794"/>
                  </a:lnTo>
                  <a:lnTo>
                    <a:pt x="1196" y="794"/>
                  </a:lnTo>
                  <a:lnTo>
                    <a:pt x="1200" y="797"/>
                  </a:lnTo>
                  <a:lnTo>
                    <a:pt x="1204" y="799"/>
                  </a:lnTo>
                  <a:lnTo>
                    <a:pt x="1213" y="802"/>
                  </a:lnTo>
                  <a:lnTo>
                    <a:pt x="1213" y="802"/>
                  </a:lnTo>
                  <a:lnTo>
                    <a:pt x="1251" y="831"/>
                  </a:lnTo>
                  <a:lnTo>
                    <a:pt x="1271" y="845"/>
                  </a:lnTo>
                  <a:lnTo>
                    <a:pt x="1292" y="858"/>
                  </a:lnTo>
                  <a:lnTo>
                    <a:pt x="1313" y="871"/>
                  </a:lnTo>
                  <a:lnTo>
                    <a:pt x="1336" y="883"/>
                  </a:lnTo>
                  <a:lnTo>
                    <a:pt x="1359" y="892"/>
                  </a:lnTo>
                  <a:lnTo>
                    <a:pt x="1383" y="901"/>
                  </a:lnTo>
                  <a:lnTo>
                    <a:pt x="1383" y="901"/>
                  </a:lnTo>
                  <a:lnTo>
                    <a:pt x="1390" y="903"/>
                  </a:lnTo>
                  <a:lnTo>
                    <a:pt x="1399" y="904"/>
                  </a:lnTo>
                  <a:lnTo>
                    <a:pt x="1403" y="905"/>
                  </a:lnTo>
                  <a:lnTo>
                    <a:pt x="1406" y="906"/>
                  </a:lnTo>
                  <a:lnTo>
                    <a:pt x="1409" y="908"/>
                  </a:lnTo>
                  <a:lnTo>
                    <a:pt x="1413" y="912"/>
                  </a:lnTo>
                  <a:lnTo>
                    <a:pt x="1413" y="912"/>
                  </a:lnTo>
                  <a:lnTo>
                    <a:pt x="1409" y="916"/>
                  </a:lnTo>
                  <a:lnTo>
                    <a:pt x="1405" y="918"/>
                  </a:lnTo>
                  <a:lnTo>
                    <a:pt x="1400" y="918"/>
                  </a:lnTo>
                  <a:lnTo>
                    <a:pt x="1394" y="918"/>
                  </a:lnTo>
                  <a:lnTo>
                    <a:pt x="1383" y="915"/>
                  </a:lnTo>
                  <a:lnTo>
                    <a:pt x="1373" y="912"/>
                  </a:lnTo>
                  <a:lnTo>
                    <a:pt x="1373" y="912"/>
                  </a:lnTo>
                  <a:lnTo>
                    <a:pt x="1349" y="903"/>
                  </a:lnTo>
                  <a:lnTo>
                    <a:pt x="1330" y="896"/>
                  </a:lnTo>
                  <a:lnTo>
                    <a:pt x="1330" y="896"/>
                  </a:lnTo>
                  <a:lnTo>
                    <a:pt x="1304" y="882"/>
                  </a:lnTo>
                  <a:lnTo>
                    <a:pt x="1279" y="866"/>
                  </a:lnTo>
                  <a:lnTo>
                    <a:pt x="1253" y="848"/>
                  </a:lnTo>
                  <a:lnTo>
                    <a:pt x="1227" y="831"/>
                  </a:lnTo>
                  <a:lnTo>
                    <a:pt x="1179" y="795"/>
                  </a:lnTo>
                  <a:lnTo>
                    <a:pt x="1133" y="761"/>
                  </a:lnTo>
                  <a:lnTo>
                    <a:pt x="1133" y="761"/>
                  </a:lnTo>
                  <a:lnTo>
                    <a:pt x="1131" y="760"/>
                  </a:lnTo>
                  <a:lnTo>
                    <a:pt x="1129" y="759"/>
                  </a:lnTo>
                  <a:lnTo>
                    <a:pt x="1126" y="754"/>
                  </a:lnTo>
                  <a:lnTo>
                    <a:pt x="1124" y="752"/>
                  </a:lnTo>
                  <a:lnTo>
                    <a:pt x="1122" y="751"/>
                  </a:lnTo>
                  <a:lnTo>
                    <a:pt x="1121" y="752"/>
                  </a:lnTo>
                  <a:lnTo>
                    <a:pt x="1120" y="754"/>
                  </a:lnTo>
                  <a:lnTo>
                    <a:pt x="1120" y="754"/>
                  </a:lnTo>
                  <a:lnTo>
                    <a:pt x="1119" y="767"/>
                  </a:lnTo>
                  <a:lnTo>
                    <a:pt x="1119" y="778"/>
                  </a:lnTo>
                  <a:lnTo>
                    <a:pt x="1118" y="807"/>
                  </a:lnTo>
                  <a:lnTo>
                    <a:pt x="1118" y="807"/>
                  </a:lnTo>
                  <a:lnTo>
                    <a:pt x="1125" y="809"/>
                  </a:lnTo>
                  <a:lnTo>
                    <a:pt x="1129" y="811"/>
                  </a:lnTo>
                  <a:lnTo>
                    <a:pt x="1135" y="816"/>
                  </a:lnTo>
                  <a:lnTo>
                    <a:pt x="1143" y="822"/>
                  </a:lnTo>
                  <a:lnTo>
                    <a:pt x="1148" y="824"/>
                  </a:lnTo>
                  <a:lnTo>
                    <a:pt x="1155" y="826"/>
                  </a:lnTo>
                  <a:lnTo>
                    <a:pt x="1155" y="826"/>
                  </a:lnTo>
                  <a:lnTo>
                    <a:pt x="1159" y="832"/>
                  </a:lnTo>
                  <a:lnTo>
                    <a:pt x="1165" y="838"/>
                  </a:lnTo>
                  <a:lnTo>
                    <a:pt x="1177" y="847"/>
                  </a:lnTo>
                  <a:lnTo>
                    <a:pt x="1191" y="857"/>
                  </a:lnTo>
                  <a:lnTo>
                    <a:pt x="1206" y="865"/>
                  </a:lnTo>
                  <a:lnTo>
                    <a:pt x="1220" y="873"/>
                  </a:lnTo>
                  <a:lnTo>
                    <a:pt x="1234" y="882"/>
                  </a:lnTo>
                  <a:lnTo>
                    <a:pt x="1248" y="890"/>
                  </a:lnTo>
                  <a:lnTo>
                    <a:pt x="1260" y="901"/>
                  </a:lnTo>
                  <a:lnTo>
                    <a:pt x="1260" y="901"/>
                  </a:lnTo>
                  <a:lnTo>
                    <a:pt x="1280" y="912"/>
                  </a:lnTo>
                  <a:lnTo>
                    <a:pt x="1299" y="921"/>
                  </a:lnTo>
                  <a:lnTo>
                    <a:pt x="1337" y="944"/>
                  </a:lnTo>
                  <a:lnTo>
                    <a:pt x="1375" y="966"/>
                  </a:lnTo>
                  <a:lnTo>
                    <a:pt x="1394" y="977"/>
                  </a:lnTo>
                  <a:lnTo>
                    <a:pt x="1415" y="988"/>
                  </a:lnTo>
                  <a:lnTo>
                    <a:pt x="1415" y="988"/>
                  </a:lnTo>
                  <a:lnTo>
                    <a:pt x="1414" y="979"/>
                  </a:lnTo>
                  <a:lnTo>
                    <a:pt x="1415" y="973"/>
                  </a:lnTo>
                  <a:lnTo>
                    <a:pt x="1416" y="966"/>
                  </a:lnTo>
                  <a:lnTo>
                    <a:pt x="1418" y="960"/>
                  </a:lnTo>
                  <a:lnTo>
                    <a:pt x="1420" y="954"/>
                  </a:lnTo>
                  <a:lnTo>
                    <a:pt x="1422" y="950"/>
                  </a:lnTo>
                  <a:lnTo>
                    <a:pt x="1429" y="942"/>
                  </a:lnTo>
                  <a:lnTo>
                    <a:pt x="1429" y="942"/>
                  </a:lnTo>
                  <a:lnTo>
                    <a:pt x="1452" y="930"/>
                  </a:lnTo>
                  <a:lnTo>
                    <a:pt x="1477" y="920"/>
                  </a:lnTo>
                  <a:lnTo>
                    <a:pt x="1503" y="912"/>
                  </a:lnTo>
                  <a:lnTo>
                    <a:pt x="1528" y="904"/>
                  </a:lnTo>
                  <a:lnTo>
                    <a:pt x="1581" y="890"/>
                  </a:lnTo>
                  <a:lnTo>
                    <a:pt x="1606" y="884"/>
                  </a:lnTo>
                  <a:lnTo>
                    <a:pt x="1631" y="876"/>
                  </a:lnTo>
                  <a:lnTo>
                    <a:pt x="1631" y="876"/>
                  </a:lnTo>
                  <a:lnTo>
                    <a:pt x="1633" y="877"/>
                  </a:lnTo>
                  <a:lnTo>
                    <a:pt x="1636" y="878"/>
                  </a:lnTo>
                  <a:lnTo>
                    <a:pt x="1643" y="878"/>
                  </a:lnTo>
                  <a:lnTo>
                    <a:pt x="1643" y="878"/>
                  </a:lnTo>
                  <a:lnTo>
                    <a:pt x="1648" y="875"/>
                  </a:lnTo>
                  <a:lnTo>
                    <a:pt x="1651" y="873"/>
                  </a:lnTo>
                  <a:lnTo>
                    <a:pt x="1652" y="872"/>
                  </a:lnTo>
                  <a:lnTo>
                    <a:pt x="1655" y="871"/>
                  </a:lnTo>
                  <a:lnTo>
                    <a:pt x="1657" y="871"/>
                  </a:lnTo>
                  <a:lnTo>
                    <a:pt x="1660" y="872"/>
                  </a:lnTo>
                  <a:lnTo>
                    <a:pt x="1660" y="872"/>
                  </a:lnTo>
                  <a:lnTo>
                    <a:pt x="1687" y="861"/>
                  </a:lnTo>
                  <a:lnTo>
                    <a:pt x="1714" y="851"/>
                  </a:lnTo>
                  <a:lnTo>
                    <a:pt x="1767" y="832"/>
                  </a:lnTo>
                  <a:lnTo>
                    <a:pt x="1821" y="814"/>
                  </a:lnTo>
                  <a:lnTo>
                    <a:pt x="1874" y="794"/>
                  </a:lnTo>
                  <a:lnTo>
                    <a:pt x="1874" y="794"/>
                  </a:lnTo>
                  <a:lnTo>
                    <a:pt x="1886" y="792"/>
                  </a:lnTo>
                  <a:lnTo>
                    <a:pt x="1898" y="787"/>
                  </a:lnTo>
                  <a:lnTo>
                    <a:pt x="1922" y="778"/>
                  </a:lnTo>
                  <a:lnTo>
                    <a:pt x="1922" y="778"/>
                  </a:lnTo>
                  <a:lnTo>
                    <a:pt x="1926" y="778"/>
                  </a:lnTo>
                  <a:lnTo>
                    <a:pt x="1928" y="779"/>
                  </a:lnTo>
                  <a:lnTo>
                    <a:pt x="1931" y="781"/>
                  </a:lnTo>
                  <a:lnTo>
                    <a:pt x="1934" y="783"/>
                  </a:lnTo>
                  <a:lnTo>
                    <a:pt x="1936" y="784"/>
                  </a:lnTo>
                  <a:lnTo>
                    <a:pt x="1939" y="784"/>
                  </a:lnTo>
                  <a:lnTo>
                    <a:pt x="1939" y="784"/>
                  </a:lnTo>
                  <a:lnTo>
                    <a:pt x="1938" y="775"/>
                  </a:lnTo>
                  <a:lnTo>
                    <a:pt x="1936" y="766"/>
                  </a:lnTo>
                  <a:lnTo>
                    <a:pt x="1932" y="759"/>
                  </a:lnTo>
                  <a:lnTo>
                    <a:pt x="1926" y="751"/>
                  </a:lnTo>
                  <a:lnTo>
                    <a:pt x="1919" y="745"/>
                  </a:lnTo>
                  <a:lnTo>
                    <a:pt x="1912" y="740"/>
                  </a:lnTo>
                  <a:lnTo>
                    <a:pt x="1904" y="735"/>
                  </a:lnTo>
                  <a:lnTo>
                    <a:pt x="1896" y="732"/>
                  </a:lnTo>
                  <a:lnTo>
                    <a:pt x="1896" y="732"/>
                  </a:lnTo>
                  <a:close/>
                  <a:moveTo>
                    <a:pt x="1485" y="994"/>
                  </a:moveTo>
                  <a:lnTo>
                    <a:pt x="1485" y="994"/>
                  </a:lnTo>
                  <a:lnTo>
                    <a:pt x="1494" y="992"/>
                  </a:lnTo>
                  <a:lnTo>
                    <a:pt x="1502" y="990"/>
                  </a:lnTo>
                  <a:lnTo>
                    <a:pt x="1516" y="983"/>
                  </a:lnTo>
                  <a:lnTo>
                    <a:pt x="1529" y="977"/>
                  </a:lnTo>
                  <a:lnTo>
                    <a:pt x="1537" y="974"/>
                  </a:lnTo>
                  <a:lnTo>
                    <a:pt x="1544" y="971"/>
                  </a:lnTo>
                  <a:lnTo>
                    <a:pt x="1544" y="971"/>
                  </a:lnTo>
                  <a:lnTo>
                    <a:pt x="1555" y="967"/>
                  </a:lnTo>
                  <a:lnTo>
                    <a:pt x="1567" y="965"/>
                  </a:lnTo>
                  <a:lnTo>
                    <a:pt x="1579" y="963"/>
                  </a:lnTo>
                  <a:lnTo>
                    <a:pt x="1590" y="960"/>
                  </a:lnTo>
                  <a:lnTo>
                    <a:pt x="1590" y="960"/>
                  </a:lnTo>
                  <a:lnTo>
                    <a:pt x="1600" y="958"/>
                  </a:lnTo>
                  <a:lnTo>
                    <a:pt x="1609" y="953"/>
                  </a:lnTo>
                  <a:lnTo>
                    <a:pt x="1625" y="947"/>
                  </a:lnTo>
                  <a:lnTo>
                    <a:pt x="1632" y="945"/>
                  </a:lnTo>
                  <a:lnTo>
                    <a:pt x="1641" y="943"/>
                  </a:lnTo>
                  <a:lnTo>
                    <a:pt x="1648" y="944"/>
                  </a:lnTo>
                  <a:lnTo>
                    <a:pt x="1656" y="946"/>
                  </a:lnTo>
                  <a:lnTo>
                    <a:pt x="1656" y="946"/>
                  </a:lnTo>
                  <a:lnTo>
                    <a:pt x="1672" y="938"/>
                  </a:lnTo>
                  <a:lnTo>
                    <a:pt x="1687" y="931"/>
                  </a:lnTo>
                  <a:lnTo>
                    <a:pt x="1702" y="923"/>
                  </a:lnTo>
                  <a:lnTo>
                    <a:pt x="1719" y="916"/>
                  </a:lnTo>
                  <a:lnTo>
                    <a:pt x="1719" y="916"/>
                  </a:lnTo>
                  <a:lnTo>
                    <a:pt x="1724" y="915"/>
                  </a:lnTo>
                  <a:lnTo>
                    <a:pt x="1731" y="914"/>
                  </a:lnTo>
                  <a:lnTo>
                    <a:pt x="1738" y="914"/>
                  </a:lnTo>
                  <a:lnTo>
                    <a:pt x="1743" y="912"/>
                  </a:lnTo>
                  <a:lnTo>
                    <a:pt x="1743" y="912"/>
                  </a:lnTo>
                  <a:lnTo>
                    <a:pt x="1758" y="906"/>
                  </a:lnTo>
                  <a:lnTo>
                    <a:pt x="1772" y="900"/>
                  </a:lnTo>
                  <a:lnTo>
                    <a:pt x="1799" y="886"/>
                  </a:lnTo>
                  <a:lnTo>
                    <a:pt x="1826" y="872"/>
                  </a:lnTo>
                  <a:lnTo>
                    <a:pt x="1839" y="866"/>
                  </a:lnTo>
                  <a:lnTo>
                    <a:pt x="1851" y="859"/>
                  </a:lnTo>
                  <a:lnTo>
                    <a:pt x="1851" y="859"/>
                  </a:lnTo>
                  <a:lnTo>
                    <a:pt x="1873" y="852"/>
                  </a:lnTo>
                  <a:lnTo>
                    <a:pt x="1893" y="843"/>
                  </a:lnTo>
                  <a:lnTo>
                    <a:pt x="1904" y="839"/>
                  </a:lnTo>
                  <a:lnTo>
                    <a:pt x="1914" y="833"/>
                  </a:lnTo>
                  <a:lnTo>
                    <a:pt x="1922" y="827"/>
                  </a:lnTo>
                  <a:lnTo>
                    <a:pt x="1931" y="820"/>
                  </a:lnTo>
                  <a:lnTo>
                    <a:pt x="1931" y="820"/>
                  </a:lnTo>
                  <a:lnTo>
                    <a:pt x="1932" y="817"/>
                  </a:lnTo>
                  <a:lnTo>
                    <a:pt x="1932" y="815"/>
                  </a:lnTo>
                  <a:lnTo>
                    <a:pt x="1931" y="810"/>
                  </a:lnTo>
                  <a:lnTo>
                    <a:pt x="1927" y="800"/>
                  </a:lnTo>
                  <a:lnTo>
                    <a:pt x="1927" y="800"/>
                  </a:lnTo>
                  <a:lnTo>
                    <a:pt x="1918" y="800"/>
                  </a:lnTo>
                  <a:lnTo>
                    <a:pt x="1909" y="801"/>
                  </a:lnTo>
                  <a:lnTo>
                    <a:pt x="1901" y="804"/>
                  </a:lnTo>
                  <a:lnTo>
                    <a:pt x="1893" y="807"/>
                  </a:lnTo>
                  <a:lnTo>
                    <a:pt x="1877" y="813"/>
                  </a:lnTo>
                  <a:lnTo>
                    <a:pt x="1861" y="820"/>
                  </a:lnTo>
                  <a:lnTo>
                    <a:pt x="1861" y="820"/>
                  </a:lnTo>
                  <a:lnTo>
                    <a:pt x="1852" y="823"/>
                  </a:lnTo>
                  <a:lnTo>
                    <a:pt x="1841" y="825"/>
                  </a:lnTo>
                  <a:lnTo>
                    <a:pt x="1830" y="827"/>
                  </a:lnTo>
                  <a:lnTo>
                    <a:pt x="1820" y="830"/>
                  </a:lnTo>
                  <a:lnTo>
                    <a:pt x="1820" y="830"/>
                  </a:lnTo>
                  <a:lnTo>
                    <a:pt x="1810" y="833"/>
                  </a:lnTo>
                  <a:lnTo>
                    <a:pt x="1801" y="839"/>
                  </a:lnTo>
                  <a:lnTo>
                    <a:pt x="1792" y="843"/>
                  </a:lnTo>
                  <a:lnTo>
                    <a:pt x="1782" y="846"/>
                  </a:lnTo>
                  <a:lnTo>
                    <a:pt x="1782" y="846"/>
                  </a:lnTo>
                  <a:lnTo>
                    <a:pt x="1752" y="856"/>
                  </a:lnTo>
                  <a:lnTo>
                    <a:pt x="1722" y="866"/>
                  </a:lnTo>
                  <a:lnTo>
                    <a:pt x="1659" y="883"/>
                  </a:lnTo>
                  <a:lnTo>
                    <a:pt x="1596" y="900"/>
                  </a:lnTo>
                  <a:lnTo>
                    <a:pt x="1534" y="918"/>
                  </a:lnTo>
                  <a:lnTo>
                    <a:pt x="1534" y="918"/>
                  </a:lnTo>
                  <a:lnTo>
                    <a:pt x="1526" y="921"/>
                  </a:lnTo>
                  <a:lnTo>
                    <a:pt x="1518" y="926"/>
                  </a:lnTo>
                  <a:lnTo>
                    <a:pt x="1509" y="930"/>
                  </a:lnTo>
                  <a:lnTo>
                    <a:pt x="1500" y="933"/>
                  </a:lnTo>
                  <a:lnTo>
                    <a:pt x="1500" y="933"/>
                  </a:lnTo>
                  <a:lnTo>
                    <a:pt x="1470" y="943"/>
                  </a:lnTo>
                  <a:lnTo>
                    <a:pt x="1457" y="949"/>
                  </a:lnTo>
                  <a:lnTo>
                    <a:pt x="1444" y="956"/>
                  </a:lnTo>
                  <a:lnTo>
                    <a:pt x="1439" y="960"/>
                  </a:lnTo>
                  <a:lnTo>
                    <a:pt x="1435" y="964"/>
                  </a:lnTo>
                  <a:lnTo>
                    <a:pt x="1431" y="969"/>
                  </a:lnTo>
                  <a:lnTo>
                    <a:pt x="1429" y="975"/>
                  </a:lnTo>
                  <a:lnTo>
                    <a:pt x="1428" y="981"/>
                  </a:lnTo>
                  <a:lnTo>
                    <a:pt x="1429" y="988"/>
                  </a:lnTo>
                  <a:lnTo>
                    <a:pt x="1430" y="995"/>
                  </a:lnTo>
                  <a:lnTo>
                    <a:pt x="1433" y="1004"/>
                  </a:lnTo>
                  <a:lnTo>
                    <a:pt x="1433" y="1004"/>
                  </a:lnTo>
                  <a:lnTo>
                    <a:pt x="1440" y="1005"/>
                  </a:lnTo>
                  <a:lnTo>
                    <a:pt x="1447" y="1004"/>
                  </a:lnTo>
                  <a:lnTo>
                    <a:pt x="1461" y="1001"/>
                  </a:lnTo>
                  <a:lnTo>
                    <a:pt x="1475" y="996"/>
                  </a:lnTo>
                  <a:lnTo>
                    <a:pt x="1485" y="994"/>
                  </a:lnTo>
                  <a:lnTo>
                    <a:pt x="1485" y="994"/>
                  </a:lnTo>
                  <a:close/>
                  <a:moveTo>
                    <a:pt x="1579" y="271"/>
                  </a:moveTo>
                  <a:lnTo>
                    <a:pt x="1579" y="271"/>
                  </a:lnTo>
                  <a:lnTo>
                    <a:pt x="1569" y="284"/>
                  </a:lnTo>
                  <a:lnTo>
                    <a:pt x="1561" y="298"/>
                  </a:lnTo>
                  <a:lnTo>
                    <a:pt x="1555" y="312"/>
                  </a:lnTo>
                  <a:lnTo>
                    <a:pt x="1550" y="327"/>
                  </a:lnTo>
                  <a:lnTo>
                    <a:pt x="1544" y="343"/>
                  </a:lnTo>
                  <a:lnTo>
                    <a:pt x="1540" y="358"/>
                  </a:lnTo>
                  <a:lnTo>
                    <a:pt x="1534" y="391"/>
                  </a:lnTo>
                  <a:lnTo>
                    <a:pt x="1534" y="391"/>
                  </a:lnTo>
                  <a:lnTo>
                    <a:pt x="1527" y="433"/>
                  </a:lnTo>
                  <a:lnTo>
                    <a:pt x="1521" y="473"/>
                  </a:lnTo>
                  <a:lnTo>
                    <a:pt x="1519" y="493"/>
                  </a:lnTo>
                  <a:lnTo>
                    <a:pt x="1518" y="513"/>
                  </a:lnTo>
                  <a:lnTo>
                    <a:pt x="1516" y="534"/>
                  </a:lnTo>
                  <a:lnTo>
                    <a:pt x="1518" y="555"/>
                  </a:lnTo>
                  <a:lnTo>
                    <a:pt x="1518" y="555"/>
                  </a:lnTo>
                  <a:lnTo>
                    <a:pt x="1516" y="556"/>
                  </a:lnTo>
                  <a:lnTo>
                    <a:pt x="1515" y="557"/>
                  </a:lnTo>
                  <a:lnTo>
                    <a:pt x="1512" y="558"/>
                  </a:lnTo>
                  <a:lnTo>
                    <a:pt x="1510" y="560"/>
                  </a:lnTo>
                  <a:lnTo>
                    <a:pt x="1509" y="562"/>
                  </a:lnTo>
                  <a:lnTo>
                    <a:pt x="1509" y="564"/>
                  </a:lnTo>
                  <a:lnTo>
                    <a:pt x="1509" y="564"/>
                  </a:lnTo>
                  <a:lnTo>
                    <a:pt x="1518" y="565"/>
                  </a:lnTo>
                  <a:lnTo>
                    <a:pt x="1521" y="565"/>
                  </a:lnTo>
                  <a:lnTo>
                    <a:pt x="1526" y="564"/>
                  </a:lnTo>
                  <a:lnTo>
                    <a:pt x="1526" y="564"/>
                  </a:lnTo>
                  <a:lnTo>
                    <a:pt x="1527" y="529"/>
                  </a:lnTo>
                  <a:lnTo>
                    <a:pt x="1530" y="492"/>
                  </a:lnTo>
                  <a:lnTo>
                    <a:pt x="1536" y="453"/>
                  </a:lnTo>
                  <a:lnTo>
                    <a:pt x="1542" y="414"/>
                  </a:lnTo>
                  <a:lnTo>
                    <a:pt x="1551" y="374"/>
                  </a:lnTo>
                  <a:lnTo>
                    <a:pt x="1560" y="337"/>
                  </a:lnTo>
                  <a:lnTo>
                    <a:pt x="1567" y="320"/>
                  </a:lnTo>
                  <a:lnTo>
                    <a:pt x="1573" y="302"/>
                  </a:lnTo>
                  <a:lnTo>
                    <a:pt x="1580" y="286"/>
                  </a:lnTo>
                  <a:lnTo>
                    <a:pt x="1586" y="271"/>
                  </a:lnTo>
                  <a:lnTo>
                    <a:pt x="1586" y="271"/>
                  </a:lnTo>
                  <a:lnTo>
                    <a:pt x="1579" y="271"/>
                  </a:lnTo>
                  <a:lnTo>
                    <a:pt x="1579" y="271"/>
                  </a:lnTo>
                  <a:close/>
                  <a:moveTo>
                    <a:pt x="1540" y="265"/>
                  </a:moveTo>
                  <a:lnTo>
                    <a:pt x="1540" y="265"/>
                  </a:lnTo>
                  <a:lnTo>
                    <a:pt x="1533" y="280"/>
                  </a:lnTo>
                  <a:lnTo>
                    <a:pt x="1525" y="295"/>
                  </a:lnTo>
                  <a:lnTo>
                    <a:pt x="1519" y="311"/>
                  </a:lnTo>
                  <a:lnTo>
                    <a:pt x="1513" y="328"/>
                  </a:lnTo>
                  <a:lnTo>
                    <a:pt x="1508" y="345"/>
                  </a:lnTo>
                  <a:lnTo>
                    <a:pt x="1503" y="363"/>
                  </a:lnTo>
                  <a:lnTo>
                    <a:pt x="1495" y="401"/>
                  </a:lnTo>
                  <a:lnTo>
                    <a:pt x="1488" y="439"/>
                  </a:lnTo>
                  <a:lnTo>
                    <a:pt x="1482" y="479"/>
                  </a:lnTo>
                  <a:lnTo>
                    <a:pt x="1474" y="557"/>
                  </a:lnTo>
                  <a:lnTo>
                    <a:pt x="1474" y="557"/>
                  </a:lnTo>
                  <a:lnTo>
                    <a:pt x="1479" y="557"/>
                  </a:lnTo>
                  <a:lnTo>
                    <a:pt x="1484" y="559"/>
                  </a:lnTo>
                  <a:lnTo>
                    <a:pt x="1491" y="560"/>
                  </a:lnTo>
                  <a:lnTo>
                    <a:pt x="1500" y="562"/>
                  </a:lnTo>
                  <a:lnTo>
                    <a:pt x="1500" y="562"/>
                  </a:lnTo>
                  <a:lnTo>
                    <a:pt x="1499" y="542"/>
                  </a:lnTo>
                  <a:lnTo>
                    <a:pt x="1499" y="523"/>
                  </a:lnTo>
                  <a:lnTo>
                    <a:pt x="1502" y="505"/>
                  </a:lnTo>
                  <a:lnTo>
                    <a:pt x="1505" y="487"/>
                  </a:lnTo>
                  <a:lnTo>
                    <a:pt x="1512" y="451"/>
                  </a:lnTo>
                  <a:lnTo>
                    <a:pt x="1520" y="419"/>
                  </a:lnTo>
                  <a:lnTo>
                    <a:pt x="1520" y="419"/>
                  </a:lnTo>
                  <a:lnTo>
                    <a:pt x="1526" y="380"/>
                  </a:lnTo>
                  <a:lnTo>
                    <a:pt x="1533" y="342"/>
                  </a:lnTo>
                  <a:lnTo>
                    <a:pt x="1537" y="324"/>
                  </a:lnTo>
                  <a:lnTo>
                    <a:pt x="1542" y="307"/>
                  </a:lnTo>
                  <a:lnTo>
                    <a:pt x="1549" y="290"/>
                  </a:lnTo>
                  <a:lnTo>
                    <a:pt x="1557" y="274"/>
                  </a:lnTo>
                  <a:lnTo>
                    <a:pt x="1557" y="274"/>
                  </a:lnTo>
                  <a:lnTo>
                    <a:pt x="1559" y="274"/>
                  </a:lnTo>
                  <a:lnTo>
                    <a:pt x="1559" y="271"/>
                  </a:lnTo>
                  <a:lnTo>
                    <a:pt x="1559" y="271"/>
                  </a:lnTo>
                  <a:lnTo>
                    <a:pt x="1554" y="271"/>
                  </a:lnTo>
                  <a:lnTo>
                    <a:pt x="1550" y="269"/>
                  </a:lnTo>
                  <a:lnTo>
                    <a:pt x="1545" y="267"/>
                  </a:lnTo>
                  <a:lnTo>
                    <a:pt x="1540" y="265"/>
                  </a:lnTo>
                  <a:lnTo>
                    <a:pt x="1540" y="265"/>
                  </a:lnTo>
                  <a:close/>
                  <a:moveTo>
                    <a:pt x="1383" y="316"/>
                  </a:moveTo>
                  <a:lnTo>
                    <a:pt x="1383" y="316"/>
                  </a:lnTo>
                  <a:lnTo>
                    <a:pt x="1378" y="313"/>
                  </a:lnTo>
                  <a:lnTo>
                    <a:pt x="1375" y="312"/>
                  </a:lnTo>
                  <a:lnTo>
                    <a:pt x="1367" y="312"/>
                  </a:lnTo>
                  <a:lnTo>
                    <a:pt x="1367" y="312"/>
                  </a:lnTo>
                  <a:lnTo>
                    <a:pt x="1349" y="311"/>
                  </a:lnTo>
                  <a:lnTo>
                    <a:pt x="1332" y="312"/>
                  </a:lnTo>
                  <a:lnTo>
                    <a:pt x="1298" y="315"/>
                  </a:lnTo>
                  <a:lnTo>
                    <a:pt x="1262" y="321"/>
                  </a:lnTo>
                  <a:lnTo>
                    <a:pt x="1225" y="324"/>
                  </a:lnTo>
                  <a:lnTo>
                    <a:pt x="1225" y="324"/>
                  </a:lnTo>
                  <a:lnTo>
                    <a:pt x="1207" y="326"/>
                  </a:lnTo>
                  <a:lnTo>
                    <a:pt x="1189" y="330"/>
                  </a:lnTo>
                  <a:lnTo>
                    <a:pt x="1172" y="333"/>
                  </a:lnTo>
                  <a:lnTo>
                    <a:pt x="1155" y="337"/>
                  </a:lnTo>
                  <a:lnTo>
                    <a:pt x="1155" y="337"/>
                  </a:lnTo>
                  <a:lnTo>
                    <a:pt x="1137" y="340"/>
                  </a:lnTo>
                  <a:lnTo>
                    <a:pt x="1125" y="342"/>
                  </a:lnTo>
                  <a:lnTo>
                    <a:pt x="1113" y="345"/>
                  </a:lnTo>
                  <a:lnTo>
                    <a:pt x="1102" y="347"/>
                  </a:lnTo>
                  <a:lnTo>
                    <a:pt x="1102" y="347"/>
                  </a:lnTo>
                  <a:lnTo>
                    <a:pt x="1086" y="350"/>
                  </a:lnTo>
                  <a:lnTo>
                    <a:pt x="1069" y="351"/>
                  </a:lnTo>
                  <a:lnTo>
                    <a:pt x="1039" y="354"/>
                  </a:lnTo>
                  <a:lnTo>
                    <a:pt x="1039" y="354"/>
                  </a:lnTo>
                  <a:lnTo>
                    <a:pt x="1023" y="356"/>
                  </a:lnTo>
                  <a:lnTo>
                    <a:pt x="1006" y="359"/>
                  </a:lnTo>
                  <a:lnTo>
                    <a:pt x="974" y="368"/>
                  </a:lnTo>
                  <a:lnTo>
                    <a:pt x="942" y="377"/>
                  </a:lnTo>
                  <a:lnTo>
                    <a:pt x="925" y="382"/>
                  </a:lnTo>
                  <a:lnTo>
                    <a:pt x="908" y="385"/>
                  </a:lnTo>
                  <a:lnTo>
                    <a:pt x="908" y="385"/>
                  </a:lnTo>
                  <a:lnTo>
                    <a:pt x="891" y="388"/>
                  </a:lnTo>
                  <a:lnTo>
                    <a:pt x="873" y="390"/>
                  </a:lnTo>
                  <a:lnTo>
                    <a:pt x="838" y="393"/>
                  </a:lnTo>
                  <a:lnTo>
                    <a:pt x="838" y="393"/>
                  </a:lnTo>
                  <a:lnTo>
                    <a:pt x="818" y="397"/>
                  </a:lnTo>
                  <a:lnTo>
                    <a:pt x="799" y="401"/>
                  </a:lnTo>
                  <a:lnTo>
                    <a:pt x="780" y="404"/>
                  </a:lnTo>
                  <a:lnTo>
                    <a:pt x="770" y="404"/>
                  </a:lnTo>
                  <a:lnTo>
                    <a:pt x="760" y="404"/>
                  </a:lnTo>
                  <a:lnTo>
                    <a:pt x="760" y="404"/>
                  </a:lnTo>
                  <a:lnTo>
                    <a:pt x="737" y="412"/>
                  </a:lnTo>
                  <a:lnTo>
                    <a:pt x="712" y="417"/>
                  </a:lnTo>
                  <a:lnTo>
                    <a:pt x="689" y="421"/>
                  </a:lnTo>
                  <a:lnTo>
                    <a:pt x="665" y="424"/>
                  </a:lnTo>
                  <a:lnTo>
                    <a:pt x="665" y="424"/>
                  </a:lnTo>
                  <a:lnTo>
                    <a:pt x="642" y="428"/>
                  </a:lnTo>
                  <a:lnTo>
                    <a:pt x="619" y="430"/>
                  </a:lnTo>
                  <a:lnTo>
                    <a:pt x="576" y="432"/>
                  </a:lnTo>
                  <a:lnTo>
                    <a:pt x="556" y="433"/>
                  </a:lnTo>
                  <a:lnTo>
                    <a:pt x="536" y="434"/>
                  </a:lnTo>
                  <a:lnTo>
                    <a:pt x="518" y="437"/>
                  </a:lnTo>
                  <a:lnTo>
                    <a:pt x="499" y="442"/>
                  </a:lnTo>
                  <a:lnTo>
                    <a:pt x="499" y="442"/>
                  </a:lnTo>
                  <a:lnTo>
                    <a:pt x="497" y="447"/>
                  </a:lnTo>
                  <a:lnTo>
                    <a:pt x="496" y="454"/>
                  </a:lnTo>
                  <a:lnTo>
                    <a:pt x="495" y="461"/>
                  </a:lnTo>
                  <a:lnTo>
                    <a:pt x="493" y="467"/>
                  </a:lnTo>
                  <a:lnTo>
                    <a:pt x="493" y="467"/>
                  </a:lnTo>
                  <a:lnTo>
                    <a:pt x="496" y="469"/>
                  </a:lnTo>
                  <a:lnTo>
                    <a:pt x="500" y="471"/>
                  </a:lnTo>
                  <a:lnTo>
                    <a:pt x="508" y="473"/>
                  </a:lnTo>
                  <a:lnTo>
                    <a:pt x="514" y="474"/>
                  </a:lnTo>
                  <a:lnTo>
                    <a:pt x="518" y="475"/>
                  </a:lnTo>
                  <a:lnTo>
                    <a:pt x="521" y="477"/>
                  </a:lnTo>
                  <a:lnTo>
                    <a:pt x="521" y="477"/>
                  </a:lnTo>
                  <a:lnTo>
                    <a:pt x="563" y="471"/>
                  </a:lnTo>
                  <a:lnTo>
                    <a:pt x="602" y="465"/>
                  </a:lnTo>
                  <a:lnTo>
                    <a:pt x="642" y="461"/>
                  </a:lnTo>
                  <a:lnTo>
                    <a:pt x="688" y="459"/>
                  </a:lnTo>
                  <a:lnTo>
                    <a:pt x="688" y="459"/>
                  </a:lnTo>
                  <a:lnTo>
                    <a:pt x="712" y="457"/>
                  </a:lnTo>
                  <a:lnTo>
                    <a:pt x="734" y="454"/>
                  </a:lnTo>
                  <a:lnTo>
                    <a:pt x="754" y="450"/>
                  </a:lnTo>
                  <a:lnTo>
                    <a:pt x="772" y="446"/>
                  </a:lnTo>
                  <a:lnTo>
                    <a:pt x="808" y="437"/>
                  </a:lnTo>
                  <a:lnTo>
                    <a:pt x="826" y="433"/>
                  </a:lnTo>
                  <a:lnTo>
                    <a:pt x="844" y="429"/>
                  </a:lnTo>
                  <a:lnTo>
                    <a:pt x="844" y="429"/>
                  </a:lnTo>
                  <a:lnTo>
                    <a:pt x="868" y="426"/>
                  </a:lnTo>
                  <a:lnTo>
                    <a:pt x="891" y="423"/>
                  </a:lnTo>
                  <a:lnTo>
                    <a:pt x="915" y="420"/>
                  </a:lnTo>
                  <a:lnTo>
                    <a:pt x="938" y="417"/>
                  </a:lnTo>
                  <a:lnTo>
                    <a:pt x="938" y="417"/>
                  </a:lnTo>
                  <a:lnTo>
                    <a:pt x="1040" y="394"/>
                  </a:lnTo>
                  <a:lnTo>
                    <a:pt x="1091" y="384"/>
                  </a:lnTo>
                  <a:lnTo>
                    <a:pt x="1145" y="374"/>
                  </a:lnTo>
                  <a:lnTo>
                    <a:pt x="1197" y="366"/>
                  </a:lnTo>
                  <a:lnTo>
                    <a:pt x="1251" y="359"/>
                  </a:lnTo>
                  <a:lnTo>
                    <a:pt x="1303" y="354"/>
                  </a:lnTo>
                  <a:lnTo>
                    <a:pt x="1356" y="352"/>
                  </a:lnTo>
                  <a:lnTo>
                    <a:pt x="1356" y="352"/>
                  </a:lnTo>
                  <a:lnTo>
                    <a:pt x="1378" y="351"/>
                  </a:lnTo>
                  <a:lnTo>
                    <a:pt x="1400" y="350"/>
                  </a:lnTo>
                  <a:lnTo>
                    <a:pt x="1409" y="348"/>
                  </a:lnTo>
                  <a:lnTo>
                    <a:pt x="1420" y="346"/>
                  </a:lnTo>
                  <a:lnTo>
                    <a:pt x="1430" y="343"/>
                  </a:lnTo>
                  <a:lnTo>
                    <a:pt x="1439" y="339"/>
                  </a:lnTo>
                  <a:lnTo>
                    <a:pt x="1439" y="339"/>
                  </a:lnTo>
                  <a:lnTo>
                    <a:pt x="1439" y="333"/>
                  </a:lnTo>
                  <a:lnTo>
                    <a:pt x="1438" y="328"/>
                  </a:lnTo>
                  <a:lnTo>
                    <a:pt x="1437" y="324"/>
                  </a:lnTo>
                  <a:lnTo>
                    <a:pt x="1435" y="321"/>
                  </a:lnTo>
                  <a:lnTo>
                    <a:pt x="1432" y="317"/>
                  </a:lnTo>
                  <a:lnTo>
                    <a:pt x="1428" y="316"/>
                  </a:lnTo>
                  <a:lnTo>
                    <a:pt x="1420" y="313"/>
                  </a:lnTo>
                  <a:lnTo>
                    <a:pt x="1410" y="313"/>
                  </a:lnTo>
                  <a:lnTo>
                    <a:pt x="1401" y="313"/>
                  </a:lnTo>
                  <a:lnTo>
                    <a:pt x="1383" y="316"/>
                  </a:lnTo>
                  <a:lnTo>
                    <a:pt x="1383" y="316"/>
                  </a:lnTo>
                  <a:close/>
                  <a:moveTo>
                    <a:pt x="1410" y="1006"/>
                  </a:moveTo>
                  <a:lnTo>
                    <a:pt x="1410" y="1006"/>
                  </a:lnTo>
                  <a:lnTo>
                    <a:pt x="1398" y="996"/>
                  </a:lnTo>
                  <a:lnTo>
                    <a:pt x="1385" y="988"/>
                  </a:lnTo>
                  <a:lnTo>
                    <a:pt x="1358" y="972"/>
                  </a:lnTo>
                  <a:lnTo>
                    <a:pt x="1301" y="942"/>
                  </a:lnTo>
                  <a:lnTo>
                    <a:pt x="1301" y="942"/>
                  </a:lnTo>
                  <a:lnTo>
                    <a:pt x="1272" y="925"/>
                  </a:lnTo>
                  <a:lnTo>
                    <a:pt x="1243" y="906"/>
                  </a:lnTo>
                  <a:lnTo>
                    <a:pt x="1188" y="870"/>
                  </a:lnTo>
                  <a:lnTo>
                    <a:pt x="1188" y="870"/>
                  </a:lnTo>
                  <a:lnTo>
                    <a:pt x="1172" y="859"/>
                  </a:lnTo>
                  <a:lnTo>
                    <a:pt x="1155" y="847"/>
                  </a:lnTo>
                  <a:lnTo>
                    <a:pt x="1146" y="843"/>
                  </a:lnTo>
                  <a:lnTo>
                    <a:pt x="1136" y="839"/>
                  </a:lnTo>
                  <a:lnTo>
                    <a:pt x="1127" y="836"/>
                  </a:lnTo>
                  <a:lnTo>
                    <a:pt x="1116" y="835"/>
                  </a:lnTo>
                  <a:lnTo>
                    <a:pt x="1116" y="835"/>
                  </a:lnTo>
                  <a:lnTo>
                    <a:pt x="1118" y="839"/>
                  </a:lnTo>
                  <a:lnTo>
                    <a:pt x="1119" y="844"/>
                  </a:lnTo>
                  <a:lnTo>
                    <a:pt x="1120" y="848"/>
                  </a:lnTo>
                  <a:lnTo>
                    <a:pt x="1120" y="855"/>
                  </a:lnTo>
                  <a:lnTo>
                    <a:pt x="1120" y="855"/>
                  </a:lnTo>
                  <a:lnTo>
                    <a:pt x="1129" y="857"/>
                  </a:lnTo>
                  <a:lnTo>
                    <a:pt x="1135" y="860"/>
                  </a:lnTo>
                  <a:lnTo>
                    <a:pt x="1142" y="865"/>
                  </a:lnTo>
                  <a:lnTo>
                    <a:pt x="1147" y="870"/>
                  </a:lnTo>
                  <a:lnTo>
                    <a:pt x="1154" y="874"/>
                  </a:lnTo>
                  <a:lnTo>
                    <a:pt x="1160" y="877"/>
                  </a:lnTo>
                  <a:lnTo>
                    <a:pt x="1166" y="881"/>
                  </a:lnTo>
                  <a:lnTo>
                    <a:pt x="1175" y="883"/>
                  </a:lnTo>
                  <a:lnTo>
                    <a:pt x="1175" y="883"/>
                  </a:lnTo>
                  <a:lnTo>
                    <a:pt x="1179" y="889"/>
                  </a:lnTo>
                  <a:lnTo>
                    <a:pt x="1185" y="896"/>
                  </a:lnTo>
                  <a:lnTo>
                    <a:pt x="1191" y="900"/>
                  </a:lnTo>
                  <a:lnTo>
                    <a:pt x="1198" y="904"/>
                  </a:lnTo>
                  <a:lnTo>
                    <a:pt x="1213" y="910"/>
                  </a:lnTo>
                  <a:lnTo>
                    <a:pt x="1227" y="914"/>
                  </a:lnTo>
                  <a:lnTo>
                    <a:pt x="1227" y="914"/>
                  </a:lnTo>
                  <a:lnTo>
                    <a:pt x="1234" y="921"/>
                  </a:lnTo>
                  <a:lnTo>
                    <a:pt x="1241" y="928"/>
                  </a:lnTo>
                  <a:lnTo>
                    <a:pt x="1250" y="934"/>
                  </a:lnTo>
                  <a:lnTo>
                    <a:pt x="1258" y="941"/>
                  </a:lnTo>
                  <a:lnTo>
                    <a:pt x="1279" y="953"/>
                  </a:lnTo>
                  <a:lnTo>
                    <a:pt x="1299" y="965"/>
                  </a:lnTo>
                  <a:lnTo>
                    <a:pt x="1321" y="977"/>
                  </a:lnTo>
                  <a:lnTo>
                    <a:pt x="1341" y="989"/>
                  </a:lnTo>
                  <a:lnTo>
                    <a:pt x="1349" y="995"/>
                  </a:lnTo>
                  <a:lnTo>
                    <a:pt x="1358" y="1003"/>
                  </a:lnTo>
                  <a:lnTo>
                    <a:pt x="1366" y="1009"/>
                  </a:lnTo>
                  <a:lnTo>
                    <a:pt x="1373" y="1017"/>
                  </a:lnTo>
                  <a:lnTo>
                    <a:pt x="1373" y="1017"/>
                  </a:lnTo>
                  <a:lnTo>
                    <a:pt x="1377" y="1024"/>
                  </a:lnTo>
                  <a:lnTo>
                    <a:pt x="1381" y="1032"/>
                  </a:lnTo>
                  <a:lnTo>
                    <a:pt x="1382" y="1040"/>
                  </a:lnTo>
                  <a:lnTo>
                    <a:pt x="1383" y="1050"/>
                  </a:lnTo>
                  <a:lnTo>
                    <a:pt x="1384" y="1070"/>
                  </a:lnTo>
                  <a:lnTo>
                    <a:pt x="1383" y="1090"/>
                  </a:lnTo>
                  <a:lnTo>
                    <a:pt x="1383" y="1090"/>
                  </a:lnTo>
                  <a:lnTo>
                    <a:pt x="1382" y="1127"/>
                  </a:lnTo>
                  <a:lnTo>
                    <a:pt x="1379" y="1161"/>
                  </a:lnTo>
                  <a:lnTo>
                    <a:pt x="1376" y="1198"/>
                  </a:lnTo>
                  <a:lnTo>
                    <a:pt x="1374" y="1235"/>
                  </a:lnTo>
                  <a:lnTo>
                    <a:pt x="1374" y="1235"/>
                  </a:lnTo>
                  <a:lnTo>
                    <a:pt x="1377" y="1241"/>
                  </a:lnTo>
                  <a:lnTo>
                    <a:pt x="1379" y="1248"/>
                  </a:lnTo>
                  <a:lnTo>
                    <a:pt x="1379" y="1255"/>
                  </a:lnTo>
                  <a:lnTo>
                    <a:pt x="1379" y="1263"/>
                  </a:lnTo>
                  <a:lnTo>
                    <a:pt x="1378" y="1279"/>
                  </a:lnTo>
                  <a:lnTo>
                    <a:pt x="1376" y="1294"/>
                  </a:lnTo>
                  <a:lnTo>
                    <a:pt x="1376" y="1294"/>
                  </a:lnTo>
                  <a:lnTo>
                    <a:pt x="1375" y="1330"/>
                  </a:lnTo>
                  <a:lnTo>
                    <a:pt x="1375" y="1368"/>
                  </a:lnTo>
                  <a:lnTo>
                    <a:pt x="1373" y="1405"/>
                  </a:lnTo>
                  <a:lnTo>
                    <a:pt x="1371" y="1443"/>
                  </a:lnTo>
                  <a:lnTo>
                    <a:pt x="1371" y="1443"/>
                  </a:lnTo>
                  <a:lnTo>
                    <a:pt x="1368" y="1459"/>
                  </a:lnTo>
                  <a:lnTo>
                    <a:pt x="1367" y="1467"/>
                  </a:lnTo>
                  <a:lnTo>
                    <a:pt x="1367" y="1476"/>
                  </a:lnTo>
                  <a:lnTo>
                    <a:pt x="1367" y="1483"/>
                  </a:lnTo>
                  <a:lnTo>
                    <a:pt x="1369" y="1490"/>
                  </a:lnTo>
                  <a:lnTo>
                    <a:pt x="1371" y="1493"/>
                  </a:lnTo>
                  <a:lnTo>
                    <a:pt x="1374" y="1495"/>
                  </a:lnTo>
                  <a:lnTo>
                    <a:pt x="1377" y="1497"/>
                  </a:lnTo>
                  <a:lnTo>
                    <a:pt x="1381" y="1499"/>
                  </a:lnTo>
                  <a:lnTo>
                    <a:pt x="1381" y="1499"/>
                  </a:lnTo>
                  <a:lnTo>
                    <a:pt x="1389" y="1386"/>
                  </a:lnTo>
                  <a:lnTo>
                    <a:pt x="1397" y="1269"/>
                  </a:lnTo>
                  <a:lnTo>
                    <a:pt x="1400" y="1210"/>
                  </a:lnTo>
                  <a:lnTo>
                    <a:pt x="1402" y="1151"/>
                  </a:lnTo>
                  <a:lnTo>
                    <a:pt x="1403" y="1095"/>
                  </a:lnTo>
                  <a:lnTo>
                    <a:pt x="1402" y="1038"/>
                  </a:lnTo>
                  <a:lnTo>
                    <a:pt x="1402" y="1038"/>
                  </a:lnTo>
                  <a:lnTo>
                    <a:pt x="1405" y="1032"/>
                  </a:lnTo>
                  <a:lnTo>
                    <a:pt x="1408" y="1024"/>
                  </a:lnTo>
                  <a:lnTo>
                    <a:pt x="1410" y="1020"/>
                  </a:lnTo>
                  <a:lnTo>
                    <a:pt x="1413" y="1017"/>
                  </a:lnTo>
                  <a:lnTo>
                    <a:pt x="1415" y="1014"/>
                  </a:lnTo>
                  <a:lnTo>
                    <a:pt x="1419" y="1012"/>
                  </a:lnTo>
                  <a:lnTo>
                    <a:pt x="1419" y="1012"/>
                  </a:lnTo>
                  <a:lnTo>
                    <a:pt x="1420" y="1012"/>
                  </a:lnTo>
                  <a:lnTo>
                    <a:pt x="1421" y="1010"/>
                  </a:lnTo>
                  <a:lnTo>
                    <a:pt x="1421" y="1010"/>
                  </a:lnTo>
                  <a:lnTo>
                    <a:pt x="1418" y="1009"/>
                  </a:lnTo>
                  <a:lnTo>
                    <a:pt x="1415" y="1008"/>
                  </a:lnTo>
                  <a:lnTo>
                    <a:pt x="1413" y="1007"/>
                  </a:lnTo>
                  <a:lnTo>
                    <a:pt x="1410" y="1006"/>
                  </a:lnTo>
                  <a:lnTo>
                    <a:pt x="1410" y="1006"/>
                  </a:lnTo>
                  <a:close/>
                  <a:moveTo>
                    <a:pt x="1269" y="278"/>
                  </a:moveTo>
                  <a:lnTo>
                    <a:pt x="1269" y="278"/>
                  </a:lnTo>
                  <a:lnTo>
                    <a:pt x="1254" y="270"/>
                  </a:lnTo>
                  <a:lnTo>
                    <a:pt x="1238" y="264"/>
                  </a:lnTo>
                  <a:lnTo>
                    <a:pt x="1206" y="253"/>
                  </a:lnTo>
                  <a:lnTo>
                    <a:pt x="1173" y="242"/>
                  </a:lnTo>
                  <a:lnTo>
                    <a:pt x="1140" y="232"/>
                  </a:lnTo>
                  <a:lnTo>
                    <a:pt x="1140" y="232"/>
                  </a:lnTo>
                  <a:lnTo>
                    <a:pt x="1106" y="220"/>
                  </a:lnTo>
                  <a:lnTo>
                    <a:pt x="1074" y="207"/>
                  </a:lnTo>
                  <a:lnTo>
                    <a:pt x="1042" y="196"/>
                  </a:lnTo>
                  <a:lnTo>
                    <a:pt x="1009" y="186"/>
                  </a:lnTo>
                  <a:lnTo>
                    <a:pt x="1009" y="186"/>
                  </a:lnTo>
                  <a:lnTo>
                    <a:pt x="1003" y="179"/>
                  </a:lnTo>
                  <a:lnTo>
                    <a:pt x="995" y="175"/>
                  </a:lnTo>
                  <a:lnTo>
                    <a:pt x="988" y="173"/>
                  </a:lnTo>
                  <a:lnTo>
                    <a:pt x="979" y="171"/>
                  </a:lnTo>
                  <a:lnTo>
                    <a:pt x="961" y="168"/>
                  </a:lnTo>
                  <a:lnTo>
                    <a:pt x="952" y="165"/>
                  </a:lnTo>
                  <a:lnTo>
                    <a:pt x="945" y="162"/>
                  </a:lnTo>
                  <a:lnTo>
                    <a:pt x="945" y="162"/>
                  </a:lnTo>
                  <a:lnTo>
                    <a:pt x="937" y="158"/>
                  </a:lnTo>
                  <a:lnTo>
                    <a:pt x="931" y="153"/>
                  </a:lnTo>
                  <a:lnTo>
                    <a:pt x="923" y="146"/>
                  </a:lnTo>
                  <a:lnTo>
                    <a:pt x="917" y="142"/>
                  </a:lnTo>
                  <a:lnTo>
                    <a:pt x="917" y="142"/>
                  </a:lnTo>
                  <a:lnTo>
                    <a:pt x="907" y="138"/>
                  </a:lnTo>
                  <a:lnTo>
                    <a:pt x="897" y="133"/>
                  </a:lnTo>
                  <a:lnTo>
                    <a:pt x="876" y="127"/>
                  </a:lnTo>
                  <a:lnTo>
                    <a:pt x="855" y="121"/>
                  </a:lnTo>
                  <a:lnTo>
                    <a:pt x="833" y="114"/>
                  </a:lnTo>
                  <a:lnTo>
                    <a:pt x="833" y="114"/>
                  </a:lnTo>
                  <a:lnTo>
                    <a:pt x="828" y="112"/>
                  </a:lnTo>
                  <a:lnTo>
                    <a:pt x="823" y="109"/>
                  </a:lnTo>
                  <a:lnTo>
                    <a:pt x="812" y="104"/>
                  </a:lnTo>
                  <a:lnTo>
                    <a:pt x="812" y="104"/>
                  </a:lnTo>
                  <a:lnTo>
                    <a:pt x="806" y="102"/>
                  </a:lnTo>
                  <a:lnTo>
                    <a:pt x="799" y="100"/>
                  </a:lnTo>
                  <a:lnTo>
                    <a:pt x="792" y="99"/>
                  </a:lnTo>
                  <a:lnTo>
                    <a:pt x="785" y="98"/>
                  </a:lnTo>
                  <a:lnTo>
                    <a:pt x="785" y="98"/>
                  </a:lnTo>
                  <a:lnTo>
                    <a:pt x="778" y="95"/>
                  </a:lnTo>
                  <a:lnTo>
                    <a:pt x="772" y="91"/>
                  </a:lnTo>
                  <a:lnTo>
                    <a:pt x="762" y="85"/>
                  </a:lnTo>
                  <a:lnTo>
                    <a:pt x="752" y="78"/>
                  </a:lnTo>
                  <a:lnTo>
                    <a:pt x="747" y="74"/>
                  </a:lnTo>
                  <a:lnTo>
                    <a:pt x="740" y="72"/>
                  </a:lnTo>
                  <a:lnTo>
                    <a:pt x="740" y="72"/>
                  </a:lnTo>
                  <a:lnTo>
                    <a:pt x="728" y="70"/>
                  </a:lnTo>
                  <a:lnTo>
                    <a:pt x="717" y="69"/>
                  </a:lnTo>
                  <a:lnTo>
                    <a:pt x="706" y="70"/>
                  </a:lnTo>
                  <a:lnTo>
                    <a:pt x="694" y="72"/>
                  </a:lnTo>
                  <a:lnTo>
                    <a:pt x="672" y="79"/>
                  </a:lnTo>
                  <a:lnTo>
                    <a:pt x="660" y="81"/>
                  </a:lnTo>
                  <a:lnTo>
                    <a:pt x="648" y="83"/>
                  </a:lnTo>
                  <a:lnTo>
                    <a:pt x="648" y="83"/>
                  </a:lnTo>
                  <a:lnTo>
                    <a:pt x="632" y="83"/>
                  </a:lnTo>
                  <a:lnTo>
                    <a:pt x="615" y="83"/>
                  </a:lnTo>
                  <a:lnTo>
                    <a:pt x="598" y="82"/>
                  </a:lnTo>
                  <a:lnTo>
                    <a:pt x="582" y="83"/>
                  </a:lnTo>
                  <a:lnTo>
                    <a:pt x="582" y="83"/>
                  </a:lnTo>
                  <a:lnTo>
                    <a:pt x="564" y="85"/>
                  </a:lnTo>
                  <a:lnTo>
                    <a:pt x="545" y="88"/>
                  </a:lnTo>
                  <a:lnTo>
                    <a:pt x="528" y="91"/>
                  </a:lnTo>
                  <a:lnTo>
                    <a:pt x="510" y="94"/>
                  </a:lnTo>
                  <a:lnTo>
                    <a:pt x="510" y="94"/>
                  </a:lnTo>
                  <a:lnTo>
                    <a:pt x="457" y="97"/>
                  </a:lnTo>
                  <a:lnTo>
                    <a:pt x="404" y="100"/>
                  </a:lnTo>
                  <a:lnTo>
                    <a:pt x="377" y="102"/>
                  </a:lnTo>
                  <a:lnTo>
                    <a:pt x="351" y="104"/>
                  </a:lnTo>
                  <a:lnTo>
                    <a:pt x="324" y="108"/>
                  </a:lnTo>
                  <a:lnTo>
                    <a:pt x="298" y="112"/>
                  </a:lnTo>
                  <a:lnTo>
                    <a:pt x="298" y="112"/>
                  </a:lnTo>
                  <a:lnTo>
                    <a:pt x="268" y="111"/>
                  </a:lnTo>
                  <a:lnTo>
                    <a:pt x="238" y="112"/>
                  </a:lnTo>
                  <a:lnTo>
                    <a:pt x="209" y="113"/>
                  </a:lnTo>
                  <a:lnTo>
                    <a:pt x="180" y="114"/>
                  </a:lnTo>
                  <a:lnTo>
                    <a:pt x="125" y="119"/>
                  </a:lnTo>
                  <a:lnTo>
                    <a:pt x="69" y="125"/>
                  </a:lnTo>
                  <a:lnTo>
                    <a:pt x="69" y="125"/>
                  </a:lnTo>
                  <a:lnTo>
                    <a:pt x="90" y="136"/>
                  </a:lnTo>
                  <a:lnTo>
                    <a:pt x="111" y="148"/>
                  </a:lnTo>
                  <a:lnTo>
                    <a:pt x="130" y="162"/>
                  </a:lnTo>
                  <a:lnTo>
                    <a:pt x="148" y="176"/>
                  </a:lnTo>
                  <a:lnTo>
                    <a:pt x="166" y="190"/>
                  </a:lnTo>
                  <a:lnTo>
                    <a:pt x="186" y="204"/>
                  </a:lnTo>
                  <a:lnTo>
                    <a:pt x="206" y="216"/>
                  </a:lnTo>
                  <a:lnTo>
                    <a:pt x="226" y="227"/>
                  </a:lnTo>
                  <a:lnTo>
                    <a:pt x="226" y="227"/>
                  </a:lnTo>
                  <a:lnTo>
                    <a:pt x="227" y="231"/>
                  </a:lnTo>
                  <a:lnTo>
                    <a:pt x="230" y="233"/>
                  </a:lnTo>
                  <a:lnTo>
                    <a:pt x="234" y="236"/>
                  </a:lnTo>
                  <a:lnTo>
                    <a:pt x="238" y="240"/>
                  </a:lnTo>
                  <a:lnTo>
                    <a:pt x="240" y="242"/>
                  </a:lnTo>
                  <a:lnTo>
                    <a:pt x="241" y="245"/>
                  </a:lnTo>
                  <a:lnTo>
                    <a:pt x="241" y="245"/>
                  </a:lnTo>
                  <a:lnTo>
                    <a:pt x="256" y="252"/>
                  </a:lnTo>
                  <a:lnTo>
                    <a:pt x="270" y="261"/>
                  </a:lnTo>
                  <a:lnTo>
                    <a:pt x="283" y="270"/>
                  </a:lnTo>
                  <a:lnTo>
                    <a:pt x="296" y="281"/>
                  </a:lnTo>
                  <a:lnTo>
                    <a:pt x="309" y="291"/>
                  </a:lnTo>
                  <a:lnTo>
                    <a:pt x="323" y="300"/>
                  </a:lnTo>
                  <a:lnTo>
                    <a:pt x="338" y="308"/>
                  </a:lnTo>
                  <a:lnTo>
                    <a:pt x="346" y="311"/>
                  </a:lnTo>
                  <a:lnTo>
                    <a:pt x="355" y="314"/>
                  </a:lnTo>
                  <a:lnTo>
                    <a:pt x="355" y="314"/>
                  </a:lnTo>
                  <a:lnTo>
                    <a:pt x="390" y="340"/>
                  </a:lnTo>
                  <a:lnTo>
                    <a:pt x="427" y="366"/>
                  </a:lnTo>
                  <a:lnTo>
                    <a:pt x="445" y="378"/>
                  </a:lnTo>
                  <a:lnTo>
                    <a:pt x="464" y="389"/>
                  </a:lnTo>
                  <a:lnTo>
                    <a:pt x="484" y="401"/>
                  </a:lnTo>
                  <a:lnTo>
                    <a:pt x="506" y="411"/>
                  </a:lnTo>
                  <a:lnTo>
                    <a:pt x="506" y="411"/>
                  </a:lnTo>
                  <a:lnTo>
                    <a:pt x="511" y="415"/>
                  </a:lnTo>
                  <a:lnTo>
                    <a:pt x="513" y="418"/>
                  </a:lnTo>
                  <a:lnTo>
                    <a:pt x="514" y="422"/>
                  </a:lnTo>
                  <a:lnTo>
                    <a:pt x="514" y="422"/>
                  </a:lnTo>
                  <a:lnTo>
                    <a:pt x="539" y="418"/>
                  </a:lnTo>
                  <a:lnTo>
                    <a:pt x="564" y="415"/>
                  </a:lnTo>
                  <a:lnTo>
                    <a:pt x="616" y="411"/>
                  </a:lnTo>
                  <a:lnTo>
                    <a:pt x="669" y="405"/>
                  </a:lnTo>
                  <a:lnTo>
                    <a:pt x="695" y="402"/>
                  </a:lnTo>
                  <a:lnTo>
                    <a:pt x="722" y="398"/>
                  </a:lnTo>
                  <a:lnTo>
                    <a:pt x="722" y="398"/>
                  </a:lnTo>
                  <a:lnTo>
                    <a:pt x="741" y="391"/>
                  </a:lnTo>
                  <a:lnTo>
                    <a:pt x="761" y="387"/>
                  </a:lnTo>
                  <a:lnTo>
                    <a:pt x="781" y="383"/>
                  </a:lnTo>
                  <a:lnTo>
                    <a:pt x="803" y="378"/>
                  </a:lnTo>
                  <a:lnTo>
                    <a:pt x="803" y="378"/>
                  </a:lnTo>
                  <a:lnTo>
                    <a:pt x="819" y="377"/>
                  </a:lnTo>
                  <a:lnTo>
                    <a:pt x="836" y="376"/>
                  </a:lnTo>
                  <a:lnTo>
                    <a:pt x="853" y="376"/>
                  </a:lnTo>
                  <a:lnTo>
                    <a:pt x="869" y="374"/>
                  </a:lnTo>
                  <a:lnTo>
                    <a:pt x="869" y="374"/>
                  </a:lnTo>
                  <a:lnTo>
                    <a:pt x="872" y="373"/>
                  </a:lnTo>
                  <a:lnTo>
                    <a:pt x="874" y="372"/>
                  </a:lnTo>
                  <a:lnTo>
                    <a:pt x="877" y="370"/>
                  </a:lnTo>
                  <a:lnTo>
                    <a:pt x="882" y="369"/>
                  </a:lnTo>
                  <a:lnTo>
                    <a:pt x="882" y="369"/>
                  </a:lnTo>
                  <a:lnTo>
                    <a:pt x="913" y="361"/>
                  </a:lnTo>
                  <a:lnTo>
                    <a:pt x="946" y="353"/>
                  </a:lnTo>
                  <a:lnTo>
                    <a:pt x="977" y="345"/>
                  </a:lnTo>
                  <a:lnTo>
                    <a:pt x="1007" y="339"/>
                  </a:lnTo>
                  <a:lnTo>
                    <a:pt x="1007" y="339"/>
                  </a:lnTo>
                  <a:lnTo>
                    <a:pt x="1063" y="330"/>
                  </a:lnTo>
                  <a:lnTo>
                    <a:pt x="1110" y="324"/>
                  </a:lnTo>
                  <a:lnTo>
                    <a:pt x="1110" y="324"/>
                  </a:lnTo>
                  <a:lnTo>
                    <a:pt x="1154" y="318"/>
                  </a:lnTo>
                  <a:lnTo>
                    <a:pt x="1196" y="311"/>
                  </a:lnTo>
                  <a:lnTo>
                    <a:pt x="1238" y="301"/>
                  </a:lnTo>
                  <a:lnTo>
                    <a:pt x="1278" y="291"/>
                  </a:lnTo>
                  <a:lnTo>
                    <a:pt x="1278" y="291"/>
                  </a:lnTo>
                  <a:lnTo>
                    <a:pt x="1282" y="293"/>
                  </a:lnTo>
                  <a:lnTo>
                    <a:pt x="1286" y="294"/>
                  </a:lnTo>
                  <a:lnTo>
                    <a:pt x="1292" y="295"/>
                  </a:lnTo>
                  <a:lnTo>
                    <a:pt x="1297" y="295"/>
                  </a:lnTo>
                  <a:lnTo>
                    <a:pt x="1308" y="294"/>
                  </a:lnTo>
                  <a:lnTo>
                    <a:pt x="1316" y="291"/>
                  </a:lnTo>
                  <a:lnTo>
                    <a:pt x="1316" y="291"/>
                  </a:lnTo>
                  <a:lnTo>
                    <a:pt x="1295" y="282"/>
                  </a:lnTo>
                  <a:lnTo>
                    <a:pt x="1283" y="279"/>
                  </a:lnTo>
                  <a:lnTo>
                    <a:pt x="1277" y="278"/>
                  </a:lnTo>
                  <a:lnTo>
                    <a:pt x="1269" y="278"/>
                  </a:lnTo>
                  <a:lnTo>
                    <a:pt x="1269" y="278"/>
                  </a:lnTo>
                  <a:close/>
                  <a:moveTo>
                    <a:pt x="495" y="536"/>
                  </a:moveTo>
                  <a:lnTo>
                    <a:pt x="495" y="536"/>
                  </a:lnTo>
                  <a:lnTo>
                    <a:pt x="496" y="545"/>
                  </a:lnTo>
                  <a:lnTo>
                    <a:pt x="496" y="556"/>
                  </a:lnTo>
                  <a:lnTo>
                    <a:pt x="495" y="578"/>
                  </a:lnTo>
                  <a:lnTo>
                    <a:pt x="491" y="626"/>
                  </a:lnTo>
                  <a:lnTo>
                    <a:pt x="489" y="651"/>
                  </a:lnTo>
                  <a:lnTo>
                    <a:pt x="490" y="677"/>
                  </a:lnTo>
                  <a:lnTo>
                    <a:pt x="491" y="690"/>
                  </a:lnTo>
                  <a:lnTo>
                    <a:pt x="493" y="703"/>
                  </a:lnTo>
                  <a:lnTo>
                    <a:pt x="495" y="715"/>
                  </a:lnTo>
                  <a:lnTo>
                    <a:pt x="499" y="727"/>
                  </a:lnTo>
                  <a:lnTo>
                    <a:pt x="499" y="727"/>
                  </a:lnTo>
                  <a:lnTo>
                    <a:pt x="515" y="731"/>
                  </a:lnTo>
                  <a:lnTo>
                    <a:pt x="533" y="732"/>
                  </a:lnTo>
                  <a:lnTo>
                    <a:pt x="550" y="732"/>
                  </a:lnTo>
                  <a:lnTo>
                    <a:pt x="568" y="731"/>
                  </a:lnTo>
                  <a:lnTo>
                    <a:pt x="585" y="727"/>
                  </a:lnTo>
                  <a:lnTo>
                    <a:pt x="602" y="724"/>
                  </a:lnTo>
                  <a:lnTo>
                    <a:pt x="619" y="720"/>
                  </a:lnTo>
                  <a:lnTo>
                    <a:pt x="635" y="715"/>
                  </a:lnTo>
                  <a:lnTo>
                    <a:pt x="635" y="715"/>
                  </a:lnTo>
                  <a:lnTo>
                    <a:pt x="642" y="717"/>
                  </a:lnTo>
                  <a:lnTo>
                    <a:pt x="647" y="717"/>
                  </a:lnTo>
                  <a:lnTo>
                    <a:pt x="652" y="717"/>
                  </a:lnTo>
                  <a:lnTo>
                    <a:pt x="658" y="715"/>
                  </a:lnTo>
                  <a:lnTo>
                    <a:pt x="669" y="711"/>
                  </a:lnTo>
                  <a:lnTo>
                    <a:pt x="680" y="708"/>
                  </a:lnTo>
                  <a:lnTo>
                    <a:pt x="680" y="708"/>
                  </a:lnTo>
                  <a:lnTo>
                    <a:pt x="695" y="706"/>
                  </a:lnTo>
                  <a:lnTo>
                    <a:pt x="712" y="705"/>
                  </a:lnTo>
                  <a:lnTo>
                    <a:pt x="746" y="705"/>
                  </a:lnTo>
                  <a:lnTo>
                    <a:pt x="780" y="703"/>
                  </a:lnTo>
                  <a:lnTo>
                    <a:pt x="797" y="702"/>
                  </a:lnTo>
                  <a:lnTo>
                    <a:pt x="812" y="700"/>
                  </a:lnTo>
                  <a:lnTo>
                    <a:pt x="812" y="700"/>
                  </a:lnTo>
                  <a:lnTo>
                    <a:pt x="819" y="698"/>
                  </a:lnTo>
                  <a:lnTo>
                    <a:pt x="825" y="695"/>
                  </a:lnTo>
                  <a:lnTo>
                    <a:pt x="831" y="693"/>
                  </a:lnTo>
                  <a:lnTo>
                    <a:pt x="838" y="691"/>
                  </a:lnTo>
                  <a:lnTo>
                    <a:pt x="838" y="691"/>
                  </a:lnTo>
                  <a:lnTo>
                    <a:pt x="893" y="685"/>
                  </a:lnTo>
                  <a:lnTo>
                    <a:pt x="947" y="679"/>
                  </a:lnTo>
                  <a:lnTo>
                    <a:pt x="947" y="679"/>
                  </a:lnTo>
                  <a:lnTo>
                    <a:pt x="958" y="674"/>
                  </a:lnTo>
                  <a:lnTo>
                    <a:pt x="972" y="671"/>
                  </a:lnTo>
                  <a:lnTo>
                    <a:pt x="985" y="669"/>
                  </a:lnTo>
                  <a:lnTo>
                    <a:pt x="1001" y="666"/>
                  </a:lnTo>
                  <a:lnTo>
                    <a:pt x="1034" y="664"/>
                  </a:lnTo>
                  <a:lnTo>
                    <a:pt x="1064" y="662"/>
                  </a:lnTo>
                  <a:lnTo>
                    <a:pt x="1064" y="662"/>
                  </a:lnTo>
                  <a:lnTo>
                    <a:pt x="1070" y="659"/>
                  </a:lnTo>
                  <a:lnTo>
                    <a:pt x="1076" y="657"/>
                  </a:lnTo>
                  <a:lnTo>
                    <a:pt x="1089" y="654"/>
                  </a:lnTo>
                  <a:lnTo>
                    <a:pt x="1102" y="650"/>
                  </a:lnTo>
                  <a:lnTo>
                    <a:pt x="1116" y="647"/>
                  </a:lnTo>
                  <a:lnTo>
                    <a:pt x="1116" y="647"/>
                  </a:lnTo>
                  <a:lnTo>
                    <a:pt x="1131" y="631"/>
                  </a:lnTo>
                  <a:lnTo>
                    <a:pt x="1146" y="614"/>
                  </a:lnTo>
                  <a:lnTo>
                    <a:pt x="1175" y="581"/>
                  </a:lnTo>
                  <a:lnTo>
                    <a:pt x="1175" y="581"/>
                  </a:lnTo>
                  <a:lnTo>
                    <a:pt x="1187" y="552"/>
                  </a:lnTo>
                  <a:lnTo>
                    <a:pt x="1200" y="525"/>
                  </a:lnTo>
                  <a:lnTo>
                    <a:pt x="1212" y="499"/>
                  </a:lnTo>
                  <a:lnTo>
                    <a:pt x="1226" y="475"/>
                  </a:lnTo>
                  <a:lnTo>
                    <a:pt x="1255" y="424"/>
                  </a:lnTo>
                  <a:lnTo>
                    <a:pt x="1284" y="374"/>
                  </a:lnTo>
                  <a:lnTo>
                    <a:pt x="1284" y="374"/>
                  </a:lnTo>
                  <a:lnTo>
                    <a:pt x="1248" y="378"/>
                  </a:lnTo>
                  <a:lnTo>
                    <a:pt x="1211" y="384"/>
                  </a:lnTo>
                  <a:lnTo>
                    <a:pt x="1176" y="390"/>
                  </a:lnTo>
                  <a:lnTo>
                    <a:pt x="1141" y="397"/>
                  </a:lnTo>
                  <a:lnTo>
                    <a:pt x="1071" y="411"/>
                  </a:lnTo>
                  <a:lnTo>
                    <a:pt x="1004" y="422"/>
                  </a:lnTo>
                  <a:lnTo>
                    <a:pt x="1004" y="422"/>
                  </a:lnTo>
                  <a:lnTo>
                    <a:pt x="952" y="431"/>
                  </a:lnTo>
                  <a:lnTo>
                    <a:pt x="901" y="439"/>
                  </a:lnTo>
                  <a:lnTo>
                    <a:pt x="849" y="448"/>
                  </a:lnTo>
                  <a:lnTo>
                    <a:pt x="825" y="452"/>
                  </a:lnTo>
                  <a:lnTo>
                    <a:pt x="799" y="459"/>
                  </a:lnTo>
                  <a:lnTo>
                    <a:pt x="799" y="459"/>
                  </a:lnTo>
                  <a:lnTo>
                    <a:pt x="782" y="463"/>
                  </a:lnTo>
                  <a:lnTo>
                    <a:pt x="764" y="466"/>
                  </a:lnTo>
                  <a:lnTo>
                    <a:pt x="728" y="471"/>
                  </a:lnTo>
                  <a:lnTo>
                    <a:pt x="692" y="474"/>
                  </a:lnTo>
                  <a:lnTo>
                    <a:pt x="655" y="477"/>
                  </a:lnTo>
                  <a:lnTo>
                    <a:pt x="579" y="480"/>
                  </a:lnTo>
                  <a:lnTo>
                    <a:pt x="540" y="483"/>
                  </a:lnTo>
                  <a:lnTo>
                    <a:pt x="501" y="488"/>
                  </a:lnTo>
                  <a:lnTo>
                    <a:pt x="501" y="488"/>
                  </a:lnTo>
                  <a:lnTo>
                    <a:pt x="503" y="495"/>
                  </a:lnTo>
                  <a:lnTo>
                    <a:pt x="503" y="502"/>
                  </a:lnTo>
                  <a:lnTo>
                    <a:pt x="503" y="509"/>
                  </a:lnTo>
                  <a:lnTo>
                    <a:pt x="500" y="515"/>
                  </a:lnTo>
                  <a:lnTo>
                    <a:pt x="497" y="527"/>
                  </a:lnTo>
                  <a:lnTo>
                    <a:pt x="495" y="536"/>
                  </a:lnTo>
                  <a:lnTo>
                    <a:pt x="495" y="536"/>
                  </a:lnTo>
                  <a:close/>
                  <a:moveTo>
                    <a:pt x="999" y="1743"/>
                  </a:moveTo>
                  <a:lnTo>
                    <a:pt x="999" y="1743"/>
                  </a:lnTo>
                  <a:lnTo>
                    <a:pt x="1000" y="1746"/>
                  </a:lnTo>
                  <a:lnTo>
                    <a:pt x="1003" y="1749"/>
                  </a:lnTo>
                  <a:lnTo>
                    <a:pt x="1009" y="1753"/>
                  </a:lnTo>
                  <a:lnTo>
                    <a:pt x="1018" y="1756"/>
                  </a:lnTo>
                  <a:lnTo>
                    <a:pt x="1027" y="1759"/>
                  </a:lnTo>
                  <a:lnTo>
                    <a:pt x="1038" y="1759"/>
                  </a:lnTo>
                  <a:lnTo>
                    <a:pt x="1050" y="1759"/>
                  </a:lnTo>
                  <a:lnTo>
                    <a:pt x="1063" y="1758"/>
                  </a:lnTo>
                  <a:lnTo>
                    <a:pt x="1075" y="1755"/>
                  </a:lnTo>
                  <a:lnTo>
                    <a:pt x="1088" y="1752"/>
                  </a:lnTo>
                  <a:lnTo>
                    <a:pt x="1101" y="1749"/>
                  </a:lnTo>
                  <a:lnTo>
                    <a:pt x="1112" y="1745"/>
                  </a:lnTo>
                  <a:lnTo>
                    <a:pt x="1122" y="1740"/>
                  </a:lnTo>
                  <a:lnTo>
                    <a:pt x="1131" y="1736"/>
                  </a:lnTo>
                  <a:lnTo>
                    <a:pt x="1139" y="1731"/>
                  </a:lnTo>
                  <a:lnTo>
                    <a:pt x="1144" y="1726"/>
                  </a:lnTo>
                  <a:lnTo>
                    <a:pt x="1146" y="1722"/>
                  </a:lnTo>
                  <a:lnTo>
                    <a:pt x="1146" y="1722"/>
                  </a:lnTo>
                  <a:lnTo>
                    <a:pt x="1146" y="1716"/>
                  </a:lnTo>
                  <a:lnTo>
                    <a:pt x="1145" y="1709"/>
                  </a:lnTo>
                  <a:lnTo>
                    <a:pt x="1142" y="1705"/>
                  </a:lnTo>
                  <a:lnTo>
                    <a:pt x="1137" y="1701"/>
                  </a:lnTo>
                  <a:lnTo>
                    <a:pt x="1127" y="1694"/>
                  </a:lnTo>
                  <a:lnTo>
                    <a:pt x="1121" y="1690"/>
                  </a:lnTo>
                  <a:lnTo>
                    <a:pt x="1116" y="1687"/>
                  </a:lnTo>
                  <a:lnTo>
                    <a:pt x="1116" y="1687"/>
                  </a:lnTo>
                  <a:lnTo>
                    <a:pt x="1118" y="1694"/>
                  </a:lnTo>
                  <a:lnTo>
                    <a:pt x="1118" y="1701"/>
                  </a:lnTo>
                  <a:lnTo>
                    <a:pt x="1116" y="1707"/>
                  </a:lnTo>
                  <a:lnTo>
                    <a:pt x="1114" y="1713"/>
                  </a:lnTo>
                  <a:lnTo>
                    <a:pt x="1110" y="1717"/>
                  </a:lnTo>
                  <a:lnTo>
                    <a:pt x="1104" y="1721"/>
                  </a:lnTo>
                  <a:lnTo>
                    <a:pt x="1098" y="1723"/>
                  </a:lnTo>
                  <a:lnTo>
                    <a:pt x="1090" y="1725"/>
                  </a:lnTo>
                  <a:lnTo>
                    <a:pt x="1083" y="1728"/>
                  </a:lnTo>
                  <a:lnTo>
                    <a:pt x="1075" y="1729"/>
                  </a:lnTo>
                  <a:lnTo>
                    <a:pt x="1068" y="1729"/>
                  </a:lnTo>
                  <a:lnTo>
                    <a:pt x="1060" y="1728"/>
                  </a:lnTo>
                  <a:lnTo>
                    <a:pt x="1053" y="1726"/>
                  </a:lnTo>
                  <a:lnTo>
                    <a:pt x="1046" y="1725"/>
                  </a:lnTo>
                  <a:lnTo>
                    <a:pt x="1040" y="1723"/>
                  </a:lnTo>
                  <a:lnTo>
                    <a:pt x="1035" y="1720"/>
                  </a:lnTo>
                  <a:lnTo>
                    <a:pt x="1035" y="1720"/>
                  </a:lnTo>
                  <a:lnTo>
                    <a:pt x="1033" y="1716"/>
                  </a:lnTo>
                  <a:lnTo>
                    <a:pt x="1031" y="1711"/>
                  </a:lnTo>
                  <a:lnTo>
                    <a:pt x="1033" y="1707"/>
                  </a:lnTo>
                  <a:lnTo>
                    <a:pt x="1034" y="1703"/>
                  </a:lnTo>
                  <a:lnTo>
                    <a:pt x="1037" y="1695"/>
                  </a:lnTo>
                  <a:lnTo>
                    <a:pt x="1037" y="1693"/>
                  </a:lnTo>
                  <a:lnTo>
                    <a:pt x="1037" y="1690"/>
                  </a:lnTo>
                  <a:lnTo>
                    <a:pt x="1037" y="1690"/>
                  </a:lnTo>
                  <a:lnTo>
                    <a:pt x="1023" y="1695"/>
                  </a:lnTo>
                  <a:lnTo>
                    <a:pt x="1009" y="1699"/>
                  </a:lnTo>
                  <a:lnTo>
                    <a:pt x="1009" y="1699"/>
                  </a:lnTo>
                  <a:lnTo>
                    <a:pt x="1003" y="1711"/>
                  </a:lnTo>
                  <a:lnTo>
                    <a:pt x="998" y="1722"/>
                  </a:lnTo>
                  <a:lnTo>
                    <a:pt x="997" y="1728"/>
                  </a:lnTo>
                  <a:lnTo>
                    <a:pt x="997" y="1733"/>
                  </a:lnTo>
                  <a:lnTo>
                    <a:pt x="997" y="1738"/>
                  </a:lnTo>
                  <a:lnTo>
                    <a:pt x="999" y="1743"/>
                  </a:lnTo>
                  <a:lnTo>
                    <a:pt x="999" y="1743"/>
                  </a:lnTo>
                  <a:close/>
                  <a:moveTo>
                    <a:pt x="1098" y="1143"/>
                  </a:moveTo>
                  <a:lnTo>
                    <a:pt x="1098" y="1143"/>
                  </a:lnTo>
                  <a:lnTo>
                    <a:pt x="1097" y="1113"/>
                  </a:lnTo>
                  <a:lnTo>
                    <a:pt x="1098" y="1084"/>
                  </a:lnTo>
                  <a:lnTo>
                    <a:pt x="1102" y="1025"/>
                  </a:lnTo>
                  <a:lnTo>
                    <a:pt x="1102" y="1025"/>
                  </a:lnTo>
                  <a:lnTo>
                    <a:pt x="1102" y="997"/>
                  </a:lnTo>
                  <a:lnTo>
                    <a:pt x="1103" y="968"/>
                  </a:lnTo>
                  <a:lnTo>
                    <a:pt x="1102" y="913"/>
                  </a:lnTo>
                  <a:lnTo>
                    <a:pt x="1101" y="857"/>
                  </a:lnTo>
                  <a:lnTo>
                    <a:pt x="1102" y="802"/>
                  </a:lnTo>
                  <a:lnTo>
                    <a:pt x="1102" y="802"/>
                  </a:lnTo>
                  <a:lnTo>
                    <a:pt x="1103" y="770"/>
                  </a:lnTo>
                  <a:lnTo>
                    <a:pt x="1103" y="739"/>
                  </a:lnTo>
                  <a:lnTo>
                    <a:pt x="1103" y="707"/>
                  </a:lnTo>
                  <a:lnTo>
                    <a:pt x="1101" y="691"/>
                  </a:lnTo>
                  <a:lnTo>
                    <a:pt x="1100" y="675"/>
                  </a:lnTo>
                  <a:lnTo>
                    <a:pt x="1100" y="675"/>
                  </a:lnTo>
                  <a:lnTo>
                    <a:pt x="1078" y="681"/>
                  </a:lnTo>
                  <a:lnTo>
                    <a:pt x="1054" y="688"/>
                  </a:lnTo>
                  <a:lnTo>
                    <a:pt x="1054" y="688"/>
                  </a:lnTo>
                  <a:lnTo>
                    <a:pt x="1055" y="735"/>
                  </a:lnTo>
                  <a:lnTo>
                    <a:pt x="1057" y="786"/>
                  </a:lnTo>
                  <a:lnTo>
                    <a:pt x="1057" y="893"/>
                  </a:lnTo>
                  <a:lnTo>
                    <a:pt x="1056" y="1003"/>
                  </a:lnTo>
                  <a:lnTo>
                    <a:pt x="1054" y="1111"/>
                  </a:lnTo>
                  <a:lnTo>
                    <a:pt x="1054" y="1111"/>
                  </a:lnTo>
                  <a:lnTo>
                    <a:pt x="1053" y="1139"/>
                  </a:lnTo>
                  <a:lnTo>
                    <a:pt x="1053" y="1165"/>
                  </a:lnTo>
                  <a:lnTo>
                    <a:pt x="1054" y="1218"/>
                  </a:lnTo>
                  <a:lnTo>
                    <a:pt x="1054" y="1218"/>
                  </a:lnTo>
                  <a:lnTo>
                    <a:pt x="1052" y="1247"/>
                  </a:lnTo>
                  <a:lnTo>
                    <a:pt x="1050" y="1276"/>
                  </a:lnTo>
                  <a:lnTo>
                    <a:pt x="1048" y="1304"/>
                  </a:lnTo>
                  <a:lnTo>
                    <a:pt x="1048" y="1331"/>
                  </a:lnTo>
                  <a:lnTo>
                    <a:pt x="1048" y="1331"/>
                  </a:lnTo>
                  <a:lnTo>
                    <a:pt x="1049" y="1352"/>
                  </a:lnTo>
                  <a:lnTo>
                    <a:pt x="1050" y="1372"/>
                  </a:lnTo>
                  <a:lnTo>
                    <a:pt x="1052" y="1391"/>
                  </a:lnTo>
                  <a:lnTo>
                    <a:pt x="1054" y="1412"/>
                  </a:lnTo>
                  <a:lnTo>
                    <a:pt x="1054" y="1412"/>
                  </a:lnTo>
                  <a:lnTo>
                    <a:pt x="1055" y="1474"/>
                  </a:lnTo>
                  <a:lnTo>
                    <a:pt x="1056" y="1535"/>
                  </a:lnTo>
                  <a:lnTo>
                    <a:pt x="1056" y="1596"/>
                  </a:lnTo>
                  <a:lnTo>
                    <a:pt x="1055" y="1626"/>
                  </a:lnTo>
                  <a:lnTo>
                    <a:pt x="1054" y="1657"/>
                  </a:lnTo>
                  <a:lnTo>
                    <a:pt x="1054" y="1657"/>
                  </a:lnTo>
                  <a:lnTo>
                    <a:pt x="1067" y="1656"/>
                  </a:lnTo>
                  <a:lnTo>
                    <a:pt x="1080" y="1654"/>
                  </a:lnTo>
                  <a:lnTo>
                    <a:pt x="1091" y="1650"/>
                  </a:lnTo>
                  <a:lnTo>
                    <a:pt x="1102" y="1646"/>
                  </a:lnTo>
                  <a:lnTo>
                    <a:pt x="1102" y="1646"/>
                  </a:lnTo>
                  <a:lnTo>
                    <a:pt x="1099" y="1583"/>
                  </a:lnTo>
                  <a:lnTo>
                    <a:pt x="1098" y="1520"/>
                  </a:lnTo>
                  <a:lnTo>
                    <a:pt x="1098" y="1457"/>
                  </a:lnTo>
                  <a:lnTo>
                    <a:pt x="1099" y="1393"/>
                  </a:lnTo>
                  <a:lnTo>
                    <a:pt x="1100" y="1267"/>
                  </a:lnTo>
                  <a:lnTo>
                    <a:pt x="1100" y="1205"/>
                  </a:lnTo>
                  <a:lnTo>
                    <a:pt x="1098" y="1143"/>
                  </a:lnTo>
                  <a:lnTo>
                    <a:pt x="1098" y="1143"/>
                  </a:lnTo>
                  <a:close/>
                  <a:moveTo>
                    <a:pt x="1052" y="1674"/>
                  </a:moveTo>
                  <a:lnTo>
                    <a:pt x="1052" y="1674"/>
                  </a:lnTo>
                  <a:lnTo>
                    <a:pt x="1053" y="1676"/>
                  </a:lnTo>
                  <a:lnTo>
                    <a:pt x="1056" y="1677"/>
                  </a:lnTo>
                  <a:lnTo>
                    <a:pt x="1063" y="1679"/>
                  </a:lnTo>
                  <a:lnTo>
                    <a:pt x="1065" y="1682"/>
                  </a:lnTo>
                  <a:lnTo>
                    <a:pt x="1067" y="1684"/>
                  </a:lnTo>
                  <a:lnTo>
                    <a:pt x="1068" y="1686"/>
                  </a:lnTo>
                  <a:lnTo>
                    <a:pt x="1068" y="1690"/>
                  </a:lnTo>
                  <a:lnTo>
                    <a:pt x="1068" y="1690"/>
                  </a:lnTo>
                  <a:lnTo>
                    <a:pt x="1064" y="1691"/>
                  </a:lnTo>
                  <a:lnTo>
                    <a:pt x="1059" y="1690"/>
                  </a:lnTo>
                  <a:lnTo>
                    <a:pt x="1052" y="1689"/>
                  </a:lnTo>
                  <a:lnTo>
                    <a:pt x="1052" y="1689"/>
                  </a:lnTo>
                  <a:lnTo>
                    <a:pt x="1051" y="1700"/>
                  </a:lnTo>
                  <a:lnTo>
                    <a:pt x="1052" y="1705"/>
                  </a:lnTo>
                  <a:lnTo>
                    <a:pt x="1053" y="1707"/>
                  </a:lnTo>
                  <a:lnTo>
                    <a:pt x="1054" y="1709"/>
                  </a:lnTo>
                  <a:lnTo>
                    <a:pt x="1054" y="1709"/>
                  </a:lnTo>
                  <a:lnTo>
                    <a:pt x="1064" y="1709"/>
                  </a:lnTo>
                  <a:lnTo>
                    <a:pt x="1075" y="1710"/>
                  </a:lnTo>
                  <a:lnTo>
                    <a:pt x="1081" y="1710"/>
                  </a:lnTo>
                  <a:lnTo>
                    <a:pt x="1086" y="1710"/>
                  </a:lnTo>
                  <a:lnTo>
                    <a:pt x="1090" y="1708"/>
                  </a:lnTo>
                  <a:lnTo>
                    <a:pt x="1096" y="1705"/>
                  </a:lnTo>
                  <a:lnTo>
                    <a:pt x="1096" y="1705"/>
                  </a:lnTo>
                  <a:lnTo>
                    <a:pt x="1099" y="1686"/>
                  </a:lnTo>
                  <a:lnTo>
                    <a:pt x="1100" y="1677"/>
                  </a:lnTo>
                  <a:lnTo>
                    <a:pt x="1100" y="1665"/>
                  </a:lnTo>
                  <a:lnTo>
                    <a:pt x="1100" y="1665"/>
                  </a:lnTo>
                  <a:lnTo>
                    <a:pt x="1086" y="1668"/>
                  </a:lnTo>
                  <a:lnTo>
                    <a:pt x="1073" y="1669"/>
                  </a:lnTo>
                  <a:lnTo>
                    <a:pt x="1060" y="1670"/>
                  </a:lnTo>
                  <a:lnTo>
                    <a:pt x="1056" y="1672"/>
                  </a:lnTo>
                  <a:lnTo>
                    <a:pt x="1052" y="1674"/>
                  </a:lnTo>
                  <a:lnTo>
                    <a:pt x="1052" y="1674"/>
                  </a:lnTo>
                  <a:close/>
                  <a:moveTo>
                    <a:pt x="999" y="1235"/>
                  </a:moveTo>
                  <a:lnTo>
                    <a:pt x="999" y="1235"/>
                  </a:lnTo>
                  <a:lnTo>
                    <a:pt x="1013" y="1240"/>
                  </a:lnTo>
                  <a:lnTo>
                    <a:pt x="1022" y="1244"/>
                  </a:lnTo>
                  <a:lnTo>
                    <a:pt x="1033" y="1246"/>
                  </a:lnTo>
                  <a:lnTo>
                    <a:pt x="1033" y="1246"/>
                  </a:lnTo>
                  <a:lnTo>
                    <a:pt x="1034" y="1190"/>
                  </a:lnTo>
                  <a:lnTo>
                    <a:pt x="1036" y="1134"/>
                  </a:lnTo>
                  <a:lnTo>
                    <a:pt x="1041" y="1021"/>
                  </a:lnTo>
                  <a:lnTo>
                    <a:pt x="1042" y="965"/>
                  </a:lnTo>
                  <a:lnTo>
                    <a:pt x="1042" y="911"/>
                  </a:lnTo>
                  <a:lnTo>
                    <a:pt x="1041" y="859"/>
                  </a:lnTo>
                  <a:lnTo>
                    <a:pt x="1039" y="833"/>
                  </a:lnTo>
                  <a:lnTo>
                    <a:pt x="1037" y="809"/>
                  </a:lnTo>
                  <a:lnTo>
                    <a:pt x="1037" y="809"/>
                  </a:lnTo>
                  <a:lnTo>
                    <a:pt x="1034" y="863"/>
                  </a:lnTo>
                  <a:lnTo>
                    <a:pt x="1028" y="918"/>
                  </a:lnTo>
                  <a:lnTo>
                    <a:pt x="1018" y="1023"/>
                  </a:lnTo>
                  <a:lnTo>
                    <a:pt x="1007" y="1129"/>
                  </a:lnTo>
                  <a:lnTo>
                    <a:pt x="1003" y="1181"/>
                  </a:lnTo>
                  <a:lnTo>
                    <a:pt x="999" y="1235"/>
                  </a:lnTo>
                  <a:lnTo>
                    <a:pt x="999" y="1235"/>
                  </a:lnTo>
                  <a:close/>
                  <a:moveTo>
                    <a:pt x="775" y="1189"/>
                  </a:moveTo>
                  <a:lnTo>
                    <a:pt x="775" y="1189"/>
                  </a:lnTo>
                  <a:lnTo>
                    <a:pt x="775" y="1181"/>
                  </a:lnTo>
                  <a:lnTo>
                    <a:pt x="773" y="1174"/>
                  </a:lnTo>
                  <a:lnTo>
                    <a:pt x="771" y="1169"/>
                  </a:lnTo>
                  <a:lnTo>
                    <a:pt x="768" y="1163"/>
                  </a:lnTo>
                  <a:lnTo>
                    <a:pt x="764" y="1159"/>
                  </a:lnTo>
                  <a:lnTo>
                    <a:pt x="760" y="1156"/>
                  </a:lnTo>
                  <a:lnTo>
                    <a:pt x="753" y="1153"/>
                  </a:lnTo>
                  <a:lnTo>
                    <a:pt x="747" y="1151"/>
                  </a:lnTo>
                  <a:lnTo>
                    <a:pt x="747" y="1151"/>
                  </a:lnTo>
                  <a:lnTo>
                    <a:pt x="745" y="1158"/>
                  </a:lnTo>
                  <a:lnTo>
                    <a:pt x="742" y="1162"/>
                  </a:lnTo>
                  <a:lnTo>
                    <a:pt x="738" y="1166"/>
                  </a:lnTo>
                  <a:lnTo>
                    <a:pt x="734" y="1170"/>
                  </a:lnTo>
                  <a:lnTo>
                    <a:pt x="730" y="1172"/>
                  </a:lnTo>
                  <a:lnTo>
                    <a:pt x="724" y="1173"/>
                  </a:lnTo>
                  <a:lnTo>
                    <a:pt x="719" y="1173"/>
                  </a:lnTo>
                  <a:lnTo>
                    <a:pt x="712" y="1173"/>
                  </a:lnTo>
                  <a:lnTo>
                    <a:pt x="707" y="1172"/>
                  </a:lnTo>
                  <a:lnTo>
                    <a:pt x="702" y="1170"/>
                  </a:lnTo>
                  <a:lnTo>
                    <a:pt x="691" y="1164"/>
                  </a:lnTo>
                  <a:lnTo>
                    <a:pt x="687" y="1161"/>
                  </a:lnTo>
                  <a:lnTo>
                    <a:pt x="682" y="1158"/>
                  </a:lnTo>
                  <a:lnTo>
                    <a:pt x="678" y="1154"/>
                  </a:lnTo>
                  <a:lnTo>
                    <a:pt x="676" y="1149"/>
                  </a:lnTo>
                  <a:lnTo>
                    <a:pt x="676" y="1149"/>
                  </a:lnTo>
                  <a:lnTo>
                    <a:pt x="672" y="1153"/>
                  </a:lnTo>
                  <a:lnTo>
                    <a:pt x="669" y="1157"/>
                  </a:lnTo>
                  <a:lnTo>
                    <a:pt x="666" y="1161"/>
                  </a:lnTo>
                  <a:lnTo>
                    <a:pt x="664" y="1166"/>
                  </a:lnTo>
                  <a:lnTo>
                    <a:pt x="664" y="1172"/>
                  </a:lnTo>
                  <a:lnTo>
                    <a:pt x="664" y="1177"/>
                  </a:lnTo>
                  <a:lnTo>
                    <a:pt x="665" y="1189"/>
                  </a:lnTo>
                  <a:lnTo>
                    <a:pt x="665" y="1189"/>
                  </a:lnTo>
                  <a:lnTo>
                    <a:pt x="676" y="1191"/>
                  </a:lnTo>
                  <a:lnTo>
                    <a:pt x="690" y="1195"/>
                  </a:lnTo>
                  <a:lnTo>
                    <a:pt x="705" y="1199"/>
                  </a:lnTo>
                  <a:lnTo>
                    <a:pt x="720" y="1202"/>
                  </a:lnTo>
                  <a:lnTo>
                    <a:pt x="736" y="1203"/>
                  </a:lnTo>
                  <a:lnTo>
                    <a:pt x="743" y="1203"/>
                  </a:lnTo>
                  <a:lnTo>
                    <a:pt x="751" y="1202"/>
                  </a:lnTo>
                  <a:lnTo>
                    <a:pt x="757" y="1200"/>
                  </a:lnTo>
                  <a:lnTo>
                    <a:pt x="764" y="1198"/>
                  </a:lnTo>
                  <a:lnTo>
                    <a:pt x="769" y="1194"/>
                  </a:lnTo>
                  <a:lnTo>
                    <a:pt x="775" y="1189"/>
                  </a:lnTo>
                  <a:lnTo>
                    <a:pt x="775" y="1189"/>
                  </a:lnTo>
                  <a:close/>
                  <a:moveTo>
                    <a:pt x="735" y="732"/>
                  </a:moveTo>
                  <a:lnTo>
                    <a:pt x="735" y="732"/>
                  </a:lnTo>
                  <a:lnTo>
                    <a:pt x="723" y="731"/>
                  </a:lnTo>
                  <a:lnTo>
                    <a:pt x="715" y="730"/>
                  </a:lnTo>
                  <a:lnTo>
                    <a:pt x="706" y="731"/>
                  </a:lnTo>
                  <a:lnTo>
                    <a:pt x="696" y="732"/>
                  </a:lnTo>
                  <a:lnTo>
                    <a:pt x="696" y="732"/>
                  </a:lnTo>
                  <a:lnTo>
                    <a:pt x="695" y="754"/>
                  </a:lnTo>
                  <a:lnTo>
                    <a:pt x="693" y="779"/>
                  </a:lnTo>
                  <a:lnTo>
                    <a:pt x="692" y="828"/>
                  </a:lnTo>
                  <a:lnTo>
                    <a:pt x="693" y="878"/>
                  </a:lnTo>
                  <a:lnTo>
                    <a:pt x="694" y="930"/>
                  </a:lnTo>
                  <a:lnTo>
                    <a:pt x="697" y="1033"/>
                  </a:lnTo>
                  <a:lnTo>
                    <a:pt x="697" y="1083"/>
                  </a:lnTo>
                  <a:lnTo>
                    <a:pt x="696" y="1130"/>
                  </a:lnTo>
                  <a:lnTo>
                    <a:pt x="696" y="1130"/>
                  </a:lnTo>
                  <a:lnTo>
                    <a:pt x="708" y="1129"/>
                  </a:lnTo>
                  <a:lnTo>
                    <a:pt x="718" y="1128"/>
                  </a:lnTo>
                  <a:lnTo>
                    <a:pt x="726" y="1125"/>
                  </a:lnTo>
                  <a:lnTo>
                    <a:pt x="733" y="1122"/>
                  </a:lnTo>
                  <a:lnTo>
                    <a:pt x="733" y="1122"/>
                  </a:lnTo>
                  <a:lnTo>
                    <a:pt x="735" y="1070"/>
                  </a:lnTo>
                  <a:lnTo>
                    <a:pt x="737" y="1022"/>
                  </a:lnTo>
                  <a:lnTo>
                    <a:pt x="737" y="975"/>
                  </a:lnTo>
                  <a:lnTo>
                    <a:pt x="738" y="930"/>
                  </a:lnTo>
                  <a:lnTo>
                    <a:pt x="737" y="836"/>
                  </a:lnTo>
                  <a:lnTo>
                    <a:pt x="735" y="732"/>
                  </a:lnTo>
                  <a:lnTo>
                    <a:pt x="735" y="732"/>
                  </a:lnTo>
                  <a:close/>
                  <a:moveTo>
                    <a:pt x="698" y="1149"/>
                  </a:moveTo>
                  <a:lnTo>
                    <a:pt x="698" y="1149"/>
                  </a:lnTo>
                  <a:lnTo>
                    <a:pt x="701" y="1151"/>
                  </a:lnTo>
                  <a:lnTo>
                    <a:pt x="704" y="1154"/>
                  </a:lnTo>
                  <a:lnTo>
                    <a:pt x="711" y="1157"/>
                  </a:lnTo>
                  <a:lnTo>
                    <a:pt x="716" y="1157"/>
                  </a:lnTo>
                  <a:lnTo>
                    <a:pt x="720" y="1158"/>
                  </a:lnTo>
                  <a:lnTo>
                    <a:pt x="724" y="1157"/>
                  </a:lnTo>
                  <a:lnTo>
                    <a:pt x="728" y="1156"/>
                  </a:lnTo>
                  <a:lnTo>
                    <a:pt x="728" y="1156"/>
                  </a:lnTo>
                  <a:lnTo>
                    <a:pt x="728" y="1153"/>
                  </a:lnTo>
                  <a:lnTo>
                    <a:pt x="730" y="1150"/>
                  </a:lnTo>
                  <a:lnTo>
                    <a:pt x="731" y="1148"/>
                  </a:lnTo>
                  <a:lnTo>
                    <a:pt x="731" y="1145"/>
                  </a:lnTo>
                  <a:lnTo>
                    <a:pt x="731" y="1145"/>
                  </a:lnTo>
                  <a:lnTo>
                    <a:pt x="723" y="1143"/>
                  </a:lnTo>
                  <a:lnTo>
                    <a:pt x="715" y="1142"/>
                  </a:lnTo>
                  <a:lnTo>
                    <a:pt x="710" y="1143"/>
                  </a:lnTo>
                  <a:lnTo>
                    <a:pt x="706" y="1144"/>
                  </a:lnTo>
                  <a:lnTo>
                    <a:pt x="702" y="1146"/>
                  </a:lnTo>
                  <a:lnTo>
                    <a:pt x="698" y="1149"/>
                  </a:lnTo>
                  <a:lnTo>
                    <a:pt x="698" y="1149"/>
                  </a:lnTo>
                  <a:close/>
                  <a:moveTo>
                    <a:pt x="438" y="1842"/>
                  </a:moveTo>
                  <a:lnTo>
                    <a:pt x="438" y="1842"/>
                  </a:lnTo>
                  <a:lnTo>
                    <a:pt x="437" y="1838"/>
                  </a:lnTo>
                  <a:lnTo>
                    <a:pt x="436" y="1836"/>
                  </a:lnTo>
                  <a:lnTo>
                    <a:pt x="434" y="1834"/>
                  </a:lnTo>
                  <a:lnTo>
                    <a:pt x="431" y="1832"/>
                  </a:lnTo>
                  <a:lnTo>
                    <a:pt x="424" y="1831"/>
                  </a:lnTo>
                  <a:lnTo>
                    <a:pt x="418" y="1834"/>
                  </a:lnTo>
                  <a:lnTo>
                    <a:pt x="418" y="1834"/>
                  </a:lnTo>
                  <a:lnTo>
                    <a:pt x="416" y="1837"/>
                  </a:lnTo>
                  <a:lnTo>
                    <a:pt x="415" y="1840"/>
                  </a:lnTo>
                  <a:lnTo>
                    <a:pt x="414" y="1847"/>
                  </a:lnTo>
                  <a:lnTo>
                    <a:pt x="416" y="1854"/>
                  </a:lnTo>
                  <a:lnTo>
                    <a:pt x="420" y="1860"/>
                  </a:lnTo>
                  <a:lnTo>
                    <a:pt x="420" y="1860"/>
                  </a:lnTo>
                  <a:lnTo>
                    <a:pt x="427" y="1860"/>
                  </a:lnTo>
                  <a:lnTo>
                    <a:pt x="432" y="1862"/>
                  </a:lnTo>
                  <a:lnTo>
                    <a:pt x="437" y="1865"/>
                  </a:lnTo>
                  <a:lnTo>
                    <a:pt x="443" y="1868"/>
                  </a:lnTo>
                  <a:lnTo>
                    <a:pt x="452" y="1874"/>
                  </a:lnTo>
                  <a:lnTo>
                    <a:pt x="458" y="1877"/>
                  </a:lnTo>
                  <a:lnTo>
                    <a:pt x="464" y="1880"/>
                  </a:lnTo>
                  <a:lnTo>
                    <a:pt x="464" y="1880"/>
                  </a:lnTo>
                  <a:lnTo>
                    <a:pt x="477" y="1882"/>
                  </a:lnTo>
                  <a:lnTo>
                    <a:pt x="490" y="1882"/>
                  </a:lnTo>
                  <a:lnTo>
                    <a:pt x="503" y="1881"/>
                  </a:lnTo>
                  <a:lnTo>
                    <a:pt x="514" y="1877"/>
                  </a:lnTo>
                  <a:lnTo>
                    <a:pt x="527" y="1873"/>
                  </a:lnTo>
                  <a:lnTo>
                    <a:pt x="539" y="1869"/>
                  </a:lnTo>
                  <a:lnTo>
                    <a:pt x="563" y="1860"/>
                  </a:lnTo>
                  <a:lnTo>
                    <a:pt x="563" y="1860"/>
                  </a:lnTo>
                  <a:lnTo>
                    <a:pt x="565" y="1855"/>
                  </a:lnTo>
                  <a:lnTo>
                    <a:pt x="565" y="1851"/>
                  </a:lnTo>
                  <a:lnTo>
                    <a:pt x="564" y="1847"/>
                  </a:lnTo>
                  <a:lnTo>
                    <a:pt x="560" y="1844"/>
                  </a:lnTo>
                  <a:lnTo>
                    <a:pt x="554" y="1840"/>
                  </a:lnTo>
                  <a:lnTo>
                    <a:pt x="548" y="1836"/>
                  </a:lnTo>
                  <a:lnTo>
                    <a:pt x="548" y="1836"/>
                  </a:lnTo>
                  <a:lnTo>
                    <a:pt x="546" y="1837"/>
                  </a:lnTo>
                  <a:lnTo>
                    <a:pt x="546" y="1840"/>
                  </a:lnTo>
                  <a:lnTo>
                    <a:pt x="545" y="1844"/>
                  </a:lnTo>
                  <a:lnTo>
                    <a:pt x="544" y="1850"/>
                  </a:lnTo>
                  <a:lnTo>
                    <a:pt x="543" y="1851"/>
                  </a:lnTo>
                  <a:lnTo>
                    <a:pt x="541" y="1852"/>
                  </a:lnTo>
                  <a:lnTo>
                    <a:pt x="541" y="1852"/>
                  </a:lnTo>
                  <a:lnTo>
                    <a:pt x="539" y="1853"/>
                  </a:lnTo>
                  <a:lnTo>
                    <a:pt x="536" y="1852"/>
                  </a:lnTo>
                  <a:lnTo>
                    <a:pt x="533" y="1850"/>
                  </a:lnTo>
                  <a:lnTo>
                    <a:pt x="529" y="1844"/>
                  </a:lnTo>
                  <a:lnTo>
                    <a:pt x="529" y="1844"/>
                  </a:lnTo>
                  <a:lnTo>
                    <a:pt x="518" y="1849"/>
                  </a:lnTo>
                  <a:lnTo>
                    <a:pt x="507" y="1852"/>
                  </a:lnTo>
                  <a:lnTo>
                    <a:pt x="495" y="1853"/>
                  </a:lnTo>
                  <a:lnTo>
                    <a:pt x="484" y="1853"/>
                  </a:lnTo>
                  <a:lnTo>
                    <a:pt x="474" y="1851"/>
                  </a:lnTo>
                  <a:lnTo>
                    <a:pt x="462" y="1849"/>
                  </a:lnTo>
                  <a:lnTo>
                    <a:pt x="438" y="1842"/>
                  </a:lnTo>
                  <a:lnTo>
                    <a:pt x="438" y="1842"/>
                  </a:lnTo>
                  <a:close/>
                  <a:moveTo>
                    <a:pt x="521" y="1390"/>
                  </a:moveTo>
                  <a:lnTo>
                    <a:pt x="521" y="1390"/>
                  </a:lnTo>
                  <a:lnTo>
                    <a:pt x="522" y="1351"/>
                  </a:lnTo>
                  <a:lnTo>
                    <a:pt x="525" y="1311"/>
                  </a:lnTo>
                  <a:lnTo>
                    <a:pt x="527" y="1271"/>
                  </a:lnTo>
                  <a:lnTo>
                    <a:pt x="529" y="1231"/>
                  </a:lnTo>
                  <a:lnTo>
                    <a:pt x="529" y="1231"/>
                  </a:lnTo>
                  <a:lnTo>
                    <a:pt x="530" y="1180"/>
                  </a:lnTo>
                  <a:lnTo>
                    <a:pt x="534" y="1131"/>
                  </a:lnTo>
                  <a:lnTo>
                    <a:pt x="537" y="1080"/>
                  </a:lnTo>
                  <a:lnTo>
                    <a:pt x="539" y="1023"/>
                  </a:lnTo>
                  <a:lnTo>
                    <a:pt x="539" y="1023"/>
                  </a:lnTo>
                  <a:lnTo>
                    <a:pt x="541" y="950"/>
                  </a:lnTo>
                  <a:lnTo>
                    <a:pt x="542" y="882"/>
                  </a:lnTo>
                  <a:lnTo>
                    <a:pt x="541" y="759"/>
                  </a:lnTo>
                  <a:lnTo>
                    <a:pt x="541" y="759"/>
                  </a:lnTo>
                  <a:lnTo>
                    <a:pt x="537" y="757"/>
                  </a:lnTo>
                  <a:lnTo>
                    <a:pt x="529" y="757"/>
                  </a:lnTo>
                  <a:lnTo>
                    <a:pt x="512" y="757"/>
                  </a:lnTo>
                  <a:lnTo>
                    <a:pt x="504" y="759"/>
                  </a:lnTo>
                  <a:lnTo>
                    <a:pt x="494" y="757"/>
                  </a:lnTo>
                  <a:lnTo>
                    <a:pt x="485" y="754"/>
                  </a:lnTo>
                  <a:lnTo>
                    <a:pt x="482" y="753"/>
                  </a:lnTo>
                  <a:lnTo>
                    <a:pt x="478" y="750"/>
                  </a:lnTo>
                  <a:lnTo>
                    <a:pt x="478" y="750"/>
                  </a:lnTo>
                  <a:lnTo>
                    <a:pt x="478" y="785"/>
                  </a:lnTo>
                  <a:lnTo>
                    <a:pt x="479" y="817"/>
                  </a:lnTo>
                  <a:lnTo>
                    <a:pt x="482" y="881"/>
                  </a:lnTo>
                  <a:lnTo>
                    <a:pt x="482" y="881"/>
                  </a:lnTo>
                  <a:lnTo>
                    <a:pt x="486" y="990"/>
                  </a:lnTo>
                  <a:lnTo>
                    <a:pt x="486" y="1044"/>
                  </a:lnTo>
                  <a:lnTo>
                    <a:pt x="486" y="1097"/>
                  </a:lnTo>
                  <a:lnTo>
                    <a:pt x="486" y="1097"/>
                  </a:lnTo>
                  <a:lnTo>
                    <a:pt x="485" y="1176"/>
                  </a:lnTo>
                  <a:lnTo>
                    <a:pt x="484" y="1223"/>
                  </a:lnTo>
                  <a:lnTo>
                    <a:pt x="482" y="1268"/>
                  </a:lnTo>
                  <a:lnTo>
                    <a:pt x="482" y="1268"/>
                  </a:lnTo>
                  <a:lnTo>
                    <a:pt x="480" y="1300"/>
                  </a:lnTo>
                  <a:lnTo>
                    <a:pt x="477" y="1331"/>
                  </a:lnTo>
                  <a:lnTo>
                    <a:pt x="475" y="1362"/>
                  </a:lnTo>
                  <a:lnTo>
                    <a:pt x="474" y="1377"/>
                  </a:lnTo>
                  <a:lnTo>
                    <a:pt x="475" y="1392"/>
                  </a:lnTo>
                  <a:lnTo>
                    <a:pt x="475" y="1392"/>
                  </a:lnTo>
                  <a:lnTo>
                    <a:pt x="475" y="1432"/>
                  </a:lnTo>
                  <a:lnTo>
                    <a:pt x="473" y="1471"/>
                  </a:lnTo>
                  <a:lnTo>
                    <a:pt x="471" y="1510"/>
                  </a:lnTo>
                  <a:lnTo>
                    <a:pt x="471" y="1531"/>
                  </a:lnTo>
                  <a:lnTo>
                    <a:pt x="473" y="1550"/>
                  </a:lnTo>
                  <a:lnTo>
                    <a:pt x="473" y="1550"/>
                  </a:lnTo>
                  <a:lnTo>
                    <a:pt x="473" y="1578"/>
                  </a:lnTo>
                  <a:lnTo>
                    <a:pt x="471" y="1605"/>
                  </a:lnTo>
                  <a:lnTo>
                    <a:pt x="466" y="1661"/>
                  </a:lnTo>
                  <a:lnTo>
                    <a:pt x="464" y="1689"/>
                  </a:lnTo>
                  <a:lnTo>
                    <a:pt x="462" y="1716"/>
                  </a:lnTo>
                  <a:lnTo>
                    <a:pt x="461" y="1743"/>
                  </a:lnTo>
                  <a:lnTo>
                    <a:pt x="462" y="1768"/>
                  </a:lnTo>
                  <a:lnTo>
                    <a:pt x="462" y="1768"/>
                  </a:lnTo>
                  <a:lnTo>
                    <a:pt x="478" y="1771"/>
                  </a:lnTo>
                  <a:lnTo>
                    <a:pt x="486" y="1773"/>
                  </a:lnTo>
                  <a:lnTo>
                    <a:pt x="494" y="1773"/>
                  </a:lnTo>
                  <a:lnTo>
                    <a:pt x="501" y="1771"/>
                  </a:lnTo>
                  <a:lnTo>
                    <a:pt x="510" y="1768"/>
                  </a:lnTo>
                  <a:lnTo>
                    <a:pt x="518" y="1765"/>
                  </a:lnTo>
                  <a:lnTo>
                    <a:pt x="525" y="1760"/>
                  </a:lnTo>
                  <a:lnTo>
                    <a:pt x="525" y="1760"/>
                  </a:lnTo>
                  <a:lnTo>
                    <a:pt x="523" y="1663"/>
                  </a:lnTo>
                  <a:lnTo>
                    <a:pt x="521" y="1569"/>
                  </a:lnTo>
                  <a:lnTo>
                    <a:pt x="520" y="1479"/>
                  </a:lnTo>
                  <a:lnTo>
                    <a:pt x="520" y="1434"/>
                  </a:lnTo>
                  <a:lnTo>
                    <a:pt x="521" y="1390"/>
                  </a:lnTo>
                  <a:lnTo>
                    <a:pt x="521" y="1390"/>
                  </a:lnTo>
                  <a:close/>
                  <a:moveTo>
                    <a:pt x="525" y="1785"/>
                  </a:moveTo>
                  <a:lnTo>
                    <a:pt x="525" y="1785"/>
                  </a:lnTo>
                  <a:lnTo>
                    <a:pt x="510" y="1789"/>
                  </a:lnTo>
                  <a:lnTo>
                    <a:pt x="495" y="1792"/>
                  </a:lnTo>
                  <a:lnTo>
                    <a:pt x="488" y="1792"/>
                  </a:lnTo>
                  <a:lnTo>
                    <a:pt x="480" y="1792"/>
                  </a:lnTo>
                  <a:lnTo>
                    <a:pt x="471" y="1791"/>
                  </a:lnTo>
                  <a:lnTo>
                    <a:pt x="462" y="1788"/>
                  </a:lnTo>
                  <a:lnTo>
                    <a:pt x="462" y="1788"/>
                  </a:lnTo>
                  <a:lnTo>
                    <a:pt x="459" y="1795"/>
                  </a:lnTo>
                  <a:lnTo>
                    <a:pt x="458" y="1805"/>
                  </a:lnTo>
                  <a:lnTo>
                    <a:pt x="458" y="1815"/>
                  </a:lnTo>
                  <a:lnTo>
                    <a:pt x="458" y="1827"/>
                  </a:lnTo>
                  <a:lnTo>
                    <a:pt x="458" y="1827"/>
                  </a:lnTo>
                  <a:lnTo>
                    <a:pt x="465" y="1829"/>
                  </a:lnTo>
                  <a:lnTo>
                    <a:pt x="474" y="1831"/>
                  </a:lnTo>
                  <a:lnTo>
                    <a:pt x="482" y="1834"/>
                  </a:lnTo>
                  <a:lnTo>
                    <a:pt x="492" y="1834"/>
                  </a:lnTo>
                  <a:lnTo>
                    <a:pt x="501" y="1834"/>
                  </a:lnTo>
                  <a:lnTo>
                    <a:pt x="510" y="1832"/>
                  </a:lnTo>
                  <a:lnTo>
                    <a:pt x="519" y="1830"/>
                  </a:lnTo>
                  <a:lnTo>
                    <a:pt x="527" y="1827"/>
                  </a:lnTo>
                  <a:lnTo>
                    <a:pt x="527" y="1827"/>
                  </a:lnTo>
                  <a:lnTo>
                    <a:pt x="527" y="1806"/>
                  </a:lnTo>
                  <a:lnTo>
                    <a:pt x="527" y="1796"/>
                  </a:lnTo>
                  <a:lnTo>
                    <a:pt x="525" y="1785"/>
                  </a:lnTo>
                  <a:lnTo>
                    <a:pt x="525" y="1785"/>
                  </a:lnTo>
                  <a:close/>
                  <a:moveTo>
                    <a:pt x="466" y="411"/>
                  </a:moveTo>
                  <a:lnTo>
                    <a:pt x="466" y="411"/>
                  </a:lnTo>
                  <a:lnTo>
                    <a:pt x="462" y="409"/>
                  </a:lnTo>
                  <a:lnTo>
                    <a:pt x="460" y="409"/>
                  </a:lnTo>
                  <a:lnTo>
                    <a:pt x="458" y="409"/>
                  </a:lnTo>
                  <a:lnTo>
                    <a:pt x="453" y="411"/>
                  </a:lnTo>
                  <a:lnTo>
                    <a:pt x="453" y="411"/>
                  </a:lnTo>
                  <a:lnTo>
                    <a:pt x="444" y="402"/>
                  </a:lnTo>
                  <a:lnTo>
                    <a:pt x="434" y="396"/>
                  </a:lnTo>
                  <a:lnTo>
                    <a:pt x="425" y="389"/>
                  </a:lnTo>
                  <a:lnTo>
                    <a:pt x="421" y="384"/>
                  </a:lnTo>
                  <a:lnTo>
                    <a:pt x="418" y="378"/>
                  </a:lnTo>
                  <a:lnTo>
                    <a:pt x="418" y="378"/>
                  </a:lnTo>
                  <a:lnTo>
                    <a:pt x="407" y="375"/>
                  </a:lnTo>
                  <a:lnTo>
                    <a:pt x="399" y="371"/>
                  </a:lnTo>
                  <a:lnTo>
                    <a:pt x="391" y="366"/>
                  </a:lnTo>
                  <a:lnTo>
                    <a:pt x="384" y="360"/>
                  </a:lnTo>
                  <a:lnTo>
                    <a:pt x="376" y="354"/>
                  </a:lnTo>
                  <a:lnTo>
                    <a:pt x="369" y="348"/>
                  </a:lnTo>
                  <a:lnTo>
                    <a:pt x="360" y="344"/>
                  </a:lnTo>
                  <a:lnTo>
                    <a:pt x="351" y="341"/>
                  </a:lnTo>
                  <a:lnTo>
                    <a:pt x="351" y="341"/>
                  </a:lnTo>
                  <a:lnTo>
                    <a:pt x="345" y="333"/>
                  </a:lnTo>
                  <a:lnTo>
                    <a:pt x="339" y="327"/>
                  </a:lnTo>
                  <a:lnTo>
                    <a:pt x="332" y="322"/>
                  </a:lnTo>
                  <a:lnTo>
                    <a:pt x="324" y="317"/>
                  </a:lnTo>
                  <a:lnTo>
                    <a:pt x="308" y="310"/>
                  </a:lnTo>
                  <a:lnTo>
                    <a:pt x="299" y="306"/>
                  </a:lnTo>
                  <a:lnTo>
                    <a:pt x="292" y="301"/>
                  </a:lnTo>
                  <a:lnTo>
                    <a:pt x="292" y="301"/>
                  </a:lnTo>
                  <a:lnTo>
                    <a:pt x="285" y="296"/>
                  </a:lnTo>
                  <a:lnTo>
                    <a:pt x="279" y="291"/>
                  </a:lnTo>
                  <a:lnTo>
                    <a:pt x="266" y="279"/>
                  </a:lnTo>
                  <a:lnTo>
                    <a:pt x="259" y="274"/>
                  </a:lnTo>
                  <a:lnTo>
                    <a:pt x="253" y="269"/>
                  </a:lnTo>
                  <a:lnTo>
                    <a:pt x="246" y="265"/>
                  </a:lnTo>
                  <a:lnTo>
                    <a:pt x="237" y="264"/>
                  </a:lnTo>
                  <a:lnTo>
                    <a:pt x="237" y="264"/>
                  </a:lnTo>
                  <a:lnTo>
                    <a:pt x="228" y="254"/>
                  </a:lnTo>
                  <a:lnTo>
                    <a:pt x="220" y="247"/>
                  </a:lnTo>
                  <a:lnTo>
                    <a:pt x="210" y="240"/>
                  </a:lnTo>
                  <a:lnTo>
                    <a:pt x="200" y="234"/>
                  </a:lnTo>
                  <a:lnTo>
                    <a:pt x="177" y="222"/>
                  </a:lnTo>
                  <a:lnTo>
                    <a:pt x="166" y="216"/>
                  </a:lnTo>
                  <a:lnTo>
                    <a:pt x="156" y="209"/>
                  </a:lnTo>
                  <a:lnTo>
                    <a:pt x="156" y="209"/>
                  </a:lnTo>
                  <a:lnTo>
                    <a:pt x="146" y="201"/>
                  </a:lnTo>
                  <a:lnTo>
                    <a:pt x="136" y="192"/>
                  </a:lnTo>
                  <a:lnTo>
                    <a:pt x="127" y="184"/>
                  </a:lnTo>
                  <a:lnTo>
                    <a:pt x="117" y="175"/>
                  </a:lnTo>
                  <a:lnTo>
                    <a:pt x="117" y="175"/>
                  </a:lnTo>
                  <a:lnTo>
                    <a:pt x="97" y="161"/>
                  </a:lnTo>
                  <a:lnTo>
                    <a:pt x="74" y="147"/>
                  </a:lnTo>
                  <a:lnTo>
                    <a:pt x="53" y="134"/>
                  </a:lnTo>
                  <a:lnTo>
                    <a:pt x="43" y="130"/>
                  </a:lnTo>
                  <a:lnTo>
                    <a:pt x="34" y="127"/>
                  </a:lnTo>
                  <a:lnTo>
                    <a:pt x="34" y="127"/>
                  </a:lnTo>
                  <a:lnTo>
                    <a:pt x="28" y="133"/>
                  </a:lnTo>
                  <a:lnTo>
                    <a:pt x="25" y="140"/>
                  </a:lnTo>
                  <a:lnTo>
                    <a:pt x="22" y="148"/>
                  </a:lnTo>
                  <a:lnTo>
                    <a:pt x="21" y="159"/>
                  </a:lnTo>
                  <a:lnTo>
                    <a:pt x="21" y="159"/>
                  </a:lnTo>
                  <a:lnTo>
                    <a:pt x="26" y="164"/>
                  </a:lnTo>
                  <a:lnTo>
                    <a:pt x="31" y="170"/>
                  </a:lnTo>
                  <a:lnTo>
                    <a:pt x="37" y="175"/>
                  </a:lnTo>
                  <a:lnTo>
                    <a:pt x="42" y="181"/>
                  </a:lnTo>
                  <a:lnTo>
                    <a:pt x="42" y="181"/>
                  </a:lnTo>
                  <a:lnTo>
                    <a:pt x="61" y="191"/>
                  </a:lnTo>
                  <a:lnTo>
                    <a:pt x="81" y="202"/>
                  </a:lnTo>
                  <a:lnTo>
                    <a:pt x="117" y="223"/>
                  </a:lnTo>
                  <a:lnTo>
                    <a:pt x="152" y="246"/>
                  </a:lnTo>
                  <a:lnTo>
                    <a:pt x="188" y="268"/>
                  </a:lnTo>
                  <a:lnTo>
                    <a:pt x="223" y="292"/>
                  </a:lnTo>
                  <a:lnTo>
                    <a:pt x="258" y="315"/>
                  </a:lnTo>
                  <a:lnTo>
                    <a:pt x="294" y="337"/>
                  </a:lnTo>
                  <a:lnTo>
                    <a:pt x="331" y="358"/>
                  </a:lnTo>
                  <a:lnTo>
                    <a:pt x="331" y="358"/>
                  </a:lnTo>
                  <a:lnTo>
                    <a:pt x="341" y="366"/>
                  </a:lnTo>
                  <a:lnTo>
                    <a:pt x="351" y="373"/>
                  </a:lnTo>
                  <a:lnTo>
                    <a:pt x="372" y="386"/>
                  </a:lnTo>
                  <a:lnTo>
                    <a:pt x="383" y="393"/>
                  </a:lnTo>
                  <a:lnTo>
                    <a:pt x="393" y="400"/>
                  </a:lnTo>
                  <a:lnTo>
                    <a:pt x="403" y="407"/>
                  </a:lnTo>
                  <a:lnTo>
                    <a:pt x="412" y="417"/>
                  </a:lnTo>
                  <a:lnTo>
                    <a:pt x="412" y="417"/>
                  </a:lnTo>
                  <a:lnTo>
                    <a:pt x="419" y="419"/>
                  </a:lnTo>
                  <a:lnTo>
                    <a:pt x="425" y="422"/>
                  </a:lnTo>
                  <a:lnTo>
                    <a:pt x="437" y="431"/>
                  </a:lnTo>
                  <a:lnTo>
                    <a:pt x="444" y="435"/>
                  </a:lnTo>
                  <a:lnTo>
                    <a:pt x="450" y="439"/>
                  </a:lnTo>
                  <a:lnTo>
                    <a:pt x="458" y="442"/>
                  </a:lnTo>
                  <a:lnTo>
                    <a:pt x="466" y="444"/>
                  </a:lnTo>
                  <a:lnTo>
                    <a:pt x="466" y="444"/>
                  </a:lnTo>
                  <a:lnTo>
                    <a:pt x="467" y="448"/>
                  </a:lnTo>
                  <a:lnTo>
                    <a:pt x="470" y="452"/>
                  </a:lnTo>
                  <a:lnTo>
                    <a:pt x="473" y="453"/>
                  </a:lnTo>
                  <a:lnTo>
                    <a:pt x="475" y="454"/>
                  </a:lnTo>
                  <a:lnTo>
                    <a:pt x="477" y="453"/>
                  </a:lnTo>
                  <a:lnTo>
                    <a:pt x="478" y="452"/>
                  </a:lnTo>
                  <a:lnTo>
                    <a:pt x="478" y="452"/>
                  </a:lnTo>
                  <a:lnTo>
                    <a:pt x="477" y="448"/>
                  </a:lnTo>
                  <a:lnTo>
                    <a:pt x="478" y="445"/>
                  </a:lnTo>
                  <a:lnTo>
                    <a:pt x="479" y="442"/>
                  </a:lnTo>
                  <a:lnTo>
                    <a:pt x="482" y="438"/>
                  </a:lnTo>
                  <a:lnTo>
                    <a:pt x="488" y="433"/>
                  </a:lnTo>
                  <a:lnTo>
                    <a:pt x="491" y="430"/>
                  </a:lnTo>
                  <a:lnTo>
                    <a:pt x="493" y="427"/>
                  </a:lnTo>
                  <a:lnTo>
                    <a:pt x="493" y="427"/>
                  </a:lnTo>
                  <a:lnTo>
                    <a:pt x="484" y="424"/>
                  </a:lnTo>
                  <a:lnTo>
                    <a:pt x="478" y="420"/>
                  </a:lnTo>
                  <a:lnTo>
                    <a:pt x="471" y="416"/>
                  </a:lnTo>
                  <a:lnTo>
                    <a:pt x="466" y="411"/>
                  </a:lnTo>
                  <a:lnTo>
                    <a:pt x="466" y="411"/>
                  </a:lnTo>
                  <a:close/>
                  <a:moveTo>
                    <a:pt x="451" y="469"/>
                  </a:moveTo>
                  <a:lnTo>
                    <a:pt x="451" y="469"/>
                  </a:lnTo>
                  <a:lnTo>
                    <a:pt x="415" y="442"/>
                  </a:lnTo>
                  <a:lnTo>
                    <a:pt x="379" y="416"/>
                  </a:lnTo>
                  <a:lnTo>
                    <a:pt x="344" y="392"/>
                  </a:lnTo>
                  <a:lnTo>
                    <a:pt x="325" y="381"/>
                  </a:lnTo>
                  <a:lnTo>
                    <a:pt x="304" y="369"/>
                  </a:lnTo>
                  <a:lnTo>
                    <a:pt x="304" y="369"/>
                  </a:lnTo>
                  <a:lnTo>
                    <a:pt x="283" y="351"/>
                  </a:lnTo>
                  <a:lnTo>
                    <a:pt x="261" y="333"/>
                  </a:lnTo>
                  <a:lnTo>
                    <a:pt x="238" y="316"/>
                  </a:lnTo>
                  <a:lnTo>
                    <a:pt x="215" y="300"/>
                  </a:lnTo>
                  <a:lnTo>
                    <a:pt x="190" y="285"/>
                  </a:lnTo>
                  <a:lnTo>
                    <a:pt x="166" y="270"/>
                  </a:lnTo>
                  <a:lnTo>
                    <a:pt x="141" y="256"/>
                  </a:lnTo>
                  <a:lnTo>
                    <a:pt x="115" y="242"/>
                  </a:lnTo>
                  <a:lnTo>
                    <a:pt x="115" y="242"/>
                  </a:lnTo>
                  <a:lnTo>
                    <a:pt x="110" y="236"/>
                  </a:lnTo>
                  <a:lnTo>
                    <a:pt x="103" y="229"/>
                  </a:lnTo>
                  <a:lnTo>
                    <a:pt x="99" y="226"/>
                  </a:lnTo>
                  <a:lnTo>
                    <a:pt x="95" y="224"/>
                  </a:lnTo>
                  <a:lnTo>
                    <a:pt x="90" y="224"/>
                  </a:lnTo>
                  <a:lnTo>
                    <a:pt x="86" y="225"/>
                  </a:lnTo>
                  <a:lnTo>
                    <a:pt x="86" y="225"/>
                  </a:lnTo>
                  <a:lnTo>
                    <a:pt x="89" y="237"/>
                  </a:lnTo>
                  <a:lnTo>
                    <a:pt x="91" y="249"/>
                  </a:lnTo>
                  <a:lnTo>
                    <a:pt x="92" y="261"/>
                  </a:lnTo>
                  <a:lnTo>
                    <a:pt x="92" y="272"/>
                  </a:lnTo>
                  <a:lnTo>
                    <a:pt x="92" y="298"/>
                  </a:lnTo>
                  <a:lnTo>
                    <a:pt x="92" y="324"/>
                  </a:lnTo>
                  <a:lnTo>
                    <a:pt x="92" y="324"/>
                  </a:lnTo>
                  <a:lnTo>
                    <a:pt x="92" y="337"/>
                  </a:lnTo>
                  <a:lnTo>
                    <a:pt x="95" y="350"/>
                  </a:lnTo>
                  <a:lnTo>
                    <a:pt x="97" y="361"/>
                  </a:lnTo>
                  <a:lnTo>
                    <a:pt x="99" y="372"/>
                  </a:lnTo>
                  <a:lnTo>
                    <a:pt x="99" y="372"/>
                  </a:lnTo>
                  <a:lnTo>
                    <a:pt x="98" y="386"/>
                  </a:lnTo>
                  <a:lnTo>
                    <a:pt x="97" y="399"/>
                  </a:lnTo>
                  <a:lnTo>
                    <a:pt x="97" y="413"/>
                  </a:lnTo>
                  <a:lnTo>
                    <a:pt x="97" y="419"/>
                  </a:lnTo>
                  <a:lnTo>
                    <a:pt x="99" y="424"/>
                  </a:lnTo>
                  <a:lnTo>
                    <a:pt x="99" y="424"/>
                  </a:lnTo>
                  <a:lnTo>
                    <a:pt x="101" y="430"/>
                  </a:lnTo>
                  <a:lnTo>
                    <a:pt x="104" y="433"/>
                  </a:lnTo>
                  <a:lnTo>
                    <a:pt x="112" y="442"/>
                  </a:lnTo>
                  <a:lnTo>
                    <a:pt x="120" y="448"/>
                  </a:lnTo>
                  <a:lnTo>
                    <a:pt x="128" y="457"/>
                  </a:lnTo>
                  <a:lnTo>
                    <a:pt x="128" y="457"/>
                  </a:lnTo>
                  <a:lnTo>
                    <a:pt x="130" y="460"/>
                  </a:lnTo>
                  <a:lnTo>
                    <a:pt x="132" y="465"/>
                  </a:lnTo>
                  <a:lnTo>
                    <a:pt x="134" y="469"/>
                  </a:lnTo>
                  <a:lnTo>
                    <a:pt x="136" y="474"/>
                  </a:lnTo>
                  <a:lnTo>
                    <a:pt x="136" y="474"/>
                  </a:lnTo>
                  <a:lnTo>
                    <a:pt x="142" y="479"/>
                  </a:lnTo>
                  <a:lnTo>
                    <a:pt x="147" y="483"/>
                  </a:lnTo>
                  <a:lnTo>
                    <a:pt x="161" y="493"/>
                  </a:lnTo>
                  <a:lnTo>
                    <a:pt x="175" y="502"/>
                  </a:lnTo>
                  <a:lnTo>
                    <a:pt x="189" y="511"/>
                  </a:lnTo>
                  <a:lnTo>
                    <a:pt x="189" y="511"/>
                  </a:lnTo>
                  <a:lnTo>
                    <a:pt x="197" y="518"/>
                  </a:lnTo>
                  <a:lnTo>
                    <a:pt x="205" y="525"/>
                  </a:lnTo>
                  <a:lnTo>
                    <a:pt x="212" y="532"/>
                  </a:lnTo>
                  <a:lnTo>
                    <a:pt x="218" y="536"/>
                  </a:lnTo>
                  <a:lnTo>
                    <a:pt x="218" y="536"/>
                  </a:lnTo>
                  <a:lnTo>
                    <a:pt x="221" y="537"/>
                  </a:lnTo>
                  <a:lnTo>
                    <a:pt x="225" y="537"/>
                  </a:lnTo>
                  <a:lnTo>
                    <a:pt x="228" y="537"/>
                  </a:lnTo>
                  <a:lnTo>
                    <a:pt x="231" y="538"/>
                  </a:lnTo>
                  <a:lnTo>
                    <a:pt x="231" y="538"/>
                  </a:lnTo>
                  <a:lnTo>
                    <a:pt x="237" y="544"/>
                  </a:lnTo>
                  <a:lnTo>
                    <a:pt x="243" y="551"/>
                  </a:lnTo>
                  <a:lnTo>
                    <a:pt x="250" y="557"/>
                  </a:lnTo>
                  <a:lnTo>
                    <a:pt x="256" y="564"/>
                  </a:lnTo>
                  <a:lnTo>
                    <a:pt x="256" y="564"/>
                  </a:lnTo>
                  <a:lnTo>
                    <a:pt x="310" y="606"/>
                  </a:lnTo>
                  <a:lnTo>
                    <a:pt x="337" y="628"/>
                  </a:lnTo>
                  <a:lnTo>
                    <a:pt x="365" y="649"/>
                  </a:lnTo>
                  <a:lnTo>
                    <a:pt x="393" y="670"/>
                  </a:lnTo>
                  <a:lnTo>
                    <a:pt x="422" y="689"/>
                  </a:lnTo>
                  <a:lnTo>
                    <a:pt x="450" y="706"/>
                  </a:lnTo>
                  <a:lnTo>
                    <a:pt x="478" y="723"/>
                  </a:lnTo>
                  <a:lnTo>
                    <a:pt x="478" y="723"/>
                  </a:lnTo>
                  <a:lnTo>
                    <a:pt x="473" y="694"/>
                  </a:lnTo>
                  <a:lnTo>
                    <a:pt x="468" y="666"/>
                  </a:lnTo>
                  <a:lnTo>
                    <a:pt x="467" y="639"/>
                  </a:lnTo>
                  <a:lnTo>
                    <a:pt x="466" y="613"/>
                  </a:lnTo>
                  <a:lnTo>
                    <a:pt x="467" y="560"/>
                  </a:lnTo>
                  <a:lnTo>
                    <a:pt x="468" y="534"/>
                  </a:lnTo>
                  <a:lnTo>
                    <a:pt x="468" y="507"/>
                  </a:lnTo>
                  <a:lnTo>
                    <a:pt x="468" y="507"/>
                  </a:lnTo>
                  <a:lnTo>
                    <a:pt x="473" y="500"/>
                  </a:lnTo>
                  <a:lnTo>
                    <a:pt x="476" y="494"/>
                  </a:lnTo>
                  <a:lnTo>
                    <a:pt x="478" y="487"/>
                  </a:lnTo>
                  <a:lnTo>
                    <a:pt x="478" y="477"/>
                  </a:lnTo>
                  <a:lnTo>
                    <a:pt x="478" y="477"/>
                  </a:lnTo>
                  <a:lnTo>
                    <a:pt x="474" y="477"/>
                  </a:lnTo>
                  <a:lnTo>
                    <a:pt x="470" y="476"/>
                  </a:lnTo>
                  <a:lnTo>
                    <a:pt x="464" y="472"/>
                  </a:lnTo>
                  <a:lnTo>
                    <a:pt x="459" y="469"/>
                  </a:lnTo>
                  <a:lnTo>
                    <a:pt x="455" y="468"/>
                  </a:lnTo>
                  <a:lnTo>
                    <a:pt x="451" y="469"/>
                  </a:lnTo>
                  <a:lnTo>
                    <a:pt x="451" y="469"/>
                  </a:lnTo>
                  <a:close/>
                  <a:moveTo>
                    <a:pt x="304" y="625"/>
                  </a:moveTo>
                  <a:lnTo>
                    <a:pt x="304" y="625"/>
                  </a:lnTo>
                  <a:lnTo>
                    <a:pt x="285" y="614"/>
                  </a:lnTo>
                  <a:lnTo>
                    <a:pt x="266" y="601"/>
                  </a:lnTo>
                  <a:lnTo>
                    <a:pt x="247" y="588"/>
                  </a:lnTo>
                  <a:lnTo>
                    <a:pt x="227" y="573"/>
                  </a:lnTo>
                  <a:lnTo>
                    <a:pt x="190" y="544"/>
                  </a:lnTo>
                  <a:lnTo>
                    <a:pt x="171" y="532"/>
                  </a:lnTo>
                  <a:lnTo>
                    <a:pt x="153" y="520"/>
                  </a:lnTo>
                  <a:lnTo>
                    <a:pt x="153" y="520"/>
                  </a:lnTo>
                  <a:lnTo>
                    <a:pt x="153" y="550"/>
                  </a:lnTo>
                  <a:lnTo>
                    <a:pt x="153" y="586"/>
                  </a:lnTo>
                  <a:lnTo>
                    <a:pt x="153" y="662"/>
                  </a:lnTo>
                  <a:lnTo>
                    <a:pt x="153" y="662"/>
                  </a:lnTo>
                  <a:lnTo>
                    <a:pt x="153" y="705"/>
                  </a:lnTo>
                  <a:lnTo>
                    <a:pt x="156" y="751"/>
                  </a:lnTo>
                  <a:lnTo>
                    <a:pt x="161" y="851"/>
                  </a:lnTo>
                  <a:lnTo>
                    <a:pt x="161" y="851"/>
                  </a:lnTo>
                  <a:lnTo>
                    <a:pt x="165" y="930"/>
                  </a:lnTo>
                  <a:lnTo>
                    <a:pt x="167" y="1016"/>
                  </a:lnTo>
                  <a:lnTo>
                    <a:pt x="168" y="1103"/>
                  </a:lnTo>
                  <a:lnTo>
                    <a:pt x="172" y="1189"/>
                  </a:lnTo>
                  <a:lnTo>
                    <a:pt x="172" y="1189"/>
                  </a:lnTo>
                  <a:lnTo>
                    <a:pt x="172" y="1207"/>
                  </a:lnTo>
                  <a:lnTo>
                    <a:pt x="172" y="1228"/>
                  </a:lnTo>
                  <a:lnTo>
                    <a:pt x="173" y="1246"/>
                  </a:lnTo>
                  <a:lnTo>
                    <a:pt x="173" y="1254"/>
                  </a:lnTo>
                  <a:lnTo>
                    <a:pt x="174" y="1261"/>
                  </a:lnTo>
                  <a:lnTo>
                    <a:pt x="174" y="1261"/>
                  </a:lnTo>
                  <a:lnTo>
                    <a:pt x="176" y="1264"/>
                  </a:lnTo>
                  <a:lnTo>
                    <a:pt x="178" y="1268"/>
                  </a:lnTo>
                  <a:lnTo>
                    <a:pt x="183" y="1276"/>
                  </a:lnTo>
                  <a:lnTo>
                    <a:pt x="187" y="1280"/>
                  </a:lnTo>
                  <a:lnTo>
                    <a:pt x="189" y="1284"/>
                  </a:lnTo>
                  <a:lnTo>
                    <a:pt x="190" y="1289"/>
                  </a:lnTo>
                  <a:lnTo>
                    <a:pt x="191" y="1294"/>
                  </a:lnTo>
                  <a:lnTo>
                    <a:pt x="191" y="1294"/>
                  </a:lnTo>
                  <a:lnTo>
                    <a:pt x="256" y="1373"/>
                  </a:lnTo>
                  <a:lnTo>
                    <a:pt x="322" y="1452"/>
                  </a:lnTo>
                  <a:lnTo>
                    <a:pt x="451" y="1613"/>
                  </a:lnTo>
                  <a:lnTo>
                    <a:pt x="451" y="1613"/>
                  </a:lnTo>
                  <a:lnTo>
                    <a:pt x="454" y="1587"/>
                  </a:lnTo>
                  <a:lnTo>
                    <a:pt x="455" y="1563"/>
                  </a:lnTo>
                  <a:lnTo>
                    <a:pt x="455" y="1538"/>
                  </a:lnTo>
                  <a:lnTo>
                    <a:pt x="455" y="1514"/>
                  </a:lnTo>
                  <a:lnTo>
                    <a:pt x="455" y="1514"/>
                  </a:lnTo>
                  <a:lnTo>
                    <a:pt x="455" y="1473"/>
                  </a:lnTo>
                  <a:lnTo>
                    <a:pt x="455" y="1431"/>
                  </a:lnTo>
                  <a:lnTo>
                    <a:pt x="457" y="1390"/>
                  </a:lnTo>
                  <a:lnTo>
                    <a:pt x="458" y="1351"/>
                  </a:lnTo>
                  <a:lnTo>
                    <a:pt x="458" y="1351"/>
                  </a:lnTo>
                  <a:lnTo>
                    <a:pt x="457" y="1331"/>
                  </a:lnTo>
                  <a:lnTo>
                    <a:pt x="454" y="1313"/>
                  </a:lnTo>
                  <a:lnTo>
                    <a:pt x="454" y="1304"/>
                  </a:lnTo>
                  <a:lnTo>
                    <a:pt x="455" y="1295"/>
                  </a:lnTo>
                  <a:lnTo>
                    <a:pt x="458" y="1286"/>
                  </a:lnTo>
                  <a:lnTo>
                    <a:pt x="462" y="1277"/>
                  </a:lnTo>
                  <a:lnTo>
                    <a:pt x="462" y="1277"/>
                  </a:lnTo>
                  <a:lnTo>
                    <a:pt x="460" y="1260"/>
                  </a:lnTo>
                  <a:lnTo>
                    <a:pt x="460" y="1243"/>
                  </a:lnTo>
                  <a:lnTo>
                    <a:pt x="460" y="1225"/>
                  </a:lnTo>
                  <a:lnTo>
                    <a:pt x="461" y="1208"/>
                  </a:lnTo>
                  <a:lnTo>
                    <a:pt x="466" y="1143"/>
                  </a:lnTo>
                  <a:lnTo>
                    <a:pt x="466" y="1143"/>
                  </a:lnTo>
                  <a:lnTo>
                    <a:pt x="467" y="1123"/>
                  </a:lnTo>
                  <a:lnTo>
                    <a:pt x="467" y="1102"/>
                  </a:lnTo>
                  <a:lnTo>
                    <a:pt x="465" y="1062"/>
                  </a:lnTo>
                  <a:lnTo>
                    <a:pt x="462" y="1021"/>
                  </a:lnTo>
                  <a:lnTo>
                    <a:pt x="460" y="979"/>
                  </a:lnTo>
                  <a:lnTo>
                    <a:pt x="460" y="979"/>
                  </a:lnTo>
                  <a:lnTo>
                    <a:pt x="459" y="947"/>
                  </a:lnTo>
                  <a:lnTo>
                    <a:pt x="459" y="915"/>
                  </a:lnTo>
                  <a:lnTo>
                    <a:pt x="460" y="853"/>
                  </a:lnTo>
                  <a:lnTo>
                    <a:pt x="461" y="794"/>
                  </a:lnTo>
                  <a:lnTo>
                    <a:pt x="461" y="766"/>
                  </a:lnTo>
                  <a:lnTo>
                    <a:pt x="460" y="739"/>
                  </a:lnTo>
                  <a:lnTo>
                    <a:pt x="460" y="739"/>
                  </a:lnTo>
                  <a:lnTo>
                    <a:pt x="384" y="685"/>
                  </a:lnTo>
                  <a:lnTo>
                    <a:pt x="343" y="655"/>
                  </a:lnTo>
                  <a:lnTo>
                    <a:pt x="304" y="625"/>
                  </a:lnTo>
                  <a:lnTo>
                    <a:pt x="304" y="625"/>
                  </a:lnTo>
                  <a:close/>
                  <a:moveTo>
                    <a:pt x="451" y="1634"/>
                  </a:moveTo>
                  <a:lnTo>
                    <a:pt x="451" y="1634"/>
                  </a:lnTo>
                  <a:lnTo>
                    <a:pt x="448" y="1634"/>
                  </a:lnTo>
                  <a:lnTo>
                    <a:pt x="446" y="1634"/>
                  </a:lnTo>
                  <a:lnTo>
                    <a:pt x="445" y="1634"/>
                  </a:lnTo>
                  <a:lnTo>
                    <a:pt x="445" y="1634"/>
                  </a:lnTo>
                  <a:lnTo>
                    <a:pt x="439" y="1630"/>
                  </a:lnTo>
                  <a:lnTo>
                    <a:pt x="435" y="1625"/>
                  </a:lnTo>
                  <a:lnTo>
                    <a:pt x="425" y="1612"/>
                  </a:lnTo>
                  <a:lnTo>
                    <a:pt x="416" y="1598"/>
                  </a:lnTo>
                  <a:lnTo>
                    <a:pt x="407" y="1585"/>
                  </a:lnTo>
                  <a:lnTo>
                    <a:pt x="407" y="1585"/>
                  </a:lnTo>
                  <a:lnTo>
                    <a:pt x="389" y="1559"/>
                  </a:lnTo>
                  <a:lnTo>
                    <a:pt x="379" y="1548"/>
                  </a:lnTo>
                  <a:lnTo>
                    <a:pt x="370" y="1537"/>
                  </a:lnTo>
                  <a:lnTo>
                    <a:pt x="370" y="1537"/>
                  </a:lnTo>
                  <a:lnTo>
                    <a:pt x="361" y="1522"/>
                  </a:lnTo>
                  <a:lnTo>
                    <a:pt x="352" y="1508"/>
                  </a:lnTo>
                  <a:lnTo>
                    <a:pt x="341" y="1495"/>
                  </a:lnTo>
                  <a:lnTo>
                    <a:pt x="329" y="1482"/>
                  </a:lnTo>
                  <a:lnTo>
                    <a:pt x="304" y="1457"/>
                  </a:lnTo>
                  <a:lnTo>
                    <a:pt x="293" y="1444"/>
                  </a:lnTo>
                  <a:lnTo>
                    <a:pt x="281" y="1430"/>
                  </a:lnTo>
                  <a:lnTo>
                    <a:pt x="281" y="1430"/>
                  </a:lnTo>
                  <a:lnTo>
                    <a:pt x="262" y="1404"/>
                  </a:lnTo>
                  <a:lnTo>
                    <a:pt x="242" y="1378"/>
                  </a:lnTo>
                  <a:lnTo>
                    <a:pt x="222" y="1353"/>
                  </a:lnTo>
                  <a:lnTo>
                    <a:pt x="212" y="1341"/>
                  </a:lnTo>
                  <a:lnTo>
                    <a:pt x="202" y="1329"/>
                  </a:lnTo>
                  <a:lnTo>
                    <a:pt x="202" y="1329"/>
                  </a:lnTo>
                  <a:lnTo>
                    <a:pt x="194" y="1321"/>
                  </a:lnTo>
                  <a:lnTo>
                    <a:pt x="187" y="1311"/>
                  </a:lnTo>
                  <a:lnTo>
                    <a:pt x="175" y="1290"/>
                  </a:lnTo>
                  <a:lnTo>
                    <a:pt x="162" y="1269"/>
                  </a:lnTo>
                  <a:lnTo>
                    <a:pt x="156" y="1260"/>
                  </a:lnTo>
                  <a:lnTo>
                    <a:pt x="149" y="1250"/>
                  </a:lnTo>
                  <a:lnTo>
                    <a:pt x="149" y="1250"/>
                  </a:lnTo>
                  <a:lnTo>
                    <a:pt x="150" y="1259"/>
                  </a:lnTo>
                  <a:lnTo>
                    <a:pt x="152" y="1268"/>
                  </a:lnTo>
                  <a:lnTo>
                    <a:pt x="157" y="1277"/>
                  </a:lnTo>
                  <a:lnTo>
                    <a:pt x="161" y="1285"/>
                  </a:lnTo>
                  <a:lnTo>
                    <a:pt x="166" y="1293"/>
                  </a:lnTo>
                  <a:lnTo>
                    <a:pt x="172" y="1300"/>
                  </a:lnTo>
                  <a:lnTo>
                    <a:pt x="185" y="1313"/>
                  </a:lnTo>
                  <a:lnTo>
                    <a:pt x="185" y="1313"/>
                  </a:lnTo>
                  <a:lnTo>
                    <a:pt x="185" y="1317"/>
                  </a:lnTo>
                  <a:lnTo>
                    <a:pt x="186" y="1321"/>
                  </a:lnTo>
                  <a:lnTo>
                    <a:pt x="187" y="1324"/>
                  </a:lnTo>
                  <a:lnTo>
                    <a:pt x="187" y="1327"/>
                  </a:lnTo>
                  <a:lnTo>
                    <a:pt x="187" y="1327"/>
                  </a:lnTo>
                  <a:lnTo>
                    <a:pt x="221" y="1370"/>
                  </a:lnTo>
                  <a:lnTo>
                    <a:pt x="254" y="1413"/>
                  </a:lnTo>
                  <a:lnTo>
                    <a:pt x="318" y="1499"/>
                  </a:lnTo>
                  <a:lnTo>
                    <a:pt x="384" y="1587"/>
                  </a:lnTo>
                  <a:lnTo>
                    <a:pt x="416" y="1631"/>
                  </a:lnTo>
                  <a:lnTo>
                    <a:pt x="449" y="1674"/>
                  </a:lnTo>
                  <a:lnTo>
                    <a:pt x="449" y="1674"/>
                  </a:lnTo>
                  <a:lnTo>
                    <a:pt x="449" y="1663"/>
                  </a:lnTo>
                  <a:lnTo>
                    <a:pt x="450" y="1655"/>
                  </a:lnTo>
                  <a:lnTo>
                    <a:pt x="451" y="1645"/>
                  </a:lnTo>
                  <a:lnTo>
                    <a:pt x="451" y="1634"/>
                  </a:lnTo>
                  <a:lnTo>
                    <a:pt x="451" y="1634"/>
                  </a:lnTo>
                  <a:close/>
                  <a:moveTo>
                    <a:pt x="105" y="1370"/>
                  </a:moveTo>
                  <a:lnTo>
                    <a:pt x="105" y="1370"/>
                  </a:lnTo>
                  <a:lnTo>
                    <a:pt x="100" y="1371"/>
                  </a:lnTo>
                  <a:lnTo>
                    <a:pt x="97" y="1372"/>
                  </a:lnTo>
                  <a:lnTo>
                    <a:pt x="91" y="1376"/>
                  </a:lnTo>
                  <a:lnTo>
                    <a:pt x="87" y="1380"/>
                  </a:lnTo>
                  <a:lnTo>
                    <a:pt x="85" y="1381"/>
                  </a:lnTo>
                  <a:lnTo>
                    <a:pt x="82" y="1382"/>
                  </a:lnTo>
                  <a:lnTo>
                    <a:pt x="82" y="1382"/>
                  </a:lnTo>
                  <a:lnTo>
                    <a:pt x="84" y="1389"/>
                  </a:lnTo>
                  <a:lnTo>
                    <a:pt x="86" y="1395"/>
                  </a:lnTo>
                  <a:lnTo>
                    <a:pt x="88" y="1400"/>
                  </a:lnTo>
                  <a:lnTo>
                    <a:pt x="91" y="1403"/>
                  </a:lnTo>
                  <a:lnTo>
                    <a:pt x="96" y="1406"/>
                  </a:lnTo>
                  <a:lnTo>
                    <a:pt x="100" y="1410"/>
                  </a:lnTo>
                  <a:lnTo>
                    <a:pt x="110" y="1413"/>
                  </a:lnTo>
                  <a:lnTo>
                    <a:pt x="120" y="1414"/>
                  </a:lnTo>
                  <a:lnTo>
                    <a:pt x="132" y="1415"/>
                  </a:lnTo>
                  <a:lnTo>
                    <a:pt x="145" y="1416"/>
                  </a:lnTo>
                  <a:lnTo>
                    <a:pt x="158" y="1418"/>
                  </a:lnTo>
                  <a:lnTo>
                    <a:pt x="158" y="1418"/>
                  </a:lnTo>
                  <a:lnTo>
                    <a:pt x="166" y="1411"/>
                  </a:lnTo>
                  <a:lnTo>
                    <a:pt x="175" y="1405"/>
                  </a:lnTo>
                  <a:lnTo>
                    <a:pt x="195" y="1395"/>
                  </a:lnTo>
                  <a:lnTo>
                    <a:pt x="195" y="1395"/>
                  </a:lnTo>
                  <a:lnTo>
                    <a:pt x="195" y="1391"/>
                  </a:lnTo>
                  <a:lnTo>
                    <a:pt x="195" y="1389"/>
                  </a:lnTo>
                  <a:lnTo>
                    <a:pt x="196" y="1384"/>
                  </a:lnTo>
                  <a:lnTo>
                    <a:pt x="198" y="1378"/>
                  </a:lnTo>
                  <a:lnTo>
                    <a:pt x="198" y="1376"/>
                  </a:lnTo>
                  <a:lnTo>
                    <a:pt x="197" y="1373"/>
                  </a:lnTo>
                  <a:lnTo>
                    <a:pt x="197" y="1373"/>
                  </a:lnTo>
                  <a:lnTo>
                    <a:pt x="194" y="1378"/>
                  </a:lnTo>
                  <a:lnTo>
                    <a:pt x="190" y="1382"/>
                  </a:lnTo>
                  <a:lnTo>
                    <a:pt x="185" y="1385"/>
                  </a:lnTo>
                  <a:lnTo>
                    <a:pt x="178" y="1388"/>
                  </a:lnTo>
                  <a:lnTo>
                    <a:pt x="172" y="1389"/>
                  </a:lnTo>
                  <a:lnTo>
                    <a:pt x="165" y="1390"/>
                  </a:lnTo>
                  <a:lnTo>
                    <a:pt x="150" y="1391"/>
                  </a:lnTo>
                  <a:lnTo>
                    <a:pt x="135" y="1389"/>
                  </a:lnTo>
                  <a:lnTo>
                    <a:pt x="128" y="1388"/>
                  </a:lnTo>
                  <a:lnTo>
                    <a:pt x="121" y="1385"/>
                  </a:lnTo>
                  <a:lnTo>
                    <a:pt x="116" y="1382"/>
                  </a:lnTo>
                  <a:lnTo>
                    <a:pt x="111" y="1378"/>
                  </a:lnTo>
                  <a:lnTo>
                    <a:pt x="107" y="1374"/>
                  </a:lnTo>
                  <a:lnTo>
                    <a:pt x="105" y="1370"/>
                  </a:lnTo>
                  <a:lnTo>
                    <a:pt x="105" y="1370"/>
                  </a:lnTo>
                  <a:close/>
                  <a:moveTo>
                    <a:pt x="176" y="1342"/>
                  </a:moveTo>
                  <a:lnTo>
                    <a:pt x="176" y="1342"/>
                  </a:lnTo>
                  <a:lnTo>
                    <a:pt x="170" y="1344"/>
                  </a:lnTo>
                  <a:lnTo>
                    <a:pt x="162" y="1345"/>
                  </a:lnTo>
                  <a:lnTo>
                    <a:pt x="147" y="1346"/>
                  </a:lnTo>
                  <a:lnTo>
                    <a:pt x="133" y="1346"/>
                  </a:lnTo>
                  <a:lnTo>
                    <a:pt x="121" y="1344"/>
                  </a:lnTo>
                  <a:lnTo>
                    <a:pt x="121" y="1344"/>
                  </a:lnTo>
                  <a:lnTo>
                    <a:pt x="120" y="1351"/>
                  </a:lnTo>
                  <a:lnTo>
                    <a:pt x="119" y="1358"/>
                  </a:lnTo>
                  <a:lnTo>
                    <a:pt x="119" y="1367"/>
                  </a:lnTo>
                  <a:lnTo>
                    <a:pt x="119" y="1371"/>
                  </a:lnTo>
                  <a:lnTo>
                    <a:pt x="121" y="1375"/>
                  </a:lnTo>
                  <a:lnTo>
                    <a:pt x="121" y="1375"/>
                  </a:lnTo>
                  <a:lnTo>
                    <a:pt x="132" y="1376"/>
                  </a:lnTo>
                  <a:lnTo>
                    <a:pt x="145" y="1376"/>
                  </a:lnTo>
                  <a:lnTo>
                    <a:pt x="158" y="1374"/>
                  </a:lnTo>
                  <a:lnTo>
                    <a:pt x="168" y="1372"/>
                  </a:lnTo>
                  <a:lnTo>
                    <a:pt x="174" y="1370"/>
                  </a:lnTo>
                  <a:lnTo>
                    <a:pt x="178" y="1368"/>
                  </a:lnTo>
                  <a:lnTo>
                    <a:pt x="181" y="1365"/>
                  </a:lnTo>
                  <a:lnTo>
                    <a:pt x="182" y="1361"/>
                  </a:lnTo>
                  <a:lnTo>
                    <a:pt x="183" y="1358"/>
                  </a:lnTo>
                  <a:lnTo>
                    <a:pt x="182" y="1353"/>
                  </a:lnTo>
                  <a:lnTo>
                    <a:pt x="180" y="1349"/>
                  </a:lnTo>
                  <a:lnTo>
                    <a:pt x="176" y="1342"/>
                  </a:lnTo>
                  <a:lnTo>
                    <a:pt x="176" y="1342"/>
                  </a:lnTo>
                  <a:close/>
                  <a:moveTo>
                    <a:pt x="151" y="1119"/>
                  </a:moveTo>
                  <a:lnTo>
                    <a:pt x="151" y="1119"/>
                  </a:lnTo>
                  <a:lnTo>
                    <a:pt x="152" y="1088"/>
                  </a:lnTo>
                  <a:lnTo>
                    <a:pt x="152" y="1056"/>
                  </a:lnTo>
                  <a:lnTo>
                    <a:pt x="151" y="991"/>
                  </a:lnTo>
                  <a:lnTo>
                    <a:pt x="150" y="927"/>
                  </a:lnTo>
                  <a:lnTo>
                    <a:pt x="149" y="861"/>
                  </a:lnTo>
                  <a:lnTo>
                    <a:pt x="149" y="861"/>
                  </a:lnTo>
                  <a:lnTo>
                    <a:pt x="147" y="831"/>
                  </a:lnTo>
                  <a:lnTo>
                    <a:pt x="145" y="801"/>
                  </a:lnTo>
                  <a:lnTo>
                    <a:pt x="141" y="771"/>
                  </a:lnTo>
                  <a:lnTo>
                    <a:pt x="139" y="741"/>
                  </a:lnTo>
                  <a:lnTo>
                    <a:pt x="139" y="741"/>
                  </a:lnTo>
                  <a:lnTo>
                    <a:pt x="137" y="716"/>
                  </a:lnTo>
                  <a:lnTo>
                    <a:pt x="139" y="690"/>
                  </a:lnTo>
                  <a:lnTo>
                    <a:pt x="140" y="665"/>
                  </a:lnTo>
                  <a:lnTo>
                    <a:pt x="140" y="653"/>
                  </a:lnTo>
                  <a:lnTo>
                    <a:pt x="139" y="641"/>
                  </a:lnTo>
                  <a:lnTo>
                    <a:pt x="139" y="641"/>
                  </a:lnTo>
                  <a:lnTo>
                    <a:pt x="136" y="630"/>
                  </a:lnTo>
                  <a:lnTo>
                    <a:pt x="134" y="619"/>
                  </a:lnTo>
                  <a:lnTo>
                    <a:pt x="131" y="608"/>
                  </a:lnTo>
                  <a:lnTo>
                    <a:pt x="130" y="597"/>
                  </a:lnTo>
                  <a:lnTo>
                    <a:pt x="130" y="597"/>
                  </a:lnTo>
                  <a:lnTo>
                    <a:pt x="130" y="586"/>
                  </a:lnTo>
                  <a:lnTo>
                    <a:pt x="131" y="575"/>
                  </a:lnTo>
                  <a:lnTo>
                    <a:pt x="132" y="566"/>
                  </a:lnTo>
                  <a:lnTo>
                    <a:pt x="132" y="555"/>
                  </a:lnTo>
                  <a:lnTo>
                    <a:pt x="132" y="555"/>
                  </a:lnTo>
                  <a:lnTo>
                    <a:pt x="129" y="525"/>
                  </a:lnTo>
                  <a:lnTo>
                    <a:pt x="129" y="512"/>
                  </a:lnTo>
                  <a:lnTo>
                    <a:pt x="130" y="498"/>
                  </a:lnTo>
                  <a:lnTo>
                    <a:pt x="130" y="498"/>
                  </a:lnTo>
                  <a:lnTo>
                    <a:pt x="126" y="496"/>
                  </a:lnTo>
                  <a:lnTo>
                    <a:pt x="120" y="493"/>
                  </a:lnTo>
                  <a:lnTo>
                    <a:pt x="112" y="484"/>
                  </a:lnTo>
                  <a:lnTo>
                    <a:pt x="107" y="480"/>
                  </a:lnTo>
                  <a:lnTo>
                    <a:pt x="103" y="478"/>
                  </a:lnTo>
                  <a:lnTo>
                    <a:pt x="100" y="477"/>
                  </a:lnTo>
                  <a:lnTo>
                    <a:pt x="98" y="477"/>
                  </a:lnTo>
                  <a:lnTo>
                    <a:pt x="97" y="477"/>
                  </a:lnTo>
                  <a:lnTo>
                    <a:pt x="97" y="477"/>
                  </a:lnTo>
                  <a:lnTo>
                    <a:pt x="96" y="497"/>
                  </a:lnTo>
                  <a:lnTo>
                    <a:pt x="96" y="518"/>
                  </a:lnTo>
                  <a:lnTo>
                    <a:pt x="98" y="557"/>
                  </a:lnTo>
                  <a:lnTo>
                    <a:pt x="101" y="597"/>
                  </a:lnTo>
                  <a:lnTo>
                    <a:pt x="105" y="636"/>
                  </a:lnTo>
                  <a:lnTo>
                    <a:pt x="109" y="676"/>
                  </a:lnTo>
                  <a:lnTo>
                    <a:pt x="112" y="716"/>
                  </a:lnTo>
                  <a:lnTo>
                    <a:pt x="114" y="755"/>
                  </a:lnTo>
                  <a:lnTo>
                    <a:pt x="114" y="775"/>
                  </a:lnTo>
                  <a:lnTo>
                    <a:pt x="113" y="794"/>
                  </a:lnTo>
                  <a:lnTo>
                    <a:pt x="113" y="794"/>
                  </a:lnTo>
                  <a:lnTo>
                    <a:pt x="111" y="858"/>
                  </a:lnTo>
                  <a:lnTo>
                    <a:pt x="112" y="926"/>
                  </a:lnTo>
                  <a:lnTo>
                    <a:pt x="113" y="993"/>
                  </a:lnTo>
                  <a:lnTo>
                    <a:pt x="117" y="1058"/>
                  </a:lnTo>
                  <a:lnTo>
                    <a:pt x="117" y="1058"/>
                  </a:lnTo>
                  <a:lnTo>
                    <a:pt x="121" y="1072"/>
                  </a:lnTo>
                  <a:lnTo>
                    <a:pt x="125" y="1087"/>
                  </a:lnTo>
                  <a:lnTo>
                    <a:pt x="127" y="1102"/>
                  </a:lnTo>
                  <a:lnTo>
                    <a:pt x="128" y="1117"/>
                  </a:lnTo>
                  <a:lnTo>
                    <a:pt x="128" y="1134"/>
                  </a:lnTo>
                  <a:lnTo>
                    <a:pt x="127" y="1150"/>
                  </a:lnTo>
                  <a:lnTo>
                    <a:pt x="125" y="1185"/>
                  </a:lnTo>
                  <a:lnTo>
                    <a:pt x="121" y="1219"/>
                  </a:lnTo>
                  <a:lnTo>
                    <a:pt x="120" y="1253"/>
                  </a:lnTo>
                  <a:lnTo>
                    <a:pt x="119" y="1270"/>
                  </a:lnTo>
                  <a:lnTo>
                    <a:pt x="120" y="1287"/>
                  </a:lnTo>
                  <a:lnTo>
                    <a:pt x="121" y="1304"/>
                  </a:lnTo>
                  <a:lnTo>
                    <a:pt x="124" y="1320"/>
                  </a:lnTo>
                  <a:lnTo>
                    <a:pt x="124" y="1320"/>
                  </a:lnTo>
                  <a:lnTo>
                    <a:pt x="129" y="1321"/>
                  </a:lnTo>
                  <a:lnTo>
                    <a:pt x="133" y="1322"/>
                  </a:lnTo>
                  <a:lnTo>
                    <a:pt x="139" y="1322"/>
                  </a:lnTo>
                  <a:lnTo>
                    <a:pt x="143" y="1321"/>
                  </a:lnTo>
                  <a:lnTo>
                    <a:pt x="151" y="1317"/>
                  </a:lnTo>
                  <a:lnTo>
                    <a:pt x="160" y="1313"/>
                  </a:lnTo>
                  <a:lnTo>
                    <a:pt x="160" y="1313"/>
                  </a:lnTo>
                  <a:lnTo>
                    <a:pt x="159" y="1309"/>
                  </a:lnTo>
                  <a:lnTo>
                    <a:pt x="156" y="1305"/>
                  </a:lnTo>
                  <a:lnTo>
                    <a:pt x="147" y="1295"/>
                  </a:lnTo>
                  <a:lnTo>
                    <a:pt x="143" y="1290"/>
                  </a:lnTo>
                  <a:lnTo>
                    <a:pt x="139" y="1284"/>
                  </a:lnTo>
                  <a:lnTo>
                    <a:pt x="134" y="1278"/>
                  </a:lnTo>
                  <a:lnTo>
                    <a:pt x="132" y="1270"/>
                  </a:lnTo>
                  <a:lnTo>
                    <a:pt x="132" y="1270"/>
                  </a:lnTo>
                  <a:lnTo>
                    <a:pt x="132" y="1261"/>
                  </a:lnTo>
                  <a:lnTo>
                    <a:pt x="133" y="1248"/>
                  </a:lnTo>
                  <a:lnTo>
                    <a:pt x="135" y="1236"/>
                  </a:lnTo>
                  <a:lnTo>
                    <a:pt x="136" y="1232"/>
                  </a:lnTo>
                  <a:lnTo>
                    <a:pt x="139" y="1229"/>
                  </a:lnTo>
                  <a:lnTo>
                    <a:pt x="139" y="1229"/>
                  </a:lnTo>
                  <a:lnTo>
                    <a:pt x="142" y="1226"/>
                  </a:lnTo>
                  <a:lnTo>
                    <a:pt x="145" y="1225"/>
                  </a:lnTo>
                  <a:lnTo>
                    <a:pt x="148" y="1224"/>
                  </a:lnTo>
                  <a:lnTo>
                    <a:pt x="152" y="1225"/>
                  </a:lnTo>
                  <a:lnTo>
                    <a:pt x="156" y="1226"/>
                  </a:lnTo>
                  <a:lnTo>
                    <a:pt x="158" y="1229"/>
                  </a:lnTo>
                  <a:lnTo>
                    <a:pt x="160" y="1232"/>
                  </a:lnTo>
                  <a:lnTo>
                    <a:pt x="161" y="1235"/>
                  </a:lnTo>
                  <a:lnTo>
                    <a:pt x="161" y="1235"/>
                  </a:lnTo>
                  <a:lnTo>
                    <a:pt x="159" y="1208"/>
                  </a:lnTo>
                  <a:lnTo>
                    <a:pt x="158" y="1180"/>
                  </a:lnTo>
                  <a:lnTo>
                    <a:pt x="155" y="1150"/>
                  </a:lnTo>
                  <a:lnTo>
                    <a:pt x="151" y="1119"/>
                  </a:lnTo>
                  <a:lnTo>
                    <a:pt x="151" y="111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15" name="组合 26"/>
          <p:cNvGrpSpPr/>
          <p:nvPr/>
        </p:nvGrpSpPr>
        <p:grpSpPr>
          <a:xfrm>
            <a:off x="4572001" y="1287283"/>
            <a:ext cx="769939" cy="984556"/>
            <a:chOff x="5680076" y="1239838"/>
            <a:chExt cx="555625" cy="769938"/>
          </a:xfrm>
        </p:grpSpPr>
        <p:sp>
          <p:nvSpPr>
            <p:cNvPr id="28" name="Freeform 171"/>
            <p:cNvSpPr>
              <a:spLocks noEditPoints="1"/>
            </p:cNvSpPr>
            <p:nvPr/>
          </p:nvSpPr>
          <p:spPr bwMode="auto">
            <a:xfrm>
              <a:off x="5680076" y="1239838"/>
              <a:ext cx="555625" cy="769938"/>
            </a:xfrm>
            <a:custGeom>
              <a:avLst/>
              <a:gdLst/>
              <a:ahLst/>
              <a:cxnLst>
                <a:cxn ang="0">
                  <a:pos x="13" y="1287"/>
                </a:cxn>
                <a:cxn ang="0">
                  <a:pos x="61" y="910"/>
                </a:cxn>
                <a:cxn ang="0">
                  <a:pos x="75" y="745"/>
                </a:cxn>
                <a:cxn ang="0">
                  <a:pos x="93" y="539"/>
                </a:cxn>
                <a:cxn ang="0">
                  <a:pos x="133" y="219"/>
                </a:cxn>
                <a:cxn ang="0">
                  <a:pos x="160" y="47"/>
                </a:cxn>
                <a:cxn ang="0">
                  <a:pos x="292" y="5"/>
                </a:cxn>
                <a:cxn ang="0">
                  <a:pos x="397" y="1"/>
                </a:cxn>
                <a:cxn ang="0">
                  <a:pos x="716" y="32"/>
                </a:cxn>
                <a:cxn ang="0">
                  <a:pos x="941" y="66"/>
                </a:cxn>
                <a:cxn ang="0">
                  <a:pos x="1042" y="150"/>
                </a:cxn>
                <a:cxn ang="0">
                  <a:pos x="1024" y="348"/>
                </a:cxn>
                <a:cxn ang="0">
                  <a:pos x="964" y="880"/>
                </a:cxn>
                <a:cxn ang="0">
                  <a:pos x="921" y="1321"/>
                </a:cxn>
                <a:cxn ang="0">
                  <a:pos x="827" y="1447"/>
                </a:cxn>
                <a:cxn ang="0">
                  <a:pos x="730" y="1446"/>
                </a:cxn>
                <a:cxn ang="0">
                  <a:pos x="439" y="1425"/>
                </a:cxn>
                <a:cxn ang="0">
                  <a:pos x="183" y="1381"/>
                </a:cxn>
                <a:cxn ang="0">
                  <a:pos x="20" y="1353"/>
                </a:cxn>
                <a:cxn ang="0">
                  <a:pos x="360" y="1358"/>
                </a:cxn>
                <a:cxn ang="0">
                  <a:pos x="626" y="1386"/>
                </a:cxn>
                <a:cxn ang="0">
                  <a:pos x="791" y="1407"/>
                </a:cxn>
                <a:cxn ang="0">
                  <a:pos x="865" y="1316"/>
                </a:cxn>
                <a:cxn ang="0">
                  <a:pos x="939" y="664"/>
                </a:cxn>
                <a:cxn ang="0">
                  <a:pos x="969" y="408"/>
                </a:cxn>
                <a:cxn ang="0">
                  <a:pos x="991" y="130"/>
                </a:cxn>
                <a:cxn ang="0">
                  <a:pos x="878" y="67"/>
                </a:cxn>
                <a:cxn ang="0">
                  <a:pos x="573" y="31"/>
                </a:cxn>
                <a:cxn ang="0">
                  <a:pos x="394" y="17"/>
                </a:cxn>
                <a:cxn ang="0">
                  <a:pos x="216" y="31"/>
                </a:cxn>
                <a:cxn ang="0">
                  <a:pos x="144" y="195"/>
                </a:cxn>
                <a:cxn ang="0">
                  <a:pos x="115" y="493"/>
                </a:cxn>
                <a:cxn ang="0">
                  <a:pos x="109" y="574"/>
                </a:cxn>
                <a:cxn ang="0">
                  <a:pos x="90" y="759"/>
                </a:cxn>
                <a:cxn ang="0">
                  <a:pos x="83" y="917"/>
                </a:cxn>
                <a:cxn ang="0">
                  <a:pos x="44" y="1267"/>
                </a:cxn>
                <a:cxn ang="0">
                  <a:pos x="239" y="1346"/>
                </a:cxn>
                <a:cxn ang="0">
                  <a:pos x="240" y="1380"/>
                </a:cxn>
                <a:cxn ang="0">
                  <a:pos x="555" y="1425"/>
                </a:cxn>
                <a:cxn ang="0">
                  <a:pos x="725" y="1432"/>
                </a:cxn>
                <a:cxn ang="0">
                  <a:pos x="815" y="1437"/>
                </a:cxn>
                <a:cxn ang="0">
                  <a:pos x="893" y="1377"/>
                </a:cxn>
                <a:cxn ang="0">
                  <a:pos x="958" y="809"/>
                </a:cxn>
                <a:cxn ang="0">
                  <a:pos x="1002" y="411"/>
                </a:cxn>
                <a:cxn ang="0">
                  <a:pos x="1037" y="207"/>
                </a:cxn>
                <a:cxn ang="0">
                  <a:pos x="1009" y="126"/>
                </a:cxn>
                <a:cxn ang="0">
                  <a:pos x="1003" y="187"/>
                </a:cxn>
                <a:cxn ang="0">
                  <a:pos x="966" y="536"/>
                </a:cxn>
                <a:cxn ang="0">
                  <a:pos x="925" y="891"/>
                </a:cxn>
                <a:cxn ang="0">
                  <a:pos x="893" y="1222"/>
                </a:cxn>
                <a:cxn ang="0">
                  <a:pos x="878" y="1311"/>
                </a:cxn>
                <a:cxn ang="0">
                  <a:pos x="823" y="1414"/>
                </a:cxn>
                <a:cxn ang="0">
                  <a:pos x="755" y="1425"/>
                </a:cxn>
                <a:cxn ang="0">
                  <a:pos x="687" y="1409"/>
                </a:cxn>
                <a:cxn ang="0">
                  <a:pos x="512" y="1389"/>
                </a:cxn>
                <a:cxn ang="0">
                  <a:pos x="383" y="1376"/>
                </a:cxn>
                <a:cxn ang="0">
                  <a:pos x="123" y="1350"/>
                </a:cxn>
                <a:cxn ang="0">
                  <a:pos x="33" y="1313"/>
                </a:cxn>
                <a:cxn ang="0">
                  <a:pos x="29" y="1336"/>
                </a:cxn>
              </a:cxnLst>
              <a:rect l="0" t="0" r="r" b="b"/>
              <a:pathLst>
                <a:path w="1050" h="1456">
                  <a:moveTo>
                    <a:pt x="0" y="1343"/>
                  </a:moveTo>
                  <a:lnTo>
                    <a:pt x="0" y="1343"/>
                  </a:lnTo>
                  <a:lnTo>
                    <a:pt x="1" y="1342"/>
                  </a:lnTo>
                  <a:lnTo>
                    <a:pt x="2" y="1341"/>
                  </a:lnTo>
                  <a:lnTo>
                    <a:pt x="6" y="1341"/>
                  </a:lnTo>
                  <a:lnTo>
                    <a:pt x="12" y="1341"/>
                  </a:lnTo>
                  <a:lnTo>
                    <a:pt x="14" y="1340"/>
                  </a:lnTo>
                  <a:lnTo>
                    <a:pt x="15" y="1339"/>
                  </a:lnTo>
                  <a:lnTo>
                    <a:pt x="15" y="1339"/>
                  </a:lnTo>
                  <a:lnTo>
                    <a:pt x="13" y="1331"/>
                  </a:lnTo>
                  <a:lnTo>
                    <a:pt x="12" y="1321"/>
                  </a:lnTo>
                  <a:lnTo>
                    <a:pt x="12" y="1304"/>
                  </a:lnTo>
                  <a:lnTo>
                    <a:pt x="13" y="1287"/>
                  </a:lnTo>
                  <a:lnTo>
                    <a:pt x="15" y="1270"/>
                  </a:lnTo>
                  <a:lnTo>
                    <a:pt x="22" y="1235"/>
                  </a:lnTo>
                  <a:lnTo>
                    <a:pt x="27" y="1217"/>
                  </a:lnTo>
                  <a:lnTo>
                    <a:pt x="30" y="1200"/>
                  </a:lnTo>
                  <a:lnTo>
                    <a:pt x="30" y="1200"/>
                  </a:lnTo>
                  <a:lnTo>
                    <a:pt x="34" y="1168"/>
                  </a:lnTo>
                  <a:lnTo>
                    <a:pt x="36" y="1135"/>
                  </a:lnTo>
                  <a:lnTo>
                    <a:pt x="38" y="1099"/>
                  </a:lnTo>
                  <a:lnTo>
                    <a:pt x="42" y="1064"/>
                  </a:lnTo>
                  <a:lnTo>
                    <a:pt x="42" y="1064"/>
                  </a:lnTo>
                  <a:lnTo>
                    <a:pt x="50" y="988"/>
                  </a:lnTo>
                  <a:lnTo>
                    <a:pt x="54" y="948"/>
                  </a:lnTo>
                  <a:lnTo>
                    <a:pt x="61" y="910"/>
                  </a:lnTo>
                  <a:lnTo>
                    <a:pt x="61" y="910"/>
                  </a:lnTo>
                  <a:lnTo>
                    <a:pt x="64" y="893"/>
                  </a:lnTo>
                  <a:lnTo>
                    <a:pt x="65" y="874"/>
                  </a:lnTo>
                  <a:lnTo>
                    <a:pt x="67" y="856"/>
                  </a:lnTo>
                  <a:lnTo>
                    <a:pt x="68" y="837"/>
                  </a:lnTo>
                  <a:lnTo>
                    <a:pt x="68" y="837"/>
                  </a:lnTo>
                  <a:lnTo>
                    <a:pt x="74" y="803"/>
                  </a:lnTo>
                  <a:lnTo>
                    <a:pt x="76" y="787"/>
                  </a:lnTo>
                  <a:lnTo>
                    <a:pt x="76" y="770"/>
                  </a:lnTo>
                  <a:lnTo>
                    <a:pt x="76" y="770"/>
                  </a:lnTo>
                  <a:lnTo>
                    <a:pt x="76" y="758"/>
                  </a:lnTo>
                  <a:lnTo>
                    <a:pt x="75" y="745"/>
                  </a:lnTo>
                  <a:lnTo>
                    <a:pt x="75" y="745"/>
                  </a:lnTo>
                  <a:lnTo>
                    <a:pt x="77" y="718"/>
                  </a:lnTo>
                  <a:lnTo>
                    <a:pt x="79" y="690"/>
                  </a:lnTo>
                  <a:lnTo>
                    <a:pt x="82" y="664"/>
                  </a:lnTo>
                  <a:lnTo>
                    <a:pt x="85" y="636"/>
                  </a:lnTo>
                  <a:lnTo>
                    <a:pt x="85" y="636"/>
                  </a:lnTo>
                  <a:lnTo>
                    <a:pt x="89" y="613"/>
                  </a:lnTo>
                  <a:lnTo>
                    <a:pt x="91" y="591"/>
                  </a:lnTo>
                  <a:lnTo>
                    <a:pt x="91" y="591"/>
                  </a:lnTo>
                  <a:lnTo>
                    <a:pt x="92" y="578"/>
                  </a:lnTo>
                  <a:lnTo>
                    <a:pt x="92" y="565"/>
                  </a:lnTo>
                  <a:lnTo>
                    <a:pt x="92" y="552"/>
                  </a:lnTo>
                  <a:lnTo>
                    <a:pt x="93" y="539"/>
                  </a:lnTo>
                  <a:lnTo>
                    <a:pt x="93" y="539"/>
                  </a:lnTo>
                  <a:lnTo>
                    <a:pt x="97" y="513"/>
                  </a:lnTo>
                  <a:lnTo>
                    <a:pt x="101" y="485"/>
                  </a:lnTo>
                  <a:lnTo>
                    <a:pt x="106" y="458"/>
                  </a:lnTo>
                  <a:lnTo>
                    <a:pt x="109" y="430"/>
                  </a:lnTo>
                  <a:lnTo>
                    <a:pt x="109" y="430"/>
                  </a:lnTo>
                  <a:lnTo>
                    <a:pt x="112" y="404"/>
                  </a:lnTo>
                  <a:lnTo>
                    <a:pt x="116" y="378"/>
                  </a:lnTo>
                  <a:lnTo>
                    <a:pt x="121" y="352"/>
                  </a:lnTo>
                  <a:lnTo>
                    <a:pt x="124" y="326"/>
                  </a:lnTo>
                  <a:lnTo>
                    <a:pt x="124" y="326"/>
                  </a:lnTo>
                  <a:lnTo>
                    <a:pt x="127" y="299"/>
                  </a:lnTo>
                  <a:lnTo>
                    <a:pt x="129" y="273"/>
                  </a:lnTo>
                  <a:lnTo>
                    <a:pt x="133" y="219"/>
                  </a:lnTo>
                  <a:lnTo>
                    <a:pt x="136" y="166"/>
                  </a:lnTo>
                  <a:lnTo>
                    <a:pt x="139" y="140"/>
                  </a:lnTo>
                  <a:lnTo>
                    <a:pt x="142" y="114"/>
                  </a:lnTo>
                  <a:lnTo>
                    <a:pt x="142" y="114"/>
                  </a:lnTo>
                  <a:lnTo>
                    <a:pt x="145" y="102"/>
                  </a:lnTo>
                  <a:lnTo>
                    <a:pt x="149" y="91"/>
                  </a:lnTo>
                  <a:lnTo>
                    <a:pt x="153" y="79"/>
                  </a:lnTo>
                  <a:lnTo>
                    <a:pt x="157" y="67"/>
                  </a:lnTo>
                  <a:lnTo>
                    <a:pt x="157" y="67"/>
                  </a:lnTo>
                  <a:lnTo>
                    <a:pt x="158" y="62"/>
                  </a:lnTo>
                  <a:lnTo>
                    <a:pt x="158" y="56"/>
                  </a:lnTo>
                  <a:lnTo>
                    <a:pt x="159" y="51"/>
                  </a:lnTo>
                  <a:lnTo>
                    <a:pt x="160" y="47"/>
                  </a:lnTo>
                  <a:lnTo>
                    <a:pt x="160" y="47"/>
                  </a:lnTo>
                  <a:lnTo>
                    <a:pt x="163" y="40"/>
                  </a:lnTo>
                  <a:lnTo>
                    <a:pt x="167" y="34"/>
                  </a:lnTo>
                  <a:lnTo>
                    <a:pt x="175" y="24"/>
                  </a:lnTo>
                  <a:lnTo>
                    <a:pt x="185" y="15"/>
                  </a:lnTo>
                  <a:lnTo>
                    <a:pt x="196" y="6"/>
                  </a:lnTo>
                  <a:lnTo>
                    <a:pt x="196" y="6"/>
                  </a:lnTo>
                  <a:lnTo>
                    <a:pt x="218" y="2"/>
                  </a:lnTo>
                  <a:lnTo>
                    <a:pt x="240" y="1"/>
                  </a:lnTo>
                  <a:lnTo>
                    <a:pt x="261" y="2"/>
                  </a:lnTo>
                  <a:lnTo>
                    <a:pt x="286" y="4"/>
                  </a:lnTo>
                  <a:lnTo>
                    <a:pt x="286" y="4"/>
                  </a:lnTo>
                  <a:lnTo>
                    <a:pt x="292" y="5"/>
                  </a:lnTo>
                  <a:lnTo>
                    <a:pt x="298" y="5"/>
                  </a:lnTo>
                  <a:lnTo>
                    <a:pt x="311" y="4"/>
                  </a:lnTo>
                  <a:lnTo>
                    <a:pt x="311" y="4"/>
                  </a:lnTo>
                  <a:lnTo>
                    <a:pt x="321" y="6"/>
                  </a:lnTo>
                  <a:lnTo>
                    <a:pt x="326" y="7"/>
                  </a:lnTo>
                  <a:lnTo>
                    <a:pt x="331" y="7"/>
                  </a:lnTo>
                  <a:lnTo>
                    <a:pt x="331" y="7"/>
                  </a:lnTo>
                  <a:lnTo>
                    <a:pt x="342" y="6"/>
                  </a:lnTo>
                  <a:lnTo>
                    <a:pt x="354" y="4"/>
                  </a:lnTo>
                  <a:lnTo>
                    <a:pt x="365" y="3"/>
                  </a:lnTo>
                  <a:lnTo>
                    <a:pt x="376" y="2"/>
                  </a:lnTo>
                  <a:lnTo>
                    <a:pt x="376" y="2"/>
                  </a:lnTo>
                  <a:lnTo>
                    <a:pt x="397" y="1"/>
                  </a:lnTo>
                  <a:lnTo>
                    <a:pt x="419" y="0"/>
                  </a:lnTo>
                  <a:lnTo>
                    <a:pt x="419" y="0"/>
                  </a:lnTo>
                  <a:lnTo>
                    <a:pt x="452" y="2"/>
                  </a:lnTo>
                  <a:lnTo>
                    <a:pt x="484" y="4"/>
                  </a:lnTo>
                  <a:lnTo>
                    <a:pt x="517" y="8"/>
                  </a:lnTo>
                  <a:lnTo>
                    <a:pt x="549" y="13"/>
                  </a:lnTo>
                  <a:lnTo>
                    <a:pt x="582" y="17"/>
                  </a:lnTo>
                  <a:lnTo>
                    <a:pt x="615" y="21"/>
                  </a:lnTo>
                  <a:lnTo>
                    <a:pt x="650" y="24"/>
                  </a:lnTo>
                  <a:lnTo>
                    <a:pt x="685" y="25"/>
                  </a:lnTo>
                  <a:lnTo>
                    <a:pt x="685" y="25"/>
                  </a:lnTo>
                  <a:lnTo>
                    <a:pt x="700" y="30"/>
                  </a:lnTo>
                  <a:lnTo>
                    <a:pt x="716" y="32"/>
                  </a:lnTo>
                  <a:lnTo>
                    <a:pt x="750" y="37"/>
                  </a:lnTo>
                  <a:lnTo>
                    <a:pt x="819" y="44"/>
                  </a:lnTo>
                  <a:lnTo>
                    <a:pt x="819" y="44"/>
                  </a:lnTo>
                  <a:lnTo>
                    <a:pt x="832" y="46"/>
                  </a:lnTo>
                  <a:lnTo>
                    <a:pt x="845" y="49"/>
                  </a:lnTo>
                  <a:lnTo>
                    <a:pt x="856" y="53"/>
                  </a:lnTo>
                  <a:lnTo>
                    <a:pt x="869" y="55"/>
                  </a:lnTo>
                  <a:lnTo>
                    <a:pt x="869" y="55"/>
                  </a:lnTo>
                  <a:lnTo>
                    <a:pt x="893" y="59"/>
                  </a:lnTo>
                  <a:lnTo>
                    <a:pt x="913" y="60"/>
                  </a:lnTo>
                  <a:lnTo>
                    <a:pt x="923" y="62"/>
                  </a:lnTo>
                  <a:lnTo>
                    <a:pt x="931" y="63"/>
                  </a:lnTo>
                  <a:lnTo>
                    <a:pt x="941" y="66"/>
                  </a:lnTo>
                  <a:lnTo>
                    <a:pt x="949" y="70"/>
                  </a:lnTo>
                  <a:lnTo>
                    <a:pt x="949" y="70"/>
                  </a:lnTo>
                  <a:lnTo>
                    <a:pt x="958" y="76"/>
                  </a:lnTo>
                  <a:lnTo>
                    <a:pt x="967" y="81"/>
                  </a:lnTo>
                  <a:lnTo>
                    <a:pt x="976" y="86"/>
                  </a:lnTo>
                  <a:lnTo>
                    <a:pt x="982" y="87"/>
                  </a:lnTo>
                  <a:lnTo>
                    <a:pt x="987" y="89"/>
                  </a:lnTo>
                  <a:lnTo>
                    <a:pt x="987" y="89"/>
                  </a:lnTo>
                  <a:lnTo>
                    <a:pt x="1000" y="98"/>
                  </a:lnTo>
                  <a:lnTo>
                    <a:pt x="1013" y="110"/>
                  </a:lnTo>
                  <a:lnTo>
                    <a:pt x="1023" y="122"/>
                  </a:lnTo>
                  <a:lnTo>
                    <a:pt x="1033" y="135"/>
                  </a:lnTo>
                  <a:lnTo>
                    <a:pt x="1042" y="150"/>
                  </a:lnTo>
                  <a:lnTo>
                    <a:pt x="1045" y="157"/>
                  </a:lnTo>
                  <a:lnTo>
                    <a:pt x="1047" y="166"/>
                  </a:lnTo>
                  <a:lnTo>
                    <a:pt x="1049" y="174"/>
                  </a:lnTo>
                  <a:lnTo>
                    <a:pt x="1050" y="183"/>
                  </a:lnTo>
                  <a:lnTo>
                    <a:pt x="1050" y="192"/>
                  </a:lnTo>
                  <a:lnTo>
                    <a:pt x="1050" y="202"/>
                  </a:lnTo>
                  <a:lnTo>
                    <a:pt x="1050" y="202"/>
                  </a:lnTo>
                  <a:lnTo>
                    <a:pt x="1048" y="217"/>
                  </a:lnTo>
                  <a:lnTo>
                    <a:pt x="1046" y="231"/>
                  </a:lnTo>
                  <a:lnTo>
                    <a:pt x="1039" y="261"/>
                  </a:lnTo>
                  <a:lnTo>
                    <a:pt x="1039" y="261"/>
                  </a:lnTo>
                  <a:lnTo>
                    <a:pt x="1032" y="304"/>
                  </a:lnTo>
                  <a:lnTo>
                    <a:pt x="1024" y="348"/>
                  </a:lnTo>
                  <a:lnTo>
                    <a:pt x="1018" y="392"/>
                  </a:lnTo>
                  <a:lnTo>
                    <a:pt x="1015" y="413"/>
                  </a:lnTo>
                  <a:lnTo>
                    <a:pt x="1013" y="434"/>
                  </a:lnTo>
                  <a:lnTo>
                    <a:pt x="1013" y="434"/>
                  </a:lnTo>
                  <a:lnTo>
                    <a:pt x="1008" y="479"/>
                  </a:lnTo>
                  <a:lnTo>
                    <a:pt x="1003" y="524"/>
                  </a:lnTo>
                  <a:lnTo>
                    <a:pt x="994" y="608"/>
                  </a:lnTo>
                  <a:lnTo>
                    <a:pt x="994" y="608"/>
                  </a:lnTo>
                  <a:lnTo>
                    <a:pt x="989" y="670"/>
                  </a:lnTo>
                  <a:lnTo>
                    <a:pt x="982" y="734"/>
                  </a:lnTo>
                  <a:lnTo>
                    <a:pt x="964" y="867"/>
                  </a:lnTo>
                  <a:lnTo>
                    <a:pt x="964" y="867"/>
                  </a:lnTo>
                  <a:lnTo>
                    <a:pt x="964" y="880"/>
                  </a:lnTo>
                  <a:lnTo>
                    <a:pt x="963" y="892"/>
                  </a:lnTo>
                  <a:lnTo>
                    <a:pt x="963" y="892"/>
                  </a:lnTo>
                  <a:lnTo>
                    <a:pt x="958" y="931"/>
                  </a:lnTo>
                  <a:lnTo>
                    <a:pt x="954" y="974"/>
                  </a:lnTo>
                  <a:lnTo>
                    <a:pt x="954" y="974"/>
                  </a:lnTo>
                  <a:lnTo>
                    <a:pt x="946" y="1060"/>
                  </a:lnTo>
                  <a:lnTo>
                    <a:pt x="942" y="1103"/>
                  </a:lnTo>
                  <a:lnTo>
                    <a:pt x="939" y="1143"/>
                  </a:lnTo>
                  <a:lnTo>
                    <a:pt x="939" y="1143"/>
                  </a:lnTo>
                  <a:lnTo>
                    <a:pt x="934" y="1217"/>
                  </a:lnTo>
                  <a:lnTo>
                    <a:pt x="931" y="1252"/>
                  </a:lnTo>
                  <a:lnTo>
                    <a:pt x="927" y="1287"/>
                  </a:lnTo>
                  <a:lnTo>
                    <a:pt x="921" y="1321"/>
                  </a:lnTo>
                  <a:lnTo>
                    <a:pt x="913" y="1354"/>
                  </a:lnTo>
                  <a:lnTo>
                    <a:pt x="908" y="1370"/>
                  </a:lnTo>
                  <a:lnTo>
                    <a:pt x="902" y="1386"/>
                  </a:lnTo>
                  <a:lnTo>
                    <a:pt x="896" y="1402"/>
                  </a:lnTo>
                  <a:lnTo>
                    <a:pt x="888" y="1418"/>
                  </a:lnTo>
                  <a:lnTo>
                    <a:pt x="888" y="1418"/>
                  </a:lnTo>
                  <a:lnTo>
                    <a:pt x="877" y="1427"/>
                  </a:lnTo>
                  <a:lnTo>
                    <a:pt x="864" y="1433"/>
                  </a:lnTo>
                  <a:lnTo>
                    <a:pt x="852" y="1441"/>
                  </a:lnTo>
                  <a:lnTo>
                    <a:pt x="840" y="1448"/>
                  </a:lnTo>
                  <a:lnTo>
                    <a:pt x="840" y="1448"/>
                  </a:lnTo>
                  <a:lnTo>
                    <a:pt x="834" y="1447"/>
                  </a:lnTo>
                  <a:lnTo>
                    <a:pt x="827" y="1447"/>
                  </a:lnTo>
                  <a:lnTo>
                    <a:pt x="822" y="1448"/>
                  </a:lnTo>
                  <a:lnTo>
                    <a:pt x="816" y="1450"/>
                  </a:lnTo>
                  <a:lnTo>
                    <a:pt x="803" y="1455"/>
                  </a:lnTo>
                  <a:lnTo>
                    <a:pt x="796" y="1456"/>
                  </a:lnTo>
                  <a:lnTo>
                    <a:pt x="789" y="1456"/>
                  </a:lnTo>
                  <a:lnTo>
                    <a:pt x="789" y="1456"/>
                  </a:lnTo>
                  <a:lnTo>
                    <a:pt x="782" y="1456"/>
                  </a:lnTo>
                  <a:lnTo>
                    <a:pt x="776" y="1455"/>
                  </a:lnTo>
                  <a:lnTo>
                    <a:pt x="762" y="1452"/>
                  </a:lnTo>
                  <a:lnTo>
                    <a:pt x="747" y="1447"/>
                  </a:lnTo>
                  <a:lnTo>
                    <a:pt x="739" y="1446"/>
                  </a:lnTo>
                  <a:lnTo>
                    <a:pt x="730" y="1446"/>
                  </a:lnTo>
                  <a:lnTo>
                    <a:pt x="730" y="1446"/>
                  </a:lnTo>
                  <a:lnTo>
                    <a:pt x="658" y="1445"/>
                  </a:lnTo>
                  <a:lnTo>
                    <a:pt x="622" y="1444"/>
                  </a:lnTo>
                  <a:lnTo>
                    <a:pt x="585" y="1441"/>
                  </a:lnTo>
                  <a:lnTo>
                    <a:pt x="585" y="1441"/>
                  </a:lnTo>
                  <a:lnTo>
                    <a:pt x="561" y="1438"/>
                  </a:lnTo>
                  <a:lnTo>
                    <a:pt x="536" y="1432"/>
                  </a:lnTo>
                  <a:lnTo>
                    <a:pt x="510" y="1428"/>
                  </a:lnTo>
                  <a:lnTo>
                    <a:pt x="485" y="1425"/>
                  </a:lnTo>
                  <a:lnTo>
                    <a:pt x="485" y="1425"/>
                  </a:lnTo>
                  <a:lnTo>
                    <a:pt x="473" y="1425"/>
                  </a:lnTo>
                  <a:lnTo>
                    <a:pt x="461" y="1425"/>
                  </a:lnTo>
                  <a:lnTo>
                    <a:pt x="451" y="1425"/>
                  </a:lnTo>
                  <a:lnTo>
                    <a:pt x="439" y="1425"/>
                  </a:lnTo>
                  <a:lnTo>
                    <a:pt x="439" y="1425"/>
                  </a:lnTo>
                  <a:lnTo>
                    <a:pt x="419" y="1423"/>
                  </a:lnTo>
                  <a:lnTo>
                    <a:pt x="399" y="1419"/>
                  </a:lnTo>
                  <a:lnTo>
                    <a:pt x="363" y="1413"/>
                  </a:lnTo>
                  <a:lnTo>
                    <a:pt x="363" y="1413"/>
                  </a:lnTo>
                  <a:lnTo>
                    <a:pt x="327" y="1407"/>
                  </a:lnTo>
                  <a:lnTo>
                    <a:pt x="288" y="1400"/>
                  </a:lnTo>
                  <a:lnTo>
                    <a:pt x="246" y="1394"/>
                  </a:lnTo>
                  <a:lnTo>
                    <a:pt x="203" y="1387"/>
                  </a:lnTo>
                  <a:lnTo>
                    <a:pt x="203" y="1387"/>
                  </a:lnTo>
                  <a:lnTo>
                    <a:pt x="194" y="1384"/>
                  </a:lnTo>
                  <a:lnTo>
                    <a:pt x="183" y="1381"/>
                  </a:lnTo>
                  <a:lnTo>
                    <a:pt x="183" y="1381"/>
                  </a:lnTo>
                  <a:lnTo>
                    <a:pt x="159" y="1379"/>
                  </a:lnTo>
                  <a:lnTo>
                    <a:pt x="137" y="1377"/>
                  </a:lnTo>
                  <a:lnTo>
                    <a:pt x="113" y="1374"/>
                  </a:lnTo>
                  <a:lnTo>
                    <a:pt x="91" y="1372"/>
                  </a:lnTo>
                  <a:lnTo>
                    <a:pt x="91" y="1372"/>
                  </a:lnTo>
                  <a:lnTo>
                    <a:pt x="82" y="1370"/>
                  </a:lnTo>
                  <a:lnTo>
                    <a:pt x="75" y="1368"/>
                  </a:lnTo>
                  <a:lnTo>
                    <a:pt x="58" y="1363"/>
                  </a:lnTo>
                  <a:lnTo>
                    <a:pt x="42" y="1358"/>
                  </a:lnTo>
                  <a:lnTo>
                    <a:pt x="34" y="1357"/>
                  </a:lnTo>
                  <a:lnTo>
                    <a:pt x="25" y="1357"/>
                  </a:lnTo>
                  <a:lnTo>
                    <a:pt x="25" y="1357"/>
                  </a:lnTo>
                  <a:lnTo>
                    <a:pt x="20" y="1353"/>
                  </a:lnTo>
                  <a:lnTo>
                    <a:pt x="14" y="1350"/>
                  </a:lnTo>
                  <a:lnTo>
                    <a:pt x="7" y="1347"/>
                  </a:lnTo>
                  <a:lnTo>
                    <a:pt x="0" y="1343"/>
                  </a:lnTo>
                  <a:lnTo>
                    <a:pt x="0" y="1343"/>
                  </a:lnTo>
                  <a:close/>
                  <a:moveTo>
                    <a:pt x="239" y="1346"/>
                  </a:moveTo>
                  <a:lnTo>
                    <a:pt x="239" y="1346"/>
                  </a:lnTo>
                  <a:lnTo>
                    <a:pt x="251" y="1349"/>
                  </a:lnTo>
                  <a:lnTo>
                    <a:pt x="266" y="1351"/>
                  </a:lnTo>
                  <a:lnTo>
                    <a:pt x="296" y="1353"/>
                  </a:lnTo>
                  <a:lnTo>
                    <a:pt x="328" y="1355"/>
                  </a:lnTo>
                  <a:lnTo>
                    <a:pt x="345" y="1357"/>
                  </a:lnTo>
                  <a:lnTo>
                    <a:pt x="360" y="1358"/>
                  </a:lnTo>
                  <a:lnTo>
                    <a:pt x="360" y="1358"/>
                  </a:lnTo>
                  <a:lnTo>
                    <a:pt x="439" y="1371"/>
                  </a:lnTo>
                  <a:lnTo>
                    <a:pt x="439" y="1371"/>
                  </a:lnTo>
                  <a:lnTo>
                    <a:pt x="464" y="1374"/>
                  </a:lnTo>
                  <a:lnTo>
                    <a:pt x="492" y="1377"/>
                  </a:lnTo>
                  <a:lnTo>
                    <a:pt x="519" y="1379"/>
                  </a:lnTo>
                  <a:lnTo>
                    <a:pt x="547" y="1381"/>
                  </a:lnTo>
                  <a:lnTo>
                    <a:pt x="547" y="1381"/>
                  </a:lnTo>
                  <a:lnTo>
                    <a:pt x="564" y="1383"/>
                  </a:lnTo>
                  <a:lnTo>
                    <a:pt x="582" y="1383"/>
                  </a:lnTo>
                  <a:lnTo>
                    <a:pt x="599" y="1383"/>
                  </a:lnTo>
                  <a:lnTo>
                    <a:pt x="618" y="1384"/>
                  </a:lnTo>
                  <a:lnTo>
                    <a:pt x="618" y="1384"/>
                  </a:lnTo>
                  <a:lnTo>
                    <a:pt x="626" y="1386"/>
                  </a:lnTo>
                  <a:lnTo>
                    <a:pt x="636" y="1389"/>
                  </a:lnTo>
                  <a:lnTo>
                    <a:pt x="646" y="1393"/>
                  </a:lnTo>
                  <a:lnTo>
                    <a:pt x="656" y="1395"/>
                  </a:lnTo>
                  <a:lnTo>
                    <a:pt x="656" y="1395"/>
                  </a:lnTo>
                  <a:lnTo>
                    <a:pt x="670" y="1397"/>
                  </a:lnTo>
                  <a:lnTo>
                    <a:pt x="685" y="1398"/>
                  </a:lnTo>
                  <a:lnTo>
                    <a:pt x="715" y="1401"/>
                  </a:lnTo>
                  <a:lnTo>
                    <a:pt x="715" y="1401"/>
                  </a:lnTo>
                  <a:lnTo>
                    <a:pt x="747" y="1406"/>
                  </a:lnTo>
                  <a:lnTo>
                    <a:pt x="763" y="1408"/>
                  </a:lnTo>
                  <a:lnTo>
                    <a:pt x="777" y="1409"/>
                  </a:lnTo>
                  <a:lnTo>
                    <a:pt x="777" y="1409"/>
                  </a:lnTo>
                  <a:lnTo>
                    <a:pt x="791" y="1407"/>
                  </a:lnTo>
                  <a:lnTo>
                    <a:pt x="802" y="1404"/>
                  </a:lnTo>
                  <a:lnTo>
                    <a:pt x="811" y="1401"/>
                  </a:lnTo>
                  <a:lnTo>
                    <a:pt x="819" y="1397"/>
                  </a:lnTo>
                  <a:lnTo>
                    <a:pt x="826" y="1392"/>
                  </a:lnTo>
                  <a:lnTo>
                    <a:pt x="833" y="1386"/>
                  </a:lnTo>
                  <a:lnTo>
                    <a:pt x="847" y="1373"/>
                  </a:lnTo>
                  <a:lnTo>
                    <a:pt x="847" y="1373"/>
                  </a:lnTo>
                  <a:lnTo>
                    <a:pt x="848" y="1367"/>
                  </a:lnTo>
                  <a:lnTo>
                    <a:pt x="850" y="1361"/>
                  </a:lnTo>
                  <a:lnTo>
                    <a:pt x="852" y="1354"/>
                  </a:lnTo>
                  <a:lnTo>
                    <a:pt x="856" y="1349"/>
                  </a:lnTo>
                  <a:lnTo>
                    <a:pt x="856" y="1349"/>
                  </a:lnTo>
                  <a:lnTo>
                    <a:pt x="865" y="1316"/>
                  </a:lnTo>
                  <a:lnTo>
                    <a:pt x="871" y="1281"/>
                  </a:lnTo>
                  <a:lnTo>
                    <a:pt x="878" y="1247"/>
                  </a:lnTo>
                  <a:lnTo>
                    <a:pt x="882" y="1213"/>
                  </a:lnTo>
                  <a:lnTo>
                    <a:pt x="887" y="1177"/>
                  </a:lnTo>
                  <a:lnTo>
                    <a:pt x="891" y="1142"/>
                  </a:lnTo>
                  <a:lnTo>
                    <a:pt x="897" y="1071"/>
                  </a:lnTo>
                  <a:lnTo>
                    <a:pt x="897" y="1071"/>
                  </a:lnTo>
                  <a:lnTo>
                    <a:pt x="905" y="987"/>
                  </a:lnTo>
                  <a:lnTo>
                    <a:pt x="912" y="901"/>
                  </a:lnTo>
                  <a:lnTo>
                    <a:pt x="921" y="817"/>
                  </a:lnTo>
                  <a:lnTo>
                    <a:pt x="930" y="731"/>
                  </a:lnTo>
                  <a:lnTo>
                    <a:pt x="930" y="731"/>
                  </a:lnTo>
                  <a:lnTo>
                    <a:pt x="939" y="664"/>
                  </a:lnTo>
                  <a:lnTo>
                    <a:pt x="942" y="630"/>
                  </a:lnTo>
                  <a:lnTo>
                    <a:pt x="944" y="599"/>
                  </a:lnTo>
                  <a:lnTo>
                    <a:pt x="944" y="599"/>
                  </a:lnTo>
                  <a:lnTo>
                    <a:pt x="945" y="585"/>
                  </a:lnTo>
                  <a:lnTo>
                    <a:pt x="947" y="570"/>
                  </a:lnTo>
                  <a:lnTo>
                    <a:pt x="952" y="541"/>
                  </a:lnTo>
                  <a:lnTo>
                    <a:pt x="954" y="526"/>
                  </a:lnTo>
                  <a:lnTo>
                    <a:pt x="956" y="513"/>
                  </a:lnTo>
                  <a:lnTo>
                    <a:pt x="956" y="498"/>
                  </a:lnTo>
                  <a:lnTo>
                    <a:pt x="956" y="483"/>
                  </a:lnTo>
                  <a:lnTo>
                    <a:pt x="956" y="483"/>
                  </a:lnTo>
                  <a:lnTo>
                    <a:pt x="962" y="445"/>
                  </a:lnTo>
                  <a:lnTo>
                    <a:pt x="969" y="408"/>
                  </a:lnTo>
                  <a:lnTo>
                    <a:pt x="974" y="369"/>
                  </a:lnTo>
                  <a:lnTo>
                    <a:pt x="978" y="328"/>
                  </a:lnTo>
                  <a:lnTo>
                    <a:pt x="978" y="328"/>
                  </a:lnTo>
                  <a:lnTo>
                    <a:pt x="979" y="311"/>
                  </a:lnTo>
                  <a:lnTo>
                    <a:pt x="979" y="294"/>
                  </a:lnTo>
                  <a:lnTo>
                    <a:pt x="979" y="276"/>
                  </a:lnTo>
                  <a:lnTo>
                    <a:pt x="982" y="259"/>
                  </a:lnTo>
                  <a:lnTo>
                    <a:pt x="982" y="259"/>
                  </a:lnTo>
                  <a:lnTo>
                    <a:pt x="985" y="226"/>
                  </a:lnTo>
                  <a:lnTo>
                    <a:pt x="989" y="195"/>
                  </a:lnTo>
                  <a:lnTo>
                    <a:pt x="991" y="162"/>
                  </a:lnTo>
                  <a:lnTo>
                    <a:pt x="992" y="146"/>
                  </a:lnTo>
                  <a:lnTo>
                    <a:pt x="991" y="130"/>
                  </a:lnTo>
                  <a:lnTo>
                    <a:pt x="991" y="130"/>
                  </a:lnTo>
                  <a:lnTo>
                    <a:pt x="988" y="128"/>
                  </a:lnTo>
                  <a:lnTo>
                    <a:pt x="986" y="125"/>
                  </a:lnTo>
                  <a:lnTo>
                    <a:pt x="982" y="119"/>
                  </a:lnTo>
                  <a:lnTo>
                    <a:pt x="982" y="119"/>
                  </a:lnTo>
                  <a:lnTo>
                    <a:pt x="973" y="108"/>
                  </a:lnTo>
                  <a:lnTo>
                    <a:pt x="963" y="99"/>
                  </a:lnTo>
                  <a:lnTo>
                    <a:pt x="953" y="92"/>
                  </a:lnTo>
                  <a:lnTo>
                    <a:pt x="940" y="84"/>
                  </a:lnTo>
                  <a:lnTo>
                    <a:pt x="926" y="79"/>
                  </a:lnTo>
                  <a:lnTo>
                    <a:pt x="911" y="75"/>
                  </a:lnTo>
                  <a:lnTo>
                    <a:pt x="895" y="70"/>
                  </a:lnTo>
                  <a:lnTo>
                    <a:pt x="878" y="67"/>
                  </a:lnTo>
                  <a:lnTo>
                    <a:pt x="878" y="67"/>
                  </a:lnTo>
                  <a:lnTo>
                    <a:pt x="815" y="59"/>
                  </a:lnTo>
                  <a:lnTo>
                    <a:pt x="785" y="55"/>
                  </a:lnTo>
                  <a:lnTo>
                    <a:pt x="754" y="51"/>
                  </a:lnTo>
                  <a:lnTo>
                    <a:pt x="754" y="51"/>
                  </a:lnTo>
                  <a:lnTo>
                    <a:pt x="722" y="47"/>
                  </a:lnTo>
                  <a:lnTo>
                    <a:pt x="689" y="42"/>
                  </a:lnTo>
                  <a:lnTo>
                    <a:pt x="623" y="36"/>
                  </a:lnTo>
                  <a:lnTo>
                    <a:pt x="623" y="36"/>
                  </a:lnTo>
                  <a:lnTo>
                    <a:pt x="601" y="34"/>
                  </a:lnTo>
                  <a:lnTo>
                    <a:pt x="581" y="33"/>
                  </a:lnTo>
                  <a:lnTo>
                    <a:pt x="581" y="33"/>
                  </a:lnTo>
                  <a:lnTo>
                    <a:pt x="573" y="31"/>
                  </a:lnTo>
                  <a:lnTo>
                    <a:pt x="564" y="29"/>
                  </a:lnTo>
                  <a:lnTo>
                    <a:pt x="555" y="25"/>
                  </a:lnTo>
                  <a:lnTo>
                    <a:pt x="547" y="24"/>
                  </a:lnTo>
                  <a:lnTo>
                    <a:pt x="547" y="24"/>
                  </a:lnTo>
                  <a:lnTo>
                    <a:pt x="525" y="21"/>
                  </a:lnTo>
                  <a:lnTo>
                    <a:pt x="504" y="20"/>
                  </a:lnTo>
                  <a:lnTo>
                    <a:pt x="484" y="19"/>
                  </a:lnTo>
                  <a:lnTo>
                    <a:pt x="462" y="17"/>
                  </a:lnTo>
                  <a:lnTo>
                    <a:pt x="462" y="17"/>
                  </a:lnTo>
                  <a:lnTo>
                    <a:pt x="452" y="16"/>
                  </a:lnTo>
                  <a:lnTo>
                    <a:pt x="440" y="15"/>
                  </a:lnTo>
                  <a:lnTo>
                    <a:pt x="416" y="16"/>
                  </a:lnTo>
                  <a:lnTo>
                    <a:pt x="394" y="17"/>
                  </a:lnTo>
                  <a:lnTo>
                    <a:pt x="370" y="18"/>
                  </a:lnTo>
                  <a:lnTo>
                    <a:pt x="370" y="18"/>
                  </a:lnTo>
                  <a:lnTo>
                    <a:pt x="343" y="19"/>
                  </a:lnTo>
                  <a:lnTo>
                    <a:pt x="317" y="21"/>
                  </a:lnTo>
                  <a:lnTo>
                    <a:pt x="290" y="25"/>
                  </a:lnTo>
                  <a:lnTo>
                    <a:pt x="277" y="29"/>
                  </a:lnTo>
                  <a:lnTo>
                    <a:pt x="265" y="32"/>
                  </a:lnTo>
                  <a:lnTo>
                    <a:pt x="265" y="32"/>
                  </a:lnTo>
                  <a:lnTo>
                    <a:pt x="258" y="30"/>
                  </a:lnTo>
                  <a:lnTo>
                    <a:pt x="250" y="30"/>
                  </a:lnTo>
                  <a:lnTo>
                    <a:pt x="236" y="30"/>
                  </a:lnTo>
                  <a:lnTo>
                    <a:pt x="222" y="31"/>
                  </a:lnTo>
                  <a:lnTo>
                    <a:pt x="216" y="31"/>
                  </a:lnTo>
                  <a:lnTo>
                    <a:pt x="211" y="30"/>
                  </a:lnTo>
                  <a:lnTo>
                    <a:pt x="211" y="30"/>
                  </a:lnTo>
                  <a:lnTo>
                    <a:pt x="205" y="33"/>
                  </a:lnTo>
                  <a:lnTo>
                    <a:pt x="199" y="36"/>
                  </a:lnTo>
                  <a:lnTo>
                    <a:pt x="189" y="44"/>
                  </a:lnTo>
                  <a:lnTo>
                    <a:pt x="182" y="53"/>
                  </a:lnTo>
                  <a:lnTo>
                    <a:pt x="174" y="64"/>
                  </a:lnTo>
                  <a:lnTo>
                    <a:pt x="169" y="76"/>
                  </a:lnTo>
                  <a:lnTo>
                    <a:pt x="164" y="89"/>
                  </a:lnTo>
                  <a:lnTo>
                    <a:pt x="154" y="114"/>
                  </a:lnTo>
                  <a:lnTo>
                    <a:pt x="154" y="114"/>
                  </a:lnTo>
                  <a:lnTo>
                    <a:pt x="148" y="168"/>
                  </a:lnTo>
                  <a:lnTo>
                    <a:pt x="144" y="195"/>
                  </a:lnTo>
                  <a:lnTo>
                    <a:pt x="142" y="221"/>
                  </a:lnTo>
                  <a:lnTo>
                    <a:pt x="142" y="221"/>
                  </a:lnTo>
                  <a:lnTo>
                    <a:pt x="139" y="276"/>
                  </a:lnTo>
                  <a:lnTo>
                    <a:pt x="137" y="303"/>
                  </a:lnTo>
                  <a:lnTo>
                    <a:pt x="135" y="329"/>
                  </a:lnTo>
                  <a:lnTo>
                    <a:pt x="135" y="329"/>
                  </a:lnTo>
                  <a:lnTo>
                    <a:pt x="131" y="349"/>
                  </a:lnTo>
                  <a:lnTo>
                    <a:pt x="127" y="368"/>
                  </a:lnTo>
                  <a:lnTo>
                    <a:pt x="124" y="387"/>
                  </a:lnTo>
                  <a:lnTo>
                    <a:pt x="121" y="405"/>
                  </a:lnTo>
                  <a:lnTo>
                    <a:pt x="121" y="405"/>
                  </a:lnTo>
                  <a:lnTo>
                    <a:pt x="118" y="450"/>
                  </a:lnTo>
                  <a:lnTo>
                    <a:pt x="115" y="493"/>
                  </a:lnTo>
                  <a:lnTo>
                    <a:pt x="115" y="493"/>
                  </a:lnTo>
                  <a:lnTo>
                    <a:pt x="114" y="502"/>
                  </a:lnTo>
                  <a:lnTo>
                    <a:pt x="113" y="510"/>
                  </a:lnTo>
                  <a:lnTo>
                    <a:pt x="109" y="528"/>
                  </a:lnTo>
                  <a:lnTo>
                    <a:pt x="106" y="544"/>
                  </a:lnTo>
                  <a:lnTo>
                    <a:pt x="105" y="552"/>
                  </a:lnTo>
                  <a:lnTo>
                    <a:pt x="105" y="561"/>
                  </a:lnTo>
                  <a:lnTo>
                    <a:pt x="105" y="561"/>
                  </a:lnTo>
                  <a:lnTo>
                    <a:pt x="106" y="564"/>
                  </a:lnTo>
                  <a:lnTo>
                    <a:pt x="107" y="567"/>
                  </a:lnTo>
                  <a:lnTo>
                    <a:pt x="108" y="570"/>
                  </a:lnTo>
                  <a:lnTo>
                    <a:pt x="109" y="574"/>
                  </a:lnTo>
                  <a:lnTo>
                    <a:pt x="109" y="574"/>
                  </a:lnTo>
                  <a:lnTo>
                    <a:pt x="109" y="578"/>
                  </a:lnTo>
                  <a:lnTo>
                    <a:pt x="109" y="583"/>
                  </a:lnTo>
                  <a:lnTo>
                    <a:pt x="107" y="593"/>
                  </a:lnTo>
                  <a:lnTo>
                    <a:pt x="105" y="604"/>
                  </a:lnTo>
                  <a:lnTo>
                    <a:pt x="104" y="614"/>
                  </a:lnTo>
                  <a:lnTo>
                    <a:pt x="104" y="614"/>
                  </a:lnTo>
                  <a:lnTo>
                    <a:pt x="101" y="642"/>
                  </a:lnTo>
                  <a:lnTo>
                    <a:pt x="98" y="670"/>
                  </a:lnTo>
                  <a:lnTo>
                    <a:pt x="98" y="670"/>
                  </a:lnTo>
                  <a:lnTo>
                    <a:pt x="97" y="697"/>
                  </a:lnTo>
                  <a:lnTo>
                    <a:pt x="94" y="723"/>
                  </a:lnTo>
                  <a:lnTo>
                    <a:pt x="94" y="723"/>
                  </a:lnTo>
                  <a:lnTo>
                    <a:pt x="90" y="759"/>
                  </a:lnTo>
                  <a:lnTo>
                    <a:pt x="90" y="776"/>
                  </a:lnTo>
                  <a:lnTo>
                    <a:pt x="90" y="791"/>
                  </a:lnTo>
                  <a:lnTo>
                    <a:pt x="90" y="791"/>
                  </a:lnTo>
                  <a:lnTo>
                    <a:pt x="90" y="807"/>
                  </a:lnTo>
                  <a:lnTo>
                    <a:pt x="89" y="824"/>
                  </a:lnTo>
                  <a:lnTo>
                    <a:pt x="82" y="857"/>
                  </a:lnTo>
                  <a:lnTo>
                    <a:pt x="80" y="873"/>
                  </a:lnTo>
                  <a:lnTo>
                    <a:pt x="79" y="888"/>
                  </a:lnTo>
                  <a:lnTo>
                    <a:pt x="79" y="896"/>
                  </a:lnTo>
                  <a:lnTo>
                    <a:pt x="80" y="903"/>
                  </a:lnTo>
                  <a:lnTo>
                    <a:pt x="81" y="910"/>
                  </a:lnTo>
                  <a:lnTo>
                    <a:pt x="83" y="917"/>
                  </a:lnTo>
                  <a:lnTo>
                    <a:pt x="83" y="917"/>
                  </a:lnTo>
                  <a:lnTo>
                    <a:pt x="79" y="937"/>
                  </a:lnTo>
                  <a:lnTo>
                    <a:pt x="75" y="959"/>
                  </a:lnTo>
                  <a:lnTo>
                    <a:pt x="68" y="1002"/>
                  </a:lnTo>
                  <a:lnTo>
                    <a:pt x="68" y="1002"/>
                  </a:lnTo>
                  <a:lnTo>
                    <a:pt x="63" y="1051"/>
                  </a:lnTo>
                  <a:lnTo>
                    <a:pt x="60" y="1097"/>
                  </a:lnTo>
                  <a:lnTo>
                    <a:pt x="60" y="1097"/>
                  </a:lnTo>
                  <a:lnTo>
                    <a:pt x="54" y="1152"/>
                  </a:lnTo>
                  <a:lnTo>
                    <a:pt x="49" y="1211"/>
                  </a:lnTo>
                  <a:lnTo>
                    <a:pt x="49" y="1211"/>
                  </a:lnTo>
                  <a:lnTo>
                    <a:pt x="46" y="1240"/>
                  </a:lnTo>
                  <a:lnTo>
                    <a:pt x="45" y="1253"/>
                  </a:lnTo>
                  <a:lnTo>
                    <a:pt x="44" y="1267"/>
                  </a:lnTo>
                  <a:lnTo>
                    <a:pt x="44" y="1281"/>
                  </a:lnTo>
                  <a:lnTo>
                    <a:pt x="45" y="1294"/>
                  </a:lnTo>
                  <a:lnTo>
                    <a:pt x="49" y="1307"/>
                  </a:lnTo>
                  <a:lnTo>
                    <a:pt x="52" y="1312"/>
                  </a:lnTo>
                  <a:lnTo>
                    <a:pt x="55" y="1319"/>
                  </a:lnTo>
                  <a:lnTo>
                    <a:pt x="55" y="1319"/>
                  </a:lnTo>
                  <a:lnTo>
                    <a:pt x="76" y="1326"/>
                  </a:lnTo>
                  <a:lnTo>
                    <a:pt x="97" y="1332"/>
                  </a:lnTo>
                  <a:lnTo>
                    <a:pt x="120" y="1336"/>
                  </a:lnTo>
                  <a:lnTo>
                    <a:pt x="143" y="1340"/>
                  </a:lnTo>
                  <a:lnTo>
                    <a:pt x="167" y="1342"/>
                  </a:lnTo>
                  <a:lnTo>
                    <a:pt x="190" y="1343"/>
                  </a:lnTo>
                  <a:lnTo>
                    <a:pt x="239" y="1346"/>
                  </a:lnTo>
                  <a:lnTo>
                    <a:pt x="239" y="1346"/>
                  </a:lnTo>
                  <a:close/>
                  <a:moveTo>
                    <a:pt x="151" y="1368"/>
                  </a:moveTo>
                  <a:lnTo>
                    <a:pt x="151" y="1368"/>
                  </a:lnTo>
                  <a:lnTo>
                    <a:pt x="165" y="1370"/>
                  </a:lnTo>
                  <a:lnTo>
                    <a:pt x="179" y="1372"/>
                  </a:lnTo>
                  <a:lnTo>
                    <a:pt x="192" y="1376"/>
                  </a:lnTo>
                  <a:lnTo>
                    <a:pt x="206" y="1379"/>
                  </a:lnTo>
                  <a:lnTo>
                    <a:pt x="206" y="1379"/>
                  </a:lnTo>
                  <a:lnTo>
                    <a:pt x="215" y="1379"/>
                  </a:lnTo>
                  <a:lnTo>
                    <a:pt x="224" y="1379"/>
                  </a:lnTo>
                  <a:lnTo>
                    <a:pt x="231" y="1379"/>
                  </a:lnTo>
                  <a:lnTo>
                    <a:pt x="240" y="1380"/>
                  </a:lnTo>
                  <a:lnTo>
                    <a:pt x="240" y="1380"/>
                  </a:lnTo>
                  <a:lnTo>
                    <a:pt x="311" y="1392"/>
                  </a:lnTo>
                  <a:lnTo>
                    <a:pt x="376" y="1403"/>
                  </a:lnTo>
                  <a:lnTo>
                    <a:pt x="376" y="1403"/>
                  </a:lnTo>
                  <a:lnTo>
                    <a:pt x="399" y="1407"/>
                  </a:lnTo>
                  <a:lnTo>
                    <a:pt x="423" y="1410"/>
                  </a:lnTo>
                  <a:lnTo>
                    <a:pt x="423" y="1410"/>
                  </a:lnTo>
                  <a:lnTo>
                    <a:pt x="436" y="1411"/>
                  </a:lnTo>
                  <a:lnTo>
                    <a:pt x="449" y="1412"/>
                  </a:lnTo>
                  <a:lnTo>
                    <a:pt x="477" y="1413"/>
                  </a:lnTo>
                  <a:lnTo>
                    <a:pt x="477" y="1413"/>
                  </a:lnTo>
                  <a:lnTo>
                    <a:pt x="498" y="1414"/>
                  </a:lnTo>
                  <a:lnTo>
                    <a:pt x="517" y="1417"/>
                  </a:lnTo>
                  <a:lnTo>
                    <a:pt x="555" y="1425"/>
                  </a:lnTo>
                  <a:lnTo>
                    <a:pt x="555" y="1425"/>
                  </a:lnTo>
                  <a:lnTo>
                    <a:pt x="570" y="1427"/>
                  </a:lnTo>
                  <a:lnTo>
                    <a:pt x="585" y="1428"/>
                  </a:lnTo>
                  <a:lnTo>
                    <a:pt x="615" y="1429"/>
                  </a:lnTo>
                  <a:lnTo>
                    <a:pt x="615" y="1429"/>
                  </a:lnTo>
                  <a:lnTo>
                    <a:pt x="627" y="1430"/>
                  </a:lnTo>
                  <a:lnTo>
                    <a:pt x="639" y="1432"/>
                  </a:lnTo>
                  <a:lnTo>
                    <a:pt x="652" y="1434"/>
                  </a:lnTo>
                  <a:lnTo>
                    <a:pt x="664" y="1436"/>
                  </a:lnTo>
                  <a:lnTo>
                    <a:pt x="664" y="1436"/>
                  </a:lnTo>
                  <a:lnTo>
                    <a:pt x="684" y="1436"/>
                  </a:lnTo>
                  <a:lnTo>
                    <a:pt x="704" y="1433"/>
                  </a:lnTo>
                  <a:lnTo>
                    <a:pt x="725" y="1432"/>
                  </a:lnTo>
                  <a:lnTo>
                    <a:pt x="743" y="1432"/>
                  </a:lnTo>
                  <a:lnTo>
                    <a:pt x="743" y="1432"/>
                  </a:lnTo>
                  <a:lnTo>
                    <a:pt x="749" y="1433"/>
                  </a:lnTo>
                  <a:lnTo>
                    <a:pt x="756" y="1434"/>
                  </a:lnTo>
                  <a:lnTo>
                    <a:pt x="767" y="1439"/>
                  </a:lnTo>
                  <a:lnTo>
                    <a:pt x="779" y="1443"/>
                  </a:lnTo>
                  <a:lnTo>
                    <a:pt x="786" y="1444"/>
                  </a:lnTo>
                  <a:lnTo>
                    <a:pt x="791" y="1444"/>
                  </a:lnTo>
                  <a:lnTo>
                    <a:pt x="791" y="1444"/>
                  </a:lnTo>
                  <a:lnTo>
                    <a:pt x="794" y="1443"/>
                  </a:lnTo>
                  <a:lnTo>
                    <a:pt x="800" y="1442"/>
                  </a:lnTo>
                  <a:lnTo>
                    <a:pt x="806" y="1439"/>
                  </a:lnTo>
                  <a:lnTo>
                    <a:pt x="815" y="1437"/>
                  </a:lnTo>
                  <a:lnTo>
                    <a:pt x="815" y="1437"/>
                  </a:lnTo>
                  <a:lnTo>
                    <a:pt x="827" y="1436"/>
                  </a:lnTo>
                  <a:lnTo>
                    <a:pt x="834" y="1434"/>
                  </a:lnTo>
                  <a:lnTo>
                    <a:pt x="839" y="1433"/>
                  </a:lnTo>
                  <a:lnTo>
                    <a:pt x="839" y="1433"/>
                  </a:lnTo>
                  <a:lnTo>
                    <a:pt x="846" y="1431"/>
                  </a:lnTo>
                  <a:lnTo>
                    <a:pt x="852" y="1428"/>
                  </a:lnTo>
                  <a:lnTo>
                    <a:pt x="858" y="1424"/>
                  </a:lnTo>
                  <a:lnTo>
                    <a:pt x="864" y="1418"/>
                  </a:lnTo>
                  <a:lnTo>
                    <a:pt x="870" y="1413"/>
                  </a:lnTo>
                  <a:lnTo>
                    <a:pt x="875" y="1407"/>
                  </a:lnTo>
                  <a:lnTo>
                    <a:pt x="884" y="1393"/>
                  </a:lnTo>
                  <a:lnTo>
                    <a:pt x="893" y="1377"/>
                  </a:lnTo>
                  <a:lnTo>
                    <a:pt x="899" y="1361"/>
                  </a:lnTo>
                  <a:lnTo>
                    <a:pt x="905" y="1344"/>
                  </a:lnTo>
                  <a:lnTo>
                    <a:pt x="908" y="1328"/>
                  </a:lnTo>
                  <a:lnTo>
                    <a:pt x="908" y="1328"/>
                  </a:lnTo>
                  <a:lnTo>
                    <a:pt x="913" y="1289"/>
                  </a:lnTo>
                  <a:lnTo>
                    <a:pt x="918" y="1249"/>
                  </a:lnTo>
                  <a:lnTo>
                    <a:pt x="926" y="1168"/>
                  </a:lnTo>
                  <a:lnTo>
                    <a:pt x="932" y="1084"/>
                  </a:lnTo>
                  <a:lnTo>
                    <a:pt x="941" y="997"/>
                  </a:lnTo>
                  <a:lnTo>
                    <a:pt x="941" y="997"/>
                  </a:lnTo>
                  <a:lnTo>
                    <a:pt x="947" y="928"/>
                  </a:lnTo>
                  <a:lnTo>
                    <a:pt x="952" y="868"/>
                  </a:lnTo>
                  <a:lnTo>
                    <a:pt x="958" y="809"/>
                  </a:lnTo>
                  <a:lnTo>
                    <a:pt x="961" y="780"/>
                  </a:lnTo>
                  <a:lnTo>
                    <a:pt x="967" y="749"/>
                  </a:lnTo>
                  <a:lnTo>
                    <a:pt x="967" y="749"/>
                  </a:lnTo>
                  <a:lnTo>
                    <a:pt x="971" y="717"/>
                  </a:lnTo>
                  <a:lnTo>
                    <a:pt x="974" y="686"/>
                  </a:lnTo>
                  <a:lnTo>
                    <a:pt x="977" y="654"/>
                  </a:lnTo>
                  <a:lnTo>
                    <a:pt x="982" y="623"/>
                  </a:lnTo>
                  <a:lnTo>
                    <a:pt x="982" y="623"/>
                  </a:lnTo>
                  <a:lnTo>
                    <a:pt x="985" y="596"/>
                  </a:lnTo>
                  <a:lnTo>
                    <a:pt x="987" y="569"/>
                  </a:lnTo>
                  <a:lnTo>
                    <a:pt x="992" y="516"/>
                  </a:lnTo>
                  <a:lnTo>
                    <a:pt x="997" y="463"/>
                  </a:lnTo>
                  <a:lnTo>
                    <a:pt x="1002" y="411"/>
                  </a:lnTo>
                  <a:lnTo>
                    <a:pt x="1002" y="411"/>
                  </a:lnTo>
                  <a:lnTo>
                    <a:pt x="1007" y="373"/>
                  </a:lnTo>
                  <a:lnTo>
                    <a:pt x="1011" y="356"/>
                  </a:lnTo>
                  <a:lnTo>
                    <a:pt x="1014" y="340"/>
                  </a:lnTo>
                  <a:lnTo>
                    <a:pt x="1014" y="340"/>
                  </a:lnTo>
                  <a:lnTo>
                    <a:pt x="1017" y="327"/>
                  </a:lnTo>
                  <a:lnTo>
                    <a:pt x="1019" y="313"/>
                  </a:lnTo>
                  <a:lnTo>
                    <a:pt x="1019" y="313"/>
                  </a:lnTo>
                  <a:lnTo>
                    <a:pt x="1025" y="271"/>
                  </a:lnTo>
                  <a:lnTo>
                    <a:pt x="1032" y="227"/>
                  </a:lnTo>
                  <a:lnTo>
                    <a:pt x="1032" y="227"/>
                  </a:lnTo>
                  <a:lnTo>
                    <a:pt x="1035" y="213"/>
                  </a:lnTo>
                  <a:lnTo>
                    <a:pt x="1037" y="207"/>
                  </a:lnTo>
                  <a:lnTo>
                    <a:pt x="1038" y="201"/>
                  </a:lnTo>
                  <a:lnTo>
                    <a:pt x="1038" y="201"/>
                  </a:lnTo>
                  <a:lnTo>
                    <a:pt x="1038" y="188"/>
                  </a:lnTo>
                  <a:lnTo>
                    <a:pt x="1037" y="177"/>
                  </a:lnTo>
                  <a:lnTo>
                    <a:pt x="1035" y="167"/>
                  </a:lnTo>
                  <a:lnTo>
                    <a:pt x="1032" y="157"/>
                  </a:lnTo>
                  <a:lnTo>
                    <a:pt x="1028" y="147"/>
                  </a:lnTo>
                  <a:lnTo>
                    <a:pt x="1022" y="140"/>
                  </a:lnTo>
                  <a:lnTo>
                    <a:pt x="1017" y="134"/>
                  </a:lnTo>
                  <a:lnTo>
                    <a:pt x="1012" y="127"/>
                  </a:lnTo>
                  <a:lnTo>
                    <a:pt x="1012" y="127"/>
                  </a:lnTo>
                  <a:lnTo>
                    <a:pt x="1011" y="126"/>
                  </a:lnTo>
                  <a:lnTo>
                    <a:pt x="1009" y="126"/>
                  </a:lnTo>
                  <a:lnTo>
                    <a:pt x="1009" y="126"/>
                  </a:lnTo>
                  <a:lnTo>
                    <a:pt x="1009" y="128"/>
                  </a:lnTo>
                  <a:lnTo>
                    <a:pt x="1008" y="130"/>
                  </a:lnTo>
                  <a:lnTo>
                    <a:pt x="1008" y="130"/>
                  </a:lnTo>
                  <a:lnTo>
                    <a:pt x="1006" y="132"/>
                  </a:lnTo>
                  <a:lnTo>
                    <a:pt x="1005" y="136"/>
                  </a:lnTo>
                  <a:lnTo>
                    <a:pt x="1004" y="140"/>
                  </a:lnTo>
                  <a:lnTo>
                    <a:pt x="1005" y="144"/>
                  </a:lnTo>
                  <a:lnTo>
                    <a:pt x="1006" y="153"/>
                  </a:lnTo>
                  <a:lnTo>
                    <a:pt x="1006" y="160"/>
                  </a:lnTo>
                  <a:lnTo>
                    <a:pt x="1006" y="160"/>
                  </a:lnTo>
                  <a:lnTo>
                    <a:pt x="1005" y="173"/>
                  </a:lnTo>
                  <a:lnTo>
                    <a:pt x="1003" y="187"/>
                  </a:lnTo>
                  <a:lnTo>
                    <a:pt x="1001" y="199"/>
                  </a:lnTo>
                  <a:lnTo>
                    <a:pt x="999" y="212"/>
                  </a:lnTo>
                  <a:lnTo>
                    <a:pt x="999" y="212"/>
                  </a:lnTo>
                  <a:lnTo>
                    <a:pt x="994" y="278"/>
                  </a:lnTo>
                  <a:lnTo>
                    <a:pt x="992" y="312"/>
                  </a:lnTo>
                  <a:lnTo>
                    <a:pt x="989" y="344"/>
                  </a:lnTo>
                  <a:lnTo>
                    <a:pt x="989" y="344"/>
                  </a:lnTo>
                  <a:lnTo>
                    <a:pt x="983" y="400"/>
                  </a:lnTo>
                  <a:lnTo>
                    <a:pt x="976" y="450"/>
                  </a:lnTo>
                  <a:lnTo>
                    <a:pt x="976" y="450"/>
                  </a:lnTo>
                  <a:lnTo>
                    <a:pt x="973" y="480"/>
                  </a:lnTo>
                  <a:lnTo>
                    <a:pt x="970" y="509"/>
                  </a:lnTo>
                  <a:lnTo>
                    <a:pt x="966" y="536"/>
                  </a:lnTo>
                  <a:lnTo>
                    <a:pt x="960" y="563"/>
                  </a:lnTo>
                  <a:lnTo>
                    <a:pt x="960" y="563"/>
                  </a:lnTo>
                  <a:lnTo>
                    <a:pt x="959" y="589"/>
                  </a:lnTo>
                  <a:lnTo>
                    <a:pt x="957" y="613"/>
                  </a:lnTo>
                  <a:lnTo>
                    <a:pt x="952" y="659"/>
                  </a:lnTo>
                  <a:lnTo>
                    <a:pt x="945" y="705"/>
                  </a:lnTo>
                  <a:lnTo>
                    <a:pt x="939" y="750"/>
                  </a:lnTo>
                  <a:lnTo>
                    <a:pt x="939" y="750"/>
                  </a:lnTo>
                  <a:lnTo>
                    <a:pt x="936" y="790"/>
                  </a:lnTo>
                  <a:lnTo>
                    <a:pt x="932" y="829"/>
                  </a:lnTo>
                  <a:lnTo>
                    <a:pt x="930" y="850"/>
                  </a:lnTo>
                  <a:lnTo>
                    <a:pt x="928" y="870"/>
                  </a:lnTo>
                  <a:lnTo>
                    <a:pt x="925" y="891"/>
                  </a:lnTo>
                  <a:lnTo>
                    <a:pt x="919" y="911"/>
                  </a:lnTo>
                  <a:lnTo>
                    <a:pt x="919" y="911"/>
                  </a:lnTo>
                  <a:lnTo>
                    <a:pt x="919" y="933"/>
                  </a:lnTo>
                  <a:lnTo>
                    <a:pt x="918" y="955"/>
                  </a:lnTo>
                  <a:lnTo>
                    <a:pt x="916" y="975"/>
                  </a:lnTo>
                  <a:lnTo>
                    <a:pt x="914" y="997"/>
                  </a:lnTo>
                  <a:lnTo>
                    <a:pt x="914" y="997"/>
                  </a:lnTo>
                  <a:lnTo>
                    <a:pt x="910" y="1023"/>
                  </a:lnTo>
                  <a:lnTo>
                    <a:pt x="908" y="1052"/>
                  </a:lnTo>
                  <a:lnTo>
                    <a:pt x="903" y="1109"/>
                  </a:lnTo>
                  <a:lnTo>
                    <a:pt x="899" y="1167"/>
                  </a:lnTo>
                  <a:lnTo>
                    <a:pt x="896" y="1195"/>
                  </a:lnTo>
                  <a:lnTo>
                    <a:pt x="893" y="1222"/>
                  </a:lnTo>
                  <a:lnTo>
                    <a:pt x="893" y="1222"/>
                  </a:lnTo>
                  <a:lnTo>
                    <a:pt x="887" y="1258"/>
                  </a:lnTo>
                  <a:lnTo>
                    <a:pt x="885" y="1276"/>
                  </a:lnTo>
                  <a:lnTo>
                    <a:pt x="885" y="1285"/>
                  </a:lnTo>
                  <a:lnTo>
                    <a:pt x="885" y="1293"/>
                  </a:lnTo>
                  <a:lnTo>
                    <a:pt x="885" y="1293"/>
                  </a:lnTo>
                  <a:lnTo>
                    <a:pt x="884" y="1293"/>
                  </a:lnTo>
                  <a:lnTo>
                    <a:pt x="883" y="1294"/>
                  </a:lnTo>
                  <a:lnTo>
                    <a:pt x="881" y="1298"/>
                  </a:lnTo>
                  <a:lnTo>
                    <a:pt x="880" y="1304"/>
                  </a:lnTo>
                  <a:lnTo>
                    <a:pt x="878" y="1308"/>
                  </a:lnTo>
                  <a:lnTo>
                    <a:pt x="878" y="1308"/>
                  </a:lnTo>
                  <a:lnTo>
                    <a:pt x="878" y="1311"/>
                  </a:lnTo>
                  <a:lnTo>
                    <a:pt x="877" y="1316"/>
                  </a:lnTo>
                  <a:lnTo>
                    <a:pt x="875" y="1324"/>
                  </a:lnTo>
                  <a:lnTo>
                    <a:pt x="871" y="1334"/>
                  </a:lnTo>
                  <a:lnTo>
                    <a:pt x="871" y="1338"/>
                  </a:lnTo>
                  <a:lnTo>
                    <a:pt x="871" y="1342"/>
                  </a:lnTo>
                  <a:lnTo>
                    <a:pt x="871" y="1342"/>
                  </a:lnTo>
                  <a:lnTo>
                    <a:pt x="867" y="1353"/>
                  </a:lnTo>
                  <a:lnTo>
                    <a:pt x="863" y="1365"/>
                  </a:lnTo>
                  <a:lnTo>
                    <a:pt x="855" y="1388"/>
                  </a:lnTo>
                  <a:lnTo>
                    <a:pt x="855" y="1388"/>
                  </a:lnTo>
                  <a:lnTo>
                    <a:pt x="841" y="1401"/>
                  </a:lnTo>
                  <a:lnTo>
                    <a:pt x="833" y="1408"/>
                  </a:lnTo>
                  <a:lnTo>
                    <a:pt x="823" y="1414"/>
                  </a:lnTo>
                  <a:lnTo>
                    <a:pt x="813" y="1419"/>
                  </a:lnTo>
                  <a:lnTo>
                    <a:pt x="804" y="1424"/>
                  </a:lnTo>
                  <a:lnTo>
                    <a:pt x="793" y="1427"/>
                  </a:lnTo>
                  <a:lnTo>
                    <a:pt x="784" y="1428"/>
                  </a:lnTo>
                  <a:lnTo>
                    <a:pt x="784" y="1428"/>
                  </a:lnTo>
                  <a:lnTo>
                    <a:pt x="780" y="1427"/>
                  </a:lnTo>
                  <a:lnTo>
                    <a:pt x="776" y="1426"/>
                  </a:lnTo>
                  <a:lnTo>
                    <a:pt x="773" y="1424"/>
                  </a:lnTo>
                  <a:lnTo>
                    <a:pt x="769" y="1424"/>
                  </a:lnTo>
                  <a:lnTo>
                    <a:pt x="769" y="1424"/>
                  </a:lnTo>
                  <a:lnTo>
                    <a:pt x="763" y="1424"/>
                  </a:lnTo>
                  <a:lnTo>
                    <a:pt x="759" y="1424"/>
                  </a:lnTo>
                  <a:lnTo>
                    <a:pt x="755" y="1425"/>
                  </a:lnTo>
                  <a:lnTo>
                    <a:pt x="750" y="1425"/>
                  </a:lnTo>
                  <a:lnTo>
                    <a:pt x="750" y="1425"/>
                  </a:lnTo>
                  <a:lnTo>
                    <a:pt x="747" y="1424"/>
                  </a:lnTo>
                  <a:lnTo>
                    <a:pt x="743" y="1422"/>
                  </a:lnTo>
                  <a:lnTo>
                    <a:pt x="740" y="1418"/>
                  </a:lnTo>
                  <a:lnTo>
                    <a:pt x="735" y="1417"/>
                  </a:lnTo>
                  <a:lnTo>
                    <a:pt x="735" y="1417"/>
                  </a:lnTo>
                  <a:lnTo>
                    <a:pt x="729" y="1416"/>
                  </a:lnTo>
                  <a:lnTo>
                    <a:pt x="722" y="1415"/>
                  </a:lnTo>
                  <a:lnTo>
                    <a:pt x="709" y="1414"/>
                  </a:lnTo>
                  <a:lnTo>
                    <a:pt x="709" y="1414"/>
                  </a:lnTo>
                  <a:lnTo>
                    <a:pt x="698" y="1411"/>
                  </a:lnTo>
                  <a:lnTo>
                    <a:pt x="687" y="1409"/>
                  </a:lnTo>
                  <a:lnTo>
                    <a:pt x="687" y="1409"/>
                  </a:lnTo>
                  <a:lnTo>
                    <a:pt x="682" y="1408"/>
                  </a:lnTo>
                  <a:lnTo>
                    <a:pt x="676" y="1408"/>
                  </a:lnTo>
                  <a:lnTo>
                    <a:pt x="665" y="1409"/>
                  </a:lnTo>
                  <a:lnTo>
                    <a:pt x="665" y="1409"/>
                  </a:lnTo>
                  <a:lnTo>
                    <a:pt x="649" y="1406"/>
                  </a:lnTo>
                  <a:lnTo>
                    <a:pt x="631" y="1402"/>
                  </a:lnTo>
                  <a:lnTo>
                    <a:pt x="614" y="1399"/>
                  </a:lnTo>
                  <a:lnTo>
                    <a:pt x="596" y="1396"/>
                  </a:lnTo>
                  <a:lnTo>
                    <a:pt x="596" y="1396"/>
                  </a:lnTo>
                  <a:lnTo>
                    <a:pt x="524" y="1391"/>
                  </a:lnTo>
                  <a:lnTo>
                    <a:pt x="524" y="1391"/>
                  </a:lnTo>
                  <a:lnTo>
                    <a:pt x="512" y="1389"/>
                  </a:lnTo>
                  <a:lnTo>
                    <a:pt x="500" y="1388"/>
                  </a:lnTo>
                  <a:lnTo>
                    <a:pt x="488" y="1388"/>
                  </a:lnTo>
                  <a:lnTo>
                    <a:pt x="484" y="1389"/>
                  </a:lnTo>
                  <a:lnTo>
                    <a:pt x="479" y="1392"/>
                  </a:lnTo>
                  <a:lnTo>
                    <a:pt x="479" y="1392"/>
                  </a:lnTo>
                  <a:lnTo>
                    <a:pt x="475" y="1389"/>
                  </a:lnTo>
                  <a:lnTo>
                    <a:pt x="471" y="1387"/>
                  </a:lnTo>
                  <a:lnTo>
                    <a:pt x="462" y="1385"/>
                  </a:lnTo>
                  <a:lnTo>
                    <a:pt x="443" y="1383"/>
                  </a:lnTo>
                  <a:lnTo>
                    <a:pt x="443" y="1383"/>
                  </a:lnTo>
                  <a:lnTo>
                    <a:pt x="402" y="1379"/>
                  </a:lnTo>
                  <a:lnTo>
                    <a:pt x="402" y="1379"/>
                  </a:lnTo>
                  <a:lnTo>
                    <a:pt x="383" y="1376"/>
                  </a:lnTo>
                  <a:lnTo>
                    <a:pt x="364" y="1371"/>
                  </a:lnTo>
                  <a:lnTo>
                    <a:pt x="345" y="1368"/>
                  </a:lnTo>
                  <a:lnTo>
                    <a:pt x="325" y="1366"/>
                  </a:lnTo>
                  <a:lnTo>
                    <a:pt x="325" y="1366"/>
                  </a:lnTo>
                  <a:lnTo>
                    <a:pt x="287" y="1365"/>
                  </a:lnTo>
                  <a:lnTo>
                    <a:pt x="247" y="1362"/>
                  </a:lnTo>
                  <a:lnTo>
                    <a:pt x="173" y="1354"/>
                  </a:lnTo>
                  <a:lnTo>
                    <a:pt x="173" y="1354"/>
                  </a:lnTo>
                  <a:lnTo>
                    <a:pt x="154" y="1353"/>
                  </a:lnTo>
                  <a:lnTo>
                    <a:pt x="144" y="1352"/>
                  </a:lnTo>
                  <a:lnTo>
                    <a:pt x="135" y="1351"/>
                  </a:lnTo>
                  <a:lnTo>
                    <a:pt x="135" y="1351"/>
                  </a:lnTo>
                  <a:lnTo>
                    <a:pt x="123" y="1350"/>
                  </a:lnTo>
                  <a:lnTo>
                    <a:pt x="112" y="1349"/>
                  </a:lnTo>
                  <a:lnTo>
                    <a:pt x="94" y="1350"/>
                  </a:lnTo>
                  <a:lnTo>
                    <a:pt x="77" y="1350"/>
                  </a:lnTo>
                  <a:lnTo>
                    <a:pt x="69" y="1350"/>
                  </a:lnTo>
                  <a:lnTo>
                    <a:pt x="61" y="1349"/>
                  </a:lnTo>
                  <a:lnTo>
                    <a:pt x="61" y="1349"/>
                  </a:lnTo>
                  <a:lnTo>
                    <a:pt x="59" y="1346"/>
                  </a:lnTo>
                  <a:lnTo>
                    <a:pt x="54" y="1342"/>
                  </a:lnTo>
                  <a:lnTo>
                    <a:pt x="46" y="1339"/>
                  </a:lnTo>
                  <a:lnTo>
                    <a:pt x="46" y="1339"/>
                  </a:lnTo>
                  <a:lnTo>
                    <a:pt x="42" y="1331"/>
                  </a:lnTo>
                  <a:lnTo>
                    <a:pt x="37" y="1322"/>
                  </a:lnTo>
                  <a:lnTo>
                    <a:pt x="33" y="1313"/>
                  </a:lnTo>
                  <a:lnTo>
                    <a:pt x="31" y="1304"/>
                  </a:lnTo>
                  <a:lnTo>
                    <a:pt x="30" y="1294"/>
                  </a:lnTo>
                  <a:lnTo>
                    <a:pt x="29" y="1285"/>
                  </a:lnTo>
                  <a:lnTo>
                    <a:pt x="29" y="1275"/>
                  </a:lnTo>
                  <a:lnTo>
                    <a:pt x="30" y="1264"/>
                  </a:lnTo>
                  <a:lnTo>
                    <a:pt x="30" y="1264"/>
                  </a:lnTo>
                  <a:lnTo>
                    <a:pt x="28" y="1273"/>
                  </a:lnTo>
                  <a:lnTo>
                    <a:pt x="25" y="1282"/>
                  </a:lnTo>
                  <a:lnTo>
                    <a:pt x="24" y="1293"/>
                  </a:lnTo>
                  <a:lnTo>
                    <a:pt x="24" y="1304"/>
                  </a:lnTo>
                  <a:lnTo>
                    <a:pt x="24" y="1315"/>
                  </a:lnTo>
                  <a:lnTo>
                    <a:pt x="27" y="1325"/>
                  </a:lnTo>
                  <a:lnTo>
                    <a:pt x="29" y="1336"/>
                  </a:lnTo>
                  <a:lnTo>
                    <a:pt x="33" y="1347"/>
                  </a:lnTo>
                  <a:lnTo>
                    <a:pt x="33" y="1347"/>
                  </a:lnTo>
                  <a:lnTo>
                    <a:pt x="47" y="1351"/>
                  </a:lnTo>
                  <a:lnTo>
                    <a:pt x="62" y="1355"/>
                  </a:lnTo>
                  <a:lnTo>
                    <a:pt x="91" y="1361"/>
                  </a:lnTo>
                  <a:lnTo>
                    <a:pt x="121" y="1365"/>
                  </a:lnTo>
                  <a:lnTo>
                    <a:pt x="151" y="1368"/>
                  </a:lnTo>
                  <a:lnTo>
                    <a:pt x="151" y="136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9" name="Freeform 172"/>
            <p:cNvSpPr>
              <a:spLocks noEditPoints="1"/>
            </p:cNvSpPr>
            <p:nvPr/>
          </p:nvSpPr>
          <p:spPr bwMode="auto">
            <a:xfrm>
              <a:off x="5892801" y="1258888"/>
              <a:ext cx="188913" cy="44450"/>
            </a:xfrm>
            <a:custGeom>
              <a:avLst/>
              <a:gdLst/>
              <a:ahLst/>
              <a:cxnLst>
                <a:cxn ang="0">
                  <a:pos x="303" y="85"/>
                </a:cxn>
                <a:cxn ang="0">
                  <a:pos x="238" y="73"/>
                </a:cxn>
                <a:cxn ang="0">
                  <a:pos x="128" y="71"/>
                </a:cxn>
                <a:cxn ang="0">
                  <a:pos x="67" y="64"/>
                </a:cxn>
                <a:cxn ang="0">
                  <a:pos x="26" y="62"/>
                </a:cxn>
                <a:cxn ang="0">
                  <a:pos x="1" y="31"/>
                </a:cxn>
                <a:cxn ang="0">
                  <a:pos x="6" y="9"/>
                </a:cxn>
                <a:cxn ang="0">
                  <a:pos x="40" y="1"/>
                </a:cxn>
                <a:cxn ang="0">
                  <a:pos x="100" y="5"/>
                </a:cxn>
                <a:cxn ang="0">
                  <a:pos x="203" y="11"/>
                </a:cxn>
                <a:cxn ang="0">
                  <a:pos x="313" y="19"/>
                </a:cxn>
                <a:cxn ang="0">
                  <a:pos x="350" y="38"/>
                </a:cxn>
                <a:cxn ang="0">
                  <a:pos x="356" y="59"/>
                </a:cxn>
                <a:cxn ang="0">
                  <a:pos x="344" y="77"/>
                </a:cxn>
                <a:cxn ang="0">
                  <a:pos x="19" y="38"/>
                </a:cxn>
                <a:cxn ang="0">
                  <a:pos x="34" y="33"/>
                </a:cxn>
                <a:cxn ang="0">
                  <a:pos x="30" y="15"/>
                </a:cxn>
                <a:cxn ang="0">
                  <a:pos x="14" y="28"/>
                </a:cxn>
                <a:cxn ang="0">
                  <a:pos x="52" y="35"/>
                </a:cxn>
                <a:cxn ang="0">
                  <a:pos x="53" y="16"/>
                </a:cxn>
                <a:cxn ang="0">
                  <a:pos x="43" y="18"/>
                </a:cxn>
                <a:cxn ang="0">
                  <a:pos x="50" y="35"/>
                </a:cxn>
                <a:cxn ang="0">
                  <a:pos x="66" y="23"/>
                </a:cxn>
                <a:cxn ang="0">
                  <a:pos x="73" y="34"/>
                </a:cxn>
                <a:cxn ang="0">
                  <a:pos x="85" y="33"/>
                </a:cxn>
                <a:cxn ang="0">
                  <a:pos x="83" y="19"/>
                </a:cxn>
                <a:cxn ang="0">
                  <a:pos x="93" y="20"/>
                </a:cxn>
                <a:cxn ang="0">
                  <a:pos x="97" y="32"/>
                </a:cxn>
                <a:cxn ang="0">
                  <a:pos x="113" y="42"/>
                </a:cxn>
                <a:cxn ang="0">
                  <a:pos x="122" y="28"/>
                </a:cxn>
                <a:cxn ang="0">
                  <a:pos x="99" y="20"/>
                </a:cxn>
                <a:cxn ang="0">
                  <a:pos x="202" y="38"/>
                </a:cxn>
                <a:cxn ang="0">
                  <a:pos x="210" y="54"/>
                </a:cxn>
                <a:cxn ang="0">
                  <a:pos x="218" y="40"/>
                </a:cxn>
                <a:cxn ang="0">
                  <a:pos x="208" y="21"/>
                </a:cxn>
                <a:cxn ang="0">
                  <a:pos x="232" y="54"/>
                </a:cxn>
                <a:cxn ang="0">
                  <a:pos x="251" y="56"/>
                </a:cxn>
                <a:cxn ang="0">
                  <a:pos x="225" y="19"/>
                </a:cxn>
                <a:cxn ang="0">
                  <a:pos x="165" y="24"/>
                </a:cxn>
                <a:cxn ang="0">
                  <a:pos x="187" y="49"/>
                </a:cxn>
                <a:cxn ang="0">
                  <a:pos x="191" y="25"/>
                </a:cxn>
                <a:cxn ang="0">
                  <a:pos x="165" y="24"/>
                </a:cxn>
                <a:cxn ang="0">
                  <a:pos x="270" y="57"/>
                </a:cxn>
                <a:cxn ang="0">
                  <a:pos x="285" y="53"/>
                </a:cxn>
                <a:cxn ang="0">
                  <a:pos x="274" y="24"/>
                </a:cxn>
                <a:cxn ang="0">
                  <a:pos x="265" y="51"/>
                </a:cxn>
                <a:cxn ang="0">
                  <a:pos x="146" y="44"/>
                </a:cxn>
                <a:cxn ang="0">
                  <a:pos x="157" y="24"/>
                </a:cxn>
                <a:cxn ang="0">
                  <a:pos x="133" y="30"/>
                </a:cxn>
                <a:cxn ang="0">
                  <a:pos x="299" y="58"/>
                </a:cxn>
                <a:cxn ang="0">
                  <a:pos x="314" y="60"/>
                </a:cxn>
                <a:cxn ang="0">
                  <a:pos x="318" y="28"/>
                </a:cxn>
                <a:cxn ang="0">
                  <a:pos x="299" y="27"/>
                </a:cxn>
                <a:cxn ang="0">
                  <a:pos x="299" y="58"/>
                </a:cxn>
                <a:cxn ang="0">
                  <a:pos x="337" y="48"/>
                </a:cxn>
                <a:cxn ang="0">
                  <a:pos x="325" y="31"/>
                </a:cxn>
                <a:cxn ang="0">
                  <a:pos x="329" y="57"/>
                </a:cxn>
              </a:cxnLst>
              <a:rect l="0" t="0" r="r" b="b"/>
              <a:pathLst>
                <a:path w="356" h="86">
                  <a:moveTo>
                    <a:pt x="341" y="84"/>
                  </a:moveTo>
                  <a:lnTo>
                    <a:pt x="341" y="84"/>
                  </a:lnTo>
                  <a:lnTo>
                    <a:pt x="328" y="86"/>
                  </a:lnTo>
                  <a:lnTo>
                    <a:pt x="316" y="86"/>
                  </a:lnTo>
                  <a:lnTo>
                    <a:pt x="303" y="85"/>
                  </a:lnTo>
                  <a:lnTo>
                    <a:pt x="291" y="83"/>
                  </a:lnTo>
                  <a:lnTo>
                    <a:pt x="265" y="77"/>
                  </a:lnTo>
                  <a:lnTo>
                    <a:pt x="251" y="75"/>
                  </a:lnTo>
                  <a:lnTo>
                    <a:pt x="238" y="73"/>
                  </a:lnTo>
                  <a:lnTo>
                    <a:pt x="238" y="73"/>
                  </a:lnTo>
                  <a:lnTo>
                    <a:pt x="212" y="73"/>
                  </a:lnTo>
                  <a:lnTo>
                    <a:pt x="186" y="73"/>
                  </a:lnTo>
                  <a:lnTo>
                    <a:pt x="158" y="73"/>
                  </a:lnTo>
                  <a:lnTo>
                    <a:pt x="143" y="72"/>
                  </a:lnTo>
                  <a:lnTo>
                    <a:pt x="128" y="71"/>
                  </a:lnTo>
                  <a:lnTo>
                    <a:pt x="128" y="71"/>
                  </a:lnTo>
                  <a:lnTo>
                    <a:pt x="98" y="65"/>
                  </a:lnTo>
                  <a:lnTo>
                    <a:pt x="82" y="64"/>
                  </a:lnTo>
                  <a:lnTo>
                    <a:pt x="67" y="64"/>
                  </a:lnTo>
                  <a:lnTo>
                    <a:pt x="67" y="64"/>
                  </a:lnTo>
                  <a:lnTo>
                    <a:pt x="52" y="65"/>
                  </a:lnTo>
                  <a:lnTo>
                    <a:pt x="43" y="66"/>
                  </a:lnTo>
                  <a:lnTo>
                    <a:pt x="34" y="65"/>
                  </a:lnTo>
                  <a:lnTo>
                    <a:pt x="34" y="65"/>
                  </a:lnTo>
                  <a:lnTo>
                    <a:pt x="26" y="62"/>
                  </a:lnTo>
                  <a:lnTo>
                    <a:pt x="20" y="58"/>
                  </a:lnTo>
                  <a:lnTo>
                    <a:pt x="7" y="49"/>
                  </a:lnTo>
                  <a:lnTo>
                    <a:pt x="7" y="49"/>
                  </a:lnTo>
                  <a:lnTo>
                    <a:pt x="5" y="41"/>
                  </a:lnTo>
                  <a:lnTo>
                    <a:pt x="1" y="31"/>
                  </a:lnTo>
                  <a:lnTo>
                    <a:pt x="0" y="23"/>
                  </a:lnTo>
                  <a:lnTo>
                    <a:pt x="1" y="17"/>
                  </a:lnTo>
                  <a:lnTo>
                    <a:pt x="2" y="12"/>
                  </a:lnTo>
                  <a:lnTo>
                    <a:pt x="2" y="12"/>
                  </a:lnTo>
                  <a:lnTo>
                    <a:pt x="6" y="9"/>
                  </a:lnTo>
                  <a:lnTo>
                    <a:pt x="10" y="5"/>
                  </a:lnTo>
                  <a:lnTo>
                    <a:pt x="14" y="3"/>
                  </a:lnTo>
                  <a:lnTo>
                    <a:pt x="20" y="2"/>
                  </a:lnTo>
                  <a:lnTo>
                    <a:pt x="29" y="0"/>
                  </a:lnTo>
                  <a:lnTo>
                    <a:pt x="40" y="1"/>
                  </a:lnTo>
                  <a:lnTo>
                    <a:pt x="62" y="3"/>
                  </a:lnTo>
                  <a:lnTo>
                    <a:pt x="74" y="4"/>
                  </a:lnTo>
                  <a:lnTo>
                    <a:pt x="86" y="3"/>
                  </a:lnTo>
                  <a:lnTo>
                    <a:pt x="86" y="3"/>
                  </a:lnTo>
                  <a:lnTo>
                    <a:pt x="100" y="5"/>
                  </a:lnTo>
                  <a:lnTo>
                    <a:pt x="114" y="8"/>
                  </a:lnTo>
                  <a:lnTo>
                    <a:pt x="143" y="11"/>
                  </a:lnTo>
                  <a:lnTo>
                    <a:pt x="173" y="12"/>
                  </a:lnTo>
                  <a:lnTo>
                    <a:pt x="203" y="11"/>
                  </a:lnTo>
                  <a:lnTo>
                    <a:pt x="203" y="11"/>
                  </a:lnTo>
                  <a:lnTo>
                    <a:pt x="227" y="10"/>
                  </a:lnTo>
                  <a:lnTo>
                    <a:pt x="249" y="12"/>
                  </a:lnTo>
                  <a:lnTo>
                    <a:pt x="292" y="16"/>
                  </a:lnTo>
                  <a:lnTo>
                    <a:pt x="292" y="16"/>
                  </a:lnTo>
                  <a:lnTo>
                    <a:pt x="313" y="19"/>
                  </a:lnTo>
                  <a:lnTo>
                    <a:pt x="322" y="20"/>
                  </a:lnTo>
                  <a:lnTo>
                    <a:pt x="330" y="24"/>
                  </a:lnTo>
                  <a:lnTo>
                    <a:pt x="338" y="27"/>
                  </a:lnTo>
                  <a:lnTo>
                    <a:pt x="344" y="31"/>
                  </a:lnTo>
                  <a:lnTo>
                    <a:pt x="350" y="38"/>
                  </a:lnTo>
                  <a:lnTo>
                    <a:pt x="355" y="45"/>
                  </a:lnTo>
                  <a:lnTo>
                    <a:pt x="355" y="45"/>
                  </a:lnTo>
                  <a:lnTo>
                    <a:pt x="356" y="50"/>
                  </a:lnTo>
                  <a:lnTo>
                    <a:pt x="356" y="55"/>
                  </a:lnTo>
                  <a:lnTo>
                    <a:pt x="356" y="59"/>
                  </a:lnTo>
                  <a:lnTo>
                    <a:pt x="356" y="63"/>
                  </a:lnTo>
                  <a:lnTo>
                    <a:pt x="356" y="63"/>
                  </a:lnTo>
                  <a:lnTo>
                    <a:pt x="352" y="69"/>
                  </a:lnTo>
                  <a:lnTo>
                    <a:pt x="347" y="73"/>
                  </a:lnTo>
                  <a:lnTo>
                    <a:pt x="344" y="77"/>
                  </a:lnTo>
                  <a:lnTo>
                    <a:pt x="342" y="80"/>
                  </a:lnTo>
                  <a:lnTo>
                    <a:pt x="341" y="84"/>
                  </a:lnTo>
                  <a:lnTo>
                    <a:pt x="341" y="84"/>
                  </a:lnTo>
                  <a:close/>
                  <a:moveTo>
                    <a:pt x="19" y="38"/>
                  </a:moveTo>
                  <a:lnTo>
                    <a:pt x="19" y="38"/>
                  </a:lnTo>
                  <a:lnTo>
                    <a:pt x="24" y="35"/>
                  </a:lnTo>
                  <a:lnTo>
                    <a:pt x="27" y="35"/>
                  </a:lnTo>
                  <a:lnTo>
                    <a:pt x="30" y="35"/>
                  </a:lnTo>
                  <a:lnTo>
                    <a:pt x="34" y="33"/>
                  </a:lnTo>
                  <a:lnTo>
                    <a:pt x="34" y="33"/>
                  </a:lnTo>
                  <a:lnTo>
                    <a:pt x="34" y="29"/>
                  </a:lnTo>
                  <a:lnTo>
                    <a:pt x="34" y="26"/>
                  </a:lnTo>
                  <a:lnTo>
                    <a:pt x="36" y="16"/>
                  </a:lnTo>
                  <a:lnTo>
                    <a:pt x="36" y="16"/>
                  </a:lnTo>
                  <a:lnTo>
                    <a:pt x="30" y="15"/>
                  </a:lnTo>
                  <a:lnTo>
                    <a:pt x="25" y="16"/>
                  </a:lnTo>
                  <a:lnTo>
                    <a:pt x="21" y="17"/>
                  </a:lnTo>
                  <a:lnTo>
                    <a:pt x="17" y="20"/>
                  </a:lnTo>
                  <a:lnTo>
                    <a:pt x="15" y="24"/>
                  </a:lnTo>
                  <a:lnTo>
                    <a:pt x="14" y="28"/>
                  </a:lnTo>
                  <a:lnTo>
                    <a:pt x="15" y="32"/>
                  </a:lnTo>
                  <a:lnTo>
                    <a:pt x="19" y="38"/>
                  </a:lnTo>
                  <a:lnTo>
                    <a:pt x="19" y="38"/>
                  </a:lnTo>
                  <a:close/>
                  <a:moveTo>
                    <a:pt x="52" y="35"/>
                  </a:moveTo>
                  <a:lnTo>
                    <a:pt x="52" y="35"/>
                  </a:lnTo>
                  <a:lnTo>
                    <a:pt x="54" y="31"/>
                  </a:lnTo>
                  <a:lnTo>
                    <a:pt x="55" y="27"/>
                  </a:lnTo>
                  <a:lnTo>
                    <a:pt x="56" y="16"/>
                  </a:lnTo>
                  <a:lnTo>
                    <a:pt x="56" y="16"/>
                  </a:lnTo>
                  <a:lnTo>
                    <a:pt x="53" y="16"/>
                  </a:lnTo>
                  <a:lnTo>
                    <a:pt x="51" y="16"/>
                  </a:lnTo>
                  <a:lnTo>
                    <a:pt x="47" y="15"/>
                  </a:lnTo>
                  <a:lnTo>
                    <a:pt x="44" y="15"/>
                  </a:lnTo>
                  <a:lnTo>
                    <a:pt x="44" y="15"/>
                  </a:lnTo>
                  <a:lnTo>
                    <a:pt x="43" y="18"/>
                  </a:lnTo>
                  <a:lnTo>
                    <a:pt x="43" y="21"/>
                  </a:lnTo>
                  <a:lnTo>
                    <a:pt x="44" y="28"/>
                  </a:lnTo>
                  <a:lnTo>
                    <a:pt x="45" y="31"/>
                  </a:lnTo>
                  <a:lnTo>
                    <a:pt x="46" y="33"/>
                  </a:lnTo>
                  <a:lnTo>
                    <a:pt x="50" y="35"/>
                  </a:lnTo>
                  <a:lnTo>
                    <a:pt x="52" y="35"/>
                  </a:lnTo>
                  <a:lnTo>
                    <a:pt x="52" y="35"/>
                  </a:lnTo>
                  <a:close/>
                  <a:moveTo>
                    <a:pt x="67" y="18"/>
                  </a:moveTo>
                  <a:lnTo>
                    <a:pt x="67" y="18"/>
                  </a:lnTo>
                  <a:lnTo>
                    <a:pt x="66" y="23"/>
                  </a:lnTo>
                  <a:lnTo>
                    <a:pt x="67" y="28"/>
                  </a:lnTo>
                  <a:lnTo>
                    <a:pt x="68" y="35"/>
                  </a:lnTo>
                  <a:lnTo>
                    <a:pt x="68" y="35"/>
                  </a:lnTo>
                  <a:lnTo>
                    <a:pt x="70" y="34"/>
                  </a:lnTo>
                  <a:lnTo>
                    <a:pt x="73" y="34"/>
                  </a:lnTo>
                  <a:lnTo>
                    <a:pt x="77" y="34"/>
                  </a:lnTo>
                  <a:lnTo>
                    <a:pt x="82" y="35"/>
                  </a:lnTo>
                  <a:lnTo>
                    <a:pt x="84" y="34"/>
                  </a:lnTo>
                  <a:lnTo>
                    <a:pt x="85" y="33"/>
                  </a:lnTo>
                  <a:lnTo>
                    <a:pt x="85" y="33"/>
                  </a:lnTo>
                  <a:lnTo>
                    <a:pt x="84" y="30"/>
                  </a:lnTo>
                  <a:lnTo>
                    <a:pt x="84" y="27"/>
                  </a:lnTo>
                  <a:lnTo>
                    <a:pt x="84" y="23"/>
                  </a:lnTo>
                  <a:lnTo>
                    <a:pt x="83" y="19"/>
                  </a:lnTo>
                  <a:lnTo>
                    <a:pt x="83" y="19"/>
                  </a:lnTo>
                  <a:lnTo>
                    <a:pt x="74" y="17"/>
                  </a:lnTo>
                  <a:lnTo>
                    <a:pt x="70" y="17"/>
                  </a:lnTo>
                  <a:lnTo>
                    <a:pt x="67" y="18"/>
                  </a:lnTo>
                  <a:lnTo>
                    <a:pt x="67" y="18"/>
                  </a:lnTo>
                  <a:close/>
                  <a:moveTo>
                    <a:pt x="93" y="20"/>
                  </a:moveTo>
                  <a:lnTo>
                    <a:pt x="93" y="20"/>
                  </a:lnTo>
                  <a:lnTo>
                    <a:pt x="93" y="23"/>
                  </a:lnTo>
                  <a:lnTo>
                    <a:pt x="93" y="24"/>
                  </a:lnTo>
                  <a:lnTo>
                    <a:pt x="95" y="28"/>
                  </a:lnTo>
                  <a:lnTo>
                    <a:pt x="97" y="32"/>
                  </a:lnTo>
                  <a:lnTo>
                    <a:pt x="97" y="34"/>
                  </a:lnTo>
                  <a:lnTo>
                    <a:pt x="97" y="38"/>
                  </a:lnTo>
                  <a:lnTo>
                    <a:pt x="97" y="38"/>
                  </a:lnTo>
                  <a:lnTo>
                    <a:pt x="106" y="41"/>
                  </a:lnTo>
                  <a:lnTo>
                    <a:pt x="113" y="42"/>
                  </a:lnTo>
                  <a:lnTo>
                    <a:pt x="119" y="42"/>
                  </a:lnTo>
                  <a:lnTo>
                    <a:pt x="119" y="42"/>
                  </a:lnTo>
                  <a:lnTo>
                    <a:pt x="120" y="38"/>
                  </a:lnTo>
                  <a:lnTo>
                    <a:pt x="121" y="33"/>
                  </a:lnTo>
                  <a:lnTo>
                    <a:pt x="122" y="28"/>
                  </a:lnTo>
                  <a:lnTo>
                    <a:pt x="122" y="23"/>
                  </a:lnTo>
                  <a:lnTo>
                    <a:pt x="122" y="23"/>
                  </a:lnTo>
                  <a:lnTo>
                    <a:pt x="114" y="23"/>
                  </a:lnTo>
                  <a:lnTo>
                    <a:pt x="106" y="21"/>
                  </a:lnTo>
                  <a:lnTo>
                    <a:pt x="99" y="20"/>
                  </a:lnTo>
                  <a:lnTo>
                    <a:pt x="93" y="20"/>
                  </a:lnTo>
                  <a:lnTo>
                    <a:pt x="93" y="20"/>
                  </a:lnTo>
                  <a:close/>
                  <a:moveTo>
                    <a:pt x="201" y="23"/>
                  </a:moveTo>
                  <a:lnTo>
                    <a:pt x="201" y="23"/>
                  </a:lnTo>
                  <a:lnTo>
                    <a:pt x="202" y="38"/>
                  </a:lnTo>
                  <a:lnTo>
                    <a:pt x="202" y="44"/>
                  </a:lnTo>
                  <a:lnTo>
                    <a:pt x="202" y="50"/>
                  </a:lnTo>
                  <a:lnTo>
                    <a:pt x="202" y="50"/>
                  </a:lnTo>
                  <a:lnTo>
                    <a:pt x="208" y="54"/>
                  </a:lnTo>
                  <a:lnTo>
                    <a:pt x="210" y="54"/>
                  </a:lnTo>
                  <a:lnTo>
                    <a:pt x="212" y="54"/>
                  </a:lnTo>
                  <a:lnTo>
                    <a:pt x="214" y="53"/>
                  </a:lnTo>
                  <a:lnTo>
                    <a:pt x="216" y="50"/>
                  </a:lnTo>
                  <a:lnTo>
                    <a:pt x="218" y="45"/>
                  </a:lnTo>
                  <a:lnTo>
                    <a:pt x="218" y="40"/>
                  </a:lnTo>
                  <a:lnTo>
                    <a:pt x="219" y="32"/>
                  </a:lnTo>
                  <a:lnTo>
                    <a:pt x="218" y="19"/>
                  </a:lnTo>
                  <a:lnTo>
                    <a:pt x="218" y="19"/>
                  </a:lnTo>
                  <a:lnTo>
                    <a:pt x="213" y="20"/>
                  </a:lnTo>
                  <a:lnTo>
                    <a:pt x="208" y="21"/>
                  </a:lnTo>
                  <a:lnTo>
                    <a:pt x="204" y="21"/>
                  </a:lnTo>
                  <a:lnTo>
                    <a:pt x="201" y="23"/>
                  </a:lnTo>
                  <a:lnTo>
                    <a:pt x="201" y="23"/>
                  </a:lnTo>
                  <a:close/>
                  <a:moveTo>
                    <a:pt x="232" y="54"/>
                  </a:moveTo>
                  <a:lnTo>
                    <a:pt x="232" y="54"/>
                  </a:lnTo>
                  <a:lnTo>
                    <a:pt x="236" y="55"/>
                  </a:lnTo>
                  <a:lnTo>
                    <a:pt x="240" y="55"/>
                  </a:lnTo>
                  <a:lnTo>
                    <a:pt x="246" y="55"/>
                  </a:lnTo>
                  <a:lnTo>
                    <a:pt x="251" y="56"/>
                  </a:lnTo>
                  <a:lnTo>
                    <a:pt x="251" y="56"/>
                  </a:lnTo>
                  <a:lnTo>
                    <a:pt x="247" y="20"/>
                  </a:lnTo>
                  <a:lnTo>
                    <a:pt x="247" y="20"/>
                  </a:lnTo>
                  <a:lnTo>
                    <a:pt x="236" y="20"/>
                  </a:lnTo>
                  <a:lnTo>
                    <a:pt x="225" y="19"/>
                  </a:lnTo>
                  <a:lnTo>
                    <a:pt x="225" y="19"/>
                  </a:lnTo>
                  <a:lnTo>
                    <a:pt x="228" y="36"/>
                  </a:lnTo>
                  <a:lnTo>
                    <a:pt x="232" y="54"/>
                  </a:lnTo>
                  <a:lnTo>
                    <a:pt x="232" y="54"/>
                  </a:lnTo>
                  <a:close/>
                  <a:moveTo>
                    <a:pt x="165" y="24"/>
                  </a:moveTo>
                  <a:lnTo>
                    <a:pt x="165" y="24"/>
                  </a:lnTo>
                  <a:lnTo>
                    <a:pt x="167" y="36"/>
                  </a:lnTo>
                  <a:lnTo>
                    <a:pt x="171" y="48"/>
                  </a:lnTo>
                  <a:lnTo>
                    <a:pt x="171" y="48"/>
                  </a:lnTo>
                  <a:lnTo>
                    <a:pt x="177" y="49"/>
                  </a:lnTo>
                  <a:lnTo>
                    <a:pt x="187" y="49"/>
                  </a:lnTo>
                  <a:lnTo>
                    <a:pt x="187" y="49"/>
                  </a:lnTo>
                  <a:lnTo>
                    <a:pt x="189" y="44"/>
                  </a:lnTo>
                  <a:lnTo>
                    <a:pt x="191" y="38"/>
                  </a:lnTo>
                  <a:lnTo>
                    <a:pt x="191" y="29"/>
                  </a:lnTo>
                  <a:lnTo>
                    <a:pt x="191" y="25"/>
                  </a:lnTo>
                  <a:lnTo>
                    <a:pt x="190" y="20"/>
                  </a:lnTo>
                  <a:lnTo>
                    <a:pt x="190" y="20"/>
                  </a:lnTo>
                  <a:lnTo>
                    <a:pt x="177" y="24"/>
                  </a:lnTo>
                  <a:lnTo>
                    <a:pt x="172" y="25"/>
                  </a:lnTo>
                  <a:lnTo>
                    <a:pt x="165" y="24"/>
                  </a:lnTo>
                  <a:lnTo>
                    <a:pt x="165" y="24"/>
                  </a:lnTo>
                  <a:close/>
                  <a:moveTo>
                    <a:pt x="268" y="58"/>
                  </a:moveTo>
                  <a:lnTo>
                    <a:pt x="268" y="58"/>
                  </a:lnTo>
                  <a:lnTo>
                    <a:pt x="269" y="57"/>
                  </a:lnTo>
                  <a:lnTo>
                    <a:pt x="270" y="57"/>
                  </a:lnTo>
                  <a:lnTo>
                    <a:pt x="273" y="57"/>
                  </a:lnTo>
                  <a:lnTo>
                    <a:pt x="278" y="58"/>
                  </a:lnTo>
                  <a:lnTo>
                    <a:pt x="281" y="58"/>
                  </a:lnTo>
                  <a:lnTo>
                    <a:pt x="281" y="58"/>
                  </a:lnTo>
                  <a:lnTo>
                    <a:pt x="285" y="53"/>
                  </a:lnTo>
                  <a:lnTo>
                    <a:pt x="287" y="45"/>
                  </a:lnTo>
                  <a:lnTo>
                    <a:pt x="289" y="36"/>
                  </a:lnTo>
                  <a:lnTo>
                    <a:pt x="291" y="27"/>
                  </a:lnTo>
                  <a:lnTo>
                    <a:pt x="291" y="27"/>
                  </a:lnTo>
                  <a:lnTo>
                    <a:pt x="274" y="24"/>
                  </a:lnTo>
                  <a:lnTo>
                    <a:pt x="255" y="20"/>
                  </a:lnTo>
                  <a:lnTo>
                    <a:pt x="255" y="20"/>
                  </a:lnTo>
                  <a:lnTo>
                    <a:pt x="258" y="31"/>
                  </a:lnTo>
                  <a:lnTo>
                    <a:pt x="261" y="42"/>
                  </a:lnTo>
                  <a:lnTo>
                    <a:pt x="265" y="51"/>
                  </a:lnTo>
                  <a:lnTo>
                    <a:pt x="268" y="58"/>
                  </a:lnTo>
                  <a:lnTo>
                    <a:pt x="268" y="58"/>
                  </a:lnTo>
                  <a:close/>
                  <a:moveTo>
                    <a:pt x="133" y="43"/>
                  </a:moveTo>
                  <a:lnTo>
                    <a:pt x="133" y="43"/>
                  </a:lnTo>
                  <a:lnTo>
                    <a:pt x="146" y="44"/>
                  </a:lnTo>
                  <a:lnTo>
                    <a:pt x="153" y="45"/>
                  </a:lnTo>
                  <a:lnTo>
                    <a:pt x="158" y="46"/>
                  </a:lnTo>
                  <a:lnTo>
                    <a:pt x="158" y="46"/>
                  </a:lnTo>
                  <a:lnTo>
                    <a:pt x="157" y="36"/>
                  </a:lnTo>
                  <a:lnTo>
                    <a:pt x="157" y="24"/>
                  </a:lnTo>
                  <a:lnTo>
                    <a:pt x="157" y="24"/>
                  </a:lnTo>
                  <a:lnTo>
                    <a:pt x="145" y="25"/>
                  </a:lnTo>
                  <a:lnTo>
                    <a:pt x="133" y="24"/>
                  </a:lnTo>
                  <a:lnTo>
                    <a:pt x="133" y="24"/>
                  </a:lnTo>
                  <a:lnTo>
                    <a:pt x="133" y="30"/>
                  </a:lnTo>
                  <a:lnTo>
                    <a:pt x="133" y="34"/>
                  </a:lnTo>
                  <a:lnTo>
                    <a:pt x="133" y="39"/>
                  </a:lnTo>
                  <a:lnTo>
                    <a:pt x="133" y="43"/>
                  </a:lnTo>
                  <a:lnTo>
                    <a:pt x="133" y="43"/>
                  </a:lnTo>
                  <a:close/>
                  <a:moveTo>
                    <a:pt x="299" y="58"/>
                  </a:moveTo>
                  <a:lnTo>
                    <a:pt x="299" y="58"/>
                  </a:lnTo>
                  <a:lnTo>
                    <a:pt x="303" y="59"/>
                  </a:lnTo>
                  <a:lnTo>
                    <a:pt x="307" y="59"/>
                  </a:lnTo>
                  <a:lnTo>
                    <a:pt x="310" y="59"/>
                  </a:lnTo>
                  <a:lnTo>
                    <a:pt x="314" y="60"/>
                  </a:lnTo>
                  <a:lnTo>
                    <a:pt x="314" y="60"/>
                  </a:lnTo>
                  <a:lnTo>
                    <a:pt x="316" y="53"/>
                  </a:lnTo>
                  <a:lnTo>
                    <a:pt x="318" y="46"/>
                  </a:lnTo>
                  <a:lnTo>
                    <a:pt x="318" y="28"/>
                  </a:lnTo>
                  <a:lnTo>
                    <a:pt x="318" y="28"/>
                  </a:lnTo>
                  <a:lnTo>
                    <a:pt x="313" y="28"/>
                  </a:lnTo>
                  <a:lnTo>
                    <a:pt x="308" y="28"/>
                  </a:lnTo>
                  <a:lnTo>
                    <a:pt x="303" y="28"/>
                  </a:lnTo>
                  <a:lnTo>
                    <a:pt x="299" y="27"/>
                  </a:lnTo>
                  <a:lnTo>
                    <a:pt x="299" y="27"/>
                  </a:lnTo>
                  <a:lnTo>
                    <a:pt x="299" y="35"/>
                  </a:lnTo>
                  <a:lnTo>
                    <a:pt x="299" y="44"/>
                  </a:lnTo>
                  <a:lnTo>
                    <a:pt x="298" y="51"/>
                  </a:lnTo>
                  <a:lnTo>
                    <a:pt x="299" y="58"/>
                  </a:lnTo>
                  <a:lnTo>
                    <a:pt x="299" y="58"/>
                  </a:lnTo>
                  <a:close/>
                  <a:moveTo>
                    <a:pt x="330" y="60"/>
                  </a:moveTo>
                  <a:lnTo>
                    <a:pt x="330" y="60"/>
                  </a:lnTo>
                  <a:lnTo>
                    <a:pt x="334" y="56"/>
                  </a:lnTo>
                  <a:lnTo>
                    <a:pt x="337" y="53"/>
                  </a:lnTo>
                  <a:lnTo>
                    <a:pt x="337" y="48"/>
                  </a:lnTo>
                  <a:lnTo>
                    <a:pt x="337" y="44"/>
                  </a:lnTo>
                  <a:lnTo>
                    <a:pt x="334" y="41"/>
                  </a:lnTo>
                  <a:lnTo>
                    <a:pt x="331" y="38"/>
                  </a:lnTo>
                  <a:lnTo>
                    <a:pt x="328" y="34"/>
                  </a:lnTo>
                  <a:lnTo>
                    <a:pt x="325" y="31"/>
                  </a:lnTo>
                  <a:lnTo>
                    <a:pt x="325" y="31"/>
                  </a:lnTo>
                  <a:lnTo>
                    <a:pt x="326" y="39"/>
                  </a:lnTo>
                  <a:lnTo>
                    <a:pt x="327" y="46"/>
                  </a:lnTo>
                  <a:lnTo>
                    <a:pt x="328" y="54"/>
                  </a:lnTo>
                  <a:lnTo>
                    <a:pt x="329" y="57"/>
                  </a:lnTo>
                  <a:lnTo>
                    <a:pt x="330" y="60"/>
                  </a:lnTo>
                  <a:lnTo>
                    <a:pt x="330" y="6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0" name="Freeform 173"/>
            <p:cNvSpPr>
              <a:spLocks noEditPoints="1"/>
            </p:cNvSpPr>
            <p:nvPr/>
          </p:nvSpPr>
          <p:spPr bwMode="auto">
            <a:xfrm>
              <a:off x="5745163" y="1570038"/>
              <a:ext cx="79375" cy="52388"/>
            </a:xfrm>
            <a:custGeom>
              <a:avLst/>
              <a:gdLst/>
              <a:ahLst/>
              <a:cxnLst>
                <a:cxn ang="0">
                  <a:pos x="150" y="29"/>
                </a:cxn>
                <a:cxn ang="0">
                  <a:pos x="142" y="46"/>
                </a:cxn>
                <a:cxn ang="0">
                  <a:pos x="140" y="63"/>
                </a:cxn>
                <a:cxn ang="0">
                  <a:pos x="138" y="88"/>
                </a:cxn>
                <a:cxn ang="0">
                  <a:pos x="136" y="95"/>
                </a:cxn>
                <a:cxn ang="0">
                  <a:pos x="121" y="99"/>
                </a:cxn>
                <a:cxn ang="0">
                  <a:pos x="102" y="95"/>
                </a:cxn>
                <a:cxn ang="0">
                  <a:pos x="63" y="87"/>
                </a:cxn>
                <a:cxn ang="0">
                  <a:pos x="43" y="84"/>
                </a:cxn>
                <a:cxn ang="0">
                  <a:pos x="22" y="87"/>
                </a:cxn>
                <a:cxn ang="0">
                  <a:pos x="10" y="86"/>
                </a:cxn>
                <a:cxn ang="0">
                  <a:pos x="5" y="83"/>
                </a:cxn>
                <a:cxn ang="0">
                  <a:pos x="1" y="73"/>
                </a:cxn>
                <a:cxn ang="0">
                  <a:pos x="0" y="62"/>
                </a:cxn>
                <a:cxn ang="0">
                  <a:pos x="3" y="38"/>
                </a:cxn>
                <a:cxn ang="0">
                  <a:pos x="3" y="27"/>
                </a:cxn>
                <a:cxn ang="0">
                  <a:pos x="4" y="12"/>
                </a:cxn>
                <a:cxn ang="0">
                  <a:pos x="10" y="4"/>
                </a:cxn>
                <a:cxn ang="0">
                  <a:pos x="15" y="2"/>
                </a:cxn>
                <a:cxn ang="0">
                  <a:pos x="34" y="0"/>
                </a:cxn>
                <a:cxn ang="0">
                  <a:pos x="54" y="2"/>
                </a:cxn>
                <a:cxn ang="0">
                  <a:pos x="88" y="6"/>
                </a:cxn>
                <a:cxn ang="0">
                  <a:pos x="98" y="6"/>
                </a:cxn>
                <a:cxn ang="0">
                  <a:pos x="132" y="10"/>
                </a:cxn>
                <a:cxn ang="0">
                  <a:pos x="136" y="15"/>
                </a:cxn>
                <a:cxn ang="0">
                  <a:pos x="146" y="23"/>
                </a:cxn>
                <a:cxn ang="0">
                  <a:pos x="150" y="29"/>
                </a:cxn>
                <a:cxn ang="0">
                  <a:pos x="27" y="13"/>
                </a:cxn>
                <a:cxn ang="0">
                  <a:pos x="19" y="21"/>
                </a:cxn>
                <a:cxn ang="0">
                  <a:pos x="15" y="32"/>
                </a:cxn>
                <a:cxn ang="0">
                  <a:pos x="12" y="62"/>
                </a:cxn>
                <a:cxn ang="0">
                  <a:pos x="22" y="66"/>
                </a:cxn>
                <a:cxn ang="0">
                  <a:pos x="50" y="74"/>
                </a:cxn>
                <a:cxn ang="0">
                  <a:pos x="95" y="80"/>
                </a:cxn>
                <a:cxn ang="0">
                  <a:pos x="124" y="83"/>
                </a:cxn>
                <a:cxn ang="0">
                  <a:pos x="129" y="69"/>
                </a:cxn>
                <a:cxn ang="0">
                  <a:pos x="133" y="40"/>
                </a:cxn>
                <a:cxn ang="0">
                  <a:pos x="132" y="25"/>
                </a:cxn>
                <a:cxn ang="0">
                  <a:pos x="80" y="18"/>
                </a:cxn>
                <a:cxn ang="0">
                  <a:pos x="27" y="13"/>
                </a:cxn>
              </a:cxnLst>
              <a:rect l="0" t="0" r="r" b="b"/>
              <a:pathLst>
                <a:path w="150" h="99">
                  <a:moveTo>
                    <a:pt x="150" y="29"/>
                  </a:moveTo>
                  <a:lnTo>
                    <a:pt x="150" y="29"/>
                  </a:lnTo>
                  <a:lnTo>
                    <a:pt x="146" y="37"/>
                  </a:lnTo>
                  <a:lnTo>
                    <a:pt x="142" y="46"/>
                  </a:lnTo>
                  <a:lnTo>
                    <a:pt x="141" y="55"/>
                  </a:lnTo>
                  <a:lnTo>
                    <a:pt x="140" y="63"/>
                  </a:lnTo>
                  <a:lnTo>
                    <a:pt x="139" y="79"/>
                  </a:lnTo>
                  <a:lnTo>
                    <a:pt x="138" y="88"/>
                  </a:lnTo>
                  <a:lnTo>
                    <a:pt x="136" y="95"/>
                  </a:lnTo>
                  <a:lnTo>
                    <a:pt x="136" y="95"/>
                  </a:lnTo>
                  <a:lnTo>
                    <a:pt x="128" y="97"/>
                  </a:lnTo>
                  <a:lnTo>
                    <a:pt x="121" y="99"/>
                  </a:lnTo>
                  <a:lnTo>
                    <a:pt x="121" y="99"/>
                  </a:lnTo>
                  <a:lnTo>
                    <a:pt x="102" y="95"/>
                  </a:lnTo>
                  <a:lnTo>
                    <a:pt x="82" y="91"/>
                  </a:lnTo>
                  <a:lnTo>
                    <a:pt x="63" y="87"/>
                  </a:lnTo>
                  <a:lnTo>
                    <a:pt x="43" y="84"/>
                  </a:lnTo>
                  <a:lnTo>
                    <a:pt x="43" y="84"/>
                  </a:lnTo>
                  <a:lnTo>
                    <a:pt x="32" y="84"/>
                  </a:lnTo>
                  <a:lnTo>
                    <a:pt x="22" y="87"/>
                  </a:lnTo>
                  <a:lnTo>
                    <a:pt x="14" y="87"/>
                  </a:lnTo>
                  <a:lnTo>
                    <a:pt x="10" y="86"/>
                  </a:lnTo>
                  <a:lnTo>
                    <a:pt x="5" y="83"/>
                  </a:lnTo>
                  <a:lnTo>
                    <a:pt x="5" y="83"/>
                  </a:lnTo>
                  <a:lnTo>
                    <a:pt x="2" y="78"/>
                  </a:lnTo>
                  <a:lnTo>
                    <a:pt x="1" y="73"/>
                  </a:lnTo>
                  <a:lnTo>
                    <a:pt x="0" y="67"/>
                  </a:lnTo>
                  <a:lnTo>
                    <a:pt x="0" y="62"/>
                  </a:lnTo>
                  <a:lnTo>
                    <a:pt x="1" y="50"/>
                  </a:lnTo>
                  <a:lnTo>
                    <a:pt x="3" y="38"/>
                  </a:lnTo>
                  <a:lnTo>
                    <a:pt x="3" y="38"/>
                  </a:lnTo>
                  <a:lnTo>
                    <a:pt x="3" y="27"/>
                  </a:lnTo>
                  <a:lnTo>
                    <a:pt x="3" y="16"/>
                  </a:lnTo>
                  <a:lnTo>
                    <a:pt x="4" y="12"/>
                  </a:lnTo>
                  <a:lnTo>
                    <a:pt x="6" y="7"/>
                  </a:lnTo>
                  <a:lnTo>
                    <a:pt x="10" y="4"/>
                  </a:lnTo>
                  <a:lnTo>
                    <a:pt x="15" y="2"/>
                  </a:lnTo>
                  <a:lnTo>
                    <a:pt x="15" y="2"/>
                  </a:lnTo>
                  <a:lnTo>
                    <a:pt x="25" y="0"/>
                  </a:lnTo>
                  <a:lnTo>
                    <a:pt x="34" y="0"/>
                  </a:lnTo>
                  <a:lnTo>
                    <a:pt x="44" y="0"/>
                  </a:lnTo>
                  <a:lnTo>
                    <a:pt x="54" y="2"/>
                  </a:lnTo>
                  <a:lnTo>
                    <a:pt x="77" y="5"/>
                  </a:lnTo>
                  <a:lnTo>
                    <a:pt x="88" y="6"/>
                  </a:lnTo>
                  <a:lnTo>
                    <a:pt x="98" y="6"/>
                  </a:lnTo>
                  <a:lnTo>
                    <a:pt x="98" y="6"/>
                  </a:lnTo>
                  <a:lnTo>
                    <a:pt x="116" y="7"/>
                  </a:lnTo>
                  <a:lnTo>
                    <a:pt x="132" y="10"/>
                  </a:lnTo>
                  <a:lnTo>
                    <a:pt x="132" y="10"/>
                  </a:lnTo>
                  <a:lnTo>
                    <a:pt x="136" y="15"/>
                  </a:lnTo>
                  <a:lnTo>
                    <a:pt x="141" y="19"/>
                  </a:lnTo>
                  <a:lnTo>
                    <a:pt x="146" y="23"/>
                  </a:lnTo>
                  <a:lnTo>
                    <a:pt x="150" y="29"/>
                  </a:lnTo>
                  <a:lnTo>
                    <a:pt x="150" y="29"/>
                  </a:lnTo>
                  <a:close/>
                  <a:moveTo>
                    <a:pt x="27" y="13"/>
                  </a:moveTo>
                  <a:lnTo>
                    <a:pt x="27" y="13"/>
                  </a:lnTo>
                  <a:lnTo>
                    <a:pt x="22" y="17"/>
                  </a:lnTo>
                  <a:lnTo>
                    <a:pt x="19" y="21"/>
                  </a:lnTo>
                  <a:lnTo>
                    <a:pt x="17" y="27"/>
                  </a:lnTo>
                  <a:lnTo>
                    <a:pt x="15" y="32"/>
                  </a:lnTo>
                  <a:lnTo>
                    <a:pt x="13" y="46"/>
                  </a:lnTo>
                  <a:lnTo>
                    <a:pt x="12" y="62"/>
                  </a:lnTo>
                  <a:lnTo>
                    <a:pt x="12" y="62"/>
                  </a:lnTo>
                  <a:lnTo>
                    <a:pt x="22" y="66"/>
                  </a:lnTo>
                  <a:lnTo>
                    <a:pt x="35" y="71"/>
                  </a:lnTo>
                  <a:lnTo>
                    <a:pt x="50" y="74"/>
                  </a:lnTo>
                  <a:lnTo>
                    <a:pt x="65" y="76"/>
                  </a:lnTo>
                  <a:lnTo>
                    <a:pt x="95" y="80"/>
                  </a:lnTo>
                  <a:lnTo>
                    <a:pt x="124" y="83"/>
                  </a:lnTo>
                  <a:lnTo>
                    <a:pt x="124" y="83"/>
                  </a:lnTo>
                  <a:lnTo>
                    <a:pt x="127" y="77"/>
                  </a:lnTo>
                  <a:lnTo>
                    <a:pt x="129" y="69"/>
                  </a:lnTo>
                  <a:lnTo>
                    <a:pt x="132" y="55"/>
                  </a:lnTo>
                  <a:lnTo>
                    <a:pt x="133" y="40"/>
                  </a:lnTo>
                  <a:lnTo>
                    <a:pt x="132" y="25"/>
                  </a:lnTo>
                  <a:lnTo>
                    <a:pt x="132" y="25"/>
                  </a:lnTo>
                  <a:lnTo>
                    <a:pt x="105" y="22"/>
                  </a:lnTo>
                  <a:lnTo>
                    <a:pt x="80" y="18"/>
                  </a:lnTo>
                  <a:lnTo>
                    <a:pt x="56" y="15"/>
                  </a:lnTo>
                  <a:lnTo>
                    <a:pt x="27" y="13"/>
                  </a:lnTo>
                  <a:lnTo>
                    <a:pt x="27" y="1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1" name="Freeform 174"/>
            <p:cNvSpPr>
              <a:spLocks noEditPoints="1"/>
            </p:cNvSpPr>
            <p:nvPr/>
          </p:nvSpPr>
          <p:spPr bwMode="auto">
            <a:xfrm>
              <a:off x="5832476" y="1579563"/>
              <a:ext cx="82550" cy="47625"/>
            </a:xfrm>
            <a:custGeom>
              <a:avLst/>
              <a:gdLst/>
              <a:ahLst/>
              <a:cxnLst>
                <a:cxn ang="0">
                  <a:pos x="153" y="30"/>
                </a:cxn>
                <a:cxn ang="0">
                  <a:pos x="149" y="67"/>
                </a:cxn>
                <a:cxn ang="0">
                  <a:pos x="140" y="89"/>
                </a:cxn>
                <a:cxn ang="0">
                  <a:pos x="112" y="91"/>
                </a:cxn>
                <a:cxn ang="0">
                  <a:pos x="27" y="86"/>
                </a:cxn>
                <a:cxn ang="0">
                  <a:pos x="7" y="80"/>
                </a:cxn>
                <a:cxn ang="0">
                  <a:pos x="0" y="59"/>
                </a:cxn>
                <a:cxn ang="0">
                  <a:pos x="1" y="27"/>
                </a:cxn>
                <a:cxn ang="0">
                  <a:pos x="6" y="14"/>
                </a:cxn>
                <a:cxn ang="0">
                  <a:pos x="23" y="3"/>
                </a:cxn>
                <a:cxn ang="0">
                  <a:pos x="48" y="0"/>
                </a:cxn>
                <a:cxn ang="0">
                  <a:pos x="113" y="8"/>
                </a:cxn>
                <a:cxn ang="0">
                  <a:pos x="137" y="11"/>
                </a:cxn>
                <a:cxn ang="0">
                  <a:pos x="152" y="16"/>
                </a:cxn>
                <a:cxn ang="0">
                  <a:pos x="17" y="72"/>
                </a:cxn>
                <a:cxn ang="0">
                  <a:pos x="31" y="71"/>
                </a:cxn>
                <a:cxn ang="0">
                  <a:pos x="84" y="77"/>
                </a:cxn>
                <a:cxn ang="0">
                  <a:pos x="115" y="77"/>
                </a:cxn>
                <a:cxn ang="0">
                  <a:pos x="134" y="72"/>
                </a:cxn>
                <a:cxn ang="0">
                  <a:pos x="139" y="62"/>
                </a:cxn>
                <a:cxn ang="0">
                  <a:pos x="138" y="38"/>
                </a:cxn>
                <a:cxn ang="0">
                  <a:pos x="139" y="27"/>
                </a:cxn>
                <a:cxn ang="0">
                  <a:pos x="137" y="24"/>
                </a:cxn>
                <a:cxn ang="0">
                  <a:pos x="111" y="19"/>
                </a:cxn>
                <a:cxn ang="0">
                  <a:pos x="111" y="24"/>
                </a:cxn>
                <a:cxn ang="0">
                  <a:pos x="120" y="32"/>
                </a:cxn>
                <a:cxn ang="0">
                  <a:pos x="122" y="46"/>
                </a:cxn>
                <a:cxn ang="0">
                  <a:pos x="113" y="52"/>
                </a:cxn>
                <a:cxn ang="0">
                  <a:pos x="116" y="57"/>
                </a:cxn>
                <a:cxn ang="0">
                  <a:pos x="125" y="61"/>
                </a:cxn>
                <a:cxn ang="0">
                  <a:pos x="127" y="68"/>
                </a:cxn>
                <a:cxn ang="0">
                  <a:pos x="105" y="64"/>
                </a:cxn>
                <a:cxn ang="0">
                  <a:pos x="97" y="69"/>
                </a:cxn>
                <a:cxn ang="0">
                  <a:pos x="91" y="68"/>
                </a:cxn>
                <a:cxn ang="0">
                  <a:pos x="91" y="60"/>
                </a:cxn>
                <a:cxn ang="0">
                  <a:pos x="92" y="34"/>
                </a:cxn>
                <a:cxn ang="0">
                  <a:pos x="98" y="19"/>
                </a:cxn>
                <a:cxn ang="0">
                  <a:pos x="74" y="14"/>
                </a:cxn>
                <a:cxn ang="0">
                  <a:pos x="49" y="14"/>
                </a:cxn>
                <a:cxn ang="0">
                  <a:pos x="28" y="22"/>
                </a:cxn>
                <a:cxn ang="0">
                  <a:pos x="15" y="37"/>
                </a:cxn>
                <a:cxn ang="0">
                  <a:pos x="15" y="61"/>
                </a:cxn>
                <a:cxn ang="0">
                  <a:pos x="99" y="34"/>
                </a:cxn>
                <a:cxn ang="0">
                  <a:pos x="99" y="42"/>
                </a:cxn>
                <a:cxn ang="0">
                  <a:pos x="109" y="38"/>
                </a:cxn>
                <a:cxn ang="0">
                  <a:pos x="105" y="33"/>
                </a:cxn>
              </a:cxnLst>
              <a:rect l="0" t="0" r="r" b="b"/>
              <a:pathLst>
                <a:path w="155" h="91">
                  <a:moveTo>
                    <a:pt x="155" y="21"/>
                  </a:moveTo>
                  <a:lnTo>
                    <a:pt x="155" y="21"/>
                  </a:lnTo>
                  <a:lnTo>
                    <a:pt x="153" y="30"/>
                  </a:lnTo>
                  <a:lnTo>
                    <a:pt x="151" y="40"/>
                  </a:lnTo>
                  <a:lnTo>
                    <a:pt x="150" y="58"/>
                  </a:lnTo>
                  <a:lnTo>
                    <a:pt x="149" y="67"/>
                  </a:lnTo>
                  <a:lnTo>
                    <a:pt x="148" y="75"/>
                  </a:lnTo>
                  <a:lnTo>
                    <a:pt x="144" y="83"/>
                  </a:lnTo>
                  <a:lnTo>
                    <a:pt x="140" y="89"/>
                  </a:lnTo>
                  <a:lnTo>
                    <a:pt x="140" y="89"/>
                  </a:lnTo>
                  <a:lnTo>
                    <a:pt x="127" y="91"/>
                  </a:lnTo>
                  <a:lnTo>
                    <a:pt x="112" y="91"/>
                  </a:lnTo>
                  <a:lnTo>
                    <a:pt x="78" y="88"/>
                  </a:lnTo>
                  <a:lnTo>
                    <a:pt x="44" y="86"/>
                  </a:lnTo>
                  <a:lnTo>
                    <a:pt x="27" y="86"/>
                  </a:lnTo>
                  <a:lnTo>
                    <a:pt x="12" y="87"/>
                  </a:lnTo>
                  <a:lnTo>
                    <a:pt x="12" y="87"/>
                  </a:lnTo>
                  <a:lnTo>
                    <a:pt x="7" y="80"/>
                  </a:lnTo>
                  <a:lnTo>
                    <a:pt x="4" y="74"/>
                  </a:lnTo>
                  <a:lnTo>
                    <a:pt x="2" y="67"/>
                  </a:lnTo>
                  <a:lnTo>
                    <a:pt x="0" y="59"/>
                  </a:lnTo>
                  <a:lnTo>
                    <a:pt x="0" y="50"/>
                  </a:lnTo>
                  <a:lnTo>
                    <a:pt x="0" y="43"/>
                  </a:lnTo>
                  <a:lnTo>
                    <a:pt x="1" y="27"/>
                  </a:lnTo>
                  <a:lnTo>
                    <a:pt x="1" y="27"/>
                  </a:lnTo>
                  <a:lnTo>
                    <a:pt x="3" y="19"/>
                  </a:lnTo>
                  <a:lnTo>
                    <a:pt x="6" y="14"/>
                  </a:lnTo>
                  <a:lnTo>
                    <a:pt x="10" y="10"/>
                  </a:lnTo>
                  <a:lnTo>
                    <a:pt x="17" y="6"/>
                  </a:lnTo>
                  <a:lnTo>
                    <a:pt x="23" y="3"/>
                  </a:lnTo>
                  <a:lnTo>
                    <a:pt x="31" y="1"/>
                  </a:lnTo>
                  <a:lnTo>
                    <a:pt x="39" y="0"/>
                  </a:lnTo>
                  <a:lnTo>
                    <a:pt x="48" y="0"/>
                  </a:lnTo>
                  <a:lnTo>
                    <a:pt x="65" y="0"/>
                  </a:lnTo>
                  <a:lnTo>
                    <a:pt x="83" y="2"/>
                  </a:lnTo>
                  <a:lnTo>
                    <a:pt x="113" y="8"/>
                  </a:lnTo>
                  <a:lnTo>
                    <a:pt x="113" y="8"/>
                  </a:lnTo>
                  <a:lnTo>
                    <a:pt x="126" y="9"/>
                  </a:lnTo>
                  <a:lnTo>
                    <a:pt x="137" y="11"/>
                  </a:lnTo>
                  <a:lnTo>
                    <a:pt x="142" y="12"/>
                  </a:lnTo>
                  <a:lnTo>
                    <a:pt x="148" y="14"/>
                  </a:lnTo>
                  <a:lnTo>
                    <a:pt x="152" y="16"/>
                  </a:lnTo>
                  <a:lnTo>
                    <a:pt x="155" y="21"/>
                  </a:lnTo>
                  <a:lnTo>
                    <a:pt x="155" y="21"/>
                  </a:lnTo>
                  <a:close/>
                  <a:moveTo>
                    <a:pt x="17" y="72"/>
                  </a:moveTo>
                  <a:lnTo>
                    <a:pt x="17" y="72"/>
                  </a:lnTo>
                  <a:lnTo>
                    <a:pt x="24" y="71"/>
                  </a:lnTo>
                  <a:lnTo>
                    <a:pt x="31" y="71"/>
                  </a:lnTo>
                  <a:lnTo>
                    <a:pt x="48" y="73"/>
                  </a:lnTo>
                  <a:lnTo>
                    <a:pt x="65" y="75"/>
                  </a:lnTo>
                  <a:lnTo>
                    <a:pt x="84" y="77"/>
                  </a:lnTo>
                  <a:lnTo>
                    <a:pt x="84" y="77"/>
                  </a:lnTo>
                  <a:lnTo>
                    <a:pt x="99" y="78"/>
                  </a:lnTo>
                  <a:lnTo>
                    <a:pt x="115" y="77"/>
                  </a:lnTo>
                  <a:lnTo>
                    <a:pt x="123" y="76"/>
                  </a:lnTo>
                  <a:lnTo>
                    <a:pt x="129" y="75"/>
                  </a:lnTo>
                  <a:lnTo>
                    <a:pt x="134" y="72"/>
                  </a:lnTo>
                  <a:lnTo>
                    <a:pt x="137" y="68"/>
                  </a:lnTo>
                  <a:lnTo>
                    <a:pt x="137" y="68"/>
                  </a:lnTo>
                  <a:lnTo>
                    <a:pt x="139" y="62"/>
                  </a:lnTo>
                  <a:lnTo>
                    <a:pt x="139" y="57"/>
                  </a:lnTo>
                  <a:lnTo>
                    <a:pt x="139" y="47"/>
                  </a:lnTo>
                  <a:lnTo>
                    <a:pt x="138" y="38"/>
                  </a:lnTo>
                  <a:lnTo>
                    <a:pt x="138" y="32"/>
                  </a:lnTo>
                  <a:lnTo>
                    <a:pt x="139" y="27"/>
                  </a:lnTo>
                  <a:lnTo>
                    <a:pt x="139" y="27"/>
                  </a:lnTo>
                  <a:lnTo>
                    <a:pt x="137" y="27"/>
                  </a:lnTo>
                  <a:lnTo>
                    <a:pt x="137" y="26"/>
                  </a:lnTo>
                  <a:lnTo>
                    <a:pt x="137" y="24"/>
                  </a:lnTo>
                  <a:lnTo>
                    <a:pt x="137" y="24"/>
                  </a:lnTo>
                  <a:lnTo>
                    <a:pt x="120" y="21"/>
                  </a:lnTo>
                  <a:lnTo>
                    <a:pt x="111" y="19"/>
                  </a:lnTo>
                  <a:lnTo>
                    <a:pt x="103" y="21"/>
                  </a:lnTo>
                  <a:lnTo>
                    <a:pt x="103" y="21"/>
                  </a:lnTo>
                  <a:lnTo>
                    <a:pt x="111" y="24"/>
                  </a:lnTo>
                  <a:lnTo>
                    <a:pt x="114" y="26"/>
                  </a:lnTo>
                  <a:lnTo>
                    <a:pt x="118" y="28"/>
                  </a:lnTo>
                  <a:lnTo>
                    <a:pt x="120" y="32"/>
                  </a:lnTo>
                  <a:lnTo>
                    <a:pt x="122" y="36"/>
                  </a:lnTo>
                  <a:lnTo>
                    <a:pt x="122" y="41"/>
                  </a:lnTo>
                  <a:lnTo>
                    <a:pt x="122" y="46"/>
                  </a:lnTo>
                  <a:lnTo>
                    <a:pt x="122" y="46"/>
                  </a:lnTo>
                  <a:lnTo>
                    <a:pt x="116" y="49"/>
                  </a:lnTo>
                  <a:lnTo>
                    <a:pt x="113" y="52"/>
                  </a:lnTo>
                  <a:lnTo>
                    <a:pt x="112" y="55"/>
                  </a:lnTo>
                  <a:lnTo>
                    <a:pt x="112" y="55"/>
                  </a:lnTo>
                  <a:lnTo>
                    <a:pt x="116" y="57"/>
                  </a:lnTo>
                  <a:lnTo>
                    <a:pt x="122" y="59"/>
                  </a:lnTo>
                  <a:lnTo>
                    <a:pt x="124" y="60"/>
                  </a:lnTo>
                  <a:lnTo>
                    <a:pt x="125" y="61"/>
                  </a:lnTo>
                  <a:lnTo>
                    <a:pt x="126" y="64"/>
                  </a:lnTo>
                  <a:lnTo>
                    <a:pt x="127" y="68"/>
                  </a:lnTo>
                  <a:lnTo>
                    <a:pt x="127" y="68"/>
                  </a:lnTo>
                  <a:lnTo>
                    <a:pt x="121" y="69"/>
                  </a:lnTo>
                  <a:lnTo>
                    <a:pt x="115" y="68"/>
                  </a:lnTo>
                  <a:lnTo>
                    <a:pt x="105" y="64"/>
                  </a:lnTo>
                  <a:lnTo>
                    <a:pt x="105" y="64"/>
                  </a:lnTo>
                  <a:lnTo>
                    <a:pt x="100" y="67"/>
                  </a:lnTo>
                  <a:lnTo>
                    <a:pt x="97" y="69"/>
                  </a:lnTo>
                  <a:lnTo>
                    <a:pt x="95" y="70"/>
                  </a:lnTo>
                  <a:lnTo>
                    <a:pt x="93" y="69"/>
                  </a:lnTo>
                  <a:lnTo>
                    <a:pt x="91" y="68"/>
                  </a:lnTo>
                  <a:lnTo>
                    <a:pt x="90" y="65"/>
                  </a:lnTo>
                  <a:lnTo>
                    <a:pt x="90" y="65"/>
                  </a:lnTo>
                  <a:lnTo>
                    <a:pt x="91" y="60"/>
                  </a:lnTo>
                  <a:lnTo>
                    <a:pt x="91" y="54"/>
                  </a:lnTo>
                  <a:lnTo>
                    <a:pt x="91" y="41"/>
                  </a:lnTo>
                  <a:lnTo>
                    <a:pt x="92" y="34"/>
                  </a:lnTo>
                  <a:lnTo>
                    <a:pt x="93" y="28"/>
                  </a:lnTo>
                  <a:lnTo>
                    <a:pt x="95" y="24"/>
                  </a:lnTo>
                  <a:lnTo>
                    <a:pt x="98" y="19"/>
                  </a:lnTo>
                  <a:lnTo>
                    <a:pt x="98" y="19"/>
                  </a:lnTo>
                  <a:lnTo>
                    <a:pt x="82" y="15"/>
                  </a:lnTo>
                  <a:lnTo>
                    <a:pt x="74" y="14"/>
                  </a:lnTo>
                  <a:lnTo>
                    <a:pt x="65" y="13"/>
                  </a:lnTo>
                  <a:lnTo>
                    <a:pt x="57" y="13"/>
                  </a:lnTo>
                  <a:lnTo>
                    <a:pt x="49" y="14"/>
                  </a:lnTo>
                  <a:lnTo>
                    <a:pt x="42" y="15"/>
                  </a:lnTo>
                  <a:lnTo>
                    <a:pt x="34" y="18"/>
                  </a:lnTo>
                  <a:lnTo>
                    <a:pt x="28" y="22"/>
                  </a:lnTo>
                  <a:lnTo>
                    <a:pt x="22" y="25"/>
                  </a:lnTo>
                  <a:lnTo>
                    <a:pt x="18" y="30"/>
                  </a:lnTo>
                  <a:lnTo>
                    <a:pt x="15" y="37"/>
                  </a:lnTo>
                  <a:lnTo>
                    <a:pt x="14" y="44"/>
                  </a:lnTo>
                  <a:lnTo>
                    <a:pt x="13" y="52"/>
                  </a:lnTo>
                  <a:lnTo>
                    <a:pt x="15" y="61"/>
                  </a:lnTo>
                  <a:lnTo>
                    <a:pt x="17" y="72"/>
                  </a:lnTo>
                  <a:lnTo>
                    <a:pt x="17" y="72"/>
                  </a:lnTo>
                  <a:close/>
                  <a:moveTo>
                    <a:pt x="99" y="34"/>
                  </a:moveTo>
                  <a:lnTo>
                    <a:pt x="99" y="34"/>
                  </a:lnTo>
                  <a:lnTo>
                    <a:pt x="99" y="42"/>
                  </a:lnTo>
                  <a:lnTo>
                    <a:pt x="99" y="42"/>
                  </a:lnTo>
                  <a:lnTo>
                    <a:pt x="104" y="41"/>
                  </a:lnTo>
                  <a:lnTo>
                    <a:pt x="107" y="40"/>
                  </a:lnTo>
                  <a:lnTo>
                    <a:pt x="109" y="38"/>
                  </a:lnTo>
                  <a:lnTo>
                    <a:pt x="109" y="34"/>
                  </a:lnTo>
                  <a:lnTo>
                    <a:pt x="109" y="34"/>
                  </a:lnTo>
                  <a:lnTo>
                    <a:pt x="105" y="33"/>
                  </a:lnTo>
                  <a:lnTo>
                    <a:pt x="99" y="34"/>
                  </a:lnTo>
                  <a:lnTo>
                    <a:pt x="99" y="3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2" name="Freeform 175"/>
            <p:cNvSpPr/>
            <p:nvPr/>
          </p:nvSpPr>
          <p:spPr bwMode="auto">
            <a:xfrm>
              <a:off x="5789613" y="1585913"/>
              <a:ext cx="19050" cy="22225"/>
            </a:xfrm>
            <a:custGeom>
              <a:avLst/>
              <a:gdLst/>
              <a:ahLst/>
              <a:cxnLst>
                <a:cxn ang="0">
                  <a:pos x="35" y="17"/>
                </a:cxn>
                <a:cxn ang="0">
                  <a:pos x="35" y="17"/>
                </a:cxn>
                <a:cxn ang="0">
                  <a:pos x="33" y="17"/>
                </a:cxn>
                <a:cxn ang="0">
                  <a:pos x="30" y="17"/>
                </a:cxn>
                <a:cxn ang="0">
                  <a:pos x="28" y="14"/>
                </a:cxn>
                <a:cxn ang="0">
                  <a:pos x="25" y="12"/>
                </a:cxn>
                <a:cxn ang="0">
                  <a:pos x="24" y="12"/>
                </a:cxn>
                <a:cxn ang="0">
                  <a:pos x="22" y="12"/>
                </a:cxn>
                <a:cxn ang="0">
                  <a:pos x="22" y="12"/>
                </a:cxn>
                <a:cxn ang="0">
                  <a:pos x="18" y="13"/>
                </a:cxn>
                <a:cxn ang="0">
                  <a:pos x="14" y="15"/>
                </a:cxn>
                <a:cxn ang="0">
                  <a:pos x="12" y="19"/>
                </a:cxn>
                <a:cxn ang="0">
                  <a:pos x="12" y="25"/>
                </a:cxn>
                <a:cxn ang="0">
                  <a:pos x="12" y="25"/>
                </a:cxn>
                <a:cxn ang="0">
                  <a:pos x="16" y="27"/>
                </a:cxn>
                <a:cxn ang="0">
                  <a:pos x="23" y="30"/>
                </a:cxn>
                <a:cxn ang="0">
                  <a:pos x="29" y="31"/>
                </a:cxn>
                <a:cxn ang="0">
                  <a:pos x="35" y="32"/>
                </a:cxn>
                <a:cxn ang="0">
                  <a:pos x="35" y="32"/>
                </a:cxn>
                <a:cxn ang="0">
                  <a:pos x="36" y="34"/>
                </a:cxn>
                <a:cxn ang="0">
                  <a:pos x="37" y="35"/>
                </a:cxn>
                <a:cxn ang="0">
                  <a:pos x="37" y="35"/>
                </a:cxn>
                <a:cxn ang="0">
                  <a:pos x="35" y="39"/>
                </a:cxn>
                <a:cxn ang="0">
                  <a:pos x="31" y="42"/>
                </a:cxn>
                <a:cxn ang="0">
                  <a:pos x="27" y="43"/>
                </a:cxn>
                <a:cxn ang="0">
                  <a:pos x="23" y="43"/>
                </a:cxn>
                <a:cxn ang="0">
                  <a:pos x="15" y="42"/>
                </a:cxn>
                <a:cxn ang="0">
                  <a:pos x="10" y="42"/>
                </a:cxn>
                <a:cxn ang="0">
                  <a:pos x="10" y="42"/>
                </a:cxn>
                <a:cxn ang="0">
                  <a:pos x="5" y="35"/>
                </a:cxn>
                <a:cxn ang="0">
                  <a:pos x="3" y="27"/>
                </a:cxn>
                <a:cxn ang="0">
                  <a:pos x="0" y="18"/>
                </a:cxn>
                <a:cxn ang="0">
                  <a:pos x="3" y="8"/>
                </a:cxn>
                <a:cxn ang="0">
                  <a:pos x="3" y="8"/>
                </a:cxn>
                <a:cxn ang="0">
                  <a:pos x="7" y="4"/>
                </a:cxn>
                <a:cxn ang="0">
                  <a:pos x="12" y="1"/>
                </a:cxn>
                <a:cxn ang="0">
                  <a:pos x="20" y="0"/>
                </a:cxn>
                <a:cxn ang="0">
                  <a:pos x="26" y="0"/>
                </a:cxn>
                <a:cxn ang="0">
                  <a:pos x="31" y="1"/>
                </a:cxn>
                <a:cxn ang="0">
                  <a:pos x="34" y="3"/>
                </a:cxn>
                <a:cxn ang="0">
                  <a:pos x="36" y="5"/>
                </a:cxn>
                <a:cxn ang="0">
                  <a:pos x="37" y="7"/>
                </a:cxn>
                <a:cxn ang="0">
                  <a:pos x="37" y="11"/>
                </a:cxn>
                <a:cxn ang="0">
                  <a:pos x="37" y="14"/>
                </a:cxn>
                <a:cxn ang="0">
                  <a:pos x="35" y="17"/>
                </a:cxn>
                <a:cxn ang="0">
                  <a:pos x="35" y="17"/>
                </a:cxn>
              </a:cxnLst>
              <a:rect l="0" t="0" r="r" b="b"/>
              <a:pathLst>
                <a:path w="37" h="43">
                  <a:moveTo>
                    <a:pt x="35" y="17"/>
                  </a:moveTo>
                  <a:lnTo>
                    <a:pt x="35" y="17"/>
                  </a:lnTo>
                  <a:lnTo>
                    <a:pt x="33" y="17"/>
                  </a:lnTo>
                  <a:lnTo>
                    <a:pt x="30" y="17"/>
                  </a:lnTo>
                  <a:lnTo>
                    <a:pt x="28" y="14"/>
                  </a:lnTo>
                  <a:lnTo>
                    <a:pt x="25" y="12"/>
                  </a:lnTo>
                  <a:lnTo>
                    <a:pt x="24" y="12"/>
                  </a:lnTo>
                  <a:lnTo>
                    <a:pt x="22" y="12"/>
                  </a:lnTo>
                  <a:lnTo>
                    <a:pt x="22" y="12"/>
                  </a:lnTo>
                  <a:lnTo>
                    <a:pt x="18" y="13"/>
                  </a:lnTo>
                  <a:lnTo>
                    <a:pt x="14" y="15"/>
                  </a:lnTo>
                  <a:lnTo>
                    <a:pt x="12" y="19"/>
                  </a:lnTo>
                  <a:lnTo>
                    <a:pt x="12" y="25"/>
                  </a:lnTo>
                  <a:lnTo>
                    <a:pt x="12" y="25"/>
                  </a:lnTo>
                  <a:lnTo>
                    <a:pt x="16" y="27"/>
                  </a:lnTo>
                  <a:lnTo>
                    <a:pt x="23" y="30"/>
                  </a:lnTo>
                  <a:lnTo>
                    <a:pt x="29" y="31"/>
                  </a:lnTo>
                  <a:lnTo>
                    <a:pt x="35" y="32"/>
                  </a:lnTo>
                  <a:lnTo>
                    <a:pt x="35" y="32"/>
                  </a:lnTo>
                  <a:lnTo>
                    <a:pt x="36" y="34"/>
                  </a:lnTo>
                  <a:lnTo>
                    <a:pt x="37" y="35"/>
                  </a:lnTo>
                  <a:lnTo>
                    <a:pt x="37" y="35"/>
                  </a:lnTo>
                  <a:lnTo>
                    <a:pt x="35" y="39"/>
                  </a:lnTo>
                  <a:lnTo>
                    <a:pt x="31" y="42"/>
                  </a:lnTo>
                  <a:lnTo>
                    <a:pt x="27" y="43"/>
                  </a:lnTo>
                  <a:lnTo>
                    <a:pt x="23" y="43"/>
                  </a:lnTo>
                  <a:lnTo>
                    <a:pt x="15" y="42"/>
                  </a:lnTo>
                  <a:lnTo>
                    <a:pt x="10" y="42"/>
                  </a:lnTo>
                  <a:lnTo>
                    <a:pt x="10" y="42"/>
                  </a:lnTo>
                  <a:lnTo>
                    <a:pt x="5" y="35"/>
                  </a:lnTo>
                  <a:lnTo>
                    <a:pt x="3" y="27"/>
                  </a:lnTo>
                  <a:lnTo>
                    <a:pt x="0" y="18"/>
                  </a:lnTo>
                  <a:lnTo>
                    <a:pt x="3" y="8"/>
                  </a:lnTo>
                  <a:lnTo>
                    <a:pt x="3" y="8"/>
                  </a:lnTo>
                  <a:lnTo>
                    <a:pt x="7" y="4"/>
                  </a:lnTo>
                  <a:lnTo>
                    <a:pt x="12" y="1"/>
                  </a:lnTo>
                  <a:lnTo>
                    <a:pt x="20" y="0"/>
                  </a:lnTo>
                  <a:lnTo>
                    <a:pt x="26" y="0"/>
                  </a:lnTo>
                  <a:lnTo>
                    <a:pt x="31" y="1"/>
                  </a:lnTo>
                  <a:lnTo>
                    <a:pt x="34" y="3"/>
                  </a:lnTo>
                  <a:lnTo>
                    <a:pt x="36" y="5"/>
                  </a:lnTo>
                  <a:lnTo>
                    <a:pt x="37" y="7"/>
                  </a:lnTo>
                  <a:lnTo>
                    <a:pt x="37" y="11"/>
                  </a:lnTo>
                  <a:lnTo>
                    <a:pt x="37" y="14"/>
                  </a:lnTo>
                  <a:lnTo>
                    <a:pt x="35" y="17"/>
                  </a:lnTo>
                  <a:lnTo>
                    <a:pt x="35" y="1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3" name="Freeform 176"/>
            <p:cNvSpPr/>
            <p:nvPr/>
          </p:nvSpPr>
          <p:spPr bwMode="auto">
            <a:xfrm>
              <a:off x="5843588" y="1589088"/>
              <a:ext cx="30163" cy="28575"/>
            </a:xfrm>
            <a:custGeom>
              <a:avLst/>
              <a:gdLst/>
              <a:ahLst/>
              <a:cxnLst>
                <a:cxn ang="0">
                  <a:pos x="25" y="22"/>
                </a:cxn>
                <a:cxn ang="0">
                  <a:pos x="25" y="22"/>
                </a:cxn>
                <a:cxn ang="0">
                  <a:pos x="23" y="24"/>
                </a:cxn>
                <a:cxn ang="0">
                  <a:pos x="20" y="28"/>
                </a:cxn>
                <a:cxn ang="0">
                  <a:pos x="17" y="35"/>
                </a:cxn>
                <a:cxn ang="0">
                  <a:pos x="15" y="42"/>
                </a:cxn>
                <a:cxn ang="0">
                  <a:pos x="13" y="46"/>
                </a:cxn>
                <a:cxn ang="0">
                  <a:pos x="11" y="48"/>
                </a:cxn>
                <a:cxn ang="0">
                  <a:pos x="11" y="48"/>
                </a:cxn>
                <a:cxn ang="0">
                  <a:pos x="7" y="47"/>
                </a:cxn>
                <a:cxn ang="0">
                  <a:pos x="2" y="45"/>
                </a:cxn>
                <a:cxn ang="0">
                  <a:pos x="2" y="45"/>
                </a:cxn>
                <a:cxn ang="0">
                  <a:pos x="2" y="43"/>
                </a:cxn>
                <a:cxn ang="0">
                  <a:pos x="1" y="42"/>
                </a:cxn>
                <a:cxn ang="0">
                  <a:pos x="0" y="41"/>
                </a:cxn>
                <a:cxn ang="0">
                  <a:pos x="0" y="41"/>
                </a:cxn>
                <a:cxn ang="0">
                  <a:pos x="4" y="37"/>
                </a:cxn>
                <a:cxn ang="0">
                  <a:pos x="8" y="32"/>
                </a:cxn>
                <a:cxn ang="0">
                  <a:pos x="13" y="23"/>
                </a:cxn>
                <a:cxn ang="0">
                  <a:pos x="18" y="11"/>
                </a:cxn>
                <a:cxn ang="0">
                  <a:pos x="23" y="0"/>
                </a:cxn>
                <a:cxn ang="0">
                  <a:pos x="23" y="0"/>
                </a:cxn>
                <a:cxn ang="0">
                  <a:pos x="28" y="0"/>
                </a:cxn>
                <a:cxn ang="0">
                  <a:pos x="30" y="0"/>
                </a:cxn>
                <a:cxn ang="0">
                  <a:pos x="31" y="1"/>
                </a:cxn>
                <a:cxn ang="0">
                  <a:pos x="32" y="5"/>
                </a:cxn>
                <a:cxn ang="0">
                  <a:pos x="33" y="9"/>
                </a:cxn>
                <a:cxn ang="0">
                  <a:pos x="33" y="19"/>
                </a:cxn>
                <a:cxn ang="0">
                  <a:pos x="34" y="22"/>
                </a:cxn>
                <a:cxn ang="0">
                  <a:pos x="37" y="25"/>
                </a:cxn>
                <a:cxn ang="0">
                  <a:pos x="37" y="25"/>
                </a:cxn>
                <a:cxn ang="0">
                  <a:pos x="43" y="15"/>
                </a:cxn>
                <a:cxn ang="0">
                  <a:pos x="46" y="11"/>
                </a:cxn>
                <a:cxn ang="0">
                  <a:pos x="52" y="8"/>
                </a:cxn>
                <a:cxn ang="0">
                  <a:pos x="52" y="8"/>
                </a:cxn>
                <a:cxn ang="0">
                  <a:pos x="54" y="12"/>
                </a:cxn>
                <a:cxn ang="0">
                  <a:pos x="56" y="17"/>
                </a:cxn>
                <a:cxn ang="0">
                  <a:pos x="58" y="29"/>
                </a:cxn>
                <a:cxn ang="0">
                  <a:pos x="59" y="42"/>
                </a:cxn>
                <a:cxn ang="0">
                  <a:pos x="59" y="56"/>
                </a:cxn>
                <a:cxn ang="0">
                  <a:pos x="59" y="56"/>
                </a:cxn>
                <a:cxn ang="0">
                  <a:pos x="49" y="56"/>
                </a:cxn>
                <a:cxn ang="0">
                  <a:pos x="49" y="56"/>
                </a:cxn>
                <a:cxn ang="0">
                  <a:pos x="49" y="51"/>
                </a:cxn>
                <a:cxn ang="0">
                  <a:pos x="49" y="43"/>
                </a:cxn>
                <a:cxn ang="0">
                  <a:pos x="47" y="28"/>
                </a:cxn>
                <a:cxn ang="0">
                  <a:pos x="47" y="28"/>
                </a:cxn>
                <a:cxn ang="0">
                  <a:pos x="44" y="33"/>
                </a:cxn>
                <a:cxn ang="0">
                  <a:pos x="41" y="40"/>
                </a:cxn>
                <a:cxn ang="0">
                  <a:pos x="39" y="43"/>
                </a:cxn>
                <a:cxn ang="0">
                  <a:pos x="37" y="45"/>
                </a:cxn>
                <a:cxn ang="0">
                  <a:pos x="33" y="46"/>
                </a:cxn>
                <a:cxn ang="0">
                  <a:pos x="30" y="45"/>
                </a:cxn>
                <a:cxn ang="0">
                  <a:pos x="30" y="45"/>
                </a:cxn>
                <a:cxn ang="0">
                  <a:pos x="27" y="40"/>
                </a:cxn>
                <a:cxn ang="0">
                  <a:pos x="26" y="35"/>
                </a:cxn>
                <a:cxn ang="0">
                  <a:pos x="25" y="22"/>
                </a:cxn>
                <a:cxn ang="0">
                  <a:pos x="25" y="22"/>
                </a:cxn>
              </a:cxnLst>
              <a:rect l="0" t="0" r="r" b="b"/>
              <a:pathLst>
                <a:path w="59" h="56">
                  <a:moveTo>
                    <a:pt x="25" y="22"/>
                  </a:moveTo>
                  <a:lnTo>
                    <a:pt x="25" y="22"/>
                  </a:lnTo>
                  <a:lnTo>
                    <a:pt x="23" y="24"/>
                  </a:lnTo>
                  <a:lnTo>
                    <a:pt x="20" y="28"/>
                  </a:lnTo>
                  <a:lnTo>
                    <a:pt x="17" y="35"/>
                  </a:lnTo>
                  <a:lnTo>
                    <a:pt x="15" y="42"/>
                  </a:lnTo>
                  <a:lnTo>
                    <a:pt x="13" y="46"/>
                  </a:lnTo>
                  <a:lnTo>
                    <a:pt x="11" y="48"/>
                  </a:lnTo>
                  <a:lnTo>
                    <a:pt x="11" y="48"/>
                  </a:lnTo>
                  <a:lnTo>
                    <a:pt x="7" y="47"/>
                  </a:lnTo>
                  <a:lnTo>
                    <a:pt x="2" y="45"/>
                  </a:lnTo>
                  <a:lnTo>
                    <a:pt x="2" y="45"/>
                  </a:lnTo>
                  <a:lnTo>
                    <a:pt x="2" y="43"/>
                  </a:lnTo>
                  <a:lnTo>
                    <a:pt x="1" y="42"/>
                  </a:lnTo>
                  <a:lnTo>
                    <a:pt x="0" y="41"/>
                  </a:lnTo>
                  <a:lnTo>
                    <a:pt x="0" y="41"/>
                  </a:lnTo>
                  <a:lnTo>
                    <a:pt x="4" y="37"/>
                  </a:lnTo>
                  <a:lnTo>
                    <a:pt x="8" y="32"/>
                  </a:lnTo>
                  <a:lnTo>
                    <a:pt x="13" y="23"/>
                  </a:lnTo>
                  <a:lnTo>
                    <a:pt x="18" y="11"/>
                  </a:lnTo>
                  <a:lnTo>
                    <a:pt x="23" y="0"/>
                  </a:lnTo>
                  <a:lnTo>
                    <a:pt x="23" y="0"/>
                  </a:lnTo>
                  <a:lnTo>
                    <a:pt x="28" y="0"/>
                  </a:lnTo>
                  <a:lnTo>
                    <a:pt x="30" y="0"/>
                  </a:lnTo>
                  <a:lnTo>
                    <a:pt x="31" y="1"/>
                  </a:lnTo>
                  <a:lnTo>
                    <a:pt x="32" y="5"/>
                  </a:lnTo>
                  <a:lnTo>
                    <a:pt x="33" y="9"/>
                  </a:lnTo>
                  <a:lnTo>
                    <a:pt x="33" y="19"/>
                  </a:lnTo>
                  <a:lnTo>
                    <a:pt x="34" y="22"/>
                  </a:lnTo>
                  <a:lnTo>
                    <a:pt x="37" y="25"/>
                  </a:lnTo>
                  <a:lnTo>
                    <a:pt x="37" y="25"/>
                  </a:lnTo>
                  <a:lnTo>
                    <a:pt x="43" y="15"/>
                  </a:lnTo>
                  <a:lnTo>
                    <a:pt x="46" y="11"/>
                  </a:lnTo>
                  <a:lnTo>
                    <a:pt x="52" y="8"/>
                  </a:lnTo>
                  <a:lnTo>
                    <a:pt x="52" y="8"/>
                  </a:lnTo>
                  <a:lnTo>
                    <a:pt x="54" y="12"/>
                  </a:lnTo>
                  <a:lnTo>
                    <a:pt x="56" y="17"/>
                  </a:lnTo>
                  <a:lnTo>
                    <a:pt x="58" y="29"/>
                  </a:lnTo>
                  <a:lnTo>
                    <a:pt x="59" y="42"/>
                  </a:lnTo>
                  <a:lnTo>
                    <a:pt x="59" y="56"/>
                  </a:lnTo>
                  <a:lnTo>
                    <a:pt x="59" y="56"/>
                  </a:lnTo>
                  <a:lnTo>
                    <a:pt x="49" y="56"/>
                  </a:lnTo>
                  <a:lnTo>
                    <a:pt x="49" y="56"/>
                  </a:lnTo>
                  <a:lnTo>
                    <a:pt x="49" y="51"/>
                  </a:lnTo>
                  <a:lnTo>
                    <a:pt x="49" y="43"/>
                  </a:lnTo>
                  <a:lnTo>
                    <a:pt x="47" y="28"/>
                  </a:lnTo>
                  <a:lnTo>
                    <a:pt x="47" y="28"/>
                  </a:lnTo>
                  <a:lnTo>
                    <a:pt x="44" y="33"/>
                  </a:lnTo>
                  <a:lnTo>
                    <a:pt x="41" y="40"/>
                  </a:lnTo>
                  <a:lnTo>
                    <a:pt x="39" y="43"/>
                  </a:lnTo>
                  <a:lnTo>
                    <a:pt x="37" y="45"/>
                  </a:lnTo>
                  <a:lnTo>
                    <a:pt x="33" y="46"/>
                  </a:lnTo>
                  <a:lnTo>
                    <a:pt x="30" y="45"/>
                  </a:lnTo>
                  <a:lnTo>
                    <a:pt x="30" y="45"/>
                  </a:lnTo>
                  <a:lnTo>
                    <a:pt x="27" y="40"/>
                  </a:lnTo>
                  <a:lnTo>
                    <a:pt x="26" y="35"/>
                  </a:lnTo>
                  <a:lnTo>
                    <a:pt x="25" y="22"/>
                  </a:lnTo>
                  <a:lnTo>
                    <a:pt x="25" y="2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4" name="Freeform 177"/>
            <p:cNvSpPr>
              <a:spLocks noEditPoints="1"/>
            </p:cNvSpPr>
            <p:nvPr/>
          </p:nvSpPr>
          <p:spPr bwMode="auto">
            <a:xfrm>
              <a:off x="5997576" y="1593850"/>
              <a:ext cx="84138" cy="52388"/>
            </a:xfrm>
            <a:custGeom>
              <a:avLst/>
              <a:gdLst/>
              <a:ahLst/>
              <a:cxnLst>
                <a:cxn ang="0">
                  <a:pos x="156" y="33"/>
                </a:cxn>
                <a:cxn ang="0">
                  <a:pos x="155" y="80"/>
                </a:cxn>
                <a:cxn ang="0">
                  <a:pos x="150" y="91"/>
                </a:cxn>
                <a:cxn ang="0">
                  <a:pos x="138" y="96"/>
                </a:cxn>
                <a:cxn ang="0">
                  <a:pos x="118" y="98"/>
                </a:cxn>
                <a:cxn ang="0">
                  <a:pos x="43" y="91"/>
                </a:cxn>
                <a:cxn ang="0">
                  <a:pos x="21" y="92"/>
                </a:cxn>
                <a:cxn ang="0">
                  <a:pos x="9" y="82"/>
                </a:cxn>
                <a:cxn ang="0">
                  <a:pos x="0" y="58"/>
                </a:cxn>
                <a:cxn ang="0">
                  <a:pos x="3" y="11"/>
                </a:cxn>
                <a:cxn ang="0">
                  <a:pos x="15" y="4"/>
                </a:cxn>
                <a:cxn ang="0">
                  <a:pos x="45" y="0"/>
                </a:cxn>
                <a:cxn ang="0">
                  <a:pos x="93" y="5"/>
                </a:cxn>
                <a:cxn ang="0">
                  <a:pos x="123" y="9"/>
                </a:cxn>
                <a:cxn ang="0">
                  <a:pos x="133" y="7"/>
                </a:cxn>
                <a:cxn ang="0">
                  <a:pos x="142" y="10"/>
                </a:cxn>
                <a:cxn ang="0">
                  <a:pos x="154" y="16"/>
                </a:cxn>
                <a:cxn ang="0">
                  <a:pos x="56" y="43"/>
                </a:cxn>
                <a:cxn ang="0">
                  <a:pos x="48" y="45"/>
                </a:cxn>
                <a:cxn ang="0">
                  <a:pos x="40" y="42"/>
                </a:cxn>
                <a:cxn ang="0">
                  <a:pos x="39" y="59"/>
                </a:cxn>
                <a:cxn ang="0">
                  <a:pos x="33" y="64"/>
                </a:cxn>
                <a:cxn ang="0">
                  <a:pos x="27" y="63"/>
                </a:cxn>
                <a:cxn ang="0">
                  <a:pos x="25" y="58"/>
                </a:cxn>
                <a:cxn ang="0">
                  <a:pos x="32" y="35"/>
                </a:cxn>
                <a:cxn ang="0">
                  <a:pos x="38" y="19"/>
                </a:cxn>
                <a:cxn ang="0">
                  <a:pos x="43" y="17"/>
                </a:cxn>
                <a:cxn ang="0">
                  <a:pos x="48" y="25"/>
                </a:cxn>
                <a:cxn ang="0">
                  <a:pos x="51" y="27"/>
                </a:cxn>
                <a:cxn ang="0">
                  <a:pos x="57" y="13"/>
                </a:cxn>
                <a:cxn ang="0">
                  <a:pos x="45" y="13"/>
                </a:cxn>
                <a:cxn ang="0">
                  <a:pos x="23" y="18"/>
                </a:cxn>
                <a:cxn ang="0">
                  <a:pos x="14" y="23"/>
                </a:cxn>
                <a:cxn ang="0">
                  <a:pos x="14" y="61"/>
                </a:cxn>
                <a:cxn ang="0">
                  <a:pos x="27" y="74"/>
                </a:cxn>
                <a:cxn ang="0">
                  <a:pos x="71" y="79"/>
                </a:cxn>
                <a:cxn ang="0">
                  <a:pos x="130" y="83"/>
                </a:cxn>
                <a:cxn ang="0">
                  <a:pos x="134" y="79"/>
                </a:cxn>
                <a:cxn ang="0">
                  <a:pos x="143" y="63"/>
                </a:cxn>
                <a:cxn ang="0">
                  <a:pos x="145" y="27"/>
                </a:cxn>
                <a:cxn ang="0">
                  <a:pos x="104" y="18"/>
                </a:cxn>
                <a:cxn ang="0">
                  <a:pos x="66" y="15"/>
                </a:cxn>
                <a:cxn ang="0">
                  <a:pos x="69" y="40"/>
                </a:cxn>
                <a:cxn ang="0">
                  <a:pos x="77" y="65"/>
                </a:cxn>
                <a:cxn ang="0">
                  <a:pos x="72" y="68"/>
                </a:cxn>
                <a:cxn ang="0">
                  <a:pos x="67" y="70"/>
                </a:cxn>
                <a:cxn ang="0">
                  <a:pos x="55" y="42"/>
                </a:cxn>
                <a:cxn ang="0">
                  <a:pos x="56" y="43"/>
                </a:cxn>
              </a:cxnLst>
              <a:rect l="0" t="0" r="r" b="b"/>
              <a:pathLst>
                <a:path w="157" h="98">
                  <a:moveTo>
                    <a:pt x="157" y="16"/>
                  </a:moveTo>
                  <a:lnTo>
                    <a:pt x="157" y="16"/>
                  </a:lnTo>
                  <a:lnTo>
                    <a:pt x="156" y="33"/>
                  </a:lnTo>
                  <a:lnTo>
                    <a:pt x="156" y="53"/>
                  </a:lnTo>
                  <a:lnTo>
                    <a:pt x="156" y="73"/>
                  </a:lnTo>
                  <a:lnTo>
                    <a:pt x="155" y="80"/>
                  </a:lnTo>
                  <a:lnTo>
                    <a:pt x="154" y="87"/>
                  </a:lnTo>
                  <a:lnTo>
                    <a:pt x="154" y="87"/>
                  </a:lnTo>
                  <a:lnTo>
                    <a:pt x="150" y="91"/>
                  </a:lnTo>
                  <a:lnTo>
                    <a:pt x="146" y="93"/>
                  </a:lnTo>
                  <a:lnTo>
                    <a:pt x="142" y="95"/>
                  </a:lnTo>
                  <a:lnTo>
                    <a:pt x="138" y="96"/>
                  </a:lnTo>
                  <a:lnTo>
                    <a:pt x="128" y="98"/>
                  </a:lnTo>
                  <a:lnTo>
                    <a:pt x="118" y="98"/>
                  </a:lnTo>
                  <a:lnTo>
                    <a:pt x="118" y="98"/>
                  </a:lnTo>
                  <a:lnTo>
                    <a:pt x="95" y="94"/>
                  </a:lnTo>
                  <a:lnTo>
                    <a:pt x="69" y="92"/>
                  </a:lnTo>
                  <a:lnTo>
                    <a:pt x="43" y="91"/>
                  </a:lnTo>
                  <a:lnTo>
                    <a:pt x="32" y="92"/>
                  </a:lnTo>
                  <a:lnTo>
                    <a:pt x="21" y="92"/>
                  </a:lnTo>
                  <a:lnTo>
                    <a:pt x="21" y="92"/>
                  </a:lnTo>
                  <a:lnTo>
                    <a:pt x="15" y="90"/>
                  </a:lnTo>
                  <a:lnTo>
                    <a:pt x="12" y="87"/>
                  </a:lnTo>
                  <a:lnTo>
                    <a:pt x="9" y="82"/>
                  </a:lnTo>
                  <a:lnTo>
                    <a:pt x="6" y="78"/>
                  </a:lnTo>
                  <a:lnTo>
                    <a:pt x="3" y="68"/>
                  </a:lnTo>
                  <a:lnTo>
                    <a:pt x="0" y="58"/>
                  </a:lnTo>
                  <a:lnTo>
                    <a:pt x="0" y="47"/>
                  </a:lnTo>
                  <a:lnTo>
                    <a:pt x="0" y="34"/>
                  </a:lnTo>
                  <a:lnTo>
                    <a:pt x="3" y="11"/>
                  </a:lnTo>
                  <a:lnTo>
                    <a:pt x="3" y="11"/>
                  </a:lnTo>
                  <a:lnTo>
                    <a:pt x="9" y="6"/>
                  </a:lnTo>
                  <a:lnTo>
                    <a:pt x="15" y="4"/>
                  </a:lnTo>
                  <a:lnTo>
                    <a:pt x="23" y="2"/>
                  </a:lnTo>
                  <a:lnTo>
                    <a:pt x="29" y="1"/>
                  </a:lnTo>
                  <a:lnTo>
                    <a:pt x="45" y="0"/>
                  </a:lnTo>
                  <a:lnTo>
                    <a:pt x="62" y="1"/>
                  </a:lnTo>
                  <a:lnTo>
                    <a:pt x="78" y="3"/>
                  </a:lnTo>
                  <a:lnTo>
                    <a:pt x="93" y="5"/>
                  </a:lnTo>
                  <a:lnTo>
                    <a:pt x="109" y="7"/>
                  </a:lnTo>
                  <a:lnTo>
                    <a:pt x="123" y="9"/>
                  </a:lnTo>
                  <a:lnTo>
                    <a:pt x="123" y="9"/>
                  </a:lnTo>
                  <a:lnTo>
                    <a:pt x="127" y="9"/>
                  </a:lnTo>
                  <a:lnTo>
                    <a:pt x="130" y="7"/>
                  </a:lnTo>
                  <a:lnTo>
                    <a:pt x="133" y="7"/>
                  </a:lnTo>
                  <a:lnTo>
                    <a:pt x="135" y="7"/>
                  </a:lnTo>
                  <a:lnTo>
                    <a:pt x="135" y="7"/>
                  </a:lnTo>
                  <a:lnTo>
                    <a:pt x="142" y="10"/>
                  </a:lnTo>
                  <a:lnTo>
                    <a:pt x="146" y="13"/>
                  </a:lnTo>
                  <a:lnTo>
                    <a:pt x="151" y="16"/>
                  </a:lnTo>
                  <a:lnTo>
                    <a:pt x="154" y="16"/>
                  </a:lnTo>
                  <a:lnTo>
                    <a:pt x="157" y="16"/>
                  </a:lnTo>
                  <a:lnTo>
                    <a:pt x="157" y="16"/>
                  </a:lnTo>
                  <a:close/>
                  <a:moveTo>
                    <a:pt x="56" y="43"/>
                  </a:moveTo>
                  <a:lnTo>
                    <a:pt x="56" y="43"/>
                  </a:lnTo>
                  <a:lnTo>
                    <a:pt x="52" y="45"/>
                  </a:lnTo>
                  <a:lnTo>
                    <a:pt x="48" y="45"/>
                  </a:lnTo>
                  <a:lnTo>
                    <a:pt x="44" y="44"/>
                  </a:lnTo>
                  <a:lnTo>
                    <a:pt x="40" y="42"/>
                  </a:lnTo>
                  <a:lnTo>
                    <a:pt x="40" y="42"/>
                  </a:lnTo>
                  <a:lnTo>
                    <a:pt x="40" y="49"/>
                  </a:lnTo>
                  <a:lnTo>
                    <a:pt x="39" y="56"/>
                  </a:lnTo>
                  <a:lnTo>
                    <a:pt x="39" y="59"/>
                  </a:lnTo>
                  <a:lnTo>
                    <a:pt x="37" y="61"/>
                  </a:lnTo>
                  <a:lnTo>
                    <a:pt x="35" y="63"/>
                  </a:lnTo>
                  <a:lnTo>
                    <a:pt x="33" y="64"/>
                  </a:lnTo>
                  <a:lnTo>
                    <a:pt x="33" y="64"/>
                  </a:lnTo>
                  <a:lnTo>
                    <a:pt x="29" y="64"/>
                  </a:lnTo>
                  <a:lnTo>
                    <a:pt x="27" y="63"/>
                  </a:lnTo>
                  <a:lnTo>
                    <a:pt x="26" y="61"/>
                  </a:lnTo>
                  <a:lnTo>
                    <a:pt x="25" y="58"/>
                  </a:lnTo>
                  <a:lnTo>
                    <a:pt x="25" y="58"/>
                  </a:lnTo>
                  <a:lnTo>
                    <a:pt x="27" y="53"/>
                  </a:lnTo>
                  <a:lnTo>
                    <a:pt x="29" y="48"/>
                  </a:lnTo>
                  <a:lnTo>
                    <a:pt x="32" y="35"/>
                  </a:lnTo>
                  <a:lnTo>
                    <a:pt x="33" y="30"/>
                  </a:lnTo>
                  <a:lnTo>
                    <a:pt x="35" y="23"/>
                  </a:lnTo>
                  <a:lnTo>
                    <a:pt x="38" y="19"/>
                  </a:lnTo>
                  <a:lnTo>
                    <a:pt x="41" y="16"/>
                  </a:lnTo>
                  <a:lnTo>
                    <a:pt x="41" y="16"/>
                  </a:lnTo>
                  <a:lnTo>
                    <a:pt x="43" y="17"/>
                  </a:lnTo>
                  <a:lnTo>
                    <a:pt x="45" y="17"/>
                  </a:lnTo>
                  <a:lnTo>
                    <a:pt x="47" y="20"/>
                  </a:lnTo>
                  <a:lnTo>
                    <a:pt x="48" y="25"/>
                  </a:lnTo>
                  <a:lnTo>
                    <a:pt x="49" y="26"/>
                  </a:lnTo>
                  <a:lnTo>
                    <a:pt x="51" y="27"/>
                  </a:lnTo>
                  <a:lnTo>
                    <a:pt x="51" y="27"/>
                  </a:lnTo>
                  <a:lnTo>
                    <a:pt x="55" y="19"/>
                  </a:lnTo>
                  <a:lnTo>
                    <a:pt x="57" y="15"/>
                  </a:lnTo>
                  <a:lnTo>
                    <a:pt x="57" y="13"/>
                  </a:lnTo>
                  <a:lnTo>
                    <a:pt x="56" y="12"/>
                  </a:lnTo>
                  <a:lnTo>
                    <a:pt x="56" y="12"/>
                  </a:lnTo>
                  <a:lnTo>
                    <a:pt x="45" y="13"/>
                  </a:lnTo>
                  <a:lnTo>
                    <a:pt x="34" y="14"/>
                  </a:lnTo>
                  <a:lnTo>
                    <a:pt x="28" y="16"/>
                  </a:lnTo>
                  <a:lnTo>
                    <a:pt x="23" y="18"/>
                  </a:lnTo>
                  <a:lnTo>
                    <a:pt x="19" y="20"/>
                  </a:lnTo>
                  <a:lnTo>
                    <a:pt x="14" y="23"/>
                  </a:lnTo>
                  <a:lnTo>
                    <a:pt x="14" y="23"/>
                  </a:lnTo>
                  <a:lnTo>
                    <a:pt x="13" y="36"/>
                  </a:lnTo>
                  <a:lnTo>
                    <a:pt x="13" y="49"/>
                  </a:lnTo>
                  <a:lnTo>
                    <a:pt x="14" y="61"/>
                  </a:lnTo>
                  <a:lnTo>
                    <a:pt x="17" y="70"/>
                  </a:lnTo>
                  <a:lnTo>
                    <a:pt x="17" y="70"/>
                  </a:lnTo>
                  <a:lnTo>
                    <a:pt x="27" y="74"/>
                  </a:lnTo>
                  <a:lnTo>
                    <a:pt x="41" y="77"/>
                  </a:lnTo>
                  <a:lnTo>
                    <a:pt x="56" y="78"/>
                  </a:lnTo>
                  <a:lnTo>
                    <a:pt x="71" y="79"/>
                  </a:lnTo>
                  <a:lnTo>
                    <a:pt x="103" y="80"/>
                  </a:lnTo>
                  <a:lnTo>
                    <a:pt x="117" y="81"/>
                  </a:lnTo>
                  <a:lnTo>
                    <a:pt x="130" y="83"/>
                  </a:lnTo>
                  <a:lnTo>
                    <a:pt x="130" y="83"/>
                  </a:lnTo>
                  <a:lnTo>
                    <a:pt x="131" y="80"/>
                  </a:lnTo>
                  <a:lnTo>
                    <a:pt x="134" y="79"/>
                  </a:lnTo>
                  <a:lnTo>
                    <a:pt x="141" y="76"/>
                  </a:lnTo>
                  <a:lnTo>
                    <a:pt x="141" y="76"/>
                  </a:lnTo>
                  <a:lnTo>
                    <a:pt x="143" y="63"/>
                  </a:lnTo>
                  <a:lnTo>
                    <a:pt x="143" y="51"/>
                  </a:lnTo>
                  <a:lnTo>
                    <a:pt x="144" y="40"/>
                  </a:lnTo>
                  <a:lnTo>
                    <a:pt x="145" y="27"/>
                  </a:lnTo>
                  <a:lnTo>
                    <a:pt x="145" y="27"/>
                  </a:lnTo>
                  <a:lnTo>
                    <a:pt x="125" y="22"/>
                  </a:lnTo>
                  <a:lnTo>
                    <a:pt x="104" y="18"/>
                  </a:lnTo>
                  <a:lnTo>
                    <a:pt x="84" y="15"/>
                  </a:lnTo>
                  <a:lnTo>
                    <a:pt x="74" y="15"/>
                  </a:lnTo>
                  <a:lnTo>
                    <a:pt x="66" y="15"/>
                  </a:lnTo>
                  <a:lnTo>
                    <a:pt x="66" y="15"/>
                  </a:lnTo>
                  <a:lnTo>
                    <a:pt x="67" y="26"/>
                  </a:lnTo>
                  <a:lnTo>
                    <a:pt x="69" y="40"/>
                  </a:lnTo>
                  <a:lnTo>
                    <a:pt x="71" y="53"/>
                  </a:lnTo>
                  <a:lnTo>
                    <a:pt x="73" y="60"/>
                  </a:lnTo>
                  <a:lnTo>
                    <a:pt x="77" y="65"/>
                  </a:lnTo>
                  <a:lnTo>
                    <a:pt x="77" y="65"/>
                  </a:lnTo>
                  <a:lnTo>
                    <a:pt x="74" y="67"/>
                  </a:lnTo>
                  <a:lnTo>
                    <a:pt x="72" y="68"/>
                  </a:lnTo>
                  <a:lnTo>
                    <a:pt x="69" y="70"/>
                  </a:lnTo>
                  <a:lnTo>
                    <a:pt x="67" y="70"/>
                  </a:lnTo>
                  <a:lnTo>
                    <a:pt x="67" y="70"/>
                  </a:lnTo>
                  <a:lnTo>
                    <a:pt x="60" y="52"/>
                  </a:lnTo>
                  <a:lnTo>
                    <a:pt x="58" y="46"/>
                  </a:lnTo>
                  <a:lnTo>
                    <a:pt x="55" y="42"/>
                  </a:lnTo>
                  <a:lnTo>
                    <a:pt x="55" y="42"/>
                  </a:lnTo>
                  <a:lnTo>
                    <a:pt x="56" y="42"/>
                  </a:lnTo>
                  <a:lnTo>
                    <a:pt x="56" y="43"/>
                  </a:lnTo>
                  <a:lnTo>
                    <a:pt x="56" y="4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5" name="Freeform 178"/>
            <p:cNvSpPr/>
            <p:nvPr/>
          </p:nvSpPr>
          <p:spPr bwMode="auto">
            <a:xfrm>
              <a:off x="6130926" y="1593850"/>
              <a:ext cx="4763" cy="7938"/>
            </a:xfrm>
            <a:custGeom>
              <a:avLst/>
              <a:gdLst/>
              <a:ahLst/>
              <a:cxnLst>
                <a:cxn ang="0">
                  <a:pos x="11" y="0"/>
                </a:cxn>
                <a:cxn ang="0">
                  <a:pos x="11" y="0"/>
                </a:cxn>
                <a:cxn ang="0">
                  <a:pos x="11" y="8"/>
                </a:cxn>
                <a:cxn ang="0">
                  <a:pos x="11" y="15"/>
                </a:cxn>
                <a:cxn ang="0">
                  <a:pos x="11" y="15"/>
                </a:cxn>
                <a:cxn ang="0">
                  <a:pos x="7" y="14"/>
                </a:cxn>
                <a:cxn ang="0">
                  <a:pos x="5" y="13"/>
                </a:cxn>
                <a:cxn ang="0">
                  <a:pos x="3" y="10"/>
                </a:cxn>
                <a:cxn ang="0">
                  <a:pos x="2" y="5"/>
                </a:cxn>
                <a:cxn ang="0">
                  <a:pos x="1" y="4"/>
                </a:cxn>
                <a:cxn ang="0">
                  <a:pos x="0" y="3"/>
                </a:cxn>
                <a:cxn ang="0">
                  <a:pos x="0" y="3"/>
                </a:cxn>
                <a:cxn ang="0">
                  <a:pos x="2" y="2"/>
                </a:cxn>
                <a:cxn ang="0">
                  <a:pos x="4" y="1"/>
                </a:cxn>
                <a:cxn ang="0">
                  <a:pos x="7" y="1"/>
                </a:cxn>
                <a:cxn ang="0">
                  <a:pos x="11" y="0"/>
                </a:cxn>
                <a:cxn ang="0">
                  <a:pos x="11" y="0"/>
                </a:cxn>
              </a:cxnLst>
              <a:rect l="0" t="0" r="r" b="b"/>
              <a:pathLst>
                <a:path w="11" h="15">
                  <a:moveTo>
                    <a:pt x="11" y="0"/>
                  </a:moveTo>
                  <a:lnTo>
                    <a:pt x="11" y="0"/>
                  </a:lnTo>
                  <a:lnTo>
                    <a:pt x="11" y="8"/>
                  </a:lnTo>
                  <a:lnTo>
                    <a:pt x="11" y="15"/>
                  </a:lnTo>
                  <a:lnTo>
                    <a:pt x="11" y="15"/>
                  </a:lnTo>
                  <a:lnTo>
                    <a:pt x="7" y="14"/>
                  </a:lnTo>
                  <a:lnTo>
                    <a:pt x="5" y="13"/>
                  </a:lnTo>
                  <a:lnTo>
                    <a:pt x="3" y="10"/>
                  </a:lnTo>
                  <a:lnTo>
                    <a:pt x="2" y="5"/>
                  </a:lnTo>
                  <a:lnTo>
                    <a:pt x="1" y="4"/>
                  </a:lnTo>
                  <a:lnTo>
                    <a:pt x="0" y="3"/>
                  </a:lnTo>
                  <a:lnTo>
                    <a:pt x="0" y="3"/>
                  </a:lnTo>
                  <a:lnTo>
                    <a:pt x="2" y="2"/>
                  </a:lnTo>
                  <a:lnTo>
                    <a:pt x="4" y="1"/>
                  </a:lnTo>
                  <a:lnTo>
                    <a:pt x="7" y="1"/>
                  </a:lnTo>
                  <a:lnTo>
                    <a:pt x="11" y="0"/>
                  </a:lnTo>
                  <a:lnTo>
                    <a:pt x="11"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6" name="Freeform 179"/>
            <p:cNvSpPr>
              <a:spLocks noEditPoints="1"/>
            </p:cNvSpPr>
            <p:nvPr/>
          </p:nvSpPr>
          <p:spPr bwMode="auto">
            <a:xfrm>
              <a:off x="6084888" y="1600200"/>
              <a:ext cx="77788" cy="55563"/>
            </a:xfrm>
            <a:custGeom>
              <a:avLst/>
              <a:gdLst/>
              <a:ahLst/>
              <a:cxnLst>
                <a:cxn ang="0">
                  <a:pos x="139" y="5"/>
                </a:cxn>
                <a:cxn ang="0">
                  <a:pos x="145" y="22"/>
                </a:cxn>
                <a:cxn ang="0">
                  <a:pos x="147" y="45"/>
                </a:cxn>
                <a:cxn ang="0">
                  <a:pos x="145" y="92"/>
                </a:cxn>
                <a:cxn ang="0">
                  <a:pos x="142" y="95"/>
                </a:cxn>
                <a:cxn ang="0">
                  <a:pos x="134" y="99"/>
                </a:cxn>
                <a:cxn ang="0">
                  <a:pos x="120" y="103"/>
                </a:cxn>
                <a:cxn ang="0">
                  <a:pos x="87" y="100"/>
                </a:cxn>
                <a:cxn ang="0">
                  <a:pos x="64" y="100"/>
                </a:cxn>
                <a:cxn ang="0">
                  <a:pos x="52" y="95"/>
                </a:cxn>
                <a:cxn ang="0">
                  <a:pos x="8" y="85"/>
                </a:cxn>
                <a:cxn ang="0">
                  <a:pos x="3" y="75"/>
                </a:cxn>
                <a:cxn ang="0">
                  <a:pos x="0" y="51"/>
                </a:cxn>
                <a:cxn ang="0">
                  <a:pos x="2" y="29"/>
                </a:cxn>
                <a:cxn ang="0">
                  <a:pos x="9" y="8"/>
                </a:cxn>
                <a:cxn ang="0">
                  <a:pos x="13" y="0"/>
                </a:cxn>
                <a:cxn ang="0">
                  <a:pos x="75" y="3"/>
                </a:cxn>
                <a:cxn ang="0">
                  <a:pos x="139" y="5"/>
                </a:cxn>
                <a:cxn ang="0">
                  <a:pos x="21" y="17"/>
                </a:cxn>
                <a:cxn ang="0">
                  <a:pos x="17" y="23"/>
                </a:cxn>
                <a:cxn ang="0">
                  <a:pos x="14" y="37"/>
                </a:cxn>
                <a:cxn ang="0">
                  <a:pos x="13" y="59"/>
                </a:cxn>
                <a:cxn ang="0">
                  <a:pos x="15" y="72"/>
                </a:cxn>
                <a:cxn ang="0">
                  <a:pos x="64" y="84"/>
                </a:cxn>
                <a:cxn ang="0">
                  <a:pos x="120" y="90"/>
                </a:cxn>
                <a:cxn ang="0">
                  <a:pos x="123" y="89"/>
                </a:cxn>
                <a:cxn ang="0">
                  <a:pos x="129" y="83"/>
                </a:cxn>
                <a:cxn ang="0">
                  <a:pos x="133" y="73"/>
                </a:cxn>
                <a:cxn ang="0">
                  <a:pos x="133" y="45"/>
                </a:cxn>
                <a:cxn ang="0">
                  <a:pos x="133" y="24"/>
                </a:cxn>
                <a:cxn ang="0">
                  <a:pos x="104" y="18"/>
                </a:cxn>
                <a:cxn ang="0">
                  <a:pos x="75" y="15"/>
                </a:cxn>
                <a:cxn ang="0">
                  <a:pos x="47" y="14"/>
                </a:cxn>
                <a:cxn ang="0">
                  <a:pos x="21" y="17"/>
                </a:cxn>
              </a:cxnLst>
              <a:rect l="0" t="0" r="r" b="b"/>
              <a:pathLst>
                <a:path w="147" h="103">
                  <a:moveTo>
                    <a:pt x="139" y="5"/>
                  </a:moveTo>
                  <a:lnTo>
                    <a:pt x="139" y="5"/>
                  </a:lnTo>
                  <a:lnTo>
                    <a:pt x="143" y="13"/>
                  </a:lnTo>
                  <a:lnTo>
                    <a:pt x="145" y="22"/>
                  </a:lnTo>
                  <a:lnTo>
                    <a:pt x="147" y="33"/>
                  </a:lnTo>
                  <a:lnTo>
                    <a:pt x="147" y="45"/>
                  </a:lnTo>
                  <a:lnTo>
                    <a:pt x="147" y="69"/>
                  </a:lnTo>
                  <a:lnTo>
                    <a:pt x="145" y="92"/>
                  </a:lnTo>
                  <a:lnTo>
                    <a:pt x="145" y="92"/>
                  </a:lnTo>
                  <a:lnTo>
                    <a:pt x="142" y="95"/>
                  </a:lnTo>
                  <a:lnTo>
                    <a:pt x="138" y="97"/>
                  </a:lnTo>
                  <a:lnTo>
                    <a:pt x="134" y="99"/>
                  </a:lnTo>
                  <a:lnTo>
                    <a:pt x="130" y="102"/>
                  </a:lnTo>
                  <a:lnTo>
                    <a:pt x="120" y="103"/>
                  </a:lnTo>
                  <a:lnTo>
                    <a:pt x="111" y="102"/>
                  </a:lnTo>
                  <a:lnTo>
                    <a:pt x="87" y="100"/>
                  </a:lnTo>
                  <a:lnTo>
                    <a:pt x="76" y="99"/>
                  </a:lnTo>
                  <a:lnTo>
                    <a:pt x="64" y="100"/>
                  </a:lnTo>
                  <a:lnTo>
                    <a:pt x="64" y="100"/>
                  </a:lnTo>
                  <a:lnTo>
                    <a:pt x="52" y="95"/>
                  </a:lnTo>
                  <a:lnTo>
                    <a:pt x="38" y="92"/>
                  </a:lnTo>
                  <a:lnTo>
                    <a:pt x="8" y="85"/>
                  </a:lnTo>
                  <a:lnTo>
                    <a:pt x="8" y="85"/>
                  </a:lnTo>
                  <a:lnTo>
                    <a:pt x="3" y="75"/>
                  </a:lnTo>
                  <a:lnTo>
                    <a:pt x="1" y="64"/>
                  </a:lnTo>
                  <a:lnTo>
                    <a:pt x="0" y="51"/>
                  </a:lnTo>
                  <a:lnTo>
                    <a:pt x="1" y="39"/>
                  </a:lnTo>
                  <a:lnTo>
                    <a:pt x="2" y="29"/>
                  </a:lnTo>
                  <a:lnTo>
                    <a:pt x="6" y="18"/>
                  </a:lnTo>
                  <a:lnTo>
                    <a:pt x="9" y="8"/>
                  </a:lnTo>
                  <a:lnTo>
                    <a:pt x="13" y="0"/>
                  </a:lnTo>
                  <a:lnTo>
                    <a:pt x="13" y="0"/>
                  </a:lnTo>
                  <a:lnTo>
                    <a:pt x="42" y="1"/>
                  </a:lnTo>
                  <a:lnTo>
                    <a:pt x="75" y="3"/>
                  </a:lnTo>
                  <a:lnTo>
                    <a:pt x="108" y="4"/>
                  </a:lnTo>
                  <a:lnTo>
                    <a:pt x="139" y="5"/>
                  </a:lnTo>
                  <a:lnTo>
                    <a:pt x="139" y="5"/>
                  </a:lnTo>
                  <a:close/>
                  <a:moveTo>
                    <a:pt x="21" y="17"/>
                  </a:moveTo>
                  <a:lnTo>
                    <a:pt x="21" y="17"/>
                  </a:lnTo>
                  <a:lnTo>
                    <a:pt x="17" y="23"/>
                  </a:lnTo>
                  <a:lnTo>
                    <a:pt x="15" y="30"/>
                  </a:lnTo>
                  <a:lnTo>
                    <a:pt x="14" y="37"/>
                  </a:lnTo>
                  <a:lnTo>
                    <a:pt x="13" y="45"/>
                  </a:lnTo>
                  <a:lnTo>
                    <a:pt x="13" y="59"/>
                  </a:lnTo>
                  <a:lnTo>
                    <a:pt x="15" y="72"/>
                  </a:lnTo>
                  <a:lnTo>
                    <a:pt x="15" y="72"/>
                  </a:lnTo>
                  <a:lnTo>
                    <a:pt x="40" y="79"/>
                  </a:lnTo>
                  <a:lnTo>
                    <a:pt x="64" y="84"/>
                  </a:lnTo>
                  <a:lnTo>
                    <a:pt x="91" y="88"/>
                  </a:lnTo>
                  <a:lnTo>
                    <a:pt x="120" y="90"/>
                  </a:lnTo>
                  <a:lnTo>
                    <a:pt x="120" y="90"/>
                  </a:lnTo>
                  <a:lnTo>
                    <a:pt x="123" y="89"/>
                  </a:lnTo>
                  <a:lnTo>
                    <a:pt x="127" y="85"/>
                  </a:lnTo>
                  <a:lnTo>
                    <a:pt x="129" y="83"/>
                  </a:lnTo>
                  <a:lnTo>
                    <a:pt x="131" y="80"/>
                  </a:lnTo>
                  <a:lnTo>
                    <a:pt x="133" y="73"/>
                  </a:lnTo>
                  <a:lnTo>
                    <a:pt x="134" y="64"/>
                  </a:lnTo>
                  <a:lnTo>
                    <a:pt x="133" y="45"/>
                  </a:lnTo>
                  <a:lnTo>
                    <a:pt x="133" y="35"/>
                  </a:lnTo>
                  <a:lnTo>
                    <a:pt x="133" y="24"/>
                  </a:lnTo>
                  <a:lnTo>
                    <a:pt x="133" y="24"/>
                  </a:lnTo>
                  <a:lnTo>
                    <a:pt x="104" y="18"/>
                  </a:lnTo>
                  <a:lnTo>
                    <a:pt x="89" y="16"/>
                  </a:lnTo>
                  <a:lnTo>
                    <a:pt x="75" y="15"/>
                  </a:lnTo>
                  <a:lnTo>
                    <a:pt x="61" y="14"/>
                  </a:lnTo>
                  <a:lnTo>
                    <a:pt x="47" y="14"/>
                  </a:lnTo>
                  <a:lnTo>
                    <a:pt x="33" y="15"/>
                  </a:lnTo>
                  <a:lnTo>
                    <a:pt x="21" y="17"/>
                  </a:lnTo>
                  <a:lnTo>
                    <a:pt x="21" y="1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7" name="Freeform 180"/>
            <p:cNvSpPr/>
            <p:nvPr/>
          </p:nvSpPr>
          <p:spPr bwMode="auto">
            <a:xfrm>
              <a:off x="6045201" y="1608138"/>
              <a:ext cx="20638" cy="23813"/>
            </a:xfrm>
            <a:custGeom>
              <a:avLst/>
              <a:gdLst/>
              <a:ahLst/>
              <a:cxnLst>
                <a:cxn ang="0">
                  <a:pos x="26" y="2"/>
                </a:cxn>
                <a:cxn ang="0">
                  <a:pos x="26" y="2"/>
                </a:cxn>
                <a:cxn ang="0">
                  <a:pos x="26" y="11"/>
                </a:cxn>
                <a:cxn ang="0">
                  <a:pos x="25" y="15"/>
                </a:cxn>
                <a:cxn ang="0">
                  <a:pos x="25" y="19"/>
                </a:cxn>
                <a:cxn ang="0">
                  <a:pos x="25" y="19"/>
                </a:cxn>
                <a:cxn ang="0">
                  <a:pos x="28" y="20"/>
                </a:cxn>
                <a:cxn ang="0">
                  <a:pos x="32" y="20"/>
                </a:cxn>
                <a:cxn ang="0">
                  <a:pos x="36" y="20"/>
                </a:cxn>
                <a:cxn ang="0">
                  <a:pos x="38" y="20"/>
                </a:cxn>
                <a:cxn ang="0">
                  <a:pos x="40" y="22"/>
                </a:cxn>
                <a:cxn ang="0">
                  <a:pos x="40" y="22"/>
                </a:cxn>
                <a:cxn ang="0">
                  <a:pos x="40" y="31"/>
                </a:cxn>
                <a:cxn ang="0">
                  <a:pos x="40" y="31"/>
                </a:cxn>
                <a:cxn ang="0">
                  <a:pos x="32" y="34"/>
                </a:cxn>
                <a:cxn ang="0">
                  <a:pos x="29" y="34"/>
                </a:cxn>
                <a:cxn ang="0">
                  <a:pos x="25" y="34"/>
                </a:cxn>
                <a:cxn ang="0">
                  <a:pos x="25" y="34"/>
                </a:cxn>
                <a:cxn ang="0">
                  <a:pos x="22" y="40"/>
                </a:cxn>
                <a:cxn ang="0">
                  <a:pos x="21" y="44"/>
                </a:cxn>
                <a:cxn ang="0">
                  <a:pos x="19" y="46"/>
                </a:cxn>
                <a:cxn ang="0">
                  <a:pos x="19" y="46"/>
                </a:cxn>
                <a:cxn ang="0">
                  <a:pos x="14" y="44"/>
                </a:cxn>
                <a:cxn ang="0">
                  <a:pos x="12" y="40"/>
                </a:cxn>
                <a:cxn ang="0">
                  <a:pos x="11" y="37"/>
                </a:cxn>
                <a:cxn ang="0">
                  <a:pos x="12" y="34"/>
                </a:cxn>
                <a:cxn ang="0">
                  <a:pos x="12" y="34"/>
                </a:cxn>
                <a:cxn ang="0">
                  <a:pos x="9" y="32"/>
                </a:cxn>
                <a:cxn ang="0">
                  <a:pos x="6" y="31"/>
                </a:cxn>
                <a:cxn ang="0">
                  <a:pos x="3" y="29"/>
                </a:cxn>
                <a:cxn ang="0">
                  <a:pos x="1" y="26"/>
                </a:cxn>
                <a:cxn ang="0">
                  <a:pos x="0" y="24"/>
                </a:cxn>
                <a:cxn ang="0">
                  <a:pos x="0" y="24"/>
                </a:cxn>
                <a:cxn ang="0">
                  <a:pos x="3" y="23"/>
                </a:cxn>
                <a:cxn ang="0">
                  <a:pos x="7" y="23"/>
                </a:cxn>
                <a:cxn ang="0">
                  <a:pos x="10" y="23"/>
                </a:cxn>
                <a:cxn ang="0">
                  <a:pos x="12" y="22"/>
                </a:cxn>
                <a:cxn ang="0">
                  <a:pos x="12" y="22"/>
                </a:cxn>
                <a:cxn ang="0">
                  <a:pos x="12" y="17"/>
                </a:cxn>
                <a:cxn ang="0">
                  <a:pos x="12" y="11"/>
                </a:cxn>
                <a:cxn ang="0">
                  <a:pos x="13" y="7"/>
                </a:cxn>
                <a:cxn ang="0">
                  <a:pos x="14" y="4"/>
                </a:cxn>
                <a:cxn ang="0">
                  <a:pos x="16" y="1"/>
                </a:cxn>
                <a:cxn ang="0">
                  <a:pos x="20" y="0"/>
                </a:cxn>
                <a:cxn ang="0">
                  <a:pos x="22" y="0"/>
                </a:cxn>
                <a:cxn ang="0">
                  <a:pos x="26" y="2"/>
                </a:cxn>
                <a:cxn ang="0">
                  <a:pos x="26" y="2"/>
                </a:cxn>
              </a:cxnLst>
              <a:rect l="0" t="0" r="r" b="b"/>
              <a:pathLst>
                <a:path w="40" h="46">
                  <a:moveTo>
                    <a:pt x="26" y="2"/>
                  </a:moveTo>
                  <a:lnTo>
                    <a:pt x="26" y="2"/>
                  </a:lnTo>
                  <a:lnTo>
                    <a:pt x="26" y="11"/>
                  </a:lnTo>
                  <a:lnTo>
                    <a:pt x="25" y="15"/>
                  </a:lnTo>
                  <a:lnTo>
                    <a:pt x="25" y="19"/>
                  </a:lnTo>
                  <a:lnTo>
                    <a:pt x="25" y="19"/>
                  </a:lnTo>
                  <a:lnTo>
                    <a:pt x="28" y="20"/>
                  </a:lnTo>
                  <a:lnTo>
                    <a:pt x="32" y="20"/>
                  </a:lnTo>
                  <a:lnTo>
                    <a:pt x="36" y="20"/>
                  </a:lnTo>
                  <a:lnTo>
                    <a:pt x="38" y="20"/>
                  </a:lnTo>
                  <a:lnTo>
                    <a:pt x="40" y="22"/>
                  </a:lnTo>
                  <a:lnTo>
                    <a:pt x="40" y="22"/>
                  </a:lnTo>
                  <a:lnTo>
                    <a:pt x="40" y="31"/>
                  </a:lnTo>
                  <a:lnTo>
                    <a:pt x="40" y="31"/>
                  </a:lnTo>
                  <a:lnTo>
                    <a:pt x="32" y="34"/>
                  </a:lnTo>
                  <a:lnTo>
                    <a:pt x="29" y="34"/>
                  </a:lnTo>
                  <a:lnTo>
                    <a:pt x="25" y="34"/>
                  </a:lnTo>
                  <a:lnTo>
                    <a:pt x="25" y="34"/>
                  </a:lnTo>
                  <a:lnTo>
                    <a:pt x="22" y="40"/>
                  </a:lnTo>
                  <a:lnTo>
                    <a:pt x="21" y="44"/>
                  </a:lnTo>
                  <a:lnTo>
                    <a:pt x="19" y="46"/>
                  </a:lnTo>
                  <a:lnTo>
                    <a:pt x="19" y="46"/>
                  </a:lnTo>
                  <a:lnTo>
                    <a:pt x="14" y="44"/>
                  </a:lnTo>
                  <a:lnTo>
                    <a:pt x="12" y="40"/>
                  </a:lnTo>
                  <a:lnTo>
                    <a:pt x="11" y="37"/>
                  </a:lnTo>
                  <a:lnTo>
                    <a:pt x="12" y="34"/>
                  </a:lnTo>
                  <a:lnTo>
                    <a:pt x="12" y="34"/>
                  </a:lnTo>
                  <a:lnTo>
                    <a:pt x="9" y="32"/>
                  </a:lnTo>
                  <a:lnTo>
                    <a:pt x="6" y="31"/>
                  </a:lnTo>
                  <a:lnTo>
                    <a:pt x="3" y="29"/>
                  </a:lnTo>
                  <a:lnTo>
                    <a:pt x="1" y="26"/>
                  </a:lnTo>
                  <a:lnTo>
                    <a:pt x="0" y="24"/>
                  </a:lnTo>
                  <a:lnTo>
                    <a:pt x="0" y="24"/>
                  </a:lnTo>
                  <a:lnTo>
                    <a:pt x="3" y="23"/>
                  </a:lnTo>
                  <a:lnTo>
                    <a:pt x="7" y="23"/>
                  </a:lnTo>
                  <a:lnTo>
                    <a:pt x="10" y="23"/>
                  </a:lnTo>
                  <a:lnTo>
                    <a:pt x="12" y="22"/>
                  </a:lnTo>
                  <a:lnTo>
                    <a:pt x="12" y="22"/>
                  </a:lnTo>
                  <a:lnTo>
                    <a:pt x="12" y="17"/>
                  </a:lnTo>
                  <a:lnTo>
                    <a:pt x="12" y="11"/>
                  </a:lnTo>
                  <a:lnTo>
                    <a:pt x="13" y="7"/>
                  </a:lnTo>
                  <a:lnTo>
                    <a:pt x="14" y="4"/>
                  </a:lnTo>
                  <a:lnTo>
                    <a:pt x="16" y="1"/>
                  </a:lnTo>
                  <a:lnTo>
                    <a:pt x="20" y="0"/>
                  </a:lnTo>
                  <a:lnTo>
                    <a:pt x="22" y="0"/>
                  </a:lnTo>
                  <a:lnTo>
                    <a:pt x="26" y="2"/>
                  </a:lnTo>
                  <a:lnTo>
                    <a:pt x="26"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8" name="Freeform 181"/>
            <p:cNvSpPr/>
            <p:nvPr/>
          </p:nvSpPr>
          <p:spPr bwMode="auto">
            <a:xfrm>
              <a:off x="6108701" y="1612900"/>
              <a:ext cx="25400" cy="30163"/>
            </a:xfrm>
            <a:custGeom>
              <a:avLst/>
              <a:gdLst/>
              <a:ahLst/>
              <a:cxnLst>
                <a:cxn ang="0">
                  <a:pos x="48" y="16"/>
                </a:cxn>
                <a:cxn ang="0">
                  <a:pos x="48" y="16"/>
                </a:cxn>
                <a:cxn ang="0">
                  <a:pos x="45" y="17"/>
                </a:cxn>
                <a:cxn ang="0">
                  <a:pos x="43" y="19"/>
                </a:cxn>
                <a:cxn ang="0">
                  <a:pos x="37" y="20"/>
                </a:cxn>
                <a:cxn ang="0">
                  <a:pos x="24" y="17"/>
                </a:cxn>
                <a:cxn ang="0">
                  <a:pos x="24" y="17"/>
                </a:cxn>
                <a:cxn ang="0">
                  <a:pos x="21" y="21"/>
                </a:cxn>
                <a:cxn ang="0">
                  <a:pos x="18" y="24"/>
                </a:cxn>
                <a:cxn ang="0">
                  <a:pos x="14" y="32"/>
                </a:cxn>
                <a:cxn ang="0">
                  <a:pos x="14" y="32"/>
                </a:cxn>
                <a:cxn ang="0">
                  <a:pos x="22" y="37"/>
                </a:cxn>
                <a:cxn ang="0">
                  <a:pos x="28" y="40"/>
                </a:cxn>
                <a:cxn ang="0">
                  <a:pos x="37" y="41"/>
                </a:cxn>
                <a:cxn ang="0">
                  <a:pos x="46" y="40"/>
                </a:cxn>
                <a:cxn ang="0">
                  <a:pos x="46" y="40"/>
                </a:cxn>
                <a:cxn ang="0">
                  <a:pos x="47" y="44"/>
                </a:cxn>
                <a:cxn ang="0">
                  <a:pos x="46" y="47"/>
                </a:cxn>
                <a:cxn ang="0">
                  <a:pos x="44" y="51"/>
                </a:cxn>
                <a:cxn ang="0">
                  <a:pos x="43" y="53"/>
                </a:cxn>
                <a:cxn ang="0">
                  <a:pos x="40" y="55"/>
                </a:cxn>
                <a:cxn ang="0">
                  <a:pos x="37" y="56"/>
                </a:cxn>
                <a:cxn ang="0">
                  <a:pos x="30" y="57"/>
                </a:cxn>
                <a:cxn ang="0">
                  <a:pos x="23" y="56"/>
                </a:cxn>
                <a:cxn ang="0">
                  <a:pos x="15" y="54"/>
                </a:cxn>
                <a:cxn ang="0">
                  <a:pos x="9" y="50"/>
                </a:cxn>
                <a:cxn ang="0">
                  <a:pos x="3" y="46"/>
                </a:cxn>
                <a:cxn ang="0">
                  <a:pos x="3" y="46"/>
                </a:cxn>
                <a:cxn ang="0">
                  <a:pos x="1" y="40"/>
                </a:cxn>
                <a:cxn ang="0">
                  <a:pos x="0" y="36"/>
                </a:cxn>
                <a:cxn ang="0">
                  <a:pos x="0" y="31"/>
                </a:cxn>
                <a:cxn ang="0">
                  <a:pos x="0" y="28"/>
                </a:cxn>
                <a:cxn ang="0">
                  <a:pos x="3" y="21"/>
                </a:cxn>
                <a:cxn ang="0">
                  <a:pos x="8" y="10"/>
                </a:cxn>
                <a:cxn ang="0">
                  <a:pos x="8" y="10"/>
                </a:cxn>
                <a:cxn ang="0">
                  <a:pos x="20" y="5"/>
                </a:cxn>
                <a:cxn ang="0">
                  <a:pos x="26" y="1"/>
                </a:cxn>
                <a:cxn ang="0">
                  <a:pos x="32" y="0"/>
                </a:cxn>
                <a:cxn ang="0">
                  <a:pos x="39" y="0"/>
                </a:cxn>
                <a:cxn ang="0">
                  <a:pos x="41" y="1"/>
                </a:cxn>
                <a:cxn ang="0">
                  <a:pos x="43" y="2"/>
                </a:cxn>
                <a:cxn ang="0">
                  <a:pos x="45" y="5"/>
                </a:cxn>
                <a:cxn ang="0">
                  <a:pos x="47" y="8"/>
                </a:cxn>
                <a:cxn ang="0">
                  <a:pos x="47" y="11"/>
                </a:cxn>
                <a:cxn ang="0">
                  <a:pos x="48" y="16"/>
                </a:cxn>
                <a:cxn ang="0">
                  <a:pos x="48" y="16"/>
                </a:cxn>
              </a:cxnLst>
              <a:rect l="0" t="0" r="r" b="b"/>
              <a:pathLst>
                <a:path w="48" h="57">
                  <a:moveTo>
                    <a:pt x="48" y="16"/>
                  </a:moveTo>
                  <a:lnTo>
                    <a:pt x="48" y="16"/>
                  </a:lnTo>
                  <a:lnTo>
                    <a:pt x="45" y="17"/>
                  </a:lnTo>
                  <a:lnTo>
                    <a:pt x="43" y="19"/>
                  </a:lnTo>
                  <a:lnTo>
                    <a:pt x="37" y="20"/>
                  </a:lnTo>
                  <a:lnTo>
                    <a:pt x="24" y="17"/>
                  </a:lnTo>
                  <a:lnTo>
                    <a:pt x="24" y="17"/>
                  </a:lnTo>
                  <a:lnTo>
                    <a:pt x="21" y="21"/>
                  </a:lnTo>
                  <a:lnTo>
                    <a:pt x="18" y="24"/>
                  </a:lnTo>
                  <a:lnTo>
                    <a:pt x="14" y="32"/>
                  </a:lnTo>
                  <a:lnTo>
                    <a:pt x="14" y="32"/>
                  </a:lnTo>
                  <a:lnTo>
                    <a:pt x="22" y="37"/>
                  </a:lnTo>
                  <a:lnTo>
                    <a:pt x="28" y="40"/>
                  </a:lnTo>
                  <a:lnTo>
                    <a:pt x="37" y="41"/>
                  </a:lnTo>
                  <a:lnTo>
                    <a:pt x="46" y="40"/>
                  </a:lnTo>
                  <a:lnTo>
                    <a:pt x="46" y="40"/>
                  </a:lnTo>
                  <a:lnTo>
                    <a:pt x="47" y="44"/>
                  </a:lnTo>
                  <a:lnTo>
                    <a:pt x="46" y="47"/>
                  </a:lnTo>
                  <a:lnTo>
                    <a:pt x="44" y="51"/>
                  </a:lnTo>
                  <a:lnTo>
                    <a:pt x="43" y="53"/>
                  </a:lnTo>
                  <a:lnTo>
                    <a:pt x="40" y="55"/>
                  </a:lnTo>
                  <a:lnTo>
                    <a:pt x="37" y="56"/>
                  </a:lnTo>
                  <a:lnTo>
                    <a:pt x="30" y="57"/>
                  </a:lnTo>
                  <a:lnTo>
                    <a:pt x="23" y="56"/>
                  </a:lnTo>
                  <a:lnTo>
                    <a:pt x="15" y="54"/>
                  </a:lnTo>
                  <a:lnTo>
                    <a:pt x="9" y="50"/>
                  </a:lnTo>
                  <a:lnTo>
                    <a:pt x="3" y="46"/>
                  </a:lnTo>
                  <a:lnTo>
                    <a:pt x="3" y="46"/>
                  </a:lnTo>
                  <a:lnTo>
                    <a:pt x="1" y="40"/>
                  </a:lnTo>
                  <a:lnTo>
                    <a:pt x="0" y="36"/>
                  </a:lnTo>
                  <a:lnTo>
                    <a:pt x="0" y="31"/>
                  </a:lnTo>
                  <a:lnTo>
                    <a:pt x="0" y="28"/>
                  </a:lnTo>
                  <a:lnTo>
                    <a:pt x="3" y="21"/>
                  </a:lnTo>
                  <a:lnTo>
                    <a:pt x="8" y="10"/>
                  </a:lnTo>
                  <a:lnTo>
                    <a:pt x="8" y="10"/>
                  </a:lnTo>
                  <a:lnTo>
                    <a:pt x="20" y="5"/>
                  </a:lnTo>
                  <a:lnTo>
                    <a:pt x="26" y="1"/>
                  </a:lnTo>
                  <a:lnTo>
                    <a:pt x="32" y="0"/>
                  </a:lnTo>
                  <a:lnTo>
                    <a:pt x="39" y="0"/>
                  </a:lnTo>
                  <a:lnTo>
                    <a:pt x="41" y="1"/>
                  </a:lnTo>
                  <a:lnTo>
                    <a:pt x="43" y="2"/>
                  </a:lnTo>
                  <a:lnTo>
                    <a:pt x="45" y="5"/>
                  </a:lnTo>
                  <a:lnTo>
                    <a:pt x="47" y="8"/>
                  </a:lnTo>
                  <a:lnTo>
                    <a:pt x="47" y="11"/>
                  </a:lnTo>
                  <a:lnTo>
                    <a:pt x="48" y="16"/>
                  </a:lnTo>
                  <a:lnTo>
                    <a:pt x="48" y="1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9" name="Freeform 182"/>
            <p:cNvSpPr>
              <a:spLocks noEditPoints="1"/>
            </p:cNvSpPr>
            <p:nvPr/>
          </p:nvSpPr>
          <p:spPr bwMode="auto">
            <a:xfrm>
              <a:off x="5737226" y="1633538"/>
              <a:ext cx="74613" cy="58738"/>
            </a:xfrm>
            <a:custGeom>
              <a:avLst/>
              <a:gdLst/>
              <a:ahLst/>
              <a:cxnLst>
                <a:cxn ang="0">
                  <a:pos x="139" y="15"/>
                </a:cxn>
                <a:cxn ang="0">
                  <a:pos x="137" y="48"/>
                </a:cxn>
                <a:cxn ang="0">
                  <a:pos x="135" y="79"/>
                </a:cxn>
                <a:cxn ang="0">
                  <a:pos x="135" y="91"/>
                </a:cxn>
                <a:cxn ang="0">
                  <a:pos x="132" y="101"/>
                </a:cxn>
                <a:cxn ang="0">
                  <a:pos x="124" y="108"/>
                </a:cxn>
                <a:cxn ang="0">
                  <a:pos x="112" y="111"/>
                </a:cxn>
                <a:cxn ang="0">
                  <a:pos x="107" y="110"/>
                </a:cxn>
                <a:cxn ang="0">
                  <a:pos x="87" y="106"/>
                </a:cxn>
                <a:cxn ang="0">
                  <a:pos x="76" y="104"/>
                </a:cxn>
                <a:cxn ang="0">
                  <a:pos x="55" y="97"/>
                </a:cxn>
                <a:cxn ang="0">
                  <a:pos x="45" y="94"/>
                </a:cxn>
                <a:cxn ang="0">
                  <a:pos x="25" y="93"/>
                </a:cxn>
                <a:cxn ang="0">
                  <a:pos x="6" y="91"/>
                </a:cxn>
                <a:cxn ang="0">
                  <a:pos x="2" y="81"/>
                </a:cxn>
                <a:cxn ang="0">
                  <a:pos x="0" y="60"/>
                </a:cxn>
                <a:cxn ang="0">
                  <a:pos x="1" y="28"/>
                </a:cxn>
                <a:cxn ang="0">
                  <a:pos x="2" y="7"/>
                </a:cxn>
                <a:cxn ang="0">
                  <a:pos x="10" y="4"/>
                </a:cxn>
                <a:cxn ang="0">
                  <a:pos x="27" y="1"/>
                </a:cxn>
                <a:cxn ang="0">
                  <a:pos x="52" y="1"/>
                </a:cxn>
                <a:cxn ang="0">
                  <a:pos x="106" y="11"/>
                </a:cxn>
                <a:cxn ang="0">
                  <a:pos x="139" y="15"/>
                </a:cxn>
                <a:cxn ang="0">
                  <a:pos x="19" y="14"/>
                </a:cxn>
                <a:cxn ang="0">
                  <a:pos x="15" y="31"/>
                </a:cxn>
                <a:cxn ang="0">
                  <a:pos x="13" y="50"/>
                </a:cxn>
                <a:cxn ang="0">
                  <a:pos x="14" y="67"/>
                </a:cxn>
                <a:cxn ang="0">
                  <a:pos x="17" y="73"/>
                </a:cxn>
                <a:cxn ang="0">
                  <a:pos x="22" y="76"/>
                </a:cxn>
                <a:cxn ang="0">
                  <a:pos x="35" y="79"/>
                </a:cxn>
                <a:cxn ang="0">
                  <a:pos x="77" y="90"/>
                </a:cxn>
                <a:cxn ang="0">
                  <a:pos x="104" y="93"/>
                </a:cxn>
                <a:cxn ang="0">
                  <a:pos x="115" y="90"/>
                </a:cxn>
                <a:cxn ang="0">
                  <a:pos x="123" y="83"/>
                </a:cxn>
                <a:cxn ang="0">
                  <a:pos x="124" y="67"/>
                </a:cxn>
                <a:cxn ang="0">
                  <a:pos x="126" y="43"/>
                </a:cxn>
                <a:cxn ang="0">
                  <a:pos x="126" y="27"/>
                </a:cxn>
                <a:cxn ang="0">
                  <a:pos x="101" y="24"/>
                </a:cxn>
                <a:cxn ang="0">
                  <a:pos x="62" y="16"/>
                </a:cxn>
                <a:cxn ang="0">
                  <a:pos x="34" y="13"/>
                </a:cxn>
                <a:cxn ang="0">
                  <a:pos x="19" y="14"/>
                </a:cxn>
              </a:cxnLst>
              <a:rect l="0" t="0" r="r" b="b"/>
              <a:pathLst>
                <a:path w="139" h="110">
                  <a:moveTo>
                    <a:pt x="139" y="15"/>
                  </a:moveTo>
                  <a:lnTo>
                    <a:pt x="139" y="15"/>
                  </a:lnTo>
                  <a:lnTo>
                    <a:pt x="138" y="33"/>
                  </a:lnTo>
                  <a:lnTo>
                    <a:pt x="137" y="48"/>
                  </a:lnTo>
                  <a:lnTo>
                    <a:pt x="135" y="63"/>
                  </a:lnTo>
                  <a:lnTo>
                    <a:pt x="135" y="79"/>
                  </a:lnTo>
                  <a:lnTo>
                    <a:pt x="135" y="79"/>
                  </a:lnTo>
                  <a:lnTo>
                    <a:pt x="135" y="91"/>
                  </a:lnTo>
                  <a:lnTo>
                    <a:pt x="134" y="96"/>
                  </a:lnTo>
                  <a:lnTo>
                    <a:pt x="132" y="101"/>
                  </a:lnTo>
                  <a:lnTo>
                    <a:pt x="128" y="105"/>
                  </a:lnTo>
                  <a:lnTo>
                    <a:pt x="124" y="108"/>
                  </a:lnTo>
                  <a:lnTo>
                    <a:pt x="119" y="110"/>
                  </a:lnTo>
                  <a:lnTo>
                    <a:pt x="112" y="111"/>
                  </a:lnTo>
                  <a:lnTo>
                    <a:pt x="112" y="111"/>
                  </a:lnTo>
                  <a:lnTo>
                    <a:pt x="107" y="110"/>
                  </a:lnTo>
                  <a:lnTo>
                    <a:pt x="101" y="109"/>
                  </a:lnTo>
                  <a:lnTo>
                    <a:pt x="87" y="106"/>
                  </a:lnTo>
                  <a:lnTo>
                    <a:pt x="87" y="106"/>
                  </a:lnTo>
                  <a:lnTo>
                    <a:pt x="76" y="104"/>
                  </a:lnTo>
                  <a:lnTo>
                    <a:pt x="65" y="101"/>
                  </a:lnTo>
                  <a:lnTo>
                    <a:pt x="55" y="97"/>
                  </a:lnTo>
                  <a:lnTo>
                    <a:pt x="45" y="94"/>
                  </a:lnTo>
                  <a:lnTo>
                    <a:pt x="45" y="94"/>
                  </a:lnTo>
                  <a:lnTo>
                    <a:pt x="34" y="93"/>
                  </a:lnTo>
                  <a:lnTo>
                    <a:pt x="25" y="93"/>
                  </a:lnTo>
                  <a:lnTo>
                    <a:pt x="15" y="93"/>
                  </a:lnTo>
                  <a:lnTo>
                    <a:pt x="6" y="91"/>
                  </a:lnTo>
                  <a:lnTo>
                    <a:pt x="6" y="91"/>
                  </a:lnTo>
                  <a:lnTo>
                    <a:pt x="2" y="81"/>
                  </a:lnTo>
                  <a:lnTo>
                    <a:pt x="1" y="71"/>
                  </a:lnTo>
                  <a:lnTo>
                    <a:pt x="0" y="60"/>
                  </a:lnTo>
                  <a:lnTo>
                    <a:pt x="0" y="49"/>
                  </a:lnTo>
                  <a:lnTo>
                    <a:pt x="1" y="28"/>
                  </a:lnTo>
                  <a:lnTo>
                    <a:pt x="2" y="17"/>
                  </a:lnTo>
                  <a:lnTo>
                    <a:pt x="2" y="7"/>
                  </a:lnTo>
                  <a:lnTo>
                    <a:pt x="2" y="7"/>
                  </a:lnTo>
                  <a:lnTo>
                    <a:pt x="10" y="4"/>
                  </a:lnTo>
                  <a:lnTo>
                    <a:pt x="18" y="2"/>
                  </a:lnTo>
                  <a:lnTo>
                    <a:pt x="27" y="1"/>
                  </a:lnTo>
                  <a:lnTo>
                    <a:pt x="35" y="0"/>
                  </a:lnTo>
                  <a:lnTo>
                    <a:pt x="52" y="1"/>
                  </a:lnTo>
                  <a:lnTo>
                    <a:pt x="71" y="3"/>
                  </a:lnTo>
                  <a:lnTo>
                    <a:pt x="106" y="11"/>
                  </a:lnTo>
                  <a:lnTo>
                    <a:pt x="123" y="14"/>
                  </a:lnTo>
                  <a:lnTo>
                    <a:pt x="139" y="15"/>
                  </a:lnTo>
                  <a:lnTo>
                    <a:pt x="139" y="15"/>
                  </a:lnTo>
                  <a:close/>
                  <a:moveTo>
                    <a:pt x="19" y="14"/>
                  </a:moveTo>
                  <a:lnTo>
                    <a:pt x="19" y="14"/>
                  </a:lnTo>
                  <a:lnTo>
                    <a:pt x="15" y="31"/>
                  </a:lnTo>
                  <a:lnTo>
                    <a:pt x="14" y="41"/>
                  </a:lnTo>
                  <a:lnTo>
                    <a:pt x="13" y="50"/>
                  </a:lnTo>
                  <a:lnTo>
                    <a:pt x="13" y="60"/>
                  </a:lnTo>
                  <a:lnTo>
                    <a:pt x="14" y="67"/>
                  </a:lnTo>
                  <a:lnTo>
                    <a:pt x="15" y="71"/>
                  </a:lnTo>
                  <a:lnTo>
                    <a:pt x="17" y="73"/>
                  </a:lnTo>
                  <a:lnTo>
                    <a:pt x="19" y="75"/>
                  </a:lnTo>
                  <a:lnTo>
                    <a:pt x="22" y="76"/>
                  </a:lnTo>
                  <a:lnTo>
                    <a:pt x="22" y="76"/>
                  </a:lnTo>
                  <a:lnTo>
                    <a:pt x="35" y="79"/>
                  </a:lnTo>
                  <a:lnTo>
                    <a:pt x="48" y="82"/>
                  </a:lnTo>
                  <a:lnTo>
                    <a:pt x="77" y="90"/>
                  </a:lnTo>
                  <a:lnTo>
                    <a:pt x="91" y="92"/>
                  </a:lnTo>
                  <a:lnTo>
                    <a:pt x="104" y="93"/>
                  </a:lnTo>
                  <a:lnTo>
                    <a:pt x="109" y="92"/>
                  </a:lnTo>
                  <a:lnTo>
                    <a:pt x="115" y="90"/>
                  </a:lnTo>
                  <a:lnTo>
                    <a:pt x="119" y="88"/>
                  </a:lnTo>
                  <a:lnTo>
                    <a:pt x="123" y="83"/>
                  </a:lnTo>
                  <a:lnTo>
                    <a:pt x="123" y="83"/>
                  </a:lnTo>
                  <a:lnTo>
                    <a:pt x="124" y="67"/>
                  </a:lnTo>
                  <a:lnTo>
                    <a:pt x="125" y="56"/>
                  </a:lnTo>
                  <a:lnTo>
                    <a:pt x="126" y="43"/>
                  </a:lnTo>
                  <a:lnTo>
                    <a:pt x="126" y="27"/>
                  </a:lnTo>
                  <a:lnTo>
                    <a:pt x="126" y="27"/>
                  </a:lnTo>
                  <a:lnTo>
                    <a:pt x="113" y="26"/>
                  </a:lnTo>
                  <a:lnTo>
                    <a:pt x="101" y="24"/>
                  </a:lnTo>
                  <a:lnTo>
                    <a:pt x="75" y="18"/>
                  </a:lnTo>
                  <a:lnTo>
                    <a:pt x="62" y="16"/>
                  </a:lnTo>
                  <a:lnTo>
                    <a:pt x="48" y="14"/>
                  </a:lnTo>
                  <a:lnTo>
                    <a:pt x="34" y="13"/>
                  </a:lnTo>
                  <a:lnTo>
                    <a:pt x="19" y="14"/>
                  </a:lnTo>
                  <a:lnTo>
                    <a:pt x="19" y="1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0" name="Freeform 183"/>
            <p:cNvSpPr>
              <a:spLocks noEditPoints="1"/>
            </p:cNvSpPr>
            <p:nvPr/>
          </p:nvSpPr>
          <p:spPr bwMode="auto">
            <a:xfrm>
              <a:off x="5826126" y="1639888"/>
              <a:ext cx="79375" cy="63500"/>
            </a:xfrm>
            <a:custGeom>
              <a:avLst/>
              <a:gdLst/>
              <a:ahLst/>
              <a:cxnLst>
                <a:cxn ang="0">
                  <a:pos x="150" y="26"/>
                </a:cxn>
                <a:cxn ang="0">
                  <a:pos x="147" y="59"/>
                </a:cxn>
                <a:cxn ang="0">
                  <a:pos x="144" y="90"/>
                </a:cxn>
                <a:cxn ang="0">
                  <a:pos x="141" y="102"/>
                </a:cxn>
                <a:cxn ang="0">
                  <a:pos x="135" y="113"/>
                </a:cxn>
                <a:cxn ang="0">
                  <a:pos x="125" y="120"/>
                </a:cxn>
                <a:cxn ang="0">
                  <a:pos x="111" y="121"/>
                </a:cxn>
                <a:cxn ang="0">
                  <a:pos x="104" y="119"/>
                </a:cxn>
                <a:cxn ang="0">
                  <a:pos x="96" y="116"/>
                </a:cxn>
                <a:cxn ang="0">
                  <a:pos x="75" y="114"/>
                </a:cxn>
                <a:cxn ang="0">
                  <a:pos x="51" y="112"/>
                </a:cxn>
                <a:cxn ang="0">
                  <a:pos x="40" y="111"/>
                </a:cxn>
                <a:cxn ang="0">
                  <a:pos x="17" y="107"/>
                </a:cxn>
                <a:cxn ang="0">
                  <a:pos x="10" y="102"/>
                </a:cxn>
                <a:cxn ang="0">
                  <a:pos x="6" y="99"/>
                </a:cxn>
                <a:cxn ang="0">
                  <a:pos x="2" y="90"/>
                </a:cxn>
                <a:cxn ang="0">
                  <a:pos x="0" y="75"/>
                </a:cxn>
                <a:cxn ang="0">
                  <a:pos x="4" y="40"/>
                </a:cxn>
                <a:cxn ang="0">
                  <a:pos x="6" y="16"/>
                </a:cxn>
                <a:cxn ang="0">
                  <a:pos x="12" y="11"/>
                </a:cxn>
                <a:cxn ang="0">
                  <a:pos x="21" y="5"/>
                </a:cxn>
                <a:cxn ang="0">
                  <a:pos x="40" y="1"/>
                </a:cxn>
                <a:cxn ang="0">
                  <a:pos x="65" y="0"/>
                </a:cxn>
                <a:cxn ang="0">
                  <a:pos x="108" y="3"/>
                </a:cxn>
                <a:cxn ang="0">
                  <a:pos x="116" y="3"/>
                </a:cxn>
                <a:cxn ang="0">
                  <a:pos x="127" y="6"/>
                </a:cxn>
                <a:cxn ang="0">
                  <a:pos x="138" y="13"/>
                </a:cxn>
                <a:cxn ang="0">
                  <a:pos x="147" y="21"/>
                </a:cxn>
                <a:cxn ang="0">
                  <a:pos x="150" y="26"/>
                </a:cxn>
                <a:cxn ang="0">
                  <a:pos x="23" y="19"/>
                </a:cxn>
                <a:cxn ang="0">
                  <a:pos x="19" y="37"/>
                </a:cxn>
                <a:cxn ang="0">
                  <a:pos x="12" y="64"/>
                </a:cxn>
                <a:cxn ang="0">
                  <a:pos x="13" y="80"/>
                </a:cxn>
                <a:cxn ang="0">
                  <a:pos x="17" y="87"/>
                </a:cxn>
                <a:cxn ang="0">
                  <a:pos x="19" y="91"/>
                </a:cxn>
                <a:cxn ang="0">
                  <a:pos x="32" y="95"/>
                </a:cxn>
                <a:cxn ang="0">
                  <a:pos x="52" y="97"/>
                </a:cxn>
                <a:cxn ang="0">
                  <a:pos x="87" y="102"/>
                </a:cxn>
                <a:cxn ang="0">
                  <a:pos x="114" y="106"/>
                </a:cxn>
                <a:cxn ang="0">
                  <a:pos x="119" y="105"/>
                </a:cxn>
                <a:cxn ang="0">
                  <a:pos x="125" y="99"/>
                </a:cxn>
                <a:cxn ang="0">
                  <a:pos x="132" y="83"/>
                </a:cxn>
                <a:cxn ang="0">
                  <a:pos x="136" y="56"/>
                </a:cxn>
                <a:cxn ang="0">
                  <a:pos x="134" y="32"/>
                </a:cxn>
                <a:cxn ang="0">
                  <a:pos x="131" y="23"/>
                </a:cxn>
                <a:cxn ang="0">
                  <a:pos x="92" y="16"/>
                </a:cxn>
                <a:cxn ang="0">
                  <a:pos x="63" y="14"/>
                </a:cxn>
                <a:cxn ang="0">
                  <a:pos x="35" y="16"/>
                </a:cxn>
                <a:cxn ang="0">
                  <a:pos x="23" y="19"/>
                </a:cxn>
              </a:cxnLst>
              <a:rect l="0" t="0" r="r" b="b"/>
              <a:pathLst>
                <a:path w="150" h="120">
                  <a:moveTo>
                    <a:pt x="150" y="26"/>
                  </a:moveTo>
                  <a:lnTo>
                    <a:pt x="150" y="26"/>
                  </a:lnTo>
                  <a:lnTo>
                    <a:pt x="148" y="42"/>
                  </a:lnTo>
                  <a:lnTo>
                    <a:pt x="147" y="59"/>
                  </a:lnTo>
                  <a:lnTo>
                    <a:pt x="146" y="75"/>
                  </a:lnTo>
                  <a:lnTo>
                    <a:pt x="144" y="90"/>
                  </a:lnTo>
                  <a:lnTo>
                    <a:pt x="143" y="97"/>
                  </a:lnTo>
                  <a:lnTo>
                    <a:pt x="141" y="102"/>
                  </a:lnTo>
                  <a:lnTo>
                    <a:pt x="139" y="109"/>
                  </a:lnTo>
                  <a:lnTo>
                    <a:pt x="135" y="113"/>
                  </a:lnTo>
                  <a:lnTo>
                    <a:pt x="131" y="116"/>
                  </a:lnTo>
                  <a:lnTo>
                    <a:pt x="125" y="120"/>
                  </a:lnTo>
                  <a:lnTo>
                    <a:pt x="119" y="121"/>
                  </a:lnTo>
                  <a:lnTo>
                    <a:pt x="111" y="121"/>
                  </a:lnTo>
                  <a:lnTo>
                    <a:pt x="111" y="121"/>
                  </a:lnTo>
                  <a:lnTo>
                    <a:pt x="104" y="119"/>
                  </a:lnTo>
                  <a:lnTo>
                    <a:pt x="96" y="116"/>
                  </a:lnTo>
                  <a:lnTo>
                    <a:pt x="96" y="116"/>
                  </a:lnTo>
                  <a:lnTo>
                    <a:pt x="86" y="115"/>
                  </a:lnTo>
                  <a:lnTo>
                    <a:pt x="75" y="114"/>
                  </a:lnTo>
                  <a:lnTo>
                    <a:pt x="63" y="113"/>
                  </a:lnTo>
                  <a:lnTo>
                    <a:pt x="51" y="112"/>
                  </a:lnTo>
                  <a:lnTo>
                    <a:pt x="51" y="112"/>
                  </a:lnTo>
                  <a:lnTo>
                    <a:pt x="40" y="111"/>
                  </a:lnTo>
                  <a:lnTo>
                    <a:pt x="28" y="109"/>
                  </a:lnTo>
                  <a:lnTo>
                    <a:pt x="17" y="107"/>
                  </a:lnTo>
                  <a:lnTo>
                    <a:pt x="13" y="106"/>
                  </a:lnTo>
                  <a:lnTo>
                    <a:pt x="10" y="102"/>
                  </a:lnTo>
                  <a:lnTo>
                    <a:pt x="10" y="102"/>
                  </a:lnTo>
                  <a:lnTo>
                    <a:pt x="6" y="99"/>
                  </a:lnTo>
                  <a:lnTo>
                    <a:pt x="4" y="95"/>
                  </a:lnTo>
                  <a:lnTo>
                    <a:pt x="2" y="90"/>
                  </a:lnTo>
                  <a:lnTo>
                    <a:pt x="1" y="85"/>
                  </a:lnTo>
                  <a:lnTo>
                    <a:pt x="0" y="75"/>
                  </a:lnTo>
                  <a:lnTo>
                    <a:pt x="1" y="64"/>
                  </a:lnTo>
                  <a:lnTo>
                    <a:pt x="4" y="40"/>
                  </a:lnTo>
                  <a:lnTo>
                    <a:pt x="6" y="28"/>
                  </a:lnTo>
                  <a:lnTo>
                    <a:pt x="6" y="16"/>
                  </a:lnTo>
                  <a:lnTo>
                    <a:pt x="6" y="16"/>
                  </a:lnTo>
                  <a:lnTo>
                    <a:pt x="12" y="11"/>
                  </a:lnTo>
                  <a:lnTo>
                    <a:pt x="16" y="8"/>
                  </a:lnTo>
                  <a:lnTo>
                    <a:pt x="21" y="5"/>
                  </a:lnTo>
                  <a:lnTo>
                    <a:pt x="28" y="3"/>
                  </a:lnTo>
                  <a:lnTo>
                    <a:pt x="40" y="1"/>
                  </a:lnTo>
                  <a:lnTo>
                    <a:pt x="52" y="0"/>
                  </a:lnTo>
                  <a:lnTo>
                    <a:pt x="65" y="0"/>
                  </a:lnTo>
                  <a:lnTo>
                    <a:pt x="79" y="1"/>
                  </a:lnTo>
                  <a:lnTo>
                    <a:pt x="108" y="3"/>
                  </a:lnTo>
                  <a:lnTo>
                    <a:pt x="108" y="3"/>
                  </a:lnTo>
                  <a:lnTo>
                    <a:pt x="116" y="3"/>
                  </a:lnTo>
                  <a:lnTo>
                    <a:pt x="122" y="5"/>
                  </a:lnTo>
                  <a:lnTo>
                    <a:pt x="127" y="6"/>
                  </a:lnTo>
                  <a:lnTo>
                    <a:pt x="133" y="9"/>
                  </a:lnTo>
                  <a:lnTo>
                    <a:pt x="138" y="13"/>
                  </a:lnTo>
                  <a:lnTo>
                    <a:pt x="142" y="17"/>
                  </a:lnTo>
                  <a:lnTo>
                    <a:pt x="147" y="21"/>
                  </a:lnTo>
                  <a:lnTo>
                    <a:pt x="150" y="26"/>
                  </a:lnTo>
                  <a:lnTo>
                    <a:pt x="150" y="26"/>
                  </a:lnTo>
                  <a:close/>
                  <a:moveTo>
                    <a:pt x="23" y="19"/>
                  </a:moveTo>
                  <a:lnTo>
                    <a:pt x="23" y="19"/>
                  </a:lnTo>
                  <a:lnTo>
                    <a:pt x="21" y="28"/>
                  </a:lnTo>
                  <a:lnTo>
                    <a:pt x="19" y="37"/>
                  </a:lnTo>
                  <a:lnTo>
                    <a:pt x="14" y="54"/>
                  </a:lnTo>
                  <a:lnTo>
                    <a:pt x="12" y="64"/>
                  </a:lnTo>
                  <a:lnTo>
                    <a:pt x="12" y="72"/>
                  </a:lnTo>
                  <a:lnTo>
                    <a:pt x="13" y="80"/>
                  </a:lnTo>
                  <a:lnTo>
                    <a:pt x="15" y="84"/>
                  </a:lnTo>
                  <a:lnTo>
                    <a:pt x="17" y="87"/>
                  </a:lnTo>
                  <a:lnTo>
                    <a:pt x="17" y="87"/>
                  </a:lnTo>
                  <a:lnTo>
                    <a:pt x="19" y="91"/>
                  </a:lnTo>
                  <a:lnTo>
                    <a:pt x="23" y="93"/>
                  </a:lnTo>
                  <a:lnTo>
                    <a:pt x="32" y="95"/>
                  </a:lnTo>
                  <a:lnTo>
                    <a:pt x="52" y="97"/>
                  </a:lnTo>
                  <a:lnTo>
                    <a:pt x="52" y="97"/>
                  </a:lnTo>
                  <a:lnTo>
                    <a:pt x="70" y="99"/>
                  </a:lnTo>
                  <a:lnTo>
                    <a:pt x="87" y="102"/>
                  </a:lnTo>
                  <a:lnTo>
                    <a:pt x="102" y="106"/>
                  </a:lnTo>
                  <a:lnTo>
                    <a:pt x="114" y="106"/>
                  </a:lnTo>
                  <a:lnTo>
                    <a:pt x="114" y="106"/>
                  </a:lnTo>
                  <a:lnTo>
                    <a:pt x="119" y="105"/>
                  </a:lnTo>
                  <a:lnTo>
                    <a:pt x="122" y="102"/>
                  </a:lnTo>
                  <a:lnTo>
                    <a:pt x="125" y="99"/>
                  </a:lnTo>
                  <a:lnTo>
                    <a:pt x="127" y="95"/>
                  </a:lnTo>
                  <a:lnTo>
                    <a:pt x="132" y="83"/>
                  </a:lnTo>
                  <a:lnTo>
                    <a:pt x="135" y="70"/>
                  </a:lnTo>
                  <a:lnTo>
                    <a:pt x="136" y="56"/>
                  </a:lnTo>
                  <a:lnTo>
                    <a:pt x="135" y="44"/>
                  </a:lnTo>
                  <a:lnTo>
                    <a:pt x="134" y="32"/>
                  </a:lnTo>
                  <a:lnTo>
                    <a:pt x="131" y="23"/>
                  </a:lnTo>
                  <a:lnTo>
                    <a:pt x="131" y="23"/>
                  </a:lnTo>
                  <a:lnTo>
                    <a:pt x="106" y="18"/>
                  </a:lnTo>
                  <a:lnTo>
                    <a:pt x="92" y="16"/>
                  </a:lnTo>
                  <a:lnTo>
                    <a:pt x="77" y="14"/>
                  </a:lnTo>
                  <a:lnTo>
                    <a:pt x="63" y="14"/>
                  </a:lnTo>
                  <a:lnTo>
                    <a:pt x="48" y="14"/>
                  </a:lnTo>
                  <a:lnTo>
                    <a:pt x="35" y="16"/>
                  </a:lnTo>
                  <a:lnTo>
                    <a:pt x="23" y="19"/>
                  </a:lnTo>
                  <a:lnTo>
                    <a:pt x="23" y="1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1" name="Freeform 184"/>
            <p:cNvSpPr>
              <a:spLocks noEditPoints="1"/>
            </p:cNvSpPr>
            <p:nvPr/>
          </p:nvSpPr>
          <p:spPr bwMode="auto">
            <a:xfrm>
              <a:off x="5907088" y="1647825"/>
              <a:ext cx="74613" cy="63500"/>
            </a:xfrm>
            <a:custGeom>
              <a:avLst/>
              <a:gdLst/>
              <a:ahLst/>
              <a:cxnLst>
                <a:cxn ang="0">
                  <a:pos x="139" y="19"/>
                </a:cxn>
                <a:cxn ang="0">
                  <a:pos x="136" y="41"/>
                </a:cxn>
                <a:cxn ang="0">
                  <a:pos x="134" y="84"/>
                </a:cxn>
                <a:cxn ang="0">
                  <a:pos x="130" y="108"/>
                </a:cxn>
                <a:cxn ang="0">
                  <a:pos x="129" y="110"/>
                </a:cxn>
                <a:cxn ang="0">
                  <a:pos x="122" y="114"/>
                </a:cxn>
                <a:cxn ang="0">
                  <a:pos x="116" y="116"/>
                </a:cxn>
                <a:cxn ang="0">
                  <a:pos x="114" y="119"/>
                </a:cxn>
                <a:cxn ang="0">
                  <a:pos x="85" y="116"/>
                </a:cxn>
                <a:cxn ang="0">
                  <a:pos x="6" y="101"/>
                </a:cxn>
                <a:cxn ang="0">
                  <a:pos x="2" y="92"/>
                </a:cxn>
                <a:cxn ang="0">
                  <a:pos x="0" y="71"/>
                </a:cxn>
                <a:cxn ang="0">
                  <a:pos x="6" y="38"/>
                </a:cxn>
                <a:cxn ang="0">
                  <a:pos x="8" y="15"/>
                </a:cxn>
                <a:cxn ang="0">
                  <a:pos x="15" y="7"/>
                </a:cxn>
                <a:cxn ang="0">
                  <a:pos x="24" y="0"/>
                </a:cxn>
                <a:cxn ang="0">
                  <a:pos x="40" y="4"/>
                </a:cxn>
                <a:cxn ang="0">
                  <a:pos x="87" y="7"/>
                </a:cxn>
                <a:cxn ang="0">
                  <a:pos x="116" y="9"/>
                </a:cxn>
                <a:cxn ang="0">
                  <a:pos x="134" y="16"/>
                </a:cxn>
                <a:cxn ang="0">
                  <a:pos x="139" y="19"/>
                </a:cxn>
                <a:cxn ang="0">
                  <a:pos x="28" y="18"/>
                </a:cxn>
                <a:cxn ang="0">
                  <a:pos x="19" y="33"/>
                </a:cxn>
                <a:cxn ang="0">
                  <a:pos x="15" y="50"/>
                </a:cxn>
                <a:cxn ang="0">
                  <a:pos x="13" y="86"/>
                </a:cxn>
                <a:cxn ang="0">
                  <a:pos x="38" y="94"/>
                </a:cxn>
                <a:cxn ang="0">
                  <a:pos x="65" y="100"/>
                </a:cxn>
                <a:cxn ang="0">
                  <a:pos x="93" y="104"/>
                </a:cxn>
                <a:cxn ang="0">
                  <a:pos x="112" y="100"/>
                </a:cxn>
                <a:cxn ang="0">
                  <a:pos x="117" y="99"/>
                </a:cxn>
                <a:cxn ang="0">
                  <a:pos x="123" y="62"/>
                </a:cxn>
                <a:cxn ang="0">
                  <a:pos x="124" y="43"/>
                </a:cxn>
                <a:cxn ang="0">
                  <a:pos x="121" y="24"/>
                </a:cxn>
                <a:cxn ang="0">
                  <a:pos x="109" y="24"/>
                </a:cxn>
                <a:cxn ang="0">
                  <a:pos x="75" y="20"/>
                </a:cxn>
                <a:cxn ang="0">
                  <a:pos x="41" y="18"/>
                </a:cxn>
                <a:cxn ang="0">
                  <a:pos x="28" y="18"/>
                </a:cxn>
              </a:cxnLst>
              <a:rect l="0" t="0" r="r" b="b"/>
              <a:pathLst>
                <a:path w="139" h="119">
                  <a:moveTo>
                    <a:pt x="139" y="19"/>
                  </a:moveTo>
                  <a:lnTo>
                    <a:pt x="139" y="19"/>
                  </a:lnTo>
                  <a:lnTo>
                    <a:pt x="137" y="31"/>
                  </a:lnTo>
                  <a:lnTo>
                    <a:pt x="136" y="41"/>
                  </a:lnTo>
                  <a:lnTo>
                    <a:pt x="135" y="63"/>
                  </a:lnTo>
                  <a:lnTo>
                    <a:pt x="134" y="84"/>
                  </a:lnTo>
                  <a:lnTo>
                    <a:pt x="132" y="96"/>
                  </a:lnTo>
                  <a:lnTo>
                    <a:pt x="130" y="108"/>
                  </a:lnTo>
                  <a:lnTo>
                    <a:pt x="130" y="108"/>
                  </a:lnTo>
                  <a:lnTo>
                    <a:pt x="129" y="110"/>
                  </a:lnTo>
                  <a:lnTo>
                    <a:pt x="128" y="112"/>
                  </a:lnTo>
                  <a:lnTo>
                    <a:pt x="122" y="114"/>
                  </a:lnTo>
                  <a:lnTo>
                    <a:pt x="118" y="115"/>
                  </a:lnTo>
                  <a:lnTo>
                    <a:pt x="116" y="116"/>
                  </a:lnTo>
                  <a:lnTo>
                    <a:pt x="114" y="119"/>
                  </a:lnTo>
                  <a:lnTo>
                    <a:pt x="114" y="119"/>
                  </a:lnTo>
                  <a:lnTo>
                    <a:pt x="99" y="118"/>
                  </a:lnTo>
                  <a:lnTo>
                    <a:pt x="85" y="116"/>
                  </a:lnTo>
                  <a:lnTo>
                    <a:pt x="59" y="113"/>
                  </a:lnTo>
                  <a:lnTo>
                    <a:pt x="6" y="101"/>
                  </a:lnTo>
                  <a:lnTo>
                    <a:pt x="6" y="101"/>
                  </a:lnTo>
                  <a:lnTo>
                    <a:pt x="2" y="92"/>
                  </a:lnTo>
                  <a:lnTo>
                    <a:pt x="0" y="82"/>
                  </a:lnTo>
                  <a:lnTo>
                    <a:pt x="0" y="71"/>
                  </a:lnTo>
                  <a:lnTo>
                    <a:pt x="1" y="61"/>
                  </a:lnTo>
                  <a:lnTo>
                    <a:pt x="6" y="38"/>
                  </a:lnTo>
                  <a:lnTo>
                    <a:pt x="7" y="26"/>
                  </a:lnTo>
                  <a:lnTo>
                    <a:pt x="8" y="15"/>
                  </a:lnTo>
                  <a:lnTo>
                    <a:pt x="8" y="15"/>
                  </a:lnTo>
                  <a:lnTo>
                    <a:pt x="15" y="7"/>
                  </a:lnTo>
                  <a:lnTo>
                    <a:pt x="19" y="3"/>
                  </a:lnTo>
                  <a:lnTo>
                    <a:pt x="24" y="0"/>
                  </a:lnTo>
                  <a:lnTo>
                    <a:pt x="24" y="0"/>
                  </a:lnTo>
                  <a:lnTo>
                    <a:pt x="40" y="4"/>
                  </a:lnTo>
                  <a:lnTo>
                    <a:pt x="55" y="5"/>
                  </a:lnTo>
                  <a:lnTo>
                    <a:pt x="87" y="7"/>
                  </a:lnTo>
                  <a:lnTo>
                    <a:pt x="102" y="8"/>
                  </a:lnTo>
                  <a:lnTo>
                    <a:pt x="116" y="9"/>
                  </a:lnTo>
                  <a:lnTo>
                    <a:pt x="129" y="14"/>
                  </a:lnTo>
                  <a:lnTo>
                    <a:pt x="134" y="16"/>
                  </a:lnTo>
                  <a:lnTo>
                    <a:pt x="139" y="19"/>
                  </a:lnTo>
                  <a:lnTo>
                    <a:pt x="139" y="19"/>
                  </a:lnTo>
                  <a:close/>
                  <a:moveTo>
                    <a:pt x="28" y="18"/>
                  </a:moveTo>
                  <a:lnTo>
                    <a:pt x="28" y="18"/>
                  </a:lnTo>
                  <a:lnTo>
                    <a:pt x="23" y="25"/>
                  </a:lnTo>
                  <a:lnTo>
                    <a:pt x="19" y="33"/>
                  </a:lnTo>
                  <a:lnTo>
                    <a:pt x="17" y="41"/>
                  </a:lnTo>
                  <a:lnTo>
                    <a:pt x="15" y="50"/>
                  </a:lnTo>
                  <a:lnTo>
                    <a:pt x="14" y="69"/>
                  </a:lnTo>
                  <a:lnTo>
                    <a:pt x="13" y="86"/>
                  </a:lnTo>
                  <a:lnTo>
                    <a:pt x="13" y="86"/>
                  </a:lnTo>
                  <a:lnTo>
                    <a:pt x="38" y="94"/>
                  </a:lnTo>
                  <a:lnTo>
                    <a:pt x="52" y="97"/>
                  </a:lnTo>
                  <a:lnTo>
                    <a:pt x="65" y="100"/>
                  </a:lnTo>
                  <a:lnTo>
                    <a:pt x="79" y="103"/>
                  </a:lnTo>
                  <a:lnTo>
                    <a:pt x="93" y="104"/>
                  </a:lnTo>
                  <a:lnTo>
                    <a:pt x="106" y="103"/>
                  </a:lnTo>
                  <a:lnTo>
                    <a:pt x="112" y="100"/>
                  </a:lnTo>
                  <a:lnTo>
                    <a:pt x="117" y="99"/>
                  </a:lnTo>
                  <a:lnTo>
                    <a:pt x="117" y="99"/>
                  </a:lnTo>
                  <a:lnTo>
                    <a:pt x="121" y="81"/>
                  </a:lnTo>
                  <a:lnTo>
                    <a:pt x="123" y="62"/>
                  </a:lnTo>
                  <a:lnTo>
                    <a:pt x="124" y="52"/>
                  </a:lnTo>
                  <a:lnTo>
                    <a:pt x="124" y="43"/>
                  </a:lnTo>
                  <a:lnTo>
                    <a:pt x="123" y="33"/>
                  </a:lnTo>
                  <a:lnTo>
                    <a:pt x="121" y="24"/>
                  </a:lnTo>
                  <a:lnTo>
                    <a:pt x="121" y="24"/>
                  </a:lnTo>
                  <a:lnTo>
                    <a:pt x="109" y="24"/>
                  </a:lnTo>
                  <a:lnTo>
                    <a:pt x="98" y="23"/>
                  </a:lnTo>
                  <a:lnTo>
                    <a:pt x="75" y="20"/>
                  </a:lnTo>
                  <a:lnTo>
                    <a:pt x="53" y="18"/>
                  </a:lnTo>
                  <a:lnTo>
                    <a:pt x="41" y="18"/>
                  </a:lnTo>
                  <a:lnTo>
                    <a:pt x="28" y="18"/>
                  </a:lnTo>
                  <a:lnTo>
                    <a:pt x="28"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2" name="Freeform 185"/>
            <p:cNvSpPr/>
            <p:nvPr/>
          </p:nvSpPr>
          <p:spPr bwMode="auto">
            <a:xfrm>
              <a:off x="5848351" y="1652588"/>
              <a:ext cx="26988" cy="34925"/>
            </a:xfrm>
            <a:custGeom>
              <a:avLst/>
              <a:gdLst/>
              <a:ahLst/>
              <a:cxnLst>
                <a:cxn ang="0">
                  <a:pos x="22" y="51"/>
                </a:cxn>
                <a:cxn ang="0">
                  <a:pos x="38" y="54"/>
                </a:cxn>
                <a:cxn ang="0">
                  <a:pos x="45" y="59"/>
                </a:cxn>
                <a:cxn ang="0">
                  <a:pos x="48" y="67"/>
                </a:cxn>
                <a:cxn ang="0">
                  <a:pos x="42" y="65"/>
                </a:cxn>
                <a:cxn ang="0">
                  <a:pos x="22" y="65"/>
                </a:cxn>
                <a:cxn ang="0">
                  <a:pos x="9" y="63"/>
                </a:cxn>
                <a:cxn ang="0">
                  <a:pos x="0" y="58"/>
                </a:cxn>
                <a:cxn ang="0">
                  <a:pos x="2" y="52"/>
                </a:cxn>
                <a:cxn ang="0">
                  <a:pos x="9" y="42"/>
                </a:cxn>
                <a:cxn ang="0">
                  <a:pos x="27" y="35"/>
                </a:cxn>
                <a:cxn ang="0">
                  <a:pos x="37" y="29"/>
                </a:cxn>
                <a:cxn ang="0">
                  <a:pos x="37" y="24"/>
                </a:cxn>
                <a:cxn ang="0">
                  <a:pos x="32" y="16"/>
                </a:cxn>
                <a:cxn ang="0">
                  <a:pos x="23" y="16"/>
                </a:cxn>
                <a:cxn ang="0">
                  <a:pos x="16" y="22"/>
                </a:cxn>
                <a:cxn ang="0">
                  <a:pos x="14" y="26"/>
                </a:cxn>
                <a:cxn ang="0">
                  <a:pos x="7" y="24"/>
                </a:cxn>
                <a:cxn ang="0">
                  <a:pos x="5" y="20"/>
                </a:cxn>
                <a:cxn ang="0">
                  <a:pos x="7" y="9"/>
                </a:cxn>
                <a:cxn ang="0">
                  <a:pos x="11" y="5"/>
                </a:cxn>
                <a:cxn ang="0">
                  <a:pos x="18" y="1"/>
                </a:cxn>
                <a:cxn ang="0">
                  <a:pos x="27" y="1"/>
                </a:cxn>
                <a:cxn ang="0">
                  <a:pos x="35" y="5"/>
                </a:cxn>
                <a:cxn ang="0">
                  <a:pos x="43" y="10"/>
                </a:cxn>
                <a:cxn ang="0">
                  <a:pos x="48" y="17"/>
                </a:cxn>
                <a:cxn ang="0">
                  <a:pos x="50" y="27"/>
                </a:cxn>
                <a:cxn ang="0">
                  <a:pos x="48" y="38"/>
                </a:cxn>
                <a:cxn ang="0">
                  <a:pos x="45" y="43"/>
                </a:cxn>
                <a:cxn ang="0">
                  <a:pos x="39" y="45"/>
                </a:cxn>
                <a:cxn ang="0">
                  <a:pos x="27" y="47"/>
                </a:cxn>
                <a:cxn ang="0">
                  <a:pos x="22" y="51"/>
                </a:cxn>
              </a:cxnLst>
              <a:rect l="0" t="0" r="r" b="b"/>
              <a:pathLst>
                <a:path w="50" h="67">
                  <a:moveTo>
                    <a:pt x="22" y="51"/>
                  </a:moveTo>
                  <a:lnTo>
                    <a:pt x="22" y="51"/>
                  </a:lnTo>
                  <a:lnTo>
                    <a:pt x="30" y="52"/>
                  </a:lnTo>
                  <a:lnTo>
                    <a:pt x="38" y="54"/>
                  </a:lnTo>
                  <a:lnTo>
                    <a:pt x="42" y="56"/>
                  </a:lnTo>
                  <a:lnTo>
                    <a:pt x="45" y="59"/>
                  </a:lnTo>
                  <a:lnTo>
                    <a:pt x="47" y="62"/>
                  </a:lnTo>
                  <a:lnTo>
                    <a:pt x="48" y="67"/>
                  </a:lnTo>
                  <a:lnTo>
                    <a:pt x="48" y="67"/>
                  </a:lnTo>
                  <a:lnTo>
                    <a:pt x="42" y="65"/>
                  </a:lnTo>
                  <a:lnTo>
                    <a:pt x="35" y="65"/>
                  </a:lnTo>
                  <a:lnTo>
                    <a:pt x="22" y="65"/>
                  </a:lnTo>
                  <a:lnTo>
                    <a:pt x="16" y="63"/>
                  </a:lnTo>
                  <a:lnTo>
                    <a:pt x="9" y="63"/>
                  </a:lnTo>
                  <a:lnTo>
                    <a:pt x="4" y="61"/>
                  </a:lnTo>
                  <a:lnTo>
                    <a:pt x="0" y="58"/>
                  </a:lnTo>
                  <a:lnTo>
                    <a:pt x="0" y="58"/>
                  </a:lnTo>
                  <a:lnTo>
                    <a:pt x="2" y="52"/>
                  </a:lnTo>
                  <a:lnTo>
                    <a:pt x="5" y="46"/>
                  </a:lnTo>
                  <a:lnTo>
                    <a:pt x="9" y="42"/>
                  </a:lnTo>
                  <a:lnTo>
                    <a:pt x="15" y="40"/>
                  </a:lnTo>
                  <a:lnTo>
                    <a:pt x="27" y="35"/>
                  </a:lnTo>
                  <a:lnTo>
                    <a:pt x="32" y="32"/>
                  </a:lnTo>
                  <a:lnTo>
                    <a:pt x="37" y="29"/>
                  </a:lnTo>
                  <a:lnTo>
                    <a:pt x="37" y="29"/>
                  </a:lnTo>
                  <a:lnTo>
                    <a:pt x="37" y="24"/>
                  </a:lnTo>
                  <a:lnTo>
                    <a:pt x="35" y="20"/>
                  </a:lnTo>
                  <a:lnTo>
                    <a:pt x="32" y="16"/>
                  </a:lnTo>
                  <a:lnTo>
                    <a:pt x="28" y="15"/>
                  </a:lnTo>
                  <a:lnTo>
                    <a:pt x="23" y="16"/>
                  </a:lnTo>
                  <a:lnTo>
                    <a:pt x="19" y="17"/>
                  </a:lnTo>
                  <a:lnTo>
                    <a:pt x="16" y="22"/>
                  </a:lnTo>
                  <a:lnTo>
                    <a:pt x="14" y="26"/>
                  </a:lnTo>
                  <a:lnTo>
                    <a:pt x="14" y="26"/>
                  </a:lnTo>
                  <a:lnTo>
                    <a:pt x="9" y="26"/>
                  </a:lnTo>
                  <a:lnTo>
                    <a:pt x="7" y="24"/>
                  </a:lnTo>
                  <a:lnTo>
                    <a:pt x="5" y="22"/>
                  </a:lnTo>
                  <a:lnTo>
                    <a:pt x="5" y="20"/>
                  </a:lnTo>
                  <a:lnTo>
                    <a:pt x="5" y="13"/>
                  </a:lnTo>
                  <a:lnTo>
                    <a:pt x="7" y="9"/>
                  </a:lnTo>
                  <a:lnTo>
                    <a:pt x="7" y="9"/>
                  </a:lnTo>
                  <a:lnTo>
                    <a:pt x="11" y="5"/>
                  </a:lnTo>
                  <a:lnTo>
                    <a:pt x="14" y="2"/>
                  </a:lnTo>
                  <a:lnTo>
                    <a:pt x="18" y="1"/>
                  </a:lnTo>
                  <a:lnTo>
                    <a:pt x="22" y="0"/>
                  </a:lnTo>
                  <a:lnTo>
                    <a:pt x="27" y="1"/>
                  </a:lnTo>
                  <a:lnTo>
                    <a:pt x="31" y="2"/>
                  </a:lnTo>
                  <a:lnTo>
                    <a:pt x="35" y="5"/>
                  </a:lnTo>
                  <a:lnTo>
                    <a:pt x="39" y="7"/>
                  </a:lnTo>
                  <a:lnTo>
                    <a:pt x="43" y="10"/>
                  </a:lnTo>
                  <a:lnTo>
                    <a:pt x="46" y="13"/>
                  </a:lnTo>
                  <a:lnTo>
                    <a:pt x="48" y="17"/>
                  </a:lnTo>
                  <a:lnTo>
                    <a:pt x="50" y="23"/>
                  </a:lnTo>
                  <a:lnTo>
                    <a:pt x="50" y="27"/>
                  </a:lnTo>
                  <a:lnTo>
                    <a:pt x="50" y="32"/>
                  </a:lnTo>
                  <a:lnTo>
                    <a:pt x="48" y="38"/>
                  </a:lnTo>
                  <a:lnTo>
                    <a:pt x="45" y="43"/>
                  </a:lnTo>
                  <a:lnTo>
                    <a:pt x="45" y="43"/>
                  </a:lnTo>
                  <a:lnTo>
                    <a:pt x="43" y="44"/>
                  </a:lnTo>
                  <a:lnTo>
                    <a:pt x="39" y="45"/>
                  </a:lnTo>
                  <a:lnTo>
                    <a:pt x="33" y="46"/>
                  </a:lnTo>
                  <a:lnTo>
                    <a:pt x="27" y="47"/>
                  </a:lnTo>
                  <a:lnTo>
                    <a:pt x="23" y="48"/>
                  </a:lnTo>
                  <a:lnTo>
                    <a:pt x="22" y="51"/>
                  </a:lnTo>
                  <a:lnTo>
                    <a:pt x="22" y="5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3" name="Freeform 186"/>
            <p:cNvSpPr/>
            <p:nvPr/>
          </p:nvSpPr>
          <p:spPr bwMode="auto">
            <a:xfrm>
              <a:off x="5927726" y="1660525"/>
              <a:ext cx="25400" cy="36513"/>
            </a:xfrm>
            <a:custGeom>
              <a:avLst/>
              <a:gdLst/>
              <a:ahLst/>
              <a:cxnLst>
                <a:cxn ang="0">
                  <a:pos x="40" y="1"/>
                </a:cxn>
                <a:cxn ang="0">
                  <a:pos x="43" y="17"/>
                </a:cxn>
                <a:cxn ang="0">
                  <a:pos x="41" y="25"/>
                </a:cxn>
                <a:cxn ang="0">
                  <a:pos x="37" y="30"/>
                </a:cxn>
                <a:cxn ang="0">
                  <a:pos x="43" y="36"/>
                </a:cxn>
                <a:cxn ang="0">
                  <a:pos x="47" y="45"/>
                </a:cxn>
                <a:cxn ang="0">
                  <a:pos x="46" y="55"/>
                </a:cxn>
                <a:cxn ang="0">
                  <a:pos x="39" y="61"/>
                </a:cxn>
                <a:cxn ang="0">
                  <a:pos x="30" y="66"/>
                </a:cxn>
                <a:cxn ang="0">
                  <a:pos x="19" y="66"/>
                </a:cxn>
                <a:cxn ang="0">
                  <a:pos x="9" y="62"/>
                </a:cxn>
                <a:cxn ang="0">
                  <a:pos x="2" y="53"/>
                </a:cxn>
                <a:cxn ang="0">
                  <a:pos x="0" y="46"/>
                </a:cxn>
                <a:cxn ang="0">
                  <a:pos x="7" y="47"/>
                </a:cxn>
                <a:cxn ang="0">
                  <a:pos x="21" y="54"/>
                </a:cxn>
                <a:cxn ang="0">
                  <a:pos x="30" y="53"/>
                </a:cxn>
                <a:cxn ang="0">
                  <a:pos x="33" y="47"/>
                </a:cxn>
                <a:cxn ang="0">
                  <a:pos x="32" y="44"/>
                </a:cxn>
                <a:cxn ang="0">
                  <a:pos x="26" y="41"/>
                </a:cxn>
                <a:cxn ang="0">
                  <a:pos x="16" y="38"/>
                </a:cxn>
                <a:cxn ang="0">
                  <a:pos x="8" y="35"/>
                </a:cxn>
                <a:cxn ang="0">
                  <a:pos x="8" y="28"/>
                </a:cxn>
                <a:cxn ang="0">
                  <a:pos x="13" y="23"/>
                </a:cxn>
                <a:cxn ang="0">
                  <a:pos x="21" y="21"/>
                </a:cxn>
                <a:cxn ang="0">
                  <a:pos x="25" y="16"/>
                </a:cxn>
                <a:cxn ang="0">
                  <a:pos x="21" y="16"/>
                </a:cxn>
                <a:cxn ang="0">
                  <a:pos x="13" y="17"/>
                </a:cxn>
                <a:cxn ang="0">
                  <a:pos x="7" y="17"/>
                </a:cxn>
                <a:cxn ang="0">
                  <a:pos x="5" y="11"/>
                </a:cxn>
                <a:cxn ang="0">
                  <a:pos x="7" y="6"/>
                </a:cxn>
                <a:cxn ang="0">
                  <a:pos x="10" y="2"/>
                </a:cxn>
                <a:cxn ang="0">
                  <a:pos x="21" y="0"/>
                </a:cxn>
                <a:cxn ang="0">
                  <a:pos x="40" y="1"/>
                </a:cxn>
              </a:cxnLst>
              <a:rect l="0" t="0" r="r" b="b"/>
              <a:pathLst>
                <a:path w="47" h="67">
                  <a:moveTo>
                    <a:pt x="40" y="1"/>
                  </a:moveTo>
                  <a:lnTo>
                    <a:pt x="40" y="1"/>
                  </a:lnTo>
                  <a:lnTo>
                    <a:pt x="43" y="9"/>
                  </a:lnTo>
                  <a:lnTo>
                    <a:pt x="43" y="17"/>
                  </a:lnTo>
                  <a:lnTo>
                    <a:pt x="43" y="21"/>
                  </a:lnTo>
                  <a:lnTo>
                    <a:pt x="41" y="25"/>
                  </a:lnTo>
                  <a:lnTo>
                    <a:pt x="39" y="27"/>
                  </a:lnTo>
                  <a:lnTo>
                    <a:pt x="37" y="30"/>
                  </a:lnTo>
                  <a:lnTo>
                    <a:pt x="37" y="30"/>
                  </a:lnTo>
                  <a:lnTo>
                    <a:pt x="43" y="36"/>
                  </a:lnTo>
                  <a:lnTo>
                    <a:pt x="46" y="41"/>
                  </a:lnTo>
                  <a:lnTo>
                    <a:pt x="47" y="45"/>
                  </a:lnTo>
                  <a:lnTo>
                    <a:pt x="47" y="51"/>
                  </a:lnTo>
                  <a:lnTo>
                    <a:pt x="46" y="55"/>
                  </a:lnTo>
                  <a:lnTo>
                    <a:pt x="43" y="58"/>
                  </a:lnTo>
                  <a:lnTo>
                    <a:pt x="39" y="61"/>
                  </a:lnTo>
                  <a:lnTo>
                    <a:pt x="35" y="64"/>
                  </a:lnTo>
                  <a:lnTo>
                    <a:pt x="30" y="66"/>
                  </a:lnTo>
                  <a:lnTo>
                    <a:pt x="24" y="67"/>
                  </a:lnTo>
                  <a:lnTo>
                    <a:pt x="19" y="66"/>
                  </a:lnTo>
                  <a:lnTo>
                    <a:pt x="15" y="65"/>
                  </a:lnTo>
                  <a:lnTo>
                    <a:pt x="9" y="62"/>
                  </a:lnTo>
                  <a:lnTo>
                    <a:pt x="5" y="58"/>
                  </a:lnTo>
                  <a:lnTo>
                    <a:pt x="2" y="53"/>
                  </a:lnTo>
                  <a:lnTo>
                    <a:pt x="0" y="46"/>
                  </a:lnTo>
                  <a:lnTo>
                    <a:pt x="0" y="46"/>
                  </a:lnTo>
                  <a:lnTo>
                    <a:pt x="3" y="46"/>
                  </a:lnTo>
                  <a:lnTo>
                    <a:pt x="7" y="47"/>
                  </a:lnTo>
                  <a:lnTo>
                    <a:pt x="16" y="53"/>
                  </a:lnTo>
                  <a:lnTo>
                    <a:pt x="21" y="54"/>
                  </a:lnTo>
                  <a:lnTo>
                    <a:pt x="25" y="54"/>
                  </a:lnTo>
                  <a:lnTo>
                    <a:pt x="30" y="53"/>
                  </a:lnTo>
                  <a:lnTo>
                    <a:pt x="31" y="51"/>
                  </a:lnTo>
                  <a:lnTo>
                    <a:pt x="33" y="47"/>
                  </a:lnTo>
                  <a:lnTo>
                    <a:pt x="33" y="47"/>
                  </a:lnTo>
                  <a:lnTo>
                    <a:pt x="32" y="44"/>
                  </a:lnTo>
                  <a:lnTo>
                    <a:pt x="30" y="42"/>
                  </a:lnTo>
                  <a:lnTo>
                    <a:pt x="26" y="41"/>
                  </a:lnTo>
                  <a:lnTo>
                    <a:pt x="23" y="40"/>
                  </a:lnTo>
                  <a:lnTo>
                    <a:pt x="16" y="38"/>
                  </a:lnTo>
                  <a:lnTo>
                    <a:pt x="12" y="37"/>
                  </a:lnTo>
                  <a:lnTo>
                    <a:pt x="8" y="35"/>
                  </a:lnTo>
                  <a:lnTo>
                    <a:pt x="8" y="35"/>
                  </a:lnTo>
                  <a:lnTo>
                    <a:pt x="8" y="28"/>
                  </a:lnTo>
                  <a:lnTo>
                    <a:pt x="9" y="25"/>
                  </a:lnTo>
                  <a:lnTo>
                    <a:pt x="13" y="23"/>
                  </a:lnTo>
                  <a:lnTo>
                    <a:pt x="15" y="22"/>
                  </a:lnTo>
                  <a:lnTo>
                    <a:pt x="21" y="21"/>
                  </a:lnTo>
                  <a:lnTo>
                    <a:pt x="23" y="19"/>
                  </a:lnTo>
                  <a:lnTo>
                    <a:pt x="25" y="16"/>
                  </a:lnTo>
                  <a:lnTo>
                    <a:pt x="25" y="16"/>
                  </a:lnTo>
                  <a:lnTo>
                    <a:pt x="21" y="16"/>
                  </a:lnTo>
                  <a:lnTo>
                    <a:pt x="18" y="17"/>
                  </a:lnTo>
                  <a:lnTo>
                    <a:pt x="13" y="17"/>
                  </a:lnTo>
                  <a:lnTo>
                    <a:pt x="7" y="17"/>
                  </a:lnTo>
                  <a:lnTo>
                    <a:pt x="7" y="17"/>
                  </a:lnTo>
                  <a:lnTo>
                    <a:pt x="6" y="14"/>
                  </a:lnTo>
                  <a:lnTo>
                    <a:pt x="5" y="11"/>
                  </a:lnTo>
                  <a:lnTo>
                    <a:pt x="6" y="8"/>
                  </a:lnTo>
                  <a:lnTo>
                    <a:pt x="7" y="6"/>
                  </a:lnTo>
                  <a:lnTo>
                    <a:pt x="8" y="4"/>
                  </a:lnTo>
                  <a:lnTo>
                    <a:pt x="10" y="2"/>
                  </a:lnTo>
                  <a:lnTo>
                    <a:pt x="16" y="1"/>
                  </a:lnTo>
                  <a:lnTo>
                    <a:pt x="21" y="0"/>
                  </a:lnTo>
                  <a:lnTo>
                    <a:pt x="29" y="0"/>
                  </a:lnTo>
                  <a:lnTo>
                    <a:pt x="40" y="1"/>
                  </a:lnTo>
                  <a:lnTo>
                    <a:pt x="40"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4" name="Freeform 187"/>
            <p:cNvSpPr>
              <a:spLocks noEditPoints="1"/>
            </p:cNvSpPr>
            <p:nvPr/>
          </p:nvSpPr>
          <p:spPr bwMode="auto">
            <a:xfrm>
              <a:off x="6005513" y="1671638"/>
              <a:ext cx="22225" cy="19050"/>
            </a:xfrm>
            <a:custGeom>
              <a:avLst/>
              <a:gdLst/>
              <a:ahLst/>
              <a:cxnLst>
                <a:cxn ang="0">
                  <a:pos x="41" y="10"/>
                </a:cxn>
                <a:cxn ang="0">
                  <a:pos x="41" y="10"/>
                </a:cxn>
                <a:cxn ang="0">
                  <a:pos x="41" y="18"/>
                </a:cxn>
                <a:cxn ang="0">
                  <a:pos x="39" y="24"/>
                </a:cxn>
                <a:cxn ang="0">
                  <a:pos x="36" y="29"/>
                </a:cxn>
                <a:cxn ang="0">
                  <a:pos x="33" y="32"/>
                </a:cxn>
                <a:cxn ang="0">
                  <a:pos x="27" y="34"/>
                </a:cxn>
                <a:cxn ang="0">
                  <a:pos x="21" y="35"/>
                </a:cxn>
                <a:cxn ang="0">
                  <a:pos x="14" y="35"/>
                </a:cxn>
                <a:cxn ang="0">
                  <a:pos x="8" y="34"/>
                </a:cxn>
                <a:cxn ang="0">
                  <a:pos x="8" y="34"/>
                </a:cxn>
                <a:cxn ang="0">
                  <a:pos x="5" y="31"/>
                </a:cxn>
                <a:cxn ang="0">
                  <a:pos x="3" y="25"/>
                </a:cxn>
                <a:cxn ang="0">
                  <a:pos x="1" y="20"/>
                </a:cxn>
                <a:cxn ang="0">
                  <a:pos x="0" y="15"/>
                </a:cxn>
                <a:cxn ang="0">
                  <a:pos x="0" y="15"/>
                </a:cxn>
                <a:cxn ang="0">
                  <a:pos x="4" y="8"/>
                </a:cxn>
                <a:cxn ang="0">
                  <a:pos x="8" y="4"/>
                </a:cxn>
                <a:cxn ang="0">
                  <a:pos x="13" y="1"/>
                </a:cxn>
                <a:cxn ang="0">
                  <a:pos x="19" y="0"/>
                </a:cxn>
                <a:cxn ang="0">
                  <a:pos x="25" y="0"/>
                </a:cxn>
                <a:cxn ang="0">
                  <a:pos x="31" y="2"/>
                </a:cxn>
                <a:cxn ang="0">
                  <a:pos x="37" y="5"/>
                </a:cxn>
                <a:cxn ang="0">
                  <a:pos x="41" y="10"/>
                </a:cxn>
                <a:cxn ang="0">
                  <a:pos x="41" y="10"/>
                </a:cxn>
                <a:cxn ang="0">
                  <a:pos x="15" y="18"/>
                </a:cxn>
                <a:cxn ang="0">
                  <a:pos x="15" y="18"/>
                </a:cxn>
                <a:cxn ang="0">
                  <a:pos x="19" y="18"/>
                </a:cxn>
                <a:cxn ang="0">
                  <a:pos x="20" y="20"/>
                </a:cxn>
                <a:cxn ang="0">
                  <a:pos x="23" y="21"/>
                </a:cxn>
                <a:cxn ang="0">
                  <a:pos x="26" y="20"/>
                </a:cxn>
                <a:cxn ang="0">
                  <a:pos x="26" y="20"/>
                </a:cxn>
                <a:cxn ang="0">
                  <a:pos x="26" y="19"/>
                </a:cxn>
                <a:cxn ang="0">
                  <a:pos x="27" y="18"/>
                </a:cxn>
                <a:cxn ang="0">
                  <a:pos x="27" y="16"/>
                </a:cxn>
                <a:cxn ang="0">
                  <a:pos x="27" y="15"/>
                </a:cxn>
                <a:cxn ang="0">
                  <a:pos x="27" y="15"/>
                </a:cxn>
                <a:cxn ang="0">
                  <a:pos x="25" y="15"/>
                </a:cxn>
                <a:cxn ang="0">
                  <a:pos x="24" y="12"/>
                </a:cxn>
                <a:cxn ang="0">
                  <a:pos x="23" y="11"/>
                </a:cxn>
                <a:cxn ang="0">
                  <a:pos x="20" y="11"/>
                </a:cxn>
                <a:cxn ang="0">
                  <a:pos x="20" y="11"/>
                </a:cxn>
                <a:cxn ang="0">
                  <a:pos x="20" y="14"/>
                </a:cxn>
                <a:cxn ang="0">
                  <a:pos x="19" y="15"/>
                </a:cxn>
                <a:cxn ang="0">
                  <a:pos x="15" y="18"/>
                </a:cxn>
                <a:cxn ang="0">
                  <a:pos x="15" y="18"/>
                </a:cxn>
              </a:cxnLst>
              <a:rect l="0" t="0" r="r" b="b"/>
              <a:pathLst>
                <a:path w="41" h="35">
                  <a:moveTo>
                    <a:pt x="41" y="10"/>
                  </a:moveTo>
                  <a:lnTo>
                    <a:pt x="41" y="10"/>
                  </a:lnTo>
                  <a:lnTo>
                    <a:pt x="41" y="18"/>
                  </a:lnTo>
                  <a:lnTo>
                    <a:pt x="39" y="24"/>
                  </a:lnTo>
                  <a:lnTo>
                    <a:pt x="36" y="29"/>
                  </a:lnTo>
                  <a:lnTo>
                    <a:pt x="33" y="32"/>
                  </a:lnTo>
                  <a:lnTo>
                    <a:pt x="27" y="34"/>
                  </a:lnTo>
                  <a:lnTo>
                    <a:pt x="21" y="35"/>
                  </a:lnTo>
                  <a:lnTo>
                    <a:pt x="14" y="35"/>
                  </a:lnTo>
                  <a:lnTo>
                    <a:pt x="8" y="34"/>
                  </a:lnTo>
                  <a:lnTo>
                    <a:pt x="8" y="34"/>
                  </a:lnTo>
                  <a:lnTo>
                    <a:pt x="5" y="31"/>
                  </a:lnTo>
                  <a:lnTo>
                    <a:pt x="3" y="25"/>
                  </a:lnTo>
                  <a:lnTo>
                    <a:pt x="1" y="20"/>
                  </a:lnTo>
                  <a:lnTo>
                    <a:pt x="0" y="15"/>
                  </a:lnTo>
                  <a:lnTo>
                    <a:pt x="0" y="15"/>
                  </a:lnTo>
                  <a:lnTo>
                    <a:pt x="4" y="8"/>
                  </a:lnTo>
                  <a:lnTo>
                    <a:pt x="8" y="4"/>
                  </a:lnTo>
                  <a:lnTo>
                    <a:pt x="13" y="1"/>
                  </a:lnTo>
                  <a:lnTo>
                    <a:pt x="19" y="0"/>
                  </a:lnTo>
                  <a:lnTo>
                    <a:pt x="25" y="0"/>
                  </a:lnTo>
                  <a:lnTo>
                    <a:pt x="31" y="2"/>
                  </a:lnTo>
                  <a:lnTo>
                    <a:pt x="37" y="5"/>
                  </a:lnTo>
                  <a:lnTo>
                    <a:pt x="41" y="10"/>
                  </a:lnTo>
                  <a:lnTo>
                    <a:pt x="41" y="10"/>
                  </a:lnTo>
                  <a:close/>
                  <a:moveTo>
                    <a:pt x="15" y="18"/>
                  </a:moveTo>
                  <a:lnTo>
                    <a:pt x="15" y="18"/>
                  </a:lnTo>
                  <a:lnTo>
                    <a:pt x="19" y="18"/>
                  </a:lnTo>
                  <a:lnTo>
                    <a:pt x="20" y="20"/>
                  </a:lnTo>
                  <a:lnTo>
                    <a:pt x="23" y="21"/>
                  </a:lnTo>
                  <a:lnTo>
                    <a:pt x="26" y="20"/>
                  </a:lnTo>
                  <a:lnTo>
                    <a:pt x="26" y="20"/>
                  </a:lnTo>
                  <a:lnTo>
                    <a:pt x="26" y="19"/>
                  </a:lnTo>
                  <a:lnTo>
                    <a:pt x="27" y="18"/>
                  </a:lnTo>
                  <a:lnTo>
                    <a:pt x="27" y="16"/>
                  </a:lnTo>
                  <a:lnTo>
                    <a:pt x="27" y="15"/>
                  </a:lnTo>
                  <a:lnTo>
                    <a:pt x="27" y="15"/>
                  </a:lnTo>
                  <a:lnTo>
                    <a:pt x="25" y="15"/>
                  </a:lnTo>
                  <a:lnTo>
                    <a:pt x="24" y="12"/>
                  </a:lnTo>
                  <a:lnTo>
                    <a:pt x="23" y="11"/>
                  </a:lnTo>
                  <a:lnTo>
                    <a:pt x="20" y="11"/>
                  </a:lnTo>
                  <a:lnTo>
                    <a:pt x="20" y="11"/>
                  </a:lnTo>
                  <a:lnTo>
                    <a:pt x="20" y="14"/>
                  </a:lnTo>
                  <a:lnTo>
                    <a:pt x="19" y="15"/>
                  </a:lnTo>
                  <a:lnTo>
                    <a:pt x="15" y="18"/>
                  </a:lnTo>
                  <a:lnTo>
                    <a:pt x="15"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5" name="Freeform 188"/>
            <p:cNvSpPr/>
            <p:nvPr/>
          </p:nvSpPr>
          <p:spPr bwMode="auto">
            <a:xfrm>
              <a:off x="6022976" y="1671638"/>
              <a:ext cx="23813" cy="26988"/>
            </a:xfrm>
            <a:custGeom>
              <a:avLst/>
              <a:gdLst/>
              <a:ahLst/>
              <a:cxnLst>
                <a:cxn ang="0">
                  <a:pos x="46" y="0"/>
                </a:cxn>
                <a:cxn ang="0">
                  <a:pos x="46" y="0"/>
                </a:cxn>
                <a:cxn ang="0">
                  <a:pos x="46" y="3"/>
                </a:cxn>
                <a:cxn ang="0">
                  <a:pos x="45" y="6"/>
                </a:cxn>
                <a:cxn ang="0">
                  <a:pos x="43" y="8"/>
                </a:cxn>
                <a:cxn ang="0">
                  <a:pos x="41" y="10"/>
                </a:cxn>
                <a:cxn ang="0">
                  <a:pos x="37" y="14"/>
                </a:cxn>
                <a:cxn ang="0">
                  <a:pos x="32" y="18"/>
                </a:cxn>
                <a:cxn ang="0">
                  <a:pos x="32" y="18"/>
                </a:cxn>
                <a:cxn ang="0">
                  <a:pos x="25" y="28"/>
                </a:cxn>
                <a:cxn ang="0">
                  <a:pos x="18" y="37"/>
                </a:cxn>
                <a:cxn ang="0">
                  <a:pos x="15" y="41"/>
                </a:cxn>
                <a:cxn ang="0">
                  <a:pos x="10" y="46"/>
                </a:cxn>
                <a:cxn ang="0">
                  <a:pos x="6" y="48"/>
                </a:cxn>
                <a:cxn ang="0">
                  <a:pos x="1" y="49"/>
                </a:cxn>
                <a:cxn ang="0">
                  <a:pos x="1" y="49"/>
                </a:cxn>
                <a:cxn ang="0">
                  <a:pos x="0" y="46"/>
                </a:cxn>
                <a:cxn ang="0">
                  <a:pos x="1" y="43"/>
                </a:cxn>
                <a:cxn ang="0">
                  <a:pos x="2" y="40"/>
                </a:cxn>
                <a:cxn ang="0">
                  <a:pos x="5" y="37"/>
                </a:cxn>
                <a:cxn ang="0">
                  <a:pos x="11" y="32"/>
                </a:cxn>
                <a:cxn ang="0">
                  <a:pos x="17" y="25"/>
                </a:cxn>
                <a:cxn ang="0">
                  <a:pos x="17" y="25"/>
                </a:cxn>
                <a:cxn ang="0">
                  <a:pos x="22" y="16"/>
                </a:cxn>
                <a:cxn ang="0">
                  <a:pos x="27" y="7"/>
                </a:cxn>
                <a:cxn ang="0">
                  <a:pos x="31" y="3"/>
                </a:cxn>
                <a:cxn ang="0">
                  <a:pos x="34" y="1"/>
                </a:cxn>
                <a:cxn ang="0">
                  <a:pos x="39" y="0"/>
                </a:cxn>
                <a:cxn ang="0">
                  <a:pos x="46" y="0"/>
                </a:cxn>
                <a:cxn ang="0">
                  <a:pos x="46" y="0"/>
                </a:cxn>
              </a:cxnLst>
              <a:rect l="0" t="0" r="r" b="b"/>
              <a:pathLst>
                <a:path w="46" h="49">
                  <a:moveTo>
                    <a:pt x="46" y="0"/>
                  </a:moveTo>
                  <a:lnTo>
                    <a:pt x="46" y="0"/>
                  </a:lnTo>
                  <a:lnTo>
                    <a:pt x="46" y="3"/>
                  </a:lnTo>
                  <a:lnTo>
                    <a:pt x="45" y="6"/>
                  </a:lnTo>
                  <a:lnTo>
                    <a:pt x="43" y="8"/>
                  </a:lnTo>
                  <a:lnTo>
                    <a:pt x="41" y="10"/>
                  </a:lnTo>
                  <a:lnTo>
                    <a:pt x="37" y="14"/>
                  </a:lnTo>
                  <a:lnTo>
                    <a:pt x="32" y="18"/>
                  </a:lnTo>
                  <a:lnTo>
                    <a:pt x="32" y="18"/>
                  </a:lnTo>
                  <a:lnTo>
                    <a:pt x="25" y="28"/>
                  </a:lnTo>
                  <a:lnTo>
                    <a:pt x="18" y="37"/>
                  </a:lnTo>
                  <a:lnTo>
                    <a:pt x="15" y="41"/>
                  </a:lnTo>
                  <a:lnTo>
                    <a:pt x="10" y="46"/>
                  </a:lnTo>
                  <a:lnTo>
                    <a:pt x="6" y="48"/>
                  </a:lnTo>
                  <a:lnTo>
                    <a:pt x="1" y="49"/>
                  </a:lnTo>
                  <a:lnTo>
                    <a:pt x="1" y="49"/>
                  </a:lnTo>
                  <a:lnTo>
                    <a:pt x="0" y="46"/>
                  </a:lnTo>
                  <a:lnTo>
                    <a:pt x="1" y="43"/>
                  </a:lnTo>
                  <a:lnTo>
                    <a:pt x="2" y="40"/>
                  </a:lnTo>
                  <a:lnTo>
                    <a:pt x="5" y="37"/>
                  </a:lnTo>
                  <a:lnTo>
                    <a:pt x="11" y="32"/>
                  </a:lnTo>
                  <a:lnTo>
                    <a:pt x="17" y="25"/>
                  </a:lnTo>
                  <a:lnTo>
                    <a:pt x="17" y="25"/>
                  </a:lnTo>
                  <a:lnTo>
                    <a:pt x="22" y="16"/>
                  </a:lnTo>
                  <a:lnTo>
                    <a:pt x="27" y="7"/>
                  </a:lnTo>
                  <a:lnTo>
                    <a:pt x="31" y="3"/>
                  </a:lnTo>
                  <a:lnTo>
                    <a:pt x="34" y="1"/>
                  </a:lnTo>
                  <a:lnTo>
                    <a:pt x="39" y="0"/>
                  </a:lnTo>
                  <a:lnTo>
                    <a:pt x="46" y="0"/>
                  </a:lnTo>
                  <a:lnTo>
                    <a:pt x="46"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6" name="Freeform 189"/>
            <p:cNvSpPr/>
            <p:nvPr/>
          </p:nvSpPr>
          <p:spPr bwMode="auto">
            <a:xfrm>
              <a:off x="6096001" y="1692275"/>
              <a:ext cx="31750" cy="9525"/>
            </a:xfrm>
            <a:custGeom>
              <a:avLst/>
              <a:gdLst/>
              <a:ahLst/>
              <a:cxnLst>
                <a:cxn ang="0">
                  <a:pos x="62" y="18"/>
                </a:cxn>
                <a:cxn ang="0">
                  <a:pos x="62" y="18"/>
                </a:cxn>
                <a:cxn ang="0">
                  <a:pos x="46" y="18"/>
                </a:cxn>
                <a:cxn ang="0">
                  <a:pos x="37" y="18"/>
                </a:cxn>
                <a:cxn ang="0">
                  <a:pos x="28" y="17"/>
                </a:cxn>
                <a:cxn ang="0">
                  <a:pos x="20" y="16"/>
                </a:cxn>
                <a:cxn ang="0">
                  <a:pos x="11" y="13"/>
                </a:cxn>
                <a:cxn ang="0">
                  <a:pos x="8" y="11"/>
                </a:cxn>
                <a:cxn ang="0">
                  <a:pos x="5" y="8"/>
                </a:cxn>
                <a:cxn ang="0">
                  <a:pos x="2" y="4"/>
                </a:cxn>
                <a:cxn ang="0">
                  <a:pos x="0" y="0"/>
                </a:cxn>
                <a:cxn ang="0">
                  <a:pos x="0" y="0"/>
                </a:cxn>
                <a:cxn ang="0">
                  <a:pos x="18" y="0"/>
                </a:cxn>
                <a:cxn ang="0">
                  <a:pos x="28" y="0"/>
                </a:cxn>
                <a:cxn ang="0">
                  <a:pos x="39" y="0"/>
                </a:cxn>
                <a:cxn ang="0">
                  <a:pos x="48" y="2"/>
                </a:cxn>
                <a:cxn ang="0">
                  <a:pos x="52" y="3"/>
                </a:cxn>
                <a:cxn ang="0">
                  <a:pos x="55" y="4"/>
                </a:cxn>
                <a:cxn ang="0">
                  <a:pos x="58" y="8"/>
                </a:cxn>
                <a:cxn ang="0">
                  <a:pos x="60" y="10"/>
                </a:cxn>
                <a:cxn ang="0">
                  <a:pos x="62" y="14"/>
                </a:cxn>
                <a:cxn ang="0">
                  <a:pos x="62" y="18"/>
                </a:cxn>
                <a:cxn ang="0">
                  <a:pos x="62" y="18"/>
                </a:cxn>
              </a:cxnLst>
              <a:rect l="0" t="0" r="r" b="b"/>
              <a:pathLst>
                <a:path w="62" h="18">
                  <a:moveTo>
                    <a:pt x="62" y="18"/>
                  </a:moveTo>
                  <a:lnTo>
                    <a:pt x="62" y="18"/>
                  </a:lnTo>
                  <a:lnTo>
                    <a:pt x="46" y="18"/>
                  </a:lnTo>
                  <a:lnTo>
                    <a:pt x="37" y="18"/>
                  </a:lnTo>
                  <a:lnTo>
                    <a:pt x="28" y="17"/>
                  </a:lnTo>
                  <a:lnTo>
                    <a:pt x="20" y="16"/>
                  </a:lnTo>
                  <a:lnTo>
                    <a:pt x="11" y="13"/>
                  </a:lnTo>
                  <a:lnTo>
                    <a:pt x="8" y="11"/>
                  </a:lnTo>
                  <a:lnTo>
                    <a:pt x="5" y="8"/>
                  </a:lnTo>
                  <a:lnTo>
                    <a:pt x="2" y="4"/>
                  </a:lnTo>
                  <a:lnTo>
                    <a:pt x="0" y="0"/>
                  </a:lnTo>
                  <a:lnTo>
                    <a:pt x="0" y="0"/>
                  </a:lnTo>
                  <a:lnTo>
                    <a:pt x="18" y="0"/>
                  </a:lnTo>
                  <a:lnTo>
                    <a:pt x="28" y="0"/>
                  </a:lnTo>
                  <a:lnTo>
                    <a:pt x="39" y="0"/>
                  </a:lnTo>
                  <a:lnTo>
                    <a:pt x="48" y="2"/>
                  </a:lnTo>
                  <a:lnTo>
                    <a:pt x="52" y="3"/>
                  </a:lnTo>
                  <a:lnTo>
                    <a:pt x="55" y="4"/>
                  </a:lnTo>
                  <a:lnTo>
                    <a:pt x="58" y="8"/>
                  </a:lnTo>
                  <a:lnTo>
                    <a:pt x="60" y="10"/>
                  </a:lnTo>
                  <a:lnTo>
                    <a:pt x="62" y="14"/>
                  </a:lnTo>
                  <a:lnTo>
                    <a:pt x="62" y="18"/>
                  </a:lnTo>
                  <a:lnTo>
                    <a:pt x="62"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7" name="Freeform 190"/>
            <p:cNvSpPr>
              <a:spLocks noEditPoints="1"/>
            </p:cNvSpPr>
            <p:nvPr/>
          </p:nvSpPr>
          <p:spPr bwMode="auto">
            <a:xfrm>
              <a:off x="5732463" y="1704975"/>
              <a:ext cx="71438" cy="58738"/>
            </a:xfrm>
            <a:custGeom>
              <a:avLst/>
              <a:gdLst/>
              <a:ahLst/>
              <a:cxnLst>
                <a:cxn ang="0">
                  <a:pos x="124" y="109"/>
                </a:cxn>
                <a:cxn ang="0">
                  <a:pos x="92" y="109"/>
                </a:cxn>
                <a:cxn ang="0">
                  <a:pos x="64" y="105"/>
                </a:cxn>
                <a:cxn ang="0">
                  <a:pos x="21" y="97"/>
                </a:cxn>
                <a:cxn ang="0">
                  <a:pos x="6" y="96"/>
                </a:cxn>
                <a:cxn ang="0">
                  <a:pos x="0" y="72"/>
                </a:cxn>
                <a:cxn ang="0">
                  <a:pos x="1" y="48"/>
                </a:cxn>
                <a:cxn ang="0">
                  <a:pos x="6" y="16"/>
                </a:cxn>
                <a:cxn ang="0">
                  <a:pos x="6" y="6"/>
                </a:cxn>
                <a:cxn ang="0">
                  <a:pos x="21" y="1"/>
                </a:cxn>
                <a:cxn ang="0">
                  <a:pos x="37" y="0"/>
                </a:cxn>
                <a:cxn ang="0">
                  <a:pos x="75" y="4"/>
                </a:cxn>
                <a:cxn ang="0">
                  <a:pos x="94" y="7"/>
                </a:cxn>
                <a:cxn ang="0">
                  <a:pos x="118" y="12"/>
                </a:cxn>
                <a:cxn ang="0">
                  <a:pos x="130" y="17"/>
                </a:cxn>
                <a:cxn ang="0">
                  <a:pos x="133" y="21"/>
                </a:cxn>
                <a:cxn ang="0">
                  <a:pos x="129" y="42"/>
                </a:cxn>
                <a:cxn ang="0">
                  <a:pos x="129" y="77"/>
                </a:cxn>
                <a:cxn ang="0">
                  <a:pos x="127" y="99"/>
                </a:cxn>
                <a:cxn ang="0">
                  <a:pos x="124" y="109"/>
                </a:cxn>
                <a:cxn ang="0">
                  <a:pos x="16" y="26"/>
                </a:cxn>
                <a:cxn ang="0">
                  <a:pos x="16" y="41"/>
                </a:cxn>
                <a:cxn ang="0">
                  <a:pos x="13" y="62"/>
                </a:cxn>
                <a:cxn ang="0">
                  <a:pos x="15" y="75"/>
                </a:cxn>
                <a:cxn ang="0">
                  <a:pos x="20" y="81"/>
                </a:cxn>
                <a:cxn ang="0">
                  <a:pos x="25" y="81"/>
                </a:cxn>
                <a:cxn ang="0">
                  <a:pos x="42" y="86"/>
                </a:cxn>
                <a:cxn ang="0">
                  <a:pos x="71" y="94"/>
                </a:cxn>
                <a:cxn ang="0">
                  <a:pos x="82" y="95"/>
                </a:cxn>
                <a:cxn ang="0">
                  <a:pos x="102" y="95"/>
                </a:cxn>
                <a:cxn ang="0">
                  <a:pos x="113" y="94"/>
                </a:cxn>
                <a:cxn ang="0">
                  <a:pos x="116" y="78"/>
                </a:cxn>
                <a:cxn ang="0">
                  <a:pos x="117" y="62"/>
                </a:cxn>
                <a:cxn ang="0">
                  <a:pos x="116" y="27"/>
                </a:cxn>
                <a:cxn ang="0">
                  <a:pos x="103" y="24"/>
                </a:cxn>
                <a:cxn ang="0">
                  <a:pos x="75" y="17"/>
                </a:cxn>
                <a:cxn ang="0">
                  <a:pos x="48" y="12"/>
                </a:cxn>
                <a:cxn ang="0">
                  <a:pos x="35" y="13"/>
                </a:cxn>
                <a:cxn ang="0">
                  <a:pos x="24" y="17"/>
                </a:cxn>
                <a:cxn ang="0">
                  <a:pos x="16" y="26"/>
                </a:cxn>
              </a:cxnLst>
              <a:rect l="0" t="0" r="r" b="b"/>
              <a:pathLst>
                <a:path w="133" h="110">
                  <a:moveTo>
                    <a:pt x="124" y="109"/>
                  </a:moveTo>
                  <a:lnTo>
                    <a:pt x="124" y="109"/>
                  </a:lnTo>
                  <a:lnTo>
                    <a:pt x="107" y="110"/>
                  </a:lnTo>
                  <a:lnTo>
                    <a:pt x="92" y="109"/>
                  </a:lnTo>
                  <a:lnTo>
                    <a:pt x="79" y="107"/>
                  </a:lnTo>
                  <a:lnTo>
                    <a:pt x="64" y="105"/>
                  </a:lnTo>
                  <a:lnTo>
                    <a:pt x="35" y="98"/>
                  </a:lnTo>
                  <a:lnTo>
                    <a:pt x="21" y="97"/>
                  </a:lnTo>
                  <a:lnTo>
                    <a:pt x="6" y="96"/>
                  </a:lnTo>
                  <a:lnTo>
                    <a:pt x="6" y="96"/>
                  </a:lnTo>
                  <a:lnTo>
                    <a:pt x="3" y="83"/>
                  </a:lnTo>
                  <a:lnTo>
                    <a:pt x="0" y="72"/>
                  </a:lnTo>
                  <a:lnTo>
                    <a:pt x="0" y="60"/>
                  </a:lnTo>
                  <a:lnTo>
                    <a:pt x="1" y="48"/>
                  </a:lnTo>
                  <a:lnTo>
                    <a:pt x="5" y="26"/>
                  </a:lnTo>
                  <a:lnTo>
                    <a:pt x="6" y="16"/>
                  </a:lnTo>
                  <a:lnTo>
                    <a:pt x="6" y="6"/>
                  </a:lnTo>
                  <a:lnTo>
                    <a:pt x="6" y="6"/>
                  </a:lnTo>
                  <a:lnTo>
                    <a:pt x="13" y="3"/>
                  </a:lnTo>
                  <a:lnTo>
                    <a:pt x="21" y="1"/>
                  </a:lnTo>
                  <a:lnTo>
                    <a:pt x="28" y="0"/>
                  </a:lnTo>
                  <a:lnTo>
                    <a:pt x="37" y="0"/>
                  </a:lnTo>
                  <a:lnTo>
                    <a:pt x="55" y="1"/>
                  </a:lnTo>
                  <a:lnTo>
                    <a:pt x="75" y="4"/>
                  </a:lnTo>
                  <a:lnTo>
                    <a:pt x="75" y="4"/>
                  </a:lnTo>
                  <a:lnTo>
                    <a:pt x="94" y="7"/>
                  </a:lnTo>
                  <a:lnTo>
                    <a:pt x="111" y="10"/>
                  </a:lnTo>
                  <a:lnTo>
                    <a:pt x="118" y="12"/>
                  </a:lnTo>
                  <a:lnTo>
                    <a:pt x="125" y="14"/>
                  </a:lnTo>
                  <a:lnTo>
                    <a:pt x="130" y="17"/>
                  </a:lnTo>
                  <a:lnTo>
                    <a:pt x="133" y="21"/>
                  </a:lnTo>
                  <a:lnTo>
                    <a:pt x="133" y="21"/>
                  </a:lnTo>
                  <a:lnTo>
                    <a:pt x="131" y="31"/>
                  </a:lnTo>
                  <a:lnTo>
                    <a:pt x="129" y="42"/>
                  </a:lnTo>
                  <a:lnTo>
                    <a:pt x="129" y="65"/>
                  </a:lnTo>
                  <a:lnTo>
                    <a:pt x="129" y="77"/>
                  </a:lnTo>
                  <a:lnTo>
                    <a:pt x="129" y="88"/>
                  </a:lnTo>
                  <a:lnTo>
                    <a:pt x="127" y="99"/>
                  </a:lnTo>
                  <a:lnTo>
                    <a:pt x="124" y="109"/>
                  </a:lnTo>
                  <a:lnTo>
                    <a:pt x="124" y="109"/>
                  </a:lnTo>
                  <a:close/>
                  <a:moveTo>
                    <a:pt x="16" y="26"/>
                  </a:moveTo>
                  <a:lnTo>
                    <a:pt x="16" y="26"/>
                  </a:lnTo>
                  <a:lnTo>
                    <a:pt x="18" y="33"/>
                  </a:lnTo>
                  <a:lnTo>
                    <a:pt x="16" y="41"/>
                  </a:lnTo>
                  <a:lnTo>
                    <a:pt x="14" y="56"/>
                  </a:lnTo>
                  <a:lnTo>
                    <a:pt x="13" y="62"/>
                  </a:lnTo>
                  <a:lnTo>
                    <a:pt x="13" y="68"/>
                  </a:lnTo>
                  <a:lnTo>
                    <a:pt x="15" y="75"/>
                  </a:lnTo>
                  <a:lnTo>
                    <a:pt x="16" y="78"/>
                  </a:lnTo>
                  <a:lnTo>
                    <a:pt x="20" y="81"/>
                  </a:lnTo>
                  <a:lnTo>
                    <a:pt x="20" y="81"/>
                  </a:lnTo>
                  <a:lnTo>
                    <a:pt x="25" y="81"/>
                  </a:lnTo>
                  <a:lnTo>
                    <a:pt x="30" y="81"/>
                  </a:lnTo>
                  <a:lnTo>
                    <a:pt x="42" y="86"/>
                  </a:lnTo>
                  <a:lnTo>
                    <a:pt x="56" y="91"/>
                  </a:lnTo>
                  <a:lnTo>
                    <a:pt x="71" y="94"/>
                  </a:lnTo>
                  <a:lnTo>
                    <a:pt x="71" y="94"/>
                  </a:lnTo>
                  <a:lnTo>
                    <a:pt x="82" y="95"/>
                  </a:lnTo>
                  <a:lnTo>
                    <a:pt x="92" y="96"/>
                  </a:lnTo>
                  <a:lnTo>
                    <a:pt x="102" y="95"/>
                  </a:lnTo>
                  <a:lnTo>
                    <a:pt x="113" y="94"/>
                  </a:lnTo>
                  <a:lnTo>
                    <a:pt x="113" y="94"/>
                  </a:lnTo>
                  <a:lnTo>
                    <a:pt x="115" y="87"/>
                  </a:lnTo>
                  <a:lnTo>
                    <a:pt x="116" y="78"/>
                  </a:lnTo>
                  <a:lnTo>
                    <a:pt x="117" y="71"/>
                  </a:lnTo>
                  <a:lnTo>
                    <a:pt x="117" y="62"/>
                  </a:lnTo>
                  <a:lnTo>
                    <a:pt x="116" y="44"/>
                  </a:lnTo>
                  <a:lnTo>
                    <a:pt x="116" y="27"/>
                  </a:lnTo>
                  <a:lnTo>
                    <a:pt x="116" y="27"/>
                  </a:lnTo>
                  <a:lnTo>
                    <a:pt x="103" y="24"/>
                  </a:lnTo>
                  <a:lnTo>
                    <a:pt x="89" y="21"/>
                  </a:lnTo>
                  <a:lnTo>
                    <a:pt x="75" y="17"/>
                  </a:lnTo>
                  <a:lnTo>
                    <a:pt x="61" y="14"/>
                  </a:lnTo>
                  <a:lnTo>
                    <a:pt x="48" y="12"/>
                  </a:lnTo>
                  <a:lnTo>
                    <a:pt x="41" y="12"/>
                  </a:lnTo>
                  <a:lnTo>
                    <a:pt x="35" y="13"/>
                  </a:lnTo>
                  <a:lnTo>
                    <a:pt x="29" y="14"/>
                  </a:lnTo>
                  <a:lnTo>
                    <a:pt x="24" y="17"/>
                  </a:lnTo>
                  <a:lnTo>
                    <a:pt x="20" y="20"/>
                  </a:lnTo>
                  <a:lnTo>
                    <a:pt x="16" y="26"/>
                  </a:lnTo>
                  <a:lnTo>
                    <a:pt x="16" y="2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8" name="Freeform 191"/>
            <p:cNvSpPr>
              <a:spLocks noEditPoints="1"/>
            </p:cNvSpPr>
            <p:nvPr/>
          </p:nvSpPr>
          <p:spPr bwMode="auto">
            <a:xfrm>
              <a:off x="5818188" y="1714500"/>
              <a:ext cx="79375" cy="58738"/>
            </a:xfrm>
            <a:custGeom>
              <a:avLst/>
              <a:gdLst/>
              <a:ahLst/>
              <a:cxnLst>
                <a:cxn ang="0">
                  <a:pos x="151" y="32"/>
                </a:cxn>
                <a:cxn ang="0">
                  <a:pos x="146" y="39"/>
                </a:cxn>
                <a:cxn ang="0">
                  <a:pos x="141" y="55"/>
                </a:cxn>
                <a:cxn ang="0">
                  <a:pos x="142" y="84"/>
                </a:cxn>
                <a:cxn ang="0">
                  <a:pos x="140" y="103"/>
                </a:cxn>
                <a:cxn ang="0">
                  <a:pos x="133" y="106"/>
                </a:cxn>
                <a:cxn ang="0">
                  <a:pos x="117" y="109"/>
                </a:cxn>
                <a:cxn ang="0">
                  <a:pos x="91" y="110"/>
                </a:cxn>
                <a:cxn ang="0">
                  <a:pos x="56" y="106"/>
                </a:cxn>
                <a:cxn ang="0">
                  <a:pos x="5" y="96"/>
                </a:cxn>
                <a:cxn ang="0">
                  <a:pos x="3" y="87"/>
                </a:cxn>
                <a:cxn ang="0">
                  <a:pos x="0" y="63"/>
                </a:cxn>
                <a:cxn ang="0">
                  <a:pos x="1" y="37"/>
                </a:cxn>
                <a:cxn ang="0">
                  <a:pos x="4" y="14"/>
                </a:cxn>
                <a:cxn ang="0">
                  <a:pos x="8" y="4"/>
                </a:cxn>
                <a:cxn ang="0">
                  <a:pos x="41" y="0"/>
                </a:cxn>
                <a:cxn ang="0">
                  <a:pos x="75" y="1"/>
                </a:cxn>
                <a:cxn ang="0">
                  <a:pos x="109" y="6"/>
                </a:cxn>
                <a:cxn ang="0">
                  <a:pos x="143" y="17"/>
                </a:cxn>
                <a:cxn ang="0">
                  <a:pos x="147" y="26"/>
                </a:cxn>
                <a:cxn ang="0">
                  <a:pos x="151" y="32"/>
                </a:cxn>
                <a:cxn ang="0">
                  <a:pos x="28" y="13"/>
                </a:cxn>
                <a:cxn ang="0">
                  <a:pos x="25" y="15"/>
                </a:cxn>
                <a:cxn ang="0">
                  <a:pos x="17" y="26"/>
                </a:cxn>
                <a:cxn ang="0">
                  <a:pos x="13" y="43"/>
                </a:cxn>
                <a:cxn ang="0">
                  <a:pos x="13" y="63"/>
                </a:cxn>
                <a:cxn ang="0">
                  <a:pos x="16" y="81"/>
                </a:cxn>
                <a:cxn ang="0">
                  <a:pos x="44" y="89"/>
                </a:cxn>
                <a:cxn ang="0">
                  <a:pos x="70" y="94"/>
                </a:cxn>
                <a:cxn ang="0">
                  <a:pos x="95" y="96"/>
                </a:cxn>
                <a:cxn ang="0">
                  <a:pos x="125" y="95"/>
                </a:cxn>
                <a:cxn ang="0">
                  <a:pos x="127" y="87"/>
                </a:cxn>
                <a:cxn ang="0">
                  <a:pos x="131" y="62"/>
                </a:cxn>
                <a:cxn ang="0">
                  <a:pos x="133" y="28"/>
                </a:cxn>
                <a:cxn ang="0">
                  <a:pos x="108" y="21"/>
                </a:cxn>
                <a:cxn ang="0">
                  <a:pos x="52" y="13"/>
                </a:cxn>
                <a:cxn ang="0">
                  <a:pos x="28" y="13"/>
                </a:cxn>
              </a:cxnLst>
              <a:rect l="0" t="0" r="r" b="b"/>
              <a:pathLst>
                <a:path w="151" h="110">
                  <a:moveTo>
                    <a:pt x="151" y="32"/>
                  </a:moveTo>
                  <a:lnTo>
                    <a:pt x="151" y="32"/>
                  </a:lnTo>
                  <a:lnTo>
                    <a:pt x="148" y="35"/>
                  </a:lnTo>
                  <a:lnTo>
                    <a:pt x="146" y="39"/>
                  </a:lnTo>
                  <a:lnTo>
                    <a:pt x="143" y="45"/>
                  </a:lnTo>
                  <a:lnTo>
                    <a:pt x="141" y="55"/>
                  </a:lnTo>
                  <a:lnTo>
                    <a:pt x="141" y="63"/>
                  </a:lnTo>
                  <a:lnTo>
                    <a:pt x="142" y="84"/>
                  </a:lnTo>
                  <a:lnTo>
                    <a:pt x="141" y="93"/>
                  </a:lnTo>
                  <a:lnTo>
                    <a:pt x="140" y="103"/>
                  </a:lnTo>
                  <a:lnTo>
                    <a:pt x="140" y="103"/>
                  </a:lnTo>
                  <a:lnTo>
                    <a:pt x="133" y="106"/>
                  </a:lnTo>
                  <a:lnTo>
                    <a:pt x="125" y="108"/>
                  </a:lnTo>
                  <a:lnTo>
                    <a:pt x="117" y="109"/>
                  </a:lnTo>
                  <a:lnTo>
                    <a:pt x="108" y="110"/>
                  </a:lnTo>
                  <a:lnTo>
                    <a:pt x="91" y="110"/>
                  </a:lnTo>
                  <a:lnTo>
                    <a:pt x="74" y="108"/>
                  </a:lnTo>
                  <a:lnTo>
                    <a:pt x="56" y="106"/>
                  </a:lnTo>
                  <a:lnTo>
                    <a:pt x="39" y="103"/>
                  </a:lnTo>
                  <a:lnTo>
                    <a:pt x="5" y="96"/>
                  </a:lnTo>
                  <a:lnTo>
                    <a:pt x="5" y="96"/>
                  </a:lnTo>
                  <a:lnTo>
                    <a:pt x="3" y="87"/>
                  </a:lnTo>
                  <a:lnTo>
                    <a:pt x="1" y="75"/>
                  </a:lnTo>
                  <a:lnTo>
                    <a:pt x="0" y="63"/>
                  </a:lnTo>
                  <a:lnTo>
                    <a:pt x="0" y="50"/>
                  </a:lnTo>
                  <a:lnTo>
                    <a:pt x="1" y="37"/>
                  </a:lnTo>
                  <a:lnTo>
                    <a:pt x="2" y="25"/>
                  </a:lnTo>
                  <a:lnTo>
                    <a:pt x="4" y="14"/>
                  </a:lnTo>
                  <a:lnTo>
                    <a:pt x="8" y="4"/>
                  </a:lnTo>
                  <a:lnTo>
                    <a:pt x="8" y="4"/>
                  </a:lnTo>
                  <a:lnTo>
                    <a:pt x="24" y="1"/>
                  </a:lnTo>
                  <a:lnTo>
                    <a:pt x="41" y="0"/>
                  </a:lnTo>
                  <a:lnTo>
                    <a:pt x="58" y="0"/>
                  </a:lnTo>
                  <a:lnTo>
                    <a:pt x="75" y="1"/>
                  </a:lnTo>
                  <a:lnTo>
                    <a:pt x="92" y="3"/>
                  </a:lnTo>
                  <a:lnTo>
                    <a:pt x="109" y="6"/>
                  </a:lnTo>
                  <a:lnTo>
                    <a:pt x="126" y="12"/>
                  </a:lnTo>
                  <a:lnTo>
                    <a:pt x="143" y="17"/>
                  </a:lnTo>
                  <a:lnTo>
                    <a:pt x="143" y="17"/>
                  </a:lnTo>
                  <a:lnTo>
                    <a:pt x="147" y="26"/>
                  </a:lnTo>
                  <a:lnTo>
                    <a:pt x="148" y="29"/>
                  </a:lnTo>
                  <a:lnTo>
                    <a:pt x="151" y="32"/>
                  </a:lnTo>
                  <a:lnTo>
                    <a:pt x="151" y="32"/>
                  </a:lnTo>
                  <a:close/>
                  <a:moveTo>
                    <a:pt x="28" y="13"/>
                  </a:moveTo>
                  <a:lnTo>
                    <a:pt x="28" y="13"/>
                  </a:lnTo>
                  <a:lnTo>
                    <a:pt x="25" y="15"/>
                  </a:lnTo>
                  <a:lnTo>
                    <a:pt x="21" y="18"/>
                  </a:lnTo>
                  <a:lnTo>
                    <a:pt x="17" y="26"/>
                  </a:lnTo>
                  <a:lnTo>
                    <a:pt x="14" y="34"/>
                  </a:lnTo>
                  <a:lnTo>
                    <a:pt x="13" y="43"/>
                  </a:lnTo>
                  <a:lnTo>
                    <a:pt x="12" y="54"/>
                  </a:lnTo>
                  <a:lnTo>
                    <a:pt x="13" y="63"/>
                  </a:lnTo>
                  <a:lnTo>
                    <a:pt x="14" y="73"/>
                  </a:lnTo>
                  <a:lnTo>
                    <a:pt x="16" y="81"/>
                  </a:lnTo>
                  <a:lnTo>
                    <a:pt x="16" y="81"/>
                  </a:lnTo>
                  <a:lnTo>
                    <a:pt x="44" y="89"/>
                  </a:lnTo>
                  <a:lnTo>
                    <a:pt x="57" y="92"/>
                  </a:lnTo>
                  <a:lnTo>
                    <a:pt x="70" y="94"/>
                  </a:lnTo>
                  <a:lnTo>
                    <a:pt x="82" y="96"/>
                  </a:lnTo>
                  <a:lnTo>
                    <a:pt x="95" y="96"/>
                  </a:lnTo>
                  <a:lnTo>
                    <a:pt x="110" y="96"/>
                  </a:lnTo>
                  <a:lnTo>
                    <a:pt x="125" y="95"/>
                  </a:lnTo>
                  <a:lnTo>
                    <a:pt x="125" y="95"/>
                  </a:lnTo>
                  <a:lnTo>
                    <a:pt x="127" y="87"/>
                  </a:lnTo>
                  <a:lnTo>
                    <a:pt x="128" y="79"/>
                  </a:lnTo>
                  <a:lnTo>
                    <a:pt x="131" y="62"/>
                  </a:lnTo>
                  <a:lnTo>
                    <a:pt x="132" y="46"/>
                  </a:lnTo>
                  <a:lnTo>
                    <a:pt x="133" y="28"/>
                  </a:lnTo>
                  <a:lnTo>
                    <a:pt x="133" y="28"/>
                  </a:lnTo>
                  <a:lnTo>
                    <a:pt x="108" y="21"/>
                  </a:lnTo>
                  <a:lnTo>
                    <a:pt x="80" y="16"/>
                  </a:lnTo>
                  <a:lnTo>
                    <a:pt x="52" y="13"/>
                  </a:lnTo>
                  <a:lnTo>
                    <a:pt x="40" y="13"/>
                  </a:lnTo>
                  <a:lnTo>
                    <a:pt x="28" y="13"/>
                  </a:lnTo>
                  <a:lnTo>
                    <a:pt x="28" y="1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9" name="Freeform 192"/>
            <p:cNvSpPr>
              <a:spLocks noEditPoints="1"/>
            </p:cNvSpPr>
            <p:nvPr/>
          </p:nvSpPr>
          <p:spPr bwMode="auto">
            <a:xfrm>
              <a:off x="5751513" y="1716088"/>
              <a:ext cx="23813" cy="33338"/>
            </a:xfrm>
            <a:custGeom>
              <a:avLst/>
              <a:gdLst/>
              <a:ahLst/>
              <a:cxnLst>
                <a:cxn ang="0">
                  <a:pos x="45" y="5"/>
                </a:cxn>
                <a:cxn ang="0">
                  <a:pos x="45" y="5"/>
                </a:cxn>
                <a:cxn ang="0">
                  <a:pos x="42" y="21"/>
                </a:cxn>
                <a:cxn ang="0">
                  <a:pos x="41" y="35"/>
                </a:cxn>
                <a:cxn ang="0">
                  <a:pos x="40" y="47"/>
                </a:cxn>
                <a:cxn ang="0">
                  <a:pos x="37" y="62"/>
                </a:cxn>
                <a:cxn ang="0">
                  <a:pos x="37" y="62"/>
                </a:cxn>
                <a:cxn ang="0">
                  <a:pos x="34" y="63"/>
                </a:cxn>
                <a:cxn ang="0">
                  <a:pos x="32" y="62"/>
                </a:cxn>
                <a:cxn ang="0">
                  <a:pos x="29" y="60"/>
                </a:cxn>
                <a:cxn ang="0">
                  <a:pos x="29" y="60"/>
                </a:cxn>
                <a:cxn ang="0">
                  <a:pos x="29" y="53"/>
                </a:cxn>
                <a:cxn ang="0">
                  <a:pos x="29" y="50"/>
                </a:cxn>
                <a:cxn ang="0">
                  <a:pos x="28" y="48"/>
                </a:cxn>
                <a:cxn ang="0">
                  <a:pos x="26" y="47"/>
                </a:cxn>
                <a:cxn ang="0">
                  <a:pos x="24" y="46"/>
                </a:cxn>
                <a:cxn ang="0">
                  <a:pos x="20" y="45"/>
                </a:cxn>
                <a:cxn ang="0">
                  <a:pos x="9" y="46"/>
                </a:cxn>
                <a:cxn ang="0">
                  <a:pos x="4" y="46"/>
                </a:cxn>
                <a:cxn ang="0">
                  <a:pos x="0" y="45"/>
                </a:cxn>
                <a:cxn ang="0">
                  <a:pos x="0" y="45"/>
                </a:cxn>
                <a:cxn ang="0">
                  <a:pos x="0" y="39"/>
                </a:cxn>
                <a:cxn ang="0">
                  <a:pos x="2" y="35"/>
                </a:cxn>
                <a:cxn ang="0">
                  <a:pos x="4" y="31"/>
                </a:cxn>
                <a:cxn ang="0">
                  <a:pos x="7" y="28"/>
                </a:cxn>
                <a:cxn ang="0">
                  <a:pos x="14" y="23"/>
                </a:cxn>
                <a:cxn ang="0">
                  <a:pos x="21" y="17"/>
                </a:cxn>
                <a:cxn ang="0">
                  <a:pos x="21" y="17"/>
                </a:cxn>
                <a:cxn ang="0">
                  <a:pos x="23" y="8"/>
                </a:cxn>
                <a:cxn ang="0">
                  <a:pos x="29" y="0"/>
                </a:cxn>
                <a:cxn ang="0">
                  <a:pos x="29" y="0"/>
                </a:cxn>
                <a:cxn ang="0">
                  <a:pos x="37" y="1"/>
                </a:cxn>
                <a:cxn ang="0">
                  <a:pos x="41" y="2"/>
                </a:cxn>
                <a:cxn ang="0">
                  <a:pos x="45" y="5"/>
                </a:cxn>
                <a:cxn ang="0">
                  <a:pos x="45" y="5"/>
                </a:cxn>
                <a:cxn ang="0">
                  <a:pos x="21" y="35"/>
                </a:cxn>
                <a:cxn ang="0">
                  <a:pos x="21" y="35"/>
                </a:cxn>
                <a:cxn ang="0">
                  <a:pos x="24" y="35"/>
                </a:cxn>
                <a:cxn ang="0">
                  <a:pos x="26" y="35"/>
                </a:cxn>
                <a:cxn ang="0">
                  <a:pos x="29" y="36"/>
                </a:cxn>
                <a:cxn ang="0">
                  <a:pos x="31" y="36"/>
                </a:cxn>
                <a:cxn ang="0">
                  <a:pos x="31" y="36"/>
                </a:cxn>
                <a:cxn ang="0">
                  <a:pos x="31" y="29"/>
                </a:cxn>
                <a:cxn ang="0">
                  <a:pos x="32" y="26"/>
                </a:cxn>
                <a:cxn ang="0">
                  <a:pos x="33" y="24"/>
                </a:cxn>
                <a:cxn ang="0">
                  <a:pos x="33" y="24"/>
                </a:cxn>
                <a:cxn ang="0">
                  <a:pos x="28" y="25"/>
                </a:cxn>
                <a:cxn ang="0">
                  <a:pos x="24" y="27"/>
                </a:cxn>
                <a:cxn ang="0">
                  <a:pos x="22" y="30"/>
                </a:cxn>
                <a:cxn ang="0">
                  <a:pos x="21" y="35"/>
                </a:cxn>
                <a:cxn ang="0">
                  <a:pos x="21" y="35"/>
                </a:cxn>
              </a:cxnLst>
              <a:rect l="0" t="0" r="r" b="b"/>
              <a:pathLst>
                <a:path w="45" h="62">
                  <a:moveTo>
                    <a:pt x="45" y="5"/>
                  </a:moveTo>
                  <a:lnTo>
                    <a:pt x="45" y="5"/>
                  </a:lnTo>
                  <a:lnTo>
                    <a:pt x="42" y="21"/>
                  </a:lnTo>
                  <a:lnTo>
                    <a:pt x="41" y="35"/>
                  </a:lnTo>
                  <a:lnTo>
                    <a:pt x="40" y="47"/>
                  </a:lnTo>
                  <a:lnTo>
                    <a:pt x="37" y="62"/>
                  </a:lnTo>
                  <a:lnTo>
                    <a:pt x="37" y="62"/>
                  </a:lnTo>
                  <a:lnTo>
                    <a:pt x="34" y="63"/>
                  </a:lnTo>
                  <a:lnTo>
                    <a:pt x="32" y="62"/>
                  </a:lnTo>
                  <a:lnTo>
                    <a:pt x="29" y="60"/>
                  </a:lnTo>
                  <a:lnTo>
                    <a:pt x="29" y="60"/>
                  </a:lnTo>
                  <a:lnTo>
                    <a:pt x="29" y="53"/>
                  </a:lnTo>
                  <a:lnTo>
                    <a:pt x="29" y="50"/>
                  </a:lnTo>
                  <a:lnTo>
                    <a:pt x="28" y="48"/>
                  </a:lnTo>
                  <a:lnTo>
                    <a:pt x="26" y="47"/>
                  </a:lnTo>
                  <a:lnTo>
                    <a:pt x="24" y="46"/>
                  </a:lnTo>
                  <a:lnTo>
                    <a:pt x="20" y="45"/>
                  </a:lnTo>
                  <a:lnTo>
                    <a:pt x="9" y="46"/>
                  </a:lnTo>
                  <a:lnTo>
                    <a:pt x="4" y="46"/>
                  </a:lnTo>
                  <a:lnTo>
                    <a:pt x="0" y="45"/>
                  </a:lnTo>
                  <a:lnTo>
                    <a:pt x="0" y="45"/>
                  </a:lnTo>
                  <a:lnTo>
                    <a:pt x="0" y="39"/>
                  </a:lnTo>
                  <a:lnTo>
                    <a:pt x="2" y="35"/>
                  </a:lnTo>
                  <a:lnTo>
                    <a:pt x="4" y="31"/>
                  </a:lnTo>
                  <a:lnTo>
                    <a:pt x="7" y="28"/>
                  </a:lnTo>
                  <a:lnTo>
                    <a:pt x="14" y="23"/>
                  </a:lnTo>
                  <a:lnTo>
                    <a:pt x="21" y="17"/>
                  </a:lnTo>
                  <a:lnTo>
                    <a:pt x="21" y="17"/>
                  </a:lnTo>
                  <a:lnTo>
                    <a:pt x="23" y="8"/>
                  </a:lnTo>
                  <a:lnTo>
                    <a:pt x="29" y="0"/>
                  </a:lnTo>
                  <a:lnTo>
                    <a:pt x="29" y="0"/>
                  </a:lnTo>
                  <a:lnTo>
                    <a:pt x="37" y="1"/>
                  </a:lnTo>
                  <a:lnTo>
                    <a:pt x="41" y="2"/>
                  </a:lnTo>
                  <a:lnTo>
                    <a:pt x="45" y="5"/>
                  </a:lnTo>
                  <a:lnTo>
                    <a:pt x="45" y="5"/>
                  </a:lnTo>
                  <a:close/>
                  <a:moveTo>
                    <a:pt x="21" y="35"/>
                  </a:moveTo>
                  <a:lnTo>
                    <a:pt x="21" y="35"/>
                  </a:lnTo>
                  <a:lnTo>
                    <a:pt x="24" y="35"/>
                  </a:lnTo>
                  <a:lnTo>
                    <a:pt x="26" y="35"/>
                  </a:lnTo>
                  <a:lnTo>
                    <a:pt x="29" y="36"/>
                  </a:lnTo>
                  <a:lnTo>
                    <a:pt x="31" y="36"/>
                  </a:lnTo>
                  <a:lnTo>
                    <a:pt x="31" y="36"/>
                  </a:lnTo>
                  <a:lnTo>
                    <a:pt x="31" y="29"/>
                  </a:lnTo>
                  <a:lnTo>
                    <a:pt x="32" y="26"/>
                  </a:lnTo>
                  <a:lnTo>
                    <a:pt x="33" y="24"/>
                  </a:lnTo>
                  <a:lnTo>
                    <a:pt x="33" y="24"/>
                  </a:lnTo>
                  <a:lnTo>
                    <a:pt x="28" y="25"/>
                  </a:lnTo>
                  <a:lnTo>
                    <a:pt x="24" y="27"/>
                  </a:lnTo>
                  <a:lnTo>
                    <a:pt x="22" y="30"/>
                  </a:lnTo>
                  <a:lnTo>
                    <a:pt x="21" y="35"/>
                  </a:lnTo>
                  <a:lnTo>
                    <a:pt x="21" y="3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0" name="Freeform 193"/>
            <p:cNvSpPr>
              <a:spLocks noEditPoints="1"/>
            </p:cNvSpPr>
            <p:nvPr/>
          </p:nvSpPr>
          <p:spPr bwMode="auto">
            <a:xfrm>
              <a:off x="5900738" y="1724025"/>
              <a:ext cx="73025" cy="58738"/>
            </a:xfrm>
            <a:custGeom>
              <a:avLst/>
              <a:gdLst/>
              <a:ahLst/>
              <a:cxnLst>
                <a:cxn ang="0">
                  <a:pos x="136" y="12"/>
                </a:cxn>
                <a:cxn ang="0">
                  <a:pos x="132" y="102"/>
                </a:cxn>
                <a:cxn ang="0">
                  <a:pos x="125" y="107"/>
                </a:cxn>
                <a:cxn ang="0">
                  <a:pos x="118" y="111"/>
                </a:cxn>
                <a:cxn ang="0">
                  <a:pos x="104" y="108"/>
                </a:cxn>
                <a:cxn ang="0">
                  <a:pos x="60" y="106"/>
                </a:cxn>
                <a:cxn ang="0">
                  <a:pos x="31" y="103"/>
                </a:cxn>
                <a:cxn ang="0">
                  <a:pos x="12" y="97"/>
                </a:cxn>
                <a:cxn ang="0">
                  <a:pos x="6" y="92"/>
                </a:cxn>
                <a:cxn ang="0">
                  <a:pos x="1" y="77"/>
                </a:cxn>
                <a:cxn ang="0">
                  <a:pos x="1" y="58"/>
                </a:cxn>
                <a:cxn ang="0">
                  <a:pos x="3" y="26"/>
                </a:cxn>
                <a:cxn ang="0">
                  <a:pos x="1" y="16"/>
                </a:cxn>
                <a:cxn ang="0">
                  <a:pos x="10" y="2"/>
                </a:cxn>
                <a:cxn ang="0">
                  <a:pos x="57" y="0"/>
                </a:cxn>
                <a:cxn ang="0">
                  <a:pos x="91" y="1"/>
                </a:cxn>
                <a:cxn ang="0">
                  <a:pos x="122" y="8"/>
                </a:cxn>
                <a:cxn ang="0">
                  <a:pos x="136" y="12"/>
                </a:cxn>
                <a:cxn ang="0">
                  <a:pos x="121" y="25"/>
                </a:cxn>
                <a:cxn ang="0">
                  <a:pos x="118" y="22"/>
                </a:cxn>
                <a:cxn ang="0">
                  <a:pos x="105" y="17"/>
                </a:cxn>
                <a:cxn ang="0">
                  <a:pos x="79" y="16"/>
                </a:cxn>
                <a:cxn ang="0">
                  <a:pos x="66" y="16"/>
                </a:cxn>
                <a:cxn ang="0">
                  <a:pos x="54" y="14"/>
                </a:cxn>
                <a:cxn ang="0">
                  <a:pos x="44" y="12"/>
                </a:cxn>
                <a:cxn ang="0">
                  <a:pos x="38" y="13"/>
                </a:cxn>
                <a:cxn ang="0">
                  <a:pos x="24" y="16"/>
                </a:cxn>
                <a:cxn ang="0">
                  <a:pos x="20" y="16"/>
                </a:cxn>
                <a:cxn ang="0">
                  <a:pos x="12" y="51"/>
                </a:cxn>
                <a:cxn ang="0">
                  <a:pos x="12" y="61"/>
                </a:cxn>
                <a:cxn ang="0">
                  <a:pos x="15" y="75"/>
                </a:cxn>
                <a:cxn ang="0">
                  <a:pos x="25" y="85"/>
                </a:cxn>
                <a:cxn ang="0">
                  <a:pos x="38" y="91"/>
                </a:cxn>
                <a:cxn ang="0">
                  <a:pos x="54" y="94"/>
                </a:cxn>
                <a:cxn ang="0">
                  <a:pos x="88" y="94"/>
                </a:cxn>
                <a:cxn ang="0">
                  <a:pos x="117" y="91"/>
                </a:cxn>
                <a:cxn ang="0">
                  <a:pos x="120" y="77"/>
                </a:cxn>
                <a:cxn ang="0">
                  <a:pos x="122" y="39"/>
                </a:cxn>
                <a:cxn ang="0">
                  <a:pos x="121" y="25"/>
                </a:cxn>
              </a:cxnLst>
              <a:rect l="0" t="0" r="r" b="b"/>
              <a:pathLst>
                <a:path w="136" h="110">
                  <a:moveTo>
                    <a:pt x="136" y="12"/>
                  </a:moveTo>
                  <a:lnTo>
                    <a:pt x="136" y="12"/>
                  </a:lnTo>
                  <a:lnTo>
                    <a:pt x="133" y="58"/>
                  </a:lnTo>
                  <a:lnTo>
                    <a:pt x="132" y="102"/>
                  </a:lnTo>
                  <a:lnTo>
                    <a:pt x="132" y="102"/>
                  </a:lnTo>
                  <a:lnTo>
                    <a:pt x="125" y="107"/>
                  </a:lnTo>
                  <a:lnTo>
                    <a:pt x="121" y="109"/>
                  </a:lnTo>
                  <a:lnTo>
                    <a:pt x="118" y="111"/>
                  </a:lnTo>
                  <a:lnTo>
                    <a:pt x="118" y="111"/>
                  </a:lnTo>
                  <a:lnTo>
                    <a:pt x="104" y="108"/>
                  </a:lnTo>
                  <a:lnTo>
                    <a:pt x="89" y="107"/>
                  </a:lnTo>
                  <a:lnTo>
                    <a:pt x="60" y="106"/>
                  </a:lnTo>
                  <a:lnTo>
                    <a:pt x="45" y="105"/>
                  </a:lnTo>
                  <a:lnTo>
                    <a:pt x="31" y="103"/>
                  </a:lnTo>
                  <a:lnTo>
                    <a:pt x="19" y="99"/>
                  </a:lnTo>
                  <a:lnTo>
                    <a:pt x="12" y="97"/>
                  </a:lnTo>
                  <a:lnTo>
                    <a:pt x="6" y="92"/>
                  </a:lnTo>
                  <a:lnTo>
                    <a:pt x="6" y="92"/>
                  </a:lnTo>
                  <a:lnTo>
                    <a:pt x="3" y="86"/>
                  </a:lnTo>
                  <a:lnTo>
                    <a:pt x="1" y="77"/>
                  </a:lnTo>
                  <a:lnTo>
                    <a:pt x="0" y="68"/>
                  </a:lnTo>
                  <a:lnTo>
                    <a:pt x="1" y="58"/>
                  </a:lnTo>
                  <a:lnTo>
                    <a:pt x="3" y="37"/>
                  </a:lnTo>
                  <a:lnTo>
                    <a:pt x="3" y="26"/>
                  </a:lnTo>
                  <a:lnTo>
                    <a:pt x="1" y="16"/>
                  </a:lnTo>
                  <a:lnTo>
                    <a:pt x="1" y="16"/>
                  </a:lnTo>
                  <a:lnTo>
                    <a:pt x="10" y="2"/>
                  </a:lnTo>
                  <a:lnTo>
                    <a:pt x="10" y="2"/>
                  </a:lnTo>
                  <a:lnTo>
                    <a:pt x="41" y="0"/>
                  </a:lnTo>
                  <a:lnTo>
                    <a:pt x="57" y="0"/>
                  </a:lnTo>
                  <a:lnTo>
                    <a:pt x="74" y="0"/>
                  </a:lnTo>
                  <a:lnTo>
                    <a:pt x="91" y="1"/>
                  </a:lnTo>
                  <a:lnTo>
                    <a:pt x="107" y="3"/>
                  </a:lnTo>
                  <a:lnTo>
                    <a:pt x="122" y="8"/>
                  </a:lnTo>
                  <a:lnTo>
                    <a:pt x="136" y="12"/>
                  </a:lnTo>
                  <a:lnTo>
                    <a:pt x="136" y="12"/>
                  </a:lnTo>
                  <a:close/>
                  <a:moveTo>
                    <a:pt x="121" y="25"/>
                  </a:moveTo>
                  <a:lnTo>
                    <a:pt x="121" y="25"/>
                  </a:lnTo>
                  <a:lnTo>
                    <a:pt x="120" y="23"/>
                  </a:lnTo>
                  <a:lnTo>
                    <a:pt x="118" y="22"/>
                  </a:lnTo>
                  <a:lnTo>
                    <a:pt x="113" y="18"/>
                  </a:lnTo>
                  <a:lnTo>
                    <a:pt x="105" y="17"/>
                  </a:lnTo>
                  <a:lnTo>
                    <a:pt x="97" y="16"/>
                  </a:lnTo>
                  <a:lnTo>
                    <a:pt x="79" y="16"/>
                  </a:lnTo>
                  <a:lnTo>
                    <a:pt x="66" y="16"/>
                  </a:lnTo>
                  <a:lnTo>
                    <a:pt x="66" y="16"/>
                  </a:lnTo>
                  <a:lnTo>
                    <a:pt x="60" y="15"/>
                  </a:lnTo>
                  <a:lnTo>
                    <a:pt x="54" y="14"/>
                  </a:lnTo>
                  <a:lnTo>
                    <a:pt x="50" y="12"/>
                  </a:lnTo>
                  <a:lnTo>
                    <a:pt x="44" y="12"/>
                  </a:lnTo>
                  <a:lnTo>
                    <a:pt x="44" y="12"/>
                  </a:lnTo>
                  <a:lnTo>
                    <a:pt x="38" y="13"/>
                  </a:lnTo>
                  <a:lnTo>
                    <a:pt x="30" y="14"/>
                  </a:lnTo>
                  <a:lnTo>
                    <a:pt x="24" y="16"/>
                  </a:lnTo>
                  <a:lnTo>
                    <a:pt x="20" y="16"/>
                  </a:lnTo>
                  <a:lnTo>
                    <a:pt x="20" y="16"/>
                  </a:lnTo>
                  <a:lnTo>
                    <a:pt x="14" y="39"/>
                  </a:lnTo>
                  <a:lnTo>
                    <a:pt x="12" y="51"/>
                  </a:lnTo>
                  <a:lnTo>
                    <a:pt x="12" y="61"/>
                  </a:lnTo>
                  <a:lnTo>
                    <a:pt x="12" y="61"/>
                  </a:lnTo>
                  <a:lnTo>
                    <a:pt x="13" y="69"/>
                  </a:lnTo>
                  <a:lnTo>
                    <a:pt x="15" y="75"/>
                  </a:lnTo>
                  <a:lnTo>
                    <a:pt x="20" y="81"/>
                  </a:lnTo>
                  <a:lnTo>
                    <a:pt x="25" y="85"/>
                  </a:lnTo>
                  <a:lnTo>
                    <a:pt x="31" y="88"/>
                  </a:lnTo>
                  <a:lnTo>
                    <a:pt x="38" y="91"/>
                  </a:lnTo>
                  <a:lnTo>
                    <a:pt x="45" y="92"/>
                  </a:lnTo>
                  <a:lnTo>
                    <a:pt x="54" y="94"/>
                  </a:lnTo>
                  <a:lnTo>
                    <a:pt x="71" y="94"/>
                  </a:lnTo>
                  <a:lnTo>
                    <a:pt x="88" y="94"/>
                  </a:lnTo>
                  <a:lnTo>
                    <a:pt x="117" y="91"/>
                  </a:lnTo>
                  <a:lnTo>
                    <a:pt x="117" y="91"/>
                  </a:lnTo>
                  <a:lnTo>
                    <a:pt x="118" y="85"/>
                  </a:lnTo>
                  <a:lnTo>
                    <a:pt x="120" y="77"/>
                  </a:lnTo>
                  <a:lnTo>
                    <a:pt x="122" y="58"/>
                  </a:lnTo>
                  <a:lnTo>
                    <a:pt x="122" y="39"/>
                  </a:lnTo>
                  <a:lnTo>
                    <a:pt x="121" y="25"/>
                  </a:lnTo>
                  <a:lnTo>
                    <a:pt x="121" y="2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1" name="Freeform 194"/>
            <p:cNvSpPr/>
            <p:nvPr/>
          </p:nvSpPr>
          <p:spPr bwMode="auto">
            <a:xfrm>
              <a:off x="5840413" y="1725613"/>
              <a:ext cx="28575" cy="33338"/>
            </a:xfrm>
            <a:custGeom>
              <a:avLst/>
              <a:gdLst/>
              <a:ahLst/>
              <a:cxnLst>
                <a:cxn ang="0">
                  <a:pos x="52" y="10"/>
                </a:cxn>
                <a:cxn ang="0">
                  <a:pos x="46" y="16"/>
                </a:cxn>
                <a:cxn ang="0">
                  <a:pos x="37" y="19"/>
                </a:cxn>
                <a:cxn ang="0">
                  <a:pos x="18" y="18"/>
                </a:cxn>
                <a:cxn ang="0">
                  <a:pos x="20" y="20"/>
                </a:cxn>
                <a:cxn ang="0">
                  <a:pos x="32" y="27"/>
                </a:cxn>
                <a:cxn ang="0">
                  <a:pos x="39" y="34"/>
                </a:cxn>
                <a:cxn ang="0">
                  <a:pos x="44" y="41"/>
                </a:cxn>
                <a:cxn ang="0">
                  <a:pos x="44" y="44"/>
                </a:cxn>
                <a:cxn ang="0">
                  <a:pos x="41" y="53"/>
                </a:cxn>
                <a:cxn ang="0">
                  <a:pos x="33" y="64"/>
                </a:cxn>
                <a:cxn ang="0">
                  <a:pos x="23" y="61"/>
                </a:cxn>
                <a:cxn ang="0">
                  <a:pos x="7" y="58"/>
                </a:cxn>
                <a:cxn ang="0">
                  <a:pos x="3" y="54"/>
                </a:cxn>
                <a:cxn ang="0">
                  <a:pos x="3" y="45"/>
                </a:cxn>
                <a:cxn ang="0">
                  <a:pos x="9" y="48"/>
                </a:cxn>
                <a:cxn ang="0">
                  <a:pos x="22" y="49"/>
                </a:cxn>
                <a:cxn ang="0">
                  <a:pos x="30" y="48"/>
                </a:cxn>
                <a:cxn ang="0">
                  <a:pos x="29" y="44"/>
                </a:cxn>
                <a:cxn ang="0">
                  <a:pos x="30" y="44"/>
                </a:cxn>
                <a:cxn ang="0">
                  <a:pos x="29" y="40"/>
                </a:cxn>
                <a:cxn ang="0">
                  <a:pos x="22" y="35"/>
                </a:cxn>
                <a:cxn ang="0">
                  <a:pos x="19" y="33"/>
                </a:cxn>
                <a:cxn ang="0">
                  <a:pos x="11" y="35"/>
                </a:cxn>
                <a:cxn ang="0">
                  <a:pos x="8" y="37"/>
                </a:cxn>
                <a:cxn ang="0">
                  <a:pos x="4" y="35"/>
                </a:cxn>
                <a:cxn ang="0">
                  <a:pos x="0" y="30"/>
                </a:cxn>
                <a:cxn ang="0">
                  <a:pos x="2" y="27"/>
                </a:cxn>
                <a:cxn ang="0">
                  <a:pos x="5" y="15"/>
                </a:cxn>
                <a:cxn ang="0">
                  <a:pos x="8" y="4"/>
                </a:cxn>
                <a:cxn ang="0">
                  <a:pos x="11" y="0"/>
                </a:cxn>
                <a:cxn ang="0">
                  <a:pos x="44" y="10"/>
                </a:cxn>
                <a:cxn ang="0">
                  <a:pos x="52" y="10"/>
                </a:cxn>
              </a:cxnLst>
              <a:rect l="0" t="0" r="r" b="b"/>
              <a:pathLst>
                <a:path w="52" h="64">
                  <a:moveTo>
                    <a:pt x="52" y="10"/>
                  </a:moveTo>
                  <a:lnTo>
                    <a:pt x="52" y="10"/>
                  </a:lnTo>
                  <a:lnTo>
                    <a:pt x="49" y="13"/>
                  </a:lnTo>
                  <a:lnTo>
                    <a:pt x="46" y="16"/>
                  </a:lnTo>
                  <a:lnTo>
                    <a:pt x="42" y="18"/>
                  </a:lnTo>
                  <a:lnTo>
                    <a:pt x="37" y="19"/>
                  </a:lnTo>
                  <a:lnTo>
                    <a:pt x="28" y="19"/>
                  </a:lnTo>
                  <a:lnTo>
                    <a:pt x="18" y="18"/>
                  </a:lnTo>
                  <a:lnTo>
                    <a:pt x="18" y="18"/>
                  </a:lnTo>
                  <a:lnTo>
                    <a:pt x="20" y="20"/>
                  </a:lnTo>
                  <a:lnTo>
                    <a:pt x="23" y="22"/>
                  </a:lnTo>
                  <a:lnTo>
                    <a:pt x="32" y="27"/>
                  </a:lnTo>
                  <a:lnTo>
                    <a:pt x="35" y="30"/>
                  </a:lnTo>
                  <a:lnTo>
                    <a:pt x="39" y="34"/>
                  </a:lnTo>
                  <a:lnTo>
                    <a:pt x="42" y="37"/>
                  </a:lnTo>
                  <a:lnTo>
                    <a:pt x="44" y="41"/>
                  </a:lnTo>
                  <a:lnTo>
                    <a:pt x="44" y="41"/>
                  </a:lnTo>
                  <a:lnTo>
                    <a:pt x="44" y="44"/>
                  </a:lnTo>
                  <a:lnTo>
                    <a:pt x="43" y="48"/>
                  </a:lnTo>
                  <a:lnTo>
                    <a:pt x="41" y="53"/>
                  </a:lnTo>
                  <a:lnTo>
                    <a:pt x="33" y="64"/>
                  </a:lnTo>
                  <a:lnTo>
                    <a:pt x="33" y="64"/>
                  </a:lnTo>
                  <a:lnTo>
                    <a:pt x="29" y="63"/>
                  </a:lnTo>
                  <a:lnTo>
                    <a:pt x="23" y="61"/>
                  </a:lnTo>
                  <a:lnTo>
                    <a:pt x="12" y="59"/>
                  </a:lnTo>
                  <a:lnTo>
                    <a:pt x="7" y="58"/>
                  </a:lnTo>
                  <a:lnTo>
                    <a:pt x="4" y="56"/>
                  </a:lnTo>
                  <a:lnTo>
                    <a:pt x="3" y="54"/>
                  </a:lnTo>
                  <a:lnTo>
                    <a:pt x="2" y="52"/>
                  </a:lnTo>
                  <a:lnTo>
                    <a:pt x="3" y="45"/>
                  </a:lnTo>
                  <a:lnTo>
                    <a:pt x="3" y="45"/>
                  </a:lnTo>
                  <a:lnTo>
                    <a:pt x="9" y="48"/>
                  </a:lnTo>
                  <a:lnTo>
                    <a:pt x="16" y="49"/>
                  </a:lnTo>
                  <a:lnTo>
                    <a:pt x="22" y="49"/>
                  </a:lnTo>
                  <a:lnTo>
                    <a:pt x="30" y="48"/>
                  </a:lnTo>
                  <a:lnTo>
                    <a:pt x="30" y="48"/>
                  </a:lnTo>
                  <a:lnTo>
                    <a:pt x="29" y="45"/>
                  </a:lnTo>
                  <a:lnTo>
                    <a:pt x="29" y="44"/>
                  </a:lnTo>
                  <a:lnTo>
                    <a:pt x="30" y="44"/>
                  </a:lnTo>
                  <a:lnTo>
                    <a:pt x="30" y="44"/>
                  </a:lnTo>
                  <a:lnTo>
                    <a:pt x="30" y="42"/>
                  </a:lnTo>
                  <a:lnTo>
                    <a:pt x="29" y="40"/>
                  </a:lnTo>
                  <a:lnTo>
                    <a:pt x="26" y="37"/>
                  </a:lnTo>
                  <a:lnTo>
                    <a:pt x="22" y="35"/>
                  </a:lnTo>
                  <a:lnTo>
                    <a:pt x="19" y="33"/>
                  </a:lnTo>
                  <a:lnTo>
                    <a:pt x="19" y="33"/>
                  </a:lnTo>
                  <a:lnTo>
                    <a:pt x="14" y="34"/>
                  </a:lnTo>
                  <a:lnTo>
                    <a:pt x="11" y="35"/>
                  </a:lnTo>
                  <a:lnTo>
                    <a:pt x="8" y="37"/>
                  </a:lnTo>
                  <a:lnTo>
                    <a:pt x="8" y="37"/>
                  </a:lnTo>
                  <a:lnTo>
                    <a:pt x="6" y="36"/>
                  </a:lnTo>
                  <a:lnTo>
                    <a:pt x="4" y="35"/>
                  </a:lnTo>
                  <a:lnTo>
                    <a:pt x="2" y="33"/>
                  </a:lnTo>
                  <a:lnTo>
                    <a:pt x="0" y="30"/>
                  </a:lnTo>
                  <a:lnTo>
                    <a:pt x="0" y="30"/>
                  </a:lnTo>
                  <a:lnTo>
                    <a:pt x="2" y="27"/>
                  </a:lnTo>
                  <a:lnTo>
                    <a:pt x="3" y="24"/>
                  </a:lnTo>
                  <a:lnTo>
                    <a:pt x="5" y="15"/>
                  </a:lnTo>
                  <a:lnTo>
                    <a:pt x="7" y="8"/>
                  </a:lnTo>
                  <a:lnTo>
                    <a:pt x="8" y="4"/>
                  </a:lnTo>
                  <a:lnTo>
                    <a:pt x="11" y="0"/>
                  </a:lnTo>
                  <a:lnTo>
                    <a:pt x="11" y="0"/>
                  </a:lnTo>
                  <a:lnTo>
                    <a:pt x="33" y="8"/>
                  </a:lnTo>
                  <a:lnTo>
                    <a:pt x="44" y="10"/>
                  </a:lnTo>
                  <a:lnTo>
                    <a:pt x="52" y="10"/>
                  </a:lnTo>
                  <a:lnTo>
                    <a:pt x="52" y="1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2" name="Freeform 195"/>
            <p:cNvSpPr>
              <a:spLocks noEditPoints="1"/>
            </p:cNvSpPr>
            <p:nvPr/>
          </p:nvSpPr>
          <p:spPr bwMode="auto">
            <a:xfrm>
              <a:off x="5984876" y="1728788"/>
              <a:ext cx="74613" cy="58738"/>
            </a:xfrm>
            <a:custGeom>
              <a:avLst/>
              <a:gdLst/>
              <a:ahLst/>
              <a:cxnLst>
                <a:cxn ang="0">
                  <a:pos x="129" y="4"/>
                </a:cxn>
                <a:cxn ang="0">
                  <a:pos x="136" y="9"/>
                </a:cxn>
                <a:cxn ang="0">
                  <a:pos x="139" y="18"/>
                </a:cxn>
                <a:cxn ang="0">
                  <a:pos x="140" y="42"/>
                </a:cxn>
                <a:cxn ang="0">
                  <a:pos x="136" y="77"/>
                </a:cxn>
                <a:cxn ang="0">
                  <a:pos x="136" y="86"/>
                </a:cxn>
                <a:cxn ang="0">
                  <a:pos x="135" y="98"/>
                </a:cxn>
                <a:cxn ang="0">
                  <a:pos x="130" y="106"/>
                </a:cxn>
                <a:cxn ang="0">
                  <a:pos x="123" y="109"/>
                </a:cxn>
                <a:cxn ang="0">
                  <a:pos x="114" y="111"/>
                </a:cxn>
                <a:cxn ang="0">
                  <a:pos x="93" y="108"/>
                </a:cxn>
                <a:cxn ang="0">
                  <a:pos x="69" y="105"/>
                </a:cxn>
                <a:cxn ang="0">
                  <a:pos x="37" y="103"/>
                </a:cxn>
                <a:cxn ang="0">
                  <a:pos x="16" y="99"/>
                </a:cxn>
                <a:cxn ang="0">
                  <a:pos x="8" y="97"/>
                </a:cxn>
                <a:cxn ang="0">
                  <a:pos x="2" y="78"/>
                </a:cxn>
                <a:cxn ang="0">
                  <a:pos x="0" y="58"/>
                </a:cxn>
                <a:cxn ang="0">
                  <a:pos x="2" y="37"/>
                </a:cxn>
                <a:cxn ang="0">
                  <a:pos x="6" y="19"/>
                </a:cxn>
                <a:cxn ang="0">
                  <a:pos x="7" y="17"/>
                </a:cxn>
                <a:cxn ang="0">
                  <a:pos x="5" y="16"/>
                </a:cxn>
                <a:cxn ang="0">
                  <a:pos x="3" y="15"/>
                </a:cxn>
                <a:cxn ang="0">
                  <a:pos x="4" y="13"/>
                </a:cxn>
                <a:cxn ang="0">
                  <a:pos x="5" y="12"/>
                </a:cxn>
                <a:cxn ang="0">
                  <a:pos x="7" y="4"/>
                </a:cxn>
                <a:cxn ang="0">
                  <a:pos x="12" y="0"/>
                </a:cxn>
                <a:cxn ang="0">
                  <a:pos x="16" y="0"/>
                </a:cxn>
                <a:cxn ang="0">
                  <a:pos x="19" y="2"/>
                </a:cxn>
                <a:cxn ang="0">
                  <a:pos x="47" y="2"/>
                </a:cxn>
                <a:cxn ang="0">
                  <a:pos x="58" y="2"/>
                </a:cxn>
                <a:cxn ang="0">
                  <a:pos x="89" y="4"/>
                </a:cxn>
                <a:cxn ang="0">
                  <a:pos x="120" y="5"/>
                </a:cxn>
                <a:cxn ang="0">
                  <a:pos x="129" y="4"/>
                </a:cxn>
                <a:cxn ang="0">
                  <a:pos x="16" y="19"/>
                </a:cxn>
                <a:cxn ang="0">
                  <a:pos x="12" y="52"/>
                </a:cxn>
                <a:cxn ang="0">
                  <a:pos x="12" y="66"/>
                </a:cxn>
                <a:cxn ang="0">
                  <a:pos x="16" y="82"/>
                </a:cxn>
                <a:cxn ang="0">
                  <a:pos x="39" y="86"/>
                </a:cxn>
                <a:cxn ang="0">
                  <a:pos x="92" y="94"/>
                </a:cxn>
                <a:cxn ang="0">
                  <a:pos x="119" y="94"/>
                </a:cxn>
                <a:cxn ang="0">
                  <a:pos x="123" y="75"/>
                </a:cxn>
                <a:cxn ang="0">
                  <a:pos x="126" y="48"/>
                </a:cxn>
                <a:cxn ang="0">
                  <a:pos x="125" y="31"/>
                </a:cxn>
                <a:cxn ang="0">
                  <a:pos x="124" y="23"/>
                </a:cxn>
                <a:cxn ang="0">
                  <a:pos x="69" y="15"/>
                </a:cxn>
                <a:cxn ang="0">
                  <a:pos x="43" y="15"/>
                </a:cxn>
                <a:cxn ang="0">
                  <a:pos x="16" y="19"/>
                </a:cxn>
              </a:cxnLst>
              <a:rect l="0" t="0" r="r" b="b"/>
              <a:pathLst>
                <a:path w="140" h="110">
                  <a:moveTo>
                    <a:pt x="129" y="4"/>
                  </a:moveTo>
                  <a:lnTo>
                    <a:pt x="129" y="4"/>
                  </a:lnTo>
                  <a:lnTo>
                    <a:pt x="133" y="6"/>
                  </a:lnTo>
                  <a:lnTo>
                    <a:pt x="136" y="9"/>
                  </a:lnTo>
                  <a:lnTo>
                    <a:pt x="137" y="14"/>
                  </a:lnTo>
                  <a:lnTo>
                    <a:pt x="139" y="18"/>
                  </a:lnTo>
                  <a:lnTo>
                    <a:pt x="140" y="29"/>
                  </a:lnTo>
                  <a:lnTo>
                    <a:pt x="140" y="42"/>
                  </a:lnTo>
                  <a:lnTo>
                    <a:pt x="137" y="66"/>
                  </a:lnTo>
                  <a:lnTo>
                    <a:pt x="136" y="77"/>
                  </a:lnTo>
                  <a:lnTo>
                    <a:pt x="136" y="86"/>
                  </a:lnTo>
                  <a:lnTo>
                    <a:pt x="136" y="86"/>
                  </a:lnTo>
                  <a:lnTo>
                    <a:pt x="136" y="93"/>
                  </a:lnTo>
                  <a:lnTo>
                    <a:pt x="135" y="98"/>
                  </a:lnTo>
                  <a:lnTo>
                    <a:pt x="133" y="103"/>
                  </a:lnTo>
                  <a:lnTo>
                    <a:pt x="130" y="106"/>
                  </a:lnTo>
                  <a:lnTo>
                    <a:pt x="127" y="108"/>
                  </a:lnTo>
                  <a:lnTo>
                    <a:pt x="123" y="109"/>
                  </a:lnTo>
                  <a:lnTo>
                    <a:pt x="119" y="110"/>
                  </a:lnTo>
                  <a:lnTo>
                    <a:pt x="114" y="111"/>
                  </a:lnTo>
                  <a:lnTo>
                    <a:pt x="104" y="110"/>
                  </a:lnTo>
                  <a:lnTo>
                    <a:pt x="93" y="108"/>
                  </a:lnTo>
                  <a:lnTo>
                    <a:pt x="69" y="105"/>
                  </a:lnTo>
                  <a:lnTo>
                    <a:pt x="69" y="105"/>
                  </a:lnTo>
                  <a:lnTo>
                    <a:pt x="52" y="104"/>
                  </a:lnTo>
                  <a:lnTo>
                    <a:pt x="37" y="103"/>
                  </a:lnTo>
                  <a:lnTo>
                    <a:pt x="23" y="101"/>
                  </a:lnTo>
                  <a:lnTo>
                    <a:pt x="16" y="99"/>
                  </a:lnTo>
                  <a:lnTo>
                    <a:pt x="8" y="97"/>
                  </a:lnTo>
                  <a:lnTo>
                    <a:pt x="8" y="97"/>
                  </a:lnTo>
                  <a:lnTo>
                    <a:pt x="4" y="88"/>
                  </a:lnTo>
                  <a:lnTo>
                    <a:pt x="2" y="78"/>
                  </a:lnTo>
                  <a:lnTo>
                    <a:pt x="0" y="67"/>
                  </a:lnTo>
                  <a:lnTo>
                    <a:pt x="0" y="58"/>
                  </a:lnTo>
                  <a:lnTo>
                    <a:pt x="0" y="47"/>
                  </a:lnTo>
                  <a:lnTo>
                    <a:pt x="2" y="37"/>
                  </a:lnTo>
                  <a:lnTo>
                    <a:pt x="4" y="28"/>
                  </a:lnTo>
                  <a:lnTo>
                    <a:pt x="6" y="19"/>
                  </a:lnTo>
                  <a:lnTo>
                    <a:pt x="6" y="19"/>
                  </a:lnTo>
                  <a:lnTo>
                    <a:pt x="7" y="17"/>
                  </a:lnTo>
                  <a:lnTo>
                    <a:pt x="6" y="17"/>
                  </a:lnTo>
                  <a:lnTo>
                    <a:pt x="5" y="16"/>
                  </a:lnTo>
                  <a:lnTo>
                    <a:pt x="4" y="15"/>
                  </a:lnTo>
                  <a:lnTo>
                    <a:pt x="3" y="15"/>
                  </a:lnTo>
                  <a:lnTo>
                    <a:pt x="4" y="13"/>
                  </a:lnTo>
                  <a:lnTo>
                    <a:pt x="4" y="13"/>
                  </a:lnTo>
                  <a:lnTo>
                    <a:pt x="5" y="13"/>
                  </a:lnTo>
                  <a:lnTo>
                    <a:pt x="5" y="12"/>
                  </a:lnTo>
                  <a:lnTo>
                    <a:pt x="6" y="6"/>
                  </a:lnTo>
                  <a:lnTo>
                    <a:pt x="7" y="4"/>
                  </a:lnTo>
                  <a:lnTo>
                    <a:pt x="9" y="1"/>
                  </a:lnTo>
                  <a:lnTo>
                    <a:pt x="12" y="0"/>
                  </a:lnTo>
                  <a:lnTo>
                    <a:pt x="16" y="0"/>
                  </a:lnTo>
                  <a:lnTo>
                    <a:pt x="16" y="0"/>
                  </a:lnTo>
                  <a:lnTo>
                    <a:pt x="17" y="1"/>
                  </a:lnTo>
                  <a:lnTo>
                    <a:pt x="19" y="2"/>
                  </a:lnTo>
                  <a:lnTo>
                    <a:pt x="27" y="3"/>
                  </a:lnTo>
                  <a:lnTo>
                    <a:pt x="47" y="2"/>
                  </a:lnTo>
                  <a:lnTo>
                    <a:pt x="47" y="2"/>
                  </a:lnTo>
                  <a:lnTo>
                    <a:pt x="58" y="2"/>
                  </a:lnTo>
                  <a:lnTo>
                    <a:pt x="67" y="3"/>
                  </a:lnTo>
                  <a:lnTo>
                    <a:pt x="89" y="4"/>
                  </a:lnTo>
                  <a:lnTo>
                    <a:pt x="109" y="5"/>
                  </a:lnTo>
                  <a:lnTo>
                    <a:pt x="120" y="5"/>
                  </a:lnTo>
                  <a:lnTo>
                    <a:pt x="129" y="4"/>
                  </a:lnTo>
                  <a:lnTo>
                    <a:pt x="129" y="4"/>
                  </a:lnTo>
                  <a:close/>
                  <a:moveTo>
                    <a:pt x="16" y="19"/>
                  </a:moveTo>
                  <a:lnTo>
                    <a:pt x="16" y="19"/>
                  </a:lnTo>
                  <a:lnTo>
                    <a:pt x="14" y="36"/>
                  </a:lnTo>
                  <a:lnTo>
                    <a:pt x="12" y="52"/>
                  </a:lnTo>
                  <a:lnTo>
                    <a:pt x="11" y="60"/>
                  </a:lnTo>
                  <a:lnTo>
                    <a:pt x="12" y="66"/>
                  </a:lnTo>
                  <a:lnTo>
                    <a:pt x="13" y="74"/>
                  </a:lnTo>
                  <a:lnTo>
                    <a:pt x="16" y="82"/>
                  </a:lnTo>
                  <a:lnTo>
                    <a:pt x="16" y="82"/>
                  </a:lnTo>
                  <a:lnTo>
                    <a:pt x="39" y="86"/>
                  </a:lnTo>
                  <a:lnTo>
                    <a:pt x="65" y="91"/>
                  </a:lnTo>
                  <a:lnTo>
                    <a:pt x="92" y="94"/>
                  </a:lnTo>
                  <a:lnTo>
                    <a:pt x="106" y="94"/>
                  </a:lnTo>
                  <a:lnTo>
                    <a:pt x="119" y="94"/>
                  </a:lnTo>
                  <a:lnTo>
                    <a:pt x="119" y="94"/>
                  </a:lnTo>
                  <a:lnTo>
                    <a:pt x="123" y="75"/>
                  </a:lnTo>
                  <a:lnTo>
                    <a:pt x="126" y="57"/>
                  </a:lnTo>
                  <a:lnTo>
                    <a:pt x="126" y="48"/>
                  </a:lnTo>
                  <a:lnTo>
                    <a:pt x="126" y="39"/>
                  </a:lnTo>
                  <a:lnTo>
                    <a:pt x="125" y="31"/>
                  </a:lnTo>
                  <a:lnTo>
                    <a:pt x="124" y="23"/>
                  </a:lnTo>
                  <a:lnTo>
                    <a:pt x="124" y="23"/>
                  </a:lnTo>
                  <a:lnTo>
                    <a:pt x="97" y="18"/>
                  </a:lnTo>
                  <a:lnTo>
                    <a:pt x="69" y="15"/>
                  </a:lnTo>
                  <a:lnTo>
                    <a:pt x="55" y="15"/>
                  </a:lnTo>
                  <a:lnTo>
                    <a:pt x="43" y="15"/>
                  </a:lnTo>
                  <a:lnTo>
                    <a:pt x="29" y="16"/>
                  </a:lnTo>
                  <a:lnTo>
                    <a:pt x="16" y="19"/>
                  </a:lnTo>
                  <a:lnTo>
                    <a:pt x="16" y="1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3" name="Freeform 196"/>
            <p:cNvSpPr/>
            <p:nvPr/>
          </p:nvSpPr>
          <p:spPr bwMode="auto">
            <a:xfrm>
              <a:off x="6007101" y="1743075"/>
              <a:ext cx="26988" cy="26988"/>
            </a:xfrm>
            <a:custGeom>
              <a:avLst/>
              <a:gdLst/>
              <a:ahLst/>
              <a:cxnLst>
                <a:cxn ang="0">
                  <a:pos x="4" y="0"/>
                </a:cxn>
                <a:cxn ang="0">
                  <a:pos x="4" y="0"/>
                </a:cxn>
                <a:cxn ang="0">
                  <a:pos x="11" y="2"/>
                </a:cxn>
                <a:cxn ang="0">
                  <a:pos x="18" y="6"/>
                </a:cxn>
                <a:cxn ang="0">
                  <a:pos x="23" y="10"/>
                </a:cxn>
                <a:cxn ang="0">
                  <a:pos x="27" y="16"/>
                </a:cxn>
                <a:cxn ang="0">
                  <a:pos x="27" y="16"/>
                </a:cxn>
                <a:cxn ang="0">
                  <a:pos x="31" y="15"/>
                </a:cxn>
                <a:cxn ang="0">
                  <a:pos x="33" y="13"/>
                </a:cxn>
                <a:cxn ang="0">
                  <a:pos x="36" y="10"/>
                </a:cxn>
                <a:cxn ang="0">
                  <a:pos x="39" y="7"/>
                </a:cxn>
                <a:cxn ang="0">
                  <a:pos x="42" y="6"/>
                </a:cxn>
                <a:cxn ang="0">
                  <a:pos x="46" y="5"/>
                </a:cxn>
                <a:cxn ang="0">
                  <a:pos x="46" y="5"/>
                </a:cxn>
                <a:cxn ang="0">
                  <a:pos x="48" y="8"/>
                </a:cxn>
                <a:cxn ang="0">
                  <a:pos x="50" y="10"/>
                </a:cxn>
                <a:cxn ang="0">
                  <a:pos x="50" y="10"/>
                </a:cxn>
                <a:cxn ang="0">
                  <a:pos x="50" y="13"/>
                </a:cxn>
                <a:cxn ang="0">
                  <a:pos x="49" y="16"/>
                </a:cxn>
                <a:cxn ang="0">
                  <a:pos x="46" y="20"/>
                </a:cxn>
                <a:cxn ang="0">
                  <a:pos x="41" y="23"/>
                </a:cxn>
                <a:cxn ang="0">
                  <a:pos x="38" y="26"/>
                </a:cxn>
                <a:cxn ang="0">
                  <a:pos x="38" y="26"/>
                </a:cxn>
                <a:cxn ang="0">
                  <a:pos x="39" y="30"/>
                </a:cxn>
                <a:cxn ang="0">
                  <a:pos x="41" y="32"/>
                </a:cxn>
                <a:cxn ang="0">
                  <a:pos x="47" y="37"/>
                </a:cxn>
                <a:cxn ang="0">
                  <a:pos x="49" y="40"/>
                </a:cxn>
                <a:cxn ang="0">
                  <a:pos x="50" y="43"/>
                </a:cxn>
                <a:cxn ang="0">
                  <a:pos x="50" y="48"/>
                </a:cxn>
                <a:cxn ang="0">
                  <a:pos x="49" y="52"/>
                </a:cxn>
                <a:cxn ang="0">
                  <a:pos x="49" y="52"/>
                </a:cxn>
                <a:cxn ang="0">
                  <a:pos x="43" y="51"/>
                </a:cxn>
                <a:cxn ang="0">
                  <a:pos x="40" y="50"/>
                </a:cxn>
                <a:cxn ang="0">
                  <a:pos x="38" y="48"/>
                </a:cxn>
                <a:cxn ang="0">
                  <a:pos x="36" y="45"/>
                </a:cxn>
                <a:cxn ang="0">
                  <a:pos x="34" y="38"/>
                </a:cxn>
                <a:cxn ang="0">
                  <a:pos x="32" y="35"/>
                </a:cxn>
                <a:cxn ang="0">
                  <a:pos x="30" y="33"/>
                </a:cxn>
                <a:cxn ang="0">
                  <a:pos x="30" y="33"/>
                </a:cxn>
                <a:cxn ang="0">
                  <a:pos x="25" y="34"/>
                </a:cxn>
                <a:cxn ang="0">
                  <a:pos x="22" y="36"/>
                </a:cxn>
                <a:cxn ang="0">
                  <a:pos x="17" y="40"/>
                </a:cxn>
                <a:cxn ang="0">
                  <a:pos x="13" y="43"/>
                </a:cxn>
                <a:cxn ang="0">
                  <a:pos x="10" y="45"/>
                </a:cxn>
                <a:cxn ang="0">
                  <a:pos x="6" y="46"/>
                </a:cxn>
                <a:cxn ang="0">
                  <a:pos x="1" y="46"/>
                </a:cxn>
                <a:cxn ang="0">
                  <a:pos x="1" y="46"/>
                </a:cxn>
                <a:cxn ang="0">
                  <a:pos x="0" y="41"/>
                </a:cxn>
                <a:cxn ang="0">
                  <a:pos x="1" y="38"/>
                </a:cxn>
                <a:cxn ang="0">
                  <a:pos x="3" y="35"/>
                </a:cxn>
                <a:cxn ang="0">
                  <a:pos x="6" y="33"/>
                </a:cxn>
                <a:cxn ang="0">
                  <a:pos x="13" y="30"/>
                </a:cxn>
                <a:cxn ang="0">
                  <a:pos x="17" y="26"/>
                </a:cxn>
                <a:cxn ang="0">
                  <a:pos x="19" y="23"/>
                </a:cxn>
                <a:cxn ang="0">
                  <a:pos x="19" y="23"/>
                </a:cxn>
                <a:cxn ang="0">
                  <a:pos x="17" y="20"/>
                </a:cxn>
                <a:cxn ang="0">
                  <a:pos x="15" y="17"/>
                </a:cxn>
                <a:cxn ang="0">
                  <a:pos x="10" y="12"/>
                </a:cxn>
                <a:cxn ang="0">
                  <a:pos x="7" y="10"/>
                </a:cxn>
                <a:cxn ang="0">
                  <a:pos x="5" y="7"/>
                </a:cxn>
                <a:cxn ang="0">
                  <a:pos x="4" y="4"/>
                </a:cxn>
                <a:cxn ang="0">
                  <a:pos x="4" y="0"/>
                </a:cxn>
                <a:cxn ang="0">
                  <a:pos x="4" y="0"/>
                </a:cxn>
              </a:cxnLst>
              <a:rect l="0" t="0" r="r" b="b"/>
              <a:pathLst>
                <a:path w="50" h="52">
                  <a:moveTo>
                    <a:pt x="4" y="0"/>
                  </a:moveTo>
                  <a:lnTo>
                    <a:pt x="4" y="0"/>
                  </a:lnTo>
                  <a:lnTo>
                    <a:pt x="11" y="2"/>
                  </a:lnTo>
                  <a:lnTo>
                    <a:pt x="18" y="6"/>
                  </a:lnTo>
                  <a:lnTo>
                    <a:pt x="23" y="10"/>
                  </a:lnTo>
                  <a:lnTo>
                    <a:pt x="27" y="16"/>
                  </a:lnTo>
                  <a:lnTo>
                    <a:pt x="27" y="16"/>
                  </a:lnTo>
                  <a:lnTo>
                    <a:pt x="31" y="15"/>
                  </a:lnTo>
                  <a:lnTo>
                    <a:pt x="33" y="13"/>
                  </a:lnTo>
                  <a:lnTo>
                    <a:pt x="36" y="10"/>
                  </a:lnTo>
                  <a:lnTo>
                    <a:pt x="39" y="7"/>
                  </a:lnTo>
                  <a:lnTo>
                    <a:pt x="42" y="6"/>
                  </a:lnTo>
                  <a:lnTo>
                    <a:pt x="46" y="5"/>
                  </a:lnTo>
                  <a:lnTo>
                    <a:pt x="46" y="5"/>
                  </a:lnTo>
                  <a:lnTo>
                    <a:pt x="48" y="8"/>
                  </a:lnTo>
                  <a:lnTo>
                    <a:pt x="50" y="10"/>
                  </a:lnTo>
                  <a:lnTo>
                    <a:pt x="50" y="10"/>
                  </a:lnTo>
                  <a:lnTo>
                    <a:pt x="50" y="13"/>
                  </a:lnTo>
                  <a:lnTo>
                    <a:pt x="49" y="16"/>
                  </a:lnTo>
                  <a:lnTo>
                    <a:pt x="46" y="20"/>
                  </a:lnTo>
                  <a:lnTo>
                    <a:pt x="41" y="23"/>
                  </a:lnTo>
                  <a:lnTo>
                    <a:pt x="38" y="26"/>
                  </a:lnTo>
                  <a:lnTo>
                    <a:pt x="38" y="26"/>
                  </a:lnTo>
                  <a:lnTo>
                    <a:pt x="39" y="30"/>
                  </a:lnTo>
                  <a:lnTo>
                    <a:pt x="41" y="32"/>
                  </a:lnTo>
                  <a:lnTo>
                    <a:pt x="47" y="37"/>
                  </a:lnTo>
                  <a:lnTo>
                    <a:pt x="49" y="40"/>
                  </a:lnTo>
                  <a:lnTo>
                    <a:pt x="50" y="43"/>
                  </a:lnTo>
                  <a:lnTo>
                    <a:pt x="50" y="48"/>
                  </a:lnTo>
                  <a:lnTo>
                    <a:pt x="49" y="52"/>
                  </a:lnTo>
                  <a:lnTo>
                    <a:pt x="49" y="52"/>
                  </a:lnTo>
                  <a:lnTo>
                    <a:pt x="43" y="51"/>
                  </a:lnTo>
                  <a:lnTo>
                    <a:pt x="40" y="50"/>
                  </a:lnTo>
                  <a:lnTo>
                    <a:pt x="38" y="48"/>
                  </a:lnTo>
                  <a:lnTo>
                    <a:pt x="36" y="45"/>
                  </a:lnTo>
                  <a:lnTo>
                    <a:pt x="34" y="38"/>
                  </a:lnTo>
                  <a:lnTo>
                    <a:pt x="32" y="35"/>
                  </a:lnTo>
                  <a:lnTo>
                    <a:pt x="30" y="33"/>
                  </a:lnTo>
                  <a:lnTo>
                    <a:pt x="30" y="33"/>
                  </a:lnTo>
                  <a:lnTo>
                    <a:pt x="25" y="34"/>
                  </a:lnTo>
                  <a:lnTo>
                    <a:pt x="22" y="36"/>
                  </a:lnTo>
                  <a:lnTo>
                    <a:pt x="17" y="40"/>
                  </a:lnTo>
                  <a:lnTo>
                    <a:pt x="13" y="43"/>
                  </a:lnTo>
                  <a:lnTo>
                    <a:pt x="10" y="45"/>
                  </a:lnTo>
                  <a:lnTo>
                    <a:pt x="6" y="46"/>
                  </a:lnTo>
                  <a:lnTo>
                    <a:pt x="1" y="46"/>
                  </a:lnTo>
                  <a:lnTo>
                    <a:pt x="1" y="46"/>
                  </a:lnTo>
                  <a:lnTo>
                    <a:pt x="0" y="41"/>
                  </a:lnTo>
                  <a:lnTo>
                    <a:pt x="1" y="38"/>
                  </a:lnTo>
                  <a:lnTo>
                    <a:pt x="3" y="35"/>
                  </a:lnTo>
                  <a:lnTo>
                    <a:pt x="6" y="33"/>
                  </a:lnTo>
                  <a:lnTo>
                    <a:pt x="13" y="30"/>
                  </a:lnTo>
                  <a:lnTo>
                    <a:pt x="17" y="26"/>
                  </a:lnTo>
                  <a:lnTo>
                    <a:pt x="19" y="23"/>
                  </a:lnTo>
                  <a:lnTo>
                    <a:pt x="19" y="23"/>
                  </a:lnTo>
                  <a:lnTo>
                    <a:pt x="17" y="20"/>
                  </a:lnTo>
                  <a:lnTo>
                    <a:pt x="15" y="17"/>
                  </a:lnTo>
                  <a:lnTo>
                    <a:pt x="10" y="12"/>
                  </a:lnTo>
                  <a:lnTo>
                    <a:pt x="7" y="10"/>
                  </a:lnTo>
                  <a:lnTo>
                    <a:pt x="5" y="7"/>
                  </a:lnTo>
                  <a:lnTo>
                    <a:pt x="4" y="4"/>
                  </a:lnTo>
                  <a:lnTo>
                    <a:pt x="4" y="0"/>
                  </a:lnTo>
                  <a:lnTo>
                    <a:pt x="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4" name="Freeform 199"/>
            <p:cNvSpPr>
              <a:spLocks noEditPoints="1"/>
            </p:cNvSpPr>
            <p:nvPr/>
          </p:nvSpPr>
          <p:spPr bwMode="auto">
            <a:xfrm>
              <a:off x="5719763" y="1773238"/>
              <a:ext cx="76200" cy="60325"/>
            </a:xfrm>
            <a:custGeom>
              <a:avLst/>
              <a:gdLst/>
              <a:ahLst/>
              <a:cxnLst>
                <a:cxn ang="0">
                  <a:pos x="144" y="20"/>
                </a:cxn>
                <a:cxn ang="0">
                  <a:pos x="143" y="40"/>
                </a:cxn>
                <a:cxn ang="0">
                  <a:pos x="139" y="68"/>
                </a:cxn>
                <a:cxn ang="0">
                  <a:pos x="138" y="87"/>
                </a:cxn>
                <a:cxn ang="0">
                  <a:pos x="140" y="98"/>
                </a:cxn>
                <a:cxn ang="0">
                  <a:pos x="133" y="109"/>
                </a:cxn>
                <a:cxn ang="0">
                  <a:pos x="124" y="115"/>
                </a:cxn>
                <a:cxn ang="0">
                  <a:pos x="122" y="116"/>
                </a:cxn>
                <a:cxn ang="0">
                  <a:pos x="119" y="114"/>
                </a:cxn>
                <a:cxn ang="0">
                  <a:pos x="115" y="112"/>
                </a:cxn>
                <a:cxn ang="0">
                  <a:pos x="113" y="112"/>
                </a:cxn>
                <a:cxn ang="0">
                  <a:pos x="108" y="113"/>
                </a:cxn>
                <a:cxn ang="0">
                  <a:pos x="105" y="113"/>
                </a:cxn>
                <a:cxn ang="0">
                  <a:pos x="78" y="105"/>
                </a:cxn>
                <a:cxn ang="0">
                  <a:pos x="50" y="98"/>
                </a:cxn>
                <a:cxn ang="0">
                  <a:pos x="47" y="98"/>
                </a:cxn>
                <a:cxn ang="0">
                  <a:pos x="42" y="99"/>
                </a:cxn>
                <a:cxn ang="0">
                  <a:pos x="39" y="99"/>
                </a:cxn>
                <a:cxn ang="0">
                  <a:pos x="18" y="95"/>
                </a:cxn>
                <a:cxn ang="0">
                  <a:pos x="10" y="97"/>
                </a:cxn>
                <a:cxn ang="0">
                  <a:pos x="7" y="95"/>
                </a:cxn>
                <a:cxn ang="0">
                  <a:pos x="3" y="88"/>
                </a:cxn>
                <a:cxn ang="0">
                  <a:pos x="0" y="86"/>
                </a:cxn>
                <a:cxn ang="0">
                  <a:pos x="1" y="45"/>
                </a:cxn>
                <a:cxn ang="0">
                  <a:pos x="6" y="5"/>
                </a:cxn>
                <a:cxn ang="0">
                  <a:pos x="10" y="3"/>
                </a:cxn>
                <a:cxn ang="0">
                  <a:pos x="13" y="0"/>
                </a:cxn>
                <a:cxn ang="0">
                  <a:pos x="48" y="2"/>
                </a:cxn>
                <a:cxn ang="0">
                  <a:pos x="113" y="12"/>
                </a:cxn>
                <a:cxn ang="0">
                  <a:pos x="144" y="20"/>
                </a:cxn>
                <a:cxn ang="0">
                  <a:pos x="17" y="18"/>
                </a:cxn>
                <a:cxn ang="0">
                  <a:pos x="14" y="47"/>
                </a:cxn>
                <a:cxn ang="0">
                  <a:pos x="13" y="66"/>
                </a:cxn>
                <a:cxn ang="0">
                  <a:pos x="14" y="72"/>
                </a:cxn>
                <a:cxn ang="0">
                  <a:pos x="37" y="82"/>
                </a:cxn>
                <a:cxn ang="0">
                  <a:pos x="64" y="89"/>
                </a:cxn>
                <a:cxn ang="0">
                  <a:pos x="119" y="98"/>
                </a:cxn>
                <a:cxn ang="0">
                  <a:pos x="122" y="90"/>
                </a:cxn>
                <a:cxn ang="0">
                  <a:pos x="128" y="69"/>
                </a:cxn>
                <a:cxn ang="0">
                  <a:pos x="130" y="33"/>
                </a:cxn>
                <a:cxn ang="0">
                  <a:pos x="106" y="26"/>
                </a:cxn>
                <a:cxn ang="0">
                  <a:pos x="60" y="16"/>
                </a:cxn>
                <a:cxn ang="0">
                  <a:pos x="30" y="15"/>
                </a:cxn>
                <a:cxn ang="0">
                  <a:pos x="17" y="18"/>
                </a:cxn>
              </a:cxnLst>
              <a:rect l="0" t="0" r="r" b="b"/>
              <a:pathLst>
                <a:path w="144" h="115">
                  <a:moveTo>
                    <a:pt x="144" y="20"/>
                  </a:moveTo>
                  <a:lnTo>
                    <a:pt x="144" y="20"/>
                  </a:lnTo>
                  <a:lnTo>
                    <a:pt x="144" y="30"/>
                  </a:lnTo>
                  <a:lnTo>
                    <a:pt x="143" y="40"/>
                  </a:lnTo>
                  <a:lnTo>
                    <a:pt x="140" y="59"/>
                  </a:lnTo>
                  <a:lnTo>
                    <a:pt x="139" y="68"/>
                  </a:lnTo>
                  <a:lnTo>
                    <a:pt x="138" y="77"/>
                  </a:lnTo>
                  <a:lnTo>
                    <a:pt x="138" y="87"/>
                  </a:lnTo>
                  <a:lnTo>
                    <a:pt x="140" y="98"/>
                  </a:lnTo>
                  <a:lnTo>
                    <a:pt x="140" y="98"/>
                  </a:lnTo>
                  <a:lnTo>
                    <a:pt x="137" y="103"/>
                  </a:lnTo>
                  <a:lnTo>
                    <a:pt x="133" y="109"/>
                  </a:lnTo>
                  <a:lnTo>
                    <a:pt x="127" y="114"/>
                  </a:lnTo>
                  <a:lnTo>
                    <a:pt x="124" y="115"/>
                  </a:lnTo>
                  <a:lnTo>
                    <a:pt x="122" y="116"/>
                  </a:lnTo>
                  <a:lnTo>
                    <a:pt x="122" y="116"/>
                  </a:lnTo>
                  <a:lnTo>
                    <a:pt x="120" y="115"/>
                  </a:lnTo>
                  <a:lnTo>
                    <a:pt x="119" y="114"/>
                  </a:lnTo>
                  <a:lnTo>
                    <a:pt x="118" y="112"/>
                  </a:lnTo>
                  <a:lnTo>
                    <a:pt x="115" y="112"/>
                  </a:lnTo>
                  <a:lnTo>
                    <a:pt x="115" y="112"/>
                  </a:lnTo>
                  <a:lnTo>
                    <a:pt x="113" y="112"/>
                  </a:lnTo>
                  <a:lnTo>
                    <a:pt x="111" y="112"/>
                  </a:lnTo>
                  <a:lnTo>
                    <a:pt x="108" y="113"/>
                  </a:lnTo>
                  <a:lnTo>
                    <a:pt x="105" y="113"/>
                  </a:lnTo>
                  <a:lnTo>
                    <a:pt x="105" y="113"/>
                  </a:lnTo>
                  <a:lnTo>
                    <a:pt x="92" y="109"/>
                  </a:lnTo>
                  <a:lnTo>
                    <a:pt x="78" y="105"/>
                  </a:lnTo>
                  <a:lnTo>
                    <a:pt x="63" y="101"/>
                  </a:lnTo>
                  <a:lnTo>
                    <a:pt x="50" y="98"/>
                  </a:lnTo>
                  <a:lnTo>
                    <a:pt x="50" y="98"/>
                  </a:lnTo>
                  <a:lnTo>
                    <a:pt x="47" y="98"/>
                  </a:lnTo>
                  <a:lnTo>
                    <a:pt x="45" y="99"/>
                  </a:lnTo>
                  <a:lnTo>
                    <a:pt x="42" y="99"/>
                  </a:lnTo>
                  <a:lnTo>
                    <a:pt x="39" y="99"/>
                  </a:lnTo>
                  <a:lnTo>
                    <a:pt x="39" y="99"/>
                  </a:lnTo>
                  <a:lnTo>
                    <a:pt x="25" y="96"/>
                  </a:lnTo>
                  <a:lnTo>
                    <a:pt x="18" y="95"/>
                  </a:lnTo>
                  <a:lnTo>
                    <a:pt x="15" y="95"/>
                  </a:lnTo>
                  <a:lnTo>
                    <a:pt x="10" y="97"/>
                  </a:lnTo>
                  <a:lnTo>
                    <a:pt x="10" y="97"/>
                  </a:lnTo>
                  <a:lnTo>
                    <a:pt x="7" y="95"/>
                  </a:lnTo>
                  <a:lnTo>
                    <a:pt x="5" y="91"/>
                  </a:lnTo>
                  <a:lnTo>
                    <a:pt x="3" y="88"/>
                  </a:lnTo>
                  <a:lnTo>
                    <a:pt x="0" y="86"/>
                  </a:lnTo>
                  <a:lnTo>
                    <a:pt x="0" y="86"/>
                  </a:lnTo>
                  <a:lnTo>
                    <a:pt x="0" y="66"/>
                  </a:lnTo>
                  <a:lnTo>
                    <a:pt x="1" y="45"/>
                  </a:lnTo>
                  <a:lnTo>
                    <a:pt x="3" y="24"/>
                  </a:lnTo>
                  <a:lnTo>
                    <a:pt x="6" y="5"/>
                  </a:lnTo>
                  <a:lnTo>
                    <a:pt x="6" y="5"/>
                  </a:lnTo>
                  <a:lnTo>
                    <a:pt x="10" y="3"/>
                  </a:lnTo>
                  <a:lnTo>
                    <a:pt x="12" y="2"/>
                  </a:lnTo>
                  <a:lnTo>
                    <a:pt x="13" y="0"/>
                  </a:lnTo>
                  <a:lnTo>
                    <a:pt x="13" y="0"/>
                  </a:lnTo>
                  <a:lnTo>
                    <a:pt x="48" y="2"/>
                  </a:lnTo>
                  <a:lnTo>
                    <a:pt x="82" y="7"/>
                  </a:lnTo>
                  <a:lnTo>
                    <a:pt x="113" y="12"/>
                  </a:lnTo>
                  <a:lnTo>
                    <a:pt x="144" y="20"/>
                  </a:lnTo>
                  <a:lnTo>
                    <a:pt x="144" y="20"/>
                  </a:lnTo>
                  <a:close/>
                  <a:moveTo>
                    <a:pt x="17" y="18"/>
                  </a:moveTo>
                  <a:lnTo>
                    <a:pt x="17" y="18"/>
                  </a:lnTo>
                  <a:lnTo>
                    <a:pt x="16" y="35"/>
                  </a:lnTo>
                  <a:lnTo>
                    <a:pt x="14" y="47"/>
                  </a:lnTo>
                  <a:lnTo>
                    <a:pt x="13" y="59"/>
                  </a:lnTo>
                  <a:lnTo>
                    <a:pt x="13" y="66"/>
                  </a:lnTo>
                  <a:lnTo>
                    <a:pt x="14" y="72"/>
                  </a:lnTo>
                  <a:lnTo>
                    <a:pt x="14" y="72"/>
                  </a:lnTo>
                  <a:lnTo>
                    <a:pt x="25" y="77"/>
                  </a:lnTo>
                  <a:lnTo>
                    <a:pt x="37" y="82"/>
                  </a:lnTo>
                  <a:lnTo>
                    <a:pt x="50" y="86"/>
                  </a:lnTo>
                  <a:lnTo>
                    <a:pt x="64" y="89"/>
                  </a:lnTo>
                  <a:lnTo>
                    <a:pt x="92" y="95"/>
                  </a:lnTo>
                  <a:lnTo>
                    <a:pt x="119" y="98"/>
                  </a:lnTo>
                  <a:lnTo>
                    <a:pt x="119" y="98"/>
                  </a:lnTo>
                  <a:lnTo>
                    <a:pt x="122" y="90"/>
                  </a:lnTo>
                  <a:lnTo>
                    <a:pt x="125" y="83"/>
                  </a:lnTo>
                  <a:lnTo>
                    <a:pt x="128" y="69"/>
                  </a:lnTo>
                  <a:lnTo>
                    <a:pt x="130" y="52"/>
                  </a:lnTo>
                  <a:lnTo>
                    <a:pt x="130" y="33"/>
                  </a:lnTo>
                  <a:lnTo>
                    <a:pt x="130" y="33"/>
                  </a:lnTo>
                  <a:lnTo>
                    <a:pt x="106" y="26"/>
                  </a:lnTo>
                  <a:lnTo>
                    <a:pt x="76" y="18"/>
                  </a:lnTo>
                  <a:lnTo>
                    <a:pt x="60" y="16"/>
                  </a:lnTo>
                  <a:lnTo>
                    <a:pt x="45" y="14"/>
                  </a:lnTo>
                  <a:lnTo>
                    <a:pt x="30" y="15"/>
                  </a:lnTo>
                  <a:lnTo>
                    <a:pt x="23" y="16"/>
                  </a:lnTo>
                  <a:lnTo>
                    <a:pt x="17" y="18"/>
                  </a:lnTo>
                  <a:lnTo>
                    <a:pt x="17"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5" name="Freeform 200"/>
            <p:cNvSpPr>
              <a:spLocks noEditPoints="1"/>
            </p:cNvSpPr>
            <p:nvPr/>
          </p:nvSpPr>
          <p:spPr bwMode="auto">
            <a:xfrm>
              <a:off x="5808663" y="1781175"/>
              <a:ext cx="79375" cy="60325"/>
            </a:xfrm>
            <a:custGeom>
              <a:avLst/>
              <a:gdLst/>
              <a:ahLst/>
              <a:cxnLst>
                <a:cxn ang="0">
                  <a:pos x="142" y="17"/>
                </a:cxn>
                <a:cxn ang="0">
                  <a:pos x="148" y="22"/>
                </a:cxn>
                <a:cxn ang="0">
                  <a:pos x="150" y="28"/>
                </a:cxn>
                <a:cxn ang="0">
                  <a:pos x="149" y="44"/>
                </a:cxn>
                <a:cxn ang="0">
                  <a:pos x="142" y="76"/>
                </a:cxn>
                <a:cxn ang="0">
                  <a:pos x="142" y="88"/>
                </a:cxn>
                <a:cxn ang="0">
                  <a:pos x="142" y="101"/>
                </a:cxn>
                <a:cxn ang="0">
                  <a:pos x="140" y="106"/>
                </a:cxn>
                <a:cxn ang="0">
                  <a:pos x="135" y="112"/>
                </a:cxn>
                <a:cxn ang="0">
                  <a:pos x="125" y="112"/>
                </a:cxn>
                <a:cxn ang="0">
                  <a:pos x="117" y="115"/>
                </a:cxn>
                <a:cxn ang="0">
                  <a:pos x="89" y="110"/>
                </a:cxn>
                <a:cxn ang="0">
                  <a:pos x="33" y="104"/>
                </a:cxn>
                <a:cxn ang="0">
                  <a:pos x="8" y="98"/>
                </a:cxn>
                <a:cxn ang="0">
                  <a:pos x="5" y="93"/>
                </a:cxn>
                <a:cxn ang="0">
                  <a:pos x="0" y="79"/>
                </a:cxn>
                <a:cxn ang="0">
                  <a:pos x="0" y="59"/>
                </a:cxn>
                <a:cxn ang="0">
                  <a:pos x="4" y="25"/>
                </a:cxn>
                <a:cxn ang="0">
                  <a:pos x="4" y="13"/>
                </a:cxn>
                <a:cxn ang="0">
                  <a:pos x="18" y="4"/>
                </a:cxn>
                <a:cxn ang="0">
                  <a:pos x="35" y="0"/>
                </a:cxn>
                <a:cxn ang="0">
                  <a:pos x="52" y="1"/>
                </a:cxn>
                <a:cxn ang="0">
                  <a:pos x="89" y="10"/>
                </a:cxn>
                <a:cxn ang="0">
                  <a:pos x="117" y="17"/>
                </a:cxn>
                <a:cxn ang="0">
                  <a:pos x="134" y="19"/>
                </a:cxn>
                <a:cxn ang="0">
                  <a:pos x="142" y="17"/>
                </a:cxn>
                <a:cxn ang="0">
                  <a:pos x="20" y="22"/>
                </a:cxn>
                <a:cxn ang="0">
                  <a:pos x="13" y="54"/>
                </a:cxn>
                <a:cxn ang="0">
                  <a:pos x="12" y="71"/>
                </a:cxn>
                <a:cxn ang="0">
                  <a:pos x="15" y="81"/>
                </a:cxn>
                <a:cxn ang="0">
                  <a:pos x="18" y="83"/>
                </a:cxn>
                <a:cxn ang="0">
                  <a:pos x="31" y="88"/>
                </a:cxn>
                <a:cxn ang="0">
                  <a:pos x="52" y="93"/>
                </a:cxn>
                <a:cxn ang="0">
                  <a:pos x="67" y="96"/>
                </a:cxn>
                <a:cxn ang="0">
                  <a:pos x="105" y="96"/>
                </a:cxn>
                <a:cxn ang="0">
                  <a:pos x="122" y="100"/>
                </a:cxn>
                <a:cxn ang="0">
                  <a:pos x="126" y="92"/>
                </a:cxn>
                <a:cxn ang="0">
                  <a:pos x="132" y="76"/>
                </a:cxn>
                <a:cxn ang="0">
                  <a:pos x="133" y="47"/>
                </a:cxn>
                <a:cxn ang="0">
                  <a:pos x="132" y="30"/>
                </a:cxn>
                <a:cxn ang="0">
                  <a:pos x="118" y="31"/>
                </a:cxn>
                <a:cxn ang="0">
                  <a:pos x="91" y="25"/>
                </a:cxn>
                <a:cxn ang="0">
                  <a:pos x="63" y="16"/>
                </a:cxn>
                <a:cxn ang="0">
                  <a:pos x="49" y="14"/>
                </a:cxn>
                <a:cxn ang="0">
                  <a:pos x="34" y="16"/>
                </a:cxn>
                <a:cxn ang="0">
                  <a:pos x="20" y="22"/>
                </a:cxn>
              </a:cxnLst>
              <a:rect l="0" t="0" r="r" b="b"/>
              <a:pathLst>
                <a:path w="150" h="115">
                  <a:moveTo>
                    <a:pt x="142" y="17"/>
                  </a:moveTo>
                  <a:lnTo>
                    <a:pt x="142" y="17"/>
                  </a:lnTo>
                  <a:lnTo>
                    <a:pt x="145" y="20"/>
                  </a:lnTo>
                  <a:lnTo>
                    <a:pt x="148" y="22"/>
                  </a:lnTo>
                  <a:lnTo>
                    <a:pt x="149" y="25"/>
                  </a:lnTo>
                  <a:lnTo>
                    <a:pt x="150" y="28"/>
                  </a:lnTo>
                  <a:lnTo>
                    <a:pt x="150" y="36"/>
                  </a:lnTo>
                  <a:lnTo>
                    <a:pt x="149" y="44"/>
                  </a:lnTo>
                  <a:lnTo>
                    <a:pt x="144" y="65"/>
                  </a:lnTo>
                  <a:lnTo>
                    <a:pt x="142" y="76"/>
                  </a:lnTo>
                  <a:lnTo>
                    <a:pt x="142" y="88"/>
                  </a:lnTo>
                  <a:lnTo>
                    <a:pt x="142" y="88"/>
                  </a:lnTo>
                  <a:lnTo>
                    <a:pt x="142" y="95"/>
                  </a:lnTo>
                  <a:lnTo>
                    <a:pt x="142" y="101"/>
                  </a:lnTo>
                  <a:lnTo>
                    <a:pt x="141" y="104"/>
                  </a:lnTo>
                  <a:lnTo>
                    <a:pt x="140" y="106"/>
                  </a:lnTo>
                  <a:lnTo>
                    <a:pt x="138" y="110"/>
                  </a:lnTo>
                  <a:lnTo>
                    <a:pt x="135" y="112"/>
                  </a:lnTo>
                  <a:lnTo>
                    <a:pt x="135" y="112"/>
                  </a:lnTo>
                  <a:lnTo>
                    <a:pt x="125" y="112"/>
                  </a:lnTo>
                  <a:lnTo>
                    <a:pt x="117" y="115"/>
                  </a:lnTo>
                  <a:lnTo>
                    <a:pt x="117" y="115"/>
                  </a:lnTo>
                  <a:lnTo>
                    <a:pt x="103" y="112"/>
                  </a:lnTo>
                  <a:lnTo>
                    <a:pt x="89" y="110"/>
                  </a:lnTo>
                  <a:lnTo>
                    <a:pt x="61" y="107"/>
                  </a:lnTo>
                  <a:lnTo>
                    <a:pt x="33" y="104"/>
                  </a:lnTo>
                  <a:lnTo>
                    <a:pt x="20" y="102"/>
                  </a:lnTo>
                  <a:lnTo>
                    <a:pt x="8" y="98"/>
                  </a:lnTo>
                  <a:lnTo>
                    <a:pt x="8" y="98"/>
                  </a:lnTo>
                  <a:lnTo>
                    <a:pt x="5" y="93"/>
                  </a:lnTo>
                  <a:lnTo>
                    <a:pt x="3" y="88"/>
                  </a:lnTo>
                  <a:lnTo>
                    <a:pt x="0" y="79"/>
                  </a:lnTo>
                  <a:lnTo>
                    <a:pt x="0" y="69"/>
                  </a:lnTo>
                  <a:lnTo>
                    <a:pt x="0" y="59"/>
                  </a:lnTo>
                  <a:lnTo>
                    <a:pt x="3" y="37"/>
                  </a:lnTo>
                  <a:lnTo>
                    <a:pt x="4" y="25"/>
                  </a:lnTo>
                  <a:lnTo>
                    <a:pt x="4" y="13"/>
                  </a:lnTo>
                  <a:lnTo>
                    <a:pt x="4" y="13"/>
                  </a:lnTo>
                  <a:lnTo>
                    <a:pt x="11" y="7"/>
                  </a:lnTo>
                  <a:lnTo>
                    <a:pt x="18" y="4"/>
                  </a:lnTo>
                  <a:lnTo>
                    <a:pt x="27" y="0"/>
                  </a:lnTo>
                  <a:lnTo>
                    <a:pt x="35" y="0"/>
                  </a:lnTo>
                  <a:lnTo>
                    <a:pt x="44" y="0"/>
                  </a:lnTo>
                  <a:lnTo>
                    <a:pt x="52" y="1"/>
                  </a:lnTo>
                  <a:lnTo>
                    <a:pt x="70" y="5"/>
                  </a:lnTo>
                  <a:lnTo>
                    <a:pt x="89" y="10"/>
                  </a:lnTo>
                  <a:lnTo>
                    <a:pt x="107" y="15"/>
                  </a:lnTo>
                  <a:lnTo>
                    <a:pt x="117" y="17"/>
                  </a:lnTo>
                  <a:lnTo>
                    <a:pt x="125" y="19"/>
                  </a:lnTo>
                  <a:lnTo>
                    <a:pt x="134" y="19"/>
                  </a:lnTo>
                  <a:lnTo>
                    <a:pt x="142" y="17"/>
                  </a:lnTo>
                  <a:lnTo>
                    <a:pt x="142" y="17"/>
                  </a:lnTo>
                  <a:close/>
                  <a:moveTo>
                    <a:pt x="20" y="22"/>
                  </a:moveTo>
                  <a:lnTo>
                    <a:pt x="20" y="22"/>
                  </a:lnTo>
                  <a:lnTo>
                    <a:pt x="17" y="37"/>
                  </a:lnTo>
                  <a:lnTo>
                    <a:pt x="13" y="54"/>
                  </a:lnTo>
                  <a:lnTo>
                    <a:pt x="12" y="62"/>
                  </a:lnTo>
                  <a:lnTo>
                    <a:pt x="12" y="71"/>
                  </a:lnTo>
                  <a:lnTo>
                    <a:pt x="14" y="77"/>
                  </a:lnTo>
                  <a:lnTo>
                    <a:pt x="15" y="81"/>
                  </a:lnTo>
                  <a:lnTo>
                    <a:pt x="18" y="83"/>
                  </a:lnTo>
                  <a:lnTo>
                    <a:pt x="18" y="83"/>
                  </a:lnTo>
                  <a:lnTo>
                    <a:pt x="22" y="85"/>
                  </a:lnTo>
                  <a:lnTo>
                    <a:pt x="31" y="88"/>
                  </a:lnTo>
                  <a:lnTo>
                    <a:pt x="52" y="93"/>
                  </a:lnTo>
                  <a:lnTo>
                    <a:pt x="52" y="93"/>
                  </a:lnTo>
                  <a:lnTo>
                    <a:pt x="59" y="96"/>
                  </a:lnTo>
                  <a:lnTo>
                    <a:pt x="67" y="96"/>
                  </a:lnTo>
                  <a:lnTo>
                    <a:pt x="85" y="96"/>
                  </a:lnTo>
                  <a:lnTo>
                    <a:pt x="105" y="96"/>
                  </a:lnTo>
                  <a:lnTo>
                    <a:pt x="113" y="98"/>
                  </a:lnTo>
                  <a:lnTo>
                    <a:pt x="122" y="100"/>
                  </a:lnTo>
                  <a:lnTo>
                    <a:pt x="122" y="100"/>
                  </a:lnTo>
                  <a:lnTo>
                    <a:pt x="126" y="92"/>
                  </a:lnTo>
                  <a:lnTo>
                    <a:pt x="129" y="85"/>
                  </a:lnTo>
                  <a:lnTo>
                    <a:pt x="132" y="76"/>
                  </a:lnTo>
                  <a:lnTo>
                    <a:pt x="133" y="67"/>
                  </a:lnTo>
                  <a:lnTo>
                    <a:pt x="133" y="47"/>
                  </a:lnTo>
                  <a:lnTo>
                    <a:pt x="132" y="30"/>
                  </a:lnTo>
                  <a:lnTo>
                    <a:pt x="132" y="30"/>
                  </a:lnTo>
                  <a:lnTo>
                    <a:pt x="125" y="31"/>
                  </a:lnTo>
                  <a:lnTo>
                    <a:pt x="118" y="31"/>
                  </a:lnTo>
                  <a:lnTo>
                    <a:pt x="105" y="28"/>
                  </a:lnTo>
                  <a:lnTo>
                    <a:pt x="91" y="25"/>
                  </a:lnTo>
                  <a:lnTo>
                    <a:pt x="77" y="20"/>
                  </a:lnTo>
                  <a:lnTo>
                    <a:pt x="63" y="16"/>
                  </a:lnTo>
                  <a:lnTo>
                    <a:pt x="55" y="15"/>
                  </a:lnTo>
                  <a:lnTo>
                    <a:pt x="49" y="14"/>
                  </a:lnTo>
                  <a:lnTo>
                    <a:pt x="42" y="14"/>
                  </a:lnTo>
                  <a:lnTo>
                    <a:pt x="34" y="16"/>
                  </a:lnTo>
                  <a:lnTo>
                    <a:pt x="28" y="19"/>
                  </a:lnTo>
                  <a:lnTo>
                    <a:pt x="20" y="22"/>
                  </a:lnTo>
                  <a:lnTo>
                    <a:pt x="20" y="2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6" name="Freeform 201"/>
            <p:cNvSpPr/>
            <p:nvPr/>
          </p:nvSpPr>
          <p:spPr bwMode="auto">
            <a:xfrm>
              <a:off x="5746751" y="1789113"/>
              <a:ext cx="28575" cy="26988"/>
            </a:xfrm>
            <a:custGeom>
              <a:avLst/>
              <a:gdLst/>
              <a:ahLst/>
              <a:cxnLst>
                <a:cxn ang="0">
                  <a:pos x="53" y="9"/>
                </a:cxn>
                <a:cxn ang="0">
                  <a:pos x="53" y="9"/>
                </a:cxn>
                <a:cxn ang="0">
                  <a:pos x="50" y="15"/>
                </a:cxn>
                <a:cxn ang="0">
                  <a:pos x="46" y="20"/>
                </a:cxn>
                <a:cxn ang="0">
                  <a:pos x="39" y="28"/>
                </a:cxn>
                <a:cxn ang="0">
                  <a:pos x="34" y="32"/>
                </a:cxn>
                <a:cxn ang="0">
                  <a:pos x="31" y="38"/>
                </a:cxn>
                <a:cxn ang="0">
                  <a:pos x="29" y="43"/>
                </a:cxn>
                <a:cxn ang="0">
                  <a:pos x="29" y="52"/>
                </a:cxn>
                <a:cxn ang="0">
                  <a:pos x="29" y="52"/>
                </a:cxn>
                <a:cxn ang="0">
                  <a:pos x="26" y="52"/>
                </a:cxn>
                <a:cxn ang="0">
                  <a:pos x="25" y="51"/>
                </a:cxn>
                <a:cxn ang="0">
                  <a:pos x="24" y="50"/>
                </a:cxn>
                <a:cxn ang="0">
                  <a:pos x="22" y="50"/>
                </a:cxn>
                <a:cxn ang="0">
                  <a:pos x="22" y="50"/>
                </a:cxn>
                <a:cxn ang="0">
                  <a:pos x="21" y="46"/>
                </a:cxn>
                <a:cxn ang="0">
                  <a:pos x="21" y="42"/>
                </a:cxn>
                <a:cxn ang="0">
                  <a:pos x="22" y="33"/>
                </a:cxn>
                <a:cxn ang="0">
                  <a:pos x="27" y="16"/>
                </a:cxn>
                <a:cxn ang="0">
                  <a:pos x="27" y="16"/>
                </a:cxn>
                <a:cxn ang="0">
                  <a:pos x="21" y="18"/>
                </a:cxn>
                <a:cxn ang="0">
                  <a:pos x="16" y="18"/>
                </a:cxn>
                <a:cxn ang="0">
                  <a:pos x="11" y="18"/>
                </a:cxn>
                <a:cxn ang="0">
                  <a:pos x="7" y="18"/>
                </a:cxn>
                <a:cxn ang="0">
                  <a:pos x="2" y="16"/>
                </a:cxn>
                <a:cxn ang="0">
                  <a:pos x="0" y="13"/>
                </a:cxn>
                <a:cxn ang="0">
                  <a:pos x="0" y="8"/>
                </a:cxn>
                <a:cxn ang="0">
                  <a:pos x="0" y="8"/>
                </a:cxn>
                <a:cxn ang="0">
                  <a:pos x="1" y="6"/>
                </a:cxn>
                <a:cxn ang="0">
                  <a:pos x="2" y="5"/>
                </a:cxn>
                <a:cxn ang="0">
                  <a:pos x="8" y="1"/>
                </a:cxn>
                <a:cxn ang="0">
                  <a:pos x="15" y="0"/>
                </a:cxn>
                <a:cxn ang="0">
                  <a:pos x="23" y="0"/>
                </a:cxn>
                <a:cxn ang="0">
                  <a:pos x="32" y="1"/>
                </a:cxn>
                <a:cxn ang="0">
                  <a:pos x="40" y="3"/>
                </a:cxn>
                <a:cxn ang="0">
                  <a:pos x="47" y="6"/>
                </a:cxn>
                <a:cxn ang="0">
                  <a:pos x="53" y="9"/>
                </a:cxn>
                <a:cxn ang="0">
                  <a:pos x="53" y="9"/>
                </a:cxn>
              </a:cxnLst>
              <a:rect l="0" t="0" r="r" b="b"/>
              <a:pathLst>
                <a:path w="52" h="52">
                  <a:moveTo>
                    <a:pt x="53" y="9"/>
                  </a:moveTo>
                  <a:lnTo>
                    <a:pt x="53" y="9"/>
                  </a:lnTo>
                  <a:lnTo>
                    <a:pt x="50" y="15"/>
                  </a:lnTo>
                  <a:lnTo>
                    <a:pt x="46" y="20"/>
                  </a:lnTo>
                  <a:lnTo>
                    <a:pt x="39" y="28"/>
                  </a:lnTo>
                  <a:lnTo>
                    <a:pt x="34" y="32"/>
                  </a:lnTo>
                  <a:lnTo>
                    <a:pt x="31" y="38"/>
                  </a:lnTo>
                  <a:lnTo>
                    <a:pt x="29" y="43"/>
                  </a:lnTo>
                  <a:lnTo>
                    <a:pt x="29" y="52"/>
                  </a:lnTo>
                  <a:lnTo>
                    <a:pt x="29" y="52"/>
                  </a:lnTo>
                  <a:lnTo>
                    <a:pt x="26" y="52"/>
                  </a:lnTo>
                  <a:lnTo>
                    <a:pt x="25" y="51"/>
                  </a:lnTo>
                  <a:lnTo>
                    <a:pt x="24" y="50"/>
                  </a:lnTo>
                  <a:lnTo>
                    <a:pt x="22" y="50"/>
                  </a:lnTo>
                  <a:lnTo>
                    <a:pt x="22" y="50"/>
                  </a:lnTo>
                  <a:lnTo>
                    <a:pt x="21" y="46"/>
                  </a:lnTo>
                  <a:lnTo>
                    <a:pt x="21" y="42"/>
                  </a:lnTo>
                  <a:lnTo>
                    <a:pt x="22" y="33"/>
                  </a:lnTo>
                  <a:lnTo>
                    <a:pt x="27" y="16"/>
                  </a:lnTo>
                  <a:lnTo>
                    <a:pt x="27" y="16"/>
                  </a:lnTo>
                  <a:lnTo>
                    <a:pt x="21" y="18"/>
                  </a:lnTo>
                  <a:lnTo>
                    <a:pt x="16" y="18"/>
                  </a:lnTo>
                  <a:lnTo>
                    <a:pt x="11" y="18"/>
                  </a:lnTo>
                  <a:lnTo>
                    <a:pt x="7" y="18"/>
                  </a:lnTo>
                  <a:lnTo>
                    <a:pt x="2" y="16"/>
                  </a:lnTo>
                  <a:lnTo>
                    <a:pt x="0" y="13"/>
                  </a:lnTo>
                  <a:lnTo>
                    <a:pt x="0" y="8"/>
                  </a:lnTo>
                  <a:lnTo>
                    <a:pt x="0" y="8"/>
                  </a:lnTo>
                  <a:lnTo>
                    <a:pt x="1" y="6"/>
                  </a:lnTo>
                  <a:lnTo>
                    <a:pt x="2" y="5"/>
                  </a:lnTo>
                  <a:lnTo>
                    <a:pt x="8" y="1"/>
                  </a:lnTo>
                  <a:lnTo>
                    <a:pt x="15" y="0"/>
                  </a:lnTo>
                  <a:lnTo>
                    <a:pt x="23" y="0"/>
                  </a:lnTo>
                  <a:lnTo>
                    <a:pt x="32" y="1"/>
                  </a:lnTo>
                  <a:lnTo>
                    <a:pt x="40" y="3"/>
                  </a:lnTo>
                  <a:lnTo>
                    <a:pt x="47" y="6"/>
                  </a:lnTo>
                  <a:lnTo>
                    <a:pt x="53" y="9"/>
                  </a:lnTo>
                  <a:lnTo>
                    <a:pt x="53" y="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7" name="Freeform 202"/>
            <p:cNvSpPr>
              <a:spLocks noEditPoints="1"/>
            </p:cNvSpPr>
            <p:nvPr/>
          </p:nvSpPr>
          <p:spPr bwMode="auto">
            <a:xfrm>
              <a:off x="5894388" y="1792288"/>
              <a:ext cx="74613" cy="58738"/>
            </a:xfrm>
            <a:custGeom>
              <a:avLst/>
              <a:gdLst/>
              <a:ahLst/>
              <a:cxnLst>
                <a:cxn ang="0">
                  <a:pos x="139" y="17"/>
                </a:cxn>
                <a:cxn ang="0">
                  <a:pos x="134" y="39"/>
                </a:cxn>
                <a:cxn ang="0">
                  <a:pos x="132" y="81"/>
                </a:cxn>
                <a:cxn ang="0">
                  <a:pos x="130" y="101"/>
                </a:cxn>
                <a:cxn ang="0">
                  <a:pos x="125" y="106"/>
                </a:cxn>
                <a:cxn ang="0">
                  <a:pos x="110" y="110"/>
                </a:cxn>
                <a:cxn ang="0">
                  <a:pos x="100" y="110"/>
                </a:cxn>
                <a:cxn ang="0">
                  <a:pos x="56" y="106"/>
                </a:cxn>
                <a:cxn ang="0">
                  <a:pos x="52" y="104"/>
                </a:cxn>
                <a:cxn ang="0">
                  <a:pos x="39" y="98"/>
                </a:cxn>
                <a:cxn ang="0">
                  <a:pos x="33" y="97"/>
                </a:cxn>
                <a:cxn ang="0">
                  <a:pos x="15" y="94"/>
                </a:cxn>
                <a:cxn ang="0">
                  <a:pos x="8" y="92"/>
                </a:cxn>
                <a:cxn ang="0">
                  <a:pos x="3" y="86"/>
                </a:cxn>
                <a:cxn ang="0">
                  <a:pos x="0" y="50"/>
                </a:cxn>
                <a:cxn ang="0">
                  <a:pos x="0" y="15"/>
                </a:cxn>
                <a:cxn ang="0">
                  <a:pos x="6" y="8"/>
                </a:cxn>
                <a:cxn ang="0">
                  <a:pos x="13" y="1"/>
                </a:cxn>
                <a:cxn ang="0">
                  <a:pos x="41" y="0"/>
                </a:cxn>
                <a:cxn ang="0">
                  <a:pos x="70" y="1"/>
                </a:cxn>
                <a:cxn ang="0">
                  <a:pos x="76" y="2"/>
                </a:cxn>
                <a:cxn ang="0">
                  <a:pos x="86" y="7"/>
                </a:cxn>
                <a:cxn ang="0">
                  <a:pos x="92" y="8"/>
                </a:cxn>
                <a:cxn ang="0">
                  <a:pos x="103" y="8"/>
                </a:cxn>
                <a:cxn ang="0">
                  <a:pos x="123" y="8"/>
                </a:cxn>
                <a:cxn ang="0">
                  <a:pos x="134" y="13"/>
                </a:cxn>
                <a:cxn ang="0">
                  <a:pos x="139" y="17"/>
                </a:cxn>
                <a:cxn ang="0">
                  <a:pos x="24" y="15"/>
                </a:cxn>
                <a:cxn ang="0">
                  <a:pos x="15" y="29"/>
                </a:cxn>
                <a:cxn ang="0">
                  <a:pos x="10" y="49"/>
                </a:cxn>
                <a:cxn ang="0">
                  <a:pos x="12" y="50"/>
                </a:cxn>
                <a:cxn ang="0">
                  <a:pos x="18" y="51"/>
                </a:cxn>
                <a:cxn ang="0">
                  <a:pos x="19" y="53"/>
                </a:cxn>
                <a:cxn ang="0">
                  <a:pos x="15" y="53"/>
                </a:cxn>
                <a:cxn ang="0">
                  <a:pos x="11" y="54"/>
                </a:cxn>
                <a:cxn ang="0">
                  <a:pos x="17" y="79"/>
                </a:cxn>
                <a:cxn ang="0">
                  <a:pos x="28" y="83"/>
                </a:cxn>
                <a:cxn ang="0">
                  <a:pos x="52" y="91"/>
                </a:cxn>
                <a:cxn ang="0">
                  <a:pos x="77" y="94"/>
                </a:cxn>
                <a:cxn ang="0">
                  <a:pos x="116" y="95"/>
                </a:cxn>
                <a:cxn ang="0">
                  <a:pos x="119" y="78"/>
                </a:cxn>
                <a:cxn ang="0">
                  <a:pos x="123" y="41"/>
                </a:cxn>
                <a:cxn ang="0">
                  <a:pos x="122" y="23"/>
                </a:cxn>
                <a:cxn ang="0">
                  <a:pos x="106" y="22"/>
                </a:cxn>
                <a:cxn ang="0">
                  <a:pos x="70" y="16"/>
                </a:cxn>
                <a:cxn ang="0">
                  <a:pos x="50" y="14"/>
                </a:cxn>
                <a:cxn ang="0">
                  <a:pos x="24" y="15"/>
                </a:cxn>
              </a:cxnLst>
              <a:rect l="0" t="0" r="r" b="b"/>
              <a:pathLst>
                <a:path w="139" h="110">
                  <a:moveTo>
                    <a:pt x="139" y="17"/>
                  </a:moveTo>
                  <a:lnTo>
                    <a:pt x="139" y="17"/>
                  </a:lnTo>
                  <a:lnTo>
                    <a:pt x="137" y="29"/>
                  </a:lnTo>
                  <a:lnTo>
                    <a:pt x="134" y="39"/>
                  </a:lnTo>
                  <a:lnTo>
                    <a:pt x="132" y="61"/>
                  </a:lnTo>
                  <a:lnTo>
                    <a:pt x="132" y="81"/>
                  </a:lnTo>
                  <a:lnTo>
                    <a:pt x="131" y="91"/>
                  </a:lnTo>
                  <a:lnTo>
                    <a:pt x="130" y="101"/>
                  </a:lnTo>
                  <a:lnTo>
                    <a:pt x="130" y="101"/>
                  </a:lnTo>
                  <a:lnTo>
                    <a:pt x="125" y="106"/>
                  </a:lnTo>
                  <a:lnTo>
                    <a:pt x="118" y="109"/>
                  </a:lnTo>
                  <a:lnTo>
                    <a:pt x="110" y="110"/>
                  </a:lnTo>
                  <a:lnTo>
                    <a:pt x="100" y="110"/>
                  </a:lnTo>
                  <a:lnTo>
                    <a:pt x="100" y="110"/>
                  </a:lnTo>
                  <a:lnTo>
                    <a:pt x="77" y="108"/>
                  </a:lnTo>
                  <a:lnTo>
                    <a:pt x="56" y="106"/>
                  </a:lnTo>
                  <a:lnTo>
                    <a:pt x="56" y="106"/>
                  </a:lnTo>
                  <a:lnTo>
                    <a:pt x="52" y="104"/>
                  </a:lnTo>
                  <a:lnTo>
                    <a:pt x="46" y="101"/>
                  </a:lnTo>
                  <a:lnTo>
                    <a:pt x="39" y="98"/>
                  </a:lnTo>
                  <a:lnTo>
                    <a:pt x="33" y="97"/>
                  </a:lnTo>
                  <a:lnTo>
                    <a:pt x="33" y="97"/>
                  </a:lnTo>
                  <a:lnTo>
                    <a:pt x="22" y="95"/>
                  </a:lnTo>
                  <a:lnTo>
                    <a:pt x="15" y="94"/>
                  </a:lnTo>
                  <a:lnTo>
                    <a:pt x="10" y="94"/>
                  </a:lnTo>
                  <a:lnTo>
                    <a:pt x="8" y="92"/>
                  </a:lnTo>
                  <a:lnTo>
                    <a:pt x="5" y="90"/>
                  </a:lnTo>
                  <a:lnTo>
                    <a:pt x="3" y="86"/>
                  </a:lnTo>
                  <a:lnTo>
                    <a:pt x="3" y="86"/>
                  </a:lnTo>
                  <a:lnTo>
                    <a:pt x="0" y="50"/>
                  </a:lnTo>
                  <a:lnTo>
                    <a:pt x="0" y="33"/>
                  </a:lnTo>
                  <a:lnTo>
                    <a:pt x="0" y="15"/>
                  </a:lnTo>
                  <a:lnTo>
                    <a:pt x="0" y="15"/>
                  </a:lnTo>
                  <a:lnTo>
                    <a:pt x="6" y="8"/>
                  </a:lnTo>
                  <a:lnTo>
                    <a:pt x="13" y="1"/>
                  </a:lnTo>
                  <a:lnTo>
                    <a:pt x="13" y="1"/>
                  </a:lnTo>
                  <a:lnTo>
                    <a:pt x="26" y="1"/>
                  </a:lnTo>
                  <a:lnTo>
                    <a:pt x="41" y="0"/>
                  </a:lnTo>
                  <a:lnTo>
                    <a:pt x="56" y="0"/>
                  </a:lnTo>
                  <a:lnTo>
                    <a:pt x="70" y="1"/>
                  </a:lnTo>
                  <a:lnTo>
                    <a:pt x="70" y="1"/>
                  </a:lnTo>
                  <a:lnTo>
                    <a:pt x="76" y="2"/>
                  </a:lnTo>
                  <a:lnTo>
                    <a:pt x="81" y="4"/>
                  </a:lnTo>
                  <a:lnTo>
                    <a:pt x="86" y="7"/>
                  </a:lnTo>
                  <a:lnTo>
                    <a:pt x="92" y="8"/>
                  </a:lnTo>
                  <a:lnTo>
                    <a:pt x="92" y="8"/>
                  </a:lnTo>
                  <a:lnTo>
                    <a:pt x="97" y="8"/>
                  </a:lnTo>
                  <a:lnTo>
                    <a:pt x="103" y="8"/>
                  </a:lnTo>
                  <a:lnTo>
                    <a:pt x="116" y="8"/>
                  </a:lnTo>
                  <a:lnTo>
                    <a:pt x="123" y="8"/>
                  </a:lnTo>
                  <a:lnTo>
                    <a:pt x="129" y="10"/>
                  </a:lnTo>
                  <a:lnTo>
                    <a:pt x="134" y="13"/>
                  </a:lnTo>
                  <a:lnTo>
                    <a:pt x="139" y="17"/>
                  </a:lnTo>
                  <a:lnTo>
                    <a:pt x="139" y="17"/>
                  </a:lnTo>
                  <a:close/>
                  <a:moveTo>
                    <a:pt x="24" y="15"/>
                  </a:moveTo>
                  <a:lnTo>
                    <a:pt x="24" y="15"/>
                  </a:lnTo>
                  <a:lnTo>
                    <a:pt x="19" y="21"/>
                  </a:lnTo>
                  <a:lnTo>
                    <a:pt x="15" y="29"/>
                  </a:lnTo>
                  <a:lnTo>
                    <a:pt x="11" y="38"/>
                  </a:lnTo>
                  <a:lnTo>
                    <a:pt x="10" y="49"/>
                  </a:lnTo>
                  <a:lnTo>
                    <a:pt x="10" y="49"/>
                  </a:lnTo>
                  <a:lnTo>
                    <a:pt x="12" y="50"/>
                  </a:lnTo>
                  <a:lnTo>
                    <a:pt x="16" y="50"/>
                  </a:lnTo>
                  <a:lnTo>
                    <a:pt x="18" y="51"/>
                  </a:lnTo>
                  <a:lnTo>
                    <a:pt x="19" y="52"/>
                  </a:lnTo>
                  <a:lnTo>
                    <a:pt x="19" y="53"/>
                  </a:lnTo>
                  <a:lnTo>
                    <a:pt x="19" y="53"/>
                  </a:lnTo>
                  <a:lnTo>
                    <a:pt x="15" y="53"/>
                  </a:lnTo>
                  <a:lnTo>
                    <a:pt x="11" y="54"/>
                  </a:lnTo>
                  <a:lnTo>
                    <a:pt x="11" y="54"/>
                  </a:lnTo>
                  <a:lnTo>
                    <a:pt x="13" y="67"/>
                  </a:lnTo>
                  <a:lnTo>
                    <a:pt x="17" y="79"/>
                  </a:lnTo>
                  <a:lnTo>
                    <a:pt x="17" y="79"/>
                  </a:lnTo>
                  <a:lnTo>
                    <a:pt x="28" y="83"/>
                  </a:lnTo>
                  <a:lnTo>
                    <a:pt x="40" y="87"/>
                  </a:lnTo>
                  <a:lnTo>
                    <a:pt x="52" y="91"/>
                  </a:lnTo>
                  <a:lnTo>
                    <a:pt x="64" y="93"/>
                  </a:lnTo>
                  <a:lnTo>
                    <a:pt x="77" y="94"/>
                  </a:lnTo>
                  <a:lnTo>
                    <a:pt x="89" y="95"/>
                  </a:lnTo>
                  <a:lnTo>
                    <a:pt x="116" y="95"/>
                  </a:lnTo>
                  <a:lnTo>
                    <a:pt x="116" y="95"/>
                  </a:lnTo>
                  <a:lnTo>
                    <a:pt x="119" y="78"/>
                  </a:lnTo>
                  <a:lnTo>
                    <a:pt x="122" y="60"/>
                  </a:lnTo>
                  <a:lnTo>
                    <a:pt x="123" y="41"/>
                  </a:lnTo>
                  <a:lnTo>
                    <a:pt x="123" y="32"/>
                  </a:lnTo>
                  <a:lnTo>
                    <a:pt x="122" y="23"/>
                  </a:lnTo>
                  <a:lnTo>
                    <a:pt x="122" y="23"/>
                  </a:lnTo>
                  <a:lnTo>
                    <a:pt x="106" y="22"/>
                  </a:lnTo>
                  <a:lnTo>
                    <a:pt x="92" y="20"/>
                  </a:lnTo>
                  <a:lnTo>
                    <a:pt x="70" y="16"/>
                  </a:lnTo>
                  <a:lnTo>
                    <a:pt x="61" y="15"/>
                  </a:lnTo>
                  <a:lnTo>
                    <a:pt x="50" y="14"/>
                  </a:lnTo>
                  <a:lnTo>
                    <a:pt x="38" y="14"/>
                  </a:lnTo>
                  <a:lnTo>
                    <a:pt x="24" y="15"/>
                  </a:lnTo>
                  <a:lnTo>
                    <a:pt x="24" y="1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8" name="Freeform 203"/>
            <p:cNvSpPr>
              <a:spLocks noEditPoints="1"/>
            </p:cNvSpPr>
            <p:nvPr/>
          </p:nvSpPr>
          <p:spPr bwMode="auto">
            <a:xfrm>
              <a:off x="5835651" y="1795463"/>
              <a:ext cx="23813" cy="33338"/>
            </a:xfrm>
            <a:custGeom>
              <a:avLst/>
              <a:gdLst/>
              <a:ahLst/>
              <a:cxnLst>
                <a:cxn ang="0">
                  <a:pos x="31" y="30"/>
                </a:cxn>
                <a:cxn ang="0">
                  <a:pos x="40" y="42"/>
                </a:cxn>
                <a:cxn ang="0">
                  <a:pos x="42" y="51"/>
                </a:cxn>
                <a:cxn ang="0">
                  <a:pos x="42" y="56"/>
                </a:cxn>
                <a:cxn ang="0">
                  <a:pos x="31" y="63"/>
                </a:cxn>
                <a:cxn ang="0">
                  <a:pos x="29" y="62"/>
                </a:cxn>
                <a:cxn ang="0">
                  <a:pos x="17" y="61"/>
                </a:cxn>
                <a:cxn ang="0">
                  <a:pos x="5" y="57"/>
                </a:cxn>
                <a:cxn ang="0">
                  <a:pos x="1" y="55"/>
                </a:cxn>
                <a:cxn ang="0">
                  <a:pos x="0" y="40"/>
                </a:cxn>
                <a:cxn ang="0">
                  <a:pos x="3" y="33"/>
                </a:cxn>
                <a:cxn ang="0">
                  <a:pos x="9" y="29"/>
                </a:cxn>
                <a:cxn ang="0">
                  <a:pos x="8" y="25"/>
                </a:cxn>
                <a:cxn ang="0">
                  <a:pos x="9" y="16"/>
                </a:cxn>
                <a:cxn ang="0">
                  <a:pos x="13" y="10"/>
                </a:cxn>
                <a:cxn ang="0">
                  <a:pos x="23" y="2"/>
                </a:cxn>
                <a:cxn ang="0">
                  <a:pos x="33" y="0"/>
                </a:cxn>
                <a:cxn ang="0">
                  <a:pos x="39" y="1"/>
                </a:cxn>
                <a:cxn ang="0">
                  <a:pos x="44" y="5"/>
                </a:cxn>
                <a:cxn ang="0">
                  <a:pos x="45" y="10"/>
                </a:cxn>
                <a:cxn ang="0">
                  <a:pos x="45" y="16"/>
                </a:cxn>
                <a:cxn ang="0">
                  <a:pos x="42" y="21"/>
                </a:cxn>
                <a:cxn ang="0">
                  <a:pos x="31" y="30"/>
                </a:cxn>
                <a:cxn ang="0">
                  <a:pos x="21" y="21"/>
                </a:cxn>
                <a:cxn ang="0">
                  <a:pos x="24" y="21"/>
                </a:cxn>
                <a:cxn ang="0">
                  <a:pos x="31" y="17"/>
                </a:cxn>
                <a:cxn ang="0">
                  <a:pos x="32" y="14"/>
                </a:cxn>
                <a:cxn ang="0">
                  <a:pos x="25" y="14"/>
                </a:cxn>
                <a:cxn ang="0">
                  <a:pos x="22" y="16"/>
                </a:cxn>
                <a:cxn ang="0">
                  <a:pos x="21" y="21"/>
                </a:cxn>
                <a:cxn ang="0">
                  <a:pos x="10" y="38"/>
                </a:cxn>
                <a:cxn ang="0">
                  <a:pos x="11" y="42"/>
                </a:cxn>
                <a:cxn ang="0">
                  <a:pos x="16" y="51"/>
                </a:cxn>
                <a:cxn ang="0">
                  <a:pos x="20" y="50"/>
                </a:cxn>
                <a:cxn ang="0">
                  <a:pos x="27" y="49"/>
                </a:cxn>
                <a:cxn ang="0">
                  <a:pos x="30" y="47"/>
                </a:cxn>
                <a:cxn ang="0">
                  <a:pos x="21" y="39"/>
                </a:cxn>
                <a:cxn ang="0">
                  <a:pos x="12" y="36"/>
                </a:cxn>
                <a:cxn ang="0">
                  <a:pos x="10" y="38"/>
                </a:cxn>
              </a:cxnLst>
              <a:rect l="0" t="0" r="r" b="b"/>
              <a:pathLst>
                <a:path w="45" h="62">
                  <a:moveTo>
                    <a:pt x="31" y="30"/>
                  </a:moveTo>
                  <a:lnTo>
                    <a:pt x="31" y="30"/>
                  </a:lnTo>
                  <a:lnTo>
                    <a:pt x="37" y="36"/>
                  </a:lnTo>
                  <a:lnTo>
                    <a:pt x="40" y="42"/>
                  </a:lnTo>
                  <a:lnTo>
                    <a:pt x="42" y="48"/>
                  </a:lnTo>
                  <a:lnTo>
                    <a:pt x="42" y="51"/>
                  </a:lnTo>
                  <a:lnTo>
                    <a:pt x="42" y="56"/>
                  </a:lnTo>
                  <a:lnTo>
                    <a:pt x="42" y="56"/>
                  </a:lnTo>
                  <a:lnTo>
                    <a:pt x="36" y="59"/>
                  </a:lnTo>
                  <a:lnTo>
                    <a:pt x="31" y="63"/>
                  </a:lnTo>
                  <a:lnTo>
                    <a:pt x="31" y="63"/>
                  </a:lnTo>
                  <a:lnTo>
                    <a:pt x="29" y="62"/>
                  </a:lnTo>
                  <a:lnTo>
                    <a:pt x="25" y="61"/>
                  </a:lnTo>
                  <a:lnTo>
                    <a:pt x="17" y="61"/>
                  </a:lnTo>
                  <a:lnTo>
                    <a:pt x="9" y="59"/>
                  </a:lnTo>
                  <a:lnTo>
                    <a:pt x="5" y="57"/>
                  </a:lnTo>
                  <a:lnTo>
                    <a:pt x="1" y="55"/>
                  </a:lnTo>
                  <a:lnTo>
                    <a:pt x="1" y="55"/>
                  </a:lnTo>
                  <a:lnTo>
                    <a:pt x="0" y="48"/>
                  </a:lnTo>
                  <a:lnTo>
                    <a:pt x="0" y="40"/>
                  </a:lnTo>
                  <a:lnTo>
                    <a:pt x="1" y="36"/>
                  </a:lnTo>
                  <a:lnTo>
                    <a:pt x="3" y="33"/>
                  </a:lnTo>
                  <a:lnTo>
                    <a:pt x="6" y="30"/>
                  </a:lnTo>
                  <a:lnTo>
                    <a:pt x="9" y="29"/>
                  </a:lnTo>
                  <a:lnTo>
                    <a:pt x="9" y="29"/>
                  </a:lnTo>
                  <a:lnTo>
                    <a:pt x="8" y="25"/>
                  </a:lnTo>
                  <a:lnTo>
                    <a:pt x="8" y="20"/>
                  </a:lnTo>
                  <a:lnTo>
                    <a:pt x="9" y="16"/>
                  </a:lnTo>
                  <a:lnTo>
                    <a:pt x="11" y="13"/>
                  </a:lnTo>
                  <a:lnTo>
                    <a:pt x="13" y="10"/>
                  </a:lnTo>
                  <a:lnTo>
                    <a:pt x="15" y="6"/>
                  </a:lnTo>
                  <a:lnTo>
                    <a:pt x="23" y="2"/>
                  </a:lnTo>
                  <a:lnTo>
                    <a:pt x="29" y="0"/>
                  </a:lnTo>
                  <a:lnTo>
                    <a:pt x="33" y="0"/>
                  </a:lnTo>
                  <a:lnTo>
                    <a:pt x="37" y="0"/>
                  </a:lnTo>
                  <a:lnTo>
                    <a:pt x="39" y="1"/>
                  </a:lnTo>
                  <a:lnTo>
                    <a:pt x="42" y="3"/>
                  </a:lnTo>
                  <a:lnTo>
                    <a:pt x="44" y="5"/>
                  </a:lnTo>
                  <a:lnTo>
                    <a:pt x="45" y="10"/>
                  </a:lnTo>
                  <a:lnTo>
                    <a:pt x="45" y="10"/>
                  </a:lnTo>
                  <a:lnTo>
                    <a:pt x="45" y="13"/>
                  </a:lnTo>
                  <a:lnTo>
                    <a:pt x="45" y="16"/>
                  </a:lnTo>
                  <a:lnTo>
                    <a:pt x="44" y="19"/>
                  </a:lnTo>
                  <a:lnTo>
                    <a:pt x="42" y="21"/>
                  </a:lnTo>
                  <a:lnTo>
                    <a:pt x="37" y="27"/>
                  </a:lnTo>
                  <a:lnTo>
                    <a:pt x="31" y="30"/>
                  </a:lnTo>
                  <a:lnTo>
                    <a:pt x="31" y="30"/>
                  </a:lnTo>
                  <a:close/>
                  <a:moveTo>
                    <a:pt x="21" y="21"/>
                  </a:moveTo>
                  <a:lnTo>
                    <a:pt x="21" y="21"/>
                  </a:lnTo>
                  <a:lnTo>
                    <a:pt x="24" y="21"/>
                  </a:lnTo>
                  <a:lnTo>
                    <a:pt x="27" y="19"/>
                  </a:lnTo>
                  <a:lnTo>
                    <a:pt x="31" y="17"/>
                  </a:lnTo>
                  <a:lnTo>
                    <a:pt x="32" y="14"/>
                  </a:lnTo>
                  <a:lnTo>
                    <a:pt x="32" y="14"/>
                  </a:lnTo>
                  <a:lnTo>
                    <a:pt x="29" y="13"/>
                  </a:lnTo>
                  <a:lnTo>
                    <a:pt x="25" y="14"/>
                  </a:lnTo>
                  <a:lnTo>
                    <a:pt x="23" y="15"/>
                  </a:lnTo>
                  <a:lnTo>
                    <a:pt x="22" y="16"/>
                  </a:lnTo>
                  <a:lnTo>
                    <a:pt x="21" y="18"/>
                  </a:lnTo>
                  <a:lnTo>
                    <a:pt x="21" y="21"/>
                  </a:lnTo>
                  <a:lnTo>
                    <a:pt x="21" y="21"/>
                  </a:lnTo>
                  <a:close/>
                  <a:moveTo>
                    <a:pt x="10" y="38"/>
                  </a:moveTo>
                  <a:lnTo>
                    <a:pt x="10" y="38"/>
                  </a:lnTo>
                  <a:lnTo>
                    <a:pt x="11" y="42"/>
                  </a:lnTo>
                  <a:lnTo>
                    <a:pt x="12" y="45"/>
                  </a:lnTo>
                  <a:lnTo>
                    <a:pt x="16" y="51"/>
                  </a:lnTo>
                  <a:lnTo>
                    <a:pt x="16" y="51"/>
                  </a:lnTo>
                  <a:lnTo>
                    <a:pt x="20" y="50"/>
                  </a:lnTo>
                  <a:lnTo>
                    <a:pt x="24" y="49"/>
                  </a:lnTo>
                  <a:lnTo>
                    <a:pt x="27" y="49"/>
                  </a:lnTo>
                  <a:lnTo>
                    <a:pt x="30" y="47"/>
                  </a:lnTo>
                  <a:lnTo>
                    <a:pt x="30" y="47"/>
                  </a:lnTo>
                  <a:lnTo>
                    <a:pt x="26" y="42"/>
                  </a:lnTo>
                  <a:lnTo>
                    <a:pt x="21" y="39"/>
                  </a:lnTo>
                  <a:lnTo>
                    <a:pt x="15" y="36"/>
                  </a:lnTo>
                  <a:lnTo>
                    <a:pt x="12" y="36"/>
                  </a:lnTo>
                  <a:lnTo>
                    <a:pt x="10" y="38"/>
                  </a:lnTo>
                  <a:lnTo>
                    <a:pt x="10" y="3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9" name="Freeform 204"/>
            <p:cNvSpPr>
              <a:spLocks noEditPoints="1"/>
            </p:cNvSpPr>
            <p:nvPr/>
          </p:nvSpPr>
          <p:spPr bwMode="auto">
            <a:xfrm>
              <a:off x="5972176" y="1797050"/>
              <a:ext cx="80963" cy="131763"/>
            </a:xfrm>
            <a:custGeom>
              <a:avLst/>
              <a:gdLst/>
              <a:ahLst/>
              <a:cxnLst>
                <a:cxn ang="0">
                  <a:pos x="143" y="16"/>
                </a:cxn>
                <a:cxn ang="0">
                  <a:pos x="149" y="27"/>
                </a:cxn>
                <a:cxn ang="0">
                  <a:pos x="151" y="40"/>
                </a:cxn>
                <a:cxn ang="0">
                  <a:pos x="152" y="71"/>
                </a:cxn>
                <a:cxn ang="0">
                  <a:pos x="148" y="121"/>
                </a:cxn>
                <a:cxn ang="0">
                  <a:pos x="148" y="137"/>
                </a:cxn>
                <a:cxn ang="0">
                  <a:pos x="146" y="160"/>
                </a:cxn>
                <a:cxn ang="0">
                  <a:pos x="145" y="173"/>
                </a:cxn>
                <a:cxn ang="0">
                  <a:pos x="144" y="200"/>
                </a:cxn>
                <a:cxn ang="0">
                  <a:pos x="141" y="223"/>
                </a:cxn>
                <a:cxn ang="0">
                  <a:pos x="134" y="237"/>
                </a:cxn>
                <a:cxn ang="0">
                  <a:pos x="127" y="245"/>
                </a:cxn>
                <a:cxn ang="0">
                  <a:pos x="122" y="247"/>
                </a:cxn>
                <a:cxn ang="0">
                  <a:pos x="107" y="245"/>
                </a:cxn>
                <a:cxn ang="0">
                  <a:pos x="76" y="246"/>
                </a:cxn>
                <a:cxn ang="0">
                  <a:pos x="62" y="243"/>
                </a:cxn>
                <a:cxn ang="0">
                  <a:pos x="56" y="241"/>
                </a:cxn>
                <a:cxn ang="0">
                  <a:pos x="48" y="238"/>
                </a:cxn>
                <a:cxn ang="0">
                  <a:pos x="42" y="237"/>
                </a:cxn>
                <a:cxn ang="0">
                  <a:pos x="23" y="237"/>
                </a:cxn>
                <a:cxn ang="0">
                  <a:pos x="12" y="234"/>
                </a:cxn>
                <a:cxn ang="0">
                  <a:pos x="6" y="224"/>
                </a:cxn>
                <a:cxn ang="0">
                  <a:pos x="0" y="204"/>
                </a:cxn>
                <a:cxn ang="0">
                  <a:pos x="0" y="195"/>
                </a:cxn>
                <a:cxn ang="0">
                  <a:pos x="0" y="163"/>
                </a:cxn>
                <a:cxn ang="0">
                  <a:pos x="3" y="121"/>
                </a:cxn>
                <a:cxn ang="0">
                  <a:pos x="9" y="60"/>
                </a:cxn>
                <a:cxn ang="0">
                  <a:pos x="17" y="1"/>
                </a:cxn>
                <a:cxn ang="0">
                  <a:pos x="24" y="0"/>
                </a:cxn>
                <a:cxn ang="0">
                  <a:pos x="46" y="1"/>
                </a:cxn>
                <a:cxn ang="0">
                  <a:pos x="78" y="8"/>
                </a:cxn>
                <a:cxn ang="0">
                  <a:pos x="112" y="14"/>
                </a:cxn>
                <a:cxn ang="0">
                  <a:pos x="143" y="16"/>
                </a:cxn>
                <a:cxn ang="0">
                  <a:pos x="56" y="18"/>
                </a:cxn>
                <a:cxn ang="0">
                  <a:pos x="53" y="18"/>
                </a:cxn>
                <a:cxn ang="0">
                  <a:pos x="43" y="19"/>
                </a:cxn>
                <a:cxn ang="0">
                  <a:pos x="33" y="19"/>
                </a:cxn>
                <a:cxn ang="0">
                  <a:pos x="30" y="18"/>
                </a:cxn>
                <a:cxn ang="0">
                  <a:pos x="27" y="28"/>
                </a:cxn>
                <a:cxn ang="0">
                  <a:pos x="23" y="59"/>
                </a:cxn>
                <a:cxn ang="0">
                  <a:pos x="22" y="65"/>
                </a:cxn>
                <a:cxn ang="0">
                  <a:pos x="18" y="74"/>
                </a:cxn>
                <a:cxn ang="0">
                  <a:pos x="17" y="80"/>
                </a:cxn>
                <a:cxn ang="0">
                  <a:pos x="12" y="147"/>
                </a:cxn>
                <a:cxn ang="0">
                  <a:pos x="12" y="181"/>
                </a:cxn>
                <a:cxn ang="0">
                  <a:pos x="15" y="213"/>
                </a:cxn>
                <a:cxn ang="0">
                  <a:pos x="27" y="219"/>
                </a:cxn>
                <a:cxn ang="0">
                  <a:pos x="51" y="226"/>
                </a:cxn>
                <a:cxn ang="0">
                  <a:pos x="76" y="230"/>
                </a:cxn>
                <a:cxn ang="0">
                  <a:pos x="102" y="231"/>
                </a:cxn>
                <a:cxn ang="0">
                  <a:pos x="116" y="228"/>
                </a:cxn>
                <a:cxn ang="0">
                  <a:pos x="122" y="220"/>
                </a:cxn>
                <a:cxn ang="0">
                  <a:pos x="126" y="219"/>
                </a:cxn>
                <a:cxn ang="0">
                  <a:pos x="136" y="130"/>
                </a:cxn>
                <a:cxn ang="0">
                  <a:pos x="138" y="36"/>
                </a:cxn>
                <a:cxn ang="0">
                  <a:pos x="129" y="33"/>
                </a:cxn>
                <a:cxn ang="0">
                  <a:pos x="98" y="25"/>
                </a:cxn>
                <a:cxn ang="0">
                  <a:pos x="56" y="18"/>
                </a:cxn>
              </a:cxnLst>
              <a:rect l="0" t="0" r="r" b="b"/>
              <a:pathLst>
                <a:path w="153" h="246">
                  <a:moveTo>
                    <a:pt x="143" y="16"/>
                  </a:moveTo>
                  <a:lnTo>
                    <a:pt x="143" y="16"/>
                  </a:lnTo>
                  <a:lnTo>
                    <a:pt x="146" y="22"/>
                  </a:lnTo>
                  <a:lnTo>
                    <a:pt x="149" y="27"/>
                  </a:lnTo>
                  <a:lnTo>
                    <a:pt x="150" y="34"/>
                  </a:lnTo>
                  <a:lnTo>
                    <a:pt x="151" y="40"/>
                  </a:lnTo>
                  <a:lnTo>
                    <a:pt x="153" y="55"/>
                  </a:lnTo>
                  <a:lnTo>
                    <a:pt x="152" y="71"/>
                  </a:lnTo>
                  <a:lnTo>
                    <a:pt x="150" y="105"/>
                  </a:lnTo>
                  <a:lnTo>
                    <a:pt x="148" y="121"/>
                  </a:lnTo>
                  <a:lnTo>
                    <a:pt x="148" y="137"/>
                  </a:lnTo>
                  <a:lnTo>
                    <a:pt x="148" y="137"/>
                  </a:lnTo>
                  <a:lnTo>
                    <a:pt x="147" y="148"/>
                  </a:lnTo>
                  <a:lnTo>
                    <a:pt x="146" y="160"/>
                  </a:lnTo>
                  <a:lnTo>
                    <a:pt x="146" y="160"/>
                  </a:lnTo>
                  <a:lnTo>
                    <a:pt x="145" y="173"/>
                  </a:lnTo>
                  <a:lnTo>
                    <a:pt x="145" y="186"/>
                  </a:lnTo>
                  <a:lnTo>
                    <a:pt x="144" y="200"/>
                  </a:lnTo>
                  <a:lnTo>
                    <a:pt x="143" y="211"/>
                  </a:lnTo>
                  <a:lnTo>
                    <a:pt x="141" y="223"/>
                  </a:lnTo>
                  <a:lnTo>
                    <a:pt x="137" y="233"/>
                  </a:lnTo>
                  <a:lnTo>
                    <a:pt x="134" y="237"/>
                  </a:lnTo>
                  <a:lnTo>
                    <a:pt x="131" y="241"/>
                  </a:lnTo>
                  <a:lnTo>
                    <a:pt x="127" y="245"/>
                  </a:lnTo>
                  <a:lnTo>
                    <a:pt x="122" y="247"/>
                  </a:lnTo>
                  <a:lnTo>
                    <a:pt x="122" y="247"/>
                  </a:lnTo>
                  <a:lnTo>
                    <a:pt x="115" y="246"/>
                  </a:lnTo>
                  <a:lnTo>
                    <a:pt x="107" y="245"/>
                  </a:lnTo>
                  <a:lnTo>
                    <a:pt x="91" y="245"/>
                  </a:lnTo>
                  <a:lnTo>
                    <a:pt x="76" y="246"/>
                  </a:lnTo>
                  <a:lnTo>
                    <a:pt x="62" y="243"/>
                  </a:lnTo>
                  <a:lnTo>
                    <a:pt x="62" y="243"/>
                  </a:lnTo>
                  <a:lnTo>
                    <a:pt x="59" y="242"/>
                  </a:lnTo>
                  <a:lnTo>
                    <a:pt x="56" y="241"/>
                  </a:lnTo>
                  <a:lnTo>
                    <a:pt x="52" y="239"/>
                  </a:lnTo>
                  <a:lnTo>
                    <a:pt x="48" y="238"/>
                  </a:lnTo>
                  <a:lnTo>
                    <a:pt x="48" y="238"/>
                  </a:lnTo>
                  <a:lnTo>
                    <a:pt x="42" y="237"/>
                  </a:lnTo>
                  <a:lnTo>
                    <a:pt x="35" y="237"/>
                  </a:lnTo>
                  <a:lnTo>
                    <a:pt x="23" y="237"/>
                  </a:lnTo>
                  <a:lnTo>
                    <a:pt x="17" y="236"/>
                  </a:lnTo>
                  <a:lnTo>
                    <a:pt x="12" y="234"/>
                  </a:lnTo>
                  <a:lnTo>
                    <a:pt x="9" y="231"/>
                  </a:lnTo>
                  <a:lnTo>
                    <a:pt x="6" y="224"/>
                  </a:lnTo>
                  <a:lnTo>
                    <a:pt x="6" y="224"/>
                  </a:lnTo>
                  <a:lnTo>
                    <a:pt x="0" y="204"/>
                  </a:lnTo>
                  <a:lnTo>
                    <a:pt x="0" y="204"/>
                  </a:lnTo>
                  <a:lnTo>
                    <a:pt x="0" y="195"/>
                  </a:lnTo>
                  <a:lnTo>
                    <a:pt x="0" y="186"/>
                  </a:lnTo>
                  <a:lnTo>
                    <a:pt x="0" y="163"/>
                  </a:lnTo>
                  <a:lnTo>
                    <a:pt x="3" y="121"/>
                  </a:lnTo>
                  <a:lnTo>
                    <a:pt x="3" y="121"/>
                  </a:lnTo>
                  <a:lnTo>
                    <a:pt x="6" y="90"/>
                  </a:lnTo>
                  <a:lnTo>
                    <a:pt x="9" y="60"/>
                  </a:lnTo>
                  <a:lnTo>
                    <a:pt x="12" y="30"/>
                  </a:lnTo>
                  <a:lnTo>
                    <a:pt x="17" y="1"/>
                  </a:lnTo>
                  <a:lnTo>
                    <a:pt x="17" y="1"/>
                  </a:lnTo>
                  <a:lnTo>
                    <a:pt x="24" y="0"/>
                  </a:lnTo>
                  <a:lnTo>
                    <a:pt x="31" y="0"/>
                  </a:lnTo>
                  <a:lnTo>
                    <a:pt x="46" y="1"/>
                  </a:lnTo>
                  <a:lnTo>
                    <a:pt x="61" y="5"/>
                  </a:lnTo>
                  <a:lnTo>
                    <a:pt x="78" y="8"/>
                  </a:lnTo>
                  <a:lnTo>
                    <a:pt x="94" y="12"/>
                  </a:lnTo>
                  <a:lnTo>
                    <a:pt x="112" y="14"/>
                  </a:lnTo>
                  <a:lnTo>
                    <a:pt x="128" y="16"/>
                  </a:lnTo>
                  <a:lnTo>
                    <a:pt x="143" y="16"/>
                  </a:lnTo>
                  <a:lnTo>
                    <a:pt x="143" y="16"/>
                  </a:lnTo>
                  <a:close/>
                  <a:moveTo>
                    <a:pt x="56" y="18"/>
                  </a:moveTo>
                  <a:lnTo>
                    <a:pt x="56" y="18"/>
                  </a:lnTo>
                  <a:lnTo>
                    <a:pt x="53" y="18"/>
                  </a:lnTo>
                  <a:lnTo>
                    <a:pt x="49" y="18"/>
                  </a:lnTo>
                  <a:lnTo>
                    <a:pt x="43" y="19"/>
                  </a:lnTo>
                  <a:lnTo>
                    <a:pt x="37" y="20"/>
                  </a:lnTo>
                  <a:lnTo>
                    <a:pt x="33" y="19"/>
                  </a:lnTo>
                  <a:lnTo>
                    <a:pt x="30" y="18"/>
                  </a:lnTo>
                  <a:lnTo>
                    <a:pt x="30" y="18"/>
                  </a:lnTo>
                  <a:lnTo>
                    <a:pt x="28" y="23"/>
                  </a:lnTo>
                  <a:lnTo>
                    <a:pt x="27" y="28"/>
                  </a:lnTo>
                  <a:lnTo>
                    <a:pt x="25" y="39"/>
                  </a:lnTo>
                  <a:lnTo>
                    <a:pt x="23" y="59"/>
                  </a:lnTo>
                  <a:lnTo>
                    <a:pt x="23" y="59"/>
                  </a:lnTo>
                  <a:lnTo>
                    <a:pt x="22" y="65"/>
                  </a:lnTo>
                  <a:lnTo>
                    <a:pt x="20" y="69"/>
                  </a:lnTo>
                  <a:lnTo>
                    <a:pt x="18" y="74"/>
                  </a:lnTo>
                  <a:lnTo>
                    <a:pt x="17" y="80"/>
                  </a:lnTo>
                  <a:lnTo>
                    <a:pt x="17" y="80"/>
                  </a:lnTo>
                  <a:lnTo>
                    <a:pt x="14" y="113"/>
                  </a:lnTo>
                  <a:lnTo>
                    <a:pt x="12" y="147"/>
                  </a:lnTo>
                  <a:lnTo>
                    <a:pt x="12" y="164"/>
                  </a:lnTo>
                  <a:lnTo>
                    <a:pt x="12" y="181"/>
                  </a:lnTo>
                  <a:lnTo>
                    <a:pt x="13" y="198"/>
                  </a:lnTo>
                  <a:lnTo>
                    <a:pt x="15" y="213"/>
                  </a:lnTo>
                  <a:lnTo>
                    <a:pt x="15" y="213"/>
                  </a:lnTo>
                  <a:lnTo>
                    <a:pt x="27" y="219"/>
                  </a:lnTo>
                  <a:lnTo>
                    <a:pt x="39" y="223"/>
                  </a:lnTo>
                  <a:lnTo>
                    <a:pt x="51" y="226"/>
                  </a:lnTo>
                  <a:lnTo>
                    <a:pt x="63" y="228"/>
                  </a:lnTo>
                  <a:lnTo>
                    <a:pt x="76" y="230"/>
                  </a:lnTo>
                  <a:lnTo>
                    <a:pt x="89" y="231"/>
                  </a:lnTo>
                  <a:lnTo>
                    <a:pt x="102" y="231"/>
                  </a:lnTo>
                  <a:lnTo>
                    <a:pt x="116" y="228"/>
                  </a:lnTo>
                  <a:lnTo>
                    <a:pt x="116" y="228"/>
                  </a:lnTo>
                  <a:lnTo>
                    <a:pt x="119" y="223"/>
                  </a:lnTo>
                  <a:lnTo>
                    <a:pt x="122" y="220"/>
                  </a:lnTo>
                  <a:lnTo>
                    <a:pt x="126" y="219"/>
                  </a:lnTo>
                  <a:lnTo>
                    <a:pt x="126" y="219"/>
                  </a:lnTo>
                  <a:lnTo>
                    <a:pt x="131" y="176"/>
                  </a:lnTo>
                  <a:lnTo>
                    <a:pt x="136" y="130"/>
                  </a:lnTo>
                  <a:lnTo>
                    <a:pt x="138" y="83"/>
                  </a:lnTo>
                  <a:lnTo>
                    <a:pt x="138" y="36"/>
                  </a:lnTo>
                  <a:lnTo>
                    <a:pt x="138" y="36"/>
                  </a:lnTo>
                  <a:lnTo>
                    <a:pt x="129" y="33"/>
                  </a:lnTo>
                  <a:lnTo>
                    <a:pt x="118" y="29"/>
                  </a:lnTo>
                  <a:lnTo>
                    <a:pt x="98" y="25"/>
                  </a:lnTo>
                  <a:lnTo>
                    <a:pt x="76" y="22"/>
                  </a:lnTo>
                  <a:lnTo>
                    <a:pt x="56" y="18"/>
                  </a:lnTo>
                  <a:lnTo>
                    <a:pt x="56"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0" name="Freeform 207"/>
            <p:cNvSpPr>
              <a:spLocks noEditPoints="1"/>
            </p:cNvSpPr>
            <p:nvPr/>
          </p:nvSpPr>
          <p:spPr bwMode="auto">
            <a:xfrm>
              <a:off x="5713413" y="1839913"/>
              <a:ext cx="77788" cy="60325"/>
            </a:xfrm>
            <a:custGeom>
              <a:avLst/>
              <a:gdLst/>
              <a:ahLst/>
              <a:cxnLst>
                <a:cxn ang="0">
                  <a:pos x="147" y="21"/>
                </a:cxn>
                <a:cxn ang="0">
                  <a:pos x="148" y="48"/>
                </a:cxn>
                <a:cxn ang="0">
                  <a:pos x="141" y="91"/>
                </a:cxn>
                <a:cxn ang="0">
                  <a:pos x="137" y="110"/>
                </a:cxn>
                <a:cxn ang="0">
                  <a:pos x="122" y="113"/>
                </a:cxn>
                <a:cxn ang="0">
                  <a:pos x="93" y="111"/>
                </a:cxn>
                <a:cxn ang="0">
                  <a:pos x="46" y="99"/>
                </a:cxn>
                <a:cxn ang="0">
                  <a:pos x="9" y="96"/>
                </a:cxn>
                <a:cxn ang="0">
                  <a:pos x="3" y="82"/>
                </a:cxn>
                <a:cxn ang="0">
                  <a:pos x="0" y="46"/>
                </a:cxn>
                <a:cxn ang="0">
                  <a:pos x="1" y="22"/>
                </a:cxn>
                <a:cxn ang="0">
                  <a:pos x="3" y="11"/>
                </a:cxn>
                <a:cxn ang="0">
                  <a:pos x="19" y="2"/>
                </a:cxn>
                <a:cxn ang="0">
                  <a:pos x="47" y="0"/>
                </a:cxn>
                <a:cxn ang="0">
                  <a:pos x="73" y="3"/>
                </a:cxn>
                <a:cxn ang="0">
                  <a:pos x="134" y="16"/>
                </a:cxn>
                <a:cxn ang="0">
                  <a:pos x="14" y="72"/>
                </a:cxn>
                <a:cxn ang="0">
                  <a:pos x="37" y="83"/>
                </a:cxn>
                <a:cxn ang="0">
                  <a:pos x="78" y="94"/>
                </a:cxn>
                <a:cxn ang="0">
                  <a:pos x="125" y="96"/>
                </a:cxn>
                <a:cxn ang="0">
                  <a:pos x="127" y="82"/>
                </a:cxn>
                <a:cxn ang="0">
                  <a:pos x="136" y="45"/>
                </a:cxn>
                <a:cxn ang="0">
                  <a:pos x="133" y="33"/>
                </a:cxn>
                <a:cxn ang="0">
                  <a:pos x="126" y="27"/>
                </a:cxn>
                <a:cxn ang="0">
                  <a:pos x="98" y="23"/>
                </a:cxn>
                <a:cxn ang="0">
                  <a:pos x="81" y="20"/>
                </a:cxn>
                <a:cxn ang="0">
                  <a:pos x="68" y="16"/>
                </a:cxn>
                <a:cxn ang="0">
                  <a:pos x="81" y="24"/>
                </a:cxn>
                <a:cxn ang="0">
                  <a:pos x="91" y="35"/>
                </a:cxn>
                <a:cxn ang="0">
                  <a:pos x="92" y="32"/>
                </a:cxn>
                <a:cxn ang="0">
                  <a:pos x="89" y="61"/>
                </a:cxn>
                <a:cxn ang="0">
                  <a:pos x="80" y="79"/>
                </a:cxn>
                <a:cxn ang="0">
                  <a:pos x="71" y="83"/>
                </a:cxn>
                <a:cxn ang="0">
                  <a:pos x="61" y="81"/>
                </a:cxn>
                <a:cxn ang="0">
                  <a:pos x="50" y="74"/>
                </a:cxn>
                <a:cxn ang="0">
                  <a:pos x="46" y="61"/>
                </a:cxn>
                <a:cxn ang="0">
                  <a:pos x="53" y="30"/>
                </a:cxn>
                <a:cxn ang="0">
                  <a:pos x="66" y="16"/>
                </a:cxn>
                <a:cxn ang="0">
                  <a:pos x="51" y="12"/>
                </a:cxn>
                <a:cxn ang="0">
                  <a:pos x="33" y="14"/>
                </a:cxn>
                <a:cxn ang="0">
                  <a:pos x="20" y="22"/>
                </a:cxn>
                <a:cxn ang="0">
                  <a:pos x="13" y="36"/>
                </a:cxn>
                <a:cxn ang="0">
                  <a:pos x="14" y="72"/>
                </a:cxn>
                <a:cxn ang="0">
                  <a:pos x="64" y="35"/>
                </a:cxn>
                <a:cxn ang="0">
                  <a:pos x="58" y="61"/>
                </a:cxn>
                <a:cxn ang="0">
                  <a:pos x="61" y="62"/>
                </a:cxn>
                <a:cxn ang="0">
                  <a:pos x="67" y="67"/>
                </a:cxn>
                <a:cxn ang="0">
                  <a:pos x="73" y="64"/>
                </a:cxn>
                <a:cxn ang="0">
                  <a:pos x="77" y="50"/>
                </a:cxn>
                <a:cxn ang="0">
                  <a:pos x="74" y="35"/>
                </a:cxn>
                <a:cxn ang="0">
                  <a:pos x="69" y="32"/>
                </a:cxn>
                <a:cxn ang="0">
                  <a:pos x="64" y="35"/>
                </a:cxn>
              </a:cxnLst>
              <a:rect l="0" t="0" r="r" b="b"/>
              <a:pathLst>
                <a:path w="148" h="113">
                  <a:moveTo>
                    <a:pt x="144" y="16"/>
                  </a:moveTo>
                  <a:lnTo>
                    <a:pt x="144" y="16"/>
                  </a:lnTo>
                  <a:lnTo>
                    <a:pt x="147" y="21"/>
                  </a:lnTo>
                  <a:lnTo>
                    <a:pt x="148" y="29"/>
                  </a:lnTo>
                  <a:lnTo>
                    <a:pt x="148" y="38"/>
                  </a:lnTo>
                  <a:lnTo>
                    <a:pt x="148" y="48"/>
                  </a:lnTo>
                  <a:lnTo>
                    <a:pt x="144" y="70"/>
                  </a:lnTo>
                  <a:lnTo>
                    <a:pt x="141" y="91"/>
                  </a:lnTo>
                  <a:lnTo>
                    <a:pt x="141" y="91"/>
                  </a:lnTo>
                  <a:lnTo>
                    <a:pt x="141" y="101"/>
                  </a:lnTo>
                  <a:lnTo>
                    <a:pt x="140" y="106"/>
                  </a:lnTo>
                  <a:lnTo>
                    <a:pt x="137" y="110"/>
                  </a:lnTo>
                  <a:lnTo>
                    <a:pt x="137" y="110"/>
                  </a:lnTo>
                  <a:lnTo>
                    <a:pt x="129" y="112"/>
                  </a:lnTo>
                  <a:lnTo>
                    <a:pt x="122" y="113"/>
                  </a:lnTo>
                  <a:lnTo>
                    <a:pt x="114" y="113"/>
                  </a:lnTo>
                  <a:lnTo>
                    <a:pt x="107" y="113"/>
                  </a:lnTo>
                  <a:lnTo>
                    <a:pt x="93" y="111"/>
                  </a:lnTo>
                  <a:lnTo>
                    <a:pt x="78" y="108"/>
                  </a:lnTo>
                  <a:lnTo>
                    <a:pt x="62" y="103"/>
                  </a:lnTo>
                  <a:lnTo>
                    <a:pt x="46" y="99"/>
                  </a:lnTo>
                  <a:lnTo>
                    <a:pt x="29" y="97"/>
                  </a:lnTo>
                  <a:lnTo>
                    <a:pt x="19" y="96"/>
                  </a:lnTo>
                  <a:lnTo>
                    <a:pt x="9" y="96"/>
                  </a:lnTo>
                  <a:lnTo>
                    <a:pt x="9" y="96"/>
                  </a:lnTo>
                  <a:lnTo>
                    <a:pt x="5" y="90"/>
                  </a:lnTo>
                  <a:lnTo>
                    <a:pt x="3" y="82"/>
                  </a:lnTo>
                  <a:lnTo>
                    <a:pt x="1" y="74"/>
                  </a:lnTo>
                  <a:lnTo>
                    <a:pt x="0" y="65"/>
                  </a:lnTo>
                  <a:lnTo>
                    <a:pt x="0" y="46"/>
                  </a:lnTo>
                  <a:lnTo>
                    <a:pt x="1" y="27"/>
                  </a:lnTo>
                  <a:lnTo>
                    <a:pt x="1" y="27"/>
                  </a:lnTo>
                  <a:lnTo>
                    <a:pt x="1" y="22"/>
                  </a:lnTo>
                  <a:lnTo>
                    <a:pt x="1" y="17"/>
                  </a:lnTo>
                  <a:lnTo>
                    <a:pt x="1" y="17"/>
                  </a:lnTo>
                  <a:lnTo>
                    <a:pt x="3" y="11"/>
                  </a:lnTo>
                  <a:lnTo>
                    <a:pt x="7" y="7"/>
                  </a:lnTo>
                  <a:lnTo>
                    <a:pt x="13" y="4"/>
                  </a:lnTo>
                  <a:lnTo>
                    <a:pt x="19" y="2"/>
                  </a:lnTo>
                  <a:lnTo>
                    <a:pt x="26" y="1"/>
                  </a:lnTo>
                  <a:lnTo>
                    <a:pt x="33" y="0"/>
                  </a:lnTo>
                  <a:lnTo>
                    <a:pt x="47" y="0"/>
                  </a:lnTo>
                  <a:lnTo>
                    <a:pt x="47" y="0"/>
                  </a:lnTo>
                  <a:lnTo>
                    <a:pt x="60" y="1"/>
                  </a:lnTo>
                  <a:lnTo>
                    <a:pt x="73" y="3"/>
                  </a:lnTo>
                  <a:lnTo>
                    <a:pt x="98" y="8"/>
                  </a:lnTo>
                  <a:lnTo>
                    <a:pt x="122" y="15"/>
                  </a:lnTo>
                  <a:lnTo>
                    <a:pt x="134" y="16"/>
                  </a:lnTo>
                  <a:lnTo>
                    <a:pt x="144" y="16"/>
                  </a:lnTo>
                  <a:lnTo>
                    <a:pt x="144" y="16"/>
                  </a:lnTo>
                  <a:close/>
                  <a:moveTo>
                    <a:pt x="14" y="72"/>
                  </a:moveTo>
                  <a:lnTo>
                    <a:pt x="14" y="72"/>
                  </a:lnTo>
                  <a:lnTo>
                    <a:pt x="26" y="79"/>
                  </a:lnTo>
                  <a:lnTo>
                    <a:pt x="37" y="83"/>
                  </a:lnTo>
                  <a:lnTo>
                    <a:pt x="50" y="87"/>
                  </a:lnTo>
                  <a:lnTo>
                    <a:pt x="63" y="92"/>
                  </a:lnTo>
                  <a:lnTo>
                    <a:pt x="78" y="94"/>
                  </a:lnTo>
                  <a:lnTo>
                    <a:pt x="93" y="96"/>
                  </a:lnTo>
                  <a:lnTo>
                    <a:pt x="109" y="96"/>
                  </a:lnTo>
                  <a:lnTo>
                    <a:pt x="125" y="96"/>
                  </a:lnTo>
                  <a:lnTo>
                    <a:pt x="125" y="96"/>
                  </a:lnTo>
                  <a:lnTo>
                    <a:pt x="125" y="90"/>
                  </a:lnTo>
                  <a:lnTo>
                    <a:pt x="127" y="82"/>
                  </a:lnTo>
                  <a:lnTo>
                    <a:pt x="134" y="64"/>
                  </a:lnTo>
                  <a:lnTo>
                    <a:pt x="136" y="54"/>
                  </a:lnTo>
                  <a:lnTo>
                    <a:pt x="136" y="45"/>
                  </a:lnTo>
                  <a:lnTo>
                    <a:pt x="136" y="40"/>
                  </a:lnTo>
                  <a:lnTo>
                    <a:pt x="135" y="36"/>
                  </a:lnTo>
                  <a:lnTo>
                    <a:pt x="133" y="33"/>
                  </a:lnTo>
                  <a:lnTo>
                    <a:pt x="129" y="29"/>
                  </a:lnTo>
                  <a:lnTo>
                    <a:pt x="129" y="29"/>
                  </a:lnTo>
                  <a:lnTo>
                    <a:pt x="126" y="27"/>
                  </a:lnTo>
                  <a:lnTo>
                    <a:pt x="122" y="26"/>
                  </a:lnTo>
                  <a:lnTo>
                    <a:pt x="111" y="24"/>
                  </a:lnTo>
                  <a:lnTo>
                    <a:pt x="98" y="23"/>
                  </a:lnTo>
                  <a:lnTo>
                    <a:pt x="87" y="21"/>
                  </a:lnTo>
                  <a:lnTo>
                    <a:pt x="87" y="21"/>
                  </a:lnTo>
                  <a:lnTo>
                    <a:pt x="81" y="20"/>
                  </a:lnTo>
                  <a:lnTo>
                    <a:pt x="77" y="18"/>
                  </a:lnTo>
                  <a:lnTo>
                    <a:pt x="73" y="16"/>
                  </a:lnTo>
                  <a:lnTo>
                    <a:pt x="68" y="16"/>
                  </a:lnTo>
                  <a:lnTo>
                    <a:pt x="68" y="16"/>
                  </a:lnTo>
                  <a:lnTo>
                    <a:pt x="75" y="20"/>
                  </a:lnTo>
                  <a:lnTo>
                    <a:pt x="81" y="24"/>
                  </a:lnTo>
                  <a:lnTo>
                    <a:pt x="87" y="29"/>
                  </a:lnTo>
                  <a:lnTo>
                    <a:pt x="89" y="32"/>
                  </a:lnTo>
                  <a:lnTo>
                    <a:pt x="91" y="35"/>
                  </a:lnTo>
                  <a:lnTo>
                    <a:pt x="91" y="35"/>
                  </a:lnTo>
                  <a:lnTo>
                    <a:pt x="91" y="33"/>
                  </a:lnTo>
                  <a:lnTo>
                    <a:pt x="92" y="32"/>
                  </a:lnTo>
                  <a:lnTo>
                    <a:pt x="92" y="32"/>
                  </a:lnTo>
                  <a:lnTo>
                    <a:pt x="90" y="51"/>
                  </a:lnTo>
                  <a:lnTo>
                    <a:pt x="89" y="61"/>
                  </a:lnTo>
                  <a:lnTo>
                    <a:pt x="87" y="69"/>
                  </a:lnTo>
                  <a:lnTo>
                    <a:pt x="82" y="76"/>
                  </a:lnTo>
                  <a:lnTo>
                    <a:pt x="80" y="79"/>
                  </a:lnTo>
                  <a:lnTo>
                    <a:pt x="77" y="81"/>
                  </a:lnTo>
                  <a:lnTo>
                    <a:pt x="74" y="82"/>
                  </a:lnTo>
                  <a:lnTo>
                    <a:pt x="71" y="83"/>
                  </a:lnTo>
                  <a:lnTo>
                    <a:pt x="66" y="82"/>
                  </a:lnTo>
                  <a:lnTo>
                    <a:pt x="61" y="81"/>
                  </a:lnTo>
                  <a:lnTo>
                    <a:pt x="61" y="81"/>
                  </a:lnTo>
                  <a:lnTo>
                    <a:pt x="57" y="80"/>
                  </a:lnTo>
                  <a:lnTo>
                    <a:pt x="53" y="77"/>
                  </a:lnTo>
                  <a:lnTo>
                    <a:pt x="50" y="74"/>
                  </a:lnTo>
                  <a:lnTo>
                    <a:pt x="48" y="70"/>
                  </a:lnTo>
                  <a:lnTo>
                    <a:pt x="47" y="66"/>
                  </a:lnTo>
                  <a:lnTo>
                    <a:pt x="46" y="61"/>
                  </a:lnTo>
                  <a:lnTo>
                    <a:pt x="46" y="51"/>
                  </a:lnTo>
                  <a:lnTo>
                    <a:pt x="49" y="40"/>
                  </a:lnTo>
                  <a:lnTo>
                    <a:pt x="53" y="30"/>
                  </a:lnTo>
                  <a:lnTo>
                    <a:pt x="59" y="22"/>
                  </a:lnTo>
                  <a:lnTo>
                    <a:pt x="63" y="18"/>
                  </a:lnTo>
                  <a:lnTo>
                    <a:pt x="66" y="16"/>
                  </a:lnTo>
                  <a:lnTo>
                    <a:pt x="66" y="16"/>
                  </a:lnTo>
                  <a:lnTo>
                    <a:pt x="59" y="14"/>
                  </a:lnTo>
                  <a:lnTo>
                    <a:pt x="51" y="12"/>
                  </a:lnTo>
                  <a:lnTo>
                    <a:pt x="44" y="11"/>
                  </a:lnTo>
                  <a:lnTo>
                    <a:pt x="38" y="12"/>
                  </a:lnTo>
                  <a:lnTo>
                    <a:pt x="33" y="14"/>
                  </a:lnTo>
                  <a:lnTo>
                    <a:pt x="28" y="16"/>
                  </a:lnTo>
                  <a:lnTo>
                    <a:pt x="23" y="18"/>
                  </a:lnTo>
                  <a:lnTo>
                    <a:pt x="20" y="22"/>
                  </a:lnTo>
                  <a:lnTo>
                    <a:pt x="17" y="26"/>
                  </a:lnTo>
                  <a:lnTo>
                    <a:pt x="15" y="31"/>
                  </a:lnTo>
                  <a:lnTo>
                    <a:pt x="13" y="36"/>
                  </a:lnTo>
                  <a:lnTo>
                    <a:pt x="13" y="42"/>
                  </a:lnTo>
                  <a:lnTo>
                    <a:pt x="12" y="56"/>
                  </a:lnTo>
                  <a:lnTo>
                    <a:pt x="14" y="72"/>
                  </a:lnTo>
                  <a:lnTo>
                    <a:pt x="14" y="72"/>
                  </a:lnTo>
                  <a:close/>
                  <a:moveTo>
                    <a:pt x="64" y="35"/>
                  </a:moveTo>
                  <a:lnTo>
                    <a:pt x="64" y="35"/>
                  </a:lnTo>
                  <a:lnTo>
                    <a:pt x="63" y="42"/>
                  </a:lnTo>
                  <a:lnTo>
                    <a:pt x="62" y="49"/>
                  </a:lnTo>
                  <a:lnTo>
                    <a:pt x="58" y="61"/>
                  </a:lnTo>
                  <a:lnTo>
                    <a:pt x="58" y="61"/>
                  </a:lnTo>
                  <a:lnTo>
                    <a:pt x="60" y="61"/>
                  </a:lnTo>
                  <a:lnTo>
                    <a:pt x="61" y="62"/>
                  </a:lnTo>
                  <a:lnTo>
                    <a:pt x="63" y="64"/>
                  </a:lnTo>
                  <a:lnTo>
                    <a:pt x="65" y="66"/>
                  </a:lnTo>
                  <a:lnTo>
                    <a:pt x="67" y="67"/>
                  </a:lnTo>
                  <a:lnTo>
                    <a:pt x="69" y="66"/>
                  </a:lnTo>
                  <a:lnTo>
                    <a:pt x="69" y="66"/>
                  </a:lnTo>
                  <a:lnTo>
                    <a:pt x="73" y="64"/>
                  </a:lnTo>
                  <a:lnTo>
                    <a:pt x="75" y="60"/>
                  </a:lnTo>
                  <a:lnTo>
                    <a:pt x="77" y="55"/>
                  </a:lnTo>
                  <a:lnTo>
                    <a:pt x="77" y="50"/>
                  </a:lnTo>
                  <a:lnTo>
                    <a:pt x="77" y="45"/>
                  </a:lnTo>
                  <a:lnTo>
                    <a:pt x="76" y="39"/>
                  </a:lnTo>
                  <a:lnTo>
                    <a:pt x="74" y="35"/>
                  </a:lnTo>
                  <a:lnTo>
                    <a:pt x="72" y="31"/>
                  </a:lnTo>
                  <a:lnTo>
                    <a:pt x="72" y="31"/>
                  </a:lnTo>
                  <a:lnTo>
                    <a:pt x="69" y="32"/>
                  </a:lnTo>
                  <a:lnTo>
                    <a:pt x="68" y="34"/>
                  </a:lnTo>
                  <a:lnTo>
                    <a:pt x="66" y="35"/>
                  </a:lnTo>
                  <a:lnTo>
                    <a:pt x="64" y="35"/>
                  </a:lnTo>
                  <a:lnTo>
                    <a:pt x="64" y="3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1" name="Freeform 208"/>
            <p:cNvSpPr/>
            <p:nvPr/>
          </p:nvSpPr>
          <p:spPr bwMode="auto">
            <a:xfrm>
              <a:off x="5994401" y="1841500"/>
              <a:ext cx="34925" cy="38100"/>
            </a:xfrm>
            <a:custGeom>
              <a:avLst/>
              <a:gdLst/>
              <a:ahLst/>
              <a:cxnLst>
                <a:cxn ang="0">
                  <a:pos x="42" y="3"/>
                </a:cxn>
                <a:cxn ang="0">
                  <a:pos x="41" y="15"/>
                </a:cxn>
                <a:cxn ang="0">
                  <a:pos x="40" y="28"/>
                </a:cxn>
                <a:cxn ang="0">
                  <a:pos x="43" y="29"/>
                </a:cxn>
                <a:cxn ang="0">
                  <a:pos x="53" y="30"/>
                </a:cxn>
                <a:cxn ang="0">
                  <a:pos x="62" y="31"/>
                </a:cxn>
                <a:cxn ang="0">
                  <a:pos x="64" y="32"/>
                </a:cxn>
                <a:cxn ang="0">
                  <a:pos x="63" y="40"/>
                </a:cxn>
                <a:cxn ang="0">
                  <a:pos x="61" y="45"/>
                </a:cxn>
                <a:cxn ang="0">
                  <a:pos x="51" y="45"/>
                </a:cxn>
                <a:cxn ang="0">
                  <a:pos x="42" y="43"/>
                </a:cxn>
                <a:cxn ang="0">
                  <a:pos x="40" y="46"/>
                </a:cxn>
                <a:cxn ang="0">
                  <a:pos x="40" y="56"/>
                </a:cxn>
                <a:cxn ang="0">
                  <a:pos x="40" y="66"/>
                </a:cxn>
                <a:cxn ang="0">
                  <a:pos x="38" y="70"/>
                </a:cxn>
                <a:cxn ang="0">
                  <a:pos x="29" y="68"/>
                </a:cxn>
                <a:cxn ang="0">
                  <a:pos x="25" y="62"/>
                </a:cxn>
                <a:cxn ang="0">
                  <a:pos x="25" y="53"/>
                </a:cxn>
                <a:cxn ang="0">
                  <a:pos x="27" y="45"/>
                </a:cxn>
                <a:cxn ang="0">
                  <a:pos x="24" y="44"/>
                </a:cxn>
                <a:cxn ang="0">
                  <a:pos x="13" y="43"/>
                </a:cxn>
                <a:cxn ang="0">
                  <a:pos x="2" y="41"/>
                </a:cxn>
                <a:cxn ang="0">
                  <a:pos x="0" y="38"/>
                </a:cxn>
                <a:cxn ang="0">
                  <a:pos x="2" y="29"/>
                </a:cxn>
                <a:cxn ang="0">
                  <a:pos x="9" y="26"/>
                </a:cxn>
                <a:cxn ang="0">
                  <a:pos x="17" y="25"/>
                </a:cxn>
                <a:cxn ang="0">
                  <a:pos x="25" y="27"/>
                </a:cxn>
                <a:cxn ang="0">
                  <a:pos x="28" y="23"/>
                </a:cxn>
                <a:cxn ang="0">
                  <a:pos x="29" y="8"/>
                </a:cxn>
                <a:cxn ang="0">
                  <a:pos x="30" y="2"/>
                </a:cxn>
                <a:cxn ang="0">
                  <a:pos x="32" y="0"/>
                </a:cxn>
                <a:cxn ang="0">
                  <a:pos x="42" y="3"/>
                </a:cxn>
              </a:cxnLst>
              <a:rect l="0" t="0" r="r" b="b"/>
              <a:pathLst>
                <a:path w="64" h="70">
                  <a:moveTo>
                    <a:pt x="42" y="3"/>
                  </a:moveTo>
                  <a:lnTo>
                    <a:pt x="42" y="3"/>
                  </a:lnTo>
                  <a:lnTo>
                    <a:pt x="41" y="10"/>
                  </a:lnTo>
                  <a:lnTo>
                    <a:pt x="41" y="15"/>
                  </a:lnTo>
                  <a:lnTo>
                    <a:pt x="40" y="20"/>
                  </a:lnTo>
                  <a:lnTo>
                    <a:pt x="40" y="28"/>
                  </a:lnTo>
                  <a:lnTo>
                    <a:pt x="40" y="28"/>
                  </a:lnTo>
                  <a:lnTo>
                    <a:pt x="43" y="29"/>
                  </a:lnTo>
                  <a:lnTo>
                    <a:pt x="46" y="30"/>
                  </a:lnTo>
                  <a:lnTo>
                    <a:pt x="53" y="30"/>
                  </a:lnTo>
                  <a:lnTo>
                    <a:pt x="60" y="30"/>
                  </a:lnTo>
                  <a:lnTo>
                    <a:pt x="62" y="31"/>
                  </a:lnTo>
                  <a:lnTo>
                    <a:pt x="64" y="32"/>
                  </a:lnTo>
                  <a:lnTo>
                    <a:pt x="64" y="32"/>
                  </a:lnTo>
                  <a:lnTo>
                    <a:pt x="64" y="36"/>
                  </a:lnTo>
                  <a:lnTo>
                    <a:pt x="63" y="40"/>
                  </a:lnTo>
                  <a:lnTo>
                    <a:pt x="61" y="45"/>
                  </a:lnTo>
                  <a:lnTo>
                    <a:pt x="61" y="45"/>
                  </a:lnTo>
                  <a:lnTo>
                    <a:pt x="56" y="44"/>
                  </a:lnTo>
                  <a:lnTo>
                    <a:pt x="51" y="45"/>
                  </a:lnTo>
                  <a:lnTo>
                    <a:pt x="47" y="45"/>
                  </a:lnTo>
                  <a:lnTo>
                    <a:pt x="42" y="43"/>
                  </a:lnTo>
                  <a:lnTo>
                    <a:pt x="42" y="43"/>
                  </a:lnTo>
                  <a:lnTo>
                    <a:pt x="40" y="46"/>
                  </a:lnTo>
                  <a:lnTo>
                    <a:pt x="40" y="49"/>
                  </a:lnTo>
                  <a:lnTo>
                    <a:pt x="40" y="56"/>
                  </a:lnTo>
                  <a:lnTo>
                    <a:pt x="40" y="63"/>
                  </a:lnTo>
                  <a:lnTo>
                    <a:pt x="40" y="66"/>
                  </a:lnTo>
                  <a:lnTo>
                    <a:pt x="38" y="70"/>
                  </a:lnTo>
                  <a:lnTo>
                    <a:pt x="38" y="70"/>
                  </a:lnTo>
                  <a:lnTo>
                    <a:pt x="32" y="70"/>
                  </a:lnTo>
                  <a:lnTo>
                    <a:pt x="29" y="68"/>
                  </a:lnTo>
                  <a:lnTo>
                    <a:pt x="27" y="65"/>
                  </a:lnTo>
                  <a:lnTo>
                    <a:pt x="25" y="62"/>
                  </a:lnTo>
                  <a:lnTo>
                    <a:pt x="25" y="58"/>
                  </a:lnTo>
                  <a:lnTo>
                    <a:pt x="25" y="53"/>
                  </a:lnTo>
                  <a:lnTo>
                    <a:pt x="25" y="49"/>
                  </a:lnTo>
                  <a:lnTo>
                    <a:pt x="27" y="45"/>
                  </a:lnTo>
                  <a:lnTo>
                    <a:pt x="27" y="45"/>
                  </a:lnTo>
                  <a:lnTo>
                    <a:pt x="24" y="44"/>
                  </a:lnTo>
                  <a:lnTo>
                    <a:pt x="20" y="43"/>
                  </a:lnTo>
                  <a:lnTo>
                    <a:pt x="13" y="43"/>
                  </a:lnTo>
                  <a:lnTo>
                    <a:pt x="5" y="42"/>
                  </a:lnTo>
                  <a:lnTo>
                    <a:pt x="2" y="41"/>
                  </a:lnTo>
                  <a:lnTo>
                    <a:pt x="0" y="38"/>
                  </a:lnTo>
                  <a:lnTo>
                    <a:pt x="0" y="38"/>
                  </a:lnTo>
                  <a:lnTo>
                    <a:pt x="0" y="33"/>
                  </a:lnTo>
                  <a:lnTo>
                    <a:pt x="2" y="29"/>
                  </a:lnTo>
                  <a:lnTo>
                    <a:pt x="5" y="27"/>
                  </a:lnTo>
                  <a:lnTo>
                    <a:pt x="9" y="26"/>
                  </a:lnTo>
                  <a:lnTo>
                    <a:pt x="13" y="25"/>
                  </a:lnTo>
                  <a:lnTo>
                    <a:pt x="17" y="25"/>
                  </a:lnTo>
                  <a:lnTo>
                    <a:pt x="25" y="27"/>
                  </a:lnTo>
                  <a:lnTo>
                    <a:pt x="25" y="27"/>
                  </a:lnTo>
                  <a:lnTo>
                    <a:pt x="27" y="26"/>
                  </a:lnTo>
                  <a:lnTo>
                    <a:pt x="28" y="23"/>
                  </a:lnTo>
                  <a:lnTo>
                    <a:pt x="29" y="19"/>
                  </a:lnTo>
                  <a:lnTo>
                    <a:pt x="29" y="8"/>
                  </a:lnTo>
                  <a:lnTo>
                    <a:pt x="29" y="4"/>
                  </a:lnTo>
                  <a:lnTo>
                    <a:pt x="30" y="2"/>
                  </a:lnTo>
                  <a:lnTo>
                    <a:pt x="31" y="1"/>
                  </a:lnTo>
                  <a:lnTo>
                    <a:pt x="32" y="0"/>
                  </a:lnTo>
                  <a:lnTo>
                    <a:pt x="35" y="0"/>
                  </a:lnTo>
                  <a:lnTo>
                    <a:pt x="42" y="3"/>
                  </a:lnTo>
                  <a:lnTo>
                    <a:pt x="42"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2" name="Freeform 209"/>
            <p:cNvSpPr>
              <a:spLocks noEditPoints="1"/>
            </p:cNvSpPr>
            <p:nvPr/>
          </p:nvSpPr>
          <p:spPr bwMode="auto">
            <a:xfrm>
              <a:off x="5799138" y="1849438"/>
              <a:ext cx="82550" cy="60325"/>
            </a:xfrm>
            <a:custGeom>
              <a:avLst/>
              <a:gdLst/>
              <a:ahLst/>
              <a:cxnLst>
                <a:cxn ang="0">
                  <a:pos x="156" y="16"/>
                </a:cxn>
                <a:cxn ang="0">
                  <a:pos x="152" y="56"/>
                </a:cxn>
                <a:cxn ang="0">
                  <a:pos x="147" y="99"/>
                </a:cxn>
                <a:cxn ang="0">
                  <a:pos x="142" y="106"/>
                </a:cxn>
                <a:cxn ang="0">
                  <a:pos x="127" y="112"/>
                </a:cxn>
                <a:cxn ang="0">
                  <a:pos x="111" y="114"/>
                </a:cxn>
                <a:cxn ang="0">
                  <a:pos x="83" y="110"/>
                </a:cxn>
                <a:cxn ang="0">
                  <a:pos x="45" y="101"/>
                </a:cxn>
                <a:cxn ang="0">
                  <a:pos x="18" y="94"/>
                </a:cxn>
                <a:cxn ang="0">
                  <a:pos x="9" y="94"/>
                </a:cxn>
                <a:cxn ang="0">
                  <a:pos x="2" y="73"/>
                </a:cxn>
                <a:cxn ang="0">
                  <a:pos x="0" y="50"/>
                </a:cxn>
                <a:cxn ang="0">
                  <a:pos x="2" y="26"/>
                </a:cxn>
                <a:cxn ang="0">
                  <a:pos x="5" y="2"/>
                </a:cxn>
                <a:cxn ang="0">
                  <a:pos x="18" y="0"/>
                </a:cxn>
                <a:cxn ang="0">
                  <a:pos x="76" y="2"/>
                </a:cxn>
                <a:cxn ang="0">
                  <a:pos x="98" y="4"/>
                </a:cxn>
                <a:cxn ang="0">
                  <a:pos x="130" y="7"/>
                </a:cxn>
                <a:cxn ang="0">
                  <a:pos x="148" y="13"/>
                </a:cxn>
                <a:cxn ang="0">
                  <a:pos x="156" y="16"/>
                </a:cxn>
                <a:cxn ang="0">
                  <a:pos x="19" y="16"/>
                </a:cxn>
                <a:cxn ang="0">
                  <a:pos x="12" y="40"/>
                </a:cxn>
                <a:cxn ang="0">
                  <a:pos x="11" y="56"/>
                </a:cxn>
                <a:cxn ang="0">
                  <a:pos x="15" y="72"/>
                </a:cxn>
                <a:cxn ang="0">
                  <a:pos x="19" y="79"/>
                </a:cxn>
                <a:cxn ang="0">
                  <a:pos x="47" y="87"/>
                </a:cxn>
                <a:cxn ang="0">
                  <a:pos x="89" y="98"/>
                </a:cxn>
                <a:cxn ang="0">
                  <a:pos x="111" y="99"/>
                </a:cxn>
                <a:cxn ang="0">
                  <a:pos x="125" y="96"/>
                </a:cxn>
                <a:cxn ang="0">
                  <a:pos x="132" y="94"/>
                </a:cxn>
                <a:cxn ang="0">
                  <a:pos x="137" y="76"/>
                </a:cxn>
                <a:cxn ang="0">
                  <a:pos x="139" y="56"/>
                </a:cxn>
                <a:cxn ang="0">
                  <a:pos x="138" y="35"/>
                </a:cxn>
                <a:cxn ang="0">
                  <a:pos x="133" y="20"/>
                </a:cxn>
                <a:cxn ang="0">
                  <a:pos x="117" y="21"/>
                </a:cxn>
                <a:cxn ang="0">
                  <a:pos x="88" y="19"/>
                </a:cxn>
                <a:cxn ang="0">
                  <a:pos x="61" y="15"/>
                </a:cxn>
                <a:cxn ang="0">
                  <a:pos x="33" y="14"/>
                </a:cxn>
                <a:cxn ang="0">
                  <a:pos x="19" y="16"/>
                </a:cxn>
              </a:cxnLst>
              <a:rect l="0" t="0" r="r" b="b"/>
              <a:pathLst>
                <a:path w="156" h="114">
                  <a:moveTo>
                    <a:pt x="156" y="16"/>
                  </a:moveTo>
                  <a:lnTo>
                    <a:pt x="156" y="16"/>
                  </a:lnTo>
                  <a:lnTo>
                    <a:pt x="153" y="37"/>
                  </a:lnTo>
                  <a:lnTo>
                    <a:pt x="152" y="56"/>
                  </a:lnTo>
                  <a:lnTo>
                    <a:pt x="149" y="76"/>
                  </a:lnTo>
                  <a:lnTo>
                    <a:pt x="147" y="99"/>
                  </a:lnTo>
                  <a:lnTo>
                    <a:pt x="147" y="99"/>
                  </a:lnTo>
                  <a:lnTo>
                    <a:pt x="142" y="106"/>
                  </a:lnTo>
                  <a:lnTo>
                    <a:pt x="134" y="110"/>
                  </a:lnTo>
                  <a:lnTo>
                    <a:pt x="127" y="112"/>
                  </a:lnTo>
                  <a:lnTo>
                    <a:pt x="119" y="114"/>
                  </a:lnTo>
                  <a:lnTo>
                    <a:pt x="111" y="114"/>
                  </a:lnTo>
                  <a:lnTo>
                    <a:pt x="102" y="114"/>
                  </a:lnTo>
                  <a:lnTo>
                    <a:pt x="83" y="110"/>
                  </a:lnTo>
                  <a:lnTo>
                    <a:pt x="64" y="106"/>
                  </a:lnTo>
                  <a:lnTo>
                    <a:pt x="45" y="101"/>
                  </a:lnTo>
                  <a:lnTo>
                    <a:pt x="26" y="96"/>
                  </a:lnTo>
                  <a:lnTo>
                    <a:pt x="18" y="94"/>
                  </a:lnTo>
                  <a:lnTo>
                    <a:pt x="9" y="94"/>
                  </a:lnTo>
                  <a:lnTo>
                    <a:pt x="9" y="94"/>
                  </a:lnTo>
                  <a:lnTo>
                    <a:pt x="4" y="83"/>
                  </a:lnTo>
                  <a:lnTo>
                    <a:pt x="2" y="73"/>
                  </a:lnTo>
                  <a:lnTo>
                    <a:pt x="0" y="62"/>
                  </a:lnTo>
                  <a:lnTo>
                    <a:pt x="0" y="50"/>
                  </a:lnTo>
                  <a:lnTo>
                    <a:pt x="1" y="38"/>
                  </a:lnTo>
                  <a:lnTo>
                    <a:pt x="2" y="26"/>
                  </a:lnTo>
                  <a:lnTo>
                    <a:pt x="5" y="2"/>
                  </a:lnTo>
                  <a:lnTo>
                    <a:pt x="5" y="2"/>
                  </a:lnTo>
                  <a:lnTo>
                    <a:pt x="11" y="1"/>
                  </a:lnTo>
                  <a:lnTo>
                    <a:pt x="18" y="0"/>
                  </a:lnTo>
                  <a:lnTo>
                    <a:pt x="36" y="0"/>
                  </a:lnTo>
                  <a:lnTo>
                    <a:pt x="76" y="2"/>
                  </a:lnTo>
                  <a:lnTo>
                    <a:pt x="76" y="2"/>
                  </a:lnTo>
                  <a:lnTo>
                    <a:pt x="98" y="4"/>
                  </a:lnTo>
                  <a:lnTo>
                    <a:pt x="119" y="6"/>
                  </a:lnTo>
                  <a:lnTo>
                    <a:pt x="130" y="7"/>
                  </a:lnTo>
                  <a:lnTo>
                    <a:pt x="140" y="10"/>
                  </a:lnTo>
                  <a:lnTo>
                    <a:pt x="148" y="13"/>
                  </a:lnTo>
                  <a:lnTo>
                    <a:pt x="156" y="16"/>
                  </a:lnTo>
                  <a:lnTo>
                    <a:pt x="156" y="16"/>
                  </a:lnTo>
                  <a:close/>
                  <a:moveTo>
                    <a:pt x="19" y="16"/>
                  </a:moveTo>
                  <a:lnTo>
                    <a:pt x="19" y="16"/>
                  </a:lnTo>
                  <a:lnTo>
                    <a:pt x="13" y="31"/>
                  </a:lnTo>
                  <a:lnTo>
                    <a:pt x="12" y="40"/>
                  </a:lnTo>
                  <a:lnTo>
                    <a:pt x="11" y="47"/>
                  </a:lnTo>
                  <a:lnTo>
                    <a:pt x="11" y="56"/>
                  </a:lnTo>
                  <a:lnTo>
                    <a:pt x="12" y="64"/>
                  </a:lnTo>
                  <a:lnTo>
                    <a:pt x="15" y="72"/>
                  </a:lnTo>
                  <a:lnTo>
                    <a:pt x="19" y="79"/>
                  </a:lnTo>
                  <a:lnTo>
                    <a:pt x="19" y="79"/>
                  </a:lnTo>
                  <a:lnTo>
                    <a:pt x="33" y="82"/>
                  </a:lnTo>
                  <a:lnTo>
                    <a:pt x="47" y="87"/>
                  </a:lnTo>
                  <a:lnTo>
                    <a:pt x="74" y="95"/>
                  </a:lnTo>
                  <a:lnTo>
                    <a:pt x="89" y="98"/>
                  </a:lnTo>
                  <a:lnTo>
                    <a:pt x="103" y="99"/>
                  </a:lnTo>
                  <a:lnTo>
                    <a:pt x="111" y="99"/>
                  </a:lnTo>
                  <a:lnTo>
                    <a:pt x="118" y="98"/>
                  </a:lnTo>
                  <a:lnTo>
                    <a:pt x="125" y="96"/>
                  </a:lnTo>
                  <a:lnTo>
                    <a:pt x="132" y="94"/>
                  </a:lnTo>
                  <a:lnTo>
                    <a:pt x="132" y="94"/>
                  </a:lnTo>
                  <a:lnTo>
                    <a:pt x="134" y="86"/>
                  </a:lnTo>
                  <a:lnTo>
                    <a:pt x="137" y="76"/>
                  </a:lnTo>
                  <a:lnTo>
                    <a:pt x="139" y="65"/>
                  </a:lnTo>
                  <a:lnTo>
                    <a:pt x="139" y="56"/>
                  </a:lnTo>
                  <a:lnTo>
                    <a:pt x="139" y="45"/>
                  </a:lnTo>
                  <a:lnTo>
                    <a:pt x="138" y="35"/>
                  </a:lnTo>
                  <a:lnTo>
                    <a:pt x="137" y="28"/>
                  </a:lnTo>
                  <a:lnTo>
                    <a:pt x="133" y="20"/>
                  </a:lnTo>
                  <a:lnTo>
                    <a:pt x="133" y="20"/>
                  </a:lnTo>
                  <a:lnTo>
                    <a:pt x="117" y="21"/>
                  </a:lnTo>
                  <a:lnTo>
                    <a:pt x="102" y="21"/>
                  </a:lnTo>
                  <a:lnTo>
                    <a:pt x="88" y="19"/>
                  </a:lnTo>
                  <a:lnTo>
                    <a:pt x="73" y="17"/>
                  </a:lnTo>
                  <a:lnTo>
                    <a:pt x="61" y="15"/>
                  </a:lnTo>
                  <a:lnTo>
                    <a:pt x="47" y="14"/>
                  </a:lnTo>
                  <a:lnTo>
                    <a:pt x="33" y="14"/>
                  </a:lnTo>
                  <a:lnTo>
                    <a:pt x="19" y="16"/>
                  </a:lnTo>
                  <a:lnTo>
                    <a:pt x="19" y="1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3" name="Freeform 210"/>
            <p:cNvSpPr>
              <a:spLocks noEditPoints="1"/>
            </p:cNvSpPr>
            <p:nvPr/>
          </p:nvSpPr>
          <p:spPr bwMode="auto">
            <a:xfrm>
              <a:off x="5883276" y="1858963"/>
              <a:ext cx="76200" cy="60325"/>
            </a:xfrm>
            <a:custGeom>
              <a:avLst/>
              <a:gdLst/>
              <a:ahLst/>
              <a:cxnLst>
                <a:cxn ang="0">
                  <a:pos x="138" y="110"/>
                </a:cxn>
                <a:cxn ang="0">
                  <a:pos x="125" y="112"/>
                </a:cxn>
                <a:cxn ang="0">
                  <a:pos x="111" y="112"/>
                </a:cxn>
                <a:cxn ang="0">
                  <a:pos x="83" y="108"/>
                </a:cxn>
                <a:cxn ang="0">
                  <a:pos x="35" y="102"/>
                </a:cxn>
                <a:cxn ang="0">
                  <a:pos x="23" y="97"/>
                </a:cxn>
                <a:cxn ang="0">
                  <a:pos x="15" y="96"/>
                </a:cxn>
                <a:cxn ang="0">
                  <a:pos x="11" y="96"/>
                </a:cxn>
                <a:cxn ang="0">
                  <a:pos x="9" y="94"/>
                </a:cxn>
                <a:cxn ang="0">
                  <a:pos x="3" y="85"/>
                </a:cxn>
                <a:cxn ang="0">
                  <a:pos x="0" y="65"/>
                </a:cxn>
                <a:cxn ang="0">
                  <a:pos x="1" y="45"/>
                </a:cxn>
                <a:cxn ang="0">
                  <a:pos x="3" y="26"/>
                </a:cxn>
                <a:cxn ang="0">
                  <a:pos x="9" y="13"/>
                </a:cxn>
                <a:cxn ang="0">
                  <a:pos x="14" y="0"/>
                </a:cxn>
                <a:cxn ang="0">
                  <a:pos x="45" y="3"/>
                </a:cxn>
                <a:cxn ang="0">
                  <a:pos x="95" y="6"/>
                </a:cxn>
                <a:cxn ang="0">
                  <a:pos x="129" y="14"/>
                </a:cxn>
                <a:cxn ang="0">
                  <a:pos x="142" y="21"/>
                </a:cxn>
                <a:cxn ang="0">
                  <a:pos x="144" y="43"/>
                </a:cxn>
                <a:cxn ang="0">
                  <a:pos x="144" y="77"/>
                </a:cxn>
                <a:cxn ang="0">
                  <a:pos x="141" y="100"/>
                </a:cxn>
                <a:cxn ang="0">
                  <a:pos x="138" y="110"/>
                </a:cxn>
                <a:cxn ang="0">
                  <a:pos x="19" y="18"/>
                </a:cxn>
                <a:cxn ang="0">
                  <a:pos x="14" y="47"/>
                </a:cxn>
                <a:cxn ang="0">
                  <a:pos x="14" y="62"/>
                </a:cxn>
                <a:cxn ang="0">
                  <a:pos x="17" y="77"/>
                </a:cxn>
                <a:cxn ang="0">
                  <a:pos x="28" y="84"/>
                </a:cxn>
                <a:cxn ang="0">
                  <a:pos x="53" y="92"/>
                </a:cxn>
                <a:cxn ang="0">
                  <a:pos x="80" y="96"/>
                </a:cxn>
                <a:cxn ang="0">
                  <a:pos x="123" y="96"/>
                </a:cxn>
                <a:cxn ang="0">
                  <a:pos x="127" y="91"/>
                </a:cxn>
                <a:cxn ang="0">
                  <a:pos x="131" y="77"/>
                </a:cxn>
                <a:cxn ang="0">
                  <a:pos x="131" y="52"/>
                </a:cxn>
                <a:cxn ang="0">
                  <a:pos x="131" y="33"/>
                </a:cxn>
                <a:cxn ang="0">
                  <a:pos x="106" y="23"/>
                </a:cxn>
                <a:cxn ang="0">
                  <a:pos x="77" y="16"/>
                </a:cxn>
                <a:cxn ang="0">
                  <a:pos x="47" y="15"/>
                </a:cxn>
                <a:cxn ang="0">
                  <a:pos x="19" y="18"/>
                </a:cxn>
              </a:cxnLst>
              <a:rect l="0" t="0" r="r" b="b"/>
              <a:pathLst>
                <a:path w="144" h="114">
                  <a:moveTo>
                    <a:pt x="138" y="110"/>
                  </a:moveTo>
                  <a:lnTo>
                    <a:pt x="138" y="110"/>
                  </a:lnTo>
                  <a:lnTo>
                    <a:pt x="132" y="112"/>
                  </a:lnTo>
                  <a:lnTo>
                    <a:pt x="125" y="112"/>
                  </a:lnTo>
                  <a:lnTo>
                    <a:pt x="119" y="114"/>
                  </a:lnTo>
                  <a:lnTo>
                    <a:pt x="111" y="112"/>
                  </a:lnTo>
                  <a:lnTo>
                    <a:pt x="83" y="108"/>
                  </a:lnTo>
                  <a:lnTo>
                    <a:pt x="83" y="108"/>
                  </a:lnTo>
                  <a:lnTo>
                    <a:pt x="49" y="105"/>
                  </a:lnTo>
                  <a:lnTo>
                    <a:pt x="35" y="102"/>
                  </a:lnTo>
                  <a:lnTo>
                    <a:pt x="23" y="97"/>
                  </a:lnTo>
                  <a:lnTo>
                    <a:pt x="23" y="97"/>
                  </a:lnTo>
                  <a:lnTo>
                    <a:pt x="18" y="96"/>
                  </a:lnTo>
                  <a:lnTo>
                    <a:pt x="15" y="96"/>
                  </a:lnTo>
                  <a:lnTo>
                    <a:pt x="13" y="96"/>
                  </a:lnTo>
                  <a:lnTo>
                    <a:pt x="11" y="96"/>
                  </a:lnTo>
                  <a:lnTo>
                    <a:pt x="11" y="96"/>
                  </a:lnTo>
                  <a:lnTo>
                    <a:pt x="9" y="94"/>
                  </a:lnTo>
                  <a:lnTo>
                    <a:pt x="6" y="91"/>
                  </a:lnTo>
                  <a:lnTo>
                    <a:pt x="3" y="85"/>
                  </a:lnTo>
                  <a:lnTo>
                    <a:pt x="1" y="75"/>
                  </a:lnTo>
                  <a:lnTo>
                    <a:pt x="0" y="65"/>
                  </a:lnTo>
                  <a:lnTo>
                    <a:pt x="0" y="55"/>
                  </a:lnTo>
                  <a:lnTo>
                    <a:pt x="1" y="45"/>
                  </a:lnTo>
                  <a:lnTo>
                    <a:pt x="3" y="26"/>
                  </a:lnTo>
                  <a:lnTo>
                    <a:pt x="3" y="26"/>
                  </a:lnTo>
                  <a:lnTo>
                    <a:pt x="5" y="19"/>
                  </a:lnTo>
                  <a:lnTo>
                    <a:pt x="9" y="13"/>
                  </a:lnTo>
                  <a:lnTo>
                    <a:pt x="14" y="0"/>
                  </a:lnTo>
                  <a:lnTo>
                    <a:pt x="14" y="0"/>
                  </a:lnTo>
                  <a:lnTo>
                    <a:pt x="29" y="2"/>
                  </a:lnTo>
                  <a:lnTo>
                    <a:pt x="45" y="3"/>
                  </a:lnTo>
                  <a:lnTo>
                    <a:pt x="78" y="4"/>
                  </a:lnTo>
                  <a:lnTo>
                    <a:pt x="95" y="6"/>
                  </a:lnTo>
                  <a:lnTo>
                    <a:pt x="112" y="10"/>
                  </a:lnTo>
                  <a:lnTo>
                    <a:pt x="129" y="14"/>
                  </a:lnTo>
                  <a:lnTo>
                    <a:pt x="136" y="17"/>
                  </a:lnTo>
                  <a:lnTo>
                    <a:pt x="142" y="21"/>
                  </a:lnTo>
                  <a:lnTo>
                    <a:pt x="142" y="21"/>
                  </a:lnTo>
                  <a:lnTo>
                    <a:pt x="144" y="43"/>
                  </a:lnTo>
                  <a:lnTo>
                    <a:pt x="144" y="66"/>
                  </a:lnTo>
                  <a:lnTo>
                    <a:pt x="144" y="77"/>
                  </a:lnTo>
                  <a:lnTo>
                    <a:pt x="142" y="89"/>
                  </a:lnTo>
                  <a:lnTo>
                    <a:pt x="141" y="100"/>
                  </a:lnTo>
                  <a:lnTo>
                    <a:pt x="138" y="110"/>
                  </a:lnTo>
                  <a:lnTo>
                    <a:pt x="138" y="110"/>
                  </a:lnTo>
                  <a:close/>
                  <a:moveTo>
                    <a:pt x="19" y="18"/>
                  </a:moveTo>
                  <a:lnTo>
                    <a:pt x="19" y="18"/>
                  </a:lnTo>
                  <a:lnTo>
                    <a:pt x="16" y="31"/>
                  </a:lnTo>
                  <a:lnTo>
                    <a:pt x="14" y="47"/>
                  </a:lnTo>
                  <a:lnTo>
                    <a:pt x="14" y="55"/>
                  </a:lnTo>
                  <a:lnTo>
                    <a:pt x="14" y="62"/>
                  </a:lnTo>
                  <a:lnTo>
                    <a:pt x="15" y="70"/>
                  </a:lnTo>
                  <a:lnTo>
                    <a:pt x="17" y="77"/>
                  </a:lnTo>
                  <a:lnTo>
                    <a:pt x="17" y="77"/>
                  </a:lnTo>
                  <a:lnTo>
                    <a:pt x="28" y="84"/>
                  </a:lnTo>
                  <a:lnTo>
                    <a:pt x="41" y="88"/>
                  </a:lnTo>
                  <a:lnTo>
                    <a:pt x="53" y="92"/>
                  </a:lnTo>
                  <a:lnTo>
                    <a:pt x="66" y="94"/>
                  </a:lnTo>
                  <a:lnTo>
                    <a:pt x="80" y="96"/>
                  </a:lnTo>
                  <a:lnTo>
                    <a:pt x="94" y="96"/>
                  </a:lnTo>
                  <a:lnTo>
                    <a:pt x="123" y="96"/>
                  </a:lnTo>
                  <a:lnTo>
                    <a:pt x="123" y="96"/>
                  </a:lnTo>
                  <a:lnTo>
                    <a:pt x="127" y="91"/>
                  </a:lnTo>
                  <a:lnTo>
                    <a:pt x="130" y="85"/>
                  </a:lnTo>
                  <a:lnTo>
                    <a:pt x="131" y="77"/>
                  </a:lnTo>
                  <a:lnTo>
                    <a:pt x="131" y="70"/>
                  </a:lnTo>
                  <a:lnTo>
                    <a:pt x="131" y="52"/>
                  </a:lnTo>
                  <a:lnTo>
                    <a:pt x="131" y="33"/>
                  </a:lnTo>
                  <a:lnTo>
                    <a:pt x="131" y="33"/>
                  </a:lnTo>
                  <a:lnTo>
                    <a:pt x="119" y="28"/>
                  </a:lnTo>
                  <a:lnTo>
                    <a:pt x="106" y="23"/>
                  </a:lnTo>
                  <a:lnTo>
                    <a:pt x="91" y="19"/>
                  </a:lnTo>
                  <a:lnTo>
                    <a:pt x="77" y="16"/>
                  </a:lnTo>
                  <a:lnTo>
                    <a:pt x="62" y="15"/>
                  </a:lnTo>
                  <a:lnTo>
                    <a:pt x="47" y="15"/>
                  </a:lnTo>
                  <a:lnTo>
                    <a:pt x="33" y="16"/>
                  </a:lnTo>
                  <a:lnTo>
                    <a:pt x="19" y="18"/>
                  </a:lnTo>
                  <a:lnTo>
                    <a:pt x="19"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4" name="Freeform 211"/>
            <p:cNvSpPr/>
            <p:nvPr/>
          </p:nvSpPr>
          <p:spPr bwMode="auto">
            <a:xfrm>
              <a:off x="5824538" y="1865313"/>
              <a:ext cx="31750" cy="31750"/>
            </a:xfrm>
            <a:custGeom>
              <a:avLst/>
              <a:gdLst/>
              <a:ahLst/>
              <a:cxnLst>
                <a:cxn ang="0">
                  <a:pos x="31" y="13"/>
                </a:cxn>
                <a:cxn ang="0">
                  <a:pos x="37" y="7"/>
                </a:cxn>
                <a:cxn ang="0">
                  <a:pos x="46" y="5"/>
                </a:cxn>
                <a:cxn ang="0">
                  <a:pos x="54" y="6"/>
                </a:cxn>
                <a:cxn ang="0">
                  <a:pos x="60" y="11"/>
                </a:cxn>
                <a:cxn ang="0">
                  <a:pos x="60" y="14"/>
                </a:cxn>
                <a:cxn ang="0">
                  <a:pos x="58" y="20"/>
                </a:cxn>
                <a:cxn ang="0">
                  <a:pos x="56" y="24"/>
                </a:cxn>
                <a:cxn ang="0">
                  <a:pos x="56" y="28"/>
                </a:cxn>
                <a:cxn ang="0">
                  <a:pos x="50" y="28"/>
                </a:cxn>
                <a:cxn ang="0">
                  <a:pos x="49" y="29"/>
                </a:cxn>
                <a:cxn ang="0">
                  <a:pos x="46" y="26"/>
                </a:cxn>
                <a:cxn ang="0">
                  <a:pos x="44" y="20"/>
                </a:cxn>
                <a:cxn ang="0">
                  <a:pos x="38" y="23"/>
                </a:cxn>
                <a:cxn ang="0">
                  <a:pos x="38" y="30"/>
                </a:cxn>
                <a:cxn ang="0">
                  <a:pos x="42" y="36"/>
                </a:cxn>
                <a:cxn ang="0">
                  <a:pos x="48" y="39"/>
                </a:cxn>
                <a:cxn ang="0">
                  <a:pos x="47" y="45"/>
                </a:cxn>
                <a:cxn ang="0">
                  <a:pos x="49" y="48"/>
                </a:cxn>
                <a:cxn ang="0">
                  <a:pos x="51" y="47"/>
                </a:cxn>
                <a:cxn ang="0">
                  <a:pos x="56" y="44"/>
                </a:cxn>
                <a:cxn ang="0">
                  <a:pos x="59" y="44"/>
                </a:cxn>
                <a:cxn ang="0">
                  <a:pos x="60" y="48"/>
                </a:cxn>
                <a:cxn ang="0">
                  <a:pos x="60" y="54"/>
                </a:cxn>
                <a:cxn ang="0">
                  <a:pos x="51" y="60"/>
                </a:cxn>
                <a:cxn ang="0">
                  <a:pos x="45" y="60"/>
                </a:cxn>
                <a:cxn ang="0">
                  <a:pos x="41" y="54"/>
                </a:cxn>
                <a:cxn ang="0">
                  <a:pos x="41" y="50"/>
                </a:cxn>
                <a:cxn ang="0">
                  <a:pos x="34" y="47"/>
                </a:cxn>
                <a:cxn ang="0">
                  <a:pos x="30" y="39"/>
                </a:cxn>
                <a:cxn ang="0">
                  <a:pos x="20" y="46"/>
                </a:cxn>
                <a:cxn ang="0">
                  <a:pos x="12" y="53"/>
                </a:cxn>
                <a:cxn ang="0">
                  <a:pos x="6" y="49"/>
                </a:cxn>
                <a:cxn ang="0">
                  <a:pos x="0" y="47"/>
                </a:cxn>
                <a:cxn ang="0">
                  <a:pos x="0" y="44"/>
                </a:cxn>
                <a:cxn ang="0">
                  <a:pos x="2" y="38"/>
                </a:cxn>
                <a:cxn ang="0">
                  <a:pos x="3" y="35"/>
                </a:cxn>
                <a:cxn ang="0">
                  <a:pos x="12" y="37"/>
                </a:cxn>
                <a:cxn ang="0">
                  <a:pos x="19" y="33"/>
                </a:cxn>
                <a:cxn ang="0">
                  <a:pos x="22" y="24"/>
                </a:cxn>
                <a:cxn ang="0">
                  <a:pos x="19" y="14"/>
                </a:cxn>
                <a:cxn ang="0">
                  <a:pos x="16" y="14"/>
                </a:cxn>
                <a:cxn ang="0">
                  <a:pos x="12" y="18"/>
                </a:cxn>
                <a:cxn ang="0">
                  <a:pos x="9" y="18"/>
                </a:cxn>
                <a:cxn ang="0">
                  <a:pos x="4" y="14"/>
                </a:cxn>
                <a:cxn ang="0">
                  <a:pos x="6" y="8"/>
                </a:cxn>
                <a:cxn ang="0">
                  <a:pos x="14" y="1"/>
                </a:cxn>
                <a:cxn ang="0">
                  <a:pos x="23" y="0"/>
                </a:cxn>
                <a:cxn ang="0">
                  <a:pos x="30" y="6"/>
                </a:cxn>
                <a:cxn ang="0">
                  <a:pos x="31" y="13"/>
                </a:cxn>
              </a:cxnLst>
              <a:rect l="0" t="0" r="r" b="b"/>
              <a:pathLst>
                <a:path w="60" h="60">
                  <a:moveTo>
                    <a:pt x="31" y="13"/>
                  </a:moveTo>
                  <a:lnTo>
                    <a:pt x="31" y="13"/>
                  </a:lnTo>
                  <a:lnTo>
                    <a:pt x="34" y="9"/>
                  </a:lnTo>
                  <a:lnTo>
                    <a:pt x="37" y="7"/>
                  </a:lnTo>
                  <a:lnTo>
                    <a:pt x="42" y="6"/>
                  </a:lnTo>
                  <a:lnTo>
                    <a:pt x="46" y="5"/>
                  </a:lnTo>
                  <a:lnTo>
                    <a:pt x="50" y="5"/>
                  </a:lnTo>
                  <a:lnTo>
                    <a:pt x="54" y="6"/>
                  </a:lnTo>
                  <a:lnTo>
                    <a:pt x="58" y="8"/>
                  </a:lnTo>
                  <a:lnTo>
                    <a:pt x="60" y="11"/>
                  </a:lnTo>
                  <a:lnTo>
                    <a:pt x="60" y="11"/>
                  </a:lnTo>
                  <a:lnTo>
                    <a:pt x="60" y="14"/>
                  </a:lnTo>
                  <a:lnTo>
                    <a:pt x="60" y="16"/>
                  </a:lnTo>
                  <a:lnTo>
                    <a:pt x="58" y="20"/>
                  </a:lnTo>
                  <a:lnTo>
                    <a:pt x="56" y="23"/>
                  </a:lnTo>
                  <a:lnTo>
                    <a:pt x="56" y="24"/>
                  </a:lnTo>
                  <a:lnTo>
                    <a:pt x="56" y="28"/>
                  </a:lnTo>
                  <a:lnTo>
                    <a:pt x="56" y="28"/>
                  </a:lnTo>
                  <a:lnTo>
                    <a:pt x="51" y="28"/>
                  </a:lnTo>
                  <a:lnTo>
                    <a:pt x="50" y="28"/>
                  </a:lnTo>
                  <a:lnTo>
                    <a:pt x="49" y="29"/>
                  </a:lnTo>
                  <a:lnTo>
                    <a:pt x="49" y="29"/>
                  </a:lnTo>
                  <a:lnTo>
                    <a:pt x="47" y="28"/>
                  </a:lnTo>
                  <a:lnTo>
                    <a:pt x="46" y="26"/>
                  </a:lnTo>
                  <a:lnTo>
                    <a:pt x="44" y="20"/>
                  </a:lnTo>
                  <a:lnTo>
                    <a:pt x="44" y="20"/>
                  </a:lnTo>
                  <a:lnTo>
                    <a:pt x="41" y="21"/>
                  </a:lnTo>
                  <a:lnTo>
                    <a:pt x="38" y="23"/>
                  </a:lnTo>
                  <a:lnTo>
                    <a:pt x="38" y="27"/>
                  </a:lnTo>
                  <a:lnTo>
                    <a:pt x="38" y="30"/>
                  </a:lnTo>
                  <a:lnTo>
                    <a:pt x="41" y="34"/>
                  </a:lnTo>
                  <a:lnTo>
                    <a:pt x="42" y="36"/>
                  </a:lnTo>
                  <a:lnTo>
                    <a:pt x="45" y="38"/>
                  </a:lnTo>
                  <a:lnTo>
                    <a:pt x="48" y="39"/>
                  </a:lnTo>
                  <a:lnTo>
                    <a:pt x="48" y="39"/>
                  </a:lnTo>
                  <a:lnTo>
                    <a:pt x="47" y="45"/>
                  </a:lnTo>
                  <a:lnTo>
                    <a:pt x="48" y="46"/>
                  </a:lnTo>
                  <a:lnTo>
                    <a:pt x="49" y="48"/>
                  </a:lnTo>
                  <a:lnTo>
                    <a:pt x="49" y="48"/>
                  </a:lnTo>
                  <a:lnTo>
                    <a:pt x="51" y="47"/>
                  </a:lnTo>
                  <a:lnTo>
                    <a:pt x="53" y="46"/>
                  </a:lnTo>
                  <a:lnTo>
                    <a:pt x="56" y="44"/>
                  </a:lnTo>
                  <a:lnTo>
                    <a:pt x="59" y="44"/>
                  </a:lnTo>
                  <a:lnTo>
                    <a:pt x="59" y="44"/>
                  </a:lnTo>
                  <a:lnTo>
                    <a:pt x="60" y="46"/>
                  </a:lnTo>
                  <a:lnTo>
                    <a:pt x="60" y="48"/>
                  </a:lnTo>
                  <a:lnTo>
                    <a:pt x="60" y="54"/>
                  </a:lnTo>
                  <a:lnTo>
                    <a:pt x="60" y="54"/>
                  </a:lnTo>
                  <a:lnTo>
                    <a:pt x="54" y="58"/>
                  </a:lnTo>
                  <a:lnTo>
                    <a:pt x="51" y="60"/>
                  </a:lnTo>
                  <a:lnTo>
                    <a:pt x="48" y="60"/>
                  </a:lnTo>
                  <a:lnTo>
                    <a:pt x="45" y="60"/>
                  </a:lnTo>
                  <a:lnTo>
                    <a:pt x="43" y="58"/>
                  </a:lnTo>
                  <a:lnTo>
                    <a:pt x="41" y="54"/>
                  </a:lnTo>
                  <a:lnTo>
                    <a:pt x="41" y="50"/>
                  </a:lnTo>
                  <a:lnTo>
                    <a:pt x="41" y="50"/>
                  </a:lnTo>
                  <a:lnTo>
                    <a:pt x="37" y="49"/>
                  </a:lnTo>
                  <a:lnTo>
                    <a:pt x="34" y="47"/>
                  </a:lnTo>
                  <a:lnTo>
                    <a:pt x="32" y="44"/>
                  </a:lnTo>
                  <a:lnTo>
                    <a:pt x="30" y="39"/>
                  </a:lnTo>
                  <a:lnTo>
                    <a:pt x="30" y="39"/>
                  </a:lnTo>
                  <a:lnTo>
                    <a:pt x="20" y="46"/>
                  </a:lnTo>
                  <a:lnTo>
                    <a:pt x="16" y="49"/>
                  </a:lnTo>
                  <a:lnTo>
                    <a:pt x="12" y="53"/>
                  </a:lnTo>
                  <a:lnTo>
                    <a:pt x="12" y="53"/>
                  </a:lnTo>
                  <a:lnTo>
                    <a:pt x="6" y="49"/>
                  </a:lnTo>
                  <a:lnTo>
                    <a:pt x="4" y="48"/>
                  </a:lnTo>
                  <a:lnTo>
                    <a:pt x="0" y="47"/>
                  </a:lnTo>
                  <a:lnTo>
                    <a:pt x="0" y="47"/>
                  </a:lnTo>
                  <a:lnTo>
                    <a:pt x="0" y="44"/>
                  </a:lnTo>
                  <a:lnTo>
                    <a:pt x="1" y="40"/>
                  </a:lnTo>
                  <a:lnTo>
                    <a:pt x="2" y="38"/>
                  </a:lnTo>
                  <a:lnTo>
                    <a:pt x="3" y="35"/>
                  </a:lnTo>
                  <a:lnTo>
                    <a:pt x="3" y="35"/>
                  </a:lnTo>
                  <a:lnTo>
                    <a:pt x="7" y="37"/>
                  </a:lnTo>
                  <a:lnTo>
                    <a:pt x="12" y="37"/>
                  </a:lnTo>
                  <a:lnTo>
                    <a:pt x="16" y="35"/>
                  </a:lnTo>
                  <a:lnTo>
                    <a:pt x="19" y="33"/>
                  </a:lnTo>
                  <a:lnTo>
                    <a:pt x="21" y="29"/>
                  </a:lnTo>
                  <a:lnTo>
                    <a:pt x="22" y="24"/>
                  </a:lnTo>
                  <a:lnTo>
                    <a:pt x="21" y="19"/>
                  </a:lnTo>
                  <a:lnTo>
                    <a:pt x="19" y="14"/>
                  </a:lnTo>
                  <a:lnTo>
                    <a:pt x="19" y="14"/>
                  </a:lnTo>
                  <a:lnTo>
                    <a:pt x="16" y="14"/>
                  </a:lnTo>
                  <a:lnTo>
                    <a:pt x="14" y="16"/>
                  </a:lnTo>
                  <a:lnTo>
                    <a:pt x="12" y="18"/>
                  </a:lnTo>
                  <a:lnTo>
                    <a:pt x="9" y="18"/>
                  </a:lnTo>
                  <a:lnTo>
                    <a:pt x="9" y="18"/>
                  </a:lnTo>
                  <a:lnTo>
                    <a:pt x="7" y="16"/>
                  </a:lnTo>
                  <a:lnTo>
                    <a:pt x="4" y="14"/>
                  </a:lnTo>
                  <a:lnTo>
                    <a:pt x="4" y="14"/>
                  </a:lnTo>
                  <a:lnTo>
                    <a:pt x="6" y="8"/>
                  </a:lnTo>
                  <a:lnTo>
                    <a:pt x="9" y="4"/>
                  </a:lnTo>
                  <a:lnTo>
                    <a:pt x="14" y="1"/>
                  </a:lnTo>
                  <a:lnTo>
                    <a:pt x="18" y="0"/>
                  </a:lnTo>
                  <a:lnTo>
                    <a:pt x="23" y="0"/>
                  </a:lnTo>
                  <a:lnTo>
                    <a:pt x="27" y="2"/>
                  </a:lnTo>
                  <a:lnTo>
                    <a:pt x="30" y="6"/>
                  </a:lnTo>
                  <a:lnTo>
                    <a:pt x="31" y="13"/>
                  </a:lnTo>
                  <a:lnTo>
                    <a:pt x="31" y="1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5" name="Freeform 212"/>
            <p:cNvSpPr/>
            <p:nvPr/>
          </p:nvSpPr>
          <p:spPr bwMode="auto">
            <a:xfrm>
              <a:off x="5916613" y="1879600"/>
              <a:ext cx="11113" cy="14288"/>
            </a:xfrm>
            <a:custGeom>
              <a:avLst/>
              <a:gdLst/>
              <a:ahLst/>
              <a:cxnLst>
                <a:cxn ang="0">
                  <a:pos x="18" y="1"/>
                </a:cxn>
                <a:cxn ang="0">
                  <a:pos x="18" y="1"/>
                </a:cxn>
                <a:cxn ang="0">
                  <a:pos x="19" y="8"/>
                </a:cxn>
                <a:cxn ang="0">
                  <a:pos x="19" y="15"/>
                </a:cxn>
                <a:cxn ang="0">
                  <a:pos x="16" y="21"/>
                </a:cxn>
                <a:cxn ang="0">
                  <a:pos x="14" y="23"/>
                </a:cxn>
                <a:cxn ang="0">
                  <a:pos x="12" y="26"/>
                </a:cxn>
                <a:cxn ang="0">
                  <a:pos x="12" y="26"/>
                </a:cxn>
                <a:cxn ang="0">
                  <a:pos x="9" y="25"/>
                </a:cxn>
                <a:cxn ang="0">
                  <a:pos x="7" y="23"/>
                </a:cxn>
                <a:cxn ang="0">
                  <a:pos x="3" y="20"/>
                </a:cxn>
                <a:cxn ang="0">
                  <a:pos x="1" y="15"/>
                </a:cxn>
                <a:cxn ang="0">
                  <a:pos x="0" y="9"/>
                </a:cxn>
                <a:cxn ang="0">
                  <a:pos x="3" y="4"/>
                </a:cxn>
                <a:cxn ang="0">
                  <a:pos x="4" y="2"/>
                </a:cxn>
                <a:cxn ang="0">
                  <a:pos x="6" y="1"/>
                </a:cxn>
                <a:cxn ang="0">
                  <a:pos x="8" y="0"/>
                </a:cxn>
                <a:cxn ang="0">
                  <a:pos x="11" y="0"/>
                </a:cxn>
                <a:cxn ang="0">
                  <a:pos x="14" y="0"/>
                </a:cxn>
                <a:cxn ang="0">
                  <a:pos x="18" y="1"/>
                </a:cxn>
                <a:cxn ang="0">
                  <a:pos x="18" y="1"/>
                </a:cxn>
              </a:cxnLst>
              <a:rect l="0" t="0" r="r" b="b"/>
              <a:pathLst>
                <a:path w="19" h="26">
                  <a:moveTo>
                    <a:pt x="18" y="1"/>
                  </a:moveTo>
                  <a:lnTo>
                    <a:pt x="18" y="1"/>
                  </a:lnTo>
                  <a:lnTo>
                    <a:pt x="19" y="8"/>
                  </a:lnTo>
                  <a:lnTo>
                    <a:pt x="19" y="15"/>
                  </a:lnTo>
                  <a:lnTo>
                    <a:pt x="16" y="21"/>
                  </a:lnTo>
                  <a:lnTo>
                    <a:pt x="14" y="23"/>
                  </a:lnTo>
                  <a:lnTo>
                    <a:pt x="12" y="26"/>
                  </a:lnTo>
                  <a:lnTo>
                    <a:pt x="12" y="26"/>
                  </a:lnTo>
                  <a:lnTo>
                    <a:pt x="9" y="25"/>
                  </a:lnTo>
                  <a:lnTo>
                    <a:pt x="7" y="23"/>
                  </a:lnTo>
                  <a:lnTo>
                    <a:pt x="3" y="20"/>
                  </a:lnTo>
                  <a:lnTo>
                    <a:pt x="1" y="15"/>
                  </a:lnTo>
                  <a:lnTo>
                    <a:pt x="0" y="9"/>
                  </a:lnTo>
                  <a:lnTo>
                    <a:pt x="3" y="4"/>
                  </a:lnTo>
                  <a:lnTo>
                    <a:pt x="4" y="2"/>
                  </a:lnTo>
                  <a:lnTo>
                    <a:pt x="6" y="1"/>
                  </a:lnTo>
                  <a:lnTo>
                    <a:pt x="8" y="0"/>
                  </a:lnTo>
                  <a:lnTo>
                    <a:pt x="11" y="0"/>
                  </a:lnTo>
                  <a:lnTo>
                    <a:pt x="14" y="0"/>
                  </a:lnTo>
                  <a:lnTo>
                    <a:pt x="18" y="1"/>
                  </a:lnTo>
                  <a:lnTo>
                    <a:pt x="18"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6" name="Freeform 214"/>
            <p:cNvSpPr>
              <a:spLocks noEditPoints="1"/>
            </p:cNvSpPr>
            <p:nvPr/>
          </p:nvSpPr>
          <p:spPr bwMode="auto">
            <a:xfrm>
              <a:off x="5757863" y="1350963"/>
              <a:ext cx="420688" cy="187325"/>
            </a:xfrm>
            <a:custGeom>
              <a:avLst/>
              <a:gdLst/>
              <a:ahLst/>
              <a:cxnLst>
                <a:cxn ang="0">
                  <a:pos x="147" y="10"/>
                </a:cxn>
                <a:cxn ang="0">
                  <a:pos x="262" y="19"/>
                </a:cxn>
                <a:cxn ang="0">
                  <a:pos x="373" y="34"/>
                </a:cxn>
                <a:cxn ang="0">
                  <a:pos x="711" y="66"/>
                </a:cxn>
                <a:cxn ang="0">
                  <a:pos x="793" y="82"/>
                </a:cxn>
                <a:cxn ang="0">
                  <a:pos x="781" y="254"/>
                </a:cxn>
                <a:cxn ang="0">
                  <a:pos x="780" y="337"/>
                </a:cxn>
                <a:cxn ang="0">
                  <a:pos x="714" y="349"/>
                </a:cxn>
                <a:cxn ang="0">
                  <a:pos x="441" y="323"/>
                </a:cxn>
                <a:cxn ang="0">
                  <a:pos x="236" y="318"/>
                </a:cxn>
                <a:cxn ang="0">
                  <a:pos x="76" y="298"/>
                </a:cxn>
                <a:cxn ang="0">
                  <a:pos x="7" y="288"/>
                </a:cxn>
                <a:cxn ang="0">
                  <a:pos x="7" y="202"/>
                </a:cxn>
                <a:cxn ang="0">
                  <a:pos x="23" y="65"/>
                </a:cxn>
                <a:cxn ang="0">
                  <a:pos x="41" y="3"/>
                </a:cxn>
                <a:cxn ang="0">
                  <a:pos x="720" y="125"/>
                </a:cxn>
                <a:cxn ang="0">
                  <a:pos x="628" y="113"/>
                </a:cxn>
                <a:cxn ang="0">
                  <a:pos x="477" y="97"/>
                </a:cxn>
                <a:cxn ang="0">
                  <a:pos x="351" y="88"/>
                </a:cxn>
                <a:cxn ang="0">
                  <a:pos x="267" y="79"/>
                </a:cxn>
                <a:cxn ang="0">
                  <a:pos x="105" y="74"/>
                </a:cxn>
                <a:cxn ang="0">
                  <a:pos x="85" y="210"/>
                </a:cxn>
                <a:cxn ang="0">
                  <a:pos x="450" y="262"/>
                </a:cxn>
                <a:cxn ang="0">
                  <a:pos x="551" y="270"/>
                </a:cxn>
                <a:cxn ang="0">
                  <a:pos x="647" y="278"/>
                </a:cxn>
                <a:cxn ang="0">
                  <a:pos x="724" y="288"/>
                </a:cxn>
                <a:cxn ang="0">
                  <a:pos x="736" y="134"/>
                </a:cxn>
                <a:cxn ang="0">
                  <a:pos x="682" y="73"/>
                </a:cxn>
                <a:cxn ang="0">
                  <a:pos x="556" y="62"/>
                </a:cxn>
                <a:cxn ang="0">
                  <a:pos x="408" y="48"/>
                </a:cxn>
                <a:cxn ang="0">
                  <a:pos x="282" y="34"/>
                </a:cxn>
                <a:cxn ang="0">
                  <a:pos x="85" y="21"/>
                </a:cxn>
                <a:cxn ang="0">
                  <a:pos x="95" y="63"/>
                </a:cxn>
                <a:cxn ang="0">
                  <a:pos x="136" y="66"/>
                </a:cxn>
                <a:cxn ang="0">
                  <a:pos x="288" y="67"/>
                </a:cxn>
                <a:cxn ang="0">
                  <a:pos x="327" y="76"/>
                </a:cxn>
                <a:cxn ang="0">
                  <a:pos x="489" y="88"/>
                </a:cxn>
                <a:cxn ang="0">
                  <a:pos x="665" y="110"/>
                </a:cxn>
                <a:cxn ang="0">
                  <a:pos x="759" y="106"/>
                </a:cxn>
                <a:cxn ang="0">
                  <a:pos x="770" y="91"/>
                </a:cxn>
                <a:cxn ang="0">
                  <a:pos x="25" y="176"/>
                </a:cxn>
                <a:cxn ang="0">
                  <a:pos x="42" y="258"/>
                </a:cxn>
                <a:cxn ang="0">
                  <a:pos x="72" y="193"/>
                </a:cxn>
                <a:cxn ang="0">
                  <a:pos x="80" y="77"/>
                </a:cxn>
                <a:cxn ang="0">
                  <a:pos x="66" y="57"/>
                </a:cxn>
                <a:cxn ang="0">
                  <a:pos x="46" y="39"/>
                </a:cxn>
                <a:cxn ang="0">
                  <a:pos x="33" y="129"/>
                </a:cxn>
                <a:cxn ang="0">
                  <a:pos x="748" y="201"/>
                </a:cxn>
                <a:cxn ang="0">
                  <a:pos x="748" y="309"/>
                </a:cxn>
                <a:cxn ang="0">
                  <a:pos x="766" y="254"/>
                </a:cxn>
                <a:cxn ang="0">
                  <a:pos x="780" y="109"/>
                </a:cxn>
                <a:cxn ang="0">
                  <a:pos x="733" y="308"/>
                </a:cxn>
                <a:cxn ang="0">
                  <a:pos x="528" y="284"/>
                </a:cxn>
                <a:cxn ang="0">
                  <a:pos x="356" y="269"/>
                </a:cxn>
                <a:cxn ang="0">
                  <a:pos x="104" y="250"/>
                </a:cxn>
                <a:cxn ang="0">
                  <a:pos x="74" y="260"/>
                </a:cxn>
                <a:cxn ang="0">
                  <a:pos x="81" y="286"/>
                </a:cxn>
                <a:cxn ang="0">
                  <a:pos x="360" y="309"/>
                </a:cxn>
                <a:cxn ang="0">
                  <a:pos x="540" y="319"/>
                </a:cxn>
                <a:cxn ang="0">
                  <a:pos x="751" y="340"/>
                </a:cxn>
              </a:cxnLst>
              <a:rect l="0" t="0" r="r" b="b"/>
              <a:pathLst>
                <a:path w="796" h="356">
                  <a:moveTo>
                    <a:pt x="64" y="0"/>
                  </a:moveTo>
                  <a:lnTo>
                    <a:pt x="64" y="0"/>
                  </a:lnTo>
                  <a:lnTo>
                    <a:pt x="70" y="4"/>
                  </a:lnTo>
                  <a:lnTo>
                    <a:pt x="79" y="6"/>
                  </a:lnTo>
                  <a:lnTo>
                    <a:pt x="88" y="8"/>
                  </a:lnTo>
                  <a:lnTo>
                    <a:pt x="99" y="8"/>
                  </a:lnTo>
                  <a:lnTo>
                    <a:pt x="124" y="9"/>
                  </a:lnTo>
                  <a:lnTo>
                    <a:pt x="147" y="10"/>
                  </a:lnTo>
                  <a:lnTo>
                    <a:pt x="147" y="10"/>
                  </a:lnTo>
                  <a:lnTo>
                    <a:pt x="185" y="15"/>
                  </a:lnTo>
                  <a:lnTo>
                    <a:pt x="203" y="18"/>
                  </a:lnTo>
                  <a:lnTo>
                    <a:pt x="221" y="19"/>
                  </a:lnTo>
                  <a:lnTo>
                    <a:pt x="221" y="19"/>
                  </a:lnTo>
                  <a:lnTo>
                    <a:pt x="235" y="20"/>
                  </a:lnTo>
                  <a:lnTo>
                    <a:pt x="248" y="19"/>
                  </a:lnTo>
                  <a:lnTo>
                    <a:pt x="262" y="19"/>
                  </a:lnTo>
                  <a:lnTo>
                    <a:pt x="275" y="19"/>
                  </a:lnTo>
                  <a:lnTo>
                    <a:pt x="275" y="19"/>
                  </a:lnTo>
                  <a:lnTo>
                    <a:pt x="287" y="21"/>
                  </a:lnTo>
                  <a:lnTo>
                    <a:pt x="300" y="22"/>
                  </a:lnTo>
                  <a:lnTo>
                    <a:pt x="327" y="26"/>
                  </a:lnTo>
                  <a:lnTo>
                    <a:pt x="327" y="26"/>
                  </a:lnTo>
                  <a:lnTo>
                    <a:pt x="358" y="32"/>
                  </a:lnTo>
                  <a:lnTo>
                    <a:pt x="373" y="34"/>
                  </a:lnTo>
                  <a:lnTo>
                    <a:pt x="389" y="36"/>
                  </a:lnTo>
                  <a:lnTo>
                    <a:pt x="389" y="36"/>
                  </a:lnTo>
                  <a:lnTo>
                    <a:pt x="547" y="49"/>
                  </a:lnTo>
                  <a:lnTo>
                    <a:pt x="626" y="55"/>
                  </a:lnTo>
                  <a:lnTo>
                    <a:pt x="701" y="62"/>
                  </a:lnTo>
                  <a:lnTo>
                    <a:pt x="701" y="62"/>
                  </a:lnTo>
                  <a:lnTo>
                    <a:pt x="706" y="64"/>
                  </a:lnTo>
                  <a:lnTo>
                    <a:pt x="711" y="66"/>
                  </a:lnTo>
                  <a:lnTo>
                    <a:pt x="724" y="69"/>
                  </a:lnTo>
                  <a:lnTo>
                    <a:pt x="738" y="70"/>
                  </a:lnTo>
                  <a:lnTo>
                    <a:pt x="752" y="70"/>
                  </a:lnTo>
                  <a:lnTo>
                    <a:pt x="765" y="71"/>
                  </a:lnTo>
                  <a:lnTo>
                    <a:pt x="778" y="74"/>
                  </a:lnTo>
                  <a:lnTo>
                    <a:pt x="783" y="76"/>
                  </a:lnTo>
                  <a:lnTo>
                    <a:pt x="788" y="79"/>
                  </a:lnTo>
                  <a:lnTo>
                    <a:pt x="793" y="82"/>
                  </a:lnTo>
                  <a:lnTo>
                    <a:pt x="796" y="86"/>
                  </a:lnTo>
                  <a:lnTo>
                    <a:pt x="796" y="86"/>
                  </a:lnTo>
                  <a:lnTo>
                    <a:pt x="794" y="106"/>
                  </a:lnTo>
                  <a:lnTo>
                    <a:pt x="792" y="125"/>
                  </a:lnTo>
                  <a:lnTo>
                    <a:pt x="787" y="167"/>
                  </a:lnTo>
                  <a:lnTo>
                    <a:pt x="785" y="210"/>
                  </a:lnTo>
                  <a:lnTo>
                    <a:pt x="781" y="254"/>
                  </a:lnTo>
                  <a:lnTo>
                    <a:pt x="781" y="254"/>
                  </a:lnTo>
                  <a:lnTo>
                    <a:pt x="779" y="270"/>
                  </a:lnTo>
                  <a:lnTo>
                    <a:pt x="777" y="286"/>
                  </a:lnTo>
                  <a:lnTo>
                    <a:pt x="775" y="301"/>
                  </a:lnTo>
                  <a:lnTo>
                    <a:pt x="775" y="309"/>
                  </a:lnTo>
                  <a:lnTo>
                    <a:pt x="776" y="315"/>
                  </a:lnTo>
                  <a:lnTo>
                    <a:pt x="776" y="315"/>
                  </a:lnTo>
                  <a:lnTo>
                    <a:pt x="778" y="326"/>
                  </a:lnTo>
                  <a:lnTo>
                    <a:pt x="780" y="337"/>
                  </a:lnTo>
                  <a:lnTo>
                    <a:pt x="780" y="342"/>
                  </a:lnTo>
                  <a:lnTo>
                    <a:pt x="779" y="346"/>
                  </a:lnTo>
                  <a:lnTo>
                    <a:pt x="775" y="352"/>
                  </a:lnTo>
                  <a:lnTo>
                    <a:pt x="769" y="356"/>
                  </a:lnTo>
                  <a:lnTo>
                    <a:pt x="769" y="356"/>
                  </a:lnTo>
                  <a:lnTo>
                    <a:pt x="751" y="355"/>
                  </a:lnTo>
                  <a:lnTo>
                    <a:pt x="733" y="352"/>
                  </a:lnTo>
                  <a:lnTo>
                    <a:pt x="714" y="349"/>
                  </a:lnTo>
                  <a:lnTo>
                    <a:pt x="694" y="343"/>
                  </a:lnTo>
                  <a:lnTo>
                    <a:pt x="694" y="343"/>
                  </a:lnTo>
                  <a:lnTo>
                    <a:pt x="651" y="342"/>
                  </a:lnTo>
                  <a:lnTo>
                    <a:pt x="609" y="340"/>
                  </a:lnTo>
                  <a:lnTo>
                    <a:pt x="567" y="336"/>
                  </a:lnTo>
                  <a:lnTo>
                    <a:pt x="524" y="331"/>
                  </a:lnTo>
                  <a:lnTo>
                    <a:pt x="482" y="326"/>
                  </a:lnTo>
                  <a:lnTo>
                    <a:pt x="441" y="323"/>
                  </a:lnTo>
                  <a:lnTo>
                    <a:pt x="399" y="321"/>
                  </a:lnTo>
                  <a:lnTo>
                    <a:pt x="357" y="321"/>
                  </a:lnTo>
                  <a:lnTo>
                    <a:pt x="357" y="321"/>
                  </a:lnTo>
                  <a:lnTo>
                    <a:pt x="336" y="322"/>
                  </a:lnTo>
                  <a:lnTo>
                    <a:pt x="326" y="322"/>
                  </a:lnTo>
                  <a:lnTo>
                    <a:pt x="315" y="322"/>
                  </a:lnTo>
                  <a:lnTo>
                    <a:pt x="315" y="322"/>
                  </a:lnTo>
                  <a:lnTo>
                    <a:pt x="236" y="318"/>
                  </a:lnTo>
                  <a:lnTo>
                    <a:pt x="236" y="318"/>
                  </a:lnTo>
                  <a:lnTo>
                    <a:pt x="196" y="315"/>
                  </a:lnTo>
                  <a:lnTo>
                    <a:pt x="155" y="313"/>
                  </a:lnTo>
                  <a:lnTo>
                    <a:pt x="155" y="313"/>
                  </a:lnTo>
                  <a:lnTo>
                    <a:pt x="141" y="311"/>
                  </a:lnTo>
                  <a:lnTo>
                    <a:pt x="127" y="309"/>
                  </a:lnTo>
                  <a:lnTo>
                    <a:pt x="101" y="304"/>
                  </a:lnTo>
                  <a:lnTo>
                    <a:pt x="76" y="298"/>
                  </a:lnTo>
                  <a:lnTo>
                    <a:pt x="64" y="297"/>
                  </a:lnTo>
                  <a:lnTo>
                    <a:pt x="50" y="296"/>
                  </a:lnTo>
                  <a:lnTo>
                    <a:pt x="50" y="296"/>
                  </a:lnTo>
                  <a:lnTo>
                    <a:pt x="30" y="297"/>
                  </a:lnTo>
                  <a:lnTo>
                    <a:pt x="21" y="297"/>
                  </a:lnTo>
                  <a:lnTo>
                    <a:pt x="11" y="295"/>
                  </a:lnTo>
                  <a:lnTo>
                    <a:pt x="11" y="295"/>
                  </a:lnTo>
                  <a:lnTo>
                    <a:pt x="7" y="288"/>
                  </a:lnTo>
                  <a:lnTo>
                    <a:pt x="4" y="280"/>
                  </a:lnTo>
                  <a:lnTo>
                    <a:pt x="2" y="273"/>
                  </a:lnTo>
                  <a:lnTo>
                    <a:pt x="0" y="264"/>
                  </a:lnTo>
                  <a:lnTo>
                    <a:pt x="0" y="248"/>
                  </a:lnTo>
                  <a:lnTo>
                    <a:pt x="3" y="232"/>
                  </a:lnTo>
                  <a:lnTo>
                    <a:pt x="3" y="232"/>
                  </a:lnTo>
                  <a:lnTo>
                    <a:pt x="5" y="217"/>
                  </a:lnTo>
                  <a:lnTo>
                    <a:pt x="7" y="202"/>
                  </a:lnTo>
                  <a:lnTo>
                    <a:pt x="14" y="172"/>
                  </a:lnTo>
                  <a:lnTo>
                    <a:pt x="20" y="143"/>
                  </a:lnTo>
                  <a:lnTo>
                    <a:pt x="22" y="128"/>
                  </a:lnTo>
                  <a:lnTo>
                    <a:pt x="23" y="113"/>
                  </a:lnTo>
                  <a:lnTo>
                    <a:pt x="23" y="113"/>
                  </a:lnTo>
                  <a:lnTo>
                    <a:pt x="23" y="97"/>
                  </a:lnTo>
                  <a:lnTo>
                    <a:pt x="23" y="81"/>
                  </a:lnTo>
                  <a:lnTo>
                    <a:pt x="23" y="65"/>
                  </a:lnTo>
                  <a:lnTo>
                    <a:pt x="23" y="50"/>
                  </a:lnTo>
                  <a:lnTo>
                    <a:pt x="25" y="36"/>
                  </a:lnTo>
                  <a:lnTo>
                    <a:pt x="28" y="24"/>
                  </a:lnTo>
                  <a:lnTo>
                    <a:pt x="30" y="18"/>
                  </a:lnTo>
                  <a:lnTo>
                    <a:pt x="33" y="12"/>
                  </a:lnTo>
                  <a:lnTo>
                    <a:pt x="37" y="7"/>
                  </a:lnTo>
                  <a:lnTo>
                    <a:pt x="41" y="3"/>
                  </a:lnTo>
                  <a:lnTo>
                    <a:pt x="41" y="3"/>
                  </a:lnTo>
                  <a:lnTo>
                    <a:pt x="53" y="2"/>
                  </a:lnTo>
                  <a:lnTo>
                    <a:pt x="57" y="2"/>
                  </a:lnTo>
                  <a:lnTo>
                    <a:pt x="64" y="0"/>
                  </a:lnTo>
                  <a:lnTo>
                    <a:pt x="64" y="0"/>
                  </a:lnTo>
                  <a:close/>
                  <a:moveTo>
                    <a:pt x="733" y="127"/>
                  </a:moveTo>
                  <a:lnTo>
                    <a:pt x="733" y="127"/>
                  </a:lnTo>
                  <a:lnTo>
                    <a:pt x="726" y="126"/>
                  </a:lnTo>
                  <a:lnTo>
                    <a:pt x="720" y="125"/>
                  </a:lnTo>
                  <a:lnTo>
                    <a:pt x="706" y="125"/>
                  </a:lnTo>
                  <a:lnTo>
                    <a:pt x="693" y="126"/>
                  </a:lnTo>
                  <a:lnTo>
                    <a:pt x="679" y="126"/>
                  </a:lnTo>
                  <a:lnTo>
                    <a:pt x="679" y="126"/>
                  </a:lnTo>
                  <a:lnTo>
                    <a:pt x="666" y="123"/>
                  </a:lnTo>
                  <a:lnTo>
                    <a:pt x="655" y="119"/>
                  </a:lnTo>
                  <a:lnTo>
                    <a:pt x="642" y="116"/>
                  </a:lnTo>
                  <a:lnTo>
                    <a:pt x="628" y="113"/>
                  </a:lnTo>
                  <a:lnTo>
                    <a:pt x="628" y="113"/>
                  </a:lnTo>
                  <a:lnTo>
                    <a:pt x="602" y="110"/>
                  </a:lnTo>
                  <a:lnTo>
                    <a:pt x="576" y="108"/>
                  </a:lnTo>
                  <a:lnTo>
                    <a:pt x="529" y="103"/>
                  </a:lnTo>
                  <a:lnTo>
                    <a:pt x="529" y="103"/>
                  </a:lnTo>
                  <a:lnTo>
                    <a:pt x="503" y="99"/>
                  </a:lnTo>
                  <a:lnTo>
                    <a:pt x="490" y="98"/>
                  </a:lnTo>
                  <a:lnTo>
                    <a:pt x="477" y="97"/>
                  </a:lnTo>
                  <a:lnTo>
                    <a:pt x="477" y="97"/>
                  </a:lnTo>
                  <a:lnTo>
                    <a:pt x="457" y="96"/>
                  </a:lnTo>
                  <a:lnTo>
                    <a:pt x="436" y="93"/>
                  </a:lnTo>
                  <a:lnTo>
                    <a:pt x="416" y="89"/>
                  </a:lnTo>
                  <a:lnTo>
                    <a:pt x="397" y="88"/>
                  </a:lnTo>
                  <a:lnTo>
                    <a:pt x="397" y="88"/>
                  </a:lnTo>
                  <a:lnTo>
                    <a:pt x="374" y="88"/>
                  </a:lnTo>
                  <a:lnTo>
                    <a:pt x="351" y="88"/>
                  </a:lnTo>
                  <a:lnTo>
                    <a:pt x="329" y="88"/>
                  </a:lnTo>
                  <a:lnTo>
                    <a:pt x="318" y="88"/>
                  </a:lnTo>
                  <a:lnTo>
                    <a:pt x="308" y="86"/>
                  </a:lnTo>
                  <a:lnTo>
                    <a:pt x="308" y="86"/>
                  </a:lnTo>
                  <a:lnTo>
                    <a:pt x="287" y="82"/>
                  </a:lnTo>
                  <a:lnTo>
                    <a:pt x="278" y="80"/>
                  </a:lnTo>
                  <a:lnTo>
                    <a:pt x="267" y="79"/>
                  </a:lnTo>
                  <a:lnTo>
                    <a:pt x="267" y="79"/>
                  </a:lnTo>
                  <a:lnTo>
                    <a:pt x="249" y="80"/>
                  </a:lnTo>
                  <a:lnTo>
                    <a:pt x="230" y="81"/>
                  </a:lnTo>
                  <a:lnTo>
                    <a:pt x="195" y="85"/>
                  </a:lnTo>
                  <a:lnTo>
                    <a:pt x="195" y="85"/>
                  </a:lnTo>
                  <a:lnTo>
                    <a:pt x="174" y="83"/>
                  </a:lnTo>
                  <a:lnTo>
                    <a:pt x="151" y="80"/>
                  </a:lnTo>
                  <a:lnTo>
                    <a:pt x="129" y="77"/>
                  </a:lnTo>
                  <a:lnTo>
                    <a:pt x="105" y="74"/>
                  </a:lnTo>
                  <a:lnTo>
                    <a:pt x="105" y="74"/>
                  </a:lnTo>
                  <a:lnTo>
                    <a:pt x="100" y="92"/>
                  </a:lnTo>
                  <a:lnTo>
                    <a:pt x="95" y="110"/>
                  </a:lnTo>
                  <a:lnTo>
                    <a:pt x="90" y="130"/>
                  </a:lnTo>
                  <a:lnTo>
                    <a:pt x="87" y="149"/>
                  </a:lnTo>
                  <a:lnTo>
                    <a:pt x="86" y="171"/>
                  </a:lnTo>
                  <a:lnTo>
                    <a:pt x="85" y="191"/>
                  </a:lnTo>
                  <a:lnTo>
                    <a:pt x="85" y="210"/>
                  </a:lnTo>
                  <a:lnTo>
                    <a:pt x="86" y="229"/>
                  </a:lnTo>
                  <a:lnTo>
                    <a:pt x="86" y="229"/>
                  </a:lnTo>
                  <a:lnTo>
                    <a:pt x="126" y="234"/>
                  </a:lnTo>
                  <a:lnTo>
                    <a:pt x="170" y="238"/>
                  </a:lnTo>
                  <a:lnTo>
                    <a:pt x="263" y="247"/>
                  </a:lnTo>
                  <a:lnTo>
                    <a:pt x="358" y="254"/>
                  </a:lnTo>
                  <a:lnTo>
                    <a:pt x="450" y="262"/>
                  </a:lnTo>
                  <a:lnTo>
                    <a:pt x="450" y="262"/>
                  </a:lnTo>
                  <a:lnTo>
                    <a:pt x="483" y="264"/>
                  </a:lnTo>
                  <a:lnTo>
                    <a:pt x="500" y="265"/>
                  </a:lnTo>
                  <a:lnTo>
                    <a:pt x="517" y="268"/>
                  </a:lnTo>
                  <a:lnTo>
                    <a:pt x="517" y="268"/>
                  </a:lnTo>
                  <a:lnTo>
                    <a:pt x="525" y="269"/>
                  </a:lnTo>
                  <a:lnTo>
                    <a:pt x="534" y="270"/>
                  </a:lnTo>
                  <a:lnTo>
                    <a:pt x="551" y="270"/>
                  </a:lnTo>
                  <a:lnTo>
                    <a:pt x="551" y="270"/>
                  </a:lnTo>
                  <a:lnTo>
                    <a:pt x="555" y="271"/>
                  </a:lnTo>
                  <a:lnTo>
                    <a:pt x="558" y="273"/>
                  </a:lnTo>
                  <a:lnTo>
                    <a:pt x="567" y="276"/>
                  </a:lnTo>
                  <a:lnTo>
                    <a:pt x="567" y="276"/>
                  </a:lnTo>
                  <a:lnTo>
                    <a:pt x="581" y="277"/>
                  </a:lnTo>
                  <a:lnTo>
                    <a:pt x="595" y="278"/>
                  </a:lnTo>
                  <a:lnTo>
                    <a:pt x="620" y="278"/>
                  </a:lnTo>
                  <a:lnTo>
                    <a:pt x="647" y="278"/>
                  </a:lnTo>
                  <a:lnTo>
                    <a:pt x="660" y="279"/>
                  </a:lnTo>
                  <a:lnTo>
                    <a:pt x="673" y="281"/>
                  </a:lnTo>
                  <a:lnTo>
                    <a:pt x="673" y="281"/>
                  </a:lnTo>
                  <a:lnTo>
                    <a:pt x="699" y="288"/>
                  </a:lnTo>
                  <a:lnTo>
                    <a:pt x="711" y="289"/>
                  </a:lnTo>
                  <a:lnTo>
                    <a:pt x="718" y="289"/>
                  </a:lnTo>
                  <a:lnTo>
                    <a:pt x="724" y="288"/>
                  </a:lnTo>
                  <a:lnTo>
                    <a:pt x="724" y="288"/>
                  </a:lnTo>
                  <a:lnTo>
                    <a:pt x="726" y="273"/>
                  </a:lnTo>
                  <a:lnTo>
                    <a:pt x="729" y="253"/>
                  </a:lnTo>
                  <a:lnTo>
                    <a:pt x="735" y="208"/>
                  </a:lnTo>
                  <a:lnTo>
                    <a:pt x="737" y="185"/>
                  </a:lnTo>
                  <a:lnTo>
                    <a:pt x="738" y="162"/>
                  </a:lnTo>
                  <a:lnTo>
                    <a:pt x="738" y="153"/>
                  </a:lnTo>
                  <a:lnTo>
                    <a:pt x="737" y="143"/>
                  </a:lnTo>
                  <a:lnTo>
                    <a:pt x="736" y="134"/>
                  </a:lnTo>
                  <a:lnTo>
                    <a:pt x="733" y="127"/>
                  </a:lnTo>
                  <a:lnTo>
                    <a:pt x="733" y="127"/>
                  </a:lnTo>
                  <a:close/>
                  <a:moveTo>
                    <a:pt x="733" y="84"/>
                  </a:moveTo>
                  <a:lnTo>
                    <a:pt x="733" y="84"/>
                  </a:lnTo>
                  <a:lnTo>
                    <a:pt x="721" y="82"/>
                  </a:lnTo>
                  <a:lnTo>
                    <a:pt x="708" y="79"/>
                  </a:lnTo>
                  <a:lnTo>
                    <a:pt x="695" y="76"/>
                  </a:lnTo>
                  <a:lnTo>
                    <a:pt x="682" y="73"/>
                  </a:lnTo>
                  <a:lnTo>
                    <a:pt x="682" y="73"/>
                  </a:lnTo>
                  <a:lnTo>
                    <a:pt x="670" y="71"/>
                  </a:lnTo>
                  <a:lnTo>
                    <a:pt x="657" y="71"/>
                  </a:lnTo>
                  <a:lnTo>
                    <a:pt x="643" y="71"/>
                  </a:lnTo>
                  <a:lnTo>
                    <a:pt x="630" y="70"/>
                  </a:lnTo>
                  <a:lnTo>
                    <a:pt x="630" y="70"/>
                  </a:lnTo>
                  <a:lnTo>
                    <a:pt x="581" y="65"/>
                  </a:lnTo>
                  <a:lnTo>
                    <a:pt x="556" y="62"/>
                  </a:lnTo>
                  <a:lnTo>
                    <a:pt x="532" y="59"/>
                  </a:lnTo>
                  <a:lnTo>
                    <a:pt x="532" y="59"/>
                  </a:lnTo>
                  <a:lnTo>
                    <a:pt x="500" y="57"/>
                  </a:lnTo>
                  <a:lnTo>
                    <a:pt x="473" y="54"/>
                  </a:lnTo>
                  <a:lnTo>
                    <a:pt x="473" y="54"/>
                  </a:lnTo>
                  <a:lnTo>
                    <a:pt x="457" y="51"/>
                  </a:lnTo>
                  <a:lnTo>
                    <a:pt x="441" y="50"/>
                  </a:lnTo>
                  <a:lnTo>
                    <a:pt x="408" y="48"/>
                  </a:lnTo>
                  <a:lnTo>
                    <a:pt x="374" y="47"/>
                  </a:lnTo>
                  <a:lnTo>
                    <a:pt x="341" y="44"/>
                  </a:lnTo>
                  <a:lnTo>
                    <a:pt x="341" y="44"/>
                  </a:lnTo>
                  <a:lnTo>
                    <a:pt x="326" y="42"/>
                  </a:lnTo>
                  <a:lnTo>
                    <a:pt x="311" y="39"/>
                  </a:lnTo>
                  <a:lnTo>
                    <a:pt x="297" y="36"/>
                  </a:lnTo>
                  <a:lnTo>
                    <a:pt x="282" y="34"/>
                  </a:lnTo>
                  <a:lnTo>
                    <a:pt x="282" y="34"/>
                  </a:lnTo>
                  <a:lnTo>
                    <a:pt x="263" y="33"/>
                  </a:lnTo>
                  <a:lnTo>
                    <a:pt x="243" y="32"/>
                  </a:lnTo>
                  <a:lnTo>
                    <a:pt x="225" y="31"/>
                  </a:lnTo>
                  <a:lnTo>
                    <a:pt x="207" y="30"/>
                  </a:lnTo>
                  <a:lnTo>
                    <a:pt x="207" y="30"/>
                  </a:lnTo>
                  <a:lnTo>
                    <a:pt x="166" y="26"/>
                  </a:lnTo>
                  <a:lnTo>
                    <a:pt x="125" y="24"/>
                  </a:lnTo>
                  <a:lnTo>
                    <a:pt x="85" y="21"/>
                  </a:lnTo>
                  <a:lnTo>
                    <a:pt x="48" y="18"/>
                  </a:lnTo>
                  <a:lnTo>
                    <a:pt x="48" y="18"/>
                  </a:lnTo>
                  <a:lnTo>
                    <a:pt x="52" y="24"/>
                  </a:lnTo>
                  <a:lnTo>
                    <a:pt x="57" y="31"/>
                  </a:lnTo>
                  <a:lnTo>
                    <a:pt x="69" y="42"/>
                  </a:lnTo>
                  <a:lnTo>
                    <a:pt x="82" y="53"/>
                  </a:lnTo>
                  <a:lnTo>
                    <a:pt x="95" y="63"/>
                  </a:lnTo>
                  <a:lnTo>
                    <a:pt x="95" y="63"/>
                  </a:lnTo>
                  <a:lnTo>
                    <a:pt x="97" y="62"/>
                  </a:lnTo>
                  <a:lnTo>
                    <a:pt x="98" y="61"/>
                  </a:lnTo>
                  <a:lnTo>
                    <a:pt x="102" y="61"/>
                  </a:lnTo>
                  <a:lnTo>
                    <a:pt x="106" y="61"/>
                  </a:lnTo>
                  <a:lnTo>
                    <a:pt x="112" y="59"/>
                  </a:lnTo>
                  <a:lnTo>
                    <a:pt x="112" y="59"/>
                  </a:lnTo>
                  <a:lnTo>
                    <a:pt x="124" y="64"/>
                  </a:lnTo>
                  <a:lnTo>
                    <a:pt x="136" y="66"/>
                  </a:lnTo>
                  <a:lnTo>
                    <a:pt x="148" y="68"/>
                  </a:lnTo>
                  <a:lnTo>
                    <a:pt x="160" y="69"/>
                  </a:lnTo>
                  <a:lnTo>
                    <a:pt x="184" y="70"/>
                  </a:lnTo>
                  <a:lnTo>
                    <a:pt x="207" y="69"/>
                  </a:lnTo>
                  <a:lnTo>
                    <a:pt x="230" y="67"/>
                  </a:lnTo>
                  <a:lnTo>
                    <a:pt x="253" y="66"/>
                  </a:lnTo>
                  <a:lnTo>
                    <a:pt x="277" y="66"/>
                  </a:lnTo>
                  <a:lnTo>
                    <a:pt x="288" y="67"/>
                  </a:lnTo>
                  <a:lnTo>
                    <a:pt x="300" y="69"/>
                  </a:lnTo>
                  <a:lnTo>
                    <a:pt x="300" y="69"/>
                  </a:lnTo>
                  <a:lnTo>
                    <a:pt x="305" y="70"/>
                  </a:lnTo>
                  <a:lnTo>
                    <a:pt x="309" y="71"/>
                  </a:lnTo>
                  <a:lnTo>
                    <a:pt x="312" y="73"/>
                  </a:lnTo>
                  <a:lnTo>
                    <a:pt x="316" y="74"/>
                  </a:lnTo>
                  <a:lnTo>
                    <a:pt x="316" y="74"/>
                  </a:lnTo>
                  <a:lnTo>
                    <a:pt x="327" y="76"/>
                  </a:lnTo>
                  <a:lnTo>
                    <a:pt x="338" y="76"/>
                  </a:lnTo>
                  <a:lnTo>
                    <a:pt x="359" y="74"/>
                  </a:lnTo>
                  <a:lnTo>
                    <a:pt x="359" y="74"/>
                  </a:lnTo>
                  <a:lnTo>
                    <a:pt x="391" y="76"/>
                  </a:lnTo>
                  <a:lnTo>
                    <a:pt x="423" y="79"/>
                  </a:lnTo>
                  <a:lnTo>
                    <a:pt x="457" y="83"/>
                  </a:lnTo>
                  <a:lnTo>
                    <a:pt x="489" y="88"/>
                  </a:lnTo>
                  <a:lnTo>
                    <a:pt x="489" y="88"/>
                  </a:lnTo>
                  <a:lnTo>
                    <a:pt x="510" y="92"/>
                  </a:lnTo>
                  <a:lnTo>
                    <a:pt x="532" y="94"/>
                  </a:lnTo>
                  <a:lnTo>
                    <a:pt x="574" y="97"/>
                  </a:lnTo>
                  <a:lnTo>
                    <a:pt x="616" y="101"/>
                  </a:lnTo>
                  <a:lnTo>
                    <a:pt x="636" y="104"/>
                  </a:lnTo>
                  <a:lnTo>
                    <a:pt x="656" y="108"/>
                  </a:lnTo>
                  <a:lnTo>
                    <a:pt x="656" y="108"/>
                  </a:lnTo>
                  <a:lnTo>
                    <a:pt x="665" y="110"/>
                  </a:lnTo>
                  <a:lnTo>
                    <a:pt x="676" y="111"/>
                  </a:lnTo>
                  <a:lnTo>
                    <a:pt x="696" y="112"/>
                  </a:lnTo>
                  <a:lnTo>
                    <a:pt x="717" y="113"/>
                  </a:lnTo>
                  <a:lnTo>
                    <a:pt x="738" y="115"/>
                  </a:lnTo>
                  <a:lnTo>
                    <a:pt x="738" y="115"/>
                  </a:lnTo>
                  <a:lnTo>
                    <a:pt x="748" y="110"/>
                  </a:lnTo>
                  <a:lnTo>
                    <a:pt x="752" y="108"/>
                  </a:lnTo>
                  <a:lnTo>
                    <a:pt x="759" y="106"/>
                  </a:lnTo>
                  <a:lnTo>
                    <a:pt x="759" y="106"/>
                  </a:lnTo>
                  <a:lnTo>
                    <a:pt x="760" y="103"/>
                  </a:lnTo>
                  <a:lnTo>
                    <a:pt x="762" y="101"/>
                  </a:lnTo>
                  <a:lnTo>
                    <a:pt x="767" y="97"/>
                  </a:lnTo>
                  <a:lnTo>
                    <a:pt x="771" y="94"/>
                  </a:lnTo>
                  <a:lnTo>
                    <a:pt x="772" y="93"/>
                  </a:lnTo>
                  <a:lnTo>
                    <a:pt x="770" y="91"/>
                  </a:lnTo>
                  <a:lnTo>
                    <a:pt x="770" y="91"/>
                  </a:lnTo>
                  <a:lnTo>
                    <a:pt x="767" y="88"/>
                  </a:lnTo>
                  <a:lnTo>
                    <a:pt x="763" y="86"/>
                  </a:lnTo>
                  <a:lnTo>
                    <a:pt x="753" y="85"/>
                  </a:lnTo>
                  <a:lnTo>
                    <a:pt x="733" y="84"/>
                  </a:lnTo>
                  <a:lnTo>
                    <a:pt x="733" y="84"/>
                  </a:lnTo>
                  <a:close/>
                  <a:moveTo>
                    <a:pt x="30" y="145"/>
                  </a:moveTo>
                  <a:lnTo>
                    <a:pt x="30" y="145"/>
                  </a:lnTo>
                  <a:lnTo>
                    <a:pt x="25" y="176"/>
                  </a:lnTo>
                  <a:lnTo>
                    <a:pt x="18" y="207"/>
                  </a:lnTo>
                  <a:lnTo>
                    <a:pt x="15" y="223"/>
                  </a:lnTo>
                  <a:lnTo>
                    <a:pt x="13" y="239"/>
                  </a:lnTo>
                  <a:lnTo>
                    <a:pt x="13" y="255"/>
                  </a:lnTo>
                  <a:lnTo>
                    <a:pt x="14" y="270"/>
                  </a:lnTo>
                  <a:lnTo>
                    <a:pt x="14" y="270"/>
                  </a:lnTo>
                  <a:lnTo>
                    <a:pt x="33" y="262"/>
                  </a:lnTo>
                  <a:lnTo>
                    <a:pt x="42" y="258"/>
                  </a:lnTo>
                  <a:lnTo>
                    <a:pt x="50" y="252"/>
                  </a:lnTo>
                  <a:lnTo>
                    <a:pt x="57" y="247"/>
                  </a:lnTo>
                  <a:lnTo>
                    <a:pt x="64" y="240"/>
                  </a:lnTo>
                  <a:lnTo>
                    <a:pt x="68" y="232"/>
                  </a:lnTo>
                  <a:lnTo>
                    <a:pt x="71" y="223"/>
                  </a:lnTo>
                  <a:lnTo>
                    <a:pt x="71" y="223"/>
                  </a:lnTo>
                  <a:lnTo>
                    <a:pt x="72" y="208"/>
                  </a:lnTo>
                  <a:lnTo>
                    <a:pt x="72" y="193"/>
                  </a:lnTo>
                  <a:lnTo>
                    <a:pt x="72" y="193"/>
                  </a:lnTo>
                  <a:lnTo>
                    <a:pt x="74" y="164"/>
                  </a:lnTo>
                  <a:lnTo>
                    <a:pt x="78" y="138"/>
                  </a:lnTo>
                  <a:lnTo>
                    <a:pt x="82" y="110"/>
                  </a:lnTo>
                  <a:lnTo>
                    <a:pt x="87" y="79"/>
                  </a:lnTo>
                  <a:lnTo>
                    <a:pt x="87" y="79"/>
                  </a:lnTo>
                  <a:lnTo>
                    <a:pt x="83" y="78"/>
                  </a:lnTo>
                  <a:lnTo>
                    <a:pt x="80" y="77"/>
                  </a:lnTo>
                  <a:lnTo>
                    <a:pt x="78" y="73"/>
                  </a:lnTo>
                  <a:lnTo>
                    <a:pt x="76" y="71"/>
                  </a:lnTo>
                  <a:lnTo>
                    <a:pt x="74" y="68"/>
                  </a:lnTo>
                  <a:lnTo>
                    <a:pt x="72" y="66"/>
                  </a:lnTo>
                  <a:lnTo>
                    <a:pt x="69" y="64"/>
                  </a:lnTo>
                  <a:lnTo>
                    <a:pt x="65" y="63"/>
                  </a:lnTo>
                  <a:lnTo>
                    <a:pt x="65" y="63"/>
                  </a:lnTo>
                  <a:lnTo>
                    <a:pt x="66" y="57"/>
                  </a:lnTo>
                  <a:lnTo>
                    <a:pt x="64" y="53"/>
                  </a:lnTo>
                  <a:lnTo>
                    <a:pt x="63" y="50"/>
                  </a:lnTo>
                  <a:lnTo>
                    <a:pt x="60" y="47"/>
                  </a:lnTo>
                  <a:lnTo>
                    <a:pt x="60" y="47"/>
                  </a:lnTo>
                  <a:lnTo>
                    <a:pt x="56" y="46"/>
                  </a:lnTo>
                  <a:lnTo>
                    <a:pt x="52" y="44"/>
                  </a:lnTo>
                  <a:lnTo>
                    <a:pt x="49" y="42"/>
                  </a:lnTo>
                  <a:lnTo>
                    <a:pt x="46" y="39"/>
                  </a:lnTo>
                  <a:lnTo>
                    <a:pt x="43" y="33"/>
                  </a:lnTo>
                  <a:lnTo>
                    <a:pt x="40" y="25"/>
                  </a:lnTo>
                  <a:lnTo>
                    <a:pt x="40" y="25"/>
                  </a:lnTo>
                  <a:lnTo>
                    <a:pt x="37" y="40"/>
                  </a:lnTo>
                  <a:lnTo>
                    <a:pt x="36" y="54"/>
                  </a:lnTo>
                  <a:lnTo>
                    <a:pt x="34" y="84"/>
                  </a:lnTo>
                  <a:lnTo>
                    <a:pt x="34" y="114"/>
                  </a:lnTo>
                  <a:lnTo>
                    <a:pt x="33" y="129"/>
                  </a:lnTo>
                  <a:lnTo>
                    <a:pt x="30" y="145"/>
                  </a:lnTo>
                  <a:lnTo>
                    <a:pt x="30" y="145"/>
                  </a:lnTo>
                  <a:close/>
                  <a:moveTo>
                    <a:pt x="759" y="121"/>
                  </a:moveTo>
                  <a:lnTo>
                    <a:pt x="759" y="121"/>
                  </a:lnTo>
                  <a:lnTo>
                    <a:pt x="754" y="141"/>
                  </a:lnTo>
                  <a:lnTo>
                    <a:pt x="751" y="160"/>
                  </a:lnTo>
                  <a:lnTo>
                    <a:pt x="749" y="180"/>
                  </a:lnTo>
                  <a:lnTo>
                    <a:pt x="748" y="201"/>
                  </a:lnTo>
                  <a:lnTo>
                    <a:pt x="745" y="242"/>
                  </a:lnTo>
                  <a:lnTo>
                    <a:pt x="742" y="262"/>
                  </a:lnTo>
                  <a:lnTo>
                    <a:pt x="739" y="283"/>
                  </a:lnTo>
                  <a:lnTo>
                    <a:pt x="739" y="283"/>
                  </a:lnTo>
                  <a:lnTo>
                    <a:pt x="741" y="286"/>
                  </a:lnTo>
                  <a:lnTo>
                    <a:pt x="742" y="292"/>
                  </a:lnTo>
                  <a:lnTo>
                    <a:pt x="746" y="304"/>
                  </a:lnTo>
                  <a:lnTo>
                    <a:pt x="748" y="309"/>
                  </a:lnTo>
                  <a:lnTo>
                    <a:pt x="750" y="314"/>
                  </a:lnTo>
                  <a:lnTo>
                    <a:pt x="753" y="318"/>
                  </a:lnTo>
                  <a:lnTo>
                    <a:pt x="759" y="319"/>
                  </a:lnTo>
                  <a:lnTo>
                    <a:pt x="759" y="319"/>
                  </a:lnTo>
                  <a:lnTo>
                    <a:pt x="762" y="304"/>
                  </a:lnTo>
                  <a:lnTo>
                    <a:pt x="764" y="288"/>
                  </a:lnTo>
                  <a:lnTo>
                    <a:pt x="766" y="254"/>
                  </a:lnTo>
                  <a:lnTo>
                    <a:pt x="766" y="254"/>
                  </a:lnTo>
                  <a:lnTo>
                    <a:pt x="768" y="236"/>
                  </a:lnTo>
                  <a:lnTo>
                    <a:pt x="771" y="218"/>
                  </a:lnTo>
                  <a:lnTo>
                    <a:pt x="775" y="200"/>
                  </a:lnTo>
                  <a:lnTo>
                    <a:pt x="777" y="183"/>
                  </a:lnTo>
                  <a:lnTo>
                    <a:pt x="777" y="183"/>
                  </a:lnTo>
                  <a:lnTo>
                    <a:pt x="779" y="145"/>
                  </a:lnTo>
                  <a:lnTo>
                    <a:pt x="780" y="109"/>
                  </a:lnTo>
                  <a:lnTo>
                    <a:pt x="780" y="109"/>
                  </a:lnTo>
                  <a:lnTo>
                    <a:pt x="780" y="108"/>
                  </a:lnTo>
                  <a:lnTo>
                    <a:pt x="780" y="107"/>
                  </a:lnTo>
                  <a:lnTo>
                    <a:pt x="778" y="106"/>
                  </a:lnTo>
                  <a:lnTo>
                    <a:pt x="778" y="106"/>
                  </a:lnTo>
                  <a:lnTo>
                    <a:pt x="769" y="114"/>
                  </a:lnTo>
                  <a:lnTo>
                    <a:pt x="759" y="121"/>
                  </a:lnTo>
                  <a:lnTo>
                    <a:pt x="759" y="121"/>
                  </a:lnTo>
                  <a:close/>
                  <a:moveTo>
                    <a:pt x="733" y="308"/>
                  </a:moveTo>
                  <a:lnTo>
                    <a:pt x="733" y="308"/>
                  </a:lnTo>
                  <a:lnTo>
                    <a:pt x="709" y="303"/>
                  </a:lnTo>
                  <a:lnTo>
                    <a:pt x="686" y="298"/>
                  </a:lnTo>
                  <a:lnTo>
                    <a:pt x="661" y="295"/>
                  </a:lnTo>
                  <a:lnTo>
                    <a:pt x="635" y="293"/>
                  </a:lnTo>
                  <a:lnTo>
                    <a:pt x="583" y="290"/>
                  </a:lnTo>
                  <a:lnTo>
                    <a:pt x="556" y="288"/>
                  </a:lnTo>
                  <a:lnTo>
                    <a:pt x="528" y="284"/>
                  </a:lnTo>
                  <a:lnTo>
                    <a:pt x="528" y="284"/>
                  </a:lnTo>
                  <a:lnTo>
                    <a:pt x="519" y="282"/>
                  </a:lnTo>
                  <a:lnTo>
                    <a:pt x="510" y="280"/>
                  </a:lnTo>
                  <a:lnTo>
                    <a:pt x="510" y="280"/>
                  </a:lnTo>
                  <a:lnTo>
                    <a:pt x="474" y="276"/>
                  </a:lnTo>
                  <a:lnTo>
                    <a:pt x="435" y="273"/>
                  </a:lnTo>
                  <a:lnTo>
                    <a:pt x="356" y="269"/>
                  </a:lnTo>
                  <a:lnTo>
                    <a:pt x="356" y="269"/>
                  </a:lnTo>
                  <a:lnTo>
                    <a:pt x="324" y="267"/>
                  </a:lnTo>
                  <a:lnTo>
                    <a:pt x="292" y="264"/>
                  </a:lnTo>
                  <a:lnTo>
                    <a:pt x="226" y="258"/>
                  </a:lnTo>
                  <a:lnTo>
                    <a:pt x="194" y="254"/>
                  </a:lnTo>
                  <a:lnTo>
                    <a:pt x="163" y="251"/>
                  </a:lnTo>
                  <a:lnTo>
                    <a:pt x="133" y="250"/>
                  </a:lnTo>
                  <a:lnTo>
                    <a:pt x="104" y="250"/>
                  </a:lnTo>
                  <a:lnTo>
                    <a:pt x="104" y="250"/>
                  </a:lnTo>
                  <a:lnTo>
                    <a:pt x="103" y="252"/>
                  </a:lnTo>
                  <a:lnTo>
                    <a:pt x="101" y="253"/>
                  </a:lnTo>
                  <a:lnTo>
                    <a:pt x="100" y="254"/>
                  </a:lnTo>
                  <a:lnTo>
                    <a:pt x="100" y="255"/>
                  </a:lnTo>
                  <a:lnTo>
                    <a:pt x="100" y="255"/>
                  </a:lnTo>
                  <a:lnTo>
                    <a:pt x="93" y="255"/>
                  </a:lnTo>
                  <a:lnTo>
                    <a:pt x="84" y="258"/>
                  </a:lnTo>
                  <a:lnTo>
                    <a:pt x="74" y="260"/>
                  </a:lnTo>
                  <a:lnTo>
                    <a:pt x="65" y="263"/>
                  </a:lnTo>
                  <a:lnTo>
                    <a:pt x="44" y="271"/>
                  </a:lnTo>
                  <a:lnTo>
                    <a:pt x="26" y="280"/>
                  </a:lnTo>
                  <a:lnTo>
                    <a:pt x="26" y="280"/>
                  </a:lnTo>
                  <a:lnTo>
                    <a:pt x="41" y="281"/>
                  </a:lnTo>
                  <a:lnTo>
                    <a:pt x="57" y="282"/>
                  </a:lnTo>
                  <a:lnTo>
                    <a:pt x="73" y="284"/>
                  </a:lnTo>
                  <a:lnTo>
                    <a:pt x="81" y="286"/>
                  </a:lnTo>
                  <a:lnTo>
                    <a:pt x="86" y="289"/>
                  </a:lnTo>
                  <a:lnTo>
                    <a:pt x="86" y="289"/>
                  </a:lnTo>
                  <a:lnTo>
                    <a:pt x="164" y="298"/>
                  </a:lnTo>
                  <a:lnTo>
                    <a:pt x="204" y="303"/>
                  </a:lnTo>
                  <a:lnTo>
                    <a:pt x="243" y="306"/>
                  </a:lnTo>
                  <a:lnTo>
                    <a:pt x="283" y="308"/>
                  </a:lnTo>
                  <a:lnTo>
                    <a:pt x="323" y="309"/>
                  </a:lnTo>
                  <a:lnTo>
                    <a:pt x="360" y="309"/>
                  </a:lnTo>
                  <a:lnTo>
                    <a:pt x="398" y="308"/>
                  </a:lnTo>
                  <a:lnTo>
                    <a:pt x="398" y="308"/>
                  </a:lnTo>
                  <a:lnTo>
                    <a:pt x="415" y="308"/>
                  </a:lnTo>
                  <a:lnTo>
                    <a:pt x="432" y="309"/>
                  </a:lnTo>
                  <a:lnTo>
                    <a:pt x="467" y="311"/>
                  </a:lnTo>
                  <a:lnTo>
                    <a:pt x="503" y="315"/>
                  </a:lnTo>
                  <a:lnTo>
                    <a:pt x="540" y="319"/>
                  </a:lnTo>
                  <a:lnTo>
                    <a:pt x="540" y="319"/>
                  </a:lnTo>
                  <a:lnTo>
                    <a:pt x="608" y="326"/>
                  </a:lnTo>
                  <a:lnTo>
                    <a:pt x="641" y="329"/>
                  </a:lnTo>
                  <a:lnTo>
                    <a:pt x="673" y="330"/>
                  </a:lnTo>
                  <a:lnTo>
                    <a:pt x="673" y="330"/>
                  </a:lnTo>
                  <a:lnTo>
                    <a:pt x="693" y="333"/>
                  </a:lnTo>
                  <a:lnTo>
                    <a:pt x="711" y="335"/>
                  </a:lnTo>
                  <a:lnTo>
                    <a:pt x="730" y="337"/>
                  </a:lnTo>
                  <a:lnTo>
                    <a:pt x="751" y="340"/>
                  </a:lnTo>
                  <a:lnTo>
                    <a:pt x="751" y="340"/>
                  </a:lnTo>
                  <a:lnTo>
                    <a:pt x="747" y="331"/>
                  </a:lnTo>
                  <a:lnTo>
                    <a:pt x="742" y="324"/>
                  </a:lnTo>
                  <a:lnTo>
                    <a:pt x="737" y="316"/>
                  </a:lnTo>
                  <a:lnTo>
                    <a:pt x="735" y="313"/>
                  </a:lnTo>
                  <a:lnTo>
                    <a:pt x="733" y="308"/>
                  </a:lnTo>
                  <a:lnTo>
                    <a:pt x="733" y="30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7" name="Freeform 215"/>
            <p:cNvSpPr/>
            <p:nvPr/>
          </p:nvSpPr>
          <p:spPr bwMode="auto">
            <a:xfrm>
              <a:off x="5756276" y="1579563"/>
              <a:ext cx="26988" cy="28575"/>
            </a:xfrm>
            <a:custGeom>
              <a:avLst/>
              <a:gdLst/>
              <a:ahLst/>
              <a:cxnLst>
                <a:cxn ang="0">
                  <a:pos x="21" y="1"/>
                </a:cxn>
                <a:cxn ang="0">
                  <a:pos x="23" y="5"/>
                </a:cxn>
                <a:cxn ang="0">
                  <a:pos x="26" y="18"/>
                </a:cxn>
                <a:cxn ang="0">
                  <a:pos x="28" y="25"/>
                </a:cxn>
                <a:cxn ang="0">
                  <a:pos x="32" y="23"/>
                </a:cxn>
                <a:cxn ang="0">
                  <a:pos x="38" y="15"/>
                </a:cxn>
                <a:cxn ang="0">
                  <a:pos x="41" y="11"/>
                </a:cxn>
                <a:cxn ang="0">
                  <a:pos x="45" y="13"/>
                </a:cxn>
                <a:cxn ang="0">
                  <a:pos x="51" y="14"/>
                </a:cxn>
                <a:cxn ang="0">
                  <a:pos x="49" y="26"/>
                </a:cxn>
                <a:cxn ang="0">
                  <a:pos x="48" y="46"/>
                </a:cxn>
                <a:cxn ang="0">
                  <a:pos x="47" y="55"/>
                </a:cxn>
                <a:cxn ang="0">
                  <a:pos x="43" y="50"/>
                </a:cxn>
                <a:cxn ang="0">
                  <a:pos x="41" y="44"/>
                </a:cxn>
                <a:cxn ang="0">
                  <a:pos x="41" y="31"/>
                </a:cxn>
                <a:cxn ang="0">
                  <a:pos x="39" y="31"/>
                </a:cxn>
                <a:cxn ang="0">
                  <a:pos x="34" y="35"/>
                </a:cxn>
                <a:cxn ang="0">
                  <a:pos x="30" y="41"/>
                </a:cxn>
                <a:cxn ang="0">
                  <a:pos x="28" y="41"/>
                </a:cxn>
                <a:cxn ang="0">
                  <a:pos x="22" y="38"/>
                </a:cxn>
                <a:cxn ang="0">
                  <a:pos x="18" y="32"/>
                </a:cxn>
                <a:cxn ang="0">
                  <a:pos x="16" y="38"/>
                </a:cxn>
                <a:cxn ang="0">
                  <a:pos x="12" y="46"/>
                </a:cxn>
                <a:cxn ang="0">
                  <a:pos x="7" y="48"/>
                </a:cxn>
                <a:cxn ang="0">
                  <a:pos x="2" y="48"/>
                </a:cxn>
                <a:cxn ang="0">
                  <a:pos x="0" y="43"/>
                </a:cxn>
                <a:cxn ang="0">
                  <a:pos x="3" y="31"/>
                </a:cxn>
                <a:cxn ang="0">
                  <a:pos x="6" y="26"/>
                </a:cxn>
                <a:cxn ang="0">
                  <a:pos x="7" y="18"/>
                </a:cxn>
                <a:cxn ang="0">
                  <a:pos x="9" y="4"/>
                </a:cxn>
                <a:cxn ang="0">
                  <a:pos x="15" y="0"/>
                </a:cxn>
                <a:cxn ang="0">
                  <a:pos x="21" y="1"/>
                </a:cxn>
              </a:cxnLst>
              <a:rect l="0" t="0" r="r" b="b"/>
              <a:pathLst>
                <a:path w="51" h="55">
                  <a:moveTo>
                    <a:pt x="21" y="1"/>
                  </a:moveTo>
                  <a:lnTo>
                    <a:pt x="21" y="1"/>
                  </a:lnTo>
                  <a:lnTo>
                    <a:pt x="22" y="3"/>
                  </a:lnTo>
                  <a:lnTo>
                    <a:pt x="23" y="5"/>
                  </a:lnTo>
                  <a:lnTo>
                    <a:pt x="25" y="12"/>
                  </a:lnTo>
                  <a:lnTo>
                    <a:pt x="26" y="18"/>
                  </a:lnTo>
                  <a:lnTo>
                    <a:pt x="28" y="25"/>
                  </a:lnTo>
                  <a:lnTo>
                    <a:pt x="28" y="25"/>
                  </a:lnTo>
                  <a:lnTo>
                    <a:pt x="30" y="25"/>
                  </a:lnTo>
                  <a:lnTo>
                    <a:pt x="32" y="23"/>
                  </a:lnTo>
                  <a:lnTo>
                    <a:pt x="36" y="19"/>
                  </a:lnTo>
                  <a:lnTo>
                    <a:pt x="38" y="15"/>
                  </a:lnTo>
                  <a:lnTo>
                    <a:pt x="41" y="11"/>
                  </a:lnTo>
                  <a:lnTo>
                    <a:pt x="41" y="11"/>
                  </a:lnTo>
                  <a:lnTo>
                    <a:pt x="43" y="12"/>
                  </a:lnTo>
                  <a:lnTo>
                    <a:pt x="45" y="13"/>
                  </a:lnTo>
                  <a:lnTo>
                    <a:pt x="48" y="13"/>
                  </a:lnTo>
                  <a:lnTo>
                    <a:pt x="51" y="14"/>
                  </a:lnTo>
                  <a:lnTo>
                    <a:pt x="51" y="14"/>
                  </a:lnTo>
                  <a:lnTo>
                    <a:pt x="49" y="26"/>
                  </a:lnTo>
                  <a:lnTo>
                    <a:pt x="48" y="37"/>
                  </a:lnTo>
                  <a:lnTo>
                    <a:pt x="48" y="46"/>
                  </a:lnTo>
                  <a:lnTo>
                    <a:pt x="47" y="55"/>
                  </a:lnTo>
                  <a:lnTo>
                    <a:pt x="47" y="55"/>
                  </a:lnTo>
                  <a:lnTo>
                    <a:pt x="44" y="53"/>
                  </a:lnTo>
                  <a:lnTo>
                    <a:pt x="43" y="50"/>
                  </a:lnTo>
                  <a:lnTo>
                    <a:pt x="42" y="47"/>
                  </a:lnTo>
                  <a:lnTo>
                    <a:pt x="41" y="44"/>
                  </a:lnTo>
                  <a:lnTo>
                    <a:pt x="41" y="38"/>
                  </a:lnTo>
                  <a:lnTo>
                    <a:pt x="41" y="31"/>
                  </a:lnTo>
                  <a:lnTo>
                    <a:pt x="41" y="31"/>
                  </a:lnTo>
                  <a:lnTo>
                    <a:pt x="39" y="31"/>
                  </a:lnTo>
                  <a:lnTo>
                    <a:pt x="37" y="32"/>
                  </a:lnTo>
                  <a:lnTo>
                    <a:pt x="34" y="35"/>
                  </a:lnTo>
                  <a:lnTo>
                    <a:pt x="31" y="39"/>
                  </a:lnTo>
                  <a:lnTo>
                    <a:pt x="30" y="41"/>
                  </a:lnTo>
                  <a:lnTo>
                    <a:pt x="28" y="41"/>
                  </a:lnTo>
                  <a:lnTo>
                    <a:pt x="28" y="41"/>
                  </a:lnTo>
                  <a:lnTo>
                    <a:pt x="24" y="40"/>
                  </a:lnTo>
                  <a:lnTo>
                    <a:pt x="22" y="38"/>
                  </a:lnTo>
                  <a:lnTo>
                    <a:pt x="20" y="35"/>
                  </a:lnTo>
                  <a:lnTo>
                    <a:pt x="18" y="32"/>
                  </a:lnTo>
                  <a:lnTo>
                    <a:pt x="18" y="32"/>
                  </a:lnTo>
                  <a:lnTo>
                    <a:pt x="16" y="38"/>
                  </a:lnTo>
                  <a:lnTo>
                    <a:pt x="14" y="44"/>
                  </a:lnTo>
                  <a:lnTo>
                    <a:pt x="12" y="46"/>
                  </a:lnTo>
                  <a:lnTo>
                    <a:pt x="10" y="48"/>
                  </a:lnTo>
                  <a:lnTo>
                    <a:pt x="7" y="48"/>
                  </a:lnTo>
                  <a:lnTo>
                    <a:pt x="2" y="48"/>
                  </a:lnTo>
                  <a:lnTo>
                    <a:pt x="2" y="48"/>
                  </a:lnTo>
                  <a:lnTo>
                    <a:pt x="1" y="45"/>
                  </a:lnTo>
                  <a:lnTo>
                    <a:pt x="0" y="43"/>
                  </a:lnTo>
                  <a:lnTo>
                    <a:pt x="1" y="37"/>
                  </a:lnTo>
                  <a:lnTo>
                    <a:pt x="3" y="31"/>
                  </a:lnTo>
                  <a:lnTo>
                    <a:pt x="6" y="26"/>
                  </a:lnTo>
                  <a:lnTo>
                    <a:pt x="6" y="26"/>
                  </a:lnTo>
                  <a:lnTo>
                    <a:pt x="6" y="23"/>
                  </a:lnTo>
                  <a:lnTo>
                    <a:pt x="7" y="18"/>
                  </a:lnTo>
                  <a:lnTo>
                    <a:pt x="8" y="9"/>
                  </a:lnTo>
                  <a:lnTo>
                    <a:pt x="9" y="4"/>
                  </a:lnTo>
                  <a:lnTo>
                    <a:pt x="12" y="2"/>
                  </a:lnTo>
                  <a:lnTo>
                    <a:pt x="15" y="0"/>
                  </a:lnTo>
                  <a:lnTo>
                    <a:pt x="21" y="1"/>
                  </a:lnTo>
                  <a:lnTo>
                    <a:pt x="21"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8" name="Freeform 216"/>
            <p:cNvSpPr/>
            <p:nvPr/>
          </p:nvSpPr>
          <p:spPr bwMode="auto">
            <a:xfrm>
              <a:off x="5762626" y="1646238"/>
              <a:ext cx="15875" cy="26988"/>
            </a:xfrm>
            <a:custGeom>
              <a:avLst/>
              <a:gdLst/>
              <a:ahLst/>
              <a:cxnLst>
                <a:cxn ang="0">
                  <a:pos x="0" y="29"/>
                </a:cxn>
                <a:cxn ang="0">
                  <a:pos x="0" y="29"/>
                </a:cxn>
                <a:cxn ang="0">
                  <a:pos x="1" y="24"/>
                </a:cxn>
                <a:cxn ang="0">
                  <a:pos x="4" y="21"/>
                </a:cxn>
                <a:cxn ang="0">
                  <a:pos x="13" y="15"/>
                </a:cxn>
                <a:cxn ang="0">
                  <a:pos x="13" y="15"/>
                </a:cxn>
                <a:cxn ang="0">
                  <a:pos x="16" y="10"/>
                </a:cxn>
                <a:cxn ang="0">
                  <a:pos x="19" y="5"/>
                </a:cxn>
                <a:cxn ang="0">
                  <a:pos x="21" y="3"/>
                </a:cxn>
                <a:cxn ang="0">
                  <a:pos x="25" y="2"/>
                </a:cxn>
                <a:cxn ang="0">
                  <a:pos x="27" y="0"/>
                </a:cxn>
                <a:cxn ang="0">
                  <a:pos x="31" y="2"/>
                </a:cxn>
                <a:cxn ang="0">
                  <a:pos x="31" y="2"/>
                </a:cxn>
                <a:cxn ang="0">
                  <a:pos x="29" y="29"/>
                </a:cxn>
                <a:cxn ang="0">
                  <a:pos x="27" y="53"/>
                </a:cxn>
                <a:cxn ang="0">
                  <a:pos x="27" y="53"/>
                </a:cxn>
                <a:cxn ang="0">
                  <a:pos x="17" y="53"/>
                </a:cxn>
                <a:cxn ang="0">
                  <a:pos x="17" y="53"/>
                </a:cxn>
                <a:cxn ang="0">
                  <a:pos x="17" y="49"/>
                </a:cxn>
                <a:cxn ang="0">
                  <a:pos x="17" y="42"/>
                </a:cxn>
                <a:cxn ang="0">
                  <a:pos x="18" y="36"/>
                </a:cxn>
                <a:cxn ang="0">
                  <a:pos x="19" y="30"/>
                </a:cxn>
                <a:cxn ang="0">
                  <a:pos x="19" y="30"/>
                </a:cxn>
                <a:cxn ang="0">
                  <a:pos x="16" y="30"/>
                </a:cxn>
                <a:cxn ang="0">
                  <a:pos x="14" y="33"/>
                </a:cxn>
                <a:cxn ang="0">
                  <a:pos x="13" y="34"/>
                </a:cxn>
                <a:cxn ang="0">
                  <a:pos x="13" y="35"/>
                </a:cxn>
                <a:cxn ang="0">
                  <a:pos x="13" y="35"/>
                </a:cxn>
                <a:cxn ang="0">
                  <a:pos x="13" y="35"/>
                </a:cxn>
                <a:cxn ang="0">
                  <a:pos x="12" y="36"/>
                </a:cxn>
                <a:cxn ang="0">
                  <a:pos x="10" y="36"/>
                </a:cxn>
                <a:cxn ang="0">
                  <a:pos x="7" y="35"/>
                </a:cxn>
                <a:cxn ang="0">
                  <a:pos x="2" y="31"/>
                </a:cxn>
                <a:cxn ang="0">
                  <a:pos x="0" y="29"/>
                </a:cxn>
                <a:cxn ang="0">
                  <a:pos x="0" y="29"/>
                </a:cxn>
              </a:cxnLst>
              <a:rect l="0" t="0" r="r" b="b"/>
              <a:pathLst>
                <a:path w="31" h="52">
                  <a:moveTo>
                    <a:pt x="0" y="29"/>
                  </a:moveTo>
                  <a:lnTo>
                    <a:pt x="0" y="29"/>
                  </a:lnTo>
                  <a:lnTo>
                    <a:pt x="1" y="24"/>
                  </a:lnTo>
                  <a:lnTo>
                    <a:pt x="4" y="21"/>
                  </a:lnTo>
                  <a:lnTo>
                    <a:pt x="13" y="15"/>
                  </a:lnTo>
                  <a:lnTo>
                    <a:pt x="13" y="15"/>
                  </a:lnTo>
                  <a:lnTo>
                    <a:pt x="16" y="10"/>
                  </a:lnTo>
                  <a:lnTo>
                    <a:pt x="19" y="5"/>
                  </a:lnTo>
                  <a:lnTo>
                    <a:pt x="21" y="3"/>
                  </a:lnTo>
                  <a:lnTo>
                    <a:pt x="25" y="2"/>
                  </a:lnTo>
                  <a:lnTo>
                    <a:pt x="27" y="0"/>
                  </a:lnTo>
                  <a:lnTo>
                    <a:pt x="31" y="2"/>
                  </a:lnTo>
                  <a:lnTo>
                    <a:pt x="31" y="2"/>
                  </a:lnTo>
                  <a:lnTo>
                    <a:pt x="29" y="29"/>
                  </a:lnTo>
                  <a:lnTo>
                    <a:pt x="27" y="53"/>
                  </a:lnTo>
                  <a:lnTo>
                    <a:pt x="27" y="53"/>
                  </a:lnTo>
                  <a:lnTo>
                    <a:pt x="17" y="53"/>
                  </a:lnTo>
                  <a:lnTo>
                    <a:pt x="17" y="53"/>
                  </a:lnTo>
                  <a:lnTo>
                    <a:pt x="17" y="49"/>
                  </a:lnTo>
                  <a:lnTo>
                    <a:pt x="17" y="42"/>
                  </a:lnTo>
                  <a:lnTo>
                    <a:pt x="18" y="36"/>
                  </a:lnTo>
                  <a:lnTo>
                    <a:pt x="19" y="30"/>
                  </a:lnTo>
                  <a:lnTo>
                    <a:pt x="19" y="30"/>
                  </a:lnTo>
                  <a:lnTo>
                    <a:pt x="16" y="30"/>
                  </a:lnTo>
                  <a:lnTo>
                    <a:pt x="14" y="33"/>
                  </a:lnTo>
                  <a:lnTo>
                    <a:pt x="13" y="34"/>
                  </a:lnTo>
                  <a:lnTo>
                    <a:pt x="13" y="35"/>
                  </a:lnTo>
                  <a:lnTo>
                    <a:pt x="13" y="35"/>
                  </a:lnTo>
                  <a:lnTo>
                    <a:pt x="13" y="35"/>
                  </a:lnTo>
                  <a:lnTo>
                    <a:pt x="12" y="36"/>
                  </a:lnTo>
                  <a:lnTo>
                    <a:pt x="10" y="36"/>
                  </a:lnTo>
                  <a:lnTo>
                    <a:pt x="7" y="35"/>
                  </a:lnTo>
                  <a:lnTo>
                    <a:pt x="2" y="31"/>
                  </a:lnTo>
                  <a:lnTo>
                    <a:pt x="0" y="29"/>
                  </a:lnTo>
                  <a:lnTo>
                    <a:pt x="0" y="2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9" name="Freeform 217"/>
            <p:cNvSpPr>
              <a:spLocks noEditPoints="1"/>
            </p:cNvSpPr>
            <p:nvPr/>
          </p:nvSpPr>
          <p:spPr bwMode="auto">
            <a:xfrm>
              <a:off x="6080126" y="1663700"/>
              <a:ext cx="71438" cy="60325"/>
            </a:xfrm>
            <a:custGeom>
              <a:avLst/>
              <a:gdLst/>
              <a:ahLst/>
              <a:cxnLst>
                <a:cxn ang="0">
                  <a:pos x="16" y="1"/>
                </a:cxn>
                <a:cxn ang="0">
                  <a:pos x="17" y="0"/>
                </a:cxn>
                <a:cxn ang="0">
                  <a:pos x="17" y="1"/>
                </a:cxn>
                <a:cxn ang="0">
                  <a:pos x="37" y="7"/>
                </a:cxn>
                <a:cxn ang="0">
                  <a:pos x="64" y="10"/>
                </a:cxn>
                <a:cxn ang="0">
                  <a:pos x="108" y="11"/>
                </a:cxn>
                <a:cxn ang="0">
                  <a:pos x="122" y="10"/>
                </a:cxn>
                <a:cxn ang="0">
                  <a:pos x="128" y="16"/>
                </a:cxn>
                <a:cxn ang="0">
                  <a:pos x="135" y="23"/>
                </a:cxn>
                <a:cxn ang="0">
                  <a:pos x="133" y="35"/>
                </a:cxn>
                <a:cxn ang="0">
                  <a:pos x="134" y="76"/>
                </a:cxn>
                <a:cxn ang="0">
                  <a:pos x="133" y="99"/>
                </a:cxn>
                <a:cxn ang="0">
                  <a:pos x="129" y="108"/>
                </a:cxn>
                <a:cxn ang="0">
                  <a:pos x="122" y="113"/>
                </a:cxn>
                <a:cxn ang="0">
                  <a:pos x="118" y="114"/>
                </a:cxn>
                <a:cxn ang="0">
                  <a:pos x="107" y="112"/>
                </a:cxn>
                <a:cxn ang="0">
                  <a:pos x="101" y="112"/>
                </a:cxn>
                <a:cxn ang="0">
                  <a:pos x="94" y="113"/>
                </a:cxn>
                <a:cxn ang="0">
                  <a:pos x="88" y="115"/>
                </a:cxn>
                <a:cxn ang="0">
                  <a:pos x="70" y="114"/>
                </a:cxn>
                <a:cxn ang="0">
                  <a:pos x="49" y="113"/>
                </a:cxn>
                <a:cxn ang="0">
                  <a:pos x="46" y="111"/>
                </a:cxn>
                <a:cxn ang="0">
                  <a:pos x="33" y="108"/>
                </a:cxn>
                <a:cxn ang="0">
                  <a:pos x="20" y="106"/>
                </a:cxn>
                <a:cxn ang="0">
                  <a:pos x="17" y="105"/>
                </a:cxn>
                <a:cxn ang="0">
                  <a:pos x="13" y="106"/>
                </a:cxn>
                <a:cxn ang="0">
                  <a:pos x="13" y="108"/>
                </a:cxn>
                <a:cxn ang="0">
                  <a:pos x="7" y="103"/>
                </a:cxn>
                <a:cxn ang="0">
                  <a:pos x="1" y="100"/>
                </a:cxn>
                <a:cxn ang="0">
                  <a:pos x="0" y="54"/>
                </a:cxn>
                <a:cxn ang="0">
                  <a:pos x="0" y="16"/>
                </a:cxn>
                <a:cxn ang="0">
                  <a:pos x="0" y="9"/>
                </a:cxn>
                <a:cxn ang="0">
                  <a:pos x="1" y="3"/>
                </a:cxn>
                <a:cxn ang="0">
                  <a:pos x="12" y="2"/>
                </a:cxn>
                <a:cxn ang="0">
                  <a:pos x="17" y="2"/>
                </a:cxn>
                <a:cxn ang="0">
                  <a:pos x="16" y="1"/>
                </a:cxn>
                <a:cxn ang="0">
                  <a:pos x="121" y="40"/>
                </a:cxn>
                <a:cxn ang="0">
                  <a:pos x="119" y="33"/>
                </a:cxn>
                <a:cxn ang="0">
                  <a:pos x="115" y="29"/>
                </a:cxn>
                <a:cxn ang="0">
                  <a:pos x="103" y="26"/>
                </a:cxn>
                <a:cxn ang="0">
                  <a:pos x="79" y="27"/>
                </a:cxn>
                <a:cxn ang="0">
                  <a:pos x="71" y="26"/>
                </a:cxn>
                <a:cxn ang="0">
                  <a:pos x="45" y="20"/>
                </a:cxn>
                <a:cxn ang="0">
                  <a:pos x="31" y="19"/>
                </a:cxn>
                <a:cxn ang="0">
                  <a:pos x="17" y="23"/>
                </a:cxn>
                <a:cxn ang="0">
                  <a:pos x="15" y="37"/>
                </a:cxn>
                <a:cxn ang="0">
                  <a:pos x="12" y="72"/>
                </a:cxn>
                <a:cxn ang="0">
                  <a:pos x="12" y="90"/>
                </a:cxn>
                <a:cxn ang="0">
                  <a:pos x="59" y="98"/>
                </a:cxn>
                <a:cxn ang="0">
                  <a:pos x="110" y="102"/>
                </a:cxn>
                <a:cxn ang="0">
                  <a:pos x="112" y="101"/>
                </a:cxn>
                <a:cxn ang="0">
                  <a:pos x="118" y="94"/>
                </a:cxn>
                <a:cxn ang="0">
                  <a:pos x="121" y="77"/>
                </a:cxn>
                <a:cxn ang="0">
                  <a:pos x="121" y="40"/>
                </a:cxn>
              </a:cxnLst>
              <a:rect l="0" t="0" r="r" b="b"/>
              <a:pathLst>
                <a:path w="135" h="115">
                  <a:moveTo>
                    <a:pt x="16" y="1"/>
                  </a:moveTo>
                  <a:lnTo>
                    <a:pt x="16" y="1"/>
                  </a:lnTo>
                  <a:lnTo>
                    <a:pt x="16" y="0"/>
                  </a:lnTo>
                  <a:lnTo>
                    <a:pt x="17" y="0"/>
                  </a:lnTo>
                  <a:lnTo>
                    <a:pt x="17" y="1"/>
                  </a:lnTo>
                  <a:lnTo>
                    <a:pt x="17" y="1"/>
                  </a:lnTo>
                  <a:lnTo>
                    <a:pt x="27" y="4"/>
                  </a:lnTo>
                  <a:lnTo>
                    <a:pt x="37" y="7"/>
                  </a:lnTo>
                  <a:lnTo>
                    <a:pt x="50" y="8"/>
                  </a:lnTo>
                  <a:lnTo>
                    <a:pt x="64" y="10"/>
                  </a:lnTo>
                  <a:lnTo>
                    <a:pt x="93" y="11"/>
                  </a:lnTo>
                  <a:lnTo>
                    <a:pt x="108" y="11"/>
                  </a:lnTo>
                  <a:lnTo>
                    <a:pt x="122" y="10"/>
                  </a:lnTo>
                  <a:lnTo>
                    <a:pt x="122" y="10"/>
                  </a:lnTo>
                  <a:lnTo>
                    <a:pt x="126" y="12"/>
                  </a:lnTo>
                  <a:lnTo>
                    <a:pt x="128" y="16"/>
                  </a:lnTo>
                  <a:lnTo>
                    <a:pt x="131" y="20"/>
                  </a:lnTo>
                  <a:lnTo>
                    <a:pt x="135" y="23"/>
                  </a:lnTo>
                  <a:lnTo>
                    <a:pt x="135" y="23"/>
                  </a:lnTo>
                  <a:lnTo>
                    <a:pt x="133" y="35"/>
                  </a:lnTo>
                  <a:lnTo>
                    <a:pt x="133" y="49"/>
                  </a:lnTo>
                  <a:lnTo>
                    <a:pt x="134" y="76"/>
                  </a:lnTo>
                  <a:lnTo>
                    <a:pt x="134" y="89"/>
                  </a:lnTo>
                  <a:lnTo>
                    <a:pt x="133" y="99"/>
                  </a:lnTo>
                  <a:lnTo>
                    <a:pt x="131" y="105"/>
                  </a:lnTo>
                  <a:lnTo>
                    <a:pt x="129" y="108"/>
                  </a:lnTo>
                  <a:lnTo>
                    <a:pt x="126" y="111"/>
                  </a:lnTo>
                  <a:lnTo>
                    <a:pt x="122" y="113"/>
                  </a:lnTo>
                  <a:lnTo>
                    <a:pt x="122" y="113"/>
                  </a:lnTo>
                  <a:lnTo>
                    <a:pt x="118" y="114"/>
                  </a:lnTo>
                  <a:lnTo>
                    <a:pt x="112" y="113"/>
                  </a:lnTo>
                  <a:lnTo>
                    <a:pt x="107" y="112"/>
                  </a:lnTo>
                  <a:lnTo>
                    <a:pt x="101" y="112"/>
                  </a:lnTo>
                  <a:lnTo>
                    <a:pt x="101" y="112"/>
                  </a:lnTo>
                  <a:lnTo>
                    <a:pt x="98" y="112"/>
                  </a:lnTo>
                  <a:lnTo>
                    <a:pt x="94" y="113"/>
                  </a:lnTo>
                  <a:lnTo>
                    <a:pt x="91" y="114"/>
                  </a:lnTo>
                  <a:lnTo>
                    <a:pt x="88" y="115"/>
                  </a:lnTo>
                  <a:lnTo>
                    <a:pt x="88" y="115"/>
                  </a:lnTo>
                  <a:lnTo>
                    <a:pt x="70" y="114"/>
                  </a:lnTo>
                  <a:lnTo>
                    <a:pt x="60" y="114"/>
                  </a:lnTo>
                  <a:lnTo>
                    <a:pt x="49" y="113"/>
                  </a:lnTo>
                  <a:lnTo>
                    <a:pt x="49" y="113"/>
                  </a:lnTo>
                  <a:lnTo>
                    <a:pt x="46" y="111"/>
                  </a:lnTo>
                  <a:lnTo>
                    <a:pt x="43" y="109"/>
                  </a:lnTo>
                  <a:lnTo>
                    <a:pt x="33" y="108"/>
                  </a:lnTo>
                  <a:lnTo>
                    <a:pt x="24" y="107"/>
                  </a:lnTo>
                  <a:lnTo>
                    <a:pt x="20" y="106"/>
                  </a:lnTo>
                  <a:lnTo>
                    <a:pt x="17" y="105"/>
                  </a:lnTo>
                  <a:lnTo>
                    <a:pt x="17" y="105"/>
                  </a:lnTo>
                  <a:lnTo>
                    <a:pt x="14" y="105"/>
                  </a:lnTo>
                  <a:lnTo>
                    <a:pt x="13" y="106"/>
                  </a:lnTo>
                  <a:lnTo>
                    <a:pt x="13" y="108"/>
                  </a:lnTo>
                  <a:lnTo>
                    <a:pt x="13" y="108"/>
                  </a:lnTo>
                  <a:lnTo>
                    <a:pt x="9" y="106"/>
                  </a:lnTo>
                  <a:lnTo>
                    <a:pt x="7" y="103"/>
                  </a:lnTo>
                  <a:lnTo>
                    <a:pt x="4" y="101"/>
                  </a:lnTo>
                  <a:lnTo>
                    <a:pt x="1" y="100"/>
                  </a:lnTo>
                  <a:lnTo>
                    <a:pt x="1" y="100"/>
                  </a:lnTo>
                  <a:lnTo>
                    <a:pt x="0" y="54"/>
                  </a:lnTo>
                  <a:lnTo>
                    <a:pt x="0" y="16"/>
                  </a:lnTo>
                  <a:lnTo>
                    <a:pt x="0" y="16"/>
                  </a:lnTo>
                  <a:lnTo>
                    <a:pt x="0" y="11"/>
                  </a:lnTo>
                  <a:lnTo>
                    <a:pt x="0" y="9"/>
                  </a:lnTo>
                  <a:lnTo>
                    <a:pt x="1" y="3"/>
                  </a:lnTo>
                  <a:lnTo>
                    <a:pt x="1" y="3"/>
                  </a:lnTo>
                  <a:lnTo>
                    <a:pt x="5" y="2"/>
                  </a:lnTo>
                  <a:lnTo>
                    <a:pt x="12" y="2"/>
                  </a:lnTo>
                  <a:lnTo>
                    <a:pt x="16" y="3"/>
                  </a:lnTo>
                  <a:lnTo>
                    <a:pt x="17" y="2"/>
                  </a:lnTo>
                  <a:lnTo>
                    <a:pt x="16" y="1"/>
                  </a:lnTo>
                  <a:lnTo>
                    <a:pt x="16" y="1"/>
                  </a:lnTo>
                  <a:close/>
                  <a:moveTo>
                    <a:pt x="121" y="40"/>
                  </a:moveTo>
                  <a:lnTo>
                    <a:pt x="121" y="40"/>
                  </a:lnTo>
                  <a:lnTo>
                    <a:pt x="120" y="36"/>
                  </a:lnTo>
                  <a:lnTo>
                    <a:pt x="119" y="33"/>
                  </a:lnTo>
                  <a:lnTo>
                    <a:pt x="118" y="31"/>
                  </a:lnTo>
                  <a:lnTo>
                    <a:pt x="115" y="29"/>
                  </a:lnTo>
                  <a:lnTo>
                    <a:pt x="109" y="26"/>
                  </a:lnTo>
                  <a:lnTo>
                    <a:pt x="103" y="26"/>
                  </a:lnTo>
                  <a:lnTo>
                    <a:pt x="86" y="26"/>
                  </a:lnTo>
                  <a:lnTo>
                    <a:pt x="79" y="27"/>
                  </a:lnTo>
                  <a:lnTo>
                    <a:pt x="71" y="26"/>
                  </a:lnTo>
                  <a:lnTo>
                    <a:pt x="71" y="26"/>
                  </a:lnTo>
                  <a:lnTo>
                    <a:pt x="58" y="23"/>
                  </a:lnTo>
                  <a:lnTo>
                    <a:pt x="45" y="20"/>
                  </a:lnTo>
                  <a:lnTo>
                    <a:pt x="37" y="19"/>
                  </a:lnTo>
                  <a:lnTo>
                    <a:pt x="31" y="19"/>
                  </a:lnTo>
                  <a:lnTo>
                    <a:pt x="24" y="20"/>
                  </a:lnTo>
                  <a:lnTo>
                    <a:pt x="17" y="23"/>
                  </a:lnTo>
                  <a:lnTo>
                    <a:pt x="17" y="23"/>
                  </a:lnTo>
                  <a:lnTo>
                    <a:pt x="15" y="37"/>
                  </a:lnTo>
                  <a:lnTo>
                    <a:pt x="13" y="54"/>
                  </a:lnTo>
                  <a:lnTo>
                    <a:pt x="12" y="72"/>
                  </a:lnTo>
                  <a:lnTo>
                    <a:pt x="12" y="90"/>
                  </a:lnTo>
                  <a:lnTo>
                    <a:pt x="12" y="90"/>
                  </a:lnTo>
                  <a:lnTo>
                    <a:pt x="36" y="95"/>
                  </a:lnTo>
                  <a:lnTo>
                    <a:pt x="59" y="98"/>
                  </a:lnTo>
                  <a:lnTo>
                    <a:pt x="83" y="101"/>
                  </a:lnTo>
                  <a:lnTo>
                    <a:pt x="110" y="102"/>
                  </a:lnTo>
                  <a:lnTo>
                    <a:pt x="110" y="102"/>
                  </a:lnTo>
                  <a:lnTo>
                    <a:pt x="112" y="101"/>
                  </a:lnTo>
                  <a:lnTo>
                    <a:pt x="114" y="100"/>
                  </a:lnTo>
                  <a:lnTo>
                    <a:pt x="118" y="94"/>
                  </a:lnTo>
                  <a:lnTo>
                    <a:pt x="120" y="86"/>
                  </a:lnTo>
                  <a:lnTo>
                    <a:pt x="121" y="77"/>
                  </a:lnTo>
                  <a:lnTo>
                    <a:pt x="122" y="57"/>
                  </a:lnTo>
                  <a:lnTo>
                    <a:pt x="121" y="40"/>
                  </a:lnTo>
                  <a:lnTo>
                    <a:pt x="121" y="4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0" name="Freeform 218"/>
            <p:cNvSpPr>
              <a:spLocks noEditPoints="1"/>
            </p:cNvSpPr>
            <p:nvPr/>
          </p:nvSpPr>
          <p:spPr bwMode="auto">
            <a:xfrm>
              <a:off x="6073776" y="1738313"/>
              <a:ext cx="71438" cy="58738"/>
            </a:xfrm>
            <a:custGeom>
              <a:avLst/>
              <a:gdLst/>
              <a:ahLst/>
              <a:cxnLst>
                <a:cxn ang="0">
                  <a:pos x="134" y="12"/>
                </a:cxn>
                <a:cxn ang="0">
                  <a:pos x="136" y="31"/>
                </a:cxn>
                <a:cxn ang="0">
                  <a:pos x="133" y="77"/>
                </a:cxn>
                <a:cxn ang="0">
                  <a:pos x="134" y="97"/>
                </a:cxn>
                <a:cxn ang="0">
                  <a:pos x="133" y="99"/>
                </a:cxn>
                <a:cxn ang="0">
                  <a:pos x="128" y="105"/>
                </a:cxn>
                <a:cxn ang="0">
                  <a:pos x="120" y="110"/>
                </a:cxn>
                <a:cxn ang="0">
                  <a:pos x="57" y="105"/>
                </a:cxn>
                <a:cxn ang="0">
                  <a:pos x="27" y="101"/>
                </a:cxn>
                <a:cxn ang="0">
                  <a:pos x="1" y="93"/>
                </a:cxn>
                <a:cxn ang="0">
                  <a:pos x="0" y="54"/>
                </a:cxn>
                <a:cxn ang="0">
                  <a:pos x="1" y="12"/>
                </a:cxn>
                <a:cxn ang="0">
                  <a:pos x="9" y="3"/>
                </a:cxn>
                <a:cxn ang="0">
                  <a:pos x="17" y="0"/>
                </a:cxn>
                <a:cxn ang="0">
                  <a:pos x="19" y="0"/>
                </a:cxn>
                <a:cxn ang="0">
                  <a:pos x="45" y="3"/>
                </a:cxn>
                <a:cxn ang="0">
                  <a:pos x="106" y="8"/>
                </a:cxn>
                <a:cxn ang="0">
                  <a:pos x="134" y="12"/>
                </a:cxn>
                <a:cxn ang="0">
                  <a:pos x="21" y="16"/>
                </a:cxn>
                <a:cxn ang="0">
                  <a:pos x="18" y="19"/>
                </a:cxn>
                <a:cxn ang="0">
                  <a:pos x="13" y="30"/>
                </a:cxn>
                <a:cxn ang="0">
                  <a:pos x="11" y="47"/>
                </a:cxn>
                <a:cxn ang="0">
                  <a:pos x="14" y="82"/>
                </a:cxn>
                <a:cxn ang="0">
                  <a:pos x="23" y="86"/>
                </a:cxn>
                <a:cxn ang="0">
                  <a:pos x="44" y="92"/>
                </a:cxn>
                <a:cxn ang="0">
                  <a:pos x="57" y="93"/>
                </a:cxn>
                <a:cxn ang="0">
                  <a:pos x="63" y="91"/>
                </a:cxn>
                <a:cxn ang="0">
                  <a:pos x="60" y="91"/>
                </a:cxn>
                <a:cxn ang="0">
                  <a:pos x="58" y="85"/>
                </a:cxn>
                <a:cxn ang="0">
                  <a:pos x="57" y="82"/>
                </a:cxn>
                <a:cxn ang="0">
                  <a:pos x="60" y="77"/>
                </a:cxn>
                <a:cxn ang="0">
                  <a:pos x="64" y="73"/>
                </a:cxn>
                <a:cxn ang="0">
                  <a:pos x="66" y="75"/>
                </a:cxn>
                <a:cxn ang="0">
                  <a:pos x="72" y="76"/>
                </a:cxn>
                <a:cxn ang="0">
                  <a:pos x="74" y="78"/>
                </a:cxn>
                <a:cxn ang="0">
                  <a:pos x="74" y="91"/>
                </a:cxn>
                <a:cxn ang="0">
                  <a:pos x="68" y="92"/>
                </a:cxn>
                <a:cxn ang="0">
                  <a:pos x="64" y="94"/>
                </a:cxn>
                <a:cxn ang="0">
                  <a:pos x="90" y="96"/>
                </a:cxn>
                <a:cxn ang="0">
                  <a:pos x="115" y="95"/>
                </a:cxn>
                <a:cxn ang="0">
                  <a:pos x="120" y="76"/>
                </a:cxn>
                <a:cxn ang="0">
                  <a:pos x="124" y="55"/>
                </a:cxn>
                <a:cxn ang="0">
                  <a:pos x="123" y="36"/>
                </a:cxn>
                <a:cxn ang="0">
                  <a:pos x="120" y="28"/>
                </a:cxn>
                <a:cxn ang="0">
                  <a:pos x="113" y="23"/>
                </a:cxn>
                <a:cxn ang="0">
                  <a:pos x="92" y="19"/>
                </a:cxn>
                <a:cxn ang="0">
                  <a:pos x="46" y="16"/>
                </a:cxn>
                <a:cxn ang="0">
                  <a:pos x="22" y="16"/>
                </a:cxn>
                <a:cxn ang="0">
                  <a:pos x="22" y="20"/>
                </a:cxn>
                <a:cxn ang="0">
                  <a:pos x="21" y="16"/>
                </a:cxn>
              </a:cxnLst>
              <a:rect l="0" t="0" r="r" b="b"/>
              <a:pathLst>
                <a:path w="136" h="110">
                  <a:moveTo>
                    <a:pt x="134" y="12"/>
                  </a:moveTo>
                  <a:lnTo>
                    <a:pt x="134" y="12"/>
                  </a:lnTo>
                  <a:lnTo>
                    <a:pt x="135" y="21"/>
                  </a:lnTo>
                  <a:lnTo>
                    <a:pt x="136" y="31"/>
                  </a:lnTo>
                  <a:lnTo>
                    <a:pt x="135" y="54"/>
                  </a:lnTo>
                  <a:lnTo>
                    <a:pt x="133" y="77"/>
                  </a:lnTo>
                  <a:lnTo>
                    <a:pt x="133" y="88"/>
                  </a:lnTo>
                  <a:lnTo>
                    <a:pt x="134" y="97"/>
                  </a:lnTo>
                  <a:lnTo>
                    <a:pt x="134" y="97"/>
                  </a:lnTo>
                  <a:lnTo>
                    <a:pt x="133" y="99"/>
                  </a:lnTo>
                  <a:lnTo>
                    <a:pt x="132" y="101"/>
                  </a:lnTo>
                  <a:lnTo>
                    <a:pt x="128" y="105"/>
                  </a:lnTo>
                  <a:lnTo>
                    <a:pt x="120" y="110"/>
                  </a:lnTo>
                  <a:lnTo>
                    <a:pt x="120" y="110"/>
                  </a:lnTo>
                  <a:lnTo>
                    <a:pt x="88" y="108"/>
                  </a:lnTo>
                  <a:lnTo>
                    <a:pt x="57" y="105"/>
                  </a:lnTo>
                  <a:lnTo>
                    <a:pt x="42" y="104"/>
                  </a:lnTo>
                  <a:lnTo>
                    <a:pt x="27" y="101"/>
                  </a:lnTo>
                  <a:lnTo>
                    <a:pt x="14" y="97"/>
                  </a:lnTo>
                  <a:lnTo>
                    <a:pt x="1" y="93"/>
                  </a:lnTo>
                  <a:lnTo>
                    <a:pt x="1" y="93"/>
                  </a:lnTo>
                  <a:lnTo>
                    <a:pt x="0" y="54"/>
                  </a:lnTo>
                  <a:lnTo>
                    <a:pt x="0" y="34"/>
                  </a:lnTo>
                  <a:lnTo>
                    <a:pt x="1" y="12"/>
                  </a:lnTo>
                  <a:lnTo>
                    <a:pt x="1" y="12"/>
                  </a:lnTo>
                  <a:lnTo>
                    <a:pt x="9" y="3"/>
                  </a:lnTo>
                  <a:lnTo>
                    <a:pt x="15" y="0"/>
                  </a:lnTo>
                  <a:lnTo>
                    <a:pt x="17" y="0"/>
                  </a:lnTo>
                  <a:lnTo>
                    <a:pt x="19" y="0"/>
                  </a:lnTo>
                  <a:lnTo>
                    <a:pt x="19" y="0"/>
                  </a:lnTo>
                  <a:lnTo>
                    <a:pt x="32" y="2"/>
                  </a:lnTo>
                  <a:lnTo>
                    <a:pt x="45" y="3"/>
                  </a:lnTo>
                  <a:lnTo>
                    <a:pt x="75" y="5"/>
                  </a:lnTo>
                  <a:lnTo>
                    <a:pt x="106" y="8"/>
                  </a:lnTo>
                  <a:lnTo>
                    <a:pt x="120" y="10"/>
                  </a:lnTo>
                  <a:lnTo>
                    <a:pt x="134" y="12"/>
                  </a:lnTo>
                  <a:lnTo>
                    <a:pt x="134" y="12"/>
                  </a:lnTo>
                  <a:close/>
                  <a:moveTo>
                    <a:pt x="21" y="16"/>
                  </a:moveTo>
                  <a:lnTo>
                    <a:pt x="21" y="16"/>
                  </a:lnTo>
                  <a:lnTo>
                    <a:pt x="18" y="19"/>
                  </a:lnTo>
                  <a:lnTo>
                    <a:pt x="16" y="23"/>
                  </a:lnTo>
                  <a:lnTo>
                    <a:pt x="13" y="30"/>
                  </a:lnTo>
                  <a:lnTo>
                    <a:pt x="11" y="39"/>
                  </a:lnTo>
                  <a:lnTo>
                    <a:pt x="11" y="47"/>
                  </a:lnTo>
                  <a:lnTo>
                    <a:pt x="12" y="65"/>
                  </a:lnTo>
                  <a:lnTo>
                    <a:pt x="14" y="82"/>
                  </a:lnTo>
                  <a:lnTo>
                    <a:pt x="14" y="82"/>
                  </a:lnTo>
                  <a:lnTo>
                    <a:pt x="23" y="86"/>
                  </a:lnTo>
                  <a:lnTo>
                    <a:pt x="36" y="90"/>
                  </a:lnTo>
                  <a:lnTo>
                    <a:pt x="44" y="92"/>
                  </a:lnTo>
                  <a:lnTo>
                    <a:pt x="50" y="93"/>
                  </a:lnTo>
                  <a:lnTo>
                    <a:pt x="57" y="93"/>
                  </a:lnTo>
                  <a:lnTo>
                    <a:pt x="63" y="91"/>
                  </a:lnTo>
                  <a:lnTo>
                    <a:pt x="63" y="91"/>
                  </a:lnTo>
                  <a:lnTo>
                    <a:pt x="61" y="91"/>
                  </a:lnTo>
                  <a:lnTo>
                    <a:pt x="60" y="91"/>
                  </a:lnTo>
                  <a:lnTo>
                    <a:pt x="59" y="88"/>
                  </a:lnTo>
                  <a:lnTo>
                    <a:pt x="58" y="85"/>
                  </a:lnTo>
                  <a:lnTo>
                    <a:pt x="57" y="82"/>
                  </a:lnTo>
                  <a:lnTo>
                    <a:pt x="57" y="82"/>
                  </a:lnTo>
                  <a:lnTo>
                    <a:pt x="59" y="80"/>
                  </a:lnTo>
                  <a:lnTo>
                    <a:pt x="60" y="77"/>
                  </a:lnTo>
                  <a:lnTo>
                    <a:pt x="62" y="75"/>
                  </a:lnTo>
                  <a:lnTo>
                    <a:pt x="64" y="73"/>
                  </a:lnTo>
                  <a:lnTo>
                    <a:pt x="64" y="73"/>
                  </a:lnTo>
                  <a:lnTo>
                    <a:pt x="66" y="75"/>
                  </a:lnTo>
                  <a:lnTo>
                    <a:pt x="68" y="75"/>
                  </a:lnTo>
                  <a:lnTo>
                    <a:pt x="72" y="76"/>
                  </a:lnTo>
                  <a:lnTo>
                    <a:pt x="74" y="78"/>
                  </a:lnTo>
                  <a:lnTo>
                    <a:pt x="74" y="78"/>
                  </a:lnTo>
                  <a:lnTo>
                    <a:pt x="75" y="84"/>
                  </a:lnTo>
                  <a:lnTo>
                    <a:pt x="74" y="91"/>
                  </a:lnTo>
                  <a:lnTo>
                    <a:pt x="74" y="91"/>
                  </a:lnTo>
                  <a:lnTo>
                    <a:pt x="68" y="92"/>
                  </a:lnTo>
                  <a:lnTo>
                    <a:pt x="66" y="93"/>
                  </a:lnTo>
                  <a:lnTo>
                    <a:pt x="64" y="94"/>
                  </a:lnTo>
                  <a:lnTo>
                    <a:pt x="64" y="94"/>
                  </a:lnTo>
                  <a:lnTo>
                    <a:pt x="90" y="96"/>
                  </a:lnTo>
                  <a:lnTo>
                    <a:pt x="103" y="97"/>
                  </a:lnTo>
                  <a:lnTo>
                    <a:pt x="115" y="95"/>
                  </a:lnTo>
                  <a:lnTo>
                    <a:pt x="115" y="95"/>
                  </a:lnTo>
                  <a:lnTo>
                    <a:pt x="120" y="76"/>
                  </a:lnTo>
                  <a:lnTo>
                    <a:pt x="122" y="65"/>
                  </a:lnTo>
                  <a:lnTo>
                    <a:pt x="124" y="55"/>
                  </a:lnTo>
                  <a:lnTo>
                    <a:pt x="124" y="45"/>
                  </a:lnTo>
                  <a:lnTo>
                    <a:pt x="123" y="36"/>
                  </a:lnTo>
                  <a:lnTo>
                    <a:pt x="121" y="32"/>
                  </a:lnTo>
                  <a:lnTo>
                    <a:pt x="120" y="28"/>
                  </a:lnTo>
                  <a:lnTo>
                    <a:pt x="117" y="25"/>
                  </a:lnTo>
                  <a:lnTo>
                    <a:pt x="113" y="23"/>
                  </a:lnTo>
                  <a:lnTo>
                    <a:pt x="113" y="23"/>
                  </a:lnTo>
                  <a:lnTo>
                    <a:pt x="92" y="19"/>
                  </a:lnTo>
                  <a:lnTo>
                    <a:pt x="69" y="17"/>
                  </a:lnTo>
                  <a:lnTo>
                    <a:pt x="46" y="16"/>
                  </a:lnTo>
                  <a:lnTo>
                    <a:pt x="22" y="16"/>
                  </a:lnTo>
                  <a:lnTo>
                    <a:pt x="22" y="16"/>
                  </a:lnTo>
                  <a:lnTo>
                    <a:pt x="23" y="19"/>
                  </a:lnTo>
                  <a:lnTo>
                    <a:pt x="22" y="20"/>
                  </a:lnTo>
                  <a:lnTo>
                    <a:pt x="21" y="19"/>
                  </a:lnTo>
                  <a:lnTo>
                    <a:pt x="21" y="16"/>
                  </a:lnTo>
                  <a:lnTo>
                    <a:pt x="21" y="1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1" name="Freeform 219"/>
            <p:cNvSpPr>
              <a:spLocks noEditPoints="1"/>
            </p:cNvSpPr>
            <p:nvPr/>
          </p:nvSpPr>
          <p:spPr bwMode="auto">
            <a:xfrm>
              <a:off x="5924551" y="1736725"/>
              <a:ext cx="26988" cy="36513"/>
            </a:xfrm>
            <a:custGeom>
              <a:avLst/>
              <a:gdLst/>
              <a:ahLst/>
              <a:cxnLst>
                <a:cxn ang="0">
                  <a:pos x="51" y="13"/>
                </a:cxn>
                <a:cxn ang="0">
                  <a:pos x="51" y="13"/>
                </a:cxn>
                <a:cxn ang="0">
                  <a:pos x="46" y="14"/>
                </a:cxn>
                <a:cxn ang="0">
                  <a:pos x="42" y="14"/>
                </a:cxn>
                <a:cxn ang="0">
                  <a:pos x="35" y="15"/>
                </a:cxn>
                <a:cxn ang="0">
                  <a:pos x="31" y="15"/>
                </a:cxn>
                <a:cxn ang="0">
                  <a:pos x="28" y="16"/>
                </a:cxn>
                <a:cxn ang="0">
                  <a:pos x="26" y="18"/>
                </a:cxn>
                <a:cxn ang="0">
                  <a:pos x="25" y="21"/>
                </a:cxn>
                <a:cxn ang="0">
                  <a:pos x="25" y="21"/>
                </a:cxn>
                <a:cxn ang="0">
                  <a:pos x="32" y="24"/>
                </a:cxn>
                <a:cxn ang="0">
                  <a:pos x="39" y="29"/>
                </a:cxn>
                <a:cxn ang="0">
                  <a:pos x="44" y="35"/>
                </a:cxn>
                <a:cxn ang="0">
                  <a:pos x="47" y="41"/>
                </a:cxn>
                <a:cxn ang="0">
                  <a:pos x="50" y="48"/>
                </a:cxn>
                <a:cxn ang="0">
                  <a:pos x="48" y="55"/>
                </a:cxn>
                <a:cxn ang="0">
                  <a:pos x="45" y="63"/>
                </a:cxn>
                <a:cxn ang="0">
                  <a:pos x="40" y="69"/>
                </a:cxn>
                <a:cxn ang="0">
                  <a:pos x="40" y="69"/>
                </a:cxn>
                <a:cxn ang="0">
                  <a:pos x="32" y="68"/>
                </a:cxn>
                <a:cxn ang="0">
                  <a:pos x="27" y="67"/>
                </a:cxn>
                <a:cxn ang="0">
                  <a:pos x="22" y="64"/>
                </a:cxn>
                <a:cxn ang="0">
                  <a:pos x="17" y="61"/>
                </a:cxn>
                <a:cxn ang="0">
                  <a:pos x="9" y="54"/>
                </a:cxn>
                <a:cxn ang="0">
                  <a:pos x="0" y="47"/>
                </a:cxn>
                <a:cxn ang="0">
                  <a:pos x="0" y="47"/>
                </a:cxn>
                <a:cxn ang="0">
                  <a:pos x="1" y="33"/>
                </a:cxn>
                <a:cxn ang="0">
                  <a:pos x="2" y="25"/>
                </a:cxn>
                <a:cxn ang="0">
                  <a:pos x="6" y="20"/>
                </a:cxn>
                <a:cxn ang="0">
                  <a:pos x="6" y="20"/>
                </a:cxn>
                <a:cxn ang="0">
                  <a:pos x="10" y="14"/>
                </a:cxn>
                <a:cxn ang="0">
                  <a:pos x="16" y="8"/>
                </a:cxn>
                <a:cxn ang="0">
                  <a:pos x="24" y="4"/>
                </a:cxn>
                <a:cxn ang="0">
                  <a:pos x="31" y="1"/>
                </a:cxn>
                <a:cxn ang="0">
                  <a:pos x="38" y="0"/>
                </a:cxn>
                <a:cxn ang="0">
                  <a:pos x="41" y="1"/>
                </a:cxn>
                <a:cxn ang="0">
                  <a:pos x="44" y="1"/>
                </a:cxn>
                <a:cxn ang="0">
                  <a:pos x="46" y="3"/>
                </a:cxn>
                <a:cxn ang="0">
                  <a:pos x="48" y="5"/>
                </a:cxn>
                <a:cxn ang="0">
                  <a:pos x="50" y="8"/>
                </a:cxn>
                <a:cxn ang="0">
                  <a:pos x="51" y="13"/>
                </a:cxn>
                <a:cxn ang="0">
                  <a:pos x="51" y="13"/>
                </a:cxn>
                <a:cxn ang="0">
                  <a:pos x="36" y="54"/>
                </a:cxn>
                <a:cxn ang="0">
                  <a:pos x="36" y="54"/>
                </a:cxn>
                <a:cxn ang="0">
                  <a:pos x="36" y="51"/>
                </a:cxn>
                <a:cxn ang="0">
                  <a:pos x="37" y="49"/>
                </a:cxn>
                <a:cxn ang="0">
                  <a:pos x="37" y="46"/>
                </a:cxn>
                <a:cxn ang="0">
                  <a:pos x="37" y="43"/>
                </a:cxn>
                <a:cxn ang="0">
                  <a:pos x="37" y="43"/>
                </a:cxn>
                <a:cxn ang="0">
                  <a:pos x="30" y="38"/>
                </a:cxn>
                <a:cxn ang="0">
                  <a:pos x="27" y="37"/>
                </a:cxn>
                <a:cxn ang="0">
                  <a:pos x="23" y="36"/>
                </a:cxn>
                <a:cxn ang="0">
                  <a:pos x="20" y="36"/>
                </a:cxn>
                <a:cxn ang="0">
                  <a:pos x="17" y="37"/>
                </a:cxn>
                <a:cxn ang="0">
                  <a:pos x="16" y="40"/>
                </a:cxn>
                <a:cxn ang="0">
                  <a:pos x="15" y="44"/>
                </a:cxn>
                <a:cxn ang="0">
                  <a:pos x="15" y="44"/>
                </a:cxn>
                <a:cxn ang="0">
                  <a:pos x="17" y="45"/>
                </a:cxn>
                <a:cxn ang="0">
                  <a:pos x="23" y="49"/>
                </a:cxn>
                <a:cxn ang="0">
                  <a:pos x="28" y="52"/>
                </a:cxn>
                <a:cxn ang="0">
                  <a:pos x="31" y="53"/>
                </a:cxn>
                <a:cxn ang="0">
                  <a:pos x="36" y="54"/>
                </a:cxn>
                <a:cxn ang="0">
                  <a:pos x="36" y="54"/>
                </a:cxn>
              </a:cxnLst>
              <a:rect l="0" t="0" r="r" b="b"/>
              <a:pathLst>
                <a:path w="51" h="69">
                  <a:moveTo>
                    <a:pt x="51" y="13"/>
                  </a:moveTo>
                  <a:lnTo>
                    <a:pt x="51" y="13"/>
                  </a:lnTo>
                  <a:lnTo>
                    <a:pt x="46" y="14"/>
                  </a:lnTo>
                  <a:lnTo>
                    <a:pt x="42" y="14"/>
                  </a:lnTo>
                  <a:lnTo>
                    <a:pt x="35" y="15"/>
                  </a:lnTo>
                  <a:lnTo>
                    <a:pt x="31" y="15"/>
                  </a:lnTo>
                  <a:lnTo>
                    <a:pt x="28" y="16"/>
                  </a:lnTo>
                  <a:lnTo>
                    <a:pt x="26" y="18"/>
                  </a:lnTo>
                  <a:lnTo>
                    <a:pt x="25" y="21"/>
                  </a:lnTo>
                  <a:lnTo>
                    <a:pt x="25" y="21"/>
                  </a:lnTo>
                  <a:lnTo>
                    <a:pt x="32" y="24"/>
                  </a:lnTo>
                  <a:lnTo>
                    <a:pt x="39" y="29"/>
                  </a:lnTo>
                  <a:lnTo>
                    <a:pt x="44" y="35"/>
                  </a:lnTo>
                  <a:lnTo>
                    <a:pt x="47" y="41"/>
                  </a:lnTo>
                  <a:lnTo>
                    <a:pt x="50" y="48"/>
                  </a:lnTo>
                  <a:lnTo>
                    <a:pt x="48" y="55"/>
                  </a:lnTo>
                  <a:lnTo>
                    <a:pt x="45" y="63"/>
                  </a:lnTo>
                  <a:lnTo>
                    <a:pt x="40" y="69"/>
                  </a:lnTo>
                  <a:lnTo>
                    <a:pt x="40" y="69"/>
                  </a:lnTo>
                  <a:lnTo>
                    <a:pt x="32" y="68"/>
                  </a:lnTo>
                  <a:lnTo>
                    <a:pt x="27" y="67"/>
                  </a:lnTo>
                  <a:lnTo>
                    <a:pt x="22" y="64"/>
                  </a:lnTo>
                  <a:lnTo>
                    <a:pt x="17" y="61"/>
                  </a:lnTo>
                  <a:lnTo>
                    <a:pt x="9" y="54"/>
                  </a:lnTo>
                  <a:lnTo>
                    <a:pt x="0" y="47"/>
                  </a:lnTo>
                  <a:lnTo>
                    <a:pt x="0" y="47"/>
                  </a:lnTo>
                  <a:lnTo>
                    <a:pt x="1" y="33"/>
                  </a:lnTo>
                  <a:lnTo>
                    <a:pt x="2" y="25"/>
                  </a:lnTo>
                  <a:lnTo>
                    <a:pt x="6" y="20"/>
                  </a:lnTo>
                  <a:lnTo>
                    <a:pt x="6" y="20"/>
                  </a:lnTo>
                  <a:lnTo>
                    <a:pt x="10" y="14"/>
                  </a:lnTo>
                  <a:lnTo>
                    <a:pt x="16" y="8"/>
                  </a:lnTo>
                  <a:lnTo>
                    <a:pt x="24" y="4"/>
                  </a:lnTo>
                  <a:lnTo>
                    <a:pt x="31" y="1"/>
                  </a:lnTo>
                  <a:lnTo>
                    <a:pt x="38" y="0"/>
                  </a:lnTo>
                  <a:lnTo>
                    <a:pt x="41" y="1"/>
                  </a:lnTo>
                  <a:lnTo>
                    <a:pt x="44" y="1"/>
                  </a:lnTo>
                  <a:lnTo>
                    <a:pt x="46" y="3"/>
                  </a:lnTo>
                  <a:lnTo>
                    <a:pt x="48" y="5"/>
                  </a:lnTo>
                  <a:lnTo>
                    <a:pt x="50" y="8"/>
                  </a:lnTo>
                  <a:lnTo>
                    <a:pt x="51" y="13"/>
                  </a:lnTo>
                  <a:lnTo>
                    <a:pt x="51" y="13"/>
                  </a:lnTo>
                  <a:close/>
                  <a:moveTo>
                    <a:pt x="36" y="54"/>
                  </a:moveTo>
                  <a:lnTo>
                    <a:pt x="36" y="54"/>
                  </a:lnTo>
                  <a:lnTo>
                    <a:pt x="36" y="51"/>
                  </a:lnTo>
                  <a:lnTo>
                    <a:pt x="37" y="49"/>
                  </a:lnTo>
                  <a:lnTo>
                    <a:pt x="37" y="46"/>
                  </a:lnTo>
                  <a:lnTo>
                    <a:pt x="37" y="43"/>
                  </a:lnTo>
                  <a:lnTo>
                    <a:pt x="37" y="43"/>
                  </a:lnTo>
                  <a:lnTo>
                    <a:pt x="30" y="38"/>
                  </a:lnTo>
                  <a:lnTo>
                    <a:pt x="27" y="37"/>
                  </a:lnTo>
                  <a:lnTo>
                    <a:pt x="23" y="36"/>
                  </a:lnTo>
                  <a:lnTo>
                    <a:pt x="20" y="36"/>
                  </a:lnTo>
                  <a:lnTo>
                    <a:pt x="17" y="37"/>
                  </a:lnTo>
                  <a:lnTo>
                    <a:pt x="16" y="40"/>
                  </a:lnTo>
                  <a:lnTo>
                    <a:pt x="15" y="44"/>
                  </a:lnTo>
                  <a:lnTo>
                    <a:pt x="15" y="44"/>
                  </a:lnTo>
                  <a:lnTo>
                    <a:pt x="17" y="45"/>
                  </a:lnTo>
                  <a:lnTo>
                    <a:pt x="23" y="49"/>
                  </a:lnTo>
                  <a:lnTo>
                    <a:pt x="28" y="52"/>
                  </a:lnTo>
                  <a:lnTo>
                    <a:pt x="31" y="53"/>
                  </a:lnTo>
                  <a:lnTo>
                    <a:pt x="36" y="54"/>
                  </a:lnTo>
                  <a:lnTo>
                    <a:pt x="36" y="5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2" name="Freeform 220"/>
            <p:cNvSpPr>
              <a:spLocks noEditPoints="1"/>
            </p:cNvSpPr>
            <p:nvPr/>
          </p:nvSpPr>
          <p:spPr bwMode="auto">
            <a:xfrm>
              <a:off x="6054726" y="1874838"/>
              <a:ext cx="74613" cy="57150"/>
            </a:xfrm>
            <a:custGeom>
              <a:avLst/>
              <a:gdLst/>
              <a:ahLst/>
              <a:cxnLst>
                <a:cxn ang="0">
                  <a:pos x="132" y="13"/>
                </a:cxn>
                <a:cxn ang="0">
                  <a:pos x="136" y="17"/>
                </a:cxn>
                <a:cxn ang="0">
                  <a:pos x="141" y="22"/>
                </a:cxn>
                <a:cxn ang="0">
                  <a:pos x="141" y="24"/>
                </a:cxn>
                <a:cxn ang="0">
                  <a:pos x="138" y="22"/>
                </a:cxn>
                <a:cxn ang="0">
                  <a:pos x="140" y="46"/>
                </a:cxn>
                <a:cxn ang="0">
                  <a:pos x="141" y="69"/>
                </a:cxn>
                <a:cxn ang="0">
                  <a:pos x="138" y="89"/>
                </a:cxn>
                <a:cxn ang="0">
                  <a:pos x="130" y="107"/>
                </a:cxn>
                <a:cxn ang="0">
                  <a:pos x="124" y="108"/>
                </a:cxn>
                <a:cxn ang="0">
                  <a:pos x="99" y="106"/>
                </a:cxn>
                <a:cxn ang="0">
                  <a:pos x="57" y="103"/>
                </a:cxn>
                <a:cxn ang="0">
                  <a:pos x="39" y="103"/>
                </a:cxn>
                <a:cxn ang="0">
                  <a:pos x="23" y="102"/>
                </a:cxn>
                <a:cxn ang="0">
                  <a:pos x="9" y="96"/>
                </a:cxn>
                <a:cxn ang="0">
                  <a:pos x="4" y="90"/>
                </a:cxn>
                <a:cxn ang="0">
                  <a:pos x="0" y="80"/>
                </a:cxn>
                <a:cxn ang="0">
                  <a:pos x="0" y="46"/>
                </a:cxn>
                <a:cxn ang="0">
                  <a:pos x="0" y="13"/>
                </a:cxn>
                <a:cxn ang="0">
                  <a:pos x="5" y="9"/>
                </a:cxn>
                <a:cxn ang="0">
                  <a:pos x="17" y="1"/>
                </a:cxn>
                <a:cxn ang="0">
                  <a:pos x="24" y="0"/>
                </a:cxn>
                <a:cxn ang="0">
                  <a:pos x="29" y="3"/>
                </a:cxn>
                <a:cxn ang="0">
                  <a:pos x="35" y="6"/>
                </a:cxn>
                <a:cxn ang="0">
                  <a:pos x="40" y="8"/>
                </a:cxn>
                <a:cxn ang="0">
                  <a:pos x="54" y="6"/>
                </a:cxn>
                <a:cxn ang="0">
                  <a:pos x="62" y="6"/>
                </a:cxn>
                <a:cxn ang="0">
                  <a:pos x="82" y="9"/>
                </a:cxn>
                <a:cxn ang="0">
                  <a:pos x="109" y="14"/>
                </a:cxn>
                <a:cxn ang="0">
                  <a:pos x="125" y="14"/>
                </a:cxn>
                <a:cxn ang="0">
                  <a:pos x="132" y="13"/>
                </a:cxn>
                <a:cxn ang="0">
                  <a:pos x="126" y="35"/>
                </a:cxn>
                <a:cxn ang="0">
                  <a:pos x="123" y="33"/>
                </a:cxn>
                <a:cxn ang="0">
                  <a:pos x="119" y="29"/>
                </a:cxn>
                <a:cxn ang="0">
                  <a:pos x="94" y="25"/>
                </a:cxn>
                <a:cxn ang="0">
                  <a:pos x="50" y="19"/>
                </a:cxn>
                <a:cxn ang="0">
                  <a:pos x="24" y="19"/>
                </a:cxn>
                <a:cxn ang="0">
                  <a:pos x="13" y="21"/>
                </a:cxn>
                <a:cxn ang="0">
                  <a:pos x="12" y="56"/>
                </a:cxn>
                <a:cxn ang="0">
                  <a:pos x="14" y="73"/>
                </a:cxn>
                <a:cxn ang="0">
                  <a:pos x="23" y="89"/>
                </a:cxn>
                <a:cxn ang="0">
                  <a:pos x="115" y="93"/>
                </a:cxn>
                <a:cxn ang="0">
                  <a:pos x="120" y="87"/>
                </a:cxn>
                <a:cxn ang="0">
                  <a:pos x="125" y="74"/>
                </a:cxn>
                <a:cxn ang="0">
                  <a:pos x="126" y="52"/>
                </a:cxn>
                <a:cxn ang="0">
                  <a:pos x="126" y="35"/>
                </a:cxn>
              </a:cxnLst>
              <a:rect l="0" t="0" r="r" b="b"/>
              <a:pathLst>
                <a:path w="141" h="108">
                  <a:moveTo>
                    <a:pt x="132" y="13"/>
                  </a:moveTo>
                  <a:lnTo>
                    <a:pt x="132" y="13"/>
                  </a:lnTo>
                  <a:lnTo>
                    <a:pt x="134" y="15"/>
                  </a:lnTo>
                  <a:lnTo>
                    <a:pt x="136" y="17"/>
                  </a:lnTo>
                  <a:lnTo>
                    <a:pt x="139" y="20"/>
                  </a:lnTo>
                  <a:lnTo>
                    <a:pt x="141" y="22"/>
                  </a:lnTo>
                  <a:lnTo>
                    <a:pt x="141" y="22"/>
                  </a:lnTo>
                  <a:lnTo>
                    <a:pt x="141" y="24"/>
                  </a:lnTo>
                  <a:lnTo>
                    <a:pt x="140" y="24"/>
                  </a:lnTo>
                  <a:lnTo>
                    <a:pt x="138" y="22"/>
                  </a:lnTo>
                  <a:lnTo>
                    <a:pt x="138" y="22"/>
                  </a:lnTo>
                  <a:lnTo>
                    <a:pt x="140" y="46"/>
                  </a:lnTo>
                  <a:lnTo>
                    <a:pt x="141" y="58"/>
                  </a:lnTo>
                  <a:lnTo>
                    <a:pt x="141" y="69"/>
                  </a:lnTo>
                  <a:lnTo>
                    <a:pt x="140" y="78"/>
                  </a:lnTo>
                  <a:lnTo>
                    <a:pt x="138" y="89"/>
                  </a:lnTo>
                  <a:lnTo>
                    <a:pt x="135" y="99"/>
                  </a:lnTo>
                  <a:lnTo>
                    <a:pt x="130" y="107"/>
                  </a:lnTo>
                  <a:lnTo>
                    <a:pt x="130" y="107"/>
                  </a:lnTo>
                  <a:lnTo>
                    <a:pt x="124" y="108"/>
                  </a:lnTo>
                  <a:lnTo>
                    <a:pt x="116" y="108"/>
                  </a:lnTo>
                  <a:lnTo>
                    <a:pt x="99" y="106"/>
                  </a:lnTo>
                  <a:lnTo>
                    <a:pt x="79" y="104"/>
                  </a:lnTo>
                  <a:lnTo>
                    <a:pt x="57" y="103"/>
                  </a:lnTo>
                  <a:lnTo>
                    <a:pt x="57" y="103"/>
                  </a:lnTo>
                  <a:lnTo>
                    <a:pt x="39" y="103"/>
                  </a:lnTo>
                  <a:lnTo>
                    <a:pt x="30" y="103"/>
                  </a:lnTo>
                  <a:lnTo>
                    <a:pt x="23" y="102"/>
                  </a:lnTo>
                  <a:lnTo>
                    <a:pt x="15" y="101"/>
                  </a:lnTo>
                  <a:lnTo>
                    <a:pt x="9" y="96"/>
                  </a:lnTo>
                  <a:lnTo>
                    <a:pt x="7" y="93"/>
                  </a:lnTo>
                  <a:lnTo>
                    <a:pt x="4" y="90"/>
                  </a:lnTo>
                  <a:lnTo>
                    <a:pt x="0" y="80"/>
                  </a:lnTo>
                  <a:lnTo>
                    <a:pt x="0" y="80"/>
                  </a:lnTo>
                  <a:lnTo>
                    <a:pt x="0" y="63"/>
                  </a:lnTo>
                  <a:lnTo>
                    <a:pt x="0" y="46"/>
                  </a:lnTo>
                  <a:lnTo>
                    <a:pt x="0" y="29"/>
                  </a:lnTo>
                  <a:lnTo>
                    <a:pt x="0" y="13"/>
                  </a:lnTo>
                  <a:lnTo>
                    <a:pt x="0" y="13"/>
                  </a:lnTo>
                  <a:lnTo>
                    <a:pt x="5" y="9"/>
                  </a:lnTo>
                  <a:lnTo>
                    <a:pt x="10" y="4"/>
                  </a:lnTo>
                  <a:lnTo>
                    <a:pt x="17" y="1"/>
                  </a:lnTo>
                  <a:lnTo>
                    <a:pt x="24" y="0"/>
                  </a:lnTo>
                  <a:lnTo>
                    <a:pt x="24" y="0"/>
                  </a:lnTo>
                  <a:lnTo>
                    <a:pt x="27" y="1"/>
                  </a:lnTo>
                  <a:lnTo>
                    <a:pt x="29" y="3"/>
                  </a:lnTo>
                  <a:lnTo>
                    <a:pt x="32" y="5"/>
                  </a:lnTo>
                  <a:lnTo>
                    <a:pt x="35" y="6"/>
                  </a:lnTo>
                  <a:lnTo>
                    <a:pt x="35" y="6"/>
                  </a:lnTo>
                  <a:lnTo>
                    <a:pt x="40" y="8"/>
                  </a:lnTo>
                  <a:lnTo>
                    <a:pt x="47" y="8"/>
                  </a:lnTo>
                  <a:lnTo>
                    <a:pt x="54" y="6"/>
                  </a:lnTo>
                  <a:lnTo>
                    <a:pt x="62" y="6"/>
                  </a:lnTo>
                  <a:lnTo>
                    <a:pt x="62" y="6"/>
                  </a:lnTo>
                  <a:lnTo>
                    <a:pt x="72" y="8"/>
                  </a:lnTo>
                  <a:lnTo>
                    <a:pt x="82" y="9"/>
                  </a:lnTo>
                  <a:lnTo>
                    <a:pt x="100" y="13"/>
                  </a:lnTo>
                  <a:lnTo>
                    <a:pt x="109" y="14"/>
                  </a:lnTo>
                  <a:lnTo>
                    <a:pt x="117" y="15"/>
                  </a:lnTo>
                  <a:lnTo>
                    <a:pt x="125" y="14"/>
                  </a:lnTo>
                  <a:lnTo>
                    <a:pt x="132" y="13"/>
                  </a:lnTo>
                  <a:lnTo>
                    <a:pt x="132" y="13"/>
                  </a:lnTo>
                  <a:close/>
                  <a:moveTo>
                    <a:pt x="126" y="35"/>
                  </a:moveTo>
                  <a:lnTo>
                    <a:pt x="126" y="35"/>
                  </a:lnTo>
                  <a:lnTo>
                    <a:pt x="124" y="33"/>
                  </a:lnTo>
                  <a:lnTo>
                    <a:pt x="123" y="33"/>
                  </a:lnTo>
                  <a:lnTo>
                    <a:pt x="120" y="31"/>
                  </a:lnTo>
                  <a:lnTo>
                    <a:pt x="119" y="29"/>
                  </a:lnTo>
                  <a:lnTo>
                    <a:pt x="119" y="29"/>
                  </a:lnTo>
                  <a:lnTo>
                    <a:pt x="94" y="25"/>
                  </a:lnTo>
                  <a:lnTo>
                    <a:pt x="65" y="21"/>
                  </a:lnTo>
                  <a:lnTo>
                    <a:pt x="50" y="19"/>
                  </a:lnTo>
                  <a:lnTo>
                    <a:pt x="37" y="19"/>
                  </a:lnTo>
                  <a:lnTo>
                    <a:pt x="24" y="19"/>
                  </a:lnTo>
                  <a:lnTo>
                    <a:pt x="13" y="21"/>
                  </a:lnTo>
                  <a:lnTo>
                    <a:pt x="13" y="21"/>
                  </a:lnTo>
                  <a:lnTo>
                    <a:pt x="12" y="37"/>
                  </a:lnTo>
                  <a:lnTo>
                    <a:pt x="12" y="56"/>
                  </a:lnTo>
                  <a:lnTo>
                    <a:pt x="13" y="64"/>
                  </a:lnTo>
                  <a:lnTo>
                    <a:pt x="14" y="73"/>
                  </a:lnTo>
                  <a:lnTo>
                    <a:pt x="18" y="81"/>
                  </a:lnTo>
                  <a:lnTo>
                    <a:pt x="23" y="89"/>
                  </a:lnTo>
                  <a:lnTo>
                    <a:pt x="23" y="89"/>
                  </a:lnTo>
                  <a:lnTo>
                    <a:pt x="115" y="93"/>
                  </a:lnTo>
                  <a:lnTo>
                    <a:pt x="115" y="93"/>
                  </a:lnTo>
                  <a:lnTo>
                    <a:pt x="120" y="87"/>
                  </a:lnTo>
                  <a:lnTo>
                    <a:pt x="124" y="80"/>
                  </a:lnTo>
                  <a:lnTo>
                    <a:pt x="125" y="74"/>
                  </a:lnTo>
                  <a:lnTo>
                    <a:pt x="126" y="67"/>
                  </a:lnTo>
                  <a:lnTo>
                    <a:pt x="126" y="52"/>
                  </a:lnTo>
                  <a:lnTo>
                    <a:pt x="126" y="35"/>
                  </a:lnTo>
                  <a:lnTo>
                    <a:pt x="126" y="3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3" name="Freeform 222"/>
            <p:cNvSpPr>
              <a:spLocks noEditPoints="1"/>
            </p:cNvSpPr>
            <p:nvPr/>
          </p:nvSpPr>
          <p:spPr bwMode="auto">
            <a:xfrm>
              <a:off x="5919788" y="1587500"/>
              <a:ext cx="69850" cy="47625"/>
            </a:xfrm>
            <a:custGeom>
              <a:avLst/>
              <a:gdLst/>
              <a:ahLst/>
              <a:cxnLst>
                <a:cxn ang="0">
                  <a:pos x="130" y="48"/>
                </a:cxn>
                <a:cxn ang="0">
                  <a:pos x="125" y="87"/>
                </a:cxn>
                <a:cxn ang="0">
                  <a:pos x="96" y="90"/>
                </a:cxn>
                <a:cxn ang="0">
                  <a:pos x="41" y="81"/>
                </a:cxn>
                <a:cxn ang="0">
                  <a:pos x="11" y="79"/>
                </a:cxn>
                <a:cxn ang="0">
                  <a:pos x="3" y="70"/>
                </a:cxn>
                <a:cxn ang="0">
                  <a:pos x="0" y="46"/>
                </a:cxn>
                <a:cxn ang="0">
                  <a:pos x="4" y="5"/>
                </a:cxn>
                <a:cxn ang="0">
                  <a:pos x="31" y="0"/>
                </a:cxn>
                <a:cxn ang="0">
                  <a:pos x="83" y="6"/>
                </a:cxn>
                <a:cxn ang="0">
                  <a:pos x="109" y="5"/>
                </a:cxn>
                <a:cxn ang="0">
                  <a:pos x="132" y="11"/>
                </a:cxn>
                <a:cxn ang="0">
                  <a:pos x="107" y="64"/>
                </a:cxn>
                <a:cxn ang="0">
                  <a:pos x="94" y="76"/>
                </a:cxn>
                <a:cxn ang="0">
                  <a:pos x="113" y="75"/>
                </a:cxn>
                <a:cxn ang="0">
                  <a:pos x="119" y="52"/>
                </a:cxn>
                <a:cxn ang="0">
                  <a:pos x="121" y="24"/>
                </a:cxn>
                <a:cxn ang="0">
                  <a:pos x="71" y="17"/>
                </a:cxn>
                <a:cxn ang="0">
                  <a:pos x="23" y="12"/>
                </a:cxn>
                <a:cxn ang="0">
                  <a:pos x="16" y="25"/>
                </a:cxn>
                <a:cxn ang="0">
                  <a:pos x="10" y="52"/>
                </a:cxn>
                <a:cxn ang="0">
                  <a:pos x="14" y="60"/>
                </a:cxn>
                <a:cxn ang="0">
                  <a:pos x="24" y="63"/>
                </a:cxn>
                <a:cxn ang="0">
                  <a:pos x="22" y="57"/>
                </a:cxn>
                <a:cxn ang="0">
                  <a:pos x="30" y="38"/>
                </a:cxn>
                <a:cxn ang="0">
                  <a:pos x="31" y="25"/>
                </a:cxn>
                <a:cxn ang="0">
                  <a:pos x="36" y="17"/>
                </a:cxn>
                <a:cxn ang="0">
                  <a:pos x="42" y="18"/>
                </a:cxn>
                <a:cxn ang="0">
                  <a:pos x="50" y="32"/>
                </a:cxn>
                <a:cxn ang="0">
                  <a:pos x="55" y="33"/>
                </a:cxn>
                <a:cxn ang="0">
                  <a:pos x="63" y="22"/>
                </a:cxn>
                <a:cxn ang="0">
                  <a:pos x="68" y="25"/>
                </a:cxn>
                <a:cxn ang="0">
                  <a:pos x="72" y="42"/>
                </a:cxn>
                <a:cxn ang="0">
                  <a:pos x="71" y="64"/>
                </a:cxn>
                <a:cxn ang="0">
                  <a:pos x="64" y="61"/>
                </a:cxn>
                <a:cxn ang="0">
                  <a:pos x="61" y="48"/>
                </a:cxn>
                <a:cxn ang="0">
                  <a:pos x="56" y="54"/>
                </a:cxn>
                <a:cxn ang="0">
                  <a:pos x="50" y="56"/>
                </a:cxn>
                <a:cxn ang="0">
                  <a:pos x="45" y="49"/>
                </a:cxn>
                <a:cxn ang="0">
                  <a:pos x="39" y="42"/>
                </a:cxn>
                <a:cxn ang="0">
                  <a:pos x="36" y="44"/>
                </a:cxn>
                <a:cxn ang="0">
                  <a:pos x="35" y="60"/>
                </a:cxn>
                <a:cxn ang="0">
                  <a:pos x="29" y="63"/>
                </a:cxn>
                <a:cxn ang="0">
                  <a:pos x="34" y="66"/>
                </a:cxn>
                <a:cxn ang="0">
                  <a:pos x="68" y="74"/>
                </a:cxn>
                <a:cxn ang="0">
                  <a:pos x="83" y="76"/>
                </a:cxn>
                <a:cxn ang="0">
                  <a:pos x="81" y="71"/>
                </a:cxn>
                <a:cxn ang="0">
                  <a:pos x="85" y="67"/>
                </a:cxn>
                <a:cxn ang="0">
                  <a:pos x="94" y="59"/>
                </a:cxn>
                <a:cxn ang="0">
                  <a:pos x="91" y="53"/>
                </a:cxn>
                <a:cxn ang="0">
                  <a:pos x="82" y="43"/>
                </a:cxn>
                <a:cxn ang="0">
                  <a:pos x="80" y="37"/>
                </a:cxn>
                <a:cxn ang="0">
                  <a:pos x="98" y="26"/>
                </a:cxn>
                <a:cxn ang="0">
                  <a:pos x="110" y="28"/>
                </a:cxn>
                <a:cxn ang="0">
                  <a:pos x="110" y="38"/>
                </a:cxn>
                <a:cxn ang="0">
                  <a:pos x="102" y="42"/>
                </a:cxn>
                <a:cxn ang="0">
                  <a:pos x="104" y="45"/>
                </a:cxn>
                <a:cxn ang="0">
                  <a:pos x="107" y="64"/>
                </a:cxn>
              </a:cxnLst>
              <a:rect l="0" t="0" r="r" b="b"/>
              <a:pathLst>
                <a:path w="132" h="90">
                  <a:moveTo>
                    <a:pt x="132" y="11"/>
                  </a:moveTo>
                  <a:lnTo>
                    <a:pt x="132" y="11"/>
                  </a:lnTo>
                  <a:lnTo>
                    <a:pt x="130" y="48"/>
                  </a:lnTo>
                  <a:lnTo>
                    <a:pt x="129" y="68"/>
                  </a:lnTo>
                  <a:lnTo>
                    <a:pt x="125" y="87"/>
                  </a:lnTo>
                  <a:lnTo>
                    <a:pt x="125" y="87"/>
                  </a:lnTo>
                  <a:lnTo>
                    <a:pt x="117" y="89"/>
                  </a:lnTo>
                  <a:lnTo>
                    <a:pt x="110" y="90"/>
                  </a:lnTo>
                  <a:lnTo>
                    <a:pt x="96" y="90"/>
                  </a:lnTo>
                  <a:lnTo>
                    <a:pt x="82" y="89"/>
                  </a:lnTo>
                  <a:lnTo>
                    <a:pt x="69" y="87"/>
                  </a:lnTo>
                  <a:lnTo>
                    <a:pt x="41" y="81"/>
                  </a:lnTo>
                  <a:lnTo>
                    <a:pt x="28" y="79"/>
                  </a:lnTo>
                  <a:lnTo>
                    <a:pt x="11" y="79"/>
                  </a:lnTo>
                  <a:lnTo>
                    <a:pt x="11" y="79"/>
                  </a:lnTo>
                  <a:lnTo>
                    <a:pt x="8" y="77"/>
                  </a:lnTo>
                  <a:lnTo>
                    <a:pt x="5" y="74"/>
                  </a:lnTo>
                  <a:lnTo>
                    <a:pt x="3" y="70"/>
                  </a:lnTo>
                  <a:lnTo>
                    <a:pt x="2" y="66"/>
                  </a:lnTo>
                  <a:lnTo>
                    <a:pt x="0" y="57"/>
                  </a:lnTo>
                  <a:lnTo>
                    <a:pt x="0" y="46"/>
                  </a:lnTo>
                  <a:lnTo>
                    <a:pt x="0" y="36"/>
                  </a:lnTo>
                  <a:lnTo>
                    <a:pt x="2" y="25"/>
                  </a:lnTo>
                  <a:lnTo>
                    <a:pt x="4" y="5"/>
                  </a:lnTo>
                  <a:lnTo>
                    <a:pt x="4" y="5"/>
                  </a:lnTo>
                  <a:lnTo>
                    <a:pt x="18" y="1"/>
                  </a:lnTo>
                  <a:lnTo>
                    <a:pt x="31" y="0"/>
                  </a:lnTo>
                  <a:lnTo>
                    <a:pt x="45" y="1"/>
                  </a:lnTo>
                  <a:lnTo>
                    <a:pt x="57" y="2"/>
                  </a:lnTo>
                  <a:lnTo>
                    <a:pt x="83" y="6"/>
                  </a:lnTo>
                  <a:lnTo>
                    <a:pt x="96" y="6"/>
                  </a:lnTo>
                  <a:lnTo>
                    <a:pt x="109" y="5"/>
                  </a:lnTo>
                  <a:lnTo>
                    <a:pt x="109" y="5"/>
                  </a:lnTo>
                  <a:lnTo>
                    <a:pt x="121" y="10"/>
                  </a:lnTo>
                  <a:lnTo>
                    <a:pt x="126" y="11"/>
                  </a:lnTo>
                  <a:lnTo>
                    <a:pt x="132" y="11"/>
                  </a:lnTo>
                  <a:lnTo>
                    <a:pt x="132" y="11"/>
                  </a:lnTo>
                  <a:close/>
                  <a:moveTo>
                    <a:pt x="107" y="64"/>
                  </a:moveTo>
                  <a:lnTo>
                    <a:pt x="107" y="64"/>
                  </a:lnTo>
                  <a:lnTo>
                    <a:pt x="100" y="71"/>
                  </a:lnTo>
                  <a:lnTo>
                    <a:pt x="94" y="76"/>
                  </a:lnTo>
                  <a:lnTo>
                    <a:pt x="94" y="76"/>
                  </a:lnTo>
                  <a:lnTo>
                    <a:pt x="105" y="76"/>
                  </a:lnTo>
                  <a:lnTo>
                    <a:pt x="109" y="76"/>
                  </a:lnTo>
                  <a:lnTo>
                    <a:pt x="113" y="75"/>
                  </a:lnTo>
                  <a:lnTo>
                    <a:pt x="113" y="75"/>
                  </a:lnTo>
                  <a:lnTo>
                    <a:pt x="116" y="63"/>
                  </a:lnTo>
                  <a:lnTo>
                    <a:pt x="119" y="52"/>
                  </a:lnTo>
                  <a:lnTo>
                    <a:pt x="121" y="39"/>
                  </a:lnTo>
                  <a:lnTo>
                    <a:pt x="121" y="24"/>
                  </a:lnTo>
                  <a:lnTo>
                    <a:pt x="121" y="24"/>
                  </a:lnTo>
                  <a:lnTo>
                    <a:pt x="109" y="22"/>
                  </a:lnTo>
                  <a:lnTo>
                    <a:pt x="97" y="20"/>
                  </a:lnTo>
                  <a:lnTo>
                    <a:pt x="71" y="17"/>
                  </a:lnTo>
                  <a:lnTo>
                    <a:pt x="47" y="15"/>
                  </a:lnTo>
                  <a:lnTo>
                    <a:pt x="35" y="14"/>
                  </a:lnTo>
                  <a:lnTo>
                    <a:pt x="23" y="12"/>
                  </a:lnTo>
                  <a:lnTo>
                    <a:pt x="23" y="12"/>
                  </a:lnTo>
                  <a:lnTo>
                    <a:pt x="19" y="17"/>
                  </a:lnTo>
                  <a:lnTo>
                    <a:pt x="16" y="25"/>
                  </a:lnTo>
                  <a:lnTo>
                    <a:pt x="13" y="34"/>
                  </a:lnTo>
                  <a:lnTo>
                    <a:pt x="10" y="43"/>
                  </a:lnTo>
                  <a:lnTo>
                    <a:pt x="10" y="52"/>
                  </a:lnTo>
                  <a:lnTo>
                    <a:pt x="10" y="55"/>
                  </a:lnTo>
                  <a:lnTo>
                    <a:pt x="13" y="58"/>
                  </a:lnTo>
                  <a:lnTo>
                    <a:pt x="14" y="60"/>
                  </a:lnTo>
                  <a:lnTo>
                    <a:pt x="17" y="62"/>
                  </a:lnTo>
                  <a:lnTo>
                    <a:pt x="20" y="63"/>
                  </a:lnTo>
                  <a:lnTo>
                    <a:pt x="24" y="63"/>
                  </a:lnTo>
                  <a:lnTo>
                    <a:pt x="24" y="63"/>
                  </a:lnTo>
                  <a:lnTo>
                    <a:pt x="23" y="60"/>
                  </a:lnTo>
                  <a:lnTo>
                    <a:pt x="22" y="57"/>
                  </a:lnTo>
                  <a:lnTo>
                    <a:pt x="23" y="54"/>
                  </a:lnTo>
                  <a:lnTo>
                    <a:pt x="23" y="51"/>
                  </a:lnTo>
                  <a:lnTo>
                    <a:pt x="30" y="38"/>
                  </a:lnTo>
                  <a:lnTo>
                    <a:pt x="30" y="38"/>
                  </a:lnTo>
                  <a:lnTo>
                    <a:pt x="30" y="31"/>
                  </a:lnTo>
                  <a:lnTo>
                    <a:pt x="31" y="25"/>
                  </a:lnTo>
                  <a:lnTo>
                    <a:pt x="32" y="22"/>
                  </a:lnTo>
                  <a:lnTo>
                    <a:pt x="34" y="20"/>
                  </a:lnTo>
                  <a:lnTo>
                    <a:pt x="36" y="17"/>
                  </a:lnTo>
                  <a:lnTo>
                    <a:pt x="39" y="16"/>
                  </a:lnTo>
                  <a:lnTo>
                    <a:pt x="39" y="16"/>
                  </a:lnTo>
                  <a:lnTo>
                    <a:pt x="42" y="18"/>
                  </a:lnTo>
                  <a:lnTo>
                    <a:pt x="44" y="21"/>
                  </a:lnTo>
                  <a:lnTo>
                    <a:pt x="47" y="27"/>
                  </a:lnTo>
                  <a:lnTo>
                    <a:pt x="50" y="32"/>
                  </a:lnTo>
                  <a:lnTo>
                    <a:pt x="53" y="38"/>
                  </a:lnTo>
                  <a:lnTo>
                    <a:pt x="53" y="38"/>
                  </a:lnTo>
                  <a:lnTo>
                    <a:pt x="55" y="33"/>
                  </a:lnTo>
                  <a:lnTo>
                    <a:pt x="57" y="28"/>
                  </a:lnTo>
                  <a:lnTo>
                    <a:pt x="61" y="24"/>
                  </a:lnTo>
                  <a:lnTo>
                    <a:pt x="63" y="22"/>
                  </a:lnTo>
                  <a:lnTo>
                    <a:pt x="65" y="22"/>
                  </a:lnTo>
                  <a:lnTo>
                    <a:pt x="65" y="22"/>
                  </a:lnTo>
                  <a:lnTo>
                    <a:pt x="68" y="25"/>
                  </a:lnTo>
                  <a:lnTo>
                    <a:pt x="70" y="29"/>
                  </a:lnTo>
                  <a:lnTo>
                    <a:pt x="71" y="36"/>
                  </a:lnTo>
                  <a:lnTo>
                    <a:pt x="72" y="42"/>
                  </a:lnTo>
                  <a:lnTo>
                    <a:pt x="72" y="56"/>
                  </a:lnTo>
                  <a:lnTo>
                    <a:pt x="71" y="64"/>
                  </a:lnTo>
                  <a:lnTo>
                    <a:pt x="71" y="64"/>
                  </a:lnTo>
                  <a:lnTo>
                    <a:pt x="68" y="64"/>
                  </a:lnTo>
                  <a:lnTo>
                    <a:pt x="66" y="63"/>
                  </a:lnTo>
                  <a:lnTo>
                    <a:pt x="64" y="61"/>
                  </a:lnTo>
                  <a:lnTo>
                    <a:pt x="63" y="59"/>
                  </a:lnTo>
                  <a:lnTo>
                    <a:pt x="62" y="54"/>
                  </a:lnTo>
                  <a:lnTo>
                    <a:pt x="61" y="48"/>
                  </a:lnTo>
                  <a:lnTo>
                    <a:pt x="61" y="48"/>
                  </a:lnTo>
                  <a:lnTo>
                    <a:pt x="59" y="52"/>
                  </a:lnTo>
                  <a:lnTo>
                    <a:pt x="56" y="54"/>
                  </a:lnTo>
                  <a:lnTo>
                    <a:pt x="54" y="55"/>
                  </a:lnTo>
                  <a:lnTo>
                    <a:pt x="50" y="56"/>
                  </a:lnTo>
                  <a:lnTo>
                    <a:pt x="50" y="56"/>
                  </a:lnTo>
                  <a:lnTo>
                    <a:pt x="48" y="55"/>
                  </a:lnTo>
                  <a:lnTo>
                    <a:pt x="47" y="54"/>
                  </a:lnTo>
                  <a:lnTo>
                    <a:pt x="45" y="49"/>
                  </a:lnTo>
                  <a:lnTo>
                    <a:pt x="42" y="45"/>
                  </a:lnTo>
                  <a:lnTo>
                    <a:pt x="41" y="43"/>
                  </a:lnTo>
                  <a:lnTo>
                    <a:pt x="39" y="42"/>
                  </a:lnTo>
                  <a:lnTo>
                    <a:pt x="39" y="42"/>
                  </a:lnTo>
                  <a:lnTo>
                    <a:pt x="38" y="43"/>
                  </a:lnTo>
                  <a:lnTo>
                    <a:pt x="36" y="44"/>
                  </a:lnTo>
                  <a:lnTo>
                    <a:pt x="35" y="48"/>
                  </a:lnTo>
                  <a:lnTo>
                    <a:pt x="35" y="60"/>
                  </a:lnTo>
                  <a:lnTo>
                    <a:pt x="35" y="60"/>
                  </a:lnTo>
                  <a:lnTo>
                    <a:pt x="33" y="61"/>
                  </a:lnTo>
                  <a:lnTo>
                    <a:pt x="31" y="62"/>
                  </a:lnTo>
                  <a:lnTo>
                    <a:pt x="29" y="63"/>
                  </a:lnTo>
                  <a:lnTo>
                    <a:pt x="26" y="64"/>
                  </a:lnTo>
                  <a:lnTo>
                    <a:pt x="26" y="64"/>
                  </a:lnTo>
                  <a:lnTo>
                    <a:pt x="34" y="66"/>
                  </a:lnTo>
                  <a:lnTo>
                    <a:pt x="41" y="67"/>
                  </a:lnTo>
                  <a:lnTo>
                    <a:pt x="55" y="70"/>
                  </a:lnTo>
                  <a:lnTo>
                    <a:pt x="68" y="74"/>
                  </a:lnTo>
                  <a:lnTo>
                    <a:pt x="76" y="75"/>
                  </a:lnTo>
                  <a:lnTo>
                    <a:pt x="83" y="76"/>
                  </a:lnTo>
                  <a:lnTo>
                    <a:pt x="83" y="76"/>
                  </a:lnTo>
                  <a:lnTo>
                    <a:pt x="83" y="74"/>
                  </a:lnTo>
                  <a:lnTo>
                    <a:pt x="82" y="72"/>
                  </a:lnTo>
                  <a:lnTo>
                    <a:pt x="81" y="71"/>
                  </a:lnTo>
                  <a:lnTo>
                    <a:pt x="82" y="68"/>
                  </a:lnTo>
                  <a:lnTo>
                    <a:pt x="82" y="68"/>
                  </a:lnTo>
                  <a:lnTo>
                    <a:pt x="85" y="67"/>
                  </a:lnTo>
                  <a:lnTo>
                    <a:pt x="90" y="64"/>
                  </a:lnTo>
                  <a:lnTo>
                    <a:pt x="92" y="62"/>
                  </a:lnTo>
                  <a:lnTo>
                    <a:pt x="94" y="59"/>
                  </a:lnTo>
                  <a:lnTo>
                    <a:pt x="94" y="59"/>
                  </a:lnTo>
                  <a:lnTo>
                    <a:pt x="93" y="55"/>
                  </a:lnTo>
                  <a:lnTo>
                    <a:pt x="91" y="53"/>
                  </a:lnTo>
                  <a:lnTo>
                    <a:pt x="86" y="48"/>
                  </a:lnTo>
                  <a:lnTo>
                    <a:pt x="84" y="46"/>
                  </a:lnTo>
                  <a:lnTo>
                    <a:pt x="82" y="43"/>
                  </a:lnTo>
                  <a:lnTo>
                    <a:pt x="80" y="40"/>
                  </a:lnTo>
                  <a:lnTo>
                    <a:pt x="80" y="37"/>
                  </a:lnTo>
                  <a:lnTo>
                    <a:pt x="80" y="37"/>
                  </a:lnTo>
                  <a:lnTo>
                    <a:pt x="85" y="31"/>
                  </a:lnTo>
                  <a:lnTo>
                    <a:pt x="91" y="28"/>
                  </a:lnTo>
                  <a:lnTo>
                    <a:pt x="98" y="26"/>
                  </a:lnTo>
                  <a:lnTo>
                    <a:pt x="107" y="26"/>
                  </a:lnTo>
                  <a:lnTo>
                    <a:pt x="107" y="26"/>
                  </a:lnTo>
                  <a:lnTo>
                    <a:pt x="110" y="28"/>
                  </a:lnTo>
                  <a:lnTo>
                    <a:pt x="111" y="31"/>
                  </a:lnTo>
                  <a:lnTo>
                    <a:pt x="111" y="34"/>
                  </a:lnTo>
                  <a:lnTo>
                    <a:pt x="110" y="38"/>
                  </a:lnTo>
                  <a:lnTo>
                    <a:pt x="108" y="40"/>
                  </a:lnTo>
                  <a:lnTo>
                    <a:pt x="106" y="42"/>
                  </a:lnTo>
                  <a:lnTo>
                    <a:pt x="102" y="42"/>
                  </a:lnTo>
                  <a:lnTo>
                    <a:pt x="99" y="42"/>
                  </a:lnTo>
                  <a:lnTo>
                    <a:pt x="99" y="42"/>
                  </a:lnTo>
                  <a:lnTo>
                    <a:pt x="104" y="45"/>
                  </a:lnTo>
                  <a:lnTo>
                    <a:pt x="106" y="51"/>
                  </a:lnTo>
                  <a:lnTo>
                    <a:pt x="108" y="57"/>
                  </a:lnTo>
                  <a:lnTo>
                    <a:pt x="107" y="64"/>
                  </a:lnTo>
                  <a:lnTo>
                    <a:pt x="107" y="6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4" name="Freeform 223"/>
            <p:cNvSpPr>
              <a:spLocks noEditPoints="1"/>
            </p:cNvSpPr>
            <p:nvPr/>
          </p:nvSpPr>
          <p:spPr bwMode="auto">
            <a:xfrm>
              <a:off x="5989638" y="1654175"/>
              <a:ext cx="80963" cy="61913"/>
            </a:xfrm>
            <a:custGeom>
              <a:avLst/>
              <a:gdLst/>
              <a:ahLst/>
              <a:cxnLst>
                <a:cxn ang="0">
                  <a:pos x="118" y="115"/>
                </a:cxn>
                <a:cxn ang="0">
                  <a:pos x="35" y="108"/>
                </a:cxn>
                <a:cxn ang="0">
                  <a:pos x="12" y="95"/>
                </a:cxn>
                <a:cxn ang="0">
                  <a:pos x="2" y="69"/>
                </a:cxn>
                <a:cxn ang="0">
                  <a:pos x="0" y="48"/>
                </a:cxn>
                <a:cxn ang="0">
                  <a:pos x="8" y="12"/>
                </a:cxn>
                <a:cxn ang="0">
                  <a:pos x="15" y="2"/>
                </a:cxn>
                <a:cxn ang="0">
                  <a:pos x="20" y="2"/>
                </a:cxn>
                <a:cxn ang="0">
                  <a:pos x="26" y="4"/>
                </a:cxn>
                <a:cxn ang="0">
                  <a:pos x="45" y="6"/>
                </a:cxn>
                <a:cxn ang="0">
                  <a:pos x="87" y="9"/>
                </a:cxn>
                <a:cxn ang="0">
                  <a:pos x="129" y="11"/>
                </a:cxn>
                <a:cxn ang="0">
                  <a:pos x="146" y="13"/>
                </a:cxn>
                <a:cxn ang="0">
                  <a:pos x="154" y="33"/>
                </a:cxn>
                <a:cxn ang="0">
                  <a:pos x="154" y="54"/>
                </a:cxn>
                <a:cxn ang="0">
                  <a:pos x="142" y="115"/>
                </a:cxn>
                <a:cxn ang="0">
                  <a:pos x="140" y="40"/>
                </a:cxn>
                <a:cxn ang="0">
                  <a:pos x="127" y="25"/>
                </a:cxn>
                <a:cxn ang="0">
                  <a:pos x="79" y="20"/>
                </a:cxn>
                <a:cxn ang="0">
                  <a:pos x="29" y="18"/>
                </a:cxn>
                <a:cxn ang="0">
                  <a:pos x="18" y="28"/>
                </a:cxn>
                <a:cxn ang="0">
                  <a:pos x="14" y="43"/>
                </a:cxn>
                <a:cxn ang="0">
                  <a:pos x="15" y="71"/>
                </a:cxn>
                <a:cxn ang="0">
                  <a:pos x="25" y="93"/>
                </a:cxn>
                <a:cxn ang="0">
                  <a:pos x="95" y="102"/>
                </a:cxn>
                <a:cxn ang="0">
                  <a:pos x="90" y="88"/>
                </a:cxn>
                <a:cxn ang="0">
                  <a:pos x="94" y="65"/>
                </a:cxn>
                <a:cxn ang="0">
                  <a:pos x="102" y="57"/>
                </a:cxn>
                <a:cxn ang="0">
                  <a:pos x="115" y="55"/>
                </a:cxn>
                <a:cxn ang="0">
                  <a:pos x="125" y="63"/>
                </a:cxn>
                <a:cxn ang="0">
                  <a:pos x="132" y="79"/>
                </a:cxn>
                <a:cxn ang="0">
                  <a:pos x="124" y="96"/>
                </a:cxn>
                <a:cxn ang="0">
                  <a:pos x="112" y="98"/>
                </a:cxn>
                <a:cxn ang="0">
                  <a:pos x="102" y="103"/>
                </a:cxn>
                <a:cxn ang="0">
                  <a:pos x="125" y="103"/>
                </a:cxn>
                <a:cxn ang="0">
                  <a:pos x="135" y="84"/>
                </a:cxn>
                <a:cxn ang="0">
                  <a:pos x="140" y="40"/>
                </a:cxn>
                <a:cxn ang="0">
                  <a:pos x="102" y="73"/>
                </a:cxn>
                <a:cxn ang="0">
                  <a:pos x="102" y="85"/>
                </a:cxn>
                <a:cxn ang="0">
                  <a:pos x="116" y="83"/>
                </a:cxn>
                <a:cxn ang="0">
                  <a:pos x="117" y="77"/>
                </a:cxn>
                <a:cxn ang="0">
                  <a:pos x="116" y="77"/>
                </a:cxn>
                <a:cxn ang="0">
                  <a:pos x="112" y="70"/>
                </a:cxn>
                <a:cxn ang="0">
                  <a:pos x="106" y="72"/>
                </a:cxn>
                <a:cxn ang="0">
                  <a:pos x="102" y="73"/>
                </a:cxn>
              </a:cxnLst>
              <a:rect l="0" t="0" r="r" b="b"/>
              <a:pathLst>
                <a:path w="154" h="115">
                  <a:moveTo>
                    <a:pt x="142" y="115"/>
                  </a:moveTo>
                  <a:lnTo>
                    <a:pt x="142" y="115"/>
                  </a:lnTo>
                  <a:lnTo>
                    <a:pt x="118" y="115"/>
                  </a:lnTo>
                  <a:lnTo>
                    <a:pt x="91" y="113"/>
                  </a:lnTo>
                  <a:lnTo>
                    <a:pt x="35" y="108"/>
                  </a:lnTo>
                  <a:lnTo>
                    <a:pt x="35" y="108"/>
                  </a:lnTo>
                  <a:lnTo>
                    <a:pt x="25" y="106"/>
                  </a:lnTo>
                  <a:lnTo>
                    <a:pt x="18" y="101"/>
                  </a:lnTo>
                  <a:lnTo>
                    <a:pt x="12" y="95"/>
                  </a:lnTo>
                  <a:lnTo>
                    <a:pt x="7" y="87"/>
                  </a:lnTo>
                  <a:lnTo>
                    <a:pt x="4" y="79"/>
                  </a:lnTo>
                  <a:lnTo>
                    <a:pt x="2" y="69"/>
                  </a:lnTo>
                  <a:lnTo>
                    <a:pt x="0" y="58"/>
                  </a:lnTo>
                  <a:lnTo>
                    <a:pt x="0" y="48"/>
                  </a:lnTo>
                  <a:lnTo>
                    <a:pt x="0" y="48"/>
                  </a:lnTo>
                  <a:lnTo>
                    <a:pt x="2" y="35"/>
                  </a:lnTo>
                  <a:lnTo>
                    <a:pt x="5" y="23"/>
                  </a:lnTo>
                  <a:lnTo>
                    <a:pt x="8" y="12"/>
                  </a:lnTo>
                  <a:lnTo>
                    <a:pt x="12" y="2"/>
                  </a:lnTo>
                  <a:lnTo>
                    <a:pt x="12" y="2"/>
                  </a:lnTo>
                  <a:lnTo>
                    <a:pt x="15" y="2"/>
                  </a:lnTo>
                  <a:lnTo>
                    <a:pt x="18" y="3"/>
                  </a:lnTo>
                  <a:lnTo>
                    <a:pt x="20" y="3"/>
                  </a:lnTo>
                  <a:lnTo>
                    <a:pt x="20" y="2"/>
                  </a:lnTo>
                  <a:lnTo>
                    <a:pt x="20" y="0"/>
                  </a:lnTo>
                  <a:lnTo>
                    <a:pt x="20" y="0"/>
                  </a:lnTo>
                  <a:lnTo>
                    <a:pt x="26" y="4"/>
                  </a:lnTo>
                  <a:lnTo>
                    <a:pt x="33" y="7"/>
                  </a:lnTo>
                  <a:lnTo>
                    <a:pt x="33" y="7"/>
                  </a:lnTo>
                  <a:lnTo>
                    <a:pt x="45" y="6"/>
                  </a:lnTo>
                  <a:lnTo>
                    <a:pt x="59" y="6"/>
                  </a:lnTo>
                  <a:lnTo>
                    <a:pt x="73" y="7"/>
                  </a:lnTo>
                  <a:lnTo>
                    <a:pt x="87" y="9"/>
                  </a:lnTo>
                  <a:lnTo>
                    <a:pt x="101" y="11"/>
                  </a:lnTo>
                  <a:lnTo>
                    <a:pt x="115" y="11"/>
                  </a:lnTo>
                  <a:lnTo>
                    <a:pt x="129" y="11"/>
                  </a:lnTo>
                  <a:lnTo>
                    <a:pt x="142" y="9"/>
                  </a:lnTo>
                  <a:lnTo>
                    <a:pt x="142" y="9"/>
                  </a:lnTo>
                  <a:lnTo>
                    <a:pt x="146" y="13"/>
                  </a:lnTo>
                  <a:lnTo>
                    <a:pt x="150" y="19"/>
                  </a:lnTo>
                  <a:lnTo>
                    <a:pt x="152" y="25"/>
                  </a:lnTo>
                  <a:lnTo>
                    <a:pt x="154" y="33"/>
                  </a:lnTo>
                  <a:lnTo>
                    <a:pt x="154" y="33"/>
                  </a:lnTo>
                  <a:lnTo>
                    <a:pt x="154" y="43"/>
                  </a:lnTo>
                  <a:lnTo>
                    <a:pt x="154" y="54"/>
                  </a:lnTo>
                  <a:lnTo>
                    <a:pt x="150" y="77"/>
                  </a:lnTo>
                  <a:lnTo>
                    <a:pt x="146" y="98"/>
                  </a:lnTo>
                  <a:lnTo>
                    <a:pt x="142" y="115"/>
                  </a:lnTo>
                  <a:lnTo>
                    <a:pt x="142" y="115"/>
                  </a:lnTo>
                  <a:close/>
                  <a:moveTo>
                    <a:pt x="140" y="40"/>
                  </a:moveTo>
                  <a:lnTo>
                    <a:pt x="140" y="40"/>
                  </a:lnTo>
                  <a:lnTo>
                    <a:pt x="137" y="36"/>
                  </a:lnTo>
                  <a:lnTo>
                    <a:pt x="134" y="32"/>
                  </a:lnTo>
                  <a:lnTo>
                    <a:pt x="127" y="25"/>
                  </a:lnTo>
                  <a:lnTo>
                    <a:pt x="127" y="25"/>
                  </a:lnTo>
                  <a:lnTo>
                    <a:pt x="101" y="23"/>
                  </a:lnTo>
                  <a:lnTo>
                    <a:pt x="79" y="20"/>
                  </a:lnTo>
                  <a:lnTo>
                    <a:pt x="55" y="18"/>
                  </a:lnTo>
                  <a:lnTo>
                    <a:pt x="29" y="18"/>
                  </a:lnTo>
                  <a:lnTo>
                    <a:pt x="29" y="18"/>
                  </a:lnTo>
                  <a:lnTo>
                    <a:pt x="24" y="24"/>
                  </a:lnTo>
                  <a:lnTo>
                    <a:pt x="21" y="26"/>
                  </a:lnTo>
                  <a:lnTo>
                    <a:pt x="18" y="28"/>
                  </a:lnTo>
                  <a:lnTo>
                    <a:pt x="18" y="28"/>
                  </a:lnTo>
                  <a:lnTo>
                    <a:pt x="15" y="35"/>
                  </a:lnTo>
                  <a:lnTo>
                    <a:pt x="14" y="43"/>
                  </a:lnTo>
                  <a:lnTo>
                    <a:pt x="14" y="52"/>
                  </a:lnTo>
                  <a:lnTo>
                    <a:pt x="14" y="62"/>
                  </a:lnTo>
                  <a:lnTo>
                    <a:pt x="15" y="71"/>
                  </a:lnTo>
                  <a:lnTo>
                    <a:pt x="18" y="80"/>
                  </a:lnTo>
                  <a:lnTo>
                    <a:pt x="21" y="87"/>
                  </a:lnTo>
                  <a:lnTo>
                    <a:pt x="25" y="93"/>
                  </a:lnTo>
                  <a:lnTo>
                    <a:pt x="25" y="93"/>
                  </a:lnTo>
                  <a:lnTo>
                    <a:pt x="57" y="97"/>
                  </a:lnTo>
                  <a:lnTo>
                    <a:pt x="95" y="102"/>
                  </a:lnTo>
                  <a:lnTo>
                    <a:pt x="95" y="102"/>
                  </a:lnTo>
                  <a:lnTo>
                    <a:pt x="93" y="96"/>
                  </a:lnTo>
                  <a:lnTo>
                    <a:pt x="90" y="88"/>
                  </a:lnTo>
                  <a:lnTo>
                    <a:pt x="90" y="80"/>
                  </a:lnTo>
                  <a:lnTo>
                    <a:pt x="91" y="72"/>
                  </a:lnTo>
                  <a:lnTo>
                    <a:pt x="94" y="65"/>
                  </a:lnTo>
                  <a:lnTo>
                    <a:pt x="96" y="62"/>
                  </a:lnTo>
                  <a:lnTo>
                    <a:pt x="99" y="59"/>
                  </a:lnTo>
                  <a:lnTo>
                    <a:pt x="102" y="57"/>
                  </a:lnTo>
                  <a:lnTo>
                    <a:pt x="105" y="56"/>
                  </a:lnTo>
                  <a:lnTo>
                    <a:pt x="110" y="55"/>
                  </a:lnTo>
                  <a:lnTo>
                    <a:pt x="115" y="55"/>
                  </a:lnTo>
                  <a:lnTo>
                    <a:pt x="115" y="55"/>
                  </a:lnTo>
                  <a:lnTo>
                    <a:pt x="120" y="58"/>
                  </a:lnTo>
                  <a:lnTo>
                    <a:pt x="125" y="63"/>
                  </a:lnTo>
                  <a:lnTo>
                    <a:pt x="128" y="67"/>
                  </a:lnTo>
                  <a:lnTo>
                    <a:pt x="131" y="73"/>
                  </a:lnTo>
                  <a:lnTo>
                    <a:pt x="132" y="79"/>
                  </a:lnTo>
                  <a:lnTo>
                    <a:pt x="131" y="85"/>
                  </a:lnTo>
                  <a:lnTo>
                    <a:pt x="128" y="91"/>
                  </a:lnTo>
                  <a:lnTo>
                    <a:pt x="124" y="96"/>
                  </a:lnTo>
                  <a:lnTo>
                    <a:pt x="124" y="96"/>
                  </a:lnTo>
                  <a:lnTo>
                    <a:pt x="117" y="98"/>
                  </a:lnTo>
                  <a:lnTo>
                    <a:pt x="112" y="98"/>
                  </a:lnTo>
                  <a:lnTo>
                    <a:pt x="106" y="99"/>
                  </a:lnTo>
                  <a:lnTo>
                    <a:pt x="104" y="101"/>
                  </a:lnTo>
                  <a:lnTo>
                    <a:pt x="102" y="103"/>
                  </a:lnTo>
                  <a:lnTo>
                    <a:pt x="102" y="103"/>
                  </a:lnTo>
                  <a:lnTo>
                    <a:pt x="125" y="103"/>
                  </a:lnTo>
                  <a:lnTo>
                    <a:pt x="125" y="103"/>
                  </a:lnTo>
                  <a:lnTo>
                    <a:pt x="130" y="98"/>
                  </a:lnTo>
                  <a:lnTo>
                    <a:pt x="133" y="91"/>
                  </a:lnTo>
                  <a:lnTo>
                    <a:pt x="135" y="84"/>
                  </a:lnTo>
                  <a:lnTo>
                    <a:pt x="137" y="76"/>
                  </a:lnTo>
                  <a:lnTo>
                    <a:pt x="140" y="58"/>
                  </a:lnTo>
                  <a:lnTo>
                    <a:pt x="140" y="40"/>
                  </a:lnTo>
                  <a:lnTo>
                    <a:pt x="140" y="40"/>
                  </a:lnTo>
                  <a:close/>
                  <a:moveTo>
                    <a:pt x="102" y="73"/>
                  </a:moveTo>
                  <a:lnTo>
                    <a:pt x="102" y="73"/>
                  </a:lnTo>
                  <a:lnTo>
                    <a:pt x="103" y="80"/>
                  </a:lnTo>
                  <a:lnTo>
                    <a:pt x="103" y="82"/>
                  </a:lnTo>
                  <a:lnTo>
                    <a:pt x="102" y="85"/>
                  </a:lnTo>
                  <a:lnTo>
                    <a:pt x="102" y="85"/>
                  </a:lnTo>
                  <a:lnTo>
                    <a:pt x="114" y="84"/>
                  </a:lnTo>
                  <a:lnTo>
                    <a:pt x="116" y="83"/>
                  </a:lnTo>
                  <a:lnTo>
                    <a:pt x="117" y="82"/>
                  </a:lnTo>
                  <a:lnTo>
                    <a:pt x="118" y="80"/>
                  </a:lnTo>
                  <a:lnTo>
                    <a:pt x="117" y="77"/>
                  </a:lnTo>
                  <a:lnTo>
                    <a:pt x="117" y="77"/>
                  </a:lnTo>
                  <a:lnTo>
                    <a:pt x="117" y="78"/>
                  </a:lnTo>
                  <a:lnTo>
                    <a:pt x="116" y="77"/>
                  </a:lnTo>
                  <a:lnTo>
                    <a:pt x="115" y="74"/>
                  </a:lnTo>
                  <a:lnTo>
                    <a:pt x="113" y="71"/>
                  </a:lnTo>
                  <a:lnTo>
                    <a:pt x="112" y="70"/>
                  </a:lnTo>
                  <a:lnTo>
                    <a:pt x="110" y="70"/>
                  </a:lnTo>
                  <a:lnTo>
                    <a:pt x="110" y="70"/>
                  </a:lnTo>
                  <a:lnTo>
                    <a:pt x="106" y="72"/>
                  </a:lnTo>
                  <a:lnTo>
                    <a:pt x="105" y="73"/>
                  </a:lnTo>
                  <a:lnTo>
                    <a:pt x="102" y="73"/>
                  </a:lnTo>
                  <a:lnTo>
                    <a:pt x="102" y="7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5" name="Freeform 224"/>
            <p:cNvSpPr>
              <a:spLocks noEditPoints="1"/>
            </p:cNvSpPr>
            <p:nvPr/>
          </p:nvSpPr>
          <p:spPr bwMode="auto">
            <a:xfrm>
              <a:off x="6061076" y="1804988"/>
              <a:ext cx="76200" cy="61913"/>
            </a:xfrm>
            <a:custGeom>
              <a:avLst/>
              <a:gdLst/>
              <a:ahLst/>
              <a:cxnLst>
                <a:cxn ang="0">
                  <a:pos x="11" y="6"/>
                </a:cxn>
                <a:cxn ang="0">
                  <a:pos x="16" y="1"/>
                </a:cxn>
                <a:cxn ang="0">
                  <a:pos x="22" y="0"/>
                </a:cxn>
                <a:cxn ang="0">
                  <a:pos x="35" y="4"/>
                </a:cxn>
                <a:cxn ang="0">
                  <a:pos x="47" y="8"/>
                </a:cxn>
                <a:cxn ang="0">
                  <a:pos x="56" y="7"/>
                </a:cxn>
                <a:cxn ang="0">
                  <a:pos x="59" y="6"/>
                </a:cxn>
                <a:cxn ang="0">
                  <a:pos x="99" y="13"/>
                </a:cxn>
                <a:cxn ang="0">
                  <a:pos x="118" y="15"/>
                </a:cxn>
                <a:cxn ang="0">
                  <a:pos x="134" y="14"/>
                </a:cxn>
                <a:cxn ang="0">
                  <a:pos x="135" y="15"/>
                </a:cxn>
                <a:cxn ang="0">
                  <a:pos x="137" y="17"/>
                </a:cxn>
                <a:cxn ang="0">
                  <a:pos x="140" y="17"/>
                </a:cxn>
                <a:cxn ang="0">
                  <a:pos x="145" y="27"/>
                </a:cxn>
                <a:cxn ang="0">
                  <a:pos x="145" y="38"/>
                </a:cxn>
                <a:cxn ang="0">
                  <a:pos x="142" y="56"/>
                </a:cxn>
                <a:cxn ang="0">
                  <a:pos x="141" y="65"/>
                </a:cxn>
                <a:cxn ang="0">
                  <a:pos x="141" y="89"/>
                </a:cxn>
                <a:cxn ang="0">
                  <a:pos x="138" y="102"/>
                </a:cxn>
                <a:cxn ang="0">
                  <a:pos x="131" y="113"/>
                </a:cxn>
                <a:cxn ang="0">
                  <a:pos x="117" y="113"/>
                </a:cxn>
                <a:cxn ang="0">
                  <a:pos x="106" y="116"/>
                </a:cxn>
                <a:cxn ang="0">
                  <a:pos x="99" y="114"/>
                </a:cxn>
                <a:cxn ang="0">
                  <a:pos x="75" y="111"/>
                </a:cxn>
                <a:cxn ang="0">
                  <a:pos x="43" y="108"/>
                </a:cxn>
                <a:cxn ang="0">
                  <a:pos x="23" y="104"/>
                </a:cxn>
                <a:cxn ang="0">
                  <a:pos x="11" y="98"/>
                </a:cxn>
                <a:cxn ang="0">
                  <a:pos x="4" y="87"/>
                </a:cxn>
                <a:cxn ang="0">
                  <a:pos x="0" y="81"/>
                </a:cxn>
                <a:cxn ang="0">
                  <a:pos x="1" y="42"/>
                </a:cxn>
                <a:cxn ang="0">
                  <a:pos x="6" y="26"/>
                </a:cxn>
                <a:cxn ang="0">
                  <a:pos x="14" y="11"/>
                </a:cxn>
                <a:cxn ang="0">
                  <a:pos x="13" y="10"/>
                </a:cxn>
                <a:cxn ang="0">
                  <a:pos x="11" y="8"/>
                </a:cxn>
                <a:cxn ang="0">
                  <a:pos x="11" y="6"/>
                </a:cxn>
                <a:cxn ang="0">
                  <a:pos x="29" y="17"/>
                </a:cxn>
                <a:cxn ang="0">
                  <a:pos x="19" y="31"/>
                </a:cxn>
                <a:cxn ang="0">
                  <a:pos x="12" y="52"/>
                </a:cxn>
                <a:cxn ang="0">
                  <a:pos x="11" y="72"/>
                </a:cxn>
                <a:cxn ang="0">
                  <a:pos x="14" y="85"/>
                </a:cxn>
                <a:cxn ang="0">
                  <a:pos x="16" y="87"/>
                </a:cxn>
                <a:cxn ang="0">
                  <a:pos x="26" y="93"/>
                </a:cxn>
                <a:cxn ang="0">
                  <a:pos x="37" y="96"/>
                </a:cxn>
                <a:cxn ang="0">
                  <a:pos x="60" y="97"/>
                </a:cxn>
                <a:cxn ang="0">
                  <a:pos x="87" y="101"/>
                </a:cxn>
                <a:cxn ang="0">
                  <a:pos x="114" y="101"/>
                </a:cxn>
                <a:cxn ang="0">
                  <a:pos x="120" y="95"/>
                </a:cxn>
                <a:cxn ang="0">
                  <a:pos x="127" y="78"/>
                </a:cxn>
                <a:cxn ang="0">
                  <a:pos x="130" y="52"/>
                </a:cxn>
                <a:cxn ang="0">
                  <a:pos x="131" y="36"/>
                </a:cxn>
                <a:cxn ang="0">
                  <a:pos x="118" y="30"/>
                </a:cxn>
                <a:cxn ang="0">
                  <a:pos x="92" y="23"/>
                </a:cxn>
                <a:cxn ang="0">
                  <a:pos x="55" y="20"/>
                </a:cxn>
                <a:cxn ang="0">
                  <a:pos x="29" y="17"/>
                </a:cxn>
              </a:cxnLst>
              <a:rect l="0" t="0" r="r" b="b"/>
              <a:pathLst>
                <a:path w="145" h="115">
                  <a:moveTo>
                    <a:pt x="11" y="6"/>
                  </a:moveTo>
                  <a:lnTo>
                    <a:pt x="11" y="6"/>
                  </a:lnTo>
                  <a:lnTo>
                    <a:pt x="13" y="2"/>
                  </a:lnTo>
                  <a:lnTo>
                    <a:pt x="16" y="1"/>
                  </a:lnTo>
                  <a:lnTo>
                    <a:pt x="19" y="0"/>
                  </a:lnTo>
                  <a:lnTo>
                    <a:pt x="22" y="0"/>
                  </a:lnTo>
                  <a:lnTo>
                    <a:pt x="28" y="1"/>
                  </a:lnTo>
                  <a:lnTo>
                    <a:pt x="35" y="4"/>
                  </a:lnTo>
                  <a:lnTo>
                    <a:pt x="41" y="6"/>
                  </a:lnTo>
                  <a:lnTo>
                    <a:pt x="47" y="8"/>
                  </a:lnTo>
                  <a:lnTo>
                    <a:pt x="53" y="8"/>
                  </a:lnTo>
                  <a:lnTo>
                    <a:pt x="56" y="7"/>
                  </a:lnTo>
                  <a:lnTo>
                    <a:pt x="59" y="6"/>
                  </a:lnTo>
                  <a:lnTo>
                    <a:pt x="59" y="6"/>
                  </a:lnTo>
                  <a:lnTo>
                    <a:pt x="79" y="9"/>
                  </a:lnTo>
                  <a:lnTo>
                    <a:pt x="99" y="13"/>
                  </a:lnTo>
                  <a:lnTo>
                    <a:pt x="108" y="14"/>
                  </a:lnTo>
                  <a:lnTo>
                    <a:pt x="118" y="15"/>
                  </a:lnTo>
                  <a:lnTo>
                    <a:pt x="127" y="15"/>
                  </a:lnTo>
                  <a:lnTo>
                    <a:pt x="134" y="14"/>
                  </a:lnTo>
                  <a:lnTo>
                    <a:pt x="134" y="14"/>
                  </a:lnTo>
                  <a:lnTo>
                    <a:pt x="135" y="15"/>
                  </a:lnTo>
                  <a:lnTo>
                    <a:pt x="136" y="16"/>
                  </a:lnTo>
                  <a:lnTo>
                    <a:pt x="137" y="17"/>
                  </a:lnTo>
                  <a:lnTo>
                    <a:pt x="140" y="17"/>
                  </a:lnTo>
                  <a:lnTo>
                    <a:pt x="140" y="17"/>
                  </a:lnTo>
                  <a:lnTo>
                    <a:pt x="143" y="22"/>
                  </a:lnTo>
                  <a:lnTo>
                    <a:pt x="145" y="27"/>
                  </a:lnTo>
                  <a:lnTo>
                    <a:pt x="145" y="32"/>
                  </a:lnTo>
                  <a:lnTo>
                    <a:pt x="145" y="38"/>
                  </a:lnTo>
                  <a:lnTo>
                    <a:pt x="143" y="47"/>
                  </a:lnTo>
                  <a:lnTo>
                    <a:pt x="142" y="56"/>
                  </a:lnTo>
                  <a:lnTo>
                    <a:pt x="142" y="56"/>
                  </a:lnTo>
                  <a:lnTo>
                    <a:pt x="141" y="65"/>
                  </a:lnTo>
                  <a:lnTo>
                    <a:pt x="141" y="73"/>
                  </a:lnTo>
                  <a:lnTo>
                    <a:pt x="141" y="89"/>
                  </a:lnTo>
                  <a:lnTo>
                    <a:pt x="141" y="97"/>
                  </a:lnTo>
                  <a:lnTo>
                    <a:pt x="138" y="102"/>
                  </a:lnTo>
                  <a:lnTo>
                    <a:pt x="135" y="108"/>
                  </a:lnTo>
                  <a:lnTo>
                    <a:pt x="131" y="113"/>
                  </a:lnTo>
                  <a:lnTo>
                    <a:pt x="131" y="113"/>
                  </a:lnTo>
                  <a:lnTo>
                    <a:pt x="117" y="113"/>
                  </a:lnTo>
                  <a:lnTo>
                    <a:pt x="112" y="114"/>
                  </a:lnTo>
                  <a:lnTo>
                    <a:pt x="106" y="116"/>
                  </a:lnTo>
                  <a:lnTo>
                    <a:pt x="106" y="116"/>
                  </a:lnTo>
                  <a:lnTo>
                    <a:pt x="99" y="114"/>
                  </a:lnTo>
                  <a:lnTo>
                    <a:pt x="91" y="113"/>
                  </a:lnTo>
                  <a:lnTo>
                    <a:pt x="75" y="111"/>
                  </a:lnTo>
                  <a:lnTo>
                    <a:pt x="58" y="110"/>
                  </a:lnTo>
                  <a:lnTo>
                    <a:pt x="43" y="108"/>
                  </a:lnTo>
                  <a:lnTo>
                    <a:pt x="29" y="106"/>
                  </a:lnTo>
                  <a:lnTo>
                    <a:pt x="23" y="104"/>
                  </a:lnTo>
                  <a:lnTo>
                    <a:pt x="16" y="101"/>
                  </a:lnTo>
                  <a:lnTo>
                    <a:pt x="11" y="98"/>
                  </a:lnTo>
                  <a:lnTo>
                    <a:pt x="7" y="92"/>
                  </a:lnTo>
                  <a:lnTo>
                    <a:pt x="4" y="87"/>
                  </a:lnTo>
                  <a:lnTo>
                    <a:pt x="0" y="81"/>
                  </a:lnTo>
                  <a:lnTo>
                    <a:pt x="0" y="81"/>
                  </a:lnTo>
                  <a:lnTo>
                    <a:pt x="0" y="60"/>
                  </a:lnTo>
                  <a:lnTo>
                    <a:pt x="1" y="42"/>
                  </a:lnTo>
                  <a:lnTo>
                    <a:pt x="4" y="34"/>
                  </a:lnTo>
                  <a:lnTo>
                    <a:pt x="6" y="26"/>
                  </a:lnTo>
                  <a:lnTo>
                    <a:pt x="9" y="19"/>
                  </a:lnTo>
                  <a:lnTo>
                    <a:pt x="14" y="11"/>
                  </a:lnTo>
                  <a:lnTo>
                    <a:pt x="14" y="11"/>
                  </a:lnTo>
                  <a:lnTo>
                    <a:pt x="13" y="10"/>
                  </a:lnTo>
                  <a:lnTo>
                    <a:pt x="11" y="9"/>
                  </a:lnTo>
                  <a:lnTo>
                    <a:pt x="11" y="8"/>
                  </a:lnTo>
                  <a:lnTo>
                    <a:pt x="11" y="6"/>
                  </a:lnTo>
                  <a:lnTo>
                    <a:pt x="11" y="6"/>
                  </a:lnTo>
                  <a:close/>
                  <a:moveTo>
                    <a:pt x="29" y="17"/>
                  </a:moveTo>
                  <a:lnTo>
                    <a:pt x="29" y="17"/>
                  </a:lnTo>
                  <a:lnTo>
                    <a:pt x="24" y="24"/>
                  </a:lnTo>
                  <a:lnTo>
                    <a:pt x="19" y="31"/>
                  </a:lnTo>
                  <a:lnTo>
                    <a:pt x="15" y="41"/>
                  </a:lnTo>
                  <a:lnTo>
                    <a:pt x="12" y="52"/>
                  </a:lnTo>
                  <a:lnTo>
                    <a:pt x="11" y="62"/>
                  </a:lnTo>
                  <a:lnTo>
                    <a:pt x="11" y="72"/>
                  </a:lnTo>
                  <a:lnTo>
                    <a:pt x="13" y="81"/>
                  </a:lnTo>
                  <a:lnTo>
                    <a:pt x="14" y="85"/>
                  </a:lnTo>
                  <a:lnTo>
                    <a:pt x="16" y="87"/>
                  </a:lnTo>
                  <a:lnTo>
                    <a:pt x="16" y="87"/>
                  </a:lnTo>
                  <a:lnTo>
                    <a:pt x="21" y="91"/>
                  </a:lnTo>
                  <a:lnTo>
                    <a:pt x="26" y="93"/>
                  </a:lnTo>
                  <a:lnTo>
                    <a:pt x="31" y="95"/>
                  </a:lnTo>
                  <a:lnTo>
                    <a:pt x="37" y="96"/>
                  </a:lnTo>
                  <a:lnTo>
                    <a:pt x="49" y="96"/>
                  </a:lnTo>
                  <a:lnTo>
                    <a:pt x="60" y="97"/>
                  </a:lnTo>
                  <a:lnTo>
                    <a:pt x="60" y="97"/>
                  </a:lnTo>
                  <a:lnTo>
                    <a:pt x="87" y="101"/>
                  </a:lnTo>
                  <a:lnTo>
                    <a:pt x="101" y="102"/>
                  </a:lnTo>
                  <a:lnTo>
                    <a:pt x="114" y="101"/>
                  </a:lnTo>
                  <a:lnTo>
                    <a:pt x="114" y="101"/>
                  </a:lnTo>
                  <a:lnTo>
                    <a:pt x="120" y="95"/>
                  </a:lnTo>
                  <a:lnTo>
                    <a:pt x="125" y="87"/>
                  </a:lnTo>
                  <a:lnTo>
                    <a:pt x="127" y="78"/>
                  </a:lnTo>
                  <a:lnTo>
                    <a:pt x="129" y="70"/>
                  </a:lnTo>
                  <a:lnTo>
                    <a:pt x="130" y="52"/>
                  </a:lnTo>
                  <a:lnTo>
                    <a:pt x="130" y="43"/>
                  </a:lnTo>
                  <a:lnTo>
                    <a:pt x="131" y="36"/>
                  </a:lnTo>
                  <a:lnTo>
                    <a:pt x="131" y="36"/>
                  </a:lnTo>
                  <a:lnTo>
                    <a:pt x="118" y="30"/>
                  </a:lnTo>
                  <a:lnTo>
                    <a:pt x="105" y="26"/>
                  </a:lnTo>
                  <a:lnTo>
                    <a:pt x="92" y="23"/>
                  </a:lnTo>
                  <a:lnTo>
                    <a:pt x="80" y="22"/>
                  </a:lnTo>
                  <a:lnTo>
                    <a:pt x="55" y="20"/>
                  </a:lnTo>
                  <a:lnTo>
                    <a:pt x="29" y="17"/>
                  </a:lnTo>
                  <a:lnTo>
                    <a:pt x="29" y="1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6" name="Freeform 225"/>
            <p:cNvSpPr>
              <a:spLocks noEditPoints="1"/>
            </p:cNvSpPr>
            <p:nvPr/>
          </p:nvSpPr>
          <p:spPr bwMode="auto">
            <a:xfrm>
              <a:off x="5919788" y="1801813"/>
              <a:ext cx="26988" cy="36513"/>
            </a:xfrm>
            <a:custGeom>
              <a:avLst/>
              <a:gdLst/>
              <a:ahLst/>
              <a:cxnLst>
                <a:cxn ang="0">
                  <a:pos x="9" y="50"/>
                </a:cxn>
                <a:cxn ang="0">
                  <a:pos x="18" y="54"/>
                </a:cxn>
                <a:cxn ang="0">
                  <a:pos x="27" y="56"/>
                </a:cxn>
                <a:cxn ang="0">
                  <a:pos x="35" y="51"/>
                </a:cxn>
                <a:cxn ang="0">
                  <a:pos x="36" y="43"/>
                </a:cxn>
                <a:cxn ang="0">
                  <a:pos x="31" y="45"/>
                </a:cxn>
                <a:cxn ang="0">
                  <a:pos x="20" y="46"/>
                </a:cxn>
                <a:cxn ang="0">
                  <a:pos x="11" y="44"/>
                </a:cxn>
                <a:cxn ang="0">
                  <a:pos x="1" y="35"/>
                </a:cxn>
                <a:cxn ang="0">
                  <a:pos x="0" y="29"/>
                </a:cxn>
                <a:cxn ang="0">
                  <a:pos x="2" y="18"/>
                </a:cxn>
                <a:cxn ang="0">
                  <a:pos x="7" y="10"/>
                </a:cxn>
                <a:cxn ang="0">
                  <a:pos x="20" y="1"/>
                </a:cxn>
                <a:cxn ang="0">
                  <a:pos x="26" y="0"/>
                </a:cxn>
                <a:cxn ang="0">
                  <a:pos x="37" y="3"/>
                </a:cxn>
                <a:cxn ang="0">
                  <a:pos x="45" y="12"/>
                </a:cxn>
                <a:cxn ang="0">
                  <a:pos x="50" y="22"/>
                </a:cxn>
                <a:cxn ang="0">
                  <a:pos x="51" y="35"/>
                </a:cxn>
                <a:cxn ang="0">
                  <a:pos x="50" y="48"/>
                </a:cxn>
                <a:cxn ang="0">
                  <a:pos x="47" y="60"/>
                </a:cxn>
                <a:cxn ang="0">
                  <a:pos x="39" y="66"/>
                </a:cxn>
                <a:cxn ang="0">
                  <a:pos x="35" y="68"/>
                </a:cxn>
                <a:cxn ang="0">
                  <a:pos x="26" y="68"/>
                </a:cxn>
                <a:cxn ang="0">
                  <a:pos x="18" y="65"/>
                </a:cxn>
                <a:cxn ang="0">
                  <a:pos x="11" y="59"/>
                </a:cxn>
                <a:cxn ang="0">
                  <a:pos x="9" y="50"/>
                </a:cxn>
                <a:cxn ang="0">
                  <a:pos x="25" y="34"/>
                </a:cxn>
                <a:cxn ang="0">
                  <a:pos x="25" y="32"/>
                </a:cxn>
                <a:cxn ang="0">
                  <a:pos x="27" y="30"/>
                </a:cxn>
                <a:cxn ang="0">
                  <a:pos x="32" y="28"/>
                </a:cxn>
                <a:cxn ang="0">
                  <a:pos x="30" y="26"/>
                </a:cxn>
                <a:cxn ang="0">
                  <a:pos x="29" y="20"/>
                </a:cxn>
                <a:cxn ang="0">
                  <a:pos x="29" y="17"/>
                </a:cxn>
                <a:cxn ang="0">
                  <a:pos x="19" y="17"/>
                </a:cxn>
                <a:cxn ang="0">
                  <a:pos x="15" y="23"/>
                </a:cxn>
                <a:cxn ang="0">
                  <a:pos x="16" y="30"/>
                </a:cxn>
                <a:cxn ang="0">
                  <a:pos x="25" y="34"/>
                </a:cxn>
              </a:cxnLst>
              <a:rect l="0" t="0" r="r" b="b"/>
              <a:pathLst>
                <a:path w="51" h="68">
                  <a:moveTo>
                    <a:pt x="9" y="50"/>
                  </a:moveTo>
                  <a:lnTo>
                    <a:pt x="9" y="50"/>
                  </a:lnTo>
                  <a:lnTo>
                    <a:pt x="14" y="52"/>
                  </a:lnTo>
                  <a:lnTo>
                    <a:pt x="18" y="54"/>
                  </a:lnTo>
                  <a:lnTo>
                    <a:pt x="23" y="56"/>
                  </a:lnTo>
                  <a:lnTo>
                    <a:pt x="27" y="56"/>
                  </a:lnTo>
                  <a:lnTo>
                    <a:pt x="32" y="53"/>
                  </a:lnTo>
                  <a:lnTo>
                    <a:pt x="35" y="51"/>
                  </a:lnTo>
                  <a:lnTo>
                    <a:pt x="37" y="48"/>
                  </a:lnTo>
                  <a:lnTo>
                    <a:pt x="36" y="43"/>
                  </a:lnTo>
                  <a:lnTo>
                    <a:pt x="36" y="43"/>
                  </a:lnTo>
                  <a:lnTo>
                    <a:pt x="31" y="45"/>
                  </a:lnTo>
                  <a:lnTo>
                    <a:pt x="25" y="46"/>
                  </a:lnTo>
                  <a:lnTo>
                    <a:pt x="20" y="46"/>
                  </a:lnTo>
                  <a:lnTo>
                    <a:pt x="16" y="46"/>
                  </a:lnTo>
                  <a:lnTo>
                    <a:pt x="11" y="44"/>
                  </a:lnTo>
                  <a:lnTo>
                    <a:pt x="8" y="42"/>
                  </a:lnTo>
                  <a:lnTo>
                    <a:pt x="1" y="35"/>
                  </a:lnTo>
                  <a:lnTo>
                    <a:pt x="1" y="35"/>
                  </a:lnTo>
                  <a:lnTo>
                    <a:pt x="0" y="29"/>
                  </a:lnTo>
                  <a:lnTo>
                    <a:pt x="0" y="23"/>
                  </a:lnTo>
                  <a:lnTo>
                    <a:pt x="2" y="18"/>
                  </a:lnTo>
                  <a:lnTo>
                    <a:pt x="4" y="14"/>
                  </a:lnTo>
                  <a:lnTo>
                    <a:pt x="7" y="10"/>
                  </a:lnTo>
                  <a:lnTo>
                    <a:pt x="11" y="6"/>
                  </a:lnTo>
                  <a:lnTo>
                    <a:pt x="20" y="1"/>
                  </a:lnTo>
                  <a:lnTo>
                    <a:pt x="20" y="1"/>
                  </a:lnTo>
                  <a:lnTo>
                    <a:pt x="26" y="0"/>
                  </a:lnTo>
                  <a:lnTo>
                    <a:pt x="32" y="1"/>
                  </a:lnTo>
                  <a:lnTo>
                    <a:pt x="37" y="3"/>
                  </a:lnTo>
                  <a:lnTo>
                    <a:pt x="41" y="6"/>
                  </a:lnTo>
                  <a:lnTo>
                    <a:pt x="45" y="12"/>
                  </a:lnTo>
                  <a:lnTo>
                    <a:pt x="48" y="17"/>
                  </a:lnTo>
                  <a:lnTo>
                    <a:pt x="50" y="22"/>
                  </a:lnTo>
                  <a:lnTo>
                    <a:pt x="51" y="29"/>
                  </a:lnTo>
                  <a:lnTo>
                    <a:pt x="51" y="35"/>
                  </a:lnTo>
                  <a:lnTo>
                    <a:pt x="51" y="43"/>
                  </a:lnTo>
                  <a:lnTo>
                    <a:pt x="50" y="48"/>
                  </a:lnTo>
                  <a:lnTo>
                    <a:pt x="49" y="54"/>
                  </a:lnTo>
                  <a:lnTo>
                    <a:pt x="47" y="60"/>
                  </a:lnTo>
                  <a:lnTo>
                    <a:pt x="43" y="63"/>
                  </a:lnTo>
                  <a:lnTo>
                    <a:pt x="39" y="66"/>
                  </a:lnTo>
                  <a:lnTo>
                    <a:pt x="35" y="68"/>
                  </a:lnTo>
                  <a:lnTo>
                    <a:pt x="35" y="68"/>
                  </a:lnTo>
                  <a:lnTo>
                    <a:pt x="31" y="68"/>
                  </a:lnTo>
                  <a:lnTo>
                    <a:pt x="26" y="68"/>
                  </a:lnTo>
                  <a:lnTo>
                    <a:pt x="22" y="67"/>
                  </a:lnTo>
                  <a:lnTo>
                    <a:pt x="18" y="65"/>
                  </a:lnTo>
                  <a:lnTo>
                    <a:pt x="15" y="62"/>
                  </a:lnTo>
                  <a:lnTo>
                    <a:pt x="11" y="59"/>
                  </a:lnTo>
                  <a:lnTo>
                    <a:pt x="10" y="54"/>
                  </a:lnTo>
                  <a:lnTo>
                    <a:pt x="9" y="50"/>
                  </a:lnTo>
                  <a:lnTo>
                    <a:pt x="9" y="50"/>
                  </a:lnTo>
                  <a:close/>
                  <a:moveTo>
                    <a:pt x="25" y="34"/>
                  </a:moveTo>
                  <a:lnTo>
                    <a:pt x="25" y="34"/>
                  </a:lnTo>
                  <a:lnTo>
                    <a:pt x="25" y="32"/>
                  </a:lnTo>
                  <a:lnTo>
                    <a:pt x="26" y="31"/>
                  </a:lnTo>
                  <a:lnTo>
                    <a:pt x="27" y="30"/>
                  </a:lnTo>
                  <a:lnTo>
                    <a:pt x="31" y="29"/>
                  </a:lnTo>
                  <a:lnTo>
                    <a:pt x="32" y="28"/>
                  </a:lnTo>
                  <a:lnTo>
                    <a:pt x="32" y="28"/>
                  </a:lnTo>
                  <a:lnTo>
                    <a:pt x="30" y="26"/>
                  </a:lnTo>
                  <a:lnTo>
                    <a:pt x="29" y="22"/>
                  </a:lnTo>
                  <a:lnTo>
                    <a:pt x="29" y="20"/>
                  </a:lnTo>
                  <a:lnTo>
                    <a:pt x="29" y="17"/>
                  </a:lnTo>
                  <a:lnTo>
                    <a:pt x="29" y="17"/>
                  </a:lnTo>
                  <a:lnTo>
                    <a:pt x="23" y="16"/>
                  </a:lnTo>
                  <a:lnTo>
                    <a:pt x="19" y="17"/>
                  </a:lnTo>
                  <a:lnTo>
                    <a:pt x="16" y="20"/>
                  </a:lnTo>
                  <a:lnTo>
                    <a:pt x="15" y="23"/>
                  </a:lnTo>
                  <a:lnTo>
                    <a:pt x="15" y="27"/>
                  </a:lnTo>
                  <a:lnTo>
                    <a:pt x="16" y="30"/>
                  </a:lnTo>
                  <a:lnTo>
                    <a:pt x="20" y="33"/>
                  </a:lnTo>
                  <a:lnTo>
                    <a:pt x="25" y="34"/>
                  </a:lnTo>
                  <a:lnTo>
                    <a:pt x="25" y="3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16" name="组合 76"/>
          <p:cNvGrpSpPr/>
          <p:nvPr/>
        </p:nvGrpSpPr>
        <p:grpSpPr>
          <a:xfrm>
            <a:off x="3857620" y="2502105"/>
            <a:ext cx="857256" cy="851160"/>
            <a:chOff x="5148263" y="2954338"/>
            <a:chExt cx="1249363" cy="1279525"/>
          </a:xfrm>
        </p:grpSpPr>
        <p:sp>
          <p:nvSpPr>
            <p:cNvPr id="78" name="Freeform 230"/>
            <p:cNvSpPr>
              <a:spLocks noEditPoints="1"/>
            </p:cNvSpPr>
            <p:nvPr/>
          </p:nvSpPr>
          <p:spPr bwMode="auto">
            <a:xfrm>
              <a:off x="5230813" y="3509963"/>
              <a:ext cx="179388" cy="177800"/>
            </a:xfrm>
            <a:custGeom>
              <a:avLst/>
              <a:gdLst/>
              <a:ahLst/>
              <a:cxnLst>
                <a:cxn ang="0">
                  <a:pos x="181" y="336"/>
                </a:cxn>
                <a:cxn ang="0">
                  <a:pos x="155" y="319"/>
                </a:cxn>
                <a:cxn ang="0">
                  <a:pos x="127" y="274"/>
                </a:cxn>
                <a:cxn ang="0">
                  <a:pos x="108" y="245"/>
                </a:cxn>
                <a:cxn ang="0">
                  <a:pos x="59" y="234"/>
                </a:cxn>
                <a:cxn ang="0">
                  <a:pos x="25" y="227"/>
                </a:cxn>
                <a:cxn ang="0">
                  <a:pos x="4" y="219"/>
                </a:cxn>
                <a:cxn ang="0">
                  <a:pos x="0" y="205"/>
                </a:cxn>
                <a:cxn ang="0">
                  <a:pos x="13" y="170"/>
                </a:cxn>
                <a:cxn ang="0">
                  <a:pos x="36" y="144"/>
                </a:cxn>
                <a:cxn ang="0">
                  <a:pos x="53" y="116"/>
                </a:cxn>
                <a:cxn ang="0">
                  <a:pos x="49" y="66"/>
                </a:cxn>
                <a:cxn ang="0">
                  <a:pos x="52" y="15"/>
                </a:cxn>
                <a:cxn ang="0">
                  <a:pos x="67" y="2"/>
                </a:cxn>
                <a:cxn ang="0">
                  <a:pos x="95" y="5"/>
                </a:cxn>
                <a:cxn ang="0">
                  <a:pos x="143" y="26"/>
                </a:cxn>
                <a:cxn ang="0">
                  <a:pos x="168" y="27"/>
                </a:cxn>
                <a:cxn ang="0">
                  <a:pos x="205" y="9"/>
                </a:cxn>
                <a:cxn ang="0">
                  <a:pos x="232" y="1"/>
                </a:cxn>
                <a:cxn ang="0">
                  <a:pos x="273" y="3"/>
                </a:cxn>
                <a:cxn ang="0">
                  <a:pos x="287" y="17"/>
                </a:cxn>
                <a:cxn ang="0">
                  <a:pos x="287" y="43"/>
                </a:cxn>
                <a:cxn ang="0">
                  <a:pos x="275" y="102"/>
                </a:cxn>
                <a:cxn ang="0">
                  <a:pos x="279" y="118"/>
                </a:cxn>
                <a:cxn ang="0">
                  <a:pos x="304" y="139"/>
                </a:cxn>
                <a:cxn ang="0">
                  <a:pos x="333" y="159"/>
                </a:cxn>
                <a:cxn ang="0">
                  <a:pos x="339" y="170"/>
                </a:cxn>
                <a:cxn ang="0">
                  <a:pos x="331" y="204"/>
                </a:cxn>
                <a:cxn ang="0">
                  <a:pos x="315" y="217"/>
                </a:cxn>
                <a:cxn ang="0">
                  <a:pos x="270" y="230"/>
                </a:cxn>
                <a:cxn ang="0">
                  <a:pos x="249" y="243"/>
                </a:cxn>
                <a:cxn ang="0">
                  <a:pos x="227" y="282"/>
                </a:cxn>
                <a:cxn ang="0">
                  <a:pos x="203" y="332"/>
                </a:cxn>
                <a:cxn ang="0">
                  <a:pos x="157" y="48"/>
                </a:cxn>
                <a:cxn ang="0">
                  <a:pos x="107" y="27"/>
                </a:cxn>
                <a:cxn ang="0">
                  <a:pos x="75" y="20"/>
                </a:cxn>
                <a:cxn ang="0">
                  <a:pos x="65" y="71"/>
                </a:cxn>
                <a:cxn ang="0">
                  <a:pos x="65" y="129"/>
                </a:cxn>
                <a:cxn ang="0">
                  <a:pos x="46" y="163"/>
                </a:cxn>
                <a:cxn ang="0">
                  <a:pos x="31" y="175"/>
                </a:cxn>
                <a:cxn ang="0">
                  <a:pos x="20" y="198"/>
                </a:cxn>
                <a:cxn ang="0">
                  <a:pos x="73" y="222"/>
                </a:cxn>
                <a:cxn ang="0">
                  <a:pos x="110" y="228"/>
                </a:cxn>
                <a:cxn ang="0">
                  <a:pos x="124" y="237"/>
                </a:cxn>
                <a:cxn ang="0">
                  <a:pos x="138" y="269"/>
                </a:cxn>
                <a:cxn ang="0">
                  <a:pos x="153" y="295"/>
                </a:cxn>
                <a:cxn ang="0">
                  <a:pos x="185" y="321"/>
                </a:cxn>
                <a:cxn ang="0">
                  <a:pos x="207" y="288"/>
                </a:cxn>
                <a:cxn ang="0">
                  <a:pos x="230" y="237"/>
                </a:cxn>
                <a:cxn ang="0">
                  <a:pos x="247" y="223"/>
                </a:cxn>
                <a:cxn ang="0">
                  <a:pos x="270" y="210"/>
                </a:cxn>
                <a:cxn ang="0">
                  <a:pos x="309" y="199"/>
                </a:cxn>
                <a:cxn ang="0">
                  <a:pos x="320" y="184"/>
                </a:cxn>
                <a:cxn ang="0">
                  <a:pos x="318" y="171"/>
                </a:cxn>
                <a:cxn ang="0">
                  <a:pos x="295" y="152"/>
                </a:cxn>
                <a:cxn ang="0">
                  <a:pos x="264" y="130"/>
                </a:cxn>
                <a:cxn ang="0">
                  <a:pos x="259" y="113"/>
                </a:cxn>
                <a:cxn ang="0">
                  <a:pos x="262" y="78"/>
                </a:cxn>
                <a:cxn ang="0">
                  <a:pos x="270" y="26"/>
                </a:cxn>
                <a:cxn ang="0">
                  <a:pos x="249" y="19"/>
                </a:cxn>
                <a:cxn ang="0">
                  <a:pos x="215" y="27"/>
                </a:cxn>
                <a:cxn ang="0">
                  <a:pos x="157" y="48"/>
                </a:cxn>
              </a:cxnLst>
              <a:rect l="0" t="0" r="r" b="b"/>
              <a:pathLst>
                <a:path w="339" h="337">
                  <a:moveTo>
                    <a:pt x="199" y="337"/>
                  </a:moveTo>
                  <a:lnTo>
                    <a:pt x="199" y="337"/>
                  </a:lnTo>
                  <a:lnTo>
                    <a:pt x="189" y="337"/>
                  </a:lnTo>
                  <a:lnTo>
                    <a:pt x="181" y="336"/>
                  </a:lnTo>
                  <a:lnTo>
                    <a:pt x="173" y="334"/>
                  </a:lnTo>
                  <a:lnTo>
                    <a:pt x="167" y="330"/>
                  </a:lnTo>
                  <a:lnTo>
                    <a:pt x="160" y="325"/>
                  </a:lnTo>
                  <a:lnTo>
                    <a:pt x="155" y="319"/>
                  </a:lnTo>
                  <a:lnTo>
                    <a:pt x="150" y="313"/>
                  </a:lnTo>
                  <a:lnTo>
                    <a:pt x="144" y="305"/>
                  </a:lnTo>
                  <a:lnTo>
                    <a:pt x="136" y="290"/>
                  </a:lnTo>
                  <a:lnTo>
                    <a:pt x="127" y="274"/>
                  </a:lnTo>
                  <a:lnTo>
                    <a:pt x="118" y="259"/>
                  </a:lnTo>
                  <a:lnTo>
                    <a:pt x="113" y="252"/>
                  </a:lnTo>
                  <a:lnTo>
                    <a:pt x="108" y="245"/>
                  </a:lnTo>
                  <a:lnTo>
                    <a:pt x="108" y="245"/>
                  </a:lnTo>
                  <a:lnTo>
                    <a:pt x="101" y="245"/>
                  </a:lnTo>
                  <a:lnTo>
                    <a:pt x="94" y="243"/>
                  </a:lnTo>
                  <a:lnTo>
                    <a:pt x="77" y="239"/>
                  </a:lnTo>
                  <a:lnTo>
                    <a:pt x="59" y="234"/>
                  </a:lnTo>
                  <a:lnTo>
                    <a:pt x="49" y="230"/>
                  </a:lnTo>
                  <a:lnTo>
                    <a:pt x="38" y="229"/>
                  </a:lnTo>
                  <a:lnTo>
                    <a:pt x="38" y="229"/>
                  </a:lnTo>
                  <a:lnTo>
                    <a:pt x="25" y="227"/>
                  </a:lnTo>
                  <a:lnTo>
                    <a:pt x="19" y="226"/>
                  </a:lnTo>
                  <a:lnTo>
                    <a:pt x="14" y="225"/>
                  </a:lnTo>
                  <a:lnTo>
                    <a:pt x="8" y="223"/>
                  </a:lnTo>
                  <a:lnTo>
                    <a:pt x="4" y="219"/>
                  </a:lnTo>
                  <a:lnTo>
                    <a:pt x="1" y="214"/>
                  </a:lnTo>
                  <a:lnTo>
                    <a:pt x="0" y="208"/>
                  </a:lnTo>
                  <a:lnTo>
                    <a:pt x="0" y="208"/>
                  </a:lnTo>
                  <a:lnTo>
                    <a:pt x="0" y="205"/>
                  </a:lnTo>
                  <a:lnTo>
                    <a:pt x="0" y="200"/>
                  </a:lnTo>
                  <a:lnTo>
                    <a:pt x="3" y="190"/>
                  </a:lnTo>
                  <a:lnTo>
                    <a:pt x="7" y="180"/>
                  </a:lnTo>
                  <a:lnTo>
                    <a:pt x="13" y="170"/>
                  </a:lnTo>
                  <a:lnTo>
                    <a:pt x="13" y="170"/>
                  </a:lnTo>
                  <a:lnTo>
                    <a:pt x="18" y="164"/>
                  </a:lnTo>
                  <a:lnTo>
                    <a:pt x="23" y="156"/>
                  </a:lnTo>
                  <a:lnTo>
                    <a:pt x="36" y="144"/>
                  </a:lnTo>
                  <a:lnTo>
                    <a:pt x="43" y="137"/>
                  </a:lnTo>
                  <a:lnTo>
                    <a:pt x="48" y="131"/>
                  </a:lnTo>
                  <a:lnTo>
                    <a:pt x="51" y="123"/>
                  </a:lnTo>
                  <a:lnTo>
                    <a:pt x="53" y="116"/>
                  </a:lnTo>
                  <a:lnTo>
                    <a:pt x="53" y="116"/>
                  </a:lnTo>
                  <a:lnTo>
                    <a:pt x="53" y="104"/>
                  </a:lnTo>
                  <a:lnTo>
                    <a:pt x="52" y="92"/>
                  </a:lnTo>
                  <a:lnTo>
                    <a:pt x="49" y="66"/>
                  </a:lnTo>
                  <a:lnTo>
                    <a:pt x="48" y="54"/>
                  </a:lnTo>
                  <a:lnTo>
                    <a:pt x="48" y="41"/>
                  </a:lnTo>
                  <a:lnTo>
                    <a:pt x="49" y="28"/>
                  </a:lnTo>
                  <a:lnTo>
                    <a:pt x="52" y="15"/>
                  </a:lnTo>
                  <a:lnTo>
                    <a:pt x="52" y="15"/>
                  </a:lnTo>
                  <a:lnTo>
                    <a:pt x="57" y="10"/>
                  </a:lnTo>
                  <a:lnTo>
                    <a:pt x="62" y="5"/>
                  </a:lnTo>
                  <a:lnTo>
                    <a:pt x="67" y="2"/>
                  </a:lnTo>
                  <a:lnTo>
                    <a:pt x="73" y="1"/>
                  </a:lnTo>
                  <a:lnTo>
                    <a:pt x="78" y="1"/>
                  </a:lnTo>
                  <a:lnTo>
                    <a:pt x="83" y="2"/>
                  </a:lnTo>
                  <a:lnTo>
                    <a:pt x="95" y="5"/>
                  </a:lnTo>
                  <a:lnTo>
                    <a:pt x="108" y="12"/>
                  </a:lnTo>
                  <a:lnTo>
                    <a:pt x="122" y="18"/>
                  </a:lnTo>
                  <a:lnTo>
                    <a:pt x="136" y="24"/>
                  </a:lnTo>
                  <a:lnTo>
                    <a:pt x="143" y="26"/>
                  </a:lnTo>
                  <a:lnTo>
                    <a:pt x="152" y="28"/>
                  </a:lnTo>
                  <a:lnTo>
                    <a:pt x="152" y="28"/>
                  </a:lnTo>
                  <a:lnTo>
                    <a:pt x="159" y="28"/>
                  </a:lnTo>
                  <a:lnTo>
                    <a:pt x="168" y="27"/>
                  </a:lnTo>
                  <a:lnTo>
                    <a:pt x="175" y="25"/>
                  </a:lnTo>
                  <a:lnTo>
                    <a:pt x="183" y="20"/>
                  </a:lnTo>
                  <a:lnTo>
                    <a:pt x="198" y="13"/>
                  </a:lnTo>
                  <a:lnTo>
                    <a:pt x="205" y="9"/>
                  </a:lnTo>
                  <a:lnTo>
                    <a:pt x="214" y="5"/>
                  </a:lnTo>
                  <a:lnTo>
                    <a:pt x="214" y="5"/>
                  </a:lnTo>
                  <a:lnTo>
                    <a:pt x="221" y="3"/>
                  </a:lnTo>
                  <a:lnTo>
                    <a:pt x="232" y="1"/>
                  </a:lnTo>
                  <a:lnTo>
                    <a:pt x="244" y="0"/>
                  </a:lnTo>
                  <a:lnTo>
                    <a:pt x="256" y="0"/>
                  </a:lnTo>
                  <a:lnTo>
                    <a:pt x="267" y="1"/>
                  </a:lnTo>
                  <a:lnTo>
                    <a:pt x="273" y="3"/>
                  </a:lnTo>
                  <a:lnTo>
                    <a:pt x="278" y="5"/>
                  </a:lnTo>
                  <a:lnTo>
                    <a:pt x="281" y="9"/>
                  </a:lnTo>
                  <a:lnTo>
                    <a:pt x="285" y="12"/>
                  </a:lnTo>
                  <a:lnTo>
                    <a:pt x="287" y="17"/>
                  </a:lnTo>
                  <a:lnTo>
                    <a:pt x="289" y="23"/>
                  </a:lnTo>
                  <a:lnTo>
                    <a:pt x="289" y="23"/>
                  </a:lnTo>
                  <a:lnTo>
                    <a:pt x="289" y="32"/>
                  </a:lnTo>
                  <a:lnTo>
                    <a:pt x="287" y="43"/>
                  </a:lnTo>
                  <a:lnTo>
                    <a:pt x="280" y="70"/>
                  </a:lnTo>
                  <a:lnTo>
                    <a:pt x="277" y="84"/>
                  </a:lnTo>
                  <a:lnTo>
                    <a:pt x="275" y="96"/>
                  </a:lnTo>
                  <a:lnTo>
                    <a:pt x="275" y="102"/>
                  </a:lnTo>
                  <a:lnTo>
                    <a:pt x="276" y="108"/>
                  </a:lnTo>
                  <a:lnTo>
                    <a:pt x="277" y="114"/>
                  </a:lnTo>
                  <a:lnTo>
                    <a:pt x="279" y="118"/>
                  </a:lnTo>
                  <a:lnTo>
                    <a:pt x="279" y="118"/>
                  </a:lnTo>
                  <a:lnTo>
                    <a:pt x="282" y="123"/>
                  </a:lnTo>
                  <a:lnTo>
                    <a:pt x="286" y="126"/>
                  </a:lnTo>
                  <a:lnTo>
                    <a:pt x="294" y="134"/>
                  </a:lnTo>
                  <a:lnTo>
                    <a:pt x="304" y="139"/>
                  </a:lnTo>
                  <a:lnTo>
                    <a:pt x="312" y="145"/>
                  </a:lnTo>
                  <a:lnTo>
                    <a:pt x="322" y="149"/>
                  </a:lnTo>
                  <a:lnTo>
                    <a:pt x="330" y="154"/>
                  </a:lnTo>
                  <a:lnTo>
                    <a:pt x="333" y="159"/>
                  </a:lnTo>
                  <a:lnTo>
                    <a:pt x="336" y="162"/>
                  </a:lnTo>
                  <a:lnTo>
                    <a:pt x="338" y="166"/>
                  </a:lnTo>
                  <a:lnTo>
                    <a:pt x="339" y="170"/>
                  </a:lnTo>
                  <a:lnTo>
                    <a:pt x="339" y="170"/>
                  </a:lnTo>
                  <a:lnTo>
                    <a:pt x="339" y="177"/>
                  </a:lnTo>
                  <a:lnTo>
                    <a:pt x="337" y="187"/>
                  </a:lnTo>
                  <a:lnTo>
                    <a:pt x="333" y="199"/>
                  </a:lnTo>
                  <a:lnTo>
                    <a:pt x="331" y="204"/>
                  </a:lnTo>
                  <a:lnTo>
                    <a:pt x="328" y="208"/>
                  </a:lnTo>
                  <a:lnTo>
                    <a:pt x="328" y="208"/>
                  </a:lnTo>
                  <a:lnTo>
                    <a:pt x="322" y="214"/>
                  </a:lnTo>
                  <a:lnTo>
                    <a:pt x="315" y="217"/>
                  </a:lnTo>
                  <a:lnTo>
                    <a:pt x="306" y="221"/>
                  </a:lnTo>
                  <a:lnTo>
                    <a:pt x="297" y="224"/>
                  </a:lnTo>
                  <a:lnTo>
                    <a:pt x="279" y="228"/>
                  </a:lnTo>
                  <a:lnTo>
                    <a:pt x="270" y="230"/>
                  </a:lnTo>
                  <a:lnTo>
                    <a:pt x="260" y="235"/>
                  </a:lnTo>
                  <a:lnTo>
                    <a:pt x="260" y="235"/>
                  </a:lnTo>
                  <a:lnTo>
                    <a:pt x="255" y="238"/>
                  </a:lnTo>
                  <a:lnTo>
                    <a:pt x="249" y="243"/>
                  </a:lnTo>
                  <a:lnTo>
                    <a:pt x="244" y="249"/>
                  </a:lnTo>
                  <a:lnTo>
                    <a:pt x="240" y="254"/>
                  </a:lnTo>
                  <a:lnTo>
                    <a:pt x="233" y="268"/>
                  </a:lnTo>
                  <a:lnTo>
                    <a:pt x="227" y="282"/>
                  </a:lnTo>
                  <a:lnTo>
                    <a:pt x="221" y="297"/>
                  </a:lnTo>
                  <a:lnTo>
                    <a:pt x="215" y="312"/>
                  </a:lnTo>
                  <a:lnTo>
                    <a:pt x="207" y="326"/>
                  </a:lnTo>
                  <a:lnTo>
                    <a:pt x="203" y="332"/>
                  </a:lnTo>
                  <a:lnTo>
                    <a:pt x="199" y="337"/>
                  </a:lnTo>
                  <a:lnTo>
                    <a:pt x="199" y="337"/>
                  </a:lnTo>
                  <a:close/>
                  <a:moveTo>
                    <a:pt x="157" y="48"/>
                  </a:moveTo>
                  <a:lnTo>
                    <a:pt x="157" y="48"/>
                  </a:lnTo>
                  <a:lnTo>
                    <a:pt x="146" y="45"/>
                  </a:lnTo>
                  <a:lnTo>
                    <a:pt x="137" y="41"/>
                  </a:lnTo>
                  <a:lnTo>
                    <a:pt x="116" y="31"/>
                  </a:lnTo>
                  <a:lnTo>
                    <a:pt x="107" y="27"/>
                  </a:lnTo>
                  <a:lnTo>
                    <a:pt x="96" y="24"/>
                  </a:lnTo>
                  <a:lnTo>
                    <a:pt x="85" y="22"/>
                  </a:lnTo>
                  <a:lnTo>
                    <a:pt x="75" y="20"/>
                  </a:lnTo>
                  <a:lnTo>
                    <a:pt x="75" y="20"/>
                  </a:lnTo>
                  <a:lnTo>
                    <a:pt x="69" y="32"/>
                  </a:lnTo>
                  <a:lnTo>
                    <a:pt x="66" y="44"/>
                  </a:lnTo>
                  <a:lnTo>
                    <a:pt x="65" y="58"/>
                  </a:lnTo>
                  <a:lnTo>
                    <a:pt x="65" y="71"/>
                  </a:lnTo>
                  <a:lnTo>
                    <a:pt x="67" y="99"/>
                  </a:lnTo>
                  <a:lnTo>
                    <a:pt x="68" y="125"/>
                  </a:lnTo>
                  <a:lnTo>
                    <a:pt x="68" y="125"/>
                  </a:lnTo>
                  <a:lnTo>
                    <a:pt x="65" y="129"/>
                  </a:lnTo>
                  <a:lnTo>
                    <a:pt x="61" y="133"/>
                  </a:lnTo>
                  <a:lnTo>
                    <a:pt x="55" y="141"/>
                  </a:lnTo>
                  <a:lnTo>
                    <a:pt x="50" y="152"/>
                  </a:lnTo>
                  <a:lnTo>
                    <a:pt x="46" y="163"/>
                  </a:lnTo>
                  <a:lnTo>
                    <a:pt x="46" y="163"/>
                  </a:lnTo>
                  <a:lnTo>
                    <a:pt x="40" y="166"/>
                  </a:lnTo>
                  <a:lnTo>
                    <a:pt x="36" y="170"/>
                  </a:lnTo>
                  <a:lnTo>
                    <a:pt x="31" y="175"/>
                  </a:lnTo>
                  <a:lnTo>
                    <a:pt x="28" y="180"/>
                  </a:lnTo>
                  <a:lnTo>
                    <a:pt x="24" y="186"/>
                  </a:lnTo>
                  <a:lnTo>
                    <a:pt x="21" y="192"/>
                  </a:lnTo>
                  <a:lnTo>
                    <a:pt x="20" y="198"/>
                  </a:lnTo>
                  <a:lnTo>
                    <a:pt x="20" y="205"/>
                  </a:lnTo>
                  <a:lnTo>
                    <a:pt x="20" y="205"/>
                  </a:lnTo>
                  <a:lnTo>
                    <a:pt x="47" y="213"/>
                  </a:lnTo>
                  <a:lnTo>
                    <a:pt x="73" y="222"/>
                  </a:lnTo>
                  <a:lnTo>
                    <a:pt x="73" y="222"/>
                  </a:lnTo>
                  <a:lnTo>
                    <a:pt x="85" y="224"/>
                  </a:lnTo>
                  <a:lnTo>
                    <a:pt x="98" y="226"/>
                  </a:lnTo>
                  <a:lnTo>
                    <a:pt x="110" y="228"/>
                  </a:lnTo>
                  <a:lnTo>
                    <a:pt x="115" y="230"/>
                  </a:lnTo>
                  <a:lnTo>
                    <a:pt x="120" y="232"/>
                  </a:lnTo>
                  <a:lnTo>
                    <a:pt x="120" y="232"/>
                  </a:lnTo>
                  <a:lnTo>
                    <a:pt x="124" y="237"/>
                  </a:lnTo>
                  <a:lnTo>
                    <a:pt x="128" y="242"/>
                  </a:lnTo>
                  <a:lnTo>
                    <a:pt x="130" y="249"/>
                  </a:lnTo>
                  <a:lnTo>
                    <a:pt x="134" y="255"/>
                  </a:lnTo>
                  <a:lnTo>
                    <a:pt x="138" y="269"/>
                  </a:lnTo>
                  <a:lnTo>
                    <a:pt x="141" y="275"/>
                  </a:lnTo>
                  <a:lnTo>
                    <a:pt x="144" y="282"/>
                  </a:lnTo>
                  <a:lnTo>
                    <a:pt x="144" y="282"/>
                  </a:lnTo>
                  <a:lnTo>
                    <a:pt x="153" y="295"/>
                  </a:lnTo>
                  <a:lnTo>
                    <a:pt x="161" y="305"/>
                  </a:lnTo>
                  <a:lnTo>
                    <a:pt x="173" y="314"/>
                  </a:lnTo>
                  <a:lnTo>
                    <a:pt x="185" y="321"/>
                  </a:lnTo>
                  <a:lnTo>
                    <a:pt x="185" y="321"/>
                  </a:lnTo>
                  <a:lnTo>
                    <a:pt x="190" y="317"/>
                  </a:lnTo>
                  <a:lnTo>
                    <a:pt x="195" y="312"/>
                  </a:lnTo>
                  <a:lnTo>
                    <a:pt x="202" y="301"/>
                  </a:lnTo>
                  <a:lnTo>
                    <a:pt x="207" y="288"/>
                  </a:lnTo>
                  <a:lnTo>
                    <a:pt x="213" y="275"/>
                  </a:lnTo>
                  <a:lnTo>
                    <a:pt x="218" y="261"/>
                  </a:lnTo>
                  <a:lnTo>
                    <a:pt x="224" y="249"/>
                  </a:lnTo>
                  <a:lnTo>
                    <a:pt x="230" y="237"/>
                  </a:lnTo>
                  <a:lnTo>
                    <a:pt x="233" y="231"/>
                  </a:lnTo>
                  <a:lnTo>
                    <a:pt x="237" y="227"/>
                  </a:lnTo>
                  <a:lnTo>
                    <a:pt x="237" y="227"/>
                  </a:lnTo>
                  <a:lnTo>
                    <a:pt x="247" y="223"/>
                  </a:lnTo>
                  <a:lnTo>
                    <a:pt x="254" y="219"/>
                  </a:lnTo>
                  <a:lnTo>
                    <a:pt x="260" y="214"/>
                  </a:lnTo>
                  <a:lnTo>
                    <a:pt x="270" y="210"/>
                  </a:lnTo>
                  <a:lnTo>
                    <a:pt x="270" y="210"/>
                  </a:lnTo>
                  <a:lnTo>
                    <a:pt x="286" y="207"/>
                  </a:lnTo>
                  <a:lnTo>
                    <a:pt x="294" y="205"/>
                  </a:lnTo>
                  <a:lnTo>
                    <a:pt x="302" y="202"/>
                  </a:lnTo>
                  <a:lnTo>
                    <a:pt x="309" y="199"/>
                  </a:lnTo>
                  <a:lnTo>
                    <a:pt x="316" y="195"/>
                  </a:lnTo>
                  <a:lnTo>
                    <a:pt x="318" y="192"/>
                  </a:lnTo>
                  <a:lnTo>
                    <a:pt x="319" y="189"/>
                  </a:lnTo>
                  <a:lnTo>
                    <a:pt x="320" y="184"/>
                  </a:lnTo>
                  <a:lnTo>
                    <a:pt x="320" y="180"/>
                  </a:lnTo>
                  <a:lnTo>
                    <a:pt x="320" y="180"/>
                  </a:lnTo>
                  <a:lnTo>
                    <a:pt x="320" y="176"/>
                  </a:lnTo>
                  <a:lnTo>
                    <a:pt x="318" y="171"/>
                  </a:lnTo>
                  <a:lnTo>
                    <a:pt x="316" y="167"/>
                  </a:lnTo>
                  <a:lnTo>
                    <a:pt x="312" y="164"/>
                  </a:lnTo>
                  <a:lnTo>
                    <a:pt x="305" y="158"/>
                  </a:lnTo>
                  <a:lnTo>
                    <a:pt x="295" y="152"/>
                  </a:lnTo>
                  <a:lnTo>
                    <a:pt x="285" y="147"/>
                  </a:lnTo>
                  <a:lnTo>
                    <a:pt x="276" y="141"/>
                  </a:lnTo>
                  <a:lnTo>
                    <a:pt x="267" y="134"/>
                  </a:lnTo>
                  <a:lnTo>
                    <a:pt x="264" y="130"/>
                  </a:lnTo>
                  <a:lnTo>
                    <a:pt x="262" y="125"/>
                  </a:lnTo>
                  <a:lnTo>
                    <a:pt x="262" y="125"/>
                  </a:lnTo>
                  <a:lnTo>
                    <a:pt x="260" y="119"/>
                  </a:lnTo>
                  <a:lnTo>
                    <a:pt x="259" y="113"/>
                  </a:lnTo>
                  <a:lnTo>
                    <a:pt x="258" y="106"/>
                  </a:lnTo>
                  <a:lnTo>
                    <a:pt x="258" y="101"/>
                  </a:lnTo>
                  <a:lnTo>
                    <a:pt x="259" y="90"/>
                  </a:lnTo>
                  <a:lnTo>
                    <a:pt x="262" y="78"/>
                  </a:lnTo>
                  <a:lnTo>
                    <a:pt x="265" y="68"/>
                  </a:lnTo>
                  <a:lnTo>
                    <a:pt x="269" y="56"/>
                  </a:lnTo>
                  <a:lnTo>
                    <a:pt x="270" y="42"/>
                  </a:lnTo>
                  <a:lnTo>
                    <a:pt x="270" y="26"/>
                  </a:lnTo>
                  <a:lnTo>
                    <a:pt x="270" y="26"/>
                  </a:lnTo>
                  <a:lnTo>
                    <a:pt x="262" y="23"/>
                  </a:lnTo>
                  <a:lnTo>
                    <a:pt x="256" y="20"/>
                  </a:lnTo>
                  <a:lnTo>
                    <a:pt x="249" y="19"/>
                  </a:lnTo>
                  <a:lnTo>
                    <a:pt x="242" y="19"/>
                  </a:lnTo>
                  <a:lnTo>
                    <a:pt x="235" y="20"/>
                  </a:lnTo>
                  <a:lnTo>
                    <a:pt x="229" y="22"/>
                  </a:lnTo>
                  <a:lnTo>
                    <a:pt x="215" y="27"/>
                  </a:lnTo>
                  <a:lnTo>
                    <a:pt x="188" y="40"/>
                  </a:lnTo>
                  <a:lnTo>
                    <a:pt x="173" y="45"/>
                  </a:lnTo>
                  <a:lnTo>
                    <a:pt x="166" y="47"/>
                  </a:lnTo>
                  <a:lnTo>
                    <a:pt x="157" y="48"/>
                  </a:lnTo>
                  <a:lnTo>
                    <a:pt x="157" y="4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Freeform 231"/>
            <p:cNvSpPr>
              <a:spLocks noEditPoints="1"/>
            </p:cNvSpPr>
            <p:nvPr/>
          </p:nvSpPr>
          <p:spPr bwMode="auto">
            <a:xfrm>
              <a:off x="5257801" y="3532188"/>
              <a:ext cx="123825" cy="123825"/>
            </a:xfrm>
            <a:custGeom>
              <a:avLst/>
              <a:gdLst/>
              <a:ahLst/>
              <a:cxnLst>
                <a:cxn ang="0">
                  <a:pos x="192" y="21"/>
                </a:cxn>
                <a:cxn ang="0">
                  <a:pos x="190" y="65"/>
                </a:cxn>
                <a:cxn ang="0">
                  <a:pos x="196" y="88"/>
                </a:cxn>
                <a:cxn ang="0">
                  <a:pos x="217" y="107"/>
                </a:cxn>
                <a:cxn ang="0">
                  <a:pos x="236" y="125"/>
                </a:cxn>
                <a:cxn ang="0">
                  <a:pos x="227" y="145"/>
                </a:cxn>
                <a:cxn ang="0">
                  <a:pos x="210" y="152"/>
                </a:cxn>
                <a:cxn ang="0">
                  <a:pos x="183" y="160"/>
                </a:cxn>
                <a:cxn ang="0">
                  <a:pos x="164" y="189"/>
                </a:cxn>
                <a:cxn ang="0">
                  <a:pos x="141" y="234"/>
                </a:cxn>
                <a:cxn ang="0">
                  <a:pos x="120" y="226"/>
                </a:cxn>
                <a:cxn ang="0">
                  <a:pos x="94" y="171"/>
                </a:cxn>
                <a:cxn ang="0">
                  <a:pos x="82" y="161"/>
                </a:cxn>
                <a:cxn ang="0">
                  <a:pos x="58" y="159"/>
                </a:cxn>
                <a:cxn ang="0">
                  <a:pos x="18" y="163"/>
                </a:cxn>
                <a:cxn ang="0">
                  <a:pos x="1" y="156"/>
                </a:cxn>
                <a:cxn ang="0">
                  <a:pos x="5" y="122"/>
                </a:cxn>
                <a:cxn ang="0">
                  <a:pos x="19" y="96"/>
                </a:cxn>
                <a:cxn ang="0">
                  <a:pos x="42" y="80"/>
                </a:cxn>
                <a:cxn ang="0">
                  <a:pos x="37" y="59"/>
                </a:cxn>
                <a:cxn ang="0">
                  <a:pos x="26" y="21"/>
                </a:cxn>
                <a:cxn ang="0">
                  <a:pos x="36" y="6"/>
                </a:cxn>
                <a:cxn ang="0">
                  <a:pos x="56" y="2"/>
                </a:cxn>
                <a:cxn ang="0">
                  <a:pos x="80" y="21"/>
                </a:cxn>
                <a:cxn ang="0">
                  <a:pos x="109" y="23"/>
                </a:cxn>
                <a:cxn ang="0">
                  <a:pos x="168" y="0"/>
                </a:cxn>
                <a:cxn ang="0">
                  <a:pos x="182" y="3"/>
                </a:cxn>
                <a:cxn ang="0">
                  <a:pos x="46" y="24"/>
                </a:cxn>
                <a:cxn ang="0">
                  <a:pos x="57" y="52"/>
                </a:cxn>
                <a:cxn ang="0">
                  <a:pos x="65" y="77"/>
                </a:cxn>
                <a:cxn ang="0">
                  <a:pos x="59" y="90"/>
                </a:cxn>
                <a:cxn ang="0">
                  <a:pos x="30" y="114"/>
                </a:cxn>
                <a:cxn ang="0">
                  <a:pos x="19" y="131"/>
                </a:cxn>
                <a:cxn ang="0">
                  <a:pos x="39" y="143"/>
                </a:cxn>
                <a:cxn ang="0">
                  <a:pos x="95" y="146"/>
                </a:cxn>
                <a:cxn ang="0">
                  <a:pos x="106" y="156"/>
                </a:cxn>
                <a:cxn ang="0">
                  <a:pos x="118" y="191"/>
                </a:cxn>
                <a:cxn ang="0">
                  <a:pos x="133" y="211"/>
                </a:cxn>
                <a:cxn ang="0">
                  <a:pos x="153" y="169"/>
                </a:cxn>
                <a:cxn ang="0">
                  <a:pos x="173" y="141"/>
                </a:cxn>
                <a:cxn ang="0">
                  <a:pos x="202" y="136"/>
                </a:cxn>
                <a:cxn ang="0">
                  <a:pos x="205" y="124"/>
                </a:cxn>
                <a:cxn ang="0">
                  <a:pos x="182" y="104"/>
                </a:cxn>
                <a:cxn ang="0">
                  <a:pos x="172" y="82"/>
                </a:cxn>
                <a:cxn ang="0">
                  <a:pos x="177" y="40"/>
                </a:cxn>
                <a:cxn ang="0">
                  <a:pos x="164" y="24"/>
                </a:cxn>
                <a:cxn ang="0">
                  <a:pos x="120" y="42"/>
                </a:cxn>
                <a:cxn ang="0">
                  <a:pos x="58" y="29"/>
                </a:cxn>
              </a:cxnLst>
              <a:rect l="0" t="0" r="r" b="b"/>
              <a:pathLst>
                <a:path w="236" h="234">
                  <a:moveTo>
                    <a:pt x="187" y="4"/>
                  </a:moveTo>
                  <a:lnTo>
                    <a:pt x="187" y="4"/>
                  </a:lnTo>
                  <a:lnTo>
                    <a:pt x="190" y="13"/>
                  </a:lnTo>
                  <a:lnTo>
                    <a:pt x="192" y="21"/>
                  </a:lnTo>
                  <a:lnTo>
                    <a:pt x="192" y="30"/>
                  </a:lnTo>
                  <a:lnTo>
                    <a:pt x="192" y="39"/>
                  </a:lnTo>
                  <a:lnTo>
                    <a:pt x="191" y="57"/>
                  </a:lnTo>
                  <a:lnTo>
                    <a:pt x="190" y="65"/>
                  </a:lnTo>
                  <a:lnTo>
                    <a:pt x="191" y="74"/>
                  </a:lnTo>
                  <a:lnTo>
                    <a:pt x="191" y="74"/>
                  </a:lnTo>
                  <a:lnTo>
                    <a:pt x="193" y="81"/>
                  </a:lnTo>
                  <a:lnTo>
                    <a:pt x="196" y="88"/>
                  </a:lnTo>
                  <a:lnTo>
                    <a:pt x="200" y="93"/>
                  </a:lnTo>
                  <a:lnTo>
                    <a:pt x="206" y="98"/>
                  </a:lnTo>
                  <a:lnTo>
                    <a:pt x="211" y="103"/>
                  </a:lnTo>
                  <a:lnTo>
                    <a:pt x="217" y="107"/>
                  </a:lnTo>
                  <a:lnTo>
                    <a:pt x="232" y="114"/>
                  </a:lnTo>
                  <a:lnTo>
                    <a:pt x="232" y="114"/>
                  </a:lnTo>
                  <a:lnTo>
                    <a:pt x="234" y="120"/>
                  </a:lnTo>
                  <a:lnTo>
                    <a:pt x="236" y="125"/>
                  </a:lnTo>
                  <a:lnTo>
                    <a:pt x="234" y="130"/>
                  </a:lnTo>
                  <a:lnTo>
                    <a:pt x="233" y="136"/>
                  </a:lnTo>
                  <a:lnTo>
                    <a:pt x="231" y="141"/>
                  </a:lnTo>
                  <a:lnTo>
                    <a:pt x="227" y="145"/>
                  </a:lnTo>
                  <a:lnTo>
                    <a:pt x="224" y="149"/>
                  </a:lnTo>
                  <a:lnTo>
                    <a:pt x="218" y="152"/>
                  </a:lnTo>
                  <a:lnTo>
                    <a:pt x="218" y="152"/>
                  </a:lnTo>
                  <a:lnTo>
                    <a:pt x="210" y="152"/>
                  </a:lnTo>
                  <a:lnTo>
                    <a:pt x="202" y="152"/>
                  </a:lnTo>
                  <a:lnTo>
                    <a:pt x="195" y="154"/>
                  </a:lnTo>
                  <a:lnTo>
                    <a:pt x="188" y="157"/>
                  </a:lnTo>
                  <a:lnTo>
                    <a:pt x="183" y="160"/>
                  </a:lnTo>
                  <a:lnTo>
                    <a:pt x="178" y="165"/>
                  </a:lnTo>
                  <a:lnTo>
                    <a:pt x="173" y="170"/>
                  </a:lnTo>
                  <a:lnTo>
                    <a:pt x="170" y="176"/>
                  </a:lnTo>
                  <a:lnTo>
                    <a:pt x="164" y="189"/>
                  </a:lnTo>
                  <a:lnTo>
                    <a:pt x="158" y="203"/>
                  </a:lnTo>
                  <a:lnTo>
                    <a:pt x="150" y="233"/>
                  </a:lnTo>
                  <a:lnTo>
                    <a:pt x="150" y="233"/>
                  </a:lnTo>
                  <a:lnTo>
                    <a:pt x="141" y="234"/>
                  </a:lnTo>
                  <a:lnTo>
                    <a:pt x="135" y="234"/>
                  </a:lnTo>
                  <a:lnTo>
                    <a:pt x="130" y="233"/>
                  </a:lnTo>
                  <a:lnTo>
                    <a:pt x="124" y="230"/>
                  </a:lnTo>
                  <a:lnTo>
                    <a:pt x="120" y="226"/>
                  </a:lnTo>
                  <a:lnTo>
                    <a:pt x="117" y="220"/>
                  </a:lnTo>
                  <a:lnTo>
                    <a:pt x="110" y="209"/>
                  </a:lnTo>
                  <a:lnTo>
                    <a:pt x="101" y="183"/>
                  </a:lnTo>
                  <a:lnTo>
                    <a:pt x="94" y="171"/>
                  </a:lnTo>
                  <a:lnTo>
                    <a:pt x="91" y="167"/>
                  </a:lnTo>
                  <a:lnTo>
                    <a:pt x="88" y="164"/>
                  </a:lnTo>
                  <a:lnTo>
                    <a:pt x="88" y="164"/>
                  </a:lnTo>
                  <a:lnTo>
                    <a:pt x="82" y="161"/>
                  </a:lnTo>
                  <a:lnTo>
                    <a:pt x="78" y="159"/>
                  </a:lnTo>
                  <a:lnTo>
                    <a:pt x="73" y="158"/>
                  </a:lnTo>
                  <a:lnTo>
                    <a:pt x="69" y="158"/>
                  </a:lnTo>
                  <a:lnTo>
                    <a:pt x="58" y="159"/>
                  </a:lnTo>
                  <a:lnTo>
                    <a:pt x="46" y="161"/>
                  </a:lnTo>
                  <a:lnTo>
                    <a:pt x="35" y="163"/>
                  </a:lnTo>
                  <a:lnTo>
                    <a:pt x="24" y="163"/>
                  </a:lnTo>
                  <a:lnTo>
                    <a:pt x="18" y="163"/>
                  </a:lnTo>
                  <a:lnTo>
                    <a:pt x="12" y="161"/>
                  </a:lnTo>
                  <a:lnTo>
                    <a:pt x="6" y="159"/>
                  </a:lnTo>
                  <a:lnTo>
                    <a:pt x="1" y="156"/>
                  </a:lnTo>
                  <a:lnTo>
                    <a:pt x="1" y="156"/>
                  </a:lnTo>
                  <a:lnTo>
                    <a:pt x="0" y="145"/>
                  </a:lnTo>
                  <a:lnTo>
                    <a:pt x="0" y="137"/>
                  </a:lnTo>
                  <a:lnTo>
                    <a:pt x="2" y="129"/>
                  </a:lnTo>
                  <a:lnTo>
                    <a:pt x="5" y="122"/>
                  </a:lnTo>
                  <a:lnTo>
                    <a:pt x="13" y="110"/>
                  </a:lnTo>
                  <a:lnTo>
                    <a:pt x="16" y="103"/>
                  </a:lnTo>
                  <a:lnTo>
                    <a:pt x="19" y="96"/>
                  </a:lnTo>
                  <a:lnTo>
                    <a:pt x="19" y="96"/>
                  </a:lnTo>
                  <a:lnTo>
                    <a:pt x="29" y="93"/>
                  </a:lnTo>
                  <a:lnTo>
                    <a:pt x="35" y="89"/>
                  </a:lnTo>
                  <a:lnTo>
                    <a:pt x="40" y="84"/>
                  </a:lnTo>
                  <a:lnTo>
                    <a:pt x="42" y="80"/>
                  </a:lnTo>
                  <a:lnTo>
                    <a:pt x="42" y="75"/>
                  </a:lnTo>
                  <a:lnTo>
                    <a:pt x="42" y="69"/>
                  </a:lnTo>
                  <a:lnTo>
                    <a:pt x="40" y="64"/>
                  </a:lnTo>
                  <a:lnTo>
                    <a:pt x="37" y="59"/>
                  </a:lnTo>
                  <a:lnTo>
                    <a:pt x="32" y="47"/>
                  </a:lnTo>
                  <a:lnTo>
                    <a:pt x="27" y="34"/>
                  </a:lnTo>
                  <a:lnTo>
                    <a:pt x="26" y="28"/>
                  </a:lnTo>
                  <a:lnTo>
                    <a:pt x="26" y="21"/>
                  </a:lnTo>
                  <a:lnTo>
                    <a:pt x="27" y="14"/>
                  </a:lnTo>
                  <a:lnTo>
                    <a:pt x="29" y="7"/>
                  </a:lnTo>
                  <a:lnTo>
                    <a:pt x="29" y="7"/>
                  </a:lnTo>
                  <a:lnTo>
                    <a:pt x="36" y="6"/>
                  </a:lnTo>
                  <a:lnTo>
                    <a:pt x="42" y="5"/>
                  </a:lnTo>
                  <a:lnTo>
                    <a:pt x="48" y="4"/>
                  </a:lnTo>
                  <a:lnTo>
                    <a:pt x="56" y="2"/>
                  </a:lnTo>
                  <a:lnTo>
                    <a:pt x="56" y="2"/>
                  </a:lnTo>
                  <a:lnTo>
                    <a:pt x="61" y="8"/>
                  </a:lnTo>
                  <a:lnTo>
                    <a:pt x="67" y="14"/>
                  </a:lnTo>
                  <a:lnTo>
                    <a:pt x="74" y="18"/>
                  </a:lnTo>
                  <a:lnTo>
                    <a:pt x="80" y="21"/>
                  </a:lnTo>
                  <a:lnTo>
                    <a:pt x="88" y="22"/>
                  </a:lnTo>
                  <a:lnTo>
                    <a:pt x="94" y="24"/>
                  </a:lnTo>
                  <a:lnTo>
                    <a:pt x="102" y="24"/>
                  </a:lnTo>
                  <a:lnTo>
                    <a:pt x="109" y="23"/>
                  </a:lnTo>
                  <a:lnTo>
                    <a:pt x="125" y="20"/>
                  </a:lnTo>
                  <a:lnTo>
                    <a:pt x="140" y="15"/>
                  </a:lnTo>
                  <a:lnTo>
                    <a:pt x="154" y="8"/>
                  </a:lnTo>
                  <a:lnTo>
                    <a:pt x="168" y="0"/>
                  </a:lnTo>
                  <a:lnTo>
                    <a:pt x="168" y="0"/>
                  </a:lnTo>
                  <a:lnTo>
                    <a:pt x="173" y="0"/>
                  </a:lnTo>
                  <a:lnTo>
                    <a:pt x="179" y="1"/>
                  </a:lnTo>
                  <a:lnTo>
                    <a:pt x="182" y="3"/>
                  </a:lnTo>
                  <a:lnTo>
                    <a:pt x="187" y="4"/>
                  </a:lnTo>
                  <a:lnTo>
                    <a:pt x="187" y="4"/>
                  </a:lnTo>
                  <a:close/>
                  <a:moveTo>
                    <a:pt x="46" y="24"/>
                  </a:moveTo>
                  <a:lnTo>
                    <a:pt x="46" y="24"/>
                  </a:lnTo>
                  <a:lnTo>
                    <a:pt x="47" y="34"/>
                  </a:lnTo>
                  <a:lnTo>
                    <a:pt x="50" y="40"/>
                  </a:lnTo>
                  <a:lnTo>
                    <a:pt x="54" y="47"/>
                  </a:lnTo>
                  <a:lnTo>
                    <a:pt x="57" y="52"/>
                  </a:lnTo>
                  <a:lnTo>
                    <a:pt x="61" y="58"/>
                  </a:lnTo>
                  <a:lnTo>
                    <a:pt x="63" y="63"/>
                  </a:lnTo>
                  <a:lnTo>
                    <a:pt x="65" y="69"/>
                  </a:lnTo>
                  <a:lnTo>
                    <a:pt x="65" y="77"/>
                  </a:lnTo>
                  <a:lnTo>
                    <a:pt x="65" y="77"/>
                  </a:lnTo>
                  <a:lnTo>
                    <a:pt x="63" y="82"/>
                  </a:lnTo>
                  <a:lnTo>
                    <a:pt x="62" y="87"/>
                  </a:lnTo>
                  <a:lnTo>
                    <a:pt x="59" y="90"/>
                  </a:lnTo>
                  <a:lnTo>
                    <a:pt x="56" y="94"/>
                  </a:lnTo>
                  <a:lnTo>
                    <a:pt x="47" y="100"/>
                  </a:lnTo>
                  <a:lnTo>
                    <a:pt x="39" y="107"/>
                  </a:lnTo>
                  <a:lnTo>
                    <a:pt x="30" y="114"/>
                  </a:lnTo>
                  <a:lnTo>
                    <a:pt x="27" y="118"/>
                  </a:lnTo>
                  <a:lnTo>
                    <a:pt x="24" y="122"/>
                  </a:lnTo>
                  <a:lnTo>
                    <a:pt x="21" y="126"/>
                  </a:lnTo>
                  <a:lnTo>
                    <a:pt x="19" y="131"/>
                  </a:lnTo>
                  <a:lnTo>
                    <a:pt x="19" y="137"/>
                  </a:lnTo>
                  <a:lnTo>
                    <a:pt x="19" y="143"/>
                  </a:lnTo>
                  <a:lnTo>
                    <a:pt x="19" y="143"/>
                  </a:lnTo>
                  <a:lnTo>
                    <a:pt x="39" y="143"/>
                  </a:lnTo>
                  <a:lnTo>
                    <a:pt x="57" y="143"/>
                  </a:lnTo>
                  <a:lnTo>
                    <a:pt x="75" y="144"/>
                  </a:lnTo>
                  <a:lnTo>
                    <a:pt x="85" y="144"/>
                  </a:lnTo>
                  <a:lnTo>
                    <a:pt x="95" y="146"/>
                  </a:lnTo>
                  <a:lnTo>
                    <a:pt x="95" y="146"/>
                  </a:lnTo>
                  <a:lnTo>
                    <a:pt x="100" y="149"/>
                  </a:lnTo>
                  <a:lnTo>
                    <a:pt x="103" y="152"/>
                  </a:lnTo>
                  <a:lnTo>
                    <a:pt x="106" y="156"/>
                  </a:lnTo>
                  <a:lnTo>
                    <a:pt x="108" y="160"/>
                  </a:lnTo>
                  <a:lnTo>
                    <a:pt x="111" y="171"/>
                  </a:lnTo>
                  <a:lnTo>
                    <a:pt x="115" y="182"/>
                  </a:lnTo>
                  <a:lnTo>
                    <a:pt x="118" y="191"/>
                  </a:lnTo>
                  <a:lnTo>
                    <a:pt x="122" y="201"/>
                  </a:lnTo>
                  <a:lnTo>
                    <a:pt x="125" y="205"/>
                  </a:lnTo>
                  <a:lnTo>
                    <a:pt x="128" y="209"/>
                  </a:lnTo>
                  <a:lnTo>
                    <a:pt x="133" y="211"/>
                  </a:lnTo>
                  <a:lnTo>
                    <a:pt x="138" y="212"/>
                  </a:lnTo>
                  <a:lnTo>
                    <a:pt x="138" y="212"/>
                  </a:lnTo>
                  <a:lnTo>
                    <a:pt x="148" y="183"/>
                  </a:lnTo>
                  <a:lnTo>
                    <a:pt x="153" y="169"/>
                  </a:lnTo>
                  <a:lnTo>
                    <a:pt x="161" y="156"/>
                  </a:lnTo>
                  <a:lnTo>
                    <a:pt x="164" y="150"/>
                  </a:lnTo>
                  <a:lnTo>
                    <a:pt x="169" y="145"/>
                  </a:lnTo>
                  <a:lnTo>
                    <a:pt x="173" y="141"/>
                  </a:lnTo>
                  <a:lnTo>
                    <a:pt x="180" y="138"/>
                  </a:lnTo>
                  <a:lnTo>
                    <a:pt x="186" y="136"/>
                  </a:lnTo>
                  <a:lnTo>
                    <a:pt x="194" y="135"/>
                  </a:lnTo>
                  <a:lnTo>
                    <a:pt x="202" y="136"/>
                  </a:lnTo>
                  <a:lnTo>
                    <a:pt x="211" y="137"/>
                  </a:lnTo>
                  <a:lnTo>
                    <a:pt x="211" y="137"/>
                  </a:lnTo>
                  <a:lnTo>
                    <a:pt x="209" y="129"/>
                  </a:lnTo>
                  <a:lnTo>
                    <a:pt x="205" y="124"/>
                  </a:lnTo>
                  <a:lnTo>
                    <a:pt x="199" y="119"/>
                  </a:lnTo>
                  <a:lnTo>
                    <a:pt x="193" y="114"/>
                  </a:lnTo>
                  <a:lnTo>
                    <a:pt x="187" y="109"/>
                  </a:lnTo>
                  <a:lnTo>
                    <a:pt x="182" y="104"/>
                  </a:lnTo>
                  <a:lnTo>
                    <a:pt x="177" y="98"/>
                  </a:lnTo>
                  <a:lnTo>
                    <a:pt x="173" y="90"/>
                  </a:lnTo>
                  <a:lnTo>
                    <a:pt x="173" y="90"/>
                  </a:lnTo>
                  <a:lnTo>
                    <a:pt x="172" y="82"/>
                  </a:lnTo>
                  <a:lnTo>
                    <a:pt x="172" y="74"/>
                  </a:lnTo>
                  <a:lnTo>
                    <a:pt x="175" y="58"/>
                  </a:lnTo>
                  <a:lnTo>
                    <a:pt x="176" y="49"/>
                  </a:lnTo>
                  <a:lnTo>
                    <a:pt x="177" y="40"/>
                  </a:lnTo>
                  <a:lnTo>
                    <a:pt x="176" y="32"/>
                  </a:lnTo>
                  <a:lnTo>
                    <a:pt x="173" y="22"/>
                  </a:lnTo>
                  <a:lnTo>
                    <a:pt x="173" y="22"/>
                  </a:lnTo>
                  <a:lnTo>
                    <a:pt x="164" y="24"/>
                  </a:lnTo>
                  <a:lnTo>
                    <a:pt x="154" y="27"/>
                  </a:lnTo>
                  <a:lnTo>
                    <a:pt x="146" y="30"/>
                  </a:lnTo>
                  <a:lnTo>
                    <a:pt x="137" y="33"/>
                  </a:lnTo>
                  <a:lnTo>
                    <a:pt x="120" y="42"/>
                  </a:lnTo>
                  <a:lnTo>
                    <a:pt x="101" y="49"/>
                  </a:lnTo>
                  <a:lnTo>
                    <a:pt x="101" y="49"/>
                  </a:lnTo>
                  <a:lnTo>
                    <a:pt x="72" y="35"/>
                  </a:lnTo>
                  <a:lnTo>
                    <a:pt x="58" y="29"/>
                  </a:lnTo>
                  <a:lnTo>
                    <a:pt x="46" y="24"/>
                  </a:lnTo>
                  <a:lnTo>
                    <a:pt x="46" y="2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0" name="Freeform 232"/>
            <p:cNvSpPr>
              <a:spLocks noEditPoints="1"/>
            </p:cNvSpPr>
            <p:nvPr/>
          </p:nvSpPr>
          <p:spPr bwMode="auto">
            <a:xfrm>
              <a:off x="6034088" y="3638550"/>
              <a:ext cx="26988" cy="31750"/>
            </a:xfrm>
            <a:custGeom>
              <a:avLst/>
              <a:gdLst/>
              <a:ahLst/>
              <a:cxnLst>
                <a:cxn ang="0">
                  <a:pos x="42" y="0"/>
                </a:cxn>
                <a:cxn ang="0">
                  <a:pos x="42" y="0"/>
                </a:cxn>
                <a:cxn ang="0">
                  <a:pos x="46" y="7"/>
                </a:cxn>
                <a:cxn ang="0">
                  <a:pos x="49" y="14"/>
                </a:cxn>
                <a:cxn ang="0">
                  <a:pos x="51" y="22"/>
                </a:cxn>
                <a:cxn ang="0">
                  <a:pos x="51" y="30"/>
                </a:cxn>
                <a:cxn ang="0">
                  <a:pos x="51" y="39"/>
                </a:cxn>
                <a:cxn ang="0">
                  <a:pos x="49" y="46"/>
                </a:cxn>
                <a:cxn ang="0">
                  <a:pos x="45" y="53"/>
                </a:cxn>
                <a:cxn ang="0">
                  <a:pos x="39" y="58"/>
                </a:cxn>
                <a:cxn ang="0">
                  <a:pos x="39" y="58"/>
                </a:cxn>
                <a:cxn ang="0">
                  <a:pos x="32" y="61"/>
                </a:cxn>
                <a:cxn ang="0">
                  <a:pos x="23" y="62"/>
                </a:cxn>
                <a:cxn ang="0">
                  <a:pos x="23" y="62"/>
                </a:cxn>
                <a:cxn ang="0">
                  <a:pos x="17" y="60"/>
                </a:cxn>
                <a:cxn ang="0">
                  <a:pos x="12" y="56"/>
                </a:cxn>
                <a:cxn ang="0">
                  <a:pos x="7" y="50"/>
                </a:cxn>
                <a:cxn ang="0">
                  <a:pos x="4" y="43"/>
                </a:cxn>
                <a:cxn ang="0">
                  <a:pos x="1" y="35"/>
                </a:cxn>
                <a:cxn ang="0">
                  <a:pos x="0" y="28"/>
                </a:cxn>
                <a:cxn ang="0">
                  <a:pos x="1" y="20"/>
                </a:cxn>
                <a:cxn ang="0">
                  <a:pos x="2" y="13"/>
                </a:cxn>
                <a:cxn ang="0">
                  <a:pos x="2" y="13"/>
                </a:cxn>
                <a:cxn ang="0">
                  <a:pos x="5" y="8"/>
                </a:cxn>
                <a:cxn ang="0">
                  <a:pos x="10" y="4"/>
                </a:cxn>
                <a:cxn ang="0">
                  <a:pos x="14" y="3"/>
                </a:cxn>
                <a:cxn ang="0">
                  <a:pos x="18" y="2"/>
                </a:cxn>
                <a:cxn ang="0">
                  <a:pos x="30" y="1"/>
                </a:cxn>
                <a:cxn ang="0">
                  <a:pos x="35" y="1"/>
                </a:cxn>
                <a:cxn ang="0">
                  <a:pos x="42" y="0"/>
                </a:cxn>
                <a:cxn ang="0">
                  <a:pos x="42" y="0"/>
                </a:cxn>
                <a:cxn ang="0">
                  <a:pos x="23" y="42"/>
                </a:cxn>
                <a:cxn ang="0">
                  <a:pos x="23" y="42"/>
                </a:cxn>
                <a:cxn ang="0">
                  <a:pos x="27" y="41"/>
                </a:cxn>
                <a:cxn ang="0">
                  <a:pos x="30" y="40"/>
                </a:cxn>
                <a:cxn ang="0">
                  <a:pos x="36" y="38"/>
                </a:cxn>
                <a:cxn ang="0">
                  <a:pos x="36" y="38"/>
                </a:cxn>
                <a:cxn ang="0">
                  <a:pos x="36" y="32"/>
                </a:cxn>
                <a:cxn ang="0">
                  <a:pos x="36" y="27"/>
                </a:cxn>
                <a:cxn ang="0">
                  <a:pos x="35" y="24"/>
                </a:cxn>
                <a:cxn ang="0">
                  <a:pos x="34" y="22"/>
                </a:cxn>
                <a:cxn ang="0">
                  <a:pos x="32" y="20"/>
                </a:cxn>
                <a:cxn ang="0">
                  <a:pos x="30" y="19"/>
                </a:cxn>
                <a:cxn ang="0">
                  <a:pos x="27" y="19"/>
                </a:cxn>
                <a:cxn ang="0">
                  <a:pos x="25" y="20"/>
                </a:cxn>
                <a:cxn ang="0">
                  <a:pos x="20" y="24"/>
                </a:cxn>
                <a:cxn ang="0">
                  <a:pos x="19" y="27"/>
                </a:cxn>
                <a:cxn ang="0">
                  <a:pos x="18" y="29"/>
                </a:cxn>
                <a:cxn ang="0">
                  <a:pos x="18" y="32"/>
                </a:cxn>
                <a:cxn ang="0">
                  <a:pos x="18" y="35"/>
                </a:cxn>
                <a:cxn ang="0">
                  <a:pos x="20" y="39"/>
                </a:cxn>
                <a:cxn ang="0">
                  <a:pos x="23" y="42"/>
                </a:cxn>
                <a:cxn ang="0">
                  <a:pos x="23" y="42"/>
                </a:cxn>
              </a:cxnLst>
              <a:rect l="0" t="0" r="r" b="b"/>
              <a:pathLst>
                <a:path w="51" h="62">
                  <a:moveTo>
                    <a:pt x="42" y="0"/>
                  </a:moveTo>
                  <a:lnTo>
                    <a:pt x="42" y="0"/>
                  </a:lnTo>
                  <a:lnTo>
                    <a:pt x="46" y="7"/>
                  </a:lnTo>
                  <a:lnTo>
                    <a:pt x="49" y="14"/>
                  </a:lnTo>
                  <a:lnTo>
                    <a:pt x="51" y="22"/>
                  </a:lnTo>
                  <a:lnTo>
                    <a:pt x="51" y="30"/>
                  </a:lnTo>
                  <a:lnTo>
                    <a:pt x="51" y="39"/>
                  </a:lnTo>
                  <a:lnTo>
                    <a:pt x="49" y="46"/>
                  </a:lnTo>
                  <a:lnTo>
                    <a:pt x="45" y="53"/>
                  </a:lnTo>
                  <a:lnTo>
                    <a:pt x="39" y="58"/>
                  </a:lnTo>
                  <a:lnTo>
                    <a:pt x="39" y="58"/>
                  </a:lnTo>
                  <a:lnTo>
                    <a:pt x="32" y="61"/>
                  </a:lnTo>
                  <a:lnTo>
                    <a:pt x="23" y="62"/>
                  </a:lnTo>
                  <a:lnTo>
                    <a:pt x="23" y="62"/>
                  </a:lnTo>
                  <a:lnTo>
                    <a:pt x="17" y="60"/>
                  </a:lnTo>
                  <a:lnTo>
                    <a:pt x="12" y="56"/>
                  </a:lnTo>
                  <a:lnTo>
                    <a:pt x="7" y="50"/>
                  </a:lnTo>
                  <a:lnTo>
                    <a:pt x="4" y="43"/>
                  </a:lnTo>
                  <a:lnTo>
                    <a:pt x="1" y="35"/>
                  </a:lnTo>
                  <a:lnTo>
                    <a:pt x="0" y="28"/>
                  </a:lnTo>
                  <a:lnTo>
                    <a:pt x="1" y="20"/>
                  </a:lnTo>
                  <a:lnTo>
                    <a:pt x="2" y="13"/>
                  </a:lnTo>
                  <a:lnTo>
                    <a:pt x="2" y="13"/>
                  </a:lnTo>
                  <a:lnTo>
                    <a:pt x="5" y="8"/>
                  </a:lnTo>
                  <a:lnTo>
                    <a:pt x="10" y="4"/>
                  </a:lnTo>
                  <a:lnTo>
                    <a:pt x="14" y="3"/>
                  </a:lnTo>
                  <a:lnTo>
                    <a:pt x="18" y="2"/>
                  </a:lnTo>
                  <a:lnTo>
                    <a:pt x="30" y="1"/>
                  </a:lnTo>
                  <a:lnTo>
                    <a:pt x="35" y="1"/>
                  </a:lnTo>
                  <a:lnTo>
                    <a:pt x="42" y="0"/>
                  </a:lnTo>
                  <a:lnTo>
                    <a:pt x="42" y="0"/>
                  </a:lnTo>
                  <a:close/>
                  <a:moveTo>
                    <a:pt x="23" y="42"/>
                  </a:moveTo>
                  <a:lnTo>
                    <a:pt x="23" y="42"/>
                  </a:lnTo>
                  <a:lnTo>
                    <a:pt x="27" y="41"/>
                  </a:lnTo>
                  <a:lnTo>
                    <a:pt x="30" y="40"/>
                  </a:lnTo>
                  <a:lnTo>
                    <a:pt x="36" y="38"/>
                  </a:lnTo>
                  <a:lnTo>
                    <a:pt x="36" y="38"/>
                  </a:lnTo>
                  <a:lnTo>
                    <a:pt x="36" y="32"/>
                  </a:lnTo>
                  <a:lnTo>
                    <a:pt x="36" y="27"/>
                  </a:lnTo>
                  <a:lnTo>
                    <a:pt x="35" y="24"/>
                  </a:lnTo>
                  <a:lnTo>
                    <a:pt x="34" y="22"/>
                  </a:lnTo>
                  <a:lnTo>
                    <a:pt x="32" y="20"/>
                  </a:lnTo>
                  <a:lnTo>
                    <a:pt x="30" y="19"/>
                  </a:lnTo>
                  <a:lnTo>
                    <a:pt x="27" y="19"/>
                  </a:lnTo>
                  <a:lnTo>
                    <a:pt x="25" y="20"/>
                  </a:lnTo>
                  <a:lnTo>
                    <a:pt x="20" y="24"/>
                  </a:lnTo>
                  <a:lnTo>
                    <a:pt x="19" y="27"/>
                  </a:lnTo>
                  <a:lnTo>
                    <a:pt x="18" y="29"/>
                  </a:lnTo>
                  <a:lnTo>
                    <a:pt x="18" y="32"/>
                  </a:lnTo>
                  <a:lnTo>
                    <a:pt x="18" y="35"/>
                  </a:lnTo>
                  <a:lnTo>
                    <a:pt x="20" y="39"/>
                  </a:lnTo>
                  <a:lnTo>
                    <a:pt x="23" y="42"/>
                  </a:lnTo>
                  <a:lnTo>
                    <a:pt x="23" y="4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1" name="Freeform 233"/>
            <p:cNvSpPr>
              <a:spLocks noEditPoints="1"/>
            </p:cNvSpPr>
            <p:nvPr/>
          </p:nvSpPr>
          <p:spPr bwMode="auto">
            <a:xfrm>
              <a:off x="6040438" y="3698875"/>
              <a:ext cx="31750" cy="31750"/>
            </a:xfrm>
            <a:custGeom>
              <a:avLst/>
              <a:gdLst/>
              <a:ahLst/>
              <a:cxnLst>
                <a:cxn ang="0">
                  <a:pos x="0" y="16"/>
                </a:cxn>
                <a:cxn ang="0">
                  <a:pos x="0" y="16"/>
                </a:cxn>
                <a:cxn ang="0">
                  <a:pos x="4" y="9"/>
                </a:cxn>
                <a:cxn ang="0">
                  <a:pos x="8" y="4"/>
                </a:cxn>
                <a:cxn ang="0">
                  <a:pos x="14" y="1"/>
                </a:cxn>
                <a:cxn ang="0">
                  <a:pos x="20" y="0"/>
                </a:cxn>
                <a:cxn ang="0">
                  <a:pos x="25" y="0"/>
                </a:cxn>
                <a:cxn ang="0">
                  <a:pos x="32" y="1"/>
                </a:cxn>
                <a:cxn ang="0">
                  <a:pos x="37" y="3"/>
                </a:cxn>
                <a:cxn ang="0">
                  <a:pos x="43" y="6"/>
                </a:cxn>
                <a:cxn ang="0">
                  <a:pos x="47" y="10"/>
                </a:cxn>
                <a:cxn ang="0">
                  <a:pos x="51" y="15"/>
                </a:cxn>
                <a:cxn ang="0">
                  <a:pos x="54" y="20"/>
                </a:cxn>
                <a:cxn ang="0">
                  <a:pos x="57" y="27"/>
                </a:cxn>
                <a:cxn ang="0">
                  <a:pos x="58" y="33"/>
                </a:cxn>
                <a:cxn ang="0">
                  <a:pos x="57" y="39"/>
                </a:cxn>
                <a:cxn ang="0">
                  <a:pos x="54" y="46"/>
                </a:cxn>
                <a:cxn ang="0">
                  <a:pos x="50" y="53"/>
                </a:cxn>
                <a:cxn ang="0">
                  <a:pos x="50" y="53"/>
                </a:cxn>
                <a:cxn ang="0">
                  <a:pos x="47" y="56"/>
                </a:cxn>
                <a:cxn ang="0">
                  <a:pos x="44" y="58"/>
                </a:cxn>
                <a:cxn ang="0">
                  <a:pos x="40" y="59"/>
                </a:cxn>
                <a:cxn ang="0">
                  <a:pos x="36" y="59"/>
                </a:cxn>
                <a:cxn ang="0">
                  <a:pos x="27" y="59"/>
                </a:cxn>
                <a:cxn ang="0">
                  <a:pos x="15" y="56"/>
                </a:cxn>
                <a:cxn ang="0">
                  <a:pos x="15" y="56"/>
                </a:cxn>
                <a:cxn ang="0">
                  <a:pos x="11" y="53"/>
                </a:cxn>
                <a:cxn ang="0">
                  <a:pos x="8" y="49"/>
                </a:cxn>
                <a:cxn ang="0">
                  <a:pos x="5" y="44"/>
                </a:cxn>
                <a:cxn ang="0">
                  <a:pos x="3" y="37"/>
                </a:cxn>
                <a:cxn ang="0">
                  <a:pos x="1" y="25"/>
                </a:cxn>
                <a:cxn ang="0">
                  <a:pos x="0" y="16"/>
                </a:cxn>
                <a:cxn ang="0">
                  <a:pos x="0" y="16"/>
                </a:cxn>
                <a:cxn ang="0">
                  <a:pos x="39" y="38"/>
                </a:cxn>
                <a:cxn ang="0">
                  <a:pos x="39" y="38"/>
                </a:cxn>
                <a:cxn ang="0">
                  <a:pos x="38" y="34"/>
                </a:cxn>
                <a:cxn ang="0">
                  <a:pos x="37" y="31"/>
                </a:cxn>
                <a:cxn ang="0">
                  <a:pos x="36" y="29"/>
                </a:cxn>
                <a:cxn ang="0">
                  <a:pos x="34" y="27"/>
                </a:cxn>
                <a:cxn ang="0">
                  <a:pos x="24" y="19"/>
                </a:cxn>
                <a:cxn ang="0">
                  <a:pos x="24" y="19"/>
                </a:cxn>
                <a:cxn ang="0">
                  <a:pos x="21" y="21"/>
                </a:cxn>
                <a:cxn ang="0">
                  <a:pos x="20" y="22"/>
                </a:cxn>
                <a:cxn ang="0">
                  <a:pos x="18" y="27"/>
                </a:cxn>
                <a:cxn ang="0">
                  <a:pos x="18" y="32"/>
                </a:cxn>
                <a:cxn ang="0">
                  <a:pos x="20" y="36"/>
                </a:cxn>
                <a:cxn ang="0">
                  <a:pos x="24" y="39"/>
                </a:cxn>
                <a:cxn ang="0">
                  <a:pos x="29" y="41"/>
                </a:cxn>
                <a:cxn ang="0">
                  <a:pos x="34" y="40"/>
                </a:cxn>
                <a:cxn ang="0">
                  <a:pos x="36" y="39"/>
                </a:cxn>
                <a:cxn ang="0">
                  <a:pos x="39" y="38"/>
                </a:cxn>
                <a:cxn ang="0">
                  <a:pos x="39" y="38"/>
                </a:cxn>
              </a:cxnLst>
              <a:rect l="0" t="0" r="r" b="b"/>
              <a:pathLst>
                <a:path w="57" h="59">
                  <a:moveTo>
                    <a:pt x="0" y="16"/>
                  </a:moveTo>
                  <a:lnTo>
                    <a:pt x="0" y="16"/>
                  </a:lnTo>
                  <a:lnTo>
                    <a:pt x="4" y="9"/>
                  </a:lnTo>
                  <a:lnTo>
                    <a:pt x="8" y="4"/>
                  </a:lnTo>
                  <a:lnTo>
                    <a:pt x="14" y="1"/>
                  </a:lnTo>
                  <a:lnTo>
                    <a:pt x="20" y="0"/>
                  </a:lnTo>
                  <a:lnTo>
                    <a:pt x="25" y="0"/>
                  </a:lnTo>
                  <a:lnTo>
                    <a:pt x="32" y="1"/>
                  </a:lnTo>
                  <a:lnTo>
                    <a:pt x="37" y="3"/>
                  </a:lnTo>
                  <a:lnTo>
                    <a:pt x="43" y="6"/>
                  </a:lnTo>
                  <a:lnTo>
                    <a:pt x="47" y="10"/>
                  </a:lnTo>
                  <a:lnTo>
                    <a:pt x="51" y="15"/>
                  </a:lnTo>
                  <a:lnTo>
                    <a:pt x="54" y="20"/>
                  </a:lnTo>
                  <a:lnTo>
                    <a:pt x="57" y="27"/>
                  </a:lnTo>
                  <a:lnTo>
                    <a:pt x="58" y="33"/>
                  </a:lnTo>
                  <a:lnTo>
                    <a:pt x="57" y="39"/>
                  </a:lnTo>
                  <a:lnTo>
                    <a:pt x="54" y="46"/>
                  </a:lnTo>
                  <a:lnTo>
                    <a:pt x="50" y="53"/>
                  </a:lnTo>
                  <a:lnTo>
                    <a:pt x="50" y="53"/>
                  </a:lnTo>
                  <a:lnTo>
                    <a:pt x="47" y="56"/>
                  </a:lnTo>
                  <a:lnTo>
                    <a:pt x="44" y="58"/>
                  </a:lnTo>
                  <a:lnTo>
                    <a:pt x="40" y="59"/>
                  </a:lnTo>
                  <a:lnTo>
                    <a:pt x="36" y="59"/>
                  </a:lnTo>
                  <a:lnTo>
                    <a:pt x="27" y="59"/>
                  </a:lnTo>
                  <a:lnTo>
                    <a:pt x="15" y="56"/>
                  </a:lnTo>
                  <a:lnTo>
                    <a:pt x="15" y="56"/>
                  </a:lnTo>
                  <a:lnTo>
                    <a:pt x="11" y="53"/>
                  </a:lnTo>
                  <a:lnTo>
                    <a:pt x="8" y="49"/>
                  </a:lnTo>
                  <a:lnTo>
                    <a:pt x="5" y="44"/>
                  </a:lnTo>
                  <a:lnTo>
                    <a:pt x="3" y="37"/>
                  </a:lnTo>
                  <a:lnTo>
                    <a:pt x="1" y="25"/>
                  </a:lnTo>
                  <a:lnTo>
                    <a:pt x="0" y="16"/>
                  </a:lnTo>
                  <a:lnTo>
                    <a:pt x="0" y="16"/>
                  </a:lnTo>
                  <a:close/>
                  <a:moveTo>
                    <a:pt x="39" y="38"/>
                  </a:moveTo>
                  <a:lnTo>
                    <a:pt x="39" y="38"/>
                  </a:lnTo>
                  <a:lnTo>
                    <a:pt x="38" y="34"/>
                  </a:lnTo>
                  <a:lnTo>
                    <a:pt x="37" y="31"/>
                  </a:lnTo>
                  <a:lnTo>
                    <a:pt x="36" y="29"/>
                  </a:lnTo>
                  <a:lnTo>
                    <a:pt x="34" y="27"/>
                  </a:lnTo>
                  <a:lnTo>
                    <a:pt x="24" y="19"/>
                  </a:lnTo>
                  <a:lnTo>
                    <a:pt x="24" y="19"/>
                  </a:lnTo>
                  <a:lnTo>
                    <a:pt x="21" y="21"/>
                  </a:lnTo>
                  <a:lnTo>
                    <a:pt x="20" y="22"/>
                  </a:lnTo>
                  <a:lnTo>
                    <a:pt x="18" y="27"/>
                  </a:lnTo>
                  <a:lnTo>
                    <a:pt x="18" y="32"/>
                  </a:lnTo>
                  <a:lnTo>
                    <a:pt x="20" y="36"/>
                  </a:lnTo>
                  <a:lnTo>
                    <a:pt x="24" y="39"/>
                  </a:lnTo>
                  <a:lnTo>
                    <a:pt x="29" y="41"/>
                  </a:lnTo>
                  <a:lnTo>
                    <a:pt x="34" y="40"/>
                  </a:lnTo>
                  <a:lnTo>
                    <a:pt x="36" y="39"/>
                  </a:lnTo>
                  <a:lnTo>
                    <a:pt x="39" y="38"/>
                  </a:lnTo>
                  <a:lnTo>
                    <a:pt x="39" y="3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2" name="Freeform 234"/>
            <p:cNvSpPr/>
            <p:nvPr/>
          </p:nvSpPr>
          <p:spPr bwMode="auto">
            <a:xfrm>
              <a:off x="5819776" y="3727450"/>
              <a:ext cx="25400" cy="9525"/>
            </a:xfrm>
            <a:custGeom>
              <a:avLst/>
              <a:gdLst/>
              <a:ahLst/>
              <a:cxnLst>
                <a:cxn ang="0">
                  <a:pos x="46" y="7"/>
                </a:cxn>
                <a:cxn ang="0">
                  <a:pos x="46" y="7"/>
                </a:cxn>
                <a:cxn ang="0">
                  <a:pos x="46" y="11"/>
                </a:cxn>
                <a:cxn ang="0">
                  <a:pos x="46" y="11"/>
                </a:cxn>
                <a:cxn ang="0">
                  <a:pos x="43" y="14"/>
                </a:cxn>
                <a:cxn ang="0">
                  <a:pos x="38" y="17"/>
                </a:cxn>
                <a:cxn ang="0">
                  <a:pos x="32" y="18"/>
                </a:cxn>
                <a:cxn ang="0">
                  <a:pos x="26" y="18"/>
                </a:cxn>
                <a:cxn ang="0">
                  <a:pos x="14" y="17"/>
                </a:cxn>
                <a:cxn ang="0">
                  <a:pos x="9" y="17"/>
                </a:cxn>
                <a:cxn ang="0">
                  <a:pos x="6" y="18"/>
                </a:cxn>
                <a:cxn ang="0">
                  <a:pos x="6" y="18"/>
                </a:cxn>
                <a:cxn ang="0">
                  <a:pos x="1" y="13"/>
                </a:cxn>
                <a:cxn ang="0">
                  <a:pos x="0" y="10"/>
                </a:cxn>
                <a:cxn ang="0">
                  <a:pos x="0" y="4"/>
                </a:cxn>
                <a:cxn ang="0">
                  <a:pos x="0" y="4"/>
                </a:cxn>
                <a:cxn ang="0">
                  <a:pos x="6" y="1"/>
                </a:cxn>
                <a:cxn ang="0">
                  <a:pos x="11" y="0"/>
                </a:cxn>
                <a:cxn ang="0">
                  <a:pos x="17" y="0"/>
                </a:cxn>
                <a:cxn ang="0">
                  <a:pos x="23" y="2"/>
                </a:cxn>
                <a:cxn ang="0">
                  <a:pos x="36" y="6"/>
                </a:cxn>
                <a:cxn ang="0">
                  <a:pos x="41" y="7"/>
                </a:cxn>
                <a:cxn ang="0">
                  <a:pos x="46" y="7"/>
                </a:cxn>
                <a:cxn ang="0">
                  <a:pos x="46" y="7"/>
                </a:cxn>
              </a:cxnLst>
              <a:rect l="0" t="0" r="r" b="b"/>
              <a:pathLst>
                <a:path w="46" h="18">
                  <a:moveTo>
                    <a:pt x="46" y="7"/>
                  </a:moveTo>
                  <a:lnTo>
                    <a:pt x="46" y="7"/>
                  </a:lnTo>
                  <a:lnTo>
                    <a:pt x="46" y="11"/>
                  </a:lnTo>
                  <a:lnTo>
                    <a:pt x="46" y="11"/>
                  </a:lnTo>
                  <a:lnTo>
                    <a:pt x="43" y="14"/>
                  </a:lnTo>
                  <a:lnTo>
                    <a:pt x="38" y="17"/>
                  </a:lnTo>
                  <a:lnTo>
                    <a:pt x="32" y="18"/>
                  </a:lnTo>
                  <a:lnTo>
                    <a:pt x="26" y="18"/>
                  </a:lnTo>
                  <a:lnTo>
                    <a:pt x="14" y="17"/>
                  </a:lnTo>
                  <a:lnTo>
                    <a:pt x="9" y="17"/>
                  </a:lnTo>
                  <a:lnTo>
                    <a:pt x="6" y="18"/>
                  </a:lnTo>
                  <a:lnTo>
                    <a:pt x="6" y="18"/>
                  </a:lnTo>
                  <a:lnTo>
                    <a:pt x="1" y="13"/>
                  </a:lnTo>
                  <a:lnTo>
                    <a:pt x="0" y="10"/>
                  </a:lnTo>
                  <a:lnTo>
                    <a:pt x="0" y="4"/>
                  </a:lnTo>
                  <a:lnTo>
                    <a:pt x="0" y="4"/>
                  </a:lnTo>
                  <a:lnTo>
                    <a:pt x="6" y="1"/>
                  </a:lnTo>
                  <a:lnTo>
                    <a:pt x="11" y="0"/>
                  </a:lnTo>
                  <a:lnTo>
                    <a:pt x="17" y="0"/>
                  </a:lnTo>
                  <a:lnTo>
                    <a:pt x="23" y="2"/>
                  </a:lnTo>
                  <a:lnTo>
                    <a:pt x="36" y="6"/>
                  </a:lnTo>
                  <a:lnTo>
                    <a:pt x="41" y="7"/>
                  </a:lnTo>
                  <a:lnTo>
                    <a:pt x="46" y="7"/>
                  </a:lnTo>
                  <a:lnTo>
                    <a:pt x="46" y="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3" name="Freeform 235"/>
            <p:cNvSpPr/>
            <p:nvPr/>
          </p:nvSpPr>
          <p:spPr bwMode="auto">
            <a:xfrm>
              <a:off x="5859463" y="3727450"/>
              <a:ext cx="11113" cy="20638"/>
            </a:xfrm>
            <a:custGeom>
              <a:avLst/>
              <a:gdLst/>
              <a:ahLst/>
              <a:cxnLst>
                <a:cxn ang="0">
                  <a:pos x="15" y="39"/>
                </a:cxn>
                <a:cxn ang="0">
                  <a:pos x="15" y="39"/>
                </a:cxn>
                <a:cxn ang="0">
                  <a:pos x="11" y="31"/>
                </a:cxn>
                <a:cxn ang="0">
                  <a:pos x="6" y="24"/>
                </a:cxn>
                <a:cxn ang="0">
                  <a:pos x="1" y="17"/>
                </a:cxn>
                <a:cxn ang="0">
                  <a:pos x="0" y="14"/>
                </a:cxn>
                <a:cxn ang="0">
                  <a:pos x="0" y="11"/>
                </a:cxn>
                <a:cxn ang="0">
                  <a:pos x="0" y="11"/>
                </a:cxn>
                <a:cxn ang="0">
                  <a:pos x="0" y="6"/>
                </a:cxn>
                <a:cxn ang="0">
                  <a:pos x="2" y="2"/>
                </a:cxn>
                <a:cxn ang="0">
                  <a:pos x="3" y="0"/>
                </a:cxn>
                <a:cxn ang="0">
                  <a:pos x="6" y="0"/>
                </a:cxn>
                <a:cxn ang="0">
                  <a:pos x="9" y="0"/>
                </a:cxn>
                <a:cxn ang="0">
                  <a:pos x="11" y="2"/>
                </a:cxn>
                <a:cxn ang="0">
                  <a:pos x="15" y="8"/>
                </a:cxn>
                <a:cxn ang="0">
                  <a:pos x="20" y="15"/>
                </a:cxn>
                <a:cxn ang="0">
                  <a:pos x="21" y="24"/>
                </a:cxn>
                <a:cxn ang="0">
                  <a:pos x="21" y="28"/>
                </a:cxn>
                <a:cxn ang="0">
                  <a:pos x="20" y="32"/>
                </a:cxn>
                <a:cxn ang="0">
                  <a:pos x="18" y="36"/>
                </a:cxn>
                <a:cxn ang="0">
                  <a:pos x="15" y="39"/>
                </a:cxn>
                <a:cxn ang="0">
                  <a:pos x="15" y="39"/>
                </a:cxn>
              </a:cxnLst>
              <a:rect l="0" t="0" r="r" b="b"/>
              <a:pathLst>
                <a:path w="21" h="39">
                  <a:moveTo>
                    <a:pt x="15" y="39"/>
                  </a:moveTo>
                  <a:lnTo>
                    <a:pt x="15" y="39"/>
                  </a:lnTo>
                  <a:lnTo>
                    <a:pt x="11" y="31"/>
                  </a:lnTo>
                  <a:lnTo>
                    <a:pt x="6" y="24"/>
                  </a:lnTo>
                  <a:lnTo>
                    <a:pt x="1" y="17"/>
                  </a:lnTo>
                  <a:lnTo>
                    <a:pt x="0" y="14"/>
                  </a:lnTo>
                  <a:lnTo>
                    <a:pt x="0" y="11"/>
                  </a:lnTo>
                  <a:lnTo>
                    <a:pt x="0" y="11"/>
                  </a:lnTo>
                  <a:lnTo>
                    <a:pt x="0" y="6"/>
                  </a:lnTo>
                  <a:lnTo>
                    <a:pt x="2" y="2"/>
                  </a:lnTo>
                  <a:lnTo>
                    <a:pt x="3" y="0"/>
                  </a:lnTo>
                  <a:lnTo>
                    <a:pt x="6" y="0"/>
                  </a:lnTo>
                  <a:lnTo>
                    <a:pt x="9" y="0"/>
                  </a:lnTo>
                  <a:lnTo>
                    <a:pt x="11" y="2"/>
                  </a:lnTo>
                  <a:lnTo>
                    <a:pt x="15" y="8"/>
                  </a:lnTo>
                  <a:lnTo>
                    <a:pt x="20" y="15"/>
                  </a:lnTo>
                  <a:lnTo>
                    <a:pt x="21" y="24"/>
                  </a:lnTo>
                  <a:lnTo>
                    <a:pt x="21" y="28"/>
                  </a:lnTo>
                  <a:lnTo>
                    <a:pt x="20" y="32"/>
                  </a:lnTo>
                  <a:lnTo>
                    <a:pt x="18" y="36"/>
                  </a:lnTo>
                  <a:lnTo>
                    <a:pt x="15" y="39"/>
                  </a:lnTo>
                  <a:lnTo>
                    <a:pt x="15" y="3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4" name="Freeform 236"/>
            <p:cNvSpPr/>
            <p:nvPr/>
          </p:nvSpPr>
          <p:spPr bwMode="auto">
            <a:xfrm>
              <a:off x="5791201" y="3735388"/>
              <a:ext cx="15875" cy="9525"/>
            </a:xfrm>
            <a:custGeom>
              <a:avLst/>
              <a:gdLst/>
              <a:ahLst/>
              <a:cxnLst>
                <a:cxn ang="0">
                  <a:pos x="30" y="1"/>
                </a:cxn>
                <a:cxn ang="0">
                  <a:pos x="30" y="1"/>
                </a:cxn>
                <a:cxn ang="0">
                  <a:pos x="28" y="6"/>
                </a:cxn>
                <a:cxn ang="0">
                  <a:pos x="26" y="11"/>
                </a:cxn>
                <a:cxn ang="0">
                  <a:pos x="22" y="14"/>
                </a:cxn>
                <a:cxn ang="0">
                  <a:pos x="18" y="17"/>
                </a:cxn>
                <a:cxn ang="0">
                  <a:pos x="12" y="19"/>
                </a:cxn>
                <a:cxn ang="0">
                  <a:pos x="8" y="19"/>
                </a:cxn>
                <a:cxn ang="0">
                  <a:pos x="4" y="18"/>
                </a:cxn>
                <a:cxn ang="0">
                  <a:pos x="0" y="14"/>
                </a:cxn>
                <a:cxn ang="0">
                  <a:pos x="0" y="14"/>
                </a:cxn>
                <a:cxn ang="0">
                  <a:pos x="1" y="10"/>
                </a:cxn>
                <a:cxn ang="0">
                  <a:pos x="3" y="6"/>
                </a:cxn>
                <a:cxn ang="0">
                  <a:pos x="6" y="3"/>
                </a:cxn>
                <a:cxn ang="0">
                  <a:pos x="10" y="1"/>
                </a:cxn>
                <a:cxn ang="0">
                  <a:pos x="15" y="1"/>
                </a:cxn>
                <a:cxn ang="0">
                  <a:pos x="20" y="0"/>
                </a:cxn>
                <a:cxn ang="0">
                  <a:pos x="30" y="1"/>
                </a:cxn>
                <a:cxn ang="0">
                  <a:pos x="30" y="1"/>
                </a:cxn>
              </a:cxnLst>
              <a:rect l="0" t="0" r="r" b="b"/>
              <a:pathLst>
                <a:path w="30" h="19">
                  <a:moveTo>
                    <a:pt x="30" y="1"/>
                  </a:moveTo>
                  <a:lnTo>
                    <a:pt x="30" y="1"/>
                  </a:lnTo>
                  <a:lnTo>
                    <a:pt x="28" y="6"/>
                  </a:lnTo>
                  <a:lnTo>
                    <a:pt x="26" y="11"/>
                  </a:lnTo>
                  <a:lnTo>
                    <a:pt x="22" y="14"/>
                  </a:lnTo>
                  <a:lnTo>
                    <a:pt x="18" y="17"/>
                  </a:lnTo>
                  <a:lnTo>
                    <a:pt x="12" y="19"/>
                  </a:lnTo>
                  <a:lnTo>
                    <a:pt x="8" y="19"/>
                  </a:lnTo>
                  <a:lnTo>
                    <a:pt x="4" y="18"/>
                  </a:lnTo>
                  <a:lnTo>
                    <a:pt x="0" y="14"/>
                  </a:lnTo>
                  <a:lnTo>
                    <a:pt x="0" y="14"/>
                  </a:lnTo>
                  <a:lnTo>
                    <a:pt x="1" y="10"/>
                  </a:lnTo>
                  <a:lnTo>
                    <a:pt x="3" y="6"/>
                  </a:lnTo>
                  <a:lnTo>
                    <a:pt x="6" y="3"/>
                  </a:lnTo>
                  <a:lnTo>
                    <a:pt x="10" y="1"/>
                  </a:lnTo>
                  <a:lnTo>
                    <a:pt x="15" y="1"/>
                  </a:lnTo>
                  <a:lnTo>
                    <a:pt x="20" y="0"/>
                  </a:lnTo>
                  <a:lnTo>
                    <a:pt x="30" y="1"/>
                  </a:lnTo>
                  <a:lnTo>
                    <a:pt x="30"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5" name="Freeform 237"/>
            <p:cNvSpPr/>
            <p:nvPr/>
          </p:nvSpPr>
          <p:spPr bwMode="auto">
            <a:xfrm>
              <a:off x="5756276" y="3744913"/>
              <a:ext cx="19050" cy="11113"/>
            </a:xfrm>
            <a:custGeom>
              <a:avLst/>
              <a:gdLst/>
              <a:ahLst/>
              <a:cxnLst>
                <a:cxn ang="0">
                  <a:pos x="36" y="1"/>
                </a:cxn>
                <a:cxn ang="0">
                  <a:pos x="36" y="1"/>
                </a:cxn>
                <a:cxn ang="0">
                  <a:pos x="33" y="7"/>
                </a:cxn>
                <a:cxn ang="0">
                  <a:pos x="30" y="11"/>
                </a:cxn>
                <a:cxn ang="0">
                  <a:pos x="26" y="15"/>
                </a:cxn>
                <a:cxn ang="0">
                  <a:pos x="22" y="19"/>
                </a:cxn>
                <a:cxn ang="0">
                  <a:pos x="17" y="21"/>
                </a:cxn>
                <a:cxn ang="0">
                  <a:pos x="12" y="21"/>
                </a:cxn>
                <a:cxn ang="0">
                  <a:pos x="6" y="21"/>
                </a:cxn>
                <a:cxn ang="0">
                  <a:pos x="0" y="19"/>
                </a:cxn>
                <a:cxn ang="0">
                  <a:pos x="0" y="19"/>
                </a:cxn>
                <a:cxn ang="0">
                  <a:pos x="0" y="13"/>
                </a:cxn>
                <a:cxn ang="0">
                  <a:pos x="3" y="9"/>
                </a:cxn>
                <a:cxn ang="0">
                  <a:pos x="8" y="6"/>
                </a:cxn>
                <a:cxn ang="0">
                  <a:pos x="12" y="3"/>
                </a:cxn>
                <a:cxn ang="0">
                  <a:pos x="18" y="1"/>
                </a:cxn>
                <a:cxn ang="0">
                  <a:pos x="24" y="0"/>
                </a:cxn>
                <a:cxn ang="0">
                  <a:pos x="30" y="1"/>
                </a:cxn>
                <a:cxn ang="0">
                  <a:pos x="36" y="1"/>
                </a:cxn>
                <a:cxn ang="0">
                  <a:pos x="36" y="1"/>
                </a:cxn>
              </a:cxnLst>
              <a:rect l="0" t="0" r="r" b="b"/>
              <a:pathLst>
                <a:path w="36" h="21">
                  <a:moveTo>
                    <a:pt x="36" y="1"/>
                  </a:moveTo>
                  <a:lnTo>
                    <a:pt x="36" y="1"/>
                  </a:lnTo>
                  <a:lnTo>
                    <a:pt x="33" y="7"/>
                  </a:lnTo>
                  <a:lnTo>
                    <a:pt x="30" y="11"/>
                  </a:lnTo>
                  <a:lnTo>
                    <a:pt x="26" y="15"/>
                  </a:lnTo>
                  <a:lnTo>
                    <a:pt x="22" y="19"/>
                  </a:lnTo>
                  <a:lnTo>
                    <a:pt x="17" y="21"/>
                  </a:lnTo>
                  <a:lnTo>
                    <a:pt x="12" y="21"/>
                  </a:lnTo>
                  <a:lnTo>
                    <a:pt x="6" y="21"/>
                  </a:lnTo>
                  <a:lnTo>
                    <a:pt x="0" y="19"/>
                  </a:lnTo>
                  <a:lnTo>
                    <a:pt x="0" y="19"/>
                  </a:lnTo>
                  <a:lnTo>
                    <a:pt x="0" y="13"/>
                  </a:lnTo>
                  <a:lnTo>
                    <a:pt x="3" y="9"/>
                  </a:lnTo>
                  <a:lnTo>
                    <a:pt x="8" y="6"/>
                  </a:lnTo>
                  <a:lnTo>
                    <a:pt x="12" y="3"/>
                  </a:lnTo>
                  <a:lnTo>
                    <a:pt x="18" y="1"/>
                  </a:lnTo>
                  <a:lnTo>
                    <a:pt x="24" y="0"/>
                  </a:lnTo>
                  <a:lnTo>
                    <a:pt x="30" y="1"/>
                  </a:lnTo>
                  <a:lnTo>
                    <a:pt x="36" y="1"/>
                  </a:lnTo>
                  <a:lnTo>
                    <a:pt x="36"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6" name="Freeform 238"/>
            <p:cNvSpPr/>
            <p:nvPr/>
          </p:nvSpPr>
          <p:spPr bwMode="auto">
            <a:xfrm>
              <a:off x="5715001" y="3749675"/>
              <a:ext cx="22225" cy="9525"/>
            </a:xfrm>
            <a:custGeom>
              <a:avLst/>
              <a:gdLst/>
              <a:ahLst/>
              <a:cxnLst>
                <a:cxn ang="0">
                  <a:pos x="43" y="12"/>
                </a:cxn>
                <a:cxn ang="0">
                  <a:pos x="43" y="12"/>
                </a:cxn>
                <a:cxn ang="0">
                  <a:pos x="39" y="12"/>
                </a:cxn>
                <a:cxn ang="0">
                  <a:pos x="33" y="13"/>
                </a:cxn>
                <a:cxn ang="0">
                  <a:pos x="23" y="16"/>
                </a:cxn>
                <a:cxn ang="0">
                  <a:pos x="11" y="19"/>
                </a:cxn>
                <a:cxn ang="0">
                  <a:pos x="5" y="19"/>
                </a:cxn>
                <a:cxn ang="0">
                  <a:pos x="0" y="19"/>
                </a:cxn>
                <a:cxn ang="0">
                  <a:pos x="0" y="19"/>
                </a:cxn>
                <a:cxn ang="0">
                  <a:pos x="0" y="15"/>
                </a:cxn>
                <a:cxn ang="0">
                  <a:pos x="0" y="11"/>
                </a:cxn>
                <a:cxn ang="0">
                  <a:pos x="2" y="7"/>
                </a:cxn>
                <a:cxn ang="0">
                  <a:pos x="4" y="5"/>
                </a:cxn>
                <a:cxn ang="0">
                  <a:pos x="8" y="3"/>
                </a:cxn>
                <a:cxn ang="0">
                  <a:pos x="11" y="1"/>
                </a:cxn>
                <a:cxn ang="0">
                  <a:pos x="18" y="0"/>
                </a:cxn>
                <a:cxn ang="0">
                  <a:pos x="26" y="0"/>
                </a:cxn>
                <a:cxn ang="0">
                  <a:pos x="33" y="2"/>
                </a:cxn>
                <a:cxn ang="0">
                  <a:pos x="37" y="4"/>
                </a:cxn>
                <a:cxn ang="0">
                  <a:pos x="40" y="6"/>
                </a:cxn>
                <a:cxn ang="0">
                  <a:pos x="42" y="9"/>
                </a:cxn>
                <a:cxn ang="0">
                  <a:pos x="43" y="12"/>
                </a:cxn>
                <a:cxn ang="0">
                  <a:pos x="43" y="12"/>
                </a:cxn>
              </a:cxnLst>
              <a:rect l="0" t="0" r="r" b="b"/>
              <a:pathLst>
                <a:path w="43" h="19">
                  <a:moveTo>
                    <a:pt x="43" y="12"/>
                  </a:moveTo>
                  <a:lnTo>
                    <a:pt x="43" y="12"/>
                  </a:lnTo>
                  <a:lnTo>
                    <a:pt x="39" y="12"/>
                  </a:lnTo>
                  <a:lnTo>
                    <a:pt x="33" y="13"/>
                  </a:lnTo>
                  <a:lnTo>
                    <a:pt x="23" y="16"/>
                  </a:lnTo>
                  <a:lnTo>
                    <a:pt x="11" y="19"/>
                  </a:lnTo>
                  <a:lnTo>
                    <a:pt x="5" y="19"/>
                  </a:lnTo>
                  <a:lnTo>
                    <a:pt x="0" y="19"/>
                  </a:lnTo>
                  <a:lnTo>
                    <a:pt x="0" y="19"/>
                  </a:lnTo>
                  <a:lnTo>
                    <a:pt x="0" y="15"/>
                  </a:lnTo>
                  <a:lnTo>
                    <a:pt x="0" y="11"/>
                  </a:lnTo>
                  <a:lnTo>
                    <a:pt x="2" y="7"/>
                  </a:lnTo>
                  <a:lnTo>
                    <a:pt x="4" y="5"/>
                  </a:lnTo>
                  <a:lnTo>
                    <a:pt x="8" y="3"/>
                  </a:lnTo>
                  <a:lnTo>
                    <a:pt x="11" y="1"/>
                  </a:lnTo>
                  <a:lnTo>
                    <a:pt x="18" y="0"/>
                  </a:lnTo>
                  <a:lnTo>
                    <a:pt x="26" y="0"/>
                  </a:lnTo>
                  <a:lnTo>
                    <a:pt x="33" y="2"/>
                  </a:lnTo>
                  <a:lnTo>
                    <a:pt x="37" y="4"/>
                  </a:lnTo>
                  <a:lnTo>
                    <a:pt x="40" y="6"/>
                  </a:lnTo>
                  <a:lnTo>
                    <a:pt x="42" y="9"/>
                  </a:lnTo>
                  <a:lnTo>
                    <a:pt x="43" y="12"/>
                  </a:lnTo>
                  <a:lnTo>
                    <a:pt x="43" y="1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7" name="Freeform 239"/>
            <p:cNvSpPr/>
            <p:nvPr/>
          </p:nvSpPr>
          <p:spPr bwMode="auto">
            <a:xfrm>
              <a:off x="5722938" y="3752850"/>
              <a:ext cx="125413" cy="26988"/>
            </a:xfrm>
            <a:custGeom>
              <a:avLst/>
              <a:gdLst/>
              <a:ahLst/>
              <a:cxnLst>
                <a:cxn ang="0">
                  <a:pos x="0" y="50"/>
                </a:cxn>
                <a:cxn ang="0">
                  <a:pos x="0" y="50"/>
                </a:cxn>
                <a:cxn ang="0">
                  <a:pos x="2" y="44"/>
                </a:cxn>
                <a:cxn ang="0">
                  <a:pos x="7" y="40"/>
                </a:cxn>
                <a:cxn ang="0">
                  <a:pos x="11" y="37"/>
                </a:cxn>
                <a:cxn ang="0">
                  <a:pos x="16" y="35"/>
                </a:cxn>
                <a:cxn ang="0">
                  <a:pos x="28" y="30"/>
                </a:cxn>
                <a:cxn ang="0">
                  <a:pos x="33" y="28"/>
                </a:cxn>
                <a:cxn ang="0">
                  <a:pos x="39" y="25"/>
                </a:cxn>
                <a:cxn ang="0">
                  <a:pos x="39" y="25"/>
                </a:cxn>
                <a:cxn ang="0">
                  <a:pos x="87" y="18"/>
                </a:cxn>
                <a:cxn ang="0">
                  <a:pos x="135" y="11"/>
                </a:cxn>
                <a:cxn ang="0">
                  <a:pos x="229" y="0"/>
                </a:cxn>
                <a:cxn ang="0">
                  <a:pos x="229" y="0"/>
                </a:cxn>
                <a:cxn ang="0">
                  <a:pos x="233" y="2"/>
                </a:cxn>
                <a:cxn ang="0">
                  <a:pos x="235" y="4"/>
                </a:cxn>
                <a:cxn ang="0">
                  <a:pos x="236" y="7"/>
                </a:cxn>
                <a:cxn ang="0">
                  <a:pos x="236" y="10"/>
                </a:cxn>
                <a:cxn ang="0">
                  <a:pos x="236" y="13"/>
                </a:cxn>
                <a:cxn ang="0">
                  <a:pos x="235" y="17"/>
                </a:cxn>
                <a:cxn ang="0">
                  <a:pos x="234" y="18"/>
                </a:cxn>
                <a:cxn ang="0">
                  <a:pos x="231" y="18"/>
                </a:cxn>
                <a:cxn ang="0">
                  <a:pos x="231" y="18"/>
                </a:cxn>
                <a:cxn ang="0">
                  <a:pos x="231" y="19"/>
                </a:cxn>
                <a:cxn ang="0">
                  <a:pos x="230" y="20"/>
                </a:cxn>
                <a:cxn ang="0">
                  <a:pos x="226" y="21"/>
                </a:cxn>
                <a:cxn ang="0">
                  <a:pos x="215" y="22"/>
                </a:cxn>
                <a:cxn ang="0">
                  <a:pos x="204" y="23"/>
                </a:cxn>
                <a:cxn ang="0">
                  <a:pos x="199" y="24"/>
                </a:cxn>
                <a:cxn ang="0">
                  <a:pos x="196" y="27"/>
                </a:cxn>
                <a:cxn ang="0">
                  <a:pos x="196" y="27"/>
                </a:cxn>
                <a:cxn ang="0">
                  <a:pos x="187" y="26"/>
                </a:cxn>
                <a:cxn ang="0">
                  <a:pos x="176" y="25"/>
                </a:cxn>
                <a:cxn ang="0">
                  <a:pos x="151" y="25"/>
                </a:cxn>
                <a:cxn ang="0">
                  <a:pos x="125" y="27"/>
                </a:cxn>
                <a:cxn ang="0">
                  <a:pos x="102" y="30"/>
                </a:cxn>
                <a:cxn ang="0">
                  <a:pos x="102" y="30"/>
                </a:cxn>
                <a:cxn ang="0">
                  <a:pos x="76" y="37"/>
                </a:cxn>
                <a:cxn ang="0">
                  <a:pos x="51" y="44"/>
                </a:cxn>
                <a:cxn ang="0">
                  <a:pos x="38" y="48"/>
                </a:cxn>
                <a:cxn ang="0">
                  <a:pos x="25" y="50"/>
                </a:cxn>
                <a:cxn ang="0">
                  <a:pos x="13" y="51"/>
                </a:cxn>
                <a:cxn ang="0">
                  <a:pos x="0" y="50"/>
                </a:cxn>
                <a:cxn ang="0">
                  <a:pos x="0" y="50"/>
                </a:cxn>
              </a:cxnLst>
              <a:rect l="0" t="0" r="r" b="b"/>
              <a:pathLst>
                <a:path w="236" h="51">
                  <a:moveTo>
                    <a:pt x="0" y="50"/>
                  </a:moveTo>
                  <a:lnTo>
                    <a:pt x="0" y="50"/>
                  </a:lnTo>
                  <a:lnTo>
                    <a:pt x="2" y="44"/>
                  </a:lnTo>
                  <a:lnTo>
                    <a:pt x="7" y="40"/>
                  </a:lnTo>
                  <a:lnTo>
                    <a:pt x="11" y="37"/>
                  </a:lnTo>
                  <a:lnTo>
                    <a:pt x="16" y="35"/>
                  </a:lnTo>
                  <a:lnTo>
                    <a:pt x="28" y="30"/>
                  </a:lnTo>
                  <a:lnTo>
                    <a:pt x="33" y="28"/>
                  </a:lnTo>
                  <a:lnTo>
                    <a:pt x="39" y="25"/>
                  </a:lnTo>
                  <a:lnTo>
                    <a:pt x="39" y="25"/>
                  </a:lnTo>
                  <a:lnTo>
                    <a:pt x="87" y="18"/>
                  </a:lnTo>
                  <a:lnTo>
                    <a:pt x="135" y="11"/>
                  </a:lnTo>
                  <a:lnTo>
                    <a:pt x="229" y="0"/>
                  </a:lnTo>
                  <a:lnTo>
                    <a:pt x="229" y="0"/>
                  </a:lnTo>
                  <a:lnTo>
                    <a:pt x="233" y="2"/>
                  </a:lnTo>
                  <a:lnTo>
                    <a:pt x="235" y="4"/>
                  </a:lnTo>
                  <a:lnTo>
                    <a:pt x="236" y="7"/>
                  </a:lnTo>
                  <a:lnTo>
                    <a:pt x="236" y="10"/>
                  </a:lnTo>
                  <a:lnTo>
                    <a:pt x="236" y="13"/>
                  </a:lnTo>
                  <a:lnTo>
                    <a:pt x="235" y="17"/>
                  </a:lnTo>
                  <a:lnTo>
                    <a:pt x="234" y="18"/>
                  </a:lnTo>
                  <a:lnTo>
                    <a:pt x="231" y="18"/>
                  </a:lnTo>
                  <a:lnTo>
                    <a:pt x="231" y="18"/>
                  </a:lnTo>
                  <a:lnTo>
                    <a:pt x="231" y="19"/>
                  </a:lnTo>
                  <a:lnTo>
                    <a:pt x="230" y="20"/>
                  </a:lnTo>
                  <a:lnTo>
                    <a:pt x="226" y="21"/>
                  </a:lnTo>
                  <a:lnTo>
                    <a:pt x="215" y="22"/>
                  </a:lnTo>
                  <a:lnTo>
                    <a:pt x="204" y="23"/>
                  </a:lnTo>
                  <a:lnTo>
                    <a:pt x="199" y="24"/>
                  </a:lnTo>
                  <a:lnTo>
                    <a:pt x="196" y="27"/>
                  </a:lnTo>
                  <a:lnTo>
                    <a:pt x="196" y="27"/>
                  </a:lnTo>
                  <a:lnTo>
                    <a:pt x="187" y="26"/>
                  </a:lnTo>
                  <a:lnTo>
                    <a:pt x="176" y="25"/>
                  </a:lnTo>
                  <a:lnTo>
                    <a:pt x="151" y="25"/>
                  </a:lnTo>
                  <a:lnTo>
                    <a:pt x="125" y="27"/>
                  </a:lnTo>
                  <a:lnTo>
                    <a:pt x="102" y="30"/>
                  </a:lnTo>
                  <a:lnTo>
                    <a:pt x="102" y="30"/>
                  </a:lnTo>
                  <a:lnTo>
                    <a:pt x="76" y="37"/>
                  </a:lnTo>
                  <a:lnTo>
                    <a:pt x="51" y="44"/>
                  </a:lnTo>
                  <a:lnTo>
                    <a:pt x="38" y="48"/>
                  </a:lnTo>
                  <a:lnTo>
                    <a:pt x="25" y="50"/>
                  </a:lnTo>
                  <a:lnTo>
                    <a:pt x="13" y="51"/>
                  </a:lnTo>
                  <a:lnTo>
                    <a:pt x="0" y="50"/>
                  </a:lnTo>
                  <a:lnTo>
                    <a:pt x="0" y="5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8" name="Freeform 240"/>
            <p:cNvSpPr/>
            <p:nvPr/>
          </p:nvSpPr>
          <p:spPr bwMode="auto">
            <a:xfrm>
              <a:off x="5867401" y="3752850"/>
              <a:ext cx="9525" cy="19050"/>
            </a:xfrm>
            <a:custGeom>
              <a:avLst/>
              <a:gdLst/>
              <a:ahLst/>
              <a:cxnLst>
                <a:cxn ang="0">
                  <a:pos x="4" y="0"/>
                </a:cxn>
                <a:cxn ang="0">
                  <a:pos x="4" y="0"/>
                </a:cxn>
                <a:cxn ang="0">
                  <a:pos x="7" y="3"/>
                </a:cxn>
                <a:cxn ang="0">
                  <a:pos x="9" y="3"/>
                </a:cxn>
                <a:cxn ang="0">
                  <a:pos x="11" y="2"/>
                </a:cxn>
                <a:cxn ang="0">
                  <a:pos x="14" y="0"/>
                </a:cxn>
                <a:cxn ang="0">
                  <a:pos x="14" y="0"/>
                </a:cxn>
                <a:cxn ang="0">
                  <a:pos x="16" y="4"/>
                </a:cxn>
                <a:cxn ang="0">
                  <a:pos x="17" y="7"/>
                </a:cxn>
                <a:cxn ang="0">
                  <a:pos x="18" y="14"/>
                </a:cxn>
                <a:cxn ang="0">
                  <a:pos x="18" y="23"/>
                </a:cxn>
                <a:cxn ang="0">
                  <a:pos x="17" y="33"/>
                </a:cxn>
                <a:cxn ang="0">
                  <a:pos x="17" y="33"/>
                </a:cxn>
                <a:cxn ang="0">
                  <a:pos x="15" y="33"/>
                </a:cxn>
                <a:cxn ang="0">
                  <a:pos x="13" y="34"/>
                </a:cxn>
                <a:cxn ang="0">
                  <a:pos x="12" y="35"/>
                </a:cxn>
                <a:cxn ang="0">
                  <a:pos x="9" y="35"/>
                </a:cxn>
                <a:cxn ang="0">
                  <a:pos x="9" y="35"/>
                </a:cxn>
                <a:cxn ang="0">
                  <a:pos x="4" y="26"/>
                </a:cxn>
                <a:cxn ang="0">
                  <a:pos x="1" y="18"/>
                </a:cxn>
                <a:cxn ang="0">
                  <a:pos x="0" y="13"/>
                </a:cxn>
                <a:cxn ang="0">
                  <a:pos x="0" y="9"/>
                </a:cxn>
                <a:cxn ang="0">
                  <a:pos x="1" y="5"/>
                </a:cxn>
                <a:cxn ang="0">
                  <a:pos x="4" y="0"/>
                </a:cxn>
                <a:cxn ang="0">
                  <a:pos x="4" y="0"/>
                </a:cxn>
              </a:cxnLst>
              <a:rect l="0" t="0" r="r" b="b"/>
              <a:pathLst>
                <a:path w="18" h="35">
                  <a:moveTo>
                    <a:pt x="4" y="0"/>
                  </a:moveTo>
                  <a:lnTo>
                    <a:pt x="4" y="0"/>
                  </a:lnTo>
                  <a:lnTo>
                    <a:pt x="7" y="3"/>
                  </a:lnTo>
                  <a:lnTo>
                    <a:pt x="9" y="3"/>
                  </a:lnTo>
                  <a:lnTo>
                    <a:pt x="11" y="2"/>
                  </a:lnTo>
                  <a:lnTo>
                    <a:pt x="14" y="0"/>
                  </a:lnTo>
                  <a:lnTo>
                    <a:pt x="14" y="0"/>
                  </a:lnTo>
                  <a:lnTo>
                    <a:pt x="16" y="4"/>
                  </a:lnTo>
                  <a:lnTo>
                    <a:pt x="17" y="7"/>
                  </a:lnTo>
                  <a:lnTo>
                    <a:pt x="18" y="14"/>
                  </a:lnTo>
                  <a:lnTo>
                    <a:pt x="18" y="23"/>
                  </a:lnTo>
                  <a:lnTo>
                    <a:pt x="17" y="33"/>
                  </a:lnTo>
                  <a:lnTo>
                    <a:pt x="17" y="33"/>
                  </a:lnTo>
                  <a:lnTo>
                    <a:pt x="15" y="33"/>
                  </a:lnTo>
                  <a:lnTo>
                    <a:pt x="13" y="34"/>
                  </a:lnTo>
                  <a:lnTo>
                    <a:pt x="12" y="35"/>
                  </a:lnTo>
                  <a:lnTo>
                    <a:pt x="9" y="35"/>
                  </a:lnTo>
                  <a:lnTo>
                    <a:pt x="9" y="35"/>
                  </a:lnTo>
                  <a:lnTo>
                    <a:pt x="4" y="26"/>
                  </a:lnTo>
                  <a:lnTo>
                    <a:pt x="1" y="18"/>
                  </a:lnTo>
                  <a:lnTo>
                    <a:pt x="0" y="13"/>
                  </a:lnTo>
                  <a:lnTo>
                    <a:pt x="0" y="9"/>
                  </a:lnTo>
                  <a:lnTo>
                    <a:pt x="1" y="5"/>
                  </a:lnTo>
                  <a:lnTo>
                    <a:pt x="4" y="0"/>
                  </a:lnTo>
                  <a:lnTo>
                    <a:pt x="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9" name="Freeform 241"/>
            <p:cNvSpPr/>
            <p:nvPr/>
          </p:nvSpPr>
          <p:spPr bwMode="auto">
            <a:xfrm>
              <a:off x="5694363" y="3757613"/>
              <a:ext cx="9525" cy="15875"/>
            </a:xfrm>
            <a:custGeom>
              <a:avLst/>
              <a:gdLst/>
              <a:ahLst/>
              <a:cxnLst>
                <a:cxn ang="0">
                  <a:pos x="12" y="30"/>
                </a:cxn>
                <a:cxn ang="0">
                  <a:pos x="12" y="30"/>
                </a:cxn>
                <a:cxn ang="0">
                  <a:pos x="8" y="28"/>
                </a:cxn>
                <a:cxn ang="0">
                  <a:pos x="4" y="25"/>
                </a:cxn>
                <a:cxn ang="0">
                  <a:pos x="2" y="20"/>
                </a:cxn>
                <a:cxn ang="0">
                  <a:pos x="1" y="16"/>
                </a:cxn>
                <a:cxn ang="0">
                  <a:pos x="0" y="12"/>
                </a:cxn>
                <a:cxn ang="0">
                  <a:pos x="1" y="8"/>
                </a:cxn>
                <a:cxn ang="0">
                  <a:pos x="3" y="3"/>
                </a:cxn>
                <a:cxn ang="0">
                  <a:pos x="7" y="0"/>
                </a:cxn>
                <a:cxn ang="0">
                  <a:pos x="7" y="0"/>
                </a:cxn>
                <a:cxn ang="0">
                  <a:pos x="11" y="2"/>
                </a:cxn>
                <a:cxn ang="0">
                  <a:pos x="15" y="5"/>
                </a:cxn>
                <a:cxn ang="0">
                  <a:pos x="17" y="9"/>
                </a:cxn>
                <a:cxn ang="0">
                  <a:pos x="19" y="13"/>
                </a:cxn>
                <a:cxn ang="0">
                  <a:pos x="19" y="18"/>
                </a:cxn>
                <a:cxn ang="0">
                  <a:pos x="19" y="23"/>
                </a:cxn>
                <a:cxn ang="0">
                  <a:pos x="17" y="27"/>
                </a:cxn>
                <a:cxn ang="0">
                  <a:pos x="12" y="30"/>
                </a:cxn>
                <a:cxn ang="0">
                  <a:pos x="12" y="30"/>
                </a:cxn>
              </a:cxnLst>
              <a:rect l="0" t="0" r="r" b="b"/>
              <a:pathLst>
                <a:path w="19" h="30">
                  <a:moveTo>
                    <a:pt x="12" y="30"/>
                  </a:moveTo>
                  <a:lnTo>
                    <a:pt x="12" y="30"/>
                  </a:lnTo>
                  <a:lnTo>
                    <a:pt x="8" y="28"/>
                  </a:lnTo>
                  <a:lnTo>
                    <a:pt x="4" y="25"/>
                  </a:lnTo>
                  <a:lnTo>
                    <a:pt x="2" y="20"/>
                  </a:lnTo>
                  <a:lnTo>
                    <a:pt x="1" y="16"/>
                  </a:lnTo>
                  <a:lnTo>
                    <a:pt x="0" y="12"/>
                  </a:lnTo>
                  <a:lnTo>
                    <a:pt x="1" y="8"/>
                  </a:lnTo>
                  <a:lnTo>
                    <a:pt x="3" y="3"/>
                  </a:lnTo>
                  <a:lnTo>
                    <a:pt x="7" y="0"/>
                  </a:lnTo>
                  <a:lnTo>
                    <a:pt x="7" y="0"/>
                  </a:lnTo>
                  <a:lnTo>
                    <a:pt x="11" y="2"/>
                  </a:lnTo>
                  <a:lnTo>
                    <a:pt x="15" y="5"/>
                  </a:lnTo>
                  <a:lnTo>
                    <a:pt x="17" y="9"/>
                  </a:lnTo>
                  <a:lnTo>
                    <a:pt x="19" y="13"/>
                  </a:lnTo>
                  <a:lnTo>
                    <a:pt x="19" y="18"/>
                  </a:lnTo>
                  <a:lnTo>
                    <a:pt x="19" y="23"/>
                  </a:lnTo>
                  <a:lnTo>
                    <a:pt x="17" y="27"/>
                  </a:lnTo>
                  <a:lnTo>
                    <a:pt x="12" y="30"/>
                  </a:lnTo>
                  <a:lnTo>
                    <a:pt x="12" y="3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0" name="Freeform 242"/>
            <p:cNvSpPr/>
            <p:nvPr/>
          </p:nvSpPr>
          <p:spPr bwMode="auto">
            <a:xfrm>
              <a:off x="5732463" y="3771900"/>
              <a:ext cx="119063" cy="33338"/>
            </a:xfrm>
            <a:custGeom>
              <a:avLst/>
              <a:gdLst/>
              <a:ahLst/>
              <a:cxnLst>
                <a:cxn ang="0">
                  <a:pos x="220" y="0"/>
                </a:cxn>
                <a:cxn ang="0">
                  <a:pos x="220" y="0"/>
                </a:cxn>
                <a:cxn ang="0">
                  <a:pos x="223" y="6"/>
                </a:cxn>
                <a:cxn ang="0">
                  <a:pos x="224" y="13"/>
                </a:cxn>
                <a:cxn ang="0">
                  <a:pos x="222" y="18"/>
                </a:cxn>
                <a:cxn ang="0">
                  <a:pos x="219" y="23"/>
                </a:cxn>
                <a:cxn ang="0">
                  <a:pos x="219" y="23"/>
                </a:cxn>
                <a:cxn ang="0">
                  <a:pos x="213" y="24"/>
                </a:cxn>
                <a:cxn ang="0">
                  <a:pos x="210" y="23"/>
                </a:cxn>
                <a:cxn ang="0">
                  <a:pos x="207" y="22"/>
                </a:cxn>
                <a:cxn ang="0">
                  <a:pos x="204" y="22"/>
                </a:cxn>
                <a:cxn ang="0">
                  <a:pos x="204" y="22"/>
                </a:cxn>
                <a:cxn ang="0">
                  <a:pos x="187" y="27"/>
                </a:cxn>
                <a:cxn ang="0">
                  <a:pos x="168" y="31"/>
                </a:cxn>
                <a:cxn ang="0">
                  <a:pos x="134" y="37"/>
                </a:cxn>
                <a:cxn ang="0">
                  <a:pos x="99" y="44"/>
                </a:cxn>
                <a:cxn ang="0">
                  <a:pos x="83" y="48"/>
                </a:cxn>
                <a:cxn ang="0">
                  <a:pos x="67" y="52"/>
                </a:cxn>
                <a:cxn ang="0">
                  <a:pos x="67" y="52"/>
                </a:cxn>
                <a:cxn ang="0">
                  <a:pos x="57" y="52"/>
                </a:cxn>
                <a:cxn ang="0">
                  <a:pos x="47" y="54"/>
                </a:cxn>
                <a:cxn ang="0">
                  <a:pos x="30" y="59"/>
                </a:cxn>
                <a:cxn ang="0">
                  <a:pos x="23" y="61"/>
                </a:cxn>
                <a:cxn ang="0">
                  <a:pos x="15" y="61"/>
                </a:cxn>
                <a:cxn ang="0">
                  <a:pos x="8" y="60"/>
                </a:cxn>
                <a:cxn ang="0">
                  <a:pos x="0" y="56"/>
                </a:cxn>
                <a:cxn ang="0">
                  <a:pos x="0" y="56"/>
                </a:cxn>
                <a:cxn ang="0">
                  <a:pos x="1" y="51"/>
                </a:cxn>
                <a:cxn ang="0">
                  <a:pos x="5" y="47"/>
                </a:cxn>
                <a:cxn ang="0">
                  <a:pos x="7" y="46"/>
                </a:cxn>
                <a:cxn ang="0">
                  <a:pos x="11" y="44"/>
                </a:cxn>
                <a:cxn ang="0">
                  <a:pos x="19" y="44"/>
                </a:cxn>
                <a:cxn ang="0">
                  <a:pos x="27" y="43"/>
                </a:cxn>
                <a:cxn ang="0">
                  <a:pos x="27" y="43"/>
                </a:cxn>
                <a:cxn ang="0">
                  <a:pos x="39" y="39"/>
                </a:cxn>
                <a:cxn ang="0">
                  <a:pos x="52" y="35"/>
                </a:cxn>
                <a:cxn ang="0">
                  <a:pos x="66" y="31"/>
                </a:cxn>
                <a:cxn ang="0">
                  <a:pos x="80" y="28"/>
                </a:cxn>
                <a:cxn ang="0">
                  <a:pos x="80" y="28"/>
                </a:cxn>
                <a:cxn ang="0">
                  <a:pos x="112" y="21"/>
                </a:cxn>
                <a:cxn ang="0">
                  <a:pos x="144" y="17"/>
                </a:cxn>
                <a:cxn ang="0">
                  <a:pos x="175" y="11"/>
                </a:cxn>
                <a:cxn ang="0">
                  <a:pos x="190" y="7"/>
                </a:cxn>
                <a:cxn ang="0">
                  <a:pos x="204" y="3"/>
                </a:cxn>
                <a:cxn ang="0">
                  <a:pos x="204" y="3"/>
                </a:cxn>
                <a:cxn ang="0">
                  <a:pos x="211" y="0"/>
                </a:cxn>
                <a:cxn ang="0">
                  <a:pos x="216" y="0"/>
                </a:cxn>
                <a:cxn ang="0">
                  <a:pos x="220" y="0"/>
                </a:cxn>
                <a:cxn ang="0">
                  <a:pos x="220" y="0"/>
                </a:cxn>
              </a:cxnLst>
              <a:rect l="0" t="0" r="r" b="b"/>
              <a:pathLst>
                <a:path w="224" h="61">
                  <a:moveTo>
                    <a:pt x="220" y="0"/>
                  </a:moveTo>
                  <a:lnTo>
                    <a:pt x="220" y="0"/>
                  </a:lnTo>
                  <a:lnTo>
                    <a:pt x="223" y="6"/>
                  </a:lnTo>
                  <a:lnTo>
                    <a:pt x="224" y="13"/>
                  </a:lnTo>
                  <a:lnTo>
                    <a:pt x="222" y="18"/>
                  </a:lnTo>
                  <a:lnTo>
                    <a:pt x="219" y="23"/>
                  </a:lnTo>
                  <a:lnTo>
                    <a:pt x="219" y="23"/>
                  </a:lnTo>
                  <a:lnTo>
                    <a:pt x="213" y="24"/>
                  </a:lnTo>
                  <a:lnTo>
                    <a:pt x="210" y="23"/>
                  </a:lnTo>
                  <a:lnTo>
                    <a:pt x="207" y="22"/>
                  </a:lnTo>
                  <a:lnTo>
                    <a:pt x="204" y="22"/>
                  </a:lnTo>
                  <a:lnTo>
                    <a:pt x="204" y="22"/>
                  </a:lnTo>
                  <a:lnTo>
                    <a:pt x="187" y="27"/>
                  </a:lnTo>
                  <a:lnTo>
                    <a:pt x="168" y="31"/>
                  </a:lnTo>
                  <a:lnTo>
                    <a:pt x="134" y="37"/>
                  </a:lnTo>
                  <a:lnTo>
                    <a:pt x="99" y="44"/>
                  </a:lnTo>
                  <a:lnTo>
                    <a:pt x="83" y="48"/>
                  </a:lnTo>
                  <a:lnTo>
                    <a:pt x="67" y="52"/>
                  </a:lnTo>
                  <a:lnTo>
                    <a:pt x="67" y="52"/>
                  </a:lnTo>
                  <a:lnTo>
                    <a:pt x="57" y="52"/>
                  </a:lnTo>
                  <a:lnTo>
                    <a:pt x="47" y="54"/>
                  </a:lnTo>
                  <a:lnTo>
                    <a:pt x="30" y="59"/>
                  </a:lnTo>
                  <a:lnTo>
                    <a:pt x="23" y="61"/>
                  </a:lnTo>
                  <a:lnTo>
                    <a:pt x="15" y="61"/>
                  </a:lnTo>
                  <a:lnTo>
                    <a:pt x="8" y="60"/>
                  </a:lnTo>
                  <a:lnTo>
                    <a:pt x="0" y="56"/>
                  </a:lnTo>
                  <a:lnTo>
                    <a:pt x="0" y="56"/>
                  </a:lnTo>
                  <a:lnTo>
                    <a:pt x="1" y="51"/>
                  </a:lnTo>
                  <a:lnTo>
                    <a:pt x="5" y="47"/>
                  </a:lnTo>
                  <a:lnTo>
                    <a:pt x="7" y="46"/>
                  </a:lnTo>
                  <a:lnTo>
                    <a:pt x="11" y="44"/>
                  </a:lnTo>
                  <a:lnTo>
                    <a:pt x="19" y="44"/>
                  </a:lnTo>
                  <a:lnTo>
                    <a:pt x="27" y="43"/>
                  </a:lnTo>
                  <a:lnTo>
                    <a:pt x="27" y="43"/>
                  </a:lnTo>
                  <a:lnTo>
                    <a:pt x="39" y="39"/>
                  </a:lnTo>
                  <a:lnTo>
                    <a:pt x="52" y="35"/>
                  </a:lnTo>
                  <a:lnTo>
                    <a:pt x="66" y="31"/>
                  </a:lnTo>
                  <a:lnTo>
                    <a:pt x="80" y="28"/>
                  </a:lnTo>
                  <a:lnTo>
                    <a:pt x="80" y="28"/>
                  </a:lnTo>
                  <a:lnTo>
                    <a:pt x="112" y="21"/>
                  </a:lnTo>
                  <a:lnTo>
                    <a:pt x="144" y="17"/>
                  </a:lnTo>
                  <a:lnTo>
                    <a:pt x="175" y="11"/>
                  </a:lnTo>
                  <a:lnTo>
                    <a:pt x="190" y="7"/>
                  </a:lnTo>
                  <a:lnTo>
                    <a:pt x="204" y="3"/>
                  </a:lnTo>
                  <a:lnTo>
                    <a:pt x="204" y="3"/>
                  </a:lnTo>
                  <a:lnTo>
                    <a:pt x="211" y="0"/>
                  </a:lnTo>
                  <a:lnTo>
                    <a:pt x="216" y="0"/>
                  </a:lnTo>
                  <a:lnTo>
                    <a:pt x="220" y="0"/>
                  </a:lnTo>
                  <a:lnTo>
                    <a:pt x="220"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1" name="Freeform 243"/>
            <p:cNvSpPr/>
            <p:nvPr/>
          </p:nvSpPr>
          <p:spPr bwMode="auto">
            <a:xfrm>
              <a:off x="5870576" y="3779838"/>
              <a:ext cx="11113" cy="17463"/>
            </a:xfrm>
            <a:custGeom>
              <a:avLst/>
              <a:gdLst/>
              <a:ahLst/>
              <a:cxnLst>
                <a:cxn ang="0">
                  <a:pos x="16" y="33"/>
                </a:cxn>
                <a:cxn ang="0">
                  <a:pos x="16" y="33"/>
                </a:cxn>
                <a:cxn ang="0">
                  <a:pos x="11" y="32"/>
                </a:cxn>
                <a:cxn ang="0">
                  <a:pos x="6" y="33"/>
                </a:cxn>
                <a:cxn ang="0">
                  <a:pos x="6" y="33"/>
                </a:cxn>
                <a:cxn ang="0">
                  <a:pos x="4" y="30"/>
                </a:cxn>
                <a:cxn ang="0">
                  <a:pos x="2" y="27"/>
                </a:cxn>
                <a:cxn ang="0">
                  <a:pos x="0" y="20"/>
                </a:cxn>
                <a:cxn ang="0">
                  <a:pos x="0" y="14"/>
                </a:cxn>
                <a:cxn ang="0">
                  <a:pos x="1" y="7"/>
                </a:cxn>
                <a:cxn ang="0">
                  <a:pos x="4" y="3"/>
                </a:cxn>
                <a:cxn ang="0">
                  <a:pos x="6" y="1"/>
                </a:cxn>
                <a:cxn ang="0">
                  <a:pos x="8" y="0"/>
                </a:cxn>
                <a:cxn ang="0">
                  <a:pos x="11" y="0"/>
                </a:cxn>
                <a:cxn ang="0">
                  <a:pos x="15" y="1"/>
                </a:cxn>
                <a:cxn ang="0">
                  <a:pos x="18" y="3"/>
                </a:cxn>
                <a:cxn ang="0">
                  <a:pos x="21" y="6"/>
                </a:cxn>
                <a:cxn ang="0">
                  <a:pos x="21" y="6"/>
                </a:cxn>
                <a:cxn ang="0">
                  <a:pos x="22" y="14"/>
                </a:cxn>
                <a:cxn ang="0">
                  <a:pos x="21" y="20"/>
                </a:cxn>
                <a:cxn ang="0">
                  <a:pos x="19" y="27"/>
                </a:cxn>
                <a:cxn ang="0">
                  <a:pos x="16" y="33"/>
                </a:cxn>
                <a:cxn ang="0">
                  <a:pos x="16" y="33"/>
                </a:cxn>
              </a:cxnLst>
              <a:rect l="0" t="0" r="r" b="b"/>
              <a:pathLst>
                <a:path w="22" h="33">
                  <a:moveTo>
                    <a:pt x="16" y="33"/>
                  </a:moveTo>
                  <a:lnTo>
                    <a:pt x="16" y="33"/>
                  </a:lnTo>
                  <a:lnTo>
                    <a:pt x="11" y="32"/>
                  </a:lnTo>
                  <a:lnTo>
                    <a:pt x="6" y="33"/>
                  </a:lnTo>
                  <a:lnTo>
                    <a:pt x="6" y="33"/>
                  </a:lnTo>
                  <a:lnTo>
                    <a:pt x="4" y="30"/>
                  </a:lnTo>
                  <a:lnTo>
                    <a:pt x="2" y="27"/>
                  </a:lnTo>
                  <a:lnTo>
                    <a:pt x="0" y="20"/>
                  </a:lnTo>
                  <a:lnTo>
                    <a:pt x="0" y="14"/>
                  </a:lnTo>
                  <a:lnTo>
                    <a:pt x="1" y="7"/>
                  </a:lnTo>
                  <a:lnTo>
                    <a:pt x="4" y="3"/>
                  </a:lnTo>
                  <a:lnTo>
                    <a:pt x="6" y="1"/>
                  </a:lnTo>
                  <a:lnTo>
                    <a:pt x="8" y="0"/>
                  </a:lnTo>
                  <a:lnTo>
                    <a:pt x="11" y="0"/>
                  </a:lnTo>
                  <a:lnTo>
                    <a:pt x="15" y="1"/>
                  </a:lnTo>
                  <a:lnTo>
                    <a:pt x="18" y="3"/>
                  </a:lnTo>
                  <a:lnTo>
                    <a:pt x="21" y="6"/>
                  </a:lnTo>
                  <a:lnTo>
                    <a:pt x="21" y="6"/>
                  </a:lnTo>
                  <a:lnTo>
                    <a:pt x="22" y="14"/>
                  </a:lnTo>
                  <a:lnTo>
                    <a:pt x="21" y="20"/>
                  </a:lnTo>
                  <a:lnTo>
                    <a:pt x="19" y="27"/>
                  </a:lnTo>
                  <a:lnTo>
                    <a:pt x="16" y="33"/>
                  </a:lnTo>
                  <a:lnTo>
                    <a:pt x="16" y="3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2" name="Freeform 244"/>
            <p:cNvSpPr>
              <a:spLocks noEditPoints="1"/>
            </p:cNvSpPr>
            <p:nvPr/>
          </p:nvSpPr>
          <p:spPr bwMode="auto">
            <a:xfrm>
              <a:off x="5467351" y="3781425"/>
              <a:ext cx="28575" cy="31750"/>
            </a:xfrm>
            <a:custGeom>
              <a:avLst/>
              <a:gdLst/>
              <a:ahLst/>
              <a:cxnLst>
                <a:cxn ang="0">
                  <a:pos x="18" y="2"/>
                </a:cxn>
                <a:cxn ang="0">
                  <a:pos x="18" y="2"/>
                </a:cxn>
                <a:cxn ang="0">
                  <a:pos x="27" y="0"/>
                </a:cxn>
                <a:cxn ang="0">
                  <a:pos x="34" y="0"/>
                </a:cxn>
                <a:cxn ang="0">
                  <a:pos x="41" y="2"/>
                </a:cxn>
                <a:cxn ang="0">
                  <a:pos x="46" y="6"/>
                </a:cxn>
                <a:cxn ang="0">
                  <a:pos x="49" y="12"/>
                </a:cxn>
                <a:cxn ang="0">
                  <a:pos x="53" y="17"/>
                </a:cxn>
                <a:cxn ang="0">
                  <a:pos x="54" y="23"/>
                </a:cxn>
                <a:cxn ang="0">
                  <a:pos x="54" y="31"/>
                </a:cxn>
                <a:cxn ang="0">
                  <a:pos x="54" y="38"/>
                </a:cxn>
                <a:cxn ang="0">
                  <a:pos x="52" y="45"/>
                </a:cxn>
                <a:cxn ang="0">
                  <a:pos x="48" y="51"/>
                </a:cxn>
                <a:cxn ang="0">
                  <a:pos x="43" y="56"/>
                </a:cxn>
                <a:cxn ang="0">
                  <a:pos x="38" y="60"/>
                </a:cxn>
                <a:cxn ang="0">
                  <a:pos x="31" y="62"/>
                </a:cxn>
                <a:cxn ang="0">
                  <a:pos x="24" y="62"/>
                </a:cxn>
                <a:cxn ang="0">
                  <a:pos x="14" y="61"/>
                </a:cxn>
                <a:cxn ang="0">
                  <a:pos x="14" y="61"/>
                </a:cxn>
                <a:cxn ang="0">
                  <a:pos x="9" y="55"/>
                </a:cxn>
                <a:cxn ang="0">
                  <a:pos x="3" y="47"/>
                </a:cxn>
                <a:cxn ang="0">
                  <a:pos x="1" y="38"/>
                </a:cxn>
                <a:cxn ang="0">
                  <a:pos x="0" y="30"/>
                </a:cxn>
                <a:cxn ang="0">
                  <a:pos x="1" y="21"/>
                </a:cxn>
                <a:cxn ang="0">
                  <a:pos x="4" y="14"/>
                </a:cxn>
                <a:cxn ang="0">
                  <a:pos x="7" y="10"/>
                </a:cxn>
                <a:cxn ang="0">
                  <a:pos x="10" y="7"/>
                </a:cxn>
                <a:cxn ang="0">
                  <a:pos x="14" y="4"/>
                </a:cxn>
                <a:cxn ang="0">
                  <a:pos x="18" y="2"/>
                </a:cxn>
                <a:cxn ang="0">
                  <a:pos x="18" y="2"/>
                </a:cxn>
                <a:cxn ang="0">
                  <a:pos x="16" y="38"/>
                </a:cxn>
                <a:cxn ang="0">
                  <a:pos x="16" y="38"/>
                </a:cxn>
                <a:cxn ang="0">
                  <a:pos x="21" y="41"/>
                </a:cxn>
                <a:cxn ang="0">
                  <a:pos x="27" y="42"/>
                </a:cxn>
                <a:cxn ang="0">
                  <a:pos x="33" y="42"/>
                </a:cxn>
                <a:cxn ang="0">
                  <a:pos x="39" y="40"/>
                </a:cxn>
                <a:cxn ang="0">
                  <a:pos x="39" y="40"/>
                </a:cxn>
                <a:cxn ang="0">
                  <a:pos x="40" y="35"/>
                </a:cxn>
                <a:cxn ang="0">
                  <a:pos x="40" y="32"/>
                </a:cxn>
                <a:cxn ang="0">
                  <a:pos x="39" y="29"/>
                </a:cxn>
                <a:cxn ang="0">
                  <a:pos x="38" y="27"/>
                </a:cxn>
                <a:cxn ang="0">
                  <a:pos x="34" y="21"/>
                </a:cxn>
                <a:cxn ang="0">
                  <a:pos x="29" y="17"/>
                </a:cxn>
                <a:cxn ang="0">
                  <a:pos x="29" y="17"/>
                </a:cxn>
                <a:cxn ang="0">
                  <a:pos x="24" y="21"/>
                </a:cxn>
                <a:cxn ang="0">
                  <a:pos x="19" y="27"/>
                </a:cxn>
                <a:cxn ang="0">
                  <a:pos x="17" y="32"/>
                </a:cxn>
                <a:cxn ang="0">
                  <a:pos x="16" y="38"/>
                </a:cxn>
                <a:cxn ang="0">
                  <a:pos x="16" y="38"/>
                </a:cxn>
              </a:cxnLst>
              <a:rect l="0" t="0" r="r" b="b"/>
              <a:pathLst>
                <a:path w="54" h="62">
                  <a:moveTo>
                    <a:pt x="18" y="2"/>
                  </a:moveTo>
                  <a:lnTo>
                    <a:pt x="18" y="2"/>
                  </a:lnTo>
                  <a:lnTo>
                    <a:pt x="27" y="0"/>
                  </a:lnTo>
                  <a:lnTo>
                    <a:pt x="34" y="0"/>
                  </a:lnTo>
                  <a:lnTo>
                    <a:pt x="41" y="2"/>
                  </a:lnTo>
                  <a:lnTo>
                    <a:pt x="46" y="6"/>
                  </a:lnTo>
                  <a:lnTo>
                    <a:pt x="49" y="12"/>
                  </a:lnTo>
                  <a:lnTo>
                    <a:pt x="53" y="17"/>
                  </a:lnTo>
                  <a:lnTo>
                    <a:pt x="54" y="23"/>
                  </a:lnTo>
                  <a:lnTo>
                    <a:pt x="54" y="31"/>
                  </a:lnTo>
                  <a:lnTo>
                    <a:pt x="54" y="38"/>
                  </a:lnTo>
                  <a:lnTo>
                    <a:pt x="52" y="45"/>
                  </a:lnTo>
                  <a:lnTo>
                    <a:pt x="48" y="51"/>
                  </a:lnTo>
                  <a:lnTo>
                    <a:pt x="43" y="56"/>
                  </a:lnTo>
                  <a:lnTo>
                    <a:pt x="38" y="60"/>
                  </a:lnTo>
                  <a:lnTo>
                    <a:pt x="31" y="62"/>
                  </a:lnTo>
                  <a:lnTo>
                    <a:pt x="24" y="62"/>
                  </a:lnTo>
                  <a:lnTo>
                    <a:pt x="14" y="61"/>
                  </a:lnTo>
                  <a:lnTo>
                    <a:pt x="14" y="61"/>
                  </a:lnTo>
                  <a:lnTo>
                    <a:pt x="9" y="55"/>
                  </a:lnTo>
                  <a:lnTo>
                    <a:pt x="3" y="47"/>
                  </a:lnTo>
                  <a:lnTo>
                    <a:pt x="1" y="38"/>
                  </a:lnTo>
                  <a:lnTo>
                    <a:pt x="0" y="30"/>
                  </a:lnTo>
                  <a:lnTo>
                    <a:pt x="1" y="21"/>
                  </a:lnTo>
                  <a:lnTo>
                    <a:pt x="4" y="14"/>
                  </a:lnTo>
                  <a:lnTo>
                    <a:pt x="7" y="10"/>
                  </a:lnTo>
                  <a:lnTo>
                    <a:pt x="10" y="7"/>
                  </a:lnTo>
                  <a:lnTo>
                    <a:pt x="14" y="4"/>
                  </a:lnTo>
                  <a:lnTo>
                    <a:pt x="18" y="2"/>
                  </a:lnTo>
                  <a:lnTo>
                    <a:pt x="18" y="2"/>
                  </a:lnTo>
                  <a:close/>
                  <a:moveTo>
                    <a:pt x="16" y="38"/>
                  </a:moveTo>
                  <a:lnTo>
                    <a:pt x="16" y="38"/>
                  </a:lnTo>
                  <a:lnTo>
                    <a:pt x="21" y="41"/>
                  </a:lnTo>
                  <a:lnTo>
                    <a:pt x="27" y="42"/>
                  </a:lnTo>
                  <a:lnTo>
                    <a:pt x="33" y="42"/>
                  </a:lnTo>
                  <a:lnTo>
                    <a:pt x="39" y="40"/>
                  </a:lnTo>
                  <a:lnTo>
                    <a:pt x="39" y="40"/>
                  </a:lnTo>
                  <a:lnTo>
                    <a:pt x="40" y="35"/>
                  </a:lnTo>
                  <a:lnTo>
                    <a:pt x="40" y="32"/>
                  </a:lnTo>
                  <a:lnTo>
                    <a:pt x="39" y="29"/>
                  </a:lnTo>
                  <a:lnTo>
                    <a:pt x="38" y="27"/>
                  </a:lnTo>
                  <a:lnTo>
                    <a:pt x="34" y="21"/>
                  </a:lnTo>
                  <a:lnTo>
                    <a:pt x="29" y="17"/>
                  </a:lnTo>
                  <a:lnTo>
                    <a:pt x="29" y="17"/>
                  </a:lnTo>
                  <a:lnTo>
                    <a:pt x="24" y="21"/>
                  </a:lnTo>
                  <a:lnTo>
                    <a:pt x="19" y="27"/>
                  </a:lnTo>
                  <a:lnTo>
                    <a:pt x="17" y="32"/>
                  </a:lnTo>
                  <a:lnTo>
                    <a:pt x="16" y="38"/>
                  </a:lnTo>
                  <a:lnTo>
                    <a:pt x="16" y="3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3" name="Freeform 245"/>
            <p:cNvSpPr/>
            <p:nvPr/>
          </p:nvSpPr>
          <p:spPr bwMode="auto">
            <a:xfrm>
              <a:off x="5697538" y="3789363"/>
              <a:ext cx="11113" cy="23813"/>
            </a:xfrm>
            <a:custGeom>
              <a:avLst/>
              <a:gdLst/>
              <a:ahLst/>
              <a:cxnLst>
                <a:cxn ang="0">
                  <a:pos x="3" y="0"/>
                </a:cxn>
                <a:cxn ang="0">
                  <a:pos x="3" y="0"/>
                </a:cxn>
                <a:cxn ang="0">
                  <a:pos x="11" y="10"/>
                </a:cxn>
                <a:cxn ang="0">
                  <a:pos x="15" y="15"/>
                </a:cxn>
                <a:cxn ang="0">
                  <a:pos x="17" y="20"/>
                </a:cxn>
                <a:cxn ang="0">
                  <a:pos x="19" y="27"/>
                </a:cxn>
                <a:cxn ang="0">
                  <a:pos x="20" y="32"/>
                </a:cxn>
                <a:cxn ang="0">
                  <a:pos x="20" y="39"/>
                </a:cxn>
                <a:cxn ang="0">
                  <a:pos x="18" y="44"/>
                </a:cxn>
                <a:cxn ang="0">
                  <a:pos x="18" y="44"/>
                </a:cxn>
                <a:cxn ang="0">
                  <a:pos x="14" y="43"/>
                </a:cxn>
                <a:cxn ang="0">
                  <a:pos x="12" y="43"/>
                </a:cxn>
                <a:cxn ang="0">
                  <a:pos x="6" y="40"/>
                </a:cxn>
                <a:cxn ang="0">
                  <a:pos x="3" y="34"/>
                </a:cxn>
                <a:cxn ang="0">
                  <a:pos x="1" y="29"/>
                </a:cxn>
                <a:cxn ang="0">
                  <a:pos x="0" y="21"/>
                </a:cxn>
                <a:cxn ang="0">
                  <a:pos x="0" y="14"/>
                </a:cxn>
                <a:cxn ang="0">
                  <a:pos x="1" y="6"/>
                </a:cxn>
                <a:cxn ang="0">
                  <a:pos x="3" y="0"/>
                </a:cxn>
                <a:cxn ang="0">
                  <a:pos x="3" y="0"/>
                </a:cxn>
              </a:cxnLst>
              <a:rect l="0" t="0" r="r" b="b"/>
              <a:pathLst>
                <a:path w="20" h="44">
                  <a:moveTo>
                    <a:pt x="3" y="0"/>
                  </a:moveTo>
                  <a:lnTo>
                    <a:pt x="3" y="0"/>
                  </a:lnTo>
                  <a:lnTo>
                    <a:pt x="11" y="10"/>
                  </a:lnTo>
                  <a:lnTo>
                    <a:pt x="15" y="15"/>
                  </a:lnTo>
                  <a:lnTo>
                    <a:pt x="17" y="20"/>
                  </a:lnTo>
                  <a:lnTo>
                    <a:pt x="19" y="27"/>
                  </a:lnTo>
                  <a:lnTo>
                    <a:pt x="20" y="32"/>
                  </a:lnTo>
                  <a:lnTo>
                    <a:pt x="20" y="39"/>
                  </a:lnTo>
                  <a:lnTo>
                    <a:pt x="18" y="44"/>
                  </a:lnTo>
                  <a:lnTo>
                    <a:pt x="18" y="44"/>
                  </a:lnTo>
                  <a:lnTo>
                    <a:pt x="14" y="43"/>
                  </a:lnTo>
                  <a:lnTo>
                    <a:pt x="12" y="43"/>
                  </a:lnTo>
                  <a:lnTo>
                    <a:pt x="6" y="40"/>
                  </a:lnTo>
                  <a:lnTo>
                    <a:pt x="3" y="34"/>
                  </a:lnTo>
                  <a:lnTo>
                    <a:pt x="1" y="29"/>
                  </a:lnTo>
                  <a:lnTo>
                    <a:pt x="0" y="21"/>
                  </a:lnTo>
                  <a:lnTo>
                    <a:pt x="0" y="14"/>
                  </a:lnTo>
                  <a:lnTo>
                    <a:pt x="1" y="6"/>
                  </a:lnTo>
                  <a:lnTo>
                    <a:pt x="3" y="0"/>
                  </a:lnTo>
                  <a:lnTo>
                    <a:pt x="3"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4" name="Freeform 246"/>
            <p:cNvSpPr/>
            <p:nvPr/>
          </p:nvSpPr>
          <p:spPr bwMode="auto">
            <a:xfrm>
              <a:off x="5840413" y="3792538"/>
              <a:ext cx="23813" cy="11113"/>
            </a:xfrm>
            <a:custGeom>
              <a:avLst/>
              <a:gdLst/>
              <a:ahLst/>
              <a:cxnLst>
                <a:cxn ang="0">
                  <a:pos x="39" y="0"/>
                </a:cxn>
                <a:cxn ang="0">
                  <a:pos x="39" y="0"/>
                </a:cxn>
                <a:cxn ang="0">
                  <a:pos x="42" y="3"/>
                </a:cxn>
                <a:cxn ang="0">
                  <a:pos x="43" y="5"/>
                </a:cxn>
                <a:cxn ang="0">
                  <a:pos x="44" y="11"/>
                </a:cxn>
                <a:cxn ang="0">
                  <a:pos x="43" y="18"/>
                </a:cxn>
                <a:cxn ang="0">
                  <a:pos x="42" y="20"/>
                </a:cxn>
                <a:cxn ang="0">
                  <a:pos x="39" y="22"/>
                </a:cxn>
                <a:cxn ang="0">
                  <a:pos x="39" y="22"/>
                </a:cxn>
                <a:cxn ang="0">
                  <a:pos x="19" y="21"/>
                </a:cxn>
                <a:cxn ang="0">
                  <a:pos x="0" y="20"/>
                </a:cxn>
                <a:cxn ang="0">
                  <a:pos x="0" y="20"/>
                </a:cxn>
                <a:cxn ang="0">
                  <a:pos x="2" y="14"/>
                </a:cxn>
                <a:cxn ang="0">
                  <a:pos x="6" y="11"/>
                </a:cxn>
                <a:cxn ang="0">
                  <a:pos x="11" y="8"/>
                </a:cxn>
                <a:cxn ang="0">
                  <a:pos x="16" y="7"/>
                </a:cxn>
                <a:cxn ang="0">
                  <a:pos x="28" y="4"/>
                </a:cxn>
                <a:cxn ang="0">
                  <a:pos x="39" y="0"/>
                </a:cxn>
                <a:cxn ang="0">
                  <a:pos x="39" y="0"/>
                </a:cxn>
              </a:cxnLst>
              <a:rect l="0" t="0" r="r" b="b"/>
              <a:pathLst>
                <a:path w="44" h="22">
                  <a:moveTo>
                    <a:pt x="39" y="0"/>
                  </a:moveTo>
                  <a:lnTo>
                    <a:pt x="39" y="0"/>
                  </a:lnTo>
                  <a:lnTo>
                    <a:pt x="42" y="3"/>
                  </a:lnTo>
                  <a:lnTo>
                    <a:pt x="43" y="5"/>
                  </a:lnTo>
                  <a:lnTo>
                    <a:pt x="44" y="11"/>
                  </a:lnTo>
                  <a:lnTo>
                    <a:pt x="43" y="18"/>
                  </a:lnTo>
                  <a:lnTo>
                    <a:pt x="42" y="20"/>
                  </a:lnTo>
                  <a:lnTo>
                    <a:pt x="39" y="22"/>
                  </a:lnTo>
                  <a:lnTo>
                    <a:pt x="39" y="22"/>
                  </a:lnTo>
                  <a:lnTo>
                    <a:pt x="19" y="21"/>
                  </a:lnTo>
                  <a:lnTo>
                    <a:pt x="0" y="20"/>
                  </a:lnTo>
                  <a:lnTo>
                    <a:pt x="0" y="20"/>
                  </a:lnTo>
                  <a:lnTo>
                    <a:pt x="2" y="14"/>
                  </a:lnTo>
                  <a:lnTo>
                    <a:pt x="6" y="11"/>
                  </a:lnTo>
                  <a:lnTo>
                    <a:pt x="11" y="8"/>
                  </a:lnTo>
                  <a:lnTo>
                    <a:pt x="16" y="7"/>
                  </a:lnTo>
                  <a:lnTo>
                    <a:pt x="28" y="4"/>
                  </a:lnTo>
                  <a:lnTo>
                    <a:pt x="39" y="0"/>
                  </a:lnTo>
                  <a:lnTo>
                    <a:pt x="39"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5" name="Freeform 247"/>
            <p:cNvSpPr/>
            <p:nvPr/>
          </p:nvSpPr>
          <p:spPr bwMode="auto">
            <a:xfrm>
              <a:off x="5807076" y="3803650"/>
              <a:ext cx="23813" cy="7938"/>
            </a:xfrm>
            <a:custGeom>
              <a:avLst/>
              <a:gdLst/>
              <a:ahLst/>
              <a:cxnLst>
                <a:cxn ang="0">
                  <a:pos x="45" y="7"/>
                </a:cxn>
                <a:cxn ang="0">
                  <a:pos x="45" y="7"/>
                </a:cxn>
                <a:cxn ang="0">
                  <a:pos x="41" y="11"/>
                </a:cxn>
                <a:cxn ang="0">
                  <a:pos x="36" y="14"/>
                </a:cxn>
                <a:cxn ang="0">
                  <a:pos x="31" y="15"/>
                </a:cxn>
                <a:cxn ang="0">
                  <a:pos x="23" y="16"/>
                </a:cxn>
                <a:cxn ang="0">
                  <a:pos x="10" y="17"/>
                </a:cxn>
                <a:cxn ang="0">
                  <a:pos x="0" y="17"/>
                </a:cxn>
                <a:cxn ang="0">
                  <a:pos x="0" y="17"/>
                </a:cxn>
                <a:cxn ang="0">
                  <a:pos x="3" y="13"/>
                </a:cxn>
                <a:cxn ang="0">
                  <a:pos x="8" y="8"/>
                </a:cxn>
                <a:cxn ang="0">
                  <a:pos x="15" y="4"/>
                </a:cxn>
                <a:cxn ang="0">
                  <a:pos x="22" y="1"/>
                </a:cxn>
                <a:cxn ang="0">
                  <a:pos x="30" y="0"/>
                </a:cxn>
                <a:cxn ang="0">
                  <a:pos x="36" y="0"/>
                </a:cxn>
                <a:cxn ang="0">
                  <a:pos x="39" y="1"/>
                </a:cxn>
                <a:cxn ang="0">
                  <a:pos x="41" y="2"/>
                </a:cxn>
                <a:cxn ang="0">
                  <a:pos x="44" y="4"/>
                </a:cxn>
                <a:cxn ang="0">
                  <a:pos x="45" y="7"/>
                </a:cxn>
                <a:cxn ang="0">
                  <a:pos x="45" y="7"/>
                </a:cxn>
              </a:cxnLst>
              <a:rect l="0" t="0" r="r" b="b"/>
              <a:pathLst>
                <a:path w="45" h="17">
                  <a:moveTo>
                    <a:pt x="45" y="7"/>
                  </a:moveTo>
                  <a:lnTo>
                    <a:pt x="45" y="7"/>
                  </a:lnTo>
                  <a:lnTo>
                    <a:pt x="41" y="11"/>
                  </a:lnTo>
                  <a:lnTo>
                    <a:pt x="36" y="14"/>
                  </a:lnTo>
                  <a:lnTo>
                    <a:pt x="31" y="15"/>
                  </a:lnTo>
                  <a:lnTo>
                    <a:pt x="23" y="16"/>
                  </a:lnTo>
                  <a:lnTo>
                    <a:pt x="10" y="17"/>
                  </a:lnTo>
                  <a:lnTo>
                    <a:pt x="0" y="17"/>
                  </a:lnTo>
                  <a:lnTo>
                    <a:pt x="0" y="17"/>
                  </a:lnTo>
                  <a:lnTo>
                    <a:pt x="3" y="13"/>
                  </a:lnTo>
                  <a:lnTo>
                    <a:pt x="8" y="8"/>
                  </a:lnTo>
                  <a:lnTo>
                    <a:pt x="15" y="4"/>
                  </a:lnTo>
                  <a:lnTo>
                    <a:pt x="22" y="1"/>
                  </a:lnTo>
                  <a:lnTo>
                    <a:pt x="30" y="0"/>
                  </a:lnTo>
                  <a:lnTo>
                    <a:pt x="36" y="0"/>
                  </a:lnTo>
                  <a:lnTo>
                    <a:pt x="39" y="1"/>
                  </a:lnTo>
                  <a:lnTo>
                    <a:pt x="41" y="2"/>
                  </a:lnTo>
                  <a:lnTo>
                    <a:pt x="44" y="4"/>
                  </a:lnTo>
                  <a:lnTo>
                    <a:pt x="45" y="7"/>
                  </a:lnTo>
                  <a:lnTo>
                    <a:pt x="45" y="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6" name="Freeform 248"/>
            <p:cNvSpPr/>
            <p:nvPr/>
          </p:nvSpPr>
          <p:spPr bwMode="auto">
            <a:xfrm>
              <a:off x="5768976" y="3811588"/>
              <a:ext cx="22225" cy="9525"/>
            </a:xfrm>
            <a:custGeom>
              <a:avLst/>
              <a:gdLst/>
              <a:ahLst/>
              <a:cxnLst>
                <a:cxn ang="0">
                  <a:pos x="37" y="0"/>
                </a:cxn>
                <a:cxn ang="0">
                  <a:pos x="37" y="0"/>
                </a:cxn>
                <a:cxn ang="0">
                  <a:pos x="38" y="2"/>
                </a:cxn>
                <a:cxn ang="0">
                  <a:pos x="40" y="3"/>
                </a:cxn>
                <a:cxn ang="0">
                  <a:pos x="40" y="7"/>
                </a:cxn>
                <a:cxn ang="0">
                  <a:pos x="38" y="12"/>
                </a:cxn>
                <a:cxn ang="0">
                  <a:pos x="37" y="17"/>
                </a:cxn>
                <a:cxn ang="0">
                  <a:pos x="37" y="17"/>
                </a:cxn>
                <a:cxn ang="0">
                  <a:pos x="17" y="16"/>
                </a:cxn>
                <a:cxn ang="0">
                  <a:pos x="7" y="15"/>
                </a:cxn>
                <a:cxn ang="0">
                  <a:pos x="0" y="13"/>
                </a:cxn>
                <a:cxn ang="0">
                  <a:pos x="0" y="13"/>
                </a:cxn>
                <a:cxn ang="0">
                  <a:pos x="2" y="8"/>
                </a:cxn>
                <a:cxn ang="0">
                  <a:pos x="6" y="6"/>
                </a:cxn>
                <a:cxn ang="0">
                  <a:pos x="11" y="4"/>
                </a:cxn>
                <a:cxn ang="0">
                  <a:pos x="16" y="3"/>
                </a:cxn>
                <a:cxn ang="0">
                  <a:pos x="27" y="2"/>
                </a:cxn>
                <a:cxn ang="0">
                  <a:pos x="33" y="1"/>
                </a:cxn>
                <a:cxn ang="0">
                  <a:pos x="37" y="0"/>
                </a:cxn>
                <a:cxn ang="0">
                  <a:pos x="37" y="0"/>
                </a:cxn>
              </a:cxnLst>
              <a:rect l="0" t="0" r="r" b="b"/>
              <a:pathLst>
                <a:path w="40" h="17">
                  <a:moveTo>
                    <a:pt x="37" y="0"/>
                  </a:moveTo>
                  <a:lnTo>
                    <a:pt x="37" y="0"/>
                  </a:lnTo>
                  <a:lnTo>
                    <a:pt x="38" y="2"/>
                  </a:lnTo>
                  <a:lnTo>
                    <a:pt x="40" y="3"/>
                  </a:lnTo>
                  <a:lnTo>
                    <a:pt x="40" y="7"/>
                  </a:lnTo>
                  <a:lnTo>
                    <a:pt x="38" y="12"/>
                  </a:lnTo>
                  <a:lnTo>
                    <a:pt x="37" y="17"/>
                  </a:lnTo>
                  <a:lnTo>
                    <a:pt x="37" y="17"/>
                  </a:lnTo>
                  <a:lnTo>
                    <a:pt x="17" y="16"/>
                  </a:lnTo>
                  <a:lnTo>
                    <a:pt x="7" y="15"/>
                  </a:lnTo>
                  <a:lnTo>
                    <a:pt x="0" y="13"/>
                  </a:lnTo>
                  <a:lnTo>
                    <a:pt x="0" y="13"/>
                  </a:lnTo>
                  <a:lnTo>
                    <a:pt x="2" y="8"/>
                  </a:lnTo>
                  <a:lnTo>
                    <a:pt x="6" y="6"/>
                  </a:lnTo>
                  <a:lnTo>
                    <a:pt x="11" y="4"/>
                  </a:lnTo>
                  <a:lnTo>
                    <a:pt x="16" y="3"/>
                  </a:lnTo>
                  <a:lnTo>
                    <a:pt x="27" y="2"/>
                  </a:lnTo>
                  <a:lnTo>
                    <a:pt x="33" y="1"/>
                  </a:lnTo>
                  <a:lnTo>
                    <a:pt x="37" y="0"/>
                  </a:lnTo>
                  <a:lnTo>
                    <a:pt x="37"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7" name="Freeform 249"/>
            <p:cNvSpPr/>
            <p:nvPr/>
          </p:nvSpPr>
          <p:spPr bwMode="auto">
            <a:xfrm>
              <a:off x="5734051" y="3817938"/>
              <a:ext cx="22225" cy="9525"/>
            </a:xfrm>
            <a:custGeom>
              <a:avLst/>
              <a:gdLst/>
              <a:ahLst/>
              <a:cxnLst>
                <a:cxn ang="0">
                  <a:pos x="42" y="15"/>
                </a:cxn>
                <a:cxn ang="0">
                  <a:pos x="42" y="15"/>
                </a:cxn>
                <a:cxn ang="0">
                  <a:pos x="22" y="18"/>
                </a:cxn>
                <a:cxn ang="0">
                  <a:pos x="11" y="19"/>
                </a:cxn>
                <a:cxn ang="0">
                  <a:pos x="0" y="19"/>
                </a:cxn>
                <a:cxn ang="0">
                  <a:pos x="0" y="19"/>
                </a:cxn>
                <a:cxn ang="0">
                  <a:pos x="2" y="16"/>
                </a:cxn>
                <a:cxn ang="0">
                  <a:pos x="3" y="12"/>
                </a:cxn>
                <a:cxn ang="0">
                  <a:pos x="6" y="9"/>
                </a:cxn>
                <a:cxn ang="0">
                  <a:pos x="9" y="7"/>
                </a:cxn>
                <a:cxn ang="0">
                  <a:pos x="17" y="3"/>
                </a:cxn>
                <a:cxn ang="0">
                  <a:pos x="25" y="0"/>
                </a:cxn>
                <a:cxn ang="0">
                  <a:pos x="34" y="0"/>
                </a:cxn>
                <a:cxn ang="0">
                  <a:pos x="37" y="0"/>
                </a:cxn>
                <a:cxn ang="0">
                  <a:pos x="40" y="2"/>
                </a:cxn>
                <a:cxn ang="0">
                  <a:pos x="42" y="4"/>
                </a:cxn>
                <a:cxn ang="0">
                  <a:pos x="43" y="6"/>
                </a:cxn>
                <a:cxn ang="0">
                  <a:pos x="43" y="10"/>
                </a:cxn>
                <a:cxn ang="0">
                  <a:pos x="42" y="15"/>
                </a:cxn>
                <a:cxn ang="0">
                  <a:pos x="42" y="15"/>
                </a:cxn>
              </a:cxnLst>
              <a:rect l="0" t="0" r="r" b="b"/>
              <a:pathLst>
                <a:path w="43" h="19">
                  <a:moveTo>
                    <a:pt x="42" y="15"/>
                  </a:moveTo>
                  <a:lnTo>
                    <a:pt x="42" y="15"/>
                  </a:lnTo>
                  <a:lnTo>
                    <a:pt x="22" y="18"/>
                  </a:lnTo>
                  <a:lnTo>
                    <a:pt x="11" y="19"/>
                  </a:lnTo>
                  <a:lnTo>
                    <a:pt x="0" y="19"/>
                  </a:lnTo>
                  <a:lnTo>
                    <a:pt x="0" y="19"/>
                  </a:lnTo>
                  <a:lnTo>
                    <a:pt x="2" y="16"/>
                  </a:lnTo>
                  <a:lnTo>
                    <a:pt x="3" y="12"/>
                  </a:lnTo>
                  <a:lnTo>
                    <a:pt x="6" y="9"/>
                  </a:lnTo>
                  <a:lnTo>
                    <a:pt x="9" y="7"/>
                  </a:lnTo>
                  <a:lnTo>
                    <a:pt x="17" y="3"/>
                  </a:lnTo>
                  <a:lnTo>
                    <a:pt x="25" y="0"/>
                  </a:lnTo>
                  <a:lnTo>
                    <a:pt x="34" y="0"/>
                  </a:lnTo>
                  <a:lnTo>
                    <a:pt x="37" y="0"/>
                  </a:lnTo>
                  <a:lnTo>
                    <a:pt x="40" y="2"/>
                  </a:lnTo>
                  <a:lnTo>
                    <a:pt x="42" y="4"/>
                  </a:lnTo>
                  <a:lnTo>
                    <a:pt x="43" y="6"/>
                  </a:lnTo>
                  <a:lnTo>
                    <a:pt x="43" y="10"/>
                  </a:lnTo>
                  <a:lnTo>
                    <a:pt x="42" y="15"/>
                  </a:lnTo>
                  <a:lnTo>
                    <a:pt x="42" y="1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8" name="Freeform 250"/>
            <p:cNvSpPr/>
            <p:nvPr/>
          </p:nvSpPr>
          <p:spPr bwMode="auto">
            <a:xfrm>
              <a:off x="5707063" y="3817938"/>
              <a:ext cx="14288" cy="11113"/>
            </a:xfrm>
            <a:custGeom>
              <a:avLst/>
              <a:gdLst/>
              <a:ahLst/>
              <a:cxnLst>
                <a:cxn ang="0">
                  <a:pos x="28" y="12"/>
                </a:cxn>
                <a:cxn ang="0">
                  <a:pos x="28" y="12"/>
                </a:cxn>
                <a:cxn ang="0">
                  <a:pos x="27" y="15"/>
                </a:cxn>
                <a:cxn ang="0">
                  <a:pos x="26" y="17"/>
                </a:cxn>
                <a:cxn ang="0">
                  <a:pos x="22" y="19"/>
                </a:cxn>
                <a:cxn ang="0">
                  <a:pos x="16" y="20"/>
                </a:cxn>
                <a:cxn ang="0">
                  <a:pos x="9" y="20"/>
                </a:cxn>
                <a:cxn ang="0">
                  <a:pos x="9" y="20"/>
                </a:cxn>
                <a:cxn ang="0">
                  <a:pos x="7" y="15"/>
                </a:cxn>
                <a:cxn ang="0">
                  <a:pos x="2" y="10"/>
                </a:cxn>
                <a:cxn ang="0">
                  <a:pos x="1" y="8"/>
                </a:cxn>
                <a:cxn ang="0">
                  <a:pos x="0" y="6"/>
                </a:cxn>
                <a:cxn ang="0">
                  <a:pos x="0" y="4"/>
                </a:cxn>
                <a:cxn ang="0">
                  <a:pos x="1" y="1"/>
                </a:cxn>
                <a:cxn ang="0">
                  <a:pos x="1" y="1"/>
                </a:cxn>
                <a:cxn ang="0">
                  <a:pos x="6" y="0"/>
                </a:cxn>
                <a:cxn ang="0">
                  <a:pos x="9" y="0"/>
                </a:cxn>
                <a:cxn ang="0">
                  <a:pos x="17" y="2"/>
                </a:cxn>
                <a:cxn ang="0">
                  <a:pos x="20" y="4"/>
                </a:cxn>
                <a:cxn ang="0">
                  <a:pos x="24" y="6"/>
                </a:cxn>
                <a:cxn ang="0">
                  <a:pos x="27" y="8"/>
                </a:cxn>
                <a:cxn ang="0">
                  <a:pos x="28" y="12"/>
                </a:cxn>
                <a:cxn ang="0">
                  <a:pos x="28" y="12"/>
                </a:cxn>
              </a:cxnLst>
              <a:rect l="0" t="0" r="r" b="b"/>
              <a:pathLst>
                <a:path w="28" h="20">
                  <a:moveTo>
                    <a:pt x="28" y="12"/>
                  </a:moveTo>
                  <a:lnTo>
                    <a:pt x="28" y="12"/>
                  </a:lnTo>
                  <a:lnTo>
                    <a:pt x="27" y="15"/>
                  </a:lnTo>
                  <a:lnTo>
                    <a:pt x="26" y="17"/>
                  </a:lnTo>
                  <a:lnTo>
                    <a:pt x="22" y="19"/>
                  </a:lnTo>
                  <a:lnTo>
                    <a:pt x="16" y="20"/>
                  </a:lnTo>
                  <a:lnTo>
                    <a:pt x="9" y="20"/>
                  </a:lnTo>
                  <a:lnTo>
                    <a:pt x="9" y="20"/>
                  </a:lnTo>
                  <a:lnTo>
                    <a:pt x="7" y="15"/>
                  </a:lnTo>
                  <a:lnTo>
                    <a:pt x="2" y="10"/>
                  </a:lnTo>
                  <a:lnTo>
                    <a:pt x="1" y="8"/>
                  </a:lnTo>
                  <a:lnTo>
                    <a:pt x="0" y="6"/>
                  </a:lnTo>
                  <a:lnTo>
                    <a:pt x="0" y="4"/>
                  </a:lnTo>
                  <a:lnTo>
                    <a:pt x="1" y="1"/>
                  </a:lnTo>
                  <a:lnTo>
                    <a:pt x="1" y="1"/>
                  </a:lnTo>
                  <a:lnTo>
                    <a:pt x="6" y="0"/>
                  </a:lnTo>
                  <a:lnTo>
                    <a:pt x="9" y="0"/>
                  </a:lnTo>
                  <a:lnTo>
                    <a:pt x="17" y="2"/>
                  </a:lnTo>
                  <a:lnTo>
                    <a:pt x="20" y="4"/>
                  </a:lnTo>
                  <a:lnTo>
                    <a:pt x="24" y="6"/>
                  </a:lnTo>
                  <a:lnTo>
                    <a:pt x="27" y="8"/>
                  </a:lnTo>
                  <a:lnTo>
                    <a:pt x="28" y="12"/>
                  </a:lnTo>
                  <a:lnTo>
                    <a:pt x="28" y="1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9" name="Freeform 251"/>
            <p:cNvSpPr>
              <a:spLocks noEditPoints="1"/>
            </p:cNvSpPr>
            <p:nvPr/>
          </p:nvSpPr>
          <p:spPr bwMode="auto">
            <a:xfrm>
              <a:off x="5473701" y="3829050"/>
              <a:ext cx="33338" cy="30163"/>
            </a:xfrm>
            <a:custGeom>
              <a:avLst/>
              <a:gdLst/>
              <a:ahLst/>
              <a:cxnLst>
                <a:cxn ang="0">
                  <a:pos x="53" y="6"/>
                </a:cxn>
                <a:cxn ang="0">
                  <a:pos x="53" y="6"/>
                </a:cxn>
                <a:cxn ang="0">
                  <a:pos x="59" y="15"/>
                </a:cxn>
                <a:cxn ang="0">
                  <a:pos x="62" y="24"/>
                </a:cxn>
                <a:cxn ang="0">
                  <a:pos x="63" y="31"/>
                </a:cxn>
                <a:cxn ang="0">
                  <a:pos x="62" y="39"/>
                </a:cxn>
                <a:cxn ang="0">
                  <a:pos x="58" y="44"/>
                </a:cxn>
                <a:cxn ang="0">
                  <a:pos x="54" y="49"/>
                </a:cxn>
                <a:cxn ang="0">
                  <a:pos x="47" y="52"/>
                </a:cxn>
                <a:cxn ang="0">
                  <a:pos x="41" y="56"/>
                </a:cxn>
                <a:cxn ang="0">
                  <a:pos x="33" y="57"/>
                </a:cxn>
                <a:cxn ang="0">
                  <a:pos x="26" y="57"/>
                </a:cxn>
                <a:cxn ang="0">
                  <a:pos x="18" y="56"/>
                </a:cxn>
                <a:cxn ang="0">
                  <a:pos x="12" y="52"/>
                </a:cxn>
                <a:cxn ang="0">
                  <a:pos x="7" y="47"/>
                </a:cxn>
                <a:cxn ang="0">
                  <a:pos x="2" y="42"/>
                </a:cxn>
                <a:cxn ang="0">
                  <a:pos x="0" y="33"/>
                </a:cxn>
                <a:cxn ang="0">
                  <a:pos x="0" y="22"/>
                </a:cxn>
                <a:cxn ang="0">
                  <a:pos x="0" y="22"/>
                </a:cxn>
                <a:cxn ang="0">
                  <a:pos x="1" y="18"/>
                </a:cxn>
                <a:cxn ang="0">
                  <a:pos x="2" y="15"/>
                </a:cxn>
                <a:cxn ang="0">
                  <a:pos x="4" y="12"/>
                </a:cxn>
                <a:cxn ang="0">
                  <a:pos x="7" y="9"/>
                </a:cxn>
                <a:cxn ang="0">
                  <a:pos x="12" y="4"/>
                </a:cxn>
                <a:cxn ang="0">
                  <a:pos x="18" y="1"/>
                </a:cxn>
                <a:cxn ang="0">
                  <a:pos x="27" y="0"/>
                </a:cxn>
                <a:cxn ang="0">
                  <a:pos x="35" y="1"/>
                </a:cxn>
                <a:cxn ang="0">
                  <a:pos x="44" y="3"/>
                </a:cxn>
                <a:cxn ang="0">
                  <a:pos x="53" y="6"/>
                </a:cxn>
                <a:cxn ang="0">
                  <a:pos x="53" y="6"/>
                </a:cxn>
                <a:cxn ang="0">
                  <a:pos x="17" y="25"/>
                </a:cxn>
                <a:cxn ang="0">
                  <a:pos x="17" y="25"/>
                </a:cxn>
                <a:cxn ang="0">
                  <a:pos x="18" y="30"/>
                </a:cxn>
                <a:cxn ang="0">
                  <a:pos x="20" y="34"/>
                </a:cxn>
                <a:cxn ang="0">
                  <a:pos x="24" y="37"/>
                </a:cxn>
                <a:cxn ang="0">
                  <a:pos x="27" y="40"/>
                </a:cxn>
                <a:cxn ang="0">
                  <a:pos x="31" y="41"/>
                </a:cxn>
                <a:cxn ang="0">
                  <a:pos x="35" y="41"/>
                </a:cxn>
                <a:cxn ang="0">
                  <a:pos x="41" y="40"/>
                </a:cxn>
                <a:cxn ang="0">
                  <a:pos x="45" y="36"/>
                </a:cxn>
                <a:cxn ang="0">
                  <a:pos x="45" y="36"/>
                </a:cxn>
                <a:cxn ang="0">
                  <a:pos x="45" y="27"/>
                </a:cxn>
                <a:cxn ang="0">
                  <a:pos x="44" y="19"/>
                </a:cxn>
                <a:cxn ang="0">
                  <a:pos x="44" y="19"/>
                </a:cxn>
                <a:cxn ang="0">
                  <a:pos x="35" y="18"/>
                </a:cxn>
                <a:cxn ang="0">
                  <a:pos x="29" y="19"/>
                </a:cxn>
                <a:cxn ang="0">
                  <a:pos x="24" y="21"/>
                </a:cxn>
                <a:cxn ang="0">
                  <a:pos x="17" y="25"/>
                </a:cxn>
                <a:cxn ang="0">
                  <a:pos x="17" y="25"/>
                </a:cxn>
              </a:cxnLst>
              <a:rect l="0" t="0" r="r" b="b"/>
              <a:pathLst>
                <a:path w="62" h="57">
                  <a:moveTo>
                    <a:pt x="53" y="6"/>
                  </a:moveTo>
                  <a:lnTo>
                    <a:pt x="53" y="6"/>
                  </a:lnTo>
                  <a:lnTo>
                    <a:pt x="59" y="15"/>
                  </a:lnTo>
                  <a:lnTo>
                    <a:pt x="62" y="24"/>
                  </a:lnTo>
                  <a:lnTo>
                    <a:pt x="63" y="31"/>
                  </a:lnTo>
                  <a:lnTo>
                    <a:pt x="62" y="39"/>
                  </a:lnTo>
                  <a:lnTo>
                    <a:pt x="58" y="44"/>
                  </a:lnTo>
                  <a:lnTo>
                    <a:pt x="54" y="49"/>
                  </a:lnTo>
                  <a:lnTo>
                    <a:pt x="47" y="52"/>
                  </a:lnTo>
                  <a:lnTo>
                    <a:pt x="41" y="56"/>
                  </a:lnTo>
                  <a:lnTo>
                    <a:pt x="33" y="57"/>
                  </a:lnTo>
                  <a:lnTo>
                    <a:pt x="26" y="57"/>
                  </a:lnTo>
                  <a:lnTo>
                    <a:pt x="18" y="56"/>
                  </a:lnTo>
                  <a:lnTo>
                    <a:pt x="12" y="52"/>
                  </a:lnTo>
                  <a:lnTo>
                    <a:pt x="7" y="47"/>
                  </a:lnTo>
                  <a:lnTo>
                    <a:pt x="2" y="42"/>
                  </a:lnTo>
                  <a:lnTo>
                    <a:pt x="0" y="33"/>
                  </a:lnTo>
                  <a:lnTo>
                    <a:pt x="0" y="22"/>
                  </a:lnTo>
                  <a:lnTo>
                    <a:pt x="0" y="22"/>
                  </a:lnTo>
                  <a:lnTo>
                    <a:pt x="1" y="18"/>
                  </a:lnTo>
                  <a:lnTo>
                    <a:pt x="2" y="15"/>
                  </a:lnTo>
                  <a:lnTo>
                    <a:pt x="4" y="12"/>
                  </a:lnTo>
                  <a:lnTo>
                    <a:pt x="7" y="9"/>
                  </a:lnTo>
                  <a:lnTo>
                    <a:pt x="12" y="4"/>
                  </a:lnTo>
                  <a:lnTo>
                    <a:pt x="18" y="1"/>
                  </a:lnTo>
                  <a:lnTo>
                    <a:pt x="27" y="0"/>
                  </a:lnTo>
                  <a:lnTo>
                    <a:pt x="35" y="1"/>
                  </a:lnTo>
                  <a:lnTo>
                    <a:pt x="44" y="3"/>
                  </a:lnTo>
                  <a:lnTo>
                    <a:pt x="53" y="6"/>
                  </a:lnTo>
                  <a:lnTo>
                    <a:pt x="53" y="6"/>
                  </a:lnTo>
                  <a:close/>
                  <a:moveTo>
                    <a:pt x="17" y="25"/>
                  </a:moveTo>
                  <a:lnTo>
                    <a:pt x="17" y="25"/>
                  </a:lnTo>
                  <a:lnTo>
                    <a:pt x="18" y="30"/>
                  </a:lnTo>
                  <a:lnTo>
                    <a:pt x="20" y="34"/>
                  </a:lnTo>
                  <a:lnTo>
                    <a:pt x="24" y="37"/>
                  </a:lnTo>
                  <a:lnTo>
                    <a:pt x="27" y="40"/>
                  </a:lnTo>
                  <a:lnTo>
                    <a:pt x="31" y="41"/>
                  </a:lnTo>
                  <a:lnTo>
                    <a:pt x="35" y="41"/>
                  </a:lnTo>
                  <a:lnTo>
                    <a:pt x="41" y="40"/>
                  </a:lnTo>
                  <a:lnTo>
                    <a:pt x="45" y="36"/>
                  </a:lnTo>
                  <a:lnTo>
                    <a:pt x="45" y="36"/>
                  </a:lnTo>
                  <a:lnTo>
                    <a:pt x="45" y="27"/>
                  </a:lnTo>
                  <a:lnTo>
                    <a:pt x="44" y="19"/>
                  </a:lnTo>
                  <a:lnTo>
                    <a:pt x="44" y="19"/>
                  </a:lnTo>
                  <a:lnTo>
                    <a:pt x="35" y="18"/>
                  </a:lnTo>
                  <a:lnTo>
                    <a:pt x="29" y="19"/>
                  </a:lnTo>
                  <a:lnTo>
                    <a:pt x="24" y="21"/>
                  </a:lnTo>
                  <a:lnTo>
                    <a:pt x="17" y="25"/>
                  </a:lnTo>
                  <a:lnTo>
                    <a:pt x="17" y="2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0" name="Freeform 252"/>
            <p:cNvSpPr>
              <a:spLocks noEditPoints="1"/>
            </p:cNvSpPr>
            <p:nvPr/>
          </p:nvSpPr>
          <p:spPr bwMode="auto">
            <a:xfrm>
              <a:off x="5627688" y="3665538"/>
              <a:ext cx="312738" cy="215900"/>
            </a:xfrm>
            <a:custGeom>
              <a:avLst/>
              <a:gdLst/>
              <a:ahLst/>
              <a:cxnLst>
                <a:cxn ang="0">
                  <a:pos x="528" y="66"/>
                </a:cxn>
                <a:cxn ang="0">
                  <a:pos x="536" y="127"/>
                </a:cxn>
                <a:cxn ang="0">
                  <a:pos x="575" y="159"/>
                </a:cxn>
                <a:cxn ang="0">
                  <a:pos x="572" y="214"/>
                </a:cxn>
                <a:cxn ang="0">
                  <a:pos x="576" y="250"/>
                </a:cxn>
                <a:cxn ang="0">
                  <a:pos x="507" y="334"/>
                </a:cxn>
                <a:cxn ang="0">
                  <a:pos x="449" y="321"/>
                </a:cxn>
                <a:cxn ang="0">
                  <a:pos x="370" y="333"/>
                </a:cxn>
                <a:cxn ang="0">
                  <a:pos x="328" y="382"/>
                </a:cxn>
                <a:cxn ang="0">
                  <a:pos x="285" y="353"/>
                </a:cxn>
                <a:cxn ang="0">
                  <a:pos x="242" y="403"/>
                </a:cxn>
                <a:cxn ang="0">
                  <a:pos x="194" y="366"/>
                </a:cxn>
                <a:cxn ang="0">
                  <a:pos x="125" y="360"/>
                </a:cxn>
                <a:cxn ang="0">
                  <a:pos x="57" y="378"/>
                </a:cxn>
                <a:cxn ang="0">
                  <a:pos x="32" y="265"/>
                </a:cxn>
                <a:cxn ang="0">
                  <a:pos x="42" y="216"/>
                </a:cxn>
                <a:cxn ang="0">
                  <a:pos x="1" y="149"/>
                </a:cxn>
                <a:cxn ang="0">
                  <a:pos x="89" y="82"/>
                </a:cxn>
                <a:cxn ang="0">
                  <a:pos x="157" y="97"/>
                </a:cxn>
                <a:cxn ang="0">
                  <a:pos x="244" y="78"/>
                </a:cxn>
                <a:cxn ang="0">
                  <a:pos x="288" y="34"/>
                </a:cxn>
                <a:cxn ang="0">
                  <a:pos x="344" y="55"/>
                </a:cxn>
                <a:cxn ang="0">
                  <a:pos x="401" y="23"/>
                </a:cxn>
                <a:cxn ang="0">
                  <a:pos x="470" y="1"/>
                </a:cxn>
                <a:cxn ang="0">
                  <a:pos x="478" y="73"/>
                </a:cxn>
                <a:cxn ang="0">
                  <a:pos x="511" y="254"/>
                </a:cxn>
                <a:cxn ang="0">
                  <a:pos x="463" y="298"/>
                </a:cxn>
                <a:cxn ang="0">
                  <a:pos x="517" y="302"/>
                </a:cxn>
                <a:cxn ang="0">
                  <a:pos x="532" y="246"/>
                </a:cxn>
                <a:cxn ang="0">
                  <a:pos x="540" y="215"/>
                </a:cxn>
                <a:cxn ang="0">
                  <a:pos x="530" y="181"/>
                </a:cxn>
                <a:cxn ang="0">
                  <a:pos x="512" y="143"/>
                </a:cxn>
                <a:cxn ang="0">
                  <a:pos x="536" y="84"/>
                </a:cxn>
                <a:cxn ang="0">
                  <a:pos x="469" y="24"/>
                </a:cxn>
                <a:cxn ang="0">
                  <a:pos x="62" y="206"/>
                </a:cxn>
                <a:cxn ang="0">
                  <a:pos x="27" y="246"/>
                </a:cxn>
                <a:cxn ang="0">
                  <a:pos x="85" y="267"/>
                </a:cxn>
                <a:cxn ang="0">
                  <a:pos x="65" y="356"/>
                </a:cxn>
                <a:cxn ang="0">
                  <a:pos x="164" y="385"/>
                </a:cxn>
                <a:cxn ang="0">
                  <a:pos x="158" y="331"/>
                </a:cxn>
                <a:cxn ang="0">
                  <a:pos x="102" y="216"/>
                </a:cxn>
                <a:cxn ang="0">
                  <a:pos x="104" y="145"/>
                </a:cxn>
                <a:cxn ang="0">
                  <a:pos x="340" y="94"/>
                </a:cxn>
                <a:cxn ang="0">
                  <a:pos x="381" y="32"/>
                </a:cxn>
                <a:cxn ang="0">
                  <a:pos x="338" y="78"/>
                </a:cxn>
                <a:cxn ang="0">
                  <a:pos x="267" y="92"/>
                </a:cxn>
                <a:cxn ang="0">
                  <a:pos x="179" y="91"/>
                </a:cxn>
                <a:cxn ang="0">
                  <a:pos x="136" y="115"/>
                </a:cxn>
                <a:cxn ang="0">
                  <a:pos x="83" y="139"/>
                </a:cxn>
                <a:cxn ang="0">
                  <a:pos x="37" y="186"/>
                </a:cxn>
                <a:cxn ang="0">
                  <a:pos x="332" y="117"/>
                </a:cxn>
                <a:cxn ang="0">
                  <a:pos x="110" y="189"/>
                </a:cxn>
                <a:cxn ang="0">
                  <a:pos x="128" y="292"/>
                </a:cxn>
                <a:cxn ang="0">
                  <a:pos x="304" y="296"/>
                </a:cxn>
                <a:cxn ang="0">
                  <a:pos x="494" y="248"/>
                </a:cxn>
                <a:cxn ang="0">
                  <a:pos x="464" y="79"/>
                </a:cxn>
                <a:cxn ang="0">
                  <a:pos x="263" y="357"/>
                </a:cxn>
                <a:cxn ang="0">
                  <a:pos x="334" y="360"/>
                </a:cxn>
                <a:cxn ang="0">
                  <a:pos x="396" y="321"/>
                </a:cxn>
                <a:cxn ang="0">
                  <a:pos x="318" y="311"/>
                </a:cxn>
              </a:cxnLst>
              <a:rect l="0" t="0" r="r" b="b"/>
              <a:pathLst>
                <a:path w="590" h="408">
                  <a:moveTo>
                    <a:pt x="479" y="0"/>
                  </a:moveTo>
                  <a:lnTo>
                    <a:pt x="479" y="0"/>
                  </a:lnTo>
                  <a:lnTo>
                    <a:pt x="482" y="5"/>
                  </a:lnTo>
                  <a:lnTo>
                    <a:pt x="485" y="12"/>
                  </a:lnTo>
                  <a:lnTo>
                    <a:pt x="490" y="26"/>
                  </a:lnTo>
                  <a:lnTo>
                    <a:pt x="494" y="40"/>
                  </a:lnTo>
                  <a:lnTo>
                    <a:pt x="496" y="47"/>
                  </a:lnTo>
                  <a:lnTo>
                    <a:pt x="500" y="52"/>
                  </a:lnTo>
                  <a:lnTo>
                    <a:pt x="500" y="52"/>
                  </a:lnTo>
                  <a:lnTo>
                    <a:pt x="511" y="57"/>
                  </a:lnTo>
                  <a:lnTo>
                    <a:pt x="523" y="64"/>
                  </a:lnTo>
                  <a:lnTo>
                    <a:pt x="528" y="66"/>
                  </a:lnTo>
                  <a:lnTo>
                    <a:pt x="536" y="67"/>
                  </a:lnTo>
                  <a:lnTo>
                    <a:pt x="542" y="69"/>
                  </a:lnTo>
                  <a:lnTo>
                    <a:pt x="551" y="69"/>
                  </a:lnTo>
                  <a:lnTo>
                    <a:pt x="551" y="69"/>
                  </a:lnTo>
                  <a:lnTo>
                    <a:pt x="552" y="72"/>
                  </a:lnTo>
                  <a:lnTo>
                    <a:pt x="553" y="76"/>
                  </a:lnTo>
                  <a:lnTo>
                    <a:pt x="553" y="83"/>
                  </a:lnTo>
                  <a:lnTo>
                    <a:pt x="552" y="90"/>
                  </a:lnTo>
                  <a:lnTo>
                    <a:pt x="549" y="97"/>
                  </a:lnTo>
                  <a:lnTo>
                    <a:pt x="541" y="112"/>
                  </a:lnTo>
                  <a:lnTo>
                    <a:pt x="538" y="119"/>
                  </a:lnTo>
                  <a:lnTo>
                    <a:pt x="536" y="127"/>
                  </a:lnTo>
                  <a:lnTo>
                    <a:pt x="536" y="127"/>
                  </a:lnTo>
                  <a:lnTo>
                    <a:pt x="539" y="132"/>
                  </a:lnTo>
                  <a:lnTo>
                    <a:pt x="542" y="136"/>
                  </a:lnTo>
                  <a:lnTo>
                    <a:pt x="546" y="138"/>
                  </a:lnTo>
                  <a:lnTo>
                    <a:pt x="551" y="140"/>
                  </a:lnTo>
                  <a:lnTo>
                    <a:pt x="561" y="142"/>
                  </a:lnTo>
                  <a:lnTo>
                    <a:pt x="573" y="144"/>
                  </a:lnTo>
                  <a:lnTo>
                    <a:pt x="573" y="144"/>
                  </a:lnTo>
                  <a:lnTo>
                    <a:pt x="575" y="148"/>
                  </a:lnTo>
                  <a:lnTo>
                    <a:pt x="576" y="153"/>
                  </a:lnTo>
                  <a:lnTo>
                    <a:pt x="576" y="156"/>
                  </a:lnTo>
                  <a:lnTo>
                    <a:pt x="575" y="159"/>
                  </a:lnTo>
                  <a:lnTo>
                    <a:pt x="572" y="166"/>
                  </a:lnTo>
                  <a:lnTo>
                    <a:pt x="567" y="170"/>
                  </a:lnTo>
                  <a:lnTo>
                    <a:pt x="555" y="179"/>
                  </a:lnTo>
                  <a:lnTo>
                    <a:pt x="550" y="185"/>
                  </a:lnTo>
                  <a:lnTo>
                    <a:pt x="549" y="188"/>
                  </a:lnTo>
                  <a:lnTo>
                    <a:pt x="546" y="191"/>
                  </a:lnTo>
                  <a:lnTo>
                    <a:pt x="546" y="191"/>
                  </a:lnTo>
                  <a:lnTo>
                    <a:pt x="549" y="194"/>
                  </a:lnTo>
                  <a:lnTo>
                    <a:pt x="551" y="199"/>
                  </a:lnTo>
                  <a:lnTo>
                    <a:pt x="557" y="204"/>
                  </a:lnTo>
                  <a:lnTo>
                    <a:pt x="565" y="209"/>
                  </a:lnTo>
                  <a:lnTo>
                    <a:pt x="572" y="214"/>
                  </a:lnTo>
                  <a:lnTo>
                    <a:pt x="580" y="218"/>
                  </a:lnTo>
                  <a:lnTo>
                    <a:pt x="585" y="223"/>
                  </a:lnTo>
                  <a:lnTo>
                    <a:pt x="587" y="225"/>
                  </a:lnTo>
                  <a:lnTo>
                    <a:pt x="589" y="229"/>
                  </a:lnTo>
                  <a:lnTo>
                    <a:pt x="590" y="232"/>
                  </a:lnTo>
                  <a:lnTo>
                    <a:pt x="590" y="236"/>
                  </a:lnTo>
                  <a:lnTo>
                    <a:pt x="590" y="236"/>
                  </a:lnTo>
                  <a:lnTo>
                    <a:pt x="589" y="239"/>
                  </a:lnTo>
                  <a:lnTo>
                    <a:pt x="588" y="243"/>
                  </a:lnTo>
                  <a:lnTo>
                    <a:pt x="586" y="245"/>
                  </a:lnTo>
                  <a:lnTo>
                    <a:pt x="583" y="247"/>
                  </a:lnTo>
                  <a:lnTo>
                    <a:pt x="576" y="250"/>
                  </a:lnTo>
                  <a:lnTo>
                    <a:pt x="568" y="253"/>
                  </a:lnTo>
                  <a:lnTo>
                    <a:pt x="551" y="259"/>
                  </a:lnTo>
                  <a:lnTo>
                    <a:pt x="542" y="262"/>
                  </a:lnTo>
                  <a:lnTo>
                    <a:pt x="536" y="266"/>
                  </a:lnTo>
                  <a:lnTo>
                    <a:pt x="536" y="266"/>
                  </a:lnTo>
                  <a:lnTo>
                    <a:pt x="535" y="289"/>
                  </a:lnTo>
                  <a:lnTo>
                    <a:pt x="532" y="307"/>
                  </a:lnTo>
                  <a:lnTo>
                    <a:pt x="528" y="322"/>
                  </a:lnTo>
                  <a:lnTo>
                    <a:pt x="523" y="338"/>
                  </a:lnTo>
                  <a:lnTo>
                    <a:pt x="523" y="338"/>
                  </a:lnTo>
                  <a:lnTo>
                    <a:pt x="514" y="337"/>
                  </a:lnTo>
                  <a:lnTo>
                    <a:pt x="507" y="334"/>
                  </a:lnTo>
                  <a:lnTo>
                    <a:pt x="501" y="328"/>
                  </a:lnTo>
                  <a:lnTo>
                    <a:pt x="498" y="323"/>
                  </a:lnTo>
                  <a:lnTo>
                    <a:pt x="498" y="323"/>
                  </a:lnTo>
                  <a:lnTo>
                    <a:pt x="490" y="321"/>
                  </a:lnTo>
                  <a:lnTo>
                    <a:pt x="477" y="319"/>
                  </a:lnTo>
                  <a:lnTo>
                    <a:pt x="470" y="318"/>
                  </a:lnTo>
                  <a:lnTo>
                    <a:pt x="465" y="315"/>
                  </a:lnTo>
                  <a:lnTo>
                    <a:pt x="460" y="313"/>
                  </a:lnTo>
                  <a:lnTo>
                    <a:pt x="456" y="309"/>
                  </a:lnTo>
                  <a:lnTo>
                    <a:pt x="456" y="309"/>
                  </a:lnTo>
                  <a:lnTo>
                    <a:pt x="452" y="314"/>
                  </a:lnTo>
                  <a:lnTo>
                    <a:pt x="449" y="321"/>
                  </a:lnTo>
                  <a:lnTo>
                    <a:pt x="443" y="335"/>
                  </a:lnTo>
                  <a:lnTo>
                    <a:pt x="439" y="341"/>
                  </a:lnTo>
                  <a:lnTo>
                    <a:pt x="436" y="348"/>
                  </a:lnTo>
                  <a:lnTo>
                    <a:pt x="431" y="353"/>
                  </a:lnTo>
                  <a:lnTo>
                    <a:pt x="424" y="356"/>
                  </a:lnTo>
                  <a:lnTo>
                    <a:pt x="424" y="356"/>
                  </a:lnTo>
                  <a:lnTo>
                    <a:pt x="403" y="341"/>
                  </a:lnTo>
                  <a:lnTo>
                    <a:pt x="391" y="334"/>
                  </a:lnTo>
                  <a:lnTo>
                    <a:pt x="378" y="328"/>
                  </a:lnTo>
                  <a:lnTo>
                    <a:pt x="378" y="328"/>
                  </a:lnTo>
                  <a:lnTo>
                    <a:pt x="373" y="329"/>
                  </a:lnTo>
                  <a:lnTo>
                    <a:pt x="370" y="333"/>
                  </a:lnTo>
                  <a:lnTo>
                    <a:pt x="365" y="336"/>
                  </a:lnTo>
                  <a:lnTo>
                    <a:pt x="363" y="339"/>
                  </a:lnTo>
                  <a:lnTo>
                    <a:pt x="358" y="349"/>
                  </a:lnTo>
                  <a:lnTo>
                    <a:pt x="354" y="358"/>
                  </a:lnTo>
                  <a:lnTo>
                    <a:pt x="349" y="368"/>
                  </a:lnTo>
                  <a:lnTo>
                    <a:pt x="344" y="375"/>
                  </a:lnTo>
                  <a:lnTo>
                    <a:pt x="342" y="379"/>
                  </a:lnTo>
                  <a:lnTo>
                    <a:pt x="339" y="381"/>
                  </a:lnTo>
                  <a:lnTo>
                    <a:pt x="334" y="382"/>
                  </a:lnTo>
                  <a:lnTo>
                    <a:pt x="331" y="383"/>
                  </a:lnTo>
                  <a:lnTo>
                    <a:pt x="331" y="383"/>
                  </a:lnTo>
                  <a:lnTo>
                    <a:pt x="328" y="382"/>
                  </a:lnTo>
                  <a:lnTo>
                    <a:pt x="325" y="381"/>
                  </a:lnTo>
                  <a:lnTo>
                    <a:pt x="320" y="378"/>
                  </a:lnTo>
                  <a:lnTo>
                    <a:pt x="316" y="372"/>
                  </a:lnTo>
                  <a:lnTo>
                    <a:pt x="313" y="367"/>
                  </a:lnTo>
                  <a:lnTo>
                    <a:pt x="310" y="360"/>
                  </a:lnTo>
                  <a:lnTo>
                    <a:pt x="305" y="355"/>
                  </a:lnTo>
                  <a:lnTo>
                    <a:pt x="300" y="351"/>
                  </a:lnTo>
                  <a:lnTo>
                    <a:pt x="297" y="350"/>
                  </a:lnTo>
                  <a:lnTo>
                    <a:pt x="294" y="349"/>
                  </a:lnTo>
                  <a:lnTo>
                    <a:pt x="294" y="349"/>
                  </a:lnTo>
                  <a:lnTo>
                    <a:pt x="288" y="350"/>
                  </a:lnTo>
                  <a:lnTo>
                    <a:pt x="285" y="353"/>
                  </a:lnTo>
                  <a:lnTo>
                    <a:pt x="281" y="355"/>
                  </a:lnTo>
                  <a:lnTo>
                    <a:pt x="279" y="359"/>
                  </a:lnTo>
                  <a:lnTo>
                    <a:pt x="272" y="368"/>
                  </a:lnTo>
                  <a:lnTo>
                    <a:pt x="268" y="376"/>
                  </a:lnTo>
                  <a:lnTo>
                    <a:pt x="264" y="386"/>
                  </a:lnTo>
                  <a:lnTo>
                    <a:pt x="258" y="395"/>
                  </a:lnTo>
                  <a:lnTo>
                    <a:pt x="256" y="398"/>
                  </a:lnTo>
                  <a:lnTo>
                    <a:pt x="253" y="400"/>
                  </a:lnTo>
                  <a:lnTo>
                    <a:pt x="250" y="402"/>
                  </a:lnTo>
                  <a:lnTo>
                    <a:pt x="247" y="403"/>
                  </a:lnTo>
                  <a:lnTo>
                    <a:pt x="247" y="403"/>
                  </a:lnTo>
                  <a:lnTo>
                    <a:pt x="242" y="403"/>
                  </a:lnTo>
                  <a:lnTo>
                    <a:pt x="238" y="401"/>
                  </a:lnTo>
                  <a:lnTo>
                    <a:pt x="235" y="397"/>
                  </a:lnTo>
                  <a:lnTo>
                    <a:pt x="232" y="393"/>
                  </a:lnTo>
                  <a:lnTo>
                    <a:pt x="225" y="383"/>
                  </a:lnTo>
                  <a:lnTo>
                    <a:pt x="222" y="378"/>
                  </a:lnTo>
                  <a:lnTo>
                    <a:pt x="219" y="373"/>
                  </a:lnTo>
                  <a:lnTo>
                    <a:pt x="219" y="373"/>
                  </a:lnTo>
                  <a:lnTo>
                    <a:pt x="211" y="372"/>
                  </a:lnTo>
                  <a:lnTo>
                    <a:pt x="205" y="371"/>
                  </a:lnTo>
                  <a:lnTo>
                    <a:pt x="199" y="369"/>
                  </a:lnTo>
                  <a:lnTo>
                    <a:pt x="194" y="366"/>
                  </a:lnTo>
                  <a:lnTo>
                    <a:pt x="194" y="366"/>
                  </a:lnTo>
                  <a:lnTo>
                    <a:pt x="179" y="386"/>
                  </a:lnTo>
                  <a:lnTo>
                    <a:pt x="171" y="397"/>
                  </a:lnTo>
                  <a:lnTo>
                    <a:pt x="164" y="408"/>
                  </a:lnTo>
                  <a:lnTo>
                    <a:pt x="164" y="408"/>
                  </a:lnTo>
                  <a:lnTo>
                    <a:pt x="160" y="405"/>
                  </a:lnTo>
                  <a:lnTo>
                    <a:pt x="157" y="404"/>
                  </a:lnTo>
                  <a:lnTo>
                    <a:pt x="151" y="399"/>
                  </a:lnTo>
                  <a:lnTo>
                    <a:pt x="146" y="393"/>
                  </a:lnTo>
                  <a:lnTo>
                    <a:pt x="143" y="385"/>
                  </a:lnTo>
                  <a:lnTo>
                    <a:pt x="135" y="371"/>
                  </a:lnTo>
                  <a:lnTo>
                    <a:pt x="130" y="365"/>
                  </a:lnTo>
                  <a:lnTo>
                    <a:pt x="125" y="360"/>
                  </a:lnTo>
                  <a:lnTo>
                    <a:pt x="125" y="360"/>
                  </a:lnTo>
                  <a:lnTo>
                    <a:pt x="120" y="359"/>
                  </a:lnTo>
                  <a:lnTo>
                    <a:pt x="116" y="359"/>
                  </a:lnTo>
                  <a:lnTo>
                    <a:pt x="108" y="360"/>
                  </a:lnTo>
                  <a:lnTo>
                    <a:pt x="101" y="364"/>
                  </a:lnTo>
                  <a:lnTo>
                    <a:pt x="93" y="368"/>
                  </a:lnTo>
                  <a:lnTo>
                    <a:pt x="86" y="372"/>
                  </a:lnTo>
                  <a:lnTo>
                    <a:pt x="77" y="375"/>
                  </a:lnTo>
                  <a:lnTo>
                    <a:pt x="68" y="378"/>
                  </a:lnTo>
                  <a:lnTo>
                    <a:pt x="62" y="378"/>
                  </a:lnTo>
                  <a:lnTo>
                    <a:pt x="57" y="378"/>
                  </a:lnTo>
                  <a:lnTo>
                    <a:pt x="57" y="378"/>
                  </a:lnTo>
                  <a:lnTo>
                    <a:pt x="54" y="372"/>
                  </a:lnTo>
                  <a:lnTo>
                    <a:pt x="50" y="369"/>
                  </a:lnTo>
                  <a:lnTo>
                    <a:pt x="50" y="369"/>
                  </a:lnTo>
                  <a:lnTo>
                    <a:pt x="50" y="357"/>
                  </a:lnTo>
                  <a:lnTo>
                    <a:pt x="52" y="344"/>
                  </a:lnTo>
                  <a:lnTo>
                    <a:pt x="57" y="321"/>
                  </a:lnTo>
                  <a:lnTo>
                    <a:pt x="61" y="299"/>
                  </a:lnTo>
                  <a:lnTo>
                    <a:pt x="62" y="289"/>
                  </a:lnTo>
                  <a:lnTo>
                    <a:pt x="62" y="279"/>
                  </a:lnTo>
                  <a:lnTo>
                    <a:pt x="62" y="279"/>
                  </a:lnTo>
                  <a:lnTo>
                    <a:pt x="47" y="273"/>
                  </a:lnTo>
                  <a:lnTo>
                    <a:pt x="32" y="265"/>
                  </a:lnTo>
                  <a:lnTo>
                    <a:pt x="0" y="253"/>
                  </a:lnTo>
                  <a:lnTo>
                    <a:pt x="0" y="253"/>
                  </a:lnTo>
                  <a:lnTo>
                    <a:pt x="0" y="248"/>
                  </a:lnTo>
                  <a:lnTo>
                    <a:pt x="0" y="244"/>
                  </a:lnTo>
                  <a:lnTo>
                    <a:pt x="1" y="239"/>
                  </a:lnTo>
                  <a:lnTo>
                    <a:pt x="4" y="236"/>
                  </a:lnTo>
                  <a:lnTo>
                    <a:pt x="8" y="231"/>
                  </a:lnTo>
                  <a:lnTo>
                    <a:pt x="14" y="228"/>
                  </a:lnTo>
                  <a:lnTo>
                    <a:pt x="21" y="224"/>
                  </a:lnTo>
                  <a:lnTo>
                    <a:pt x="28" y="221"/>
                  </a:lnTo>
                  <a:lnTo>
                    <a:pt x="36" y="219"/>
                  </a:lnTo>
                  <a:lnTo>
                    <a:pt x="42" y="216"/>
                  </a:lnTo>
                  <a:lnTo>
                    <a:pt x="42" y="216"/>
                  </a:lnTo>
                  <a:lnTo>
                    <a:pt x="39" y="213"/>
                  </a:lnTo>
                  <a:lnTo>
                    <a:pt x="36" y="208"/>
                  </a:lnTo>
                  <a:lnTo>
                    <a:pt x="30" y="199"/>
                  </a:lnTo>
                  <a:lnTo>
                    <a:pt x="24" y="188"/>
                  </a:lnTo>
                  <a:lnTo>
                    <a:pt x="17" y="178"/>
                  </a:lnTo>
                  <a:lnTo>
                    <a:pt x="17" y="178"/>
                  </a:lnTo>
                  <a:lnTo>
                    <a:pt x="10" y="169"/>
                  </a:lnTo>
                  <a:lnTo>
                    <a:pt x="6" y="164"/>
                  </a:lnTo>
                  <a:lnTo>
                    <a:pt x="2" y="159"/>
                  </a:lnTo>
                  <a:lnTo>
                    <a:pt x="1" y="155"/>
                  </a:lnTo>
                  <a:lnTo>
                    <a:pt x="1" y="149"/>
                  </a:lnTo>
                  <a:lnTo>
                    <a:pt x="5" y="143"/>
                  </a:lnTo>
                  <a:lnTo>
                    <a:pt x="10" y="137"/>
                  </a:lnTo>
                  <a:lnTo>
                    <a:pt x="10" y="137"/>
                  </a:lnTo>
                  <a:lnTo>
                    <a:pt x="40" y="138"/>
                  </a:lnTo>
                  <a:lnTo>
                    <a:pt x="53" y="139"/>
                  </a:lnTo>
                  <a:lnTo>
                    <a:pt x="65" y="141"/>
                  </a:lnTo>
                  <a:lnTo>
                    <a:pt x="65" y="141"/>
                  </a:lnTo>
                  <a:lnTo>
                    <a:pt x="70" y="125"/>
                  </a:lnTo>
                  <a:lnTo>
                    <a:pt x="75" y="106"/>
                  </a:lnTo>
                  <a:lnTo>
                    <a:pt x="78" y="97"/>
                  </a:lnTo>
                  <a:lnTo>
                    <a:pt x="84" y="88"/>
                  </a:lnTo>
                  <a:lnTo>
                    <a:pt x="89" y="82"/>
                  </a:lnTo>
                  <a:lnTo>
                    <a:pt x="92" y="79"/>
                  </a:lnTo>
                  <a:lnTo>
                    <a:pt x="97" y="77"/>
                  </a:lnTo>
                  <a:lnTo>
                    <a:pt x="97" y="77"/>
                  </a:lnTo>
                  <a:lnTo>
                    <a:pt x="104" y="79"/>
                  </a:lnTo>
                  <a:lnTo>
                    <a:pt x="111" y="82"/>
                  </a:lnTo>
                  <a:lnTo>
                    <a:pt x="125" y="91"/>
                  </a:lnTo>
                  <a:lnTo>
                    <a:pt x="131" y="95"/>
                  </a:lnTo>
                  <a:lnTo>
                    <a:pt x="137" y="98"/>
                  </a:lnTo>
                  <a:lnTo>
                    <a:pt x="144" y="99"/>
                  </a:lnTo>
                  <a:lnTo>
                    <a:pt x="150" y="99"/>
                  </a:lnTo>
                  <a:lnTo>
                    <a:pt x="150" y="99"/>
                  </a:lnTo>
                  <a:lnTo>
                    <a:pt x="157" y="97"/>
                  </a:lnTo>
                  <a:lnTo>
                    <a:pt x="162" y="93"/>
                  </a:lnTo>
                  <a:lnTo>
                    <a:pt x="166" y="87"/>
                  </a:lnTo>
                  <a:lnTo>
                    <a:pt x="169" y="82"/>
                  </a:lnTo>
                  <a:lnTo>
                    <a:pt x="175" y="68"/>
                  </a:lnTo>
                  <a:lnTo>
                    <a:pt x="180" y="56"/>
                  </a:lnTo>
                  <a:lnTo>
                    <a:pt x="180" y="56"/>
                  </a:lnTo>
                  <a:lnTo>
                    <a:pt x="191" y="57"/>
                  </a:lnTo>
                  <a:lnTo>
                    <a:pt x="201" y="62"/>
                  </a:lnTo>
                  <a:lnTo>
                    <a:pt x="218" y="70"/>
                  </a:lnTo>
                  <a:lnTo>
                    <a:pt x="226" y="73"/>
                  </a:lnTo>
                  <a:lnTo>
                    <a:pt x="235" y="77"/>
                  </a:lnTo>
                  <a:lnTo>
                    <a:pt x="244" y="78"/>
                  </a:lnTo>
                  <a:lnTo>
                    <a:pt x="249" y="78"/>
                  </a:lnTo>
                  <a:lnTo>
                    <a:pt x="254" y="77"/>
                  </a:lnTo>
                  <a:lnTo>
                    <a:pt x="254" y="77"/>
                  </a:lnTo>
                  <a:lnTo>
                    <a:pt x="258" y="73"/>
                  </a:lnTo>
                  <a:lnTo>
                    <a:pt x="262" y="68"/>
                  </a:lnTo>
                  <a:lnTo>
                    <a:pt x="267" y="58"/>
                  </a:lnTo>
                  <a:lnTo>
                    <a:pt x="271" y="47"/>
                  </a:lnTo>
                  <a:lnTo>
                    <a:pt x="274" y="35"/>
                  </a:lnTo>
                  <a:lnTo>
                    <a:pt x="274" y="35"/>
                  </a:lnTo>
                  <a:lnTo>
                    <a:pt x="280" y="34"/>
                  </a:lnTo>
                  <a:lnTo>
                    <a:pt x="284" y="34"/>
                  </a:lnTo>
                  <a:lnTo>
                    <a:pt x="288" y="34"/>
                  </a:lnTo>
                  <a:lnTo>
                    <a:pt x="293" y="35"/>
                  </a:lnTo>
                  <a:lnTo>
                    <a:pt x="300" y="39"/>
                  </a:lnTo>
                  <a:lnTo>
                    <a:pt x="308" y="45"/>
                  </a:lnTo>
                  <a:lnTo>
                    <a:pt x="314" y="51"/>
                  </a:lnTo>
                  <a:lnTo>
                    <a:pt x="322" y="55"/>
                  </a:lnTo>
                  <a:lnTo>
                    <a:pt x="326" y="57"/>
                  </a:lnTo>
                  <a:lnTo>
                    <a:pt x="329" y="58"/>
                  </a:lnTo>
                  <a:lnTo>
                    <a:pt x="333" y="58"/>
                  </a:lnTo>
                  <a:lnTo>
                    <a:pt x="339" y="57"/>
                  </a:lnTo>
                  <a:lnTo>
                    <a:pt x="339" y="57"/>
                  </a:lnTo>
                  <a:lnTo>
                    <a:pt x="342" y="56"/>
                  </a:lnTo>
                  <a:lnTo>
                    <a:pt x="344" y="55"/>
                  </a:lnTo>
                  <a:lnTo>
                    <a:pt x="346" y="51"/>
                  </a:lnTo>
                  <a:lnTo>
                    <a:pt x="348" y="45"/>
                  </a:lnTo>
                  <a:lnTo>
                    <a:pt x="352" y="39"/>
                  </a:lnTo>
                  <a:lnTo>
                    <a:pt x="352" y="39"/>
                  </a:lnTo>
                  <a:lnTo>
                    <a:pt x="358" y="31"/>
                  </a:lnTo>
                  <a:lnTo>
                    <a:pt x="365" y="22"/>
                  </a:lnTo>
                  <a:lnTo>
                    <a:pt x="373" y="13"/>
                  </a:lnTo>
                  <a:lnTo>
                    <a:pt x="378" y="5"/>
                  </a:lnTo>
                  <a:lnTo>
                    <a:pt x="378" y="5"/>
                  </a:lnTo>
                  <a:lnTo>
                    <a:pt x="385" y="8"/>
                  </a:lnTo>
                  <a:lnTo>
                    <a:pt x="391" y="13"/>
                  </a:lnTo>
                  <a:lnTo>
                    <a:pt x="401" y="23"/>
                  </a:lnTo>
                  <a:lnTo>
                    <a:pt x="406" y="28"/>
                  </a:lnTo>
                  <a:lnTo>
                    <a:pt x="411" y="34"/>
                  </a:lnTo>
                  <a:lnTo>
                    <a:pt x="418" y="37"/>
                  </a:lnTo>
                  <a:lnTo>
                    <a:pt x="426" y="39"/>
                  </a:lnTo>
                  <a:lnTo>
                    <a:pt x="426" y="39"/>
                  </a:lnTo>
                  <a:lnTo>
                    <a:pt x="434" y="34"/>
                  </a:lnTo>
                  <a:lnTo>
                    <a:pt x="439" y="28"/>
                  </a:lnTo>
                  <a:lnTo>
                    <a:pt x="450" y="15"/>
                  </a:lnTo>
                  <a:lnTo>
                    <a:pt x="455" y="8"/>
                  </a:lnTo>
                  <a:lnTo>
                    <a:pt x="462" y="3"/>
                  </a:lnTo>
                  <a:lnTo>
                    <a:pt x="466" y="2"/>
                  </a:lnTo>
                  <a:lnTo>
                    <a:pt x="470" y="1"/>
                  </a:lnTo>
                  <a:lnTo>
                    <a:pt x="475" y="0"/>
                  </a:lnTo>
                  <a:lnTo>
                    <a:pt x="479" y="0"/>
                  </a:lnTo>
                  <a:lnTo>
                    <a:pt x="479" y="0"/>
                  </a:lnTo>
                  <a:close/>
                  <a:moveTo>
                    <a:pt x="438" y="54"/>
                  </a:moveTo>
                  <a:lnTo>
                    <a:pt x="438" y="54"/>
                  </a:lnTo>
                  <a:lnTo>
                    <a:pt x="452" y="55"/>
                  </a:lnTo>
                  <a:lnTo>
                    <a:pt x="466" y="57"/>
                  </a:lnTo>
                  <a:lnTo>
                    <a:pt x="466" y="57"/>
                  </a:lnTo>
                  <a:lnTo>
                    <a:pt x="469" y="64"/>
                  </a:lnTo>
                  <a:lnTo>
                    <a:pt x="473" y="68"/>
                  </a:lnTo>
                  <a:lnTo>
                    <a:pt x="476" y="72"/>
                  </a:lnTo>
                  <a:lnTo>
                    <a:pt x="478" y="73"/>
                  </a:lnTo>
                  <a:lnTo>
                    <a:pt x="481" y="75"/>
                  </a:lnTo>
                  <a:lnTo>
                    <a:pt x="481" y="75"/>
                  </a:lnTo>
                  <a:lnTo>
                    <a:pt x="495" y="133"/>
                  </a:lnTo>
                  <a:lnTo>
                    <a:pt x="509" y="193"/>
                  </a:lnTo>
                  <a:lnTo>
                    <a:pt x="509" y="193"/>
                  </a:lnTo>
                  <a:lnTo>
                    <a:pt x="512" y="206"/>
                  </a:lnTo>
                  <a:lnTo>
                    <a:pt x="514" y="221"/>
                  </a:lnTo>
                  <a:lnTo>
                    <a:pt x="515" y="234"/>
                  </a:lnTo>
                  <a:lnTo>
                    <a:pt x="515" y="244"/>
                  </a:lnTo>
                  <a:lnTo>
                    <a:pt x="515" y="244"/>
                  </a:lnTo>
                  <a:lnTo>
                    <a:pt x="513" y="249"/>
                  </a:lnTo>
                  <a:lnTo>
                    <a:pt x="511" y="254"/>
                  </a:lnTo>
                  <a:lnTo>
                    <a:pt x="509" y="259"/>
                  </a:lnTo>
                  <a:lnTo>
                    <a:pt x="506" y="262"/>
                  </a:lnTo>
                  <a:lnTo>
                    <a:pt x="499" y="268"/>
                  </a:lnTo>
                  <a:lnTo>
                    <a:pt x="491" y="274"/>
                  </a:lnTo>
                  <a:lnTo>
                    <a:pt x="481" y="278"/>
                  </a:lnTo>
                  <a:lnTo>
                    <a:pt x="470" y="281"/>
                  </a:lnTo>
                  <a:lnTo>
                    <a:pt x="449" y="287"/>
                  </a:lnTo>
                  <a:lnTo>
                    <a:pt x="449" y="287"/>
                  </a:lnTo>
                  <a:lnTo>
                    <a:pt x="452" y="288"/>
                  </a:lnTo>
                  <a:lnTo>
                    <a:pt x="455" y="289"/>
                  </a:lnTo>
                  <a:lnTo>
                    <a:pt x="459" y="293"/>
                  </a:lnTo>
                  <a:lnTo>
                    <a:pt x="463" y="298"/>
                  </a:lnTo>
                  <a:lnTo>
                    <a:pt x="465" y="300"/>
                  </a:lnTo>
                  <a:lnTo>
                    <a:pt x="468" y="302"/>
                  </a:lnTo>
                  <a:lnTo>
                    <a:pt x="468" y="302"/>
                  </a:lnTo>
                  <a:lnTo>
                    <a:pt x="473" y="304"/>
                  </a:lnTo>
                  <a:lnTo>
                    <a:pt x="479" y="305"/>
                  </a:lnTo>
                  <a:lnTo>
                    <a:pt x="490" y="306"/>
                  </a:lnTo>
                  <a:lnTo>
                    <a:pt x="501" y="307"/>
                  </a:lnTo>
                  <a:lnTo>
                    <a:pt x="507" y="308"/>
                  </a:lnTo>
                  <a:lnTo>
                    <a:pt x="511" y="309"/>
                  </a:lnTo>
                  <a:lnTo>
                    <a:pt x="511" y="309"/>
                  </a:lnTo>
                  <a:lnTo>
                    <a:pt x="515" y="306"/>
                  </a:lnTo>
                  <a:lnTo>
                    <a:pt x="517" y="302"/>
                  </a:lnTo>
                  <a:lnTo>
                    <a:pt x="519" y="298"/>
                  </a:lnTo>
                  <a:lnTo>
                    <a:pt x="520" y="294"/>
                  </a:lnTo>
                  <a:lnTo>
                    <a:pt x="520" y="284"/>
                  </a:lnTo>
                  <a:lnTo>
                    <a:pt x="517" y="276"/>
                  </a:lnTo>
                  <a:lnTo>
                    <a:pt x="515" y="267"/>
                  </a:lnTo>
                  <a:lnTo>
                    <a:pt x="514" y="259"/>
                  </a:lnTo>
                  <a:lnTo>
                    <a:pt x="515" y="254"/>
                  </a:lnTo>
                  <a:lnTo>
                    <a:pt x="515" y="251"/>
                  </a:lnTo>
                  <a:lnTo>
                    <a:pt x="517" y="248"/>
                  </a:lnTo>
                  <a:lnTo>
                    <a:pt x="521" y="246"/>
                  </a:lnTo>
                  <a:lnTo>
                    <a:pt x="521" y="246"/>
                  </a:lnTo>
                  <a:lnTo>
                    <a:pt x="532" y="246"/>
                  </a:lnTo>
                  <a:lnTo>
                    <a:pt x="539" y="245"/>
                  </a:lnTo>
                  <a:lnTo>
                    <a:pt x="545" y="243"/>
                  </a:lnTo>
                  <a:lnTo>
                    <a:pt x="552" y="240"/>
                  </a:lnTo>
                  <a:lnTo>
                    <a:pt x="557" y="237"/>
                  </a:lnTo>
                  <a:lnTo>
                    <a:pt x="561" y="233"/>
                  </a:lnTo>
                  <a:lnTo>
                    <a:pt x="564" y="229"/>
                  </a:lnTo>
                  <a:lnTo>
                    <a:pt x="564" y="229"/>
                  </a:lnTo>
                  <a:lnTo>
                    <a:pt x="561" y="225"/>
                  </a:lnTo>
                  <a:lnTo>
                    <a:pt x="559" y="223"/>
                  </a:lnTo>
                  <a:lnTo>
                    <a:pt x="554" y="219"/>
                  </a:lnTo>
                  <a:lnTo>
                    <a:pt x="546" y="217"/>
                  </a:lnTo>
                  <a:lnTo>
                    <a:pt x="540" y="215"/>
                  </a:lnTo>
                  <a:lnTo>
                    <a:pt x="532" y="213"/>
                  </a:lnTo>
                  <a:lnTo>
                    <a:pt x="526" y="210"/>
                  </a:lnTo>
                  <a:lnTo>
                    <a:pt x="522" y="207"/>
                  </a:lnTo>
                  <a:lnTo>
                    <a:pt x="520" y="205"/>
                  </a:lnTo>
                  <a:lnTo>
                    <a:pt x="519" y="202"/>
                  </a:lnTo>
                  <a:lnTo>
                    <a:pt x="519" y="202"/>
                  </a:lnTo>
                  <a:lnTo>
                    <a:pt x="517" y="199"/>
                  </a:lnTo>
                  <a:lnTo>
                    <a:pt x="519" y="196"/>
                  </a:lnTo>
                  <a:lnTo>
                    <a:pt x="519" y="192"/>
                  </a:lnTo>
                  <a:lnTo>
                    <a:pt x="521" y="189"/>
                  </a:lnTo>
                  <a:lnTo>
                    <a:pt x="525" y="185"/>
                  </a:lnTo>
                  <a:lnTo>
                    <a:pt x="530" y="181"/>
                  </a:lnTo>
                  <a:lnTo>
                    <a:pt x="537" y="176"/>
                  </a:lnTo>
                  <a:lnTo>
                    <a:pt x="542" y="172"/>
                  </a:lnTo>
                  <a:lnTo>
                    <a:pt x="546" y="166"/>
                  </a:lnTo>
                  <a:lnTo>
                    <a:pt x="549" y="161"/>
                  </a:lnTo>
                  <a:lnTo>
                    <a:pt x="549" y="157"/>
                  </a:lnTo>
                  <a:lnTo>
                    <a:pt x="549" y="157"/>
                  </a:lnTo>
                  <a:lnTo>
                    <a:pt x="543" y="154"/>
                  </a:lnTo>
                  <a:lnTo>
                    <a:pt x="537" y="152"/>
                  </a:lnTo>
                  <a:lnTo>
                    <a:pt x="523" y="149"/>
                  </a:lnTo>
                  <a:lnTo>
                    <a:pt x="516" y="147"/>
                  </a:lnTo>
                  <a:lnTo>
                    <a:pt x="514" y="145"/>
                  </a:lnTo>
                  <a:lnTo>
                    <a:pt x="512" y="143"/>
                  </a:lnTo>
                  <a:lnTo>
                    <a:pt x="510" y="141"/>
                  </a:lnTo>
                  <a:lnTo>
                    <a:pt x="509" y="138"/>
                  </a:lnTo>
                  <a:lnTo>
                    <a:pt x="509" y="133"/>
                  </a:lnTo>
                  <a:lnTo>
                    <a:pt x="509" y="129"/>
                  </a:lnTo>
                  <a:lnTo>
                    <a:pt x="509" y="129"/>
                  </a:lnTo>
                  <a:lnTo>
                    <a:pt x="514" y="126"/>
                  </a:lnTo>
                  <a:lnTo>
                    <a:pt x="519" y="122"/>
                  </a:lnTo>
                  <a:lnTo>
                    <a:pt x="523" y="116"/>
                  </a:lnTo>
                  <a:lnTo>
                    <a:pt x="526" y="111"/>
                  </a:lnTo>
                  <a:lnTo>
                    <a:pt x="531" y="98"/>
                  </a:lnTo>
                  <a:lnTo>
                    <a:pt x="536" y="84"/>
                  </a:lnTo>
                  <a:lnTo>
                    <a:pt x="536" y="84"/>
                  </a:lnTo>
                  <a:lnTo>
                    <a:pt x="525" y="81"/>
                  </a:lnTo>
                  <a:lnTo>
                    <a:pt x="516" y="79"/>
                  </a:lnTo>
                  <a:lnTo>
                    <a:pt x="509" y="79"/>
                  </a:lnTo>
                  <a:lnTo>
                    <a:pt x="500" y="80"/>
                  </a:lnTo>
                  <a:lnTo>
                    <a:pt x="500" y="80"/>
                  </a:lnTo>
                  <a:lnTo>
                    <a:pt x="495" y="75"/>
                  </a:lnTo>
                  <a:lnTo>
                    <a:pt x="491" y="68"/>
                  </a:lnTo>
                  <a:lnTo>
                    <a:pt x="484" y="53"/>
                  </a:lnTo>
                  <a:lnTo>
                    <a:pt x="478" y="38"/>
                  </a:lnTo>
                  <a:lnTo>
                    <a:pt x="474" y="31"/>
                  </a:lnTo>
                  <a:lnTo>
                    <a:pt x="469" y="24"/>
                  </a:lnTo>
                  <a:lnTo>
                    <a:pt x="469" y="24"/>
                  </a:lnTo>
                  <a:lnTo>
                    <a:pt x="460" y="30"/>
                  </a:lnTo>
                  <a:lnTo>
                    <a:pt x="451" y="37"/>
                  </a:lnTo>
                  <a:lnTo>
                    <a:pt x="445" y="45"/>
                  </a:lnTo>
                  <a:lnTo>
                    <a:pt x="438" y="54"/>
                  </a:lnTo>
                  <a:lnTo>
                    <a:pt x="438" y="54"/>
                  </a:lnTo>
                  <a:close/>
                  <a:moveTo>
                    <a:pt x="57" y="202"/>
                  </a:moveTo>
                  <a:lnTo>
                    <a:pt x="57" y="202"/>
                  </a:lnTo>
                  <a:lnTo>
                    <a:pt x="55" y="202"/>
                  </a:lnTo>
                  <a:lnTo>
                    <a:pt x="55" y="201"/>
                  </a:lnTo>
                  <a:lnTo>
                    <a:pt x="55" y="201"/>
                  </a:lnTo>
                  <a:lnTo>
                    <a:pt x="59" y="203"/>
                  </a:lnTo>
                  <a:lnTo>
                    <a:pt x="62" y="206"/>
                  </a:lnTo>
                  <a:lnTo>
                    <a:pt x="66" y="210"/>
                  </a:lnTo>
                  <a:lnTo>
                    <a:pt x="67" y="215"/>
                  </a:lnTo>
                  <a:lnTo>
                    <a:pt x="67" y="219"/>
                  </a:lnTo>
                  <a:lnTo>
                    <a:pt x="66" y="223"/>
                  </a:lnTo>
                  <a:lnTo>
                    <a:pt x="65" y="227"/>
                  </a:lnTo>
                  <a:lnTo>
                    <a:pt x="62" y="229"/>
                  </a:lnTo>
                  <a:lnTo>
                    <a:pt x="62" y="229"/>
                  </a:lnTo>
                  <a:lnTo>
                    <a:pt x="52" y="231"/>
                  </a:lnTo>
                  <a:lnTo>
                    <a:pt x="41" y="234"/>
                  </a:lnTo>
                  <a:lnTo>
                    <a:pt x="32" y="239"/>
                  </a:lnTo>
                  <a:lnTo>
                    <a:pt x="29" y="242"/>
                  </a:lnTo>
                  <a:lnTo>
                    <a:pt x="27" y="246"/>
                  </a:lnTo>
                  <a:lnTo>
                    <a:pt x="27" y="246"/>
                  </a:lnTo>
                  <a:lnTo>
                    <a:pt x="32" y="249"/>
                  </a:lnTo>
                  <a:lnTo>
                    <a:pt x="38" y="252"/>
                  </a:lnTo>
                  <a:lnTo>
                    <a:pt x="44" y="255"/>
                  </a:lnTo>
                  <a:lnTo>
                    <a:pt x="52" y="258"/>
                  </a:lnTo>
                  <a:lnTo>
                    <a:pt x="58" y="259"/>
                  </a:lnTo>
                  <a:lnTo>
                    <a:pt x="66" y="260"/>
                  </a:lnTo>
                  <a:lnTo>
                    <a:pt x="73" y="260"/>
                  </a:lnTo>
                  <a:lnTo>
                    <a:pt x="80" y="259"/>
                  </a:lnTo>
                  <a:lnTo>
                    <a:pt x="80" y="259"/>
                  </a:lnTo>
                  <a:lnTo>
                    <a:pt x="83" y="263"/>
                  </a:lnTo>
                  <a:lnTo>
                    <a:pt x="85" y="267"/>
                  </a:lnTo>
                  <a:lnTo>
                    <a:pt x="85" y="273"/>
                  </a:lnTo>
                  <a:lnTo>
                    <a:pt x="83" y="278"/>
                  </a:lnTo>
                  <a:lnTo>
                    <a:pt x="77" y="288"/>
                  </a:lnTo>
                  <a:lnTo>
                    <a:pt x="73" y="294"/>
                  </a:lnTo>
                  <a:lnTo>
                    <a:pt x="73" y="294"/>
                  </a:lnTo>
                  <a:lnTo>
                    <a:pt x="71" y="302"/>
                  </a:lnTo>
                  <a:lnTo>
                    <a:pt x="70" y="309"/>
                  </a:lnTo>
                  <a:lnTo>
                    <a:pt x="68" y="325"/>
                  </a:lnTo>
                  <a:lnTo>
                    <a:pt x="67" y="342"/>
                  </a:lnTo>
                  <a:lnTo>
                    <a:pt x="66" y="350"/>
                  </a:lnTo>
                  <a:lnTo>
                    <a:pt x="65" y="356"/>
                  </a:lnTo>
                  <a:lnTo>
                    <a:pt x="65" y="356"/>
                  </a:lnTo>
                  <a:lnTo>
                    <a:pt x="69" y="357"/>
                  </a:lnTo>
                  <a:lnTo>
                    <a:pt x="73" y="358"/>
                  </a:lnTo>
                  <a:lnTo>
                    <a:pt x="81" y="356"/>
                  </a:lnTo>
                  <a:lnTo>
                    <a:pt x="88" y="353"/>
                  </a:lnTo>
                  <a:lnTo>
                    <a:pt x="96" y="349"/>
                  </a:lnTo>
                  <a:lnTo>
                    <a:pt x="110" y="338"/>
                  </a:lnTo>
                  <a:lnTo>
                    <a:pt x="116" y="335"/>
                  </a:lnTo>
                  <a:lnTo>
                    <a:pt x="122" y="331"/>
                  </a:lnTo>
                  <a:lnTo>
                    <a:pt x="122" y="331"/>
                  </a:lnTo>
                  <a:lnTo>
                    <a:pt x="142" y="359"/>
                  </a:lnTo>
                  <a:lnTo>
                    <a:pt x="152" y="373"/>
                  </a:lnTo>
                  <a:lnTo>
                    <a:pt x="164" y="385"/>
                  </a:lnTo>
                  <a:lnTo>
                    <a:pt x="164" y="385"/>
                  </a:lnTo>
                  <a:lnTo>
                    <a:pt x="168" y="380"/>
                  </a:lnTo>
                  <a:lnTo>
                    <a:pt x="173" y="374"/>
                  </a:lnTo>
                  <a:lnTo>
                    <a:pt x="176" y="368"/>
                  </a:lnTo>
                  <a:lnTo>
                    <a:pt x="179" y="360"/>
                  </a:lnTo>
                  <a:lnTo>
                    <a:pt x="184" y="345"/>
                  </a:lnTo>
                  <a:lnTo>
                    <a:pt x="187" y="331"/>
                  </a:lnTo>
                  <a:lnTo>
                    <a:pt x="187" y="331"/>
                  </a:lnTo>
                  <a:lnTo>
                    <a:pt x="179" y="334"/>
                  </a:lnTo>
                  <a:lnTo>
                    <a:pt x="173" y="334"/>
                  </a:lnTo>
                  <a:lnTo>
                    <a:pt x="165" y="333"/>
                  </a:lnTo>
                  <a:lnTo>
                    <a:pt x="158" y="331"/>
                  </a:lnTo>
                  <a:lnTo>
                    <a:pt x="142" y="326"/>
                  </a:lnTo>
                  <a:lnTo>
                    <a:pt x="127" y="321"/>
                  </a:lnTo>
                  <a:lnTo>
                    <a:pt x="127" y="321"/>
                  </a:lnTo>
                  <a:lnTo>
                    <a:pt x="122" y="315"/>
                  </a:lnTo>
                  <a:lnTo>
                    <a:pt x="119" y="310"/>
                  </a:lnTo>
                  <a:lnTo>
                    <a:pt x="115" y="298"/>
                  </a:lnTo>
                  <a:lnTo>
                    <a:pt x="112" y="285"/>
                  </a:lnTo>
                  <a:lnTo>
                    <a:pt x="108" y="273"/>
                  </a:lnTo>
                  <a:lnTo>
                    <a:pt x="106" y="244"/>
                  </a:lnTo>
                  <a:lnTo>
                    <a:pt x="104" y="230"/>
                  </a:lnTo>
                  <a:lnTo>
                    <a:pt x="102" y="216"/>
                  </a:lnTo>
                  <a:lnTo>
                    <a:pt x="102" y="216"/>
                  </a:lnTo>
                  <a:lnTo>
                    <a:pt x="99" y="203"/>
                  </a:lnTo>
                  <a:lnTo>
                    <a:pt x="95" y="190"/>
                  </a:lnTo>
                  <a:lnTo>
                    <a:pt x="92" y="177"/>
                  </a:lnTo>
                  <a:lnTo>
                    <a:pt x="92" y="171"/>
                  </a:lnTo>
                  <a:lnTo>
                    <a:pt x="92" y="164"/>
                  </a:lnTo>
                  <a:lnTo>
                    <a:pt x="92" y="164"/>
                  </a:lnTo>
                  <a:lnTo>
                    <a:pt x="93" y="161"/>
                  </a:lnTo>
                  <a:lnTo>
                    <a:pt x="96" y="158"/>
                  </a:lnTo>
                  <a:lnTo>
                    <a:pt x="98" y="154"/>
                  </a:lnTo>
                  <a:lnTo>
                    <a:pt x="98" y="149"/>
                  </a:lnTo>
                  <a:lnTo>
                    <a:pt x="98" y="149"/>
                  </a:lnTo>
                  <a:lnTo>
                    <a:pt x="104" y="145"/>
                  </a:lnTo>
                  <a:lnTo>
                    <a:pt x="112" y="142"/>
                  </a:lnTo>
                  <a:lnTo>
                    <a:pt x="120" y="140"/>
                  </a:lnTo>
                  <a:lnTo>
                    <a:pt x="128" y="139"/>
                  </a:lnTo>
                  <a:lnTo>
                    <a:pt x="146" y="137"/>
                  </a:lnTo>
                  <a:lnTo>
                    <a:pt x="164" y="134"/>
                  </a:lnTo>
                  <a:lnTo>
                    <a:pt x="164" y="134"/>
                  </a:lnTo>
                  <a:lnTo>
                    <a:pt x="217" y="126"/>
                  </a:lnTo>
                  <a:lnTo>
                    <a:pt x="243" y="121"/>
                  </a:lnTo>
                  <a:lnTo>
                    <a:pt x="269" y="115"/>
                  </a:lnTo>
                  <a:lnTo>
                    <a:pt x="294" y="110"/>
                  </a:lnTo>
                  <a:lnTo>
                    <a:pt x="317" y="102"/>
                  </a:lnTo>
                  <a:lnTo>
                    <a:pt x="340" y="94"/>
                  </a:lnTo>
                  <a:lnTo>
                    <a:pt x="349" y="90"/>
                  </a:lnTo>
                  <a:lnTo>
                    <a:pt x="359" y="84"/>
                  </a:lnTo>
                  <a:lnTo>
                    <a:pt x="359" y="84"/>
                  </a:lnTo>
                  <a:lnTo>
                    <a:pt x="374" y="81"/>
                  </a:lnTo>
                  <a:lnTo>
                    <a:pt x="390" y="75"/>
                  </a:lnTo>
                  <a:lnTo>
                    <a:pt x="399" y="70"/>
                  </a:lnTo>
                  <a:lnTo>
                    <a:pt x="405" y="66"/>
                  </a:lnTo>
                  <a:lnTo>
                    <a:pt x="411" y="62"/>
                  </a:lnTo>
                  <a:lnTo>
                    <a:pt x="417" y="56"/>
                  </a:lnTo>
                  <a:lnTo>
                    <a:pt x="417" y="56"/>
                  </a:lnTo>
                  <a:lnTo>
                    <a:pt x="399" y="45"/>
                  </a:lnTo>
                  <a:lnTo>
                    <a:pt x="381" y="32"/>
                  </a:lnTo>
                  <a:lnTo>
                    <a:pt x="381" y="32"/>
                  </a:lnTo>
                  <a:lnTo>
                    <a:pt x="372" y="40"/>
                  </a:lnTo>
                  <a:lnTo>
                    <a:pt x="368" y="46"/>
                  </a:lnTo>
                  <a:lnTo>
                    <a:pt x="363" y="51"/>
                  </a:lnTo>
                  <a:lnTo>
                    <a:pt x="360" y="57"/>
                  </a:lnTo>
                  <a:lnTo>
                    <a:pt x="358" y="65"/>
                  </a:lnTo>
                  <a:lnTo>
                    <a:pt x="356" y="72"/>
                  </a:lnTo>
                  <a:lnTo>
                    <a:pt x="356" y="80"/>
                  </a:lnTo>
                  <a:lnTo>
                    <a:pt x="356" y="80"/>
                  </a:lnTo>
                  <a:lnTo>
                    <a:pt x="350" y="81"/>
                  </a:lnTo>
                  <a:lnTo>
                    <a:pt x="346" y="80"/>
                  </a:lnTo>
                  <a:lnTo>
                    <a:pt x="338" y="78"/>
                  </a:lnTo>
                  <a:lnTo>
                    <a:pt x="329" y="73"/>
                  </a:lnTo>
                  <a:lnTo>
                    <a:pt x="320" y="69"/>
                  </a:lnTo>
                  <a:lnTo>
                    <a:pt x="311" y="64"/>
                  </a:lnTo>
                  <a:lnTo>
                    <a:pt x="302" y="61"/>
                  </a:lnTo>
                  <a:lnTo>
                    <a:pt x="294" y="57"/>
                  </a:lnTo>
                  <a:lnTo>
                    <a:pt x="288" y="57"/>
                  </a:lnTo>
                  <a:lnTo>
                    <a:pt x="284" y="57"/>
                  </a:lnTo>
                  <a:lnTo>
                    <a:pt x="284" y="57"/>
                  </a:lnTo>
                  <a:lnTo>
                    <a:pt x="282" y="61"/>
                  </a:lnTo>
                  <a:lnTo>
                    <a:pt x="279" y="65"/>
                  </a:lnTo>
                  <a:lnTo>
                    <a:pt x="273" y="78"/>
                  </a:lnTo>
                  <a:lnTo>
                    <a:pt x="267" y="92"/>
                  </a:lnTo>
                  <a:lnTo>
                    <a:pt x="264" y="98"/>
                  </a:lnTo>
                  <a:lnTo>
                    <a:pt x="259" y="102"/>
                  </a:lnTo>
                  <a:lnTo>
                    <a:pt x="259" y="102"/>
                  </a:lnTo>
                  <a:lnTo>
                    <a:pt x="242" y="97"/>
                  </a:lnTo>
                  <a:lnTo>
                    <a:pt x="227" y="92"/>
                  </a:lnTo>
                  <a:lnTo>
                    <a:pt x="195" y="77"/>
                  </a:lnTo>
                  <a:lnTo>
                    <a:pt x="195" y="77"/>
                  </a:lnTo>
                  <a:lnTo>
                    <a:pt x="192" y="78"/>
                  </a:lnTo>
                  <a:lnTo>
                    <a:pt x="188" y="79"/>
                  </a:lnTo>
                  <a:lnTo>
                    <a:pt x="186" y="82"/>
                  </a:lnTo>
                  <a:lnTo>
                    <a:pt x="182" y="84"/>
                  </a:lnTo>
                  <a:lnTo>
                    <a:pt x="179" y="91"/>
                  </a:lnTo>
                  <a:lnTo>
                    <a:pt x="177" y="98"/>
                  </a:lnTo>
                  <a:lnTo>
                    <a:pt x="174" y="106"/>
                  </a:lnTo>
                  <a:lnTo>
                    <a:pt x="172" y="113"/>
                  </a:lnTo>
                  <a:lnTo>
                    <a:pt x="167" y="118"/>
                  </a:lnTo>
                  <a:lnTo>
                    <a:pt x="165" y="121"/>
                  </a:lnTo>
                  <a:lnTo>
                    <a:pt x="162" y="122"/>
                  </a:lnTo>
                  <a:lnTo>
                    <a:pt x="162" y="122"/>
                  </a:lnTo>
                  <a:lnTo>
                    <a:pt x="158" y="123"/>
                  </a:lnTo>
                  <a:lnTo>
                    <a:pt x="153" y="123"/>
                  </a:lnTo>
                  <a:lnTo>
                    <a:pt x="149" y="122"/>
                  </a:lnTo>
                  <a:lnTo>
                    <a:pt x="145" y="119"/>
                  </a:lnTo>
                  <a:lnTo>
                    <a:pt x="136" y="115"/>
                  </a:lnTo>
                  <a:lnTo>
                    <a:pt x="128" y="109"/>
                  </a:lnTo>
                  <a:lnTo>
                    <a:pt x="119" y="103"/>
                  </a:lnTo>
                  <a:lnTo>
                    <a:pt x="111" y="100"/>
                  </a:lnTo>
                  <a:lnTo>
                    <a:pt x="105" y="99"/>
                  </a:lnTo>
                  <a:lnTo>
                    <a:pt x="101" y="98"/>
                  </a:lnTo>
                  <a:lnTo>
                    <a:pt x="96" y="99"/>
                  </a:lnTo>
                  <a:lnTo>
                    <a:pt x="90" y="101"/>
                  </a:lnTo>
                  <a:lnTo>
                    <a:pt x="90" y="101"/>
                  </a:lnTo>
                  <a:lnTo>
                    <a:pt x="88" y="108"/>
                  </a:lnTo>
                  <a:lnTo>
                    <a:pt x="87" y="114"/>
                  </a:lnTo>
                  <a:lnTo>
                    <a:pt x="85" y="127"/>
                  </a:lnTo>
                  <a:lnTo>
                    <a:pt x="83" y="139"/>
                  </a:lnTo>
                  <a:lnTo>
                    <a:pt x="81" y="144"/>
                  </a:lnTo>
                  <a:lnTo>
                    <a:pt x="77" y="149"/>
                  </a:lnTo>
                  <a:lnTo>
                    <a:pt x="77" y="149"/>
                  </a:lnTo>
                  <a:lnTo>
                    <a:pt x="63" y="152"/>
                  </a:lnTo>
                  <a:lnTo>
                    <a:pt x="51" y="152"/>
                  </a:lnTo>
                  <a:lnTo>
                    <a:pt x="38" y="154"/>
                  </a:lnTo>
                  <a:lnTo>
                    <a:pt x="25" y="157"/>
                  </a:lnTo>
                  <a:lnTo>
                    <a:pt x="25" y="157"/>
                  </a:lnTo>
                  <a:lnTo>
                    <a:pt x="26" y="166"/>
                  </a:lnTo>
                  <a:lnTo>
                    <a:pt x="29" y="173"/>
                  </a:lnTo>
                  <a:lnTo>
                    <a:pt x="32" y="179"/>
                  </a:lnTo>
                  <a:lnTo>
                    <a:pt x="37" y="186"/>
                  </a:lnTo>
                  <a:lnTo>
                    <a:pt x="42" y="191"/>
                  </a:lnTo>
                  <a:lnTo>
                    <a:pt x="46" y="197"/>
                  </a:lnTo>
                  <a:lnTo>
                    <a:pt x="52" y="200"/>
                  </a:lnTo>
                  <a:lnTo>
                    <a:pt x="57" y="202"/>
                  </a:lnTo>
                  <a:lnTo>
                    <a:pt x="57" y="202"/>
                  </a:lnTo>
                  <a:close/>
                  <a:moveTo>
                    <a:pt x="416" y="80"/>
                  </a:moveTo>
                  <a:lnTo>
                    <a:pt x="416" y="80"/>
                  </a:lnTo>
                  <a:lnTo>
                    <a:pt x="400" y="90"/>
                  </a:lnTo>
                  <a:lnTo>
                    <a:pt x="384" y="97"/>
                  </a:lnTo>
                  <a:lnTo>
                    <a:pt x="367" y="104"/>
                  </a:lnTo>
                  <a:lnTo>
                    <a:pt x="349" y="111"/>
                  </a:lnTo>
                  <a:lnTo>
                    <a:pt x="332" y="117"/>
                  </a:lnTo>
                  <a:lnTo>
                    <a:pt x="314" y="122"/>
                  </a:lnTo>
                  <a:lnTo>
                    <a:pt x="277" y="131"/>
                  </a:lnTo>
                  <a:lnTo>
                    <a:pt x="239" y="139"/>
                  </a:lnTo>
                  <a:lnTo>
                    <a:pt x="201" y="144"/>
                  </a:lnTo>
                  <a:lnTo>
                    <a:pt x="122" y="156"/>
                  </a:lnTo>
                  <a:lnTo>
                    <a:pt x="122" y="156"/>
                  </a:lnTo>
                  <a:lnTo>
                    <a:pt x="119" y="159"/>
                  </a:lnTo>
                  <a:lnTo>
                    <a:pt x="116" y="162"/>
                  </a:lnTo>
                  <a:lnTo>
                    <a:pt x="114" y="167"/>
                  </a:lnTo>
                  <a:lnTo>
                    <a:pt x="112" y="171"/>
                  </a:lnTo>
                  <a:lnTo>
                    <a:pt x="110" y="179"/>
                  </a:lnTo>
                  <a:lnTo>
                    <a:pt x="110" y="189"/>
                  </a:lnTo>
                  <a:lnTo>
                    <a:pt x="111" y="200"/>
                  </a:lnTo>
                  <a:lnTo>
                    <a:pt x="113" y="210"/>
                  </a:lnTo>
                  <a:lnTo>
                    <a:pt x="117" y="232"/>
                  </a:lnTo>
                  <a:lnTo>
                    <a:pt x="117" y="232"/>
                  </a:lnTo>
                  <a:lnTo>
                    <a:pt x="117" y="242"/>
                  </a:lnTo>
                  <a:lnTo>
                    <a:pt x="118" y="251"/>
                  </a:lnTo>
                  <a:lnTo>
                    <a:pt x="118" y="260"/>
                  </a:lnTo>
                  <a:lnTo>
                    <a:pt x="119" y="268"/>
                  </a:lnTo>
                  <a:lnTo>
                    <a:pt x="119" y="268"/>
                  </a:lnTo>
                  <a:lnTo>
                    <a:pt x="121" y="277"/>
                  </a:lnTo>
                  <a:lnTo>
                    <a:pt x="125" y="285"/>
                  </a:lnTo>
                  <a:lnTo>
                    <a:pt x="128" y="292"/>
                  </a:lnTo>
                  <a:lnTo>
                    <a:pt x="131" y="297"/>
                  </a:lnTo>
                  <a:lnTo>
                    <a:pt x="135" y="302"/>
                  </a:lnTo>
                  <a:lnTo>
                    <a:pt x="141" y="305"/>
                  </a:lnTo>
                  <a:lnTo>
                    <a:pt x="146" y="308"/>
                  </a:lnTo>
                  <a:lnTo>
                    <a:pt x="151" y="309"/>
                  </a:lnTo>
                  <a:lnTo>
                    <a:pt x="158" y="310"/>
                  </a:lnTo>
                  <a:lnTo>
                    <a:pt x="165" y="311"/>
                  </a:lnTo>
                  <a:lnTo>
                    <a:pt x="180" y="311"/>
                  </a:lnTo>
                  <a:lnTo>
                    <a:pt x="219" y="308"/>
                  </a:lnTo>
                  <a:lnTo>
                    <a:pt x="219" y="308"/>
                  </a:lnTo>
                  <a:lnTo>
                    <a:pt x="264" y="303"/>
                  </a:lnTo>
                  <a:lnTo>
                    <a:pt x="304" y="296"/>
                  </a:lnTo>
                  <a:lnTo>
                    <a:pt x="343" y="289"/>
                  </a:lnTo>
                  <a:lnTo>
                    <a:pt x="387" y="279"/>
                  </a:lnTo>
                  <a:lnTo>
                    <a:pt x="387" y="279"/>
                  </a:lnTo>
                  <a:lnTo>
                    <a:pt x="417" y="275"/>
                  </a:lnTo>
                  <a:lnTo>
                    <a:pt x="449" y="268"/>
                  </a:lnTo>
                  <a:lnTo>
                    <a:pt x="464" y="265"/>
                  </a:lnTo>
                  <a:lnTo>
                    <a:pt x="477" y="261"/>
                  </a:lnTo>
                  <a:lnTo>
                    <a:pt x="483" y="258"/>
                  </a:lnTo>
                  <a:lnTo>
                    <a:pt x="487" y="254"/>
                  </a:lnTo>
                  <a:lnTo>
                    <a:pt x="492" y="251"/>
                  </a:lnTo>
                  <a:lnTo>
                    <a:pt x="494" y="248"/>
                  </a:lnTo>
                  <a:lnTo>
                    <a:pt x="494" y="248"/>
                  </a:lnTo>
                  <a:lnTo>
                    <a:pt x="496" y="244"/>
                  </a:lnTo>
                  <a:lnTo>
                    <a:pt x="497" y="239"/>
                  </a:lnTo>
                  <a:lnTo>
                    <a:pt x="497" y="228"/>
                  </a:lnTo>
                  <a:lnTo>
                    <a:pt x="497" y="215"/>
                  </a:lnTo>
                  <a:lnTo>
                    <a:pt x="496" y="204"/>
                  </a:lnTo>
                  <a:lnTo>
                    <a:pt x="496" y="204"/>
                  </a:lnTo>
                  <a:lnTo>
                    <a:pt x="490" y="173"/>
                  </a:lnTo>
                  <a:lnTo>
                    <a:pt x="482" y="139"/>
                  </a:lnTo>
                  <a:lnTo>
                    <a:pt x="474" y="106"/>
                  </a:lnTo>
                  <a:lnTo>
                    <a:pt x="469" y="91"/>
                  </a:lnTo>
                  <a:lnTo>
                    <a:pt x="464" y="79"/>
                  </a:lnTo>
                  <a:lnTo>
                    <a:pt x="464" y="79"/>
                  </a:lnTo>
                  <a:lnTo>
                    <a:pt x="451" y="78"/>
                  </a:lnTo>
                  <a:lnTo>
                    <a:pt x="439" y="79"/>
                  </a:lnTo>
                  <a:lnTo>
                    <a:pt x="428" y="80"/>
                  </a:lnTo>
                  <a:lnTo>
                    <a:pt x="416" y="80"/>
                  </a:lnTo>
                  <a:lnTo>
                    <a:pt x="416" y="80"/>
                  </a:lnTo>
                  <a:close/>
                  <a:moveTo>
                    <a:pt x="242" y="378"/>
                  </a:moveTo>
                  <a:lnTo>
                    <a:pt x="242" y="378"/>
                  </a:lnTo>
                  <a:lnTo>
                    <a:pt x="248" y="375"/>
                  </a:lnTo>
                  <a:lnTo>
                    <a:pt x="251" y="372"/>
                  </a:lnTo>
                  <a:lnTo>
                    <a:pt x="255" y="369"/>
                  </a:lnTo>
                  <a:lnTo>
                    <a:pt x="257" y="366"/>
                  </a:lnTo>
                  <a:lnTo>
                    <a:pt x="263" y="357"/>
                  </a:lnTo>
                  <a:lnTo>
                    <a:pt x="268" y="349"/>
                  </a:lnTo>
                  <a:lnTo>
                    <a:pt x="272" y="340"/>
                  </a:lnTo>
                  <a:lnTo>
                    <a:pt x="278" y="333"/>
                  </a:lnTo>
                  <a:lnTo>
                    <a:pt x="282" y="329"/>
                  </a:lnTo>
                  <a:lnTo>
                    <a:pt x="285" y="326"/>
                  </a:lnTo>
                  <a:lnTo>
                    <a:pt x="290" y="324"/>
                  </a:lnTo>
                  <a:lnTo>
                    <a:pt x="295" y="323"/>
                  </a:lnTo>
                  <a:lnTo>
                    <a:pt x="295" y="323"/>
                  </a:lnTo>
                  <a:lnTo>
                    <a:pt x="303" y="334"/>
                  </a:lnTo>
                  <a:lnTo>
                    <a:pt x="313" y="343"/>
                  </a:lnTo>
                  <a:lnTo>
                    <a:pt x="323" y="353"/>
                  </a:lnTo>
                  <a:lnTo>
                    <a:pt x="334" y="360"/>
                  </a:lnTo>
                  <a:lnTo>
                    <a:pt x="334" y="360"/>
                  </a:lnTo>
                  <a:lnTo>
                    <a:pt x="339" y="354"/>
                  </a:lnTo>
                  <a:lnTo>
                    <a:pt x="343" y="348"/>
                  </a:lnTo>
                  <a:lnTo>
                    <a:pt x="349" y="333"/>
                  </a:lnTo>
                  <a:lnTo>
                    <a:pt x="353" y="326"/>
                  </a:lnTo>
                  <a:lnTo>
                    <a:pt x="357" y="319"/>
                  </a:lnTo>
                  <a:lnTo>
                    <a:pt x="361" y="312"/>
                  </a:lnTo>
                  <a:lnTo>
                    <a:pt x="367" y="308"/>
                  </a:lnTo>
                  <a:lnTo>
                    <a:pt x="367" y="308"/>
                  </a:lnTo>
                  <a:lnTo>
                    <a:pt x="375" y="310"/>
                  </a:lnTo>
                  <a:lnTo>
                    <a:pt x="383" y="313"/>
                  </a:lnTo>
                  <a:lnTo>
                    <a:pt x="396" y="321"/>
                  </a:lnTo>
                  <a:lnTo>
                    <a:pt x="409" y="328"/>
                  </a:lnTo>
                  <a:lnTo>
                    <a:pt x="417" y="331"/>
                  </a:lnTo>
                  <a:lnTo>
                    <a:pt x="424" y="334"/>
                  </a:lnTo>
                  <a:lnTo>
                    <a:pt x="424" y="334"/>
                  </a:lnTo>
                  <a:lnTo>
                    <a:pt x="429" y="330"/>
                  </a:lnTo>
                  <a:lnTo>
                    <a:pt x="432" y="325"/>
                  </a:lnTo>
                  <a:lnTo>
                    <a:pt x="438" y="312"/>
                  </a:lnTo>
                  <a:lnTo>
                    <a:pt x="443" y="299"/>
                  </a:lnTo>
                  <a:lnTo>
                    <a:pt x="446" y="287"/>
                  </a:lnTo>
                  <a:lnTo>
                    <a:pt x="446" y="287"/>
                  </a:lnTo>
                  <a:lnTo>
                    <a:pt x="383" y="299"/>
                  </a:lnTo>
                  <a:lnTo>
                    <a:pt x="318" y="311"/>
                  </a:lnTo>
                  <a:lnTo>
                    <a:pt x="254" y="321"/>
                  </a:lnTo>
                  <a:lnTo>
                    <a:pt x="192" y="331"/>
                  </a:lnTo>
                  <a:lnTo>
                    <a:pt x="192" y="331"/>
                  </a:lnTo>
                  <a:lnTo>
                    <a:pt x="202" y="337"/>
                  </a:lnTo>
                  <a:lnTo>
                    <a:pt x="208" y="341"/>
                  </a:lnTo>
                  <a:lnTo>
                    <a:pt x="214" y="346"/>
                  </a:lnTo>
                  <a:lnTo>
                    <a:pt x="219" y="353"/>
                  </a:lnTo>
                  <a:lnTo>
                    <a:pt x="228" y="365"/>
                  </a:lnTo>
                  <a:lnTo>
                    <a:pt x="235" y="371"/>
                  </a:lnTo>
                  <a:lnTo>
                    <a:pt x="242" y="378"/>
                  </a:lnTo>
                  <a:lnTo>
                    <a:pt x="242" y="37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1" name="Freeform 253"/>
            <p:cNvSpPr>
              <a:spLocks noEditPoints="1"/>
            </p:cNvSpPr>
            <p:nvPr/>
          </p:nvSpPr>
          <p:spPr bwMode="auto">
            <a:xfrm>
              <a:off x="5148263" y="2954338"/>
              <a:ext cx="1249363" cy="1279525"/>
            </a:xfrm>
            <a:custGeom>
              <a:avLst/>
              <a:gdLst/>
              <a:ahLst/>
              <a:cxnLst>
                <a:cxn ang="0">
                  <a:pos x="2217" y="2002"/>
                </a:cxn>
                <a:cxn ang="0">
                  <a:pos x="545" y="2410"/>
                </a:cxn>
                <a:cxn ang="0">
                  <a:pos x="145" y="1524"/>
                </a:cxn>
                <a:cxn ang="0">
                  <a:pos x="104" y="696"/>
                </a:cxn>
                <a:cxn ang="0">
                  <a:pos x="1366" y="496"/>
                </a:cxn>
                <a:cxn ang="0">
                  <a:pos x="746" y="395"/>
                </a:cxn>
                <a:cxn ang="0">
                  <a:pos x="1333" y="1"/>
                </a:cxn>
                <a:cxn ang="0">
                  <a:pos x="1886" y="115"/>
                </a:cxn>
                <a:cxn ang="0">
                  <a:pos x="1764" y="1826"/>
                </a:cxn>
                <a:cxn ang="0">
                  <a:pos x="1757" y="1770"/>
                </a:cxn>
                <a:cxn ang="0">
                  <a:pos x="833" y="401"/>
                </a:cxn>
                <a:cxn ang="0">
                  <a:pos x="1408" y="46"/>
                </a:cxn>
                <a:cxn ang="0">
                  <a:pos x="1586" y="49"/>
                </a:cxn>
                <a:cxn ang="0">
                  <a:pos x="926" y="388"/>
                </a:cxn>
                <a:cxn ang="0">
                  <a:pos x="1523" y="502"/>
                </a:cxn>
                <a:cxn ang="0">
                  <a:pos x="378" y="656"/>
                </a:cxn>
                <a:cxn ang="0">
                  <a:pos x="1007" y="749"/>
                </a:cxn>
                <a:cxn ang="0">
                  <a:pos x="1613" y="42"/>
                </a:cxn>
                <a:cxn ang="0">
                  <a:pos x="2103" y="747"/>
                </a:cxn>
                <a:cxn ang="0">
                  <a:pos x="1672" y="52"/>
                </a:cxn>
                <a:cxn ang="0">
                  <a:pos x="782" y="396"/>
                </a:cxn>
                <a:cxn ang="0">
                  <a:pos x="1511" y="454"/>
                </a:cxn>
                <a:cxn ang="0">
                  <a:pos x="1369" y="587"/>
                </a:cxn>
                <a:cxn ang="0">
                  <a:pos x="1411" y="521"/>
                </a:cxn>
                <a:cxn ang="0">
                  <a:pos x="1590" y="1543"/>
                </a:cxn>
                <a:cxn ang="0">
                  <a:pos x="1694" y="1127"/>
                </a:cxn>
                <a:cxn ang="0">
                  <a:pos x="1929" y="1579"/>
                </a:cxn>
                <a:cxn ang="0">
                  <a:pos x="2053" y="1029"/>
                </a:cxn>
                <a:cxn ang="0">
                  <a:pos x="787" y="820"/>
                </a:cxn>
                <a:cxn ang="0">
                  <a:pos x="322" y="1988"/>
                </a:cxn>
                <a:cxn ang="0">
                  <a:pos x="636" y="1437"/>
                </a:cxn>
                <a:cxn ang="0">
                  <a:pos x="553" y="1719"/>
                </a:cxn>
                <a:cxn ang="0">
                  <a:pos x="718" y="1552"/>
                </a:cxn>
                <a:cxn ang="0">
                  <a:pos x="1600" y="1577"/>
                </a:cxn>
                <a:cxn ang="0">
                  <a:pos x="217" y="756"/>
                </a:cxn>
                <a:cxn ang="0">
                  <a:pos x="71" y="969"/>
                </a:cxn>
                <a:cxn ang="0">
                  <a:pos x="41" y="989"/>
                </a:cxn>
                <a:cxn ang="0">
                  <a:pos x="2049" y="796"/>
                </a:cxn>
                <a:cxn ang="0">
                  <a:pos x="2140" y="837"/>
                </a:cxn>
                <a:cxn ang="0">
                  <a:pos x="2148" y="1517"/>
                </a:cxn>
                <a:cxn ang="0">
                  <a:pos x="2270" y="1776"/>
                </a:cxn>
                <a:cxn ang="0">
                  <a:pos x="2276" y="1567"/>
                </a:cxn>
                <a:cxn ang="0">
                  <a:pos x="2080" y="889"/>
                </a:cxn>
                <a:cxn ang="0">
                  <a:pos x="1592" y="1233"/>
                </a:cxn>
                <a:cxn ang="0">
                  <a:pos x="517" y="1443"/>
                </a:cxn>
                <a:cxn ang="0">
                  <a:pos x="1623" y="1677"/>
                </a:cxn>
                <a:cxn ang="0">
                  <a:pos x="1757" y="1539"/>
                </a:cxn>
                <a:cxn ang="0">
                  <a:pos x="1873" y="1686"/>
                </a:cxn>
                <a:cxn ang="0">
                  <a:pos x="539" y="2394"/>
                </a:cxn>
                <a:cxn ang="0">
                  <a:pos x="2047" y="2028"/>
                </a:cxn>
                <a:cxn ang="0">
                  <a:pos x="1888" y="1745"/>
                </a:cxn>
                <a:cxn ang="0">
                  <a:pos x="1670" y="1854"/>
                </a:cxn>
                <a:cxn ang="0">
                  <a:pos x="827" y="1973"/>
                </a:cxn>
                <a:cxn ang="0">
                  <a:pos x="580" y="2034"/>
                </a:cxn>
                <a:cxn ang="0">
                  <a:pos x="1733" y="1677"/>
                </a:cxn>
                <a:cxn ang="0">
                  <a:pos x="782" y="1742"/>
                </a:cxn>
                <a:cxn ang="0">
                  <a:pos x="656" y="1978"/>
                </a:cxn>
                <a:cxn ang="0">
                  <a:pos x="776" y="1952"/>
                </a:cxn>
                <a:cxn ang="0">
                  <a:pos x="1845" y="1795"/>
                </a:cxn>
                <a:cxn ang="0">
                  <a:pos x="1719" y="1869"/>
                </a:cxn>
                <a:cxn ang="0">
                  <a:pos x="718" y="1901"/>
                </a:cxn>
                <a:cxn ang="0">
                  <a:pos x="674" y="1927"/>
                </a:cxn>
                <a:cxn ang="0">
                  <a:pos x="729" y="2081"/>
                </a:cxn>
              </a:cxnLst>
              <a:rect l="0" t="0" r="r" b="b"/>
              <a:pathLst>
                <a:path w="2362" h="2418">
                  <a:moveTo>
                    <a:pt x="2115" y="897"/>
                  </a:moveTo>
                  <a:lnTo>
                    <a:pt x="2115" y="897"/>
                  </a:lnTo>
                  <a:lnTo>
                    <a:pt x="2122" y="940"/>
                  </a:lnTo>
                  <a:lnTo>
                    <a:pt x="2129" y="983"/>
                  </a:lnTo>
                  <a:lnTo>
                    <a:pt x="2139" y="1024"/>
                  </a:lnTo>
                  <a:lnTo>
                    <a:pt x="2149" y="1065"/>
                  </a:lnTo>
                  <a:lnTo>
                    <a:pt x="2161" y="1105"/>
                  </a:lnTo>
                  <a:lnTo>
                    <a:pt x="2174" y="1144"/>
                  </a:lnTo>
                  <a:lnTo>
                    <a:pt x="2200" y="1221"/>
                  </a:lnTo>
                  <a:lnTo>
                    <a:pt x="2200" y="1221"/>
                  </a:lnTo>
                  <a:lnTo>
                    <a:pt x="2211" y="1260"/>
                  </a:lnTo>
                  <a:lnTo>
                    <a:pt x="2224" y="1300"/>
                  </a:lnTo>
                  <a:lnTo>
                    <a:pt x="2247" y="1381"/>
                  </a:lnTo>
                  <a:lnTo>
                    <a:pt x="2268" y="1464"/>
                  </a:lnTo>
                  <a:lnTo>
                    <a:pt x="2289" y="1550"/>
                  </a:lnTo>
                  <a:lnTo>
                    <a:pt x="2308" y="1637"/>
                  </a:lnTo>
                  <a:lnTo>
                    <a:pt x="2327" y="1724"/>
                  </a:lnTo>
                  <a:lnTo>
                    <a:pt x="2362" y="1892"/>
                  </a:lnTo>
                  <a:lnTo>
                    <a:pt x="2362" y="1892"/>
                  </a:lnTo>
                  <a:lnTo>
                    <a:pt x="2361" y="1903"/>
                  </a:lnTo>
                  <a:lnTo>
                    <a:pt x="2358" y="1913"/>
                  </a:lnTo>
                  <a:lnTo>
                    <a:pt x="2356" y="1916"/>
                  </a:lnTo>
                  <a:lnTo>
                    <a:pt x="2354" y="1919"/>
                  </a:lnTo>
                  <a:lnTo>
                    <a:pt x="2351" y="1923"/>
                  </a:lnTo>
                  <a:lnTo>
                    <a:pt x="2346" y="1925"/>
                  </a:lnTo>
                  <a:lnTo>
                    <a:pt x="2343" y="1927"/>
                  </a:lnTo>
                  <a:lnTo>
                    <a:pt x="2339" y="1928"/>
                  </a:lnTo>
                  <a:lnTo>
                    <a:pt x="2335" y="1928"/>
                  </a:lnTo>
                  <a:lnTo>
                    <a:pt x="2330" y="1928"/>
                  </a:lnTo>
                  <a:lnTo>
                    <a:pt x="2325" y="1927"/>
                  </a:lnTo>
                  <a:lnTo>
                    <a:pt x="2321" y="1925"/>
                  </a:lnTo>
                  <a:lnTo>
                    <a:pt x="2315" y="1922"/>
                  </a:lnTo>
                  <a:lnTo>
                    <a:pt x="2310" y="1918"/>
                  </a:lnTo>
                  <a:lnTo>
                    <a:pt x="2310" y="1918"/>
                  </a:lnTo>
                  <a:lnTo>
                    <a:pt x="2299" y="1940"/>
                  </a:lnTo>
                  <a:lnTo>
                    <a:pt x="2285" y="1963"/>
                  </a:lnTo>
                  <a:lnTo>
                    <a:pt x="2285" y="1963"/>
                  </a:lnTo>
                  <a:lnTo>
                    <a:pt x="2279" y="1964"/>
                  </a:lnTo>
                  <a:lnTo>
                    <a:pt x="2272" y="1967"/>
                  </a:lnTo>
                  <a:lnTo>
                    <a:pt x="2260" y="1973"/>
                  </a:lnTo>
                  <a:lnTo>
                    <a:pt x="2253" y="1977"/>
                  </a:lnTo>
                  <a:lnTo>
                    <a:pt x="2247" y="1979"/>
                  </a:lnTo>
                  <a:lnTo>
                    <a:pt x="2238" y="1980"/>
                  </a:lnTo>
                  <a:lnTo>
                    <a:pt x="2230" y="1980"/>
                  </a:lnTo>
                  <a:lnTo>
                    <a:pt x="2230" y="1980"/>
                  </a:lnTo>
                  <a:lnTo>
                    <a:pt x="2228" y="1987"/>
                  </a:lnTo>
                  <a:lnTo>
                    <a:pt x="2224" y="1993"/>
                  </a:lnTo>
                  <a:lnTo>
                    <a:pt x="2221" y="1998"/>
                  </a:lnTo>
                  <a:lnTo>
                    <a:pt x="2217" y="2002"/>
                  </a:lnTo>
                  <a:lnTo>
                    <a:pt x="2207" y="2009"/>
                  </a:lnTo>
                  <a:lnTo>
                    <a:pt x="2200" y="2016"/>
                  </a:lnTo>
                  <a:lnTo>
                    <a:pt x="2200" y="2016"/>
                  </a:lnTo>
                  <a:lnTo>
                    <a:pt x="2168" y="2023"/>
                  </a:lnTo>
                  <a:lnTo>
                    <a:pt x="2136" y="2030"/>
                  </a:lnTo>
                  <a:lnTo>
                    <a:pt x="2073" y="2042"/>
                  </a:lnTo>
                  <a:lnTo>
                    <a:pt x="2041" y="2048"/>
                  </a:lnTo>
                  <a:lnTo>
                    <a:pt x="2008" y="2054"/>
                  </a:lnTo>
                  <a:lnTo>
                    <a:pt x="1974" y="2063"/>
                  </a:lnTo>
                  <a:lnTo>
                    <a:pt x="1938" y="2073"/>
                  </a:lnTo>
                  <a:lnTo>
                    <a:pt x="1938" y="2073"/>
                  </a:lnTo>
                  <a:lnTo>
                    <a:pt x="1915" y="2078"/>
                  </a:lnTo>
                  <a:lnTo>
                    <a:pt x="1890" y="2083"/>
                  </a:lnTo>
                  <a:lnTo>
                    <a:pt x="1842" y="2093"/>
                  </a:lnTo>
                  <a:lnTo>
                    <a:pt x="1842" y="2093"/>
                  </a:lnTo>
                  <a:lnTo>
                    <a:pt x="1747" y="2112"/>
                  </a:lnTo>
                  <a:lnTo>
                    <a:pt x="1700" y="2123"/>
                  </a:lnTo>
                  <a:lnTo>
                    <a:pt x="1653" y="2135"/>
                  </a:lnTo>
                  <a:lnTo>
                    <a:pt x="1653" y="2135"/>
                  </a:lnTo>
                  <a:lnTo>
                    <a:pt x="1608" y="2146"/>
                  </a:lnTo>
                  <a:lnTo>
                    <a:pt x="1562" y="2160"/>
                  </a:lnTo>
                  <a:lnTo>
                    <a:pt x="1517" y="2173"/>
                  </a:lnTo>
                  <a:lnTo>
                    <a:pt x="1471" y="2187"/>
                  </a:lnTo>
                  <a:lnTo>
                    <a:pt x="1471" y="2187"/>
                  </a:lnTo>
                  <a:lnTo>
                    <a:pt x="1424" y="2200"/>
                  </a:lnTo>
                  <a:lnTo>
                    <a:pt x="1378" y="2214"/>
                  </a:lnTo>
                  <a:lnTo>
                    <a:pt x="1287" y="2242"/>
                  </a:lnTo>
                  <a:lnTo>
                    <a:pt x="1241" y="2256"/>
                  </a:lnTo>
                  <a:lnTo>
                    <a:pt x="1194" y="2269"/>
                  </a:lnTo>
                  <a:lnTo>
                    <a:pt x="1147" y="2280"/>
                  </a:lnTo>
                  <a:lnTo>
                    <a:pt x="1099" y="2292"/>
                  </a:lnTo>
                  <a:lnTo>
                    <a:pt x="1099" y="2292"/>
                  </a:lnTo>
                  <a:lnTo>
                    <a:pt x="1052" y="2302"/>
                  </a:lnTo>
                  <a:lnTo>
                    <a:pt x="1004" y="2311"/>
                  </a:lnTo>
                  <a:lnTo>
                    <a:pt x="909" y="2328"/>
                  </a:lnTo>
                  <a:lnTo>
                    <a:pt x="815" y="2347"/>
                  </a:lnTo>
                  <a:lnTo>
                    <a:pt x="768" y="2357"/>
                  </a:lnTo>
                  <a:lnTo>
                    <a:pt x="721" y="2369"/>
                  </a:lnTo>
                  <a:lnTo>
                    <a:pt x="721" y="2369"/>
                  </a:lnTo>
                  <a:lnTo>
                    <a:pt x="677" y="2381"/>
                  </a:lnTo>
                  <a:lnTo>
                    <a:pt x="633" y="2394"/>
                  </a:lnTo>
                  <a:lnTo>
                    <a:pt x="633" y="2394"/>
                  </a:lnTo>
                  <a:lnTo>
                    <a:pt x="612" y="2400"/>
                  </a:lnTo>
                  <a:lnTo>
                    <a:pt x="589" y="2406"/>
                  </a:lnTo>
                  <a:lnTo>
                    <a:pt x="579" y="2408"/>
                  </a:lnTo>
                  <a:lnTo>
                    <a:pt x="568" y="2410"/>
                  </a:lnTo>
                  <a:lnTo>
                    <a:pt x="556" y="2410"/>
                  </a:lnTo>
                  <a:lnTo>
                    <a:pt x="545" y="2410"/>
                  </a:lnTo>
                  <a:lnTo>
                    <a:pt x="545" y="2410"/>
                  </a:lnTo>
                  <a:lnTo>
                    <a:pt x="542" y="2411"/>
                  </a:lnTo>
                  <a:lnTo>
                    <a:pt x="540" y="2412"/>
                  </a:lnTo>
                  <a:lnTo>
                    <a:pt x="536" y="2415"/>
                  </a:lnTo>
                  <a:lnTo>
                    <a:pt x="532" y="2418"/>
                  </a:lnTo>
                  <a:lnTo>
                    <a:pt x="529" y="2418"/>
                  </a:lnTo>
                  <a:lnTo>
                    <a:pt x="528" y="2417"/>
                  </a:lnTo>
                  <a:lnTo>
                    <a:pt x="528" y="2417"/>
                  </a:lnTo>
                  <a:lnTo>
                    <a:pt x="514" y="2413"/>
                  </a:lnTo>
                  <a:lnTo>
                    <a:pt x="500" y="2408"/>
                  </a:lnTo>
                  <a:lnTo>
                    <a:pt x="493" y="2405"/>
                  </a:lnTo>
                  <a:lnTo>
                    <a:pt x="487" y="2401"/>
                  </a:lnTo>
                  <a:lnTo>
                    <a:pt x="480" y="2397"/>
                  </a:lnTo>
                  <a:lnTo>
                    <a:pt x="476" y="2392"/>
                  </a:lnTo>
                  <a:lnTo>
                    <a:pt x="476" y="2392"/>
                  </a:lnTo>
                  <a:lnTo>
                    <a:pt x="468" y="2380"/>
                  </a:lnTo>
                  <a:lnTo>
                    <a:pt x="460" y="2363"/>
                  </a:lnTo>
                  <a:lnTo>
                    <a:pt x="452" y="2345"/>
                  </a:lnTo>
                  <a:lnTo>
                    <a:pt x="447" y="2332"/>
                  </a:lnTo>
                  <a:lnTo>
                    <a:pt x="447" y="2332"/>
                  </a:lnTo>
                  <a:lnTo>
                    <a:pt x="443" y="2316"/>
                  </a:lnTo>
                  <a:lnTo>
                    <a:pt x="438" y="2300"/>
                  </a:lnTo>
                  <a:lnTo>
                    <a:pt x="431" y="2265"/>
                  </a:lnTo>
                  <a:lnTo>
                    <a:pt x="423" y="2229"/>
                  </a:lnTo>
                  <a:lnTo>
                    <a:pt x="416" y="2193"/>
                  </a:lnTo>
                  <a:lnTo>
                    <a:pt x="416" y="2193"/>
                  </a:lnTo>
                  <a:lnTo>
                    <a:pt x="404" y="2142"/>
                  </a:lnTo>
                  <a:lnTo>
                    <a:pt x="394" y="2093"/>
                  </a:lnTo>
                  <a:lnTo>
                    <a:pt x="384" y="2046"/>
                  </a:lnTo>
                  <a:lnTo>
                    <a:pt x="374" y="2001"/>
                  </a:lnTo>
                  <a:lnTo>
                    <a:pt x="374" y="2001"/>
                  </a:lnTo>
                  <a:lnTo>
                    <a:pt x="361" y="2005"/>
                  </a:lnTo>
                  <a:lnTo>
                    <a:pt x="348" y="2008"/>
                  </a:lnTo>
                  <a:lnTo>
                    <a:pt x="336" y="2008"/>
                  </a:lnTo>
                  <a:lnTo>
                    <a:pt x="323" y="2008"/>
                  </a:lnTo>
                  <a:lnTo>
                    <a:pt x="311" y="2006"/>
                  </a:lnTo>
                  <a:lnTo>
                    <a:pt x="298" y="2003"/>
                  </a:lnTo>
                  <a:lnTo>
                    <a:pt x="271" y="1995"/>
                  </a:lnTo>
                  <a:lnTo>
                    <a:pt x="271" y="1995"/>
                  </a:lnTo>
                  <a:lnTo>
                    <a:pt x="268" y="1990"/>
                  </a:lnTo>
                  <a:lnTo>
                    <a:pt x="266" y="1985"/>
                  </a:lnTo>
                  <a:lnTo>
                    <a:pt x="264" y="1975"/>
                  </a:lnTo>
                  <a:lnTo>
                    <a:pt x="264" y="1975"/>
                  </a:lnTo>
                  <a:lnTo>
                    <a:pt x="260" y="1954"/>
                  </a:lnTo>
                  <a:lnTo>
                    <a:pt x="257" y="1943"/>
                  </a:lnTo>
                  <a:lnTo>
                    <a:pt x="254" y="1929"/>
                  </a:lnTo>
                  <a:lnTo>
                    <a:pt x="254" y="1929"/>
                  </a:lnTo>
                  <a:lnTo>
                    <a:pt x="225" y="1831"/>
                  </a:lnTo>
                  <a:lnTo>
                    <a:pt x="199" y="1730"/>
                  </a:lnTo>
                  <a:lnTo>
                    <a:pt x="145" y="1524"/>
                  </a:lnTo>
                  <a:lnTo>
                    <a:pt x="145" y="1524"/>
                  </a:lnTo>
                  <a:lnTo>
                    <a:pt x="131" y="1472"/>
                  </a:lnTo>
                  <a:lnTo>
                    <a:pt x="115" y="1418"/>
                  </a:lnTo>
                  <a:lnTo>
                    <a:pt x="100" y="1365"/>
                  </a:lnTo>
                  <a:lnTo>
                    <a:pt x="85" y="1310"/>
                  </a:lnTo>
                  <a:lnTo>
                    <a:pt x="85" y="1310"/>
                  </a:lnTo>
                  <a:lnTo>
                    <a:pt x="72" y="1255"/>
                  </a:lnTo>
                  <a:lnTo>
                    <a:pt x="58" y="1197"/>
                  </a:lnTo>
                  <a:lnTo>
                    <a:pt x="58" y="1197"/>
                  </a:lnTo>
                  <a:lnTo>
                    <a:pt x="52" y="1173"/>
                  </a:lnTo>
                  <a:lnTo>
                    <a:pt x="45" y="1151"/>
                  </a:lnTo>
                  <a:lnTo>
                    <a:pt x="40" y="1128"/>
                  </a:lnTo>
                  <a:lnTo>
                    <a:pt x="35" y="1107"/>
                  </a:lnTo>
                  <a:lnTo>
                    <a:pt x="34" y="1096"/>
                  </a:lnTo>
                  <a:lnTo>
                    <a:pt x="33" y="1084"/>
                  </a:lnTo>
                  <a:lnTo>
                    <a:pt x="33" y="1074"/>
                  </a:lnTo>
                  <a:lnTo>
                    <a:pt x="33" y="1063"/>
                  </a:lnTo>
                  <a:lnTo>
                    <a:pt x="35" y="1051"/>
                  </a:lnTo>
                  <a:lnTo>
                    <a:pt x="37" y="1039"/>
                  </a:lnTo>
                  <a:lnTo>
                    <a:pt x="41" y="1028"/>
                  </a:lnTo>
                  <a:lnTo>
                    <a:pt x="45" y="1015"/>
                  </a:lnTo>
                  <a:lnTo>
                    <a:pt x="45" y="1015"/>
                  </a:lnTo>
                  <a:lnTo>
                    <a:pt x="40" y="1008"/>
                  </a:lnTo>
                  <a:lnTo>
                    <a:pt x="35" y="1002"/>
                  </a:lnTo>
                  <a:lnTo>
                    <a:pt x="29" y="993"/>
                  </a:lnTo>
                  <a:lnTo>
                    <a:pt x="24" y="984"/>
                  </a:lnTo>
                  <a:lnTo>
                    <a:pt x="15" y="963"/>
                  </a:lnTo>
                  <a:lnTo>
                    <a:pt x="8" y="940"/>
                  </a:lnTo>
                  <a:lnTo>
                    <a:pt x="4" y="916"/>
                  </a:lnTo>
                  <a:lnTo>
                    <a:pt x="2" y="903"/>
                  </a:lnTo>
                  <a:lnTo>
                    <a:pt x="0" y="892"/>
                  </a:lnTo>
                  <a:lnTo>
                    <a:pt x="0" y="879"/>
                  </a:lnTo>
                  <a:lnTo>
                    <a:pt x="0" y="867"/>
                  </a:lnTo>
                  <a:lnTo>
                    <a:pt x="3" y="855"/>
                  </a:lnTo>
                  <a:lnTo>
                    <a:pt x="5" y="844"/>
                  </a:lnTo>
                  <a:lnTo>
                    <a:pt x="5" y="844"/>
                  </a:lnTo>
                  <a:lnTo>
                    <a:pt x="11" y="819"/>
                  </a:lnTo>
                  <a:lnTo>
                    <a:pt x="19" y="792"/>
                  </a:lnTo>
                  <a:lnTo>
                    <a:pt x="24" y="779"/>
                  </a:lnTo>
                  <a:lnTo>
                    <a:pt x="29" y="766"/>
                  </a:lnTo>
                  <a:lnTo>
                    <a:pt x="35" y="756"/>
                  </a:lnTo>
                  <a:lnTo>
                    <a:pt x="40" y="747"/>
                  </a:lnTo>
                  <a:lnTo>
                    <a:pt x="40" y="747"/>
                  </a:lnTo>
                  <a:lnTo>
                    <a:pt x="45" y="740"/>
                  </a:lnTo>
                  <a:lnTo>
                    <a:pt x="52" y="733"/>
                  </a:lnTo>
                  <a:lnTo>
                    <a:pt x="68" y="719"/>
                  </a:lnTo>
                  <a:lnTo>
                    <a:pt x="86" y="707"/>
                  </a:lnTo>
                  <a:lnTo>
                    <a:pt x="104" y="696"/>
                  </a:lnTo>
                  <a:lnTo>
                    <a:pt x="104" y="696"/>
                  </a:lnTo>
                  <a:lnTo>
                    <a:pt x="121" y="684"/>
                  </a:lnTo>
                  <a:lnTo>
                    <a:pt x="140" y="672"/>
                  </a:lnTo>
                  <a:lnTo>
                    <a:pt x="157" y="660"/>
                  </a:lnTo>
                  <a:lnTo>
                    <a:pt x="173" y="651"/>
                  </a:lnTo>
                  <a:lnTo>
                    <a:pt x="173" y="651"/>
                  </a:lnTo>
                  <a:lnTo>
                    <a:pt x="196" y="640"/>
                  </a:lnTo>
                  <a:lnTo>
                    <a:pt x="220" y="630"/>
                  </a:lnTo>
                  <a:lnTo>
                    <a:pt x="245" y="622"/>
                  </a:lnTo>
                  <a:lnTo>
                    <a:pt x="270" y="614"/>
                  </a:lnTo>
                  <a:lnTo>
                    <a:pt x="297" y="608"/>
                  </a:lnTo>
                  <a:lnTo>
                    <a:pt x="324" y="601"/>
                  </a:lnTo>
                  <a:lnTo>
                    <a:pt x="351" y="596"/>
                  </a:lnTo>
                  <a:lnTo>
                    <a:pt x="378" y="592"/>
                  </a:lnTo>
                  <a:lnTo>
                    <a:pt x="435" y="584"/>
                  </a:lnTo>
                  <a:lnTo>
                    <a:pt x="492" y="580"/>
                  </a:lnTo>
                  <a:lnTo>
                    <a:pt x="548" y="577"/>
                  </a:lnTo>
                  <a:lnTo>
                    <a:pt x="603" y="574"/>
                  </a:lnTo>
                  <a:lnTo>
                    <a:pt x="603" y="574"/>
                  </a:lnTo>
                  <a:lnTo>
                    <a:pt x="619" y="574"/>
                  </a:lnTo>
                  <a:lnTo>
                    <a:pt x="635" y="575"/>
                  </a:lnTo>
                  <a:lnTo>
                    <a:pt x="667" y="577"/>
                  </a:lnTo>
                  <a:lnTo>
                    <a:pt x="699" y="580"/>
                  </a:lnTo>
                  <a:lnTo>
                    <a:pt x="731" y="583"/>
                  </a:lnTo>
                  <a:lnTo>
                    <a:pt x="731" y="583"/>
                  </a:lnTo>
                  <a:lnTo>
                    <a:pt x="763" y="585"/>
                  </a:lnTo>
                  <a:lnTo>
                    <a:pt x="794" y="589"/>
                  </a:lnTo>
                  <a:lnTo>
                    <a:pt x="857" y="596"/>
                  </a:lnTo>
                  <a:lnTo>
                    <a:pt x="857" y="596"/>
                  </a:lnTo>
                  <a:lnTo>
                    <a:pt x="914" y="602"/>
                  </a:lnTo>
                  <a:lnTo>
                    <a:pt x="973" y="607"/>
                  </a:lnTo>
                  <a:lnTo>
                    <a:pt x="1002" y="608"/>
                  </a:lnTo>
                  <a:lnTo>
                    <a:pt x="1030" y="609"/>
                  </a:lnTo>
                  <a:lnTo>
                    <a:pt x="1059" y="609"/>
                  </a:lnTo>
                  <a:lnTo>
                    <a:pt x="1087" y="608"/>
                  </a:lnTo>
                  <a:lnTo>
                    <a:pt x="1115" y="606"/>
                  </a:lnTo>
                  <a:lnTo>
                    <a:pt x="1143" y="604"/>
                  </a:lnTo>
                  <a:lnTo>
                    <a:pt x="1171" y="599"/>
                  </a:lnTo>
                  <a:lnTo>
                    <a:pt x="1196" y="594"/>
                  </a:lnTo>
                  <a:lnTo>
                    <a:pt x="1222" y="587"/>
                  </a:lnTo>
                  <a:lnTo>
                    <a:pt x="1247" y="580"/>
                  </a:lnTo>
                  <a:lnTo>
                    <a:pt x="1271" y="571"/>
                  </a:lnTo>
                  <a:lnTo>
                    <a:pt x="1294" y="561"/>
                  </a:lnTo>
                  <a:lnTo>
                    <a:pt x="1294" y="561"/>
                  </a:lnTo>
                  <a:lnTo>
                    <a:pt x="1308" y="553"/>
                  </a:lnTo>
                  <a:lnTo>
                    <a:pt x="1322" y="545"/>
                  </a:lnTo>
                  <a:lnTo>
                    <a:pt x="1335" y="534"/>
                  </a:lnTo>
                  <a:lnTo>
                    <a:pt x="1346" y="523"/>
                  </a:lnTo>
                  <a:lnTo>
                    <a:pt x="1357" y="510"/>
                  </a:lnTo>
                  <a:lnTo>
                    <a:pt x="1366" y="496"/>
                  </a:lnTo>
                  <a:lnTo>
                    <a:pt x="1370" y="489"/>
                  </a:lnTo>
                  <a:lnTo>
                    <a:pt x="1373" y="481"/>
                  </a:lnTo>
                  <a:lnTo>
                    <a:pt x="1375" y="473"/>
                  </a:lnTo>
                  <a:lnTo>
                    <a:pt x="1376" y="465"/>
                  </a:lnTo>
                  <a:lnTo>
                    <a:pt x="1376" y="465"/>
                  </a:lnTo>
                  <a:lnTo>
                    <a:pt x="1377" y="453"/>
                  </a:lnTo>
                  <a:lnTo>
                    <a:pt x="1376" y="437"/>
                  </a:lnTo>
                  <a:lnTo>
                    <a:pt x="1373" y="423"/>
                  </a:lnTo>
                  <a:lnTo>
                    <a:pt x="1371" y="417"/>
                  </a:lnTo>
                  <a:lnTo>
                    <a:pt x="1369" y="412"/>
                  </a:lnTo>
                  <a:lnTo>
                    <a:pt x="1369" y="412"/>
                  </a:lnTo>
                  <a:lnTo>
                    <a:pt x="1366" y="409"/>
                  </a:lnTo>
                  <a:lnTo>
                    <a:pt x="1359" y="404"/>
                  </a:lnTo>
                  <a:lnTo>
                    <a:pt x="1343" y="396"/>
                  </a:lnTo>
                  <a:lnTo>
                    <a:pt x="1326" y="388"/>
                  </a:lnTo>
                  <a:lnTo>
                    <a:pt x="1313" y="384"/>
                  </a:lnTo>
                  <a:lnTo>
                    <a:pt x="1313" y="384"/>
                  </a:lnTo>
                  <a:lnTo>
                    <a:pt x="1298" y="381"/>
                  </a:lnTo>
                  <a:lnTo>
                    <a:pt x="1283" y="379"/>
                  </a:lnTo>
                  <a:lnTo>
                    <a:pt x="1253" y="374"/>
                  </a:lnTo>
                  <a:lnTo>
                    <a:pt x="1253" y="374"/>
                  </a:lnTo>
                  <a:lnTo>
                    <a:pt x="1222" y="370"/>
                  </a:lnTo>
                  <a:lnTo>
                    <a:pt x="1193" y="366"/>
                  </a:lnTo>
                  <a:lnTo>
                    <a:pt x="1165" y="364"/>
                  </a:lnTo>
                  <a:lnTo>
                    <a:pt x="1136" y="364"/>
                  </a:lnTo>
                  <a:lnTo>
                    <a:pt x="1136" y="364"/>
                  </a:lnTo>
                  <a:lnTo>
                    <a:pt x="1115" y="366"/>
                  </a:lnTo>
                  <a:lnTo>
                    <a:pt x="1093" y="369"/>
                  </a:lnTo>
                  <a:lnTo>
                    <a:pt x="1050" y="379"/>
                  </a:lnTo>
                  <a:lnTo>
                    <a:pt x="1050" y="379"/>
                  </a:lnTo>
                  <a:lnTo>
                    <a:pt x="1030" y="384"/>
                  </a:lnTo>
                  <a:lnTo>
                    <a:pt x="1011" y="389"/>
                  </a:lnTo>
                  <a:lnTo>
                    <a:pt x="975" y="403"/>
                  </a:lnTo>
                  <a:lnTo>
                    <a:pt x="975" y="403"/>
                  </a:lnTo>
                  <a:lnTo>
                    <a:pt x="958" y="409"/>
                  </a:lnTo>
                  <a:lnTo>
                    <a:pt x="939" y="413"/>
                  </a:lnTo>
                  <a:lnTo>
                    <a:pt x="921" y="417"/>
                  </a:lnTo>
                  <a:lnTo>
                    <a:pt x="902" y="420"/>
                  </a:lnTo>
                  <a:lnTo>
                    <a:pt x="883" y="423"/>
                  </a:lnTo>
                  <a:lnTo>
                    <a:pt x="862" y="425"/>
                  </a:lnTo>
                  <a:lnTo>
                    <a:pt x="821" y="427"/>
                  </a:lnTo>
                  <a:lnTo>
                    <a:pt x="821" y="427"/>
                  </a:lnTo>
                  <a:lnTo>
                    <a:pt x="805" y="424"/>
                  </a:lnTo>
                  <a:lnTo>
                    <a:pt x="792" y="420"/>
                  </a:lnTo>
                  <a:lnTo>
                    <a:pt x="780" y="415"/>
                  </a:lnTo>
                  <a:lnTo>
                    <a:pt x="767" y="409"/>
                  </a:lnTo>
                  <a:lnTo>
                    <a:pt x="767" y="409"/>
                  </a:lnTo>
                  <a:lnTo>
                    <a:pt x="756" y="402"/>
                  </a:lnTo>
                  <a:lnTo>
                    <a:pt x="746" y="395"/>
                  </a:lnTo>
                  <a:lnTo>
                    <a:pt x="737" y="386"/>
                  </a:lnTo>
                  <a:lnTo>
                    <a:pt x="729" y="377"/>
                  </a:lnTo>
                  <a:lnTo>
                    <a:pt x="721" y="366"/>
                  </a:lnTo>
                  <a:lnTo>
                    <a:pt x="714" y="353"/>
                  </a:lnTo>
                  <a:lnTo>
                    <a:pt x="707" y="340"/>
                  </a:lnTo>
                  <a:lnTo>
                    <a:pt x="701" y="326"/>
                  </a:lnTo>
                  <a:lnTo>
                    <a:pt x="701" y="326"/>
                  </a:lnTo>
                  <a:lnTo>
                    <a:pt x="699" y="318"/>
                  </a:lnTo>
                  <a:lnTo>
                    <a:pt x="697" y="308"/>
                  </a:lnTo>
                  <a:lnTo>
                    <a:pt x="696" y="297"/>
                  </a:lnTo>
                  <a:lnTo>
                    <a:pt x="696" y="286"/>
                  </a:lnTo>
                  <a:lnTo>
                    <a:pt x="697" y="274"/>
                  </a:lnTo>
                  <a:lnTo>
                    <a:pt x="699" y="262"/>
                  </a:lnTo>
                  <a:lnTo>
                    <a:pt x="702" y="251"/>
                  </a:lnTo>
                  <a:lnTo>
                    <a:pt x="705" y="242"/>
                  </a:lnTo>
                  <a:lnTo>
                    <a:pt x="705" y="242"/>
                  </a:lnTo>
                  <a:lnTo>
                    <a:pt x="708" y="235"/>
                  </a:lnTo>
                  <a:lnTo>
                    <a:pt x="712" y="230"/>
                  </a:lnTo>
                  <a:lnTo>
                    <a:pt x="717" y="223"/>
                  </a:lnTo>
                  <a:lnTo>
                    <a:pt x="721" y="217"/>
                  </a:lnTo>
                  <a:lnTo>
                    <a:pt x="721" y="217"/>
                  </a:lnTo>
                  <a:lnTo>
                    <a:pt x="733" y="199"/>
                  </a:lnTo>
                  <a:lnTo>
                    <a:pt x="744" y="184"/>
                  </a:lnTo>
                  <a:lnTo>
                    <a:pt x="756" y="170"/>
                  </a:lnTo>
                  <a:lnTo>
                    <a:pt x="775" y="155"/>
                  </a:lnTo>
                  <a:lnTo>
                    <a:pt x="775" y="155"/>
                  </a:lnTo>
                  <a:lnTo>
                    <a:pt x="805" y="131"/>
                  </a:lnTo>
                  <a:lnTo>
                    <a:pt x="822" y="120"/>
                  </a:lnTo>
                  <a:lnTo>
                    <a:pt x="840" y="108"/>
                  </a:lnTo>
                  <a:lnTo>
                    <a:pt x="858" y="97"/>
                  </a:lnTo>
                  <a:lnTo>
                    <a:pt x="876" y="86"/>
                  </a:lnTo>
                  <a:lnTo>
                    <a:pt x="894" y="78"/>
                  </a:lnTo>
                  <a:lnTo>
                    <a:pt x="913" y="70"/>
                  </a:lnTo>
                  <a:lnTo>
                    <a:pt x="913" y="70"/>
                  </a:lnTo>
                  <a:lnTo>
                    <a:pt x="922" y="68"/>
                  </a:lnTo>
                  <a:lnTo>
                    <a:pt x="933" y="66"/>
                  </a:lnTo>
                  <a:lnTo>
                    <a:pt x="957" y="63"/>
                  </a:lnTo>
                  <a:lnTo>
                    <a:pt x="957" y="63"/>
                  </a:lnTo>
                  <a:lnTo>
                    <a:pt x="992" y="55"/>
                  </a:lnTo>
                  <a:lnTo>
                    <a:pt x="1028" y="46"/>
                  </a:lnTo>
                  <a:lnTo>
                    <a:pt x="1066" y="37"/>
                  </a:lnTo>
                  <a:lnTo>
                    <a:pt x="1102" y="30"/>
                  </a:lnTo>
                  <a:lnTo>
                    <a:pt x="1102" y="30"/>
                  </a:lnTo>
                  <a:lnTo>
                    <a:pt x="1132" y="24"/>
                  </a:lnTo>
                  <a:lnTo>
                    <a:pt x="1161" y="19"/>
                  </a:lnTo>
                  <a:lnTo>
                    <a:pt x="1218" y="13"/>
                  </a:lnTo>
                  <a:lnTo>
                    <a:pt x="1275" y="6"/>
                  </a:lnTo>
                  <a:lnTo>
                    <a:pt x="1333" y="1"/>
                  </a:lnTo>
                  <a:lnTo>
                    <a:pt x="1333" y="1"/>
                  </a:lnTo>
                  <a:lnTo>
                    <a:pt x="1350" y="1"/>
                  </a:lnTo>
                  <a:lnTo>
                    <a:pt x="1366" y="1"/>
                  </a:lnTo>
                  <a:lnTo>
                    <a:pt x="1381" y="1"/>
                  </a:lnTo>
                  <a:lnTo>
                    <a:pt x="1392" y="0"/>
                  </a:lnTo>
                  <a:lnTo>
                    <a:pt x="1392" y="0"/>
                  </a:lnTo>
                  <a:lnTo>
                    <a:pt x="1399" y="1"/>
                  </a:lnTo>
                  <a:lnTo>
                    <a:pt x="1406" y="2"/>
                  </a:lnTo>
                  <a:lnTo>
                    <a:pt x="1421" y="3"/>
                  </a:lnTo>
                  <a:lnTo>
                    <a:pt x="1429" y="3"/>
                  </a:lnTo>
                  <a:lnTo>
                    <a:pt x="1436" y="5"/>
                  </a:lnTo>
                  <a:lnTo>
                    <a:pt x="1444" y="8"/>
                  </a:lnTo>
                  <a:lnTo>
                    <a:pt x="1450" y="13"/>
                  </a:lnTo>
                  <a:lnTo>
                    <a:pt x="1450" y="13"/>
                  </a:lnTo>
                  <a:lnTo>
                    <a:pt x="1461" y="15"/>
                  </a:lnTo>
                  <a:lnTo>
                    <a:pt x="1473" y="16"/>
                  </a:lnTo>
                  <a:lnTo>
                    <a:pt x="1495" y="16"/>
                  </a:lnTo>
                  <a:lnTo>
                    <a:pt x="1518" y="16"/>
                  </a:lnTo>
                  <a:lnTo>
                    <a:pt x="1529" y="16"/>
                  </a:lnTo>
                  <a:lnTo>
                    <a:pt x="1540" y="16"/>
                  </a:lnTo>
                  <a:lnTo>
                    <a:pt x="1540" y="16"/>
                  </a:lnTo>
                  <a:lnTo>
                    <a:pt x="1544" y="17"/>
                  </a:lnTo>
                  <a:lnTo>
                    <a:pt x="1548" y="19"/>
                  </a:lnTo>
                  <a:lnTo>
                    <a:pt x="1552" y="21"/>
                  </a:lnTo>
                  <a:lnTo>
                    <a:pt x="1555" y="22"/>
                  </a:lnTo>
                  <a:lnTo>
                    <a:pt x="1555" y="22"/>
                  </a:lnTo>
                  <a:lnTo>
                    <a:pt x="1562" y="22"/>
                  </a:lnTo>
                  <a:lnTo>
                    <a:pt x="1568" y="21"/>
                  </a:lnTo>
                  <a:lnTo>
                    <a:pt x="1575" y="20"/>
                  </a:lnTo>
                  <a:lnTo>
                    <a:pt x="1582" y="20"/>
                  </a:lnTo>
                  <a:lnTo>
                    <a:pt x="1582" y="20"/>
                  </a:lnTo>
                  <a:lnTo>
                    <a:pt x="1597" y="21"/>
                  </a:lnTo>
                  <a:lnTo>
                    <a:pt x="1613" y="23"/>
                  </a:lnTo>
                  <a:lnTo>
                    <a:pt x="1646" y="29"/>
                  </a:lnTo>
                  <a:lnTo>
                    <a:pt x="1715" y="45"/>
                  </a:lnTo>
                  <a:lnTo>
                    <a:pt x="1715" y="45"/>
                  </a:lnTo>
                  <a:lnTo>
                    <a:pt x="1727" y="47"/>
                  </a:lnTo>
                  <a:lnTo>
                    <a:pt x="1741" y="49"/>
                  </a:lnTo>
                  <a:lnTo>
                    <a:pt x="1755" y="51"/>
                  </a:lnTo>
                  <a:lnTo>
                    <a:pt x="1769" y="54"/>
                  </a:lnTo>
                  <a:lnTo>
                    <a:pt x="1769" y="54"/>
                  </a:lnTo>
                  <a:lnTo>
                    <a:pt x="1778" y="56"/>
                  </a:lnTo>
                  <a:lnTo>
                    <a:pt x="1786" y="61"/>
                  </a:lnTo>
                  <a:lnTo>
                    <a:pt x="1804" y="69"/>
                  </a:lnTo>
                  <a:lnTo>
                    <a:pt x="1821" y="79"/>
                  </a:lnTo>
                  <a:lnTo>
                    <a:pt x="1837" y="87"/>
                  </a:lnTo>
                  <a:lnTo>
                    <a:pt x="1837" y="87"/>
                  </a:lnTo>
                  <a:lnTo>
                    <a:pt x="1854" y="97"/>
                  </a:lnTo>
                  <a:lnTo>
                    <a:pt x="1870" y="106"/>
                  </a:lnTo>
                  <a:lnTo>
                    <a:pt x="1886" y="115"/>
                  </a:lnTo>
                  <a:lnTo>
                    <a:pt x="1903" y="123"/>
                  </a:lnTo>
                  <a:lnTo>
                    <a:pt x="1903" y="123"/>
                  </a:lnTo>
                  <a:lnTo>
                    <a:pt x="1948" y="169"/>
                  </a:lnTo>
                  <a:lnTo>
                    <a:pt x="1994" y="215"/>
                  </a:lnTo>
                  <a:lnTo>
                    <a:pt x="2017" y="237"/>
                  </a:lnTo>
                  <a:lnTo>
                    <a:pt x="2038" y="262"/>
                  </a:lnTo>
                  <a:lnTo>
                    <a:pt x="2059" y="287"/>
                  </a:lnTo>
                  <a:lnTo>
                    <a:pt x="2079" y="313"/>
                  </a:lnTo>
                  <a:lnTo>
                    <a:pt x="2079" y="313"/>
                  </a:lnTo>
                  <a:lnTo>
                    <a:pt x="2101" y="357"/>
                  </a:lnTo>
                  <a:lnTo>
                    <a:pt x="2122" y="402"/>
                  </a:lnTo>
                  <a:lnTo>
                    <a:pt x="2141" y="448"/>
                  </a:lnTo>
                  <a:lnTo>
                    <a:pt x="2158" y="496"/>
                  </a:lnTo>
                  <a:lnTo>
                    <a:pt x="2158" y="496"/>
                  </a:lnTo>
                  <a:lnTo>
                    <a:pt x="2162" y="526"/>
                  </a:lnTo>
                  <a:lnTo>
                    <a:pt x="2165" y="558"/>
                  </a:lnTo>
                  <a:lnTo>
                    <a:pt x="2168" y="587"/>
                  </a:lnTo>
                  <a:lnTo>
                    <a:pt x="2168" y="617"/>
                  </a:lnTo>
                  <a:lnTo>
                    <a:pt x="2166" y="650"/>
                  </a:lnTo>
                  <a:lnTo>
                    <a:pt x="2163" y="682"/>
                  </a:lnTo>
                  <a:lnTo>
                    <a:pt x="2157" y="714"/>
                  </a:lnTo>
                  <a:lnTo>
                    <a:pt x="2154" y="731"/>
                  </a:lnTo>
                  <a:lnTo>
                    <a:pt x="2148" y="748"/>
                  </a:lnTo>
                  <a:lnTo>
                    <a:pt x="2148" y="748"/>
                  </a:lnTo>
                  <a:lnTo>
                    <a:pt x="2151" y="766"/>
                  </a:lnTo>
                  <a:lnTo>
                    <a:pt x="2155" y="787"/>
                  </a:lnTo>
                  <a:lnTo>
                    <a:pt x="2156" y="809"/>
                  </a:lnTo>
                  <a:lnTo>
                    <a:pt x="2156" y="821"/>
                  </a:lnTo>
                  <a:lnTo>
                    <a:pt x="2155" y="832"/>
                  </a:lnTo>
                  <a:lnTo>
                    <a:pt x="2154" y="842"/>
                  </a:lnTo>
                  <a:lnTo>
                    <a:pt x="2151" y="853"/>
                  </a:lnTo>
                  <a:lnTo>
                    <a:pt x="2148" y="863"/>
                  </a:lnTo>
                  <a:lnTo>
                    <a:pt x="2144" y="871"/>
                  </a:lnTo>
                  <a:lnTo>
                    <a:pt x="2139" y="880"/>
                  </a:lnTo>
                  <a:lnTo>
                    <a:pt x="2132" y="887"/>
                  </a:lnTo>
                  <a:lnTo>
                    <a:pt x="2124" y="893"/>
                  </a:lnTo>
                  <a:lnTo>
                    <a:pt x="2115" y="897"/>
                  </a:lnTo>
                  <a:lnTo>
                    <a:pt x="2115" y="897"/>
                  </a:lnTo>
                  <a:close/>
                  <a:moveTo>
                    <a:pt x="1760" y="1774"/>
                  </a:moveTo>
                  <a:lnTo>
                    <a:pt x="1760" y="1774"/>
                  </a:lnTo>
                  <a:lnTo>
                    <a:pt x="1760" y="1777"/>
                  </a:lnTo>
                  <a:lnTo>
                    <a:pt x="1759" y="1780"/>
                  </a:lnTo>
                  <a:lnTo>
                    <a:pt x="1756" y="1785"/>
                  </a:lnTo>
                  <a:lnTo>
                    <a:pt x="1754" y="1788"/>
                  </a:lnTo>
                  <a:lnTo>
                    <a:pt x="1752" y="1791"/>
                  </a:lnTo>
                  <a:lnTo>
                    <a:pt x="1752" y="1791"/>
                  </a:lnTo>
                  <a:lnTo>
                    <a:pt x="1756" y="1806"/>
                  </a:lnTo>
                  <a:lnTo>
                    <a:pt x="1761" y="1820"/>
                  </a:lnTo>
                  <a:lnTo>
                    <a:pt x="1764" y="1826"/>
                  </a:lnTo>
                  <a:lnTo>
                    <a:pt x="1767" y="1832"/>
                  </a:lnTo>
                  <a:lnTo>
                    <a:pt x="1772" y="1836"/>
                  </a:lnTo>
                  <a:lnTo>
                    <a:pt x="1776" y="1837"/>
                  </a:lnTo>
                  <a:lnTo>
                    <a:pt x="1779" y="1837"/>
                  </a:lnTo>
                  <a:lnTo>
                    <a:pt x="1779" y="1837"/>
                  </a:lnTo>
                  <a:lnTo>
                    <a:pt x="1783" y="1837"/>
                  </a:lnTo>
                  <a:lnTo>
                    <a:pt x="1787" y="1836"/>
                  </a:lnTo>
                  <a:lnTo>
                    <a:pt x="1792" y="1834"/>
                  </a:lnTo>
                  <a:lnTo>
                    <a:pt x="1795" y="1832"/>
                  </a:lnTo>
                  <a:lnTo>
                    <a:pt x="1797" y="1827"/>
                  </a:lnTo>
                  <a:lnTo>
                    <a:pt x="1799" y="1823"/>
                  </a:lnTo>
                  <a:lnTo>
                    <a:pt x="1802" y="1813"/>
                  </a:lnTo>
                  <a:lnTo>
                    <a:pt x="1804" y="1803"/>
                  </a:lnTo>
                  <a:lnTo>
                    <a:pt x="1804" y="1792"/>
                  </a:lnTo>
                  <a:lnTo>
                    <a:pt x="1800" y="1782"/>
                  </a:lnTo>
                  <a:lnTo>
                    <a:pt x="1798" y="1778"/>
                  </a:lnTo>
                  <a:lnTo>
                    <a:pt x="1796" y="1774"/>
                  </a:lnTo>
                  <a:lnTo>
                    <a:pt x="1796" y="1774"/>
                  </a:lnTo>
                  <a:lnTo>
                    <a:pt x="1796" y="1762"/>
                  </a:lnTo>
                  <a:lnTo>
                    <a:pt x="1796" y="1751"/>
                  </a:lnTo>
                  <a:lnTo>
                    <a:pt x="1795" y="1740"/>
                  </a:lnTo>
                  <a:lnTo>
                    <a:pt x="1793" y="1728"/>
                  </a:lnTo>
                  <a:lnTo>
                    <a:pt x="1789" y="1704"/>
                  </a:lnTo>
                  <a:lnTo>
                    <a:pt x="1787" y="1691"/>
                  </a:lnTo>
                  <a:lnTo>
                    <a:pt x="1786" y="1677"/>
                  </a:lnTo>
                  <a:lnTo>
                    <a:pt x="1786" y="1677"/>
                  </a:lnTo>
                  <a:lnTo>
                    <a:pt x="1783" y="1675"/>
                  </a:lnTo>
                  <a:lnTo>
                    <a:pt x="1780" y="1673"/>
                  </a:lnTo>
                  <a:lnTo>
                    <a:pt x="1777" y="1672"/>
                  </a:lnTo>
                  <a:lnTo>
                    <a:pt x="1774" y="1671"/>
                  </a:lnTo>
                  <a:lnTo>
                    <a:pt x="1766" y="1672"/>
                  </a:lnTo>
                  <a:lnTo>
                    <a:pt x="1759" y="1675"/>
                  </a:lnTo>
                  <a:lnTo>
                    <a:pt x="1752" y="1680"/>
                  </a:lnTo>
                  <a:lnTo>
                    <a:pt x="1747" y="1685"/>
                  </a:lnTo>
                  <a:lnTo>
                    <a:pt x="1744" y="1691"/>
                  </a:lnTo>
                  <a:lnTo>
                    <a:pt x="1741" y="1699"/>
                  </a:lnTo>
                  <a:lnTo>
                    <a:pt x="1741" y="1699"/>
                  </a:lnTo>
                  <a:lnTo>
                    <a:pt x="1741" y="1706"/>
                  </a:lnTo>
                  <a:lnTo>
                    <a:pt x="1742" y="1715"/>
                  </a:lnTo>
                  <a:lnTo>
                    <a:pt x="1747" y="1732"/>
                  </a:lnTo>
                  <a:lnTo>
                    <a:pt x="1749" y="1741"/>
                  </a:lnTo>
                  <a:lnTo>
                    <a:pt x="1751" y="1750"/>
                  </a:lnTo>
                  <a:lnTo>
                    <a:pt x="1751" y="1758"/>
                  </a:lnTo>
                  <a:lnTo>
                    <a:pt x="1750" y="1766"/>
                  </a:lnTo>
                  <a:lnTo>
                    <a:pt x="1750" y="1766"/>
                  </a:lnTo>
                  <a:lnTo>
                    <a:pt x="1754" y="1765"/>
                  </a:lnTo>
                  <a:lnTo>
                    <a:pt x="1755" y="1765"/>
                  </a:lnTo>
                  <a:lnTo>
                    <a:pt x="1756" y="1766"/>
                  </a:lnTo>
                  <a:lnTo>
                    <a:pt x="1757" y="1770"/>
                  </a:lnTo>
                  <a:lnTo>
                    <a:pt x="1760" y="1774"/>
                  </a:lnTo>
                  <a:lnTo>
                    <a:pt x="1760" y="1774"/>
                  </a:lnTo>
                  <a:close/>
                  <a:moveTo>
                    <a:pt x="1339" y="22"/>
                  </a:moveTo>
                  <a:lnTo>
                    <a:pt x="1339" y="22"/>
                  </a:lnTo>
                  <a:lnTo>
                    <a:pt x="1327" y="21"/>
                  </a:lnTo>
                  <a:lnTo>
                    <a:pt x="1315" y="22"/>
                  </a:lnTo>
                  <a:lnTo>
                    <a:pt x="1315" y="22"/>
                  </a:lnTo>
                  <a:lnTo>
                    <a:pt x="1254" y="28"/>
                  </a:lnTo>
                  <a:lnTo>
                    <a:pt x="1190" y="35"/>
                  </a:lnTo>
                  <a:lnTo>
                    <a:pt x="1157" y="39"/>
                  </a:lnTo>
                  <a:lnTo>
                    <a:pt x="1124" y="45"/>
                  </a:lnTo>
                  <a:lnTo>
                    <a:pt x="1093" y="51"/>
                  </a:lnTo>
                  <a:lnTo>
                    <a:pt x="1062" y="57"/>
                  </a:lnTo>
                  <a:lnTo>
                    <a:pt x="1062" y="57"/>
                  </a:lnTo>
                  <a:lnTo>
                    <a:pt x="1039" y="63"/>
                  </a:lnTo>
                  <a:lnTo>
                    <a:pt x="1018" y="70"/>
                  </a:lnTo>
                  <a:lnTo>
                    <a:pt x="996" y="78"/>
                  </a:lnTo>
                  <a:lnTo>
                    <a:pt x="975" y="86"/>
                  </a:lnTo>
                  <a:lnTo>
                    <a:pt x="935" y="105"/>
                  </a:lnTo>
                  <a:lnTo>
                    <a:pt x="898" y="123"/>
                  </a:lnTo>
                  <a:lnTo>
                    <a:pt x="898" y="123"/>
                  </a:lnTo>
                  <a:lnTo>
                    <a:pt x="888" y="128"/>
                  </a:lnTo>
                  <a:lnTo>
                    <a:pt x="877" y="131"/>
                  </a:lnTo>
                  <a:lnTo>
                    <a:pt x="868" y="136"/>
                  </a:lnTo>
                  <a:lnTo>
                    <a:pt x="858" y="140"/>
                  </a:lnTo>
                  <a:lnTo>
                    <a:pt x="858" y="140"/>
                  </a:lnTo>
                  <a:lnTo>
                    <a:pt x="843" y="150"/>
                  </a:lnTo>
                  <a:lnTo>
                    <a:pt x="826" y="162"/>
                  </a:lnTo>
                  <a:lnTo>
                    <a:pt x="808" y="177"/>
                  </a:lnTo>
                  <a:lnTo>
                    <a:pt x="792" y="195"/>
                  </a:lnTo>
                  <a:lnTo>
                    <a:pt x="777" y="213"/>
                  </a:lnTo>
                  <a:lnTo>
                    <a:pt x="770" y="222"/>
                  </a:lnTo>
                  <a:lnTo>
                    <a:pt x="764" y="232"/>
                  </a:lnTo>
                  <a:lnTo>
                    <a:pt x="760" y="242"/>
                  </a:lnTo>
                  <a:lnTo>
                    <a:pt x="755" y="251"/>
                  </a:lnTo>
                  <a:lnTo>
                    <a:pt x="753" y="262"/>
                  </a:lnTo>
                  <a:lnTo>
                    <a:pt x="752" y="272"/>
                  </a:lnTo>
                  <a:lnTo>
                    <a:pt x="752" y="272"/>
                  </a:lnTo>
                  <a:lnTo>
                    <a:pt x="751" y="290"/>
                  </a:lnTo>
                  <a:lnTo>
                    <a:pt x="753" y="307"/>
                  </a:lnTo>
                  <a:lnTo>
                    <a:pt x="756" y="323"/>
                  </a:lnTo>
                  <a:lnTo>
                    <a:pt x="762" y="338"/>
                  </a:lnTo>
                  <a:lnTo>
                    <a:pt x="768" y="352"/>
                  </a:lnTo>
                  <a:lnTo>
                    <a:pt x="777" y="364"/>
                  </a:lnTo>
                  <a:lnTo>
                    <a:pt x="786" y="374"/>
                  </a:lnTo>
                  <a:lnTo>
                    <a:pt x="796" y="383"/>
                  </a:lnTo>
                  <a:lnTo>
                    <a:pt x="808" y="392"/>
                  </a:lnTo>
                  <a:lnTo>
                    <a:pt x="821" y="397"/>
                  </a:lnTo>
                  <a:lnTo>
                    <a:pt x="833" y="401"/>
                  </a:lnTo>
                  <a:lnTo>
                    <a:pt x="847" y="404"/>
                  </a:lnTo>
                  <a:lnTo>
                    <a:pt x="861" y="405"/>
                  </a:lnTo>
                  <a:lnTo>
                    <a:pt x="876" y="404"/>
                  </a:lnTo>
                  <a:lnTo>
                    <a:pt x="890" y="402"/>
                  </a:lnTo>
                  <a:lnTo>
                    <a:pt x="905" y="397"/>
                  </a:lnTo>
                  <a:lnTo>
                    <a:pt x="905" y="397"/>
                  </a:lnTo>
                  <a:lnTo>
                    <a:pt x="896" y="393"/>
                  </a:lnTo>
                  <a:lnTo>
                    <a:pt x="887" y="386"/>
                  </a:lnTo>
                  <a:lnTo>
                    <a:pt x="879" y="378"/>
                  </a:lnTo>
                  <a:lnTo>
                    <a:pt x="874" y="368"/>
                  </a:lnTo>
                  <a:lnTo>
                    <a:pt x="870" y="358"/>
                  </a:lnTo>
                  <a:lnTo>
                    <a:pt x="868" y="347"/>
                  </a:lnTo>
                  <a:lnTo>
                    <a:pt x="866" y="335"/>
                  </a:lnTo>
                  <a:lnTo>
                    <a:pt x="866" y="322"/>
                  </a:lnTo>
                  <a:lnTo>
                    <a:pt x="867" y="309"/>
                  </a:lnTo>
                  <a:lnTo>
                    <a:pt x="868" y="296"/>
                  </a:lnTo>
                  <a:lnTo>
                    <a:pt x="871" y="283"/>
                  </a:lnTo>
                  <a:lnTo>
                    <a:pt x="874" y="272"/>
                  </a:lnTo>
                  <a:lnTo>
                    <a:pt x="878" y="259"/>
                  </a:lnTo>
                  <a:lnTo>
                    <a:pt x="883" y="248"/>
                  </a:lnTo>
                  <a:lnTo>
                    <a:pt x="888" y="237"/>
                  </a:lnTo>
                  <a:lnTo>
                    <a:pt x="894" y="229"/>
                  </a:lnTo>
                  <a:lnTo>
                    <a:pt x="894" y="229"/>
                  </a:lnTo>
                  <a:lnTo>
                    <a:pt x="902" y="219"/>
                  </a:lnTo>
                  <a:lnTo>
                    <a:pt x="909" y="211"/>
                  </a:lnTo>
                  <a:lnTo>
                    <a:pt x="918" y="203"/>
                  </a:lnTo>
                  <a:lnTo>
                    <a:pt x="927" y="197"/>
                  </a:lnTo>
                  <a:lnTo>
                    <a:pt x="944" y="184"/>
                  </a:lnTo>
                  <a:lnTo>
                    <a:pt x="951" y="177"/>
                  </a:lnTo>
                  <a:lnTo>
                    <a:pt x="958" y="170"/>
                  </a:lnTo>
                  <a:lnTo>
                    <a:pt x="958" y="170"/>
                  </a:lnTo>
                  <a:lnTo>
                    <a:pt x="978" y="159"/>
                  </a:lnTo>
                  <a:lnTo>
                    <a:pt x="998" y="150"/>
                  </a:lnTo>
                  <a:lnTo>
                    <a:pt x="1020" y="140"/>
                  </a:lnTo>
                  <a:lnTo>
                    <a:pt x="1041" y="131"/>
                  </a:lnTo>
                  <a:lnTo>
                    <a:pt x="1064" y="123"/>
                  </a:lnTo>
                  <a:lnTo>
                    <a:pt x="1086" y="116"/>
                  </a:lnTo>
                  <a:lnTo>
                    <a:pt x="1134" y="102"/>
                  </a:lnTo>
                  <a:lnTo>
                    <a:pt x="1134" y="102"/>
                  </a:lnTo>
                  <a:lnTo>
                    <a:pt x="1179" y="91"/>
                  </a:lnTo>
                  <a:lnTo>
                    <a:pt x="1224" y="78"/>
                  </a:lnTo>
                  <a:lnTo>
                    <a:pt x="1268" y="66"/>
                  </a:lnTo>
                  <a:lnTo>
                    <a:pt x="1290" y="62"/>
                  </a:lnTo>
                  <a:lnTo>
                    <a:pt x="1311" y="57"/>
                  </a:lnTo>
                  <a:lnTo>
                    <a:pt x="1311" y="57"/>
                  </a:lnTo>
                  <a:lnTo>
                    <a:pt x="1330" y="55"/>
                  </a:lnTo>
                  <a:lnTo>
                    <a:pt x="1350" y="52"/>
                  </a:lnTo>
                  <a:lnTo>
                    <a:pt x="1388" y="48"/>
                  </a:lnTo>
                  <a:lnTo>
                    <a:pt x="1408" y="46"/>
                  </a:lnTo>
                  <a:lnTo>
                    <a:pt x="1428" y="41"/>
                  </a:lnTo>
                  <a:lnTo>
                    <a:pt x="1448" y="36"/>
                  </a:lnTo>
                  <a:lnTo>
                    <a:pt x="1467" y="30"/>
                  </a:lnTo>
                  <a:lnTo>
                    <a:pt x="1467" y="30"/>
                  </a:lnTo>
                  <a:lnTo>
                    <a:pt x="1403" y="25"/>
                  </a:lnTo>
                  <a:lnTo>
                    <a:pt x="1339" y="22"/>
                  </a:lnTo>
                  <a:lnTo>
                    <a:pt x="1339" y="22"/>
                  </a:lnTo>
                  <a:close/>
                  <a:moveTo>
                    <a:pt x="2063" y="534"/>
                  </a:moveTo>
                  <a:lnTo>
                    <a:pt x="2063" y="534"/>
                  </a:lnTo>
                  <a:lnTo>
                    <a:pt x="2060" y="522"/>
                  </a:lnTo>
                  <a:lnTo>
                    <a:pt x="2057" y="510"/>
                  </a:lnTo>
                  <a:lnTo>
                    <a:pt x="2051" y="486"/>
                  </a:lnTo>
                  <a:lnTo>
                    <a:pt x="2051" y="486"/>
                  </a:lnTo>
                  <a:lnTo>
                    <a:pt x="2041" y="449"/>
                  </a:lnTo>
                  <a:lnTo>
                    <a:pt x="2030" y="415"/>
                  </a:lnTo>
                  <a:lnTo>
                    <a:pt x="2024" y="398"/>
                  </a:lnTo>
                  <a:lnTo>
                    <a:pt x="2018" y="381"/>
                  </a:lnTo>
                  <a:lnTo>
                    <a:pt x="2010" y="365"/>
                  </a:lnTo>
                  <a:lnTo>
                    <a:pt x="2002" y="349"/>
                  </a:lnTo>
                  <a:lnTo>
                    <a:pt x="2002" y="349"/>
                  </a:lnTo>
                  <a:lnTo>
                    <a:pt x="1996" y="339"/>
                  </a:lnTo>
                  <a:lnTo>
                    <a:pt x="1989" y="331"/>
                  </a:lnTo>
                  <a:lnTo>
                    <a:pt x="1981" y="322"/>
                  </a:lnTo>
                  <a:lnTo>
                    <a:pt x="1974" y="313"/>
                  </a:lnTo>
                  <a:lnTo>
                    <a:pt x="1974" y="313"/>
                  </a:lnTo>
                  <a:lnTo>
                    <a:pt x="1969" y="306"/>
                  </a:lnTo>
                  <a:lnTo>
                    <a:pt x="1966" y="297"/>
                  </a:lnTo>
                  <a:lnTo>
                    <a:pt x="1963" y="290"/>
                  </a:lnTo>
                  <a:lnTo>
                    <a:pt x="1959" y="282"/>
                  </a:lnTo>
                  <a:lnTo>
                    <a:pt x="1959" y="282"/>
                  </a:lnTo>
                  <a:lnTo>
                    <a:pt x="1949" y="269"/>
                  </a:lnTo>
                  <a:lnTo>
                    <a:pt x="1938" y="257"/>
                  </a:lnTo>
                  <a:lnTo>
                    <a:pt x="1927" y="244"/>
                  </a:lnTo>
                  <a:lnTo>
                    <a:pt x="1915" y="232"/>
                  </a:lnTo>
                  <a:lnTo>
                    <a:pt x="1891" y="208"/>
                  </a:lnTo>
                  <a:lnTo>
                    <a:pt x="1865" y="185"/>
                  </a:lnTo>
                  <a:lnTo>
                    <a:pt x="1865" y="185"/>
                  </a:lnTo>
                  <a:lnTo>
                    <a:pt x="1843" y="167"/>
                  </a:lnTo>
                  <a:lnTo>
                    <a:pt x="1820" y="148"/>
                  </a:lnTo>
                  <a:lnTo>
                    <a:pt x="1795" y="132"/>
                  </a:lnTo>
                  <a:lnTo>
                    <a:pt x="1769" y="117"/>
                  </a:lnTo>
                  <a:lnTo>
                    <a:pt x="1742" y="104"/>
                  </a:lnTo>
                  <a:lnTo>
                    <a:pt x="1715" y="91"/>
                  </a:lnTo>
                  <a:lnTo>
                    <a:pt x="1685" y="79"/>
                  </a:lnTo>
                  <a:lnTo>
                    <a:pt x="1655" y="69"/>
                  </a:lnTo>
                  <a:lnTo>
                    <a:pt x="1655" y="69"/>
                  </a:lnTo>
                  <a:lnTo>
                    <a:pt x="1632" y="62"/>
                  </a:lnTo>
                  <a:lnTo>
                    <a:pt x="1610" y="55"/>
                  </a:lnTo>
                  <a:lnTo>
                    <a:pt x="1586" y="49"/>
                  </a:lnTo>
                  <a:lnTo>
                    <a:pt x="1563" y="45"/>
                  </a:lnTo>
                  <a:lnTo>
                    <a:pt x="1539" y="42"/>
                  </a:lnTo>
                  <a:lnTo>
                    <a:pt x="1514" y="41"/>
                  </a:lnTo>
                  <a:lnTo>
                    <a:pt x="1490" y="42"/>
                  </a:lnTo>
                  <a:lnTo>
                    <a:pt x="1478" y="44"/>
                  </a:lnTo>
                  <a:lnTo>
                    <a:pt x="1465" y="47"/>
                  </a:lnTo>
                  <a:lnTo>
                    <a:pt x="1465" y="47"/>
                  </a:lnTo>
                  <a:lnTo>
                    <a:pt x="1438" y="54"/>
                  </a:lnTo>
                  <a:lnTo>
                    <a:pt x="1411" y="60"/>
                  </a:lnTo>
                  <a:lnTo>
                    <a:pt x="1382" y="66"/>
                  </a:lnTo>
                  <a:lnTo>
                    <a:pt x="1352" y="70"/>
                  </a:lnTo>
                  <a:lnTo>
                    <a:pt x="1293" y="80"/>
                  </a:lnTo>
                  <a:lnTo>
                    <a:pt x="1264" y="85"/>
                  </a:lnTo>
                  <a:lnTo>
                    <a:pt x="1234" y="92"/>
                  </a:lnTo>
                  <a:lnTo>
                    <a:pt x="1234" y="92"/>
                  </a:lnTo>
                  <a:lnTo>
                    <a:pt x="1209" y="98"/>
                  </a:lnTo>
                  <a:lnTo>
                    <a:pt x="1184" y="105"/>
                  </a:lnTo>
                  <a:lnTo>
                    <a:pt x="1184" y="105"/>
                  </a:lnTo>
                  <a:lnTo>
                    <a:pt x="1163" y="109"/>
                  </a:lnTo>
                  <a:lnTo>
                    <a:pt x="1144" y="114"/>
                  </a:lnTo>
                  <a:lnTo>
                    <a:pt x="1106" y="127"/>
                  </a:lnTo>
                  <a:lnTo>
                    <a:pt x="1071" y="140"/>
                  </a:lnTo>
                  <a:lnTo>
                    <a:pt x="1037" y="153"/>
                  </a:lnTo>
                  <a:lnTo>
                    <a:pt x="1037" y="153"/>
                  </a:lnTo>
                  <a:lnTo>
                    <a:pt x="1008" y="166"/>
                  </a:lnTo>
                  <a:lnTo>
                    <a:pt x="993" y="173"/>
                  </a:lnTo>
                  <a:lnTo>
                    <a:pt x="978" y="182"/>
                  </a:lnTo>
                  <a:lnTo>
                    <a:pt x="964" y="190"/>
                  </a:lnTo>
                  <a:lnTo>
                    <a:pt x="949" y="201"/>
                  </a:lnTo>
                  <a:lnTo>
                    <a:pt x="936" y="212"/>
                  </a:lnTo>
                  <a:lnTo>
                    <a:pt x="923" y="223"/>
                  </a:lnTo>
                  <a:lnTo>
                    <a:pt x="913" y="236"/>
                  </a:lnTo>
                  <a:lnTo>
                    <a:pt x="903" y="250"/>
                  </a:lnTo>
                  <a:lnTo>
                    <a:pt x="894" y="266"/>
                  </a:lnTo>
                  <a:lnTo>
                    <a:pt x="888" y="282"/>
                  </a:lnTo>
                  <a:lnTo>
                    <a:pt x="884" y="299"/>
                  </a:lnTo>
                  <a:lnTo>
                    <a:pt x="883" y="309"/>
                  </a:lnTo>
                  <a:lnTo>
                    <a:pt x="883" y="319"/>
                  </a:lnTo>
                  <a:lnTo>
                    <a:pt x="883" y="328"/>
                  </a:lnTo>
                  <a:lnTo>
                    <a:pt x="883" y="338"/>
                  </a:lnTo>
                  <a:lnTo>
                    <a:pt x="885" y="349"/>
                  </a:lnTo>
                  <a:lnTo>
                    <a:pt x="887" y="359"/>
                  </a:lnTo>
                  <a:lnTo>
                    <a:pt x="887" y="359"/>
                  </a:lnTo>
                  <a:lnTo>
                    <a:pt x="892" y="368"/>
                  </a:lnTo>
                  <a:lnTo>
                    <a:pt x="899" y="375"/>
                  </a:lnTo>
                  <a:lnTo>
                    <a:pt x="905" y="381"/>
                  </a:lnTo>
                  <a:lnTo>
                    <a:pt x="912" y="385"/>
                  </a:lnTo>
                  <a:lnTo>
                    <a:pt x="918" y="387"/>
                  </a:lnTo>
                  <a:lnTo>
                    <a:pt x="926" y="388"/>
                  </a:lnTo>
                  <a:lnTo>
                    <a:pt x="933" y="389"/>
                  </a:lnTo>
                  <a:lnTo>
                    <a:pt x="942" y="388"/>
                  </a:lnTo>
                  <a:lnTo>
                    <a:pt x="958" y="385"/>
                  </a:lnTo>
                  <a:lnTo>
                    <a:pt x="975" y="381"/>
                  </a:lnTo>
                  <a:lnTo>
                    <a:pt x="993" y="374"/>
                  </a:lnTo>
                  <a:lnTo>
                    <a:pt x="1012" y="369"/>
                  </a:lnTo>
                  <a:lnTo>
                    <a:pt x="1012" y="369"/>
                  </a:lnTo>
                  <a:lnTo>
                    <a:pt x="1035" y="364"/>
                  </a:lnTo>
                  <a:lnTo>
                    <a:pt x="1055" y="359"/>
                  </a:lnTo>
                  <a:lnTo>
                    <a:pt x="1094" y="352"/>
                  </a:lnTo>
                  <a:lnTo>
                    <a:pt x="1094" y="352"/>
                  </a:lnTo>
                  <a:lnTo>
                    <a:pt x="1101" y="347"/>
                  </a:lnTo>
                  <a:lnTo>
                    <a:pt x="1110" y="343"/>
                  </a:lnTo>
                  <a:lnTo>
                    <a:pt x="1117" y="340"/>
                  </a:lnTo>
                  <a:lnTo>
                    <a:pt x="1127" y="338"/>
                  </a:lnTo>
                  <a:lnTo>
                    <a:pt x="1146" y="334"/>
                  </a:lnTo>
                  <a:lnTo>
                    <a:pt x="1169" y="329"/>
                  </a:lnTo>
                  <a:lnTo>
                    <a:pt x="1169" y="329"/>
                  </a:lnTo>
                  <a:lnTo>
                    <a:pt x="1200" y="322"/>
                  </a:lnTo>
                  <a:lnTo>
                    <a:pt x="1216" y="320"/>
                  </a:lnTo>
                  <a:lnTo>
                    <a:pt x="1231" y="319"/>
                  </a:lnTo>
                  <a:lnTo>
                    <a:pt x="1231" y="319"/>
                  </a:lnTo>
                  <a:lnTo>
                    <a:pt x="1261" y="319"/>
                  </a:lnTo>
                  <a:lnTo>
                    <a:pt x="1291" y="319"/>
                  </a:lnTo>
                  <a:lnTo>
                    <a:pt x="1354" y="317"/>
                  </a:lnTo>
                  <a:lnTo>
                    <a:pt x="1354" y="317"/>
                  </a:lnTo>
                  <a:lnTo>
                    <a:pt x="1382" y="318"/>
                  </a:lnTo>
                  <a:lnTo>
                    <a:pt x="1408" y="319"/>
                  </a:lnTo>
                  <a:lnTo>
                    <a:pt x="1408" y="319"/>
                  </a:lnTo>
                  <a:lnTo>
                    <a:pt x="1439" y="319"/>
                  </a:lnTo>
                  <a:lnTo>
                    <a:pt x="1453" y="320"/>
                  </a:lnTo>
                  <a:lnTo>
                    <a:pt x="1459" y="321"/>
                  </a:lnTo>
                  <a:lnTo>
                    <a:pt x="1463" y="322"/>
                  </a:lnTo>
                  <a:lnTo>
                    <a:pt x="1463" y="322"/>
                  </a:lnTo>
                  <a:lnTo>
                    <a:pt x="1467" y="324"/>
                  </a:lnTo>
                  <a:lnTo>
                    <a:pt x="1471" y="327"/>
                  </a:lnTo>
                  <a:lnTo>
                    <a:pt x="1478" y="336"/>
                  </a:lnTo>
                  <a:lnTo>
                    <a:pt x="1486" y="347"/>
                  </a:lnTo>
                  <a:lnTo>
                    <a:pt x="1492" y="358"/>
                  </a:lnTo>
                  <a:lnTo>
                    <a:pt x="1503" y="383"/>
                  </a:lnTo>
                  <a:lnTo>
                    <a:pt x="1512" y="404"/>
                  </a:lnTo>
                  <a:lnTo>
                    <a:pt x="1512" y="404"/>
                  </a:lnTo>
                  <a:lnTo>
                    <a:pt x="1518" y="418"/>
                  </a:lnTo>
                  <a:lnTo>
                    <a:pt x="1521" y="433"/>
                  </a:lnTo>
                  <a:lnTo>
                    <a:pt x="1524" y="447"/>
                  </a:lnTo>
                  <a:lnTo>
                    <a:pt x="1525" y="461"/>
                  </a:lnTo>
                  <a:lnTo>
                    <a:pt x="1525" y="475"/>
                  </a:lnTo>
                  <a:lnTo>
                    <a:pt x="1524" y="488"/>
                  </a:lnTo>
                  <a:lnTo>
                    <a:pt x="1523" y="502"/>
                  </a:lnTo>
                  <a:lnTo>
                    <a:pt x="1520" y="514"/>
                  </a:lnTo>
                  <a:lnTo>
                    <a:pt x="1515" y="526"/>
                  </a:lnTo>
                  <a:lnTo>
                    <a:pt x="1510" y="538"/>
                  </a:lnTo>
                  <a:lnTo>
                    <a:pt x="1505" y="549"/>
                  </a:lnTo>
                  <a:lnTo>
                    <a:pt x="1498" y="559"/>
                  </a:lnTo>
                  <a:lnTo>
                    <a:pt x="1491" y="568"/>
                  </a:lnTo>
                  <a:lnTo>
                    <a:pt x="1482" y="576"/>
                  </a:lnTo>
                  <a:lnTo>
                    <a:pt x="1473" y="583"/>
                  </a:lnTo>
                  <a:lnTo>
                    <a:pt x="1463" y="589"/>
                  </a:lnTo>
                  <a:lnTo>
                    <a:pt x="1463" y="589"/>
                  </a:lnTo>
                  <a:lnTo>
                    <a:pt x="1452" y="593"/>
                  </a:lnTo>
                  <a:lnTo>
                    <a:pt x="1437" y="597"/>
                  </a:lnTo>
                  <a:lnTo>
                    <a:pt x="1407" y="604"/>
                  </a:lnTo>
                  <a:lnTo>
                    <a:pt x="1407" y="604"/>
                  </a:lnTo>
                  <a:lnTo>
                    <a:pt x="1325" y="623"/>
                  </a:lnTo>
                  <a:lnTo>
                    <a:pt x="1284" y="631"/>
                  </a:lnTo>
                  <a:lnTo>
                    <a:pt x="1244" y="640"/>
                  </a:lnTo>
                  <a:lnTo>
                    <a:pt x="1202" y="646"/>
                  </a:lnTo>
                  <a:lnTo>
                    <a:pt x="1160" y="652"/>
                  </a:lnTo>
                  <a:lnTo>
                    <a:pt x="1118" y="656"/>
                  </a:lnTo>
                  <a:lnTo>
                    <a:pt x="1076" y="658"/>
                  </a:lnTo>
                  <a:lnTo>
                    <a:pt x="1076" y="658"/>
                  </a:lnTo>
                  <a:lnTo>
                    <a:pt x="1056" y="658"/>
                  </a:lnTo>
                  <a:lnTo>
                    <a:pt x="1037" y="657"/>
                  </a:lnTo>
                  <a:lnTo>
                    <a:pt x="1018" y="655"/>
                  </a:lnTo>
                  <a:lnTo>
                    <a:pt x="998" y="653"/>
                  </a:lnTo>
                  <a:lnTo>
                    <a:pt x="960" y="645"/>
                  </a:lnTo>
                  <a:lnTo>
                    <a:pt x="922" y="637"/>
                  </a:lnTo>
                  <a:lnTo>
                    <a:pt x="885" y="627"/>
                  </a:lnTo>
                  <a:lnTo>
                    <a:pt x="848" y="620"/>
                  </a:lnTo>
                  <a:lnTo>
                    <a:pt x="829" y="616"/>
                  </a:lnTo>
                  <a:lnTo>
                    <a:pt x="811" y="614"/>
                  </a:lnTo>
                  <a:lnTo>
                    <a:pt x="793" y="612"/>
                  </a:lnTo>
                  <a:lnTo>
                    <a:pt x="775" y="611"/>
                  </a:lnTo>
                  <a:lnTo>
                    <a:pt x="775" y="611"/>
                  </a:lnTo>
                  <a:lnTo>
                    <a:pt x="729" y="612"/>
                  </a:lnTo>
                  <a:lnTo>
                    <a:pt x="682" y="614"/>
                  </a:lnTo>
                  <a:lnTo>
                    <a:pt x="635" y="619"/>
                  </a:lnTo>
                  <a:lnTo>
                    <a:pt x="588" y="624"/>
                  </a:lnTo>
                  <a:lnTo>
                    <a:pt x="496" y="634"/>
                  </a:lnTo>
                  <a:lnTo>
                    <a:pt x="450" y="638"/>
                  </a:lnTo>
                  <a:lnTo>
                    <a:pt x="406" y="641"/>
                  </a:lnTo>
                  <a:lnTo>
                    <a:pt x="406" y="641"/>
                  </a:lnTo>
                  <a:lnTo>
                    <a:pt x="401" y="645"/>
                  </a:lnTo>
                  <a:lnTo>
                    <a:pt x="396" y="649"/>
                  </a:lnTo>
                  <a:lnTo>
                    <a:pt x="390" y="652"/>
                  </a:lnTo>
                  <a:lnTo>
                    <a:pt x="386" y="656"/>
                  </a:lnTo>
                  <a:lnTo>
                    <a:pt x="386" y="656"/>
                  </a:lnTo>
                  <a:lnTo>
                    <a:pt x="378" y="656"/>
                  </a:lnTo>
                  <a:lnTo>
                    <a:pt x="372" y="657"/>
                  </a:lnTo>
                  <a:lnTo>
                    <a:pt x="367" y="658"/>
                  </a:lnTo>
                  <a:lnTo>
                    <a:pt x="361" y="660"/>
                  </a:lnTo>
                  <a:lnTo>
                    <a:pt x="352" y="666"/>
                  </a:lnTo>
                  <a:lnTo>
                    <a:pt x="342" y="671"/>
                  </a:lnTo>
                  <a:lnTo>
                    <a:pt x="342" y="671"/>
                  </a:lnTo>
                  <a:lnTo>
                    <a:pt x="326" y="681"/>
                  </a:lnTo>
                  <a:lnTo>
                    <a:pt x="311" y="690"/>
                  </a:lnTo>
                  <a:lnTo>
                    <a:pt x="296" y="701"/>
                  </a:lnTo>
                  <a:lnTo>
                    <a:pt x="282" y="713"/>
                  </a:lnTo>
                  <a:lnTo>
                    <a:pt x="282" y="713"/>
                  </a:lnTo>
                  <a:lnTo>
                    <a:pt x="263" y="730"/>
                  </a:lnTo>
                  <a:lnTo>
                    <a:pt x="246" y="747"/>
                  </a:lnTo>
                  <a:lnTo>
                    <a:pt x="228" y="763"/>
                  </a:lnTo>
                  <a:lnTo>
                    <a:pt x="222" y="772"/>
                  </a:lnTo>
                  <a:lnTo>
                    <a:pt x="217" y="780"/>
                  </a:lnTo>
                  <a:lnTo>
                    <a:pt x="217" y="780"/>
                  </a:lnTo>
                  <a:lnTo>
                    <a:pt x="209" y="794"/>
                  </a:lnTo>
                  <a:lnTo>
                    <a:pt x="203" y="810"/>
                  </a:lnTo>
                  <a:lnTo>
                    <a:pt x="199" y="827"/>
                  </a:lnTo>
                  <a:lnTo>
                    <a:pt x="194" y="847"/>
                  </a:lnTo>
                  <a:lnTo>
                    <a:pt x="192" y="866"/>
                  </a:lnTo>
                  <a:lnTo>
                    <a:pt x="192" y="884"/>
                  </a:lnTo>
                  <a:lnTo>
                    <a:pt x="193" y="901"/>
                  </a:lnTo>
                  <a:lnTo>
                    <a:pt x="195" y="910"/>
                  </a:lnTo>
                  <a:lnTo>
                    <a:pt x="197" y="917"/>
                  </a:lnTo>
                  <a:lnTo>
                    <a:pt x="197" y="917"/>
                  </a:lnTo>
                  <a:lnTo>
                    <a:pt x="200" y="923"/>
                  </a:lnTo>
                  <a:lnTo>
                    <a:pt x="203" y="927"/>
                  </a:lnTo>
                  <a:lnTo>
                    <a:pt x="209" y="934"/>
                  </a:lnTo>
                  <a:lnTo>
                    <a:pt x="215" y="941"/>
                  </a:lnTo>
                  <a:lnTo>
                    <a:pt x="218" y="945"/>
                  </a:lnTo>
                  <a:lnTo>
                    <a:pt x="220" y="949"/>
                  </a:lnTo>
                  <a:lnTo>
                    <a:pt x="220" y="949"/>
                  </a:lnTo>
                  <a:lnTo>
                    <a:pt x="268" y="939"/>
                  </a:lnTo>
                  <a:lnTo>
                    <a:pt x="315" y="927"/>
                  </a:lnTo>
                  <a:lnTo>
                    <a:pt x="409" y="902"/>
                  </a:lnTo>
                  <a:lnTo>
                    <a:pt x="599" y="850"/>
                  </a:lnTo>
                  <a:lnTo>
                    <a:pt x="599" y="850"/>
                  </a:lnTo>
                  <a:lnTo>
                    <a:pt x="647" y="837"/>
                  </a:lnTo>
                  <a:lnTo>
                    <a:pt x="694" y="825"/>
                  </a:lnTo>
                  <a:lnTo>
                    <a:pt x="742" y="813"/>
                  </a:lnTo>
                  <a:lnTo>
                    <a:pt x="791" y="801"/>
                  </a:lnTo>
                  <a:lnTo>
                    <a:pt x="791" y="801"/>
                  </a:lnTo>
                  <a:lnTo>
                    <a:pt x="886" y="776"/>
                  </a:lnTo>
                  <a:lnTo>
                    <a:pt x="934" y="764"/>
                  </a:lnTo>
                  <a:lnTo>
                    <a:pt x="982" y="755"/>
                  </a:lnTo>
                  <a:lnTo>
                    <a:pt x="982" y="755"/>
                  </a:lnTo>
                  <a:lnTo>
                    <a:pt x="1007" y="749"/>
                  </a:lnTo>
                  <a:lnTo>
                    <a:pt x="1030" y="744"/>
                  </a:lnTo>
                  <a:lnTo>
                    <a:pt x="1079" y="731"/>
                  </a:lnTo>
                  <a:lnTo>
                    <a:pt x="1126" y="718"/>
                  </a:lnTo>
                  <a:lnTo>
                    <a:pt x="1174" y="705"/>
                  </a:lnTo>
                  <a:lnTo>
                    <a:pt x="1174" y="705"/>
                  </a:lnTo>
                  <a:lnTo>
                    <a:pt x="1223" y="693"/>
                  </a:lnTo>
                  <a:lnTo>
                    <a:pt x="1270" y="680"/>
                  </a:lnTo>
                  <a:lnTo>
                    <a:pt x="1363" y="653"/>
                  </a:lnTo>
                  <a:lnTo>
                    <a:pt x="1454" y="626"/>
                  </a:lnTo>
                  <a:lnTo>
                    <a:pt x="1545" y="600"/>
                  </a:lnTo>
                  <a:lnTo>
                    <a:pt x="1545" y="600"/>
                  </a:lnTo>
                  <a:lnTo>
                    <a:pt x="1593" y="587"/>
                  </a:lnTo>
                  <a:lnTo>
                    <a:pt x="1639" y="577"/>
                  </a:lnTo>
                  <a:lnTo>
                    <a:pt x="1685" y="567"/>
                  </a:lnTo>
                  <a:lnTo>
                    <a:pt x="1707" y="563"/>
                  </a:lnTo>
                  <a:lnTo>
                    <a:pt x="1730" y="561"/>
                  </a:lnTo>
                  <a:lnTo>
                    <a:pt x="1730" y="561"/>
                  </a:lnTo>
                  <a:lnTo>
                    <a:pt x="1766" y="556"/>
                  </a:lnTo>
                  <a:lnTo>
                    <a:pt x="1804" y="551"/>
                  </a:lnTo>
                  <a:lnTo>
                    <a:pt x="1804" y="551"/>
                  </a:lnTo>
                  <a:lnTo>
                    <a:pt x="1824" y="548"/>
                  </a:lnTo>
                  <a:lnTo>
                    <a:pt x="1844" y="544"/>
                  </a:lnTo>
                  <a:lnTo>
                    <a:pt x="1884" y="535"/>
                  </a:lnTo>
                  <a:lnTo>
                    <a:pt x="1921" y="528"/>
                  </a:lnTo>
                  <a:lnTo>
                    <a:pt x="1941" y="524"/>
                  </a:lnTo>
                  <a:lnTo>
                    <a:pt x="1959" y="523"/>
                  </a:lnTo>
                  <a:lnTo>
                    <a:pt x="1959" y="523"/>
                  </a:lnTo>
                  <a:lnTo>
                    <a:pt x="1975" y="533"/>
                  </a:lnTo>
                  <a:lnTo>
                    <a:pt x="1983" y="538"/>
                  </a:lnTo>
                  <a:lnTo>
                    <a:pt x="1993" y="541"/>
                  </a:lnTo>
                  <a:lnTo>
                    <a:pt x="1993" y="541"/>
                  </a:lnTo>
                  <a:lnTo>
                    <a:pt x="2004" y="563"/>
                  </a:lnTo>
                  <a:lnTo>
                    <a:pt x="2012" y="584"/>
                  </a:lnTo>
                  <a:lnTo>
                    <a:pt x="2020" y="607"/>
                  </a:lnTo>
                  <a:lnTo>
                    <a:pt x="2027" y="630"/>
                  </a:lnTo>
                  <a:lnTo>
                    <a:pt x="2034" y="653"/>
                  </a:lnTo>
                  <a:lnTo>
                    <a:pt x="2041" y="676"/>
                  </a:lnTo>
                  <a:lnTo>
                    <a:pt x="2050" y="699"/>
                  </a:lnTo>
                  <a:lnTo>
                    <a:pt x="2060" y="720"/>
                  </a:lnTo>
                  <a:lnTo>
                    <a:pt x="2060" y="720"/>
                  </a:lnTo>
                  <a:lnTo>
                    <a:pt x="2063" y="675"/>
                  </a:lnTo>
                  <a:lnTo>
                    <a:pt x="2065" y="628"/>
                  </a:lnTo>
                  <a:lnTo>
                    <a:pt x="2066" y="605"/>
                  </a:lnTo>
                  <a:lnTo>
                    <a:pt x="2066" y="581"/>
                  </a:lnTo>
                  <a:lnTo>
                    <a:pt x="2065" y="558"/>
                  </a:lnTo>
                  <a:lnTo>
                    <a:pt x="2063" y="534"/>
                  </a:lnTo>
                  <a:lnTo>
                    <a:pt x="2063" y="534"/>
                  </a:lnTo>
                  <a:close/>
                  <a:moveTo>
                    <a:pt x="1613" y="42"/>
                  </a:moveTo>
                  <a:lnTo>
                    <a:pt x="1613" y="42"/>
                  </a:lnTo>
                  <a:lnTo>
                    <a:pt x="1631" y="47"/>
                  </a:lnTo>
                  <a:lnTo>
                    <a:pt x="1648" y="51"/>
                  </a:lnTo>
                  <a:lnTo>
                    <a:pt x="1666" y="57"/>
                  </a:lnTo>
                  <a:lnTo>
                    <a:pt x="1684" y="64"/>
                  </a:lnTo>
                  <a:lnTo>
                    <a:pt x="1717" y="78"/>
                  </a:lnTo>
                  <a:lnTo>
                    <a:pt x="1750" y="93"/>
                  </a:lnTo>
                  <a:lnTo>
                    <a:pt x="1750" y="93"/>
                  </a:lnTo>
                  <a:lnTo>
                    <a:pt x="1776" y="107"/>
                  </a:lnTo>
                  <a:lnTo>
                    <a:pt x="1800" y="121"/>
                  </a:lnTo>
                  <a:lnTo>
                    <a:pt x="1823" y="136"/>
                  </a:lnTo>
                  <a:lnTo>
                    <a:pt x="1844" y="152"/>
                  </a:lnTo>
                  <a:lnTo>
                    <a:pt x="1844" y="152"/>
                  </a:lnTo>
                  <a:lnTo>
                    <a:pt x="1876" y="176"/>
                  </a:lnTo>
                  <a:lnTo>
                    <a:pt x="1891" y="190"/>
                  </a:lnTo>
                  <a:lnTo>
                    <a:pt x="1906" y="204"/>
                  </a:lnTo>
                  <a:lnTo>
                    <a:pt x="1921" y="219"/>
                  </a:lnTo>
                  <a:lnTo>
                    <a:pt x="1934" y="233"/>
                  </a:lnTo>
                  <a:lnTo>
                    <a:pt x="1947" y="249"/>
                  </a:lnTo>
                  <a:lnTo>
                    <a:pt x="1959" y="264"/>
                  </a:lnTo>
                  <a:lnTo>
                    <a:pt x="1959" y="264"/>
                  </a:lnTo>
                  <a:lnTo>
                    <a:pt x="1966" y="276"/>
                  </a:lnTo>
                  <a:lnTo>
                    <a:pt x="1974" y="288"/>
                  </a:lnTo>
                  <a:lnTo>
                    <a:pt x="1989" y="311"/>
                  </a:lnTo>
                  <a:lnTo>
                    <a:pt x="1989" y="311"/>
                  </a:lnTo>
                  <a:lnTo>
                    <a:pt x="1995" y="318"/>
                  </a:lnTo>
                  <a:lnTo>
                    <a:pt x="2002" y="325"/>
                  </a:lnTo>
                  <a:lnTo>
                    <a:pt x="2008" y="332"/>
                  </a:lnTo>
                  <a:lnTo>
                    <a:pt x="2013" y="339"/>
                  </a:lnTo>
                  <a:lnTo>
                    <a:pt x="2013" y="339"/>
                  </a:lnTo>
                  <a:lnTo>
                    <a:pt x="2025" y="359"/>
                  </a:lnTo>
                  <a:lnTo>
                    <a:pt x="2036" y="382"/>
                  </a:lnTo>
                  <a:lnTo>
                    <a:pt x="2047" y="407"/>
                  </a:lnTo>
                  <a:lnTo>
                    <a:pt x="2055" y="432"/>
                  </a:lnTo>
                  <a:lnTo>
                    <a:pt x="2063" y="459"/>
                  </a:lnTo>
                  <a:lnTo>
                    <a:pt x="2069" y="486"/>
                  </a:lnTo>
                  <a:lnTo>
                    <a:pt x="2074" y="513"/>
                  </a:lnTo>
                  <a:lnTo>
                    <a:pt x="2079" y="540"/>
                  </a:lnTo>
                  <a:lnTo>
                    <a:pt x="2079" y="540"/>
                  </a:lnTo>
                  <a:lnTo>
                    <a:pt x="2082" y="568"/>
                  </a:lnTo>
                  <a:lnTo>
                    <a:pt x="2083" y="596"/>
                  </a:lnTo>
                  <a:lnTo>
                    <a:pt x="2082" y="624"/>
                  </a:lnTo>
                  <a:lnTo>
                    <a:pt x="2081" y="652"/>
                  </a:lnTo>
                  <a:lnTo>
                    <a:pt x="2075" y="706"/>
                  </a:lnTo>
                  <a:lnTo>
                    <a:pt x="2070" y="760"/>
                  </a:lnTo>
                  <a:lnTo>
                    <a:pt x="2070" y="760"/>
                  </a:lnTo>
                  <a:lnTo>
                    <a:pt x="2080" y="758"/>
                  </a:lnTo>
                  <a:lnTo>
                    <a:pt x="2088" y="755"/>
                  </a:lnTo>
                  <a:lnTo>
                    <a:pt x="2096" y="751"/>
                  </a:lnTo>
                  <a:lnTo>
                    <a:pt x="2103" y="747"/>
                  </a:lnTo>
                  <a:lnTo>
                    <a:pt x="2110" y="743"/>
                  </a:lnTo>
                  <a:lnTo>
                    <a:pt x="2118" y="740"/>
                  </a:lnTo>
                  <a:lnTo>
                    <a:pt x="2127" y="736"/>
                  </a:lnTo>
                  <a:lnTo>
                    <a:pt x="2138" y="735"/>
                  </a:lnTo>
                  <a:lnTo>
                    <a:pt x="2138" y="735"/>
                  </a:lnTo>
                  <a:lnTo>
                    <a:pt x="2142" y="716"/>
                  </a:lnTo>
                  <a:lnTo>
                    <a:pt x="2145" y="698"/>
                  </a:lnTo>
                  <a:lnTo>
                    <a:pt x="2148" y="679"/>
                  </a:lnTo>
                  <a:lnTo>
                    <a:pt x="2150" y="660"/>
                  </a:lnTo>
                  <a:lnTo>
                    <a:pt x="2151" y="642"/>
                  </a:lnTo>
                  <a:lnTo>
                    <a:pt x="2153" y="625"/>
                  </a:lnTo>
                  <a:lnTo>
                    <a:pt x="2153" y="607"/>
                  </a:lnTo>
                  <a:lnTo>
                    <a:pt x="2151" y="590"/>
                  </a:lnTo>
                  <a:lnTo>
                    <a:pt x="2150" y="573"/>
                  </a:lnTo>
                  <a:lnTo>
                    <a:pt x="2148" y="555"/>
                  </a:lnTo>
                  <a:lnTo>
                    <a:pt x="2143" y="522"/>
                  </a:lnTo>
                  <a:lnTo>
                    <a:pt x="2134" y="489"/>
                  </a:lnTo>
                  <a:lnTo>
                    <a:pt x="2124" y="458"/>
                  </a:lnTo>
                  <a:lnTo>
                    <a:pt x="2124" y="458"/>
                  </a:lnTo>
                  <a:lnTo>
                    <a:pt x="2112" y="423"/>
                  </a:lnTo>
                  <a:lnTo>
                    <a:pt x="2099" y="389"/>
                  </a:lnTo>
                  <a:lnTo>
                    <a:pt x="2093" y="374"/>
                  </a:lnTo>
                  <a:lnTo>
                    <a:pt x="2085" y="358"/>
                  </a:lnTo>
                  <a:lnTo>
                    <a:pt x="2077" y="343"/>
                  </a:lnTo>
                  <a:lnTo>
                    <a:pt x="2068" y="328"/>
                  </a:lnTo>
                  <a:lnTo>
                    <a:pt x="2068" y="328"/>
                  </a:lnTo>
                  <a:lnTo>
                    <a:pt x="2053" y="306"/>
                  </a:lnTo>
                  <a:lnTo>
                    <a:pt x="2036" y="283"/>
                  </a:lnTo>
                  <a:lnTo>
                    <a:pt x="2019" y="263"/>
                  </a:lnTo>
                  <a:lnTo>
                    <a:pt x="2001" y="244"/>
                  </a:lnTo>
                  <a:lnTo>
                    <a:pt x="2001" y="244"/>
                  </a:lnTo>
                  <a:lnTo>
                    <a:pt x="1961" y="203"/>
                  </a:lnTo>
                  <a:lnTo>
                    <a:pt x="1942" y="185"/>
                  </a:lnTo>
                  <a:lnTo>
                    <a:pt x="1921" y="166"/>
                  </a:lnTo>
                  <a:lnTo>
                    <a:pt x="1901" y="148"/>
                  </a:lnTo>
                  <a:lnTo>
                    <a:pt x="1881" y="131"/>
                  </a:lnTo>
                  <a:lnTo>
                    <a:pt x="1859" y="116"/>
                  </a:lnTo>
                  <a:lnTo>
                    <a:pt x="1837" y="102"/>
                  </a:lnTo>
                  <a:lnTo>
                    <a:pt x="1837" y="102"/>
                  </a:lnTo>
                  <a:lnTo>
                    <a:pt x="1820" y="94"/>
                  </a:lnTo>
                  <a:lnTo>
                    <a:pt x="1801" y="85"/>
                  </a:lnTo>
                  <a:lnTo>
                    <a:pt x="1801" y="85"/>
                  </a:lnTo>
                  <a:lnTo>
                    <a:pt x="1785" y="79"/>
                  </a:lnTo>
                  <a:lnTo>
                    <a:pt x="1770" y="74"/>
                  </a:lnTo>
                  <a:lnTo>
                    <a:pt x="1755" y="69"/>
                  </a:lnTo>
                  <a:lnTo>
                    <a:pt x="1740" y="66"/>
                  </a:lnTo>
                  <a:lnTo>
                    <a:pt x="1708" y="60"/>
                  </a:lnTo>
                  <a:lnTo>
                    <a:pt x="1672" y="52"/>
                  </a:lnTo>
                  <a:lnTo>
                    <a:pt x="1672" y="52"/>
                  </a:lnTo>
                  <a:lnTo>
                    <a:pt x="1647" y="45"/>
                  </a:lnTo>
                  <a:lnTo>
                    <a:pt x="1634" y="42"/>
                  </a:lnTo>
                  <a:lnTo>
                    <a:pt x="1619" y="40"/>
                  </a:lnTo>
                  <a:lnTo>
                    <a:pt x="1619" y="40"/>
                  </a:lnTo>
                  <a:lnTo>
                    <a:pt x="1614" y="40"/>
                  </a:lnTo>
                  <a:lnTo>
                    <a:pt x="1612" y="41"/>
                  </a:lnTo>
                  <a:lnTo>
                    <a:pt x="1611" y="41"/>
                  </a:lnTo>
                  <a:lnTo>
                    <a:pt x="1612" y="42"/>
                  </a:lnTo>
                  <a:lnTo>
                    <a:pt x="1612" y="42"/>
                  </a:lnTo>
                  <a:lnTo>
                    <a:pt x="1613" y="42"/>
                  </a:lnTo>
                  <a:lnTo>
                    <a:pt x="1613" y="42"/>
                  </a:lnTo>
                  <a:close/>
                  <a:moveTo>
                    <a:pt x="919" y="90"/>
                  </a:moveTo>
                  <a:lnTo>
                    <a:pt x="919" y="90"/>
                  </a:lnTo>
                  <a:lnTo>
                    <a:pt x="907" y="93"/>
                  </a:lnTo>
                  <a:lnTo>
                    <a:pt x="899" y="97"/>
                  </a:lnTo>
                  <a:lnTo>
                    <a:pt x="890" y="101"/>
                  </a:lnTo>
                  <a:lnTo>
                    <a:pt x="882" y="107"/>
                  </a:lnTo>
                  <a:lnTo>
                    <a:pt x="882" y="107"/>
                  </a:lnTo>
                  <a:lnTo>
                    <a:pt x="868" y="112"/>
                  </a:lnTo>
                  <a:lnTo>
                    <a:pt x="855" y="117"/>
                  </a:lnTo>
                  <a:lnTo>
                    <a:pt x="855" y="117"/>
                  </a:lnTo>
                  <a:lnTo>
                    <a:pt x="837" y="128"/>
                  </a:lnTo>
                  <a:lnTo>
                    <a:pt x="822" y="139"/>
                  </a:lnTo>
                  <a:lnTo>
                    <a:pt x="808" y="151"/>
                  </a:lnTo>
                  <a:lnTo>
                    <a:pt x="795" y="162"/>
                  </a:lnTo>
                  <a:lnTo>
                    <a:pt x="795" y="162"/>
                  </a:lnTo>
                  <a:lnTo>
                    <a:pt x="782" y="173"/>
                  </a:lnTo>
                  <a:lnTo>
                    <a:pt x="768" y="185"/>
                  </a:lnTo>
                  <a:lnTo>
                    <a:pt x="754" y="196"/>
                  </a:lnTo>
                  <a:lnTo>
                    <a:pt x="749" y="201"/>
                  </a:lnTo>
                  <a:lnTo>
                    <a:pt x="745" y="206"/>
                  </a:lnTo>
                  <a:lnTo>
                    <a:pt x="745" y="206"/>
                  </a:lnTo>
                  <a:lnTo>
                    <a:pt x="735" y="219"/>
                  </a:lnTo>
                  <a:lnTo>
                    <a:pt x="729" y="233"/>
                  </a:lnTo>
                  <a:lnTo>
                    <a:pt x="722" y="247"/>
                  </a:lnTo>
                  <a:lnTo>
                    <a:pt x="718" y="261"/>
                  </a:lnTo>
                  <a:lnTo>
                    <a:pt x="715" y="275"/>
                  </a:lnTo>
                  <a:lnTo>
                    <a:pt x="714" y="288"/>
                  </a:lnTo>
                  <a:lnTo>
                    <a:pt x="714" y="302"/>
                  </a:lnTo>
                  <a:lnTo>
                    <a:pt x="716" y="314"/>
                  </a:lnTo>
                  <a:lnTo>
                    <a:pt x="719" y="327"/>
                  </a:lnTo>
                  <a:lnTo>
                    <a:pt x="723" y="339"/>
                  </a:lnTo>
                  <a:lnTo>
                    <a:pt x="730" y="351"/>
                  </a:lnTo>
                  <a:lnTo>
                    <a:pt x="737" y="362"/>
                  </a:lnTo>
                  <a:lnTo>
                    <a:pt x="746" y="371"/>
                  </a:lnTo>
                  <a:lnTo>
                    <a:pt x="756" y="381"/>
                  </a:lnTo>
                  <a:lnTo>
                    <a:pt x="768" y="388"/>
                  </a:lnTo>
                  <a:lnTo>
                    <a:pt x="782" y="396"/>
                  </a:lnTo>
                  <a:lnTo>
                    <a:pt x="782" y="396"/>
                  </a:lnTo>
                  <a:lnTo>
                    <a:pt x="775" y="389"/>
                  </a:lnTo>
                  <a:lnTo>
                    <a:pt x="769" y="382"/>
                  </a:lnTo>
                  <a:lnTo>
                    <a:pt x="763" y="374"/>
                  </a:lnTo>
                  <a:lnTo>
                    <a:pt x="757" y="365"/>
                  </a:lnTo>
                  <a:lnTo>
                    <a:pt x="753" y="355"/>
                  </a:lnTo>
                  <a:lnTo>
                    <a:pt x="749" y="344"/>
                  </a:lnTo>
                  <a:lnTo>
                    <a:pt x="745" y="334"/>
                  </a:lnTo>
                  <a:lnTo>
                    <a:pt x="741" y="323"/>
                  </a:lnTo>
                  <a:lnTo>
                    <a:pt x="739" y="311"/>
                  </a:lnTo>
                  <a:lnTo>
                    <a:pt x="737" y="299"/>
                  </a:lnTo>
                  <a:lnTo>
                    <a:pt x="737" y="288"/>
                  </a:lnTo>
                  <a:lnTo>
                    <a:pt x="736" y="277"/>
                  </a:lnTo>
                  <a:lnTo>
                    <a:pt x="737" y="265"/>
                  </a:lnTo>
                  <a:lnTo>
                    <a:pt x="738" y="256"/>
                  </a:lnTo>
                  <a:lnTo>
                    <a:pt x="740" y="245"/>
                  </a:lnTo>
                  <a:lnTo>
                    <a:pt x="745" y="236"/>
                  </a:lnTo>
                  <a:lnTo>
                    <a:pt x="745" y="236"/>
                  </a:lnTo>
                  <a:lnTo>
                    <a:pt x="750" y="225"/>
                  </a:lnTo>
                  <a:lnTo>
                    <a:pt x="757" y="213"/>
                  </a:lnTo>
                  <a:lnTo>
                    <a:pt x="766" y="201"/>
                  </a:lnTo>
                  <a:lnTo>
                    <a:pt x="776" y="190"/>
                  </a:lnTo>
                  <a:lnTo>
                    <a:pt x="786" y="178"/>
                  </a:lnTo>
                  <a:lnTo>
                    <a:pt x="797" y="169"/>
                  </a:lnTo>
                  <a:lnTo>
                    <a:pt x="820" y="150"/>
                  </a:lnTo>
                  <a:lnTo>
                    <a:pt x="820" y="150"/>
                  </a:lnTo>
                  <a:lnTo>
                    <a:pt x="832" y="140"/>
                  </a:lnTo>
                  <a:lnTo>
                    <a:pt x="845" y="131"/>
                  </a:lnTo>
                  <a:lnTo>
                    <a:pt x="872" y="116"/>
                  </a:lnTo>
                  <a:lnTo>
                    <a:pt x="899" y="102"/>
                  </a:lnTo>
                  <a:lnTo>
                    <a:pt x="922" y="90"/>
                  </a:lnTo>
                  <a:lnTo>
                    <a:pt x="922" y="90"/>
                  </a:lnTo>
                  <a:lnTo>
                    <a:pt x="919" y="90"/>
                  </a:lnTo>
                  <a:lnTo>
                    <a:pt x="919" y="90"/>
                  </a:lnTo>
                  <a:close/>
                  <a:moveTo>
                    <a:pt x="1448" y="576"/>
                  </a:moveTo>
                  <a:lnTo>
                    <a:pt x="1448" y="576"/>
                  </a:lnTo>
                  <a:lnTo>
                    <a:pt x="1457" y="573"/>
                  </a:lnTo>
                  <a:lnTo>
                    <a:pt x="1465" y="567"/>
                  </a:lnTo>
                  <a:lnTo>
                    <a:pt x="1473" y="561"/>
                  </a:lnTo>
                  <a:lnTo>
                    <a:pt x="1480" y="554"/>
                  </a:lnTo>
                  <a:lnTo>
                    <a:pt x="1487" y="547"/>
                  </a:lnTo>
                  <a:lnTo>
                    <a:pt x="1492" y="538"/>
                  </a:lnTo>
                  <a:lnTo>
                    <a:pt x="1497" y="529"/>
                  </a:lnTo>
                  <a:lnTo>
                    <a:pt x="1502" y="519"/>
                  </a:lnTo>
                  <a:lnTo>
                    <a:pt x="1506" y="509"/>
                  </a:lnTo>
                  <a:lnTo>
                    <a:pt x="1508" y="499"/>
                  </a:lnTo>
                  <a:lnTo>
                    <a:pt x="1510" y="487"/>
                  </a:lnTo>
                  <a:lnTo>
                    <a:pt x="1511" y="476"/>
                  </a:lnTo>
                  <a:lnTo>
                    <a:pt x="1512" y="464"/>
                  </a:lnTo>
                  <a:lnTo>
                    <a:pt x="1511" y="454"/>
                  </a:lnTo>
                  <a:lnTo>
                    <a:pt x="1510" y="442"/>
                  </a:lnTo>
                  <a:lnTo>
                    <a:pt x="1508" y="431"/>
                  </a:lnTo>
                  <a:lnTo>
                    <a:pt x="1508" y="431"/>
                  </a:lnTo>
                  <a:lnTo>
                    <a:pt x="1505" y="419"/>
                  </a:lnTo>
                  <a:lnTo>
                    <a:pt x="1499" y="408"/>
                  </a:lnTo>
                  <a:lnTo>
                    <a:pt x="1488" y="384"/>
                  </a:lnTo>
                  <a:lnTo>
                    <a:pt x="1488" y="384"/>
                  </a:lnTo>
                  <a:lnTo>
                    <a:pt x="1482" y="373"/>
                  </a:lnTo>
                  <a:lnTo>
                    <a:pt x="1477" y="365"/>
                  </a:lnTo>
                  <a:lnTo>
                    <a:pt x="1472" y="356"/>
                  </a:lnTo>
                  <a:lnTo>
                    <a:pt x="1465" y="350"/>
                  </a:lnTo>
                  <a:lnTo>
                    <a:pt x="1459" y="344"/>
                  </a:lnTo>
                  <a:lnTo>
                    <a:pt x="1451" y="340"/>
                  </a:lnTo>
                  <a:lnTo>
                    <a:pt x="1442" y="337"/>
                  </a:lnTo>
                  <a:lnTo>
                    <a:pt x="1431" y="336"/>
                  </a:lnTo>
                  <a:lnTo>
                    <a:pt x="1431" y="336"/>
                  </a:lnTo>
                  <a:lnTo>
                    <a:pt x="1417" y="334"/>
                  </a:lnTo>
                  <a:lnTo>
                    <a:pt x="1403" y="334"/>
                  </a:lnTo>
                  <a:lnTo>
                    <a:pt x="1375" y="334"/>
                  </a:lnTo>
                  <a:lnTo>
                    <a:pt x="1347" y="335"/>
                  </a:lnTo>
                  <a:lnTo>
                    <a:pt x="1323" y="337"/>
                  </a:lnTo>
                  <a:lnTo>
                    <a:pt x="1323" y="337"/>
                  </a:lnTo>
                  <a:lnTo>
                    <a:pt x="1339" y="340"/>
                  </a:lnTo>
                  <a:lnTo>
                    <a:pt x="1354" y="346"/>
                  </a:lnTo>
                  <a:lnTo>
                    <a:pt x="1367" y="351"/>
                  </a:lnTo>
                  <a:lnTo>
                    <a:pt x="1380" y="358"/>
                  </a:lnTo>
                  <a:lnTo>
                    <a:pt x="1390" y="367"/>
                  </a:lnTo>
                  <a:lnTo>
                    <a:pt x="1401" y="375"/>
                  </a:lnTo>
                  <a:lnTo>
                    <a:pt x="1411" y="385"/>
                  </a:lnTo>
                  <a:lnTo>
                    <a:pt x="1420" y="396"/>
                  </a:lnTo>
                  <a:lnTo>
                    <a:pt x="1420" y="396"/>
                  </a:lnTo>
                  <a:lnTo>
                    <a:pt x="1428" y="413"/>
                  </a:lnTo>
                  <a:lnTo>
                    <a:pt x="1433" y="430"/>
                  </a:lnTo>
                  <a:lnTo>
                    <a:pt x="1436" y="446"/>
                  </a:lnTo>
                  <a:lnTo>
                    <a:pt x="1437" y="463"/>
                  </a:lnTo>
                  <a:lnTo>
                    <a:pt x="1437" y="480"/>
                  </a:lnTo>
                  <a:lnTo>
                    <a:pt x="1434" y="498"/>
                  </a:lnTo>
                  <a:lnTo>
                    <a:pt x="1430" y="515"/>
                  </a:lnTo>
                  <a:lnTo>
                    <a:pt x="1423" y="533"/>
                  </a:lnTo>
                  <a:lnTo>
                    <a:pt x="1423" y="533"/>
                  </a:lnTo>
                  <a:lnTo>
                    <a:pt x="1418" y="538"/>
                  </a:lnTo>
                  <a:lnTo>
                    <a:pt x="1413" y="544"/>
                  </a:lnTo>
                  <a:lnTo>
                    <a:pt x="1403" y="556"/>
                  </a:lnTo>
                  <a:lnTo>
                    <a:pt x="1393" y="568"/>
                  </a:lnTo>
                  <a:lnTo>
                    <a:pt x="1388" y="575"/>
                  </a:lnTo>
                  <a:lnTo>
                    <a:pt x="1383" y="580"/>
                  </a:lnTo>
                  <a:lnTo>
                    <a:pt x="1383" y="580"/>
                  </a:lnTo>
                  <a:lnTo>
                    <a:pt x="1375" y="583"/>
                  </a:lnTo>
                  <a:lnTo>
                    <a:pt x="1369" y="587"/>
                  </a:lnTo>
                  <a:lnTo>
                    <a:pt x="1366" y="589"/>
                  </a:lnTo>
                  <a:lnTo>
                    <a:pt x="1362" y="592"/>
                  </a:lnTo>
                  <a:lnTo>
                    <a:pt x="1360" y="594"/>
                  </a:lnTo>
                  <a:lnTo>
                    <a:pt x="1358" y="598"/>
                  </a:lnTo>
                  <a:lnTo>
                    <a:pt x="1358" y="598"/>
                  </a:lnTo>
                  <a:lnTo>
                    <a:pt x="1383" y="592"/>
                  </a:lnTo>
                  <a:lnTo>
                    <a:pt x="1404" y="587"/>
                  </a:lnTo>
                  <a:lnTo>
                    <a:pt x="1426" y="582"/>
                  </a:lnTo>
                  <a:lnTo>
                    <a:pt x="1448" y="576"/>
                  </a:lnTo>
                  <a:lnTo>
                    <a:pt x="1448" y="576"/>
                  </a:lnTo>
                  <a:close/>
                  <a:moveTo>
                    <a:pt x="1369" y="388"/>
                  </a:moveTo>
                  <a:lnTo>
                    <a:pt x="1369" y="388"/>
                  </a:lnTo>
                  <a:lnTo>
                    <a:pt x="1373" y="390"/>
                  </a:lnTo>
                  <a:lnTo>
                    <a:pt x="1376" y="394"/>
                  </a:lnTo>
                  <a:lnTo>
                    <a:pt x="1381" y="401"/>
                  </a:lnTo>
                  <a:lnTo>
                    <a:pt x="1385" y="411"/>
                  </a:lnTo>
                  <a:lnTo>
                    <a:pt x="1388" y="420"/>
                  </a:lnTo>
                  <a:lnTo>
                    <a:pt x="1391" y="442"/>
                  </a:lnTo>
                  <a:lnTo>
                    <a:pt x="1393" y="465"/>
                  </a:lnTo>
                  <a:lnTo>
                    <a:pt x="1393" y="465"/>
                  </a:lnTo>
                  <a:lnTo>
                    <a:pt x="1390" y="479"/>
                  </a:lnTo>
                  <a:lnTo>
                    <a:pt x="1385" y="492"/>
                  </a:lnTo>
                  <a:lnTo>
                    <a:pt x="1378" y="505"/>
                  </a:lnTo>
                  <a:lnTo>
                    <a:pt x="1371" y="517"/>
                  </a:lnTo>
                  <a:lnTo>
                    <a:pt x="1363" y="528"/>
                  </a:lnTo>
                  <a:lnTo>
                    <a:pt x="1354" y="537"/>
                  </a:lnTo>
                  <a:lnTo>
                    <a:pt x="1344" y="547"/>
                  </a:lnTo>
                  <a:lnTo>
                    <a:pt x="1333" y="556"/>
                  </a:lnTo>
                  <a:lnTo>
                    <a:pt x="1322" y="564"/>
                  </a:lnTo>
                  <a:lnTo>
                    <a:pt x="1310" y="571"/>
                  </a:lnTo>
                  <a:lnTo>
                    <a:pt x="1298" y="579"/>
                  </a:lnTo>
                  <a:lnTo>
                    <a:pt x="1285" y="585"/>
                  </a:lnTo>
                  <a:lnTo>
                    <a:pt x="1259" y="596"/>
                  </a:lnTo>
                  <a:lnTo>
                    <a:pt x="1232" y="606"/>
                  </a:lnTo>
                  <a:lnTo>
                    <a:pt x="1232" y="606"/>
                  </a:lnTo>
                  <a:lnTo>
                    <a:pt x="1249" y="601"/>
                  </a:lnTo>
                  <a:lnTo>
                    <a:pt x="1266" y="598"/>
                  </a:lnTo>
                  <a:lnTo>
                    <a:pt x="1303" y="592"/>
                  </a:lnTo>
                  <a:lnTo>
                    <a:pt x="1323" y="589"/>
                  </a:lnTo>
                  <a:lnTo>
                    <a:pt x="1340" y="584"/>
                  </a:lnTo>
                  <a:lnTo>
                    <a:pt x="1348" y="581"/>
                  </a:lnTo>
                  <a:lnTo>
                    <a:pt x="1357" y="577"/>
                  </a:lnTo>
                  <a:lnTo>
                    <a:pt x="1365" y="573"/>
                  </a:lnTo>
                  <a:lnTo>
                    <a:pt x="1371" y="568"/>
                  </a:lnTo>
                  <a:lnTo>
                    <a:pt x="1371" y="568"/>
                  </a:lnTo>
                  <a:lnTo>
                    <a:pt x="1377" y="563"/>
                  </a:lnTo>
                  <a:lnTo>
                    <a:pt x="1384" y="556"/>
                  </a:lnTo>
                  <a:lnTo>
                    <a:pt x="1398" y="539"/>
                  </a:lnTo>
                  <a:lnTo>
                    <a:pt x="1411" y="521"/>
                  </a:lnTo>
                  <a:lnTo>
                    <a:pt x="1415" y="514"/>
                  </a:lnTo>
                  <a:lnTo>
                    <a:pt x="1418" y="506"/>
                  </a:lnTo>
                  <a:lnTo>
                    <a:pt x="1418" y="506"/>
                  </a:lnTo>
                  <a:lnTo>
                    <a:pt x="1420" y="499"/>
                  </a:lnTo>
                  <a:lnTo>
                    <a:pt x="1421" y="489"/>
                  </a:lnTo>
                  <a:lnTo>
                    <a:pt x="1421" y="470"/>
                  </a:lnTo>
                  <a:lnTo>
                    <a:pt x="1421" y="453"/>
                  </a:lnTo>
                  <a:lnTo>
                    <a:pt x="1420" y="441"/>
                  </a:lnTo>
                  <a:lnTo>
                    <a:pt x="1420" y="441"/>
                  </a:lnTo>
                  <a:lnTo>
                    <a:pt x="1418" y="429"/>
                  </a:lnTo>
                  <a:lnTo>
                    <a:pt x="1414" y="417"/>
                  </a:lnTo>
                  <a:lnTo>
                    <a:pt x="1407" y="408"/>
                  </a:lnTo>
                  <a:lnTo>
                    <a:pt x="1401" y="399"/>
                  </a:lnTo>
                  <a:lnTo>
                    <a:pt x="1392" y="390"/>
                  </a:lnTo>
                  <a:lnTo>
                    <a:pt x="1384" y="383"/>
                  </a:lnTo>
                  <a:lnTo>
                    <a:pt x="1373" y="377"/>
                  </a:lnTo>
                  <a:lnTo>
                    <a:pt x="1362" y="370"/>
                  </a:lnTo>
                  <a:lnTo>
                    <a:pt x="1351" y="365"/>
                  </a:lnTo>
                  <a:lnTo>
                    <a:pt x="1339" y="360"/>
                  </a:lnTo>
                  <a:lnTo>
                    <a:pt x="1314" y="352"/>
                  </a:lnTo>
                  <a:lnTo>
                    <a:pt x="1290" y="346"/>
                  </a:lnTo>
                  <a:lnTo>
                    <a:pt x="1266" y="341"/>
                  </a:lnTo>
                  <a:lnTo>
                    <a:pt x="1266" y="341"/>
                  </a:lnTo>
                  <a:lnTo>
                    <a:pt x="1257" y="343"/>
                  </a:lnTo>
                  <a:lnTo>
                    <a:pt x="1254" y="344"/>
                  </a:lnTo>
                  <a:lnTo>
                    <a:pt x="1249" y="344"/>
                  </a:lnTo>
                  <a:lnTo>
                    <a:pt x="1249" y="344"/>
                  </a:lnTo>
                  <a:lnTo>
                    <a:pt x="1241" y="340"/>
                  </a:lnTo>
                  <a:lnTo>
                    <a:pt x="1234" y="338"/>
                  </a:lnTo>
                  <a:lnTo>
                    <a:pt x="1224" y="336"/>
                  </a:lnTo>
                  <a:lnTo>
                    <a:pt x="1215" y="337"/>
                  </a:lnTo>
                  <a:lnTo>
                    <a:pt x="1206" y="338"/>
                  </a:lnTo>
                  <a:lnTo>
                    <a:pt x="1196" y="341"/>
                  </a:lnTo>
                  <a:lnTo>
                    <a:pt x="1189" y="344"/>
                  </a:lnTo>
                  <a:lnTo>
                    <a:pt x="1181" y="349"/>
                  </a:lnTo>
                  <a:lnTo>
                    <a:pt x="1181" y="349"/>
                  </a:lnTo>
                  <a:lnTo>
                    <a:pt x="1233" y="356"/>
                  </a:lnTo>
                  <a:lnTo>
                    <a:pt x="1281" y="364"/>
                  </a:lnTo>
                  <a:lnTo>
                    <a:pt x="1305" y="368"/>
                  </a:lnTo>
                  <a:lnTo>
                    <a:pt x="1327" y="373"/>
                  </a:lnTo>
                  <a:lnTo>
                    <a:pt x="1348" y="380"/>
                  </a:lnTo>
                  <a:lnTo>
                    <a:pt x="1369" y="388"/>
                  </a:lnTo>
                  <a:lnTo>
                    <a:pt x="1369" y="388"/>
                  </a:lnTo>
                  <a:close/>
                  <a:moveTo>
                    <a:pt x="1598" y="1565"/>
                  </a:moveTo>
                  <a:lnTo>
                    <a:pt x="1598" y="1565"/>
                  </a:lnTo>
                  <a:lnTo>
                    <a:pt x="1597" y="1560"/>
                  </a:lnTo>
                  <a:lnTo>
                    <a:pt x="1594" y="1554"/>
                  </a:lnTo>
                  <a:lnTo>
                    <a:pt x="1592" y="1549"/>
                  </a:lnTo>
                  <a:lnTo>
                    <a:pt x="1590" y="1543"/>
                  </a:lnTo>
                  <a:lnTo>
                    <a:pt x="1590" y="1543"/>
                  </a:lnTo>
                  <a:lnTo>
                    <a:pt x="1592" y="1537"/>
                  </a:lnTo>
                  <a:lnTo>
                    <a:pt x="1593" y="1532"/>
                  </a:lnTo>
                  <a:lnTo>
                    <a:pt x="1595" y="1525"/>
                  </a:lnTo>
                  <a:lnTo>
                    <a:pt x="1598" y="1520"/>
                  </a:lnTo>
                  <a:lnTo>
                    <a:pt x="1601" y="1516"/>
                  </a:lnTo>
                  <a:lnTo>
                    <a:pt x="1605" y="1510"/>
                  </a:lnTo>
                  <a:lnTo>
                    <a:pt x="1611" y="1507"/>
                  </a:lnTo>
                  <a:lnTo>
                    <a:pt x="1615" y="1503"/>
                  </a:lnTo>
                  <a:lnTo>
                    <a:pt x="1615" y="1503"/>
                  </a:lnTo>
                  <a:lnTo>
                    <a:pt x="1616" y="1504"/>
                  </a:lnTo>
                  <a:lnTo>
                    <a:pt x="1617" y="1504"/>
                  </a:lnTo>
                  <a:lnTo>
                    <a:pt x="1618" y="1504"/>
                  </a:lnTo>
                  <a:lnTo>
                    <a:pt x="1619" y="1503"/>
                  </a:lnTo>
                  <a:lnTo>
                    <a:pt x="1619" y="1503"/>
                  </a:lnTo>
                  <a:lnTo>
                    <a:pt x="1616" y="1497"/>
                  </a:lnTo>
                  <a:lnTo>
                    <a:pt x="1614" y="1488"/>
                  </a:lnTo>
                  <a:lnTo>
                    <a:pt x="1612" y="1479"/>
                  </a:lnTo>
                  <a:lnTo>
                    <a:pt x="1612" y="1469"/>
                  </a:lnTo>
                  <a:lnTo>
                    <a:pt x="1610" y="1447"/>
                  </a:lnTo>
                  <a:lnTo>
                    <a:pt x="1608" y="1426"/>
                  </a:lnTo>
                  <a:lnTo>
                    <a:pt x="1608" y="1426"/>
                  </a:lnTo>
                  <a:lnTo>
                    <a:pt x="1596" y="1351"/>
                  </a:lnTo>
                  <a:lnTo>
                    <a:pt x="1583" y="1278"/>
                  </a:lnTo>
                  <a:lnTo>
                    <a:pt x="1583" y="1278"/>
                  </a:lnTo>
                  <a:lnTo>
                    <a:pt x="1581" y="1257"/>
                  </a:lnTo>
                  <a:lnTo>
                    <a:pt x="1578" y="1236"/>
                  </a:lnTo>
                  <a:lnTo>
                    <a:pt x="1575" y="1216"/>
                  </a:lnTo>
                  <a:lnTo>
                    <a:pt x="1573" y="1207"/>
                  </a:lnTo>
                  <a:lnTo>
                    <a:pt x="1570" y="1199"/>
                  </a:lnTo>
                  <a:lnTo>
                    <a:pt x="1570" y="1199"/>
                  </a:lnTo>
                  <a:lnTo>
                    <a:pt x="1567" y="1194"/>
                  </a:lnTo>
                  <a:lnTo>
                    <a:pt x="1564" y="1187"/>
                  </a:lnTo>
                  <a:lnTo>
                    <a:pt x="1559" y="1182"/>
                  </a:lnTo>
                  <a:lnTo>
                    <a:pt x="1556" y="1175"/>
                  </a:lnTo>
                  <a:lnTo>
                    <a:pt x="1553" y="1168"/>
                  </a:lnTo>
                  <a:lnTo>
                    <a:pt x="1552" y="1160"/>
                  </a:lnTo>
                  <a:lnTo>
                    <a:pt x="1553" y="1151"/>
                  </a:lnTo>
                  <a:lnTo>
                    <a:pt x="1557" y="1141"/>
                  </a:lnTo>
                  <a:lnTo>
                    <a:pt x="1557" y="1141"/>
                  </a:lnTo>
                  <a:lnTo>
                    <a:pt x="1572" y="1137"/>
                  </a:lnTo>
                  <a:lnTo>
                    <a:pt x="1586" y="1135"/>
                  </a:lnTo>
                  <a:lnTo>
                    <a:pt x="1599" y="1132"/>
                  </a:lnTo>
                  <a:lnTo>
                    <a:pt x="1612" y="1131"/>
                  </a:lnTo>
                  <a:lnTo>
                    <a:pt x="1638" y="1130"/>
                  </a:lnTo>
                  <a:lnTo>
                    <a:pt x="1666" y="1129"/>
                  </a:lnTo>
                  <a:lnTo>
                    <a:pt x="1666" y="1129"/>
                  </a:lnTo>
                  <a:lnTo>
                    <a:pt x="1680" y="1128"/>
                  </a:lnTo>
                  <a:lnTo>
                    <a:pt x="1694" y="1127"/>
                  </a:lnTo>
                  <a:lnTo>
                    <a:pt x="1707" y="1126"/>
                  </a:lnTo>
                  <a:lnTo>
                    <a:pt x="1720" y="1125"/>
                  </a:lnTo>
                  <a:lnTo>
                    <a:pt x="1732" y="1125"/>
                  </a:lnTo>
                  <a:lnTo>
                    <a:pt x="1736" y="1126"/>
                  </a:lnTo>
                  <a:lnTo>
                    <a:pt x="1741" y="1128"/>
                  </a:lnTo>
                  <a:lnTo>
                    <a:pt x="1746" y="1130"/>
                  </a:lnTo>
                  <a:lnTo>
                    <a:pt x="1750" y="1132"/>
                  </a:lnTo>
                  <a:lnTo>
                    <a:pt x="1753" y="1137"/>
                  </a:lnTo>
                  <a:lnTo>
                    <a:pt x="1756" y="1141"/>
                  </a:lnTo>
                  <a:lnTo>
                    <a:pt x="1756" y="1141"/>
                  </a:lnTo>
                  <a:lnTo>
                    <a:pt x="1759" y="1145"/>
                  </a:lnTo>
                  <a:lnTo>
                    <a:pt x="1760" y="1151"/>
                  </a:lnTo>
                  <a:lnTo>
                    <a:pt x="1760" y="1160"/>
                  </a:lnTo>
                  <a:lnTo>
                    <a:pt x="1759" y="1171"/>
                  </a:lnTo>
                  <a:lnTo>
                    <a:pt x="1757" y="1181"/>
                  </a:lnTo>
                  <a:lnTo>
                    <a:pt x="1757" y="1181"/>
                  </a:lnTo>
                  <a:lnTo>
                    <a:pt x="1761" y="1196"/>
                  </a:lnTo>
                  <a:lnTo>
                    <a:pt x="1764" y="1213"/>
                  </a:lnTo>
                  <a:lnTo>
                    <a:pt x="1768" y="1230"/>
                  </a:lnTo>
                  <a:lnTo>
                    <a:pt x="1771" y="1248"/>
                  </a:lnTo>
                  <a:lnTo>
                    <a:pt x="1771" y="1248"/>
                  </a:lnTo>
                  <a:lnTo>
                    <a:pt x="1779" y="1304"/>
                  </a:lnTo>
                  <a:lnTo>
                    <a:pt x="1785" y="1361"/>
                  </a:lnTo>
                  <a:lnTo>
                    <a:pt x="1791" y="1418"/>
                  </a:lnTo>
                  <a:lnTo>
                    <a:pt x="1796" y="1477"/>
                  </a:lnTo>
                  <a:lnTo>
                    <a:pt x="1796" y="1477"/>
                  </a:lnTo>
                  <a:lnTo>
                    <a:pt x="1811" y="1475"/>
                  </a:lnTo>
                  <a:lnTo>
                    <a:pt x="1830" y="1475"/>
                  </a:lnTo>
                  <a:lnTo>
                    <a:pt x="1840" y="1475"/>
                  </a:lnTo>
                  <a:lnTo>
                    <a:pt x="1848" y="1477"/>
                  </a:lnTo>
                  <a:lnTo>
                    <a:pt x="1857" y="1479"/>
                  </a:lnTo>
                  <a:lnTo>
                    <a:pt x="1860" y="1482"/>
                  </a:lnTo>
                  <a:lnTo>
                    <a:pt x="1863" y="1485"/>
                  </a:lnTo>
                  <a:lnTo>
                    <a:pt x="1863" y="1485"/>
                  </a:lnTo>
                  <a:lnTo>
                    <a:pt x="1870" y="1504"/>
                  </a:lnTo>
                  <a:lnTo>
                    <a:pt x="1876" y="1524"/>
                  </a:lnTo>
                  <a:lnTo>
                    <a:pt x="1876" y="1524"/>
                  </a:lnTo>
                  <a:lnTo>
                    <a:pt x="1875" y="1532"/>
                  </a:lnTo>
                  <a:lnTo>
                    <a:pt x="1874" y="1540"/>
                  </a:lnTo>
                  <a:lnTo>
                    <a:pt x="1874" y="1559"/>
                  </a:lnTo>
                  <a:lnTo>
                    <a:pt x="1876" y="1577"/>
                  </a:lnTo>
                  <a:lnTo>
                    <a:pt x="1880" y="1597"/>
                  </a:lnTo>
                  <a:lnTo>
                    <a:pt x="1880" y="1597"/>
                  </a:lnTo>
                  <a:lnTo>
                    <a:pt x="1889" y="1595"/>
                  </a:lnTo>
                  <a:lnTo>
                    <a:pt x="1897" y="1592"/>
                  </a:lnTo>
                  <a:lnTo>
                    <a:pt x="1904" y="1588"/>
                  </a:lnTo>
                  <a:lnTo>
                    <a:pt x="1912" y="1584"/>
                  </a:lnTo>
                  <a:lnTo>
                    <a:pt x="1912" y="1584"/>
                  </a:lnTo>
                  <a:lnTo>
                    <a:pt x="1929" y="1579"/>
                  </a:lnTo>
                  <a:lnTo>
                    <a:pt x="1948" y="1574"/>
                  </a:lnTo>
                  <a:lnTo>
                    <a:pt x="1989" y="1564"/>
                  </a:lnTo>
                  <a:lnTo>
                    <a:pt x="2030" y="1554"/>
                  </a:lnTo>
                  <a:lnTo>
                    <a:pt x="2051" y="1549"/>
                  </a:lnTo>
                  <a:lnTo>
                    <a:pt x="2070" y="1543"/>
                  </a:lnTo>
                  <a:lnTo>
                    <a:pt x="2070" y="1543"/>
                  </a:lnTo>
                  <a:lnTo>
                    <a:pt x="2087" y="1535"/>
                  </a:lnTo>
                  <a:lnTo>
                    <a:pt x="2108" y="1525"/>
                  </a:lnTo>
                  <a:lnTo>
                    <a:pt x="2117" y="1520"/>
                  </a:lnTo>
                  <a:lnTo>
                    <a:pt x="2126" y="1515"/>
                  </a:lnTo>
                  <a:lnTo>
                    <a:pt x="2132" y="1508"/>
                  </a:lnTo>
                  <a:lnTo>
                    <a:pt x="2138" y="1503"/>
                  </a:lnTo>
                  <a:lnTo>
                    <a:pt x="2138" y="1503"/>
                  </a:lnTo>
                  <a:lnTo>
                    <a:pt x="2141" y="1497"/>
                  </a:lnTo>
                  <a:lnTo>
                    <a:pt x="2143" y="1488"/>
                  </a:lnTo>
                  <a:lnTo>
                    <a:pt x="2146" y="1470"/>
                  </a:lnTo>
                  <a:lnTo>
                    <a:pt x="2146" y="1470"/>
                  </a:lnTo>
                  <a:lnTo>
                    <a:pt x="2149" y="1455"/>
                  </a:lnTo>
                  <a:lnTo>
                    <a:pt x="2150" y="1441"/>
                  </a:lnTo>
                  <a:lnTo>
                    <a:pt x="2151" y="1426"/>
                  </a:lnTo>
                  <a:lnTo>
                    <a:pt x="2150" y="1412"/>
                  </a:lnTo>
                  <a:lnTo>
                    <a:pt x="2149" y="1397"/>
                  </a:lnTo>
                  <a:lnTo>
                    <a:pt x="2147" y="1382"/>
                  </a:lnTo>
                  <a:lnTo>
                    <a:pt x="2141" y="1351"/>
                  </a:lnTo>
                  <a:lnTo>
                    <a:pt x="2141" y="1351"/>
                  </a:lnTo>
                  <a:lnTo>
                    <a:pt x="2134" y="1326"/>
                  </a:lnTo>
                  <a:lnTo>
                    <a:pt x="2126" y="1301"/>
                  </a:lnTo>
                  <a:lnTo>
                    <a:pt x="2123" y="1288"/>
                  </a:lnTo>
                  <a:lnTo>
                    <a:pt x="2119" y="1276"/>
                  </a:lnTo>
                  <a:lnTo>
                    <a:pt x="2118" y="1264"/>
                  </a:lnTo>
                  <a:lnTo>
                    <a:pt x="2118" y="1253"/>
                  </a:lnTo>
                  <a:lnTo>
                    <a:pt x="2118" y="1253"/>
                  </a:lnTo>
                  <a:lnTo>
                    <a:pt x="2114" y="1243"/>
                  </a:lnTo>
                  <a:lnTo>
                    <a:pt x="2110" y="1231"/>
                  </a:lnTo>
                  <a:lnTo>
                    <a:pt x="2104" y="1205"/>
                  </a:lnTo>
                  <a:lnTo>
                    <a:pt x="2099" y="1180"/>
                  </a:lnTo>
                  <a:lnTo>
                    <a:pt x="2096" y="1168"/>
                  </a:lnTo>
                  <a:lnTo>
                    <a:pt x="2093" y="1156"/>
                  </a:lnTo>
                  <a:lnTo>
                    <a:pt x="2093" y="1156"/>
                  </a:lnTo>
                  <a:lnTo>
                    <a:pt x="2088" y="1149"/>
                  </a:lnTo>
                  <a:lnTo>
                    <a:pt x="2085" y="1142"/>
                  </a:lnTo>
                  <a:lnTo>
                    <a:pt x="2083" y="1139"/>
                  </a:lnTo>
                  <a:lnTo>
                    <a:pt x="2083" y="1135"/>
                  </a:lnTo>
                  <a:lnTo>
                    <a:pt x="2083" y="1130"/>
                  </a:lnTo>
                  <a:lnTo>
                    <a:pt x="2085" y="1126"/>
                  </a:lnTo>
                  <a:lnTo>
                    <a:pt x="2085" y="1126"/>
                  </a:lnTo>
                  <a:lnTo>
                    <a:pt x="2068" y="1078"/>
                  </a:lnTo>
                  <a:lnTo>
                    <a:pt x="2060" y="1053"/>
                  </a:lnTo>
                  <a:lnTo>
                    <a:pt x="2053" y="1029"/>
                  </a:lnTo>
                  <a:lnTo>
                    <a:pt x="2053" y="1029"/>
                  </a:lnTo>
                  <a:lnTo>
                    <a:pt x="2044" y="1000"/>
                  </a:lnTo>
                  <a:lnTo>
                    <a:pt x="2036" y="973"/>
                  </a:lnTo>
                  <a:lnTo>
                    <a:pt x="2027" y="945"/>
                  </a:lnTo>
                  <a:lnTo>
                    <a:pt x="2019" y="917"/>
                  </a:lnTo>
                  <a:lnTo>
                    <a:pt x="2019" y="917"/>
                  </a:lnTo>
                  <a:lnTo>
                    <a:pt x="2008" y="882"/>
                  </a:lnTo>
                  <a:lnTo>
                    <a:pt x="1996" y="846"/>
                  </a:lnTo>
                  <a:lnTo>
                    <a:pt x="1984" y="811"/>
                  </a:lnTo>
                  <a:lnTo>
                    <a:pt x="1980" y="794"/>
                  </a:lnTo>
                  <a:lnTo>
                    <a:pt x="1976" y="777"/>
                  </a:lnTo>
                  <a:lnTo>
                    <a:pt x="1976" y="777"/>
                  </a:lnTo>
                  <a:lnTo>
                    <a:pt x="1963" y="716"/>
                  </a:lnTo>
                  <a:lnTo>
                    <a:pt x="1957" y="686"/>
                  </a:lnTo>
                  <a:lnTo>
                    <a:pt x="1952" y="658"/>
                  </a:lnTo>
                  <a:lnTo>
                    <a:pt x="1948" y="629"/>
                  </a:lnTo>
                  <a:lnTo>
                    <a:pt x="1945" y="601"/>
                  </a:lnTo>
                  <a:lnTo>
                    <a:pt x="1944" y="573"/>
                  </a:lnTo>
                  <a:lnTo>
                    <a:pt x="1944" y="544"/>
                  </a:lnTo>
                  <a:lnTo>
                    <a:pt x="1944" y="544"/>
                  </a:lnTo>
                  <a:lnTo>
                    <a:pt x="1921" y="545"/>
                  </a:lnTo>
                  <a:lnTo>
                    <a:pt x="1899" y="548"/>
                  </a:lnTo>
                  <a:lnTo>
                    <a:pt x="1877" y="552"/>
                  </a:lnTo>
                  <a:lnTo>
                    <a:pt x="1855" y="556"/>
                  </a:lnTo>
                  <a:lnTo>
                    <a:pt x="1811" y="566"/>
                  </a:lnTo>
                  <a:lnTo>
                    <a:pt x="1790" y="570"/>
                  </a:lnTo>
                  <a:lnTo>
                    <a:pt x="1767" y="574"/>
                  </a:lnTo>
                  <a:lnTo>
                    <a:pt x="1767" y="574"/>
                  </a:lnTo>
                  <a:lnTo>
                    <a:pt x="1729" y="579"/>
                  </a:lnTo>
                  <a:lnTo>
                    <a:pt x="1691" y="584"/>
                  </a:lnTo>
                  <a:lnTo>
                    <a:pt x="1653" y="592"/>
                  </a:lnTo>
                  <a:lnTo>
                    <a:pt x="1615" y="600"/>
                  </a:lnTo>
                  <a:lnTo>
                    <a:pt x="1578" y="609"/>
                  </a:lnTo>
                  <a:lnTo>
                    <a:pt x="1542" y="617"/>
                  </a:lnTo>
                  <a:lnTo>
                    <a:pt x="1473" y="638"/>
                  </a:lnTo>
                  <a:lnTo>
                    <a:pt x="1473" y="638"/>
                  </a:lnTo>
                  <a:lnTo>
                    <a:pt x="1360" y="671"/>
                  </a:lnTo>
                  <a:lnTo>
                    <a:pt x="1247" y="703"/>
                  </a:lnTo>
                  <a:lnTo>
                    <a:pt x="1132" y="734"/>
                  </a:lnTo>
                  <a:lnTo>
                    <a:pt x="1017" y="763"/>
                  </a:lnTo>
                  <a:lnTo>
                    <a:pt x="1017" y="763"/>
                  </a:lnTo>
                  <a:lnTo>
                    <a:pt x="988" y="771"/>
                  </a:lnTo>
                  <a:lnTo>
                    <a:pt x="959" y="776"/>
                  </a:lnTo>
                  <a:lnTo>
                    <a:pt x="902" y="788"/>
                  </a:lnTo>
                  <a:lnTo>
                    <a:pt x="902" y="788"/>
                  </a:lnTo>
                  <a:lnTo>
                    <a:pt x="873" y="795"/>
                  </a:lnTo>
                  <a:lnTo>
                    <a:pt x="844" y="804"/>
                  </a:lnTo>
                  <a:lnTo>
                    <a:pt x="787" y="820"/>
                  </a:lnTo>
                  <a:lnTo>
                    <a:pt x="787" y="820"/>
                  </a:lnTo>
                  <a:lnTo>
                    <a:pt x="717" y="838"/>
                  </a:lnTo>
                  <a:lnTo>
                    <a:pt x="646" y="855"/>
                  </a:lnTo>
                  <a:lnTo>
                    <a:pt x="646" y="855"/>
                  </a:lnTo>
                  <a:lnTo>
                    <a:pt x="606" y="865"/>
                  </a:lnTo>
                  <a:lnTo>
                    <a:pt x="568" y="876"/>
                  </a:lnTo>
                  <a:lnTo>
                    <a:pt x="490" y="898"/>
                  </a:lnTo>
                  <a:lnTo>
                    <a:pt x="412" y="919"/>
                  </a:lnTo>
                  <a:lnTo>
                    <a:pt x="372" y="930"/>
                  </a:lnTo>
                  <a:lnTo>
                    <a:pt x="332" y="940"/>
                  </a:lnTo>
                  <a:lnTo>
                    <a:pt x="332" y="940"/>
                  </a:lnTo>
                  <a:lnTo>
                    <a:pt x="232" y="964"/>
                  </a:lnTo>
                  <a:lnTo>
                    <a:pt x="185" y="977"/>
                  </a:lnTo>
                  <a:lnTo>
                    <a:pt x="137" y="991"/>
                  </a:lnTo>
                  <a:lnTo>
                    <a:pt x="137" y="991"/>
                  </a:lnTo>
                  <a:lnTo>
                    <a:pt x="112" y="999"/>
                  </a:lnTo>
                  <a:lnTo>
                    <a:pt x="89" y="1006"/>
                  </a:lnTo>
                  <a:lnTo>
                    <a:pt x="80" y="1010"/>
                  </a:lnTo>
                  <a:lnTo>
                    <a:pt x="71" y="1016"/>
                  </a:lnTo>
                  <a:lnTo>
                    <a:pt x="64" y="1022"/>
                  </a:lnTo>
                  <a:lnTo>
                    <a:pt x="57" y="1030"/>
                  </a:lnTo>
                  <a:lnTo>
                    <a:pt x="57" y="1030"/>
                  </a:lnTo>
                  <a:lnTo>
                    <a:pt x="54" y="1039"/>
                  </a:lnTo>
                  <a:lnTo>
                    <a:pt x="52" y="1049"/>
                  </a:lnTo>
                  <a:lnTo>
                    <a:pt x="51" y="1059"/>
                  </a:lnTo>
                  <a:lnTo>
                    <a:pt x="50" y="1068"/>
                  </a:lnTo>
                  <a:lnTo>
                    <a:pt x="51" y="1089"/>
                  </a:lnTo>
                  <a:lnTo>
                    <a:pt x="53" y="1109"/>
                  </a:lnTo>
                  <a:lnTo>
                    <a:pt x="57" y="1129"/>
                  </a:lnTo>
                  <a:lnTo>
                    <a:pt x="63" y="1150"/>
                  </a:lnTo>
                  <a:lnTo>
                    <a:pt x="72" y="1184"/>
                  </a:lnTo>
                  <a:lnTo>
                    <a:pt x="72" y="1184"/>
                  </a:lnTo>
                  <a:lnTo>
                    <a:pt x="81" y="1217"/>
                  </a:lnTo>
                  <a:lnTo>
                    <a:pt x="85" y="1233"/>
                  </a:lnTo>
                  <a:lnTo>
                    <a:pt x="88" y="1250"/>
                  </a:lnTo>
                  <a:lnTo>
                    <a:pt x="88" y="1250"/>
                  </a:lnTo>
                  <a:lnTo>
                    <a:pt x="97" y="1283"/>
                  </a:lnTo>
                  <a:lnTo>
                    <a:pt x="105" y="1316"/>
                  </a:lnTo>
                  <a:lnTo>
                    <a:pt x="125" y="1380"/>
                  </a:lnTo>
                  <a:lnTo>
                    <a:pt x="125" y="1380"/>
                  </a:lnTo>
                  <a:lnTo>
                    <a:pt x="145" y="1455"/>
                  </a:lnTo>
                  <a:lnTo>
                    <a:pt x="165" y="1532"/>
                  </a:lnTo>
                  <a:lnTo>
                    <a:pt x="205" y="1684"/>
                  </a:lnTo>
                  <a:lnTo>
                    <a:pt x="224" y="1759"/>
                  </a:lnTo>
                  <a:lnTo>
                    <a:pt x="245" y="1834"/>
                  </a:lnTo>
                  <a:lnTo>
                    <a:pt x="267" y="1909"/>
                  </a:lnTo>
                  <a:lnTo>
                    <a:pt x="290" y="1983"/>
                  </a:lnTo>
                  <a:lnTo>
                    <a:pt x="290" y="1983"/>
                  </a:lnTo>
                  <a:lnTo>
                    <a:pt x="306" y="1986"/>
                  </a:lnTo>
                  <a:lnTo>
                    <a:pt x="322" y="1988"/>
                  </a:lnTo>
                  <a:lnTo>
                    <a:pt x="338" y="1989"/>
                  </a:lnTo>
                  <a:lnTo>
                    <a:pt x="353" y="1988"/>
                  </a:lnTo>
                  <a:lnTo>
                    <a:pt x="368" y="1985"/>
                  </a:lnTo>
                  <a:lnTo>
                    <a:pt x="383" y="1982"/>
                  </a:lnTo>
                  <a:lnTo>
                    <a:pt x="399" y="1977"/>
                  </a:lnTo>
                  <a:lnTo>
                    <a:pt x="414" y="1972"/>
                  </a:lnTo>
                  <a:lnTo>
                    <a:pt x="444" y="1960"/>
                  </a:lnTo>
                  <a:lnTo>
                    <a:pt x="474" y="1948"/>
                  </a:lnTo>
                  <a:lnTo>
                    <a:pt x="490" y="1942"/>
                  </a:lnTo>
                  <a:lnTo>
                    <a:pt x="505" y="1938"/>
                  </a:lnTo>
                  <a:lnTo>
                    <a:pt x="521" y="1933"/>
                  </a:lnTo>
                  <a:lnTo>
                    <a:pt x="538" y="1929"/>
                  </a:lnTo>
                  <a:lnTo>
                    <a:pt x="538" y="1929"/>
                  </a:lnTo>
                  <a:lnTo>
                    <a:pt x="534" y="1891"/>
                  </a:lnTo>
                  <a:lnTo>
                    <a:pt x="530" y="1852"/>
                  </a:lnTo>
                  <a:lnTo>
                    <a:pt x="530" y="1833"/>
                  </a:lnTo>
                  <a:lnTo>
                    <a:pt x="529" y="1812"/>
                  </a:lnTo>
                  <a:lnTo>
                    <a:pt x="530" y="1792"/>
                  </a:lnTo>
                  <a:lnTo>
                    <a:pt x="532" y="1772"/>
                  </a:lnTo>
                  <a:lnTo>
                    <a:pt x="532" y="1772"/>
                  </a:lnTo>
                  <a:lnTo>
                    <a:pt x="542" y="1764"/>
                  </a:lnTo>
                  <a:lnTo>
                    <a:pt x="553" y="1759"/>
                  </a:lnTo>
                  <a:lnTo>
                    <a:pt x="564" y="1754"/>
                  </a:lnTo>
                  <a:lnTo>
                    <a:pt x="575" y="1749"/>
                  </a:lnTo>
                  <a:lnTo>
                    <a:pt x="587" y="1745"/>
                  </a:lnTo>
                  <a:lnTo>
                    <a:pt x="599" y="1742"/>
                  </a:lnTo>
                  <a:lnTo>
                    <a:pt x="624" y="1737"/>
                  </a:lnTo>
                  <a:lnTo>
                    <a:pt x="650" y="1734"/>
                  </a:lnTo>
                  <a:lnTo>
                    <a:pt x="677" y="1732"/>
                  </a:lnTo>
                  <a:lnTo>
                    <a:pt x="705" y="1729"/>
                  </a:lnTo>
                  <a:lnTo>
                    <a:pt x="733" y="1725"/>
                  </a:lnTo>
                  <a:lnTo>
                    <a:pt x="733" y="1725"/>
                  </a:lnTo>
                  <a:lnTo>
                    <a:pt x="724" y="1667"/>
                  </a:lnTo>
                  <a:lnTo>
                    <a:pt x="714" y="1606"/>
                  </a:lnTo>
                  <a:lnTo>
                    <a:pt x="707" y="1576"/>
                  </a:lnTo>
                  <a:lnTo>
                    <a:pt x="700" y="1546"/>
                  </a:lnTo>
                  <a:lnTo>
                    <a:pt x="692" y="1517"/>
                  </a:lnTo>
                  <a:lnTo>
                    <a:pt x="684" y="1490"/>
                  </a:lnTo>
                  <a:lnTo>
                    <a:pt x="684" y="1490"/>
                  </a:lnTo>
                  <a:lnTo>
                    <a:pt x="679" y="1473"/>
                  </a:lnTo>
                  <a:lnTo>
                    <a:pt x="677" y="1464"/>
                  </a:lnTo>
                  <a:lnTo>
                    <a:pt x="675" y="1456"/>
                  </a:lnTo>
                  <a:lnTo>
                    <a:pt x="675" y="1456"/>
                  </a:lnTo>
                  <a:lnTo>
                    <a:pt x="670" y="1447"/>
                  </a:lnTo>
                  <a:lnTo>
                    <a:pt x="665" y="1442"/>
                  </a:lnTo>
                  <a:lnTo>
                    <a:pt x="659" y="1438"/>
                  </a:lnTo>
                  <a:lnTo>
                    <a:pt x="652" y="1437"/>
                  </a:lnTo>
                  <a:lnTo>
                    <a:pt x="645" y="1436"/>
                  </a:lnTo>
                  <a:lnTo>
                    <a:pt x="636" y="1437"/>
                  </a:lnTo>
                  <a:lnTo>
                    <a:pt x="616" y="1440"/>
                  </a:lnTo>
                  <a:lnTo>
                    <a:pt x="616" y="1440"/>
                  </a:lnTo>
                  <a:lnTo>
                    <a:pt x="594" y="1442"/>
                  </a:lnTo>
                  <a:lnTo>
                    <a:pt x="580" y="1444"/>
                  </a:lnTo>
                  <a:lnTo>
                    <a:pt x="564" y="1446"/>
                  </a:lnTo>
                  <a:lnTo>
                    <a:pt x="550" y="1450"/>
                  </a:lnTo>
                  <a:lnTo>
                    <a:pt x="537" y="1456"/>
                  </a:lnTo>
                  <a:lnTo>
                    <a:pt x="532" y="1459"/>
                  </a:lnTo>
                  <a:lnTo>
                    <a:pt x="527" y="1462"/>
                  </a:lnTo>
                  <a:lnTo>
                    <a:pt x="524" y="1467"/>
                  </a:lnTo>
                  <a:lnTo>
                    <a:pt x="523" y="1472"/>
                  </a:lnTo>
                  <a:lnTo>
                    <a:pt x="523" y="1472"/>
                  </a:lnTo>
                  <a:lnTo>
                    <a:pt x="522" y="1475"/>
                  </a:lnTo>
                  <a:lnTo>
                    <a:pt x="522" y="1478"/>
                  </a:lnTo>
                  <a:lnTo>
                    <a:pt x="524" y="1487"/>
                  </a:lnTo>
                  <a:lnTo>
                    <a:pt x="528" y="1505"/>
                  </a:lnTo>
                  <a:lnTo>
                    <a:pt x="528" y="1505"/>
                  </a:lnTo>
                  <a:lnTo>
                    <a:pt x="529" y="1514"/>
                  </a:lnTo>
                  <a:lnTo>
                    <a:pt x="530" y="1523"/>
                  </a:lnTo>
                  <a:lnTo>
                    <a:pt x="532" y="1540"/>
                  </a:lnTo>
                  <a:lnTo>
                    <a:pt x="532" y="1540"/>
                  </a:lnTo>
                  <a:lnTo>
                    <a:pt x="535" y="1553"/>
                  </a:lnTo>
                  <a:lnTo>
                    <a:pt x="539" y="1565"/>
                  </a:lnTo>
                  <a:lnTo>
                    <a:pt x="543" y="1578"/>
                  </a:lnTo>
                  <a:lnTo>
                    <a:pt x="546" y="1592"/>
                  </a:lnTo>
                  <a:lnTo>
                    <a:pt x="546" y="1592"/>
                  </a:lnTo>
                  <a:lnTo>
                    <a:pt x="549" y="1606"/>
                  </a:lnTo>
                  <a:lnTo>
                    <a:pt x="550" y="1619"/>
                  </a:lnTo>
                  <a:lnTo>
                    <a:pt x="551" y="1633"/>
                  </a:lnTo>
                  <a:lnTo>
                    <a:pt x="553" y="1646"/>
                  </a:lnTo>
                  <a:lnTo>
                    <a:pt x="553" y="1646"/>
                  </a:lnTo>
                  <a:lnTo>
                    <a:pt x="561" y="1686"/>
                  </a:lnTo>
                  <a:lnTo>
                    <a:pt x="566" y="1705"/>
                  </a:lnTo>
                  <a:lnTo>
                    <a:pt x="568" y="1725"/>
                  </a:lnTo>
                  <a:lnTo>
                    <a:pt x="568" y="1725"/>
                  </a:lnTo>
                  <a:lnTo>
                    <a:pt x="569" y="1731"/>
                  </a:lnTo>
                  <a:lnTo>
                    <a:pt x="570" y="1739"/>
                  </a:lnTo>
                  <a:lnTo>
                    <a:pt x="569" y="1743"/>
                  </a:lnTo>
                  <a:lnTo>
                    <a:pt x="568" y="1745"/>
                  </a:lnTo>
                  <a:lnTo>
                    <a:pt x="566" y="1748"/>
                  </a:lnTo>
                  <a:lnTo>
                    <a:pt x="561" y="1749"/>
                  </a:lnTo>
                  <a:lnTo>
                    <a:pt x="561" y="1749"/>
                  </a:lnTo>
                  <a:lnTo>
                    <a:pt x="557" y="1748"/>
                  </a:lnTo>
                  <a:lnTo>
                    <a:pt x="554" y="1745"/>
                  </a:lnTo>
                  <a:lnTo>
                    <a:pt x="553" y="1742"/>
                  </a:lnTo>
                  <a:lnTo>
                    <a:pt x="552" y="1737"/>
                  </a:lnTo>
                  <a:lnTo>
                    <a:pt x="553" y="1728"/>
                  </a:lnTo>
                  <a:lnTo>
                    <a:pt x="553" y="1719"/>
                  </a:lnTo>
                  <a:lnTo>
                    <a:pt x="553" y="1719"/>
                  </a:lnTo>
                  <a:lnTo>
                    <a:pt x="551" y="1712"/>
                  </a:lnTo>
                  <a:lnTo>
                    <a:pt x="549" y="1703"/>
                  </a:lnTo>
                  <a:lnTo>
                    <a:pt x="546" y="1696"/>
                  </a:lnTo>
                  <a:lnTo>
                    <a:pt x="545" y="1687"/>
                  </a:lnTo>
                  <a:lnTo>
                    <a:pt x="545" y="1687"/>
                  </a:lnTo>
                  <a:lnTo>
                    <a:pt x="534" y="1608"/>
                  </a:lnTo>
                  <a:lnTo>
                    <a:pt x="528" y="1569"/>
                  </a:lnTo>
                  <a:lnTo>
                    <a:pt x="521" y="1532"/>
                  </a:lnTo>
                  <a:lnTo>
                    <a:pt x="521" y="1532"/>
                  </a:lnTo>
                  <a:lnTo>
                    <a:pt x="514" y="1501"/>
                  </a:lnTo>
                  <a:lnTo>
                    <a:pt x="511" y="1487"/>
                  </a:lnTo>
                  <a:lnTo>
                    <a:pt x="508" y="1475"/>
                  </a:lnTo>
                  <a:lnTo>
                    <a:pt x="508" y="1475"/>
                  </a:lnTo>
                  <a:lnTo>
                    <a:pt x="505" y="1470"/>
                  </a:lnTo>
                  <a:lnTo>
                    <a:pt x="502" y="1465"/>
                  </a:lnTo>
                  <a:lnTo>
                    <a:pt x="493" y="1458"/>
                  </a:lnTo>
                  <a:lnTo>
                    <a:pt x="490" y="1454"/>
                  </a:lnTo>
                  <a:lnTo>
                    <a:pt x="487" y="1449"/>
                  </a:lnTo>
                  <a:lnTo>
                    <a:pt x="484" y="1445"/>
                  </a:lnTo>
                  <a:lnTo>
                    <a:pt x="483" y="1440"/>
                  </a:lnTo>
                  <a:lnTo>
                    <a:pt x="483" y="1440"/>
                  </a:lnTo>
                  <a:lnTo>
                    <a:pt x="488" y="1432"/>
                  </a:lnTo>
                  <a:lnTo>
                    <a:pt x="494" y="1425"/>
                  </a:lnTo>
                  <a:lnTo>
                    <a:pt x="506" y="1411"/>
                  </a:lnTo>
                  <a:lnTo>
                    <a:pt x="506" y="1411"/>
                  </a:lnTo>
                  <a:lnTo>
                    <a:pt x="524" y="1404"/>
                  </a:lnTo>
                  <a:lnTo>
                    <a:pt x="543" y="1398"/>
                  </a:lnTo>
                  <a:lnTo>
                    <a:pt x="563" y="1392"/>
                  </a:lnTo>
                  <a:lnTo>
                    <a:pt x="584" y="1387"/>
                  </a:lnTo>
                  <a:lnTo>
                    <a:pt x="605" y="1384"/>
                  </a:lnTo>
                  <a:lnTo>
                    <a:pt x="627" y="1383"/>
                  </a:lnTo>
                  <a:lnTo>
                    <a:pt x="649" y="1383"/>
                  </a:lnTo>
                  <a:lnTo>
                    <a:pt x="671" y="1385"/>
                  </a:lnTo>
                  <a:lnTo>
                    <a:pt x="671" y="1385"/>
                  </a:lnTo>
                  <a:lnTo>
                    <a:pt x="675" y="1391"/>
                  </a:lnTo>
                  <a:lnTo>
                    <a:pt x="677" y="1396"/>
                  </a:lnTo>
                  <a:lnTo>
                    <a:pt x="678" y="1402"/>
                  </a:lnTo>
                  <a:lnTo>
                    <a:pt x="679" y="1408"/>
                  </a:lnTo>
                  <a:lnTo>
                    <a:pt x="679" y="1422"/>
                  </a:lnTo>
                  <a:lnTo>
                    <a:pt x="679" y="1428"/>
                  </a:lnTo>
                  <a:lnTo>
                    <a:pt x="680" y="1433"/>
                  </a:lnTo>
                  <a:lnTo>
                    <a:pt x="680" y="1433"/>
                  </a:lnTo>
                  <a:lnTo>
                    <a:pt x="684" y="1448"/>
                  </a:lnTo>
                  <a:lnTo>
                    <a:pt x="688" y="1462"/>
                  </a:lnTo>
                  <a:lnTo>
                    <a:pt x="700" y="1491"/>
                  </a:lnTo>
                  <a:lnTo>
                    <a:pt x="710" y="1521"/>
                  </a:lnTo>
                  <a:lnTo>
                    <a:pt x="715" y="1536"/>
                  </a:lnTo>
                  <a:lnTo>
                    <a:pt x="718" y="1552"/>
                  </a:lnTo>
                  <a:lnTo>
                    <a:pt x="718" y="1552"/>
                  </a:lnTo>
                  <a:lnTo>
                    <a:pt x="733" y="1639"/>
                  </a:lnTo>
                  <a:lnTo>
                    <a:pt x="750" y="1724"/>
                  </a:lnTo>
                  <a:lnTo>
                    <a:pt x="750" y="1724"/>
                  </a:lnTo>
                  <a:lnTo>
                    <a:pt x="756" y="1724"/>
                  </a:lnTo>
                  <a:lnTo>
                    <a:pt x="762" y="1724"/>
                  </a:lnTo>
                  <a:lnTo>
                    <a:pt x="772" y="1720"/>
                  </a:lnTo>
                  <a:lnTo>
                    <a:pt x="778" y="1719"/>
                  </a:lnTo>
                  <a:lnTo>
                    <a:pt x="783" y="1718"/>
                  </a:lnTo>
                  <a:lnTo>
                    <a:pt x="787" y="1719"/>
                  </a:lnTo>
                  <a:lnTo>
                    <a:pt x="793" y="1721"/>
                  </a:lnTo>
                  <a:lnTo>
                    <a:pt x="793" y="1721"/>
                  </a:lnTo>
                  <a:lnTo>
                    <a:pt x="797" y="1725"/>
                  </a:lnTo>
                  <a:lnTo>
                    <a:pt x="799" y="1729"/>
                  </a:lnTo>
                  <a:lnTo>
                    <a:pt x="801" y="1734"/>
                  </a:lnTo>
                  <a:lnTo>
                    <a:pt x="801" y="1740"/>
                  </a:lnTo>
                  <a:lnTo>
                    <a:pt x="801" y="1754"/>
                  </a:lnTo>
                  <a:lnTo>
                    <a:pt x="802" y="1768"/>
                  </a:lnTo>
                  <a:lnTo>
                    <a:pt x="802" y="1768"/>
                  </a:lnTo>
                  <a:lnTo>
                    <a:pt x="806" y="1793"/>
                  </a:lnTo>
                  <a:lnTo>
                    <a:pt x="811" y="1821"/>
                  </a:lnTo>
                  <a:lnTo>
                    <a:pt x="816" y="1848"/>
                  </a:lnTo>
                  <a:lnTo>
                    <a:pt x="820" y="1869"/>
                  </a:lnTo>
                  <a:lnTo>
                    <a:pt x="820" y="1869"/>
                  </a:lnTo>
                  <a:lnTo>
                    <a:pt x="866" y="1853"/>
                  </a:lnTo>
                  <a:lnTo>
                    <a:pt x="914" y="1838"/>
                  </a:lnTo>
                  <a:lnTo>
                    <a:pt x="962" y="1824"/>
                  </a:lnTo>
                  <a:lnTo>
                    <a:pt x="1012" y="1810"/>
                  </a:lnTo>
                  <a:lnTo>
                    <a:pt x="1063" y="1797"/>
                  </a:lnTo>
                  <a:lnTo>
                    <a:pt x="1113" y="1786"/>
                  </a:lnTo>
                  <a:lnTo>
                    <a:pt x="1214" y="1762"/>
                  </a:lnTo>
                  <a:lnTo>
                    <a:pt x="1214" y="1762"/>
                  </a:lnTo>
                  <a:lnTo>
                    <a:pt x="1315" y="1740"/>
                  </a:lnTo>
                  <a:lnTo>
                    <a:pt x="1366" y="1729"/>
                  </a:lnTo>
                  <a:lnTo>
                    <a:pt x="1415" y="1719"/>
                  </a:lnTo>
                  <a:lnTo>
                    <a:pt x="1415" y="1719"/>
                  </a:lnTo>
                  <a:lnTo>
                    <a:pt x="1438" y="1714"/>
                  </a:lnTo>
                  <a:lnTo>
                    <a:pt x="1461" y="1709"/>
                  </a:lnTo>
                  <a:lnTo>
                    <a:pt x="1508" y="1697"/>
                  </a:lnTo>
                  <a:lnTo>
                    <a:pt x="1508" y="1697"/>
                  </a:lnTo>
                  <a:lnTo>
                    <a:pt x="1533" y="1690"/>
                  </a:lnTo>
                  <a:lnTo>
                    <a:pt x="1556" y="1684"/>
                  </a:lnTo>
                  <a:lnTo>
                    <a:pt x="1580" y="1675"/>
                  </a:lnTo>
                  <a:lnTo>
                    <a:pt x="1602" y="1667"/>
                  </a:lnTo>
                  <a:lnTo>
                    <a:pt x="1602" y="1667"/>
                  </a:lnTo>
                  <a:lnTo>
                    <a:pt x="1600" y="1653"/>
                  </a:lnTo>
                  <a:lnTo>
                    <a:pt x="1600" y="1640"/>
                  </a:lnTo>
                  <a:lnTo>
                    <a:pt x="1600" y="1614"/>
                  </a:lnTo>
                  <a:lnTo>
                    <a:pt x="1600" y="1590"/>
                  </a:lnTo>
                  <a:lnTo>
                    <a:pt x="1600" y="1577"/>
                  </a:lnTo>
                  <a:lnTo>
                    <a:pt x="1598" y="1565"/>
                  </a:lnTo>
                  <a:lnTo>
                    <a:pt x="1598" y="1565"/>
                  </a:lnTo>
                  <a:close/>
                  <a:moveTo>
                    <a:pt x="588" y="591"/>
                  </a:moveTo>
                  <a:lnTo>
                    <a:pt x="588" y="591"/>
                  </a:lnTo>
                  <a:lnTo>
                    <a:pt x="526" y="594"/>
                  </a:lnTo>
                  <a:lnTo>
                    <a:pt x="463" y="598"/>
                  </a:lnTo>
                  <a:lnTo>
                    <a:pt x="432" y="601"/>
                  </a:lnTo>
                  <a:lnTo>
                    <a:pt x="401" y="605"/>
                  </a:lnTo>
                  <a:lnTo>
                    <a:pt x="371" y="609"/>
                  </a:lnTo>
                  <a:lnTo>
                    <a:pt x="341" y="614"/>
                  </a:lnTo>
                  <a:lnTo>
                    <a:pt x="312" y="620"/>
                  </a:lnTo>
                  <a:lnTo>
                    <a:pt x="284" y="627"/>
                  </a:lnTo>
                  <a:lnTo>
                    <a:pt x="256" y="635"/>
                  </a:lnTo>
                  <a:lnTo>
                    <a:pt x="230" y="644"/>
                  </a:lnTo>
                  <a:lnTo>
                    <a:pt x="205" y="655"/>
                  </a:lnTo>
                  <a:lnTo>
                    <a:pt x="180" y="667"/>
                  </a:lnTo>
                  <a:lnTo>
                    <a:pt x="159" y="681"/>
                  </a:lnTo>
                  <a:lnTo>
                    <a:pt x="137" y="696"/>
                  </a:lnTo>
                  <a:lnTo>
                    <a:pt x="137" y="696"/>
                  </a:lnTo>
                  <a:lnTo>
                    <a:pt x="152" y="687"/>
                  </a:lnTo>
                  <a:lnTo>
                    <a:pt x="169" y="680"/>
                  </a:lnTo>
                  <a:lnTo>
                    <a:pt x="184" y="673"/>
                  </a:lnTo>
                  <a:lnTo>
                    <a:pt x="200" y="667"/>
                  </a:lnTo>
                  <a:lnTo>
                    <a:pt x="233" y="655"/>
                  </a:lnTo>
                  <a:lnTo>
                    <a:pt x="267" y="645"/>
                  </a:lnTo>
                  <a:lnTo>
                    <a:pt x="267" y="645"/>
                  </a:lnTo>
                  <a:lnTo>
                    <a:pt x="295" y="639"/>
                  </a:lnTo>
                  <a:lnTo>
                    <a:pt x="323" y="634"/>
                  </a:lnTo>
                  <a:lnTo>
                    <a:pt x="351" y="630"/>
                  </a:lnTo>
                  <a:lnTo>
                    <a:pt x="379" y="627"/>
                  </a:lnTo>
                  <a:lnTo>
                    <a:pt x="437" y="623"/>
                  </a:lnTo>
                  <a:lnTo>
                    <a:pt x="466" y="621"/>
                  </a:lnTo>
                  <a:lnTo>
                    <a:pt x="494" y="617"/>
                  </a:lnTo>
                  <a:lnTo>
                    <a:pt x="494" y="617"/>
                  </a:lnTo>
                  <a:lnTo>
                    <a:pt x="542" y="611"/>
                  </a:lnTo>
                  <a:lnTo>
                    <a:pt x="593" y="606"/>
                  </a:lnTo>
                  <a:lnTo>
                    <a:pt x="644" y="601"/>
                  </a:lnTo>
                  <a:lnTo>
                    <a:pt x="693" y="598"/>
                  </a:lnTo>
                  <a:lnTo>
                    <a:pt x="693" y="598"/>
                  </a:lnTo>
                  <a:lnTo>
                    <a:pt x="667" y="594"/>
                  </a:lnTo>
                  <a:lnTo>
                    <a:pt x="642" y="591"/>
                  </a:lnTo>
                  <a:lnTo>
                    <a:pt x="616" y="590"/>
                  </a:lnTo>
                  <a:lnTo>
                    <a:pt x="588" y="591"/>
                  </a:lnTo>
                  <a:lnTo>
                    <a:pt x="588" y="591"/>
                  </a:lnTo>
                  <a:close/>
                  <a:moveTo>
                    <a:pt x="188" y="801"/>
                  </a:moveTo>
                  <a:lnTo>
                    <a:pt x="188" y="801"/>
                  </a:lnTo>
                  <a:lnTo>
                    <a:pt x="194" y="789"/>
                  </a:lnTo>
                  <a:lnTo>
                    <a:pt x="202" y="778"/>
                  </a:lnTo>
                  <a:lnTo>
                    <a:pt x="217" y="756"/>
                  </a:lnTo>
                  <a:lnTo>
                    <a:pt x="233" y="736"/>
                  </a:lnTo>
                  <a:lnTo>
                    <a:pt x="251" y="717"/>
                  </a:lnTo>
                  <a:lnTo>
                    <a:pt x="270" y="700"/>
                  </a:lnTo>
                  <a:lnTo>
                    <a:pt x="291" y="684"/>
                  </a:lnTo>
                  <a:lnTo>
                    <a:pt x="312" y="669"/>
                  </a:lnTo>
                  <a:lnTo>
                    <a:pt x="334" y="655"/>
                  </a:lnTo>
                  <a:lnTo>
                    <a:pt x="334" y="655"/>
                  </a:lnTo>
                  <a:lnTo>
                    <a:pt x="334" y="652"/>
                  </a:lnTo>
                  <a:lnTo>
                    <a:pt x="332" y="651"/>
                  </a:lnTo>
                  <a:lnTo>
                    <a:pt x="331" y="651"/>
                  </a:lnTo>
                  <a:lnTo>
                    <a:pt x="331" y="651"/>
                  </a:lnTo>
                  <a:lnTo>
                    <a:pt x="307" y="656"/>
                  </a:lnTo>
                  <a:lnTo>
                    <a:pt x="284" y="661"/>
                  </a:lnTo>
                  <a:lnTo>
                    <a:pt x="261" y="668"/>
                  </a:lnTo>
                  <a:lnTo>
                    <a:pt x="237" y="675"/>
                  </a:lnTo>
                  <a:lnTo>
                    <a:pt x="237" y="675"/>
                  </a:lnTo>
                  <a:lnTo>
                    <a:pt x="226" y="679"/>
                  </a:lnTo>
                  <a:lnTo>
                    <a:pt x="216" y="681"/>
                  </a:lnTo>
                  <a:lnTo>
                    <a:pt x="206" y="684"/>
                  </a:lnTo>
                  <a:lnTo>
                    <a:pt x="195" y="687"/>
                  </a:lnTo>
                  <a:lnTo>
                    <a:pt x="195" y="687"/>
                  </a:lnTo>
                  <a:lnTo>
                    <a:pt x="179" y="693"/>
                  </a:lnTo>
                  <a:lnTo>
                    <a:pt x="164" y="702"/>
                  </a:lnTo>
                  <a:lnTo>
                    <a:pt x="149" y="711"/>
                  </a:lnTo>
                  <a:lnTo>
                    <a:pt x="134" y="721"/>
                  </a:lnTo>
                  <a:lnTo>
                    <a:pt x="121" y="732"/>
                  </a:lnTo>
                  <a:lnTo>
                    <a:pt x="109" y="744"/>
                  </a:lnTo>
                  <a:lnTo>
                    <a:pt x="96" y="756"/>
                  </a:lnTo>
                  <a:lnTo>
                    <a:pt x="85" y="767"/>
                  </a:lnTo>
                  <a:lnTo>
                    <a:pt x="85" y="767"/>
                  </a:lnTo>
                  <a:lnTo>
                    <a:pt x="78" y="776"/>
                  </a:lnTo>
                  <a:lnTo>
                    <a:pt x="71" y="787"/>
                  </a:lnTo>
                  <a:lnTo>
                    <a:pt x="66" y="797"/>
                  </a:lnTo>
                  <a:lnTo>
                    <a:pt x="61" y="808"/>
                  </a:lnTo>
                  <a:lnTo>
                    <a:pt x="57" y="820"/>
                  </a:lnTo>
                  <a:lnTo>
                    <a:pt x="54" y="833"/>
                  </a:lnTo>
                  <a:lnTo>
                    <a:pt x="52" y="846"/>
                  </a:lnTo>
                  <a:lnTo>
                    <a:pt x="51" y="858"/>
                  </a:lnTo>
                  <a:lnTo>
                    <a:pt x="50" y="872"/>
                  </a:lnTo>
                  <a:lnTo>
                    <a:pt x="51" y="885"/>
                  </a:lnTo>
                  <a:lnTo>
                    <a:pt x="51" y="899"/>
                  </a:lnTo>
                  <a:lnTo>
                    <a:pt x="53" y="912"/>
                  </a:lnTo>
                  <a:lnTo>
                    <a:pt x="55" y="926"/>
                  </a:lnTo>
                  <a:lnTo>
                    <a:pt x="57" y="939"/>
                  </a:lnTo>
                  <a:lnTo>
                    <a:pt x="60" y="950"/>
                  </a:lnTo>
                  <a:lnTo>
                    <a:pt x="65" y="962"/>
                  </a:lnTo>
                  <a:lnTo>
                    <a:pt x="65" y="962"/>
                  </a:lnTo>
                  <a:lnTo>
                    <a:pt x="68" y="965"/>
                  </a:lnTo>
                  <a:lnTo>
                    <a:pt x="71" y="969"/>
                  </a:lnTo>
                  <a:lnTo>
                    <a:pt x="75" y="975"/>
                  </a:lnTo>
                  <a:lnTo>
                    <a:pt x="80" y="982"/>
                  </a:lnTo>
                  <a:lnTo>
                    <a:pt x="83" y="984"/>
                  </a:lnTo>
                  <a:lnTo>
                    <a:pt x="87" y="985"/>
                  </a:lnTo>
                  <a:lnTo>
                    <a:pt x="87" y="985"/>
                  </a:lnTo>
                  <a:lnTo>
                    <a:pt x="91" y="986"/>
                  </a:lnTo>
                  <a:lnTo>
                    <a:pt x="98" y="985"/>
                  </a:lnTo>
                  <a:lnTo>
                    <a:pt x="113" y="983"/>
                  </a:lnTo>
                  <a:lnTo>
                    <a:pt x="128" y="978"/>
                  </a:lnTo>
                  <a:lnTo>
                    <a:pt x="142" y="974"/>
                  </a:lnTo>
                  <a:lnTo>
                    <a:pt x="142" y="974"/>
                  </a:lnTo>
                  <a:lnTo>
                    <a:pt x="154" y="969"/>
                  </a:lnTo>
                  <a:lnTo>
                    <a:pt x="167" y="963"/>
                  </a:lnTo>
                  <a:lnTo>
                    <a:pt x="182" y="958"/>
                  </a:lnTo>
                  <a:lnTo>
                    <a:pt x="190" y="956"/>
                  </a:lnTo>
                  <a:lnTo>
                    <a:pt x="197" y="955"/>
                  </a:lnTo>
                  <a:lnTo>
                    <a:pt x="197" y="955"/>
                  </a:lnTo>
                  <a:lnTo>
                    <a:pt x="192" y="947"/>
                  </a:lnTo>
                  <a:lnTo>
                    <a:pt x="188" y="939"/>
                  </a:lnTo>
                  <a:lnTo>
                    <a:pt x="185" y="930"/>
                  </a:lnTo>
                  <a:lnTo>
                    <a:pt x="181" y="922"/>
                  </a:lnTo>
                  <a:lnTo>
                    <a:pt x="179" y="913"/>
                  </a:lnTo>
                  <a:lnTo>
                    <a:pt x="177" y="903"/>
                  </a:lnTo>
                  <a:lnTo>
                    <a:pt x="176" y="883"/>
                  </a:lnTo>
                  <a:lnTo>
                    <a:pt x="177" y="863"/>
                  </a:lnTo>
                  <a:lnTo>
                    <a:pt x="179" y="842"/>
                  </a:lnTo>
                  <a:lnTo>
                    <a:pt x="184" y="822"/>
                  </a:lnTo>
                  <a:lnTo>
                    <a:pt x="188" y="801"/>
                  </a:lnTo>
                  <a:lnTo>
                    <a:pt x="188" y="801"/>
                  </a:lnTo>
                  <a:close/>
                  <a:moveTo>
                    <a:pt x="50" y="762"/>
                  </a:moveTo>
                  <a:lnTo>
                    <a:pt x="50" y="762"/>
                  </a:lnTo>
                  <a:lnTo>
                    <a:pt x="43" y="773"/>
                  </a:lnTo>
                  <a:lnTo>
                    <a:pt x="38" y="787"/>
                  </a:lnTo>
                  <a:lnTo>
                    <a:pt x="28" y="817"/>
                  </a:lnTo>
                  <a:lnTo>
                    <a:pt x="28" y="817"/>
                  </a:lnTo>
                  <a:lnTo>
                    <a:pt x="25" y="828"/>
                  </a:lnTo>
                  <a:lnTo>
                    <a:pt x="22" y="841"/>
                  </a:lnTo>
                  <a:lnTo>
                    <a:pt x="19" y="854"/>
                  </a:lnTo>
                  <a:lnTo>
                    <a:pt x="18" y="868"/>
                  </a:lnTo>
                  <a:lnTo>
                    <a:pt x="17" y="881"/>
                  </a:lnTo>
                  <a:lnTo>
                    <a:pt x="15" y="894"/>
                  </a:lnTo>
                  <a:lnTo>
                    <a:pt x="17" y="908"/>
                  </a:lnTo>
                  <a:lnTo>
                    <a:pt x="18" y="920"/>
                  </a:lnTo>
                  <a:lnTo>
                    <a:pt x="20" y="933"/>
                  </a:lnTo>
                  <a:lnTo>
                    <a:pt x="22" y="945"/>
                  </a:lnTo>
                  <a:lnTo>
                    <a:pt x="25" y="957"/>
                  </a:lnTo>
                  <a:lnTo>
                    <a:pt x="29" y="969"/>
                  </a:lnTo>
                  <a:lnTo>
                    <a:pt x="35" y="978"/>
                  </a:lnTo>
                  <a:lnTo>
                    <a:pt x="41" y="989"/>
                  </a:lnTo>
                  <a:lnTo>
                    <a:pt x="48" y="998"/>
                  </a:lnTo>
                  <a:lnTo>
                    <a:pt x="55" y="1006"/>
                  </a:lnTo>
                  <a:lnTo>
                    <a:pt x="55" y="1006"/>
                  </a:lnTo>
                  <a:lnTo>
                    <a:pt x="57" y="1003"/>
                  </a:lnTo>
                  <a:lnTo>
                    <a:pt x="61" y="1001"/>
                  </a:lnTo>
                  <a:lnTo>
                    <a:pt x="64" y="998"/>
                  </a:lnTo>
                  <a:lnTo>
                    <a:pt x="66" y="994"/>
                  </a:lnTo>
                  <a:lnTo>
                    <a:pt x="66" y="994"/>
                  </a:lnTo>
                  <a:lnTo>
                    <a:pt x="59" y="985"/>
                  </a:lnTo>
                  <a:lnTo>
                    <a:pt x="54" y="973"/>
                  </a:lnTo>
                  <a:lnTo>
                    <a:pt x="49" y="961"/>
                  </a:lnTo>
                  <a:lnTo>
                    <a:pt x="45" y="947"/>
                  </a:lnTo>
                  <a:lnTo>
                    <a:pt x="39" y="918"/>
                  </a:lnTo>
                  <a:lnTo>
                    <a:pt x="35" y="889"/>
                  </a:lnTo>
                  <a:lnTo>
                    <a:pt x="35" y="889"/>
                  </a:lnTo>
                  <a:lnTo>
                    <a:pt x="37" y="879"/>
                  </a:lnTo>
                  <a:lnTo>
                    <a:pt x="38" y="868"/>
                  </a:lnTo>
                  <a:lnTo>
                    <a:pt x="38" y="859"/>
                  </a:lnTo>
                  <a:lnTo>
                    <a:pt x="38" y="850"/>
                  </a:lnTo>
                  <a:lnTo>
                    <a:pt x="38" y="850"/>
                  </a:lnTo>
                  <a:lnTo>
                    <a:pt x="40" y="837"/>
                  </a:lnTo>
                  <a:lnTo>
                    <a:pt x="42" y="825"/>
                  </a:lnTo>
                  <a:lnTo>
                    <a:pt x="45" y="813"/>
                  </a:lnTo>
                  <a:lnTo>
                    <a:pt x="49" y="803"/>
                  </a:lnTo>
                  <a:lnTo>
                    <a:pt x="53" y="792"/>
                  </a:lnTo>
                  <a:lnTo>
                    <a:pt x="57" y="782"/>
                  </a:lnTo>
                  <a:lnTo>
                    <a:pt x="63" y="773"/>
                  </a:lnTo>
                  <a:lnTo>
                    <a:pt x="68" y="763"/>
                  </a:lnTo>
                  <a:lnTo>
                    <a:pt x="74" y="755"/>
                  </a:lnTo>
                  <a:lnTo>
                    <a:pt x="82" y="746"/>
                  </a:lnTo>
                  <a:lnTo>
                    <a:pt x="97" y="730"/>
                  </a:lnTo>
                  <a:lnTo>
                    <a:pt x="114" y="715"/>
                  </a:lnTo>
                  <a:lnTo>
                    <a:pt x="134" y="702"/>
                  </a:lnTo>
                  <a:lnTo>
                    <a:pt x="134" y="702"/>
                  </a:lnTo>
                  <a:lnTo>
                    <a:pt x="135" y="699"/>
                  </a:lnTo>
                  <a:lnTo>
                    <a:pt x="134" y="698"/>
                  </a:lnTo>
                  <a:lnTo>
                    <a:pt x="132" y="698"/>
                  </a:lnTo>
                  <a:lnTo>
                    <a:pt x="132" y="698"/>
                  </a:lnTo>
                  <a:lnTo>
                    <a:pt x="123" y="705"/>
                  </a:lnTo>
                  <a:lnTo>
                    <a:pt x="113" y="712"/>
                  </a:lnTo>
                  <a:lnTo>
                    <a:pt x="90" y="726"/>
                  </a:lnTo>
                  <a:lnTo>
                    <a:pt x="79" y="732"/>
                  </a:lnTo>
                  <a:lnTo>
                    <a:pt x="68" y="741"/>
                  </a:lnTo>
                  <a:lnTo>
                    <a:pt x="58" y="750"/>
                  </a:lnTo>
                  <a:lnTo>
                    <a:pt x="50" y="762"/>
                  </a:lnTo>
                  <a:lnTo>
                    <a:pt x="50" y="762"/>
                  </a:lnTo>
                  <a:close/>
                  <a:moveTo>
                    <a:pt x="2051" y="797"/>
                  </a:moveTo>
                  <a:lnTo>
                    <a:pt x="2051" y="797"/>
                  </a:lnTo>
                  <a:lnTo>
                    <a:pt x="2049" y="796"/>
                  </a:lnTo>
                  <a:lnTo>
                    <a:pt x="2048" y="796"/>
                  </a:lnTo>
                  <a:lnTo>
                    <a:pt x="2047" y="798"/>
                  </a:lnTo>
                  <a:lnTo>
                    <a:pt x="2044" y="801"/>
                  </a:lnTo>
                  <a:lnTo>
                    <a:pt x="2042" y="802"/>
                  </a:lnTo>
                  <a:lnTo>
                    <a:pt x="2040" y="801"/>
                  </a:lnTo>
                  <a:lnTo>
                    <a:pt x="2040" y="801"/>
                  </a:lnTo>
                  <a:lnTo>
                    <a:pt x="2039" y="811"/>
                  </a:lnTo>
                  <a:lnTo>
                    <a:pt x="2038" y="822"/>
                  </a:lnTo>
                  <a:lnTo>
                    <a:pt x="2038" y="822"/>
                  </a:lnTo>
                  <a:lnTo>
                    <a:pt x="2051" y="820"/>
                  </a:lnTo>
                  <a:lnTo>
                    <a:pt x="2060" y="817"/>
                  </a:lnTo>
                  <a:lnTo>
                    <a:pt x="2070" y="813"/>
                  </a:lnTo>
                  <a:lnTo>
                    <a:pt x="2079" y="807"/>
                  </a:lnTo>
                  <a:lnTo>
                    <a:pt x="2079" y="807"/>
                  </a:lnTo>
                  <a:lnTo>
                    <a:pt x="2082" y="807"/>
                  </a:lnTo>
                  <a:lnTo>
                    <a:pt x="2086" y="807"/>
                  </a:lnTo>
                  <a:lnTo>
                    <a:pt x="2097" y="805"/>
                  </a:lnTo>
                  <a:lnTo>
                    <a:pt x="2108" y="802"/>
                  </a:lnTo>
                  <a:lnTo>
                    <a:pt x="2119" y="795"/>
                  </a:lnTo>
                  <a:lnTo>
                    <a:pt x="2124" y="792"/>
                  </a:lnTo>
                  <a:lnTo>
                    <a:pt x="2128" y="789"/>
                  </a:lnTo>
                  <a:lnTo>
                    <a:pt x="2131" y="785"/>
                  </a:lnTo>
                  <a:lnTo>
                    <a:pt x="2134" y="780"/>
                  </a:lnTo>
                  <a:lnTo>
                    <a:pt x="2135" y="775"/>
                  </a:lnTo>
                  <a:lnTo>
                    <a:pt x="2135" y="771"/>
                  </a:lnTo>
                  <a:lnTo>
                    <a:pt x="2133" y="765"/>
                  </a:lnTo>
                  <a:lnTo>
                    <a:pt x="2130" y="760"/>
                  </a:lnTo>
                  <a:lnTo>
                    <a:pt x="2130" y="760"/>
                  </a:lnTo>
                  <a:lnTo>
                    <a:pt x="2109" y="765"/>
                  </a:lnTo>
                  <a:lnTo>
                    <a:pt x="2098" y="768"/>
                  </a:lnTo>
                  <a:lnTo>
                    <a:pt x="2087" y="773"/>
                  </a:lnTo>
                  <a:lnTo>
                    <a:pt x="2077" y="778"/>
                  </a:lnTo>
                  <a:lnTo>
                    <a:pt x="2067" y="783"/>
                  </a:lnTo>
                  <a:lnTo>
                    <a:pt x="2058" y="790"/>
                  </a:lnTo>
                  <a:lnTo>
                    <a:pt x="2051" y="797"/>
                  </a:lnTo>
                  <a:lnTo>
                    <a:pt x="2051" y="797"/>
                  </a:lnTo>
                  <a:close/>
                  <a:moveTo>
                    <a:pt x="2118" y="814"/>
                  </a:moveTo>
                  <a:lnTo>
                    <a:pt x="2118" y="814"/>
                  </a:lnTo>
                  <a:lnTo>
                    <a:pt x="2120" y="820"/>
                  </a:lnTo>
                  <a:lnTo>
                    <a:pt x="2123" y="827"/>
                  </a:lnTo>
                  <a:lnTo>
                    <a:pt x="2124" y="841"/>
                  </a:lnTo>
                  <a:lnTo>
                    <a:pt x="2126" y="856"/>
                  </a:lnTo>
                  <a:lnTo>
                    <a:pt x="2128" y="863"/>
                  </a:lnTo>
                  <a:lnTo>
                    <a:pt x="2130" y="869"/>
                  </a:lnTo>
                  <a:lnTo>
                    <a:pt x="2130" y="869"/>
                  </a:lnTo>
                  <a:lnTo>
                    <a:pt x="2134" y="863"/>
                  </a:lnTo>
                  <a:lnTo>
                    <a:pt x="2138" y="855"/>
                  </a:lnTo>
                  <a:lnTo>
                    <a:pt x="2139" y="847"/>
                  </a:lnTo>
                  <a:lnTo>
                    <a:pt x="2140" y="837"/>
                  </a:lnTo>
                  <a:lnTo>
                    <a:pt x="2140" y="819"/>
                  </a:lnTo>
                  <a:lnTo>
                    <a:pt x="2138" y="803"/>
                  </a:lnTo>
                  <a:lnTo>
                    <a:pt x="2138" y="803"/>
                  </a:lnTo>
                  <a:lnTo>
                    <a:pt x="2128" y="808"/>
                  </a:lnTo>
                  <a:lnTo>
                    <a:pt x="2123" y="811"/>
                  </a:lnTo>
                  <a:lnTo>
                    <a:pt x="2118" y="814"/>
                  </a:lnTo>
                  <a:lnTo>
                    <a:pt x="2118" y="814"/>
                  </a:lnTo>
                  <a:close/>
                  <a:moveTo>
                    <a:pt x="2086" y="827"/>
                  </a:moveTo>
                  <a:lnTo>
                    <a:pt x="2086" y="827"/>
                  </a:lnTo>
                  <a:lnTo>
                    <a:pt x="2090" y="841"/>
                  </a:lnTo>
                  <a:lnTo>
                    <a:pt x="2093" y="856"/>
                  </a:lnTo>
                  <a:lnTo>
                    <a:pt x="2096" y="870"/>
                  </a:lnTo>
                  <a:lnTo>
                    <a:pt x="2097" y="878"/>
                  </a:lnTo>
                  <a:lnTo>
                    <a:pt x="2100" y="884"/>
                  </a:lnTo>
                  <a:lnTo>
                    <a:pt x="2100" y="884"/>
                  </a:lnTo>
                  <a:lnTo>
                    <a:pt x="2103" y="881"/>
                  </a:lnTo>
                  <a:lnTo>
                    <a:pt x="2107" y="879"/>
                  </a:lnTo>
                  <a:lnTo>
                    <a:pt x="2109" y="876"/>
                  </a:lnTo>
                  <a:lnTo>
                    <a:pt x="2111" y="872"/>
                  </a:lnTo>
                  <a:lnTo>
                    <a:pt x="2113" y="865"/>
                  </a:lnTo>
                  <a:lnTo>
                    <a:pt x="2113" y="857"/>
                  </a:lnTo>
                  <a:lnTo>
                    <a:pt x="2111" y="839"/>
                  </a:lnTo>
                  <a:lnTo>
                    <a:pt x="2110" y="829"/>
                  </a:lnTo>
                  <a:lnTo>
                    <a:pt x="2109" y="820"/>
                  </a:lnTo>
                  <a:lnTo>
                    <a:pt x="2109" y="820"/>
                  </a:lnTo>
                  <a:lnTo>
                    <a:pt x="2102" y="821"/>
                  </a:lnTo>
                  <a:lnTo>
                    <a:pt x="2097" y="823"/>
                  </a:lnTo>
                  <a:lnTo>
                    <a:pt x="2086" y="827"/>
                  </a:lnTo>
                  <a:lnTo>
                    <a:pt x="2086" y="827"/>
                  </a:lnTo>
                  <a:close/>
                  <a:moveTo>
                    <a:pt x="2011" y="842"/>
                  </a:moveTo>
                  <a:lnTo>
                    <a:pt x="2011" y="842"/>
                  </a:lnTo>
                  <a:lnTo>
                    <a:pt x="2042" y="943"/>
                  </a:lnTo>
                  <a:lnTo>
                    <a:pt x="2072" y="1050"/>
                  </a:lnTo>
                  <a:lnTo>
                    <a:pt x="2102" y="1157"/>
                  </a:lnTo>
                  <a:lnTo>
                    <a:pt x="2130" y="1259"/>
                  </a:lnTo>
                  <a:lnTo>
                    <a:pt x="2130" y="1259"/>
                  </a:lnTo>
                  <a:lnTo>
                    <a:pt x="2140" y="1295"/>
                  </a:lnTo>
                  <a:lnTo>
                    <a:pt x="2150" y="1333"/>
                  </a:lnTo>
                  <a:lnTo>
                    <a:pt x="2161" y="1371"/>
                  </a:lnTo>
                  <a:lnTo>
                    <a:pt x="2164" y="1391"/>
                  </a:lnTo>
                  <a:lnTo>
                    <a:pt x="2168" y="1410"/>
                  </a:lnTo>
                  <a:lnTo>
                    <a:pt x="2170" y="1428"/>
                  </a:lnTo>
                  <a:lnTo>
                    <a:pt x="2170" y="1446"/>
                  </a:lnTo>
                  <a:lnTo>
                    <a:pt x="2169" y="1463"/>
                  </a:lnTo>
                  <a:lnTo>
                    <a:pt x="2165" y="1480"/>
                  </a:lnTo>
                  <a:lnTo>
                    <a:pt x="2160" y="1495"/>
                  </a:lnTo>
                  <a:lnTo>
                    <a:pt x="2157" y="1503"/>
                  </a:lnTo>
                  <a:lnTo>
                    <a:pt x="2153" y="1510"/>
                  </a:lnTo>
                  <a:lnTo>
                    <a:pt x="2148" y="1517"/>
                  </a:lnTo>
                  <a:lnTo>
                    <a:pt x="2143" y="1523"/>
                  </a:lnTo>
                  <a:lnTo>
                    <a:pt x="2136" y="1530"/>
                  </a:lnTo>
                  <a:lnTo>
                    <a:pt x="2130" y="1535"/>
                  </a:lnTo>
                  <a:lnTo>
                    <a:pt x="2130" y="1535"/>
                  </a:lnTo>
                  <a:lnTo>
                    <a:pt x="2140" y="1576"/>
                  </a:lnTo>
                  <a:lnTo>
                    <a:pt x="2151" y="1615"/>
                  </a:lnTo>
                  <a:lnTo>
                    <a:pt x="2173" y="1692"/>
                  </a:lnTo>
                  <a:lnTo>
                    <a:pt x="2196" y="1767"/>
                  </a:lnTo>
                  <a:lnTo>
                    <a:pt x="2207" y="1807"/>
                  </a:lnTo>
                  <a:lnTo>
                    <a:pt x="2218" y="1847"/>
                  </a:lnTo>
                  <a:lnTo>
                    <a:pt x="2218" y="1847"/>
                  </a:lnTo>
                  <a:lnTo>
                    <a:pt x="2221" y="1853"/>
                  </a:lnTo>
                  <a:lnTo>
                    <a:pt x="2224" y="1860"/>
                  </a:lnTo>
                  <a:lnTo>
                    <a:pt x="2230" y="1874"/>
                  </a:lnTo>
                  <a:lnTo>
                    <a:pt x="2233" y="1892"/>
                  </a:lnTo>
                  <a:lnTo>
                    <a:pt x="2235" y="1910"/>
                  </a:lnTo>
                  <a:lnTo>
                    <a:pt x="2236" y="1927"/>
                  </a:lnTo>
                  <a:lnTo>
                    <a:pt x="2236" y="1943"/>
                  </a:lnTo>
                  <a:lnTo>
                    <a:pt x="2235" y="1969"/>
                  </a:lnTo>
                  <a:lnTo>
                    <a:pt x="2235" y="1969"/>
                  </a:lnTo>
                  <a:lnTo>
                    <a:pt x="2240" y="1969"/>
                  </a:lnTo>
                  <a:lnTo>
                    <a:pt x="2246" y="1967"/>
                  </a:lnTo>
                  <a:lnTo>
                    <a:pt x="2250" y="1966"/>
                  </a:lnTo>
                  <a:lnTo>
                    <a:pt x="2254" y="1963"/>
                  </a:lnTo>
                  <a:lnTo>
                    <a:pt x="2257" y="1960"/>
                  </a:lnTo>
                  <a:lnTo>
                    <a:pt x="2260" y="1957"/>
                  </a:lnTo>
                  <a:lnTo>
                    <a:pt x="2264" y="1951"/>
                  </a:lnTo>
                  <a:lnTo>
                    <a:pt x="2266" y="1942"/>
                  </a:lnTo>
                  <a:lnTo>
                    <a:pt x="2266" y="1932"/>
                  </a:lnTo>
                  <a:lnTo>
                    <a:pt x="2266" y="1922"/>
                  </a:lnTo>
                  <a:lnTo>
                    <a:pt x="2265" y="1911"/>
                  </a:lnTo>
                  <a:lnTo>
                    <a:pt x="2260" y="1888"/>
                  </a:lnTo>
                  <a:lnTo>
                    <a:pt x="2254" y="1866"/>
                  </a:lnTo>
                  <a:lnTo>
                    <a:pt x="2251" y="1846"/>
                  </a:lnTo>
                  <a:lnTo>
                    <a:pt x="2251" y="1837"/>
                  </a:lnTo>
                  <a:lnTo>
                    <a:pt x="2252" y="1830"/>
                  </a:lnTo>
                  <a:lnTo>
                    <a:pt x="2252" y="1830"/>
                  </a:lnTo>
                  <a:lnTo>
                    <a:pt x="2260" y="1853"/>
                  </a:lnTo>
                  <a:lnTo>
                    <a:pt x="2267" y="1881"/>
                  </a:lnTo>
                  <a:lnTo>
                    <a:pt x="2282" y="1937"/>
                  </a:lnTo>
                  <a:lnTo>
                    <a:pt x="2282" y="1937"/>
                  </a:lnTo>
                  <a:lnTo>
                    <a:pt x="2284" y="1927"/>
                  </a:lnTo>
                  <a:lnTo>
                    <a:pt x="2286" y="1916"/>
                  </a:lnTo>
                  <a:lnTo>
                    <a:pt x="2289" y="1896"/>
                  </a:lnTo>
                  <a:lnTo>
                    <a:pt x="2289" y="1876"/>
                  </a:lnTo>
                  <a:lnTo>
                    <a:pt x="2286" y="1856"/>
                  </a:lnTo>
                  <a:lnTo>
                    <a:pt x="2283" y="1836"/>
                  </a:lnTo>
                  <a:lnTo>
                    <a:pt x="2279" y="1816"/>
                  </a:lnTo>
                  <a:lnTo>
                    <a:pt x="2270" y="1776"/>
                  </a:lnTo>
                  <a:lnTo>
                    <a:pt x="2270" y="1776"/>
                  </a:lnTo>
                  <a:lnTo>
                    <a:pt x="2263" y="1733"/>
                  </a:lnTo>
                  <a:lnTo>
                    <a:pt x="2259" y="1711"/>
                  </a:lnTo>
                  <a:lnTo>
                    <a:pt x="2253" y="1689"/>
                  </a:lnTo>
                  <a:lnTo>
                    <a:pt x="2253" y="1689"/>
                  </a:lnTo>
                  <a:lnTo>
                    <a:pt x="2247" y="1666"/>
                  </a:lnTo>
                  <a:lnTo>
                    <a:pt x="2240" y="1644"/>
                  </a:lnTo>
                  <a:lnTo>
                    <a:pt x="2237" y="1634"/>
                  </a:lnTo>
                  <a:lnTo>
                    <a:pt x="2235" y="1622"/>
                  </a:lnTo>
                  <a:lnTo>
                    <a:pt x="2234" y="1611"/>
                  </a:lnTo>
                  <a:lnTo>
                    <a:pt x="2235" y="1599"/>
                  </a:lnTo>
                  <a:lnTo>
                    <a:pt x="2235" y="1599"/>
                  </a:lnTo>
                  <a:lnTo>
                    <a:pt x="2246" y="1626"/>
                  </a:lnTo>
                  <a:lnTo>
                    <a:pt x="2256" y="1656"/>
                  </a:lnTo>
                  <a:lnTo>
                    <a:pt x="2276" y="1717"/>
                  </a:lnTo>
                  <a:lnTo>
                    <a:pt x="2276" y="1717"/>
                  </a:lnTo>
                  <a:lnTo>
                    <a:pt x="2280" y="1742"/>
                  </a:lnTo>
                  <a:lnTo>
                    <a:pt x="2284" y="1764"/>
                  </a:lnTo>
                  <a:lnTo>
                    <a:pt x="2294" y="1808"/>
                  </a:lnTo>
                  <a:lnTo>
                    <a:pt x="2298" y="1831"/>
                  </a:lnTo>
                  <a:lnTo>
                    <a:pt x="2301" y="1853"/>
                  </a:lnTo>
                  <a:lnTo>
                    <a:pt x="2304" y="1876"/>
                  </a:lnTo>
                  <a:lnTo>
                    <a:pt x="2305" y="1899"/>
                  </a:lnTo>
                  <a:lnTo>
                    <a:pt x="2305" y="1899"/>
                  </a:lnTo>
                  <a:lnTo>
                    <a:pt x="2309" y="1901"/>
                  </a:lnTo>
                  <a:lnTo>
                    <a:pt x="2312" y="1902"/>
                  </a:lnTo>
                  <a:lnTo>
                    <a:pt x="2320" y="1907"/>
                  </a:lnTo>
                  <a:lnTo>
                    <a:pt x="2323" y="1909"/>
                  </a:lnTo>
                  <a:lnTo>
                    <a:pt x="2327" y="1910"/>
                  </a:lnTo>
                  <a:lnTo>
                    <a:pt x="2332" y="1911"/>
                  </a:lnTo>
                  <a:lnTo>
                    <a:pt x="2338" y="1911"/>
                  </a:lnTo>
                  <a:lnTo>
                    <a:pt x="2338" y="1911"/>
                  </a:lnTo>
                  <a:lnTo>
                    <a:pt x="2340" y="1896"/>
                  </a:lnTo>
                  <a:lnTo>
                    <a:pt x="2340" y="1882"/>
                  </a:lnTo>
                  <a:lnTo>
                    <a:pt x="2339" y="1868"/>
                  </a:lnTo>
                  <a:lnTo>
                    <a:pt x="2337" y="1855"/>
                  </a:lnTo>
                  <a:lnTo>
                    <a:pt x="2330" y="1828"/>
                  </a:lnTo>
                  <a:lnTo>
                    <a:pt x="2327" y="1816"/>
                  </a:lnTo>
                  <a:lnTo>
                    <a:pt x="2325" y="1802"/>
                  </a:lnTo>
                  <a:lnTo>
                    <a:pt x="2325" y="1802"/>
                  </a:lnTo>
                  <a:lnTo>
                    <a:pt x="2322" y="1782"/>
                  </a:lnTo>
                  <a:lnTo>
                    <a:pt x="2317" y="1764"/>
                  </a:lnTo>
                  <a:lnTo>
                    <a:pt x="2308" y="1727"/>
                  </a:lnTo>
                  <a:lnTo>
                    <a:pt x="2308" y="1727"/>
                  </a:lnTo>
                  <a:lnTo>
                    <a:pt x="2304" y="1707"/>
                  </a:lnTo>
                  <a:lnTo>
                    <a:pt x="2298" y="1687"/>
                  </a:lnTo>
                  <a:lnTo>
                    <a:pt x="2291" y="1646"/>
                  </a:lnTo>
                  <a:lnTo>
                    <a:pt x="2284" y="1607"/>
                  </a:lnTo>
                  <a:lnTo>
                    <a:pt x="2276" y="1567"/>
                  </a:lnTo>
                  <a:lnTo>
                    <a:pt x="2276" y="1567"/>
                  </a:lnTo>
                  <a:lnTo>
                    <a:pt x="2251" y="1463"/>
                  </a:lnTo>
                  <a:lnTo>
                    <a:pt x="2224" y="1359"/>
                  </a:lnTo>
                  <a:lnTo>
                    <a:pt x="2209" y="1308"/>
                  </a:lnTo>
                  <a:lnTo>
                    <a:pt x="2194" y="1257"/>
                  </a:lnTo>
                  <a:lnTo>
                    <a:pt x="2178" y="1206"/>
                  </a:lnTo>
                  <a:lnTo>
                    <a:pt x="2162" y="1156"/>
                  </a:lnTo>
                  <a:lnTo>
                    <a:pt x="2162" y="1156"/>
                  </a:lnTo>
                  <a:lnTo>
                    <a:pt x="2151" y="1125"/>
                  </a:lnTo>
                  <a:lnTo>
                    <a:pt x="2142" y="1094"/>
                  </a:lnTo>
                  <a:lnTo>
                    <a:pt x="2133" y="1063"/>
                  </a:lnTo>
                  <a:lnTo>
                    <a:pt x="2126" y="1033"/>
                  </a:lnTo>
                  <a:lnTo>
                    <a:pt x="2118" y="1002"/>
                  </a:lnTo>
                  <a:lnTo>
                    <a:pt x="2113" y="970"/>
                  </a:lnTo>
                  <a:lnTo>
                    <a:pt x="2108" y="938"/>
                  </a:lnTo>
                  <a:lnTo>
                    <a:pt x="2103" y="904"/>
                  </a:lnTo>
                  <a:lnTo>
                    <a:pt x="2103" y="904"/>
                  </a:lnTo>
                  <a:lnTo>
                    <a:pt x="2094" y="910"/>
                  </a:lnTo>
                  <a:lnTo>
                    <a:pt x="2085" y="912"/>
                  </a:lnTo>
                  <a:lnTo>
                    <a:pt x="2077" y="913"/>
                  </a:lnTo>
                  <a:lnTo>
                    <a:pt x="2069" y="913"/>
                  </a:lnTo>
                  <a:lnTo>
                    <a:pt x="2063" y="911"/>
                  </a:lnTo>
                  <a:lnTo>
                    <a:pt x="2056" y="907"/>
                  </a:lnTo>
                  <a:lnTo>
                    <a:pt x="2051" y="901"/>
                  </a:lnTo>
                  <a:lnTo>
                    <a:pt x="2045" y="896"/>
                  </a:lnTo>
                  <a:lnTo>
                    <a:pt x="2041" y="888"/>
                  </a:lnTo>
                  <a:lnTo>
                    <a:pt x="2037" y="881"/>
                  </a:lnTo>
                  <a:lnTo>
                    <a:pt x="2029" y="864"/>
                  </a:lnTo>
                  <a:lnTo>
                    <a:pt x="2024" y="846"/>
                  </a:lnTo>
                  <a:lnTo>
                    <a:pt x="2019" y="827"/>
                  </a:lnTo>
                  <a:lnTo>
                    <a:pt x="2019" y="827"/>
                  </a:lnTo>
                  <a:lnTo>
                    <a:pt x="2017" y="836"/>
                  </a:lnTo>
                  <a:lnTo>
                    <a:pt x="2014" y="839"/>
                  </a:lnTo>
                  <a:lnTo>
                    <a:pt x="2011" y="842"/>
                  </a:lnTo>
                  <a:lnTo>
                    <a:pt x="2011" y="842"/>
                  </a:lnTo>
                  <a:close/>
                  <a:moveTo>
                    <a:pt x="2040" y="844"/>
                  </a:moveTo>
                  <a:lnTo>
                    <a:pt x="2040" y="844"/>
                  </a:lnTo>
                  <a:lnTo>
                    <a:pt x="2043" y="852"/>
                  </a:lnTo>
                  <a:lnTo>
                    <a:pt x="2045" y="859"/>
                  </a:lnTo>
                  <a:lnTo>
                    <a:pt x="2048" y="868"/>
                  </a:lnTo>
                  <a:lnTo>
                    <a:pt x="2051" y="877"/>
                  </a:lnTo>
                  <a:lnTo>
                    <a:pt x="2055" y="884"/>
                  </a:lnTo>
                  <a:lnTo>
                    <a:pt x="2059" y="891"/>
                  </a:lnTo>
                  <a:lnTo>
                    <a:pt x="2064" y="893"/>
                  </a:lnTo>
                  <a:lnTo>
                    <a:pt x="2067" y="895"/>
                  </a:lnTo>
                  <a:lnTo>
                    <a:pt x="2072" y="896"/>
                  </a:lnTo>
                  <a:lnTo>
                    <a:pt x="2078" y="897"/>
                  </a:lnTo>
                  <a:lnTo>
                    <a:pt x="2078" y="897"/>
                  </a:lnTo>
                  <a:lnTo>
                    <a:pt x="2080" y="889"/>
                  </a:lnTo>
                  <a:lnTo>
                    <a:pt x="2082" y="881"/>
                  </a:lnTo>
                  <a:lnTo>
                    <a:pt x="2082" y="871"/>
                  </a:lnTo>
                  <a:lnTo>
                    <a:pt x="2082" y="863"/>
                  </a:lnTo>
                  <a:lnTo>
                    <a:pt x="2080" y="854"/>
                  </a:lnTo>
                  <a:lnTo>
                    <a:pt x="2078" y="846"/>
                  </a:lnTo>
                  <a:lnTo>
                    <a:pt x="2075" y="838"/>
                  </a:lnTo>
                  <a:lnTo>
                    <a:pt x="2071" y="832"/>
                  </a:lnTo>
                  <a:lnTo>
                    <a:pt x="2071" y="832"/>
                  </a:lnTo>
                  <a:lnTo>
                    <a:pt x="2064" y="836"/>
                  </a:lnTo>
                  <a:lnTo>
                    <a:pt x="2055" y="839"/>
                  </a:lnTo>
                  <a:lnTo>
                    <a:pt x="2040" y="844"/>
                  </a:lnTo>
                  <a:lnTo>
                    <a:pt x="2040" y="844"/>
                  </a:lnTo>
                  <a:close/>
                  <a:moveTo>
                    <a:pt x="1734" y="1141"/>
                  </a:moveTo>
                  <a:lnTo>
                    <a:pt x="1734" y="1141"/>
                  </a:lnTo>
                  <a:lnTo>
                    <a:pt x="1716" y="1141"/>
                  </a:lnTo>
                  <a:lnTo>
                    <a:pt x="1698" y="1143"/>
                  </a:lnTo>
                  <a:lnTo>
                    <a:pt x="1677" y="1145"/>
                  </a:lnTo>
                  <a:lnTo>
                    <a:pt x="1657" y="1146"/>
                  </a:lnTo>
                  <a:lnTo>
                    <a:pt x="1657" y="1146"/>
                  </a:lnTo>
                  <a:lnTo>
                    <a:pt x="1634" y="1146"/>
                  </a:lnTo>
                  <a:lnTo>
                    <a:pt x="1621" y="1145"/>
                  </a:lnTo>
                  <a:lnTo>
                    <a:pt x="1610" y="1146"/>
                  </a:lnTo>
                  <a:lnTo>
                    <a:pt x="1610" y="1146"/>
                  </a:lnTo>
                  <a:lnTo>
                    <a:pt x="1595" y="1149"/>
                  </a:lnTo>
                  <a:lnTo>
                    <a:pt x="1587" y="1151"/>
                  </a:lnTo>
                  <a:lnTo>
                    <a:pt x="1581" y="1153"/>
                  </a:lnTo>
                  <a:lnTo>
                    <a:pt x="1575" y="1157"/>
                  </a:lnTo>
                  <a:lnTo>
                    <a:pt x="1571" y="1161"/>
                  </a:lnTo>
                  <a:lnTo>
                    <a:pt x="1570" y="1164"/>
                  </a:lnTo>
                  <a:lnTo>
                    <a:pt x="1569" y="1167"/>
                  </a:lnTo>
                  <a:lnTo>
                    <a:pt x="1569" y="1171"/>
                  </a:lnTo>
                  <a:lnTo>
                    <a:pt x="1570" y="1174"/>
                  </a:lnTo>
                  <a:lnTo>
                    <a:pt x="1570" y="1174"/>
                  </a:lnTo>
                  <a:lnTo>
                    <a:pt x="1590" y="1173"/>
                  </a:lnTo>
                  <a:lnTo>
                    <a:pt x="1611" y="1172"/>
                  </a:lnTo>
                  <a:lnTo>
                    <a:pt x="1655" y="1172"/>
                  </a:lnTo>
                  <a:lnTo>
                    <a:pt x="1676" y="1171"/>
                  </a:lnTo>
                  <a:lnTo>
                    <a:pt x="1698" y="1170"/>
                  </a:lnTo>
                  <a:lnTo>
                    <a:pt x="1719" y="1168"/>
                  </a:lnTo>
                  <a:lnTo>
                    <a:pt x="1739" y="1164"/>
                  </a:lnTo>
                  <a:lnTo>
                    <a:pt x="1739" y="1164"/>
                  </a:lnTo>
                  <a:lnTo>
                    <a:pt x="1739" y="1156"/>
                  </a:lnTo>
                  <a:lnTo>
                    <a:pt x="1738" y="1151"/>
                  </a:lnTo>
                  <a:lnTo>
                    <a:pt x="1736" y="1145"/>
                  </a:lnTo>
                  <a:lnTo>
                    <a:pt x="1734" y="1141"/>
                  </a:lnTo>
                  <a:lnTo>
                    <a:pt x="1734" y="1141"/>
                  </a:lnTo>
                  <a:close/>
                  <a:moveTo>
                    <a:pt x="1587" y="1194"/>
                  </a:moveTo>
                  <a:lnTo>
                    <a:pt x="1587" y="1194"/>
                  </a:lnTo>
                  <a:lnTo>
                    <a:pt x="1592" y="1233"/>
                  </a:lnTo>
                  <a:lnTo>
                    <a:pt x="1597" y="1272"/>
                  </a:lnTo>
                  <a:lnTo>
                    <a:pt x="1610" y="1348"/>
                  </a:lnTo>
                  <a:lnTo>
                    <a:pt x="1623" y="1423"/>
                  </a:lnTo>
                  <a:lnTo>
                    <a:pt x="1628" y="1460"/>
                  </a:lnTo>
                  <a:lnTo>
                    <a:pt x="1632" y="1498"/>
                  </a:lnTo>
                  <a:lnTo>
                    <a:pt x="1632" y="1498"/>
                  </a:lnTo>
                  <a:lnTo>
                    <a:pt x="1649" y="1492"/>
                  </a:lnTo>
                  <a:lnTo>
                    <a:pt x="1666" y="1489"/>
                  </a:lnTo>
                  <a:lnTo>
                    <a:pt x="1683" y="1487"/>
                  </a:lnTo>
                  <a:lnTo>
                    <a:pt x="1699" y="1486"/>
                  </a:lnTo>
                  <a:lnTo>
                    <a:pt x="1733" y="1485"/>
                  </a:lnTo>
                  <a:lnTo>
                    <a:pt x="1753" y="1484"/>
                  </a:lnTo>
                  <a:lnTo>
                    <a:pt x="1777" y="1480"/>
                  </a:lnTo>
                  <a:lnTo>
                    <a:pt x="1777" y="1480"/>
                  </a:lnTo>
                  <a:lnTo>
                    <a:pt x="1779" y="1461"/>
                  </a:lnTo>
                  <a:lnTo>
                    <a:pt x="1779" y="1442"/>
                  </a:lnTo>
                  <a:lnTo>
                    <a:pt x="1779" y="1422"/>
                  </a:lnTo>
                  <a:lnTo>
                    <a:pt x="1777" y="1401"/>
                  </a:lnTo>
                  <a:lnTo>
                    <a:pt x="1772" y="1361"/>
                  </a:lnTo>
                  <a:lnTo>
                    <a:pt x="1767" y="1319"/>
                  </a:lnTo>
                  <a:lnTo>
                    <a:pt x="1767" y="1319"/>
                  </a:lnTo>
                  <a:lnTo>
                    <a:pt x="1764" y="1286"/>
                  </a:lnTo>
                  <a:lnTo>
                    <a:pt x="1759" y="1252"/>
                  </a:lnTo>
                  <a:lnTo>
                    <a:pt x="1755" y="1235"/>
                  </a:lnTo>
                  <a:lnTo>
                    <a:pt x="1752" y="1220"/>
                  </a:lnTo>
                  <a:lnTo>
                    <a:pt x="1747" y="1204"/>
                  </a:lnTo>
                  <a:lnTo>
                    <a:pt x="1741" y="1189"/>
                  </a:lnTo>
                  <a:lnTo>
                    <a:pt x="1741" y="1189"/>
                  </a:lnTo>
                  <a:lnTo>
                    <a:pt x="1706" y="1188"/>
                  </a:lnTo>
                  <a:lnTo>
                    <a:pt x="1665" y="1189"/>
                  </a:lnTo>
                  <a:lnTo>
                    <a:pt x="1624" y="1190"/>
                  </a:lnTo>
                  <a:lnTo>
                    <a:pt x="1587" y="1194"/>
                  </a:lnTo>
                  <a:lnTo>
                    <a:pt x="1587" y="1194"/>
                  </a:lnTo>
                  <a:close/>
                  <a:moveTo>
                    <a:pt x="598" y="1403"/>
                  </a:moveTo>
                  <a:lnTo>
                    <a:pt x="598" y="1403"/>
                  </a:lnTo>
                  <a:lnTo>
                    <a:pt x="579" y="1408"/>
                  </a:lnTo>
                  <a:lnTo>
                    <a:pt x="559" y="1412"/>
                  </a:lnTo>
                  <a:lnTo>
                    <a:pt x="539" y="1417"/>
                  </a:lnTo>
                  <a:lnTo>
                    <a:pt x="521" y="1425"/>
                  </a:lnTo>
                  <a:lnTo>
                    <a:pt x="521" y="1425"/>
                  </a:lnTo>
                  <a:lnTo>
                    <a:pt x="520" y="1428"/>
                  </a:lnTo>
                  <a:lnTo>
                    <a:pt x="518" y="1431"/>
                  </a:lnTo>
                  <a:lnTo>
                    <a:pt x="512" y="1437"/>
                  </a:lnTo>
                  <a:lnTo>
                    <a:pt x="509" y="1440"/>
                  </a:lnTo>
                  <a:lnTo>
                    <a:pt x="508" y="1443"/>
                  </a:lnTo>
                  <a:lnTo>
                    <a:pt x="507" y="1445"/>
                  </a:lnTo>
                  <a:lnTo>
                    <a:pt x="508" y="1448"/>
                  </a:lnTo>
                  <a:lnTo>
                    <a:pt x="508" y="1448"/>
                  </a:lnTo>
                  <a:lnTo>
                    <a:pt x="517" y="1443"/>
                  </a:lnTo>
                  <a:lnTo>
                    <a:pt x="528" y="1438"/>
                  </a:lnTo>
                  <a:lnTo>
                    <a:pt x="541" y="1433"/>
                  </a:lnTo>
                  <a:lnTo>
                    <a:pt x="554" y="1430"/>
                  </a:lnTo>
                  <a:lnTo>
                    <a:pt x="554" y="1430"/>
                  </a:lnTo>
                  <a:lnTo>
                    <a:pt x="573" y="1426"/>
                  </a:lnTo>
                  <a:lnTo>
                    <a:pt x="595" y="1423"/>
                  </a:lnTo>
                  <a:lnTo>
                    <a:pt x="633" y="1417"/>
                  </a:lnTo>
                  <a:lnTo>
                    <a:pt x="633" y="1417"/>
                  </a:lnTo>
                  <a:lnTo>
                    <a:pt x="641" y="1416"/>
                  </a:lnTo>
                  <a:lnTo>
                    <a:pt x="649" y="1416"/>
                  </a:lnTo>
                  <a:lnTo>
                    <a:pt x="652" y="1415"/>
                  </a:lnTo>
                  <a:lnTo>
                    <a:pt x="656" y="1413"/>
                  </a:lnTo>
                  <a:lnTo>
                    <a:pt x="658" y="1411"/>
                  </a:lnTo>
                  <a:lnTo>
                    <a:pt x="660" y="1408"/>
                  </a:lnTo>
                  <a:lnTo>
                    <a:pt x="660" y="1408"/>
                  </a:lnTo>
                  <a:lnTo>
                    <a:pt x="654" y="1402"/>
                  </a:lnTo>
                  <a:lnTo>
                    <a:pt x="646" y="1400"/>
                  </a:lnTo>
                  <a:lnTo>
                    <a:pt x="639" y="1399"/>
                  </a:lnTo>
                  <a:lnTo>
                    <a:pt x="630" y="1399"/>
                  </a:lnTo>
                  <a:lnTo>
                    <a:pt x="614" y="1401"/>
                  </a:lnTo>
                  <a:lnTo>
                    <a:pt x="598" y="1403"/>
                  </a:lnTo>
                  <a:lnTo>
                    <a:pt x="598" y="1403"/>
                  </a:lnTo>
                  <a:close/>
                  <a:moveTo>
                    <a:pt x="1846" y="1500"/>
                  </a:moveTo>
                  <a:lnTo>
                    <a:pt x="1846" y="1500"/>
                  </a:lnTo>
                  <a:lnTo>
                    <a:pt x="1842" y="1498"/>
                  </a:lnTo>
                  <a:lnTo>
                    <a:pt x="1837" y="1497"/>
                  </a:lnTo>
                  <a:lnTo>
                    <a:pt x="1822" y="1497"/>
                  </a:lnTo>
                  <a:lnTo>
                    <a:pt x="1807" y="1499"/>
                  </a:lnTo>
                  <a:lnTo>
                    <a:pt x="1794" y="1500"/>
                  </a:lnTo>
                  <a:lnTo>
                    <a:pt x="1794" y="1500"/>
                  </a:lnTo>
                  <a:lnTo>
                    <a:pt x="1770" y="1501"/>
                  </a:lnTo>
                  <a:lnTo>
                    <a:pt x="1747" y="1501"/>
                  </a:lnTo>
                  <a:lnTo>
                    <a:pt x="1722" y="1501"/>
                  </a:lnTo>
                  <a:lnTo>
                    <a:pt x="1698" y="1502"/>
                  </a:lnTo>
                  <a:lnTo>
                    <a:pt x="1674" y="1505"/>
                  </a:lnTo>
                  <a:lnTo>
                    <a:pt x="1663" y="1507"/>
                  </a:lnTo>
                  <a:lnTo>
                    <a:pt x="1651" y="1509"/>
                  </a:lnTo>
                  <a:lnTo>
                    <a:pt x="1641" y="1514"/>
                  </a:lnTo>
                  <a:lnTo>
                    <a:pt x="1630" y="1518"/>
                  </a:lnTo>
                  <a:lnTo>
                    <a:pt x="1620" y="1523"/>
                  </a:lnTo>
                  <a:lnTo>
                    <a:pt x="1612" y="1530"/>
                  </a:lnTo>
                  <a:lnTo>
                    <a:pt x="1612" y="1530"/>
                  </a:lnTo>
                  <a:lnTo>
                    <a:pt x="1611" y="1548"/>
                  </a:lnTo>
                  <a:lnTo>
                    <a:pt x="1611" y="1567"/>
                  </a:lnTo>
                  <a:lnTo>
                    <a:pt x="1611" y="1585"/>
                  </a:lnTo>
                  <a:lnTo>
                    <a:pt x="1612" y="1605"/>
                  </a:lnTo>
                  <a:lnTo>
                    <a:pt x="1617" y="1642"/>
                  </a:lnTo>
                  <a:lnTo>
                    <a:pt x="1623" y="1677"/>
                  </a:lnTo>
                  <a:lnTo>
                    <a:pt x="1623" y="1677"/>
                  </a:lnTo>
                  <a:lnTo>
                    <a:pt x="1620" y="1690"/>
                  </a:lnTo>
                  <a:lnTo>
                    <a:pt x="1619" y="1704"/>
                  </a:lnTo>
                  <a:lnTo>
                    <a:pt x="1618" y="1716"/>
                  </a:lnTo>
                  <a:lnTo>
                    <a:pt x="1620" y="1729"/>
                  </a:lnTo>
                  <a:lnTo>
                    <a:pt x="1623" y="1740"/>
                  </a:lnTo>
                  <a:lnTo>
                    <a:pt x="1627" y="1750"/>
                  </a:lnTo>
                  <a:lnTo>
                    <a:pt x="1630" y="1755"/>
                  </a:lnTo>
                  <a:lnTo>
                    <a:pt x="1633" y="1758"/>
                  </a:lnTo>
                  <a:lnTo>
                    <a:pt x="1638" y="1761"/>
                  </a:lnTo>
                  <a:lnTo>
                    <a:pt x="1642" y="1764"/>
                  </a:lnTo>
                  <a:lnTo>
                    <a:pt x="1642" y="1764"/>
                  </a:lnTo>
                  <a:lnTo>
                    <a:pt x="1651" y="1768"/>
                  </a:lnTo>
                  <a:lnTo>
                    <a:pt x="1663" y="1771"/>
                  </a:lnTo>
                  <a:lnTo>
                    <a:pt x="1675" y="1772"/>
                  </a:lnTo>
                  <a:lnTo>
                    <a:pt x="1688" y="1772"/>
                  </a:lnTo>
                  <a:lnTo>
                    <a:pt x="1714" y="1770"/>
                  </a:lnTo>
                  <a:lnTo>
                    <a:pt x="1737" y="1766"/>
                  </a:lnTo>
                  <a:lnTo>
                    <a:pt x="1737" y="1766"/>
                  </a:lnTo>
                  <a:lnTo>
                    <a:pt x="1737" y="1750"/>
                  </a:lnTo>
                  <a:lnTo>
                    <a:pt x="1737" y="1744"/>
                  </a:lnTo>
                  <a:lnTo>
                    <a:pt x="1737" y="1736"/>
                  </a:lnTo>
                  <a:lnTo>
                    <a:pt x="1737" y="1736"/>
                  </a:lnTo>
                  <a:lnTo>
                    <a:pt x="1725" y="1734"/>
                  </a:lnTo>
                  <a:lnTo>
                    <a:pt x="1715" y="1734"/>
                  </a:lnTo>
                  <a:lnTo>
                    <a:pt x="1694" y="1733"/>
                  </a:lnTo>
                  <a:lnTo>
                    <a:pt x="1686" y="1732"/>
                  </a:lnTo>
                  <a:lnTo>
                    <a:pt x="1677" y="1730"/>
                  </a:lnTo>
                  <a:lnTo>
                    <a:pt x="1671" y="1726"/>
                  </a:lnTo>
                  <a:lnTo>
                    <a:pt x="1668" y="1722"/>
                  </a:lnTo>
                  <a:lnTo>
                    <a:pt x="1664" y="1719"/>
                  </a:lnTo>
                  <a:lnTo>
                    <a:pt x="1664" y="1719"/>
                  </a:lnTo>
                  <a:lnTo>
                    <a:pt x="1659" y="1672"/>
                  </a:lnTo>
                  <a:lnTo>
                    <a:pt x="1657" y="1648"/>
                  </a:lnTo>
                  <a:lnTo>
                    <a:pt x="1656" y="1625"/>
                  </a:lnTo>
                  <a:lnTo>
                    <a:pt x="1657" y="1603"/>
                  </a:lnTo>
                  <a:lnTo>
                    <a:pt x="1658" y="1592"/>
                  </a:lnTo>
                  <a:lnTo>
                    <a:pt x="1661" y="1582"/>
                  </a:lnTo>
                  <a:lnTo>
                    <a:pt x="1663" y="1573"/>
                  </a:lnTo>
                  <a:lnTo>
                    <a:pt x="1668" y="1563"/>
                  </a:lnTo>
                  <a:lnTo>
                    <a:pt x="1673" y="1554"/>
                  </a:lnTo>
                  <a:lnTo>
                    <a:pt x="1679" y="1547"/>
                  </a:lnTo>
                  <a:lnTo>
                    <a:pt x="1679" y="1547"/>
                  </a:lnTo>
                  <a:lnTo>
                    <a:pt x="1688" y="1547"/>
                  </a:lnTo>
                  <a:lnTo>
                    <a:pt x="1696" y="1546"/>
                  </a:lnTo>
                  <a:lnTo>
                    <a:pt x="1716" y="1543"/>
                  </a:lnTo>
                  <a:lnTo>
                    <a:pt x="1736" y="1539"/>
                  </a:lnTo>
                  <a:lnTo>
                    <a:pt x="1747" y="1539"/>
                  </a:lnTo>
                  <a:lnTo>
                    <a:pt x="1757" y="1539"/>
                  </a:lnTo>
                  <a:lnTo>
                    <a:pt x="1757" y="1539"/>
                  </a:lnTo>
                  <a:lnTo>
                    <a:pt x="1793" y="1542"/>
                  </a:lnTo>
                  <a:lnTo>
                    <a:pt x="1811" y="1544"/>
                  </a:lnTo>
                  <a:lnTo>
                    <a:pt x="1818" y="1545"/>
                  </a:lnTo>
                  <a:lnTo>
                    <a:pt x="1824" y="1547"/>
                  </a:lnTo>
                  <a:lnTo>
                    <a:pt x="1824" y="1547"/>
                  </a:lnTo>
                  <a:lnTo>
                    <a:pt x="1829" y="1549"/>
                  </a:lnTo>
                  <a:lnTo>
                    <a:pt x="1832" y="1553"/>
                  </a:lnTo>
                  <a:lnTo>
                    <a:pt x="1835" y="1559"/>
                  </a:lnTo>
                  <a:lnTo>
                    <a:pt x="1837" y="1564"/>
                  </a:lnTo>
                  <a:lnTo>
                    <a:pt x="1838" y="1577"/>
                  </a:lnTo>
                  <a:lnTo>
                    <a:pt x="1839" y="1592"/>
                  </a:lnTo>
                  <a:lnTo>
                    <a:pt x="1839" y="1592"/>
                  </a:lnTo>
                  <a:lnTo>
                    <a:pt x="1842" y="1619"/>
                  </a:lnTo>
                  <a:lnTo>
                    <a:pt x="1846" y="1645"/>
                  </a:lnTo>
                  <a:lnTo>
                    <a:pt x="1850" y="1671"/>
                  </a:lnTo>
                  <a:lnTo>
                    <a:pt x="1851" y="1683"/>
                  </a:lnTo>
                  <a:lnTo>
                    <a:pt x="1850" y="1692"/>
                  </a:lnTo>
                  <a:lnTo>
                    <a:pt x="1850" y="1692"/>
                  </a:lnTo>
                  <a:lnTo>
                    <a:pt x="1848" y="1698"/>
                  </a:lnTo>
                  <a:lnTo>
                    <a:pt x="1846" y="1702"/>
                  </a:lnTo>
                  <a:lnTo>
                    <a:pt x="1839" y="1710"/>
                  </a:lnTo>
                  <a:lnTo>
                    <a:pt x="1831" y="1717"/>
                  </a:lnTo>
                  <a:lnTo>
                    <a:pt x="1828" y="1721"/>
                  </a:lnTo>
                  <a:lnTo>
                    <a:pt x="1826" y="1725"/>
                  </a:lnTo>
                  <a:lnTo>
                    <a:pt x="1826" y="1725"/>
                  </a:lnTo>
                  <a:lnTo>
                    <a:pt x="1821" y="1727"/>
                  </a:lnTo>
                  <a:lnTo>
                    <a:pt x="1816" y="1728"/>
                  </a:lnTo>
                  <a:lnTo>
                    <a:pt x="1813" y="1728"/>
                  </a:lnTo>
                  <a:lnTo>
                    <a:pt x="1809" y="1729"/>
                  </a:lnTo>
                  <a:lnTo>
                    <a:pt x="1809" y="1729"/>
                  </a:lnTo>
                  <a:lnTo>
                    <a:pt x="1808" y="1737"/>
                  </a:lnTo>
                  <a:lnTo>
                    <a:pt x="1809" y="1747"/>
                  </a:lnTo>
                  <a:lnTo>
                    <a:pt x="1811" y="1756"/>
                  </a:lnTo>
                  <a:lnTo>
                    <a:pt x="1814" y="1764"/>
                  </a:lnTo>
                  <a:lnTo>
                    <a:pt x="1814" y="1764"/>
                  </a:lnTo>
                  <a:lnTo>
                    <a:pt x="1822" y="1765"/>
                  </a:lnTo>
                  <a:lnTo>
                    <a:pt x="1829" y="1765"/>
                  </a:lnTo>
                  <a:lnTo>
                    <a:pt x="1836" y="1764"/>
                  </a:lnTo>
                  <a:lnTo>
                    <a:pt x="1842" y="1763"/>
                  </a:lnTo>
                  <a:lnTo>
                    <a:pt x="1847" y="1762"/>
                  </a:lnTo>
                  <a:lnTo>
                    <a:pt x="1852" y="1759"/>
                  </a:lnTo>
                  <a:lnTo>
                    <a:pt x="1856" y="1757"/>
                  </a:lnTo>
                  <a:lnTo>
                    <a:pt x="1859" y="1752"/>
                  </a:lnTo>
                  <a:lnTo>
                    <a:pt x="1866" y="1745"/>
                  </a:lnTo>
                  <a:lnTo>
                    <a:pt x="1870" y="1735"/>
                  </a:lnTo>
                  <a:lnTo>
                    <a:pt x="1872" y="1724"/>
                  </a:lnTo>
                  <a:lnTo>
                    <a:pt x="1873" y="1712"/>
                  </a:lnTo>
                  <a:lnTo>
                    <a:pt x="1874" y="1699"/>
                  </a:lnTo>
                  <a:lnTo>
                    <a:pt x="1873" y="1686"/>
                  </a:lnTo>
                  <a:lnTo>
                    <a:pt x="1871" y="1660"/>
                  </a:lnTo>
                  <a:lnTo>
                    <a:pt x="1869" y="1637"/>
                  </a:lnTo>
                  <a:lnTo>
                    <a:pt x="1869" y="1627"/>
                  </a:lnTo>
                  <a:lnTo>
                    <a:pt x="1869" y="1618"/>
                  </a:lnTo>
                  <a:lnTo>
                    <a:pt x="1869" y="1618"/>
                  </a:lnTo>
                  <a:lnTo>
                    <a:pt x="1869" y="1615"/>
                  </a:lnTo>
                  <a:lnTo>
                    <a:pt x="1868" y="1614"/>
                  </a:lnTo>
                  <a:lnTo>
                    <a:pt x="1865" y="1614"/>
                  </a:lnTo>
                  <a:lnTo>
                    <a:pt x="1860" y="1613"/>
                  </a:lnTo>
                  <a:lnTo>
                    <a:pt x="1859" y="1612"/>
                  </a:lnTo>
                  <a:lnTo>
                    <a:pt x="1859" y="1610"/>
                  </a:lnTo>
                  <a:lnTo>
                    <a:pt x="1859" y="1610"/>
                  </a:lnTo>
                  <a:lnTo>
                    <a:pt x="1861" y="1608"/>
                  </a:lnTo>
                  <a:lnTo>
                    <a:pt x="1863" y="1606"/>
                  </a:lnTo>
                  <a:lnTo>
                    <a:pt x="1866" y="1603"/>
                  </a:lnTo>
                  <a:lnTo>
                    <a:pt x="1867" y="1601"/>
                  </a:lnTo>
                  <a:lnTo>
                    <a:pt x="1867" y="1599"/>
                  </a:lnTo>
                  <a:lnTo>
                    <a:pt x="1867" y="1599"/>
                  </a:lnTo>
                  <a:lnTo>
                    <a:pt x="1863" y="1588"/>
                  </a:lnTo>
                  <a:lnTo>
                    <a:pt x="1862" y="1574"/>
                  </a:lnTo>
                  <a:lnTo>
                    <a:pt x="1861" y="1546"/>
                  </a:lnTo>
                  <a:lnTo>
                    <a:pt x="1860" y="1532"/>
                  </a:lnTo>
                  <a:lnTo>
                    <a:pt x="1858" y="1519"/>
                  </a:lnTo>
                  <a:lnTo>
                    <a:pt x="1856" y="1513"/>
                  </a:lnTo>
                  <a:lnTo>
                    <a:pt x="1854" y="1508"/>
                  </a:lnTo>
                  <a:lnTo>
                    <a:pt x="1851" y="1503"/>
                  </a:lnTo>
                  <a:lnTo>
                    <a:pt x="1846" y="1500"/>
                  </a:lnTo>
                  <a:lnTo>
                    <a:pt x="1846" y="1500"/>
                  </a:lnTo>
                  <a:close/>
                  <a:moveTo>
                    <a:pt x="406" y="2088"/>
                  </a:moveTo>
                  <a:lnTo>
                    <a:pt x="406" y="2088"/>
                  </a:lnTo>
                  <a:lnTo>
                    <a:pt x="415" y="2129"/>
                  </a:lnTo>
                  <a:lnTo>
                    <a:pt x="424" y="2172"/>
                  </a:lnTo>
                  <a:lnTo>
                    <a:pt x="424" y="2172"/>
                  </a:lnTo>
                  <a:lnTo>
                    <a:pt x="437" y="2225"/>
                  </a:lnTo>
                  <a:lnTo>
                    <a:pt x="449" y="2278"/>
                  </a:lnTo>
                  <a:lnTo>
                    <a:pt x="455" y="2304"/>
                  </a:lnTo>
                  <a:lnTo>
                    <a:pt x="463" y="2330"/>
                  </a:lnTo>
                  <a:lnTo>
                    <a:pt x="472" y="2354"/>
                  </a:lnTo>
                  <a:lnTo>
                    <a:pt x="481" y="2379"/>
                  </a:lnTo>
                  <a:lnTo>
                    <a:pt x="481" y="2379"/>
                  </a:lnTo>
                  <a:lnTo>
                    <a:pt x="487" y="2382"/>
                  </a:lnTo>
                  <a:lnTo>
                    <a:pt x="492" y="2385"/>
                  </a:lnTo>
                  <a:lnTo>
                    <a:pt x="498" y="2388"/>
                  </a:lnTo>
                  <a:lnTo>
                    <a:pt x="504" y="2392"/>
                  </a:lnTo>
                  <a:lnTo>
                    <a:pt x="504" y="2392"/>
                  </a:lnTo>
                  <a:lnTo>
                    <a:pt x="513" y="2391"/>
                  </a:lnTo>
                  <a:lnTo>
                    <a:pt x="522" y="2392"/>
                  </a:lnTo>
                  <a:lnTo>
                    <a:pt x="530" y="2393"/>
                  </a:lnTo>
                  <a:lnTo>
                    <a:pt x="539" y="2394"/>
                  </a:lnTo>
                  <a:lnTo>
                    <a:pt x="539" y="2394"/>
                  </a:lnTo>
                  <a:lnTo>
                    <a:pt x="558" y="2393"/>
                  </a:lnTo>
                  <a:lnTo>
                    <a:pt x="578" y="2390"/>
                  </a:lnTo>
                  <a:lnTo>
                    <a:pt x="597" y="2385"/>
                  </a:lnTo>
                  <a:lnTo>
                    <a:pt x="616" y="2380"/>
                  </a:lnTo>
                  <a:lnTo>
                    <a:pt x="654" y="2367"/>
                  </a:lnTo>
                  <a:lnTo>
                    <a:pt x="672" y="2361"/>
                  </a:lnTo>
                  <a:lnTo>
                    <a:pt x="690" y="2355"/>
                  </a:lnTo>
                  <a:lnTo>
                    <a:pt x="690" y="2355"/>
                  </a:lnTo>
                  <a:lnTo>
                    <a:pt x="721" y="2349"/>
                  </a:lnTo>
                  <a:lnTo>
                    <a:pt x="755" y="2340"/>
                  </a:lnTo>
                  <a:lnTo>
                    <a:pt x="755" y="2340"/>
                  </a:lnTo>
                  <a:lnTo>
                    <a:pt x="790" y="2333"/>
                  </a:lnTo>
                  <a:lnTo>
                    <a:pt x="824" y="2326"/>
                  </a:lnTo>
                  <a:lnTo>
                    <a:pt x="896" y="2315"/>
                  </a:lnTo>
                  <a:lnTo>
                    <a:pt x="968" y="2303"/>
                  </a:lnTo>
                  <a:lnTo>
                    <a:pt x="1004" y="2295"/>
                  </a:lnTo>
                  <a:lnTo>
                    <a:pt x="1039" y="2288"/>
                  </a:lnTo>
                  <a:lnTo>
                    <a:pt x="1039" y="2288"/>
                  </a:lnTo>
                  <a:lnTo>
                    <a:pt x="1073" y="2281"/>
                  </a:lnTo>
                  <a:lnTo>
                    <a:pt x="1106" y="2275"/>
                  </a:lnTo>
                  <a:lnTo>
                    <a:pt x="1106" y="2275"/>
                  </a:lnTo>
                  <a:lnTo>
                    <a:pt x="1133" y="2269"/>
                  </a:lnTo>
                  <a:lnTo>
                    <a:pt x="1160" y="2262"/>
                  </a:lnTo>
                  <a:lnTo>
                    <a:pt x="1211" y="2247"/>
                  </a:lnTo>
                  <a:lnTo>
                    <a:pt x="1315" y="2215"/>
                  </a:lnTo>
                  <a:lnTo>
                    <a:pt x="1315" y="2215"/>
                  </a:lnTo>
                  <a:lnTo>
                    <a:pt x="1354" y="2204"/>
                  </a:lnTo>
                  <a:lnTo>
                    <a:pt x="1392" y="2194"/>
                  </a:lnTo>
                  <a:lnTo>
                    <a:pt x="1431" y="2183"/>
                  </a:lnTo>
                  <a:lnTo>
                    <a:pt x="1468" y="2172"/>
                  </a:lnTo>
                  <a:lnTo>
                    <a:pt x="1468" y="2172"/>
                  </a:lnTo>
                  <a:lnTo>
                    <a:pt x="1526" y="2153"/>
                  </a:lnTo>
                  <a:lnTo>
                    <a:pt x="1582" y="2136"/>
                  </a:lnTo>
                  <a:lnTo>
                    <a:pt x="1639" y="2120"/>
                  </a:lnTo>
                  <a:lnTo>
                    <a:pt x="1666" y="2112"/>
                  </a:lnTo>
                  <a:lnTo>
                    <a:pt x="1696" y="2106"/>
                  </a:lnTo>
                  <a:lnTo>
                    <a:pt x="1696" y="2106"/>
                  </a:lnTo>
                  <a:lnTo>
                    <a:pt x="1796" y="2086"/>
                  </a:lnTo>
                  <a:lnTo>
                    <a:pt x="1846" y="2076"/>
                  </a:lnTo>
                  <a:lnTo>
                    <a:pt x="1891" y="2065"/>
                  </a:lnTo>
                  <a:lnTo>
                    <a:pt x="1891" y="2065"/>
                  </a:lnTo>
                  <a:lnTo>
                    <a:pt x="1901" y="2063"/>
                  </a:lnTo>
                  <a:lnTo>
                    <a:pt x="1911" y="2061"/>
                  </a:lnTo>
                  <a:lnTo>
                    <a:pt x="1911" y="2061"/>
                  </a:lnTo>
                  <a:lnTo>
                    <a:pt x="1943" y="2051"/>
                  </a:lnTo>
                  <a:lnTo>
                    <a:pt x="1977" y="2043"/>
                  </a:lnTo>
                  <a:lnTo>
                    <a:pt x="2011" y="2035"/>
                  </a:lnTo>
                  <a:lnTo>
                    <a:pt x="2047" y="2028"/>
                  </a:lnTo>
                  <a:lnTo>
                    <a:pt x="2116" y="2015"/>
                  </a:lnTo>
                  <a:lnTo>
                    <a:pt x="2183" y="2003"/>
                  </a:lnTo>
                  <a:lnTo>
                    <a:pt x="2183" y="2003"/>
                  </a:lnTo>
                  <a:lnTo>
                    <a:pt x="2199" y="1988"/>
                  </a:lnTo>
                  <a:lnTo>
                    <a:pt x="2215" y="1973"/>
                  </a:lnTo>
                  <a:lnTo>
                    <a:pt x="2215" y="1973"/>
                  </a:lnTo>
                  <a:lnTo>
                    <a:pt x="2218" y="1947"/>
                  </a:lnTo>
                  <a:lnTo>
                    <a:pt x="2218" y="1921"/>
                  </a:lnTo>
                  <a:lnTo>
                    <a:pt x="2217" y="1894"/>
                  </a:lnTo>
                  <a:lnTo>
                    <a:pt x="2215" y="1880"/>
                  </a:lnTo>
                  <a:lnTo>
                    <a:pt x="2213" y="1868"/>
                  </a:lnTo>
                  <a:lnTo>
                    <a:pt x="2213" y="1868"/>
                  </a:lnTo>
                  <a:lnTo>
                    <a:pt x="2206" y="1842"/>
                  </a:lnTo>
                  <a:lnTo>
                    <a:pt x="2198" y="1816"/>
                  </a:lnTo>
                  <a:lnTo>
                    <a:pt x="2189" y="1790"/>
                  </a:lnTo>
                  <a:lnTo>
                    <a:pt x="2180" y="1764"/>
                  </a:lnTo>
                  <a:lnTo>
                    <a:pt x="2180" y="1764"/>
                  </a:lnTo>
                  <a:lnTo>
                    <a:pt x="2172" y="1737"/>
                  </a:lnTo>
                  <a:lnTo>
                    <a:pt x="2162" y="1712"/>
                  </a:lnTo>
                  <a:lnTo>
                    <a:pt x="2153" y="1686"/>
                  </a:lnTo>
                  <a:lnTo>
                    <a:pt x="2145" y="1661"/>
                  </a:lnTo>
                  <a:lnTo>
                    <a:pt x="2145" y="1661"/>
                  </a:lnTo>
                  <a:lnTo>
                    <a:pt x="2141" y="1645"/>
                  </a:lnTo>
                  <a:lnTo>
                    <a:pt x="2139" y="1630"/>
                  </a:lnTo>
                  <a:lnTo>
                    <a:pt x="2135" y="1615"/>
                  </a:lnTo>
                  <a:lnTo>
                    <a:pt x="2131" y="1601"/>
                  </a:lnTo>
                  <a:lnTo>
                    <a:pt x="2131" y="1601"/>
                  </a:lnTo>
                  <a:lnTo>
                    <a:pt x="2124" y="1573"/>
                  </a:lnTo>
                  <a:lnTo>
                    <a:pt x="2116" y="1543"/>
                  </a:lnTo>
                  <a:lnTo>
                    <a:pt x="2116" y="1543"/>
                  </a:lnTo>
                  <a:lnTo>
                    <a:pt x="2115" y="1542"/>
                  </a:lnTo>
                  <a:lnTo>
                    <a:pt x="2113" y="1540"/>
                  </a:lnTo>
                  <a:lnTo>
                    <a:pt x="2113" y="1540"/>
                  </a:lnTo>
                  <a:lnTo>
                    <a:pt x="2086" y="1552"/>
                  </a:lnTo>
                  <a:lnTo>
                    <a:pt x="2057" y="1563"/>
                  </a:lnTo>
                  <a:lnTo>
                    <a:pt x="2029" y="1571"/>
                  </a:lnTo>
                  <a:lnTo>
                    <a:pt x="2001" y="1579"/>
                  </a:lnTo>
                  <a:lnTo>
                    <a:pt x="1942" y="1594"/>
                  </a:lnTo>
                  <a:lnTo>
                    <a:pt x="1912" y="1601"/>
                  </a:lnTo>
                  <a:lnTo>
                    <a:pt x="1882" y="1610"/>
                  </a:lnTo>
                  <a:lnTo>
                    <a:pt x="1882" y="1610"/>
                  </a:lnTo>
                  <a:lnTo>
                    <a:pt x="1883" y="1625"/>
                  </a:lnTo>
                  <a:lnTo>
                    <a:pt x="1884" y="1641"/>
                  </a:lnTo>
                  <a:lnTo>
                    <a:pt x="1887" y="1674"/>
                  </a:lnTo>
                  <a:lnTo>
                    <a:pt x="1890" y="1707"/>
                  </a:lnTo>
                  <a:lnTo>
                    <a:pt x="1890" y="1724"/>
                  </a:lnTo>
                  <a:lnTo>
                    <a:pt x="1889" y="1739"/>
                  </a:lnTo>
                  <a:lnTo>
                    <a:pt x="1889" y="1739"/>
                  </a:lnTo>
                  <a:lnTo>
                    <a:pt x="1888" y="1745"/>
                  </a:lnTo>
                  <a:lnTo>
                    <a:pt x="1886" y="1752"/>
                  </a:lnTo>
                  <a:lnTo>
                    <a:pt x="1883" y="1759"/>
                  </a:lnTo>
                  <a:lnTo>
                    <a:pt x="1880" y="1764"/>
                  </a:lnTo>
                  <a:lnTo>
                    <a:pt x="1875" y="1768"/>
                  </a:lnTo>
                  <a:lnTo>
                    <a:pt x="1869" y="1773"/>
                  </a:lnTo>
                  <a:lnTo>
                    <a:pt x="1862" y="1776"/>
                  </a:lnTo>
                  <a:lnTo>
                    <a:pt x="1856" y="1777"/>
                  </a:lnTo>
                  <a:lnTo>
                    <a:pt x="1856" y="1777"/>
                  </a:lnTo>
                  <a:lnTo>
                    <a:pt x="1859" y="1790"/>
                  </a:lnTo>
                  <a:lnTo>
                    <a:pt x="1862" y="1804"/>
                  </a:lnTo>
                  <a:lnTo>
                    <a:pt x="1866" y="1820"/>
                  </a:lnTo>
                  <a:lnTo>
                    <a:pt x="1867" y="1836"/>
                  </a:lnTo>
                  <a:lnTo>
                    <a:pt x="1867" y="1836"/>
                  </a:lnTo>
                  <a:lnTo>
                    <a:pt x="1869" y="1872"/>
                  </a:lnTo>
                  <a:lnTo>
                    <a:pt x="1868" y="1891"/>
                  </a:lnTo>
                  <a:lnTo>
                    <a:pt x="1867" y="1906"/>
                  </a:lnTo>
                  <a:lnTo>
                    <a:pt x="1867" y="1906"/>
                  </a:lnTo>
                  <a:lnTo>
                    <a:pt x="1866" y="1911"/>
                  </a:lnTo>
                  <a:lnTo>
                    <a:pt x="1862" y="1915"/>
                  </a:lnTo>
                  <a:lnTo>
                    <a:pt x="1859" y="1918"/>
                  </a:lnTo>
                  <a:lnTo>
                    <a:pt x="1855" y="1922"/>
                  </a:lnTo>
                  <a:lnTo>
                    <a:pt x="1847" y="1927"/>
                  </a:lnTo>
                  <a:lnTo>
                    <a:pt x="1841" y="1931"/>
                  </a:lnTo>
                  <a:lnTo>
                    <a:pt x="1841" y="1931"/>
                  </a:lnTo>
                  <a:lnTo>
                    <a:pt x="1836" y="1937"/>
                  </a:lnTo>
                  <a:lnTo>
                    <a:pt x="1830" y="1942"/>
                  </a:lnTo>
                  <a:lnTo>
                    <a:pt x="1821" y="1955"/>
                  </a:lnTo>
                  <a:lnTo>
                    <a:pt x="1815" y="1960"/>
                  </a:lnTo>
                  <a:lnTo>
                    <a:pt x="1810" y="1966"/>
                  </a:lnTo>
                  <a:lnTo>
                    <a:pt x="1804" y="1970"/>
                  </a:lnTo>
                  <a:lnTo>
                    <a:pt x="1796" y="1973"/>
                  </a:lnTo>
                  <a:lnTo>
                    <a:pt x="1796" y="1973"/>
                  </a:lnTo>
                  <a:lnTo>
                    <a:pt x="1791" y="1969"/>
                  </a:lnTo>
                  <a:lnTo>
                    <a:pt x="1785" y="1962"/>
                  </a:lnTo>
                  <a:lnTo>
                    <a:pt x="1777" y="1951"/>
                  </a:lnTo>
                  <a:lnTo>
                    <a:pt x="1768" y="1938"/>
                  </a:lnTo>
                  <a:lnTo>
                    <a:pt x="1764" y="1932"/>
                  </a:lnTo>
                  <a:lnTo>
                    <a:pt x="1760" y="1928"/>
                  </a:lnTo>
                  <a:lnTo>
                    <a:pt x="1760" y="1928"/>
                  </a:lnTo>
                  <a:lnTo>
                    <a:pt x="1724" y="1895"/>
                  </a:lnTo>
                  <a:lnTo>
                    <a:pt x="1707" y="1879"/>
                  </a:lnTo>
                  <a:lnTo>
                    <a:pt x="1700" y="1872"/>
                  </a:lnTo>
                  <a:lnTo>
                    <a:pt x="1692" y="1868"/>
                  </a:lnTo>
                  <a:lnTo>
                    <a:pt x="1692" y="1868"/>
                  </a:lnTo>
                  <a:lnTo>
                    <a:pt x="1686" y="1864"/>
                  </a:lnTo>
                  <a:lnTo>
                    <a:pt x="1679" y="1862"/>
                  </a:lnTo>
                  <a:lnTo>
                    <a:pt x="1674" y="1860"/>
                  </a:lnTo>
                  <a:lnTo>
                    <a:pt x="1672" y="1857"/>
                  </a:lnTo>
                  <a:lnTo>
                    <a:pt x="1670" y="1854"/>
                  </a:lnTo>
                  <a:lnTo>
                    <a:pt x="1670" y="1854"/>
                  </a:lnTo>
                  <a:lnTo>
                    <a:pt x="1668" y="1851"/>
                  </a:lnTo>
                  <a:lnTo>
                    <a:pt x="1666" y="1848"/>
                  </a:lnTo>
                  <a:lnTo>
                    <a:pt x="1668" y="1845"/>
                  </a:lnTo>
                  <a:lnTo>
                    <a:pt x="1668" y="1842"/>
                  </a:lnTo>
                  <a:lnTo>
                    <a:pt x="1670" y="1836"/>
                  </a:lnTo>
                  <a:lnTo>
                    <a:pt x="1671" y="1833"/>
                  </a:lnTo>
                  <a:lnTo>
                    <a:pt x="1672" y="1828"/>
                  </a:lnTo>
                  <a:lnTo>
                    <a:pt x="1672" y="1828"/>
                  </a:lnTo>
                  <a:lnTo>
                    <a:pt x="1671" y="1817"/>
                  </a:lnTo>
                  <a:lnTo>
                    <a:pt x="1669" y="1806"/>
                  </a:lnTo>
                  <a:lnTo>
                    <a:pt x="1668" y="1796"/>
                  </a:lnTo>
                  <a:lnTo>
                    <a:pt x="1668" y="1792"/>
                  </a:lnTo>
                  <a:lnTo>
                    <a:pt x="1668" y="1789"/>
                  </a:lnTo>
                  <a:lnTo>
                    <a:pt x="1668" y="1789"/>
                  </a:lnTo>
                  <a:lnTo>
                    <a:pt x="1657" y="1788"/>
                  </a:lnTo>
                  <a:lnTo>
                    <a:pt x="1648" y="1786"/>
                  </a:lnTo>
                  <a:lnTo>
                    <a:pt x="1640" y="1783"/>
                  </a:lnTo>
                  <a:lnTo>
                    <a:pt x="1632" y="1779"/>
                  </a:lnTo>
                  <a:lnTo>
                    <a:pt x="1626" y="1775"/>
                  </a:lnTo>
                  <a:lnTo>
                    <a:pt x="1619" y="1770"/>
                  </a:lnTo>
                  <a:lnTo>
                    <a:pt x="1615" y="1764"/>
                  </a:lnTo>
                  <a:lnTo>
                    <a:pt x="1611" y="1757"/>
                  </a:lnTo>
                  <a:lnTo>
                    <a:pt x="1608" y="1750"/>
                  </a:lnTo>
                  <a:lnTo>
                    <a:pt x="1605" y="1743"/>
                  </a:lnTo>
                  <a:lnTo>
                    <a:pt x="1603" y="1734"/>
                  </a:lnTo>
                  <a:lnTo>
                    <a:pt x="1602" y="1727"/>
                  </a:lnTo>
                  <a:lnTo>
                    <a:pt x="1601" y="1709"/>
                  </a:lnTo>
                  <a:lnTo>
                    <a:pt x="1602" y="1691"/>
                  </a:lnTo>
                  <a:lnTo>
                    <a:pt x="1602" y="1691"/>
                  </a:lnTo>
                  <a:lnTo>
                    <a:pt x="1556" y="1704"/>
                  </a:lnTo>
                  <a:lnTo>
                    <a:pt x="1509" y="1716"/>
                  </a:lnTo>
                  <a:lnTo>
                    <a:pt x="1460" y="1727"/>
                  </a:lnTo>
                  <a:lnTo>
                    <a:pt x="1411" y="1737"/>
                  </a:lnTo>
                  <a:lnTo>
                    <a:pt x="1209" y="1780"/>
                  </a:lnTo>
                  <a:lnTo>
                    <a:pt x="1108" y="1803"/>
                  </a:lnTo>
                  <a:lnTo>
                    <a:pt x="1058" y="1815"/>
                  </a:lnTo>
                  <a:lnTo>
                    <a:pt x="1009" y="1827"/>
                  </a:lnTo>
                  <a:lnTo>
                    <a:pt x="961" y="1841"/>
                  </a:lnTo>
                  <a:lnTo>
                    <a:pt x="913" y="1856"/>
                  </a:lnTo>
                  <a:lnTo>
                    <a:pt x="868" y="1872"/>
                  </a:lnTo>
                  <a:lnTo>
                    <a:pt x="823" y="1891"/>
                  </a:lnTo>
                  <a:lnTo>
                    <a:pt x="823" y="1891"/>
                  </a:lnTo>
                  <a:lnTo>
                    <a:pt x="826" y="1904"/>
                  </a:lnTo>
                  <a:lnTo>
                    <a:pt x="828" y="1919"/>
                  </a:lnTo>
                  <a:lnTo>
                    <a:pt x="830" y="1936"/>
                  </a:lnTo>
                  <a:lnTo>
                    <a:pt x="830" y="1952"/>
                  </a:lnTo>
                  <a:lnTo>
                    <a:pt x="828" y="1967"/>
                  </a:lnTo>
                  <a:lnTo>
                    <a:pt x="827" y="1973"/>
                  </a:lnTo>
                  <a:lnTo>
                    <a:pt x="824" y="1979"/>
                  </a:lnTo>
                  <a:lnTo>
                    <a:pt x="822" y="1985"/>
                  </a:lnTo>
                  <a:lnTo>
                    <a:pt x="817" y="1990"/>
                  </a:lnTo>
                  <a:lnTo>
                    <a:pt x="813" y="1994"/>
                  </a:lnTo>
                  <a:lnTo>
                    <a:pt x="808" y="1998"/>
                  </a:lnTo>
                  <a:lnTo>
                    <a:pt x="808" y="1998"/>
                  </a:lnTo>
                  <a:lnTo>
                    <a:pt x="808" y="2018"/>
                  </a:lnTo>
                  <a:lnTo>
                    <a:pt x="809" y="2039"/>
                  </a:lnTo>
                  <a:lnTo>
                    <a:pt x="811" y="2079"/>
                  </a:lnTo>
                  <a:lnTo>
                    <a:pt x="812" y="2097"/>
                  </a:lnTo>
                  <a:lnTo>
                    <a:pt x="811" y="2116"/>
                  </a:lnTo>
                  <a:lnTo>
                    <a:pt x="810" y="2135"/>
                  </a:lnTo>
                  <a:lnTo>
                    <a:pt x="806" y="2153"/>
                  </a:lnTo>
                  <a:lnTo>
                    <a:pt x="806" y="2153"/>
                  </a:lnTo>
                  <a:lnTo>
                    <a:pt x="800" y="2159"/>
                  </a:lnTo>
                  <a:lnTo>
                    <a:pt x="794" y="2168"/>
                  </a:lnTo>
                  <a:lnTo>
                    <a:pt x="781" y="2187"/>
                  </a:lnTo>
                  <a:lnTo>
                    <a:pt x="773" y="2197"/>
                  </a:lnTo>
                  <a:lnTo>
                    <a:pt x="767" y="2204"/>
                  </a:lnTo>
                  <a:lnTo>
                    <a:pt x="760" y="2211"/>
                  </a:lnTo>
                  <a:lnTo>
                    <a:pt x="755" y="2212"/>
                  </a:lnTo>
                  <a:lnTo>
                    <a:pt x="752" y="2213"/>
                  </a:lnTo>
                  <a:lnTo>
                    <a:pt x="752" y="2213"/>
                  </a:lnTo>
                  <a:lnTo>
                    <a:pt x="748" y="2213"/>
                  </a:lnTo>
                  <a:lnTo>
                    <a:pt x="745" y="2213"/>
                  </a:lnTo>
                  <a:lnTo>
                    <a:pt x="736" y="2210"/>
                  </a:lnTo>
                  <a:lnTo>
                    <a:pt x="729" y="2205"/>
                  </a:lnTo>
                  <a:lnTo>
                    <a:pt x="721" y="2199"/>
                  </a:lnTo>
                  <a:lnTo>
                    <a:pt x="705" y="2186"/>
                  </a:lnTo>
                  <a:lnTo>
                    <a:pt x="697" y="2181"/>
                  </a:lnTo>
                  <a:lnTo>
                    <a:pt x="690" y="2175"/>
                  </a:lnTo>
                  <a:lnTo>
                    <a:pt x="690" y="2175"/>
                  </a:lnTo>
                  <a:lnTo>
                    <a:pt x="678" y="2170"/>
                  </a:lnTo>
                  <a:lnTo>
                    <a:pt x="666" y="2165"/>
                  </a:lnTo>
                  <a:lnTo>
                    <a:pt x="657" y="2159"/>
                  </a:lnTo>
                  <a:lnTo>
                    <a:pt x="652" y="2156"/>
                  </a:lnTo>
                  <a:lnTo>
                    <a:pt x="648" y="2153"/>
                  </a:lnTo>
                  <a:lnTo>
                    <a:pt x="648" y="2153"/>
                  </a:lnTo>
                  <a:lnTo>
                    <a:pt x="643" y="2139"/>
                  </a:lnTo>
                  <a:lnTo>
                    <a:pt x="640" y="2123"/>
                  </a:lnTo>
                  <a:lnTo>
                    <a:pt x="636" y="2107"/>
                  </a:lnTo>
                  <a:lnTo>
                    <a:pt x="634" y="2090"/>
                  </a:lnTo>
                  <a:lnTo>
                    <a:pt x="630" y="2058"/>
                  </a:lnTo>
                  <a:lnTo>
                    <a:pt x="628" y="2044"/>
                  </a:lnTo>
                  <a:lnTo>
                    <a:pt x="624" y="2031"/>
                  </a:lnTo>
                  <a:lnTo>
                    <a:pt x="624" y="2031"/>
                  </a:lnTo>
                  <a:lnTo>
                    <a:pt x="604" y="2033"/>
                  </a:lnTo>
                  <a:lnTo>
                    <a:pt x="587" y="2035"/>
                  </a:lnTo>
                  <a:lnTo>
                    <a:pt x="580" y="2034"/>
                  </a:lnTo>
                  <a:lnTo>
                    <a:pt x="572" y="2033"/>
                  </a:lnTo>
                  <a:lnTo>
                    <a:pt x="565" y="2030"/>
                  </a:lnTo>
                  <a:lnTo>
                    <a:pt x="558" y="2023"/>
                  </a:lnTo>
                  <a:lnTo>
                    <a:pt x="558" y="2023"/>
                  </a:lnTo>
                  <a:lnTo>
                    <a:pt x="554" y="2017"/>
                  </a:lnTo>
                  <a:lnTo>
                    <a:pt x="550" y="2009"/>
                  </a:lnTo>
                  <a:lnTo>
                    <a:pt x="548" y="2001"/>
                  </a:lnTo>
                  <a:lnTo>
                    <a:pt x="545" y="1991"/>
                  </a:lnTo>
                  <a:lnTo>
                    <a:pt x="542" y="1970"/>
                  </a:lnTo>
                  <a:lnTo>
                    <a:pt x="541" y="1948"/>
                  </a:lnTo>
                  <a:lnTo>
                    <a:pt x="541" y="1948"/>
                  </a:lnTo>
                  <a:lnTo>
                    <a:pt x="520" y="1952"/>
                  </a:lnTo>
                  <a:lnTo>
                    <a:pt x="500" y="1957"/>
                  </a:lnTo>
                  <a:lnTo>
                    <a:pt x="481" y="1963"/>
                  </a:lnTo>
                  <a:lnTo>
                    <a:pt x="463" y="1971"/>
                  </a:lnTo>
                  <a:lnTo>
                    <a:pt x="428" y="1986"/>
                  </a:lnTo>
                  <a:lnTo>
                    <a:pt x="408" y="1993"/>
                  </a:lnTo>
                  <a:lnTo>
                    <a:pt x="389" y="1999"/>
                  </a:lnTo>
                  <a:lnTo>
                    <a:pt x="389" y="1999"/>
                  </a:lnTo>
                  <a:lnTo>
                    <a:pt x="390" y="2010"/>
                  </a:lnTo>
                  <a:lnTo>
                    <a:pt x="391" y="2021"/>
                  </a:lnTo>
                  <a:lnTo>
                    <a:pt x="396" y="2044"/>
                  </a:lnTo>
                  <a:lnTo>
                    <a:pt x="401" y="2065"/>
                  </a:lnTo>
                  <a:lnTo>
                    <a:pt x="406" y="2088"/>
                  </a:lnTo>
                  <a:lnTo>
                    <a:pt x="406" y="2088"/>
                  </a:lnTo>
                  <a:close/>
                  <a:moveTo>
                    <a:pt x="1681" y="1569"/>
                  </a:moveTo>
                  <a:lnTo>
                    <a:pt x="1681" y="1569"/>
                  </a:lnTo>
                  <a:lnTo>
                    <a:pt x="1678" y="1576"/>
                  </a:lnTo>
                  <a:lnTo>
                    <a:pt x="1675" y="1583"/>
                  </a:lnTo>
                  <a:lnTo>
                    <a:pt x="1672" y="1599"/>
                  </a:lnTo>
                  <a:lnTo>
                    <a:pt x="1670" y="1616"/>
                  </a:lnTo>
                  <a:lnTo>
                    <a:pt x="1670" y="1634"/>
                  </a:lnTo>
                  <a:lnTo>
                    <a:pt x="1671" y="1653"/>
                  </a:lnTo>
                  <a:lnTo>
                    <a:pt x="1672" y="1671"/>
                  </a:lnTo>
                  <a:lnTo>
                    <a:pt x="1677" y="1706"/>
                  </a:lnTo>
                  <a:lnTo>
                    <a:pt x="1677" y="1706"/>
                  </a:lnTo>
                  <a:lnTo>
                    <a:pt x="1684" y="1711"/>
                  </a:lnTo>
                  <a:lnTo>
                    <a:pt x="1691" y="1713"/>
                  </a:lnTo>
                  <a:lnTo>
                    <a:pt x="1698" y="1715"/>
                  </a:lnTo>
                  <a:lnTo>
                    <a:pt x="1705" y="1715"/>
                  </a:lnTo>
                  <a:lnTo>
                    <a:pt x="1718" y="1715"/>
                  </a:lnTo>
                  <a:lnTo>
                    <a:pt x="1725" y="1716"/>
                  </a:lnTo>
                  <a:lnTo>
                    <a:pt x="1732" y="1717"/>
                  </a:lnTo>
                  <a:lnTo>
                    <a:pt x="1732" y="1717"/>
                  </a:lnTo>
                  <a:lnTo>
                    <a:pt x="1730" y="1709"/>
                  </a:lnTo>
                  <a:lnTo>
                    <a:pt x="1729" y="1700"/>
                  </a:lnTo>
                  <a:lnTo>
                    <a:pt x="1729" y="1692"/>
                  </a:lnTo>
                  <a:lnTo>
                    <a:pt x="1730" y="1685"/>
                  </a:lnTo>
                  <a:lnTo>
                    <a:pt x="1733" y="1677"/>
                  </a:lnTo>
                  <a:lnTo>
                    <a:pt x="1736" y="1672"/>
                  </a:lnTo>
                  <a:lnTo>
                    <a:pt x="1740" y="1667"/>
                  </a:lnTo>
                  <a:lnTo>
                    <a:pt x="1746" y="1661"/>
                  </a:lnTo>
                  <a:lnTo>
                    <a:pt x="1751" y="1658"/>
                  </a:lnTo>
                  <a:lnTo>
                    <a:pt x="1757" y="1656"/>
                  </a:lnTo>
                  <a:lnTo>
                    <a:pt x="1764" y="1654"/>
                  </a:lnTo>
                  <a:lnTo>
                    <a:pt x="1770" y="1654"/>
                  </a:lnTo>
                  <a:lnTo>
                    <a:pt x="1778" y="1655"/>
                  </a:lnTo>
                  <a:lnTo>
                    <a:pt x="1784" y="1657"/>
                  </a:lnTo>
                  <a:lnTo>
                    <a:pt x="1791" y="1661"/>
                  </a:lnTo>
                  <a:lnTo>
                    <a:pt x="1797" y="1667"/>
                  </a:lnTo>
                  <a:lnTo>
                    <a:pt x="1797" y="1667"/>
                  </a:lnTo>
                  <a:lnTo>
                    <a:pt x="1799" y="1688"/>
                  </a:lnTo>
                  <a:lnTo>
                    <a:pt x="1800" y="1697"/>
                  </a:lnTo>
                  <a:lnTo>
                    <a:pt x="1804" y="1706"/>
                  </a:lnTo>
                  <a:lnTo>
                    <a:pt x="1804" y="1706"/>
                  </a:lnTo>
                  <a:lnTo>
                    <a:pt x="1807" y="1704"/>
                  </a:lnTo>
                  <a:lnTo>
                    <a:pt x="1811" y="1704"/>
                  </a:lnTo>
                  <a:lnTo>
                    <a:pt x="1820" y="1706"/>
                  </a:lnTo>
                  <a:lnTo>
                    <a:pt x="1820" y="1706"/>
                  </a:lnTo>
                  <a:lnTo>
                    <a:pt x="1825" y="1699"/>
                  </a:lnTo>
                  <a:lnTo>
                    <a:pt x="1828" y="1691"/>
                  </a:lnTo>
                  <a:lnTo>
                    <a:pt x="1830" y="1684"/>
                  </a:lnTo>
                  <a:lnTo>
                    <a:pt x="1832" y="1676"/>
                  </a:lnTo>
                  <a:lnTo>
                    <a:pt x="1833" y="1669"/>
                  </a:lnTo>
                  <a:lnTo>
                    <a:pt x="1833" y="1660"/>
                  </a:lnTo>
                  <a:lnTo>
                    <a:pt x="1831" y="1643"/>
                  </a:lnTo>
                  <a:lnTo>
                    <a:pt x="1829" y="1626"/>
                  </a:lnTo>
                  <a:lnTo>
                    <a:pt x="1825" y="1608"/>
                  </a:lnTo>
                  <a:lnTo>
                    <a:pt x="1822" y="1590"/>
                  </a:lnTo>
                  <a:lnTo>
                    <a:pt x="1820" y="1570"/>
                  </a:lnTo>
                  <a:lnTo>
                    <a:pt x="1820" y="1570"/>
                  </a:lnTo>
                  <a:lnTo>
                    <a:pt x="1802" y="1564"/>
                  </a:lnTo>
                  <a:lnTo>
                    <a:pt x="1785" y="1560"/>
                  </a:lnTo>
                  <a:lnTo>
                    <a:pt x="1768" y="1558"/>
                  </a:lnTo>
                  <a:lnTo>
                    <a:pt x="1750" y="1556"/>
                  </a:lnTo>
                  <a:lnTo>
                    <a:pt x="1733" y="1558"/>
                  </a:lnTo>
                  <a:lnTo>
                    <a:pt x="1716" y="1560"/>
                  </a:lnTo>
                  <a:lnTo>
                    <a:pt x="1698" y="1564"/>
                  </a:lnTo>
                  <a:lnTo>
                    <a:pt x="1681" y="1569"/>
                  </a:lnTo>
                  <a:lnTo>
                    <a:pt x="1681" y="1569"/>
                  </a:lnTo>
                  <a:close/>
                  <a:moveTo>
                    <a:pt x="791" y="1779"/>
                  </a:moveTo>
                  <a:lnTo>
                    <a:pt x="791" y="1779"/>
                  </a:lnTo>
                  <a:lnTo>
                    <a:pt x="790" y="1759"/>
                  </a:lnTo>
                  <a:lnTo>
                    <a:pt x="788" y="1750"/>
                  </a:lnTo>
                  <a:lnTo>
                    <a:pt x="787" y="1746"/>
                  </a:lnTo>
                  <a:lnTo>
                    <a:pt x="785" y="1744"/>
                  </a:lnTo>
                  <a:lnTo>
                    <a:pt x="785" y="1744"/>
                  </a:lnTo>
                  <a:lnTo>
                    <a:pt x="782" y="1742"/>
                  </a:lnTo>
                  <a:lnTo>
                    <a:pt x="779" y="1740"/>
                  </a:lnTo>
                  <a:lnTo>
                    <a:pt x="768" y="1737"/>
                  </a:lnTo>
                  <a:lnTo>
                    <a:pt x="756" y="1737"/>
                  </a:lnTo>
                  <a:lnTo>
                    <a:pt x="742" y="1739"/>
                  </a:lnTo>
                  <a:lnTo>
                    <a:pt x="712" y="1744"/>
                  </a:lnTo>
                  <a:lnTo>
                    <a:pt x="688" y="1747"/>
                  </a:lnTo>
                  <a:lnTo>
                    <a:pt x="688" y="1747"/>
                  </a:lnTo>
                  <a:lnTo>
                    <a:pt x="661" y="1751"/>
                  </a:lnTo>
                  <a:lnTo>
                    <a:pt x="636" y="1756"/>
                  </a:lnTo>
                  <a:lnTo>
                    <a:pt x="614" y="1758"/>
                  </a:lnTo>
                  <a:lnTo>
                    <a:pt x="605" y="1759"/>
                  </a:lnTo>
                  <a:lnTo>
                    <a:pt x="598" y="1759"/>
                  </a:lnTo>
                  <a:lnTo>
                    <a:pt x="598" y="1759"/>
                  </a:lnTo>
                  <a:lnTo>
                    <a:pt x="586" y="1765"/>
                  </a:lnTo>
                  <a:lnTo>
                    <a:pt x="575" y="1770"/>
                  </a:lnTo>
                  <a:lnTo>
                    <a:pt x="554" y="1779"/>
                  </a:lnTo>
                  <a:lnTo>
                    <a:pt x="554" y="1779"/>
                  </a:lnTo>
                  <a:lnTo>
                    <a:pt x="554" y="1782"/>
                  </a:lnTo>
                  <a:lnTo>
                    <a:pt x="553" y="1785"/>
                  </a:lnTo>
                  <a:lnTo>
                    <a:pt x="549" y="1788"/>
                  </a:lnTo>
                  <a:lnTo>
                    <a:pt x="545" y="1791"/>
                  </a:lnTo>
                  <a:lnTo>
                    <a:pt x="541" y="1794"/>
                  </a:lnTo>
                  <a:lnTo>
                    <a:pt x="541" y="1794"/>
                  </a:lnTo>
                  <a:lnTo>
                    <a:pt x="543" y="1830"/>
                  </a:lnTo>
                  <a:lnTo>
                    <a:pt x="545" y="1867"/>
                  </a:lnTo>
                  <a:lnTo>
                    <a:pt x="546" y="1885"/>
                  </a:lnTo>
                  <a:lnTo>
                    <a:pt x="549" y="1903"/>
                  </a:lnTo>
                  <a:lnTo>
                    <a:pt x="552" y="1919"/>
                  </a:lnTo>
                  <a:lnTo>
                    <a:pt x="556" y="1936"/>
                  </a:lnTo>
                  <a:lnTo>
                    <a:pt x="556" y="1936"/>
                  </a:lnTo>
                  <a:lnTo>
                    <a:pt x="556" y="1946"/>
                  </a:lnTo>
                  <a:lnTo>
                    <a:pt x="556" y="1956"/>
                  </a:lnTo>
                  <a:lnTo>
                    <a:pt x="557" y="1966"/>
                  </a:lnTo>
                  <a:lnTo>
                    <a:pt x="559" y="1975"/>
                  </a:lnTo>
                  <a:lnTo>
                    <a:pt x="561" y="1985"/>
                  </a:lnTo>
                  <a:lnTo>
                    <a:pt x="565" y="1993"/>
                  </a:lnTo>
                  <a:lnTo>
                    <a:pt x="573" y="2013"/>
                  </a:lnTo>
                  <a:lnTo>
                    <a:pt x="573" y="2013"/>
                  </a:lnTo>
                  <a:lnTo>
                    <a:pt x="584" y="2014"/>
                  </a:lnTo>
                  <a:lnTo>
                    <a:pt x="595" y="2015"/>
                  </a:lnTo>
                  <a:lnTo>
                    <a:pt x="617" y="2012"/>
                  </a:lnTo>
                  <a:lnTo>
                    <a:pt x="629" y="2010"/>
                  </a:lnTo>
                  <a:lnTo>
                    <a:pt x="640" y="2010"/>
                  </a:lnTo>
                  <a:lnTo>
                    <a:pt x="651" y="2013"/>
                  </a:lnTo>
                  <a:lnTo>
                    <a:pt x="657" y="2015"/>
                  </a:lnTo>
                  <a:lnTo>
                    <a:pt x="661" y="2018"/>
                  </a:lnTo>
                  <a:lnTo>
                    <a:pt x="661" y="2018"/>
                  </a:lnTo>
                  <a:lnTo>
                    <a:pt x="659" y="1999"/>
                  </a:lnTo>
                  <a:lnTo>
                    <a:pt x="656" y="1978"/>
                  </a:lnTo>
                  <a:lnTo>
                    <a:pt x="656" y="1978"/>
                  </a:lnTo>
                  <a:lnTo>
                    <a:pt x="634" y="1979"/>
                  </a:lnTo>
                  <a:lnTo>
                    <a:pt x="624" y="1979"/>
                  </a:lnTo>
                  <a:lnTo>
                    <a:pt x="616" y="1980"/>
                  </a:lnTo>
                  <a:lnTo>
                    <a:pt x="616" y="1980"/>
                  </a:lnTo>
                  <a:lnTo>
                    <a:pt x="611" y="1974"/>
                  </a:lnTo>
                  <a:lnTo>
                    <a:pt x="605" y="1967"/>
                  </a:lnTo>
                  <a:lnTo>
                    <a:pt x="601" y="1958"/>
                  </a:lnTo>
                  <a:lnTo>
                    <a:pt x="597" y="1949"/>
                  </a:lnTo>
                  <a:lnTo>
                    <a:pt x="595" y="1940"/>
                  </a:lnTo>
                  <a:lnTo>
                    <a:pt x="593" y="1930"/>
                  </a:lnTo>
                  <a:lnTo>
                    <a:pt x="589" y="1910"/>
                  </a:lnTo>
                  <a:lnTo>
                    <a:pt x="588" y="1887"/>
                  </a:lnTo>
                  <a:lnTo>
                    <a:pt x="587" y="1864"/>
                  </a:lnTo>
                  <a:lnTo>
                    <a:pt x="587" y="1840"/>
                  </a:lnTo>
                  <a:lnTo>
                    <a:pt x="586" y="1817"/>
                  </a:lnTo>
                  <a:lnTo>
                    <a:pt x="586" y="1817"/>
                  </a:lnTo>
                  <a:lnTo>
                    <a:pt x="590" y="1811"/>
                  </a:lnTo>
                  <a:lnTo>
                    <a:pt x="596" y="1805"/>
                  </a:lnTo>
                  <a:lnTo>
                    <a:pt x="601" y="1801"/>
                  </a:lnTo>
                  <a:lnTo>
                    <a:pt x="609" y="1796"/>
                  </a:lnTo>
                  <a:lnTo>
                    <a:pt x="609" y="1796"/>
                  </a:lnTo>
                  <a:lnTo>
                    <a:pt x="614" y="1795"/>
                  </a:lnTo>
                  <a:lnTo>
                    <a:pt x="620" y="1794"/>
                  </a:lnTo>
                  <a:lnTo>
                    <a:pt x="636" y="1792"/>
                  </a:lnTo>
                  <a:lnTo>
                    <a:pt x="656" y="1791"/>
                  </a:lnTo>
                  <a:lnTo>
                    <a:pt x="675" y="1789"/>
                  </a:lnTo>
                  <a:lnTo>
                    <a:pt x="675" y="1789"/>
                  </a:lnTo>
                  <a:lnTo>
                    <a:pt x="681" y="1787"/>
                  </a:lnTo>
                  <a:lnTo>
                    <a:pt x="688" y="1785"/>
                  </a:lnTo>
                  <a:lnTo>
                    <a:pt x="694" y="1782"/>
                  </a:lnTo>
                  <a:lnTo>
                    <a:pt x="701" y="1781"/>
                  </a:lnTo>
                  <a:lnTo>
                    <a:pt x="701" y="1781"/>
                  </a:lnTo>
                  <a:lnTo>
                    <a:pt x="709" y="1781"/>
                  </a:lnTo>
                  <a:lnTo>
                    <a:pt x="719" y="1781"/>
                  </a:lnTo>
                  <a:lnTo>
                    <a:pt x="727" y="1783"/>
                  </a:lnTo>
                  <a:lnTo>
                    <a:pt x="737" y="1785"/>
                  </a:lnTo>
                  <a:lnTo>
                    <a:pt x="752" y="1790"/>
                  </a:lnTo>
                  <a:lnTo>
                    <a:pt x="758" y="1793"/>
                  </a:lnTo>
                  <a:lnTo>
                    <a:pt x="763" y="1796"/>
                  </a:lnTo>
                  <a:lnTo>
                    <a:pt x="763" y="1796"/>
                  </a:lnTo>
                  <a:lnTo>
                    <a:pt x="771" y="1835"/>
                  </a:lnTo>
                  <a:lnTo>
                    <a:pt x="776" y="1856"/>
                  </a:lnTo>
                  <a:lnTo>
                    <a:pt x="779" y="1878"/>
                  </a:lnTo>
                  <a:lnTo>
                    <a:pt x="780" y="1899"/>
                  </a:lnTo>
                  <a:lnTo>
                    <a:pt x="780" y="1922"/>
                  </a:lnTo>
                  <a:lnTo>
                    <a:pt x="779" y="1931"/>
                  </a:lnTo>
                  <a:lnTo>
                    <a:pt x="778" y="1942"/>
                  </a:lnTo>
                  <a:lnTo>
                    <a:pt x="776" y="1952"/>
                  </a:lnTo>
                  <a:lnTo>
                    <a:pt x="772" y="1961"/>
                  </a:lnTo>
                  <a:lnTo>
                    <a:pt x="772" y="1961"/>
                  </a:lnTo>
                  <a:lnTo>
                    <a:pt x="764" y="1964"/>
                  </a:lnTo>
                  <a:lnTo>
                    <a:pt x="757" y="1968"/>
                  </a:lnTo>
                  <a:lnTo>
                    <a:pt x="750" y="1970"/>
                  </a:lnTo>
                  <a:lnTo>
                    <a:pt x="740" y="1969"/>
                  </a:lnTo>
                  <a:lnTo>
                    <a:pt x="740" y="1969"/>
                  </a:lnTo>
                  <a:lnTo>
                    <a:pt x="739" y="1971"/>
                  </a:lnTo>
                  <a:lnTo>
                    <a:pt x="739" y="1973"/>
                  </a:lnTo>
                  <a:lnTo>
                    <a:pt x="740" y="1978"/>
                  </a:lnTo>
                  <a:lnTo>
                    <a:pt x="741" y="1984"/>
                  </a:lnTo>
                  <a:lnTo>
                    <a:pt x="742" y="1990"/>
                  </a:lnTo>
                  <a:lnTo>
                    <a:pt x="742" y="1990"/>
                  </a:lnTo>
                  <a:lnTo>
                    <a:pt x="755" y="1988"/>
                  </a:lnTo>
                  <a:lnTo>
                    <a:pt x="772" y="1987"/>
                  </a:lnTo>
                  <a:lnTo>
                    <a:pt x="781" y="1986"/>
                  </a:lnTo>
                  <a:lnTo>
                    <a:pt x="790" y="1984"/>
                  </a:lnTo>
                  <a:lnTo>
                    <a:pt x="797" y="1980"/>
                  </a:lnTo>
                  <a:lnTo>
                    <a:pt x="805" y="1976"/>
                  </a:lnTo>
                  <a:lnTo>
                    <a:pt x="805" y="1976"/>
                  </a:lnTo>
                  <a:lnTo>
                    <a:pt x="808" y="1967"/>
                  </a:lnTo>
                  <a:lnTo>
                    <a:pt x="810" y="1955"/>
                  </a:lnTo>
                  <a:lnTo>
                    <a:pt x="812" y="1943"/>
                  </a:lnTo>
                  <a:lnTo>
                    <a:pt x="813" y="1931"/>
                  </a:lnTo>
                  <a:lnTo>
                    <a:pt x="812" y="1918"/>
                  </a:lnTo>
                  <a:lnTo>
                    <a:pt x="812" y="1906"/>
                  </a:lnTo>
                  <a:lnTo>
                    <a:pt x="809" y="1879"/>
                  </a:lnTo>
                  <a:lnTo>
                    <a:pt x="803" y="1852"/>
                  </a:lnTo>
                  <a:lnTo>
                    <a:pt x="799" y="1826"/>
                  </a:lnTo>
                  <a:lnTo>
                    <a:pt x="794" y="1802"/>
                  </a:lnTo>
                  <a:lnTo>
                    <a:pt x="791" y="1779"/>
                  </a:lnTo>
                  <a:lnTo>
                    <a:pt x="791" y="1779"/>
                  </a:lnTo>
                  <a:close/>
                  <a:moveTo>
                    <a:pt x="1837" y="1901"/>
                  </a:moveTo>
                  <a:lnTo>
                    <a:pt x="1837" y="1901"/>
                  </a:lnTo>
                  <a:lnTo>
                    <a:pt x="1839" y="1901"/>
                  </a:lnTo>
                  <a:lnTo>
                    <a:pt x="1841" y="1901"/>
                  </a:lnTo>
                  <a:lnTo>
                    <a:pt x="1844" y="1898"/>
                  </a:lnTo>
                  <a:lnTo>
                    <a:pt x="1845" y="1896"/>
                  </a:lnTo>
                  <a:lnTo>
                    <a:pt x="1845" y="1895"/>
                  </a:lnTo>
                  <a:lnTo>
                    <a:pt x="1844" y="1894"/>
                  </a:lnTo>
                  <a:lnTo>
                    <a:pt x="1844" y="1894"/>
                  </a:lnTo>
                  <a:lnTo>
                    <a:pt x="1846" y="1889"/>
                  </a:lnTo>
                  <a:lnTo>
                    <a:pt x="1848" y="1885"/>
                  </a:lnTo>
                  <a:lnTo>
                    <a:pt x="1851" y="1873"/>
                  </a:lnTo>
                  <a:lnTo>
                    <a:pt x="1852" y="1860"/>
                  </a:lnTo>
                  <a:lnTo>
                    <a:pt x="1852" y="1843"/>
                  </a:lnTo>
                  <a:lnTo>
                    <a:pt x="1851" y="1827"/>
                  </a:lnTo>
                  <a:lnTo>
                    <a:pt x="1848" y="1811"/>
                  </a:lnTo>
                  <a:lnTo>
                    <a:pt x="1845" y="1795"/>
                  </a:lnTo>
                  <a:lnTo>
                    <a:pt x="1842" y="1781"/>
                  </a:lnTo>
                  <a:lnTo>
                    <a:pt x="1842" y="1781"/>
                  </a:lnTo>
                  <a:lnTo>
                    <a:pt x="1836" y="1781"/>
                  </a:lnTo>
                  <a:lnTo>
                    <a:pt x="1827" y="1781"/>
                  </a:lnTo>
                  <a:lnTo>
                    <a:pt x="1821" y="1782"/>
                  </a:lnTo>
                  <a:lnTo>
                    <a:pt x="1817" y="1783"/>
                  </a:lnTo>
                  <a:lnTo>
                    <a:pt x="1816" y="1785"/>
                  </a:lnTo>
                  <a:lnTo>
                    <a:pt x="1816" y="1785"/>
                  </a:lnTo>
                  <a:lnTo>
                    <a:pt x="1820" y="1793"/>
                  </a:lnTo>
                  <a:lnTo>
                    <a:pt x="1821" y="1801"/>
                  </a:lnTo>
                  <a:lnTo>
                    <a:pt x="1821" y="1809"/>
                  </a:lnTo>
                  <a:lnTo>
                    <a:pt x="1820" y="1817"/>
                  </a:lnTo>
                  <a:lnTo>
                    <a:pt x="1817" y="1823"/>
                  </a:lnTo>
                  <a:lnTo>
                    <a:pt x="1814" y="1831"/>
                  </a:lnTo>
                  <a:lnTo>
                    <a:pt x="1811" y="1836"/>
                  </a:lnTo>
                  <a:lnTo>
                    <a:pt x="1806" y="1841"/>
                  </a:lnTo>
                  <a:lnTo>
                    <a:pt x="1800" y="1847"/>
                  </a:lnTo>
                  <a:lnTo>
                    <a:pt x="1795" y="1850"/>
                  </a:lnTo>
                  <a:lnTo>
                    <a:pt x="1789" y="1853"/>
                  </a:lnTo>
                  <a:lnTo>
                    <a:pt x="1783" y="1855"/>
                  </a:lnTo>
                  <a:lnTo>
                    <a:pt x="1777" y="1855"/>
                  </a:lnTo>
                  <a:lnTo>
                    <a:pt x="1770" y="1854"/>
                  </a:lnTo>
                  <a:lnTo>
                    <a:pt x="1765" y="1852"/>
                  </a:lnTo>
                  <a:lnTo>
                    <a:pt x="1760" y="1849"/>
                  </a:lnTo>
                  <a:lnTo>
                    <a:pt x="1760" y="1849"/>
                  </a:lnTo>
                  <a:lnTo>
                    <a:pt x="1755" y="1843"/>
                  </a:lnTo>
                  <a:lnTo>
                    <a:pt x="1752" y="1836"/>
                  </a:lnTo>
                  <a:lnTo>
                    <a:pt x="1747" y="1822"/>
                  </a:lnTo>
                  <a:lnTo>
                    <a:pt x="1747" y="1822"/>
                  </a:lnTo>
                  <a:lnTo>
                    <a:pt x="1744" y="1813"/>
                  </a:lnTo>
                  <a:lnTo>
                    <a:pt x="1742" y="1804"/>
                  </a:lnTo>
                  <a:lnTo>
                    <a:pt x="1740" y="1794"/>
                  </a:lnTo>
                  <a:lnTo>
                    <a:pt x="1737" y="1785"/>
                  </a:lnTo>
                  <a:lnTo>
                    <a:pt x="1737" y="1785"/>
                  </a:lnTo>
                  <a:lnTo>
                    <a:pt x="1722" y="1786"/>
                  </a:lnTo>
                  <a:lnTo>
                    <a:pt x="1709" y="1787"/>
                  </a:lnTo>
                  <a:lnTo>
                    <a:pt x="1698" y="1788"/>
                  </a:lnTo>
                  <a:lnTo>
                    <a:pt x="1685" y="1789"/>
                  </a:lnTo>
                  <a:lnTo>
                    <a:pt x="1685" y="1789"/>
                  </a:lnTo>
                  <a:lnTo>
                    <a:pt x="1685" y="1805"/>
                  </a:lnTo>
                  <a:lnTo>
                    <a:pt x="1685" y="1822"/>
                  </a:lnTo>
                  <a:lnTo>
                    <a:pt x="1685" y="1830"/>
                  </a:lnTo>
                  <a:lnTo>
                    <a:pt x="1686" y="1837"/>
                  </a:lnTo>
                  <a:lnTo>
                    <a:pt x="1688" y="1842"/>
                  </a:lnTo>
                  <a:lnTo>
                    <a:pt x="1690" y="1847"/>
                  </a:lnTo>
                  <a:lnTo>
                    <a:pt x="1690" y="1847"/>
                  </a:lnTo>
                  <a:lnTo>
                    <a:pt x="1700" y="1854"/>
                  </a:lnTo>
                  <a:lnTo>
                    <a:pt x="1709" y="1862"/>
                  </a:lnTo>
                  <a:lnTo>
                    <a:pt x="1719" y="1869"/>
                  </a:lnTo>
                  <a:lnTo>
                    <a:pt x="1727" y="1877"/>
                  </a:lnTo>
                  <a:lnTo>
                    <a:pt x="1727" y="1877"/>
                  </a:lnTo>
                  <a:lnTo>
                    <a:pt x="1747" y="1897"/>
                  </a:lnTo>
                  <a:lnTo>
                    <a:pt x="1766" y="1916"/>
                  </a:lnTo>
                  <a:lnTo>
                    <a:pt x="1785" y="1933"/>
                  </a:lnTo>
                  <a:lnTo>
                    <a:pt x="1795" y="1942"/>
                  </a:lnTo>
                  <a:lnTo>
                    <a:pt x="1805" y="1948"/>
                  </a:lnTo>
                  <a:lnTo>
                    <a:pt x="1805" y="1948"/>
                  </a:lnTo>
                  <a:lnTo>
                    <a:pt x="1814" y="1938"/>
                  </a:lnTo>
                  <a:lnTo>
                    <a:pt x="1825" y="1926"/>
                  </a:lnTo>
                  <a:lnTo>
                    <a:pt x="1829" y="1921"/>
                  </a:lnTo>
                  <a:lnTo>
                    <a:pt x="1832" y="1914"/>
                  </a:lnTo>
                  <a:lnTo>
                    <a:pt x="1836" y="1908"/>
                  </a:lnTo>
                  <a:lnTo>
                    <a:pt x="1837" y="1901"/>
                  </a:lnTo>
                  <a:lnTo>
                    <a:pt x="1837" y="1901"/>
                  </a:lnTo>
                  <a:close/>
                  <a:moveTo>
                    <a:pt x="630" y="1813"/>
                  </a:moveTo>
                  <a:lnTo>
                    <a:pt x="630" y="1813"/>
                  </a:lnTo>
                  <a:lnTo>
                    <a:pt x="619" y="1815"/>
                  </a:lnTo>
                  <a:lnTo>
                    <a:pt x="613" y="1817"/>
                  </a:lnTo>
                  <a:lnTo>
                    <a:pt x="606" y="1820"/>
                  </a:lnTo>
                  <a:lnTo>
                    <a:pt x="601" y="1824"/>
                  </a:lnTo>
                  <a:lnTo>
                    <a:pt x="601" y="1824"/>
                  </a:lnTo>
                  <a:lnTo>
                    <a:pt x="601" y="1858"/>
                  </a:lnTo>
                  <a:lnTo>
                    <a:pt x="601" y="1877"/>
                  </a:lnTo>
                  <a:lnTo>
                    <a:pt x="602" y="1895"/>
                  </a:lnTo>
                  <a:lnTo>
                    <a:pt x="604" y="1913"/>
                  </a:lnTo>
                  <a:lnTo>
                    <a:pt x="608" y="1930"/>
                  </a:lnTo>
                  <a:lnTo>
                    <a:pt x="613" y="1946"/>
                  </a:lnTo>
                  <a:lnTo>
                    <a:pt x="616" y="1953"/>
                  </a:lnTo>
                  <a:lnTo>
                    <a:pt x="620" y="1959"/>
                  </a:lnTo>
                  <a:lnTo>
                    <a:pt x="620" y="1959"/>
                  </a:lnTo>
                  <a:lnTo>
                    <a:pt x="628" y="1960"/>
                  </a:lnTo>
                  <a:lnTo>
                    <a:pt x="636" y="1961"/>
                  </a:lnTo>
                  <a:lnTo>
                    <a:pt x="645" y="1961"/>
                  </a:lnTo>
                  <a:lnTo>
                    <a:pt x="649" y="1961"/>
                  </a:lnTo>
                  <a:lnTo>
                    <a:pt x="654" y="1959"/>
                  </a:lnTo>
                  <a:lnTo>
                    <a:pt x="654" y="1959"/>
                  </a:lnTo>
                  <a:lnTo>
                    <a:pt x="656" y="1927"/>
                  </a:lnTo>
                  <a:lnTo>
                    <a:pt x="657" y="1912"/>
                  </a:lnTo>
                  <a:lnTo>
                    <a:pt x="660" y="1899"/>
                  </a:lnTo>
                  <a:lnTo>
                    <a:pt x="660" y="1899"/>
                  </a:lnTo>
                  <a:lnTo>
                    <a:pt x="664" y="1895"/>
                  </a:lnTo>
                  <a:lnTo>
                    <a:pt x="671" y="1893"/>
                  </a:lnTo>
                  <a:lnTo>
                    <a:pt x="677" y="1891"/>
                  </a:lnTo>
                  <a:lnTo>
                    <a:pt x="684" y="1891"/>
                  </a:lnTo>
                  <a:lnTo>
                    <a:pt x="699" y="1893"/>
                  </a:lnTo>
                  <a:lnTo>
                    <a:pt x="714" y="1896"/>
                  </a:lnTo>
                  <a:lnTo>
                    <a:pt x="714" y="1896"/>
                  </a:lnTo>
                  <a:lnTo>
                    <a:pt x="718" y="1901"/>
                  </a:lnTo>
                  <a:lnTo>
                    <a:pt x="721" y="1908"/>
                  </a:lnTo>
                  <a:lnTo>
                    <a:pt x="726" y="1921"/>
                  </a:lnTo>
                  <a:lnTo>
                    <a:pt x="732" y="1933"/>
                  </a:lnTo>
                  <a:lnTo>
                    <a:pt x="735" y="1939"/>
                  </a:lnTo>
                  <a:lnTo>
                    <a:pt x="738" y="1944"/>
                  </a:lnTo>
                  <a:lnTo>
                    <a:pt x="738" y="1944"/>
                  </a:lnTo>
                  <a:lnTo>
                    <a:pt x="745" y="1945"/>
                  </a:lnTo>
                  <a:lnTo>
                    <a:pt x="751" y="1945"/>
                  </a:lnTo>
                  <a:lnTo>
                    <a:pt x="756" y="1944"/>
                  </a:lnTo>
                  <a:lnTo>
                    <a:pt x="761" y="1941"/>
                  </a:lnTo>
                  <a:lnTo>
                    <a:pt x="761" y="1941"/>
                  </a:lnTo>
                  <a:lnTo>
                    <a:pt x="763" y="1924"/>
                  </a:lnTo>
                  <a:lnTo>
                    <a:pt x="764" y="1906"/>
                  </a:lnTo>
                  <a:lnTo>
                    <a:pt x="764" y="1886"/>
                  </a:lnTo>
                  <a:lnTo>
                    <a:pt x="763" y="1867"/>
                  </a:lnTo>
                  <a:lnTo>
                    <a:pt x="760" y="1848"/>
                  </a:lnTo>
                  <a:lnTo>
                    <a:pt x="757" y="1839"/>
                  </a:lnTo>
                  <a:lnTo>
                    <a:pt x="754" y="1831"/>
                  </a:lnTo>
                  <a:lnTo>
                    <a:pt x="751" y="1822"/>
                  </a:lnTo>
                  <a:lnTo>
                    <a:pt x="747" y="1815"/>
                  </a:lnTo>
                  <a:lnTo>
                    <a:pt x="742" y="1808"/>
                  </a:lnTo>
                  <a:lnTo>
                    <a:pt x="736" y="1802"/>
                  </a:lnTo>
                  <a:lnTo>
                    <a:pt x="736" y="1802"/>
                  </a:lnTo>
                  <a:lnTo>
                    <a:pt x="721" y="1802"/>
                  </a:lnTo>
                  <a:lnTo>
                    <a:pt x="706" y="1802"/>
                  </a:lnTo>
                  <a:lnTo>
                    <a:pt x="692" y="1803"/>
                  </a:lnTo>
                  <a:lnTo>
                    <a:pt x="679" y="1805"/>
                  </a:lnTo>
                  <a:lnTo>
                    <a:pt x="654" y="1809"/>
                  </a:lnTo>
                  <a:lnTo>
                    <a:pt x="630" y="1813"/>
                  </a:lnTo>
                  <a:lnTo>
                    <a:pt x="630" y="1813"/>
                  </a:lnTo>
                  <a:close/>
                  <a:moveTo>
                    <a:pt x="718" y="1952"/>
                  </a:moveTo>
                  <a:lnTo>
                    <a:pt x="718" y="1952"/>
                  </a:lnTo>
                  <a:lnTo>
                    <a:pt x="719" y="1953"/>
                  </a:lnTo>
                  <a:lnTo>
                    <a:pt x="720" y="1953"/>
                  </a:lnTo>
                  <a:lnTo>
                    <a:pt x="721" y="1954"/>
                  </a:lnTo>
                  <a:lnTo>
                    <a:pt x="721" y="1952"/>
                  </a:lnTo>
                  <a:lnTo>
                    <a:pt x="721" y="1952"/>
                  </a:lnTo>
                  <a:lnTo>
                    <a:pt x="718" y="1943"/>
                  </a:lnTo>
                  <a:lnTo>
                    <a:pt x="716" y="1933"/>
                  </a:lnTo>
                  <a:lnTo>
                    <a:pt x="711" y="1923"/>
                  </a:lnTo>
                  <a:lnTo>
                    <a:pt x="706" y="1913"/>
                  </a:lnTo>
                  <a:lnTo>
                    <a:pt x="706" y="1913"/>
                  </a:lnTo>
                  <a:lnTo>
                    <a:pt x="701" y="1911"/>
                  </a:lnTo>
                  <a:lnTo>
                    <a:pt x="693" y="1911"/>
                  </a:lnTo>
                  <a:lnTo>
                    <a:pt x="687" y="1911"/>
                  </a:lnTo>
                  <a:lnTo>
                    <a:pt x="682" y="1911"/>
                  </a:lnTo>
                  <a:lnTo>
                    <a:pt x="682" y="1911"/>
                  </a:lnTo>
                  <a:lnTo>
                    <a:pt x="677" y="1917"/>
                  </a:lnTo>
                  <a:lnTo>
                    <a:pt x="674" y="1927"/>
                  </a:lnTo>
                  <a:lnTo>
                    <a:pt x="672" y="1938"/>
                  </a:lnTo>
                  <a:lnTo>
                    <a:pt x="671" y="1949"/>
                  </a:lnTo>
                  <a:lnTo>
                    <a:pt x="670" y="1962"/>
                  </a:lnTo>
                  <a:lnTo>
                    <a:pt x="670" y="1974"/>
                  </a:lnTo>
                  <a:lnTo>
                    <a:pt x="671" y="1998"/>
                  </a:lnTo>
                  <a:lnTo>
                    <a:pt x="671" y="1998"/>
                  </a:lnTo>
                  <a:lnTo>
                    <a:pt x="673" y="2006"/>
                  </a:lnTo>
                  <a:lnTo>
                    <a:pt x="675" y="2016"/>
                  </a:lnTo>
                  <a:lnTo>
                    <a:pt x="680" y="2033"/>
                  </a:lnTo>
                  <a:lnTo>
                    <a:pt x="687" y="2049"/>
                  </a:lnTo>
                  <a:lnTo>
                    <a:pt x="693" y="2063"/>
                  </a:lnTo>
                  <a:lnTo>
                    <a:pt x="693" y="2063"/>
                  </a:lnTo>
                  <a:lnTo>
                    <a:pt x="703" y="2064"/>
                  </a:lnTo>
                  <a:lnTo>
                    <a:pt x="711" y="2064"/>
                  </a:lnTo>
                  <a:lnTo>
                    <a:pt x="721" y="2062"/>
                  </a:lnTo>
                  <a:lnTo>
                    <a:pt x="729" y="2059"/>
                  </a:lnTo>
                  <a:lnTo>
                    <a:pt x="729" y="2059"/>
                  </a:lnTo>
                  <a:lnTo>
                    <a:pt x="731" y="2047"/>
                  </a:lnTo>
                  <a:lnTo>
                    <a:pt x="732" y="2033"/>
                  </a:lnTo>
                  <a:lnTo>
                    <a:pt x="731" y="2019"/>
                  </a:lnTo>
                  <a:lnTo>
                    <a:pt x="730" y="2005"/>
                  </a:lnTo>
                  <a:lnTo>
                    <a:pt x="727" y="1991"/>
                  </a:lnTo>
                  <a:lnTo>
                    <a:pt x="724" y="1977"/>
                  </a:lnTo>
                  <a:lnTo>
                    <a:pt x="718" y="1952"/>
                  </a:lnTo>
                  <a:lnTo>
                    <a:pt x="718" y="1952"/>
                  </a:lnTo>
                  <a:close/>
                  <a:moveTo>
                    <a:pt x="798" y="2098"/>
                  </a:moveTo>
                  <a:lnTo>
                    <a:pt x="798" y="2098"/>
                  </a:lnTo>
                  <a:lnTo>
                    <a:pt x="799" y="2088"/>
                  </a:lnTo>
                  <a:lnTo>
                    <a:pt x="799" y="2075"/>
                  </a:lnTo>
                  <a:lnTo>
                    <a:pt x="797" y="2046"/>
                  </a:lnTo>
                  <a:lnTo>
                    <a:pt x="795" y="2032"/>
                  </a:lnTo>
                  <a:lnTo>
                    <a:pt x="793" y="2019"/>
                  </a:lnTo>
                  <a:lnTo>
                    <a:pt x="791" y="2008"/>
                  </a:lnTo>
                  <a:lnTo>
                    <a:pt x="787" y="2001"/>
                  </a:lnTo>
                  <a:lnTo>
                    <a:pt x="787" y="2001"/>
                  </a:lnTo>
                  <a:lnTo>
                    <a:pt x="777" y="2005"/>
                  </a:lnTo>
                  <a:lnTo>
                    <a:pt x="767" y="2010"/>
                  </a:lnTo>
                  <a:lnTo>
                    <a:pt x="758" y="2015"/>
                  </a:lnTo>
                  <a:lnTo>
                    <a:pt x="750" y="2018"/>
                  </a:lnTo>
                  <a:lnTo>
                    <a:pt x="750" y="2018"/>
                  </a:lnTo>
                  <a:lnTo>
                    <a:pt x="751" y="2031"/>
                  </a:lnTo>
                  <a:lnTo>
                    <a:pt x="750" y="2045"/>
                  </a:lnTo>
                  <a:lnTo>
                    <a:pt x="749" y="2051"/>
                  </a:lnTo>
                  <a:lnTo>
                    <a:pt x="748" y="2058"/>
                  </a:lnTo>
                  <a:lnTo>
                    <a:pt x="746" y="2063"/>
                  </a:lnTo>
                  <a:lnTo>
                    <a:pt x="742" y="2069"/>
                  </a:lnTo>
                  <a:lnTo>
                    <a:pt x="738" y="2074"/>
                  </a:lnTo>
                  <a:lnTo>
                    <a:pt x="734" y="2078"/>
                  </a:lnTo>
                  <a:lnTo>
                    <a:pt x="729" y="2081"/>
                  </a:lnTo>
                  <a:lnTo>
                    <a:pt x="723" y="2084"/>
                  </a:lnTo>
                  <a:lnTo>
                    <a:pt x="716" y="2085"/>
                  </a:lnTo>
                  <a:lnTo>
                    <a:pt x="708" y="2086"/>
                  </a:lnTo>
                  <a:lnTo>
                    <a:pt x="700" y="2085"/>
                  </a:lnTo>
                  <a:lnTo>
                    <a:pt x="690" y="2083"/>
                  </a:lnTo>
                  <a:lnTo>
                    <a:pt x="690" y="2083"/>
                  </a:lnTo>
                  <a:lnTo>
                    <a:pt x="684" y="2078"/>
                  </a:lnTo>
                  <a:lnTo>
                    <a:pt x="679" y="2072"/>
                  </a:lnTo>
                  <a:lnTo>
                    <a:pt x="676" y="2064"/>
                  </a:lnTo>
                  <a:lnTo>
                    <a:pt x="673" y="2057"/>
                  </a:lnTo>
                  <a:lnTo>
                    <a:pt x="667" y="2039"/>
                  </a:lnTo>
                  <a:lnTo>
                    <a:pt x="661" y="2023"/>
                  </a:lnTo>
                  <a:lnTo>
                    <a:pt x="661" y="2023"/>
                  </a:lnTo>
                  <a:lnTo>
                    <a:pt x="660" y="2027"/>
                  </a:lnTo>
                  <a:lnTo>
                    <a:pt x="658" y="2030"/>
                  </a:lnTo>
                  <a:lnTo>
                    <a:pt x="655" y="2031"/>
                  </a:lnTo>
                  <a:lnTo>
                    <a:pt x="650" y="2032"/>
                  </a:lnTo>
                  <a:lnTo>
                    <a:pt x="643" y="2032"/>
                  </a:lnTo>
                  <a:lnTo>
                    <a:pt x="640" y="2032"/>
                  </a:lnTo>
                  <a:lnTo>
                    <a:pt x="638" y="2033"/>
                  </a:lnTo>
                  <a:lnTo>
                    <a:pt x="638" y="2033"/>
                  </a:lnTo>
                  <a:lnTo>
                    <a:pt x="642" y="2044"/>
                  </a:lnTo>
                  <a:lnTo>
                    <a:pt x="645" y="2057"/>
                  </a:lnTo>
                  <a:lnTo>
                    <a:pt x="647" y="2069"/>
                  </a:lnTo>
                  <a:lnTo>
                    <a:pt x="649" y="2084"/>
                  </a:lnTo>
                  <a:lnTo>
                    <a:pt x="652" y="2112"/>
                  </a:lnTo>
                  <a:lnTo>
                    <a:pt x="655" y="2126"/>
                  </a:lnTo>
                  <a:lnTo>
                    <a:pt x="658" y="2138"/>
                  </a:lnTo>
                  <a:lnTo>
                    <a:pt x="658" y="2138"/>
                  </a:lnTo>
                  <a:lnTo>
                    <a:pt x="679" y="2151"/>
                  </a:lnTo>
                  <a:lnTo>
                    <a:pt x="700" y="2165"/>
                  </a:lnTo>
                  <a:lnTo>
                    <a:pt x="721" y="2179"/>
                  </a:lnTo>
                  <a:lnTo>
                    <a:pt x="733" y="2185"/>
                  </a:lnTo>
                  <a:lnTo>
                    <a:pt x="745" y="2190"/>
                  </a:lnTo>
                  <a:lnTo>
                    <a:pt x="745" y="2190"/>
                  </a:lnTo>
                  <a:lnTo>
                    <a:pt x="755" y="2185"/>
                  </a:lnTo>
                  <a:lnTo>
                    <a:pt x="765" y="2178"/>
                  </a:lnTo>
                  <a:lnTo>
                    <a:pt x="773" y="2168"/>
                  </a:lnTo>
                  <a:lnTo>
                    <a:pt x="781" y="2156"/>
                  </a:lnTo>
                  <a:lnTo>
                    <a:pt x="787" y="2144"/>
                  </a:lnTo>
                  <a:lnTo>
                    <a:pt x="793" y="2130"/>
                  </a:lnTo>
                  <a:lnTo>
                    <a:pt x="796" y="2114"/>
                  </a:lnTo>
                  <a:lnTo>
                    <a:pt x="798" y="2098"/>
                  </a:lnTo>
                  <a:lnTo>
                    <a:pt x="798" y="209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2" name="Freeform 254"/>
            <p:cNvSpPr>
              <a:spLocks noEditPoints="1"/>
            </p:cNvSpPr>
            <p:nvPr/>
          </p:nvSpPr>
          <p:spPr bwMode="auto">
            <a:xfrm>
              <a:off x="6045201" y="3317875"/>
              <a:ext cx="190500" cy="322263"/>
            </a:xfrm>
            <a:custGeom>
              <a:avLst/>
              <a:gdLst/>
              <a:ahLst/>
              <a:cxnLst>
                <a:cxn ang="0">
                  <a:pos x="8" y="233"/>
                </a:cxn>
                <a:cxn ang="0">
                  <a:pos x="2" y="148"/>
                </a:cxn>
                <a:cxn ang="0">
                  <a:pos x="24" y="51"/>
                </a:cxn>
                <a:cxn ang="0">
                  <a:pos x="68" y="20"/>
                </a:cxn>
                <a:cxn ang="0">
                  <a:pos x="180" y="1"/>
                </a:cxn>
                <a:cxn ang="0">
                  <a:pos x="192" y="5"/>
                </a:cxn>
                <a:cxn ang="0">
                  <a:pos x="235" y="16"/>
                </a:cxn>
                <a:cxn ang="0">
                  <a:pos x="258" y="136"/>
                </a:cxn>
                <a:cxn ang="0">
                  <a:pos x="327" y="405"/>
                </a:cxn>
                <a:cxn ang="0">
                  <a:pos x="355" y="486"/>
                </a:cxn>
                <a:cxn ang="0">
                  <a:pos x="351" y="558"/>
                </a:cxn>
                <a:cxn ang="0">
                  <a:pos x="282" y="599"/>
                </a:cxn>
                <a:cxn ang="0">
                  <a:pos x="219" y="606"/>
                </a:cxn>
                <a:cxn ang="0">
                  <a:pos x="180" y="610"/>
                </a:cxn>
                <a:cxn ang="0">
                  <a:pos x="135" y="566"/>
                </a:cxn>
                <a:cxn ang="0">
                  <a:pos x="71" y="438"/>
                </a:cxn>
                <a:cxn ang="0">
                  <a:pos x="32" y="232"/>
                </a:cxn>
                <a:cxn ang="0">
                  <a:pos x="15" y="157"/>
                </a:cxn>
                <a:cxn ang="0">
                  <a:pos x="66" y="209"/>
                </a:cxn>
                <a:cxn ang="0">
                  <a:pos x="184" y="146"/>
                </a:cxn>
                <a:cxn ang="0">
                  <a:pos x="133" y="26"/>
                </a:cxn>
                <a:cxn ang="0">
                  <a:pos x="38" y="56"/>
                </a:cxn>
                <a:cxn ang="0">
                  <a:pos x="307" y="396"/>
                </a:cxn>
                <a:cxn ang="0">
                  <a:pos x="263" y="220"/>
                </a:cxn>
                <a:cxn ang="0">
                  <a:pos x="229" y="68"/>
                </a:cxn>
                <a:cxn ang="0">
                  <a:pos x="203" y="28"/>
                </a:cxn>
                <a:cxn ang="0">
                  <a:pos x="192" y="30"/>
                </a:cxn>
                <a:cxn ang="0">
                  <a:pos x="190" y="46"/>
                </a:cxn>
                <a:cxn ang="0">
                  <a:pos x="201" y="151"/>
                </a:cxn>
                <a:cxn ang="0">
                  <a:pos x="217" y="245"/>
                </a:cxn>
                <a:cxn ang="0">
                  <a:pos x="284" y="458"/>
                </a:cxn>
                <a:cxn ang="0">
                  <a:pos x="311" y="571"/>
                </a:cxn>
                <a:cxn ang="0">
                  <a:pos x="312" y="526"/>
                </a:cxn>
                <a:cxn ang="0">
                  <a:pos x="297" y="471"/>
                </a:cxn>
                <a:cxn ang="0">
                  <a:pos x="328" y="545"/>
                </a:cxn>
                <a:cxn ang="0">
                  <a:pos x="341" y="519"/>
                </a:cxn>
                <a:cxn ang="0">
                  <a:pos x="158" y="298"/>
                </a:cxn>
                <a:cxn ang="0">
                  <a:pos x="116" y="315"/>
                </a:cxn>
                <a:cxn ang="0">
                  <a:pos x="76" y="262"/>
                </a:cxn>
                <a:cxn ang="0">
                  <a:pos x="45" y="230"/>
                </a:cxn>
                <a:cxn ang="0">
                  <a:pos x="81" y="419"/>
                </a:cxn>
                <a:cxn ang="0">
                  <a:pos x="148" y="555"/>
                </a:cxn>
                <a:cxn ang="0">
                  <a:pos x="190" y="589"/>
                </a:cxn>
                <a:cxn ang="0">
                  <a:pos x="278" y="583"/>
                </a:cxn>
                <a:cxn ang="0">
                  <a:pos x="285" y="527"/>
                </a:cxn>
                <a:cxn ang="0">
                  <a:pos x="245" y="407"/>
                </a:cxn>
                <a:cxn ang="0">
                  <a:pos x="195" y="222"/>
                </a:cxn>
                <a:cxn ang="0">
                  <a:pos x="154" y="214"/>
                </a:cxn>
                <a:cxn ang="0">
                  <a:pos x="87" y="251"/>
                </a:cxn>
                <a:cxn ang="0">
                  <a:pos x="135" y="250"/>
                </a:cxn>
                <a:cxn ang="0">
                  <a:pos x="123" y="222"/>
                </a:cxn>
                <a:cxn ang="0">
                  <a:pos x="92" y="272"/>
                </a:cxn>
                <a:cxn ang="0">
                  <a:pos x="108" y="302"/>
                </a:cxn>
                <a:cxn ang="0">
                  <a:pos x="141" y="278"/>
                </a:cxn>
                <a:cxn ang="0">
                  <a:pos x="92" y="272"/>
                </a:cxn>
              </a:cxnLst>
              <a:rect l="0" t="0" r="r" b="b"/>
              <a:pathLst>
                <a:path w="361" h="611">
                  <a:moveTo>
                    <a:pt x="32" y="232"/>
                  </a:moveTo>
                  <a:lnTo>
                    <a:pt x="32" y="232"/>
                  </a:lnTo>
                  <a:lnTo>
                    <a:pt x="28" y="231"/>
                  </a:lnTo>
                  <a:lnTo>
                    <a:pt x="25" y="230"/>
                  </a:lnTo>
                  <a:lnTo>
                    <a:pt x="18" y="232"/>
                  </a:lnTo>
                  <a:lnTo>
                    <a:pt x="12" y="233"/>
                  </a:lnTo>
                  <a:lnTo>
                    <a:pt x="8" y="233"/>
                  </a:lnTo>
                  <a:lnTo>
                    <a:pt x="4" y="232"/>
                  </a:lnTo>
                  <a:lnTo>
                    <a:pt x="4" y="232"/>
                  </a:lnTo>
                  <a:lnTo>
                    <a:pt x="2" y="224"/>
                  </a:lnTo>
                  <a:lnTo>
                    <a:pt x="1" y="214"/>
                  </a:lnTo>
                  <a:lnTo>
                    <a:pt x="0" y="194"/>
                  </a:lnTo>
                  <a:lnTo>
                    <a:pt x="2" y="148"/>
                  </a:lnTo>
                  <a:lnTo>
                    <a:pt x="2" y="148"/>
                  </a:lnTo>
                  <a:lnTo>
                    <a:pt x="4" y="124"/>
                  </a:lnTo>
                  <a:lnTo>
                    <a:pt x="6" y="103"/>
                  </a:lnTo>
                  <a:lnTo>
                    <a:pt x="10" y="84"/>
                  </a:lnTo>
                  <a:lnTo>
                    <a:pt x="12" y="75"/>
                  </a:lnTo>
                  <a:lnTo>
                    <a:pt x="15" y="66"/>
                  </a:lnTo>
                  <a:lnTo>
                    <a:pt x="20" y="59"/>
                  </a:lnTo>
                  <a:lnTo>
                    <a:pt x="24" y="51"/>
                  </a:lnTo>
                  <a:lnTo>
                    <a:pt x="29" y="45"/>
                  </a:lnTo>
                  <a:lnTo>
                    <a:pt x="35" y="39"/>
                  </a:lnTo>
                  <a:lnTo>
                    <a:pt x="42" y="33"/>
                  </a:lnTo>
                  <a:lnTo>
                    <a:pt x="50" y="28"/>
                  </a:lnTo>
                  <a:lnTo>
                    <a:pt x="58" y="24"/>
                  </a:lnTo>
                  <a:lnTo>
                    <a:pt x="68" y="20"/>
                  </a:lnTo>
                  <a:lnTo>
                    <a:pt x="68" y="20"/>
                  </a:lnTo>
                  <a:lnTo>
                    <a:pt x="81" y="16"/>
                  </a:lnTo>
                  <a:lnTo>
                    <a:pt x="95" y="14"/>
                  </a:lnTo>
                  <a:lnTo>
                    <a:pt x="122" y="10"/>
                  </a:lnTo>
                  <a:lnTo>
                    <a:pt x="152" y="6"/>
                  </a:lnTo>
                  <a:lnTo>
                    <a:pt x="166" y="4"/>
                  </a:lnTo>
                  <a:lnTo>
                    <a:pt x="180" y="1"/>
                  </a:lnTo>
                  <a:lnTo>
                    <a:pt x="180" y="1"/>
                  </a:lnTo>
                  <a:lnTo>
                    <a:pt x="182" y="1"/>
                  </a:lnTo>
                  <a:lnTo>
                    <a:pt x="183" y="1"/>
                  </a:lnTo>
                  <a:lnTo>
                    <a:pt x="187" y="2"/>
                  </a:lnTo>
                  <a:lnTo>
                    <a:pt x="189" y="4"/>
                  </a:lnTo>
                  <a:lnTo>
                    <a:pt x="190" y="5"/>
                  </a:lnTo>
                  <a:lnTo>
                    <a:pt x="192" y="5"/>
                  </a:lnTo>
                  <a:lnTo>
                    <a:pt x="192" y="5"/>
                  </a:lnTo>
                  <a:lnTo>
                    <a:pt x="199" y="2"/>
                  </a:lnTo>
                  <a:lnTo>
                    <a:pt x="206" y="0"/>
                  </a:lnTo>
                  <a:lnTo>
                    <a:pt x="211" y="0"/>
                  </a:lnTo>
                  <a:lnTo>
                    <a:pt x="217" y="1"/>
                  </a:lnTo>
                  <a:lnTo>
                    <a:pt x="222" y="4"/>
                  </a:lnTo>
                  <a:lnTo>
                    <a:pt x="226" y="8"/>
                  </a:lnTo>
                  <a:lnTo>
                    <a:pt x="235" y="16"/>
                  </a:lnTo>
                  <a:lnTo>
                    <a:pt x="235" y="16"/>
                  </a:lnTo>
                  <a:lnTo>
                    <a:pt x="236" y="34"/>
                  </a:lnTo>
                  <a:lnTo>
                    <a:pt x="238" y="51"/>
                  </a:lnTo>
                  <a:lnTo>
                    <a:pt x="242" y="70"/>
                  </a:lnTo>
                  <a:lnTo>
                    <a:pt x="247" y="87"/>
                  </a:lnTo>
                  <a:lnTo>
                    <a:pt x="255" y="120"/>
                  </a:lnTo>
                  <a:lnTo>
                    <a:pt x="258" y="136"/>
                  </a:lnTo>
                  <a:lnTo>
                    <a:pt x="262" y="152"/>
                  </a:lnTo>
                  <a:lnTo>
                    <a:pt x="262" y="152"/>
                  </a:lnTo>
                  <a:lnTo>
                    <a:pt x="268" y="183"/>
                  </a:lnTo>
                  <a:lnTo>
                    <a:pt x="274" y="215"/>
                  </a:lnTo>
                  <a:lnTo>
                    <a:pt x="290" y="277"/>
                  </a:lnTo>
                  <a:lnTo>
                    <a:pt x="309" y="342"/>
                  </a:lnTo>
                  <a:lnTo>
                    <a:pt x="327" y="405"/>
                  </a:lnTo>
                  <a:lnTo>
                    <a:pt x="327" y="405"/>
                  </a:lnTo>
                  <a:lnTo>
                    <a:pt x="334" y="426"/>
                  </a:lnTo>
                  <a:lnTo>
                    <a:pt x="342" y="447"/>
                  </a:lnTo>
                  <a:lnTo>
                    <a:pt x="349" y="466"/>
                  </a:lnTo>
                  <a:lnTo>
                    <a:pt x="353" y="475"/>
                  </a:lnTo>
                  <a:lnTo>
                    <a:pt x="355" y="486"/>
                  </a:lnTo>
                  <a:lnTo>
                    <a:pt x="355" y="486"/>
                  </a:lnTo>
                  <a:lnTo>
                    <a:pt x="358" y="508"/>
                  </a:lnTo>
                  <a:lnTo>
                    <a:pt x="361" y="529"/>
                  </a:lnTo>
                  <a:lnTo>
                    <a:pt x="361" y="529"/>
                  </a:lnTo>
                  <a:lnTo>
                    <a:pt x="360" y="538"/>
                  </a:lnTo>
                  <a:lnTo>
                    <a:pt x="358" y="545"/>
                  </a:lnTo>
                  <a:lnTo>
                    <a:pt x="355" y="551"/>
                  </a:lnTo>
                  <a:lnTo>
                    <a:pt x="351" y="558"/>
                  </a:lnTo>
                  <a:lnTo>
                    <a:pt x="342" y="571"/>
                  </a:lnTo>
                  <a:lnTo>
                    <a:pt x="332" y="584"/>
                  </a:lnTo>
                  <a:lnTo>
                    <a:pt x="332" y="584"/>
                  </a:lnTo>
                  <a:lnTo>
                    <a:pt x="320" y="589"/>
                  </a:lnTo>
                  <a:lnTo>
                    <a:pt x="308" y="592"/>
                  </a:lnTo>
                  <a:lnTo>
                    <a:pt x="282" y="599"/>
                  </a:lnTo>
                  <a:lnTo>
                    <a:pt x="282" y="599"/>
                  </a:lnTo>
                  <a:lnTo>
                    <a:pt x="257" y="605"/>
                  </a:lnTo>
                  <a:lnTo>
                    <a:pt x="244" y="608"/>
                  </a:lnTo>
                  <a:lnTo>
                    <a:pt x="233" y="609"/>
                  </a:lnTo>
                  <a:lnTo>
                    <a:pt x="233" y="609"/>
                  </a:lnTo>
                  <a:lnTo>
                    <a:pt x="228" y="609"/>
                  </a:lnTo>
                  <a:lnTo>
                    <a:pt x="224" y="608"/>
                  </a:lnTo>
                  <a:lnTo>
                    <a:pt x="219" y="606"/>
                  </a:lnTo>
                  <a:lnTo>
                    <a:pt x="214" y="606"/>
                  </a:lnTo>
                  <a:lnTo>
                    <a:pt x="214" y="606"/>
                  </a:lnTo>
                  <a:lnTo>
                    <a:pt x="205" y="608"/>
                  </a:lnTo>
                  <a:lnTo>
                    <a:pt x="196" y="610"/>
                  </a:lnTo>
                  <a:lnTo>
                    <a:pt x="191" y="611"/>
                  </a:lnTo>
                  <a:lnTo>
                    <a:pt x="186" y="611"/>
                  </a:lnTo>
                  <a:lnTo>
                    <a:pt x="180" y="610"/>
                  </a:lnTo>
                  <a:lnTo>
                    <a:pt x="175" y="608"/>
                  </a:lnTo>
                  <a:lnTo>
                    <a:pt x="175" y="608"/>
                  </a:lnTo>
                  <a:lnTo>
                    <a:pt x="165" y="601"/>
                  </a:lnTo>
                  <a:lnTo>
                    <a:pt x="154" y="591"/>
                  </a:lnTo>
                  <a:lnTo>
                    <a:pt x="154" y="591"/>
                  </a:lnTo>
                  <a:lnTo>
                    <a:pt x="144" y="579"/>
                  </a:lnTo>
                  <a:lnTo>
                    <a:pt x="135" y="566"/>
                  </a:lnTo>
                  <a:lnTo>
                    <a:pt x="117" y="536"/>
                  </a:lnTo>
                  <a:lnTo>
                    <a:pt x="117" y="536"/>
                  </a:lnTo>
                  <a:lnTo>
                    <a:pt x="105" y="518"/>
                  </a:lnTo>
                  <a:lnTo>
                    <a:pt x="96" y="502"/>
                  </a:lnTo>
                  <a:lnTo>
                    <a:pt x="96" y="502"/>
                  </a:lnTo>
                  <a:lnTo>
                    <a:pt x="83" y="471"/>
                  </a:lnTo>
                  <a:lnTo>
                    <a:pt x="71" y="438"/>
                  </a:lnTo>
                  <a:lnTo>
                    <a:pt x="61" y="405"/>
                  </a:lnTo>
                  <a:lnTo>
                    <a:pt x="53" y="371"/>
                  </a:lnTo>
                  <a:lnTo>
                    <a:pt x="46" y="336"/>
                  </a:lnTo>
                  <a:lnTo>
                    <a:pt x="41" y="302"/>
                  </a:lnTo>
                  <a:lnTo>
                    <a:pt x="36" y="268"/>
                  </a:lnTo>
                  <a:lnTo>
                    <a:pt x="32" y="232"/>
                  </a:lnTo>
                  <a:lnTo>
                    <a:pt x="32" y="232"/>
                  </a:lnTo>
                  <a:close/>
                  <a:moveTo>
                    <a:pt x="38" y="56"/>
                  </a:moveTo>
                  <a:lnTo>
                    <a:pt x="38" y="56"/>
                  </a:lnTo>
                  <a:lnTo>
                    <a:pt x="30" y="74"/>
                  </a:lnTo>
                  <a:lnTo>
                    <a:pt x="25" y="94"/>
                  </a:lnTo>
                  <a:lnTo>
                    <a:pt x="20" y="115"/>
                  </a:lnTo>
                  <a:lnTo>
                    <a:pt x="16" y="136"/>
                  </a:lnTo>
                  <a:lnTo>
                    <a:pt x="15" y="157"/>
                  </a:lnTo>
                  <a:lnTo>
                    <a:pt x="15" y="177"/>
                  </a:lnTo>
                  <a:lnTo>
                    <a:pt x="16" y="195"/>
                  </a:lnTo>
                  <a:lnTo>
                    <a:pt x="18" y="204"/>
                  </a:lnTo>
                  <a:lnTo>
                    <a:pt x="21" y="212"/>
                  </a:lnTo>
                  <a:lnTo>
                    <a:pt x="21" y="212"/>
                  </a:lnTo>
                  <a:lnTo>
                    <a:pt x="43" y="211"/>
                  </a:lnTo>
                  <a:lnTo>
                    <a:pt x="66" y="209"/>
                  </a:lnTo>
                  <a:lnTo>
                    <a:pt x="88" y="206"/>
                  </a:lnTo>
                  <a:lnTo>
                    <a:pt x="111" y="201"/>
                  </a:lnTo>
                  <a:lnTo>
                    <a:pt x="152" y="193"/>
                  </a:lnTo>
                  <a:lnTo>
                    <a:pt x="190" y="185"/>
                  </a:lnTo>
                  <a:lnTo>
                    <a:pt x="190" y="185"/>
                  </a:lnTo>
                  <a:lnTo>
                    <a:pt x="187" y="166"/>
                  </a:lnTo>
                  <a:lnTo>
                    <a:pt x="184" y="146"/>
                  </a:lnTo>
                  <a:lnTo>
                    <a:pt x="180" y="103"/>
                  </a:lnTo>
                  <a:lnTo>
                    <a:pt x="177" y="61"/>
                  </a:lnTo>
                  <a:lnTo>
                    <a:pt x="174" y="42"/>
                  </a:lnTo>
                  <a:lnTo>
                    <a:pt x="171" y="26"/>
                  </a:lnTo>
                  <a:lnTo>
                    <a:pt x="171" y="26"/>
                  </a:lnTo>
                  <a:lnTo>
                    <a:pt x="151" y="25"/>
                  </a:lnTo>
                  <a:lnTo>
                    <a:pt x="133" y="26"/>
                  </a:lnTo>
                  <a:lnTo>
                    <a:pt x="116" y="28"/>
                  </a:lnTo>
                  <a:lnTo>
                    <a:pt x="99" y="32"/>
                  </a:lnTo>
                  <a:lnTo>
                    <a:pt x="83" y="36"/>
                  </a:lnTo>
                  <a:lnTo>
                    <a:pt x="68" y="42"/>
                  </a:lnTo>
                  <a:lnTo>
                    <a:pt x="53" y="48"/>
                  </a:lnTo>
                  <a:lnTo>
                    <a:pt x="38" y="56"/>
                  </a:lnTo>
                  <a:lnTo>
                    <a:pt x="38" y="56"/>
                  </a:lnTo>
                  <a:close/>
                  <a:moveTo>
                    <a:pt x="340" y="507"/>
                  </a:moveTo>
                  <a:lnTo>
                    <a:pt x="340" y="507"/>
                  </a:lnTo>
                  <a:lnTo>
                    <a:pt x="338" y="492"/>
                  </a:lnTo>
                  <a:lnTo>
                    <a:pt x="334" y="478"/>
                  </a:lnTo>
                  <a:lnTo>
                    <a:pt x="325" y="450"/>
                  </a:lnTo>
                  <a:lnTo>
                    <a:pt x="315" y="423"/>
                  </a:lnTo>
                  <a:lnTo>
                    <a:pt x="307" y="396"/>
                  </a:lnTo>
                  <a:lnTo>
                    <a:pt x="307" y="396"/>
                  </a:lnTo>
                  <a:lnTo>
                    <a:pt x="294" y="354"/>
                  </a:lnTo>
                  <a:lnTo>
                    <a:pt x="282" y="313"/>
                  </a:lnTo>
                  <a:lnTo>
                    <a:pt x="277" y="290"/>
                  </a:lnTo>
                  <a:lnTo>
                    <a:pt x="271" y="268"/>
                  </a:lnTo>
                  <a:lnTo>
                    <a:pt x="267" y="244"/>
                  </a:lnTo>
                  <a:lnTo>
                    <a:pt x="263" y="220"/>
                  </a:lnTo>
                  <a:lnTo>
                    <a:pt x="263" y="220"/>
                  </a:lnTo>
                  <a:lnTo>
                    <a:pt x="259" y="209"/>
                  </a:lnTo>
                  <a:lnTo>
                    <a:pt x="256" y="197"/>
                  </a:lnTo>
                  <a:lnTo>
                    <a:pt x="251" y="172"/>
                  </a:lnTo>
                  <a:lnTo>
                    <a:pt x="241" y="119"/>
                  </a:lnTo>
                  <a:lnTo>
                    <a:pt x="236" y="92"/>
                  </a:lnTo>
                  <a:lnTo>
                    <a:pt x="229" y="68"/>
                  </a:lnTo>
                  <a:lnTo>
                    <a:pt x="225" y="57"/>
                  </a:lnTo>
                  <a:lnTo>
                    <a:pt x="221" y="46"/>
                  </a:lnTo>
                  <a:lnTo>
                    <a:pt x="217" y="36"/>
                  </a:lnTo>
                  <a:lnTo>
                    <a:pt x="210" y="28"/>
                  </a:lnTo>
                  <a:lnTo>
                    <a:pt x="210" y="28"/>
                  </a:lnTo>
                  <a:lnTo>
                    <a:pt x="206" y="29"/>
                  </a:lnTo>
                  <a:lnTo>
                    <a:pt x="203" y="28"/>
                  </a:lnTo>
                  <a:lnTo>
                    <a:pt x="201" y="27"/>
                  </a:lnTo>
                  <a:lnTo>
                    <a:pt x="197" y="26"/>
                  </a:lnTo>
                  <a:lnTo>
                    <a:pt x="197" y="26"/>
                  </a:lnTo>
                  <a:lnTo>
                    <a:pt x="197" y="28"/>
                  </a:lnTo>
                  <a:lnTo>
                    <a:pt x="196" y="29"/>
                  </a:lnTo>
                  <a:lnTo>
                    <a:pt x="194" y="30"/>
                  </a:lnTo>
                  <a:lnTo>
                    <a:pt x="192" y="30"/>
                  </a:lnTo>
                  <a:lnTo>
                    <a:pt x="192" y="30"/>
                  </a:lnTo>
                  <a:lnTo>
                    <a:pt x="193" y="32"/>
                  </a:lnTo>
                  <a:lnTo>
                    <a:pt x="194" y="34"/>
                  </a:lnTo>
                  <a:lnTo>
                    <a:pt x="193" y="38"/>
                  </a:lnTo>
                  <a:lnTo>
                    <a:pt x="191" y="42"/>
                  </a:lnTo>
                  <a:lnTo>
                    <a:pt x="190" y="46"/>
                  </a:lnTo>
                  <a:lnTo>
                    <a:pt x="190" y="46"/>
                  </a:lnTo>
                  <a:lnTo>
                    <a:pt x="190" y="57"/>
                  </a:lnTo>
                  <a:lnTo>
                    <a:pt x="191" y="68"/>
                  </a:lnTo>
                  <a:lnTo>
                    <a:pt x="193" y="88"/>
                  </a:lnTo>
                  <a:lnTo>
                    <a:pt x="196" y="109"/>
                  </a:lnTo>
                  <a:lnTo>
                    <a:pt x="199" y="131"/>
                  </a:lnTo>
                  <a:lnTo>
                    <a:pt x="199" y="131"/>
                  </a:lnTo>
                  <a:lnTo>
                    <a:pt x="201" y="151"/>
                  </a:lnTo>
                  <a:lnTo>
                    <a:pt x="203" y="175"/>
                  </a:lnTo>
                  <a:lnTo>
                    <a:pt x="205" y="187"/>
                  </a:lnTo>
                  <a:lnTo>
                    <a:pt x="207" y="199"/>
                  </a:lnTo>
                  <a:lnTo>
                    <a:pt x="210" y="211"/>
                  </a:lnTo>
                  <a:lnTo>
                    <a:pt x="214" y="223"/>
                  </a:lnTo>
                  <a:lnTo>
                    <a:pt x="214" y="223"/>
                  </a:lnTo>
                  <a:lnTo>
                    <a:pt x="217" y="245"/>
                  </a:lnTo>
                  <a:lnTo>
                    <a:pt x="221" y="267"/>
                  </a:lnTo>
                  <a:lnTo>
                    <a:pt x="226" y="288"/>
                  </a:lnTo>
                  <a:lnTo>
                    <a:pt x="232" y="310"/>
                  </a:lnTo>
                  <a:lnTo>
                    <a:pt x="245" y="351"/>
                  </a:lnTo>
                  <a:lnTo>
                    <a:pt x="262" y="394"/>
                  </a:lnTo>
                  <a:lnTo>
                    <a:pt x="277" y="437"/>
                  </a:lnTo>
                  <a:lnTo>
                    <a:pt x="284" y="458"/>
                  </a:lnTo>
                  <a:lnTo>
                    <a:pt x="290" y="481"/>
                  </a:lnTo>
                  <a:lnTo>
                    <a:pt x="296" y="503"/>
                  </a:lnTo>
                  <a:lnTo>
                    <a:pt x="301" y="526"/>
                  </a:lnTo>
                  <a:lnTo>
                    <a:pt x="304" y="549"/>
                  </a:lnTo>
                  <a:lnTo>
                    <a:pt x="307" y="574"/>
                  </a:lnTo>
                  <a:lnTo>
                    <a:pt x="307" y="574"/>
                  </a:lnTo>
                  <a:lnTo>
                    <a:pt x="311" y="571"/>
                  </a:lnTo>
                  <a:lnTo>
                    <a:pt x="315" y="566"/>
                  </a:lnTo>
                  <a:lnTo>
                    <a:pt x="316" y="561"/>
                  </a:lnTo>
                  <a:lnTo>
                    <a:pt x="317" y="555"/>
                  </a:lnTo>
                  <a:lnTo>
                    <a:pt x="316" y="547"/>
                  </a:lnTo>
                  <a:lnTo>
                    <a:pt x="315" y="540"/>
                  </a:lnTo>
                  <a:lnTo>
                    <a:pt x="312" y="526"/>
                  </a:lnTo>
                  <a:lnTo>
                    <a:pt x="312" y="526"/>
                  </a:lnTo>
                  <a:lnTo>
                    <a:pt x="310" y="518"/>
                  </a:lnTo>
                  <a:lnTo>
                    <a:pt x="307" y="512"/>
                  </a:lnTo>
                  <a:lnTo>
                    <a:pt x="300" y="498"/>
                  </a:lnTo>
                  <a:lnTo>
                    <a:pt x="297" y="490"/>
                  </a:lnTo>
                  <a:lnTo>
                    <a:pt x="296" y="484"/>
                  </a:lnTo>
                  <a:lnTo>
                    <a:pt x="295" y="478"/>
                  </a:lnTo>
                  <a:lnTo>
                    <a:pt x="297" y="471"/>
                  </a:lnTo>
                  <a:lnTo>
                    <a:pt x="297" y="471"/>
                  </a:lnTo>
                  <a:lnTo>
                    <a:pt x="303" y="480"/>
                  </a:lnTo>
                  <a:lnTo>
                    <a:pt x="309" y="489"/>
                  </a:lnTo>
                  <a:lnTo>
                    <a:pt x="313" y="500"/>
                  </a:lnTo>
                  <a:lnTo>
                    <a:pt x="316" y="511"/>
                  </a:lnTo>
                  <a:lnTo>
                    <a:pt x="324" y="534"/>
                  </a:lnTo>
                  <a:lnTo>
                    <a:pt x="328" y="545"/>
                  </a:lnTo>
                  <a:lnTo>
                    <a:pt x="332" y="556"/>
                  </a:lnTo>
                  <a:lnTo>
                    <a:pt x="332" y="556"/>
                  </a:lnTo>
                  <a:lnTo>
                    <a:pt x="335" y="550"/>
                  </a:lnTo>
                  <a:lnTo>
                    <a:pt x="339" y="545"/>
                  </a:lnTo>
                  <a:lnTo>
                    <a:pt x="340" y="539"/>
                  </a:lnTo>
                  <a:lnTo>
                    <a:pt x="341" y="532"/>
                  </a:lnTo>
                  <a:lnTo>
                    <a:pt x="341" y="519"/>
                  </a:lnTo>
                  <a:lnTo>
                    <a:pt x="340" y="507"/>
                  </a:lnTo>
                  <a:lnTo>
                    <a:pt x="340" y="507"/>
                  </a:lnTo>
                  <a:close/>
                  <a:moveTo>
                    <a:pt x="141" y="220"/>
                  </a:moveTo>
                  <a:lnTo>
                    <a:pt x="141" y="220"/>
                  </a:lnTo>
                  <a:lnTo>
                    <a:pt x="150" y="257"/>
                  </a:lnTo>
                  <a:lnTo>
                    <a:pt x="154" y="275"/>
                  </a:lnTo>
                  <a:lnTo>
                    <a:pt x="158" y="298"/>
                  </a:lnTo>
                  <a:lnTo>
                    <a:pt x="158" y="298"/>
                  </a:lnTo>
                  <a:lnTo>
                    <a:pt x="152" y="303"/>
                  </a:lnTo>
                  <a:lnTo>
                    <a:pt x="146" y="307"/>
                  </a:lnTo>
                  <a:lnTo>
                    <a:pt x="139" y="311"/>
                  </a:lnTo>
                  <a:lnTo>
                    <a:pt x="132" y="313"/>
                  </a:lnTo>
                  <a:lnTo>
                    <a:pt x="124" y="314"/>
                  </a:lnTo>
                  <a:lnTo>
                    <a:pt x="116" y="315"/>
                  </a:lnTo>
                  <a:lnTo>
                    <a:pt x="96" y="315"/>
                  </a:lnTo>
                  <a:lnTo>
                    <a:pt x="96" y="315"/>
                  </a:lnTo>
                  <a:lnTo>
                    <a:pt x="90" y="304"/>
                  </a:lnTo>
                  <a:lnTo>
                    <a:pt x="86" y="295"/>
                  </a:lnTo>
                  <a:lnTo>
                    <a:pt x="82" y="284"/>
                  </a:lnTo>
                  <a:lnTo>
                    <a:pt x="78" y="274"/>
                  </a:lnTo>
                  <a:lnTo>
                    <a:pt x="76" y="262"/>
                  </a:lnTo>
                  <a:lnTo>
                    <a:pt x="75" y="252"/>
                  </a:lnTo>
                  <a:lnTo>
                    <a:pt x="73" y="225"/>
                  </a:lnTo>
                  <a:lnTo>
                    <a:pt x="73" y="225"/>
                  </a:lnTo>
                  <a:lnTo>
                    <a:pt x="67" y="225"/>
                  </a:lnTo>
                  <a:lnTo>
                    <a:pt x="60" y="226"/>
                  </a:lnTo>
                  <a:lnTo>
                    <a:pt x="45" y="230"/>
                  </a:lnTo>
                  <a:lnTo>
                    <a:pt x="45" y="230"/>
                  </a:lnTo>
                  <a:lnTo>
                    <a:pt x="51" y="278"/>
                  </a:lnTo>
                  <a:lnTo>
                    <a:pt x="54" y="303"/>
                  </a:lnTo>
                  <a:lnTo>
                    <a:pt x="58" y="327"/>
                  </a:lnTo>
                  <a:lnTo>
                    <a:pt x="62" y="350"/>
                  </a:lnTo>
                  <a:lnTo>
                    <a:pt x="68" y="374"/>
                  </a:lnTo>
                  <a:lnTo>
                    <a:pt x="74" y="396"/>
                  </a:lnTo>
                  <a:lnTo>
                    <a:pt x="81" y="419"/>
                  </a:lnTo>
                  <a:lnTo>
                    <a:pt x="88" y="440"/>
                  </a:lnTo>
                  <a:lnTo>
                    <a:pt x="96" y="462"/>
                  </a:lnTo>
                  <a:lnTo>
                    <a:pt x="105" y="482"/>
                  </a:lnTo>
                  <a:lnTo>
                    <a:pt x="115" y="501"/>
                  </a:lnTo>
                  <a:lnTo>
                    <a:pt x="124" y="519"/>
                  </a:lnTo>
                  <a:lnTo>
                    <a:pt x="136" y="538"/>
                  </a:lnTo>
                  <a:lnTo>
                    <a:pt x="148" y="555"/>
                  </a:lnTo>
                  <a:lnTo>
                    <a:pt x="162" y="571"/>
                  </a:lnTo>
                  <a:lnTo>
                    <a:pt x="162" y="571"/>
                  </a:lnTo>
                  <a:lnTo>
                    <a:pt x="167" y="576"/>
                  </a:lnTo>
                  <a:lnTo>
                    <a:pt x="173" y="580"/>
                  </a:lnTo>
                  <a:lnTo>
                    <a:pt x="178" y="584"/>
                  </a:lnTo>
                  <a:lnTo>
                    <a:pt x="183" y="587"/>
                  </a:lnTo>
                  <a:lnTo>
                    <a:pt x="190" y="589"/>
                  </a:lnTo>
                  <a:lnTo>
                    <a:pt x="195" y="590"/>
                  </a:lnTo>
                  <a:lnTo>
                    <a:pt x="207" y="591"/>
                  </a:lnTo>
                  <a:lnTo>
                    <a:pt x="220" y="591"/>
                  </a:lnTo>
                  <a:lnTo>
                    <a:pt x="234" y="589"/>
                  </a:lnTo>
                  <a:lnTo>
                    <a:pt x="263" y="584"/>
                  </a:lnTo>
                  <a:lnTo>
                    <a:pt x="263" y="584"/>
                  </a:lnTo>
                  <a:lnTo>
                    <a:pt x="278" y="583"/>
                  </a:lnTo>
                  <a:lnTo>
                    <a:pt x="284" y="580"/>
                  </a:lnTo>
                  <a:lnTo>
                    <a:pt x="286" y="578"/>
                  </a:lnTo>
                  <a:lnTo>
                    <a:pt x="289" y="576"/>
                  </a:lnTo>
                  <a:lnTo>
                    <a:pt x="289" y="576"/>
                  </a:lnTo>
                  <a:lnTo>
                    <a:pt x="289" y="559"/>
                  </a:lnTo>
                  <a:lnTo>
                    <a:pt x="287" y="543"/>
                  </a:lnTo>
                  <a:lnTo>
                    <a:pt x="285" y="527"/>
                  </a:lnTo>
                  <a:lnTo>
                    <a:pt x="283" y="513"/>
                  </a:lnTo>
                  <a:lnTo>
                    <a:pt x="275" y="485"/>
                  </a:lnTo>
                  <a:lnTo>
                    <a:pt x="267" y="457"/>
                  </a:lnTo>
                  <a:lnTo>
                    <a:pt x="267" y="457"/>
                  </a:lnTo>
                  <a:lnTo>
                    <a:pt x="260" y="440"/>
                  </a:lnTo>
                  <a:lnTo>
                    <a:pt x="253" y="424"/>
                  </a:lnTo>
                  <a:lnTo>
                    <a:pt x="245" y="407"/>
                  </a:lnTo>
                  <a:lnTo>
                    <a:pt x="239" y="390"/>
                  </a:lnTo>
                  <a:lnTo>
                    <a:pt x="239" y="390"/>
                  </a:lnTo>
                  <a:lnTo>
                    <a:pt x="224" y="343"/>
                  </a:lnTo>
                  <a:lnTo>
                    <a:pt x="211" y="293"/>
                  </a:lnTo>
                  <a:lnTo>
                    <a:pt x="205" y="269"/>
                  </a:lnTo>
                  <a:lnTo>
                    <a:pt x="199" y="245"/>
                  </a:lnTo>
                  <a:lnTo>
                    <a:pt x="195" y="222"/>
                  </a:lnTo>
                  <a:lnTo>
                    <a:pt x="192" y="198"/>
                  </a:lnTo>
                  <a:lnTo>
                    <a:pt x="192" y="198"/>
                  </a:lnTo>
                  <a:lnTo>
                    <a:pt x="187" y="204"/>
                  </a:lnTo>
                  <a:lnTo>
                    <a:pt x="180" y="207"/>
                  </a:lnTo>
                  <a:lnTo>
                    <a:pt x="174" y="209"/>
                  </a:lnTo>
                  <a:lnTo>
                    <a:pt x="167" y="210"/>
                  </a:lnTo>
                  <a:lnTo>
                    <a:pt x="154" y="214"/>
                  </a:lnTo>
                  <a:lnTo>
                    <a:pt x="147" y="216"/>
                  </a:lnTo>
                  <a:lnTo>
                    <a:pt x="141" y="220"/>
                  </a:lnTo>
                  <a:lnTo>
                    <a:pt x="141" y="220"/>
                  </a:lnTo>
                  <a:close/>
                  <a:moveTo>
                    <a:pt x="85" y="223"/>
                  </a:moveTo>
                  <a:lnTo>
                    <a:pt x="85" y="223"/>
                  </a:lnTo>
                  <a:lnTo>
                    <a:pt x="85" y="242"/>
                  </a:lnTo>
                  <a:lnTo>
                    <a:pt x="87" y="251"/>
                  </a:lnTo>
                  <a:lnTo>
                    <a:pt x="88" y="259"/>
                  </a:lnTo>
                  <a:lnTo>
                    <a:pt x="88" y="259"/>
                  </a:lnTo>
                  <a:lnTo>
                    <a:pt x="100" y="258"/>
                  </a:lnTo>
                  <a:lnTo>
                    <a:pt x="113" y="256"/>
                  </a:lnTo>
                  <a:lnTo>
                    <a:pt x="124" y="253"/>
                  </a:lnTo>
                  <a:lnTo>
                    <a:pt x="135" y="250"/>
                  </a:lnTo>
                  <a:lnTo>
                    <a:pt x="135" y="250"/>
                  </a:lnTo>
                  <a:lnTo>
                    <a:pt x="135" y="243"/>
                  </a:lnTo>
                  <a:lnTo>
                    <a:pt x="134" y="238"/>
                  </a:lnTo>
                  <a:lnTo>
                    <a:pt x="133" y="233"/>
                  </a:lnTo>
                  <a:lnTo>
                    <a:pt x="132" y="229"/>
                  </a:lnTo>
                  <a:lnTo>
                    <a:pt x="130" y="226"/>
                  </a:lnTo>
                  <a:lnTo>
                    <a:pt x="127" y="224"/>
                  </a:lnTo>
                  <a:lnTo>
                    <a:pt x="123" y="222"/>
                  </a:lnTo>
                  <a:lnTo>
                    <a:pt x="120" y="221"/>
                  </a:lnTo>
                  <a:lnTo>
                    <a:pt x="113" y="218"/>
                  </a:lnTo>
                  <a:lnTo>
                    <a:pt x="104" y="220"/>
                  </a:lnTo>
                  <a:lnTo>
                    <a:pt x="95" y="221"/>
                  </a:lnTo>
                  <a:lnTo>
                    <a:pt x="85" y="223"/>
                  </a:lnTo>
                  <a:lnTo>
                    <a:pt x="85" y="223"/>
                  </a:lnTo>
                  <a:close/>
                  <a:moveTo>
                    <a:pt x="92" y="272"/>
                  </a:moveTo>
                  <a:lnTo>
                    <a:pt x="92" y="272"/>
                  </a:lnTo>
                  <a:lnTo>
                    <a:pt x="93" y="281"/>
                  </a:lnTo>
                  <a:lnTo>
                    <a:pt x="97" y="288"/>
                  </a:lnTo>
                  <a:lnTo>
                    <a:pt x="101" y="295"/>
                  </a:lnTo>
                  <a:lnTo>
                    <a:pt x="103" y="302"/>
                  </a:lnTo>
                  <a:lnTo>
                    <a:pt x="103" y="302"/>
                  </a:lnTo>
                  <a:lnTo>
                    <a:pt x="108" y="302"/>
                  </a:lnTo>
                  <a:lnTo>
                    <a:pt x="113" y="301"/>
                  </a:lnTo>
                  <a:lnTo>
                    <a:pt x="120" y="298"/>
                  </a:lnTo>
                  <a:lnTo>
                    <a:pt x="129" y="295"/>
                  </a:lnTo>
                  <a:lnTo>
                    <a:pt x="134" y="293"/>
                  </a:lnTo>
                  <a:lnTo>
                    <a:pt x="141" y="292"/>
                  </a:lnTo>
                  <a:lnTo>
                    <a:pt x="141" y="292"/>
                  </a:lnTo>
                  <a:lnTo>
                    <a:pt x="141" y="278"/>
                  </a:lnTo>
                  <a:lnTo>
                    <a:pt x="139" y="272"/>
                  </a:lnTo>
                  <a:lnTo>
                    <a:pt x="137" y="267"/>
                  </a:lnTo>
                  <a:lnTo>
                    <a:pt x="137" y="267"/>
                  </a:lnTo>
                  <a:lnTo>
                    <a:pt x="127" y="271"/>
                  </a:lnTo>
                  <a:lnTo>
                    <a:pt x="117" y="272"/>
                  </a:lnTo>
                  <a:lnTo>
                    <a:pt x="106" y="272"/>
                  </a:lnTo>
                  <a:lnTo>
                    <a:pt x="92" y="272"/>
                  </a:lnTo>
                  <a:lnTo>
                    <a:pt x="92" y="27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Tree>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 calcmode="lin" valueType="num">
                                      <p:cBhvr>
                                        <p:cTn id="16" dur="500" fill="hold"/>
                                        <p:tgtEl>
                                          <p:spTgt spid="16"/>
                                        </p:tgtEl>
                                        <p:attrNameLst>
                                          <p:attrName>ppt_x</p:attrName>
                                        </p:attrNameLst>
                                      </p:cBhvr>
                                      <p:tavLst>
                                        <p:tav tm="0">
                                          <p:val>
                                            <p:fltVal val="0.5"/>
                                          </p:val>
                                        </p:tav>
                                        <p:tav tm="100000">
                                          <p:val>
                                            <p:strVal val="#ppt_x"/>
                                          </p:val>
                                        </p:tav>
                                      </p:tavLst>
                                    </p:anim>
                                    <p:anim calcmode="lin" valueType="num">
                                      <p:cBhvr>
                                        <p:cTn id="17" dur="500" fill="hold"/>
                                        <p:tgtEl>
                                          <p:spTgt spid="16"/>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3" presetClass="entr" presetSubtype="52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 calcmode="lin" valueType="num">
                                      <p:cBhvr>
                                        <p:cTn id="23" dur="500" fill="hold"/>
                                        <p:tgtEl>
                                          <p:spTgt spid="14"/>
                                        </p:tgtEl>
                                        <p:attrNameLst>
                                          <p:attrName>ppt_x</p:attrName>
                                        </p:attrNameLst>
                                      </p:cBhvr>
                                      <p:tavLst>
                                        <p:tav tm="0">
                                          <p:val>
                                            <p:fltVal val="0.5"/>
                                          </p:val>
                                        </p:tav>
                                        <p:tav tm="100000">
                                          <p:val>
                                            <p:strVal val="#ppt_x"/>
                                          </p:val>
                                        </p:tav>
                                      </p:tavLst>
                                    </p:anim>
                                    <p:anim calcmode="lin" valueType="num">
                                      <p:cBhvr>
                                        <p:cTn id="24" dur="500" fill="hold"/>
                                        <p:tgtEl>
                                          <p:spTgt spid="14"/>
                                        </p:tgtEl>
                                        <p:attrNameLst>
                                          <p:attrName>ppt_y</p:attrName>
                                        </p:attrNameLst>
                                      </p:cBhvr>
                                      <p:tavLst>
                                        <p:tav tm="0">
                                          <p:val>
                                            <p:fltVal val="0.5"/>
                                          </p:val>
                                        </p:tav>
                                        <p:tav tm="100000">
                                          <p:val>
                                            <p:strVal val="#ppt_y"/>
                                          </p:val>
                                        </p:tav>
                                      </p:tavLst>
                                    </p:anim>
                                  </p:childTnLst>
                                </p:cTn>
                              </p:par>
                            </p:childTnLst>
                          </p:cTn>
                        </p:par>
                        <p:par>
                          <p:cTn id="25" fill="hold">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ppt_x</p:attrName>
                                        </p:attrNameLst>
                                      </p:cBhvr>
                                      <p:tavLst>
                                        <p:tav tm="0">
                                          <p:val>
                                            <p:fltVal val="0.5"/>
                                          </p:val>
                                        </p:tav>
                                        <p:tav tm="100000">
                                          <p:val>
                                            <p:strVal val="#ppt_x"/>
                                          </p:val>
                                        </p:tav>
                                      </p:tavLst>
                                    </p:anim>
                                    <p:anim calcmode="lin" valueType="num">
                                      <p:cBhvr>
                                        <p:cTn id="31" dur="500" fill="hold"/>
                                        <p:tgtEl>
                                          <p:spTgt spid="11"/>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1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lide(fromRight)">
                                      <p:cBhvr>
                                        <p:cTn id="35" dur="500"/>
                                        <p:tgtEl>
                                          <p:spTgt spid="9"/>
                                        </p:tgtEl>
                                      </p:cBhvr>
                                    </p:animEffect>
                                  </p:childTnLst>
                                </p:cTn>
                              </p:par>
                            </p:childTnLst>
                          </p:cTn>
                        </p:par>
                        <p:par>
                          <p:cTn id="36" fill="hold">
                            <p:stCondLst>
                              <p:cond delay="2500"/>
                            </p:stCondLst>
                            <p:childTnLst>
                              <p:par>
                                <p:cTn id="37" presetID="23" presetClass="entr" presetSubtype="52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 calcmode="lin" valueType="num">
                                      <p:cBhvr>
                                        <p:cTn id="41" dur="500" fill="hold"/>
                                        <p:tgtEl>
                                          <p:spTgt spid="12"/>
                                        </p:tgtEl>
                                        <p:attrNameLst>
                                          <p:attrName>ppt_x</p:attrName>
                                        </p:attrNameLst>
                                      </p:cBhvr>
                                      <p:tavLst>
                                        <p:tav tm="0">
                                          <p:val>
                                            <p:fltVal val="0.5"/>
                                          </p:val>
                                        </p:tav>
                                        <p:tav tm="100000">
                                          <p:val>
                                            <p:strVal val="#ppt_x"/>
                                          </p:val>
                                        </p:tav>
                                      </p:tavLst>
                                    </p:anim>
                                    <p:anim calcmode="lin" valueType="num">
                                      <p:cBhvr>
                                        <p:cTn id="42" dur="500" fill="hold"/>
                                        <p:tgtEl>
                                          <p:spTgt spid="12"/>
                                        </p:tgtEl>
                                        <p:attrNameLst>
                                          <p:attrName>ppt_y</p:attrName>
                                        </p:attrNameLst>
                                      </p:cBhvr>
                                      <p:tavLst>
                                        <p:tav tm="0">
                                          <p:val>
                                            <p:fltVal val="0.5"/>
                                          </p:val>
                                        </p:tav>
                                        <p:tav tm="100000">
                                          <p:val>
                                            <p:strVal val="#ppt_y"/>
                                          </p:val>
                                        </p:tav>
                                      </p:tavLst>
                                    </p:anim>
                                  </p:childTnLst>
                                </p:cTn>
                              </p:par>
                            </p:childTnLst>
                          </p:cTn>
                        </p:par>
                        <p:par>
                          <p:cTn id="43" fill="hold">
                            <p:stCondLst>
                              <p:cond delay="3000"/>
                            </p:stCondLst>
                            <p:childTnLst>
                              <p:par>
                                <p:cTn id="44" presetID="1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slide(fromLeft)">
                                      <p:cBhvr>
                                        <p:cTn id="46" dur="500"/>
                                        <p:tgtEl>
                                          <p:spTgt spid="8"/>
                                        </p:tgtEl>
                                      </p:cBhvr>
                                    </p:animEffect>
                                  </p:childTnLst>
                                </p:cTn>
                              </p:par>
                            </p:childTnLst>
                          </p:cTn>
                        </p:par>
                        <p:par>
                          <p:cTn id="47" fill="hold">
                            <p:stCondLst>
                              <p:cond delay="3500"/>
                            </p:stCondLst>
                            <p:childTnLst>
                              <p:par>
                                <p:cTn id="48" presetID="23" presetClass="entr" presetSubtype="52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 calcmode="lin" valueType="num">
                                      <p:cBhvr>
                                        <p:cTn id="52" dur="500" fill="hold"/>
                                        <p:tgtEl>
                                          <p:spTgt spid="13"/>
                                        </p:tgtEl>
                                        <p:attrNameLst>
                                          <p:attrName>ppt_x</p:attrName>
                                        </p:attrNameLst>
                                      </p:cBhvr>
                                      <p:tavLst>
                                        <p:tav tm="0">
                                          <p:val>
                                            <p:fltVal val="0.5"/>
                                          </p:val>
                                        </p:tav>
                                        <p:tav tm="100000">
                                          <p:val>
                                            <p:strVal val="#ppt_x"/>
                                          </p:val>
                                        </p:tav>
                                      </p:tavLst>
                                    </p:anim>
                                    <p:anim calcmode="lin" valueType="num">
                                      <p:cBhvr>
                                        <p:cTn id="53" dur="500" fill="hold"/>
                                        <p:tgtEl>
                                          <p:spTgt spid="13"/>
                                        </p:tgtEl>
                                        <p:attrNameLst>
                                          <p:attrName>ppt_y</p:attrName>
                                        </p:attrNameLst>
                                      </p:cBhvr>
                                      <p:tavLst>
                                        <p:tav tm="0">
                                          <p:val>
                                            <p:fltVal val="0.5"/>
                                          </p:val>
                                        </p:tav>
                                        <p:tav tm="100000">
                                          <p:val>
                                            <p:strVal val="#ppt_y"/>
                                          </p:val>
                                        </p:tav>
                                      </p:tavLst>
                                    </p:anim>
                                  </p:childTnLst>
                                </p:cTn>
                              </p:par>
                            </p:childTnLst>
                          </p:cTn>
                        </p:par>
                        <p:par>
                          <p:cTn id="54" fill="hold">
                            <p:stCondLst>
                              <p:cond delay="4000"/>
                            </p:stCondLst>
                            <p:childTnLst>
                              <p:par>
                                <p:cTn id="55" presetID="12" presetClass="entr" presetSubtype="2"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slide(fromRigh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65" y="1132384"/>
            <a:ext cx="1944216" cy="32926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1132384"/>
            <a:ext cx="1987860" cy="329262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662" y="1132384"/>
            <a:ext cx="1936578" cy="3292624"/>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260" y="1132384"/>
            <a:ext cx="1944216" cy="3292624"/>
          </a:xfrm>
          <a:prstGeom prst="rect">
            <a:avLst/>
          </a:prstGeom>
        </p:spPr>
      </p:pic>
      <p:sp>
        <p:nvSpPr>
          <p:cNvPr id="6" name="文本框 5"/>
          <p:cNvSpPr txBox="1"/>
          <p:nvPr/>
        </p:nvSpPr>
        <p:spPr>
          <a:xfrm>
            <a:off x="755576" y="4624772"/>
            <a:ext cx="1656184" cy="369332"/>
          </a:xfrm>
          <a:prstGeom prst="rect">
            <a:avLst/>
          </a:prstGeom>
          <a:noFill/>
        </p:spPr>
        <p:txBody>
          <a:bodyPr wrap="square" rtlCol="0">
            <a:spAutoFit/>
          </a:bodyPr>
          <a:lstStyle/>
          <a:p>
            <a:r>
              <a:rPr kumimoji="1" lang="zh-CN" altLang="en-US" dirty="0" smtClean="0"/>
              <a:t>记录搜索记录</a:t>
            </a:r>
            <a:endParaRPr kumimoji="1" lang="zh-CN" altLang="en-US" dirty="0"/>
          </a:p>
        </p:txBody>
      </p:sp>
      <p:sp>
        <p:nvSpPr>
          <p:cNvPr id="7" name="文本框 6"/>
          <p:cNvSpPr txBox="1"/>
          <p:nvPr/>
        </p:nvSpPr>
        <p:spPr>
          <a:xfrm>
            <a:off x="2807804" y="4624772"/>
            <a:ext cx="1879848" cy="369332"/>
          </a:xfrm>
          <a:prstGeom prst="rect">
            <a:avLst/>
          </a:prstGeom>
          <a:noFill/>
        </p:spPr>
        <p:txBody>
          <a:bodyPr wrap="square" rtlCol="0">
            <a:spAutoFit/>
          </a:bodyPr>
          <a:lstStyle/>
          <a:p>
            <a:r>
              <a:rPr kumimoji="1" lang="zh-CN" altLang="en-US" dirty="0" smtClean="0"/>
              <a:t>切换翻页效果</a:t>
            </a:r>
            <a:endParaRPr kumimoji="1" lang="zh-CN" altLang="en-US" dirty="0"/>
          </a:p>
        </p:txBody>
      </p:sp>
      <p:sp>
        <p:nvSpPr>
          <p:cNvPr id="15" name="文本框 14"/>
          <p:cNvSpPr txBox="1"/>
          <p:nvPr/>
        </p:nvSpPr>
        <p:spPr>
          <a:xfrm>
            <a:off x="5083696" y="4624772"/>
            <a:ext cx="1656184" cy="369332"/>
          </a:xfrm>
          <a:prstGeom prst="rect">
            <a:avLst/>
          </a:prstGeom>
          <a:noFill/>
        </p:spPr>
        <p:txBody>
          <a:bodyPr wrap="square" rtlCol="0">
            <a:spAutoFit/>
          </a:bodyPr>
          <a:lstStyle/>
          <a:p>
            <a:r>
              <a:rPr kumimoji="1" lang="zh-CN" altLang="en-US" dirty="0" smtClean="0"/>
              <a:t>清除缓存</a:t>
            </a:r>
            <a:endParaRPr kumimoji="1" lang="zh-CN" altLang="en-US" dirty="0"/>
          </a:p>
        </p:txBody>
      </p:sp>
      <p:sp>
        <p:nvSpPr>
          <p:cNvPr id="16" name="文本框 15"/>
          <p:cNvSpPr txBox="1"/>
          <p:nvPr/>
        </p:nvSpPr>
        <p:spPr>
          <a:xfrm>
            <a:off x="7200292" y="4624772"/>
            <a:ext cx="1656184" cy="369332"/>
          </a:xfrm>
          <a:prstGeom prst="rect">
            <a:avLst/>
          </a:prstGeom>
          <a:noFill/>
        </p:spPr>
        <p:txBody>
          <a:bodyPr wrap="square" rtlCol="0">
            <a:spAutoFit/>
          </a:bodyPr>
          <a:lstStyle/>
          <a:p>
            <a:r>
              <a:rPr kumimoji="1" lang="zh-CN" altLang="en-US" smtClean="0"/>
              <a:t>切换阅读模式</a:t>
            </a:r>
            <a:endParaRPr kumimoji="1" lang="zh-CN" altLang="en-US"/>
          </a:p>
        </p:txBody>
      </p:sp>
    </p:spTree>
    <p:extLst>
      <p:ext uri="{BB962C8B-B14F-4D97-AF65-F5344CB8AC3E}">
        <p14:creationId xmlns:p14="http://schemas.microsoft.com/office/powerpoint/2010/main" val="1473937677"/>
      </p:ext>
    </p:extLst>
  </p:cSld>
  <p:clrMapOvr>
    <a:masterClrMapping/>
  </p:clrMapOvr>
  <p:transition advClick="0" advTm="0">
    <p:comb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5576" y="4624772"/>
            <a:ext cx="1656184" cy="369332"/>
          </a:xfrm>
          <a:prstGeom prst="rect">
            <a:avLst/>
          </a:prstGeom>
          <a:noFill/>
        </p:spPr>
        <p:txBody>
          <a:bodyPr wrap="square" rtlCol="0">
            <a:spAutoFit/>
          </a:bodyPr>
          <a:lstStyle/>
          <a:p>
            <a:r>
              <a:rPr kumimoji="1" lang="zh-CN" altLang="en-US" dirty="0" smtClean="0"/>
              <a:t>清除搜索历史</a:t>
            </a:r>
            <a:endParaRPr kumimoji="1" lang="zh-CN" altLang="en-US" dirty="0"/>
          </a:p>
        </p:txBody>
      </p:sp>
      <p:sp>
        <p:nvSpPr>
          <p:cNvPr id="7" name="文本框 6"/>
          <p:cNvSpPr txBox="1"/>
          <p:nvPr/>
        </p:nvSpPr>
        <p:spPr>
          <a:xfrm>
            <a:off x="2807804" y="4624772"/>
            <a:ext cx="1879848" cy="369332"/>
          </a:xfrm>
          <a:prstGeom prst="rect">
            <a:avLst/>
          </a:prstGeom>
          <a:noFill/>
        </p:spPr>
        <p:txBody>
          <a:bodyPr wrap="square" rtlCol="0">
            <a:spAutoFit/>
          </a:bodyPr>
          <a:lstStyle/>
          <a:p>
            <a:r>
              <a:rPr kumimoji="1" lang="zh-CN" altLang="en-US" dirty="0" smtClean="0"/>
              <a:t> 小说排行榜</a:t>
            </a:r>
            <a:endParaRPr kumimoji="1" lang="zh-CN" altLang="en-US" dirty="0"/>
          </a:p>
        </p:txBody>
      </p:sp>
      <p:sp>
        <p:nvSpPr>
          <p:cNvPr id="15" name="文本框 14"/>
          <p:cNvSpPr txBox="1"/>
          <p:nvPr/>
        </p:nvSpPr>
        <p:spPr>
          <a:xfrm>
            <a:off x="5083696" y="4624772"/>
            <a:ext cx="1656184" cy="369332"/>
          </a:xfrm>
          <a:prstGeom prst="rect">
            <a:avLst/>
          </a:prstGeom>
          <a:noFill/>
        </p:spPr>
        <p:txBody>
          <a:bodyPr wrap="square" rtlCol="0">
            <a:spAutoFit/>
          </a:bodyPr>
          <a:lstStyle/>
          <a:p>
            <a:r>
              <a:rPr kumimoji="1" lang="zh-CN" altLang="en-US" dirty="0" smtClean="0"/>
              <a:t>小说分类</a:t>
            </a:r>
            <a:endParaRPr kumimoji="1" lang="zh-CN" altLang="en-US" dirty="0"/>
          </a:p>
        </p:txBody>
      </p:sp>
      <p:sp>
        <p:nvSpPr>
          <p:cNvPr id="16" name="文本框 15"/>
          <p:cNvSpPr txBox="1"/>
          <p:nvPr/>
        </p:nvSpPr>
        <p:spPr>
          <a:xfrm>
            <a:off x="7200292" y="4624772"/>
            <a:ext cx="1656184" cy="369332"/>
          </a:xfrm>
          <a:prstGeom prst="rect">
            <a:avLst/>
          </a:prstGeom>
          <a:noFill/>
        </p:spPr>
        <p:txBody>
          <a:bodyPr wrap="square" rtlCol="0">
            <a:spAutoFit/>
          </a:bodyPr>
          <a:lstStyle/>
          <a:p>
            <a:r>
              <a:rPr kumimoji="1" lang="zh-CN" altLang="en-US" dirty="0" smtClean="0"/>
              <a:t>缓存小说</a:t>
            </a:r>
            <a:endParaRPr kumimoji="1"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48" y="1008112"/>
            <a:ext cx="1959496" cy="3616660"/>
          </a:xfrm>
          <a:prstGeom prst="rect">
            <a:avLst/>
          </a:prstGeom>
        </p:spPr>
      </p:pic>
      <p:cxnSp>
        <p:nvCxnSpPr>
          <p:cNvPr id="10" name="直线箭头连接符 9"/>
          <p:cNvCxnSpPr/>
          <p:nvPr/>
        </p:nvCxnSpPr>
        <p:spPr>
          <a:xfrm flipV="1">
            <a:off x="1691680" y="1708448"/>
            <a:ext cx="504056" cy="302433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576" y="1009476"/>
            <a:ext cx="1908212" cy="3616660"/>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652" y="1000332"/>
            <a:ext cx="1959496" cy="361666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7012" y="1000332"/>
            <a:ext cx="2084744" cy="3608880"/>
          </a:xfrm>
          <a:prstGeom prst="rect">
            <a:avLst/>
          </a:prstGeom>
        </p:spPr>
      </p:pic>
    </p:spTree>
    <p:extLst>
      <p:ext uri="{BB962C8B-B14F-4D97-AF65-F5344CB8AC3E}">
        <p14:creationId xmlns:p14="http://schemas.microsoft.com/office/powerpoint/2010/main" val="1215574092"/>
      </p:ext>
    </p:extLst>
  </p:cSld>
  <p:clrMapOvr>
    <a:masterClrMapping/>
  </p:clrMapOvr>
  <p:transition advClick="0" advTm="0">
    <p:comb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243764" y="3663957"/>
            <a:ext cx="4328236" cy="45733"/>
          </a:xfrm>
          <a:custGeom>
            <a:avLst/>
            <a:gdLst>
              <a:gd name="connsiteX0" fmla="*/ 0 w 3585029"/>
              <a:gd name="connsiteY0" fmla="*/ 58058 h 58058"/>
              <a:gd name="connsiteX1" fmla="*/ 2423886 w 3585029"/>
              <a:gd name="connsiteY1" fmla="*/ 14515 h 58058"/>
              <a:gd name="connsiteX2" fmla="*/ 3585029 w 3585029"/>
              <a:gd name="connsiteY2" fmla="*/ 0 h 58058"/>
              <a:gd name="connsiteX0" fmla="*/ 0 w 3657601"/>
              <a:gd name="connsiteY0" fmla="*/ 46769 h 46769"/>
              <a:gd name="connsiteX1" fmla="*/ 2423886 w 3657601"/>
              <a:gd name="connsiteY1" fmla="*/ 3226 h 46769"/>
              <a:gd name="connsiteX2" fmla="*/ 3657601 w 3657601"/>
              <a:gd name="connsiteY2" fmla="*/ 3226 h 46769"/>
              <a:gd name="connsiteX0" fmla="*/ 0 w 3657601"/>
              <a:gd name="connsiteY0" fmla="*/ 43543 h 43543"/>
              <a:gd name="connsiteX1" fmla="*/ 2046515 w 3657601"/>
              <a:gd name="connsiteY1" fmla="*/ 29029 h 43543"/>
              <a:gd name="connsiteX2" fmla="*/ 3657601 w 3657601"/>
              <a:gd name="connsiteY2" fmla="*/ 0 h 43543"/>
            </a:gdLst>
            <a:ahLst/>
            <a:cxnLst>
              <a:cxn ang="0">
                <a:pos x="connsiteX0" y="connsiteY0"/>
              </a:cxn>
              <a:cxn ang="0">
                <a:pos x="connsiteX1" y="connsiteY1"/>
              </a:cxn>
              <a:cxn ang="0">
                <a:pos x="connsiteX2" y="connsiteY2"/>
              </a:cxn>
            </a:cxnLst>
            <a:rect l="l" t="t" r="r" b="b"/>
            <a:pathLst>
              <a:path w="3657601" h="43543">
                <a:moveTo>
                  <a:pt x="0" y="43543"/>
                </a:moveTo>
                <a:lnTo>
                  <a:pt x="2046515" y="29029"/>
                </a:lnTo>
                <a:lnTo>
                  <a:pt x="3657601" y="0"/>
                </a:ln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1" name="任意多边形 10"/>
          <p:cNvSpPr/>
          <p:nvPr/>
        </p:nvSpPr>
        <p:spPr>
          <a:xfrm>
            <a:off x="522515" y="2095696"/>
            <a:ext cx="3802743" cy="1394035"/>
          </a:xfrm>
          <a:custGeom>
            <a:avLst/>
            <a:gdLst>
              <a:gd name="connsiteX0" fmla="*/ 0 w 3802743"/>
              <a:gd name="connsiteY0" fmla="*/ 1393605 h 1393605"/>
              <a:gd name="connsiteX1" fmla="*/ 174172 w 3802743"/>
              <a:gd name="connsiteY1" fmla="*/ 1059777 h 1393605"/>
              <a:gd name="connsiteX2" fmla="*/ 290286 w 3802743"/>
              <a:gd name="connsiteY2" fmla="*/ 1219434 h 1393605"/>
              <a:gd name="connsiteX3" fmla="*/ 537029 w 3802743"/>
              <a:gd name="connsiteY3" fmla="*/ 667891 h 1393605"/>
              <a:gd name="connsiteX4" fmla="*/ 754743 w 3802743"/>
              <a:gd name="connsiteY4" fmla="*/ 1190405 h 1393605"/>
              <a:gd name="connsiteX5" fmla="*/ 870857 w 3802743"/>
              <a:gd name="connsiteY5" fmla="*/ 827548 h 1393605"/>
              <a:gd name="connsiteX6" fmla="*/ 1059543 w 3802743"/>
              <a:gd name="connsiteY6" fmla="*/ 1146862 h 1393605"/>
              <a:gd name="connsiteX7" fmla="*/ 1277257 w 3802743"/>
              <a:gd name="connsiteY7" fmla="*/ 595320 h 1393605"/>
              <a:gd name="connsiteX8" fmla="*/ 1436915 w 3802743"/>
              <a:gd name="connsiteY8" fmla="*/ 1074291 h 1393605"/>
              <a:gd name="connsiteX9" fmla="*/ 1669143 w 3802743"/>
              <a:gd name="connsiteY9" fmla="*/ 174405 h 1393605"/>
              <a:gd name="connsiteX10" fmla="*/ 1886857 w 3802743"/>
              <a:gd name="connsiteY10" fmla="*/ 1074291 h 1393605"/>
              <a:gd name="connsiteX11" fmla="*/ 2104572 w 3802743"/>
              <a:gd name="connsiteY11" fmla="*/ 638862 h 1393605"/>
              <a:gd name="connsiteX12" fmla="*/ 2220686 w 3802743"/>
              <a:gd name="connsiteY12" fmla="*/ 363091 h 1393605"/>
              <a:gd name="connsiteX13" fmla="*/ 2351315 w 3802743"/>
              <a:gd name="connsiteY13" fmla="*/ 1030748 h 1393605"/>
              <a:gd name="connsiteX14" fmla="*/ 2510972 w 3802743"/>
              <a:gd name="connsiteY14" fmla="*/ 145377 h 1393605"/>
              <a:gd name="connsiteX15" fmla="*/ 2612572 w 3802743"/>
              <a:gd name="connsiteY15" fmla="*/ 566291 h 1393605"/>
              <a:gd name="connsiteX16" fmla="*/ 2714172 w 3802743"/>
              <a:gd name="connsiteY16" fmla="*/ 377605 h 1393605"/>
              <a:gd name="connsiteX17" fmla="*/ 2801257 w 3802743"/>
              <a:gd name="connsiteY17" fmla="*/ 551777 h 1393605"/>
              <a:gd name="connsiteX18" fmla="*/ 2960915 w 3802743"/>
              <a:gd name="connsiteY18" fmla="*/ 276005 h 1393605"/>
              <a:gd name="connsiteX19" fmla="*/ 3149600 w 3802743"/>
              <a:gd name="connsiteY19" fmla="*/ 696920 h 1393605"/>
              <a:gd name="connsiteX20" fmla="*/ 3222172 w 3802743"/>
              <a:gd name="connsiteY20" fmla="*/ 234 h 1393605"/>
              <a:gd name="connsiteX21" fmla="*/ 3410857 w 3802743"/>
              <a:gd name="connsiteY21" fmla="*/ 784005 h 1393605"/>
              <a:gd name="connsiteX22" fmla="*/ 3526972 w 3802743"/>
              <a:gd name="connsiteY22" fmla="*/ 595320 h 1393605"/>
              <a:gd name="connsiteX23" fmla="*/ 3802743 w 3802743"/>
              <a:gd name="connsiteY23" fmla="*/ 1175891 h 139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02743" h="1393605">
                <a:moveTo>
                  <a:pt x="0" y="1393605"/>
                </a:moveTo>
                <a:cubicBezTo>
                  <a:pt x="62895" y="1241205"/>
                  <a:pt x="125791" y="1088805"/>
                  <a:pt x="174172" y="1059777"/>
                </a:cubicBezTo>
                <a:cubicBezTo>
                  <a:pt x="222553" y="1030749"/>
                  <a:pt x="229810" y="1284748"/>
                  <a:pt x="290286" y="1219434"/>
                </a:cubicBezTo>
                <a:cubicBezTo>
                  <a:pt x="350762" y="1154120"/>
                  <a:pt x="459620" y="672729"/>
                  <a:pt x="537029" y="667891"/>
                </a:cubicBezTo>
                <a:cubicBezTo>
                  <a:pt x="614438" y="663053"/>
                  <a:pt x="699105" y="1163796"/>
                  <a:pt x="754743" y="1190405"/>
                </a:cubicBezTo>
                <a:cubicBezTo>
                  <a:pt x="810381" y="1217014"/>
                  <a:pt x="820057" y="834805"/>
                  <a:pt x="870857" y="827548"/>
                </a:cubicBezTo>
                <a:cubicBezTo>
                  <a:pt x="921657" y="820291"/>
                  <a:pt x="991810" y="1185567"/>
                  <a:pt x="1059543" y="1146862"/>
                </a:cubicBezTo>
                <a:cubicBezTo>
                  <a:pt x="1127276" y="1108157"/>
                  <a:pt x="1214362" y="607415"/>
                  <a:pt x="1277257" y="595320"/>
                </a:cubicBezTo>
                <a:cubicBezTo>
                  <a:pt x="1340152" y="583225"/>
                  <a:pt x="1371601" y="1144443"/>
                  <a:pt x="1436915" y="1074291"/>
                </a:cubicBezTo>
                <a:cubicBezTo>
                  <a:pt x="1502229" y="1004138"/>
                  <a:pt x="1594153" y="174405"/>
                  <a:pt x="1669143" y="174405"/>
                </a:cubicBezTo>
                <a:cubicBezTo>
                  <a:pt x="1744133" y="174405"/>
                  <a:pt x="1814286" y="996882"/>
                  <a:pt x="1886857" y="1074291"/>
                </a:cubicBezTo>
                <a:cubicBezTo>
                  <a:pt x="1959428" y="1151700"/>
                  <a:pt x="2048934" y="757395"/>
                  <a:pt x="2104572" y="638862"/>
                </a:cubicBezTo>
                <a:cubicBezTo>
                  <a:pt x="2160210" y="520329"/>
                  <a:pt x="2179562" y="297777"/>
                  <a:pt x="2220686" y="363091"/>
                </a:cubicBezTo>
                <a:cubicBezTo>
                  <a:pt x="2261810" y="428405"/>
                  <a:pt x="2302934" y="1067034"/>
                  <a:pt x="2351315" y="1030748"/>
                </a:cubicBezTo>
                <a:cubicBezTo>
                  <a:pt x="2399696" y="994462"/>
                  <a:pt x="2467429" y="222787"/>
                  <a:pt x="2510972" y="145377"/>
                </a:cubicBezTo>
                <a:cubicBezTo>
                  <a:pt x="2554515" y="67967"/>
                  <a:pt x="2578705" y="527586"/>
                  <a:pt x="2612572" y="566291"/>
                </a:cubicBezTo>
                <a:cubicBezTo>
                  <a:pt x="2646439" y="604996"/>
                  <a:pt x="2682725" y="380024"/>
                  <a:pt x="2714172" y="377605"/>
                </a:cubicBezTo>
                <a:cubicBezTo>
                  <a:pt x="2745620" y="375186"/>
                  <a:pt x="2760133" y="568710"/>
                  <a:pt x="2801257" y="551777"/>
                </a:cubicBezTo>
                <a:cubicBezTo>
                  <a:pt x="2842381" y="534844"/>
                  <a:pt x="2902858" y="251815"/>
                  <a:pt x="2960915" y="276005"/>
                </a:cubicBezTo>
                <a:cubicBezTo>
                  <a:pt x="3018972" y="300195"/>
                  <a:pt x="3106057" y="742882"/>
                  <a:pt x="3149600" y="696920"/>
                </a:cubicBezTo>
                <a:cubicBezTo>
                  <a:pt x="3193143" y="650958"/>
                  <a:pt x="3178629" y="-14280"/>
                  <a:pt x="3222172" y="234"/>
                </a:cubicBezTo>
                <a:cubicBezTo>
                  <a:pt x="3265715" y="14748"/>
                  <a:pt x="3360057" y="684824"/>
                  <a:pt x="3410857" y="784005"/>
                </a:cubicBezTo>
                <a:cubicBezTo>
                  <a:pt x="3461657" y="883186"/>
                  <a:pt x="3461658" y="530006"/>
                  <a:pt x="3526972" y="595320"/>
                </a:cubicBezTo>
                <a:cubicBezTo>
                  <a:pt x="3592286" y="660634"/>
                  <a:pt x="3697514" y="918262"/>
                  <a:pt x="3802743" y="1175891"/>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2" name="任意多边形 11"/>
          <p:cNvSpPr/>
          <p:nvPr/>
        </p:nvSpPr>
        <p:spPr>
          <a:xfrm>
            <a:off x="1062706" y="2780807"/>
            <a:ext cx="2793" cy="920089"/>
          </a:xfrm>
          <a:custGeom>
            <a:avLst/>
            <a:gdLst>
              <a:gd name="connsiteX0" fmla="*/ 0 w 2793"/>
              <a:gd name="connsiteY0" fmla="*/ 0 h 754743"/>
              <a:gd name="connsiteX1" fmla="*/ 0 w 2793"/>
              <a:gd name="connsiteY1" fmla="*/ 754743 h 754743"/>
              <a:gd name="connsiteX0" fmla="*/ 0 w 10000"/>
              <a:gd name="connsiteY0" fmla="*/ 0 h 12187"/>
              <a:gd name="connsiteX1" fmla="*/ 0 w 10000"/>
              <a:gd name="connsiteY1" fmla="*/ 12187 h 12187"/>
            </a:gdLst>
            <a:ahLst/>
            <a:cxnLst>
              <a:cxn ang="0">
                <a:pos x="connsiteX0" y="connsiteY0"/>
              </a:cxn>
              <a:cxn ang="0">
                <a:pos x="connsiteX1" y="connsiteY1"/>
              </a:cxn>
            </a:cxnLst>
            <a:rect l="l" t="t" r="r" b="b"/>
            <a:pathLst>
              <a:path w="10000" h="12187">
                <a:moveTo>
                  <a:pt x="0" y="0"/>
                </a:moveTo>
                <a:cubicBezTo>
                  <a:pt x="8661" y="4375"/>
                  <a:pt x="17322" y="10937"/>
                  <a:pt x="0" y="12187"/>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9" name="任意多边形 28"/>
          <p:cNvSpPr/>
          <p:nvPr/>
        </p:nvSpPr>
        <p:spPr>
          <a:xfrm>
            <a:off x="2191418" y="2280592"/>
            <a:ext cx="19757" cy="1420336"/>
          </a:xfrm>
          <a:custGeom>
            <a:avLst/>
            <a:gdLst>
              <a:gd name="connsiteX0" fmla="*/ 0 w 2793"/>
              <a:gd name="connsiteY0" fmla="*/ 0 h 754743"/>
              <a:gd name="connsiteX1" fmla="*/ 0 w 2793"/>
              <a:gd name="connsiteY1" fmla="*/ 754743 h 754743"/>
              <a:gd name="connsiteX0" fmla="*/ 0 w 10000"/>
              <a:gd name="connsiteY0" fmla="*/ 0 h 12187"/>
              <a:gd name="connsiteX1" fmla="*/ 0 w 10000"/>
              <a:gd name="connsiteY1" fmla="*/ 12187 h 12187"/>
              <a:gd name="connsiteX0" fmla="*/ 0 w 70738"/>
              <a:gd name="connsiteY0" fmla="*/ 0 h 18813"/>
              <a:gd name="connsiteX1" fmla="*/ 68206 w 70738"/>
              <a:gd name="connsiteY1" fmla="*/ 18813 h 18813"/>
            </a:gdLst>
            <a:ahLst/>
            <a:cxnLst>
              <a:cxn ang="0">
                <a:pos x="connsiteX0" y="connsiteY0"/>
              </a:cxn>
              <a:cxn ang="0">
                <a:pos x="connsiteX1" y="connsiteY1"/>
              </a:cxn>
            </a:cxnLst>
            <a:rect l="l" t="t" r="r" b="b"/>
            <a:pathLst>
              <a:path w="70738" h="18813">
                <a:moveTo>
                  <a:pt x="0" y="0"/>
                </a:moveTo>
                <a:cubicBezTo>
                  <a:pt x="8661" y="4375"/>
                  <a:pt x="85528" y="17563"/>
                  <a:pt x="68206" y="18813"/>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30" name="任意多边形 29"/>
          <p:cNvSpPr/>
          <p:nvPr/>
        </p:nvSpPr>
        <p:spPr>
          <a:xfrm>
            <a:off x="3753518" y="2115441"/>
            <a:ext cx="25964" cy="1541057"/>
          </a:xfrm>
          <a:custGeom>
            <a:avLst/>
            <a:gdLst>
              <a:gd name="connsiteX0" fmla="*/ 0 w 2793"/>
              <a:gd name="connsiteY0" fmla="*/ 0 h 754743"/>
              <a:gd name="connsiteX1" fmla="*/ 0 w 2793"/>
              <a:gd name="connsiteY1" fmla="*/ 754743 h 754743"/>
              <a:gd name="connsiteX0" fmla="*/ 0 w 10000"/>
              <a:gd name="connsiteY0" fmla="*/ 0 h 12187"/>
              <a:gd name="connsiteX1" fmla="*/ 0 w 10000"/>
              <a:gd name="connsiteY1" fmla="*/ 12187 h 12187"/>
              <a:gd name="connsiteX0" fmla="*/ 0 w 70738"/>
              <a:gd name="connsiteY0" fmla="*/ 0 h 18813"/>
              <a:gd name="connsiteX1" fmla="*/ 68206 w 70738"/>
              <a:gd name="connsiteY1" fmla="*/ 18813 h 18813"/>
              <a:gd name="connsiteX0" fmla="*/ 0 w 92962"/>
              <a:gd name="connsiteY0" fmla="*/ 0 h 20412"/>
              <a:gd name="connsiteX1" fmla="*/ 90942 w 92962"/>
              <a:gd name="connsiteY1" fmla="*/ 20412 h 20412"/>
            </a:gdLst>
            <a:ahLst/>
            <a:cxnLst>
              <a:cxn ang="0">
                <a:pos x="connsiteX0" y="connsiteY0"/>
              </a:cxn>
              <a:cxn ang="0">
                <a:pos x="connsiteX1" y="connsiteY1"/>
              </a:cxn>
            </a:cxnLst>
            <a:rect l="l" t="t" r="r" b="b"/>
            <a:pathLst>
              <a:path w="92962" h="20412">
                <a:moveTo>
                  <a:pt x="0" y="0"/>
                </a:moveTo>
                <a:cubicBezTo>
                  <a:pt x="8661" y="4375"/>
                  <a:pt x="108264" y="19162"/>
                  <a:pt x="90942" y="20412"/>
                </a:cubicBezTo>
              </a:path>
            </a:pathLst>
          </a:cu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3" name="椭圆 12"/>
          <p:cNvSpPr/>
          <p:nvPr/>
        </p:nvSpPr>
        <p:spPr>
          <a:xfrm>
            <a:off x="1016794" y="2655809"/>
            <a:ext cx="100806" cy="100837"/>
          </a:xfrm>
          <a:prstGeom prst="ellipse">
            <a:avLst/>
          </a:prstGeom>
          <a:blipFill dpi="0" rotWithShape="1">
            <a:blip r:embed="rId2" cstate="print"/>
            <a:srcRect/>
            <a:stretch>
              <a:fillRect l="-8000"/>
            </a:stretch>
          </a:bli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31" name="椭圆 30"/>
          <p:cNvSpPr/>
          <p:nvPr/>
        </p:nvSpPr>
        <p:spPr>
          <a:xfrm>
            <a:off x="2143126" y="2170679"/>
            <a:ext cx="100806" cy="100837"/>
          </a:xfrm>
          <a:prstGeom prst="ellipse">
            <a:avLst/>
          </a:prstGeom>
          <a:blipFill dpi="0" rotWithShape="1">
            <a:blip r:embed="rId2" cstate="print"/>
            <a:srcRect/>
            <a:stretch>
              <a:fillRect l="-8000"/>
            </a:stretch>
          </a:bli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4" name="椭圆 13"/>
          <p:cNvSpPr/>
          <p:nvPr/>
        </p:nvSpPr>
        <p:spPr>
          <a:xfrm>
            <a:off x="3695701" y="2003939"/>
            <a:ext cx="100806" cy="100837"/>
          </a:xfrm>
          <a:prstGeom prst="ellipse">
            <a:avLst/>
          </a:prstGeom>
          <a:blipFill dpi="0" rotWithShape="1">
            <a:blip r:embed="rId2" cstate="print"/>
            <a:srcRect/>
            <a:stretch>
              <a:fillRect l="-8000"/>
            </a:stretch>
          </a:bli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6" name="矩形 15"/>
          <p:cNvSpPr/>
          <p:nvPr/>
        </p:nvSpPr>
        <p:spPr>
          <a:xfrm>
            <a:off x="5451177" y="2455754"/>
            <a:ext cx="2716222" cy="400110"/>
          </a:xfrm>
          <a:prstGeom prst="rect">
            <a:avLst/>
          </a:prstGeom>
        </p:spPr>
        <p:txBody>
          <a:bodyPr wrap="square">
            <a:spAutoFit/>
          </a:bodyPr>
          <a:lstStyle/>
          <a:p>
            <a:pPr algn="ctr"/>
            <a:r>
              <a:rPr lang="en-US" altLang="zh-CN" sz="2000" dirty="0" smtClean="0">
                <a:solidFill>
                  <a:schemeClr val="tx1">
                    <a:lumMod val="75000"/>
                    <a:lumOff val="25000"/>
                  </a:schemeClr>
                </a:solidFill>
                <a:latin typeface="微软雅黑" pitchFamily="34" charset="-122"/>
                <a:ea typeface="微软雅黑" pitchFamily="34" charset="-122"/>
              </a:rPr>
              <a:t>E-Book</a:t>
            </a:r>
            <a:r>
              <a:rPr lang="zh-CN" altLang="en-US" sz="2000" dirty="0" smtClean="0">
                <a:solidFill>
                  <a:schemeClr val="tx1">
                    <a:lumMod val="75000"/>
                    <a:lumOff val="25000"/>
                  </a:schemeClr>
                </a:solidFill>
                <a:latin typeface="微软雅黑" pitchFamily="34" charset="-122"/>
                <a:ea typeface="微软雅黑" pitchFamily="34" charset="-122"/>
              </a:rPr>
              <a:t>使用视频欣赏</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7" name="矩形 16"/>
          <p:cNvSpPr/>
          <p:nvPr/>
        </p:nvSpPr>
        <p:spPr>
          <a:xfrm>
            <a:off x="1331640" y="3886154"/>
            <a:ext cx="1852126" cy="276999"/>
          </a:xfrm>
          <a:prstGeom prst="rect">
            <a:avLst/>
          </a:prstGeom>
        </p:spPr>
        <p:txBody>
          <a:bodyPr wrap="square">
            <a:spAutoFit/>
          </a:bodyPr>
          <a:lstStyle/>
          <a:p>
            <a:pPr algn="ctr"/>
            <a:r>
              <a:rPr lang="zh-CN" altLang="en-US" sz="1200" dirty="0">
                <a:solidFill>
                  <a:schemeClr val="tx1">
                    <a:lumMod val="75000"/>
                    <a:lumOff val="25000"/>
                  </a:schemeClr>
                </a:solidFill>
                <a:latin typeface="微软雅黑" pitchFamily="34" charset="-122"/>
                <a:ea typeface="微软雅黑" pitchFamily="34" charset="-122"/>
              </a:rPr>
              <a:t>添加</a:t>
            </a:r>
            <a:r>
              <a:rPr lang="zh-CN" altLang="en-US" sz="1200" dirty="0" smtClean="0">
                <a:solidFill>
                  <a:schemeClr val="tx1">
                    <a:lumMod val="75000"/>
                    <a:lumOff val="25000"/>
                  </a:schemeClr>
                </a:solidFill>
                <a:latin typeface="微软雅黑" pitchFamily="34" charset="-122"/>
                <a:ea typeface="微软雅黑" pitchFamily="34" charset="-122"/>
              </a:rPr>
              <a:t>表格标题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18" name="矩形 17"/>
          <p:cNvSpPr/>
          <p:nvPr/>
        </p:nvSpPr>
        <p:spPr>
          <a:xfrm>
            <a:off x="231100" y="2318237"/>
            <a:ext cx="1852126" cy="307777"/>
          </a:xfrm>
          <a:prstGeom prst="rect">
            <a:avLst/>
          </a:prstGeom>
          <a:ln>
            <a:noFill/>
          </a:ln>
        </p:spPr>
        <p:txBody>
          <a:bodyPr wrap="square">
            <a:spAutoFit/>
          </a:bodyPr>
          <a:lstStyle/>
          <a:p>
            <a:pPr algn="ctr"/>
            <a:r>
              <a:rPr lang="en-US" altLang="zh-CN" sz="1400" dirty="0" smtClean="0">
                <a:solidFill>
                  <a:schemeClr val="tx1">
                    <a:lumMod val="75000"/>
                    <a:lumOff val="25000"/>
                  </a:schemeClr>
                </a:solidFill>
                <a:latin typeface="微软雅黑" pitchFamily="34" charset="-122"/>
                <a:ea typeface="微软雅黑" pitchFamily="34" charset="-122"/>
              </a:rPr>
              <a:t>25%</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9" name="矩形 18"/>
          <p:cNvSpPr/>
          <p:nvPr/>
        </p:nvSpPr>
        <p:spPr>
          <a:xfrm>
            <a:off x="1305157" y="1882674"/>
            <a:ext cx="1852126" cy="307777"/>
          </a:xfrm>
          <a:prstGeom prst="rect">
            <a:avLst/>
          </a:prstGeom>
          <a:ln>
            <a:noFill/>
          </a:ln>
        </p:spPr>
        <p:txBody>
          <a:bodyPr wrap="square">
            <a:spAutoFit/>
          </a:bodyPr>
          <a:lstStyle/>
          <a:p>
            <a:pPr algn="ctr"/>
            <a:r>
              <a:rPr lang="en-US" altLang="zh-CN" sz="1400" dirty="0" smtClean="0">
                <a:solidFill>
                  <a:schemeClr val="tx1">
                    <a:lumMod val="75000"/>
                    <a:lumOff val="25000"/>
                  </a:schemeClr>
                </a:solidFill>
                <a:latin typeface="微软雅黑" pitchFamily="34" charset="-122"/>
                <a:ea typeface="微软雅黑" pitchFamily="34" charset="-122"/>
              </a:rPr>
              <a:t>48%</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3311860" y="1708448"/>
            <a:ext cx="900100" cy="307777"/>
          </a:xfrm>
          <a:prstGeom prst="rect">
            <a:avLst/>
          </a:prstGeom>
        </p:spPr>
        <p:txBody>
          <a:bodyPr wrap="square">
            <a:spAutoFit/>
          </a:bodyPr>
          <a:lstStyle/>
          <a:p>
            <a:pPr algn="ctr"/>
            <a:r>
              <a:rPr lang="en-US" altLang="zh-CN" sz="1400" dirty="0" smtClean="0">
                <a:solidFill>
                  <a:schemeClr val="tx1">
                    <a:lumMod val="75000"/>
                    <a:lumOff val="25000"/>
                  </a:schemeClr>
                </a:solidFill>
                <a:latin typeface="微软雅黑" pitchFamily="34" charset="-122"/>
                <a:ea typeface="微软雅黑" pitchFamily="34" charset="-122"/>
              </a:rPr>
              <a:t>54%</a:t>
            </a:r>
            <a:endParaRPr lang="zh-CN" altLang="en-US" sz="1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79772710"/>
      </p:ext>
    </p:extLst>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500"/>
                            </p:stCondLst>
                            <p:childTnLst>
                              <p:par>
                                <p:cTn id="19" presetID="12" presetClass="entr" presetSubtype="1"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lide(fromTop)">
                                      <p:cBhvr>
                                        <p:cTn id="21" dur="500"/>
                                        <p:tgtEl>
                                          <p:spTgt spid="18"/>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childTnLst>
                          </p:cTn>
                        </p:par>
                        <p:par>
                          <p:cTn id="32" fill="hold">
                            <p:stCondLst>
                              <p:cond delay="3000"/>
                            </p:stCondLst>
                            <p:childTnLst>
                              <p:par>
                                <p:cTn id="33" presetID="12" presetClass="entr" presetSubtype="1"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lide(fromTop)">
                                      <p:cBhvr>
                                        <p:cTn id="35" dur="500"/>
                                        <p:tgtEl>
                                          <p:spTgt spid="19"/>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par>
                          <p:cTn id="46" fill="hold">
                            <p:stCondLst>
                              <p:cond delay="4500"/>
                            </p:stCondLst>
                            <p:childTnLst>
                              <p:par>
                                <p:cTn id="47" presetID="1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Top)">
                                      <p:cBhvr>
                                        <p:cTn id="49" dur="500"/>
                                        <p:tgtEl>
                                          <p:spTgt spid="20"/>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9" grpId="0" animBg="1"/>
      <p:bldP spid="30" grpId="0" animBg="1"/>
      <p:bldP spid="13" grpId="0" animBg="1"/>
      <p:bldP spid="31" grpId="0" animBg="1"/>
      <p:bldP spid="14" grpId="0" animBg="1"/>
      <p:bldP spid="16" grpId="0"/>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4427984" y="2594178"/>
            <a:ext cx="1577998" cy="253918"/>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sz="1200" dirty="0" smtClean="0">
                <a:solidFill>
                  <a:schemeClr val="tx1">
                    <a:lumMod val="65000"/>
                    <a:lumOff val="35000"/>
                  </a:schemeClr>
                </a:solidFill>
              </a:rPr>
              <a:t>单击此处添加小标题</a:t>
            </a:r>
            <a:endParaRPr lang="zh-CN" altLang="en-US" sz="1200" dirty="0">
              <a:solidFill>
                <a:schemeClr val="tx1">
                  <a:lumMod val="65000"/>
                  <a:lumOff val="35000"/>
                </a:schemeClr>
              </a:solidFill>
            </a:endParaRPr>
          </a:p>
        </p:txBody>
      </p:sp>
      <p:sp>
        <p:nvSpPr>
          <p:cNvPr id="5" name="文本框 1"/>
          <p:cNvSpPr txBox="1"/>
          <p:nvPr/>
        </p:nvSpPr>
        <p:spPr>
          <a:xfrm>
            <a:off x="4247964" y="1888468"/>
            <a:ext cx="3404615" cy="561694"/>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smtClean="0">
                <a:solidFill>
                  <a:schemeClr val="tx1">
                    <a:lumMod val="75000"/>
                    <a:lumOff val="25000"/>
                  </a:schemeClr>
                </a:solidFill>
                <a:latin typeface="hakuyoxingshu7000" pitchFamily="2" charset="-122"/>
                <a:ea typeface="hakuyoxingshu7000" pitchFamily="2" charset="-122"/>
                <a:cs typeface="hakuyoxingshu7000" pitchFamily="2" charset="-122"/>
              </a:rPr>
              <a:t>总结</a:t>
            </a:r>
            <a:endParaRPr lang="en-GB" altLang="zh-CN" sz="320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6" name="文本框 9"/>
          <p:cNvSpPr txBox="1"/>
          <p:nvPr/>
        </p:nvSpPr>
        <p:spPr>
          <a:xfrm>
            <a:off x="6170554" y="2594178"/>
            <a:ext cx="1577998" cy="253918"/>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sz="1200" dirty="0" smtClean="0">
                <a:solidFill>
                  <a:schemeClr val="tx1">
                    <a:lumMod val="65000"/>
                    <a:lumOff val="35000"/>
                  </a:schemeClr>
                </a:solidFill>
              </a:rPr>
              <a:t>单击此处添加小标题</a:t>
            </a:r>
            <a:endParaRPr lang="zh-CN" altLang="en-US" sz="1200" dirty="0">
              <a:solidFill>
                <a:schemeClr val="tx1">
                  <a:lumMod val="65000"/>
                  <a:lumOff val="35000"/>
                </a:schemeClr>
              </a:solidFill>
            </a:endParaRPr>
          </a:p>
        </p:txBody>
      </p:sp>
      <p:sp>
        <p:nvSpPr>
          <p:cNvPr id="7" name="Freeform 11"/>
          <p:cNvSpPr>
            <a:spLocks/>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1694"/>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04</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pic>
        <p:nvPicPr>
          <p:cNvPr id="10" name="Picture 2" descr="D:\1\13e1b1eada54150ef5fc11fe8bb74598.png"/>
          <p:cNvPicPr>
            <a:picLocks noChangeAspect="1" noChangeArrowheads="1"/>
          </p:cNvPicPr>
          <p:nvPr/>
        </p:nvPicPr>
        <p:blipFill>
          <a:blip r:embed="rId2" cstate="print">
            <a:lum bright="-41000"/>
          </a:blip>
          <a:srcRect/>
          <a:stretch>
            <a:fillRect/>
          </a:stretch>
        </p:blipFill>
        <p:spPr bwMode="auto">
          <a:xfrm>
            <a:off x="251520" y="2392524"/>
            <a:ext cx="3348372" cy="2195816"/>
          </a:xfrm>
          <a:prstGeom prst="rect">
            <a:avLst/>
          </a:prstGeom>
          <a:noFill/>
        </p:spPr>
      </p:pic>
    </p:spTree>
  </p:cSld>
  <p:clrMapOvr>
    <a:masterClrMapping/>
  </p:clrMapOvr>
  <p:transition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730"/>
                                        <p:tgtEl>
                                          <p:spTgt spid="7"/>
                                        </p:tgtEl>
                                      </p:cBhvr>
                                    </p:animEffect>
                                  </p:childTnLst>
                                </p:cTn>
                              </p:par>
                              <p:par>
                                <p:cTn id="15" presetID="8" presetClass="emph" presetSubtype="0" repeatCount="indefinite" fill="hold" grpId="1" nodeType="withEffect">
                                  <p:stCondLst>
                                    <p:cond delay="250"/>
                                  </p:stCondLst>
                                  <p:childTnLst>
                                    <p:animRot by="21600000">
                                      <p:cBhvr>
                                        <p:cTn id="16" dur="2000" fill="hold"/>
                                        <p:tgtEl>
                                          <p:spTgt spid="7"/>
                                        </p:tgtEl>
                                        <p:attrNameLst>
                                          <p:attrName>r</p:attrName>
                                        </p:attrNameLst>
                                      </p:cBhvr>
                                    </p:animRot>
                                  </p:childTnLst>
                                </p:cTn>
                              </p:par>
                              <p:par>
                                <p:cTn id="17" presetID="2" presetClass="entr" presetSubtype="4" accel="72000" fill="hold" grpId="0" nodeType="withEffect">
                                  <p:stCondLst>
                                    <p:cond delay="250"/>
                                  </p:stCondLst>
                                  <p:iterate type="lt">
                                    <p:tmPct val="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30" fill="hold"/>
                                        <p:tgtEl>
                                          <p:spTgt spid="8"/>
                                        </p:tgtEl>
                                        <p:attrNameLst>
                                          <p:attrName>ppt_x</p:attrName>
                                        </p:attrNameLst>
                                      </p:cBhvr>
                                      <p:tavLst>
                                        <p:tav tm="0">
                                          <p:val>
                                            <p:strVal val="#ppt_x"/>
                                          </p:val>
                                        </p:tav>
                                        <p:tav tm="100000">
                                          <p:val>
                                            <p:strVal val="#ppt_x"/>
                                          </p:val>
                                        </p:tav>
                                      </p:tavLst>
                                    </p:anim>
                                    <p:anim calcmode="lin" valueType="num">
                                      <p:cBhvr additive="base">
                                        <p:cTn id="20" dur="730" fill="hold"/>
                                        <p:tgtEl>
                                          <p:spTgt spid="8"/>
                                        </p:tgtEl>
                                        <p:attrNameLst>
                                          <p:attrName>ppt_y</p:attrName>
                                        </p:attrNameLst>
                                      </p:cBhvr>
                                      <p:tavLst>
                                        <p:tav tm="0">
                                          <p:val>
                                            <p:strVal val="1+#ppt_h/2"/>
                                          </p:val>
                                        </p:tav>
                                        <p:tav tm="100000">
                                          <p:val>
                                            <p:strVal val="#ppt_y"/>
                                          </p:val>
                                        </p:tav>
                                      </p:tavLst>
                                    </p:anim>
                                  </p:childTnLst>
                                </p:cTn>
                              </p:par>
                              <p:par>
                                <p:cTn id="21" presetID="41" presetClass="entr" presetSubtype="0" fill="hold" grpId="0" nodeType="withEffect">
                                  <p:stCondLst>
                                    <p:cond delay="110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par>
                                <p:cTn id="28" presetID="2" presetClass="entr" presetSubtype="8" fill="hold" grpId="0" nodeType="withEffect">
                                  <p:stCondLst>
                                    <p:cond delay="170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70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7" grpId="1"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spc="600" dirty="0" smtClean="0">
                <a:solidFill>
                  <a:schemeClr val="tx1">
                    <a:lumMod val="75000"/>
                    <a:lumOff val="25000"/>
                  </a:schemeClr>
                </a:solidFill>
                <a:latin typeface="hakuyoxingshu7000" pitchFamily="2" charset="-122"/>
                <a:ea typeface="hakuyoxingshu7000" pitchFamily="2" charset="-122"/>
                <a:cs typeface="hakuyoxingshu7000" pitchFamily="2" charset="-122"/>
              </a:rPr>
              <a:t>代码</a:t>
            </a:r>
            <a:r>
              <a:rPr lang="en-US" altLang="zh-CN" sz="3200" b="1" spc="600" dirty="0" smtClean="0">
                <a:solidFill>
                  <a:schemeClr val="tx1">
                    <a:lumMod val="75000"/>
                    <a:lumOff val="25000"/>
                  </a:schemeClr>
                </a:solidFill>
                <a:latin typeface="hakuyoxingshu7000" pitchFamily="2" charset="-122"/>
                <a:ea typeface="hakuyoxingshu7000" pitchFamily="2" charset="-122"/>
                <a:cs typeface="hakuyoxingshu7000" pitchFamily="2" charset="-122"/>
              </a:rPr>
              <a:t>Contribute</a:t>
            </a:r>
            <a:r>
              <a:rPr lang="zh-CN" altLang="en-US" sz="3200" b="1" spc="600" dirty="0" smtClean="0">
                <a:solidFill>
                  <a:schemeClr val="tx1">
                    <a:lumMod val="75000"/>
                    <a:lumOff val="25000"/>
                  </a:schemeClr>
                </a:solidFill>
                <a:latin typeface="hakuyoxingshu7000" pitchFamily="2" charset="-122"/>
                <a:ea typeface="hakuyoxingshu7000" pitchFamily="2" charset="-122"/>
                <a:cs typeface="hakuyoxingshu7000" pitchFamily="2" charset="-122"/>
              </a:rPr>
              <a:t>记录</a:t>
            </a:r>
            <a:endParaRPr lang="zh-CN" altLang="en-US" sz="3200" b="1" spc="60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64" y="1063557"/>
            <a:ext cx="8222736" cy="3993263"/>
          </a:xfrm>
          <a:prstGeom prst="rect">
            <a:avLst/>
          </a:prstGeom>
        </p:spPr>
      </p:pic>
    </p:spTree>
    <p:extLst>
      <p:ext uri="{BB962C8B-B14F-4D97-AF65-F5344CB8AC3E}">
        <p14:creationId xmlns:p14="http://schemas.microsoft.com/office/powerpoint/2010/main" val="2006316320"/>
      </p:ext>
    </p:extLst>
  </p:cSld>
  <p:clrMapOvr>
    <a:masterClrMapping/>
  </p:clrMapOvr>
  <p:transition advClick="0" advTm="0">
    <p:comb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13"/>
          <p:cNvSpPr>
            <a:spLocks noChangeArrowheads="1"/>
          </p:cNvSpPr>
          <p:nvPr/>
        </p:nvSpPr>
        <p:spPr bwMode="auto">
          <a:xfrm rot="5400000">
            <a:off x="1845231" y="67484"/>
            <a:ext cx="857019" cy="3261658"/>
          </a:xfrm>
          <a:custGeom>
            <a:avLst/>
            <a:gdLst>
              <a:gd name="T0" fmla="*/ 0 w 1156448"/>
              <a:gd name="T1" fmla="*/ 3996014 h 4188759"/>
              <a:gd name="T2" fmla="*/ 0 w 1156448"/>
              <a:gd name="T3" fmla="*/ 602881 h 4188759"/>
              <a:gd name="T4" fmla="*/ 192745 w 1156448"/>
              <a:gd name="T5" fmla="*/ 410136 h 4188759"/>
              <a:gd name="T6" fmla="*/ 612131 w 1156448"/>
              <a:gd name="T7" fmla="*/ 410136 h 4188759"/>
              <a:gd name="T8" fmla="*/ 789354 w 1156448"/>
              <a:gd name="T9" fmla="*/ 0 h 4188759"/>
              <a:gd name="T10" fmla="*/ 966576 w 1156448"/>
              <a:gd name="T11" fmla="*/ 410136 h 4188759"/>
              <a:gd name="T12" fmla="*/ 963705 w 1156448"/>
              <a:gd name="T13" fmla="*/ 410136 h 4188759"/>
              <a:gd name="T14" fmla="*/ 1038728 w 1156448"/>
              <a:gd name="T15" fmla="*/ 425283 h 4188759"/>
              <a:gd name="T16" fmla="*/ 1156448 w 1156448"/>
              <a:gd name="T17" fmla="*/ 602881 h 4188759"/>
              <a:gd name="T18" fmla="*/ 1156448 w 1156448"/>
              <a:gd name="T19" fmla="*/ 3996014 h 4188759"/>
              <a:gd name="T20" fmla="*/ 963703 w 1156448"/>
              <a:gd name="T21" fmla="*/ 4188759 h 4188759"/>
              <a:gd name="T22" fmla="*/ 192745 w 1156448"/>
              <a:gd name="T23" fmla="*/ 4188759 h 4188759"/>
              <a:gd name="T24" fmla="*/ 0 w 1156448"/>
              <a:gd name="T25" fmla="*/ 3996014 h 41887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6448"/>
              <a:gd name="T40" fmla="*/ 0 h 4188759"/>
              <a:gd name="T41" fmla="*/ 1156448 w 1156448"/>
              <a:gd name="T42" fmla="*/ 4188759 h 41887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6448" h="4188758">
                <a:moveTo>
                  <a:pt x="0" y="3996014"/>
                </a:moveTo>
                <a:lnTo>
                  <a:pt x="0" y="602881"/>
                </a:lnTo>
                <a:cubicBezTo>
                  <a:pt x="0" y="496431"/>
                  <a:pt x="86295" y="410136"/>
                  <a:pt x="192745" y="410136"/>
                </a:cubicBezTo>
                <a:lnTo>
                  <a:pt x="612131" y="410136"/>
                </a:lnTo>
                <a:lnTo>
                  <a:pt x="789354" y="0"/>
                </a:lnTo>
                <a:lnTo>
                  <a:pt x="966576" y="410136"/>
                </a:lnTo>
                <a:lnTo>
                  <a:pt x="963705" y="410136"/>
                </a:lnTo>
                <a:lnTo>
                  <a:pt x="1038728" y="425283"/>
                </a:lnTo>
                <a:cubicBezTo>
                  <a:pt x="1107907" y="454543"/>
                  <a:pt x="1156448" y="523043"/>
                  <a:pt x="1156448" y="602881"/>
                </a:cubicBezTo>
                <a:lnTo>
                  <a:pt x="1156448" y="3996014"/>
                </a:lnTo>
                <a:cubicBezTo>
                  <a:pt x="1156448" y="4102464"/>
                  <a:pt x="1070153" y="4188759"/>
                  <a:pt x="963703" y="4188759"/>
                </a:cubicBezTo>
                <a:lnTo>
                  <a:pt x="192745" y="4188759"/>
                </a:lnTo>
                <a:cubicBezTo>
                  <a:pt x="86295" y="4188759"/>
                  <a:pt x="0" y="4102464"/>
                  <a:pt x="0" y="3996014"/>
                </a:cubicBezTo>
                <a:close/>
              </a:path>
            </a:pathLst>
          </a:custGeom>
          <a:noFill/>
          <a:ln>
            <a:solidFill>
              <a:schemeClr val="bg1"/>
            </a:solidFill>
          </a:ln>
        </p:spPr>
        <p:txBody>
          <a:bodyPr anchor="ctr"/>
          <a:lstStyle/>
          <a:p>
            <a:pPr algn="ctr"/>
            <a:endParaRPr lang="zh-CN" altLang="zh-CN" sz="3200">
              <a:solidFill>
                <a:schemeClr val="tx1">
                  <a:lumMod val="75000"/>
                  <a:lumOff val="25000"/>
                </a:schemeClr>
              </a:solidFill>
            </a:endParaRPr>
          </a:p>
        </p:txBody>
      </p:sp>
      <p:sp>
        <p:nvSpPr>
          <p:cNvPr id="10" name="任意多边形 14"/>
          <p:cNvSpPr>
            <a:spLocks noChangeArrowheads="1"/>
          </p:cNvSpPr>
          <p:nvPr/>
        </p:nvSpPr>
        <p:spPr bwMode="auto">
          <a:xfrm rot="16200000">
            <a:off x="6003376" y="1517824"/>
            <a:ext cx="1617504" cy="3261658"/>
          </a:xfrm>
          <a:custGeom>
            <a:avLst/>
            <a:gdLst>
              <a:gd name="T0" fmla="*/ 0 w 1156448"/>
              <a:gd name="T1" fmla="*/ 3996014 h 4188759"/>
              <a:gd name="T2" fmla="*/ 0 w 1156448"/>
              <a:gd name="T3" fmla="*/ 602881 h 4188759"/>
              <a:gd name="T4" fmla="*/ 192745 w 1156448"/>
              <a:gd name="T5" fmla="*/ 410136 h 4188759"/>
              <a:gd name="T6" fmla="*/ 612131 w 1156448"/>
              <a:gd name="T7" fmla="*/ 410136 h 4188759"/>
              <a:gd name="T8" fmla="*/ 789354 w 1156448"/>
              <a:gd name="T9" fmla="*/ 0 h 4188759"/>
              <a:gd name="T10" fmla="*/ 966576 w 1156448"/>
              <a:gd name="T11" fmla="*/ 410136 h 4188759"/>
              <a:gd name="T12" fmla="*/ 963705 w 1156448"/>
              <a:gd name="T13" fmla="*/ 410136 h 4188759"/>
              <a:gd name="T14" fmla="*/ 1038728 w 1156448"/>
              <a:gd name="T15" fmla="*/ 425283 h 4188759"/>
              <a:gd name="T16" fmla="*/ 1156448 w 1156448"/>
              <a:gd name="T17" fmla="*/ 602881 h 4188759"/>
              <a:gd name="T18" fmla="*/ 1156448 w 1156448"/>
              <a:gd name="T19" fmla="*/ 3996014 h 4188759"/>
              <a:gd name="T20" fmla="*/ 963703 w 1156448"/>
              <a:gd name="T21" fmla="*/ 4188759 h 4188759"/>
              <a:gd name="T22" fmla="*/ 192745 w 1156448"/>
              <a:gd name="T23" fmla="*/ 4188759 h 4188759"/>
              <a:gd name="T24" fmla="*/ 0 w 1156448"/>
              <a:gd name="T25" fmla="*/ 3996014 h 41887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6448"/>
              <a:gd name="T40" fmla="*/ 0 h 4188759"/>
              <a:gd name="T41" fmla="*/ 1156448 w 1156448"/>
              <a:gd name="T42" fmla="*/ 4188759 h 41887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6448" h="4188758">
                <a:moveTo>
                  <a:pt x="0" y="3996014"/>
                </a:moveTo>
                <a:lnTo>
                  <a:pt x="0" y="602881"/>
                </a:lnTo>
                <a:cubicBezTo>
                  <a:pt x="0" y="496431"/>
                  <a:pt x="86295" y="410136"/>
                  <a:pt x="192745" y="410136"/>
                </a:cubicBezTo>
                <a:lnTo>
                  <a:pt x="612131" y="410136"/>
                </a:lnTo>
                <a:lnTo>
                  <a:pt x="789354" y="0"/>
                </a:lnTo>
                <a:lnTo>
                  <a:pt x="966576" y="410136"/>
                </a:lnTo>
                <a:lnTo>
                  <a:pt x="963705" y="410136"/>
                </a:lnTo>
                <a:lnTo>
                  <a:pt x="1038728" y="425283"/>
                </a:lnTo>
                <a:cubicBezTo>
                  <a:pt x="1107907" y="454543"/>
                  <a:pt x="1156448" y="523043"/>
                  <a:pt x="1156448" y="602881"/>
                </a:cubicBezTo>
                <a:lnTo>
                  <a:pt x="1156448" y="3996014"/>
                </a:lnTo>
                <a:cubicBezTo>
                  <a:pt x="1156448" y="4102464"/>
                  <a:pt x="1070153" y="4188759"/>
                  <a:pt x="963703" y="4188759"/>
                </a:cubicBezTo>
                <a:lnTo>
                  <a:pt x="192745" y="4188759"/>
                </a:lnTo>
                <a:cubicBezTo>
                  <a:pt x="86295" y="4188759"/>
                  <a:pt x="0" y="4102464"/>
                  <a:pt x="0" y="3996014"/>
                </a:cubicBezTo>
                <a:close/>
              </a:path>
            </a:pathLst>
          </a:custGeom>
          <a:noFill/>
          <a:ln>
            <a:solidFill>
              <a:schemeClr val="bg1"/>
            </a:solidFill>
          </a:ln>
        </p:spPr>
        <p:txBody>
          <a:bodyPr anchor="ctr"/>
          <a:lstStyle/>
          <a:p>
            <a:pPr algn="ctr"/>
            <a:endParaRPr lang="zh-CN" altLang="zh-CN" sz="3200">
              <a:solidFill>
                <a:schemeClr val="tx1">
                  <a:lumMod val="75000"/>
                  <a:lumOff val="25000"/>
                </a:schemeClr>
              </a:solidFill>
            </a:endParaRPr>
          </a:p>
        </p:txBody>
      </p:sp>
      <p:sp>
        <p:nvSpPr>
          <p:cNvPr id="11" name="任意多边形 15"/>
          <p:cNvSpPr>
            <a:spLocks noChangeArrowheads="1"/>
          </p:cNvSpPr>
          <p:nvPr/>
        </p:nvSpPr>
        <p:spPr bwMode="auto">
          <a:xfrm rot="5400000">
            <a:off x="1549330" y="2070530"/>
            <a:ext cx="1555111" cy="3261658"/>
          </a:xfrm>
          <a:custGeom>
            <a:avLst/>
            <a:gdLst>
              <a:gd name="T0" fmla="*/ 0 w 1156448"/>
              <a:gd name="T1" fmla="*/ 3996014 h 4188759"/>
              <a:gd name="T2" fmla="*/ 0 w 1156448"/>
              <a:gd name="T3" fmla="*/ 602881 h 4188759"/>
              <a:gd name="T4" fmla="*/ 192745 w 1156448"/>
              <a:gd name="T5" fmla="*/ 410136 h 4188759"/>
              <a:gd name="T6" fmla="*/ 612131 w 1156448"/>
              <a:gd name="T7" fmla="*/ 410136 h 4188759"/>
              <a:gd name="T8" fmla="*/ 789354 w 1156448"/>
              <a:gd name="T9" fmla="*/ 0 h 4188759"/>
              <a:gd name="T10" fmla="*/ 966576 w 1156448"/>
              <a:gd name="T11" fmla="*/ 410136 h 4188759"/>
              <a:gd name="T12" fmla="*/ 963705 w 1156448"/>
              <a:gd name="T13" fmla="*/ 410136 h 4188759"/>
              <a:gd name="T14" fmla="*/ 1038728 w 1156448"/>
              <a:gd name="T15" fmla="*/ 425283 h 4188759"/>
              <a:gd name="T16" fmla="*/ 1156448 w 1156448"/>
              <a:gd name="T17" fmla="*/ 602881 h 4188759"/>
              <a:gd name="T18" fmla="*/ 1156448 w 1156448"/>
              <a:gd name="T19" fmla="*/ 3996014 h 4188759"/>
              <a:gd name="T20" fmla="*/ 963703 w 1156448"/>
              <a:gd name="T21" fmla="*/ 4188759 h 4188759"/>
              <a:gd name="T22" fmla="*/ 192745 w 1156448"/>
              <a:gd name="T23" fmla="*/ 4188759 h 4188759"/>
              <a:gd name="T24" fmla="*/ 0 w 1156448"/>
              <a:gd name="T25" fmla="*/ 3996014 h 41887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6448"/>
              <a:gd name="T40" fmla="*/ 0 h 4188759"/>
              <a:gd name="T41" fmla="*/ 1156448 w 1156448"/>
              <a:gd name="T42" fmla="*/ 4188759 h 41887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6448" h="4188758">
                <a:moveTo>
                  <a:pt x="0" y="3996014"/>
                </a:moveTo>
                <a:lnTo>
                  <a:pt x="0" y="602881"/>
                </a:lnTo>
                <a:cubicBezTo>
                  <a:pt x="0" y="496431"/>
                  <a:pt x="86295" y="410136"/>
                  <a:pt x="192745" y="410136"/>
                </a:cubicBezTo>
                <a:lnTo>
                  <a:pt x="612131" y="410136"/>
                </a:lnTo>
                <a:lnTo>
                  <a:pt x="789354" y="0"/>
                </a:lnTo>
                <a:lnTo>
                  <a:pt x="966576" y="410136"/>
                </a:lnTo>
                <a:lnTo>
                  <a:pt x="963705" y="410136"/>
                </a:lnTo>
                <a:lnTo>
                  <a:pt x="1038728" y="425283"/>
                </a:lnTo>
                <a:cubicBezTo>
                  <a:pt x="1107907" y="454543"/>
                  <a:pt x="1156448" y="523043"/>
                  <a:pt x="1156448" y="602881"/>
                </a:cubicBezTo>
                <a:lnTo>
                  <a:pt x="1156448" y="3996014"/>
                </a:lnTo>
                <a:cubicBezTo>
                  <a:pt x="1156448" y="4102464"/>
                  <a:pt x="1070153" y="4188759"/>
                  <a:pt x="963703" y="4188759"/>
                </a:cubicBezTo>
                <a:lnTo>
                  <a:pt x="192745" y="4188759"/>
                </a:lnTo>
                <a:cubicBezTo>
                  <a:pt x="86295" y="4188759"/>
                  <a:pt x="0" y="4102464"/>
                  <a:pt x="0" y="3996014"/>
                </a:cubicBezTo>
                <a:close/>
              </a:path>
            </a:pathLst>
          </a:custGeom>
          <a:noFill/>
          <a:ln>
            <a:solidFill>
              <a:schemeClr val="bg1"/>
            </a:solidFill>
          </a:ln>
        </p:spPr>
        <p:txBody>
          <a:bodyPr anchor="ctr"/>
          <a:lstStyle/>
          <a:p>
            <a:pPr algn="ctr"/>
            <a:endParaRPr lang="zh-CN" altLang="zh-CN" sz="3200">
              <a:solidFill>
                <a:schemeClr val="tx1">
                  <a:lumMod val="75000"/>
                  <a:lumOff val="25000"/>
                </a:schemeClr>
              </a:solidFill>
            </a:endParaRPr>
          </a:p>
        </p:txBody>
      </p:sp>
      <p:sp>
        <p:nvSpPr>
          <p:cNvPr id="12" name="文本框 16"/>
          <p:cNvSpPr>
            <a:spLocks noChangeArrowheads="1"/>
          </p:cNvSpPr>
          <p:nvPr/>
        </p:nvSpPr>
        <p:spPr bwMode="auto">
          <a:xfrm>
            <a:off x="976788" y="1690572"/>
            <a:ext cx="2803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spcBef>
                <a:spcPct val="0"/>
              </a:spcBef>
            </a:pPr>
            <a:r>
              <a:rPr lang="zh-CN" altLang="en-US" sz="900" dirty="0" smtClean="0">
                <a:solidFill>
                  <a:schemeClr val="tx1">
                    <a:lumMod val="50000"/>
                    <a:lumOff val="50000"/>
                  </a:schemeClr>
                </a:solidFill>
                <a:latin typeface="微软雅黑" pitchFamily="34" charset="-122"/>
                <a:ea typeface="微软雅黑" pitchFamily="34" charset="-122"/>
              </a:rPr>
              <a:t>在需求分析和建模时，设计了很多模型，例如序列图，状态图</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13" name="文本框 17"/>
          <p:cNvSpPr>
            <a:spLocks noChangeArrowheads="1"/>
          </p:cNvSpPr>
          <p:nvPr/>
        </p:nvSpPr>
        <p:spPr bwMode="auto">
          <a:xfrm>
            <a:off x="5571850" y="2851284"/>
            <a:ext cx="26725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spcBef>
                <a:spcPct val="0"/>
              </a:spcBef>
            </a:pPr>
            <a:r>
              <a:rPr lang="zh-CN" altLang="en-US" sz="900" dirty="0" smtClean="0">
                <a:solidFill>
                  <a:schemeClr val="tx1">
                    <a:lumMod val="50000"/>
                    <a:lumOff val="50000"/>
                  </a:schemeClr>
                </a:solidFill>
                <a:latin typeface="微软雅黑" pitchFamily="34" charset="-122"/>
                <a:ea typeface="微软雅黑" pitchFamily="34" charset="-122"/>
              </a:rPr>
              <a:t>开发前的需求分析结合实际，软件开发时才不会遇到不可能实现的功能。</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14" name="文本框 18"/>
          <p:cNvSpPr>
            <a:spLocks noChangeArrowheads="1"/>
          </p:cNvSpPr>
          <p:nvPr/>
        </p:nvSpPr>
        <p:spPr bwMode="auto">
          <a:xfrm>
            <a:off x="964795" y="4039416"/>
            <a:ext cx="2779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spcBef>
                <a:spcPct val="0"/>
              </a:spcBef>
            </a:pPr>
            <a:r>
              <a:rPr lang="zh-CN" altLang="en-US" sz="900" dirty="0" smtClean="0">
                <a:solidFill>
                  <a:schemeClr val="tx1">
                    <a:lumMod val="50000"/>
                    <a:lumOff val="50000"/>
                  </a:schemeClr>
                </a:solidFill>
                <a:latin typeface="微软雅黑" pitchFamily="34" charset="-122"/>
                <a:ea typeface="微软雅黑" pitchFamily="34" charset="-122"/>
              </a:rPr>
              <a:t>经历了一个完整的软件开发流程，学会了各类文档的书写的标准与规范等。</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18" name="矩形 17"/>
          <p:cNvSpPr>
            <a:spLocks noChangeArrowheads="1"/>
          </p:cNvSpPr>
          <p:nvPr/>
        </p:nvSpPr>
        <p:spPr bwMode="auto">
          <a:xfrm>
            <a:off x="1460215" y="1456420"/>
            <a:ext cx="17235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dirty="0" smtClean="0">
                <a:solidFill>
                  <a:schemeClr val="tx1">
                    <a:lumMod val="75000"/>
                    <a:lumOff val="25000"/>
                  </a:schemeClr>
                </a:solidFill>
                <a:latin typeface="微软雅黑" pitchFamily="34" charset="-122"/>
                <a:ea typeface="微软雅黑" pitchFamily="34" charset="-122"/>
              </a:rPr>
              <a:t>需求分析和建模的能力</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5947341" y="2571747"/>
            <a:ext cx="1261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dirty="0" smtClean="0">
                <a:solidFill>
                  <a:schemeClr val="tx1">
                    <a:lumMod val="75000"/>
                    <a:lumOff val="25000"/>
                  </a:schemeClr>
                </a:solidFill>
                <a:latin typeface="微软雅黑" pitchFamily="34" charset="-122"/>
                <a:ea typeface="微软雅黑" pitchFamily="34" charset="-122"/>
              </a:rPr>
              <a:t>软件开发的能力</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0" name="矩形 19"/>
          <p:cNvSpPr>
            <a:spLocks noChangeArrowheads="1"/>
          </p:cNvSpPr>
          <p:nvPr/>
        </p:nvSpPr>
        <p:spPr bwMode="auto">
          <a:xfrm>
            <a:off x="1458369" y="3749243"/>
            <a:ext cx="15696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200" dirty="0">
                <a:solidFill>
                  <a:schemeClr val="tx1">
                    <a:lumMod val="75000"/>
                    <a:lumOff val="25000"/>
                  </a:schemeClr>
                </a:solidFill>
                <a:latin typeface="微软雅黑" pitchFamily="34" charset="-122"/>
                <a:ea typeface="微软雅黑" pitchFamily="34" charset="-122"/>
              </a:rPr>
              <a:t>书写</a:t>
            </a:r>
            <a:r>
              <a:rPr lang="zh-CN" altLang="en-US" sz="1200" dirty="0">
                <a:solidFill>
                  <a:schemeClr val="tx1">
                    <a:lumMod val="75000"/>
                    <a:lumOff val="25000"/>
                  </a:schemeClr>
                </a:solidFill>
                <a:latin typeface="微软雅黑" pitchFamily="34" charset="-122"/>
                <a:ea typeface="微软雅黑" pitchFamily="34" charset="-122"/>
              </a:rPr>
              <a:t>各类</a:t>
            </a:r>
            <a:r>
              <a:rPr lang="zh-CN" altLang="en-US" sz="1200" dirty="0">
                <a:solidFill>
                  <a:schemeClr val="tx1">
                    <a:lumMod val="75000"/>
                    <a:lumOff val="25000"/>
                  </a:schemeClr>
                </a:solidFill>
                <a:latin typeface="微软雅黑" pitchFamily="34" charset="-122"/>
                <a:ea typeface="微软雅黑" pitchFamily="34" charset="-122"/>
              </a:rPr>
              <a:t>文档的能力</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56" name="组合 55"/>
          <p:cNvGrpSpPr/>
          <p:nvPr/>
        </p:nvGrpSpPr>
        <p:grpSpPr>
          <a:xfrm>
            <a:off x="4209190" y="2513138"/>
            <a:ext cx="720000" cy="720222"/>
            <a:chOff x="4209190" y="2513138"/>
            <a:chExt cx="720000" cy="720222"/>
          </a:xfrm>
        </p:grpSpPr>
        <p:sp>
          <p:nvSpPr>
            <p:cNvPr id="29" name="椭圆 9"/>
            <p:cNvSpPr>
              <a:spLocks noChangeArrowheads="1"/>
            </p:cNvSpPr>
            <p:nvPr/>
          </p:nvSpPr>
          <p:spPr bwMode="auto">
            <a:xfrm>
              <a:off x="4209190" y="2513138"/>
              <a:ext cx="720000" cy="720222"/>
            </a:xfrm>
            <a:prstGeom prst="ellipse">
              <a:avLst/>
            </a:prstGeom>
            <a:noFill/>
            <a:ln>
              <a:solidFill>
                <a:schemeClr val="tx1">
                  <a:lumMod val="75000"/>
                  <a:lumOff val="25000"/>
                </a:schemeClr>
              </a:solidFill>
            </a:ln>
            <a:extLst/>
          </p:spPr>
          <p:txBody>
            <a:bodyPr anchor="ctr"/>
            <a:lstStyle/>
            <a:p>
              <a:pPr algn="ctr"/>
              <a:endParaRPr lang="zh-CN" altLang="en-US">
                <a:solidFill>
                  <a:schemeClr val="tx1">
                    <a:lumMod val="75000"/>
                    <a:lumOff val="25000"/>
                  </a:schemeClr>
                </a:solidFill>
              </a:endParaRPr>
            </a:p>
          </p:txBody>
        </p:sp>
        <p:sp>
          <p:nvSpPr>
            <p:cNvPr id="33" name="Freeform 27"/>
            <p:cNvSpPr>
              <a:spLocks noEditPoints="1"/>
            </p:cNvSpPr>
            <p:nvPr/>
          </p:nvSpPr>
          <p:spPr bwMode="auto">
            <a:xfrm>
              <a:off x="4357686" y="2661680"/>
              <a:ext cx="428628" cy="416051"/>
            </a:xfrm>
            <a:custGeom>
              <a:avLst/>
              <a:gdLst/>
              <a:ahLst/>
              <a:cxnLst>
                <a:cxn ang="0">
                  <a:pos x="490" y="1319"/>
                </a:cxn>
                <a:cxn ang="0">
                  <a:pos x="299" y="1249"/>
                </a:cxn>
                <a:cxn ang="0">
                  <a:pos x="24" y="872"/>
                </a:cxn>
                <a:cxn ang="0">
                  <a:pos x="23" y="587"/>
                </a:cxn>
                <a:cxn ang="0">
                  <a:pos x="179" y="369"/>
                </a:cxn>
                <a:cxn ang="0">
                  <a:pos x="405" y="256"/>
                </a:cxn>
                <a:cxn ang="0">
                  <a:pos x="612" y="249"/>
                </a:cxn>
                <a:cxn ang="0">
                  <a:pos x="760" y="0"/>
                </a:cxn>
                <a:cxn ang="0">
                  <a:pos x="726" y="239"/>
                </a:cxn>
                <a:cxn ang="0">
                  <a:pos x="858" y="179"/>
                </a:cxn>
                <a:cxn ang="0">
                  <a:pos x="1076" y="176"/>
                </a:cxn>
                <a:cxn ang="0">
                  <a:pos x="1275" y="203"/>
                </a:cxn>
                <a:cxn ang="0">
                  <a:pos x="1155" y="426"/>
                </a:cxn>
                <a:cxn ang="0">
                  <a:pos x="1243" y="607"/>
                </a:cxn>
                <a:cxn ang="0">
                  <a:pos x="1184" y="942"/>
                </a:cxn>
                <a:cxn ang="0">
                  <a:pos x="967" y="1234"/>
                </a:cxn>
                <a:cxn ang="0">
                  <a:pos x="737" y="1300"/>
                </a:cxn>
                <a:cxn ang="0">
                  <a:pos x="671" y="1294"/>
                </a:cxn>
                <a:cxn ang="0">
                  <a:pos x="620" y="1297"/>
                </a:cxn>
                <a:cxn ang="0">
                  <a:pos x="747" y="46"/>
                </a:cxn>
                <a:cxn ang="0">
                  <a:pos x="723" y="35"/>
                </a:cxn>
                <a:cxn ang="0">
                  <a:pos x="664" y="186"/>
                </a:cxn>
                <a:cxn ang="0">
                  <a:pos x="643" y="275"/>
                </a:cxn>
                <a:cxn ang="0">
                  <a:pos x="668" y="395"/>
                </a:cxn>
                <a:cxn ang="0">
                  <a:pos x="777" y="71"/>
                </a:cxn>
                <a:cxn ang="0">
                  <a:pos x="1063" y="202"/>
                </a:cxn>
                <a:cxn ang="0">
                  <a:pos x="824" y="253"/>
                </a:cxn>
                <a:cxn ang="0">
                  <a:pos x="745" y="364"/>
                </a:cxn>
                <a:cxn ang="0">
                  <a:pos x="874" y="274"/>
                </a:cxn>
                <a:cxn ang="0">
                  <a:pos x="946" y="282"/>
                </a:cxn>
                <a:cxn ang="0">
                  <a:pos x="990" y="282"/>
                </a:cxn>
                <a:cxn ang="0">
                  <a:pos x="1131" y="246"/>
                </a:cxn>
                <a:cxn ang="0">
                  <a:pos x="1103" y="301"/>
                </a:cxn>
                <a:cxn ang="0">
                  <a:pos x="1052" y="399"/>
                </a:cxn>
                <a:cxn ang="0">
                  <a:pos x="934" y="325"/>
                </a:cxn>
                <a:cxn ang="0">
                  <a:pos x="975" y="434"/>
                </a:cxn>
                <a:cxn ang="0">
                  <a:pos x="875" y="365"/>
                </a:cxn>
                <a:cxn ang="0">
                  <a:pos x="728" y="436"/>
                </a:cxn>
                <a:cxn ang="0">
                  <a:pos x="1026" y="453"/>
                </a:cxn>
                <a:cxn ang="0">
                  <a:pos x="1198" y="320"/>
                </a:cxn>
                <a:cxn ang="0">
                  <a:pos x="1118" y="211"/>
                </a:cxn>
                <a:cxn ang="0">
                  <a:pos x="240" y="368"/>
                </a:cxn>
                <a:cxn ang="0">
                  <a:pos x="121" y="467"/>
                </a:cxn>
                <a:cxn ang="0">
                  <a:pos x="32" y="700"/>
                </a:cxn>
                <a:cxn ang="0">
                  <a:pos x="115" y="989"/>
                </a:cxn>
                <a:cxn ang="0">
                  <a:pos x="364" y="1251"/>
                </a:cxn>
                <a:cxn ang="0">
                  <a:pos x="509" y="1247"/>
                </a:cxn>
                <a:cxn ang="0">
                  <a:pos x="478" y="1199"/>
                </a:cxn>
                <a:cxn ang="0">
                  <a:pos x="621" y="1214"/>
                </a:cxn>
                <a:cxn ang="0">
                  <a:pos x="702" y="1137"/>
                </a:cxn>
                <a:cxn ang="0">
                  <a:pos x="736" y="1262"/>
                </a:cxn>
                <a:cxn ang="0">
                  <a:pos x="941" y="1222"/>
                </a:cxn>
                <a:cxn ang="0">
                  <a:pos x="1153" y="940"/>
                </a:cxn>
                <a:cxn ang="0">
                  <a:pos x="1214" y="706"/>
                </a:cxn>
                <a:cxn ang="0">
                  <a:pos x="1101" y="453"/>
                </a:cxn>
                <a:cxn ang="0">
                  <a:pos x="861" y="474"/>
                </a:cxn>
                <a:cxn ang="0">
                  <a:pos x="646" y="483"/>
                </a:cxn>
                <a:cxn ang="0">
                  <a:pos x="552" y="395"/>
                </a:cxn>
                <a:cxn ang="0">
                  <a:pos x="583" y="431"/>
                </a:cxn>
                <a:cxn ang="0">
                  <a:pos x="595" y="302"/>
                </a:cxn>
              </a:cxnLst>
              <a:rect l="0" t="0" r="r" b="b"/>
              <a:pathLst>
                <a:path w="1275" h="1327">
                  <a:moveTo>
                    <a:pt x="580" y="1313"/>
                  </a:moveTo>
                  <a:lnTo>
                    <a:pt x="580" y="1313"/>
                  </a:lnTo>
                  <a:lnTo>
                    <a:pt x="578" y="1301"/>
                  </a:lnTo>
                  <a:lnTo>
                    <a:pt x="577" y="1289"/>
                  </a:lnTo>
                  <a:lnTo>
                    <a:pt x="578" y="1283"/>
                  </a:lnTo>
                  <a:lnTo>
                    <a:pt x="579" y="1277"/>
                  </a:lnTo>
                  <a:lnTo>
                    <a:pt x="581" y="1272"/>
                  </a:lnTo>
                  <a:lnTo>
                    <a:pt x="583" y="1267"/>
                  </a:lnTo>
                  <a:lnTo>
                    <a:pt x="583" y="1267"/>
                  </a:lnTo>
                  <a:lnTo>
                    <a:pt x="570" y="1273"/>
                  </a:lnTo>
                  <a:lnTo>
                    <a:pt x="557" y="1279"/>
                  </a:lnTo>
                  <a:lnTo>
                    <a:pt x="532" y="1296"/>
                  </a:lnTo>
                  <a:lnTo>
                    <a:pt x="504" y="1312"/>
                  </a:lnTo>
                  <a:lnTo>
                    <a:pt x="490" y="1319"/>
                  </a:lnTo>
                  <a:lnTo>
                    <a:pt x="475" y="1327"/>
                  </a:lnTo>
                  <a:lnTo>
                    <a:pt x="475" y="1327"/>
                  </a:lnTo>
                  <a:lnTo>
                    <a:pt x="461" y="1327"/>
                  </a:lnTo>
                  <a:lnTo>
                    <a:pt x="448" y="1327"/>
                  </a:lnTo>
                  <a:lnTo>
                    <a:pt x="435" y="1326"/>
                  </a:lnTo>
                  <a:lnTo>
                    <a:pt x="424" y="1322"/>
                  </a:lnTo>
                  <a:lnTo>
                    <a:pt x="412" y="1319"/>
                  </a:lnTo>
                  <a:lnTo>
                    <a:pt x="400" y="1315"/>
                  </a:lnTo>
                  <a:lnTo>
                    <a:pt x="389" y="1311"/>
                  </a:lnTo>
                  <a:lnTo>
                    <a:pt x="380" y="1305"/>
                  </a:lnTo>
                  <a:lnTo>
                    <a:pt x="359" y="1293"/>
                  </a:lnTo>
                  <a:lnTo>
                    <a:pt x="339" y="1279"/>
                  </a:lnTo>
                  <a:lnTo>
                    <a:pt x="299" y="1249"/>
                  </a:lnTo>
                  <a:lnTo>
                    <a:pt x="299" y="1249"/>
                  </a:lnTo>
                  <a:lnTo>
                    <a:pt x="269" y="1226"/>
                  </a:lnTo>
                  <a:lnTo>
                    <a:pt x="240" y="1202"/>
                  </a:lnTo>
                  <a:lnTo>
                    <a:pt x="214" y="1177"/>
                  </a:lnTo>
                  <a:lnTo>
                    <a:pt x="188" y="1150"/>
                  </a:lnTo>
                  <a:lnTo>
                    <a:pt x="164" y="1122"/>
                  </a:lnTo>
                  <a:lnTo>
                    <a:pt x="141" y="1092"/>
                  </a:lnTo>
                  <a:lnTo>
                    <a:pt x="119" y="1060"/>
                  </a:lnTo>
                  <a:lnTo>
                    <a:pt x="99" y="1025"/>
                  </a:lnTo>
                  <a:lnTo>
                    <a:pt x="99" y="1025"/>
                  </a:lnTo>
                  <a:lnTo>
                    <a:pt x="79" y="987"/>
                  </a:lnTo>
                  <a:lnTo>
                    <a:pt x="58" y="950"/>
                  </a:lnTo>
                  <a:lnTo>
                    <a:pt x="40" y="911"/>
                  </a:lnTo>
                  <a:lnTo>
                    <a:pt x="32" y="892"/>
                  </a:lnTo>
                  <a:lnTo>
                    <a:pt x="24" y="872"/>
                  </a:lnTo>
                  <a:lnTo>
                    <a:pt x="18" y="851"/>
                  </a:lnTo>
                  <a:lnTo>
                    <a:pt x="12" y="830"/>
                  </a:lnTo>
                  <a:lnTo>
                    <a:pt x="7" y="808"/>
                  </a:lnTo>
                  <a:lnTo>
                    <a:pt x="4" y="785"/>
                  </a:lnTo>
                  <a:lnTo>
                    <a:pt x="1" y="761"/>
                  </a:lnTo>
                  <a:lnTo>
                    <a:pt x="0" y="736"/>
                  </a:lnTo>
                  <a:lnTo>
                    <a:pt x="0" y="709"/>
                  </a:lnTo>
                  <a:lnTo>
                    <a:pt x="1" y="681"/>
                  </a:lnTo>
                  <a:lnTo>
                    <a:pt x="1" y="681"/>
                  </a:lnTo>
                  <a:lnTo>
                    <a:pt x="3" y="663"/>
                  </a:lnTo>
                  <a:lnTo>
                    <a:pt x="6" y="647"/>
                  </a:lnTo>
                  <a:lnTo>
                    <a:pt x="10" y="631"/>
                  </a:lnTo>
                  <a:lnTo>
                    <a:pt x="15" y="617"/>
                  </a:lnTo>
                  <a:lnTo>
                    <a:pt x="23" y="587"/>
                  </a:lnTo>
                  <a:lnTo>
                    <a:pt x="28" y="570"/>
                  </a:lnTo>
                  <a:lnTo>
                    <a:pt x="33" y="551"/>
                  </a:lnTo>
                  <a:lnTo>
                    <a:pt x="33" y="551"/>
                  </a:lnTo>
                  <a:lnTo>
                    <a:pt x="40" y="543"/>
                  </a:lnTo>
                  <a:lnTo>
                    <a:pt x="47" y="533"/>
                  </a:lnTo>
                  <a:lnTo>
                    <a:pt x="53" y="522"/>
                  </a:lnTo>
                  <a:lnTo>
                    <a:pt x="58" y="512"/>
                  </a:lnTo>
                  <a:lnTo>
                    <a:pt x="68" y="489"/>
                  </a:lnTo>
                  <a:lnTo>
                    <a:pt x="78" y="467"/>
                  </a:lnTo>
                  <a:lnTo>
                    <a:pt x="78" y="467"/>
                  </a:lnTo>
                  <a:lnTo>
                    <a:pt x="108" y="439"/>
                  </a:lnTo>
                  <a:lnTo>
                    <a:pt x="136" y="411"/>
                  </a:lnTo>
                  <a:lnTo>
                    <a:pt x="164" y="383"/>
                  </a:lnTo>
                  <a:lnTo>
                    <a:pt x="179" y="369"/>
                  </a:lnTo>
                  <a:lnTo>
                    <a:pt x="194" y="357"/>
                  </a:lnTo>
                  <a:lnTo>
                    <a:pt x="209" y="344"/>
                  </a:lnTo>
                  <a:lnTo>
                    <a:pt x="227" y="332"/>
                  </a:lnTo>
                  <a:lnTo>
                    <a:pt x="244" y="321"/>
                  </a:lnTo>
                  <a:lnTo>
                    <a:pt x="261" y="310"/>
                  </a:lnTo>
                  <a:lnTo>
                    <a:pt x="280" y="301"/>
                  </a:lnTo>
                  <a:lnTo>
                    <a:pt x="300" y="293"/>
                  </a:lnTo>
                  <a:lnTo>
                    <a:pt x="322" y="287"/>
                  </a:lnTo>
                  <a:lnTo>
                    <a:pt x="345" y="282"/>
                  </a:lnTo>
                  <a:lnTo>
                    <a:pt x="345" y="282"/>
                  </a:lnTo>
                  <a:lnTo>
                    <a:pt x="358" y="273"/>
                  </a:lnTo>
                  <a:lnTo>
                    <a:pt x="373" y="265"/>
                  </a:lnTo>
                  <a:lnTo>
                    <a:pt x="388" y="260"/>
                  </a:lnTo>
                  <a:lnTo>
                    <a:pt x="405" y="256"/>
                  </a:lnTo>
                  <a:lnTo>
                    <a:pt x="422" y="254"/>
                  </a:lnTo>
                  <a:lnTo>
                    <a:pt x="440" y="252"/>
                  </a:lnTo>
                  <a:lnTo>
                    <a:pt x="458" y="250"/>
                  </a:lnTo>
                  <a:lnTo>
                    <a:pt x="476" y="252"/>
                  </a:lnTo>
                  <a:lnTo>
                    <a:pt x="495" y="253"/>
                  </a:lnTo>
                  <a:lnTo>
                    <a:pt x="512" y="255"/>
                  </a:lnTo>
                  <a:lnTo>
                    <a:pt x="531" y="257"/>
                  </a:lnTo>
                  <a:lnTo>
                    <a:pt x="548" y="260"/>
                  </a:lnTo>
                  <a:lnTo>
                    <a:pt x="565" y="264"/>
                  </a:lnTo>
                  <a:lnTo>
                    <a:pt x="580" y="268"/>
                  </a:lnTo>
                  <a:lnTo>
                    <a:pt x="595" y="273"/>
                  </a:lnTo>
                  <a:lnTo>
                    <a:pt x="608" y="277"/>
                  </a:lnTo>
                  <a:lnTo>
                    <a:pt x="608" y="277"/>
                  </a:lnTo>
                  <a:lnTo>
                    <a:pt x="612" y="249"/>
                  </a:lnTo>
                  <a:lnTo>
                    <a:pt x="618" y="218"/>
                  </a:lnTo>
                  <a:lnTo>
                    <a:pt x="627" y="187"/>
                  </a:lnTo>
                  <a:lnTo>
                    <a:pt x="637" y="155"/>
                  </a:lnTo>
                  <a:lnTo>
                    <a:pt x="658" y="90"/>
                  </a:lnTo>
                  <a:lnTo>
                    <a:pt x="678" y="29"/>
                  </a:lnTo>
                  <a:lnTo>
                    <a:pt x="678" y="29"/>
                  </a:lnTo>
                  <a:lnTo>
                    <a:pt x="686" y="22"/>
                  </a:lnTo>
                  <a:lnTo>
                    <a:pt x="696" y="17"/>
                  </a:lnTo>
                  <a:lnTo>
                    <a:pt x="705" y="12"/>
                  </a:lnTo>
                  <a:lnTo>
                    <a:pt x="716" y="7"/>
                  </a:lnTo>
                  <a:lnTo>
                    <a:pt x="727" y="4"/>
                  </a:lnTo>
                  <a:lnTo>
                    <a:pt x="737" y="2"/>
                  </a:lnTo>
                  <a:lnTo>
                    <a:pt x="749" y="0"/>
                  </a:lnTo>
                  <a:lnTo>
                    <a:pt x="760" y="0"/>
                  </a:lnTo>
                  <a:lnTo>
                    <a:pt x="770" y="0"/>
                  </a:lnTo>
                  <a:lnTo>
                    <a:pt x="781" y="2"/>
                  </a:lnTo>
                  <a:lnTo>
                    <a:pt x="791" y="5"/>
                  </a:lnTo>
                  <a:lnTo>
                    <a:pt x="800" y="10"/>
                  </a:lnTo>
                  <a:lnTo>
                    <a:pt x="808" y="16"/>
                  </a:lnTo>
                  <a:lnTo>
                    <a:pt x="815" y="25"/>
                  </a:lnTo>
                  <a:lnTo>
                    <a:pt x="821" y="34"/>
                  </a:lnTo>
                  <a:lnTo>
                    <a:pt x="825" y="46"/>
                  </a:lnTo>
                  <a:lnTo>
                    <a:pt x="825" y="46"/>
                  </a:lnTo>
                  <a:lnTo>
                    <a:pt x="787" y="110"/>
                  </a:lnTo>
                  <a:lnTo>
                    <a:pt x="769" y="141"/>
                  </a:lnTo>
                  <a:lnTo>
                    <a:pt x="753" y="172"/>
                  </a:lnTo>
                  <a:lnTo>
                    <a:pt x="738" y="204"/>
                  </a:lnTo>
                  <a:lnTo>
                    <a:pt x="726" y="239"/>
                  </a:lnTo>
                  <a:lnTo>
                    <a:pt x="714" y="276"/>
                  </a:lnTo>
                  <a:lnTo>
                    <a:pt x="703" y="316"/>
                  </a:lnTo>
                  <a:lnTo>
                    <a:pt x="703" y="316"/>
                  </a:lnTo>
                  <a:lnTo>
                    <a:pt x="721" y="290"/>
                  </a:lnTo>
                  <a:lnTo>
                    <a:pt x="731" y="277"/>
                  </a:lnTo>
                  <a:lnTo>
                    <a:pt x="743" y="264"/>
                  </a:lnTo>
                  <a:lnTo>
                    <a:pt x="754" y="252"/>
                  </a:lnTo>
                  <a:lnTo>
                    <a:pt x="767" y="240"/>
                  </a:lnTo>
                  <a:lnTo>
                    <a:pt x="780" y="227"/>
                  </a:lnTo>
                  <a:lnTo>
                    <a:pt x="795" y="216"/>
                  </a:lnTo>
                  <a:lnTo>
                    <a:pt x="810" y="206"/>
                  </a:lnTo>
                  <a:lnTo>
                    <a:pt x="825" y="196"/>
                  </a:lnTo>
                  <a:lnTo>
                    <a:pt x="842" y="186"/>
                  </a:lnTo>
                  <a:lnTo>
                    <a:pt x="858" y="179"/>
                  </a:lnTo>
                  <a:lnTo>
                    <a:pt x="876" y="172"/>
                  </a:lnTo>
                  <a:lnTo>
                    <a:pt x="895" y="167"/>
                  </a:lnTo>
                  <a:lnTo>
                    <a:pt x="914" y="164"/>
                  </a:lnTo>
                  <a:lnTo>
                    <a:pt x="934" y="162"/>
                  </a:lnTo>
                  <a:lnTo>
                    <a:pt x="934" y="162"/>
                  </a:lnTo>
                  <a:lnTo>
                    <a:pt x="945" y="162"/>
                  </a:lnTo>
                  <a:lnTo>
                    <a:pt x="956" y="163"/>
                  </a:lnTo>
                  <a:lnTo>
                    <a:pt x="975" y="165"/>
                  </a:lnTo>
                  <a:lnTo>
                    <a:pt x="986" y="165"/>
                  </a:lnTo>
                  <a:lnTo>
                    <a:pt x="995" y="164"/>
                  </a:lnTo>
                  <a:lnTo>
                    <a:pt x="1005" y="162"/>
                  </a:lnTo>
                  <a:lnTo>
                    <a:pt x="1015" y="158"/>
                  </a:lnTo>
                  <a:lnTo>
                    <a:pt x="1015" y="158"/>
                  </a:lnTo>
                  <a:lnTo>
                    <a:pt x="1076" y="176"/>
                  </a:lnTo>
                  <a:lnTo>
                    <a:pt x="1106" y="183"/>
                  </a:lnTo>
                  <a:lnTo>
                    <a:pt x="1137" y="189"/>
                  </a:lnTo>
                  <a:lnTo>
                    <a:pt x="1166" y="194"/>
                  </a:lnTo>
                  <a:lnTo>
                    <a:pt x="1179" y="195"/>
                  </a:lnTo>
                  <a:lnTo>
                    <a:pt x="1193" y="195"/>
                  </a:lnTo>
                  <a:lnTo>
                    <a:pt x="1207" y="195"/>
                  </a:lnTo>
                  <a:lnTo>
                    <a:pt x="1219" y="193"/>
                  </a:lnTo>
                  <a:lnTo>
                    <a:pt x="1232" y="191"/>
                  </a:lnTo>
                  <a:lnTo>
                    <a:pt x="1243" y="186"/>
                  </a:lnTo>
                  <a:lnTo>
                    <a:pt x="1243" y="186"/>
                  </a:lnTo>
                  <a:lnTo>
                    <a:pt x="1252" y="189"/>
                  </a:lnTo>
                  <a:lnTo>
                    <a:pt x="1261" y="194"/>
                  </a:lnTo>
                  <a:lnTo>
                    <a:pt x="1267" y="198"/>
                  </a:lnTo>
                  <a:lnTo>
                    <a:pt x="1275" y="203"/>
                  </a:lnTo>
                  <a:lnTo>
                    <a:pt x="1275" y="203"/>
                  </a:lnTo>
                  <a:lnTo>
                    <a:pt x="1253" y="263"/>
                  </a:lnTo>
                  <a:lnTo>
                    <a:pt x="1242" y="294"/>
                  </a:lnTo>
                  <a:lnTo>
                    <a:pt x="1228" y="324"/>
                  </a:lnTo>
                  <a:lnTo>
                    <a:pt x="1220" y="339"/>
                  </a:lnTo>
                  <a:lnTo>
                    <a:pt x="1213" y="353"/>
                  </a:lnTo>
                  <a:lnTo>
                    <a:pt x="1203" y="367"/>
                  </a:lnTo>
                  <a:lnTo>
                    <a:pt x="1193" y="379"/>
                  </a:lnTo>
                  <a:lnTo>
                    <a:pt x="1183" y="391"/>
                  </a:lnTo>
                  <a:lnTo>
                    <a:pt x="1171" y="401"/>
                  </a:lnTo>
                  <a:lnTo>
                    <a:pt x="1158" y="410"/>
                  </a:lnTo>
                  <a:lnTo>
                    <a:pt x="1145" y="418"/>
                  </a:lnTo>
                  <a:lnTo>
                    <a:pt x="1145" y="418"/>
                  </a:lnTo>
                  <a:lnTo>
                    <a:pt x="1155" y="426"/>
                  </a:lnTo>
                  <a:lnTo>
                    <a:pt x="1164" y="434"/>
                  </a:lnTo>
                  <a:lnTo>
                    <a:pt x="1172" y="443"/>
                  </a:lnTo>
                  <a:lnTo>
                    <a:pt x="1179" y="453"/>
                  </a:lnTo>
                  <a:lnTo>
                    <a:pt x="1193" y="474"/>
                  </a:lnTo>
                  <a:lnTo>
                    <a:pt x="1208" y="499"/>
                  </a:lnTo>
                  <a:lnTo>
                    <a:pt x="1208" y="499"/>
                  </a:lnTo>
                  <a:lnTo>
                    <a:pt x="1223" y="524"/>
                  </a:lnTo>
                  <a:lnTo>
                    <a:pt x="1229" y="535"/>
                  </a:lnTo>
                  <a:lnTo>
                    <a:pt x="1233" y="546"/>
                  </a:lnTo>
                  <a:lnTo>
                    <a:pt x="1237" y="558"/>
                  </a:lnTo>
                  <a:lnTo>
                    <a:pt x="1239" y="571"/>
                  </a:lnTo>
                  <a:lnTo>
                    <a:pt x="1242" y="588"/>
                  </a:lnTo>
                  <a:lnTo>
                    <a:pt x="1243" y="607"/>
                  </a:lnTo>
                  <a:lnTo>
                    <a:pt x="1243" y="607"/>
                  </a:lnTo>
                  <a:lnTo>
                    <a:pt x="1244" y="635"/>
                  </a:lnTo>
                  <a:lnTo>
                    <a:pt x="1245" y="663"/>
                  </a:lnTo>
                  <a:lnTo>
                    <a:pt x="1244" y="688"/>
                  </a:lnTo>
                  <a:lnTo>
                    <a:pt x="1243" y="714"/>
                  </a:lnTo>
                  <a:lnTo>
                    <a:pt x="1241" y="739"/>
                  </a:lnTo>
                  <a:lnTo>
                    <a:pt x="1237" y="763"/>
                  </a:lnTo>
                  <a:lnTo>
                    <a:pt x="1233" y="787"/>
                  </a:lnTo>
                  <a:lnTo>
                    <a:pt x="1229" y="809"/>
                  </a:lnTo>
                  <a:lnTo>
                    <a:pt x="1222" y="833"/>
                  </a:lnTo>
                  <a:lnTo>
                    <a:pt x="1216" y="855"/>
                  </a:lnTo>
                  <a:lnTo>
                    <a:pt x="1209" y="877"/>
                  </a:lnTo>
                  <a:lnTo>
                    <a:pt x="1201" y="899"/>
                  </a:lnTo>
                  <a:lnTo>
                    <a:pt x="1192" y="921"/>
                  </a:lnTo>
                  <a:lnTo>
                    <a:pt x="1184" y="942"/>
                  </a:lnTo>
                  <a:lnTo>
                    <a:pt x="1162" y="986"/>
                  </a:lnTo>
                  <a:lnTo>
                    <a:pt x="1162" y="986"/>
                  </a:lnTo>
                  <a:lnTo>
                    <a:pt x="1145" y="1016"/>
                  </a:lnTo>
                  <a:lnTo>
                    <a:pt x="1128" y="1046"/>
                  </a:lnTo>
                  <a:lnTo>
                    <a:pt x="1120" y="1061"/>
                  </a:lnTo>
                  <a:lnTo>
                    <a:pt x="1111" y="1076"/>
                  </a:lnTo>
                  <a:lnTo>
                    <a:pt x="1105" y="1091"/>
                  </a:lnTo>
                  <a:lnTo>
                    <a:pt x="1099" y="1106"/>
                  </a:lnTo>
                  <a:lnTo>
                    <a:pt x="1099" y="1106"/>
                  </a:lnTo>
                  <a:lnTo>
                    <a:pt x="1060" y="1148"/>
                  </a:lnTo>
                  <a:lnTo>
                    <a:pt x="1038" y="1170"/>
                  </a:lnTo>
                  <a:lnTo>
                    <a:pt x="1016" y="1193"/>
                  </a:lnTo>
                  <a:lnTo>
                    <a:pt x="992" y="1214"/>
                  </a:lnTo>
                  <a:lnTo>
                    <a:pt x="967" y="1234"/>
                  </a:lnTo>
                  <a:lnTo>
                    <a:pt x="942" y="1254"/>
                  </a:lnTo>
                  <a:lnTo>
                    <a:pt x="916" y="1271"/>
                  </a:lnTo>
                  <a:lnTo>
                    <a:pt x="902" y="1278"/>
                  </a:lnTo>
                  <a:lnTo>
                    <a:pt x="888" y="1285"/>
                  </a:lnTo>
                  <a:lnTo>
                    <a:pt x="874" y="1291"/>
                  </a:lnTo>
                  <a:lnTo>
                    <a:pt x="860" y="1297"/>
                  </a:lnTo>
                  <a:lnTo>
                    <a:pt x="845" y="1301"/>
                  </a:lnTo>
                  <a:lnTo>
                    <a:pt x="830" y="1304"/>
                  </a:lnTo>
                  <a:lnTo>
                    <a:pt x="815" y="1306"/>
                  </a:lnTo>
                  <a:lnTo>
                    <a:pt x="800" y="1307"/>
                  </a:lnTo>
                  <a:lnTo>
                    <a:pt x="785" y="1307"/>
                  </a:lnTo>
                  <a:lnTo>
                    <a:pt x="769" y="1306"/>
                  </a:lnTo>
                  <a:lnTo>
                    <a:pt x="753" y="1304"/>
                  </a:lnTo>
                  <a:lnTo>
                    <a:pt x="737" y="1300"/>
                  </a:lnTo>
                  <a:lnTo>
                    <a:pt x="721" y="1296"/>
                  </a:lnTo>
                  <a:lnTo>
                    <a:pt x="705" y="1288"/>
                  </a:lnTo>
                  <a:lnTo>
                    <a:pt x="688" y="1281"/>
                  </a:lnTo>
                  <a:lnTo>
                    <a:pt x="671" y="1271"/>
                  </a:lnTo>
                  <a:lnTo>
                    <a:pt x="671" y="1271"/>
                  </a:lnTo>
                  <a:lnTo>
                    <a:pt x="669" y="1273"/>
                  </a:lnTo>
                  <a:lnTo>
                    <a:pt x="669" y="1275"/>
                  </a:lnTo>
                  <a:lnTo>
                    <a:pt x="670" y="1278"/>
                  </a:lnTo>
                  <a:lnTo>
                    <a:pt x="672" y="1282"/>
                  </a:lnTo>
                  <a:lnTo>
                    <a:pt x="674" y="1285"/>
                  </a:lnTo>
                  <a:lnTo>
                    <a:pt x="675" y="1288"/>
                  </a:lnTo>
                  <a:lnTo>
                    <a:pt x="674" y="1291"/>
                  </a:lnTo>
                  <a:lnTo>
                    <a:pt x="671" y="1294"/>
                  </a:lnTo>
                  <a:lnTo>
                    <a:pt x="671" y="1294"/>
                  </a:lnTo>
                  <a:lnTo>
                    <a:pt x="663" y="1296"/>
                  </a:lnTo>
                  <a:lnTo>
                    <a:pt x="657" y="1296"/>
                  </a:lnTo>
                  <a:lnTo>
                    <a:pt x="651" y="1294"/>
                  </a:lnTo>
                  <a:lnTo>
                    <a:pt x="646" y="1292"/>
                  </a:lnTo>
                  <a:lnTo>
                    <a:pt x="642" y="1289"/>
                  </a:lnTo>
                  <a:lnTo>
                    <a:pt x="639" y="1285"/>
                  </a:lnTo>
                  <a:lnTo>
                    <a:pt x="637" y="1279"/>
                  </a:lnTo>
                  <a:lnTo>
                    <a:pt x="636" y="1274"/>
                  </a:lnTo>
                  <a:lnTo>
                    <a:pt x="636" y="1274"/>
                  </a:lnTo>
                  <a:lnTo>
                    <a:pt x="634" y="1274"/>
                  </a:lnTo>
                  <a:lnTo>
                    <a:pt x="633" y="1276"/>
                  </a:lnTo>
                  <a:lnTo>
                    <a:pt x="629" y="1282"/>
                  </a:lnTo>
                  <a:lnTo>
                    <a:pt x="625" y="1289"/>
                  </a:lnTo>
                  <a:lnTo>
                    <a:pt x="620" y="1297"/>
                  </a:lnTo>
                  <a:lnTo>
                    <a:pt x="613" y="1304"/>
                  </a:lnTo>
                  <a:lnTo>
                    <a:pt x="609" y="1308"/>
                  </a:lnTo>
                  <a:lnTo>
                    <a:pt x="605" y="1311"/>
                  </a:lnTo>
                  <a:lnTo>
                    <a:pt x="599" y="1313"/>
                  </a:lnTo>
                  <a:lnTo>
                    <a:pt x="594" y="1314"/>
                  </a:lnTo>
                  <a:lnTo>
                    <a:pt x="587" y="1314"/>
                  </a:lnTo>
                  <a:lnTo>
                    <a:pt x="580" y="1313"/>
                  </a:lnTo>
                  <a:lnTo>
                    <a:pt x="580" y="1313"/>
                  </a:lnTo>
                  <a:close/>
                  <a:moveTo>
                    <a:pt x="723" y="35"/>
                  </a:moveTo>
                  <a:lnTo>
                    <a:pt x="723" y="35"/>
                  </a:lnTo>
                  <a:lnTo>
                    <a:pt x="728" y="40"/>
                  </a:lnTo>
                  <a:lnTo>
                    <a:pt x="733" y="43"/>
                  </a:lnTo>
                  <a:lnTo>
                    <a:pt x="739" y="45"/>
                  </a:lnTo>
                  <a:lnTo>
                    <a:pt x="747" y="46"/>
                  </a:lnTo>
                  <a:lnTo>
                    <a:pt x="754" y="46"/>
                  </a:lnTo>
                  <a:lnTo>
                    <a:pt x="763" y="46"/>
                  </a:lnTo>
                  <a:lnTo>
                    <a:pt x="769" y="45"/>
                  </a:lnTo>
                  <a:lnTo>
                    <a:pt x="777" y="43"/>
                  </a:lnTo>
                  <a:lnTo>
                    <a:pt x="777" y="43"/>
                  </a:lnTo>
                  <a:lnTo>
                    <a:pt x="774" y="38"/>
                  </a:lnTo>
                  <a:lnTo>
                    <a:pt x="772" y="36"/>
                  </a:lnTo>
                  <a:lnTo>
                    <a:pt x="765" y="33"/>
                  </a:lnTo>
                  <a:lnTo>
                    <a:pt x="759" y="31"/>
                  </a:lnTo>
                  <a:lnTo>
                    <a:pt x="752" y="31"/>
                  </a:lnTo>
                  <a:lnTo>
                    <a:pt x="737" y="34"/>
                  </a:lnTo>
                  <a:lnTo>
                    <a:pt x="731" y="35"/>
                  </a:lnTo>
                  <a:lnTo>
                    <a:pt x="723" y="35"/>
                  </a:lnTo>
                  <a:lnTo>
                    <a:pt x="723" y="35"/>
                  </a:lnTo>
                  <a:close/>
                  <a:moveTo>
                    <a:pt x="706" y="60"/>
                  </a:moveTo>
                  <a:lnTo>
                    <a:pt x="706" y="60"/>
                  </a:lnTo>
                  <a:lnTo>
                    <a:pt x="703" y="63"/>
                  </a:lnTo>
                  <a:lnTo>
                    <a:pt x="700" y="67"/>
                  </a:lnTo>
                  <a:lnTo>
                    <a:pt x="693" y="80"/>
                  </a:lnTo>
                  <a:lnTo>
                    <a:pt x="686" y="96"/>
                  </a:lnTo>
                  <a:lnTo>
                    <a:pt x="679" y="113"/>
                  </a:lnTo>
                  <a:lnTo>
                    <a:pt x="667" y="149"/>
                  </a:lnTo>
                  <a:lnTo>
                    <a:pt x="662" y="163"/>
                  </a:lnTo>
                  <a:lnTo>
                    <a:pt x="660" y="172"/>
                  </a:lnTo>
                  <a:lnTo>
                    <a:pt x="660" y="172"/>
                  </a:lnTo>
                  <a:lnTo>
                    <a:pt x="661" y="177"/>
                  </a:lnTo>
                  <a:lnTo>
                    <a:pt x="662" y="181"/>
                  </a:lnTo>
                  <a:lnTo>
                    <a:pt x="664" y="186"/>
                  </a:lnTo>
                  <a:lnTo>
                    <a:pt x="664" y="189"/>
                  </a:lnTo>
                  <a:lnTo>
                    <a:pt x="664" y="189"/>
                  </a:lnTo>
                  <a:lnTo>
                    <a:pt x="661" y="193"/>
                  </a:lnTo>
                  <a:lnTo>
                    <a:pt x="657" y="195"/>
                  </a:lnTo>
                  <a:lnTo>
                    <a:pt x="653" y="198"/>
                  </a:lnTo>
                  <a:lnTo>
                    <a:pt x="651" y="200"/>
                  </a:lnTo>
                  <a:lnTo>
                    <a:pt x="651" y="200"/>
                  </a:lnTo>
                  <a:lnTo>
                    <a:pt x="648" y="206"/>
                  </a:lnTo>
                  <a:lnTo>
                    <a:pt x="646" y="212"/>
                  </a:lnTo>
                  <a:lnTo>
                    <a:pt x="645" y="224"/>
                  </a:lnTo>
                  <a:lnTo>
                    <a:pt x="644" y="238"/>
                  </a:lnTo>
                  <a:lnTo>
                    <a:pt x="644" y="250"/>
                  </a:lnTo>
                  <a:lnTo>
                    <a:pt x="644" y="263"/>
                  </a:lnTo>
                  <a:lnTo>
                    <a:pt x="643" y="275"/>
                  </a:lnTo>
                  <a:lnTo>
                    <a:pt x="641" y="286"/>
                  </a:lnTo>
                  <a:lnTo>
                    <a:pt x="639" y="291"/>
                  </a:lnTo>
                  <a:lnTo>
                    <a:pt x="636" y="295"/>
                  </a:lnTo>
                  <a:lnTo>
                    <a:pt x="636" y="295"/>
                  </a:lnTo>
                  <a:lnTo>
                    <a:pt x="640" y="327"/>
                  </a:lnTo>
                  <a:lnTo>
                    <a:pt x="642" y="343"/>
                  </a:lnTo>
                  <a:lnTo>
                    <a:pt x="644" y="359"/>
                  </a:lnTo>
                  <a:lnTo>
                    <a:pt x="647" y="375"/>
                  </a:lnTo>
                  <a:lnTo>
                    <a:pt x="652" y="391"/>
                  </a:lnTo>
                  <a:lnTo>
                    <a:pt x="659" y="407"/>
                  </a:lnTo>
                  <a:lnTo>
                    <a:pt x="662" y="414"/>
                  </a:lnTo>
                  <a:lnTo>
                    <a:pt x="668" y="422"/>
                  </a:lnTo>
                  <a:lnTo>
                    <a:pt x="668" y="422"/>
                  </a:lnTo>
                  <a:lnTo>
                    <a:pt x="668" y="395"/>
                  </a:lnTo>
                  <a:lnTo>
                    <a:pt x="669" y="369"/>
                  </a:lnTo>
                  <a:lnTo>
                    <a:pt x="671" y="344"/>
                  </a:lnTo>
                  <a:lnTo>
                    <a:pt x="674" y="320"/>
                  </a:lnTo>
                  <a:lnTo>
                    <a:pt x="679" y="297"/>
                  </a:lnTo>
                  <a:lnTo>
                    <a:pt x="685" y="273"/>
                  </a:lnTo>
                  <a:lnTo>
                    <a:pt x="691" y="252"/>
                  </a:lnTo>
                  <a:lnTo>
                    <a:pt x="699" y="229"/>
                  </a:lnTo>
                  <a:lnTo>
                    <a:pt x="706" y="208"/>
                  </a:lnTo>
                  <a:lnTo>
                    <a:pt x="715" y="187"/>
                  </a:lnTo>
                  <a:lnTo>
                    <a:pt x="724" y="167"/>
                  </a:lnTo>
                  <a:lnTo>
                    <a:pt x="734" y="147"/>
                  </a:lnTo>
                  <a:lnTo>
                    <a:pt x="754" y="108"/>
                  </a:lnTo>
                  <a:lnTo>
                    <a:pt x="777" y="71"/>
                  </a:lnTo>
                  <a:lnTo>
                    <a:pt x="777" y="71"/>
                  </a:lnTo>
                  <a:lnTo>
                    <a:pt x="767" y="73"/>
                  </a:lnTo>
                  <a:lnTo>
                    <a:pt x="758" y="74"/>
                  </a:lnTo>
                  <a:lnTo>
                    <a:pt x="749" y="74"/>
                  </a:lnTo>
                  <a:lnTo>
                    <a:pt x="740" y="72"/>
                  </a:lnTo>
                  <a:lnTo>
                    <a:pt x="732" y="70"/>
                  </a:lnTo>
                  <a:lnTo>
                    <a:pt x="723" y="67"/>
                  </a:lnTo>
                  <a:lnTo>
                    <a:pt x="706" y="60"/>
                  </a:lnTo>
                  <a:lnTo>
                    <a:pt x="706" y="60"/>
                  </a:lnTo>
                  <a:close/>
                  <a:moveTo>
                    <a:pt x="1102" y="203"/>
                  </a:moveTo>
                  <a:lnTo>
                    <a:pt x="1102" y="203"/>
                  </a:lnTo>
                  <a:lnTo>
                    <a:pt x="1093" y="206"/>
                  </a:lnTo>
                  <a:lnTo>
                    <a:pt x="1082" y="206"/>
                  </a:lnTo>
                  <a:lnTo>
                    <a:pt x="1072" y="204"/>
                  </a:lnTo>
                  <a:lnTo>
                    <a:pt x="1063" y="202"/>
                  </a:lnTo>
                  <a:lnTo>
                    <a:pt x="1045" y="197"/>
                  </a:lnTo>
                  <a:lnTo>
                    <a:pt x="1035" y="195"/>
                  </a:lnTo>
                  <a:lnTo>
                    <a:pt x="1025" y="194"/>
                  </a:lnTo>
                  <a:lnTo>
                    <a:pt x="1025" y="194"/>
                  </a:lnTo>
                  <a:lnTo>
                    <a:pt x="1010" y="193"/>
                  </a:lnTo>
                  <a:lnTo>
                    <a:pt x="995" y="193"/>
                  </a:lnTo>
                  <a:lnTo>
                    <a:pt x="980" y="195"/>
                  </a:lnTo>
                  <a:lnTo>
                    <a:pt x="965" y="197"/>
                  </a:lnTo>
                  <a:lnTo>
                    <a:pt x="950" y="200"/>
                  </a:lnTo>
                  <a:lnTo>
                    <a:pt x="936" y="204"/>
                  </a:lnTo>
                  <a:lnTo>
                    <a:pt x="906" y="215"/>
                  </a:lnTo>
                  <a:lnTo>
                    <a:pt x="879" y="227"/>
                  </a:lnTo>
                  <a:lnTo>
                    <a:pt x="851" y="240"/>
                  </a:lnTo>
                  <a:lnTo>
                    <a:pt x="824" y="253"/>
                  </a:lnTo>
                  <a:lnTo>
                    <a:pt x="797" y="263"/>
                  </a:lnTo>
                  <a:lnTo>
                    <a:pt x="797" y="263"/>
                  </a:lnTo>
                  <a:lnTo>
                    <a:pt x="789" y="277"/>
                  </a:lnTo>
                  <a:lnTo>
                    <a:pt x="777" y="291"/>
                  </a:lnTo>
                  <a:lnTo>
                    <a:pt x="751" y="321"/>
                  </a:lnTo>
                  <a:lnTo>
                    <a:pt x="739" y="337"/>
                  </a:lnTo>
                  <a:lnTo>
                    <a:pt x="728" y="353"/>
                  </a:lnTo>
                  <a:lnTo>
                    <a:pt x="723" y="362"/>
                  </a:lnTo>
                  <a:lnTo>
                    <a:pt x="719" y="371"/>
                  </a:lnTo>
                  <a:lnTo>
                    <a:pt x="716" y="380"/>
                  </a:lnTo>
                  <a:lnTo>
                    <a:pt x="714" y="390"/>
                  </a:lnTo>
                  <a:lnTo>
                    <a:pt x="714" y="390"/>
                  </a:lnTo>
                  <a:lnTo>
                    <a:pt x="729" y="377"/>
                  </a:lnTo>
                  <a:lnTo>
                    <a:pt x="745" y="364"/>
                  </a:lnTo>
                  <a:lnTo>
                    <a:pt x="763" y="352"/>
                  </a:lnTo>
                  <a:lnTo>
                    <a:pt x="780" y="340"/>
                  </a:lnTo>
                  <a:lnTo>
                    <a:pt x="799" y="331"/>
                  </a:lnTo>
                  <a:lnTo>
                    <a:pt x="818" y="321"/>
                  </a:lnTo>
                  <a:lnTo>
                    <a:pt x="854" y="305"/>
                  </a:lnTo>
                  <a:lnTo>
                    <a:pt x="854" y="305"/>
                  </a:lnTo>
                  <a:lnTo>
                    <a:pt x="856" y="291"/>
                  </a:lnTo>
                  <a:lnTo>
                    <a:pt x="858" y="280"/>
                  </a:lnTo>
                  <a:lnTo>
                    <a:pt x="860" y="276"/>
                  </a:lnTo>
                  <a:lnTo>
                    <a:pt x="863" y="272"/>
                  </a:lnTo>
                  <a:lnTo>
                    <a:pt x="866" y="268"/>
                  </a:lnTo>
                  <a:lnTo>
                    <a:pt x="871" y="263"/>
                  </a:lnTo>
                  <a:lnTo>
                    <a:pt x="871" y="263"/>
                  </a:lnTo>
                  <a:lnTo>
                    <a:pt x="874" y="274"/>
                  </a:lnTo>
                  <a:lnTo>
                    <a:pt x="876" y="284"/>
                  </a:lnTo>
                  <a:lnTo>
                    <a:pt x="878" y="291"/>
                  </a:lnTo>
                  <a:lnTo>
                    <a:pt x="882" y="302"/>
                  </a:lnTo>
                  <a:lnTo>
                    <a:pt x="882" y="302"/>
                  </a:lnTo>
                  <a:lnTo>
                    <a:pt x="887" y="300"/>
                  </a:lnTo>
                  <a:lnTo>
                    <a:pt x="893" y="297"/>
                  </a:lnTo>
                  <a:lnTo>
                    <a:pt x="897" y="293"/>
                  </a:lnTo>
                  <a:lnTo>
                    <a:pt x="903" y="291"/>
                  </a:lnTo>
                  <a:lnTo>
                    <a:pt x="903" y="291"/>
                  </a:lnTo>
                  <a:lnTo>
                    <a:pt x="914" y="292"/>
                  </a:lnTo>
                  <a:lnTo>
                    <a:pt x="924" y="291"/>
                  </a:lnTo>
                  <a:lnTo>
                    <a:pt x="932" y="289"/>
                  </a:lnTo>
                  <a:lnTo>
                    <a:pt x="940" y="286"/>
                  </a:lnTo>
                  <a:lnTo>
                    <a:pt x="946" y="282"/>
                  </a:lnTo>
                  <a:lnTo>
                    <a:pt x="951" y="277"/>
                  </a:lnTo>
                  <a:lnTo>
                    <a:pt x="957" y="272"/>
                  </a:lnTo>
                  <a:lnTo>
                    <a:pt x="961" y="265"/>
                  </a:lnTo>
                  <a:lnTo>
                    <a:pt x="970" y="253"/>
                  </a:lnTo>
                  <a:lnTo>
                    <a:pt x="977" y="240"/>
                  </a:lnTo>
                  <a:lnTo>
                    <a:pt x="985" y="226"/>
                  </a:lnTo>
                  <a:lnTo>
                    <a:pt x="989" y="221"/>
                  </a:lnTo>
                  <a:lnTo>
                    <a:pt x="994" y="214"/>
                  </a:lnTo>
                  <a:lnTo>
                    <a:pt x="994" y="214"/>
                  </a:lnTo>
                  <a:lnTo>
                    <a:pt x="995" y="221"/>
                  </a:lnTo>
                  <a:lnTo>
                    <a:pt x="995" y="228"/>
                  </a:lnTo>
                  <a:lnTo>
                    <a:pt x="994" y="246"/>
                  </a:lnTo>
                  <a:lnTo>
                    <a:pt x="992" y="264"/>
                  </a:lnTo>
                  <a:lnTo>
                    <a:pt x="990" y="282"/>
                  </a:lnTo>
                  <a:lnTo>
                    <a:pt x="990" y="282"/>
                  </a:lnTo>
                  <a:lnTo>
                    <a:pt x="994" y="278"/>
                  </a:lnTo>
                  <a:lnTo>
                    <a:pt x="999" y="277"/>
                  </a:lnTo>
                  <a:lnTo>
                    <a:pt x="1003" y="277"/>
                  </a:lnTo>
                  <a:lnTo>
                    <a:pt x="1007" y="278"/>
                  </a:lnTo>
                  <a:lnTo>
                    <a:pt x="1018" y="282"/>
                  </a:lnTo>
                  <a:lnTo>
                    <a:pt x="1029" y="285"/>
                  </a:lnTo>
                  <a:lnTo>
                    <a:pt x="1029" y="285"/>
                  </a:lnTo>
                  <a:lnTo>
                    <a:pt x="1056" y="277"/>
                  </a:lnTo>
                  <a:lnTo>
                    <a:pt x="1083" y="269"/>
                  </a:lnTo>
                  <a:lnTo>
                    <a:pt x="1108" y="258"/>
                  </a:lnTo>
                  <a:lnTo>
                    <a:pt x="1120" y="253"/>
                  </a:lnTo>
                  <a:lnTo>
                    <a:pt x="1131" y="246"/>
                  </a:lnTo>
                  <a:lnTo>
                    <a:pt x="1131" y="246"/>
                  </a:lnTo>
                  <a:lnTo>
                    <a:pt x="1131" y="248"/>
                  </a:lnTo>
                  <a:lnTo>
                    <a:pt x="1133" y="249"/>
                  </a:lnTo>
                  <a:lnTo>
                    <a:pt x="1139" y="250"/>
                  </a:lnTo>
                  <a:lnTo>
                    <a:pt x="1141" y="250"/>
                  </a:lnTo>
                  <a:lnTo>
                    <a:pt x="1143" y="252"/>
                  </a:lnTo>
                  <a:lnTo>
                    <a:pt x="1144" y="254"/>
                  </a:lnTo>
                  <a:lnTo>
                    <a:pt x="1145" y="257"/>
                  </a:lnTo>
                  <a:lnTo>
                    <a:pt x="1145" y="257"/>
                  </a:lnTo>
                  <a:lnTo>
                    <a:pt x="1140" y="265"/>
                  </a:lnTo>
                  <a:lnTo>
                    <a:pt x="1133" y="274"/>
                  </a:lnTo>
                  <a:lnTo>
                    <a:pt x="1127" y="282"/>
                  </a:lnTo>
                  <a:lnTo>
                    <a:pt x="1120" y="289"/>
                  </a:lnTo>
                  <a:lnTo>
                    <a:pt x="1112" y="295"/>
                  </a:lnTo>
                  <a:lnTo>
                    <a:pt x="1103" y="301"/>
                  </a:lnTo>
                  <a:lnTo>
                    <a:pt x="1094" y="305"/>
                  </a:lnTo>
                  <a:lnTo>
                    <a:pt x="1084" y="309"/>
                  </a:lnTo>
                  <a:lnTo>
                    <a:pt x="1075" y="314"/>
                  </a:lnTo>
                  <a:lnTo>
                    <a:pt x="1065" y="316"/>
                  </a:lnTo>
                  <a:lnTo>
                    <a:pt x="1045" y="320"/>
                  </a:lnTo>
                  <a:lnTo>
                    <a:pt x="1024" y="322"/>
                  </a:lnTo>
                  <a:lnTo>
                    <a:pt x="1005" y="323"/>
                  </a:lnTo>
                  <a:lnTo>
                    <a:pt x="1005" y="323"/>
                  </a:lnTo>
                  <a:lnTo>
                    <a:pt x="1010" y="334"/>
                  </a:lnTo>
                  <a:lnTo>
                    <a:pt x="1018" y="345"/>
                  </a:lnTo>
                  <a:lnTo>
                    <a:pt x="1035" y="366"/>
                  </a:lnTo>
                  <a:lnTo>
                    <a:pt x="1042" y="377"/>
                  </a:lnTo>
                  <a:lnTo>
                    <a:pt x="1048" y="388"/>
                  </a:lnTo>
                  <a:lnTo>
                    <a:pt x="1052" y="399"/>
                  </a:lnTo>
                  <a:lnTo>
                    <a:pt x="1053" y="405"/>
                  </a:lnTo>
                  <a:lnTo>
                    <a:pt x="1053" y="411"/>
                  </a:lnTo>
                  <a:lnTo>
                    <a:pt x="1053" y="411"/>
                  </a:lnTo>
                  <a:lnTo>
                    <a:pt x="1046" y="405"/>
                  </a:lnTo>
                  <a:lnTo>
                    <a:pt x="1037" y="396"/>
                  </a:lnTo>
                  <a:lnTo>
                    <a:pt x="1021" y="379"/>
                  </a:lnTo>
                  <a:lnTo>
                    <a:pt x="1003" y="362"/>
                  </a:lnTo>
                  <a:lnTo>
                    <a:pt x="994" y="353"/>
                  </a:lnTo>
                  <a:lnTo>
                    <a:pt x="985" y="346"/>
                  </a:lnTo>
                  <a:lnTo>
                    <a:pt x="976" y="338"/>
                  </a:lnTo>
                  <a:lnTo>
                    <a:pt x="965" y="333"/>
                  </a:lnTo>
                  <a:lnTo>
                    <a:pt x="956" y="329"/>
                  </a:lnTo>
                  <a:lnTo>
                    <a:pt x="945" y="325"/>
                  </a:lnTo>
                  <a:lnTo>
                    <a:pt x="934" y="325"/>
                  </a:lnTo>
                  <a:lnTo>
                    <a:pt x="924" y="327"/>
                  </a:lnTo>
                  <a:lnTo>
                    <a:pt x="912" y="331"/>
                  </a:lnTo>
                  <a:lnTo>
                    <a:pt x="899" y="337"/>
                  </a:lnTo>
                  <a:lnTo>
                    <a:pt x="899" y="337"/>
                  </a:lnTo>
                  <a:lnTo>
                    <a:pt x="913" y="348"/>
                  </a:lnTo>
                  <a:lnTo>
                    <a:pt x="927" y="360"/>
                  </a:lnTo>
                  <a:lnTo>
                    <a:pt x="941" y="374"/>
                  </a:lnTo>
                  <a:lnTo>
                    <a:pt x="954" y="388"/>
                  </a:lnTo>
                  <a:lnTo>
                    <a:pt x="959" y="395"/>
                  </a:lnTo>
                  <a:lnTo>
                    <a:pt x="964" y="403"/>
                  </a:lnTo>
                  <a:lnTo>
                    <a:pt x="969" y="410"/>
                  </a:lnTo>
                  <a:lnTo>
                    <a:pt x="972" y="418"/>
                  </a:lnTo>
                  <a:lnTo>
                    <a:pt x="974" y="426"/>
                  </a:lnTo>
                  <a:lnTo>
                    <a:pt x="975" y="434"/>
                  </a:lnTo>
                  <a:lnTo>
                    <a:pt x="974" y="441"/>
                  </a:lnTo>
                  <a:lnTo>
                    <a:pt x="973" y="450"/>
                  </a:lnTo>
                  <a:lnTo>
                    <a:pt x="973" y="450"/>
                  </a:lnTo>
                  <a:lnTo>
                    <a:pt x="961" y="439"/>
                  </a:lnTo>
                  <a:lnTo>
                    <a:pt x="949" y="427"/>
                  </a:lnTo>
                  <a:lnTo>
                    <a:pt x="929" y="403"/>
                  </a:lnTo>
                  <a:lnTo>
                    <a:pt x="918" y="391"/>
                  </a:lnTo>
                  <a:lnTo>
                    <a:pt x="906" y="379"/>
                  </a:lnTo>
                  <a:lnTo>
                    <a:pt x="894" y="369"/>
                  </a:lnTo>
                  <a:lnTo>
                    <a:pt x="886" y="365"/>
                  </a:lnTo>
                  <a:lnTo>
                    <a:pt x="879" y="362"/>
                  </a:lnTo>
                  <a:lnTo>
                    <a:pt x="879" y="362"/>
                  </a:lnTo>
                  <a:lnTo>
                    <a:pt x="876" y="364"/>
                  </a:lnTo>
                  <a:lnTo>
                    <a:pt x="875" y="365"/>
                  </a:lnTo>
                  <a:lnTo>
                    <a:pt x="870" y="366"/>
                  </a:lnTo>
                  <a:lnTo>
                    <a:pt x="864" y="366"/>
                  </a:lnTo>
                  <a:lnTo>
                    <a:pt x="857" y="364"/>
                  </a:lnTo>
                  <a:lnTo>
                    <a:pt x="851" y="362"/>
                  </a:lnTo>
                  <a:lnTo>
                    <a:pt x="844" y="359"/>
                  </a:lnTo>
                  <a:lnTo>
                    <a:pt x="840" y="354"/>
                  </a:lnTo>
                  <a:lnTo>
                    <a:pt x="836" y="351"/>
                  </a:lnTo>
                  <a:lnTo>
                    <a:pt x="836" y="351"/>
                  </a:lnTo>
                  <a:lnTo>
                    <a:pt x="804" y="371"/>
                  </a:lnTo>
                  <a:lnTo>
                    <a:pt x="774" y="391"/>
                  </a:lnTo>
                  <a:lnTo>
                    <a:pt x="760" y="401"/>
                  </a:lnTo>
                  <a:lnTo>
                    <a:pt x="747" y="412"/>
                  </a:lnTo>
                  <a:lnTo>
                    <a:pt x="736" y="424"/>
                  </a:lnTo>
                  <a:lnTo>
                    <a:pt x="728" y="436"/>
                  </a:lnTo>
                  <a:lnTo>
                    <a:pt x="728" y="436"/>
                  </a:lnTo>
                  <a:lnTo>
                    <a:pt x="738" y="434"/>
                  </a:lnTo>
                  <a:lnTo>
                    <a:pt x="750" y="433"/>
                  </a:lnTo>
                  <a:lnTo>
                    <a:pt x="775" y="433"/>
                  </a:lnTo>
                  <a:lnTo>
                    <a:pt x="799" y="436"/>
                  </a:lnTo>
                  <a:lnTo>
                    <a:pt x="825" y="439"/>
                  </a:lnTo>
                  <a:lnTo>
                    <a:pt x="878" y="449"/>
                  </a:lnTo>
                  <a:lnTo>
                    <a:pt x="902" y="453"/>
                  </a:lnTo>
                  <a:lnTo>
                    <a:pt x="927" y="456"/>
                  </a:lnTo>
                  <a:lnTo>
                    <a:pt x="927" y="456"/>
                  </a:lnTo>
                  <a:lnTo>
                    <a:pt x="951" y="458"/>
                  </a:lnTo>
                  <a:lnTo>
                    <a:pt x="977" y="458"/>
                  </a:lnTo>
                  <a:lnTo>
                    <a:pt x="1002" y="457"/>
                  </a:lnTo>
                  <a:lnTo>
                    <a:pt x="1026" y="453"/>
                  </a:lnTo>
                  <a:lnTo>
                    <a:pt x="1051" y="448"/>
                  </a:lnTo>
                  <a:lnTo>
                    <a:pt x="1062" y="443"/>
                  </a:lnTo>
                  <a:lnTo>
                    <a:pt x="1073" y="439"/>
                  </a:lnTo>
                  <a:lnTo>
                    <a:pt x="1084" y="434"/>
                  </a:lnTo>
                  <a:lnTo>
                    <a:pt x="1094" y="428"/>
                  </a:lnTo>
                  <a:lnTo>
                    <a:pt x="1103" y="422"/>
                  </a:lnTo>
                  <a:lnTo>
                    <a:pt x="1113" y="414"/>
                  </a:lnTo>
                  <a:lnTo>
                    <a:pt x="1113" y="414"/>
                  </a:lnTo>
                  <a:lnTo>
                    <a:pt x="1135" y="396"/>
                  </a:lnTo>
                  <a:lnTo>
                    <a:pt x="1154" y="376"/>
                  </a:lnTo>
                  <a:lnTo>
                    <a:pt x="1173" y="354"/>
                  </a:lnTo>
                  <a:lnTo>
                    <a:pt x="1182" y="344"/>
                  </a:lnTo>
                  <a:lnTo>
                    <a:pt x="1190" y="332"/>
                  </a:lnTo>
                  <a:lnTo>
                    <a:pt x="1198" y="320"/>
                  </a:lnTo>
                  <a:lnTo>
                    <a:pt x="1204" y="307"/>
                  </a:lnTo>
                  <a:lnTo>
                    <a:pt x="1211" y="294"/>
                  </a:lnTo>
                  <a:lnTo>
                    <a:pt x="1217" y="280"/>
                  </a:lnTo>
                  <a:lnTo>
                    <a:pt x="1222" y="267"/>
                  </a:lnTo>
                  <a:lnTo>
                    <a:pt x="1227" y="253"/>
                  </a:lnTo>
                  <a:lnTo>
                    <a:pt x="1230" y="237"/>
                  </a:lnTo>
                  <a:lnTo>
                    <a:pt x="1233" y="222"/>
                  </a:lnTo>
                  <a:lnTo>
                    <a:pt x="1233" y="222"/>
                  </a:lnTo>
                  <a:lnTo>
                    <a:pt x="1199" y="223"/>
                  </a:lnTo>
                  <a:lnTo>
                    <a:pt x="1182" y="223"/>
                  </a:lnTo>
                  <a:lnTo>
                    <a:pt x="1166" y="223"/>
                  </a:lnTo>
                  <a:lnTo>
                    <a:pt x="1151" y="221"/>
                  </a:lnTo>
                  <a:lnTo>
                    <a:pt x="1135" y="217"/>
                  </a:lnTo>
                  <a:lnTo>
                    <a:pt x="1118" y="211"/>
                  </a:lnTo>
                  <a:lnTo>
                    <a:pt x="1102" y="203"/>
                  </a:lnTo>
                  <a:lnTo>
                    <a:pt x="1102" y="203"/>
                  </a:lnTo>
                  <a:close/>
                  <a:moveTo>
                    <a:pt x="436" y="295"/>
                  </a:moveTo>
                  <a:lnTo>
                    <a:pt x="436" y="295"/>
                  </a:lnTo>
                  <a:lnTo>
                    <a:pt x="408" y="298"/>
                  </a:lnTo>
                  <a:lnTo>
                    <a:pt x="383" y="302"/>
                  </a:lnTo>
                  <a:lnTo>
                    <a:pt x="360" y="306"/>
                  </a:lnTo>
                  <a:lnTo>
                    <a:pt x="340" y="313"/>
                  </a:lnTo>
                  <a:lnTo>
                    <a:pt x="322" y="320"/>
                  </a:lnTo>
                  <a:lnTo>
                    <a:pt x="304" y="329"/>
                  </a:lnTo>
                  <a:lnTo>
                    <a:pt x="285" y="339"/>
                  </a:lnTo>
                  <a:lnTo>
                    <a:pt x="267" y="351"/>
                  </a:lnTo>
                  <a:lnTo>
                    <a:pt x="267" y="351"/>
                  </a:lnTo>
                  <a:lnTo>
                    <a:pt x="240" y="368"/>
                  </a:lnTo>
                  <a:lnTo>
                    <a:pt x="212" y="384"/>
                  </a:lnTo>
                  <a:lnTo>
                    <a:pt x="184" y="400"/>
                  </a:lnTo>
                  <a:lnTo>
                    <a:pt x="171" y="409"/>
                  </a:lnTo>
                  <a:lnTo>
                    <a:pt x="159" y="418"/>
                  </a:lnTo>
                  <a:lnTo>
                    <a:pt x="159" y="418"/>
                  </a:lnTo>
                  <a:lnTo>
                    <a:pt x="154" y="423"/>
                  </a:lnTo>
                  <a:lnTo>
                    <a:pt x="149" y="427"/>
                  </a:lnTo>
                  <a:lnTo>
                    <a:pt x="143" y="438"/>
                  </a:lnTo>
                  <a:lnTo>
                    <a:pt x="138" y="450"/>
                  </a:lnTo>
                  <a:lnTo>
                    <a:pt x="134" y="455"/>
                  </a:lnTo>
                  <a:lnTo>
                    <a:pt x="131" y="460"/>
                  </a:lnTo>
                  <a:lnTo>
                    <a:pt x="131" y="460"/>
                  </a:lnTo>
                  <a:lnTo>
                    <a:pt x="126" y="464"/>
                  </a:lnTo>
                  <a:lnTo>
                    <a:pt x="121" y="467"/>
                  </a:lnTo>
                  <a:lnTo>
                    <a:pt x="114" y="470"/>
                  </a:lnTo>
                  <a:lnTo>
                    <a:pt x="110" y="474"/>
                  </a:lnTo>
                  <a:lnTo>
                    <a:pt x="110" y="474"/>
                  </a:lnTo>
                  <a:lnTo>
                    <a:pt x="102" y="483"/>
                  </a:lnTo>
                  <a:lnTo>
                    <a:pt x="96" y="492"/>
                  </a:lnTo>
                  <a:lnTo>
                    <a:pt x="84" y="511"/>
                  </a:lnTo>
                  <a:lnTo>
                    <a:pt x="75" y="531"/>
                  </a:lnTo>
                  <a:lnTo>
                    <a:pt x="66" y="551"/>
                  </a:lnTo>
                  <a:lnTo>
                    <a:pt x="51" y="591"/>
                  </a:lnTo>
                  <a:lnTo>
                    <a:pt x="43" y="610"/>
                  </a:lnTo>
                  <a:lnTo>
                    <a:pt x="36" y="628"/>
                  </a:lnTo>
                  <a:lnTo>
                    <a:pt x="36" y="628"/>
                  </a:lnTo>
                  <a:lnTo>
                    <a:pt x="33" y="677"/>
                  </a:lnTo>
                  <a:lnTo>
                    <a:pt x="32" y="700"/>
                  </a:lnTo>
                  <a:lnTo>
                    <a:pt x="31" y="724"/>
                  </a:lnTo>
                  <a:lnTo>
                    <a:pt x="31" y="748"/>
                  </a:lnTo>
                  <a:lnTo>
                    <a:pt x="32" y="772"/>
                  </a:lnTo>
                  <a:lnTo>
                    <a:pt x="35" y="794"/>
                  </a:lnTo>
                  <a:lnTo>
                    <a:pt x="39" y="818"/>
                  </a:lnTo>
                  <a:lnTo>
                    <a:pt x="39" y="818"/>
                  </a:lnTo>
                  <a:lnTo>
                    <a:pt x="47" y="838"/>
                  </a:lnTo>
                  <a:lnTo>
                    <a:pt x="55" y="860"/>
                  </a:lnTo>
                  <a:lnTo>
                    <a:pt x="66" y="881"/>
                  </a:lnTo>
                  <a:lnTo>
                    <a:pt x="75" y="901"/>
                  </a:lnTo>
                  <a:lnTo>
                    <a:pt x="75" y="901"/>
                  </a:lnTo>
                  <a:lnTo>
                    <a:pt x="88" y="934"/>
                  </a:lnTo>
                  <a:lnTo>
                    <a:pt x="101" y="963"/>
                  </a:lnTo>
                  <a:lnTo>
                    <a:pt x="115" y="989"/>
                  </a:lnTo>
                  <a:lnTo>
                    <a:pt x="129" y="1015"/>
                  </a:lnTo>
                  <a:lnTo>
                    <a:pt x="144" y="1040"/>
                  </a:lnTo>
                  <a:lnTo>
                    <a:pt x="161" y="1064"/>
                  </a:lnTo>
                  <a:lnTo>
                    <a:pt x="181" y="1088"/>
                  </a:lnTo>
                  <a:lnTo>
                    <a:pt x="201" y="1112"/>
                  </a:lnTo>
                  <a:lnTo>
                    <a:pt x="201" y="1112"/>
                  </a:lnTo>
                  <a:lnTo>
                    <a:pt x="228" y="1141"/>
                  </a:lnTo>
                  <a:lnTo>
                    <a:pt x="257" y="1170"/>
                  </a:lnTo>
                  <a:lnTo>
                    <a:pt x="285" y="1196"/>
                  </a:lnTo>
                  <a:lnTo>
                    <a:pt x="300" y="1208"/>
                  </a:lnTo>
                  <a:lnTo>
                    <a:pt x="315" y="1220"/>
                  </a:lnTo>
                  <a:lnTo>
                    <a:pt x="330" y="1231"/>
                  </a:lnTo>
                  <a:lnTo>
                    <a:pt x="346" y="1241"/>
                  </a:lnTo>
                  <a:lnTo>
                    <a:pt x="364" y="1251"/>
                  </a:lnTo>
                  <a:lnTo>
                    <a:pt x="381" y="1260"/>
                  </a:lnTo>
                  <a:lnTo>
                    <a:pt x="398" y="1268"/>
                  </a:lnTo>
                  <a:lnTo>
                    <a:pt x="416" y="1275"/>
                  </a:lnTo>
                  <a:lnTo>
                    <a:pt x="434" y="1283"/>
                  </a:lnTo>
                  <a:lnTo>
                    <a:pt x="454" y="1288"/>
                  </a:lnTo>
                  <a:lnTo>
                    <a:pt x="454" y="1288"/>
                  </a:lnTo>
                  <a:lnTo>
                    <a:pt x="474" y="1282"/>
                  </a:lnTo>
                  <a:lnTo>
                    <a:pt x="492" y="1274"/>
                  </a:lnTo>
                  <a:lnTo>
                    <a:pt x="502" y="1270"/>
                  </a:lnTo>
                  <a:lnTo>
                    <a:pt x="509" y="1264"/>
                  </a:lnTo>
                  <a:lnTo>
                    <a:pt x="517" y="1259"/>
                  </a:lnTo>
                  <a:lnTo>
                    <a:pt x="524" y="1253"/>
                  </a:lnTo>
                  <a:lnTo>
                    <a:pt x="524" y="1253"/>
                  </a:lnTo>
                  <a:lnTo>
                    <a:pt x="509" y="1247"/>
                  </a:lnTo>
                  <a:lnTo>
                    <a:pt x="495" y="1240"/>
                  </a:lnTo>
                  <a:lnTo>
                    <a:pt x="482" y="1231"/>
                  </a:lnTo>
                  <a:lnTo>
                    <a:pt x="471" y="1221"/>
                  </a:lnTo>
                  <a:lnTo>
                    <a:pt x="461" y="1210"/>
                  </a:lnTo>
                  <a:lnTo>
                    <a:pt x="457" y="1203"/>
                  </a:lnTo>
                  <a:lnTo>
                    <a:pt x="452" y="1197"/>
                  </a:lnTo>
                  <a:lnTo>
                    <a:pt x="450" y="1191"/>
                  </a:lnTo>
                  <a:lnTo>
                    <a:pt x="448" y="1183"/>
                  </a:lnTo>
                  <a:lnTo>
                    <a:pt x="447" y="1177"/>
                  </a:lnTo>
                  <a:lnTo>
                    <a:pt x="447" y="1169"/>
                  </a:lnTo>
                  <a:lnTo>
                    <a:pt x="447" y="1169"/>
                  </a:lnTo>
                  <a:lnTo>
                    <a:pt x="458" y="1178"/>
                  </a:lnTo>
                  <a:lnTo>
                    <a:pt x="467" y="1188"/>
                  </a:lnTo>
                  <a:lnTo>
                    <a:pt x="478" y="1199"/>
                  </a:lnTo>
                  <a:lnTo>
                    <a:pt x="489" y="1210"/>
                  </a:lnTo>
                  <a:lnTo>
                    <a:pt x="501" y="1218"/>
                  </a:lnTo>
                  <a:lnTo>
                    <a:pt x="514" y="1227"/>
                  </a:lnTo>
                  <a:lnTo>
                    <a:pt x="521" y="1230"/>
                  </a:lnTo>
                  <a:lnTo>
                    <a:pt x="528" y="1232"/>
                  </a:lnTo>
                  <a:lnTo>
                    <a:pt x="536" y="1234"/>
                  </a:lnTo>
                  <a:lnTo>
                    <a:pt x="545" y="1236"/>
                  </a:lnTo>
                  <a:lnTo>
                    <a:pt x="545" y="1236"/>
                  </a:lnTo>
                  <a:lnTo>
                    <a:pt x="553" y="1236"/>
                  </a:lnTo>
                  <a:lnTo>
                    <a:pt x="562" y="1236"/>
                  </a:lnTo>
                  <a:lnTo>
                    <a:pt x="578" y="1232"/>
                  </a:lnTo>
                  <a:lnTo>
                    <a:pt x="593" y="1228"/>
                  </a:lnTo>
                  <a:lnTo>
                    <a:pt x="607" y="1222"/>
                  </a:lnTo>
                  <a:lnTo>
                    <a:pt x="621" y="1214"/>
                  </a:lnTo>
                  <a:lnTo>
                    <a:pt x="634" y="1206"/>
                  </a:lnTo>
                  <a:lnTo>
                    <a:pt x="660" y="1190"/>
                  </a:lnTo>
                  <a:lnTo>
                    <a:pt x="660" y="1190"/>
                  </a:lnTo>
                  <a:lnTo>
                    <a:pt x="664" y="1182"/>
                  </a:lnTo>
                  <a:lnTo>
                    <a:pt x="668" y="1172"/>
                  </a:lnTo>
                  <a:lnTo>
                    <a:pt x="674" y="1153"/>
                  </a:lnTo>
                  <a:lnTo>
                    <a:pt x="677" y="1145"/>
                  </a:lnTo>
                  <a:lnTo>
                    <a:pt x="683" y="1138"/>
                  </a:lnTo>
                  <a:lnTo>
                    <a:pt x="686" y="1135"/>
                  </a:lnTo>
                  <a:lnTo>
                    <a:pt x="690" y="1133"/>
                  </a:lnTo>
                  <a:lnTo>
                    <a:pt x="694" y="1131"/>
                  </a:lnTo>
                  <a:lnTo>
                    <a:pt x="699" y="1130"/>
                  </a:lnTo>
                  <a:lnTo>
                    <a:pt x="699" y="1130"/>
                  </a:lnTo>
                  <a:lnTo>
                    <a:pt x="702" y="1137"/>
                  </a:lnTo>
                  <a:lnTo>
                    <a:pt x="703" y="1143"/>
                  </a:lnTo>
                  <a:lnTo>
                    <a:pt x="703" y="1150"/>
                  </a:lnTo>
                  <a:lnTo>
                    <a:pt x="702" y="1156"/>
                  </a:lnTo>
                  <a:lnTo>
                    <a:pt x="701" y="1164"/>
                  </a:lnTo>
                  <a:lnTo>
                    <a:pt x="699" y="1170"/>
                  </a:lnTo>
                  <a:lnTo>
                    <a:pt x="693" y="1183"/>
                  </a:lnTo>
                  <a:lnTo>
                    <a:pt x="686" y="1196"/>
                  </a:lnTo>
                  <a:lnTo>
                    <a:pt x="677" y="1208"/>
                  </a:lnTo>
                  <a:lnTo>
                    <a:pt x="660" y="1228"/>
                  </a:lnTo>
                  <a:lnTo>
                    <a:pt x="660" y="1228"/>
                  </a:lnTo>
                  <a:lnTo>
                    <a:pt x="679" y="1237"/>
                  </a:lnTo>
                  <a:lnTo>
                    <a:pt x="699" y="1245"/>
                  </a:lnTo>
                  <a:lnTo>
                    <a:pt x="717" y="1254"/>
                  </a:lnTo>
                  <a:lnTo>
                    <a:pt x="736" y="1262"/>
                  </a:lnTo>
                  <a:lnTo>
                    <a:pt x="754" y="1270"/>
                  </a:lnTo>
                  <a:lnTo>
                    <a:pt x="774" y="1275"/>
                  </a:lnTo>
                  <a:lnTo>
                    <a:pt x="782" y="1277"/>
                  </a:lnTo>
                  <a:lnTo>
                    <a:pt x="792" y="1278"/>
                  </a:lnTo>
                  <a:lnTo>
                    <a:pt x="802" y="1278"/>
                  </a:lnTo>
                  <a:lnTo>
                    <a:pt x="811" y="1277"/>
                  </a:lnTo>
                  <a:lnTo>
                    <a:pt x="811" y="1277"/>
                  </a:lnTo>
                  <a:lnTo>
                    <a:pt x="823" y="1275"/>
                  </a:lnTo>
                  <a:lnTo>
                    <a:pt x="834" y="1273"/>
                  </a:lnTo>
                  <a:lnTo>
                    <a:pt x="856" y="1267"/>
                  </a:lnTo>
                  <a:lnTo>
                    <a:pt x="879" y="1258"/>
                  </a:lnTo>
                  <a:lnTo>
                    <a:pt x="900" y="1247"/>
                  </a:lnTo>
                  <a:lnTo>
                    <a:pt x="920" y="1234"/>
                  </a:lnTo>
                  <a:lnTo>
                    <a:pt x="941" y="1222"/>
                  </a:lnTo>
                  <a:lnTo>
                    <a:pt x="959" y="1208"/>
                  </a:lnTo>
                  <a:lnTo>
                    <a:pt x="976" y="1193"/>
                  </a:lnTo>
                  <a:lnTo>
                    <a:pt x="976" y="1193"/>
                  </a:lnTo>
                  <a:lnTo>
                    <a:pt x="994" y="1178"/>
                  </a:lnTo>
                  <a:lnTo>
                    <a:pt x="1016" y="1156"/>
                  </a:lnTo>
                  <a:lnTo>
                    <a:pt x="1036" y="1135"/>
                  </a:lnTo>
                  <a:lnTo>
                    <a:pt x="1043" y="1124"/>
                  </a:lnTo>
                  <a:lnTo>
                    <a:pt x="1050" y="1116"/>
                  </a:lnTo>
                  <a:lnTo>
                    <a:pt x="1050" y="1116"/>
                  </a:lnTo>
                  <a:lnTo>
                    <a:pt x="1077" y="1074"/>
                  </a:lnTo>
                  <a:lnTo>
                    <a:pt x="1103" y="1031"/>
                  </a:lnTo>
                  <a:lnTo>
                    <a:pt x="1129" y="986"/>
                  </a:lnTo>
                  <a:lnTo>
                    <a:pt x="1141" y="964"/>
                  </a:lnTo>
                  <a:lnTo>
                    <a:pt x="1153" y="940"/>
                  </a:lnTo>
                  <a:lnTo>
                    <a:pt x="1162" y="916"/>
                  </a:lnTo>
                  <a:lnTo>
                    <a:pt x="1172" y="892"/>
                  </a:lnTo>
                  <a:lnTo>
                    <a:pt x="1181" y="866"/>
                  </a:lnTo>
                  <a:lnTo>
                    <a:pt x="1188" y="839"/>
                  </a:lnTo>
                  <a:lnTo>
                    <a:pt x="1193" y="813"/>
                  </a:lnTo>
                  <a:lnTo>
                    <a:pt x="1198" y="784"/>
                  </a:lnTo>
                  <a:lnTo>
                    <a:pt x="1200" y="754"/>
                  </a:lnTo>
                  <a:lnTo>
                    <a:pt x="1201" y="723"/>
                  </a:lnTo>
                  <a:lnTo>
                    <a:pt x="1201" y="723"/>
                  </a:lnTo>
                  <a:lnTo>
                    <a:pt x="1202" y="719"/>
                  </a:lnTo>
                  <a:lnTo>
                    <a:pt x="1204" y="717"/>
                  </a:lnTo>
                  <a:lnTo>
                    <a:pt x="1208" y="713"/>
                  </a:lnTo>
                  <a:lnTo>
                    <a:pt x="1213" y="708"/>
                  </a:lnTo>
                  <a:lnTo>
                    <a:pt x="1214" y="706"/>
                  </a:lnTo>
                  <a:lnTo>
                    <a:pt x="1215" y="702"/>
                  </a:lnTo>
                  <a:lnTo>
                    <a:pt x="1215" y="702"/>
                  </a:lnTo>
                  <a:lnTo>
                    <a:pt x="1209" y="649"/>
                  </a:lnTo>
                  <a:lnTo>
                    <a:pt x="1204" y="602"/>
                  </a:lnTo>
                  <a:lnTo>
                    <a:pt x="1201" y="578"/>
                  </a:lnTo>
                  <a:lnTo>
                    <a:pt x="1196" y="555"/>
                  </a:lnTo>
                  <a:lnTo>
                    <a:pt x="1189" y="531"/>
                  </a:lnTo>
                  <a:lnTo>
                    <a:pt x="1179" y="505"/>
                  </a:lnTo>
                  <a:lnTo>
                    <a:pt x="1179" y="505"/>
                  </a:lnTo>
                  <a:lnTo>
                    <a:pt x="1145" y="475"/>
                  </a:lnTo>
                  <a:lnTo>
                    <a:pt x="1128" y="460"/>
                  </a:lnTo>
                  <a:lnTo>
                    <a:pt x="1110" y="446"/>
                  </a:lnTo>
                  <a:lnTo>
                    <a:pt x="1110" y="446"/>
                  </a:lnTo>
                  <a:lnTo>
                    <a:pt x="1101" y="453"/>
                  </a:lnTo>
                  <a:lnTo>
                    <a:pt x="1092" y="459"/>
                  </a:lnTo>
                  <a:lnTo>
                    <a:pt x="1081" y="465"/>
                  </a:lnTo>
                  <a:lnTo>
                    <a:pt x="1070" y="469"/>
                  </a:lnTo>
                  <a:lnTo>
                    <a:pt x="1058" y="473"/>
                  </a:lnTo>
                  <a:lnTo>
                    <a:pt x="1047" y="476"/>
                  </a:lnTo>
                  <a:lnTo>
                    <a:pt x="1021" y="481"/>
                  </a:lnTo>
                  <a:lnTo>
                    <a:pt x="993" y="485"/>
                  </a:lnTo>
                  <a:lnTo>
                    <a:pt x="963" y="486"/>
                  </a:lnTo>
                  <a:lnTo>
                    <a:pt x="903" y="488"/>
                  </a:lnTo>
                  <a:lnTo>
                    <a:pt x="903" y="488"/>
                  </a:lnTo>
                  <a:lnTo>
                    <a:pt x="894" y="484"/>
                  </a:lnTo>
                  <a:lnTo>
                    <a:pt x="884" y="480"/>
                  </a:lnTo>
                  <a:lnTo>
                    <a:pt x="873" y="476"/>
                  </a:lnTo>
                  <a:lnTo>
                    <a:pt x="861" y="474"/>
                  </a:lnTo>
                  <a:lnTo>
                    <a:pt x="838" y="470"/>
                  </a:lnTo>
                  <a:lnTo>
                    <a:pt x="812" y="467"/>
                  </a:lnTo>
                  <a:lnTo>
                    <a:pt x="787" y="466"/>
                  </a:lnTo>
                  <a:lnTo>
                    <a:pt x="763" y="465"/>
                  </a:lnTo>
                  <a:lnTo>
                    <a:pt x="720" y="464"/>
                  </a:lnTo>
                  <a:lnTo>
                    <a:pt x="720" y="464"/>
                  </a:lnTo>
                  <a:lnTo>
                    <a:pt x="713" y="470"/>
                  </a:lnTo>
                  <a:lnTo>
                    <a:pt x="704" y="475"/>
                  </a:lnTo>
                  <a:lnTo>
                    <a:pt x="696" y="479"/>
                  </a:lnTo>
                  <a:lnTo>
                    <a:pt x="686" y="482"/>
                  </a:lnTo>
                  <a:lnTo>
                    <a:pt x="676" y="483"/>
                  </a:lnTo>
                  <a:lnTo>
                    <a:pt x="667" y="484"/>
                  </a:lnTo>
                  <a:lnTo>
                    <a:pt x="656" y="484"/>
                  </a:lnTo>
                  <a:lnTo>
                    <a:pt x="646" y="483"/>
                  </a:lnTo>
                  <a:lnTo>
                    <a:pt x="625" y="479"/>
                  </a:lnTo>
                  <a:lnTo>
                    <a:pt x="605" y="473"/>
                  </a:lnTo>
                  <a:lnTo>
                    <a:pt x="586" y="467"/>
                  </a:lnTo>
                  <a:lnTo>
                    <a:pt x="569" y="460"/>
                  </a:lnTo>
                  <a:lnTo>
                    <a:pt x="569" y="460"/>
                  </a:lnTo>
                  <a:lnTo>
                    <a:pt x="563" y="451"/>
                  </a:lnTo>
                  <a:lnTo>
                    <a:pt x="556" y="439"/>
                  </a:lnTo>
                  <a:lnTo>
                    <a:pt x="551" y="427"/>
                  </a:lnTo>
                  <a:lnTo>
                    <a:pt x="549" y="422"/>
                  </a:lnTo>
                  <a:lnTo>
                    <a:pt x="548" y="415"/>
                  </a:lnTo>
                  <a:lnTo>
                    <a:pt x="548" y="410"/>
                  </a:lnTo>
                  <a:lnTo>
                    <a:pt x="548" y="405"/>
                  </a:lnTo>
                  <a:lnTo>
                    <a:pt x="550" y="399"/>
                  </a:lnTo>
                  <a:lnTo>
                    <a:pt x="552" y="395"/>
                  </a:lnTo>
                  <a:lnTo>
                    <a:pt x="556" y="391"/>
                  </a:lnTo>
                  <a:lnTo>
                    <a:pt x="562" y="388"/>
                  </a:lnTo>
                  <a:lnTo>
                    <a:pt x="568" y="384"/>
                  </a:lnTo>
                  <a:lnTo>
                    <a:pt x="577" y="382"/>
                  </a:lnTo>
                  <a:lnTo>
                    <a:pt x="577" y="382"/>
                  </a:lnTo>
                  <a:lnTo>
                    <a:pt x="580" y="388"/>
                  </a:lnTo>
                  <a:lnTo>
                    <a:pt x="581" y="393"/>
                  </a:lnTo>
                  <a:lnTo>
                    <a:pt x="581" y="399"/>
                  </a:lnTo>
                  <a:lnTo>
                    <a:pt x="580" y="405"/>
                  </a:lnTo>
                  <a:lnTo>
                    <a:pt x="579" y="411"/>
                  </a:lnTo>
                  <a:lnTo>
                    <a:pt x="579" y="418"/>
                  </a:lnTo>
                  <a:lnTo>
                    <a:pt x="580" y="425"/>
                  </a:lnTo>
                  <a:lnTo>
                    <a:pt x="583" y="431"/>
                  </a:lnTo>
                  <a:lnTo>
                    <a:pt x="583" y="431"/>
                  </a:lnTo>
                  <a:lnTo>
                    <a:pt x="590" y="435"/>
                  </a:lnTo>
                  <a:lnTo>
                    <a:pt x="596" y="437"/>
                  </a:lnTo>
                  <a:lnTo>
                    <a:pt x="610" y="440"/>
                  </a:lnTo>
                  <a:lnTo>
                    <a:pt x="640" y="446"/>
                  </a:lnTo>
                  <a:lnTo>
                    <a:pt x="640" y="446"/>
                  </a:lnTo>
                  <a:lnTo>
                    <a:pt x="632" y="430"/>
                  </a:lnTo>
                  <a:lnTo>
                    <a:pt x="626" y="414"/>
                  </a:lnTo>
                  <a:lnTo>
                    <a:pt x="621" y="397"/>
                  </a:lnTo>
                  <a:lnTo>
                    <a:pt x="616" y="380"/>
                  </a:lnTo>
                  <a:lnTo>
                    <a:pt x="612" y="363"/>
                  </a:lnTo>
                  <a:lnTo>
                    <a:pt x="610" y="345"/>
                  </a:lnTo>
                  <a:lnTo>
                    <a:pt x="605" y="309"/>
                  </a:lnTo>
                  <a:lnTo>
                    <a:pt x="605" y="309"/>
                  </a:lnTo>
                  <a:lnTo>
                    <a:pt x="595" y="302"/>
                  </a:lnTo>
                  <a:lnTo>
                    <a:pt x="585" y="295"/>
                  </a:lnTo>
                  <a:lnTo>
                    <a:pt x="576" y="291"/>
                  </a:lnTo>
                  <a:lnTo>
                    <a:pt x="566" y="288"/>
                  </a:lnTo>
                  <a:lnTo>
                    <a:pt x="556" y="286"/>
                  </a:lnTo>
                  <a:lnTo>
                    <a:pt x="546" y="285"/>
                  </a:lnTo>
                  <a:lnTo>
                    <a:pt x="535" y="284"/>
                  </a:lnTo>
                  <a:lnTo>
                    <a:pt x="525" y="284"/>
                  </a:lnTo>
                  <a:lnTo>
                    <a:pt x="504" y="286"/>
                  </a:lnTo>
                  <a:lnTo>
                    <a:pt x="481" y="289"/>
                  </a:lnTo>
                  <a:lnTo>
                    <a:pt x="459" y="292"/>
                  </a:lnTo>
                  <a:lnTo>
                    <a:pt x="436" y="295"/>
                  </a:lnTo>
                  <a:lnTo>
                    <a:pt x="436" y="29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57" name="组合 56"/>
          <p:cNvGrpSpPr/>
          <p:nvPr/>
        </p:nvGrpSpPr>
        <p:grpSpPr>
          <a:xfrm>
            <a:off x="4209190" y="3713718"/>
            <a:ext cx="720000" cy="720222"/>
            <a:chOff x="4209190" y="3713718"/>
            <a:chExt cx="720000" cy="720222"/>
          </a:xfrm>
        </p:grpSpPr>
        <p:sp>
          <p:nvSpPr>
            <p:cNvPr id="8" name="椭圆 9"/>
            <p:cNvSpPr>
              <a:spLocks noChangeArrowheads="1"/>
            </p:cNvSpPr>
            <p:nvPr/>
          </p:nvSpPr>
          <p:spPr bwMode="auto">
            <a:xfrm>
              <a:off x="4209190" y="3713718"/>
              <a:ext cx="720000" cy="720222"/>
            </a:xfrm>
            <a:prstGeom prst="ellipse">
              <a:avLst/>
            </a:prstGeom>
            <a:noFill/>
            <a:ln>
              <a:solidFill>
                <a:schemeClr val="tx1">
                  <a:lumMod val="75000"/>
                  <a:lumOff val="25000"/>
                </a:schemeClr>
              </a:solidFill>
            </a:ln>
            <a:extLst/>
          </p:spPr>
          <p:txBody>
            <a:bodyPr anchor="ctr"/>
            <a:lstStyle/>
            <a:p>
              <a:pPr algn="ctr"/>
              <a:endParaRPr lang="zh-CN" altLang="en-US">
                <a:solidFill>
                  <a:schemeClr val="tx1">
                    <a:lumMod val="75000"/>
                    <a:lumOff val="25000"/>
                  </a:schemeClr>
                </a:solidFill>
              </a:endParaRPr>
            </a:p>
          </p:txBody>
        </p:sp>
        <p:sp>
          <p:nvSpPr>
            <p:cNvPr id="34" name="Freeform 123"/>
            <p:cNvSpPr>
              <a:spLocks noEditPoints="1"/>
            </p:cNvSpPr>
            <p:nvPr/>
          </p:nvSpPr>
          <p:spPr bwMode="auto">
            <a:xfrm>
              <a:off x="4248000" y="3876500"/>
              <a:ext cx="642942" cy="398583"/>
            </a:xfrm>
            <a:custGeom>
              <a:avLst/>
              <a:gdLst/>
              <a:ahLst/>
              <a:cxnLst>
                <a:cxn ang="0">
                  <a:pos x="1179" y="92"/>
                </a:cxn>
                <a:cxn ang="0">
                  <a:pos x="1259" y="275"/>
                </a:cxn>
                <a:cxn ang="0">
                  <a:pos x="1607" y="202"/>
                </a:cxn>
                <a:cxn ang="0">
                  <a:pos x="1753" y="130"/>
                </a:cxn>
                <a:cxn ang="0">
                  <a:pos x="1857" y="304"/>
                </a:cxn>
                <a:cxn ang="0">
                  <a:pos x="2021" y="567"/>
                </a:cxn>
                <a:cxn ang="0">
                  <a:pos x="1753" y="1262"/>
                </a:cxn>
                <a:cxn ang="0">
                  <a:pos x="877" y="1371"/>
                </a:cxn>
                <a:cxn ang="0">
                  <a:pos x="11" y="1411"/>
                </a:cxn>
                <a:cxn ang="0">
                  <a:pos x="24" y="1101"/>
                </a:cxn>
                <a:cxn ang="0">
                  <a:pos x="182" y="802"/>
                </a:cxn>
                <a:cxn ang="0">
                  <a:pos x="595" y="409"/>
                </a:cxn>
                <a:cxn ang="0">
                  <a:pos x="1073" y="700"/>
                </a:cxn>
                <a:cxn ang="0">
                  <a:pos x="1155" y="187"/>
                </a:cxn>
                <a:cxn ang="0">
                  <a:pos x="896" y="703"/>
                </a:cxn>
                <a:cxn ang="0">
                  <a:pos x="1038" y="796"/>
                </a:cxn>
                <a:cxn ang="0">
                  <a:pos x="1167" y="547"/>
                </a:cxn>
                <a:cxn ang="0">
                  <a:pos x="1033" y="1090"/>
                </a:cxn>
                <a:cxn ang="0">
                  <a:pos x="1684" y="283"/>
                </a:cxn>
                <a:cxn ang="0">
                  <a:pos x="1558" y="660"/>
                </a:cxn>
                <a:cxn ang="0">
                  <a:pos x="940" y="1250"/>
                </a:cxn>
                <a:cxn ang="0">
                  <a:pos x="961" y="1290"/>
                </a:cxn>
                <a:cxn ang="0">
                  <a:pos x="1656" y="456"/>
                </a:cxn>
                <a:cxn ang="0">
                  <a:pos x="1781" y="577"/>
                </a:cxn>
                <a:cxn ang="0">
                  <a:pos x="1813" y="253"/>
                </a:cxn>
                <a:cxn ang="0">
                  <a:pos x="1756" y="300"/>
                </a:cxn>
                <a:cxn ang="0">
                  <a:pos x="1631" y="706"/>
                </a:cxn>
                <a:cxn ang="0">
                  <a:pos x="1722" y="409"/>
                </a:cxn>
                <a:cxn ang="0">
                  <a:pos x="1697" y="707"/>
                </a:cxn>
                <a:cxn ang="0">
                  <a:pos x="1737" y="743"/>
                </a:cxn>
                <a:cxn ang="0">
                  <a:pos x="1221" y="1099"/>
                </a:cxn>
                <a:cxn ang="0">
                  <a:pos x="1797" y="683"/>
                </a:cxn>
                <a:cxn ang="0">
                  <a:pos x="1788" y="561"/>
                </a:cxn>
                <a:cxn ang="0">
                  <a:pos x="342" y="594"/>
                </a:cxn>
                <a:cxn ang="0">
                  <a:pos x="403" y="1094"/>
                </a:cxn>
                <a:cxn ang="0">
                  <a:pos x="899" y="803"/>
                </a:cxn>
                <a:cxn ang="0">
                  <a:pos x="1881" y="451"/>
                </a:cxn>
                <a:cxn ang="0">
                  <a:pos x="1776" y="1127"/>
                </a:cxn>
                <a:cxn ang="0">
                  <a:pos x="1227" y="1221"/>
                </a:cxn>
                <a:cxn ang="0">
                  <a:pos x="1396" y="1251"/>
                </a:cxn>
                <a:cxn ang="0">
                  <a:pos x="1799" y="1250"/>
                </a:cxn>
                <a:cxn ang="0">
                  <a:pos x="2009" y="560"/>
                </a:cxn>
                <a:cxn ang="0">
                  <a:pos x="1736" y="999"/>
                </a:cxn>
                <a:cxn ang="0">
                  <a:pos x="991" y="1301"/>
                </a:cxn>
                <a:cxn ang="0">
                  <a:pos x="1858" y="766"/>
                </a:cxn>
                <a:cxn ang="0">
                  <a:pos x="1458" y="864"/>
                </a:cxn>
                <a:cxn ang="0">
                  <a:pos x="1300" y="1031"/>
                </a:cxn>
                <a:cxn ang="0">
                  <a:pos x="1489" y="913"/>
                </a:cxn>
                <a:cxn ang="0">
                  <a:pos x="1464" y="896"/>
                </a:cxn>
                <a:cxn ang="0">
                  <a:pos x="107" y="1088"/>
                </a:cxn>
                <a:cxn ang="0">
                  <a:pos x="156" y="1111"/>
                </a:cxn>
                <a:cxn ang="0">
                  <a:pos x="710" y="1240"/>
                </a:cxn>
                <a:cxn ang="0">
                  <a:pos x="91" y="1159"/>
                </a:cxn>
                <a:cxn ang="0">
                  <a:pos x="430" y="1205"/>
                </a:cxn>
                <a:cxn ang="0">
                  <a:pos x="399" y="1216"/>
                </a:cxn>
                <a:cxn ang="0">
                  <a:pos x="116" y="1207"/>
                </a:cxn>
                <a:cxn ang="0">
                  <a:pos x="641" y="1373"/>
                </a:cxn>
                <a:cxn ang="0">
                  <a:pos x="368" y="1369"/>
                </a:cxn>
                <a:cxn ang="0">
                  <a:pos x="88" y="1337"/>
                </a:cxn>
                <a:cxn ang="0">
                  <a:pos x="120" y="1331"/>
                </a:cxn>
                <a:cxn ang="0">
                  <a:pos x="686" y="1288"/>
                </a:cxn>
                <a:cxn ang="0">
                  <a:pos x="877" y="1358"/>
                </a:cxn>
              </a:cxnLst>
              <a:rect l="0" t="0" r="r" b="b"/>
              <a:pathLst>
                <a:path w="2040" h="1427">
                  <a:moveTo>
                    <a:pt x="1079" y="278"/>
                  </a:moveTo>
                  <a:lnTo>
                    <a:pt x="1079" y="278"/>
                  </a:lnTo>
                  <a:lnTo>
                    <a:pt x="1079" y="276"/>
                  </a:lnTo>
                  <a:lnTo>
                    <a:pt x="1077" y="275"/>
                  </a:lnTo>
                  <a:lnTo>
                    <a:pt x="1077" y="275"/>
                  </a:lnTo>
                  <a:lnTo>
                    <a:pt x="1077" y="278"/>
                  </a:lnTo>
                  <a:lnTo>
                    <a:pt x="1076" y="278"/>
                  </a:lnTo>
                  <a:lnTo>
                    <a:pt x="1076" y="275"/>
                  </a:lnTo>
                  <a:lnTo>
                    <a:pt x="1076" y="274"/>
                  </a:lnTo>
                  <a:lnTo>
                    <a:pt x="1077" y="273"/>
                  </a:lnTo>
                  <a:lnTo>
                    <a:pt x="1077" y="273"/>
                  </a:lnTo>
                  <a:lnTo>
                    <a:pt x="1078" y="271"/>
                  </a:lnTo>
                  <a:lnTo>
                    <a:pt x="1080" y="271"/>
                  </a:lnTo>
                  <a:lnTo>
                    <a:pt x="1081" y="271"/>
                  </a:lnTo>
                  <a:lnTo>
                    <a:pt x="1082" y="271"/>
                  </a:lnTo>
                  <a:lnTo>
                    <a:pt x="1082" y="270"/>
                  </a:lnTo>
                  <a:lnTo>
                    <a:pt x="1082" y="270"/>
                  </a:lnTo>
                  <a:lnTo>
                    <a:pt x="1081" y="269"/>
                  </a:lnTo>
                  <a:lnTo>
                    <a:pt x="1081" y="267"/>
                  </a:lnTo>
                  <a:lnTo>
                    <a:pt x="1084" y="263"/>
                  </a:lnTo>
                  <a:lnTo>
                    <a:pt x="1088" y="261"/>
                  </a:lnTo>
                  <a:lnTo>
                    <a:pt x="1091" y="259"/>
                  </a:lnTo>
                  <a:lnTo>
                    <a:pt x="1091" y="259"/>
                  </a:lnTo>
                  <a:lnTo>
                    <a:pt x="1093" y="253"/>
                  </a:lnTo>
                  <a:lnTo>
                    <a:pt x="1096" y="245"/>
                  </a:lnTo>
                  <a:lnTo>
                    <a:pt x="1105" y="231"/>
                  </a:lnTo>
                  <a:lnTo>
                    <a:pt x="1115" y="218"/>
                  </a:lnTo>
                  <a:lnTo>
                    <a:pt x="1125" y="206"/>
                  </a:lnTo>
                  <a:lnTo>
                    <a:pt x="1125" y="206"/>
                  </a:lnTo>
                  <a:lnTo>
                    <a:pt x="1127" y="198"/>
                  </a:lnTo>
                  <a:lnTo>
                    <a:pt x="1130" y="191"/>
                  </a:lnTo>
                  <a:lnTo>
                    <a:pt x="1133" y="183"/>
                  </a:lnTo>
                  <a:lnTo>
                    <a:pt x="1137" y="176"/>
                  </a:lnTo>
                  <a:lnTo>
                    <a:pt x="1147" y="162"/>
                  </a:lnTo>
                  <a:lnTo>
                    <a:pt x="1156" y="147"/>
                  </a:lnTo>
                  <a:lnTo>
                    <a:pt x="1166" y="133"/>
                  </a:lnTo>
                  <a:lnTo>
                    <a:pt x="1170" y="125"/>
                  </a:lnTo>
                  <a:lnTo>
                    <a:pt x="1173" y="117"/>
                  </a:lnTo>
                  <a:lnTo>
                    <a:pt x="1177" y="109"/>
                  </a:lnTo>
                  <a:lnTo>
                    <a:pt x="1178" y="101"/>
                  </a:lnTo>
                  <a:lnTo>
                    <a:pt x="1179" y="92"/>
                  </a:lnTo>
                  <a:lnTo>
                    <a:pt x="1179" y="84"/>
                  </a:lnTo>
                  <a:lnTo>
                    <a:pt x="1179" y="84"/>
                  </a:lnTo>
                  <a:lnTo>
                    <a:pt x="1181" y="82"/>
                  </a:lnTo>
                  <a:lnTo>
                    <a:pt x="1184" y="81"/>
                  </a:lnTo>
                  <a:lnTo>
                    <a:pt x="1186" y="78"/>
                  </a:lnTo>
                  <a:lnTo>
                    <a:pt x="1188" y="75"/>
                  </a:lnTo>
                  <a:lnTo>
                    <a:pt x="1190" y="71"/>
                  </a:lnTo>
                  <a:lnTo>
                    <a:pt x="1190" y="67"/>
                  </a:lnTo>
                  <a:lnTo>
                    <a:pt x="1190" y="63"/>
                  </a:lnTo>
                  <a:lnTo>
                    <a:pt x="1187" y="60"/>
                  </a:lnTo>
                  <a:lnTo>
                    <a:pt x="1187" y="60"/>
                  </a:lnTo>
                  <a:lnTo>
                    <a:pt x="1191" y="58"/>
                  </a:lnTo>
                  <a:lnTo>
                    <a:pt x="1193" y="56"/>
                  </a:lnTo>
                  <a:lnTo>
                    <a:pt x="1196" y="48"/>
                  </a:lnTo>
                  <a:lnTo>
                    <a:pt x="1199" y="39"/>
                  </a:lnTo>
                  <a:lnTo>
                    <a:pt x="1201" y="29"/>
                  </a:lnTo>
                  <a:lnTo>
                    <a:pt x="1203" y="19"/>
                  </a:lnTo>
                  <a:lnTo>
                    <a:pt x="1207" y="11"/>
                  </a:lnTo>
                  <a:lnTo>
                    <a:pt x="1210" y="3"/>
                  </a:lnTo>
                  <a:lnTo>
                    <a:pt x="1212" y="1"/>
                  </a:lnTo>
                  <a:lnTo>
                    <a:pt x="1214" y="0"/>
                  </a:lnTo>
                  <a:lnTo>
                    <a:pt x="1214" y="0"/>
                  </a:lnTo>
                  <a:lnTo>
                    <a:pt x="1221" y="5"/>
                  </a:lnTo>
                  <a:lnTo>
                    <a:pt x="1225" y="13"/>
                  </a:lnTo>
                  <a:lnTo>
                    <a:pt x="1228" y="21"/>
                  </a:lnTo>
                  <a:lnTo>
                    <a:pt x="1231" y="30"/>
                  </a:lnTo>
                  <a:lnTo>
                    <a:pt x="1235" y="50"/>
                  </a:lnTo>
                  <a:lnTo>
                    <a:pt x="1238" y="70"/>
                  </a:lnTo>
                  <a:lnTo>
                    <a:pt x="1238" y="70"/>
                  </a:lnTo>
                  <a:lnTo>
                    <a:pt x="1240" y="80"/>
                  </a:lnTo>
                  <a:lnTo>
                    <a:pt x="1244" y="91"/>
                  </a:lnTo>
                  <a:lnTo>
                    <a:pt x="1247" y="102"/>
                  </a:lnTo>
                  <a:lnTo>
                    <a:pt x="1250" y="111"/>
                  </a:lnTo>
                  <a:lnTo>
                    <a:pt x="1250" y="111"/>
                  </a:lnTo>
                  <a:lnTo>
                    <a:pt x="1252" y="128"/>
                  </a:lnTo>
                  <a:lnTo>
                    <a:pt x="1253" y="147"/>
                  </a:lnTo>
                  <a:lnTo>
                    <a:pt x="1254" y="186"/>
                  </a:lnTo>
                  <a:lnTo>
                    <a:pt x="1254" y="186"/>
                  </a:lnTo>
                  <a:lnTo>
                    <a:pt x="1255" y="236"/>
                  </a:lnTo>
                  <a:lnTo>
                    <a:pt x="1256" y="257"/>
                  </a:lnTo>
                  <a:lnTo>
                    <a:pt x="1259" y="275"/>
                  </a:lnTo>
                  <a:lnTo>
                    <a:pt x="1259" y="275"/>
                  </a:lnTo>
                  <a:lnTo>
                    <a:pt x="1252" y="320"/>
                  </a:lnTo>
                  <a:lnTo>
                    <a:pt x="1244" y="365"/>
                  </a:lnTo>
                  <a:lnTo>
                    <a:pt x="1233" y="408"/>
                  </a:lnTo>
                  <a:lnTo>
                    <a:pt x="1228" y="429"/>
                  </a:lnTo>
                  <a:lnTo>
                    <a:pt x="1222" y="450"/>
                  </a:lnTo>
                  <a:lnTo>
                    <a:pt x="1222" y="450"/>
                  </a:lnTo>
                  <a:lnTo>
                    <a:pt x="1250" y="424"/>
                  </a:lnTo>
                  <a:lnTo>
                    <a:pt x="1278" y="398"/>
                  </a:lnTo>
                  <a:lnTo>
                    <a:pt x="1308" y="373"/>
                  </a:lnTo>
                  <a:lnTo>
                    <a:pt x="1338" y="348"/>
                  </a:lnTo>
                  <a:lnTo>
                    <a:pt x="1338" y="348"/>
                  </a:lnTo>
                  <a:lnTo>
                    <a:pt x="1356" y="334"/>
                  </a:lnTo>
                  <a:lnTo>
                    <a:pt x="1364" y="327"/>
                  </a:lnTo>
                  <a:lnTo>
                    <a:pt x="1373" y="320"/>
                  </a:lnTo>
                  <a:lnTo>
                    <a:pt x="1373" y="320"/>
                  </a:lnTo>
                  <a:lnTo>
                    <a:pt x="1382" y="314"/>
                  </a:lnTo>
                  <a:lnTo>
                    <a:pt x="1393" y="309"/>
                  </a:lnTo>
                  <a:lnTo>
                    <a:pt x="1397" y="306"/>
                  </a:lnTo>
                  <a:lnTo>
                    <a:pt x="1403" y="304"/>
                  </a:lnTo>
                  <a:lnTo>
                    <a:pt x="1407" y="300"/>
                  </a:lnTo>
                  <a:lnTo>
                    <a:pt x="1410" y="294"/>
                  </a:lnTo>
                  <a:lnTo>
                    <a:pt x="1410" y="294"/>
                  </a:lnTo>
                  <a:lnTo>
                    <a:pt x="1411" y="296"/>
                  </a:lnTo>
                  <a:lnTo>
                    <a:pt x="1413" y="297"/>
                  </a:lnTo>
                  <a:lnTo>
                    <a:pt x="1415" y="296"/>
                  </a:lnTo>
                  <a:lnTo>
                    <a:pt x="1417" y="294"/>
                  </a:lnTo>
                  <a:lnTo>
                    <a:pt x="1417" y="294"/>
                  </a:lnTo>
                  <a:lnTo>
                    <a:pt x="1428" y="287"/>
                  </a:lnTo>
                  <a:lnTo>
                    <a:pt x="1439" y="281"/>
                  </a:lnTo>
                  <a:lnTo>
                    <a:pt x="1462" y="269"/>
                  </a:lnTo>
                  <a:lnTo>
                    <a:pt x="1484" y="258"/>
                  </a:lnTo>
                  <a:lnTo>
                    <a:pt x="1495" y="251"/>
                  </a:lnTo>
                  <a:lnTo>
                    <a:pt x="1505" y="243"/>
                  </a:lnTo>
                  <a:lnTo>
                    <a:pt x="1505" y="243"/>
                  </a:lnTo>
                  <a:lnTo>
                    <a:pt x="1519" y="239"/>
                  </a:lnTo>
                  <a:lnTo>
                    <a:pt x="1532" y="233"/>
                  </a:lnTo>
                  <a:lnTo>
                    <a:pt x="1557" y="223"/>
                  </a:lnTo>
                  <a:lnTo>
                    <a:pt x="1581" y="212"/>
                  </a:lnTo>
                  <a:lnTo>
                    <a:pt x="1593" y="207"/>
                  </a:lnTo>
                  <a:lnTo>
                    <a:pt x="1607" y="202"/>
                  </a:lnTo>
                  <a:lnTo>
                    <a:pt x="1607" y="202"/>
                  </a:lnTo>
                  <a:lnTo>
                    <a:pt x="1610" y="199"/>
                  </a:lnTo>
                  <a:lnTo>
                    <a:pt x="1615" y="196"/>
                  </a:lnTo>
                  <a:lnTo>
                    <a:pt x="1623" y="190"/>
                  </a:lnTo>
                  <a:lnTo>
                    <a:pt x="1623" y="190"/>
                  </a:lnTo>
                  <a:lnTo>
                    <a:pt x="1626" y="186"/>
                  </a:lnTo>
                  <a:lnTo>
                    <a:pt x="1630" y="182"/>
                  </a:lnTo>
                  <a:lnTo>
                    <a:pt x="1633" y="178"/>
                  </a:lnTo>
                  <a:lnTo>
                    <a:pt x="1636" y="173"/>
                  </a:lnTo>
                  <a:lnTo>
                    <a:pt x="1636" y="173"/>
                  </a:lnTo>
                  <a:lnTo>
                    <a:pt x="1639" y="171"/>
                  </a:lnTo>
                  <a:lnTo>
                    <a:pt x="1644" y="170"/>
                  </a:lnTo>
                  <a:lnTo>
                    <a:pt x="1647" y="169"/>
                  </a:lnTo>
                  <a:lnTo>
                    <a:pt x="1650" y="167"/>
                  </a:lnTo>
                  <a:lnTo>
                    <a:pt x="1650" y="167"/>
                  </a:lnTo>
                  <a:lnTo>
                    <a:pt x="1656" y="161"/>
                  </a:lnTo>
                  <a:lnTo>
                    <a:pt x="1662" y="154"/>
                  </a:lnTo>
                  <a:lnTo>
                    <a:pt x="1666" y="146"/>
                  </a:lnTo>
                  <a:lnTo>
                    <a:pt x="1670" y="137"/>
                  </a:lnTo>
                  <a:lnTo>
                    <a:pt x="1680" y="120"/>
                  </a:lnTo>
                  <a:lnTo>
                    <a:pt x="1688" y="103"/>
                  </a:lnTo>
                  <a:lnTo>
                    <a:pt x="1688" y="103"/>
                  </a:lnTo>
                  <a:lnTo>
                    <a:pt x="1688" y="96"/>
                  </a:lnTo>
                  <a:lnTo>
                    <a:pt x="1687" y="91"/>
                  </a:lnTo>
                  <a:lnTo>
                    <a:pt x="1687" y="86"/>
                  </a:lnTo>
                  <a:lnTo>
                    <a:pt x="1688" y="84"/>
                  </a:lnTo>
                  <a:lnTo>
                    <a:pt x="1691" y="81"/>
                  </a:lnTo>
                  <a:lnTo>
                    <a:pt x="1691" y="81"/>
                  </a:lnTo>
                  <a:lnTo>
                    <a:pt x="1696" y="82"/>
                  </a:lnTo>
                  <a:lnTo>
                    <a:pt x="1698" y="82"/>
                  </a:lnTo>
                  <a:lnTo>
                    <a:pt x="1701" y="81"/>
                  </a:lnTo>
                  <a:lnTo>
                    <a:pt x="1701" y="81"/>
                  </a:lnTo>
                  <a:lnTo>
                    <a:pt x="1705" y="97"/>
                  </a:lnTo>
                  <a:lnTo>
                    <a:pt x="1710" y="112"/>
                  </a:lnTo>
                  <a:lnTo>
                    <a:pt x="1714" y="127"/>
                  </a:lnTo>
                  <a:lnTo>
                    <a:pt x="1715" y="135"/>
                  </a:lnTo>
                  <a:lnTo>
                    <a:pt x="1715" y="142"/>
                  </a:lnTo>
                  <a:lnTo>
                    <a:pt x="1715" y="142"/>
                  </a:lnTo>
                  <a:lnTo>
                    <a:pt x="1730" y="138"/>
                  </a:lnTo>
                  <a:lnTo>
                    <a:pt x="1742" y="134"/>
                  </a:lnTo>
                  <a:lnTo>
                    <a:pt x="1753" y="130"/>
                  </a:lnTo>
                  <a:lnTo>
                    <a:pt x="1766" y="126"/>
                  </a:lnTo>
                  <a:lnTo>
                    <a:pt x="1766" y="126"/>
                  </a:lnTo>
                  <a:lnTo>
                    <a:pt x="1781" y="147"/>
                  </a:lnTo>
                  <a:lnTo>
                    <a:pt x="1787" y="157"/>
                  </a:lnTo>
                  <a:lnTo>
                    <a:pt x="1793" y="169"/>
                  </a:lnTo>
                  <a:lnTo>
                    <a:pt x="1793" y="169"/>
                  </a:lnTo>
                  <a:lnTo>
                    <a:pt x="1797" y="168"/>
                  </a:lnTo>
                  <a:lnTo>
                    <a:pt x="1800" y="167"/>
                  </a:lnTo>
                  <a:lnTo>
                    <a:pt x="1804" y="164"/>
                  </a:lnTo>
                  <a:lnTo>
                    <a:pt x="1809" y="161"/>
                  </a:lnTo>
                  <a:lnTo>
                    <a:pt x="1812" y="161"/>
                  </a:lnTo>
                  <a:lnTo>
                    <a:pt x="1814" y="162"/>
                  </a:lnTo>
                  <a:lnTo>
                    <a:pt x="1814" y="162"/>
                  </a:lnTo>
                  <a:lnTo>
                    <a:pt x="1816" y="163"/>
                  </a:lnTo>
                  <a:lnTo>
                    <a:pt x="1818" y="164"/>
                  </a:lnTo>
                  <a:lnTo>
                    <a:pt x="1820" y="167"/>
                  </a:lnTo>
                  <a:lnTo>
                    <a:pt x="1822" y="172"/>
                  </a:lnTo>
                  <a:lnTo>
                    <a:pt x="1823" y="179"/>
                  </a:lnTo>
                  <a:lnTo>
                    <a:pt x="1823" y="184"/>
                  </a:lnTo>
                  <a:lnTo>
                    <a:pt x="1824" y="190"/>
                  </a:lnTo>
                  <a:lnTo>
                    <a:pt x="1828" y="195"/>
                  </a:lnTo>
                  <a:lnTo>
                    <a:pt x="1829" y="196"/>
                  </a:lnTo>
                  <a:lnTo>
                    <a:pt x="1831" y="197"/>
                  </a:lnTo>
                  <a:lnTo>
                    <a:pt x="1831" y="197"/>
                  </a:lnTo>
                  <a:lnTo>
                    <a:pt x="1839" y="194"/>
                  </a:lnTo>
                  <a:lnTo>
                    <a:pt x="1847" y="191"/>
                  </a:lnTo>
                  <a:lnTo>
                    <a:pt x="1856" y="190"/>
                  </a:lnTo>
                  <a:lnTo>
                    <a:pt x="1860" y="191"/>
                  </a:lnTo>
                  <a:lnTo>
                    <a:pt x="1863" y="192"/>
                  </a:lnTo>
                  <a:lnTo>
                    <a:pt x="1863" y="192"/>
                  </a:lnTo>
                  <a:lnTo>
                    <a:pt x="1866" y="198"/>
                  </a:lnTo>
                  <a:lnTo>
                    <a:pt x="1867" y="206"/>
                  </a:lnTo>
                  <a:lnTo>
                    <a:pt x="1869" y="212"/>
                  </a:lnTo>
                  <a:lnTo>
                    <a:pt x="1869" y="219"/>
                  </a:lnTo>
                  <a:lnTo>
                    <a:pt x="1869" y="233"/>
                  </a:lnTo>
                  <a:lnTo>
                    <a:pt x="1867" y="248"/>
                  </a:lnTo>
                  <a:lnTo>
                    <a:pt x="1864" y="263"/>
                  </a:lnTo>
                  <a:lnTo>
                    <a:pt x="1861" y="278"/>
                  </a:lnTo>
                  <a:lnTo>
                    <a:pt x="1852" y="305"/>
                  </a:lnTo>
                  <a:lnTo>
                    <a:pt x="1852" y="305"/>
                  </a:lnTo>
                  <a:lnTo>
                    <a:pt x="1857" y="304"/>
                  </a:lnTo>
                  <a:lnTo>
                    <a:pt x="1862" y="304"/>
                  </a:lnTo>
                  <a:lnTo>
                    <a:pt x="1873" y="303"/>
                  </a:lnTo>
                  <a:lnTo>
                    <a:pt x="1884" y="303"/>
                  </a:lnTo>
                  <a:lnTo>
                    <a:pt x="1895" y="302"/>
                  </a:lnTo>
                  <a:lnTo>
                    <a:pt x="1895" y="302"/>
                  </a:lnTo>
                  <a:lnTo>
                    <a:pt x="1902" y="299"/>
                  </a:lnTo>
                  <a:lnTo>
                    <a:pt x="1908" y="296"/>
                  </a:lnTo>
                  <a:lnTo>
                    <a:pt x="1914" y="292"/>
                  </a:lnTo>
                  <a:lnTo>
                    <a:pt x="1917" y="292"/>
                  </a:lnTo>
                  <a:lnTo>
                    <a:pt x="1920" y="293"/>
                  </a:lnTo>
                  <a:lnTo>
                    <a:pt x="1920" y="293"/>
                  </a:lnTo>
                  <a:lnTo>
                    <a:pt x="1922" y="297"/>
                  </a:lnTo>
                  <a:lnTo>
                    <a:pt x="1922" y="301"/>
                  </a:lnTo>
                  <a:lnTo>
                    <a:pt x="1922" y="305"/>
                  </a:lnTo>
                  <a:lnTo>
                    <a:pt x="1921" y="309"/>
                  </a:lnTo>
                  <a:lnTo>
                    <a:pt x="1914" y="327"/>
                  </a:lnTo>
                  <a:lnTo>
                    <a:pt x="1914" y="327"/>
                  </a:lnTo>
                  <a:lnTo>
                    <a:pt x="1908" y="349"/>
                  </a:lnTo>
                  <a:lnTo>
                    <a:pt x="1902" y="372"/>
                  </a:lnTo>
                  <a:lnTo>
                    <a:pt x="1890" y="415"/>
                  </a:lnTo>
                  <a:lnTo>
                    <a:pt x="1890" y="415"/>
                  </a:lnTo>
                  <a:lnTo>
                    <a:pt x="1923" y="415"/>
                  </a:lnTo>
                  <a:lnTo>
                    <a:pt x="1954" y="413"/>
                  </a:lnTo>
                  <a:lnTo>
                    <a:pt x="2016" y="407"/>
                  </a:lnTo>
                  <a:lnTo>
                    <a:pt x="2016" y="407"/>
                  </a:lnTo>
                  <a:lnTo>
                    <a:pt x="2023" y="415"/>
                  </a:lnTo>
                  <a:lnTo>
                    <a:pt x="2029" y="423"/>
                  </a:lnTo>
                  <a:lnTo>
                    <a:pt x="2033" y="430"/>
                  </a:lnTo>
                  <a:lnTo>
                    <a:pt x="2036" y="438"/>
                  </a:lnTo>
                  <a:lnTo>
                    <a:pt x="2039" y="446"/>
                  </a:lnTo>
                  <a:lnTo>
                    <a:pt x="2040" y="456"/>
                  </a:lnTo>
                  <a:lnTo>
                    <a:pt x="2039" y="467"/>
                  </a:lnTo>
                  <a:lnTo>
                    <a:pt x="2038" y="480"/>
                  </a:lnTo>
                  <a:lnTo>
                    <a:pt x="2038" y="480"/>
                  </a:lnTo>
                  <a:lnTo>
                    <a:pt x="2034" y="494"/>
                  </a:lnTo>
                  <a:lnTo>
                    <a:pt x="2030" y="510"/>
                  </a:lnTo>
                  <a:lnTo>
                    <a:pt x="2027" y="526"/>
                  </a:lnTo>
                  <a:lnTo>
                    <a:pt x="2024" y="542"/>
                  </a:lnTo>
                  <a:lnTo>
                    <a:pt x="2024" y="542"/>
                  </a:lnTo>
                  <a:lnTo>
                    <a:pt x="2021" y="555"/>
                  </a:lnTo>
                  <a:lnTo>
                    <a:pt x="2021" y="567"/>
                  </a:lnTo>
                  <a:lnTo>
                    <a:pt x="2020" y="580"/>
                  </a:lnTo>
                  <a:lnTo>
                    <a:pt x="2019" y="593"/>
                  </a:lnTo>
                  <a:lnTo>
                    <a:pt x="2019" y="593"/>
                  </a:lnTo>
                  <a:lnTo>
                    <a:pt x="2017" y="603"/>
                  </a:lnTo>
                  <a:lnTo>
                    <a:pt x="2014" y="612"/>
                  </a:lnTo>
                  <a:lnTo>
                    <a:pt x="2011" y="622"/>
                  </a:lnTo>
                  <a:lnTo>
                    <a:pt x="2009" y="631"/>
                  </a:lnTo>
                  <a:lnTo>
                    <a:pt x="2009" y="631"/>
                  </a:lnTo>
                  <a:lnTo>
                    <a:pt x="2005" y="647"/>
                  </a:lnTo>
                  <a:lnTo>
                    <a:pt x="2002" y="661"/>
                  </a:lnTo>
                  <a:lnTo>
                    <a:pt x="1993" y="693"/>
                  </a:lnTo>
                  <a:lnTo>
                    <a:pt x="1993" y="693"/>
                  </a:lnTo>
                  <a:lnTo>
                    <a:pt x="1974" y="768"/>
                  </a:lnTo>
                  <a:lnTo>
                    <a:pt x="1956" y="844"/>
                  </a:lnTo>
                  <a:lnTo>
                    <a:pt x="1937" y="919"/>
                  </a:lnTo>
                  <a:lnTo>
                    <a:pt x="1919" y="991"/>
                  </a:lnTo>
                  <a:lnTo>
                    <a:pt x="1919" y="991"/>
                  </a:lnTo>
                  <a:lnTo>
                    <a:pt x="1911" y="1014"/>
                  </a:lnTo>
                  <a:lnTo>
                    <a:pt x="1905" y="1036"/>
                  </a:lnTo>
                  <a:lnTo>
                    <a:pt x="1898" y="1058"/>
                  </a:lnTo>
                  <a:lnTo>
                    <a:pt x="1895" y="1069"/>
                  </a:lnTo>
                  <a:lnTo>
                    <a:pt x="1893" y="1079"/>
                  </a:lnTo>
                  <a:lnTo>
                    <a:pt x="1893" y="1079"/>
                  </a:lnTo>
                  <a:lnTo>
                    <a:pt x="1886" y="1126"/>
                  </a:lnTo>
                  <a:lnTo>
                    <a:pt x="1881" y="1149"/>
                  </a:lnTo>
                  <a:lnTo>
                    <a:pt x="1877" y="1170"/>
                  </a:lnTo>
                  <a:lnTo>
                    <a:pt x="1872" y="1192"/>
                  </a:lnTo>
                  <a:lnTo>
                    <a:pt x="1865" y="1212"/>
                  </a:lnTo>
                  <a:lnTo>
                    <a:pt x="1859" y="1232"/>
                  </a:lnTo>
                  <a:lnTo>
                    <a:pt x="1850" y="1252"/>
                  </a:lnTo>
                  <a:lnTo>
                    <a:pt x="1850" y="1252"/>
                  </a:lnTo>
                  <a:lnTo>
                    <a:pt x="1846" y="1254"/>
                  </a:lnTo>
                  <a:lnTo>
                    <a:pt x="1841" y="1257"/>
                  </a:lnTo>
                  <a:lnTo>
                    <a:pt x="1834" y="1259"/>
                  </a:lnTo>
                  <a:lnTo>
                    <a:pt x="1830" y="1262"/>
                  </a:lnTo>
                  <a:lnTo>
                    <a:pt x="1830" y="1262"/>
                  </a:lnTo>
                  <a:lnTo>
                    <a:pt x="1812" y="1265"/>
                  </a:lnTo>
                  <a:lnTo>
                    <a:pt x="1792" y="1265"/>
                  </a:lnTo>
                  <a:lnTo>
                    <a:pt x="1773" y="1263"/>
                  </a:lnTo>
                  <a:lnTo>
                    <a:pt x="1753" y="1262"/>
                  </a:lnTo>
                  <a:lnTo>
                    <a:pt x="1753" y="1262"/>
                  </a:lnTo>
                  <a:lnTo>
                    <a:pt x="1733" y="1261"/>
                  </a:lnTo>
                  <a:lnTo>
                    <a:pt x="1715" y="1262"/>
                  </a:lnTo>
                  <a:lnTo>
                    <a:pt x="1697" y="1265"/>
                  </a:lnTo>
                  <a:lnTo>
                    <a:pt x="1679" y="1268"/>
                  </a:lnTo>
                  <a:lnTo>
                    <a:pt x="1642" y="1274"/>
                  </a:lnTo>
                  <a:lnTo>
                    <a:pt x="1624" y="1276"/>
                  </a:lnTo>
                  <a:lnTo>
                    <a:pt x="1607" y="1278"/>
                  </a:lnTo>
                  <a:lnTo>
                    <a:pt x="1607" y="1278"/>
                  </a:lnTo>
                  <a:lnTo>
                    <a:pt x="1593" y="1277"/>
                  </a:lnTo>
                  <a:lnTo>
                    <a:pt x="1579" y="1277"/>
                  </a:lnTo>
                  <a:lnTo>
                    <a:pt x="1573" y="1277"/>
                  </a:lnTo>
                  <a:lnTo>
                    <a:pt x="1568" y="1280"/>
                  </a:lnTo>
                  <a:lnTo>
                    <a:pt x="1561" y="1282"/>
                  </a:lnTo>
                  <a:lnTo>
                    <a:pt x="1556" y="1285"/>
                  </a:lnTo>
                  <a:lnTo>
                    <a:pt x="1556" y="1285"/>
                  </a:lnTo>
                  <a:lnTo>
                    <a:pt x="1428" y="1293"/>
                  </a:lnTo>
                  <a:lnTo>
                    <a:pt x="1294" y="1301"/>
                  </a:lnTo>
                  <a:lnTo>
                    <a:pt x="1294" y="1301"/>
                  </a:lnTo>
                  <a:lnTo>
                    <a:pt x="1224" y="1306"/>
                  </a:lnTo>
                  <a:lnTo>
                    <a:pt x="1188" y="1311"/>
                  </a:lnTo>
                  <a:lnTo>
                    <a:pt x="1153" y="1315"/>
                  </a:lnTo>
                  <a:lnTo>
                    <a:pt x="1118" y="1320"/>
                  </a:lnTo>
                  <a:lnTo>
                    <a:pt x="1084" y="1328"/>
                  </a:lnTo>
                  <a:lnTo>
                    <a:pt x="1050" y="1335"/>
                  </a:lnTo>
                  <a:lnTo>
                    <a:pt x="1018" y="1344"/>
                  </a:lnTo>
                  <a:lnTo>
                    <a:pt x="1018" y="1344"/>
                  </a:lnTo>
                  <a:lnTo>
                    <a:pt x="1012" y="1347"/>
                  </a:lnTo>
                  <a:lnTo>
                    <a:pt x="1012" y="1347"/>
                  </a:lnTo>
                  <a:lnTo>
                    <a:pt x="999" y="1354"/>
                  </a:lnTo>
                  <a:lnTo>
                    <a:pt x="987" y="1362"/>
                  </a:lnTo>
                  <a:lnTo>
                    <a:pt x="975" y="1369"/>
                  </a:lnTo>
                  <a:lnTo>
                    <a:pt x="969" y="1373"/>
                  </a:lnTo>
                  <a:lnTo>
                    <a:pt x="961" y="1374"/>
                  </a:lnTo>
                  <a:lnTo>
                    <a:pt x="961" y="1374"/>
                  </a:lnTo>
                  <a:lnTo>
                    <a:pt x="947" y="1376"/>
                  </a:lnTo>
                  <a:lnTo>
                    <a:pt x="929" y="1377"/>
                  </a:lnTo>
                  <a:lnTo>
                    <a:pt x="912" y="1377"/>
                  </a:lnTo>
                  <a:lnTo>
                    <a:pt x="896" y="1376"/>
                  </a:lnTo>
                  <a:lnTo>
                    <a:pt x="896" y="1376"/>
                  </a:lnTo>
                  <a:lnTo>
                    <a:pt x="887" y="1374"/>
                  </a:lnTo>
                  <a:lnTo>
                    <a:pt x="877" y="1371"/>
                  </a:lnTo>
                  <a:lnTo>
                    <a:pt x="867" y="1367"/>
                  </a:lnTo>
                  <a:lnTo>
                    <a:pt x="861" y="1367"/>
                  </a:lnTo>
                  <a:lnTo>
                    <a:pt x="861" y="1367"/>
                  </a:lnTo>
                  <a:lnTo>
                    <a:pt x="839" y="1368"/>
                  </a:lnTo>
                  <a:lnTo>
                    <a:pt x="817" y="1369"/>
                  </a:lnTo>
                  <a:lnTo>
                    <a:pt x="772" y="1371"/>
                  </a:lnTo>
                  <a:lnTo>
                    <a:pt x="772" y="1371"/>
                  </a:lnTo>
                  <a:lnTo>
                    <a:pt x="741" y="1372"/>
                  </a:lnTo>
                  <a:lnTo>
                    <a:pt x="712" y="1375"/>
                  </a:lnTo>
                  <a:lnTo>
                    <a:pt x="649" y="1384"/>
                  </a:lnTo>
                  <a:lnTo>
                    <a:pt x="649" y="1384"/>
                  </a:lnTo>
                  <a:lnTo>
                    <a:pt x="614" y="1389"/>
                  </a:lnTo>
                  <a:lnTo>
                    <a:pt x="578" y="1392"/>
                  </a:lnTo>
                  <a:lnTo>
                    <a:pt x="542" y="1394"/>
                  </a:lnTo>
                  <a:lnTo>
                    <a:pt x="506" y="1397"/>
                  </a:lnTo>
                  <a:lnTo>
                    <a:pt x="506" y="1397"/>
                  </a:lnTo>
                  <a:lnTo>
                    <a:pt x="448" y="1404"/>
                  </a:lnTo>
                  <a:lnTo>
                    <a:pt x="388" y="1410"/>
                  </a:lnTo>
                  <a:lnTo>
                    <a:pt x="328" y="1415"/>
                  </a:lnTo>
                  <a:lnTo>
                    <a:pt x="298" y="1418"/>
                  </a:lnTo>
                  <a:lnTo>
                    <a:pt x="267" y="1419"/>
                  </a:lnTo>
                  <a:lnTo>
                    <a:pt x="267" y="1419"/>
                  </a:lnTo>
                  <a:lnTo>
                    <a:pt x="252" y="1418"/>
                  </a:lnTo>
                  <a:lnTo>
                    <a:pt x="244" y="1417"/>
                  </a:lnTo>
                  <a:lnTo>
                    <a:pt x="237" y="1417"/>
                  </a:lnTo>
                  <a:lnTo>
                    <a:pt x="237" y="1417"/>
                  </a:lnTo>
                  <a:lnTo>
                    <a:pt x="216" y="1419"/>
                  </a:lnTo>
                  <a:lnTo>
                    <a:pt x="196" y="1422"/>
                  </a:lnTo>
                  <a:lnTo>
                    <a:pt x="177" y="1425"/>
                  </a:lnTo>
                  <a:lnTo>
                    <a:pt x="156" y="1427"/>
                  </a:lnTo>
                  <a:lnTo>
                    <a:pt x="156" y="1427"/>
                  </a:lnTo>
                  <a:lnTo>
                    <a:pt x="134" y="1427"/>
                  </a:lnTo>
                  <a:lnTo>
                    <a:pt x="110" y="1425"/>
                  </a:lnTo>
                  <a:lnTo>
                    <a:pt x="87" y="1423"/>
                  </a:lnTo>
                  <a:lnTo>
                    <a:pt x="64" y="1422"/>
                  </a:lnTo>
                  <a:lnTo>
                    <a:pt x="64" y="1422"/>
                  </a:lnTo>
                  <a:lnTo>
                    <a:pt x="50" y="1421"/>
                  </a:lnTo>
                  <a:lnTo>
                    <a:pt x="36" y="1419"/>
                  </a:lnTo>
                  <a:lnTo>
                    <a:pt x="24" y="1415"/>
                  </a:lnTo>
                  <a:lnTo>
                    <a:pt x="11" y="1411"/>
                  </a:lnTo>
                  <a:lnTo>
                    <a:pt x="11" y="1411"/>
                  </a:lnTo>
                  <a:lnTo>
                    <a:pt x="9" y="1404"/>
                  </a:lnTo>
                  <a:lnTo>
                    <a:pt x="6" y="1394"/>
                  </a:lnTo>
                  <a:lnTo>
                    <a:pt x="4" y="1386"/>
                  </a:lnTo>
                  <a:lnTo>
                    <a:pt x="2" y="1382"/>
                  </a:lnTo>
                  <a:lnTo>
                    <a:pt x="0" y="1379"/>
                  </a:lnTo>
                  <a:lnTo>
                    <a:pt x="0" y="1379"/>
                  </a:lnTo>
                  <a:lnTo>
                    <a:pt x="21" y="1335"/>
                  </a:lnTo>
                  <a:lnTo>
                    <a:pt x="43" y="1291"/>
                  </a:lnTo>
                  <a:lnTo>
                    <a:pt x="66" y="1250"/>
                  </a:lnTo>
                  <a:lnTo>
                    <a:pt x="89" y="1210"/>
                  </a:lnTo>
                  <a:lnTo>
                    <a:pt x="89" y="1210"/>
                  </a:lnTo>
                  <a:lnTo>
                    <a:pt x="71" y="1211"/>
                  </a:lnTo>
                  <a:lnTo>
                    <a:pt x="52" y="1213"/>
                  </a:lnTo>
                  <a:lnTo>
                    <a:pt x="35" y="1215"/>
                  </a:lnTo>
                  <a:lnTo>
                    <a:pt x="18" y="1215"/>
                  </a:lnTo>
                  <a:lnTo>
                    <a:pt x="18" y="1215"/>
                  </a:lnTo>
                  <a:lnTo>
                    <a:pt x="16" y="1208"/>
                  </a:lnTo>
                  <a:lnTo>
                    <a:pt x="17" y="1199"/>
                  </a:lnTo>
                  <a:lnTo>
                    <a:pt x="19" y="1192"/>
                  </a:lnTo>
                  <a:lnTo>
                    <a:pt x="22" y="1183"/>
                  </a:lnTo>
                  <a:lnTo>
                    <a:pt x="30" y="1168"/>
                  </a:lnTo>
                  <a:lnTo>
                    <a:pt x="37" y="1153"/>
                  </a:lnTo>
                  <a:lnTo>
                    <a:pt x="37" y="1153"/>
                  </a:lnTo>
                  <a:lnTo>
                    <a:pt x="32" y="1151"/>
                  </a:lnTo>
                  <a:lnTo>
                    <a:pt x="27" y="1150"/>
                  </a:lnTo>
                  <a:lnTo>
                    <a:pt x="21" y="1151"/>
                  </a:lnTo>
                  <a:lnTo>
                    <a:pt x="16" y="1151"/>
                  </a:lnTo>
                  <a:lnTo>
                    <a:pt x="12" y="1152"/>
                  </a:lnTo>
                  <a:lnTo>
                    <a:pt x="7" y="1152"/>
                  </a:lnTo>
                  <a:lnTo>
                    <a:pt x="4" y="1151"/>
                  </a:lnTo>
                  <a:lnTo>
                    <a:pt x="0" y="1148"/>
                  </a:lnTo>
                  <a:lnTo>
                    <a:pt x="0" y="1148"/>
                  </a:lnTo>
                  <a:lnTo>
                    <a:pt x="0" y="1140"/>
                  </a:lnTo>
                  <a:lnTo>
                    <a:pt x="2" y="1134"/>
                  </a:lnTo>
                  <a:lnTo>
                    <a:pt x="5" y="1129"/>
                  </a:lnTo>
                  <a:lnTo>
                    <a:pt x="10" y="1123"/>
                  </a:lnTo>
                  <a:lnTo>
                    <a:pt x="19" y="1112"/>
                  </a:lnTo>
                  <a:lnTo>
                    <a:pt x="24" y="1107"/>
                  </a:lnTo>
                  <a:lnTo>
                    <a:pt x="27" y="1101"/>
                  </a:lnTo>
                  <a:lnTo>
                    <a:pt x="27" y="1101"/>
                  </a:lnTo>
                  <a:lnTo>
                    <a:pt x="24" y="1101"/>
                  </a:lnTo>
                  <a:lnTo>
                    <a:pt x="19" y="1101"/>
                  </a:lnTo>
                  <a:lnTo>
                    <a:pt x="14" y="1099"/>
                  </a:lnTo>
                  <a:lnTo>
                    <a:pt x="12" y="1097"/>
                  </a:lnTo>
                  <a:lnTo>
                    <a:pt x="11" y="1095"/>
                  </a:lnTo>
                  <a:lnTo>
                    <a:pt x="11" y="1095"/>
                  </a:lnTo>
                  <a:lnTo>
                    <a:pt x="14" y="1086"/>
                  </a:lnTo>
                  <a:lnTo>
                    <a:pt x="17" y="1078"/>
                  </a:lnTo>
                  <a:lnTo>
                    <a:pt x="27" y="1064"/>
                  </a:lnTo>
                  <a:lnTo>
                    <a:pt x="36" y="1051"/>
                  </a:lnTo>
                  <a:lnTo>
                    <a:pt x="41" y="1044"/>
                  </a:lnTo>
                  <a:lnTo>
                    <a:pt x="45" y="1036"/>
                  </a:lnTo>
                  <a:lnTo>
                    <a:pt x="45" y="1036"/>
                  </a:lnTo>
                  <a:lnTo>
                    <a:pt x="36" y="1036"/>
                  </a:lnTo>
                  <a:lnTo>
                    <a:pt x="29" y="1036"/>
                  </a:lnTo>
                  <a:lnTo>
                    <a:pt x="25" y="1035"/>
                  </a:lnTo>
                  <a:lnTo>
                    <a:pt x="21" y="1034"/>
                  </a:lnTo>
                  <a:lnTo>
                    <a:pt x="18" y="1031"/>
                  </a:lnTo>
                  <a:lnTo>
                    <a:pt x="16" y="1027"/>
                  </a:lnTo>
                  <a:lnTo>
                    <a:pt x="16" y="1027"/>
                  </a:lnTo>
                  <a:lnTo>
                    <a:pt x="19" y="1020"/>
                  </a:lnTo>
                  <a:lnTo>
                    <a:pt x="22" y="1014"/>
                  </a:lnTo>
                  <a:lnTo>
                    <a:pt x="33" y="1004"/>
                  </a:lnTo>
                  <a:lnTo>
                    <a:pt x="37" y="999"/>
                  </a:lnTo>
                  <a:lnTo>
                    <a:pt x="42" y="994"/>
                  </a:lnTo>
                  <a:lnTo>
                    <a:pt x="46" y="987"/>
                  </a:lnTo>
                  <a:lnTo>
                    <a:pt x="48" y="980"/>
                  </a:lnTo>
                  <a:lnTo>
                    <a:pt x="48" y="980"/>
                  </a:lnTo>
                  <a:lnTo>
                    <a:pt x="51" y="980"/>
                  </a:lnTo>
                  <a:lnTo>
                    <a:pt x="54" y="979"/>
                  </a:lnTo>
                  <a:lnTo>
                    <a:pt x="55" y="976"/>
                  </a:lnTo>
                  <a:lnTo>
                    <a:pt x="57" y="975"/>
                  </a:lnTo>
                  <a:lnTo>
                    <a:pt x="57" y="975"/>
                  </a:lnTo>
                  <a:lnTo>
                    <a:pt x="72" y="953"/>
                  </a:lnTo>
                  <a:lnTo>
                    <a:pt x="87" y="932"/>
                  </a:lnTo>
                  <a:lnTo>
                    <a:pt x="119" y="891"/>
                  </a:lnTo>
                  <a:lnTo>
                    <a:pt x="135" y="869"/>
                  </a:lnTo>
                  <a:lnTo>
                    <a:pt x="151" y="849"/>
                  </a:lnTo>
                  <a:lnTo>
                    <a:pt x="166" y="827"/>
                  </a:lnTo>
                  <a:lnTo>
                    <a:pt x="180" y="803"/>
                  </a:lnTo>
                  <a:lnTo>
                    <a:pt x="180" y="803"/>
                  </a:lnTo>
                  <a:lnTo>
                    <a:pt x="182" y="802"/>
                  </a:lnTo>
                  <a:lnTo>
                    <a:pt x="184" y="800"/>
                  </a:lnTo>
                  <a:lnTo>
                    <a:pt x="186" y="799"/>
                  </a:lnTo>
                  <a:lnTo>
                    <a:pt x="191" y="798"/>
                  </a:lnTo>
                  <a:lnTo>
                    <a:pt x="191" y="798"/>
                  </a:lnTo>
                  <a:lnTo>
                    <a:pt x="210" y="766"/>
                  </a:lnTo>
                  <a:lnTo>
                    <a:pt x="215" y="757"/>
                  </a:lnTo>
                  <a:lnTo>
                    <a:pt x="221" y="751"/>
                  </a:lnTo>
                  <a:lnTo>
                    <a:pt x="227" y="743"/>
                  </a:lnTo>
                  <a:lnTo>
                    <a:pt x="234" y="738"/>
                  </a:lnTo>
                  <a:lnTo>
                    <a:pt x="234" y="738"/>
                  </a:lnTo>
                  <a:lnTo>
                    <a:pt x="252" y="708"/>
                  </a:lnTo>
                  <a:lnTo>
                    <a:pt x="269" y="681"/>
                  </a:lnTo>
                  <a:lnTo>
                    <a:pt x="304" y="630"/>
                  </a:lnTo>
                  <a:lnTo>
                    <a:pt x="321" y="603"/>
                  </a:lnTo>
                  <a:lnTo>
                    <a:pt x="337" y="576"/>
                  </a:lnTo>
                  <a:lnTo>
                    <a:pt x="353" y="546"/>
                  </a:lnTo>
                  <a:lnTo>
                    <a:pt x="368" y="514"/>
                  </a:lnTo>
                  <a:lnTo>
                    <a:pt x="368" y="514"/>
                  </a:lnTo>
                  <a:lnTo>
                    <a:pt x="372" y="512"/>
                  </a:lnTo>
                  <a:lnTo>
                    <a:pt x="374" y="511"/>
                  </a:lnTo>
                  <a:lnTo>
                    <a:pt x="380" y="512"/>
                  </a:lnTo>
                  <a:lnTo>
                    <a:pt x="380" y="512"/>
                  </a:lnTo>
                  <a:lnTo>
                    <a:pt x="398" y="484"/>
                  </a:lnTo>
                  <a:lnTo>
                    <a:pt x="417" y="456"/>
                  </a:lnTo>
                  <a:lnTo>
                    <a:pt x="436" y="429"/>
                  </a:lnTo>
                  <a:lnTo>
                    <a:pt x="453" y="402"/>
                  </a:lnTo>
                  <a:lnTo>
                    <a:pt x="453" y="402"/>
                  </a:lnTo>
                  <a:lnTo>
                    <a:pt x="456" y="402"/>
                  </a:lnTo>
                  <a:lnTo>
                    <a:pt x="458" y="403"/>
                  </a:lnTo>
                  <a:lnTo>
                    <a:pt x="460" y="406"/>
                  </a:lnTo>
                  <a:lnTo>
                    <a:pt x="464" y="409"/>
                  </a:lnTo>
                  <a:lnTo>
                    <a:pt x="465" y="410"/>
                  </a:lnTo>
                  <a:lnTo>
                    <a:pt x="468" y="410"/>
                  </a:lnTo>
                  <a:lnTo>
                    <a:pt x="468" y="410"/>
                  </a:lnTo>
                  <a:lnTo>
                    <a:pt x="482" y="408"/>
                  </a:lnTo>
                  <a:lnTo>
                    <a:pt x="497" y="406"/>
                  </a:lnTo>
                  <a:lnTo>
                    <a:pt x="513" y="405"/>
                  </a:lnTo>
                  <a:lnTo>
                    <a:pt x="529" y="405"/>
                  </a:lnTo>
                  <a:lnTo>
                    <a:pt x="562" y="406"/>
                  </a:lnTo>
                  <a:lnTo>
                    <a:pt x="595" y="409"/>
                  </a:lnTo>
                  <a:lnTo>
                    <a:pt x="595" y="409"/>
                  </a:lnTo>
                  <a:lnTo>
                    <a:pt x="647" y="412"/>
                  </a:lnTo>
                  <a:lnTo>
                    <a:pt x="698" y="413"/>
                  </a:lnTo>
                  <a:lnTo>
                    <a:pt x="748" y="415"/>
                  </a:lnTo>
                  <a:lnTo>
                    <a:pt x="797" y="420"/>
                  </a:lnTo>
                  <a:lnTo>
                    <a:pt x="797" y="420"/>
                  </a:lnTo>
                  <a:lnTo>
                    <a:pt x="815" y="424"/>
                  </a:lnTo>
                  <a:lnTo>
                    <a:pt x="834" y="428"/>
                  </a:lnTo>
                  <a:lnTo>
                    <a:pt x="878" y="436"/>
                  </a:lnTo>
                  <a:lnTo>
                    <a:pt x="902" y="440"/>
                  </a:lnTo>
                  <a:lnTo>
                    <a:pt x="924" y="444"/>
                  </a:lnTo>
                  <a:lnTo>
                    <a:pt x="948" y="450"/>
                  </a:lnTo>
                  <a:lnTo>
                    <a:pt x="969" y="456"/>
                  </a:lnTo>
                  <a:lnTo>
                    <a:pt x="969" y="456"/>
                  </a:lnTo>
                  <a:lnTo>
                    <a:pt x="985" y="429"/>
                  </a:lnTo>
                  <a:lnTo>
                    <a:pt x="993" y="414"/>
                  </a:lnTo>
                  <a:lnTo>
                    <a:pt x="999" y="399"/>
                  </a:lnTo>
                  <a:lnTo>
                    <a:pt x="999" y="399"/>
                  </a:lnTo>
                  <a:lnTo>
                    <a:pt x="1002" y="399"/>
                  </a:lnTo>
                  <a:lnTo>
                    <a:pt x="1004" y="399"/>
                  </a:lnTo>
                  <a:lnTo>
                    <a:pt x="1005" y="399"/>
                  </a:lnTo>
                  <a:lnTo>
                    <a:pt x="1008" y="398"/>
                  </a:lnTo>
                  <a:lnTo>
                    <a:pt x="1008" y="398"/>
                  </a:lnTo>
                  <a:lnTo>
                    <a:pt x="1026" y="368"/>
                  </a:lnTo>
                  <a:lnTo>
                    <a:pt x="1043" y="338"/>
                  </a:lnTo>
                  <a:lnTo>
                    <a:pt x="1061" y="308"/>
                  </a:lnTo>
                  <a:lnTo>
                    <a:pt x="1079" y="278"/>
                  </a:lnTo>
                  <a:lnTo>
                    <a:pt x="1079" y="278"/>
                  </a:lnTo>
                  <a:close/>
                  <a:moveTo>
                    <a:pt x="1042" y="789"/>
                  </a:moveTo>
                  <a:lnTo>
                    <a:pt x="1042" y="789"/>
                  </a:lnTo>
                  <a:lnTo>
                    <a:pt x="1046" y="778"/>
                  </a:lnTo>
                  <a:lnTo>
                    <a:pt x="1049" y="769"/>
                  </a:lnTo>
                  <a:lnTo>
                    <a:pt x="1056" y="748"/>
                  </a:lnTo>
                  <a:lnTo>
                    <a:pt x="1056" y="748"/>
                  </a:lnTo>
                  <a:lnTo>
                    <a:pt x="1063" y="726"/>
                  </a:lnTo>
                  <a:lnTo>
                    <a:pt x="1066" y="714"/>
                  </a:lnTo>
                  <a:lnTo>
                    <a:pt x="1067" y="710"/>
                  </a:lnTo>
                  <a:lnTo>
                    <a:pt x="1066" y="709"/>
                  </a:lnTo>
                  <a:lnTo>
                    <a:pt x="1066" y="709"/>
                  </a:lnTo>
                  <a:lnTo>
                    <a:pt x="1069" y="708"/>
                  </a:lnTo>
                  <a:lnTo>
                    <a:pt x="1070" y="706"/>
                  </a:lnTo>
                  <a:lnTo>
                    <a:pt x="1073" y="700"/>
                  </a:lnTo>
                  <a:lnTo>
                    <a:pt x="1075" y="692"/>
                  </a:lnTo>
                  <a:lnTo>
                    <a:pt x="1076" y="684"/>
                  </a:lnTo>
                  <a:lnTo>
                    <a:pt x="1076" y="684"/>
                  </a:lnTo>
                  <a:lnTo>
                    <a:pt x="1114" y="609"/>
                  </a:lnTo>
                  <a:lnTo>
                    <a:pt x="1152" y="535"/>
                  </a:lnTo>
                  <a:lnTo>
                    <a:pt x="1152" y="535"/>
                  </a:lnTo>
                  <a:lnTo>
                    <a:pt x="1156" y="533"/>
                  </a:lnTo>
                  <a:lnTo>
                    <a:pt x="1160" y="532"/>
                  </a:lnTo>
                  <a:lnTo>
                    <a:pt x="1163" y="531"/>
                  </a:lnTo>
                  <a:lnTo>
                    <a:pt x="1166" y="528"/>
                  </a:lnTo>
                  <a:lnTo>
                    <a:pt x="1166" y="528"/>
                  </a:lnTo>
                  <a:lnTo>
                    <a:pt x="1176" y="511"/>
                  </a:lnTo>
                  <a:lnTo>
                    <a:pt x="1185" y="495"/>
                  </a:lnTo>
                  <a:lnTo>
                    <a:pt x="1207" y="464"/>
                  </a:lnTo>
                  <a:lnTo>
                    <a:pt x="1207" y="464"/>
                  </a:lnTo>
                  <a:lnTo>
                    <a:pt x="1220" y="412"/>
                  </a:lnTo>
                  <a:lnTo>
                    <a:pt x="1229" y="359"/>
                  </a:lnTo>
                  <a:lnTo>
                    <a:pt x="1233" y="332"/>
                  </a:lnTo>
                  <a:lnTo>
                    <a:pt x="1238" y="304"/>
                  </a:lnTo>
                  <a:lnTo>
                    <a:pt x="1240" y="277"/>
                  </a:lnTo>
                  <a:lnTo>
                    <a:pt x="1242" y="249"/>
                  </a:lnTo>
                  <a:lnTo>
                    <a:pt x="1243" y="223"/>
                  </a:lnTo>
                  <a:lnTo>
                    <a:pt x="1243" y="195"/>
                  </a:lnTo>
                  <a:lnTo>
                    <a:pt x="1241" y="168"/>
                  </a:lnTo>
                  <a:lnTo>
                    <a:pt x="1239" y="142"/>
                  </a:lnTo>
                  <a:lnTo>
                    <a:pt x="1236" y="116"/>
                  </a:lnTo>
                  <a:lnTo>
                    <a:pt x="1230" y="90"/>
                  </a:lnTo>
                  <a:lnTo>
                    <a:pt x="1224" y="65"/>
                  </a:lnTo>
                  <a:lnTo>
                    <a:pt x="1216" y="41"/>
                  </a:lnTo>
                  <a:lnTo>
                    <a:pt x="1216" y="41"/>
                  </a:lnTo>
                  <a:lnTo>
                    <a:pt x="1210" y="54"/>
                  </a:lnTo>
                  <a:lnTo>
                    <a:pt x="1205" y="66"/>
                  </a:lnTo>
                  <a:lnTo>
                    <a:pt x="1196" y="92"/>
                  </a:lnTo>
                  <a:lnTo>
                    <a:pt x="1188" y="119"/>
                  </a:lnTo>
                  <a:lnTo>
                    <a:pt x="1181" y="143"/>
                  </a:lnTo>
                  <a:lnTo>
                    <a:pt x="1181" y="143"/>
                  </a:lnTo>
                  <a:lnTo>
                    <a:pt x="1176" y="154"/>
                  </a:lnTo>
                  <a:lnTo>
                    <a:pt x="1169" y="164"/>
                  </a:lnTo>
                  <a:lnTo>
                    <a:pt x="1157" y="183"/>
                  </a:lnTo>
                  <a:lnTo>
                    <a:pt x="1157" y="183"/>
                  </a:lnTo>
                  <a:lnTo>
                    <a:pt x="1155" y="187"/>
                  </a:lnTo>
                  <a:lnTo>
                    <a:pt x="1154" y="192"/>
                  </a:lnTo>
                  <a:lnTo>
                    <a:pt x="1153" y="196"/>
                  </a:lnTo>
                  <a:lnTo>
                    <a:pt x="1152" y="199"/>
                  </a:lnTo>
                  <a:lnTo>
                    <a:pt x="1152" y="199"/>
                  </a:lnTo>
                  <a:lnTo>
                    <a:pt x="1147" y="206"/>
                  </a:lnTo>
                  <a:lnTo>
                    <a:pt x="1141" y="212"/>
                  </a:lnTo>
                  <a:lnTo>
                    <a:pt x="1136" y="217"/>
                  </a:lnTo>
                  <a:lnTo>
                    <a:pt x="1131" y="224"/>
                  </a:lnTo>
                  <a:lnTo>
                    <a:pt x="1131" y="224"/>
                  </a:lnTo>
                  <a:lnTo>
                    <a:pt x="1101" y="270"/>
                  </a:lnTo>
                  <a:lnTo>
                    <a:pt x="1101" y="270"/>
                  </a:lnTo>
                  <a:lnTo>
                    <a:pt x="1091" y="285"/>
                  </a:lnTo>
                  <a:lnTo>
                    <a:pt x="1082" y="301"/>
                  </a:lnTo>
                  <a:lnTo>
                    <a:pt x="1074" y="316"/>
                  </a:lnTo>
                  <a:lnTo>
                    <a:pt x="1066" y="332"/>
                  </a:lnTo>
                  <a:lnTo>
                    <a:pt x="1066" y="332"/>
                  </a:lnTo>
                  <a:lnTo>
                    <a:pt x="1053" y="349"/>
                  </a:lnTo>
                  <a:lnTo>
                    <a:pt x="1041" y="366"/>
                  </a:lnTo>
                  <a:lnTo>
                    <a:pt x="1029" y="384"/>
                  </a:lnTo>
                  <a:lnTo>
                    <a:pt x="1017" y="404"/>
                  </a:lnTo>
                  <a:lnTo>
                    <a:pt x="996" y="442"/>
                  </a:lnTo>
                  <a:lnTo>
                    <a:pt x="984" y="461"/>
                  </a:lnTo>
                  <a:lnTo>
                    <a:pt x="972" y="480"/>
                  </a:lnTo>
                  <a:lnTo>
                    <a:pt x="972" y="480"/>
                  </a:lnTo>
                  <a:lnTo>
                    <a:pt x="973" y="482"/>
                  </a:lnTo>
                  <a:lnTo>
                    <a:pt x="973" y="484"/>
                  </a:lnTo>
                  <a:lnTo>
                    <a:pt x="972" y="487"/>
                  </a:lnTo>
                  <a:lnTo>
                    <a:pt x="971" y="490"/>
                  </a:lnTo>
                  <a:lnTo>
                    <a:pt x="970" y="493"/>
                  </a:lnTo>
                  <a:lnTo>
                    <a:pt x="971" y="496"/>
                  </a:lnTo>
                  <a:lnTo>
                    <a:pt x="971" y="496"/>
                  </a:lnTo>
                  <a:lnTo>
                    <a:pt x="947" y="533"/>
                  </a:lnTo>
                  <a:lnTo>
                    <a:pt x="922" y="572"/>
                  </a:lnTo>
                  <a:lnTo>
                    <a:pt x="910" y="591"/>
                  </a:lnTo>
                  <a:lnTo>
                    <a:pt x="899" y="610"/>
                  </a:lnTo>
                  <a:lnTo>
                    <a:pt x="889" y="631"/>
                  </a:lnTo>
                  <a:lnTo>
                    <a:pt x="880" y="650"/>
                  </a:lnTo>
                  <a:lnTo>
                    <a:pt x="880" y="650"/>
                  </a:lnTo>
                  <a:lnTo>
                    <a:pt x="884" y="669"/>
                  </a:lnTo>
                  <a:lnTo>
                    <a:pt x="890" y="686"/>
                  </a:lnTo>
                  <a:lnTo>
                    <a:pt x="896" y="703"/>
                  </a:lnTo>
                  <a:lnTo>
                    <a:pt x="902" y="720"/>
                  </a:lnTo>
                  <a:lnTo>
                    <a:pt x="902" y="720"/>
                  </a:lnTo>
                  <a:lnTo>
                    <a:pt x="909" y="752"/>
                  </a:lnTo>
                  <a:lnTo>
                    <a:pt x="913" y="783"/>
                  </a:lnTo>
                  <a:lnTo>
                    <a:pt x="917" y="814"/>
                  </a:lnTo>
                  <a:lnTo>
                    <a:pt x="919" y="845"/>
                  </a:lnTo>
                  <a:lnTo>
                    <a:pt x="919" y="877"/>
                  </a:lnTo>
                  <a:lnTo>
                    <a:pt x="918" y="908"/>
                  </a:lnTo>
                  <a:lnTo>
                    <a:pt x="914" y="971"/>
                  </a:lnTo>
                  <a:lnTo>
                    <a:pt x="910" y="1036"/>
                  </a:lnTo>
                  <a:lnTo>
                    <a:pt x="908" y="1069"/>
                  </a:lnTo>
                  <a:lnTo>
                    <a:pt x="907" y="1103"/>
                  </a:lnTo>
                  <a:lnTo>
                    <a:pt x="907" y="1136"/>
                  </a:lnTo>
                  <a:lnTo>
                    <a:pt x="908" y="1171"/>
                  </a:lnTo>
                  <a:lnTo>
                    <a:pt x="910" y="1207"/>
                  </a:lnTo>
                  <a:lnTo>
                    <a:pt x="913" y="1242"/>
                  </a:lnTo>
                  <a:lnTo>
                    <a:pt x="913" y="1242"/>
                  </a:lnTo>
                  <a:lnTo>
                    <a:pt x="936" y="1140"/>
                  </a:lnTo>
                  <a:lnTo>
                    <a:pt x="947" y="1091"/>
                  </a:lnTo>
                  <a:lnTo>
                    <a:pt x="958" y="1043"/>
                  </a:lnTo>
                  <a:lnTo>
                    <a:pt x="971" y="996"/>
                  </a:lnTo>
                  <a:lnTo>
                    <a:pt x="985" y="950"/>
                  </a:lnTo>
                  <a:lnTo>
                    <a:pt x="999" y="903"/>
                  </a:lnTo>
                  <a:lnTo>
                    <a:pt x="1015" y="857"/>
                  </a:lnTo>
                  <a:lnTo>
                    <a:pt x="1015" y="857"/>
                  </a:lnTo>
                  <a:lnTo>
                    <a:pt x="1017" y="854"/>
                  </a:lnTo>
                  <a:lnTo>
                    <a:pt x="1016" y="852"/>
                  </a:lnTo>
                  <a:lnTo>
                    <a:pt x="1014" y="850"/>
                  </a:lnTo>
                  <a:lnTo>
                    <a:pt x="1014" y="849"/>
                  </a:lnTo>
                  <a:lnTo>
                    <a:pt x="1013" y="848"/>
                  </a:lnTo>
                  <a:lnTo>
                    <a:pt x="1013" y="848"/>
                  </a:lnTo>
                  <a:lnTo>
                    <a:pt x="1018" y="849"/>
                  </a:lnTo>
                  <a:lnTo>
                    <a:pt x="1020" y="848"/>
                  </a:lnTo>
                  <a:lnTo>
                    <a:pt x="1020" y="844"/>
                  </a:lnTo>
                  <a:lnTo>
                    <a:pt x="1020" y="844"/>
                  </a:lnTo>
                  <a:lnTo>
                    <a:pt x="1030" y="821"/>
                  </a:lnTo>
                  <a:lnTo>
                    <a:pt x="1034" y="809"/>
                  </a:lnTo>
                  <a:lnTo>
                    <a:pt x="1039" y="798"/>
                  </a:lnTo>
                  <a:lnTo>
                    <a:pt x="1039" y="798"/>
                  </a:lnTo>
                  <a:lnTo>
                    <a:pt x="1038" y="797"/>
                  </a:lnTo>
                  <a:lnTo>
                    <a:pt x="1038" y="796"/>
                  </a:lnTo>
                  <a:lnTo>
                    <a:pt x="1036" y="798"/>
                  </a:lnTo>
                  <a:lnTo>
                    <a:pt x="1035" y="800"/>
                  </a:lnTo>
                  <a:lnTo>
                    <a:pt x="1035" y="800"/>
                  </a:lnTo>
                  <a:lnTo>
                    <a:pt x="1034" y="798"/>
                  </a:lnTo>
                  <a:lnTo>
                    <a:pt x="1034" y="798"/>
                  </a:lnTo>
                  <a:lnTo>
                    <a:pt x="1034" y="796"/>
                  </a:lnTo>
                  <a:lnTo>
                    <a:pt x="1035" y="794"/>
                  </a:lnTo>
                  <a:lnTo>
                    <a:pt x="1039" y="793"/>
                  </a:lnTo>
                  <a:lnTo>
                    <a:pt x="1042" y="792"/>
                  </a:lnTo>
                  <a:lnTo>
                    <a:pt x="1042" y="791"/>
                  </a:lnTo>
                  <a:lnTo>
                    <a:pt x="1042" y="789"/>
                  </a:lnTo>
                  <a:lnTo>
                    <a:pt x="1042" y="789"/>
                  </a:lnTo>
                  <a:close/>
                  <a:moveTo>
                    <a:pt x="1666" y="178"/>
                  </a:moveTo>
                  <a:lnTo>
                    <a:pt x="1666" y="178"/>
                  </a:lnTo>
                  <a:lnTo>
                    <a:pt x="1650" y="190"/>
                  </a:lnTo>
                  <a:lnTo>
                    <a:pt x="1634" y="201"/>
                  </a:lnTo>
                  <a:lnTo>
                    <a:pt x="1617" y="212"/>
                  </a:lnTo>
                  <a:lnTo>
                    <a:pt x="1599" y="222"/>
                  </a:lnTo>
                  <a:lnTo>
                    <a:pt x="1599" y="222"/>
                  </a:lnTo>
                  <a:lnTo>
                    <a:pt x="1572" y="231"/>
                  </a:lnTo>
                  <a:lnTo>
                    <a:pt x="1545" y="242"/>
                  </a:lnTo>
                  <a:lnTo>
                    <a:pt x="1520" y="254"/>
                  </a:lnTo>
                  <a:lnTo>
                    <a:pt x="1496" y="264"/>
                  </a:lnTo>
                  <a:lnTo>
                    <a:pt x="1471" y="277"/>
                  </a:lnTo>
                  <a:lnTo>
                    <a:pt x="1449" y="290"/>
                  </a:lnTo>
                  <a:lnTo>
                    <a:pt x="1426" y="303"/>
                  </a:lnTo>
                  <a:lnTo>
                    <a:pt x="1405" y="316"/>
                  </a:lnTo>
                  <a:lnTo>
                    <a:pt x="1405" y="316"/>
                  </a:lnTo>
                  <a:lnTo>
                    <a:pt x="1374" y="337"/>
                  </a:lnTo>
                  <a:lnTo>
                    <a:pt x="1344" y="360"/>
                  </a:lnTo>
                  <a:lnTo>
                    <a:pt x="1287" y="407"/>
                  </a:lnTo>
                  <a:lnTo>
                    <a:pt x="1287" y="407"/>
                  </a:lnTo>
                  <a:lnTo>
                    <a:pt x="1259" y="431"/>
                  </a:lnTo>
                  <a:lnTo>
                    <a:pt x="1245" y="443"/>
                  </a:lnTo>
                  <a:lnTo>
                    <a:pt x="1232" y="457"/>
                  </a:lnTo>
                  <a:lnTo>
                    <a:pt x="1221" y="470"/>
                  </a:lnTo>
                  <a:lnTo>
                    <a:pt x="1209" y="485"/>
                  </a:lnTo>
                  <a:lnTo>
                    <a:pt x="1198" y="500"/>
                  </a:lnTo>
                  <a:lnTo>
                    <a:pt x="1187" y="515"/>
                  </a:lnTo>
                  <a:lnTo>
                    <a:pt x="1187" y="515"/>
                  </a:lnTo>
                  <a:lnTo>
                    <a:pt x="1167" y="547"/>
                  </a:lnTo>
                  <a:lnTo>
                    <a:pt x="1147" y="577"/>
                  </a:lnTo>
                  <a:lnTo>
                    <a:pt x="1147" y="577"/>
                  </a:lnTo>
                  <a:lnTo>
                    <a:pt x="1139" y="589"/>
                  </a:lnTo>
                  <a:lnTo>
                    <a:pt x="1133" y="602"/>
                  </a:lnTo>
                  <a:lnTo>
                    <a:pt x="1120" y="629"/>
                  </a:lnTo>
                  <a:lnTo>
                    <a:pt x="1099" y="681"/>
                  </a:lnTo>
                  <a:lnTo>
                    <a:pt x="1099" y="681"/>
                  </a:lnTo>
                  <a:lnTo>
                    <a:pt x="1087" y="710"/>
                  </a:lnTo>
                  <a:lnTo>
                    <a:pt x="1075" y="740"/>
                  </a:lnTo>
                  <a:lnTo>
                    <a:pt x="1055" y="799"/>
                  </a:lnTo>
                  <a:lnTo>
                    <a:pt x="1033" y="858"/>
                  </a:lnTo>
                  <a:lnTo>
                    <a:pt x="1012" y="918"/>
                  </a:lnTo>
                  <a:lnTo>
                    <a:pt x="1012" y="918"/>
                  </a:lnTo>
                  <a:lnTo>
                    <a:pt x="999" y="952"/>
                  </a:lnTo>
                  <a:lnTo>
                    <a:pt x="988" y="986"/>
                  </a:lnTo>
                  <a:lnTo>
                    <a:pt x="978" y="1021"/>
                  </a:lnTo>
                  <a:lnTo>
                    <a:pt x="968" y="1058"/>
                  </a:lnTo>
                  <a:lnTo>
                    <a:pt x="950" y="1130"/>
                  </a:lnTo>
                  <a:lnTo>
                    <a:pt x="932" y="1203"/>
                  </a:lnTo>
                  <a:lnTo>
                    <a:pt x="932" y="1203"/>
                  </a:lnTo>
                  <a:lnTo>
                    <a:pt x="933" y="1209"/>
                  </a:lnTo>
                  <a:lnTo>
                    <a:pt x="933" y="1215"/>
                  </a:lnTo>
                  <a:lnTo>
                    <a:pt x="930" y="1227"/>
                  </a:lnTo>
                  <a:lnTo>
                    <a:pt x="929" y="1233"/>
                  </a:lnTo>
                  <a:lnTo>
                    <a:pt x="928" y="1239"/>
                  </a:lnTo>
                  <a:lnTo>
                    <a:pt x="928" y="1244"/>
                  </a:lnTo>
                  <a:lnTo>
                    <a:pt x="929" y="1250"/>
                  </a:lnTo>
                  <a:lnTo>
                    <a:pt x="929" y="1250"/>
                  </a:lnTo>
                  <a:lnTo>
                    <a:pt x="935" y="1236"/>
                  </a:lnTo>
                  <a:lnTo>
                    <a:pt x="939" y="1222"/>
                  </a:lnTo>
                  <a:lnTo>
                    <a:pt x="942" y="1215"/>
                  </a:lnTo>
                  <a:lnTo>
                    <a:pt x="947" y="1210"/>
                  </a:lnTo>
                  <a:lnTo>
                    <a:pt x="951" y="1206"/>
                  </a:lnTo>
                  <a:lnTo>
                    <a:pt x="956" y="1201"/>
                  </a:lnTo>
                  <a:lnTo>
                    <a:pt x="956" y="1201"/>
                  </a:lnTo>
                  <a:lnTo>
                    <a:pt x="974" y="1172"/>
                  </a:lnTo>
                  <a:lnTo>
                    <a:pt x="993" y="1142"/>
                  </a:lnTo>
                  <a:lnTo>
                    <a:pt x="1013" y="1115"/>
                  </a:lnTo>
                  <a:lnTo>
                    <a:pt x="1023" y="1102"/>
                  </a:lnTo>
                  <a:lnTo>
                    <a:pt x="1033" y="1090"/>
                  </a:lnTo>
                  <a:lnTo>
                    <a:pt x="1033" y="1090"/>
                  </a:lnTo>
                  <a:lnTo>
                    <a:pt x="1045" y="1077"/>
                  </a:lnTo>
                  <a:lnTo>
                    <a:pt x="1057" y="1065"/>
                  </a:lnTo>
                  <a:lnTo>
                    <a:pt x="1071" y="1053"/>
                  </a:lnTo>
                  <a:lnTo>
                    <a:pt x="1082" y="1040"/>
                  </a:lnTo>
                  <a:lnTo>
                    <a:pt x="1082" y="1040"/>
                  </a:lnTo>
                  <a:lnTo>
                    <a:pt x="1105" y="1013"/>
                  </a:lnTo>
                  <a:lnTo>
                    <a:pt x="1117" y="1000"/>
                  </a:lnTo>
                  <a:lnTo>
                    <a:pt x="1129" y="988"/>
                  </a:lnTo>
                  <a:lnTo>
                    <a:pt x="1129" y="988"/>
                  </a:lnTo>
                  <a:lnTo>
                    <a:pt x="1168" y="956"/>
                  </a:lnTo>
                  <a:lnTo>
                    <a:pt x="1210" y="924"/>
                  </a:lnTo>
                  <a:lnTo>
                    <a:pt x="1230" y="909"/>
                  </a:lnTo>
                  <a:lnTo>
                    <a:pt x="1253" y="895"/>
                  </a:lnTo>
                  <a:lnTo>
                    <a:pt x="1275" y="881"/>
                  </a:lnTo>
                  <a:lnTo>
                    <a:pt x="1298" y="868"/>
                  </a:lnTo>
                  <a:lnTo>
                    <a:pt x="1321" y="857"/>
                  </a:lnTo>
                  <a:lnTo>
                    <a:pt x="1347" y="846"/>
                  </a:lnTo>
                  <a:lnTo>
                    <a:pt x="1372" y="837"/>
                  </a:lnTo>
                  <a:lnTo>
                    <a:pt x="1398" y="829"/>
                  </a:lnTo>
                  <a:lnTo>
                    <a:pt x="1426" y="822"/>
                  </a:lnTo>
                  <a:lnTo>
                    <a:pt x="1454" y="818"/>
                  </a:lnTo>
                  <a:lnTo>
                    <a:pt x="1484" y="815"/>
                  </a:lnTo>
                  <a:lnTo>
                    <a:pt x="1515" y="814"/>
                  </a:lnTo>
                  <a:lnTo>
                    <a:pt x="1515" y="814"/>
                  </a:lnTo>
                  <a:lnTo>
                    <a:pt x="1518" y="783"/>
                  </a:lnTo>
                  <a:lnTo>
                    <a:pt x="1524" y="753"/>
                  </a:lnTo>
                  <a:lnTo>
                    <a:pt x="1529" y="723"/>
                  </a:lnTo>
                  <a:lnTo>
                    <a:pt x="1535" y="693"/>
                  </a:lnTo>
                  <a:lnTo>
                    <a:pt x="1542" y="664"/>
                  </a:lnTo>
                  <a:lnTo>
                    <a:pt x="1550" y="634"/>
                  </a:lnTo>
                  <a:lnTo>
                    <a:pt x="1568" y="572"/>
                  </a:lnTo>
                  <a:lnTo>
                    <a:pt x="1568" y="572"/>
                  </a:lnTo>
                  <a:lnTo>
                    <a:pt x="1579" y="536"/>
                  </a:lnTo>
                  <a:lnTo>
                    <a:pt x="1592" y="501"/>
                  </a:lnTo>
                  <a:lnTo>
                    <a:pt x="1618" y="431"/>
                  </a:lnTo>
                  <a:lnTo>
                    <a:pt x="1618" y="431"/>
                  </a:lnTo>
                  <a:lnTo>
                    <a:pt x="1625" y="413"/>
                  </a:lnTo>
                  <a:lnTo>
                    <a:pt x="1633" y="394"/>
                  </a:lnTo>
                  <a:lnTo>
                    <a:pt x="1650" y="358"/>
                  </a:lnTo>
                  <a:lnTo>
                    <a:pt x="1668" y="320"/>
                  </a:lnTo>
                  <a:lnTo>
                    <a:pt x="1684" y="283"/>
                  </a:lnTo>
                  <a:lnTo>
                    <a:pt x="1691" y="263"/>
                  </a:lnTo>
                  <a:lnTo>
                    <a:pt x="1697" y="244"/>
                  </a:lnTo>
                  <a:lnTo>
                    <a:pt x="1701" y="225"/>
                  </a:lnTo>
                  <a:lnTo>
                    <a:pt x="1705" y="206"/>
                  </a:lnTo>
                  <a:lnTo>
                    <a:pt x="1707" y="186"/>
                  </a:lnTo>
                  <a:lnTo>
                    <a:pt x="1707" y="166"/>
                  </a:lnTo>
                  <a:lnTo>
                    <a:pt x="1705" y="147"/>
                  </a:lnTo>
                  <a:lnTo>
                    <a:pt x="1699" y="126"/>
                  </a:lnTo>
                  <a:lnTo>
                    <a:pt x="1699" y="126"/>
                  </a:lnTo>
                  <a:lnTo>
                    <a:pt x="1699" y="124"/>
                  </a:lnTo>
                  <a:lnTo>
                    <a:pt x="1698" y="124"/>
                  </a:lnTo>
                  <a:lnTo>
                    <a:pt x="1698" y="124"/>
                  </a:lnTo>
                  <a:lnTo>
                    <a:pt x="1695" y="132"/>
                  </a:lnTo>
                  <a:lnTo>
                    <a:pt x="1691" y="139"/>
                  </a:lnTo>
                  <a:lnTo>
                    <a:pt x="1682" y="151"/>
                  </a:lnTo>
                  <a:lnTo>
                    <a:pt x="1674" y="164"/>
                  </a:lnTo>
                  <a:lnTo>
                    <a:pt x="1669" y="170"/>
                  </a:lnTo>
                  <a:lnTo>
                    <a:pt x="1666" y="178"/>
                  </a:lnTo>
                  <a:lnTo>
                    <a:pt x="1666" y="178"/>
                  </a:lnTo>
                  <a:close/>
                  <a:moveTo>
                    <a:pt x="1717" y="151"/>
                  </a:moveTo>
                  <a:lnTo>
                    <a:pt x="1717" y="151"/>
                  </a:lnTo>
                  <a:lnTo>
                    <a:pt x="1720" y="170"/>
                  </a:lnTo>
                  <a:lnTo>
                    <a:pt x="1720" y="188"/>
                  </a:lnTo>
                  <a:lnTo>
                    <a:pt x="1718" y="206"/>
                  </a:lnTo>
                  <a:lnTo>
                    <a:pt x="1716" y="223"/>
                  </a:lnTo>
                  <a:lnTo>
                    <a:pt x="1713" y="240"/>
                  </a:lnTo>
                  <a:lnTo>
                    <a:pt x="1709" y="256"/>
                  </a:lnTo>
                  <a:lnTo>
                    <a:pt x="1703" y="272"/>
                  </a:lnTo>
                  <a:lnTo>
                    <a:pt x="1698" y="287"/>
                  </a:lnTo>
                  <a:lnTo>
                    <a:pt x="1685" y="318"/>
                  </a:lnTo>
                  <a:lnTo>
                    <a:pt x="1670" y="347"/>
                  </a:lnTo>
                  <a:lnTo>
                    <a:pt x="1655" y="377"/>
                  </a:lnTo>
                  <a:lnTo>
                    <a:pt x="1641" y="407"/>
                  </a:lnTo>
                  <a:lnTo>
                    <a:pt x="1641" y="407"/>
                  </a:lnTo>
                  <a:lnTo>
                    <a:pt x="1632" y="430"/>
                  </a:lnTo>
                  <a:lnTo>
                    <a:pt x="1623" y="454"/>
                  </a:lnTo>
                  <a:lnTo>
                    <a:pt x="1607" y="503"/>
                  </a:lnTo>
                  <a:lnTo>
                    <a:pt x="1607" y="503"/>
                  </a:lnTo>
                  <a:lnTo>
                    <a:pt x="1581" y="580"/>
                  </a:lnTo>
                  <a:lnTo>
                    <a:pt x="1570" y="620"/>
                  </a:lnTo>
                  <a:lnTo>
                    <a:pt x="1558" y="660"/>
                  </a:lnTo>
                  <a:lnTo>
                    <a:pt x="1547" y="700"/>
                  </a:lnTo>
                  <a:lnTo>
                    <a:pt x="1539" y="742"/>
                  </a:lnTo>
                  <a:lnTo>
                    <a:pt x="1531" y="785"/>
                  </a:lnTo>
                  <a:lnTo>
                    <a:pt x="1526" y="829"/>
                  </a:lnTo>
                  <a:lnTo>
                    <a:pt x="1526" y="829"/>
                  </a:lnTo>
                  <a:lnTo>
                    <a:pt x="1498" y="830"/>
                  </a:lnTo>
                  <a:lnTo>
                    <a:pt x="1470" y="831"/>
                  </a:lnTo>
                  <a:lnTo>
                    <a:pt x="1417" y="833"/>
                  </a:lnTo>
                  <a:lnTo>
                    <a:pt x="1417" y="833"/>
                  </a:lnTo>
                  <a:lnTo>
                    <a:pt x="1391" y="842"/>
                  </a:lnTo>
                  <a:lnTo>
                    <a:pt x="1365" y="851"/>
                  </a:lnTo>
                  <a:lnTo>
                    <a:pt x="1339" y="862"/>
                  </a:lnTo>
                  <a:lnTo>
                    <a:pt x="1315" y="874"/>
                  </a:lnTo>
                  <a:lnTo>
                    <a:pt x="1291" y="887"/>
                  </a:lnTo>
                  <a:lnTo>
                    <a:pt x="1268" y="899"/>
                  </a:lnTo>
                  <a:lnTo>
                    <a:pt x="1245" y="913"/>
                  </a:lnTo>
                  <a:lnTo>
                    <a:pt x="1223" y="927"/>
                  </a:lnTo>
                  <a:lnTo>
                    <a:pt x="1223" y="927"/>
                  </a:lnTo>
                  <a:lnTo>
                    <a:pt x="1207" y="940"/>
                  </a:lnTo>
                  <a:lnTo>
                    <a:pt x="1192" y="954"/>
                  </a:lnTo>
                  <a:lnTo>
                    <a:pt x="1165" y="980"/>
                  </a:lnTo>
                  <a:lnTo>
                    <a:pt x="1165" y="980"/>
                  </a:lnTo>
                  <a:lnTo>
                    <a:pt x="1154" y="987"/>
                  </a:lnTo>
                  <a:lnTo>
                    <a:pt x="1145" y="995"/>
                  </a:lnTo>
                  <a:lnTo>
                    <a:pt x="1135" y="1001"/>
                  </a:lnTo>
                  <a:lnTo>
                    <a:pt x="1125" y="1010"/>
                  </a:lnTo>
                  <a:lnTo>
                    <a:pt x="1125" y="1010"/>
                  </a:lnTo>
                  <a:lnTo>
                    <a:pt x="1117" y="1018"/>
                  </a:lnTo>
                  <a:lnTo>
                    <a:pt x="1108" y="1028"/>
                  </a:lnTo>
                  <a:lnTo>
                    <a:pt x="1091" y="1047"/>
                  </a:lnTo>
                  <a:lnTo>
                    <a:pt x="1091" y="1047"/>
                  </a:lnTo>
                  <a:lnTo>
                    <a:pt x="1056" y="1082"/>
                  </a:lnTo>
                  <a:lnTo>
                    <a:pt x="1039" y="1101"/>
                  </a:lnTo>
                  <a:lnTo>
                    <a:pt x="1023" y="1120"/>
                  </a:lnTo>
                  <a:lnTo>
                    <a:pt x="1023" y="1120"/>
                  </a:lnTo>
                  <a:lnTo>
                    <a:pt x="1008" y="1140"/>
                  </a:lnTo>
                  <a:lnTo>
                    <a:pt x="993" y="1161"/>
                  </a:lnTo>
                  <a:lnTo>
                    <a:pt x="979" y="1182"/>
                  </a:lnTo>
                  <a:lnTo>
                    <a:pt x="965" y="1205"/>
                  </a:lnTo>
                  <a:lnTo>
                    <a:pt x="952" y="1226"/>
                  </a:lnTo>
                  <a:lnTo>
                    <a:pt x="940" y="1250"/>
                  </a:lnTo>
                  <a:lnTo>
                    <a:pt x="928" y="1272"/>
                  </a:lnTo>
                  <a:lnTo>
                    <a:pt x="918" y="1296"/>
                  </a:lnTo>
                  <a:lnTo>
                    <a:pt x="918" y="1296"/>
                  </a:lnTo>
                  <a:lnTo>
                    <a:pt x="923" y="1290"/>
                  </a:lnTo>
                  <a:lnTo>
                    <a:pt x="928" y="1284"/>
                  </a:lnTo>
                  <a:lnTo>
                    <a:pt x="933" y="1275"/>
                  </a:lnTo>
                  <a:lnTo>
                    <a:pt x="937" y="1268"/>
                  </a:lnTo>
                  <a:lnTo>
                    <a:pt x="944" y="1251"/>
                  </a:lnTo>
                  <a:lnTo>
                    <a:pt x="953" y="1233"/>
                  </a:lnTo>
                  <a:lnTo>
                    <a:pt x="953" y="1233"/>
                  </a:lnTo>
                  <a:lnTo>
                    <a:pt x="959" y="1225"/>
                  </a:lnTo>
                  <a:lnTo>
                    <a:pt x="967" y="1216"/>
                  </a:lnTo>
                  <a:lnTo>
                    <a:pt x="975" y="1208"/>
                  </a:lnTo>
                  <a:lnTo>
                    <a:pt x="983" y="1200"/>
                  </a:lnTo>
                  <a:lnTo>
                    <a:pt x="983" y="1200"/>
                  </a:lnTo>
                  <a:lnTo>
                    <a:pt x="998" y="1179"/>
                  </a:lnTo>
                  <a:lnTo>
                    <a:pt x="1013" y="1157"/>
                  </a:lnTo>
                  <a:lnTo>
                    <a:pt x="1013" y="1157"/>
                  </a:lnTo>
                  <a:lnTo>
                    <a:pt x="1020" y="1147"/>
                  </a:lnTo>
                  <a:lnTo>
                    <a:pt x="1028" y="1136"/>
                  </a:lnTo>
                  <a:lnTo>
                    <a:pt x="1032" y="1131"/>
                  </a:lnTo>
                  <a:lnTo>
                    <a:pt x="1036" y="1126"/>
                  </a:lnTo>
                  <a:lnTo>
                    <a:pt x="1042" y="1123"/>
                  </a:lnTo>
                  <a:lnTo>
                    <a:pt x="1047" y="1121"/>
                  </a:lnTo>
                  <a:lnTo>
                    <a:pt x="1047" y="1121"/>
                  </a:lnTo>
                  <a:lnTo>
                    <a:pt x="1038" y="1138"/>
                  </a:lnTo>
                  <a:lnTo>
                    <a:pt x="1027" y="1153"/>
                  </a:lnTo>
                  <a:lnTo>
                    <a:pt x="1003" y="1184"/>
                  </a:lnTo>
                  <a:lnTo>
                    <a:pt x="980" y="1214"/>
                  </a:lnTo>
                  <a:lnTo>
                    <a:pt x="969" y="1230"/>
                  </a:lnTo>
                  <a:lnTo>
                    <a:pt x="960" y="1246"/>
                  </a:lnTo>
                  <a:lnTo>
                    <a:pt x="960" y="1246"/>
                  </a:lnTo>
                  <a:lnTo>
                    <a:pt x="954" y="1257"/>
                  </a:lnTo>
                  <a:lnTo>
                    <a:pt x="949" y="1270"/>
                  </a:lnTo>
                  <a:lnTo>
                    <a:pt x="943" y="1282"/>
                  </a:lnTo>
                  <a:lnTo>
                    <a:pt x="940" y="1294"/>
                  </a:lnTo>
                  <a:lnTo>
                    <a:pt x="940" y="1294"/>
                  </a:lnTo>
                  <a:lnTo>
                    <a:pt x="945" y="1293"/>
                  </a:lnTo>
                  <a:lnTo>
                    <a:pt x="951" y="1292"/>
                  </a:lnTo>
                  <a:lnTo>
                    <a:pt x="956" y="1291"/>
                  </a:lnTo>
                  <a:lnTo>
                    <a:pt x="961" y="1290"/>
                  </a:lnTo>
                  <a:lnTo>
                    <a:pt x="961" y="1290"/>
                  </a:lnTo>
                  <a:lnTo>
                    <a:pt x="1012" y="1221"/>
                  </a:lnTo>
                  <a:lnTo>
                    <a:pt x="1038" y="1186"/>
                  </a:lnTo>
                  <a:lnTo>
                    <a:pt x="1064" y="1152"/>
                  </a:lnTo>
                  <a:lnTo>
                    <a:pt x="1091" y="1118"/>
                  </a:lnTo>
                  <a:lnTo>
                    <a:pt x="1119" y="1086"/>
                  </a:lnTo>
                  <a:lnTo>
                    <a:pt x="1147" y="1055"/>
                  </a:lnTo>
                  <a:lnTo>
                    <a:pt x="1177" y="1024"/>
                  </a:lnTo>
                  <a:lnTo>
                    <a:pt x="1177" y="1024"/>
                  </a:lnTo>
                  <a:lnTo>
                    <a:pt x="1181" y="1024"/>
                  </a:lnTo>
                  <a:lnTo>
                    <a:pt x="1184" y="1023"/>
                  </a:lnTo>
                  <a:lnTo>
                    <a:pt x="1190" y="1020"/>
                  </a:lnTo>
                  <a:lnTo>
                    <a:pt x="1190" y="1020"/>
                  </a:lnTo>
                  <a:lnTo>
                    <a:pt x="1220" y="995"/>
                  </a:lnTo>
                  <a:lnTo>
                    <a:pt x="1251" y="969"/>
                  </a:lnTo>
                  <a:lnTo>
                    <a:pt x="1284" y="943"/>
                  </a:lnTo>
                  <a:lnTo>
                    <a:pt x="1317" y="919"/>
                  </a:lnTo>
                  <a:lnTo>
                    <a:pt x="1317" y="919"/>
                  </a:lnTo>
                  <a:lnTo>
                    <a:pt x="1338" y="905"/>
                  </a:lnTo>
                  <a:lnTo>
                    <a:pt x="1360" y="892"/>
                  </a:lnTo>
                  <a:lnTo>
                    <a:pt x="1381" y="880"/>
                  </a:lnTo>
                  <a:lnTo>
                    <a:pt x="1404" y="869"/>
                  </a:lnTo>
                  <a:lnTo>
                    <a:pt x="1428" y="861"/>
                  </a:lnTo>
                  <a:lnTo>
                    <a:pt x="1441" y="858"/>
                  </a:lnTo>
                  <a:lnTo>
                    <a:pt x="1454" y="854"/>
                  </a:lnTo>
                  <a:lnTo>
                    <a:pt x="1468" y="851"/>
                  </a:lnTo>
                  <a:lnTo>
                    <a:pt x="1482" y="850"/>
                  </a:lnTo>
                  <a:lnTo>
                    <a:pt x="1496" y="848"/>
                  </a:lnTo>
                  <a:lnTo>
                    <a:pt x="1511" y="848"/>
                  </a:lnTo>
                  <a:lnTo>
                    <a:pt x="1511" y="848"/>
                  </a:lnTo>
                  <a:lnTo>
                    <a:pt x="1524" y="848"/>
                  </a:lnTo>
                  <a:lnTo>
                    <a:pt x="1532" y="849"/>
                  </a:lnTo>
                  <a:lnTo>
                    <a:pt x="1541" y="849"/>
                  </a:lnTo>
                  <a:lnTo>
                    <a:pt x="1553" y="848"/>
                  </a:lnTo>
                  <a:lnTo>
                    <a:pt x="1553" y="848"/>
                  </a:lnTo>
                  <a:lnTo>
                    <a:pt x="1580" y="752"/>
                  </a:lnTo>
                  <a:lnTo>
                    <a:pt x="1609" y="656"/>
                  </a:lnTo>
                  <a:lnTo>
                    <a:pt x="1622" y="607"/>
                  </a:lnTo>
                  <a:lnTo>
                    <a:pt x="1635" y="559"/>
                  </a:lnTo>
                  <a:lnTo>
                    <a:pt x="1647" y="509"/>
                  </a:lnTo>
                  <a:lnTo>
                    <a:pt x="1656" y="456"/>
                  </a:lnTo>
                  <a:lnTo>
                    <a:pt x="1656" y="456"/>
                  </a:lnTo>
                  <a:lnTo>
                    <a:pt x="1659" y="453"/>
                  </a:lnTo>
                  <a:lnTo>
                    <a:pt x="1662" y="450"/>
                  </a:lnTo>
                  <a:lnTo>
                    <a:pt x="1664" y="446"/>
                  </a:lnTo>
                  <a:lnTo>
                    <a:pt x="1666" y="442"/>
                  </a:lnTo>
                  <a:lnTo>
                    <a:pt x="1666" y="442"/>
                  </a:lnTo>
                  <a:lnTo>
                    <a:pt x="1672" y="424"/>
                  </a:lnTo>
                  <a:lnTo>
                    <a:pt x="1678" y="406"/>
                  </a:lnTo>
                  <a:lnTo>
                    <a:pt x="1682" y="387"/>
                  </a:lnTo>
                  <a:lnTo>
                    <a:pt x="1685" y="368"/>
                  </a:lnTo>
                  <a:lnTo>
                    <a:pt x="1694" y="330"/>
                  </a:lnTo>
                  <a:lnTo>
                    <a:pt x="1699" y="313"/>
                  </a:lnTo>
                  <a:lnTo>
                    <a:pt x="1705" y="294"/>
                  </a:lnTo>
                  <a:lnTo>
                    <a:pt x="1705" y="294"/>
                  </a:lnTo>
                  <a:lnTo>
                    <a:pt x="1707" y="291"/>
                  </a:lnTo>
                  <a:lnTo>
                    <a:pt x="1710" y="289"/>
                  </a:lnTo>
                  <a:lnTo>
                    <a:pt x="1712" y="286"/>
                  </a:lnTo>
                  <a:lnTo>
                    <a:pt x="1714" y="283"/>
                  </a:lnTo>
                  <a:lnTo>
                    <a:pt x="1714" y="283"/>
                  </a:lnTo>
                  <a:lnTo>
                    <a:pt x="1723" y="256"/>
                  </a:lnTo>
                  <a:lnTo>
                    <a:pt x="1730" y="229"/>
                  </a:lnTo>
                  <a:lnTo>
                    <a:pt x="1737" y="202"/>
                  </a:lnTo>
                  <a:lnTo>
                    <a:pt x="1744" y="178"/>
                  </a:lnTo>
                  <a:lnTo>
                    <a:pt x="1744" y="178"/>
                  </a:lnTo>
                  <a:lnTo>
                    <a:pt x="1751" y="162"/>
                  </a:lnTo>
                  <a:lnTo>
                    <a:pt x="1753" y="154"/>
                  </a:lnTo>
                  <a:lnTo>
                    <a:pt x="1753" y="150"/>
                  </a:lnTo>
                  <a:lnTo>
                    <a:pt x="1751" y="146"/>
                  </a:lnTo>
                  <a:lnTo>
                    <a:pt x="1751" y="146"/>
                  </a:lnTo>
                  <a:lnTo>
                    <a:pt x="1742" y="148"/>
                  </a:lnTo>
                  <a:lnTo>
                    <a:pt x="1735" y="150"/>
                  </a:lnTo>
                  <a:lnTo>
                    <a:pt x="1727" y="152"/>
                  </a:lnTo>
                  <a:lnTo>
                    <a:pt x="1723" y="152"/>
                  </a:lnTo>
                  <a:lnTo>
                    <a:pt x="1717" y="151"/>
                  </a:lnTo>
                  <a:lnTo>
                    <a:pt x="1717" y="151"/>
                  </a:lnTo>
                  <a:close/>
                  <a:moveTo>
                    <a:pt x="1785" y="576"/>
                  </a:moveTo>
                  <a:lnTo>
                    <a:pt x="1785" y="576"/>
                  </a:lnTo>
                  <a:lnTo>
                    <a:pt x="1783" y="575"/>
                  </a:lnTo>
                  <a:lnTo>
                    <a:pt x="1782" y="575"/>
                  </a:lnTo>
                  <a:lnTo>
                    <a:pt x="1781" y="576"/>
                  </a:lnTo>
                  <a:lnTo>
                    <a:pt x="1781" y="577"/>
                  </a:lnTo>
                  <a:lnTo>
                    <a:pt x="1778" y="581"/>
                  </a:lnTo>
                  <a:lnTo>
                    <a:pt x="1776" y="587"/>
                  </a:lnTo>
                  <a:lnTo>
                    <a:pt x="1776" y="587"/>
                  </a:lnTo>
                  <a:lnTo>
                    <a:pt x="1781" y="556"/>
                  </a:lnTo>
                  <a:lnTo>
                    <a:pt x="1785" y="526"/>
                  </a:lnTo>
                  <a:lnTo>
                    <a:pt x="1798" y="464"/>
                  </a:lnTo>
                  <a:lnTo>
                    <a:pt x="1811" y="399"/>
                  </a:lnTo>
                  <a:lnTo>
                    <a:pt x="1822" y="334"/>
                  </a:lnTo>
                  <a:lnTo>
                    <a:pt x="1822" y="334"/>
                  </a:lnTo>
                  <a:lnTo>
                    <a:pt x="1827" y="327"/>
                  </a:lnTo>
                  <a:lnTo>
                    <a:pt x="1831" y="320"/>
                  </a:lnTo>
                  <a:lnTo>
                    <a:pt x="1831" y="320"/>
                  </a:lnTo>
                  <a:lnTo>
                    <a:pt x="1831" y="312"/>
                  </a:lnTo>
                  <a:lnTo>
                    <a:pt x="1833" y="303"/>
                  </a:lnTo>
                  <a:lnTo>
                    <a:pt x="1838" y="282"/>
                  </a:lnTo>
                  <a:lnTo>
                    <a:pt x="1844" y="260"/>
                  </a:lnTo>
                  <a:lnTo>
                    <a:pt x="1849" y="240"/>
                  </a:lnTo>
                  <a:lnTo>
                    <a:pt x="1849" y="240"/>
                  </a:lnTo>
                  <a:lnTo>
                    <a:pt x="1852" y="237"/>
                  </a:lnTo>
                  <a:lnTo>
                    <a:pt x="1854" y="232"/>
                  </a:lnTo>
                  <a:lnTo>
                    <a:pt x="1857" y="227"/>
                  </a:lnTo>
                  <a:lnTo>
                    <a:pt x="1858" y="222"/>
                  </a:lnTo>
                  <a:lnTo>
                    <a:pt x="1858" y="222"/>
                  </a:lnTo>
                  <a:lnTo>
                    <a:pt x="1853" y="217"/>
                  </a:lnTo>
                  <a:lnTo>
                    <a:pt x="1849" y="213"/>
                  </a:lnTo>
                  <a:lnTo>
                    <a:pt x="1844" y="211"/>
                  </a:lnTo>
                  <a:lnTo>
                    <a:pt x="1838" y="210"/>
                  </a:lnTo>
                  <a:lnTo>
                    <a:pt x="1838" y="210"/>
                  </a:lnTo>
                  <a:lnTo>
                    <a:pt x="1835" y="213"/>
                  </a:lnTo>
                  <a:lnTo>
                    <a:pt x="1832" y="216"/>
                  </a:lnTo>
                  <a:lnTo>
                    <a:pt x="1828" y="225"/>
                  </a:lnTo>
                  <a:lnTo>
                    <a:pt x="1824" y="236"/>
                  </a:lnTo>
                  <a:lnTo>
                    <a:pt x="1822" y="246"/>
                  </a:lnTo>
                  <a:lnTo>
                    <a:pt x="1820" y="257"/>
                  </a:lnTo>
                  <a:lnTo>
                    <a:pt x="1818" y="268"/>
                  </a:lnTo>
                  <a:lnTo>
                    <a:pt x="1815" y="277"/>
                  </a:lnTo>
                  <a:lnTo>
                    <a:pt x="1809" y="286"/>
                  </a:lnTo>
                  <a:lnTo>
                    <a:pt x="1809" y="286"/>
                  </a:lnTo>
                  <a:lnTo>
                    <a:pt x="1809" y="278"/>
                  </a:lnTo>
                  <a:lnTo>
                    <a:pt x="1809" y="271"/>
                  </a:lnTo>
                  <a:lnTo>
                    <a:pt x="1813" y="253"/>
                  </a:lnTo>
                  <a:lnTo>
                    <a:pt x="1817" y="233"/>
                  </a:lnTo>
                  <a:lnTo>
                    <a:pt x="1820" y="215"/>
                  </a:lnTo>
                  <a:lnTo>
                    <a:pt x="1820" y="215"/>
                  </a:lnTo>
                  <a:lnTo>
                    <a:pt x="1818" y="212"/>
                  </a:lnTo>
                  <a:lnTo>
                    <a:pt x="1816" y="209"/>
                  </a:lnTo>
                  <a:lnTo>
                    <a:pt x="1814" y="201"/>
                  </a:lnTo>
                  <a:lnTo>
                    <a:pt x="1813" y="194"/>
                  </a:lnTo>
                  <a:lnTo>
                    <a:pt x="1809" y="186"/>
                  </a:lnTo>
                  <a:lnTo>
                    <a:pt x="1809" y="186"/>
                  </a:lnTo>
                  <a:lnTo>
                    <a:pt x="1804" y="204"/>
                  </a:lnTo>
                  <a:lnTo>
                    <a:pt x="1800" y="223"/>
                  </a:lnTo>
                  <a:lnTo>
                    <a:pt x="1794" y="241"/>
                  </a:lnTo>
                  <a:lnTo>
                    <a:pt x="1791" y="248"/>
                  </a:lnTo>
                  <a:lnTo>
                    <a:pt x="1787" y="256"/>
                  </a:lnTo>
                  <a:lnTo>
                    <a:pt x="1787" y="256"/>
                  </a:lnTo>
                  <a:lnTo>
                    <a:pt x="1787" y="246"/>
                  </a:lnTo>
                  <a:lnTo>
                    <a:pt x="1788" y="237"/>
                  </a:lnTo>
                  <a:lnTo>
                    <a:pt x="1792" y="219"/>
                  </a:lnTo>
                  <a:lnTo>
                    <a:pt x="1796" y="202"/>
                  </a:lnTo>
                  <a:lnTo>
                    <a:pt x="1797" y="194"/>
                  </a:lnTo>
                  <a:lnTo>
                    <a:pt x="1798" y="186"/>
                  </a:lnTo>
                  <a:lnTo>
                    <a:pt x="1798" y="186"/>
                  </a:lnTo>
                  <a:lnTo>
                    <a:pt x="1794" y="191"/>
                  </a:lnTo>
                  <a:lnTo>
                    <a:pt x="1791" y="196"/>
                  </a:lnTo>
                  <a:lnTo>
                    <a:pt x="1789" y="207"/>
                  </a:lnTo>
                  <a:lnTo>
                    <a:pt x="1787" y="217"/>
                  </a:lnTo>
                  <a:lnTo>
                    <a:pt x="1785" y="229"/>
                  </a:lnTo>
                  <a:lnTo>
                    <a:pt x="1785" y="229"/>
                  </a:lnTo>
                  <a:lnTo>
                    <a:pt x="1771" y="272"/>
                  </a:lnTo>
                  <a:lnTo>
                    <a:pt x="1765" y="293"/>
                  </a:lnTo>
                  <a:lnTo>
                    <a:pt x="1760" y="315"/>
                  </a:lnTo>
                  <a:lnTo>
                    <a:pt x="1760" y="315"/>
                  </a:lnTo>
                  <a:lnTo>
                    <a:pt x="1758" y="324"/>
                  </a:lnTo>
                  <a:lnTo>
                    <a:pt x="1757" y="333"/>
                  </a:lnTo>
                  <a:lnTo>
                    <a:pt x="1756" y="336"/>
                  </a:lnTo>
                  <a:lnTo>
                    <a:pt x="1754" y="339"/>
                  </a:lnTo>
                  <a:lnTo>
                    <a:pt x="1752" y="342"/>
                  </a:lnTo>
                  <a:lnTo>
                    <a:pt x="1750" y="343"/>
                  </a:lnTo>
                  <a:lnTo>
                    <a:pt x="1750" y="343"/>
                  </a:lnTo>
                  <a:lnTo>
                    <a:pt x="1752" y="321"/>
                  </a:lnTo>
                  <a:lnTo>
                    <a:pt x="1756" y="300"/>
                  </a:lnTo>
                  <a:lnTo>
                    <a:pt x="1765" y="259"/>
                  </a:lnTo>
                  <a:lnTo>
                    <a:pt x="1775" y="217"/>
                  </a:lnTo>
                  <a:lnTo>
                    <a:pt x="1780" y="196"/>
                  </a:lnTo>
                  <a:lnTo>
                    <a:pt x="1783" y="173"/>
                  </a:lnTo>
                  <a:lnTo>
                    <a:pt x="1783" y="173"/>
                  </a:lnTo>
                  <a:lnTo>
                    <a:pt x="1776" y="164"/>
                  </a:lnTo>
                  <a:lnTo>
                    <a:pt x="1772" y="160"/>
                  </a:lnTo>
                  <a:lnTo>
                    <a:pt x="1767" y="156"/>
                  </a:lnTo>
                  <a:lnTo>
                    <a:pt x="1767" y="156"/>
                  </a:lnTo>
                  <a:lnTo>
                    <a:pt x="1753" y="197"/>
                  </a:lnTo>
                  <a:lnTo>
                    <a:pt x="1740" y="239"/>
                  </a:lnTo>
                  <a:lnTo>
                    <a:pt x="1714" y="323"/>
                  </a:lnTo>
                  <a:lnTo>
                    <a:pt x="1690" y="410"/>
                  </a:lnTo>
                  <a:lnTo>
                    <a:pt x="1666" y="497"/>
                  </a:lnTo>
                  <a:lnTo>
                    <a:pt x="1641" y="584"/>
                  </a:lnTo>
                  <a:lnTo>
                    <a:pt x="1617" y="670"/>
                  </a:lnTo>
                  <a:lnTo>
                    <a:pt x="1592" y="756"/>
                  </a:lnTo>
                  <a:lnTo>
                    <a:pt x="1578" y="799"/>
                  </a:lnTo>
                  <a:lnTo>
                    <a:pt x="1564" y="841"/>
                  </a:lnTo>
                  <a:lnTo>
                    <a:pt x="1564" y="841"/>
                  </a:lnTo>
                  <a:lnTo>
                    <a:pt x="1569" y="847"/>
                  </a:lnTo>
                  <a:lnTo>
                    <a:pt x="1574" y="851"/>
                  </a:lnTo>
                  <a:lnTo>
                    <a:pt x="1577" y="853"/>
                  </a:lnTo>
                  <a:lnTo>
                    <a:pt x="1581" y="854"/>
                  </a:lnTo>
                  <a:lnTo>
                    <a:pt x="1586" y="855"/>
                  </a:lnTo>
                  <a:lnTo>
                    <a:pt x="1591" y="854"/>
                  </a:lnTo>
                  <a:lnTo>
                    <a:pt x="1591" y="854"/>
                  </a:lnTo>
                  <a:lnTo>
                    <a:pt x="1592" y="842"/>
                  </a:lnTo>
                  <a:lnTo>
                    <a:pt x="1595" y="830"/>
                  </a:lnTo>
                  <a:lnTo>
                    <a:pt x="1599" y="817"/>
                  </a:lnTo>
                  <a:lnTo>
                    <a:pt x="1602" y="805"/>
                  </a:lnTo>
                  <a:lnTo>
                    <a:pt x="1610" y="782"/>
                  </a:lnTo>
                  <a:lnTo>
                    <a:pt x="1615" y="769"/>
                  </a:lnTo>
                  <a:lnTo>
                    <a:pt x="1618" y="757"/>
                  </a:lnTo>
                  <a:lnTo>
                    <a:pt x="1618" y="757"/>
                  </a:lnTo>
                  <a:lnTo>
                    <a:pt x="1620" y="744"/>
                  </a:lnTo>
                  <a:lnTo>
                    <a:pt x="1621" y="730"/>
                  </a:lnTo>
                  <a:lnTo>
                    <a:pt x="1622" y="724"/>
                  </a:lnTo>
                  <a:lnTo>
                    <a:pt x="1624" y="717"/>
                  </a:lnTo>
                  <a:lnTo>
                    <a:pt x="1626" y="711"/>
                  </a:lnTo>
                  <a:lnTo>
                    <a:pt x="1631" y="706"/>
                  </a:lnTo>
                  <a:lnTo>
                    <a:pt x="1631" y="706"/>
                  </a:lnTo>
                  <a:lnTo>
                    <a:pt x="1629" y="725"/>
                  </a:lnTo>
                  <a:lnTo>
                    <a:pt x="1625" y="743"/>
                  </a:lnTo>
                  <a:lnTo>
                    <a:pt x="1618" y="779"/>
                  </a:lnTo>
                  <a:lnTo>
                    <a:pt x="1609" y="816"/>
                  </a:lnTo>
                  <a:lnTo>
                    <a:pt x="1605" y="834"/>
                  </a:lnTo>
                  <a:lnTo>
                    <a:pt x="1602" y="853"/>
                  </a:lnTo>
                  <a:lnTo>
                    <a:pt x="1602" y="853"/>
                  </a:lnTo>
                  <a:lnTo>
                    <a:pt x="1605" y="852"/>
                  </a:lnTo>
                  <a:lnTo>
                    <a:pt x="1607" y="852"/>
                  </a:lnTo>
                  <a:lnTo>
                    <a:pt x="1611" y="852"/>
                  </a:lnTo>
                  <a:lnTo>
                    <a:pt x="1616" y="853"/>
                  </a:lnTo>
                  <a:lnTo>
                    <a:pt x="1618" y="853"/>
                  </a:lnTo>
                  <a:lnTo>
                    <a:pt x="1620" y="853"/>
                  </a:lnTo>
                  <a:lnTo>
                    <a:pt x="1620" y="853"/>
                  </a:lnTo>
                  <a:lnTo>
                    <a:pt x="1626" y="823"/>
                  </a:lnTo>
                  <a:lnTo>
                    <a:pt x="1634" y="792"/>
                  </a:lnTo>
                  <a:lnTo>
                    <a:pt x="1650" y="731"/>
                  </a:lnTo>
                  <a:lnTo>
                    <a:pt x="1665" y="669"/>
                  </a:lnTo>
                  <a:lnTo>
                    <a:pt x="1672" y="637"/>
                  </a:lnTo>
                  <a:lnTo>
                    <a:pt x="1678" y="604"/>
                  </a:lnTo>
                  <a:lnTo>
                    <a:pt x="1678" y="604"/>
                  </a:lnTo>
                  <a:lnTo>
                    <a:pt x="1681" y="600"/>
                  </a:lnTo>
                  <a:lnTo>
                    <a:pt x="1684" y="595"/>
                  </a:lnTo>
                  <a:lnTo>
                    <a:pt x="1685" y="590"/>
                  </a:lnTo>
                  <a:lnTo>
                    <a:pt x="1686" y="584"/>
                  </a:lnTo>
                  <a:lnTo>
                    <a:pt x="1687" y="571"/>
                  </a:lnTo>
                  <a:lnTo>
                    <a:pt x="1688" y="558"/>
                  </a:lnTo>
                  <a:lnTo>
                    <a:pt x="1688" y="558"/>
                  </a:lnTo>
                  <a:lnTo>
                    <a:pt x="1693" y="537"/>
                  </a:lnTo>
                  <a:lnTo>
                    <a:pt x="1698" y="517"/>
                  </a:lnTo>
                  <a:lnTo>
                    <a:pt x="1702" y="497"/>
                  </a:lnTo>
                  <a:lnTo>
                    <a:pt x="1707" y="476"/>
                  </a:lnTo>
                  <a:lnTo>
                    <a:pt x="1707" y="476"/>
                  </a:lnTo>
                  <a:lnTo>
                    <a:pt x="1709" y="466"/>
                  </a:lnTo>
                  <a:lnTo>
                    <a:pt x="1712" y="456"/>
                  </a:lnTo>
                  <a:lnTo>
                    <a:pt x="1717" y="436"/>
                  </a:lnTo>
                  <a:lnTo>
                    <a:pt x="1717" y="436"/>
                  </a:lnTo>
                  <a:lnTo>
                    <a:pt x="1720" y="425"/>
                  </a:lnTo>
                  <a:lnTo>
                    <a:pt x="1721" y="414"/>
                  </a:lnTo>
                  <a:lnTo>
                    <a:pt x="1722" y="409"/>
                  </a:lnTo>
                  <a:lnTo>
                    <a:pt x="1724" y="405"/>
                  </a:lnTo>
                  <a:lnTo>
                    <a:pt x="1727" y="402"/>
                  </a:lnTo>
                  <a:lnTo>
                    <a:pt x="1731" y="398"/>
                  </a:lnTo>
                  <a:lnTo>
                    <a:pt x="1731" y="398"/>
                  </a:lnTo>
                  <a:lnTo>
                    <a:pt x="1726" y="434"/>
                  </a:lnTo>
                  <a:lnTo>
                    <a:pt x="1720" y="471"/>
                  </a:lnTo>
                  <a:lnTo>
                    <a:pt x="1712" y="509"/>
                  </a:lnTo>
                  <a:lnTo>
                    <a:pt x="1705" y="547"/>
                  </a:lnTo>
                  <a:lnTo>
                    <a:pt x="1686" y="624"/>
                  </a:lnTo>
                  <a:lnTo>
                    <a:pt x="1667" y="700"/>
                  </a:lnTo>
                  <a:lnTo>
                    <a:pt x="1667" y="700"/>
                  </a:lnTo>
                  <a:lnTo>
                    <a:pt x="1664" y="716"/>
                  </a:lnTo>
                  <a:lnTo>
                    <a:pt x="1662" y="733"/>
                  </a:lnTo>
                  <a:lnTo>
                    <a:pt x="1659" y="749"/>
                  </a:lnTo>
                  <a:lnTo>
                    <a:pt x="1655" y="766"/>
                  </a:lnTo>
                  <a:lnTo>
                    <a:pt x="1655" y="766"/>
                  </a:lnTo>
                  <a:lnTo>
                    <a:pt x="1651" y="779"/>
                  </a:lnTo>
                  <a:lnTo>
                    <a:pt x="1646" y="794"/>
                  </a:lnTo>
                  <a:lnTo>
                    <a:pt x="1635" y="824"/>
                  </a:lnTo>
                  <a:lnTo>
                    <a:pt x="1630" y="841"/>
                  </a:lnTo>
                  <a:lnTo>
                    <a:pt x="1626" y="855"/>
                  </a:lnTo>
                  <a:lnTo>
                    <a:pt x="1623" y="869"/>
                  </a:lnTo>
                  <a:lnTo>
                    <a:pt x="1623" y="883"/>
                  </a:lnTo>
                  <a:lnTo>
                    <a:pt x="1623" y="883"/>
                  </a:lnTo>
                  <a:lnTo>
                    <a:pt x="1630" y="888"/>
                  </a:lnTo>
                  <a:lnTo>
                    <a:pt x="1635" y="891"/>
                  </a:lnTo>
                  <a:lnTo>
                    <a:pt x="1650" y="894"/>
                  </a:lnTo>
                  <a:lnTo>
                    <a:pt x="1650" y="894"/>
                  </a:lnTo>
                  <a:lnTo>
                    <a:pt x="1651" y="879"/>
                  </a:lnTo>
                  <a:lnTo>
                    <a:pt x="1654" y="865"/>
                  </a:lnTo>
                  <a:lnTo>
                    <a:pt x="1657" y="852"/>
                  </a:lnTo>
                  <a:lnTo>
                    <a:pt x="1662" y="838"/>
                  </a:lnTo>
                  <a:lnTo>
                    <a:pt x="1671" y="813"/>
                  </a:lnTo>
                  <a:lnTo>
                    <a:pt x="1680" y="787"/>
                  </a:lnTo>
                  <a:lnTo>
                    <a:pt x="1680" y="787"/>
                  </a:lnTo>
                  <a:lnTo>
                    <a:pt x="1683" y="775"/>
                  </a:lnTo>
                  <a:lnTo>
                    <a:pt x="1685" y="763"/>
                  </a:lnTo>
                  <a:lnTo>
                    <a:pt x="1688" y="741"/>
                  </a:lnTo>
                  <a:lnTo>
                    <a:pt x="1691" y="729"/>
                  </a:lnTo>
                  <a:lnTo>
                    <a:pt x="1693" y="717"/>
                  </a:lnTo>
                  <a:lnTo>
                    <a:pt x="1697" y="707"/>
                  </a:lnTo>
                  <a:lnTo>
                    <a:pt x="1703" y="697"/>
                  </a:lnTo>
                  <a:lnTo>
                    <a:pt x="1703" y="697"/>
                  </a:lnTo>
                  <a:lnTo>
                    <a:pt x="1699" y="727"/>
                  </a:lnTo>
                  <a:lnTo>
                    <a:pt x="1694" y="761"/>
                  </a:lnTo>
                  <a:lnTo>
                    <a:pt x="1691" y="778"/>
                  </a:lnTo>
                  <a:lnTo>
                    <a:pt x="1686" y="794"/>
                  </a:lnTo>
                  <a:lnTo>
                    <a:pt x="1680" y="808"/>
                  </a:lnTo>
                  <a:lnTo>
                    <a:pt x="1677" y="815"/>
                  </a:lnTo>
                  <a:lnTo>
                    <a:pt x="1672" y="821"/>
                  </a:lnTo>
                  <a:lnTo>
                    <a:pt x="1672" y="821"/>
                  </a:lnTo>
                  <a:lnTo>
                    <a:pt x="1665" y="857"/>
                  </a:lnTo>
                  <a:lnTo>
                    <a:pt x="1656" y="894"/>
                  </a:lnTo>
                  <a:lnTo>
                    <a:pt x="1656" y="894"/>
                  </a:lnTo>
                  <a:lnTo>
                    <a:pt x="1660" y="893"/>
                  </a:lnTo>
                  <a:lnTo>
                    <a:pt x="1663" y="894"/>
                  </a:lnTo>
                  <a:lnTo>
                    <a:pt x="1665" y="897"/>
                  </a:lnTo>
                  <a:lnTo>
                    <a:pt x="1666" y="902"/>
                  </a:lnTo>
                  <a:lnTo>
                    <a:pt x="1670" y="911"/>
                  </a:lnTo>
                  <a:lnTo>
                    <a:pt x="1672" y="915"/>
                  </a:lnTo>
                  <a:lnTo>
                    <a:pt x="1675" y="919"/>
                  </a:lnTo>
                  <a:lnTo>
                    <a:pt x="1675" y="919"/>
                  </a:lnTo>
                  <a:lnTo>
                    <a:pt x="1681" y="888"/>
                  </a:lnTo>
                  <a:lnTo>
                    <a:pt x="1688" y="857"/>
                  </a:lnTo>
                  <a:lnTo>
                    <a:pt x="1697" y="827"/>
                  </a:lnTo>
                  <a:lnTo>
                    <a:pt x="1707" y="796"/>
                  </a:lnTo>
                  <a:lnTo>
                    <a:pt x="1726" y="735"/>
                  </a:lnTo>
                  <a:lnTo>
                    <a:pt x="1736" y="703"/>
                  </a:lnTo>
                  <a:lnTo>
                    <a:pt x="1742" y="671"/>
                  </a:lnTo>
                  <a:lnTo>
                    <a:pt x="1742" y="671"/>
                  </a:lnTo>
                  <a:lnTo>
                    <a:pt x="1742" y="665"/>
                  </a:lnTo>
                  <a:lnTo>
                    <a:pt x="1742" y="658"/>
                  </a:lnTo>
                  <a:lnTo>
                    <a:pt x="1743" y="655"/>
                  </a:lnTo>
                  <a:lnTo>
                    <a:pt x="1744" y="652"/>
                  </a:lnTo>
                  <a:lnTo>
                    <a:pt x="1746" y="650"/>
                  </a:lnTo>
                  <a:lnTo>
                    <a:pt x="1750" y="649"/>
                  </a:lnTo>
                  <a:lnTo>
                    <a:pt x="1750" y="649"/>
                  </a:lnTo>
                  <a:lnTo>
                    <a:pt x="1750" y="660"/>
                  </a:lnTo>
                  <a:lnTo>
                    <a:pt x="1750" y="671"/>
                  </a:lnTo>
                  <a:lnTo>
                    <a:pt x="1747" y="695"/>
                  </a:lnTo>
                  <a:lnTo>
                    <a:pt x="1743" y="718"/>
                  </a:lnTo>
                  <a:lnTo>
                    <a:pt x="1737" y="743"/>
                  </a:lnTo>
                  <a:lnTo>
                    <a:pt x="1737" y="743"/>
                  </a:lnTo>
                  <a:lnTo>
                    <a:pt x="1730" y="766"/>
                  </a:lnTo>
                  <a:lnTo>
                    <a:pt x="1724" y="789"/>
                  </a:lnTo>
                  <a:lnTo>
                    <a:pt x="1708" y="837"/>
                  </a:lnTo>
                  <a:lnTo>
                    <a:pt x="1693" y="887"/>
                  </a:lnTo>
                  <a:lnTo>
                    <a:pt x="1686" y="911"/>
                  </a:lnTo>
                  <a:lnTo>
                    <a:pt x="1682" y="935"/>
                  </a:lnTo>
                  <a:lnTo>
                    <a:pt x="1682" y="935"/>
                  </a:lnTo>
                  <a:lnTo>
                    <a:pt x="1678" y="937"/>
                  </a:lnTo>
                  <a:lnTo>
                    <a:pt x="1675" y="940"/>
                  </a:lnTo>
                  <a:lnTo>
                    <a:pt x="1667" y="945"/>
                  </a:lnTo>
                  <a:lnTo>
                    <a:pt x="1667" y="945"/>
                  </a:lnTo>
                  <a:lnTo>
                    <a:pt x="1660" y="945"/>
                  </a:lnTo>
                  <a:lnTo>
                    <a:pt x="1651" y="945"/>
                  </a:lnTo>
                  <a:lnTo>
                    <a:pt x="1634" y="944"/>
                  </a:lnTo>
                  <a:lnTo>
                    <a:pt x="1616" y="943"/>
                  </a:lnTo>
                  <a:lnTo>
                    <a:pt x="1606" y="944"/>
                  </a:lnTo>
                  <a:lnTo>
                    <a:pt x="1596" y="945"/>
                  </a:lnTo>
                  <a:lnTo>
                    <a:pt x="1596" y="945"/>
                  </a:lnTo>
                  <a:lnTo>
                    <a:pt x="1562" y="954"/>
                  </a:lnTo>
                  <a:lnTo>
                    <a:pt x="1527" y="963"/>
                  </a:lnTo>
                  <a:lnTo>
                    <a:pt x="1490" y="972"/>
                  </a:lnTo>
                  <a:lnTo>
                    <a:pt x="1456" y="981"/>
                  </a:lnTo>
                  <a:lnTo>
                    <a:pt x="1456" y="981"/>
                  </a:lnTo>
                  <a:lnTo>
                    <a:pt x="1438" y="986"/>
                  </a:lnTo>
                  <a:lnTo>
                    <a:pt x="1420" y="993"/>
                  </a:lnTo>
                  <a:lnTo>
                    <a:pt x="1403" y="1000"/>
                  </a:lnTo>
                  <a:lnTo>
                    <a:pt x="1387" y="1008"/>
                  </a:lnTo>
                  <a:lnTo>
                    <a:pt x="1354" y="1025"/>
                  </a:lnTo>
                  <a:lnTo>
                    <a:pt x="1322" y="1040"/>
                  </a:lnTo>
                  <a:lnTo>
                    <a:pt x="1322" y="1040"/>
                  </a:lnTo>
                  <a:lnTo>
                    <a:pt x="1308" y="1047"/>
                  </a:lnTo>
                  <a:lnTo>
                    <a:pt x="1296" y="1055"/>
                  </a:lnTo>
                  <a:lnTo>
                    <a:pt x="1273" y="1069"/>
                  </a:lnTo>
                  <a:lnTo>
                    <a:pt x="1273" y="1069"/>
                  </a:lnTo>
                  <a:lnTo>
                    <a:pt x="1267" y="1072"/>
                  </a:lnTo>
                  <a:lnTo>
                    <a:pt x="1259" y="1074"/>
                  </a:lnTo>
                  <a:lnTo>
                    <a:pt x="1253" y="1077"/>
                  </a:lnTo>
                  <a:lnTo>
                    <a:pt x="1246" y="1080"/>
                  </a:lnTo>
                  <a:lnTo>
                    <a:pt x="1246" y="1080"/>
                  </a:lnTo>
                  <a:lnTo>
                    <a:pt x="1221" y="1099"/>
                  </a:lnTo>
                  <a:lnTo>
                    <a:pt x="1195" y="1117"/>
                  </a:lnTo>
                  <a:lnTo>
                    <a:pt x="1144" y="1154"/>
                  </a:lnTo>
                  <a:lnTo>
                    <a:pt x="1118" y="1174"/>
                  </a:lnTo>
                  <a:lnTo>
                    <a:pt x="1093" y="1194"/>
                  </a:lnTo>
                  <a:lnTo>
                    <a:pt x="1071" y="1215"/>
                  </a:lnTo>
                  <a:lnTo>
                    <a:pt x="1060" y="1227"/>
                  </a:lnTo>
                  <a:lnTo>
                    <a:pt x="1049" y="1239"/>
                  </a:lnTo>
                  <a:lnTo>
                    <a:pt x="1049" y="1239"/>
                  </a:lnTo>
                  <a:lnTo>
                    <a:pt x="1099" y="1210"/>
                  </a:lnTo>
                  <a:lnTo>
                    <a:pt x="1149" y="1182"/>
                  </a:lnTo>
                  <a:lnTo>
                    <a:pt x="1201" y="1155"/>
                  </a:lnTo>
                  <a:lnTo>
                    <a:pt x="1254" y="1129"/>
                  </a:lnTo>
                  <a:lnTo>
                    <a:pt x="1254" y="1129"/>
                  </a:lnTo>
                  <a:lnTo>
                    <a:pt x="1258" y="1125"/>
                  </a:lnTo>
                  <a:lnTo>
                    <a:pt x="1262" y="1122"/>
                  </a:lnTo>
                  <a:lnTo>
                    <a:pt x="1267" y="1119"/>
                  </a:lnTo>
                  <a:lnTo>
                    <a:pt x="1271" y="1116"/>
                  </a:lnTo>
                  <a:lnTo>
                    <a:pt x="1271" y="1116"/>
                  </a:lnTo>
                  <a:lnTo>
                    <a:pt x="1304" y="1102"/>
                  </a:lnTo>
                  <a:lnTo>
                    <a:pt x="1339" y="1090"/>
                  </a:lnTo>
                  <a:lnTo>
                    <a:pt x="1375" y="1079"/>
                  </a:lnTo>
                  <a:lnTo>
                    <a:pt x="1411" y="1070"/>
                  </a:lnTo>
                  <a:lnTo>
                    <a:pt x="1449" y="1061"/>
                  </a:lnTo>
                  <a:lnTo>
                    <a:pt x="1486" y="1054"/>
                  </a:lnTo>
                  <a:lnTo>
                    <a:pt x="1562" y="1040"/>
                  </a:lnTo>
                  <a:lnTo>
                    <a:pt x="1562" y="1040"/>
                  </a:lnTo>
                  <a:lnTo>
                    <a:pt x="1581" y="1035"/>
                  </a:lnTo>
                  <a:lnTo>
                    <a:pt x="1599" y="1031"/>
                  </a:lnTo>
                  <a:lnTo>
                    <a:pt x="1617" y="1029"/>
                  </a:lnTo>
                  <a:lnTo>
                    <a:pt x="1635" y="1027"/>
                  </a:lnTo>
                  <a:lnTo>
                    <a:pt x="1671" y="1024"/>
                  </a:lnTo>
                  <a:lnTo>
                    <a:pt x="1710" y="1020"/>
                  </a:lnTo>
                  <a:lnTo>
                    <a:pt x="1710" y="1020"/>
                  </a:lnTo>
                  <a:lnTo>
                    <a:pt x="1722" y="982"/>
                  </a:lnTo>
                  <a:lnTo>
                    <a:pt x="1733" y="945"/>
                  </a:lnTo>
                  <a:lnTo>
                    <a:pt x="1743" y="908"/>
                  </a:lnTo>
                  <a:lnTo>
                    <a:pt x="1752" y="872"/>
                  </a:lnTo>
                  <a:lnTo>
                    <a:pt x="1769" y="797"/>
                  </a:lnTo>
                  <a:lnTo>
                    <a:pt x="1787" y="720"/>
                  </a:lnTo>
                  <a:lnTo>
                    <a:pt x="1787" y="720"/>
                  </a:lnTo>
                  <a:lnTo>
                    <a:pt x="1797" y="683"/>
                  </a:lnTo>
                  <a:lnTo>
                    <a:pt x="1808" y="645"/>
                  </a:lnTo>
                  <a:lnTo>
                    <a:pt x="1819" y="607"/>
                  </a:lnTo>
                  <a:lnTo>
                    <a:pt x="1830" y="571"/>
                  </a:lnTo>
                  <a:lnTo>
                    <a:pt x="1830" y="571"/>
                  </a:lnTo>
                  <a:lnTo>
                    <a:pt x="1838" y="530"/>
                  </a:lnTo>
                  <a:lnTo>
                    <a:pt x="1847" y="488"/>
                  </a:lnTo>
                  <a:lnTo>
                    <a:pt x="1847" y="488"/>
                  </a:lnTo>
                  <a:lnTo>
                    <a:pt x="1850" y="479"/>
                  </a:lnTo>
                  <a:lnTo>
                    <a:pt x="1853" y="469"/>
                  </a:lnTo>
                  <a:lnTo>
                    <a:pt x="1860" y="451"/>
                  </a:lnTo>
                  <a:lnTo>
                    <a:pt x="1866" y="431"/>
                  </a:lnTo>
                  <a:lnTo>
                    <a:pt x="1868" y="422"/>
                  </a:lnTo>
                  <a:lnTo>
                    <a:pt x="1871" y="412"/>
                  </a:lnTo>
                  <a:lnTo>
                    <a:pt x="1871" y="412"/>
                  </a:lnTo>
                  <a:lnTo>
                    <a:pt x="1876" y="403"/>
                  </a:lnTo>
                  <a:lnTo>
                    <a:pt x="1880" y="391"/>
                  </a:lnTo>
                  <a:lnTo>
                    <a:pt x="1883" y="378"/>
                  </a:lnTo>
                  <a:lnTo>
                    <a:pt x="1887" y="364"/>
                  </a:lnTo>
                  <a:lnTo>
                    <a:pt x="1893" y="337"/>
                  </a:lnTo>
                  <a:lnTo>
                    <a:pt x="1898" y="313"/>
                  </a:lnTo>
                  <a:lnTo>
                    <a:pt x="1898" y="313"/>
                  </a:lnTo>
                  <a:lnTo>
                    <a:pt x="1886" y="315"/>
                  </a:lnTo>
                  <a:lnTo>
                    <a:pt x="1873" y="317"/>
                  </a:lnTo>
                  <a:lnTo>
                    <a:pt x="1850" y="321"/>
                  </a:lnTo>
                  <a:lnTo>
                    <a:pt x="1850" y="321"/>
                  </a:lnTo>
                  <a:lnTo>
                    <a:pt x="1845" y="338"/>
                  </a:lnTo>
                  <a:lnTo>
                    <a:pt x="1839" y="357"/>
                  </a:lnTo>
                  <a:lnTo>
                    <a:pt x="1831" y="394"/>
                  </a:lnTo>
                  <a:lnTo>
                    <a:pt x="1822" y="431"/>
                  </a:lnTo>
                  <a:lnTo>
                    <a:pt x="1817" y="450"/>
                  </a:lnTo>
                  <a:lnTo>
                    <a:pt x="1812" y="467"/>
                  </a:lnTo>
                  <a:lnTo>
                    <a:pt x="1812" y="467"/>
                  </a:lnTo>
                  <a:lnTo>
                    <a:pt x="1811" y="465"/>
                  </a:lnTo>
                  <a:lnTo>
                    <a:pt x="1811" y="465"/>
                  </a:lnTo>
                  <a:lnTo>
                    <a:pt x="1809" y="466"/>
                  </a:lnTo>
                  <a:lnTo>
                    <a:pt x="1809" y="466"/>
                  </a:lnTo>
                  <a:lnTo>
                    <a:pt x="1808" y="480"/>
                  </a:lnTo>
                  <a:lnTo>
                    <a:pt x="1806" y="494"/>
                  </a:lnTo>
                  <a:lnTo>
                    <a:pt x="1799" y="520"/>
                  </a:lnTo>
                  <a:lnTo>
                    <a:pt x="1791" y="547"/>
                  </a:lnTo>
                  <a:lnTo>
                    <a:pt x="1788" y="561"/>
                  </a:lnTo>
                  <a:lnTo>
                    <a:pt x="1785" y="576"/>
                  </a:lnTo>
                  <a:lnTo>
                    <a:pt x="1785" y="576"/>
                  </a:lnTo>
                  <a:close/>
                  <a:moveTo>
                    <a:pt x="794" y="441"/>
                  </a:moveTo>
                  <a:lnTo>
                    <a:pt x="794" y="441"/>
                  </a:lnTo>
                  <a:lnTo>
                    <a:pt x="787" y="437"/>
                  </a:lnTo>
                  <a:lnTo>
                    <a:pt x="779" y="435"/>
                  </a:lnTo>
                  <a:lnTo>
                    <a:pt x="771" y="434"/>
                  </a:lnTo>
                  <a:lnTo>
                    <a:pt x="763" y="434"/>
                  </a:lnTo>
                  <a:lnTo>
                    <a:pt x="746" y="434"/>
                  </a:lnTo>
                  <a:lnTo>
                    <a:pt x="729" y="434"/>
                  </a:lnTo>
                  <a:lnTo>
                    <a:pt x="729" y="434"/>
                  </a:lnTo>
                  <a:lnTo>
                    <a:pt x="717" y="433"/>
                  </a:lnTo>
                  <a:lnTo>
                    <a:pt x="706" y="430"/>
                  </a:lnTo>
                  <a:lnTo>
                    <a:pt x="683" y="426"/>
                  </a:lnTo>
                  <a:lnTo>
                    <a:pt x="673" y="424"/>
                  </a:lnTo>
                  <a:lnTo>
                    <a:pt x="664" y="423"/>
                  </a:lnTo>
                  <a:lnTo>
                    <a:pt x="654" y="423"/>
                  </a:lnTo>
                  <a:lnTo>
                    <a:pt x="646" y="425"/>
                  </a:lnTo>
                  <a:lnTo>
                    <a:pt x="646" y="425"/>
                  </a:lnTo>
                  <a:lnTo>
                    <a:pt x="647" y="425"/>
                  </a:lnTo>
                  <a:lnTo>
                    <a:pt x="647" y="426"/>
                  </a:lnTo>
                  <a:lnTo>
                    <a:pt x="646" y="426"/>
                  </a:lnTo>
                  <a:lnTo>
                    <a:pt x="646" y="426"/>
                  </a:lnTo>
                  <a:lnTo>
                    <a:pt x="624" y="424"/>
                  </a:lnTo>
                  <a:lnTo>
                    <a:pt x="603" y="422"/>
                  </a:lnTo>
                  <a:lnTo>
                    <a:pt x="581" y="419"/>
                  </a:lnTo>
                  <a:lnTo>
                    <a:pt x="560" y="418"/>
                  </a:lnTo>
                  <a:lnTo>
                    <a:pt x="560" y="418"/>
                  </a:lnTo>
                  <a:lnTo>
                    <a:pt x="471" y="418"/>
                  </a:lnTo>
                  <a:lnTo>
                    <a:pt x="471" y="418"/>
                  </a:lnTo>
                  <a:lnTo>
                    <a:pt x="464" y="423"/>
                  </a:lnTo>
                  <a:lnTo>
                    <a:pt x="457" y="429"/>
                  </a:lnTo>
                  <a:lnTo>
                    <a:pt x="445" y="444"/>
                  </a:lnTo>
                  <a:lnTo>
                    <a:pt x="435" y="459"/>
                  </a:lnTo>
                  <a:lnTo>
                    <a:pt x="425" y="476"/>
                  </a:lnTo>
                  <a:lnTo>
                    <a:pt x="425" y="476"/>
                  </a:lnTo>
                  <a:lnTo>
                    <a:pt x="411" y="497"/>
                  </a:lnTo>
                  <a:lnTo>
                    <a:pt x="398" y="516"/>
                  </a:lnTo>
                  <a:lnTo>
                    <a:pt x="369" y="556"/>
                  </a:lnTo>
                  <a:lnTo>
                    <a:pt x="355" y="575"/>
                  </a:lnTo>
                  <a:lnTo>
                    <a:pt x="342" y="594"/>
                  </a:lnTo>
                  <a:lnTo>
                    <a:pt x="330" y="615"/>
                  </a:lnTo>
                  <a:lnTo>
                    <a:pt x="318" y="635"/>
                  </a:lnTo>
                  <a:lnTo>
                    <a:pt x="318" y="635"/>
                  </a:lnTo>
                  <a:lnTo>
                    <a:pt x="317" y="636"/>
                  </a:lnTo>
                  <a:lnTo>
                    <a:pt x="316" y="636"/>
                  </a:lnTo>
                  <a:lnTo>
                    <a:pt x="315" y="635"/>
                  </a:lnTo>
                  <a:lnTo>
                    <a:pt x="314" y="633"/>
                  </a:lnTo>
                  <a:lnTo>
                    <a:pt x="313" y="633"/>
                  </a:lnTo>
                  <a:lnTo>
                    <a:pt x="312" y="635"/>
                  </a:lnTo>
                  <a:lnTo>
                    <a:pt x="312" y="635"/>
                  </a:lnTo>
                  <a:lnTo>
                    <a:pt x="306" y="647"/>
                  </a:lnTo>
                  <a:lnTo>
                    <a:pt x="301" y="657"/>
                  </a:lnTo>
                  <a:lnTo>
                    <a:pt x="288" y="680"/>
                  </a:lnTo>
                  <a:lnTo>
                    <a:pt x="273" y="701"/>
                  </a:lnTo>
                  <a:lnTo>
                    <a:pt x="258" y="723"/>
                  </a:lnTo>
                  <a:lnTo>
                    <a:pt x="242" y="744"/>
                  </a:lnTo>
                  <a:lnTo>
                    <a:pt x="227" y="766"/>
                  </a:lnTo>
                  <a:lnTo>
                    <a:pt x="213" y="788"/>
                  </a:lnTo>
                  <a:lnTo>
                    <a:pt x="207" y="800"/>
                  </a:lnTo>
                  <a:lnTo>
                    <a:pt x="201" y="813"/>
                  </a:lnTo>
                  <a:lnTo>
                    <a:pt x="201" y="813"/>
                  </a:lnTo>
                  <a:lnTo>
                    <a:pt x="163" y="861"/>
                  </a:lnTo>
                  <a:lnTo>
                    <a:pt x="124" y="911"/>
                  </a:lnTo>
                  <a:lnTo>
                    <a:pt x="87" y="961"/>
                  </a:lnTo>
                  <a:lnTo>
                    <a:pt x="70" y="987"/>
                  </a:lnTo>
                  <a:lnTo>
                    <a:pt x="51" y="1013"/>
                  </a:lnTo>
                  <a:lnTo>
                    <a:pt x="51" y="1013"/>
                  </a:lnTo>
                  <a:lnTo>
                    <a:pt x="78" y="1015"/>
                  </a:lnTo>
                  <a:lnTo>
                    <a:pt x="105" y="1018"/>
                  </a:lnTo>
                  <a:lnTo>
                    <a:pt x="132" y="1024"/>
                  </a:lnTo>
                  <a:lnTo>
                    <a:pt x="157" y="1028"/>
                  </a:lnTo>
                  <a:lnTo>
                    <a:pt x="210" y="1041"/>
                  </a:lnTo>
                  <a:lnTo>
                    <a:pt x="263" y="1054"/>
                  </a:lnTo>
                  <a:lnTo>
                    <a:pt x="263" y="1054"/>
                  </a:lnTo>
                  <a:lnTo>
                    <a:pt x="285" y="1060"/>
                  </a:lnTo>
                  <a:lnTo>
                    <a:pt x="306" y="1067"/>
                  </a:lnTo>
                  <a:lnTo>
                    <a:pt x="328" y="1074"/>
                  </a:lnTo>
                  <a:lnTo>
                    <a:pt x="348" y="1080"/>
                  </a:lnTo>
                  <a:lnTo>
                    <a:pt x="348" y="1080"/>
                  </a:lnTo>
                  <a:lnTo>
                    <a:pt x="376" y="1088"/>
                  </a:lnTo>
                  <a:lnTo>
                    <a:pt x="403" y="1094"/>
                  </a:lnTo>
                  <a:lnTo>
                    <a:pt x="427" y="1100"/>
                  </a:lnTo>
                  <a:lnTo>
                    <a:pt x="450" y="1102"/>
                  </a:lnTo>
                  <a:lnTo>
                    <a:pt x="450" y="1102"/>
                  </a:lnTo>
                  <a:lnTo>
                    <a:pt x="501" y="1118"/>
                  </a:lnTo>
                  <a:lnTo>
                    <a:pt x="557" y="1135"/>
                  </a:lnTo>
                  <a:lnTo>
                    <a:pt x="615" y="1155"/>
                  </a:lnTo>
                  <a:lnTo>
                    <a:pt x="670" y="1175"/>
                  </a:lnTo>
                  <a:lnTo>
                    <a:pt x="670" y="1175"/>
                  </a:lnTo>
                  <a:lnTo>
                    <a:pt x="678" y="1179"/>
                  </a:lnTo>
                  <a:lnTo>
                    <a:pt x="684" y="1183"/>
                  </a:lnTo>
                  <a:lnTo>
                    <a:pt x="692" y="1187"/>
                  </a:lnTo>
                  <a:lnTo>
                    <a:pt x="699" y="1191"/>
                  </a:lnTo>
                  <a:lnTo>
                    <a:pt x="699" y="1191"/>
                  </a:lnTo>
                  <a:lnTo>
                    <a:pt x="713" y="1196"/>
                  </a:lnTo>
                  <a:lnTo>
                    <a:pt x="727" y="1200"/>
                  </a:lnTo>
                  <a:lnTo>
                    <a:pt x="755" y="1208"/>
                  </a:lnTo>
                  <a:lnTo>
                    <a:pt x="769" y="1211"/>
                  </a:lnTo>
                  <a:lnTo>
                    <a:pt x="782" y="1216"/>
                  </a:lnTo>
                  <a:lnTo>
                    <a:pt x="793" y="1223"/>
                  </a:lnTo>
                  <a:lnTo>
                    <a:pt x="799" y="1227"/>
                  </a:lnTo>
                  <a:lnTo>
                    <a:pt x="804" y="1231"/>
                  </a:lnTo>
                  <a:lnTo>
                    <a:pt x="804" y="1231"/>
                  </a:lnTo>
                  <a:lnTo>
                    <a:pt x="819" y="1236"/>
                  </a:lnTo>
                  <a:lnTo>
                    <a:pt x="833" y="1241"/>
                  </a:lnTo>
                  <a:lnTo>
                    <a:pt x="846" y="1247"/>
                  </a:lnTo>
                  <a:lnTo>
                    <a:pt x="858" y="1254"/>
                  </a:lnTo>
                  <a:lnTo>
                    <a:pt x="881" y="1269"/>
                  </a:lnTo>
                  <a:lnTo>
                    <a:pt x="893" y="1276"/>
                  </a:lnTo>
                  <a:lnTo>
                    <a:pt x="905" y="1284"/>
                  </a:lnTo>
                  <a:lnTo>
                    <a:pt x="905" y="1284"/>
                  </a:lnTo>
                  <a:lnTo>
                    <a:pt x="900" y="1261"/>
                  </a:lnTo>
                  <a:lnTo>
                    <a:pt x="897" y="1239"/>
                  </a:lnTo>
                  <a:lnTo>
                    <a:pt x="895" y="1217"/>
                  </a:lnTo>
                  <a:lnTo>
                    <a:pt x="893" y="1196"/>
                  </a:lnTo>
                  <a:lnTo>
                    <a:pt x="889" y="1115"/>
                  </a:lnTo>
                  <a:lnTo>
                    <a:pt x="889" y="1115"/>
                  </a:lnTo>
                  <a:lnTo>
                    <a:pt x="895" y="1033"/>
                  </a:lnTo>
                  <a:lnTo>
                    <a:pt x="899" y="955"/>
                  </a:lnTo>
                  <a:lnTo>
                    <a:pt x="900" y="879"/>
                  </a:lnTo>
                  <a:lnTo>
                    <a:pt x="899" y="803"/>
                  </a:lnTo>
                  <a:lnTo>
                    <a:pt x="899" y="803"/>
                  </a:lnTo>
                  <a:lnTo>
                    <a:pt x="898" y="785"/>
                  </a:lnTo>
                  <a:lnTo>
                    <a:pt x="895" y="768"/>
                  </a:lnTo>
                  <a:lnTo>
                    <a:pt x="891" y="751"/>
                  </a:lnTo>
                  <a:lnTo>
                    <a:pt x="885" y="735"/>
                  </a:lnTo>
                  <a:lnTo>
                    <a:pt x="880" y="717"/>
                  </a:lnTo>
                  <a:lnTo>
                    <a:pt x="876" y="701"/>
                  </a:lnTo>
                  <a:lnTo>
                    <a:pt x="873" y="684"/>
                  </a:lnTo>
                  <a:lnTo>
                    <a:pt x="872" y="666"/>
                  </a:lnTo>
                  <a:lnTo>
                    <a:pt x="872" y="666"/>
                  </a:lnTo>
                  <a:lnTo>
                    <a:pt x="867" y="660"/>
                  </a:lnTo>
                  <a:lnTo>
                    <a:pt x="864" y="653"/>
                  </a:lnTo>
                  <a:lnTo>
                    <a:pt x="862" y="647"/>
                  </a:lnTo>
                  <a:lnTo>
                    <a:pt x="861" y="640"/>
                  </a:lnTo>
                  <a:lnTo>
                    <a:pt x="861" y="640"/>
                  </a:lnTo>
                  <a:lnTo>
                    <a:pt x="875" y="622"/>
                  </a:lnTo>
                  <a:lnTo>
                    <a:pt x="889" y="602"/>
                  </a:lnTo>
                  <a:lnTo>
                    <a:pt x="902" y="580"/>
                  </a:lnTo>
                  <a:lnTo>
                    <a:pt x="914" y="559"/>
                  </a:lnTo>
                  <a:lnTo>
                    <a:pt x="939" y="514"/>
                  </a:lnTo>
                  <a:lnTo>
                    <a:pt x="964" y="469"/>
                  </a:lnTo>
                  <a:lnTo>
                    <a:pt x="964" y="469"/>
                  </a:lnTo>
                  <a:lnTo>
                    <a:pt x="920" y="459"/>
                  </a:lnTo>
                  <a:lnTo>
                    <a:pt x="876" y="449"/>
                  </a:lnTo>
                  <a:lnTo>
                    <a:pt x="854" y="444"/>
                  </a:lnTo>
                  <a:lnTo>
                    <a:pt x="833" y="441"/>
                  </a:lnTo>
                  <a:lnTo>
                    <a:pt x="814" y="440"/>
                  </a:lnTo>
                  <a:lnTo>
                    <a:pt x="794" y="441"/>
                  </a:lnTo>
                  <a:lnTo>
                    <a:pt x="794" y="441"/>
                  </a:lnTo>
                  <a:close/>
                  <a:moveTo>
                    <a:pt x="1957" y="430"/>
                  </a:moveTo>
                  <a:lnTo>
                    <a:pt x="1957" y="430"/>
                  </a:lnTo>
                  <a:lnTo>
                    <a:pt x="1927" y="430"/>
                  </a:lnTo>
                  <a:lnTo>
                    <a:pt x="1913" y="433"/>
                  </a:lnTo>
                  <a:lnTo>
                    <a:pt x="1898" y="436"/>
                  </a:lnTo>
                  <a:lnTo>
                    <a:pt x="1898" y="436"/>
                  </a:lnTo>
                  <a:lnTo>
                    <a:pt x="1892" y="437"/>
                  </a:lnTo>
                  <a:lnTo>
                    <a:pt x="1886" y="439"/>
                  </a:lnTo>
                  <a:lnTo>
                    <a:pt x="1882" y="441"/>
                  </a:lnTo>
                  <a:lnTo>
                    <a:pt x="1881" y="443"/>
                  </a:lnTo>
                  <a:lnTo>
                    <a:pt x="1880" y="446"/>
                  </a:lnTo>
                  <a:lnTo>
                    <a:pt x="1881" y="451"/>
                  </a:lnTo>
                  <a:lnTo>
                    <a:pt x="1881" y="451"/>
                  </a:lnTo>
                  <a:lnTo>
                    <a:pt x="1895" y="454"/>
                  </a:lnTo>
                  <a:lnTo>
                    <a:pt x="1911" y="455"/>
                  </a:lnTo>
                  <a:lnTo>
                    <a:pt x="1928" y="455"/>
                  </a:lnTo>
                  <a:lnTo>
                    <a:pt x="1938" y="453"/>
                  </a:lnTo>
                  <a:lnTo>
                    <a:pt x="1947" y="451"/>
                  </a:lnTo>
                  <a:lnTo>
                    <a:pt x="1947" y="451"/>
                  </a:lnTo>
                  <a:lnTo>
                    <a:pt x="1947" y="454"/>
                  </a:lnTo>
                  <a:lnTo>
                    <a:pt x="1948" y="455"/>
                  </a:lnTo>
                  <a:lnTo>
                    <a:pt x="1950" y="456"/>
                  </a:lnTo>
                  <a:lnTo>
                    <a:pt x="1952" y="456"/>
                  </a:lnTo>
                  <a:lnTo>
                    <a:pt x="1952" y="456"/>
                  </a:lnTo>
                  <a:lnTo>
                    <a:pt x="1952" y="472"/>
                  </a:lnTo>
                  <a:lnTo>
                    <a:pt x="1950" y="487"/>
                  </a:lnTo>
                  <a:lnTo>
                    <a:pt x="1948" y="502"/>
                  </a:lnTo>
                  <a:lnTo>
                    <a:pt x="1944" y="516"/>
                  </a:lnTo>
                  <a:lnTo>
                    <a:pt x="1937" y="545"/>
                  </a:lnTo>
                  <a:lnTo>
                    <a:pt x="1928" y="574"/>
                  </a:lnTo>
                  <a:lnTo>
                    <a:pt x="1908" y="629"/>
                  </a:lnTo>
                  <a:lnTo>
                    <a:pt x="1899" y="655"/>
                  </a:lnTo>
                  <a:lnTo>
                    <a:pt x="1892" y="682"/>
                  </a:lnTo>
                  <a:lnTo>
                    <a:pt x="1892" y="682"/>
                  </a:lnTo>
                  <a:lnTo>
                    <a:pt x="1879" y="736"/>
                  </a:lnTo>
                  <a:lnTo>
                    <a:pt x="1874" y="762"/>
                  </a:lnTo>
                  <a:lnTo>
                    <a:pt x="1866" y="789"/>
                  </a:lnTo>
                  <a:lnTo>
                    <a:pt x="1866" y="789"/>
                  </a:lnTo>
                  <a:lnTo>
                    <a:pt x="1859" y="818"/>
                  </a:lnTo>
                  <a:lnTo>
                    <a:pt x="1850" y="847"/>
                  </a:lnTo>
                  <a:lnTo>
                    <a:pt x="1842" y="876"/>
                  </a:lnTo>
                  <a:lnTo>
                    <a:pt x="1833" y="905"/>
                  </a:lnTo>
                  <a:lnTo>
                    <a:pt x="1833" y="905"/>
                  </a:lnTo>
                  <a:lnTo>
                    <a:pt x="1824" y="933"/>
                  </a:lnTo>
                  <a:lnTo>
                    <a:pt x="1815" y="960"/>
                  </a:lnTo>
                  <a:lnTo>
                    <a:pt x="1806" y="987"/>
                  </a:lnTo>
                  <a:lnTo>
                    <a:pt x="1802" y="1001"/>
                  </a:lnTo>
                  <a:lnTo>
                    <a:pt x="1799" y="1015"/>
                  </a:lnTo>
                  <a:lnTo>
                    <a:pt x="1799" y="1015"/>
                  </a:lnTo>
                  <a:lnTo>
                    <a:pt x="1790" y="1061"/>
                  </a:lnTo>
                  <a:lnTo>
                    <a:pt x="1786" y="1085"/>
                  </a:lnTo>
                  <a:lnTo>
                    <a:pt x="1782" y="1107"/>
                  </a:lnTo>
                  <a:lnTo>
                    <a:pt x="1782" y="1107"/>
                  </a:lnTo>
                  <a:lnTo>
                    <a:pt x="1776" y="1127"/>
                  </a:lnTo>
                  <a:lnTo>
                    <a:pt x="1770" y="1149"/>
                  </a:lnTo>
                  <a:lnTo>
                    <a:pt x="1767" y="1159"/>
                  </a:lnTo>
                  <a:lnTo>
                    <a:pt x="1761" y="1168"/>
                  </a:lnTo>
                  <a:lnTo>
                    <a:pt x="1756" y="1177"/>
                  </a:lnTo>
                  <a:lnTo>
                    <a:pt x="1750" y="1185"/>
                  </a:lnTo>
                  <a:lnTo>
                    <a:pt x="1750" y="1185"/>
                  </a:lnTo>
                  <a:lnTo>
                    <a:pt x="1739" y="1181"/>
                  </a:lnTo>
                  <a:lnTo>
                    <a:pt x="1735" y="1179"/>
                  </a:lnTo>
                  <a:lnTo>
                    <a:pt x="1730" y="1177"/>
                  </a:lnTo>
                  <a:lnTo>
                    <a:pt x="1730" y="1177"/>
                  </a:lnTo>
                  <a:lnTo>
                    <a:pt x="1710" y="1177"/>
                  </a:lnTo>
                  <a:lnTo>
                    <a:pt x="1690" y="1177"/>
                  </a:lnTo>
                  <a:lnTo>
                    <a:pt x="1647" y="1175"/>
                  </a:lnTo>
                  <a:lnTo>
                    <a:pt x="1626" y="1174"/>
                  </a:lnTo>
                  <a:lnTo>
                    <a:pt x="1606" y="1175"/>
                  </a:lnTo>
                  <a:lnTo>
                    <a:pt x="1586" y="1176"/>
                  </a:lnTo>
                  <a:lnTo>
                    <a:pt x="1568" y="1179"/>
                  </a:lnTo>
                  <a:lnTo>
                    <a:pt x="1568" y="1179"/>
                  </a:lnTo>
                  <a:lnTo>
                    <a:pt x="1562" y="1175"/>
                  </a:lnTo>
                  <a:lnTo>
                    <a:pt x="1558" y="1174"/>
                  </a:lnTo>
                  <a:lnTo>
                    <a:pt x="1553" y="1174"/>
                  </a:lnTo>
                  <a:lnTo>
                    <a:pt x="1549" y="1175"/>
                  </a:lnTo>
                  <a:lnTo>
                    <a:pt x="1541" y="1179"/>
                  </a:lnTo>
                  <a:lnTo>
                    <a:pt x="1536" y="1181"/>
                  </a:lnTo>
                  <a:lnTo>
                    <a:pt x="1532" y="1182"/>
                  </a:lnTo>
                  <a:lnTo>
                    <a:pt x="1532" y="1182"/>
                  </a:lnTo>
                  <a:lnTo>
                    <a:pt x="1515" y="1184"/>
                  </a:lnTo>
                  <a:lnTo>
                    <a:pt x="1497" y="1185"/>
                  </a:lnTo>
                  <a:lnTo>
                    <a:pt x="1478" y="1186"/>
                  </a:lnTo>
                  <a:lnTo>
                    <a:pt x="1459" y="1187"/>
                  </a:lnTo>
                  <a:lnTo>
                    <a:pt x="1459" y="1187"/>
                  </a:lnTo>
                  <a:lnTo>
                    <a:pt x="1399" y="1195"/>
                  </a:lnTo>
                  <a:lnTo>
                    <a:pt x="1399" y="1195"/>
                  </a:lnTo>
                  <a:lnTo>
                    <a:pt x="1326" y="1202"/>
                  </a:lnTo>
                  <a:lnTo>
                    <a:pt x="1288" y="1207"/>
                  </a:lnTo>
                  <a:lnTo>
                    <a:pt x="1252" y="1212"/>
                  </a:lnTo>
                  <a:lnTo>
                    <a:pt x="1252" y="1212"/>
                  </a:lnTo>
                  <a:lnTo>
                    <a:pt x="1245" y="1214"/>
                  </a:lnTo>
                  <a:lnTo>
                    <a:pt x="1239" y="1216"/>
                  </a:lnTo>
                  <a:lnTo>
                    <a:pt x="1233" y="1220"/>
                  </a:lnTo>
                  <a:lnTo>
                    <a:pt x="1227" y="1221"/>
                  </a:lnTo>
                  <a:lnTo>
                    <a:pt x="1227" y="1221"/>
                  </a:lnTo>
                  <a:lnTo>
                    <a:pt x="1184" y="1231"/>
                  </a:lnTo>
                  <a:lnTo>
                    <a:pt x="1164" y="1237"/>
                  </a:lnTo>
                  <a:lnTo>
                    <a:pt x="1144" y="1243"/>
                  </a:lnTo>
                  <a:lnTo>
                    <a:pt x="1123" y="1250"/>
                  </a:lnTo>
                  <a:lnTo>
                    <a:pt x="1105" y="1258"/>
                  </a:lnTo>
                  <a:lnTo>
                    <a:pt x="1086" y="1267"/>
                  </a:lnTo>
                  <a:lnTo>
                    <a:pt x="1069" y="1278"/>
                  </a:lnTo>
                  <a:lnTo>
                    <a:pt x="1069" y="1278"/>
                  </a:lnTo>
                  <a:lnTo>
                    <a:pt x="1141" y="1268"/>
                  </a:lnTo>
                  <a:lnTo>
                    <a:pt x="1214" y="1259"/>
                  </a:lnTo>
                  <a:lnTo>
                    <a:pt x="1362" y="1241"/>
                  </a:lnTo>
                  <a:lnTo>
                    <a:pt x="1362" y="1241"/>
                  </a:lnTo>
                  <a:lnTo>
                    <a:pt x="1394" y="1236"/>
                  </a:lnTo>
                  <a:lnTo>
                    <a:pt x="1426" y="1230"/>
                  </a:lnTo>
                  <a:lnTo>
                    <a:pt x="1458" y="1226"/>
                  </a:lnTo>
                  <a:lnTo>
                    <a:pt x="1475" y="1225"/>
                  </a:lnTo>
                  <a:lnTo>
                    <a:pt x="1491" y="1225"/>
                  </a:lnTo>
                  <a:lnTo>
                    <a:pt x="1491" y="1225"/>
                  </a:lnTo>
                  <a:lnTo>
                    <a:pt x="1531" y="1226"/>
                  </a:lnTo>
                  <a:lnTo>
                    <a:pt x="1550" y="1226"/>
                  </a:lnTo>
                  <a:lnTo>
                    <a:pt x="1568" y="1226"/>
                  </a:lnTo>
                  <a:lnTo>
                    <a:pt x="1568" y="1226"/>
                  </a:lnTo>
                  <a:lnTo>
                    <a:pt x="1578" y="1225"/>
                  </a:lnTo>
                  <a:lnTo>
                    <a:pt x="1589" y="1224"/>
                  </a:lnTo>
                  <a:lnTo>
                    <a:pt x="1593" y="1224"/>
                  </a:lnTo>
                  <a:lnTo>
                    <a:pt x="1597" y="1226"/>
                  </a:lnTo>
                  <a:lnTo>
                    <a:pt x="1601" y="1229"/>
                  </a:lnTo>
                  <a:lnTo>
                    <a:pt x="1602" y="1236"/>
                  </a:lnTo>
                  <a:lnTo>
                    <a:pt x="1602" y="1236"/>
                  </a:lnTo>
                  <a:lnTo>
                    <a:pt x="1594" y="1239"/>
                  </a:lnTo>
                  <a:lnTo>
                    <a:pt x="1586" y="1241"/>
                  </a:lnTo>
                  <a:lnTo>
                    <a:pt x="1577" y="1241"/>
                  </a:lnTo>
                  <a:lnTo>
                    <a:pt x="1569" y="1241"/>
                  </a:lnTo>
                  <a:lnTo>
                    <a:pt x="1551" y="1239"/>
                  </a:lnTo>
                  <a:lnTo>
                    <a:pt x="1534" y="1237"/>
                  </a:lnTo>
                  <a:lnTo>
                    <a:pt x="1534" y="1237"/>
                  </a:lnTo>
                  <a:lnTo>
                    <a:pt x="1511" y="1238"/>
                  </a:lnTo>
                  <a:lnTo>
                    <a:pt x="1487" y="1239"/>
                  </a:lnTo>
                  <a:lnTo>
                    <a:pt x="1440" y="1244"/>
                  </a:lnTo>
                  <a:lnTo>
                    <a:pt x="1396" y="1251"/>
                  </a:lnTo>
                  <a:lnTo>
                    <a:pt x="1357" y="1255"/>
                  </a:lnTo>
                  <a:lnTo>
                    <a:pt x="1357" y="1255"/>
                  </a:lnTo>
                  <a:lnTo>
                    <a:pt x="1290" y="1261"/>
                  </a:lnTo>
                  <a:lnTo>
                    <a:pt x="1232" y="1268"/>
                  </a:lnTo>
                  <a:lnTo>
                    <a:pt x="1232" y="1268"/>
                  </a:lnTo>
                  <a:lnTo>
                    <a:pt x="1211" y="1271"/>
                  </a:lnTo>
                  <a:lnTo>
                    <a:pt x="1190" y="1275"/>
                  </a:lnTo>
                  <a:lnTo>
                    <a:pt x="1169" y="1281"/>
                  </a:lnTo>
                  <a:lnTo>
                    <a:pt x="1149" y="1284"/>
                  </a:lnTo>
                  <a:lnTo>
                    <a:pt x="1149" y="1284"/>
                  </a:lnTo>
                  <a:lnTo>
                    <a:pt x="1106" y="1288"/>
                  </a:lnTo>
                  <a:lnTo>
                    <a:pt x="1087" y="1290"/>
                  </a:lnTo>
                  <a:lnTo>
                    <a:pt x="1067" y="1293"/>
                  </a:lnTo>
                  <a:lnTo>
                    <a:pt x="1049" y="1298"/>
                  </a:lnTo>
                  <a:lnTo>
                    <a:pt x="1032" y="1303"/>
                  </a:lnTo>
                  <a:lnTo>
                    <a:pt x="1015" y="1311"/>
                  </a:lnTo>
                  <a:lnTo>
                    <a:pt x="999" y="1320"/>
                  </a:lnTo>
                  <a:lnTo>
                    <a:pt x="999" y="1320"/>
                  </a:lnTo>
                  <a:lnTo>
                    <a:pt x="1002" y="1322"/>
                  </a:lnTo>
                  <a:lnTo>
                    <a:pt x="1003" y="1326"/>
                  </a:lnTo>
                  <a:lnTo>
                    <a:pt x="1004" y="1330"/>
                  </a:lnTo>
                  <a:lnTo>
                    <a:pt x="1004" y="1335"/>
                  </a:lnTo>
                  <a:lnTo>
                    <a:pt x="1004" y="1335"/>
                  </a:lnTo>
                  <a:lnTo>
                    <a:pt x="1026" y="1326"/>
                  </a:lnTo>
                  <a:lnTo>
                    <a:pt x="1047" y="1317"/>
                  </a:lnTo>
                  <a:lnTo>
                    <a:pt x="1071" y="1311"/>
                  </a:lnTo>
                  <a:lnTo>
                    <a:pt x="1095" y="1306"/>
                  </a:lnTo>
                  <a:lnTo>
                    <a:pt x="1095" y="1306"/>
                  </a:lnTo>
                  <a:lnTo>
                    <a:pt x="1167" y="1298"/>
                  </a:lnTo>
                  <a:lnTo>
                    <a:pt x="1242" y="1290"/>
                  </a:lnTo>
                  <a:lnTo>
                    <a:pt x="1318" y="1285"/>
                  </a:lnTo>
                  <a:lnTo>
                    <a:pt x="1396" y="1278"/>
                  </a:lnTo>
                  <a:lnTo>
                    <a:pt x="1474" y="1272"/>
                  </a:lnTo>
                  <a:lnTo>
                    <a:pt x="1554" y="1266"/>
                  </a:lnTo>
                  <a:lnTo>
                    <a:pt x="1631" y="1258"/>
                  </a:lnTo>
                  <a:lnTo>
                    <a:pt x="1707" y="1250"/>
                  </a:lnTo>
                  <a:lnTo>
                    <a:pt x="1707" y="1250"/>
                  </a:lnTo>
                  <a:lnTo>
                    <a:pt x="1725" y="1248"/>
                  </a:lnTo>
                  <a:lnTo>
                    <a:pt x="1744" y="1248"/>
                  </a:lnTo>
                  <a:lnTo>
                    <a:pt x="1782" y="1251"/>
                  </a:lnTo>
                  <a:lnTo>
                    <a:pt x="1799" y="1250"/>
                  </a:lnTo>
                  <a:lnTo>
                    <a:pt x="1807" y="1248"/>
                  </a:lnTo>
                  <a:lnTo>
                    <a:pt x="1816" y="1247"/>
                  </a:lnTo>
                  <a:lnTo>
                    <a:pt x="1823" y="1245"/>
                  </a:lnTo>
                  <a:lnTo>
                    <a:pt x="1831" y="1241"/>
                  </a:lnTo>
                  <a:lnTo>
                    <a:pt x="1837" y="1237"/>
                  </a:lnTo>
                  <a:lnTo>
                    <a:pt x="1844" y="1231"/>
                  </a:lnTo>
                  <a:lnTo>
                    <a:pt x="1844" y="1231"/>
                  </a:lnTo>
                  <a:lnTo>
                    <a:pt x="1853" y="1203"/>
                  </a:lnTo>
                  <a:lnTo>
                    <a:pt x="1861" y="1176"/>
                  </a:lnTo>
                  <a:lnTo>
                    <a:pt x="1867" y="1147"/>
                  </a:lnTo>
                  <a:lnTo>
                    <a:pt x="1873" y="1118"/>
                  </a:lnTo>
                  <a:lnTo>
                    <a:pt x="1884" y="1059"/>
                  </a:lnTo>
                  <a:lnTo>
                    <a:pt x="1890" y="1030"/>
                  </a:lnTo>
                  <a:lnTo>
                    <a:pt x="1897" y="1001"/>
                  </a:lnTo>
                  <a:lnTo>
                    <a:pt x="1897" y="1001"/>
                  </a:lnTo>
                  <a:lnTo>
                    <a:pt x="1903" y="982"/>
                  </a:lnTo>
                  <a:lnTo>
                    <a:pt x="1909" y="964"/>
                  </a:lnTo>
                  <a:lnTo>
                    <a:pt x="1915" y="944"/>
                  </a:lnTo>
                  <a:lnTo>
                    <a:pt x="1922" y="926"/>
                  </a:lnTo>
                  <a:lnTo>
                    <a:pt x="1922" y="926"/>
                  </a:lnTo>
                  <a:lnTo>
                    <a:pt x="1933" y="884"/>
                  </a:lnTo>
                  <a:lnTo>
                    <a:pt x="1938" y="863"/>
                  </a:lnTo>
                  <a:lnTo>
                    <a:pt x="1943" y="843"/>
                  </a:lnTo>
                  <a:lnTo>
                    <a:pt x="1943" y="843"/>
                  </a:lnTo>
                  <a:lnTo>
                    <a:pt x="1948" y="822"/>
                  </a:lnTo>
                  <a:lnTo>
                    <a:pt x="1953" y="802"/>
                  </a:lnTo>
                  <a:lnTo>
                    <a:pt x="1958" y="782"/>
                  </a:lnTo>
                  <a:lnTo>
                    <a:pt x="1963" y="760"/>
                  </a:lnTo>
                  <a:lnTo>
                    <a:pt x="1963" y="760"/>
                  </a:lnTo>
                  <a:lnTo>
                    <a:pt x="1972" y="717"/>
                  </a:lnTo>
                  <a:lnTo>
                    <a:pt x="1977" y="696"/>
                  </a:lnTo>
                  <a:lnTo>
                    <a:pt x="1982" y="676"/>
                  </a:lnTo>
                  <a:lnTo>
                    <a:pt x="1982" y="676"/>
                  </a:lnTo>
                  <a:lnTo>
                    <a:pt x="1985" y="667"/>
                  </a:lnTo>
                  <a:lnTo>
                    <a:pt x="1988" y="661"/>
                  </a:lnTo>
                  <a:lnTo>
                    <a:pt x="1993" y="653"/>
                  </a:lnTo>
                  <a:lnTo>
                    <a:pt x="1995" y="645"/>
                  </a:lnTo>
                  <a:lnTo>
                    <a:pt x="1995" y="645"/>
                  </a:lnTo>
                  <a:lnTo>
                    <a:pt x="2000" y="617"/>
                  </a:lnTo>
                  <a:lnTo>
                    <a:pt x="2004" y="588"/>
                  </a:lnTo>
                  <a:lnTo>
                    <a:pt x="2009" y="560"/>
                  </a:lnTo>
                  <a:lnTo>
                    <a:pt x="2011" y="546"/>
                  </a:lnTo>
                  <a:lnTo>
                    <a:pt x="2014" y="533"/>
                  </a:lnTo>
                  <a:lnTo>
                    <a:pt x="2014" y="533"/>
                  </a:lnTo>
                  <a:lnTo>
                    <a:pt x="2014" y="521"/>
                  </a:lnTo>
                  <a:lnTo>
                    <a:pt x="2016" y="510"/>
                  </a:lnTo>
                  <a:lnTo>
                    <a:pt x="2021" y="482"/>
                  </a:lnTo>
                  <a:lnTo>
                    <a:pt x="2024" y="468"/>
                  </a:lnTo>
                  <a:lnTo>
                    <a:pt x="2025" y="454"/>
                  </a:lnTo>
                  <a:lnTo>
                    <a:pt x="2024" y="449"/>
                  </a:lnTo>
                  <a:lnTo>
                    <a:pt x="2021" y="442"/>
                  </a:lnTo>
                  <a:lnTo>
                    <a:pt x="2019" y="437"/>
                  </a:lnTo>
                  <a:lnTo>
                    <a:pt x="2016" y="431"/>
                  </a:lnTo>
                  <a:lnTo>
                    <a:pt x="2016" y="431"/>
                  </a:lnTo>
                  <a:lnTo>
                    <a:pt x="2010" y="429"/>
                  </a:lnTo>
                  <a:lnTo>
                    <a:pt x="2002" y="428"/>
                  </a:lnTo>
                  <a:lnTo>
                    <a:pt x="1995" y="427"/>
                  </a:lnTo>
                  <a:lnTo>
                    <a:pt x="1987" y="427"/>
                  </a:lnTo>
                  <a:lnTo>
                    <a:pt x="1972" y="429"/>
                  </a:lnTo>
                  <a:lnTo>
                    <a:pt x="1957" y="430"/>
                  </a:lnTo>
                  <a:lnTo>
                    <a:pt x="1957" y="430"/>
                  </a:lnTo>
                  <a:close/>
                  <a:moveTo>
                    <a:pt x="1876" y="466"/>
                  </a:moveTo>
                  <a:lnTo>
                    <a:pt x="1876" y="466"/>
                  </a:lnTo>
                  <a:lnTo>
                    <a:pt x="1867" y="496"/>
                  </a:lnTo>
                  <a:lnTo>
                    <a:pt x="1859" y="525"/>
                  </a:lnTo>
                  <a:lnTo>
                    <a:pt x="1845" y="585"/>
                  </a:lnTo>
                  <a:lnTo>
                    <a:pt x="1831" y="645"/>
                  </a:lnTo>
                  <a:lnTo>
                    <a:pt x="1823" y="673"/>
                  </a:lnTo>
                  <a:lnTo>
                    <a:pt x="1815" y="703"/>
                  </a:lnTo>
                  <a:lnTo>
                    <a:pt x="1815" y="703"/>
                  </a:lnTo>
                  <a:lnTo>
                    <a:pt x="1796" y="771"/>
                  </a:lnTo>
                  <a:lnTo>
                    <a:pt x="1796" y="771"/>
                  </a:lnTo>
                  <a:lnTo>
                    <a:pt x="1791" y="789"/>
                  </a:lnTo>
                  <a:lnTo>
                    <a:pt x="1787" y="807"/>
                  </a:lnTo>
                  <a:lnTo>
                    <a:pt x="1780" y="844"/>
                  </a:lnTo>
                  <a:lnTo>
                    <a:pt x="1780" y="844"/>
                  </a:lnTo>
                  <a:lnTo>
                    <a:pt x="1770" y="881"/>
                  </a:lnTo>
                  <a:lnTo>
                    <a:pt x="1759" y="919"/>
                  </a:lnTo>
                  <a:lnTo>
                    <a:pt x="1747" y="955"/>
                  </a:lnTo>
                  <a:lnTo>
                    <a:pt x="1737" y="991"/>
                  </a:lnTo>
                  <a:lnTo>
                    <a:pt x="1737" y="991"/>
                  </a:lnTo>
                  <a:lnTo>
                    <a:pt x="1736" y="999"/>
                  </a:lnTo>
                  <a:lnTo>
                    <a:pt x="1736" y="1008"/>
                  </a:lnTo>
                  <a:lnTo>
                    <a:pt x="1735" y="1011"/>
                  </a:lnTo>
                  <a:lnTo>
                    <a:pt x="1733" y="1015"/>
                  </a:lnTo>
                  <a:lnTo>
                    <a:pt x="1730" y="1017"/>
                  </a:lnTo>
                  <a:lnTo>
                    <a:pt x="1726" y="1020"/>
                  </a:lnTo>
                  <a:lnTo>
                    <a:pt x="1726" y="1020"/>
                  </a:lnTo>
                  <a:lnTo>
                    <a:pt x="1728" y="1025"/>
                  </a:lnTo>
                  <a:lnTo>
                    <a:pt x="1729" y="1029"/>
                  </a:lnTo>
                  <a:lnTo>
                    <a:pt x="1729" y="1032"/>
                  </a:lnTo>
                  <a:lnTo>
                    <a:pt x="1726" y="1036"/>
                  </a:lnTo>
                  <a:lnTo>
                    <a:pt x="1726" y="1036"/>
                  </a:lnTo>
                  <a:lnTo>
                    <a:pt x="1683" y="1038"/>
                  </a:lnTo>
                  <a:lnTo>
                    <a:pt x="1639" y="1042"/>
                  </a:lnTo>
                  <a:lnTo>
                    <a:pt x="1593" y="1046"/>
                  </a:lnTo>
                  <a:lnTo>
                    <a:pt x="1547" y="1054"/>
                  </a:lnTo>
                  <a:lnTo>
                    <a:pt x="1547" y="1054"/>
                  </a:lnTo>
                  <a:lnTo>
                    <a:pt x="1512" y="1061"/>
                  </a:lnTo>
                  <a:lnTo>
                    <a:pt x="1478" y="1069"/>
                  </a:lnTo>
                  <a:lnTo>
                    <a:pt x="1442" y="1076"/>
                  </a:lnTo>
                  <a:lnTo>
                    <a:pt x="1409" y="1085"/>
                  </a:lnTo>
                  <a:lnTo>
                    <a:pt x="1376" y="1095"/>
                  </a:lnTo>
                  <a:lnTo>
                    <a:pt x="1343" y="1106"/>
                  </a:lnTo>
                  <a:lnTo>
                    <a:pt x="1311" y="1118"/>
                  </a:lnTo>
                  <a:lnTo>
                    <a:pt x="1279" y="1131"/>
                  </a:lnTo>
                  <a:lnTo>
                    <a:pt x="1279" y="1131"/>
                  </a:lnTo>
                  <a:lnTo>
                    <a:pt x="1260" y="1139"/>
                  </a:lnTo>
                  <a:lnTo>
                    <a:pt x="1241" y="1149"/>
                  </a:lnTo>
                  <a:lnTo>
                    <a:pt x="1203" y="1170"/>
                  </a:lnTo>
                  <a:lnTo>
                    <a:pt x="1129" y="1212"/>
                  </a:lnTo>
                  <a:lnTo>
                    <a:pt x="1129" y="1212"/>
                  </a:lnTo>
                  <a:lnTo>
                    <a:pt x="1091" y="1233"/>
                  </a:lnTo>
                  <a:lnTo>
                    <a:pt x="1073" y="1244"/>
                  </a:lnTo>
                  <a:lnTo>
                    <a:pt x="1055" y="1255"/>
                  </a:lnTo>
                  <a:lnTo>
                    <a:pt x="1055" y="1255"/>
                  </a:lnTo>
                  <a:lnTo>
                    <a:pt x="1027" y="1271"/>
                  </a:lnTo>
                  <a:lnTo>
                    <a:pt x="1013" y="1280"/>
                  </a:lnTo>
                  <a:lnTo>
                    <a:pt x="1001" y="1289"/>
                  </a:lnTo>
                  <a:lnTo>
                    <a:pt x="1001" y="1289"/>
                  </a:lnTo>
                  <a:lnTo>
                    <a:pt x="995" y="1294"/>
                  </a:lnTo>
                  <a:lnTo>
                    <a:pt x="993" y="1299"/>
                  </a:lnTo>
                  <a:lnTo>
                    <a:pt x="991" y="1301"/>
                  </a:lnTo>
                  <a:lnTo>
                    <a:pt x="993" y="1303"/>
                  </a:lnTo>
                  <a:lnTo>
                    <a:pt x="993" y="1303"/>
                  </a:lnTo>
                  <a:lnTo>
                    <a:pt x="995" y="1303"/>
                  </a:lnTo>
                  <a:lnTo>
                    <a:pt x="998" y="1302"/>
                  </a:lnTo>
                  <a:lnTo>
                    <a:pt x="1003" y="1299"/>
                  </a:lnTo>
                  <a:lnTo>
                    <a:pt x="1009" y="1293"/>
                  </a:lnTo>
                  <a:lnTo>
                    <a:pt x="1013" y="1289"/>
                  </a:lnTo>
                  <a:lnTo>
                    <a:pt x="1013" y="1289"/>
                  </a:lnTo>
                  <a:lnTo>
                    <a:pt x="1025" y="1283"/>
                  </a:lnTo>
                  <a:lnTo>
                    <a:pt x="1036" y="1276"/>
                  </a:lnTo>
                  <a:lnTo>
                    <a:pt x="1061" y="1263"/>
                  </a:lnTo>
                  <a:lnTo>
                    <a:pt x="1061" y="1263"/>
                  </a:lnTo>
                  <a:lnTo>
                    <a:pt x="1087" y="1252"/>
                  </a:lnTo>
                  <a:lnTo>
                    <a:pt x="1111" y="1241"/>
                  </a:lnTo>
                  <a:lnTo>
                    <a:pt x="1111" y="1241"/>
                  </a:lnTo>
                  <a:lnTo>
                    <a:pt x="1131" y="1232"/>
                  </a:lnTo>
                  <a:lnTo>
                    <a:pt x="1150" y="1225"/>
                  </a:lnTo>
                  <a:lnTo>
                    <a:pt x="1170" y="1218"/>
                  </a:lnTo>
                  <a:lnTo>
                    <a:pt x="1191" y="1212"/>
                  </a:lnTo>
                  <a:lnTo>
                    <a:pt x="1211" y="1207"/>
                  </a:lnTo>
                  <a:lnTo>
                    <a:pt x="1232" y="1202"/>
                  </a:lnTo>
                  <a:lnTo>
                    <a:pt x="1275" y="1194"/>
                  </a:lnTo>
                  <a:lnTo>
                    <a:pt x="1320" y="1187"/>
                  </a:lnTo>
                  <a:lnTo>
                    <a:pt x="1365" y="1182"/>
                  </a:lnTo>
                  <a:lnTo>
                    <a:pt x="1456" y="1174"/>
                  </a:lnTo>
                  <a:lnTo>
                    <a:pt x="1456" y="1174"/>
                  </a:lnTo>
                  <a:lnTo>
                    <a:pt x="1529" y="1166"/>
                  </a:lnTo>
                  <a:lnTo>
                    <a:pt x="1565" y="1162"/>
                  </a:lnTo>
                  <a:lnTo>
                    <a:pt x="1603" y="1160"/>
                  </a:lnTo>
                  <a:lnTo>
                    <a:pt x="1639" y="1157"/>
                  </a:lnTo>
                  <a:lnTo>
                    <a:pt x="1677" y="1159"/>
                  </a:lnTo>
                  <a:lnTo>
                    <a:pt x="1714" y="1161"/>
                  </a:lnTo>
                  <a:lnTo>
                    <a:pt x="1732" y="1163"/>
                  </a:lnTo>
                  <a:lnTo>
                    <a:pt x="1751" y="1166"/>
                  </a:lnTo>
                  <a:lnTo>
                    <a:pt x="1751" y="1166"/>
                  </a:lnTo>
                  <a:lnTo>
                    <a:pt x="1775" y="1067"/>
                  </a:lnTo>
                  <a:lnTo>
                    <a:pt x="1801" y="967"/>
                  </a:lnTo>
                  <a:lnTo>
                    <a:pt x="1829" y="867"/>
                  </a:lnTo>
                  <a:lnTo>
                    <a:pt x="1856" y="773"/>
                  </a:lnTo>
                  <a:lnTo>
                    <a:pt x="1856" y="773"/>
                  </a:lnTo>
                  <a:lnTo>
                    <a:pt x="1858" y="766"/>
                  </a:lnTo>
                  <a:lnTo>
                    <a:pt x="1859" y="758"/>
                  </a:lnTo>
                  <a:lnTo>
                    <a:pt x="1861" y="743"/>
                  </a:lnTo>
                  <a:lnTo>
                    <a:pt x="1861" y="743"/>
                  </a:lnTo>
                  <a:lnTo>
                    <a:pt x="1865" y="733"/>
                  </a:lnTo>
                  <a:lnTo>
                    <a:pt x="1869" y="723"/>
                  </a:lnTo>
                  <a:lnTo>
                    <a:pt x="1874" y="713"/>
                  </a:lnTo>
                  <a:lnTo>
                    <a:pt x="1877" y="703"/>
                  </a:lnTo>
                  <a:lnTo>
                    <a:pt x="1877" y="703"/>
                  </a:lnTo>
                  <a:lnTo>
                    <a:pt x="1880" y="692"/>
                  </a:lnTo>
                  <a:lnTo>
                    <a:pt x="1882" y="680"/>
                  </a:lnTo>
                  <a:lnTo>
                    <a:pt x="1884" y="668"/>
                  </a:lnTo>
                  <a:lnTo>
                    <a:pt x="1888" y="655"/>
                  </a:lnTo>
                  <a:lnTo>
                    <a:pt x="1888" y="655"/>
                  </a:lnTo>
                  <a:lnTo>
                    <a:pt x="1903" y="609"/>
                  </a:lnTo>
                  <a:lnTo>
                    <a:pt x="1917" y="563"/>
                  </a:lnTo>
                  <a:lnTo>
                    <a:pt x="1923" y="541"/>
                  </a:lnTo>
                  <a:lnTo>
                    <a:pt x="1928" y="518"/>
                  </a:lnTo>
                  <a:lnTo>
                    <a:pt x="1933" y="497"/>
                  </a:lnTo>
                  <a:lnTo>
                    <a:pt x="1936" y="476"/>
                  </a:lnTo>
                  <a:lnTo>
                    <a:pt x="1936" y="476"/>
                  </a:lnTo>
                  <a:lnTo>
                    <a:pt x="1922" y="473"/>
                  </a:lnTo>
                  <a:lnTo>
                    <a:pt x="1906" y="470"/>
                  </a:lnTo>
                  <a:lnTo>
                    <a:pt x="1891" y="468"/>
                  </a:lnTo>
                  <a:lnTo>
                    <a:pt x="1876" y="466"/>
                  </a:lnTo>
                  <a:lnTo>
                    <a:pt x="1876" y="466"/>
                  </a:lnTo>
                  <a:close/>
                  <a:moveTo>
                    <a:pt x="1783" y="572"/>
                  </a:moveTo>
                  <a:lnTo>
                    <a:pt x="1783" y="572"/>
                  </a:lnTo>
                  <a:lnTo>
                    <a:pt x="1785" y="566"/>
                  </a:lnTo>
                  <a:lnTo>
                    <a:pt x="1786" y="560"/>
                  </a:lnTo>
                  <a:lnTo>
                    <a:pt x="1788" y="554"/>
                  </a:lnTo>
                  <a:lnTo>
                    <a:pt x="1788" y="551"/>
                  </a:lnTo>
                  <a:lnTo>
                    <a:pt x="1787" y="549"/>
                  </a:lnTo>
                  <a:lnTo>
                    <a:pt x="1787" y="549"/>
                  </a:lnTo>
                  <a:lnTo>
                    <a:pt x="1783" y="561"/>
                  </a:lnTo>
                  <a:lnTo>
                    <a:pt x="1782" y="567"/>
                  </a:lnTo>
                  <a:lnTo>
                    <a:pt x="1782" y="570"/>
                  </a:lnTo>
                  <a:lnTo>
                    <a:pt x="1783" y="572"/>
                  </a:lnTo>
                  <a:lnTo>
                    <a:pt x="1783" y="572"/>
                  </a:lnTo>
                  <a:close/>
                  <a:moveTo>
                    <a:pt x="1470" y="862"/>
                  </a:moveTo>
                  <a:lnTo>
                    <a:pt x="1470" y="862"/>
                  </a:lnTo>
                  <a:lnTo>
                    <a:pt x="1458" y="864"/>
                  </a:lnTo>
                  <a:lnTo>
                    <a:pt x="1448" y="866"/>
                  </a:lnTo>
                  <a:lnTo>
                    <a:pt x="1425" y="873"/>
                  </a:lnTo>
                  <a:lnTo>
                    <a:pt x="1405" y="881"/>
                  </a:lnTo>
                  <a:lnTo>
                    <a:pt x="1385" y="892"/>
                  </a:lnTo>
                  <a:lnTo>
                    <a:pt x="1366" y="903"/>
                  </a:lnTo>
                  <a:lnTo>
                    <a:pt x="1348" y="913"/>
                  </a:lnTo>
                  <a:lnTo>
                    <a:pt x="1311" y="937"/>
                  </a:lnTo>
                  <a:lnTo>
                    <a:pt x="1311" y="937"/>
                  </a:lnTo>
                  <a:lnTo>
                    <a:pt x="1282" y="960"/>
                  </a:lnTo>
                  <a:lnTo>
                    <a:pt x="1252" y="983"/>
                  </a:lnTo>
                  <a:lnTo>
                    <a:pt x="1222" y="1005"/>
                  </a:lnTo>
                  <a:lnTo>
                    <a:pt x="1193" y="1029"/>
                  </a:lnTo>
                  <a:lnTo>
                    <a:pt x="1193" y="1029"/>
                  </a:lnTo>
                  <a:lnTo>
                    <a:pt x="1164" y="1059"/>
                  </a:lnTo>
                  <a:lnTo>
                    <a:pt x="1136" y="1089"/>
                  </a:lnTo>
                  <a:lnTo>
                    <a:pt x="1108" y="1121"/>
                  </a:lnTo>
                  <a:lnTo>
                    <a:pt x="1080" y="1152"/>
                  </a:lnTo>
                  <a:lnTo>
                    <a:pt x="1054" y="1185"/>
                  </a:lnTo>
                  <a:lnTo>
                    <a:pt x="1028" y="1218"/>
                  </a:lnTo>
                  <a:lnTo>
                    <a:pt x="1004" y="1252"/>
                  </a:lnTo>
                  <a:lnTo>
                    <a:pt x="982" y="1285"/>
                  </a:lnTo>
                  <a:lnTo>
                    <a:pt x="982" y="1285"/>
                  </a:lnTo>
                  <a:lnTo>
                    <a:pt x="1017" y="1246"/>
                  </a:lnTo>
                  <a:lnTo>
                    <a:pt x="1055" y="1209"/>
                  </a:lnTo>
                  <a:lnTo>
                    <a:pt x="1075" y="1191"/>
                  </a:lnTo>
                  <a:lnTo>
                    <a:pt x="1094" y="1174"/>
                  </a:lnTo>
                  <a:lnTo>
                    <a:pt x="1115" y="1156"/>
                  </a:lnTo>
                  <a:lnTo>
                    <a:pt x="1136" y="1139"/>
                  </a:lnTo>
                  <a:lnTo>
                    <a:pt x="1136" y="1139"/>
                  </a:lnTo>
                  <a:lnTo>
                    <a:pt x="1142" y="1137"/>
                  </a:lnTo>
                  <a:lnTo>
                    <a:pt x="1149" y="1134"/>
                  </a:lnTo>
                  <a:lnTo>
                    <a:pt x="1162" y="1124"/>
                  </a:lnTo>
                  <a:lnTo>
                    <a:pt x="1185" y="1104"/>
                  </a:lnTo>
                  <a:lnTo>
                    <a:pt x="1185" y="1104"/>
                  </a:lnTo>
                  <a:lnTo>
                    <a:pt x="1200" y="1096"/>
                  </a:lnTo>
                  <a:lnTo>
                    <a:pt x="1215" y="1087"/>
                  </a:lnTo>
                  <a:lnTo>
                    <a:pt x="1243" y="1069"/>
                  </a:lnTo>
                  <a:lnTo>
                    <a:pt x="1271" y="1048"/>
                  </a:lnTo>
                  <a:lnTo>
                    <a:pt x="1285" y="1040"/>
                  </a:lnTo>
                  <a:lnTo>
                    <a:pt x="1300" y="1031"/>
                  </a:lnTo>
                  <a:lnTo>
                    <a:pt x="1300" y="1031"/>
                  </a:lnTo>
                  <a:lnTo>
                    <a:pt x="1329" y="1015"/>
                  </a:lnTo>
                  <a:lnTo>
                    <a:pt x="1359" y="999"/>
                  </a:lnTo>
                  <a:lnTo>
                    <a:pt x="1375" y="991"/>
                  </a:lnTo>
                  <a:lnTo>
                    <a:pt x="1391" y="984"/>
                  </a:lnTo>
                  <a:lnTo>
                    <a:pt x="1407" y="978"/>
                  </a:lnTo>
                  <a:lnTo>
                    <a:pt x="1424" y="972"/>
                  </a:lnTo>
                  <a:lnTo>
                    <a:pt x="1424" y="972"/>
                  </a:lnTo>
                  <a:lnTo>
                    <a:pt x="1426" y="969"/>
                  </a:lnTo>
                  <a:lnTo>
                    <a:pt x="1429" y="968"/>
                  </a:lnTo>
                  <a:lnTo>
                    <a:pt x="1433" y="966"/>
                  </a:lnTo>
                  <a:lnTo>
                    <a:pt x="1435" y="964"/>
                  </a:lnTo>
                  <a:lnTo>
                    <a:pt x="1435" y="964"/>
                  </a:lnTo>
                  <a:lnTo>
                    <a:pt x="1485" y="948"/>
                  </a:lnTo>
                  <a:lnTo>
                    <a:pt x="1513" y="939"/>
                  </a:lnTo>
                  <a:lnTo>
                    <a:pt x="1542" y="933"/>
                  </a:lnTo>
                  <a:lnTo>
                    <a:pt x="1572" y="927"/>
                  </a:lnTo>
                  <a:lnTo>
                    <a:pt x="1587" y="925"/>
                  </a:lnTo>
                  <a:lnTo>
                    <a:pt x="1602" y="924"/>
                  </a:lnTo>
                  <a:lnTo>
                    <a:pt x="1617" y="924"/>
                  </a:lnTo>
                  <a:lnTo>
                    <a:pt x="1632" y="925"/>
                  </a:lnTo>
                  <a:lnTo>
                    <a:pt x="1647" y="927"/>
                  </a:lnTo>
                  <a:lnTo>
                    <a:pt x="1661" y="929"/>
                  </a:lnTo>
                  <a:lnTo>
                    <a:pt x="1661" y="929"/>
                  </a:lnTo>
                  <a:lnTo>
                    <a:pt x="1661" y="926"/>
                  </a:lnTo>
                  <a:lnTo>
                    <a:pt x="1661" y="923"/>
                  </a:lnTo>
                  <a:lnTo>
                    <a:pt x="1659" y="919"/>
                  </a:lnTo>
                  <a:lnTo>
                    <a:pt x="1656" y="914"/>
                  </a:lnTo>
                  <a:lnTo>
                    <a:pt x="1655" y="910"/>
                  </a:lnTo>
                  <a:lnTo>
                    <a:pt x="1655" y="910"/>
                  </a:lnTo>
                  <a:lnTo>
                    <a:pt x="1626" y="908"/>
                  </a:lnTo>
                  <a:lnTo>
                    <a:pt x="1626" y="908"/>
                  </a:lnTo>
                  <a:lnTo>
                    <a:pt x="1617" y="904"/>
                  </a:lnTo>
                  <a:lnTo>
                    <a:pt x="1607" y="900"/>
                  </a:lnTo>
                  <a:lnTo>
                    <a:pt x="1596" y="899"/>
                  </a:lnTo>
                  <a:lnTo>
                    <a:pt x="1585" y="898"/>
                  </a:lnTo>
                  <a:lnTo>
                    <a:pt x="1573" y="899"/>
                  </a:lnTo>
                  <a:lnTo>
                    <a:pt x="1561" y="899"/>
                  </a:lnTo>
                  <a:lnTo>
                    <a:pt x="1538" y="903"/>
                  </a:lnTo>
                  <a:lnTo>
                    <a:pt x="1538" y="903"/>
                  </a:lnTo>
                  <a:lnTo>
                    <a:pt x="1505" y="909"/>
                  </a:lnTo>
                  <a:lnTo>
                    <a:pt x="1489" y="913"/>
                  </a:lnTo>
                  <a:lnTo>
                    <a:pt x="1473" y="918"/>
                  </a:lnTo>
                  <a:lnTo>
                    <a:pt x="1458" y="923"/>
                  </a:lnTo>
                  <a:lnTo>
                    <a:pt x="1443" y="928"/>
                  </a:lnTo>
                  <a:lnTo>
                    <a:pt x="1429" y="935"/>
                  </a:lnTo>
                  <a:lnTo>
                    <a:pt x="1417" y="942"/>
                  </a:lnTo>
                  <a:lnTo>
                    <a:pt x="1417" y="942"/>
                  </a:lnTo>
                  <a:lnTo>
                    <a:pt x="1407" y="950"/>
                  </a:lnTo>
                  <a:lnTo>
                    <a:pt x="1397" y="957"/>
                  </a:lnTo>
                  <a:lnTo>
                    <a:pt x="1392" y="960"/>
                  </a:lnTo>
                  <a:lnTo>
                    <a:pt x="1388" y="963"/>
                  </a:lnTo>
                  <a:lnTo>
                    <a:pt x="1382" y="965"/>
                  </a:lnTo>
                  <a:lnTo>
                    <a:pt x="1376" y="965"/>
                  </a:lnTo>
                  <a:lnTo>
                    <a:pt x="1376" y="965"/>
                  </a:lnTo>
                  <a:lnTo>
                    <a:pt x="1380" y="960"/>
                  </a:lnTo>
                  <a:lnTo>
                    <a:pt x="1387" y="957"/>
                  </a:lnTo>
                  <a:lnTo>
                    <a:pt x="1399" y="951"/>
                  </a:lnTo>
                  <a:lnTo>
                    <a:pt x="1399" y="951"/>
                  </a:lnTo>
                  <a:lnTo>
                    <a:pt x="1408" y="942"/>
                  </a:lnTo>
                  <a:lnTo>
                    <a:pt x="1418" y="934"/>
                  </a:lnTo>
                  <a:lnTo>
                    <a:pt x="1428" y="927"/>
                  </a:lnTo>
                  <a:lnTo>
                    <a:pt x="1439" y="921"/>
                  </a:lnTo>
                  <a:lnTo>
                    <a:pt x="1452" y="915"/>
                  </a:lnTo>
                  <a:lnTo>
                    <a:pt x="1465" y="910"/>
                  </a:lnTo>
                  <a:lnTo>
                    <a:pt x="1478" y="906"/>
                  </a:lnTo>
                  <a:lnTo>
                    <a:pt x="1491" y="902"/>
                  </a:lnTo>
                  <a:lnTo>
                    <a:pt x="1520" y="895"/>
                  </a:lnTo>
                  <a:lnTo>
                    <a:pt x="1551" y="891"/>
                  </a:lnTo>
                  <a:lnTo>
                    <a:pt x="1582" y="888"/>
                  </a:lnTo>
                  <a:lnTo>
                    <a:pt x="1612" y="885"/>
                  </a:lnTo>
                  <a:lnTo>
                    <a:pt x="1612" y="885"/>
                  </a:lnTo>
                  <a:lnTo>
                    <a:pt x="1612" y="880"/>
                  </a:lnTo>
                  <a:lnTo>
                    <a:pt x="1612" y="876"/>
                  </a:lnTo>
                  <a:lnTo>
                    <a:pt x="1611" y="872"/>
                  </a:lnTo>
                  <a:lnTo>
                    <a:pt x="1609" y="869"/>
                  </a:lnTo>
                  <a:lnTo>
                    <a:pt x="1609" y="869"/>
                  </a:lnTo>
                  <a:lnTo>
                    <a:pt x="1585" y="869"/>
                  </a:lnTo>
                  <a:lnTo>
                    <a:pt x="1560" y="873"/>
                  </a:lnTo>
                  <a:lnTo>
                    <a:pt x="1535" y="877"/>
                  </a:lnTo>
                  <a:lnTo>
                    <a:pt x="1511" y="882"/>
                  </a:lnTo>
                  <a:lnTo>
                    <a:pt x="1486" y="889"/>
                  </a:lnTo>
                  <a:lnTo>
                    <a:pt x="1464" y="896"/>
                  </a:lnTo>
                  <a:lnTo>
                    <a:pt x="1422" y="910"/>
                  </a:lnTo>
                  <a:lnTo>
                    <a:pt x="1422" y="910"/>
                  </a:lnTo>
                  <a:lnTo>
                    <a:pt x="1436" y="900"/>
                  </a:lnTo>
                  <a:lnTo>
                    <a:pt x="1451" y="892"/>
                  </a:lnTo>
                  <a:lnTo>
                    <a:pt x="1467" y="885"/>
                  </a:lnTo>
                  <a:lnTo>
                    <a:pt x="1484" y="879"/>
                  </a:lnTo>
                  <a:lnTo>
                    <a:pt x="1502" y="874"/>
                  </a:lnTo>
                  <a:lnTo>
                    <a:pt x="1519" y="868"/>
                  </a:lnTo>
                  <a:lnTo>
                    <a:pt x="1554" y="860"/>
                  </a:lnTo>
                  <a:lnTo>
                    <a:pt x="1554" y="860"/>
                  </a:lnTo>
                  <a:lnTo>
                    <a:pt x="1511" y="860"/>
                  </a:lnTo>
                  <a:lnTo>
                    <a:pt x="1490" y="860"/>
                  </a:lnTo>
                  <a:lnTo>
                    <a:pt x="1470" y="862"/>
                  </a:lnTo>
                  <a:lnTo>
                    <a:pt x="1470" y="862"/>
                  </a:lnTo>
                  <a:close/>
                  <a:moveTo>
                    <a:pt x="437" y="1121"/>
                  </a:moveTo>
                  <a:lnTo>
                    <a:pt x="437" y="1121"/>
                  </a:lnTo>
                  <a:lnTo>
                    <a:pt x="430" y="1120"/>
                  </a:lnTo>
                  <a:lnTo>
                    <a:pt x="423" y="1118"/>
                  </a:lnTo>
                  <a:lnTo>
                    <a:pt x="423" y="1118"/>
                  </a:lnTo>
                  <a:lnTo>
                    <a:pt x="336" y="1093"/>
                  </a:lnTo>
                  <a:lnTo>
                    <a:pt x="294" y="1081"/>
                  </a:lnTo>
                  <a:lnTo>
                    <a:pt x="254" y="1072"/>
                  </a:lnTo>
                  <a:lnTo>
                    <a:pt x="254" y="1072"/>
                  </a:lnTo>
                  <a:lnTo>
                    <a:pt x="209" y="1062"/>
                  </a:lnTo>
                  <a:lnTo>
                    <a:pt x="163" y="1054"/>
                  </a:lnTo>
                  <a:lnTo>
                    <a:pt x="76" y="1038"/>
                  </a:lnTo>
                  <a:lnTo>
                    <a:pt x="76" y="1038"/>
                  </a:lnTo>
                  <a:lnTo>
                    <a:pt x="71" y="1041"/>
                  </a:lnTo>
                  <a:lnTo>
                    <a:pt x="65" y="1041"/>
                  </a:lnTo>
                  <a:lnTo>
                    <a:pt x="61" y="1041"/>
                  </a:lnTo>
                  <a:lnTo>
                    <a:pt x="55" y="1042"/>
                  </a:lnTo>
                  <a:lnTo>
                    <a:pt x="55" y="1042"/>
                  </a:lnTo>
                  <a:lnTo>
                    <a:pt x="49" y="1051"/>
                  </a:lnTo>
                  <a:lnTo>
                    <a:pt x="42" y="1061"/>
                  </a:lnTo>
                  <a:lnTo>
                    <a:pt x="35" y="1070"/>
                  </a:lnTo>
                  <a:lnTo>
                    <a:pt x="30" y="1080"/>
                  </a:lnTo>
                  <a:lnTo>
                    <a:pt x="30" y="1080"/>
                  </a:lnTo>
                  <a:lnTo>
                    <a:pt x="51" y="1081"/>
                  </a:lnTo>
                  <a:lnTo>
                    <a:pt x="70" y="1084"/>
                  </a:lnTo>
                  <a:lnTo>
                    <a:pt x="107" y="1088"/>
                  </a:lnTo>
                  <a:lnTo>
                    <a:pt x="107" y="1088"/>
                  </a:lnTo>
                  <a:lnTo>
                    <a:pt x="179" y="1099"/>
                  </a:lnTo>
                  <a:lnTo>
                    <a:pt x="251" y="1110"/>
                  </a:lnTo>
                  <a:lnTo>
                    <a:pt x="321" y="1122"/>
                  </a:lnTo>
                  <a:lnTo>
                    <a:pt x="391" y="1132"/>
                  </a:lnTo>
                  <a:lnTo>
                    <a:pt x="391" y="1132"/>
                  </a:lnTo>
                  <a:lnTo>
                    <a:pt x="454" y="1139"/>
                  </a:lnTo>
                  <a:lnTo>
                    <a:pt x="487" y="1144"/>
                  </a:lnTo>
                  <a:lnTo>
                    <a:pt x="523" y="1148"/>
                  </a:lnTo>
                  <a:lnTo>
                    <a:pt x="523" y="1148"/>
                  </a:lnTo>
                  <a:lnTo>
                    <a:pt x="530" y="1151"/>
                  </a:lnTo>
                  <a:lnTo>
                    <a:pt x="534" y="1151"/>
                  </a:lnTo>
                  <a:lnTo>
                    <a:pt x="535" y="1150"/>
                  </a:lnTo>
                  <a:lnTo>
                    <a:pt x="536" y="1148"/>
                  </a:lnTo>
                  <a:lnTo>
                    <a:pt x="536" y="1148"/>
                  </a:lnTo>
                  <a:lnTo>
                    <a:pt x="487" y="1136"/>
                  </a:lnTo>
                  <a:lnTo>
                    <a:pt x="461" y="1130"/>
                  </a:lnTo>
                  <a:lnTo>
                    <a:pt x="437" y="1121"/>
                  </a:lnTo>
                  <a:lnTo>
                    <a:pt x="437" y="1121"/>
                  </a:lnTo>
                  <a:close/>
                  <a:moveTo>
                    <a:pt x="657" y="1209"/>
                  </a:moveTo>
                  <a:lnTo>
                    <a:pt x="657" y="1209"/>
                  </a:lnTo>
                  <a:lnTo>
                    <a:pt x="624" y="1195"/>
                  </a:lnTo>
                  <a:lnTo>
                    <a:pt x="607" y="1188"/>
                  </a:lnTo>
                  <a:lnTo>
                    <a:pt x="589" y="1182"/>
                  </a:lnTo>
                  <a:lnTo>
                    <a:pt x="589" y="1182"/>
                  </a:lnTo>
                  <a:lnTo>
                    <a:pt x="572" y="1176"/>
                  </a:lnTo>
                  <a:lnTo>
                    <a:pt x="555" y="1169"/>
                  </a:lnTo>
                  <a:lnTo>
                    <a:pt x="555" y="1169"/>
                  </a:lnTo>
                  <a:lnTo>
                    <a:pt x="546" y="1167"/>
                  </a:lnTo>
                  <a:lnTo>
                    <a:pt x="536" y="1166"/>
                  </a:lnTo>
                  <a:lnTo>
                    <a:pt x="515" y="1164"/>
                  </a:lnTo>
                  <a:lnTo>
                    <a:pt x="494" y="1162"/>
                  </a:lnTo>
                  <a:lnTo>
                    <a:pt x="473" y="1159"/>
                  </a:lnTo>
                  <a:lnTo>
                    <a:pt x="473" y="1159"/>
                  </a:lnTo>
                  <a:lnTo>
                    <a:pt x="442" y="1154"/>
                  </a:lnTo>
                  <a:lnTo>
                    <a:pt x="411" y="1150"/>
                  </a:lnTo>
                  <a:lnTo>
                    <a:pt x="347" y="1142"/>
                  </a:lnTo>
                  <a:lnTo>
                    <a:pt x="347" y="1142"/>
                  </a:lnTo>
                  <a:lnTo>
                    <a:pt x="307" y="1138"/>
                  </a:lnTo>
                  <a:lnTo>
                    <a:pt x="269" y="1132"/>
                  </a:lnTo>
                  <a:lnTo>
                    <a:pt x="194" y="1118"/>
                  </a:lnTo>
                  <a:lnTo>
                    <a:pt x="156" y="1111"/>
                  </a:lnTo>
                  <a:lnTo>
                    <a:pt x="119" y="1105"/>
                  </a:lnTo>
                  <a:lnTo>
                    <a:pt x="82" y="1100"/>
                  </a:lnTo>
                  <a:lnTo>
                    <a:pt x="46" y="1096"/>
                  </a:lnTo>
                  <a:lnTo>
                    <a:pt x="46" y="1096"/>
                  </a:lnTo>
                  <a:lnTo>
                    <a:pt x="42" y="1101"/>
                  </a:lnTo>
                  <a:lnTo>
                    <a:pt x="37" y="1105"/>
                  </a:lnTo>
                  <a:lnTo>
                    <a:pt x="30" y="1115"/>
                  </a:lnTo>
                  <a:lnTo>
                    <a:pt x="25" y="1126"/>
                  </a:lnTo>
                  <a:lnTo>
                    <a:pt x="21" y="1136"/>
                  </a:lnTo>
                  <a:lnTo>
                    <a:pt x="21" y="1136"/>
                  </a:lnTo>
                  <a:lnTo>
                    <a:pt x="57" y="1138"/>
                  </a:lnTo>
                  <a:lnTo>
                    <a:pt x="93" y="1142"/>
                  </a:lnTo>
                  <a:lnTo>
                    <a:pt x="131" y="1147"/>
                  </a:lnTo>
                  <a:lnTo>
                    <a:pt x="169" y="1152"/>
                  </a:lnTo>
                  <a:lnTo>
                    <a:pt x="169" y="1152"/>
                  </a:lnTo>
                  <a:lnTo>
                    <a:pt x="215" y="1155"/>
                  </a:lnTo>
                  <a:lnTo>
                    <a:pt x="264" y="1157"/>
                  </a:lnTo>
                  <a:lnTo>
                    <a:pt x="313" y="1160"/>
                  </a:lnTo>
                  <a:lnTo>
                    <a:pt x="335" y="1162"/>
                  </a:lnTo>
                  <a:lnTo>
                    <a:pt x="355" y="1164"/>
                  </a:lnTo>
                  <a:lnTo>
                    <a:pt x="355" y="1164"/>
                  </a:lnTo>
                  <a:lnTo>
                    <a:pt x="393" y="1168"/>
                  </a:lnTo>
                  <a:lnTo>
                    <a:pt x="410" y="1170"/>
                  </a:lnTo>
                  <a:lnTo>
                    <a:pt x="427" y="1174"/>
                  </a:lnTo>
                  <a:lnTo>
                    <a:pt x="427" y="1174"/>
                  </a:lnTo>
                  <a:lnTo>
                    <a:pt x="430" y="1175"/>
                  </a:lnTo>
                  <a:lnTo>
                    <a:pt x="435" y="1177"/>
                  </a:lnTo>
                  <a:lnTo>
                    <a:pt x="439" y="1179"/>
                  </a:lnTo>
                  <a:lnTo>
                    <a:pt x="442" y="1180"/>
                  </a:lnTo>
                  <a:lnTo>
                    <a:pt x="442" y="1180"/>
                  </a:lnTo>
                  <a:lnTo>
                    <a:pt x="455" y="1183"/>
                  </a:lnTo>
                  <a:lnTo>
                    <a:pt x="467" y="1184"/>
                  </a:lnTo>
                  <a:lnTo>
                    <a:pt x="491" y="1186"/>
                  </a:lnTo>
                  <a:lnTo>
                    <a:pt x="516" y="1188"/>
                  </a:lnTo>
                  <a:lnTo>
                    <a:pt x="529" y="1191"/>
                  </a:lnTo>
                  <a:lnTo>
                    <a:pt x="541" y="1193"/>
                  </a:lnTo>
                  <a:lnTo>
                    <a:pt x="541" y="1193"/>
                  </a:lnTo>
                  <a:lnTo>
                    <a:pt x="616" y="1212"/>
                  </a:lnTo>
                  <a:lnTo>
                    <a:pt x="684" y="1231"/>
                  </a:lnTo>
                  <a:lnTo>
                    <a:pt x="684" y="1231"/>
                  </a:lnTo>
                  <a:lnTo>
                    <a:pt x="710" y="1240"/>
                  </a:lnTo>
                  <a:lnTo>
                    <a:pt x="723" y="1243"/>
                  </a:lnTo>
                  <a:lnTo>
                    <a:pt x="729" y="1243"/>
                  </a:lnTo>
                  <a:lnTo>
                    <a:pt x="736" y="1242"/>
                  </a:lnTo>
                  <a:lnTo>
                    <a:pt x="736" y="1242"/>
                  </a:lnTo>
                  <a:lnTo>
                    <a:pt x="725" y="1240"/>
                  </a:lnTo>
                  <a:lnTo>
                    <a:pt x="714" y="1236"/>
                  </a:lnTo>
                  <a:lnTo>
                    <a:pt x="695" y="1226"/>
                  </a:lnTo>
                  <a:lnTo>
                    <a:pt x="676" y="1216"/>
                  </a:lnTo>
                  <a:lnTo>
                    <a:pt x="667" y="1212"/>
                  </a:lnTo>
                  <a:lnTo>
                    <a:pt x="657" y="1209"/>
                  </a:lnTo>
                  <a:lnTo>
                    <a:pt x="657" y="1209"/>
                  </a:lnTo>
                  <a:close/>
                  <a:moveTo>
                    <a:pt x="587" y="1164"/>
                  </a:moveTo>
                  <a:lnTo>
                    <a:pt x="587" y="1164"/>
                  </a:lnTo>
                  <a:lnTo>
                    <a:pt x="564" y="1155"/>
                  </a:lnTo>
                  <a:lnTo>
                    <a:pt x="541" y="1148"/>
                  </a:lnTo>
                  <a:lnTo>
                    <a:pt x="541" y="1148"/>
                  </a:lnTo>
                  <a:lnTo>
                    <a:pt x="545" y="1151"/>
                  </a:lnTo>
                  <a:lnTo>
                    <a:pt x="550" y="1154"/>
                  </a:lnTo>
                  <a:lnTo>
                    <a:pt x="563" y="1159"/>
                  </a:lnTo>
                  <a:lnTo>
                    <a:pt x="576" y="1162"/>
                  </a:lnTo>
                  <a:lnTo>
                    <a:pt x="587" y="1164"/>
                  </a:lnTo>
                  <a:lnTo>
                    <a:pt x="587" y="1164"/>
                  </a:lnTo>
                  <a:close/>
                  <a:moveTo>
                    <a:pt x="474" y="1198"/>
                  </a:moveTo>
                  <a:lnTo>
                    <a:pt x="474" y="1198"/>
                  </a:lnTo>
                  <a:lnTo>
                    <a:pt x="439" y="1193"/>
                  </a:lnTo>
                  <a:lnTo>
                    <a:pt x="421" y="1190"/>
                  </a:lnTo>
                  <a:lnTo>
                    <a:pt x="402" y="1187"/>
                  </a:lnTo>
                  <a:lnTo>
                    <a:pt x="402" y="1187"/>
                  </a:lnTo>
                  <a:lnTo>
                    <a:pt x="370" y="1183"/>
                  </a:lnTo>
                  <a:lnTo>
                    <a:pt x="340" y="1178"/>
                  </a:lnTo>
                  <a:lnTo>
                    <a:pt x="309" y="1172"/>
                  </a:lnTo>
                  <a:lnTo>
                    <a:pt x="296" y="1170"/>
                  </a:lnTo>
                  <a:lnTo>
                    <a:pt x="281" y="1169"/>
                  </a:lnTo>
                  <a:lnTo>
                    <a:pt x="281" y="1169"/>
                  </a:lnTo>
                  <a:lnTo>
                    <a:pt x="199" y="1167"/>
                  </a:lnTo>
                  <a:lnTo>
                    <a:pt x="161" y="1166"/>
                  </a:lnTo>
                  <a:lnTo>
                    <a:pt x="142" y="1165"/>
                  </a:lnTo>
                  <a:lnTo>
                    <a:pt x="124" y="1163"/>
                  </a:lnTo>
                  <a:lnTo>
                    <a:pt x="124" y="1163"/>
                  </a:lnTo>
                  <a:lnTo>
                    <a:pt x="91" y="1159"/>
                  </a:lnTo>
                  <a:lnTo>
                    <a:pt x="91" y="1159"/>
                  </a:lnTo>
                  <a:lnTo>
                    <a:pt x="81" y="1157"/>
                  </a:lnTo>
                  <a:lnTo>
                    <a:pt x="71" y="1155"/>
                  </a:lnTo>
                  <a:lnTo>
                    <a:pt x="61" y="1153"/>
                  </a:lnTo>
                  <a:lnTo>
                    <a:pt x="57" y="1153"/>
                  </a:lnTo>
                  <a:lnTo>
                    <a:pt x="54" y="1153"/>
                  </a:lnTo>
                  <a:lnTo>
                    <a:pt x="54" y="1153"/>
                  </a:lnTo>
                  <a:lnTo>
                    <a:pt x="48" y="1156"/>
                  </a:lnTo>
                  <a:lnTo>
                    <a:pt x="43" y="1161"/>
                  </a:lnTo>
                  <a:lnTo>
                    <a:pt x="40" y="1167"/>
                  </a:lnTo>
                  <a:lnTo>
                    <a:pt x="36" y="1174"/>
                  </a:lnTo>
                  <a:lnTo>
                    <a:pt x="31" y="1188"/>
                  </a:lnTo>
                  <a:lnTo>
                    <a:pt x="29" y="1201"/>
                  </a:lnTo>
                  <a:lnTo>
                    <a:pt x="29" y="1201"/>
                  </a:lnTo>
                  <a:lnTo>
                    <a:pt x="39" y="1199"/>
                  </a:lnTo>
                  <a:lnTo>
                    <a:pt x="50" y="1198"/>
                  </a:lnTo>
                  <a:lnTo>
                    <a:pt x="73" y="1197"/>
                  </a:lnTo>
                  <a:lnTo>
                    <a:pt x="82" y="1196"/>
                  </a:lnTo>
                  <a:lnTo>
                    <a:pt x="92" y="1195"/>
                  </a:lnTo>
                  <a:lnTo>
                    <a:pt x="100" y="1192"/>
                  </a:lnTo>
                  <a:lnTo>
                    <a:pt x="103" y="1190"/>
                  </a:lnTo>
                  <a:lnTo>
                    <a:pt x="105" y="1187"/>
                  </a:lnTo>
                  <a:lnTo>
                    <a:pt x="105" y="1187"/>
                  </a:lnTo>
                  <a:lnTo>
                    <a:pt x="110" y="1192"/>
                  </a:lnTo>
                  <a:lnTo>
                    <a:pt x="118" y="1194"/>
                  </a:lnTo>
                  <a:lnTo>
                    <a:pt x="126" y="1195"/>
                  </a:lnTo>
                  <a:lnTo>
                    <a:pt x="135" y="1194"/>
                  </a:lnTo>
                  <a:lnTo>
                    <a:pt x="153" y="1192"/>
                  </a:lnTo>
                  <a:lnTo>
                    <a:pt x="162" y="1192"/>
                  </a:lnTo>
                  <a:lnTo>
                    <a:pt x="170" y="1191"/>
                  </a:lnTo>
                  <a:lnTo>
                    <a:pt x="170" y="1191"/>
                  </a:lnTo>
                  <a:lnTo>
                    <a:pt x="178" y="1192"/>
                  </a:lnTo>
                  <a:lnTo>
                    <a:pt x="185" y="1194"/>
                  </a:lnTo>
                  <a:lnTo>
                    <a:pt x="193" y="1195"/>
                  </a:lnTo>
                  <a:lnTo>
                    <a:pt x="201" y="1196"/>
                  </a:lnTo>
                  <a:lnTo>
                    <a:pt x="201" y="1196"/>
                  </a:lnTo>
                  <a:lnTo>
                    <a:pt x="275" y="1199"/>
                  </a:lnTo>
                  <a:lnTo>
                    <a:pt x="352" y="1200"/>
                  </a:lnTo>
                  <a:lnTo>
                    <a:pt x="352" y="1200"/>
                  </a:lnTo>
                  <a:lnTo>
                    <a:pt x="372" y="1200"/>
                  </a:lnTo>
                  <a:lnTo>
                    <a:pt x="392" y="1201"/>
                  </a:lnTo>
                  <a:lnTo>
                    <a:pt x="430" y="1205"/>
                  </a:lnTo>
                  <a:lnTo>
                    <a:pt x="469" y="1211"/>
                  </a:lnTo>
                  <a:lnTo>
                    <a:pt x="506" y="1217"/>
                  </a:lnTo>
                  <a:lnTo>
                    <a:pt x="580" y="1230"/>
                  </a:lnTo>
                  <a:lnTo>
                    <a:pt x="616" y="1236"/>
                  </a:lnTo>
                  <a:lnTo>
                    <a:pt x="651" y="1239"/>
                  </a:lnTo>
                  <a:lnTo>
                    <a:pt x="651" y="1239"/>
                  </a:lnTo>
                  <a:lnTo>
                    <a:pt x="610" y="1226"/>
                  </a:lnTo>
                  <a:lnTo>
                    <a:pt x="567" y="1214"/>
                  </a:lnTo>
                  <a:lnTo>
                    <a:pt x="521" y="1205"/>
                  </a:lnTo>
                  <a:lnTo>
                    <a:pt x="498" y="1201"/>
                  </a:lnTo>
                  <a:lnTo>
                    <a:pt x="474" y="1198"/>
                  </a:lnTo>
                  <a:lnTo>
                    <a:pt x="474" y="1198"/>
                  </a:lnTo>
                  <a:close/>
                  <a:moveTo>
                    <a:pt x="770" y="1237"/>
                  </a:moveTo>
                  <a:lnTo>
                    <a:pt x="770" y="1237"/>
                  </a:lnTo>
                  <a:lnTo>
                    <a:pt x="798" y="1250"/>
                  </a:lnTo>
                  <a:lnTo>
                    <a:pt x="827" y="1262"/>
                  </a:lnTo>
                  <a:lnTo>
                    <a:pt x="854" y="1275"/>
                  </a:lnTo>
                  <a:lnTo>
                    <a:pt x="882" y="1285"/>
                  </a:lnTo>
                  <a:lnTo>
                    <a:pt x="882" y="1285"/>
                  </a:lnTo>
                  <a:lnTo>
                    <a:pt x="853" y="1269"/>
                  </a:lnTo>
                  <a:lnTo>
                    <a:pt x="824" y="1255"/>
                  </a:lnTo>
                  <a:lnTo>
                    <a:pt x="794" y="1241"/>
                  </a:lnTo>
                  <a:lnTo>
                    <a:pt x="764" y="1228"/>
                  </a:lnTo>
                  <a:lnTo>
                    <a:pt x="733" y="1216"/>
                  </a:lnTo>
                  <a:lnTo>
                    <a:pt x="702" y="1205"/>
                  </a:lnTo>
                  <a:lnTo>
                    <a:pt x="636" y="1182"/>
                  </a:lnTo>
                  <a:lnTo>
                    <a:pt x="636" y="1182"/>
                  </a:lnTo>
                  <a:lnTo>
                    <a:pt x="669" y="1197"/>
                  </a:lnTo>
                  <a:lnTo>
                    <a:pt x="702" y="1212"/>
                  </a:lnTo>
                  <a:lnTo>
                    <a:pt x="720" y="1220"/>
                  </a:lnTo>
                  <a:lnTo>
                    <a:pt x="736" y="1227"/>
                  </a:lnTo>
                  <a:lnTo>
                    <a:pt x="753" y="1232"/>
                  </a:lnTo>
                  <a:lnTo>
                    <a:pt x="770" y="1237"/>
                  </a:lnTo>
                  <a:lnTo>
                    <a:pt x="770" y="1237"/>
                  </a:lnTo>
                  <a:close/>
                  <a:moveTo>
                    <a:pt x="552" y="1239"/>
                  </a:moveTo>
                  <a:lnTo>
                    <a:pt x="552" y="1239"/>
                  </a:lnTo>
                  <a:lnTo>
                    <a:pt x="516" y="1233"/>
                  </a:lnTo>
                  <a:lnTo>
                    <a:pt x="480" y="1226"/>
                  </a:lnTo>
                  <a:lnTo>
                    <a:pt x="480" y="1226"/>
                  </a:lnTo>
                  <a:lnTo>
                    <a:pt x="441" y="1221"/>
                  </a:lnTo>
                  <a:lnTo>
                    <a:pt x="399" y="1216"/>
                  </a:lnTo>
                  <a:lnTo>
                    <a:pt x="358" y="1213"/>
                  </a:lnTo>
                  <a:lnTo>
                    <a:pt x="314" y="1211"/>
                  </a:lnTo>
                  <a:lnTo>
                    <a:pt x="230" y="1209"/>
                  </a:lnTo>
                  <a:lnTo>
                    <a:pt x="156" y="1207"/>
                  </a:lnTo>
                  <a:lnTo>
                    <a:pt x="156" y="1207"/>
                  </a:lnTo>
                  <a:lnTo>
                    <a:pt x="151" y="1211"/>
                  </a:lnTo>
                  <a:lnTo>
                    <a:pt x="146" y="1216"/>
                  </a:lnTo>
                  <a:lnTo>
                    <a:pt x="142" y="1222"/>
                  </a:lnTo>
                  <a:lnTo>
                    <a:pt x="138" y="1228"/>
                  </a:lnTo>
                  <a:lnTo>
                    <a:pt x="132" y="1241"/>
                  </a:lnTo>
                  <a:lnTo>
                    <a:pt x="127" y="1256"/>
                  </a:lnTo>
                  <a:lnTo>
                    <a:pt x="118" y="1286"/>
                  </a:lnTo>
                  <a:lnTo>
                    <a:pt x="112" y="1300"/>
                  </a:lnTo>
                  <a:lnTo>
                    <a:pt x="109" y="1307"/>
                  </a:lnTo>
                  <a:lnTo>
                    <a:pt x="105" y="1314"/>
                  </a:lnTo>
                  <a:lnTo>
                    <a:pt x="105" y="1314"/>
                  </a:lnTo>
                  <a:lnTo>
                    <a:pt x="132" y="1305"/>
                  </a:lnTo>
                  <a:lnTo>
                    <a:pt x="160" y="1296"/>
                  </a:lnTo>
                  <a:lnTo>
                    <a:pt x="190" y="1288"/>
                  </a:lnTo>
                  <a:lnTo>
                    <a:pt x="219" y="1281"/>
                  </a:lnTo>
                  <a:lnTo>
                    <a:pt x="252" y="1274"/>
                  </a:lnTo>
                  <a:lnTo>
                    <a:pt x="284" y="1268"/>
                  </a:lnTo>
                  <a:lnTo>
                    <a:pt x="317" y="1263"/>
                  </a:lnTo>
                  <a:lnTo>
                    <a:pt x="350" y="1260"/>
                  </a:lnTo>
                  <a:lnTo>
                    <a:pt x="350" y="1260"/>
                  </a:lnTo>
                  <a:lnTo>
                    <a:pt x="379" y="1258"/>
                  </a:lnTo>
                  <a:lnTo>
                    <a:pt x="407" y="1257"/>
                  </a:lnTo>
                  <a:lnTo>
                    <a:pt x="464" y="1257"/>
                  </a:lnTo>
                  <a:lnTo>
                    <a:pt x="520" y="1258"/>
                  </a:lnTo>
                  <a:lnTo>
                    <a:pt x="575" y="1261"/>
                  </a:lnTo>
                  <a:lnTo>
                    <a:pt x="630" y="1267"/>
                  </a:lnTo>
                  <a:lnTo>
                    <a:pt x="682" y="1272"/>
                  </a:lnTo>
                  <a:lnTo>
                    <a:pt x="781" y="1284"/>
                  </a:lnTo>
                  <a:lnTo>
                    <a:pt x="781" y="1284"/>
                  </a:lnTo>
                  <a:lnTo>
                    <a:pt x="752" y="1275"/>
                  </a:lnTo>
                  <a:lnTo>
                    <a:pt x="723" y="1269"/>
                  </a:lnTo>
                  <a:lnTo>
                    <a:pt x="666" y="1257"/>
                  </a:lnTo>
                  <a:lnTo>
                    <a:pt x="609" y="1247"/>
                  </a:lnTo>
                  <a:lnTo>
                    <a:pt x="552" y="1239"/>
                  </a:lnTo>
                  <a:lnTo>
                    <a:pt x="552" y="1239"/>
                  </a:lnTo>
                  <a:close/>
                  <a:moveTo>
                    <a:pt x="116" y="1207"/>
                  </a:moveTo>
                  <a:lnTo>
                    <a:pt x="116" y="1207"/>
                  </a:lnTo>
                  <a:lnTo>
                    <a:pt x="110" y="1211"/>
                  </a:lnTo>
                  <a:lnTo>
                    <a:pt x="105" y="1216"/>
                  </a:lnTo>
                  <a:lnTo>
                    <a:pt x="96" y="1227"/>
                  </a:lnTo>
                  <a:lnTo>
                    <a:pt x="89" y="1239"/>
                  </a:lnTo>
                  <a:lnTo>
                    <a:pt x="80" y="1253"/>
                  </a:lnTo>
                  <a:lnTo>
                    <a:pt x="80" y="1253"/>
                  </a:lnTo>
                  <a:lnTo>
                    <a:pt x="70" y="1271"/>
                  </a:lnTo>
                  <a:lnTo>
                    <a:pt x="59" y="1289"/>
                  </a:lnTo>
                  <a:lnTo>
                    <a:pt x="59" y="1289"/>
                  </a:lnTo>
                  <a:lnTo>
                    <a:pt x="44" y="1316"/>
                  </a:lnTo>
                  <a:lnTo>
                    <a:pt x="37" y="1329"/>
                  </a:lnTo>
                  <a:lnTo>
                    <a:pt x="32" y="1342"/>
                  </a:lnTo>
                  <a:lnTo>
                    <a:pt x="27" y="1354"/>
                  </a:lnTo>
                  <a:lnTo>
                    <a:pt x="24" y="1368"/>
                  </a:lnTo>
                  <a:lnTo>
                    <a:pt x="21" y="1382"/>
                  </a:lnTo>
                  <a:lnTo>
                    <a:pt x="21" y="1397"/>
                  </a:lnTo>
                  <a:lnTo>
                    <a:pt x="21" y="1397"/>
                  </a:lnTo>
                  <a:lnTo>
                    <a:pt x="35" y="1403"/>
                  </a:lnTo>
                  <a:lnTo>
                    <a:pt x="49" y="1406"/>
                  </a:lnTo>
                  <a:lnTo>
                    <a:pt x="64" y="1409"/>
                  </a:lnTo>
                  <a:lnTo>
                    <a:pt x="79" y="1411"/>
                  </a:lnTo>
                  <a:lnTo>
                    <a:pt x="94" y="1412"/>
                  </a:lnTo>
                  <a:lnTo>
                    <a:pt x="109" y="1412"/>
                  </a:lnTo>
                  <a:lnTo>
                    <a:pt x="140" y="1412"/>
                  </a:lnTo>
                  <a:lnTo>
                    <a:pt x="171" y="1410"/>
                  </a:lnTo>
                  <a:lnTo>
                    <a:pt x="201" y="1407"/>
                  </a:lnTo>
                  <a:lnTo>
                    <a:pt x="230" y="1405"/>
                  </a:lnTo>
                  <a:lnTo>
                    <a:pt x="258" y="1404"/>
                  </a:lnTo>
                  <a:lnTo>
                    <a:pt x="258" y="1404"/>
                  </a:lnTo>
                  <a:lnTo>
                    <a:pt x="289" y="1404"/>
                  </a:lnTo>
                  <a:lnTo>
                    <a:pt x="321" y="1402"/>
                  </a:lnTo>
                  <a:lnTo>
                    <a:pt x="352" y="1399"/>
                  </a:lnTo>
                  <a:lnTo>
                    <a:pt x="384" y="1396"/>
                  </a:lnTo>
                  <a:lnTo>
                    <a:pt x="448" y="1389"/>
                  </a:lnTo>
                  <a:lnTo>
                    <a:pt x="511" y="1383"/>
                  </a:lnTo>
                  <a:lnTo>
                    <a:pt x="511" y="1383"/>
                  </a:lnTo>
                  <a:lnTo>
                    <a:pt x="577" y="1377"/>
                  </a:lnTo>
                  <a:lnTo>
                    <a:pt x="610" y="1374"/>
                  </a:lnTo>
                  <a:lnTo>
                    <a:pt x="641" y="1373"/>
                  </a:lnTo>
                  <a:lnTo>
                    <a:pt x="641" y="1373"/>
                  </a:lnTo>
                  <a:lnTo>
                    <a:pt x="667" y="1366"/>
                  </a:lnTo>
                  <a:lnTo>
                    <a:pt x="693" y="1362"/>
                  </a:lnTo>
                  <a:lnTo>
                    <a:pt x="720" y="1359"/>
                  </a:lnTo>
                  <a:lnTo>
                    <a:pt x="746" y="1357"/>
                  </a:lnTo>
                  <a:lnTo>
                    <a:pt x="801" y="1354"/>
                  </a:lnTo>
                  <a:lnTo>
                    <a:pt x="853" y="1352"/>
                  </a:lnTo>
                  <a:lnTo>
                    <a:pt x="853" y="1352"/>
                  </a:lnTo>
                  <a:lnTo>
                    <a:pt x="850" y="1341"/>
                  </a:lnTo>
                  <a:lnTo>
                    <a:pt x="846" y="1330"/>
                  </a:lnTo>
                  <a:lnTo>
                    <a:pt x="846" y="1330"/>
                  </a:lnTo>
                  <a:lnTo>
                    <a:pt x="773" y="1334"/>
                  </a:lnTo>
                  <a:lnTo>
                    <a:pt x="701" y="1338"/>
                  </a:lnTo>
                  <a:lnTo>
                    <a:pt x="666" y="1341"/>
                  </a:lnTo>
                  <a:lnTo>
                    <a:pt x="632" y="1344"/>
                  </a:lnTo>
                  <a:lnTo>
                    <a:pt x="597" y="1348"/>
                  </a:lnTo>
                  <a:lnTo>
                    <a:pt x="563" y="1352"/>
                  </a:lnTo>
                  <a:lnTo>
                    <a:pt x="563" y="1352"/>
                  </a:lnTo>
                  <a:lnTo>
                    <a:pt x="551" y="1356"/>
                  </a:lnTo>
                  <a:lnTo>
                    <a:pt x="541" y="1358"/>
                  </a:lnTo>
                  <a:lnTo>
                    <a:pt x="529" y="1360"/>
                  </a:lnTo>
                  <a:lnTo>
                    <a:pt x="517" y="1362"/>
                  </a:lnTo>
                  <a:lnTo>
                    <a:pt x="517" y="1362"/>
                  </a:lnTo>
                  <a:lnTo>
                    <a:pt x="513" y="1361"/>
                  </a:lnTo>
                  <a:lnTo>
                    <a:pt x="508" y="1361"/>
                  </a:lnTo>
                  <a:lnTo>
                    <a:pt x="502" y="1360"/>
                  </a:lnTo>
                  <a:lnTo>
                    <a:pt x="498" y="1360"/>
                  </a:lnTo>
                  <a:lnTo>
                    <a:pt x="498" y="1360"/>
                  </a:lnTo>
                  <a:lnTo>
                    <a:pt x="469" y="1363"/>
                  </a:lnTo>
                  <a:lnTo>
                    <a:pt x="439" y="1368"/>
                  </a:lnTo>
                  <a:lnTo>
                    <a:pt x="379" y="1378"/>
                  </a:lnTo>
                  <a:lnTo>
                    <a:pt x="348" y="1382"/>
                  </a:lnTo>
                  <a:lnTo>
                    <a:pt x="317" y="1386"/>
                  </a:lnTo>
                  <a:lnTo>
                    <a:pt x="287" y="1388"/>
                  </a:lnTo>
                  <a:lnTo>
                    <a:pt x="256" y="1389"/>
                  </a:lnTo>
                  <a:lnTo>
                    <a:pt x="256" y="1389"/>
                  </a:lnTo>
                  <a:lnTo>
                    <a:pt x="272" y="1383"/>
                  </a:lnTo>
                  <a:lnTo>
                    <a:pt x="287" y="1379"/>
                  </a:lnTo>
                  <a:lnTo>
                    <a:pt x="303" y="1377"/>
                  </a:lnTo>
                  <a:lnTo>
                    <a:pt x="319" y="1375"/>
                  </a:lnTo>
                  <a:lnTo>
                    <a:pt x="352" y="1372"/>
                  </a:lnTo>
                  <a:lnTo>
                    <a:pt x="368" y="1369"/>
                  </a:lnTo>
                  <a:lnTo>
                    <a:pt x="384" y="1367"/>
                  </a:lnTo>
                  <a:lnTo>
                    <a:pt x="384" y="1367"/>
                  </a:lnTo>
                  <a:lnTo>
                    <a:pt x="422" y="1359"/>
                  </a:lnTo>
                  <a:lnTo>
                    <a:pt x="459" y="1351"/>
                  </a:lnTo>
                  <a:lnTo>
                    <a:pt x="498" y="1345"/>
                  </a:lnTo>
                  <a:lnTo>
                    <a:pt x="516" y="1343"/>
                  </a:lnTo>
                  <a:lnTo>
                    <a:pt x="535" y="1342"/>
                  </a:lnTo>
                  <a:lnTo>
                    <a:pt x="535" y="1342"/>
                  </a:lnTo>
                  <a:lnTo>
                    <a:pt x="489" y="1342"/>
                  </a:lnTo>
                  <a:lnTo>
                    <a:pt x="440" y="1342"/>
                  </a:lnTo>
                  <a:lnTo>
                    <a:pt x="389" y="1344"/>
                  </a:lnTo>
                  <a:lnTo>
                    <a:pt x="362" y="1346"/>
                  </a:lnTo>
                  <a:lnTo>
                    <a:pt x="334" y="1349"/>
                  </a:lnTo>
                  <a:lnTo>
                    <a:pt x="334" y="1349"/>
                  </a:lnTo>
                  <a:lnTo>
                    <a:pt x="309" y="1351"/>
                  </a:lnTo>
                  <a:lnTo>
                    <a:pt x="285" y="1352"/>
                  </a:lnTo>
                  <a:lnTo>
                    <a:pt x="285" y="1352"/>
                  </a:lnTo>
                  <a:lnTo>
                    <a:pt x="258" y="1357"/>
                  </a:lnTo>
                  <a:lnTo>
                    <a:pt x="232" y="1361"/>
                  </a:lnTo>
                  <a:lnTo>
                    <a:pt x="208" y="1364"/>
                  </a:lnTo>
                  <a:lnTo>
                    <a:pt x="195" y="1365"/>
                  </a:lnTo>
                  <a:lnTo>
                    <a:pt x="183" y="1365"/>
                  </a:lnTo>
                  <a:lnTo>
                    <a:pt x="183" y="1365"/>
                  </a:lnTo>
                  <a:lnTo>
                    <a:pt x="165" y="1364"/>
                  </a:lnTo>
                  <a:lnTo>
                    <a:pt x="147" y="1363"/>
                  </a:lnTo>
                  <a:lnTo>
                    <a:pt x="130" y="1362"/>
                  </a:lnTo>
                  <a:lnTo>
                    <a:pt x="112" y="1363"/>
                  </a:lnTo>
                  <a:lnTo>
                    <a:pt x="112" y="1363"/>
                  </a:lnTo>
                  <a:lnTo>
                    <a:pt x="105" y="1365"/>
                  </a:lnTo>
                  <a:lnTo>
                    <a:pt x="97" y="1367"/>
                  </a:lnTo>
                  <a:lnTo>
                    <a:pt x="91" y="1369"/>
                  </a:lnTo>
                  <a:lnTo>
                    <a:pt x="87" y="1369"/>
                  </a:lnTo>
                  <a:lnTo>
                    <a:pt x="84" y="1368"/>
                  </a:lnTo>
                  <a:lnTo>
                    <a:pt x="84" y="1368"/>
                  </a:lnTo>
                  <a:lnTo>
                    <a:pt x="82" y="1365"/>
                  </a:lnTo>
                  <a:lnTo>
                    <a:pt x="82" y="1362"/>
                  </a:lnTo>
                  <a:lnTo>
                    <a:pt x="82" y="1356"/>
                  </a:lnTo>
                  <a:lnTo>
                    <a:pt x="86" y="1350"/>
                  </a:lnTo>
                  <a:lnTo>
                    <a:pt x="89" y="1346"/>
                  </a:lnTo>
                  <a:lnTo>
                    <a:pt x="89" y="1346"/>
                  </a:lnTo>
                  <a:lnTo>
                    <a:pt x="88" y="1337"/>
                  </a:lnTo>
                  <a:lnTo>
                    <a:pt x="87" y="1328"/>
                  </a:lnTo>
                  <a:lnTo>
                    <a:pt x="88" y="1320"/>
                  </a:lnTo>
                  <a:lnTo>
                    <a:pt x="89" y="1315"/>
                  </a:lnTo>
                  <a:lnTo>
                    <a:pt x="89" y="1315"/>
                  </a:lnTo>
                  <a:lnTo>
                    <a:pt x="99" y="1293"/>
                  </a:lnTo>
                  <a:lnTo>
                    <a:pt x="110" y="1269"/>
                  </a:lnTo>
                  <a:lnTo>
                    <a:pt x="121" y="1243"/>
                  </a:lnTo>
                  <a:lnTo>
                    <a:pt x="125" y="1230"/>
                  </a:lnTo>
                  <a:lnTo>
                    <a:pt x="128" y="1217"/>
                  </a:lnTo>
                  <a:lnTo>
                    <a:pt x="128" y="1217"/>
                  </a:lnTo>
                  <a:lnTo>
                    <a:pt x="132" y="1215"/>
                  </a:lnTo>
                  <a:lnTo>
                    <a:pt x="137" y="1212"/>
                  </a:lnTo>
                  <a:lnTo>
                    <a:pt x="138" y="1210"/>
                  </a:lnTo>
                  <a:lnTo>
                    <a:pt x="139" y="1209"/>
                  </a:lnTo>
                  <a:lnTo>
                    <a:pt x="139" y="1208"/>
                  </a:lnTo>
                  <a:lnTo>
                    <a:pt x="137" y="1207"/>
                  </a:lnTo>
                  <a:lnTo>
                    <a:pt x="137" y="1207"/>
                  </a:lnTo>
                  <a:lnTo>
                    <a:pt x="126" y="1208"/>
                  </a:lnTo>
                  <a:lnTo>
                    <a:pt x="116" y="1207"/>
                  </a:lnTo>
                  <a:lnTo>
                    <a:pt x="116" y="1207"/>
                  </a:lnTo>
                  <a:close/>
                  <a:moveTo>
                    <a:pt x="380" y="1271"/>
                  </a:moveTo>
                  <a:lnTo>
                    <a:pt x="380" y="1271"/>
                  </a:lnTo>
                  <a:lnTo>
                    <a:pt x="379" y="1271"/>
                  </a:lnTo>
                  <a:lnTo>
                    <a:pt x="379" y="1273"/>
                  </a:lnTo>
                  <a:lnTo>
                    <a:pt x="378" y="1274"/>
                  </a:lnTo>
                  <a:lnTo>
                    <a:pt x="377" y="1274"/>
                  </a:lnTo>
                  <a:lnTo>
                    <a:pt x="377" y="1274"/>
                  </a:lnTo>
                  <a:lnTo>
                    <a:pt x="361" y="1275"/>
                  </a:lnTo>
                  <a:lnTo>
                    <a:pt x="345" y="1276"/>
                  </a:lnTo>
                  <a:lnTo>
                    <a:pt x="311" y="1280"/>
                  </a:lnTo>
                  <a:lnTo>
                    <a:pt x="275" y="1285"/>
                  </a:lnTo>
                  <a:lnTo>
                    <a:pt x="240" y="1290"/>
                  </a:lnTo>
                  <a:lnTo>
                    <a:pt x="240" y="1290"/>
                  </a:lnTo>
                  <a:lnTo>
                    <a:pt x="206" y="1297"/>
                  </a:lnTo>
                  <a:lnTo>
                    <a:pt x="171" y="1306"/>
                  </a:lnTo>
                  <a:lnTo>
                    <a:pt x="155" y="1312"/>
                  </a:lnTo>
                  <a:lnTo>
                    <a:pt x="139" y="1317"/>
                  </a:lnTo>
                  <a:lnTo>
                    <a:pt x="123" y="1324"/>
                  </a:lnTo>
                  <a:lnTo>
                    <a:pt x="108" y="1331"/>
                  </a:lnTo>
                  <a:lnTo>
                    <a:pt x="108" y="1331"/>
                  </a:lnTo>
                  <a:lnTo>
                    <a:pt x="120" y="1331"/>
                  </a:lnTo>
                  <a:lnTo>
                    <a:pt x="132" y="1330"/>
                  </a:lnTo>
                  <a:lnTo>
                    <a:pt x="142" y="1329"/>
                  </a:lnTo>
                  <a:lnTo>
                    <a:pt x="148" y="1330"/>
                  </a:lnTo>
                  <a:lnTo>
                    <a:pt x="153" y="1331"/>
                  </a:lnTo>
                  <a:lnTo>
                    <a:pt x="153" y="1331"/>
                  </a:lnTo>
                  <a:lnTo>
                    <a:pt x="146" y="1334"/>
                  </a:lnTo>
                  <a:lnTo>
                    <a:pt x="138" y="1336"/>
                  </a:lnTo>
                  <a:lnTo>
                    <a:pt x="122" y="1337"/>
                  </a:lnTo>
                  <a:lnTo>
                    <a:pt x="115" y="1338"/>
                  </a:lnTo>
                  <a:lnTo>
                    <a:pt x="109" y="1342"/>
                  </a:lnTo>
                  <a:lnTo>
                    <a:pt x="106" y="1343"/>
                  </a:lnTo>
                  <a:lnTo>
                    <a:pt x="104" y="1345"/>
                  </a:lnTo>
                  <a:lnTo>
                    <a:pt x="103" y="1348"/>
                  </a:lnTo>
                  <a:lnTo>
                    <a:pt x="102" y="1351"/>
                  </a:lnTo>
                  <a:lnTo>
                    <a:pt x="102" y="1351"/>
                  </a:lnTo>
                  <a:lnTo>
                    <a:pt x="155" y="1349"/>
                  </a:lnTo>
                  <a:lnTo>
                    <a:pt x="211" y="1346"/>
                  </a:lnTo>
                  <a:lnTo>
                    <a:pt x="322" y="1336"/>
                  </a:lnTo>
                  <a:lnTo>
                    <a:pt x="377" y="1332"/>
                  </a:lnTo>
                  <a:lnTo>
                    <a:pt x="431" y="1329"/>
                  </a:lnTo>
                  <a:lnTo>
                    <a:pt x="485" y="1327"/>
                  </a:lnTo>
                  <a:lnTo>
                    <a:pt x="536" y="1326"/>
                  </a:lnTo>
                  <a:lnTo>
                    <a:pt x="536" y="1326"/>
                  </a:lnTo>
                  <a:lnTo>
                    <a:pt x="616" y="1327"/>
                  </a:lnTo>
                  <a:lnTo>
                    <a:pt x="685" y="1324"/>
                  </a:lnTo>
                  <a:lnTo>
                    <a:pt x="754" y="1320"/>
                  </a:lnTo>
                  <a:lnTo>
                    <a:pt x="827" y="1314"/>
                  </a:lnTo>
                  <a:lnTo>
                    <a:pt x="827" y="1314"/>
                  </a:lnTo>
                  <a:lnTo>
                    <a:pt x="791" y="1311"/>
                  </a:lnTo>
                  <a:lnTo>
                    <a:pt x="754" y="1307"/>
                  </a:lnTo>
                  <a:lnTo>
                    <a:pt x="713" y="1303"/>
                  </a:lnTo>
                  <a:lnTo>
                    <a:pt x="692" y="1302"/>
                  </a:lnTo>
                  <a:lnTo>
                    <a:pt x="668" y="1301"/>
                  </a:lnTo>
                  <a:lnTo>
                    <a:pt x="668" y="1301"/>
                  </a:lnTo>
                  <a:lnTo>
                    <a:pt x="677" y="1298"/>
                  </a:lnTo>
                  <a:lnTo>
                    <a:pt x="687" y="1294"/>
                  </a:lnTo>
                  <a:lnTo>
                    <a:pt x="698" y="1293"/>
                  </a:lnTo>
                  <a:lnTo>
                    <a:pt x="702" y="1293"/>
                  </a:lnTo>
                  <a:lnTo>
                    <a:pt x="708" y="1294"/>
                  </a:lnTo>
                  <a:lnTo>
                    <a:pt x="708" y="1294"/>
                  </a:lnTo>
                  <a:lnTo>
                    <a:pt x="686" y="1288"/>
                  </a:lnTo>
                  <a:lnTo>
                    <a:pt x="665" y="1284"/>
                  </a:lnTo>
                  <a:lnTo>
                    <a:pt x="642" y="1281"/>
                  </a:lnTo>
                  <a:lnTo>
                    <a:pt x="621" y="1277"/>
                  </a:lnTo>
                  <a:lnTo>
                    <a:pt x="600" y="1275"/>
                  </a:lnTo>
                  <a:lnTo>
                    <a:pt x="578" y="1274"/>
                  </a:lnTo>
                  <a:lnTo>
                    <a:pt x="536" y="1273"/>
                  </a:lnTo>
                  <a:lnTo>
                    <a:pt x="455" y="1273"/>
                  </a:lnTo>
                  <a:lnTo>
                    <a:pt x="417" y="1273"/>
                  </a:lnTo>
                  <a:lnTo>
                    <a:pt x="380" y="1271"/>
                  </a:lnTo>
                  <a:lnTo>
                    <a:pt x="380" y="1271"/>
                  </a:lnTo>
                  <a:close/>
                  <a:moveTo>
                    <a:pt x="789" y="1299"/>
                  </a:moveTo>
                  <a:lnTo>
                    <a:pt x="789" y="1299"/>
                  </a:lnTo>
                  <a:lnTo>
                    <a:pt x="766" y="1296"/>
                  </a:lnTo>
                  <a:lnTo>
                    <a:pt x="754" y="1294"/>
                  </a:lnTo>
                  <a:lnTo>
                    <a:pt x="748" y="1294"/>
                  </a:lnTo>
                  <a:lnTo>
                    <a:pt x="743" y="1296"/>
                  </a:lnTo>
                  <a:lnTo>
                    <a:pt x="743" y="1296"/>
                  </a:lnTo>
                  <a:lnTo>
                    <a:pt x="769" y="1299"/>
                  </a:lnTo>
                  <a:lnTo>
                    <a:pt x="781" y="1300"/>
                  </a:lnTo>
                  <a:lnTo>
                    <a:pt x="786" y="1300"/>
                  </a:lnTo>
                  <a:lnTo>
                    <a:pt x="789" y="1299"/>
                  </a:lnTo>
                  <a:lnTo>
                    <a:pt x="789" y="1299"/>
                  </a:lnTo>
                  <a:close/>
                  <a:moveTo>
                    <a:pt x="926" y="1341"/>
                  </a:moveTo>
                  <a:lnTo>
                    <a:pt x="926" y="1341"/>
                  </a:lnTo>
                  <a:lnTo>
                    <a:pt x="922" y="1341"/>
                  </a:lnTo>
                  <a:lnTo>
                    <a:pt x="917" y="1341"/>
                  </a:lnTo>
                  <a:lnTo>
                    <a:pt x="914" y="1341"/>
                  </a:lnTo>
                  <a:lnTo>
                    <a:pt x="914" y="1342"/>
                  </a:lnTo>
                  <a:lnTo>
                    <a:pt x="915" y="1344"/>
                  </a:lnTo>
                  <a:lnTo>
                    <a:pt x="915" y="1344"/>
                  </a:lnTo>
                  <a:lnTo>
                    <a:pt x="890" y="1337"/>
                  </a:lnTo>
                  <a:lnTo>
                    <a:pt x="862" y="1330"/>
                  </a:lnTo>
                  <a:lnTo>
                    <a:pt x="862" y="1330"/>
                  </a:lnTo>
                  <a:lnTo>
                    <a:pt x="862" y="1335"/>
                  </a:lnTo>
                  <a:lnTo>
                    <a:pt x="863" y="1339"/>
                  </a:lnTo>
                  <a:lnTo>
                    <a:pt x="864" y="1343"/>
                  </a:lnTo>
                  <a:lnTo>
                    <a:pt x="867" y="1346"/>
                  </a:lnTo>
                  <a:lnTo>
                    <a:pt x="873" y="1351"/>
                  </a:lnTo>
                  <a:lnTo>
                    <a:pt x="875" y="1354"/>
                  </a:lnTo>
                  <a:lnTo>
                    <a:pt x="877" y="1358"/>
                  </a:lnTo>
                  <a:lnTo>
                    <a:pt x="877" y="1358"/>
                  </a:lnTo>
                  <a:lnTo>
                    <a:pt x="909" y="1362"/>
                  </a:lnTo>
                  <a:lnTo>
                    <a:pt x="925" y="1363"/>
                  </a:lnTo>
                  <a:lnTo>
                    <a:pt x="941" y="1362"/>
                  </a:lnTo>
                  <a:lnTo>
                    <a:pt x="955" y="1360"/>
                  </a:lnTo>
                  <a:lnTo>
                    <a:pt x="963" y="1358"/>
                  </a:lnTo>
                  <a:lnTo>
                    <a:pt x="969" y="1356"/>
                  </a:lnTo>
                  <a:lnTo>
                    <a:pt x="974" y="1352"/>
                  </a:lnTo>
                  <a:lnTo>
                    <a:pt x="981" y="1348"/>
                  </a:lnTo>
                  <a:lnTo>
                    <a:pt x="986" y="1344"/>
                  </a:lnTo>
                  <a:lnTo>
                    <a:pt x="990" y="1338"/>
                  </a:lnTo>
                  <a:lnTo>
                    <a:pt x="990" y="1338"/>
                  </a:lnTo>
                  <a:lnTo>
                    <a:pt x="989" y="1333"/>
                  </a:lnTo>
                  <a:lnTo>
                    <a:pt x="986" y="1329"/>
                  </a:lnTo>
                  <a:lnTo>
                    <a:pt x="978" y="1317"/>
                  </a:lnTo>
                  <a:lnTo>
                    <a:pt x="978" y="1317"/>
                  </a:lnTo>
                  <a:lnTo>
                    <a:pt x="971" y="1319"/>
                  </a:lnTo>
                  <a:lnTo>
                    <a:pt x="966" y="1322"/>
                  </a:lnTo>
                  <a:lnTo>
                    <a:pt x="960" y="1326"/>
                  </a:lnTo>
                  <a:lnTo>
                    <a:pt x="956" y="1330"/>
                  </a:lnTo>
                  <a:lnTo>
                    <a:pt x="956" y="1330"/>
                  </a:lnTo>
                  <a:lnTo>
                    <a:pt x="954" y="1328"/>
                  </a:lnTo>
                  <a:lnTo>
                    <a:pt x="952" y="1328"/>
                  </a:lnTo>
                  <a:lnTo>
                    <a:pt x="948" y="1329"/>
                  </a:lnTo>
                  <a:lnTo>
                    <a:pt x="944" y="1331"/>
                  </a:lnTo>
                  <a:lnTo>
                    <a:pt x="936" y="1336"/>
                  </a:lnTo>
                  <a:lnTo>
                    <a:pt x="930" y="1338"/>
                  </a:lnTo>
                  <a:lnTo>
                    <a:pt x="926" y="1341"/>
                  </a:lnTo>
                  <a:lnTo>
                    <a:pt x="926" y="134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51" name="组合 50"/>
          <p:cNvGrpSpPr/>
          <p:nvPr/>
        </p:nvGrpSpPr>
        <p:grpSpPr>
          <a:xfrm>
            <a:off x="4209190" y="1369777"/>
            <a:ext cx="720000" cy="720222"/>
            <a:chOff x="4209190" y="1369777"/>
            <a:chExt cx="720000" cy="720222"/>
          </a:xfrm>
        </p:grpSpPr>
        <p:sp>
          <p:nvSpPr>
            <p:cNvPr id="32" name="椭圆 9"/>
            <p:cNvSpPr>
              <a:spLocks noChangeArrowheads="1"/>
            </p:cNvSpPr>
            <p:nvPr/>
          </p:nvSpPr>
          <p:spPr bwMode="auto">
            <a:xfrm>
              <a:off x="4209190" y="1369777"/>
              <a:ext cx="720000" cy="720222"/>
            </a:xfrm>
            <a:prstGeom prst="ellipse">
              <a:avLst/>
            </a:prstGeom>
            <a:noFill/>
            <a:ln>
              <a:solidFill>
                <a:schemeClr val="tx1">
                  <a:lumMod val="75000"/>
                  <a:lumOff val="25000"/>
                </a:schemeClr>
              </a:solidFill>
            </a:ln>
            <a:extLst/>
          </p:spPr>
          <p:txBody>
            <a:bodyPr anchor="ctr"/>
            <a:lstStyle/>
            <a:p>
              <a:pPr algn="ctr"/>
              <a:endParaRPr lang="zh-CN" altLang="en-US">
                <a:solidFill>
                  <a:schemeClr val="tx1">
                    <a:lumMod val="75000"/>
                    <a:lumOff val="25000"/>
                  </a:schemeClr>
                </a:solidFill>
              </a:endParaRPr>
            </a:p>
          </p:txBody>
        </p:sp>
        <p:grpSp>
          <p:nvGrpSpPr>
            <p:cNvPr id="2" name="组合 34"/>
            <p:cNvGrpSpPr/>
            <p:nvPr/>
          </p:nvGrpSpPr>
          <p:grpSpPr>
            <a:xfrm>
              <a:off x="4286248" y="1589779"/>
              <a:ext cx="642942" cy="357300"/>
              <a:chOff x="2071688" y="881063"/>
              <a:chExt cx="871538" cy="463550"/>
            </a:xfrm>
          </p:grpSpPr>
          <p:sp>
            <p:nvSpPr>
              <p:cNvPr id="36" name="Freeform 149"/>
              <p:cNvSpPr/>
              <p:nvPr/>
            </p:nvSpPr>
            <p:spPr bwMode="auto">
              <a:xfrm>
                <a:off x="2289176" y="990600"/>
                <a:ext cx="120650" cy="115888"/>
              </a:xfrm>
              <a:custGeom>
                <a:avLst/>
                <a:gdLst/>
                <a:ahLst/>
                <a:cxnLst>
                  <a:cxn ang="0">
                    <a:pos x="230" y="40"/>
                  </a:cxn>
                  <a:cxn ang="0">
                    <a:pos x="223" y="41"/>
                  </a:cxn>
                  <a:cxn ang="0">
                    <a:pos x="217" y="38"/>
                  </a:cxn>
                  <a:cxn ang="0">
                    <a:pos x="204" y="31"/>
                  </a:cxn>
                  <a:cxn ang="0">
                    <a:pos x="187" y="26"/>
                  </a:cxn>
                  <a:cxn ang="0">
                    <a:pos x="167" y="23"/>
                  </a:cxn>
                  <a:cxn ang="0">
                    <a:pos x="140" y="18"/>
                  </a:cxn>
                  <a:cxn ang="0">
                    <a:pos x="125" y="18"/>
                  </a:cxn>
                  <a:cxn ang="0">
                    <a:pos x="111" y="23"/>
                  </a:cxn>
                  <a:cxn ang="0">
                    <a:pos x="104" y="27"/>
                  </a:cxn>
                  <a:cxn ang="0">
                    <a:pos x="98" y="35"/>
                  </a:cxn>
                  <a:cxn ang="0">
                    <a:pos x="92" y="43"/>
                  </a:cxn>
                  <a:cxn ang="0">
                    <a:pos x="72" y="68"/>
                  </a:cxn>
                  <a:cxn ang="0">
                    <a:pos x="67" y="78"/>
                  </a:cxn>
                  <a:cxn ang="0">
                    <a:pos x="77" y="82"/>
                  </a:cxn>
                  <a:cxn ang="0">
                    <a:pos x="101" y="85"/>
                  </a:cxn>
                  <a:cxn ang="0">
                    <a:pos x="114" y="87"/>
                  </a:cxn>
                  <a:cxn ang="0">
                    <a:pos x="133" y="94"/>
                  </a:cxn>
                  <a:cxn ang="0">
                    <a:pos x="141" y="100"/>
                  </a:cxn>
                  <a:cxn ang="0">
                    <a:pos x="144" y="110"/>
                  </a:cxn>
                  <a:cxn ang="0">
                    <a:pos x="123" y="103"/>
                  </a:cxn>
                  <a:cxn ang="0">
                    <a:pos x="91" y="95"/>
                  </a:cxn>
                  <a:cxn ang="0">
                    <a:pos x="67" y="93"/>
                  </a:cxn>
                  <a:cxn ang="0">
                    <a:pos x="54" y="94"/>
                  </a:cxn>
                  <a:cxn ang="0">
                    <a:pos x="35" y="119"/>
                  </a:cxn>
                  <a:cxn ang="0">
                    <a:pos x="25" y="133"/>
                  </a:cxn>
                  <a:cxn ang="0">
                    <a:pos x="18" y="146"/>
                  </a:cxn>
                  <a:cxn ang="0">
                    <a:pos x="12" y="161"/>
                  </a:cxn>
                  <a:cxn ang="0">
                    <a:pos x="13" y="170"/>
                  </a:cxn>
                  <a:cxn ang="0">
                    <a:pos x="18" y="181"/>
                  </a:cxn>
                  <a:cxn ang="0">
                    <a:pos x="32" y="191"/>
                  </a:cxn>
                  <a:cxn ang="0">
                    <a:pos x="52" y="198"/>
                  </a:cxn>
                  <a:cxn ang="0">
                    <a:pos x="74" y="203"/>
                  </a:cxn>
                  <a:cxn ang="0">
                    <a:pos x="121" y="208"/>
                  </a:cxn>
                  <a:cxn ang="0">
                    <a:pos x="138" y="210"/>
                  </a:cxn>
                  <a:cxn ang="0">
                    <a:pos x="132" y="218"/>
                  </a:cxn>
                  <a:cxn ang="0">
                    <a:pos x="122" y="220"/>
                  </a:cxn>
                  <a:cxn ang="0">
                    <a:pos x="95" y="217"/>
                  </a:cxn>
                  <a:cxn ang="0">
                    <a:pos x="79" y="216"/>
                  </a:cxn>
                  <a:cxn ang="0">
                    <a:pos x="47" y="209"/>
                  </a:cxn>
                  <a:cxn ang="0">
                    <a:pos x="32" y="204"/>
                  </a:cxn>
                  <a:cxn ang="0">
                    <a:pos x="12" y="194"/>
                  </a:cxn>
                  <a:cxn ang="0">
                    <a:pos x="2" y="183"/>
                  </a:cxn>
                  <a:cxn ang="0">
                    <a:pos x="0" y="167"/>
                  </a:cxn>
                  <a:cxn ang="0">
                    <a:pos x="5" y="144"/>
                  </a:cxn>
                  <a:cxn ang="0">
                    <a:pos x="8" y="136"/>
                  </a:cxn>
                  <a:cxn ang="0">
                    <a:pos x="18" y="121"/>
                  </a:cxn>
                  <a:cxn ang="0">
                    <a:pos x="24" y="116"/>
                  </a:cxn>
                  <a:cxn ang="0">
                    <a:pos x="31" y="101"/>
                  </a:cxn>
                  <a:cxn ang="0">
                    <a:pos x="58" y="61"/>
                  </a:cxn>
                  <a:cxn ang="0">
                    <a:pos x="66" y="51"/>
                  </a:cxn>
                  <a:cxn ang="0">
                    <a:pos x="87" y="27"/>
                  </a:cxn>
                  <a:cxn ang="0">
                    <a:pos x="96" y="17"/>
                  </a:cxn>
                  <a:cxn ang="0">
                    <a:pos x="107" y="7"/>
                  </a:cxn>
                  <a:cxn ang="0">
                    <a:pos x="119" y="1"/>
                  </a:cxn>
                  <a:cxn ang="0">
                    <a:pos x="138" y="1"/>
                  </a:cxn>
                  <a:cxn ang="0">
                    <a:pos x="149" y="4"/>
                  </a:cxn>
                  <a:cxn ang="0">
                    <a:pos x="164" y="8"/>
                  </a:cxn>
                  <a:cxn ang="0">
                    <a:pos x="195" y="15"/>
                  </a:cxn>
                  <a:cxn ang="0">
                    <a:pos x="216" y="22"/>
                  </a:cxn>
                  <a:cxn ang="0">
                    <a:pos x="227" y="30"/>
                  </a:cxn>
                  <a:cxn ang="0">
                    <a:pos x="230" y="36"/>
                  </a:cxn>
                  <a:cxn ang="0">
                    <a:pos x="230" y="40"/>
                  </a:cxn>
                </a:cxnLst>
                <a:rect l="0" t="0" r="r" b="b"/>
                <a:pathLst>
                  <a:path w="230" h="220">
                    <a:moveTo>
                      <a:pt x="230" y="40"/>
                    </a:moveTo>
                    <a:lnTo>
                      <a:pt x="230" y="40"/>
                    </a:lnTo>
                    <a:lnTo>
                      <a:pt x="227" y="41"/>
                    </a:lnTo>
                    <a:lnTo>
                      <a:pt x="223" y="41"/>
                    </a:lnTo>
                    <a:lnTo>
                      <a:pt x="220" y="39"/>
                    </a:lnTo>
                    <a:lnTo>
                      <a:pt x="217" y="38"/>
                    </a:lnTo>
                    <a:lnTo>
                      <a:pt x="210" y="34"/>
                    </a:lnTo>
                    <a:lnTo>
                      <a:pt x="204" y="31"/>
                    </a:lnTo>
                    <a:lnTo>
                      <a:pt x="204" y="31"/>
                    </a:lnTo>
                    <a:lnTo>
                      <a:pt x="187" y="26"/>
                    </a:lnTo>
                    <a:lnTo>
                      <a:pt x="167" y="23"/>
                    </a:lnTo>
                    <a:lnTo>
                      <a:pt x="167" y="23"/>
                    </a:lnTo>
                    <a:lnTo>
                      <a:pt x="148" y="19"/>
                    </a:lnTo>
                    <a:lnTo>
                      <a:pt x="140" y="18"/>
                    </a:lnTo>
                    <a:lnTo>
                      <a:pt x="132" y="18"/>
                    </a:lnTo>
                    <a:lnTo>
                      <a:pt x="125" y="18"/>
                    </a:lnTo>
                    <a:lnTo>
                      <a:pt x="117" y="20"/>
                    </a:lnTo>
                    <a:lnTo>
                      <a:pt x="111" y="23"/>
                    </a:lnTo>
                    <a:lnTo>
                      <a:pt x="104" y="27"/>
                    </a:lnTo>
                    <a:lnTo>
                      <a:pt x="104" y="27"/>
                    </a:lnTo>
                    <a:lnTo>
                      <a:pt x="101" y="31"/>
                    </a:lnTo>
                    <a:lnTo>
                      <a:pt x="98" y="35"/>
                    </a:lnTo>
                    <a:lnTo>
                      <a:pt x="92" y="43"/>
                    </a:lnTo>
                    <a:lnTo>
                      <a:pt x="92" y="43"/>
                    </a:lnTo>
                    <a:lnTo>
                      <a:pt x="78" y="60"/>
                    </a:lnTo>
                    <a:lnTo>
                      <a:pt x="72" y="68"/>
                    </a:lnTo>
                    <a:lnTo>
                      <a:pt x="67" y="78"/>
                    </a:lnTo>
                    <a:lnTo>
                      <a:pt x="67" y="78"/>
                    </a:lnTo>
                    <a:lnTo>
                      <a:pt x="71" y="80"/>
                    </a:lnTo>
                    <a:lnTo>
                      <a:pt x="77" y="82"/>
                    </a:lnTo>
                    <a:lnTo>
                      <a:pt x="89" y="84"/>
                    </a:lnTo>
                    <a:lnTo>
                      <a:pt x="101" y="85"/>
                    </a:lnTo>
                    <a:lnTo>
                      <a:pt x="114" y="87"/>
                    </a:lnTo>
                    <a:lnTo>
                      <a:pt x="114" y="87"/>
                    </a:lnTo>
                    <a:lnTo>
                      <a:pt x="124" y="91"/>
                    </a:lnTo>
                    <a:lnTo>
                      <a:pt x="133" y="94"/>
                    </a:lnTo>
                    <a:lnTo>
                      <a:pt x="138" y="97"/>
                    </a:lnTo>
                    <a:lnTo>
                      <a:pt x="141" y="100"/>
                    </a:lnTo>
                    <a:lnTo>
                      <a:pt x="143" y="104"/>
                    </a:lnTo>
                    <a:lnTo>
                      <a:pt x="144" y="110"/>
                    </a:lnTo>
                    <a:lnTo>
                      <a:pt x="144" y="110"/>
                    </a:lnTo>
                    <a:lnTo>
                      <a:pt x="123" y="103"/>
                    </a:lnTo>
                    <a:lnTo>
                      <a:pt x="101" y="97"/>
                    </a:lnTo>
                    <a:lnTo>
                      <a:pt x="91" y="95"/>
                    </a:lnTo>
                    <a:lnTo>
                      <a:pt x="79" y="94"/>
                    </a:lnTo>
                    <a:lnTo>
                      <a:pt x="67" y="93"/>
                    </a:lnTo>
                    <a:lnTo>
                      <a:pt x="54" y="94"/>
                    </a:lnTo>
                    <a:lnTo>
                      <a:pt x="54" y="94"/>
                    </a:lnTo>
                    <a:lnTo>
                      <a:pt x="45" y="106"/>
                    </a:lnTo>
                    <a:lnTo>
                      <a:pt x="35" y="119"/>
                    </a:lnTo>
                    <a:lnTo>
                      <a:pt x="35" y="119"/>
                    </a:lnTo>
                    <a:lnTo>
                      <a:pt x="25" y="133"/>
                    </a:lnTo>
                    <a:lnTo>
                      <a:pt x="18" y="146"/>
                    </a:lnTo>
                    <a:lnTo>
                      <a:pt x="18" y="146"/>
                    </a:lnTo>
                    <a:lnTo>
                      <a:pt x="13" y="157"/>
                    </a:lnTo>
                    <a:lnTo>
                      <a:pt x="12" y="161"/>
                    </a:lnTo>
                    <a:lnTo>
                      <a:pt x="12" y="166"/>
                    </a:lnTo>
                    <a:lnTo>
                      <a:pt x="13" y="170"/>
                    </a:lnTo>
                    <a:lnTo>
                      <a:pt x="15" y="174"/>
                    </a:lnTo>
                    <a:lnTo>
                      <a:pt x="18" y="181"/>
                    </a:lnTo>
                    <a:lnTo>
                      <a:pt x="24" y="186"/>
                    </a:lnTo>
                    <a:lnTo>
                      <a:pt x="32" y="191"/>
                    </a:lnTo>
                    <a:lnTo>
                      <a:pt x="41" y="194"/>
                    </a:lnTo>
                    <a:lnTo>
                      <a:pt x="52" y="198"/>
                    </a:lnTo>
                    <a:lnTo>
                      <a:pt x="63" y="201"/>
                    </a:lnTo>
                    <a:lnTo>
                      <a:pt x="74" y="203"/>
                    </a:lnTo>
                    <a:lnTo>
                      <a:pt x="98" y="205"/>
                    </a:lnTo>
                    <a:lnTo>
                      <a:pt x="121" y="208"/>
                    </a:lnTo>
                    <a:lnTo>
                      <a:pt x="138" y="210"/>
                    </a:lnTo>
                    <a:lnTo>
                      <a:pt x="138" y="210"/>
                    </a:lnTo>
                    <a:lnTo>
                      <a:pt x="136" y="215"/>
                    </a:lnTo>
                    <a:lnTo>
                      <a:pt x="132" y="218"/>
                    </a:lnTo>
                    <a:lnTo>
                      <a:pt x="127" y="219"/>
                    </a:lnTo>
                    <a:lnTo>
                      <a:pt x="122" y="220"/>
                    </a:lnTo>
                    <a:lnTo>
                      <a:pt x="108" y="219"/>
                    </a:lnTo>
                    <a:lnTo>
                      <a:pt x="95" y="217"/>
                    </a:lnTo>
                    <a:lnTo>
                      <a:pt x="95" y="217"/>
                    </a:lnTo>
                    <a:lnTo>
                      <a:pt x="79" y="216"/>
                    </a:lnTo>
                    <a:lnTo>
                      <a:pt x="63" y="214"/>
                    </a:lnTo>
                    <a:lnTo>
                      <a:pt x="47" y="209"/>
                    </a:lnTo>
                    <a:lnTo>
                      <a:pt x="32" y="204"/>
                    </a:lnTo>
                    <a:lnTo>
                      <a:pt x="32" y="204"/>
                    </a:lnTo>
                    <a:lnTo>
                      <a:pt x="21" y="200"/>
                    </a:lnTo>
                    <a:lnTo>
                      <a:pt x="12" y="194"/>
                    </a:lnTo>
                    <a:lnTo>
                      <a:pt x="6" y="188"/>
                    </a:lnTo>
                    <a:lnTo>
                      <a:pt x="2" y="183"/>
                    </a:lnTo>
                    <a:lnTo>
                      <a:pt x="0" y="175"/>
                    </a:lnTo>
                    <a:lnTo>
                      <a:pt x="0" y="167"/>
                    </a:lnTo>
                    <a:lnTo>
                      <a:pt x="1" y="156"/>
                    </a:lnTo>
                    <a:lnTo>
                      <a:pt x="5" y="144"/>
                    </a:lnTo>
                    <a:lnTo>
                      <a:pt x="5" y="144"/>
                    </a:lnTo>
                    <a:lnTo>
                      <a:pt x="8" y="136"/>
                    </a:lnTo>
                    <a:lnTo>
                      <a:pt x="12" y="128"/>
                    </a:lnTo>
                    <a:lnTo>
                      <a:pt x="18" y="121"/>
                    </a:lnTo>
                    <a:lnTo>
                      <a:pt x="24" y="116"/>
                    </a:lnTo>
                    <a:lnTo>
                      <a:pt x="24" y="116"/>
                    </a:lnTo>
                    <a:lnTo>
                      <a:pt x="26" y="109"/>
                    </a:lnTo>
                    <a:lnTo>
                      <a:pt x="31" y="101"/>
                    </a:lnTo>
                    <a:lnTo>
                      <a:pt x="39" y="87"/>
                    </a:lnTo>
                    <a:lnTo>
                      <a:pt x="58" y="61"/>
                    </a:lnTo>
                    <a:lnTo>
                      <a:pt x="58" y="61"/>
                    </a:lnTo>
                    <a:lnTo>
                      <a:pt x="66" y="51"/>
                    </a:lnTo>
                    <a:lnTo>
                      <a:pt x="72" y="43"/>
                    </a:lnTo>
                    <a:lnTo>
                      <a:pt x="87" y="27"/>
                    </a:lnTo>
                    <a:lnTo>
                      <a:pt x="87" y="27"/>
                    </a:lnTo>
                    <a:lnTo>
                      <a:pt x="96" y="17"/>
                    </a:lnTo>
                    <a:lnTo>
                      <a:pt x="101" y="11"/>
                    </a:lnTo>
                    <a:lnTo>
                      <a:pt x="107" y="7"/>
                    </a:lnTo>
                    <a:lnTo>
                      <a:pt x="112" y="4"/>
                    </a:lnTo>
                    <a:lnTo>
                      <a:pt x="119" y="1"/>
                    </a:lnTo>
                    <a:lnTo>
                      <a:pt x="128" y="0"/>
                    </a:lnTo>
                    <a:lnTo>
                      <a:pt x="138" y="1"/>
                    </a:lnTo>
                    <a:lnTo>
                      <a:pt x="138" y="1"/>
                    </a:lnTo>
                    <a:lnTo>
                      <a:pt x="149" y="4"/>
                    </a:lnTo>
                    <a:lnTo>
                      <a:pt x="164" y="8"/>
                    </a:lnTo>
                    <a:lnTo>
                      <a:pt x="164" y="8"/>
                    </a:lnTo>
                    <a:lnTo>
                      <a:pt x="185" y="12"/>
                    </a:lnTo>
                    <a:lnTo>
                      <a:pt x="195" y="15"/>
                    </a:lnTo>
                    <a:lnTo>
                      <a:pt x="206" y="18"/>
                    </a:lnTo>
                    <a:lnTo>
                      <a:pt x="216" y="22"/>
                    </a:lnTo>
                    <a:lnTo>
                      <a:pt x="223" y="26"/>
                    </a:lnTo>
                    <a:lnTo>
                      <a:pt x="227" y="30"/>
                    </a:lnTo>
                    <a:lnTo>
                      <a:pt x="228" y="33"/>
                    </a:lnTo>
                    <a:lnTo>
                      <a:pt x="230" y="36"/>
                    </a:lnTo>
                    <a:lnTo>
                      <a:pt x="230" y="40"/>
                    </a:lnTo>
                    <a:lnTo>
                      <a:pt x="230" y="4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7" name="Freeform 150"/>
              <p:cNvSpPr/>
              <p:nvPr/>
            </p:nvSpPr>
            <p:spPr bwMode="auto">
              <a:xfrm>
                <a:off x="2405063" y="1038225"/>
                <a:ext cx="57150" cy="17463"/>
              </a:xfrm>
              <a:custGeom>
                <a:avLst/>
                <a:gdLst/>
                <a:ahLst/>
                <a:cxnLst>
                  <a:cxn ang="0">
                    <a:pos x="107" y="26"/>
                  </a:cxn>
                  <a:cxn ang="0">
                    <a:pos x="107" y="26"/>
                  </a:cxn>
                  <a:cxn ang="0">
                    <a:pos x="106" y="27"/>
                  </a:cxn>
                  <a:cxn ang="0">
                    <a:pos x="106" y="28"/>
                  </a:cxn>
                  <a:cxn ang="0">
                    <a:pos x="106" y="32"/>
                  </a:cxn>
                  <a:cxn ang="0">
                    <a:pos x="106" y="32"/>
                  </a:cxn>
                  <a:cxn ang="0">
                    <a:pos x="96" y="32"/>
                  </a:cxn>
                  <a:cxn ang="0">
                    <a:pos x="87" y="31"/>
                  </a:cxn>
                  <a:cxn ang="0">
                    <a:pos x="78" y="28"/>
                  </a:cxn>
                  <a:cxn ang="0">
                    <a:pos x="70" y="25"/>
                  </a:cxn>
                  <a:cxn ang="0">
                    <a:pos x="53" y="19"/>
                  </a:cxn>
                  <a:cxn ang="0">
                    <a:pos x="43" y="16"/>
                  </a:cxn>
                  <a:cxn ang="0">
                    <a:pos x="34" y="13"/>
                  </a:cxn>
                  <a:cxn ang="0">
                    <a:pos x="34" y="13"/>
                  </a:cxn>
                  <a:cxn ang="0">
                    <a:pos x="26" y="15"/>
                  </a:cxn>
                  <a:cxn ang="0">
                    <a:pos x="17" y="13"/>
                  </a:cxn>
                  <a:cxn ang="0">
                    <a:pos x="9" y="10"/>
                  </a:cxn>
                  <a:cxn ang="0">
                    <a:pos x="0" y="6"/>
                  </a:cxn>
                  <a:cxn ang="0">
                    <a:pos x="0" y="6"/>
                  </a:cxn>
                  <a:cxn ang="0">
                    <a:pos x="0" y="4"/>
                  </a:cxn>
                  <a:cxn ang="0">
                    <a:pos x="0" y="4"/>
                  </a:cxn>
                  <a:cxn ang="0">
                    <a:pos x="1" y="1"/>
                  </a:cxn>
                  <a:cxn ang="0">
                    <a:pos x="1" y="1"/>
                  </a:cxn>
                  <a:cxn ang="0">
                    <a:pos x="3" y="0"/>
                  </a:cxn>
                  <a:cxn ang="0">
                    <a:pos x="4" y="1"/>
                  </a:cxn>
                  <a:cxn ang="0">
                    <a:pos x="4" y="1"/>
                  </a:cxn>
                  <a:cxn ang="0">
                    <a:pos x="4" y="1"/>
                  </a:cxn>
                  <a:cxn ang="0">
                    <a:pos x="26" y="3"/>
                  </a:cxn>
                  <a:cxn ang="0">
                    <a:pos x="48" y="5"/>
                  </a:cxn>
                  <a:cxn ang="0">
                    <a:pos x="60" y="7"/>
                  </a:cxn>
                  <a:cxn ang="0">
                    <a:pos x="71" y="10"/>
                  </a:cxn>
                  <a:cxn ang="0">
                    <a:pos x="80" y="15"/>
                  </a:cxn>
                  <a:cxn ang="0">
                    <a:pos x="90" y="19"/>
                  </a:cxn>
                  <a:cxn ang="0">
                    <a:pos x="90" y="19"/>
                  </a:cxn>
                  <a:cxn ang="0">
                    <a:pos x="95" y="18"/>
                  </a:cxn>
                  <a:cxn ang="0">
                    <a:pos x="101" y="19"/>
                  </a:cxn>
                  <a:cxn ang="0">
                    <a:pos x="105" y="21"/>
                  </a:cxn>
                  <a:cxn ang="0">
                    <a:pos x="106" y="24"/>
                  </a:cxn>
                  <a:cxn ang="0">
                    <a:pos x="107" y="26"/>
                  </a:cxn>
                  <a:cxn ang="0">
                    <a:pos x="107" y="26"/>
                  </a:cxn>
                </a:cxnLst>
                <a:rect l="0" t="0" r="r" b="b"/>
                <a:pathLst>
                  <a:path w="107" h="32">
                    <a:moveTo>
                      <a:pt x="107" y="26"/>
                    </a:moveTo>
                    <a:lnTo>
                      <a:pt x="107" y="26"/>
                    </a:lnTo>
                    <a:lnTo>
                      <a:pt x="106" y="27"/>
                    </a:lnTo>
                    <a:lnTo>
                      <a:pt x="106" y="28"/>
                    </a:lnTo>
                    <a:lnTo>
                      <a:pt x="106" y="32"/>
                    </a:lnTo>
                    <a:lnTo>
                      <a:pt x="106" y="32"/>
                    </a:lnTo>
                    <a:lnTo>
                      <a:pt x="96" y="32"/>
                    </a:lnTo>
                    <a:lnTo>
                      <a:pt x="87" y="31"/>
                    </a:lnTo>
                    <a:lnTo>
                      <a:pt x="78" y="28"/>
                    </a:lnTo>
                    <a:lnTo>
                      <a:pt x="70" y="25"/>
                    </a:lnTo>
                    <a:lnTo>
                      <a:pt x="53" y="19"/>
                    </a:lnTo>
                    <a:lnTo>
                      <a:pt x="43" y="16"/>
                    </a:lnTo>
                    <a:lnTo>
                      <a:pt x="34" y="13"/>
                    </a:lnTo>
                    <a:lnTo>
                      <a:pt x="34" y="13"/>
                    </a:lnTo>
                    <a:lnTo>
                      <a:pt x="26" y="15"/>
                    </a:lnTo>
                    <a:lnTo>
                      <a:pt x="17" y="13"/>
                    </a:lnTo>
                    <a:lnTo>
                      <a:pt x="9" y="10"/>
                    </a:lnTo>
                    <a:lnTo>
                      <a:pt x="0" y="6"/>
                    </a:lnTo>
                    <a:lnTo>
                      <a:pt x="0" y="6"/>
                    </a:lnTo>
                    <a:lnTo>
                      <a:pt x="0" y="4"/>
                    </a:lnTo>
                    <a:lnTo>
                      <a:pt x="0" y="4"/>
                    </a:lnTo>
                    <a:lnTo>
                      <a:pt x="1" y="1"/>
                    </a:lnTo>
                    <a:lnTo>
                      <a:pt x="1" y="1"/>
                    </a:lnTo>
                    <a:lnTo>
                      <a:pt x="3" y="0"/>
                    </a:lnTo>
                    <a:lnTo>
                      <a:pt x="4" y="1"/>
                    </a:lnTo>
                    <a:lnTo>
                      <a:pt x="4" y="1"/>
                    </a:lnTo>
                    <a:lnTo>
                      <a:pt x="4" y="1"/>
                    </a:lnTo>
                    <a:lnTo>
                      <a:pt x="26" y="3"/>
                    </a:lnTo>
                    <a:lnTo>
                      <a:pt x="48" y="5"/>
                    </a:lnTo>
                    <a:lnTo>
                      <a:pt x="60" y="7"/>
                    </a:lnTo>
                    <a:lnTo>
                      <a:pt x="71" y="10"/>
                    </a:lnTo>
                    <a:lnTo>
                      <a:pt x="80" y="15"/>
                    </a:lnTo>
                    <a:lnTo>
                      <a:pt x="90" y="19"/>
                    </a:lnTo>
                    <a:lnTo>
                      <a:pt x="90" y="19"/>
                    </a:lnTo>
                    <a:lnTo>
                      <a:pt x="95" y="18"/>
                    </a:lnTo>
                    <a:lnTo>
                      <a:pt x="101" y="19"/>
                    </a:lnTo>
                    <a:lnTo>
                      <a:pt x="105" y="21"/>
                    </a:lnTo>
                    <a:lnTo>
                      <a:pt x="106" y="24"/>
                    </a:lnTo>
                    <a:lnTo>
                      <a:pt x="107" y="26"/>
                    </a:lnTo>
                    <a:lnTo>
                      <a:pt x="107" y="2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8" name="Freeform 151"/>
              <p:cNvSpPr/>
              <p:nvPr/>
            </p:nvSpPr>
            <p:spPr bwMode="auto">
              <a:xfrm>
                <a:off x="2719388" y="1049338"/>
                <a:ext cx="61913" cy="61913"/>
              </a:xfrm>
              <a:custGeom>
                <a:avLst/>
                <a:gdLst/>
                <a:ahLst/>
                <a:cxnLst>
                  <a:cxn ang="0">
                    <a:pos x="22" y="82"/>
                  </a:cxn>
                  <a:cxn ang="0">
                    <a:pos x="22" y="90"/>
                  </a:cxn>
                  <a:cxn ang="0">
                    <a:pos x="21" y="95"/>
                  </a:cxn>
                  <a:cxn ang="0">
                    <a:pos x="33" y="100"/>
                  </a:cxn>
                  <a:cxn ang="0">
                    <a:pos x="66" y="104"/>
                  </a:cxn>
                  <a:cxn ang="0">
                    <a:pos x="82" y="105"/>
                  </a:cxn>
                  <a:cxn ang="0">
                    <a:pos x="94" y="104"/>
                  </a:cxn>
                  <a:cxn ang="0">
                    <a:pos x="101" y="105"/>
                  </a:cxn>
                  <a:cxn ang="0">
                    <a:pos x="104" y="110"/>
                  </a:cxn>
                  <a:cxn ang="0">
                    <a:pos x="92" y="113"/>
                  </a:cxn>
                  <a:cxn ang="0">
                    <a:pos x="66" y="117"/>
                  </a:cxn>
                  <a:cxn ang="0">
                    <a:pos x="37" y="115"/>
                  </a:cxn>
                  <a:cxn ang="0">
                    <a:pos x="11" y="106"/>
                  </a:cxn>
                  <a:cxn ang="0">
                    <a:pos x="0" y="101"/>
                  </a:cxn>
                  <a:cxn ang="0">
                    <a:pos x="1" y="91"/>
                  </a:cxn>
                  <a:cxn ang="0">
                    <a:pos x="9" y="76"/>
                  </a:cxn>
                  <a:cxn ang="0">
                    <a:pos x="14" y="69"/>
                  </a:cxn>
                  <a:cxn ang="0">
                    <a:pos x="43" y="64"/>
                  </a:cxn>
                  <a:cxn ang="0">
                    <a:pos x="76" y="58"/>
                  </a:cxn>
                  <a:cxn ang="0">
                    <a:pos x="90" y="52"/>
                  </a:cxn>
                  <a:cxn ang="0">
                    <a:pos x="100" y="44"/>
                  </a:cxn>
                  <a:cxn ang="0">
                    <a:pos x="103" y="31"/>
                  </a:cxn>
                  <a:cxn ang="0">
                    <a:pos x="98" y="15"/>
                  </a:cxn>
                  <a:cxn ang="0">
                    <a:pos x="88" y="13"/>
                  </a:cxn>
                  <a:cxn ang="0">
                    <a:pos x="79" y="12"/>
                  </a:cxn>
                  <a:cxn ang="0">
                    <a:pos x="73" y="13"/>
                  </a:cxn>
                  <a:cxn ang="0">
                    <a:pos x="61" y="24"/>
                  </a:cxn>
                  <a:cxn ang="0">
                    <a:pos x="54" y="29"/>
                  </a:cxn>
                  <a:cxn ang="0">
                    <a:pos x="44" y="31"/>
                  </a:cxn>
                  <a:cxn ang="0">
                    <a:pos x="44" y="26"/>
                  </a:cxn>
                  <a:cxn ang="0">
                    <a:pos x="46" y="16"/>
                  </a:cxn>
                  <a:cxn ang="0">
                    <a:pos x="53" y="10"/>
                  </a:cxn>
                  <a:cxn ang="0">
                    <a:pos x="62" y="4"/>
                  </a:cxn>
                  <a:cxn ang="0">
                    <a:pos x="78" y="0"/>
                  </a:cxn>
                  <a:cxn ang="0">
                    <a:pos x="96" y="1"/>
                  </a:cxn>
                  <a:cxn ang="0">
                    <a:pos x="106" y="4"/>
                  </a:cxn>
                  <a:cxn ang="0">
                    <a:pos x="111" y="7"/>
                  </a:cxn>
                  <a:cxn ang="0">
                    <a:pos x="116" y="22"/>
                  </a:cxn>
                  <a:cxn ang="0">
                    <a:pos x="118" y="35"/>
                  </a:cxn>
                  <a:cxn ang="0">
                    <a:pos x="117" y="43"/>
                  </a:cxn>
                  <a:cxn ang="0">
                    <a:pos x="112" y="55"/>
                  </a:cxn>
                  <a:cxn ang="0">
                    <a:pos x="102" y="63"/>
                  </a:cxn>
                  <a:cxn ang="0">
                    <a:pos x="82" y="72"/>
                  </a:cxn>
                  <a:cxn ang="0">
                    <a:pos x="52" y="78"/>
                  </a:cxn>
                  <a:cxn ang="0">
                    <a:pos x="22" y="82"/>
                  </a:cxn>
                </a:cxnLst>
                <a:rect l="0" t="0" r="r" b="b"/>
                <a:pathLst>
                  <a:path w="118" h="117">
                    <a:moveTo>
                      <a:pt x="22" y="82"/>
                    </a:moveTo>
                    <a:lnTo>
                      <a:pt x="22" y="82"/>
                    </a:lnTo>
                    <a:lnTo>
                      <a:pt x="23" y="87"/>
                    </a:lnTo>
                    <a:lnTo>
                      <a:pt x="22" y="90"/>
                    </a:lnTo>
                    <a:lnTo>
                      <a:pt x="21" y="92"/>
                    </a:lnTo>
                    <a:lnTo>
                      <a:pt x="21" y="95"/>
                    </a:lnTo>
                    <a:lnTo>
                      <a:pt x="21" y="95"/>
                    </a:lnTo>
                    <a:lnTo>
                      <a:pt x="33" y="100"/>
                    </a:lnTo>
                    <a:lnTo>
                      <a:pt x="50" y="103"/>
                    </a:lnTo>
                    <a:lnTo>
                      <a:pt x="66" y="104"/>
                    </a:lnTo>
                    <a:lnTo>
                      <a:pt x="82" y="105"/>
                    </a:lnTo>
                    <a:lnTo>
                      <a:pt x="82" y="105"/>
                    </a:lnTo>
                    <a:lnTo>
                      <a:pt x="88" y="105"/>
                    </a:lnTo>
                    <a:lnTo>
                      <a:pt x="94" y="104"/>
                    </a:lnTo>
                    <a:lnTo>
                      <a:pt x="98" y="104"/>
                    </a:lnTo>
                    <a:lnTo>
                      <a:pt x="101" y="105"/>
                    </a:lnTo>
                    <a:lnTo>
                      <a:pt x="103" y="107"/>
                    </a:lnTo>
                    <a:lnTo>
                      <a:pt x="104" y="110"/>
                    </a:lnTo>
                    <a:lnTo>
                      <a:pt x="104" y="110"/>
                    </a:lnTo>
                    <a:lnTo>
                      <a:pt x="92" y="113"/>
                    </a:lnTo>
                    <a:lnTo>
                      <a:pt x="79" y="117"/>
                    </a:lnTo>
                    <a:lnTo>
                      <a:pt x="66" y="117"/>
                    </a:lnTo>
                    <a:lnTo>
                      <a:pt x="51" y="117"/>
                    </a:lnTo>
                    <a:lnTo>
                      <a:pt x="37" y="115"/>
                    </a:lnTo>
                    <a:lnTo>
                      <a:pt x="23" y="111"/>
                    </a:lnTo>
                    <a:lnTo>
                      <a:pt x="11" y="106"/>
                    </a:lnTo>
                    <a:lnTo>
                      <a:pt x="0" y="101"/>
                    </a:lnTo>
                    <a:lnTo>
                      <a:pt x="0" y="101"/>
                    </a:lnTo>
                    <a:lnTo>
                      <a:pt x="0" y="95"/>
                    </a:lnTo>
                    <a:lnTo>
                      <a:pt x="1" y="91"/>
                    </a:lnTo>
                    <a:lnTo>
                      <a:pt x="5" y="83"/>
                    </a:lnTo>
                    <a:lnTo>
                      <a:pt x="9" y="76"/>
                    </a:lnTo>
                    <a:lnTo>
                      <a:pt x="14" y="69"/>
                    </a:lnTo>
                    <a:lnTo>
                      <a:pt x="14" y="69"/>
                    </a:lnTo>
                    <a:lnTo>
                      <a:pt x="27" y="66"/>
                    </a:lnTo>
                    <a:lnTo>
                      <a:pt x="43" y="64"/>
                    </a:lnTo>
                    <a:lnTo>
                      <a:pt x="60" y="62"/>
                    </a:lnTo>
                    <a:lnTo>
                      <a:pt x="76" y="58"/>
                    </a:lnTo>
                    <a:lnTo>
                      <a:pt x="84" y="56"/>
                    </a:lnTo>
                    <a:lnTo>
                      <a:pt x="90" y="52"/>
                    </a:lnTo>
                    <a:lnTo>
                      <a:pt x="96" y="48"/>
                    </a:lnTo>
                    <a:lnTo>
                      <a:pt x="100" y="44"/>
                    </a:lnTo>
                    <a:lnTo>
                      <a:pt x="102" y="39"/>
                    </a:lnTo>
                    <a:lnTo>
                      <a:pt x="103" y="31"/>
                    </a:lnTo>
                    <a:lnTo>
                      <a:pt x="102" y="24"/>
                    </a:lnTo>
                    <a:lnTo>
                      <a:pt x="98" y="15"/>
                    </a:lnTo>
                    <a:lnTo>
                      <a:pt x="98" y="15"/>
                    </a:lnTo>
                    <a:lnTo>
                      <a:pt x="88" y="13"/>
                    </a:lnTo>
                    <a:lnTo>
                      <a:pt x="84" y="12"/>
                    </a:lnTo>
                    <a:lnTo>
                      <a:pt x="79" y="12"/>
                    </a:lnTo>
                    <a:lnTo>
                      <a:pt x="79" y="12"/>
                    </a:lnTo>
                    <a:lnTo>
                      <a:pt x="73" y="13"/>
                    </a:lnTo>
                    <a:lnTo>
                      <a:pt x="69" y="16"/>
                    </a:lnTo>
                    <a:lnTo>
                      <a:pt x="61" y="24"/>
                    </a:lnTo>
                    <a:lnTo>
                      <a:pt x="57" y="27"/>
                    </a:lnTo>
                    <a:lnTo>
                      <a:pt x="54" y="29"/>
                    </a:lnTo>
                    <a:lnTo>
                      <a:pt x="50" y="31"/>
                    </a:lnTo>
                    <a:lnTo>
                      <a:pt x="44" y="31"/>
                    </a:lnTo>
                    <a:lnTo>
                      <a:pt x="44" y="31"/>
                    </a:lnTo>
                    <a:lnTo>
                      <a:pt x="44" y="26"/>
                    </a:lnTo>
                    <a:lnTo>
                      <a:pt x="45" y="20"/>
                    </a:lnTo>
                    <a:lnTo>
                      <a:pt x="46" y="16"/>
                    </a:lnTo>
                    <a:lnTo>
                      <a:pt x="50" y="13"/>
                    </a:lnTo>
                    <a:lnTo>
                      <a:pt x="53" y="10"/>
                    </a:lnTo>
                    <a:lnTo>
                      <a:pt x="57" y="6"/>
                    </a:lnTo>
                    <a:lnTo>
                      <a:pt x="62" y="4"/>
                    </a:lnTo>
                    <a:lnTo>
                      <a:pt x="68" y="2"/>
                    </a:lnTo>
                    <a:lnTo>
                      <a:pt x="78" y="0"/>
                    </a:lnTo>
                    <a:lnTo>
                      <a:pt x="90" y="0"/>
                    </a:lnTo>
                    <a:lnTo>
                      <a:pt x="96" y="1"/>
                    </a:lnTo>
                    <a:lnTo>
                      <a:pt x="101" y="2"/>
                    </a:lnTo>
                    <a:lnTo>
                      <a:pt x="106" y="4"/>
                    </a:lnTo>
                    <a:lnTo>
                      <a:pt x="111" y="7"/>
                    </a:lnTo>
                    <a:lnTo>
                      <a:pt x="111" y="7"/>
                    </a:lnTo>
                    <a:lnTo>
                      <a:pt x="113" y="16"/>
                    </a:lnTo>
                    <a:lnTo>
                      <a:pt x="116" y="22"/>
                    </a:lnTo>
                    <a:lnTo>
                      <a:pt x="118" y="29"/>
                    </a:lnTo>
                    <a:lnTo>
                      <a:pt x="118" y="35"/>
                    </a:lnTo>
                    <a:lnTo>
                      <a:pt x="118" y="35"/>
                    </a:lnTo>
                    <a:lnTo>
                      <a:pt x="117" y="43"/>
                    </a:lnTo>
                    <a:lnTo>
                      <a:pt x="115" y="49"/>
                    </a:lnTo>
                    <a:lnTo>
                      <a:pt x="112" y="55"/>
                    </a:lnTo>
                    <a:lnTo>
                      <a:pt x="106" y="59"/>
                    </a:lnTo>
                    <a:lnTo>
                      <a:pt x="102" y="63"/>
                    </a:lnTo>
                    <a:lnTo>
                      <a:pt x="96" y="66"/>
                    </a:lnTo>
                    <a:lnTo>
                      <a:pt x="82" y="72"/>
                    </a:lnTo>
                    <a:lnTo>
                      <a:pt x="67" y="75"/>
                    </a:lnTo>
                    <a:lnTo>
                      <a:pt x="52" y="78"/>
                    </a:lnTo>
                    <a:lnTo>
                      <a:pt x="22" y="82"/>
                    </a:lnTo>
                    <a:lnTo>
                      <a:pt x="22" y="8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9" name="Freeform 152"/>
              <p:cNvSpPr/>
              <p:nvPr/>
            </p:nvSpPr>
            <p:spPr bwMode="auto">
              <a:xfrm>
                <a:off x="2479676" y="1055688"/>
                <a:ext cx="114300" cy="88900"/>
              </a:xfrm>
              <a:custGeom>
                <a:avLst/>
                <a:gdLst/>
                <a:ahLst/>
                <a:cxnLst>
                  <a:cxn ang="0">
                    <a:pos x="59" y="7"/>
                  </a:cxn>
                  <a:cxn ang="0">
                    <a:pos x="52" y="30"/>
                  </a:cxn>
                  <a:cxn ang="0">
                    <a:pos x="52" y="36"/>
                  </a:cxn>
                  <a:cxn ang="0">
                    <a:pos x="89" y="20"/>
                  </a:cxn>
                  <a:cxn ang="0">
                    <a:pos x="115" y="17"/>
                  </a:cxn>
                  <a:cxn ang="0">
                    <a:pos x="135" y="23"/>
                  </a:cxn>
                  <a:cxn ang="0">
                    <a:pos x="142" y="43"/>
                  </a:cxn>
                  <a:cxn ang="0">
                    <a:pos x="151" y="47"/>
                  </a:cxn>
                  <a:cxn ang="0">
                    <a:pos x="186" y="39"/>
                  </a:cxn>
                  <a:cxn ang="0">
                    <a:pos x="205" y="43"/>
                  </a:cxn>
                  <a:cxn ang="0">
                    <a:pos x="216" y="54"/>
                  </a:cxn>
                  <a:cxn ang="0">
                    <a:pos x="215" y="79"/>
                  </a:cxn>
                  <a:cxn ang="0">
                    <a:pos x="207" y="96"/>
                  </a:cxn>
                  <a:cxn ang="0">
                    <a:pos x="185" y="140"/>
                  </a:cxn>
                  <a:cxn ang="0">
                    <a:pos x="176" y="165"/>
                  </a:cxn>
                  <a:cxn ang="0">
                    <a:pos x="168" y="167"/>
                  </a:cxn>
                  <a:cxn ang="0">
                    <a:pos x="162" y="165"/>
                  </a:cxn>
                  <a:cxn ang="0">
                    <a:pos x="161" y="157"/>
                  </a:cxn>
                  <a:cxn ang="0">
                    <a:pos x="170" y="146"/>
                  </a:cxn>
                  <a:cxn ang="0">
                    <a:pos x="186" y="112"/>
                  </a:cxn>
                  <a:cxn ang="0">
                    <a:pos x="202" y="79"/>
                  </a:cxn>
                  <a:cxn ang="0">
                    <a:pos x="202" y="64"/>
                  </a:cxn>
                  <a:cxn ang="0">
                    <a:pos x="190" y="50"/>
                  </a:cxn>
                  <a:cxn ang="0">
                    <a:pos x="164" y="55"/>
                  </a:cxn>
                  <a:cxn ang="0">
                    <a:pos x="133" y="73"/>
                  </a:cxn>
                  <a:cxn ang="0">
                    <a:pos x="112" y="112"/>
                  </a:cxn>
                  <a:cxn ang="0">
                    <a:pos x="103" y="129"/>
                  </a:cxn>
                  <a:cxn ang="0">
                    <a:pos x="92" y="136"/>
                  </a:cxn>
                  <a:cxn ang="0">
                    <a:pos x="91" y="122"/>
                  </a:cxn>
                  <a:cxn ang="0">
                    <a:pos x="120" y="71"/>
                  </a:cxn>
                  <a:cxn ang="0">
                    <a:pos x="126" y="51"/>
                  </a:cxn>
                  <a:cxn ang="0">
                    <a:pos x="123" y="29"/>
                  </a:cxn>
                  <a:cxn ang="0">
                    <a:pos x="97" y="30"/>
                  </a:cxn>
                  <a:cxn ang="0">
                    <a:pos x="68" y="43"/>
                  </a:cxn>
                  <a:cxn ang="0">
                    <a:pos x="40" y="62"/>
                  </a:cxn>
                  <a:cxn ang="0">
                    <a:pos x="34" y="77"/>
                  </a:cxn>
                  <a:cxn ang="0">
                    <a:pos x="20" y="107"/>
                  </a:cxn>
                  <a:cxn ang="0">
                    <a:pos x="9" y="119"/>
                  </a:cxn>
                  <a:cxn ang="0">
                    <a:pos x="0" y="115"/>
                  </a:cxn>
                  <a:cxn ang="0">
                    <a:pos x="26" y="61"/>
                  </a:cxn>
                  <a:cxn ang="0">
                    <a:pos x="42" y="19"/>
                  </a:cxn>
                  <a:cxn ang="0">
                    <a:pos x="50" y="2"/>
                  </a:cxn>
                  <a:cxn ang="0">
                    <a:pos x="52" y="0"/>
                  </a:cxn>
                  <a:cxn ang="0">
                    <a:pos x="59" y="3"/>
                  </a:cxn>
                </a:cxnLst>
                <a:rect l="0" t="0" r="r" b="b"/>
                <a:pathLst>
                  <a:path w="216" h="168">
                    <a:moveTo>
                      <a:pt x="59" y="3"/>
                    </a:moveTo>
                    <a:lnTo>
                      <a:pt x="59" y="3"/>
                    </a:lnTo>
                    <a:lnTo>
                      <a:pt x="59" y="7"/>
                    </a:lnTo>
                    <a:lnTo>
                      <a:pt x="58" y="13"/>
                    </a:lnTo>
                    <a:lnTo>
                      <a:pt x="55" y="21"/>
                    </a:lnTo>
                    <a:lnTo>
                      <a:pt x="52" y="30"/>
                    </a:lnTo>
                    <a:lnTo>
                      <a:pt x="49" y="39"/>
                    </a:lnTo>
                    <a:lnTo>
                      <a:pt x="49" y="39"/>
                    </a:lnTo>
                    <a:lnTo>
                      <a:pt x="52" y="36"/>
                    </a:lnTo>
                    <a:lnTo>
                      <a:pt x="58" y="32"/>
                    </a:lnTo>
                    <a:lnTo>
                      <a:pt x="72" y="25"/>
                    </a:lnTo>
                    <a:lnTo>
                      <a:pt x="89" y="20"/>
                    </a:lnTo>
                    <a:lnTo>
                      <a:pt x="98" y="18"/>
                    </a:lnTo>
                    <a:lnTo>
                      <a:pt x="106" y="17"/>
                    </a:lnTo>
                    <a:lnTo>
                      <a:pt x="115" y="17"/>
                    </a:lnTo>
                    <a:lnTo>
                      <a:pt x="122" y="18"/>
                    </a:lnTo>
                    <a:lnTo>
                      <a:pt x="130" y="20"/>
                    </a:lnTo>
                    <a:lnTo>
                      <a:pt x="135" y="23"/>
                    </a:lnTo>
                    <a:lnTo>
                      <a:pt x="140" y="28"/>
                    </a:lnTo>
                    <a:lnTo>
                      <a:pt x="142" y="34"/>
                    </a:lnTo>
                    <a:lnTo>
                      <a:pt x="142" y="43"/>
                    </a:lnTo>
                    <a:lnTo>
                      <a:pt x="140" y="52"/>
                    </a:lnTo>
                    <a:lnTo>
                      <a:pt x="140" y="52"/>
                    </a:lnTo>
                    <a:lnTo>
                      <a:pt x="151" y="47"/>
                    </a:lnTo>
                    <a:lnTo>
                      <a:pt x="165" y="43"/>
                    </a:lnTo>
                    <a:lnTo>
                      <a:pt x="179" y="39"/>
                    </a:lnTo>
                    <a:lnTo>
                      <a:pt x="186" y="39"/>
                    </a:lnTo>
                    <a:lnTo>
                      <a:pt x="193" y="39"/>
                    </a:lnTo>
                    <a:lnTo>
                      <a:pt x="200" y="40"/>
                    </a:lnTo>
                    <a:lnTo>
                      <a:pt x="205" y="43"/>
                    </a:lnTo>
                    <a:lnTo>
                      <a:pt x="209" y="45"/>
                    </a:lnTo>
                    <a:lnTo>
                      <a:pt x="213" y="49"/>
                    </a:lnTo>
                    <a:lnTo>
                      <a:pt x="216" y="54"/>
                    </a:lnTo>
                    <a:lnTo>
                      <a:pt x="217" y="61"/>
                    </a:lnTo>
                    <a:lnTo>
                      <a:pt x="217" y="69"/>
                    </a:lnTo>
                    <a:lnTo>
                      <a:pt x="215" y="79"/>
                    </a:lnTo>
                    <a:lnTo>
                      <a:pt x="215" y="79"/>
                    </a:lnTo>
                    <a:lnTo>
                      <a:pt x="211" y="86"/>
                    </a:lnTo>
                    <a:lnTo>
                      <a:pt x="207" y="96"/>
                    </a:lnTo>
                    <a:lnTo>
                      <a:pt x="196" y="115"/>
                    </a:lnTo>
                    <a:lnTo>
                      <a:pt x="196" y="115"/>
                    </a:lnTo>
                    <a:lnTo>
                      <a:pt x="185" y="140"/>
                    </a:lnTo>
                    <a:lnTo>
                      <a:pt x="180" y="152"/>
                    </a:lnTo>
                    <a:lnTo>
                      <a:pt x="176" y="165"/>
                    </a:lnTo>
                    <a:lnTo>
                      <a:pt x="176" y="165"/>
                    </a:lnTo>
                    <a:lnTo>
                      <a:pt x="173" y="165"/>
                    </a:lnTo>
                    <a:lnTo>
                      <a:pt x="171" y="166"/>
                    </a:lnTo>
                    <a:lnTo>
                      <a:pt x="168" y="167"/>
                    </a:lnTo>
                    <a:lnTo>
                      <a:pt x="165" y="168"/>
                    </a:lnTo>
                    <a:lnTo>
                      <a:pt x="165" y="168"/>
                    </a:lnTo>
                    <a:lnTo>
                      <a:pt x="162" y="165"/>
                    </a:lnTo>
                    <a:lnTo>
                      <a:pt x="161" y="163"/>
                    </a:lnTo>
                    <a:lnTo>
                      <a:pt x="160" y="159"/>
                    </a:lnTo>
                    <a:lnTo>
                      <a:pt x="161" y="157"/>
                    </a:lnTo>
                    <a:lnTo>
                      <a:pt x="165" y="153"/>
                    </a:lnTo>
                    <a:lnTo>
                      <a:pt x="170" y="146"/>
                    </a:lnTo>
                    <a:lnTo>
                      <a:pt x="170" y="146"/>
                    </a:lnTo>
                    <a:lnTo>
                      <a:pt x="174" y="140"/>
                    </a:lnTo>
                    <a:lnTo>
                      <a:pt x="178" y="131"/>
                    </a:lnTo>
                    <a:lnTo>
                      <a:pt x="186" y="112"/>
                    </a:lnTo>
                    <a:lnTo>
                      <a:pt x="193" y="93"/>
                    </a:lnTo>
                    <a:lnTo>
                      <a:pt x="197" y="85"/>
                    </a:lnTo>
                    <a:lnTo>
                      <a:pt x="202" y="79"/>
                    </a:lnTo>
                    <a:lnTo>
                      <a:pt x="202" y="79"/>
                    </a:lnTo>
                    <a:lnTo>
                      <a:pt x="202" y="71"/>
                    </a:lnTo>
                    <a:lnTo>
                      <a:pt x="202" y="64"/>
                    </a:lnTo>
                    <a:lnTo>
                      <a:pt x="198" y="52"/>
                    </a:lnTo>
                    <a:lnTo>
                      <a:pt x="198" y="52"/>
                    </a:lnTo>
                    <a:lnTo>
                      <a:pt x="190" y="50"/>
                    </a:lnTo>
                    <a:lnTo>
                      <a:pt x="181" y="50"/>
                    </a:lnTo>
                    <a:lnTo>
                      <a:pt x="173" y="52"/>
                    </a:lnTo>
                    <a:lnTo>
                      <a:pt x="164" y="55"/>
                    </a:lnTo>
                    <a:lnTo>
                      <a:pt x="148" y="64"/>
                    </a:lnTo>
                    <a:lnTo>
                      <a:pt x="133" y="73"/>
                    </a:lnTo>
                    <a:lnTo>
                      <a:pt x="133" y="73"/>
                    </a:lnTo>
                    <a:lnTo>
                      <a:pt x="130" y="82"/>
                    </a:lnTo>
                    <a:lnTo>
                      <a:pt x="123" y="92"/>
                    </a:lnTo>
                    <a:lnTo>
                      <a:pt x="112" y="112"/>
                    </a:lnTo>
                    <a:lnTo>
                      <a:pt x="112" y="112"/>
                    </a:lnTo>
                    <a:lnTo>
                      <a:pt x="107" y="121"/>
                    </a:lnTo>
                    <a:lnTo>
                      <a:pt x="103" y="129"/>
                    </a:lnTo>
                    <a:lnTo>
                      <a:pt x="101" y="134"/>
                    </a:lnTo>
                    <a:lnTo>
                      <a:pt x="97" y="136"/>
                    </a:lnTo>
                    <a:lnTo>
                      <a:pt x="92" y="136"/>
                    </a:lnTo>
                    <a:lnTo>
                      <a:pt x="86" y="135"/>
                    </a:lnTo>
                    <a:lnTo>
                      <a:pt x="86" y="135"/>
                    </a:lnTo>
                    <a:lnTo>
                      <a:pt x="91" y="122"/>
                    </a:lnTo>
                    <a:lnTo>
                      <a:pt x="98" y="109"/>
                    </a:lnTo>
                    <a:lnTo>
                      <a:pt x="114" y="84"/>
                    </a:lnTo>
                    <a:lnTo>
                      <a:pt x="120" y="71"/>
                    </a:lnTo>
                    <a:lnTo>
                      <a:pt x="122" y="65"/>
                    </a:lnTo>
                    <a:lnTo>
                      <a:pt x="125" y="58"/>
                    </a:lnTo>
                    <a:lnTo>
                      <a:pt x="126" y="51"/>
                    </a:lnTo>
                    <a:lnTo>
                      <a:pt x="127" y="44"/>
                    </a:lnTo>
                    <a:lnTo>
                      <a:pt x="126" y="36"/>
                    </a:lnTo>
                    <a:lnTo>
                      <a:pt x="123" y="29"/>
                    </a:lnTo>
                    <a:lnTo>
                      <a:pt x="123" y="29"/>
                    </a:lnTo>
                    <a:lnTo>
                      <a:pt x="109" y="28"/>
                    </a:lnTo>
                    <a:lnTo>
                      <a:pt x="97" y="30"/>
                    </a:lnTo>
                    <a:lnTo>
                      <a:pt x="86" y="33"/>
                    </a:lnTo>
                    <a:lnTo>
                      <a:pt x="76" y="37"/>
                    </a:lnTo>
                    <a:lnTo>
                      <a:pt x="68" y="43"/>
                    </a:lnTo>
                    <a:lnTo>
                      <a:pt x="59" y="49"/>
                    </a:lnTo>
                    <a:lnTo>
                      <a:pt x="51" y="55"/>
                    </a:lnTo>
                    <a:lnTo>
                      <a:pt x="40" y="62"/>
                    </a:lnTo>
                    <a:lnTo>
                      <a:pt x="40" y="62"/>
                    </a:lnTo>
                    <a:lnTo>
                      <a:pt x="37" y="69"/>
                    </a:lnTo>
                    <a:lnTo>
                      <a:pt x="34" y="77"/>
                    </a:lnTo>
                    <a:lnTo>
                      <a:pt x="27" y="93"/>
                    </a:lnTo>
                    <a:lnTo>
                      <a:pt x="24" y="100"/>
                    </a:lnTo>
                    <a:lnTo>
                      <a:pt x="20" y="107"/>
                    </a:lnTo>
                    <a:lnTo>
                      <a:pt x="14" y="113"/>
                    </a:lnTo>
                    <a:lnTo>
                      <a:pt x="9" y="119"/>
                    </a:lnTo>
                    <a:lnTo>
                      <a:pt x="9" y="119"/>
                    </a:lnTo>
                    <a:lnTo>
                      <a:pt x="6" y="119"/>
                    </a:lnTo>
                    <a:lnTo>
                      <a:pt x="5" y="118"/>
                    </a:lnTo>
                    <a:lnTo>
                      <a:pt x="0" y="115"/>
                    </a:lnTo>
                    <a:lnTo>
                      <a:pt x="0" y="115"/>
                    </a:lnTo>
                    <a:lnTo>
                      <a:pt x="13" y="88"/>
                    </a:lnTo>
                    <a:lnTo>
                      <a:pt x="26" y="61"/>
                    </a:lnTo>
                    <a:lnTo>
                      <a:pt x="31" y="48"/>
                    </a:lnTo>
                    <a:lnTo>
                      <a:pt x="38" y="33"/>
                    </a:lnTo>
                    <a:lnTo>
                      <a:pt x="42" y="19"/>
                    </a:lnTo>
                    <a:lnTo>
                      <a:pt x="46" y="3"/>
                    </a:lnTo>
                    <a:lnTo>
                      <a:pt x="46" y="3"/>
                    </a:lnTo>
                    <a:lnTo>
                      <a:pt x="50" y="2"/>
                    </a:lnTo>
                    <a:lnTo>
                      <a:pt x="51" y="1"/>
                    </a:lnTo>
                    <a:lnTo>
                      <a:pt x="52" y="0"/>
                    </a:lnTo>
                    <a:lnTo>
                      <a:pt x="52" y="0"/>
                    </a:lnTo>
                    <a:lnTo>
                      <a:pt x="54" y="0"/>
                    </a:lnTo>
                    <a:lnTo>
                      <a:pt x="56" y="1"/>
                    </a:lnTo>
                    <a:lnTo>
                      <a:pt x="59" y="3"/>
                    </a:lnTo>
                    <a:lnTo>
                      <a:pt x="59"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0" name="Freeform 153"/>
              <p:cNvSpPr/>
              <p:nvPr/>
            </p:nvSpPr>
            <p:spPr bwMode="auto">
              <a:xfrm>
                <a:off x="2397126" y="1065213"/>
                <a:ext cx="57150" cy="14288"/>
              </a:xfrm>
              <a:custGeom>
                <a:avLst/>
                <a:gdLst/>
                <a:ahLst/>
                <a:cxnLst>
                  <a:cxn ang="0">
                    <a:pos x="106" y="25"/>
                  </a:cxn>
                  <a:cxn ang="0">
                    <a:pos x="106" y="25"/>
                  </a:cxn>
                  <a:cxn ang="0">
                    <a:pos x="103" y="27"/>
                  </a:cxn>
                  <a:cxn ang="0">
                    <a:pos x="100" y="27"/>
                  </a:cxn>
                  <a:cxn ang="0">
                    <a:pos x="97" y="27"/>
                  </a:cxn>
                  <a:cxn ang="0">
                    <a:pos x="93" y="26"/>
                  </a:cxn>
                  <a:cxn ang="0">
                    <a:pos x="87" y="22"/>
                  </a:cxn>
                  <a:cxn ang="0">
                    <a:pos x="80" y="19"/>
                  </a:cxn>
                  <a:cxn ang="0">
                    <a:pos x="80" y="19"/>
                  </a:cxn>
                  <a:cxn ang="0">
                    <a:pos x="77" y="19"/>
                  </a:cxn>
                  <a:cxn ang="0">
                    <a:pos x="73" y="20"/>
                  </a:cxn>
                  <a:cxn ang="0">
                    <a:pos x="70" y="21"/>
                  </a:cxn>
                  <a:cxn ang="0">
                    <a:pos x="67" y="21"/>
                  </a:cxn>
                  <a:cxn ang="0">
                    <a:pos x="67" y="21"/>
                  </a:cxn>
                  <a:cxn ang="0">
                    <a:pos x="61" y="20"/>
                  </a:cxn>
                  <a:cxn ang="0">
                    <a:pos x="56" y="18"/>
                  </a:cxn>
                  <a:cxn ang="0">
                    <a:pos x="45" y="15"/>
                  </a:cxn>
                  <a:cxn ang="0">
                    <a:pos x="45" y="15"/>
                  </a:cxn>
                  <a:cxn ang="0">
                    <a:pos x="32" y="13"/>
                  </a:cxn>
                  <a:cxn ang="0">
                    <a:pos x="19" y="12"/>
                  </a:cxn>
                  <a:cxn ang="0">
                    <a:pos x="13" y="11"/>
                  </a:cxn>
                  <a:cxn ang="0">
                    <a:pos x="8" y="9"/>
                  </a:cxn>
                  <a:cxn ang="0">
                    <a:pos x="2" y="5"/>
                  </a:cxn>
                  <a:cxn ang="0">
                    <a:pos x="0" y="1"/>
                  </a:cxn>
                  <a:cxn ang="0">
                    <a:pos x="0" y="1"/>
                  </a:cxn>
                  <a:cxn ang="0">
                    <a:pos x="3" y="1"/>
                  </a:cxn>
                  <a:cxn ang="0">
                    <a:pos x="3" y="1"/>
                  </a:cxn>
                  <a:cxn ang="0">
                    <a:pos x="13" y="0"/>
                  </a:cxn>
                  <a:cxn ang="0">
                    <a:pos x="24" y="0"/>
                  </a:cxn>
                  <a:cxn ang="0">
                    <a:pos x="34" y="1"/>
                  </a:cxn>
                  <a:cxn ang="0">
                    <a:pos x="44" y="2"/>
                  </a:cxn>
                  <a:cxn ang="0">
                    <a:pos x="63" y="7"/>
                  </a:cxn>
                  <a:cxn ang="0">
                    <a:pos x="82" y="11"/>
                  </a:cxn>
                  <a:cxn ang="0">
                    <a:pos x="82" y="11"/>
                  </a:cxn>
                  <a:cxn ang="0">
                    <a:pos x="91" y="11"/>
                  </a:cxn>
                  <a:cxn ang="0">
                    <a:pos x="99" y="13"/>
                  </a:cxn>
                  <a:cxn ang="0">
                    <a:pos x="102" y="14"/>
                  </a:cxn>
                  <a:cxn ang="0">
                    <a:pos x="104" y="16"/>
                  </a:cxn>
                  <a:cxn ang="0">
                    <a:pos x="105" y="20"/>
                  </a:cxn>
                  <a:cxn ang="0">
                    <a:pos x="106" y="25"/>
                  </a:cxn>
                  <a:cxn ang="0">
                    <a:pos x="106" y="25"/>
                  </a:cxn>
                </a:cxnLst>
                <a:rect l="0" t="0" r="r" b="b"/>
                <a:pathLst>
                  <a:path w="105" h="27">
                    <a:moveTo>
                      <a:pt x="106" y="25"/>
                    </a:moveTo>
                    <a:lnTo>
                      <a:pt x="106" y="25"/>
                    </a:lnTo>
                    <a:lnTo>
                      <a:pt x="103" y="27"/>
                    </a:lnTo>
                    <a:lnTo>
                      <a:pt x="100" y="27"/>
                    </a:lnTo>
                    <a:lnTo>
                      <a:pt x="97" y="27"/>
                    </a:lnTo>
                    <a:lnTo>
                      <a:pt x="93" y="26"/>
                    </a:lnTo>
                    <a:lnTo>
                      <a:pt x="87" y="22"/>
                    </a:lnTo>
                    <a:lnTo>
                      <a:pt x="80" y="19"/>
                    </a:lnTo>
                    <a:lnTo>
                      <a:pt x="80" y="19"/>
                    </a:lnTo>
                    <a:lnTo>
                      <a:pt x="77" y="19"/>
                    </a:lnTo>
                    <a:lnTo>
                      <a:pt x="73" y="20"/>
                    </a:lnTo>
                    <a:lnTo>
                      <a:pt x="70" y="21"/>
                    </a:lnTo>
                    <a:lnTo>
                      <a:pt x="67" y="21"/>
                    </a:lnTo>
                    <a:lnTo>
                      <a:pt x="67" y="21"/>
                    </a:lnTo>
                    <a:lnTo>
                      <a:pt x="61" y="20"/>
                    </a:lnTo>
                    <a:lnTo>
                      <a:pt x="56" y="18"/>
                    </a:lnTo>
                    <a:lnTo>
                      <a:pt x="45" y="15"/>
                    </a:lnTo>
                    <a:lnTo>
                      <a:pt x="45" y="15"/>
                    </a:lnTo>
                    <a:lnTo>
                      <a:pt x="32" y="13"/>
                    </a:lnTo>
                    <a:lnTo>
                      <a:pt x="19" y="12"/>
                    </a:lnTo>
                    <a:lnTo>
                      <a:pt x="13" y="11"/>
                    </a:lnTo>
                    <a:lnTo>
                      <a:pt x="8" y="9"/>
                    </a:lnTo>
                    <a:lnTo>
                      <a:pt x="2" y="5"/>
                    </a:lnTo>
                    <a:lnTo>
                      <a:pt x="0" y="1"/>
                    </a:lnTo>
                    <a:lnTo>
                      <a:pt x="0" y="1"/>
                    </a:lnTo>
                    <a:lnTo>
                      <a:pt x="3" y="1"/>
                    </a:lnTo>
                    <a:lnTo>
                      <a:pt x="3" y="1"/>
                    </a:lnTo>
                    <a:lnTo>
                      <a:pt x="13" y="0"/>
                    </a:lnTo>
                    <a:lnTo>
                      <a:pt x="24" y="0"/>
                    </a:lnTo>
                    <a:lnTo>
                      <a:pt x="34" y="1"/>
                    </a:lnTo>
                    <a:lnTo>
                      <a:pt x="44" y="2"/>
                    </a:lnTo>
                    <a:lnTo>
                      <a:pt x="63" y="7"/>
                    </a:lnTo>
                    <a:lnTo>
                      <a:pt x="82" y="11"/>
                    </a:lnTo>
                    <a:lnTo>
                      <a:pt x="82" y="11"/>
                    </a:lnTo>
                    <a:lnTo>
                      <a:pt x="91" y="11"/>
                    </a:lnTo>
                    <a:lnTo>
                      <a:pt x="99" y="13"/>
                    </a:lnTo>
                    <a:lnTo>
                      <a:pt x="102" y="14"/>
                    </a:lnTo>
                    <a:lnTo>
                      <a:pt x="104" y="16"/>
                    </a:lnTo>
                    <a:lnTo>
                      <a:pt x="105" y="20"/>
                    </a:lnTo>
                    <a:lnTo>
                      <a:pt x="106" y="25"/>
                    </a:lnTo>
                    <a:lnTo>
                      <a:pt x="106" y="2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1" name="Freeform 154"/>
              <p:cNvSpPr/>
              <p:nvPr/>
            </p:nvSpPr>
            <p:spPr bwMode="auto">
              <a:xfrm>
                <a:off x="2686050" y="1093788"/>
                <a:ext cx="63501" cy="69850"/>
              </a:xfrm>
              <a:custGeom>
                <a:avLst/>
                <a:gdLst/>
                <a:ahLst/>
                <a:cxnLst>
                  <a:cxn ang="0">
                    <a:pos x="118" y="22"/>
                  </a:cxn>
                  <a:cxn ang="0">
                    <a:pos x="114" y="26"/>
                  </a:cxn>
                  <a:cxn ang="0">
                    <a:pos x="106" y="28"/>
                  </a:cxn>
                  <a:cxn ang="0">
                    <a:pos x="104" y="26"/>
                  </a:cxn>
                  <a:cxn ang="0">
                    <a:pos x="102" y="21"/>
                  </a:cxn>
                  <a:cxn ang="0">
                    <a:pos x="100" y="15"/>
                  </a:cxn>
                  <a:cxn ang="0">
                    <a:pos x="98" y="12"/>
                  </a:cxn>
                  <a:cxn ang="0">
                    <a:pos x="94" y="10"/>
                  </a:cxn>
                  <a:cxn ang="0">
                    <a:pos x="76" y="11"/>
                  </a:cxn>
                  <a:cxn ang="0">
                    <a:pos x="54" y="15"/>
                  </a:cxn>
                  <a:cxn ang="0">
                    <a:pos x="40" y="20"/>
                  </a:cxn>
                  <a:cxn ang="0">
                    <a:pos x="35" y="25"/>
                  </a:cxn>
                  <a:cxn ang="0">
                    <a:pos x="26" y="33"/>
                  </a:cxn>
                  <a:cxn ang="0">
                    <a:pos x="21" y="45"/>
                  </a:cxn>
                  <a:cxn ang="0">
                    <a:pos x="14" y="71"/>
                  </a:cxn>
                  <a:cxn ang="0">
                    <a:pos x="14" y="85"/>
                  </a:cxn>
                  <a:cxn ang="0">
                    <a:pos x="17" y="98"/>
                  </a:cxn>
                  <a:cxn ang="0">
                    <a:pos x="24" y="108"/>
                  </a:cxn>
                  <a:cxn ang="0">
                    <a:pos x="35" y="115"/>
                  </a:cxn>
                  <a:cxn ang="0">
                    <a:pos x="40" y="117"/>
                  </a:cxn>
                  <a:cxn ang="0">
                    <a:pos x="57" y="119"/>
                  </a:cxn>
                  <a:cxn ang="0">
                    <a:pos x="81" y="115"/>
                  </a:cxn>
                  <a:cxn ang="0">
                    <a:pos x="102" y="106"/>
                  </a:cxn>
                  <a:cxn ang="0">
                    <a:pos x="116" y="90"/>
                  </a:cxn>
                  <a:cxn ang="0">
                    <a:pos x="118" y="94"/>
                  </a:cxn>
                  <a:cxn ang="0">
                    <a:pos x="119" y="100"/>
                  </a:cxn>
                  <a:cxn ang="0">
                    <a:pos x="117" y="107"/>
                  </a:cxn>
                  <a:cxn ang="0">
                    <a:pos x="108" y="116"/>
                  </a:cxn>
                  <a:cxn ang="0">
                    <a:pos x="91" y="126"/>
                  </a:cxn>
                  <a:cxn ang="0">
                    <a:pos x="76" y="131"/>
                  </a:cxn>
                  <a:cxn ang="0">
                    <a:pos x="69" y="132"/>
                  </a:cxn>
                  <a:cxn ang="0">
                    <a:pos x="53" y="132"/>
                  </a:cxn>
                  <a:cxn ang="0">
                    <a:pos x="39" y="129"/>
                  </a:cxn>
                  <a:cxn ang="0">
                    <a:pos x="26" y="124"/>
                  </a:cxn>
                  <a:cxn ang="0">
                    <a:pos x="15" y="115"/>
                  </a:cxn>
                  <a:cxn ang="0">
                    <a:pos x="8" y="104"/>
                  </a:cxn>
                  <a:cxn ang="0">
                    <a:pos x="2" y="91"/>
                  </a:cxn>
                  <a:cxn ang="0">
                    <a:pos x="0" y="73"/>
                  </a:cxn>
                  <a:cxn ang="0">
                    <a:pos x="1" y="65"/>
                  </a:cxn>
                  <a:cxn ang="0">
                    <a:pos x="5" y="49"/>
                  </a:cxn>
                  <a:cxn ang="0">
                    <a:pos x="13" y="33"/>
                  </a:cxn>
                  <a:cxn ang="0">
                    <a:pos x="25" y="18"/>
                  </a:cxn>
                  <a:cxn ang="0">
                    <a:pos x="40" y="7"/>
                  </a:cxn>
                  <a:cxn ang="0">
                    <a:pos x="51" y="4"/>
                  </a:cxn>
                  <a:cxn ang="0">
                    <a:pos x="75" y="0"/>
                  </a:cxn>
                  <a:cxn ang="0">
                    <a:pos x="98" y="2"/>
                  </a:cxn>
                  <a:cxn ang="0">
                    <a:pos x="107" y="6"/>
                  </a:cxn>
                  <a:cxn ang="0">
                    <a:pos x="115" y="12"/>
                  </a:cxn>
                  <a:cxn ang="0">
                    <a:pos x="118" y="22"/>
                  </a:cxn>
                </a:cxnLst>
                <a:rect l="0" t="0" r="r" b="b"/>
                <a:pathLst>
                  <a:path w="119" h="132">
                    <a:moveTo>
                      <a:pt x="118" y="22"/>
                    </a:moveTo>
                    <a:lnTo>
                      <a:pt x="118" y="22"/>
                    </a:lnTo>
                    <a:lnTo>
                      <a:pt x="117" y="24"/>
                    </a:lnTo>
                    <a:lnTo>
                      <a:pt x="114" y="26"/>
                    </a:lnTo>
                    <a:lnTo>
                      <a:pt x="111" y="27"/>
                    </a:lnTo>
                    <a:lnTo>
                      <a:pt x="106" y="28"/>
                    </a:lnTo>
                    <a:lnTo>
                      <a:pt x="106" y="28"/>
                    </a:lnTo>
                    <a:lnTo>
                      <a:pt x="104" y="26"/>
                    </a:lnTo>
                    <a:lnTo>
                      <a:pt x="103" y="25"/>
                    </a:lnTo>
                    <a:lnTo>
                      <a:pt x="102" y="21"/>
                    </a:lnTo>
                    <a:lnTo>
                      <a:pt x="101" y="17"/>
                    </a:lnTo>
                    <a:lnTo>
                      <a:pt x="100" y="15"/>
                    </a:lnTo>
                    <a:lnTo>
                      <a:pt x="98" y="12"/>
                    </a:lnTo>
                    <a:lnTo>
                      <a:pt x="98" y="12"/>
                    </a:lnTo>
                    <a:lnTo>
                      <a:pt x="96" y="12"/>
                    </a:lnTo>
                    <a:lnTo>
                      <a:pt x="94" y="10"/>
                    </a:lnTo>
                    <a:lnTo>
                      <a:pt x="94" y="10"/>
                    </a:lnTo>
                    <a:lnTo>
                      <a:pt x="76" y="11"/>
                    </a:lnTo>
                    <a:lnTo>
                      <a:pt x="60" y="12"/>
                    </a:lnTo>
                    <a:lnTo>
                      <a:pt x="54" y="15"/>
                    </a:lnTo>
                    <a:lnTo>
                      <a:pt x="46" y="17"/>
                    </a:lnTo>
                    <a:lnTo>
                      <a:pt x="40" y="20"/>
                    </a:lnTo>
                    <a:lnTo>
                      <a:pt x="35" y="25"/>
                    </a:lnTo>
                    <a:lnTo>
                      <a:pt x="35" y="25"/>
                    </a:lnTo>
                    <a:lnTo>
                      <a:pt x="30" y="28"/>
                    </a:lnTo>
                    <a:lnTo>
                      <a:pt x="26" y="33"/>
                    </a:lnTo>
                    <a:lnTo>
                      <a:pt x="23" y="38"/>
                    </a:lnTo>
                    <a:lnTo>
                      <a:pt x="21" y="45"/>
                    </a:lnTo>
                    <a:lnTo>
                      <a:pt x="16" y="57"/>
                    </a:lnTo>
                    <a:lnTo>
                      <a:pt x="14" y="71"/>
                    </a:lnTo>
                    <a:lnTo>
                      <a:pt x="14" y="79"/>
                    </a:lnTo>
                    <a:lnTo>
                      <a:pt x="14" y="85"/>
                    </a:lnTo>
                    <a:lnTo>
                      <a:pt x="15" y="92"/>
                    </a:lnTo>
                    <a:lnTo>
                      <a:pt x="17" y="98"/>
                    </a:lnTo>
                    <a:lnTo>
                      <a:pt x="21" y="103"/>
                    </a:lnTo>
                    <a:lnTo>
                      <a:pt x="24" y="108"/>
                    </a:lnTo>
                    <a:lnTo>
                      <a:pt x="29" y="112"/>
                    </a:lnTo>
                    <a:lnTo>
                      <a:pt x="35" y="115"/>
                    </a:lnTo>
                    <a:lnTo>
                      <a:pt x="35" y="115"/>
                    </a:lnTo>
                    <a:lnTo>
                      <a:pt x="40" y="117"/>
                    </a:lnTo>
                    <a:lnTo>
                      <a:pt x="45" y="118"/>
                    </a:lnTo>
                    <a:lnTo>
                      <a:pt x="57" y="119"/>
                    </a:lnTo>
                    <a:lnTo>
                      <a:pt x="69" y="118"/>
                    </a:lnTo>
                    <a:lnTo>
                      <a:pt x="81" y="115"/>
                    </a:lnTo>
                    <a:lnTo>
                      <a:pt x="92" y="111"/>
                    </a:lnTo>
                    <a:lnTo>
                      <a:pt x="102" y="106"/>
                    </a:lnTo>
                    <a:lnTo>
                      <a:pt x="111" y="98"/>
                    </a:lnTo>
                    <a:lnTo>
                      <a:pt x="116" y="90"/>
                    </a:lnTo>
                    <a:lnTo>
                      <a:pt x="116" y="90"/>
                    </a:lnTo>
                    <a:lnTo>
                      <a:pt x="118" y="94"/>
                    </a:lnTo>
                    <a:lnTo>
                      <a:pt x="119" y="97"/>
                    </a:lnTo>
                    <a:lnTo>
                      <a:pt x="119" y="100"/>
                    </a:lnTo>
                    <a:lnTo>
                      <a:pt x="119" y="103"/>
                    </a:lnTo>
                    <a:lnTo>
                      <a:pt x="117" y="107"/>
                    </a:lnTo>
                    <a:lnTo>
                      <a:pt x="115" y="110"/>
                    </a:lnTo>
                    <a:lnTo>
                      <a:pt x="108" y="116"/>
                    </a:lnTo>
                    <a:lnTo>
                      <a:pt x="100" y="122"/>
                    </a:lnTo>
                    <a:lnTo>
                      <a:pt x="91" y="126"/>
                    </a:lnTo>
                    <a:lnTo>
                      <a:pt x="84" y="129"/>
                    </a:lnTo>
                    <a:lnTo>
                      <a:pt x="76" y="131"/>
                    </a:lnTo>
                    <a:lnTo>
                      <a:pt x="76" y="131"/>
                    </a:lnTo>
                    <a:lnTo>
                      <a:pt x="69" y="132"/>
                    </a:lnTo>
                    <a:lnTo>
                      <a:pt x="60" y="132"/>
                    </a:lnTo>
                    <a:lnTo>
                      <a:pt x="53" y="132"/>
                    </a:lnTo>
                    <a:lnTo>
                      <a:pt x="45" y="131"/>
                    </a:lnTo>
                    <a:lnTo>
                      <a:pt x="39" y="129"/>
                    </a:lnTo>
                    <a:lnTo>
                      <a:pt x="31" y="127"/>
                    </a:lnTo>
                    <a:lnTo>
                      <a:pt x="26" y="124"/>
                    </a:lnTo>
                    <a:lnTo>
                      <a:pt x="21" y="119"/>
                    </a:lnTo>
                    <a:lnTo>
                      <a:pt x="15" y="115"/>
                    </a:lnTo>
                    <a:lnTo>
                      <a:pt x="11" y="110"/>
                    </a:lnTo>
                    <a:lnTo>
                      <a:pt x="8" y="104"/>
                    </a:lnTo>
                    <a:lnTo>
                      <a:pt x="5" y="97"/>
                    </a:lnTo>
                    <a:lnTo>
                      <a:pt x="2" y="91"/>
                    </a:lnTo>
                    <a:lnTo>
                      <a:pt x="1" y="82"/>
                    </a:lnTo>
                    <a:lnTo>
                      <a:pt x="0" y="73"/>
                    </a:lnTo>
                    <a:lnTo>
                      <a:pt x="1" y="65"/>
                    </a:lnTo>
                    <a:lnTo>
                      <a:pt x="1" y="65"/>
                    </a:lnTo>
                    <a:lnTo>
                      <a:pt x="2" y="56"/>
                    </a:lnTo>
                    <a:lnTo>
                      <a:pt x="5" y="49"/>
                    </a:lnTo>
                    <a:lnTo>
                      <a:pt x="9" y="40"/>
                    </a:lnTo>
                    <a:lnTo>
                      <a:pt x="13" y="33"/>
                    </a:lnTo>
                    <a:lnTo>
                      <a:pt x="18" y="25"/>
                    </a:lnTo>
                    <a:lnTo>
                      <a:pt x="25" y="18"/>
                    </a:lnTo>
                    <a:lnTo>
                      <a:pt x="32" y="12"/>
                    </a:lnTo>
                    <a:lnTo>
                      <a:pt x="40" y="7"/>
                    </a:lnTo>
                    <a:lnTo>
                      <a:pt x="40" y="7"/>
                    </a:lnTo>
                    <a:lnTo>
                      <a:pt x="51" y="4"/>
                    </a:lnTo>
                    <a:lnTo>
                      <a:pt x="62" y="1"/>
                    </a:lnTo>
                    <a:lnTo>
                      <a:pt x="75" y="0"/>
                    </a:lnTo>
                    <a:lnTo>
                      <a:pt x="87" y="0"/>
                    </a:lnTo>
                    <a:lnTo>
                      <a:pt x="98" y="2"/>
                    </a:lnTo>
                    <a:lnTo>
                      <a:pt x="103" y="4"/>
                    </a:lnTo>
                    <a:lnTo>
                      <a:pt x="107" y="6"/>
                    </a:lnTo>
                    <a:lnTo>
                      <a:pt x="112" y="9"/>
                    </a:lnTo>
                    <a:lnTo>
                      <a:pt x="115" y="12"/>
                    </a:lnTo>
                    <a:lnTo>
                      <a:pt x="117" y="17"/>
                    </a:lnTo>
                    <a:lnTo>
                      <a:pt x="118" y="22"/>
                    </a:lnTo>
                    <a:lnTo>
                      <a:pt x="118" y="2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2" name="Freeform 155"/>
              <p:cNvSpPr>
                <a:spLocks noEditPoints="1"/>
              </p:cNvSpPr>
              <p:nvPr/>
            </p:nvSpPr>
            <p:spPr bwMode="auto">
              <a:xfrm>
                <a:off x="2071688" y="881063"/>
                <a:ext cx="871538" cy="463550"/>
              </a:xfrm>
              <a:custGeom>
                <a:avLst/>
                <a:gdLst/>
                <a:ahLst/>
                <a:cxnLst>
                  <a:cxn ang="0">
                    <a:pos x="183" y="382"/>
                  </a:cxn>
                  <a:cxn ang="0">
                    <a:pos x="153" y="348"/>
                  </a:cxn>
                  <a:cxn ang="0">
                    <a:pos x="98" y="335"/>
                  </a:cxn>
                  <a:cxn ang="0">
                    <a:pos x="153" y="232"/>
                  </a:cxn>
                  <a:cxn ang="0">
                    <a:pos x="235" y="258"/>
                  </a:cxn>
                  <a:cxn ang="0">
                    <a:pos x="207" y="213"/>
                  </a:cxn>
                  <a:cxn ang="0">
                    <a:pos x="145" y="196"/>
                  </a:cxn>
                  <a:cxn ang="0">
                    <a:pos x="202" y="123"/>
                  </a:cxn>
                  <a:cxn ang="0">
                    <a:pos x="246" y="152"/>
                  </a:cxn>
                  <a:cxn ang="0">
                    <a:pos x="268" y="82"/>
                  </a:cxn>
                  <a:cxn ang="0">
                    <a:pos x="207" y="66"/>
                  </a:cxn>
                  <a:cxn ang="0">
                    <a:pos x="586" y="64"/>
                  </a:cxn>
                  <a:cxn ang="0">
                    <a:pos x="974" y="140"/>
                  </a:cxn>
                  <a:cxn ang="0">
                    <a:pos x="1637" y="309"/>
                  </a:cxn>
                  <a:cxn ang="0">
                    <a:pos x="1477" y="640"/>
                  </a:cxn>
                  <a:cxn ang="0">
                    <a:pos x="1356" y="868"/>
                  </a:cxn>
                  <a:cxn ang="0">
                    <a:pos x="929" y="811"/>
                  </a:cxn>
                  <a:cxn ang="0">
                    <a:pos x="583" y="739"/>
                  </a:cxn>
                  <a:cxn ang="0">
                    <a:pos x="124" y="634"/>
                  </a:cxn>
                  <a:cxn ang="0">
                    <a:pos x="18" y="563"/>
                  </a:cxn>
                  <a:cxn ang="0">
                    <a:pos x="108" y="506"/>
                  </a:cxn>
                  <a:cxn ang="0">
                    <a:pos x="156" y="484"/>
                  </a:cxn>
                  <a:cxn ang="0">
                    <a:pos x="101" y="475"/>
                  </a:cxn>
                  <a:cxn ang="0">
                    <a:pos x="64" y="435"/>
                  </a:cxn>
                  <a:cxn ang="0">
                    <a:pos x="106" y="455"/>
                  </a:cxn>
                  <a:cxn ang="0">
                    <a:pos x="171" y="482"/>
                  </a:cxn>
                  <a:cxn ang="0">
                    <a:pos x="89" y="517"/>
                  </a:cxn>
                  <a:cxn ang="0">
                    <a:pos x="40" y="593"/>
                  </a:cxn>
                  <a:cxn ang="0">
                    <a:pos x="599" y="730"/>
                  </a:cxn>
                  <a:cxn ang="0">
                    <a:pos x="1098" y="818"/>
                  </a:cxn>
                  <a:cxn ang="0">
                    <a:pos x="1251" y="782"/>
                  </a:cxn>
                  <a:cxn ang="0">
                    <a:pos x="1171" y="710"/>
                  </a:cxn>
                  <a:cxn ang="0">
                    <a:pos x="1133" y="701"/>
                  </a:cxn>
                  <a:cxn ang="0">
                    <a:pos x="1003" y="739"/>
                  </a:cxn>
                  <a:cxn ang="0">
                    <a:pos x="962" y="666"/>
                  </a:cxn>
                  <a:cxn ang="0">
                    <a:pos x="1098" y="611"/>
                  </a:cxn>
                  <a:cxn ang="0">
                    <a:pos x="1185" y="681"/>
                  </a:cxn>
                  <a:cxn ang="0">
                    <a:pos x="1257" y="577"/>
                  </a:cxn>
                  <a:cxn ang="0">
                    <a:pos x="1258" y="611"/>
                  </a:cxn>
                  <a:cxn ang="0">
                    <a:pos x="1338" y="516"/>
                  </a:cxn>
                  <a:cxn ang="0">
                    <a:pos x="1448" y="495"/>
                  </a:cxn>
                  <a:cxn ang="0">
                    <a:pos x="1567" y="438"/>
                  </a:cxn>
                  <a:cxn ang="0">
                    <a:pos x="1482" y="272"/>
                  </a:cxn>
                  <a:cxn ang="0">
                    <a:pos x="1434" y="258"/>
                  </a:cxn>
                  <a:cxn ang="0">
                    <a:pos x="1313" y="222"/>
                  </a:cxn>
                  <a:cxn ang="0">
                    <a:pos x="1162" y="188"/>
                  </a:cxn>
                  <a:cxn ang="0">
                    <a:pos x="827" y="126"/>
                  </a:cxn>
                  <a:cxn ang="0">
                    <a:pos x="526" y="61"/>
                  </a:cxn>
                  <a:cxn ang="0">
                    <a:pos x="243" y="76"/>
                  </a:cxn>
                  <a:cxn ang="0">
                    <a:pos x="298" y="120"/>
                  </a:cxn>
                  <a:cxn ang="0">
                    <a:pos x="222" y="145"/>
                  </a:cxn>
                  <a:cxn ang="0">
                    <a:pos x="188" y="185"/>
                  </a:cxn>
                  <a:cxn ang="0">
                    <a:pos x="258" y="214"/>
                  </a:cxn>
                  <a:cxn ang="0">
                    <a:pos x="194" y="279"/>
                  </a:cxn>
                  <a:cxn ang="0">
                    <a:pos x="143" y="332"/>
                  </a:cxn>
                  <a:cxn ang="0">
                    <a:pos x="208" y="373"/>
                  </a:cxn>
                  <a:cxn ang="0">
                    <a:pos x="134" y="378"/>
                  </a:cxn>
                  <a:cxn ang="0">
                    <a:pos x="1358" y="626"/>
                  </a:cxn>
                  <a:cxn ang="0">
                    <a:pos x="1416" y="538"/>
                  </a:cxn>
                  <a:cxn ang="0">
                    <a:pos x="1340" y="633"/>
                  </a:cxn>
                  <a:cxn ang="0">
                    <a:pos x="1298" y="723"/>
                  </a:cxn>
                  <a:cxn ang="0">
                    <a:pos x="1440" y="650"/>
                  </a:cxn>
                </a:cxnLst>
                <a:rect l="0" t="0" r="r" b="b"/>
                <a:pathLst>
                  <a:path w="1647" h="876">
                    <a:moveTo>
                      <a:pt x="98" y="356"/>
                    </a:moveTo>
                    <a:lnTo>
                      <a:pt x="98" y="356"/>
                    </a:lnTo>
                    <a:lnTo>
                      <a:pt x="112" y="357"/>
                    </a:lnTo>
                    <a:lnTo>
                      <a:pt x="125" y="359"/>
                    </a:lnTo>
                    <a:lnTo>
                      <a:pt x="139" y="362"/>
                    </a:lnTo>
                    <a:lnTo>
                      <a:pt x="153" y="366"/>
                    </a:lnTo>
                    <a:lnTo>
                      <a:pt x="153" y="366"/>
                    </a:lnTo>
                    <a:lnTo>
                      <a:pt x="152" y="375"/>
                    </a:lnTo>
                    <a:lnTo>
                      <a:pt x="153" y="382"/>
                    </a:lnTo>
                    <a:lnTo>
                      <a:pt x="155" y="387"/>
                    </a:lnTo>
                    <a:lnTo>
                      <a:pt x="157" y="389"/>
                    </a:lnTo>
                    <a:lnTo>
                      <a:pt x="161" y="391"/>
                    </a:lnTo>
                    <a:lnTo>
                      <a:pt x="167" y="390"/>
                    </a:lnTo>
                    <a:lnTo>
                      <a:pt x="172" y="389"/>
                    </a:lnTo>
                    <a:lnTo>
                      <a:pt x="177" y="386"/>
                    </a:lnTo>
                    <a:lnTo>
                      <a:pt x="183" y="382"/>
                    </a:lnTo>
                    <a:lnTo>
                      <a:pt x="188" y="378"/>
                    </a:lnTo>
                    <a:lnTo>
                      <a:pt x="192" y="373"/>
                    </a:lnTo>
                    <a:lnTo>
                      <a:pt x="197" y="367"/>
                    </a:lnTo>
                    <a:lnTo>
                      <a:pt x="200" y="361"/>
                    </a:lnTo>
                    <a:lnTo>
                      <a:pt x="201" y="354"/>
                    </a:lnTo>
                    <a:lnTo>
                      <a:pt x="202" y="348"/>
                    </a:lnTo>
                    <a:lnTo>
                      <a:pt x="201" y="342"/>
                    </a:lnTo>
                    <a:lnTo>
                      <a:pt x="201" y="342"/>
                    </a:lnTo>
                    <a:lnTo>
                      <a:pt x="198" y="335"/>
                    </a:lnTo>
                    <a:lnTo>
                      <a:pt x="192" y="331"/>
                    </a:lnTo>
                    <a:lnTo>
                      <a:pt x="179" y="321"/>
                    </a:lnTo>
                    <a:lnTo>
                      <a:pt x="179" y="321"/>
                    </a:lnTo>
                    <a:lnTo>
                      <a:pt x="175" y="322"/>
                    </a:lnTo>
                    <a:lnTo>
                      <a:pt x="171" y="326"/>
                    </a:lnTo>
                    <a:lnTo>
                      <a:pt x="164" y="332"/>
                    </a:lnTo>
                    <a:lnTo>
                      <a:pt x="153" y="348"/>
                    </a:lnTo>
                    <a:lnTo>
                      <a:pt x="153" y="348"/>
                    </a:lnTo>
                    <a:lnTo>
                      <a:pt x="148" y="348"/>
                    </a:lnTo>
                    <a:lnTo>
                      <a:pt x="145" y="347"/>
                    </a:lnTo>
                    <a:lnTo>
                      <a:pt x="141" y="346"/>
                    </a:lnTo>
                    <a:lnTo>
                      <a:pt x="138" y="344"/>
                    </a:lnTo>
                    <a:lnTo>
                      <a:pt x="132" y="339"/>
                    </a:lnTo>
                    <a:lnTo>
                      <a:pt x="129" y="337"/>
                    </a:lnTo>
                    <a:lnTo>
                      <a:pt x="126" y="336"/>
                    </a:lnTo>
                    <a:lnTo>
                      <a:pt x="126" y="336"/>
                    </a:lnTo>
                    <a:lnTo>
                      <a:pt x="123" y="336"/>
                    </a:lnTo>
                    <a:lnTo>
                      <a:pt x="118" y="337"/>
                    </a:lnTo>
                    <a:lnTo>
                      <a:pt x="112" y="338"/>
                    </a:lnTo>
                    <a:lnTo>
                      <a:pt x="108" y="338"/>
                    </a:lnTo>
                    <a:lnTo>
                      <a:pt x="104" y="338"/>
                    </a:lnTo>
                    <a:lnTo>
                      <a:pt x="101" y="337"/>
                    </a:lnTo>
                    <a:lnTo>
                      <a:pt x="98" y="335"/>
                    </a:lnTo>
                    <a:lnTo>
                      <a:pt x="98" y="335"/>
                    </a:lnTo>
                    <a:lnTo>
                      <a:pt x="97" y="332"/>
                    </a:lnTo>
                    <a:lnTo>
                      <a:pt x="97" y="329"/>
                    </a:lnTo>
                    <a:lnTo>
                      <a:pt x="99" y="321"/>
                    </a:lnTo>
                    <a:lnTo>
                      <a:pt x="100" y="315"/>
                    </a:lnTo>
                    <a:lnTo>
                      <a:pt x="100" y="312"/>
                    </a:lnTo>
                    <a:lnTo>
                      <a:pt x="99" y="308"/>
                    </a:lnTo>
                    <a:lnTo>
                      <a:pt x="99" y="308"/>
                    </a:lnTo>
                    <a:lnTo>
                      <a:pt x="107" y="301"/>
                    </a:lnTo>
                    <a:lnTo>
                      <a:pt x="113" y="292"/>
                    </a:lnTo>
                    <a:lnTo>
                      <a:pt x="118" y="283"/>
                    </a:lnTo>
                    <a:lnTo>
                      <a:pt x="123" y="273"/>
                    </a:lnTo>
                    <a:lnTo>
                      <a:pt x="131" y="251"/>
                    </a:lnTo>
                    <a:lnTo>
                      <a:pt x="139" y="229"/>
                    </a:lnTo>
                    <a:lnTo>
                      <a:pt x="139" y="229"/>
                    </a:lnTo>
                    <a:lnTo>
                      <a:pt x="153" y="232"/>
                    </a:lnTo>
                    <a:lnTo>
                      <a:pt x="169" y="235"/>
                    </a:lnTo>
                    <a:lnTo>
                      <a:pt x="201" y="239"/>
                    </a:lnTo>
                    <a:lnTo>
                      <a:pt x="201" y="239"/>
                    </a:lnTo>
                    <a:lnTo>
                      <a:pt x="195" y="245"/>
                    </a:lnTo>
                    <a:lnTo>
                      <a:pt x="192" y="252"/>
                    </a:lnTo>
                    <a:lnTo>
                      <a:pt x="192" y="258"/>
                    </a:lnTo>
                    <a:lnTo>
                      <a:pt x="194" y="263"/>
                    </a:lnTo>
                    <a:lnTo>
                      <a:pt x="198" y="268"/>
                    </a:lnTo>
                    <a:lnTo>
                      <a:pt x="203" y="271"/>
                    </a:lnTo>
                    <a:lnTo>
                      <a:pt x="210" y="272"/>
                    </a:lnTo>
                    <a:lnTo>
                      <a:pt x="219" y="270"/>
                    </a:lnTo>
                    <a:lnTo>
                      <a:pt x="219" y="270"/>
                    </a:lnTo>
                    <a:lnTo>
                      <a:pt x="223" y="269"/>
                    </a:lnTo>
                    <a:lnTo>
                      <a:pt x="228" y="266"/>
                    </a:lnTo>
                    <a:lnTo>
                      <a:pt x="232" y="262"/>
                    </a:lnTo>
                    <a:lnTo>
                      <a:pt x="235" y="258"/>
                    </a:lnTo>
                    <a:lnTo>
                      <a:pt x="240" y="247"/>
                    </a:lnTo>
                    <a:lnTo>
                      <a:pt x="244" y="237"/>
                    </a:lnTo>
                    <a:lnTo>
                      <a:pt x="245" y="226"/>
                    </a:lnTo>
                    <a:lnTo>
                      <a:pt x="245" y="221"/>
                    </a:lnTo>
                    <a:lnTo>
                      <a:pt x="244" y="215"/>
                    </a:lnTo>
                    <a:lnTo>
                      <a:pt x="243" y="211"/>
                    </a:lnTo>
                    <a:lnTo>
                      <a:pt x="240" y="208"/>
                    </a:lnTo>
                    <a:lnTo>
                      <a:pt x="237" y="205"/>
                    </a:lnTo>
                    <a:lnTo>
                      <a:pt x="234" y="202"/>
                    </a:lnTo>
                    <a:lnTo>
                      <a:pt x="234" y="202"/>
                    </a:lnTo>
                    <a:lnTo>
                      <a:pt x="230" y="201"/>
                    </a:lnTo>
                    <a:lnTo>
                      <a:pt x="225" y="201"/>
                    </a:lnTo>
                    <a:lnTo>
                      <a:pt x="222" y="203"/>
                    </a:lnTo>
                    <a:lnTo>
                      <a:pt x="219" y="206"/>
                    </a:lnTo>
                    <a:lnTo>
                      <a:pt x="212" y="211"/>
                    </a:lnTo>
                    <a:lnTo>
                      <a:pt x="207" y="213"/>
                    </a:lnTo>
                    <a:lnTo>
                      <a:pt x="202" y="215"/>
                    </a:lnTo>
                    <a:lnTo>
                      <a:pt x="202" y="215"/>
                    </a:lnTo>
                    <a:lnTo>
                      <a:pt x="198" y="215"/>
                    </a:lnTo>
                    <a:lnTo>
                      <a:pt x="194" y="215"/>
                    </a:lnTo>
                    <a:lnTo>
                      <a:pt x="187" y="212"/>
                    </a:lnTo>
                    <a:lnTo>
                      <a:pt x="180" y="208"/>
                    </a:lnTo>
                    <a:lnTo>
                      <a:pt x="176" y="207"/>
                    </a:lnTo>
                    <a:lnTo>
                      <a:pt x="172" y="206"/>
                    </a:lnTo>
                    <a:lnTo>
                      <a:pt x="172" y="206"/>
                    </a:lnTo>
                    <a:lnTo>
                      <a:pt x="168" y="206"/>
                    </a:lnTo>
                    <a:lnTo>
                      <a:pt x="164" y="206"/>
                    </a:lnTo>
                    <a:lnTo>
                      <a:pt x="156" y="207"/>
                    </a:lnTo>
                    <a:lnTo>
                      <a:pt x="152" y="207"/>
                    </a:lnTo>
                    <a:lnTo>
                      <a:pt x="148" y="205"/>
                    </a:lnTo>
                    <a:lnTo>
                      <a:pt x="146" y="201"/>
                    </a:lnTo>
                    <a:lnTo>
                      <a:pt x="145" y="196"/>
                    </a:lnTo>
                    <a:lnTo>
                      <a:pt x="145" y="196"/>
                    </a:lnTo>
                    <a:lnTo>
                      <a:pt x="145" y="191"/>
                    </a:lnTo>
                    <a:lnTo>
                      <a:pt x="148" y="187"/>
                    </a:lnTo>
                    <a:lnTo>
                      <a:pt x="158" y="182"/>
                    </a:lnTo>
                    <a:lnTo>
                      <a:pt x="158" y="182"/>
                    </a:lnTo>
                    <a:lnTo>
                      <a:pt x="164" y="167"/>
                    </a:lnTo>
                    <a:lnTo>
                      <a:pt x="171" y="153"/>
                    </a:lnTo>
                    <a:lnTo>
                      <a:pt x="177" y="139"/>
                    </a:lnTo>
                    <a:lnTo>
                      <a:pt x="178" y="132"/>
                    </a:lnTo>
                    <a:lnTo>
                      <a:pt x="179" y="123"/>
                    </a:lnTo>
                    <a:lnTo>
                      <a:pt x="179" y="123"/>
                    </a:lnTo>
                    <a:lnTo>
                      <a:pt x="183" y="121"/>
                    </a:lnTo>
                    <a:lnTo>
                      <a:pt x="186" y="120"/>
                    </a:lnTo>
                    <a:lnTo>
                      <a:pt x="190" y="120"/>
                    </a:lnTo>
                    <a:lnTo>
                      <a:pt x="193" y="121"/>
                    </a:lnTo>
                    <a:lnTo>
                      <a:pt x="202" y="123"/>
                    </a:lnTo>
                    <a:lnTo>
                      <a:pt x="207" y="124"/>
                    </a:lnTo>
                    <a:lnTo>
                      <a:pt x="212" y="125"/>
                    </a:lnTo>
                    <a:lnTo>
                      <a:pt x="212" y="125"/>
                    </a:lnTo>
                    <a:lnTo>
                      <a:pt x="218" y="123"/>
                    </a:lnTo>
                    <a:lnTo>
                      <a:pt x="224" y="121"/>
                    </a:lnTo>
                    <a:lnTo>
                      <a:pt x="231" y="119"/>
                    </a:lnTo>
                    <a:lnTo>
                      <a:pt x="234" y="119"/>
                    </a:lnTo>
                    <a:lnTo>
                      <a:pt x="237" y="120"/>
                    </a:lnTo>
                    <a:lnTo>
                      <a:pt x="237" y="120"/>
                    </a:lnTo>
                    <a:lnTo>
                      <a:pt x="240" y="123"/>
                    </a:lnTo>
                    <a:lnTo>
                      <a:pt x="243" y="126"/>
                    </a:lnTo>
                    <a:lnTo>
                      <a:pt x="244" y="130"/>
                    </a:lnTo>
                    <a:lnTo>
                      <a:pt x="243" y="134"/>
                    </a:lnTo>
                    <a:lnTo>
                      <a:pt x="243" y="142"/>
                    </a:lnTo>
                    <a:lnTo>
                      <a:pt x="244" y="147"/>
                    </a:lnTo>
                    <a:lnTo>
                      <a:pt x="246" y="152"/>
                    </a:lnTo>
                    <a:lnTo>
                      <a:pt x="246" y="152"/>
                    </a:lnTo>
                    <a:lnTo>
                      <a:pt x="253" y="151"/>
                    </a:lnTo>
                    <a:lnTo>
                      <a:pt x="260" y="149"/>
                    </a:lnTo>
                    <a:lnTo>
                      <a:pt x="265" y="146"/>
                    </a:lnTo>
                    <a:lnTo>
                      <a:pt x="269" y="142"/>
                    </a:lnTo>
                    <a:lnTo>
                      <a:pt x="274" y="137"/>
                    </a:lnTo>
                    <a:lnTo>
                      <a:pt x="277" y="133"/>
                    </a:lnTo>
                    <a:lnTo>
                      <a:pt x="279" y="126"/>
                    </a:lnTo>
                    <a:lnTo>
                      <a:pt x="280" y="120"/>
                    </a:lnTo>
                    <a:lnTo>
                      <a:pt x="281" y="115"/>
                    </a:lnTo>
                    <a:lnTo>
                      <a:pt x="281" y="108"/>
                    </a:lnTo>
                    <a:lnTo>
                      <a:pt x="280" y="102"/>
                    </a:lnTo>
                    <a:lnTo>
                      <a:pt x="279" y="96"/>
                    </a:lnTo>
                    <a:lnTo>
                      <a:pt x="276" y="91"/>
                    </a:lnTo>
                    <a:lnTo>
                      <a:pt x="273" y="86"/>
                    </a:lnTo>
                    <a:lnTo>
                      <a:pt x="268" y="82"/>
                    </a:lnTo>
                    <a:lnTo>
                      <a:pt x="264" y="79"/>
                    </a:lnTo>
                    <a:lnTo>
                      <a:pt x="264" y="79"/>
                    </a:lnTo>
                    <a:lnTo>
                      <a:pt x="260" y="80"/>
                    </a:lnTo>
                    <a:lnTo>
                      <a:pt x="256" y="82"/>
                    </a:lnTo>
                    <a:lnTo>
                      <a:pt x="252" y="88"/>
                    </a:lnTo>
                    <a:lnTo>
                      <a:pt x="248" y="94"/>
                    </a:lnTo>
                    <a:lnTo>
                      <a:pt x="243" y="100"/>
                    </a:lnTo>
                    <a:lnTo>
                      <a:pt x="243" y="100"/>
                    </a:lnTo>
                    <a:lnTo>
                      <a:pt x="218" y="94"/>
                    </a:lnTo>
                    <a:lnTo>
                      <a:pt x="206" y="92"/>
                    </a:lnTo>
                    <a:lnTo>
                      <a:pt x="195" y="89"/>
                    </a:lnTo>
                    <a:lnTo>
                      <a:pt x="195" y="89"/>
                    </a:lnTo>
                    <a:lnTo>
                      <a:pt x="197" y="84"/>
                    </a:lnTo>
                    <a:lnTo>
                      <a:pt x="198" y="78"/>
                    </a:lnTo>
                    <a:lnTo>
                      <a:pt x="202" y="72"/>
                    </a:lnTo>
                    <a:lnTo>
                      <a:pt x="207" y="66"/>
                    </a:lnTo>
                    <a:lnTo>
                      <a:pt x="212" y="60"/>
                    </a:lnTo>
                    <a:lnTo>
                      <a:pt x="212" y="60"/>
                    </a:lnTo>
                    <a:lnTo>
                      <a:pt x="216" y="42"/>
                    </a:lnTo>
                    <a:lnTo>
                      <a:pt x="221" y="28"/>
                    </a:lnTo>
                    <a:lnTo>
                      <a:pt x="227" y="15"/>
                    </a:lnTo>
                    <a:lnTo>
                      <a:pt x="232" y="0"/>
                    </a:lnTo>
                    <a:lnTo>
                      <a:pt x="232" y="0"/>
                    </a:lnTo>
                    <a:lnTo>
                      <a:pt x="267" y="4"/>
                    </a:lnTo>
                    <a:lnTo>
                      <a:pt x="303" y="10"/>
                    </a:lnTo>
                    <a:lnTo>
                      <a:pt x="373" y="21"/>
                    </a:lnTo>
                    <a:lnTo>
                      <a:pt x="444" y="34"/>
                    </a:lnTo>
                    <a:lnTo>
                      <a:pt x="513" y="47"/>
                    </a:lnTo>
                    <a:lnTo>
                      <a:pt x="513" y="47"/>
                    </a:lnTo>
                    <a:lnTo>
                      <a:pt x="532" y="50"/>
                    </a:lnTo>
                    <a:lnTo>
                      <a:pt x="550" y="55"/>
                    </a:lnTo>
                    <a:lnTo>
                      <a:pt x="586" y="64"/>
                    </a:lnTo>
                    <a:lnTo>
                      <a:pt x="622" y="73"/>
                    </a:lnTo>
                    <a:lnTo>
                      <a:pt x="657" y="80"/>
                    </a:lnTo>
                    <a:lnTo>
                      <a:pt x="657" y="80"/>
                    </a:lnTo>
                    <a:lnTo>
                      <a:pt x="694" y="88"/>
                    </a:lnTo>
                    <a:lnTo>
                      <a:pt x="731" y="95"/>
                    </a:lnTo>
                    <a:lnTo>
                      <a:pt x="801" y="110"/>
                    </a:lnTo>
                    <a:lnTo>
                      <a:pt x="801" y="110"/>
                    </a:lnTo>
                    <a:lnTo>
                      <a:pt x="813" y="112"/>
                    </a:lnTo>
                    <a:lnTo>
                      <a:pt x="825" y="112"/>
                    </a:lnTo>
                    <a:lnTo>
                      <a:pt x="837" y="115"/>
                    </a:lnTo>
                    <a:lnTo>
                      <a:pt x="843" y="117"/>
                    </a:lnTo>
                    <a:lnTo>
                      <a:pt x="849" y="120"/>
                    </a:lnTo>
                    <a:lnTo>
                      <a:pt x="849" y="120"/>
                    </a:lnTo>
                    <a:lnTo>
                      <a:pt x="880" y="124"/>
                    </a:lnTo>
                    <a:lnTo>
                      <a:pt x="911" y="129"/>
                    </a:lnTo>
                    <a:lnTo>
                      <a:pt x="974" y="140"/>
                    </a:lnTo>
                    <a:lnTo>
                      <a:pt x="1038" y="151"/>
                    </a:lnTo>
                    <a:lnTo>
                      <a:pt x="1070" y="156"/>
                    </a:lnTo>
                    <a:lnTo>
                      <a:pt x="1101" y="160"/>
                    </a:lnTo>
                    <a:lnTo>
                      <a:pt x="1101" y="160"/>
                    </a:lnTo>
                    <a:lnTo>
                      <a:pt x="1167" y="173"/>
                    </a:lnTo>
                    <a:lnTo>
                      <a:pt x="1231" y="190"/>
                    </a:lnTo>
                    <a:lnTo>
                      <a:pt x="1295" y="208"/>
                    </a:lnTo>
                    <a:lnTo>
                      <a:pt x="1359" y="226"/>
                    </a:lnTo>
                    <a:lnTo>
                      <a:pt x="1486" y="263"/>
                    </a:lnTo>
                    <a:lnTo>
                      <a:pt x="1549" y="283"/>
                    </a:lnTo>
                    <a:lnTo>
                      <a:pt x="1612" y="300"/>
                    </a:lnTo>
                    <a:lnTo>
                      <a:pt x="1612" y="300"/>
                    </a:lnTo>
                    <a:lnTo>
                      <a:pt x="1617" y="303"/>
                    </a:lnTo>
                    <a:lnTo>
                      <a:pt x="1622" y="305"/>
                    </a:lnTo>
                    <a:lnTo>
                      <a:pt x="1632" y="308"/>
                    </a:lnTo>
                    <a:lnTo>
                      <a:pt x="1637" y="309"/>
                    </a:lnTo>
                    <a:lnTo>
                      <a:pt x="1641" y="312"/>
                    </a:lnTo>
                    <a:lnTo>
                      <a:pt x="1645" y="315"/>
                    </a:lnTo>
                    <a:lnTo>
                      <a:pt x="1647" y="319"/>
                    </a:lnTo>
                    <a:lnTo>
                      <a:pt x="1647" y="319"/>
                    </a:lnTo>
                    <a:lnTo>
                      <a:pt x="1645" y="323"/>
                    </a:lnTo>
                    <a:lnTo>
                      <a:pt x="1642" y="327"/>
                    </a:lnTo>
                    <a:lnTo>
                      <a:pt x="1639" y="329"/>
                    </a:lnTo>
                    <a:lnTo>
                      <a:pt x="1634" y="331"/>
                    </a:lnTo>
                    <a:lnTo>
                      <a:pt x="1634" y="331"/>
                    </a:lnTo>
                    <a:lnTo>
                      <a:pt x="1597" y="402"/>
                    </a:lnTo>
                    <a:lnTo>
                      <a:pt x="1561" y="472"/>
                    </a:lnTo>
                    <a:lnTo>
                      <a:pt x="1525" y="544"/>
                    </a:lnTo>
                    <a:lnTo>
                      <a:pt x="1489" y="618"/>
                    </a:lnTo>
                    <a:lnTo>
                      <a:pt x="1489" y="618"/>
                    </a:lnTo>
                    <a:lnTo>
                      <a:pt x="1484" y="630"/>
                    </a:lnTo>
                    <a:lnTo>
                      <a:pt x="1477" y="640"/>
                    </a:lnTo>
                    <a:lnTo>
                      <a:pt x="1464" y="663"/>
                    </a:lnTo>
                    <a:lnTo>
                      <a:pt x="1464" y="663"/>
                    </a:lnTo>
                    <a:lnTo>
                      <a:pt x="1452" y="685"/>
                    </a:lnTo>
                    <a:lnTo>
                      <a:pt x="1442" y="708"/>
                    </a:lnTo>
                    <a:lnTo>
                      <a:pt x="1431" y="731"/>
                    </a:lnTo>
                    <a:lnTo>
                      <a:pt x="1419" y="754"/>
                    </a:lnTo>
                    <a:lnTo>
                      <a:pt x="1419" y="754"/>
                    </a:lnTo>
                    <a:lnTo>
                      <a:pt x="1406" y="776"/>
                    </a:lnTo>
                    <a:lnTo>
                      <a:pt x="1400" y="787"/>
                    </a:lnTo>
                    <a:lnTo>
                      <a:pt x="1395" y="799"/>
                    </a:lnTo>
                    <a:lnTo>
                      <a:pt x="1395" y="799"/>
                    </a:lnTo>
                    <a:lnTo>
                      <a:pt x="1384" y="820"/>
                    </a:lnTo>
                    <a:lnTo>
                      <a:pt x="1374" y="841"/>
                    </a:lnTo>
                    <a:lnTo>
                      <a:pt x="1369" y="850"/>
                    </a:lnTo>
                    <a:lnTo>
                      <a:pt x="1364" y="859"/>
                    </a:lnTo>
                    <a:lnTo>
                      <a:pt x="1356" y="868"/>
                    </a:lnTo>
                    <a:lnTo>
                      <a:pt x="1349" y="876"/>
                    </a:lnTo>
                    <a:lnTo>
                      <a:pt x="1349" y="876"/>
                    </a:lnTo>
                    <a:lnTo>
                      <a:pt x="1334" y="874"/>
                    </a:lnTo>
                    <a:lnTo>
                      <a:pt x="1316" y="872"/>
                    </a:lnTo>
                    <a:lnTo>
                      <a:pt x="1283" y="864"/>
                    </a:lnTo>
                    <a:lnTo>
                      <a:pt x="1249" y="859"/>
                    </a:lnTo>
                    <a:lnTo>
                      <a:pt x="1234" y="858"/>
                    </a:lnTo>
                    <a:lnTo>
                      <a:pt x="1220" y="857"/>
                    </a:lnTo>
                    <a:lnTo>
                      <a:pt x="1220" y="857"/>
                    </a:lnTo>
                    <a:lnTo>
                      <a:pt x="1201" y="851"/>
                    </a:lnTo>
                    <a:lnTo>
                      <a:pt x="1181" y="846"/>
                    </a:lnTo>
                    <a:lnTo>
                      <a:pt x="1140" y="837"/>
                    </a:lnTo>
                    <a:lnTo>
                      <a:pt x="1099" y="831"/>
                    </a:lnTo>
                    <a:lnTo>
                      <a:pt x="1057" y="826"/>
                    </a:lnTo>
                    <a:lnTo>
                      <a:pt x="972" y="816"/>
                    </a:lnTo>
                    <a:lnTo>
                      <a:pt x="929" y="811"/>
                    </a:lnTo>
                    <a:lnTo>
                      <a:pt x="885" y="803"/>
                    </a:lnTo>
                    <a:lnTo>
                      <a:pt x="885" y="803"/>
                    </a:lnTo>
                    <a:lnTo>
                      <a:pt x="869" y="800"/>
                    </a:lnTo>
                    <a:lnTo>
                      <a:pt x="852" y="796"/>
                    </a:lnTo>
                    <a:lnTo>
                      <a:pt x="819" y="786"/>
                    </a:lnTo>
                    <a:lnTo>
                      <a:pt x="785" y="776"/>
                    </a:lnTo>
                    <a:lnTo>
                      <a:pt x="752" y="769"/>
                    </a:lnTo>
                    <a:lnTo>
                      <a:pt x="752" y="769"/>
                    </a:lnTo>
                    <a:lnTo>
                      <a:pt x="749" y="768"/>
                    </a:lnTo>
                    <a:lnTo>
                      <a:pt x="745" y="769"/>
                    </a:lnTo>
                    <a:lnTo>
                      <a:pt x="738" y="769"/>
                    </a:lnTo>
                    <a:lnTo>
                      <a:pt x="738" y="769"/>
                    </a:lnTo>
                    <a:lnTo>
                      <a:pt x="700" y="761"/>
                    </a:lnTo>
                    <a:lnTo>
                      <a:pt x="661" y="754"/>
                    </a:lnTo>
                    <a:lnTo>
                      <a:pt x="623" y="745"/>
                    </a:lnTo>
                    <a:lnTo>
                      <a:pt x="583" y="739"/>
                    </a:lnTo>
                    <a:lnTo>
                      <a:pt x="583" y="739"/>
                    </a:lnTo>
                    <a:lnTo>
                      <a:pt x="565" y="735"/>
                    </a:lnTo>
                    <a:lnTo>
                      <a:pt x="546" y="731"/>
                    </a:lnTo>
                    <a:lnTo>
                      <a:pt x="509" y="723"/>
                    </a:lnTo>
                    <a:lnTo>
                      <a:pt x="509" y="723"/>
                    </a:lnTo>
                    <a:lnTo>
                      <a:pt x="407" y="700"/>
                    </a:lnTo>
                    <a:lnTo>
                      <a:pt x="356" y="690"/>
                    </a:lnTo>
                    <a:lnTo>
                      <a:pt x="304" y="680"/>
                    </a:lnTo>
                    <a:lnTo>
                      <a:pt x="304" y="680"/>
                    </a:lnTo>
                    <a:lnTo>
                      <a:pt x="286" y="676"/>
                    </a:lnTo>
                    <a:lnTo>
                      <a:pt x="269" y="671"/>
                    </a:lnTo>
                    <a:lnTo>
                      <a:pt x="253" y="667"/>
                    </a:lnTo>
                    <a:lnTo>
                      <a:pt x="237" y="663"/>
                    </a:lnTo>
                    <a:lnTo>
                      <a:pt x="237" y="663"/>
                    </a:lnTo>
                    <a:lnTo>
                      <a:pt x="179" y="649"/>
                    </a:lnTo>
                    <a:lnTo>
                      <a:pt x="124" y="634"/>
                    </a:lnTo>
                    <a:lnTo>
                      <a:pt x="97" y="626"/>
                    </a:lnTo>
                    <a:lnTo>
                      <a:pt x="71" y="618"/>
                    </a:lnTo>
                    <a:lnTo>
                      <a:pt x="46" y="609"/>
                    </a:lnTo>
                    <a:lnTo>
                      <a:pt x="20" y="600"/>
                    </a:lnTo>
                    <a:lnTo>
                      <a:pt x="20" y="600"/>
                    </a:lnTo>
                    <a:lnTo>
                      <a:pt x="9" y="599"/>
                    </a:lnTo>
                    <a:lnTo>
                      <a:pt x="0" y="598"/>
                    </a:lnTo>
                    <a:lnTo>
                      <a:pt x="0" y="598"/>
                    </a:lnTo>
                    <a:lnTo>
                      <a:pt x="0" y="593"/>
                    </a:lnTo>
                    <a:lnTo>
                      <a:pt x="0" y="589"/>
                    </a:lnTo>
                    <a:lnTo>
                      <a:pt x="1" y="586"/>
                    </a:lnTo>
                    <a:lnTo>
                      <a:pt x="3" y="583"/>
                    </a:lnTo>
                    <a:lnTo>
                      <a:pt x="7" y="578"/>
                    </a:lnTo>
                    <a:lnTo>
                      <a:pt x="12" y="574"/>
                    </a:lnTo>
                    <a:lnTo>
                      <a:pt x="12" y="574"/>
                    </a:lnTo>
                    <a:lnTo>
                      <a:pt x="18" y="563"/>
                    </a:lnTo>
                    <a:lnTo>
                      <a:pt x="24" y="554"/>
                    </a:lnTo>
                    <a:lnTo>
                      <a:pt x="38" y="534"/>
                    </a:lnTo>
                    <a:lnTo>
                      <a:pt x="46" y="525"/>
                    </a:lnTo>
                    <a:lnTo>
                      <a:pt x="51" y="514"/>
                    </a:lnTo>
                    <a:lnTo>
                      <a:pt x="56" y="503"/>
                    </a:lnTo>
                    <a:lnTo>
                      <a:pt x="59" y="490"/>
                    </a:lnTo>
                    <a:lnTo>
                      <a:pt x="59" y="490"/>
                    </a:lnTo>
                    <a:lnTo>
                      <a:pt x="76" y="489"/>
                    </a:lnTo>
                    <a:lnTo>
                      <a:pt x="89" y="489"/>
                    </a:lnTo>
                    <a:lnTo>
                      <a:pt x="96" y="489"/>
                    </a:lnTo>
                    <a:lnTo>
                      <a:pt x="101" y="490"/>
                    </a:lnTo>
                    <a:lnTo>
                      <a:pt x="107" y="493"/>
                    </a:lnTo>
                    <a:lnTo>
                      <a:pt x="112" y="497"/>
                    </a:lnTo>
                    <a:lnTo>
                      <a:pt x="112" y="497"/>
                    </a:lnTo>
                    <a:lnTo>
                      <a:pt x="110" y="502"/>
                    </a:lnTo>
                    <a:lnTo>
                      <a:pt x="108" y="506"/>
                    </a:lnTo>
                    <a:lnTo>
                      <a:pt x="104" y="511"/>
                    </a:lnTo>
                    <a:lnTo>
                      <a:pt x="102" y="515"/>
                    </a:lnTo>
                    <a:lnTo>
                      <a:pt x="102" y="515"/>
                    </a:lnTo>
                    <a:lnTo>
                      <a:pt x="106" y="518"/>
                    </a:lnTo>
                    <a:lnTo>
                      <a:pt x="110" y="519"/>
                    </a:lnTo>
                    <a:lnTo>
                      <a:pt x="114" y="520"/>
                    </a:lnTo>
                    <a:lnTo>
                      <a:pt x="118" y="520"/>
                    </a:lnTo>
                    <a:lnTo>
                      <a:pt x="128" y="518"/>
                    </a:lnTo>
                    <a:lnTo>
                      <a:pt x="137" y="515"/>
                    </a:lnTo>
                    <a:lnTo>
                      <a:pt x="145" y="509"/>
                    </a:lnTo>
                    <a:lnTo>
                      <a:pt x="152" y="501"/>
                    </a:lnTo>
                    <a:lnTo>
                      <a:pt x="154" y="497"/>
                    </a:lnTo>
                    <a:lnTo>
                      <a:pt x="156" y="493"/>
                    </a:lnTo>
                    <a:lnTo>
                      <a:pt x="156" y="488"/>
                    </a:lnTo>
                    <a:lnTo>
                      <a:pt x="156" y="484"/>
                    </a:lnTo>
                    <a:lnTo>
                      <a:pt x="156" y="484"/>
                    </a:lnTo>
                    <a:lnTo>
                      <a:pt x="154" y="478"/>
                    </a:lnTo>
                    <a:lnTo>
                      <a:pt x="149" y="471"/>
                    </a:lnTo>
                    <a:lnTo>
                      <a:pt x="144" y="465"/>
                    </a:lnTo>
                    <a:lnTo>
                      <a:pt x="137" y="459"/>
                    </a:lnTo>
                    <a:lnTo>
                      <a:pt x="133" y="457"/>
                    </a:lnTo>
                    <a:lnTo>
                      <a:pt x="130" y="456"/>
                    </a:lnTo>
                    <a:lnTo>
                      <a:pt x="127" y="456"/>
                    </a:lnTo>
                    <a:lnTo>
                      <a:pt x="125" y="457"/>
                    </a:lnTo>
                    <a:lnTo>
                      <a:pt x="122" y="459"/>
                    </a:lnTo>
                    <a:lnTo>
                      <a:pt x="121" y="463"/>
                    </a:lnTo>
                    <a:lnTo>
                      <a:pt x="118" y="467"/>
                    </a:lnTo>
                    <a:lnTo>
                      <a:pt x="118" y="472"/>
                    </a:lnTo>
                    <a:lnTo>
                      <a:pt x="118" y="472"/>
                    </a:lnTo>
                    <a:lnTo>
                      <a:pt x="110" y="474"/>
                    </a:lnTo>
                    <a:lnTo>
                      <a:pt x="101" y="475"/>
                    </a:lnTo>
                    <a:lnTo>
                      <a:pt x="101" y="475"/>
                    </a:lnTo>
                    <a:lnTo>
                      <a:pt x="98" y="470"/>
                    </a:lnTo>
                    <a:lnTo>
                      <a:pt x="94" y="466"/>
                    </a:lnTo>
                    <a:lnTo>
                      <a:pt x="89" y="463"/>
                    </a:lnTo>
                    <a:lnTo>
                      <a:pt x="85" y="459"/>
                    </a:lnTo>
                    <a:lnTo>
                      <a:pt x="73" y="456"/>
                    </a:lnTo>
                    <a:lnTo>
                      <a:pt x="62" y="454"/>
                    </a:lnTo>
                    <a:lnTo>
                      <a:pt x="62" y="454"/>
                    </a:lnTo>
                    <a:lnTo>
                      <a:pt x="59" y="449"/>
                    </a:lnTo>
                    <a:lnTo>
                      <a:pt x="58" y="443"/>
                    </a:lnTo>
                    <a:lnTo>
                      <a:pt x="58" y="440"/>
                    </a:lnTo>
                    <a:lnTo>
                      <a:pt x="59" y="439"/>
                    </a:lnTo>
                    <a:lnTo>
                      <a:pt x="61" y="438"/>
                    </a:lnTo>
                    <a:lnTo>
                      <a:pt x="63" y="438"/>
                    </a:lnTo>
                    <a:lnTo>
                      <a:pt x="63" y="438"/>
                    </a:lnTo>
                    <a:lnTo>
                      <a:pt x="64" y="437"/>
                    </a:lnTo>
                    <a:lnTo>
                      <a:pt x="64" y="435"/>
                    </a:lnTo>
                    <a:lnTo>
                      <a:pt x="65" y="428"/>
                    </a:lnTo>
                    <a:lnTo>
                      <a:pt x="65" y="428"/>
                    </a:lnTo>
                    <a:lnTo>
                      <a:pt x="71" y="421"/>
                    </a:lnTo>
                    <a:lnTo>
                      <a:pt x="78" y="412"/>
                    </a:lnTo>
                    <a:lnTo>
                      <a:pt x="83" y="404"/>
                    </a:lnTo>
                    <a:lnTo>
                      <a:pt x="87" y="395"/>
                    </a:lnTo>
                    <a:lnTo>
                      <a:pt x="91" y="386"/>
                    </a:lnTo>
                    <a:lnTo>
                      <a:pt x="94" y="376"/>
                    </a:lnTo>
                    <a:lnTo>
                      <a:pt x="98" y="356"/>
                    </a:lnTo>
                    <a:lnTo>
                      <a:pt x="98" y="356"/>
                    </a:lnTo>
                    <a:close/>
                    <a:moveTo>
                      <a:pt x="82" y="441"/>
                    </a:moveTo>
                    <a:lnTo>
                      <a:pt x="82" y="441"/>
                    </a:lnTo>
                    <a:lnTo>
                      <a:pt x="87" y="445"/>
                    </a:lnTo>
                    <a:lnTo>
                      <a:pt x="93" y="449"/>
                    </a:lnTo>
                    <a:lnTo>
                      <a:pt x="106" y="455"/>
                    </a:lnTo>
                    <a:lnTo>
                      <a:pt x="106" y="455"/>
                    </a:lnTo>
                    <a:lnTo>
                      <a:pt x="110" y="451"/>
                    </a:lnTo>
                    <a:lnTo>
                      <a:pt x="113" y="448"/>
                    </a:lnTo>
                    <a:lnTo>
                      <a:pt x="117" y="445"/>
                    </a:lnTo>
                    <a:lnTo>
                      <a:pt x="123" y="444"/>
                    </a:lnTo>
                    <a:lnTo>
                      <a:pt x="127" y="443"/>
                    </a:lnTo>
                    <a:lnTo>
                      <a:pt x="132" y="443"/>
                    </a:lnTo>
                    <a:lnTo>
                      <a:pt x="139" y="444"/>
                    </a:lnTo>
                    <a:lnTo>
                      <a:pt x="145" y="445"/>
                    </a:lnTo>
                    <a:lnTo>
                      <a:pt x="145" y="445"/>
                    </a:lnTo>
                    <a:lnTo>
                      <a:pt x="147" y="452"/>
                    </a:lnTo>
                    <a:lnTo>
                      <a:pt x="150" y="456"/>
                    </a:lnTo>
                    <a:lnTo>
                      <a:pt x="159" y="465"/>
                    </a:lnTo>
                    <a:lnTo>
                      <a:pt x="163" y="468"/>
                    </a:lnTo>
                    <a:lnTo>
                      <a:pt x="167" y="472"/>
                    </a:lnTo>
                    <a:lnTo>
                      <a:pt x="169" y="477"/>
                    </a:lnTo>
                    <a:lnTo>
                      <a:pt x="171" y="482"/>
                    </a:lnTo>
                    <a:lnTo>
                      <a:pt x="171" y="482"/>
                    </a:lnTo>
                    <a:lnTo>
                      <a:pt x="170" y="489"/>
                    </a:lnTo>
                    <a:lnTo>
                      <a:pt x="169" y="497"/>
                    </a:lnTo>
                    <a:lnTo>
                      <a:pt x="164" y="503"/>
                    </a:lnTo>
                    <a:lnTo>
                      <a:pt x="160" y="511"/>
                    </a:lnTo>
                    <a:lnTo>
                      <a:pt x="155" y="516"/>
                    </a:lnTo>
                    <a:lnTo>
                      <a:pt x="148" y="523"/>
                    </a:lnTo>
                    <a:lnTo>
                      <a:pt x="141" y="527"/>
                    </a:lnTo>
                    <a:lnTo>
                      <a:pt x="133" y="531"/>
                    </a:lnTo>
                    <a:lnTo>
                      <a:pt x="126" y="533"/>
                    </a:lnTo>
                    <a:lnTo>
                      <a:pt x="118" y="534"/>
                    </a:lnTo>
                    <a:lnTo>
                      <a:pt x="111" y="534"/>
                    </a:lnTo>
                    <a:lnTo>
                      <a:pt x="104" y="533"/>
                    </a:lnTo>
                    <a:lnTo>
                      <a:pt x="98" y="530"/>
                    </a:lnTo>
                    <a:lnTo>
                      <a:pt x="93" y="525"/>
                    </a:lnTo>
                    <a:lnTo>
                      <a:pt x="89" y="517"/>
                    </a:lnTo>
                    <a:lnTo>
                      <a:pt x="86" y="508"/>
                    </a:lnTo>
                    <a:lnTo>
                      <a:pt x="86" y="508"/>
                    </a:lnTo>
                    <a:lnTo>
                      <a:pt x="81" y="505"/>
                    </a:lnTo>
                    <a:lnTo>
                      <a:pt x="73" y="504"/>
                    </a:lnTo>
                    <a:lnTo>
                      <a:pt x="73" y="504"/>
                    </a:lnTo>
                    <a:lnTo>
                      <a:pt x="68" y="515"/>
                    </a:lnTo>
                    <a:lnTo>
                      <a:pt x="61" y="525"/>
                    </a:lnTo>
                    <a:lnTo>
                      <a:pt x="47" y="544"/>
                    </a:lnTo>
                    <a:lnTo>
                      <a:pt x="39" y="554"/>
                    </a:lnTo>
                    <a:lnTo>
                      <a:pt x="33" y="564"/>
                    </a:lnTo>
                    <a:lnTo>
                      <a:pt x="27" y="576"/>
                    </a:lnTo>
                    <a:lnTo>
                      <a:pt x="23" y="588"/>
                    </a:lnTo>
                    <a:lnTo>
                      <a:pt x="23" y="588"/>
                    </a:lnTo>
                    <a:lnTo>
                      <a:pt x="32" y="591"/>
                    </a:lnTo>
                    <a:lnTo>
                      <a:pt x="40" y="593"/>
                    </a:lnTo>
                    <a:lnTo>
                      <a:pt x="40" y="593"/>
                    </a:lnTo>
                    <a:lnTo>
                      <a:pt x="46" y="598"/>
                    </a:lnTo>
                    <a:lnTo>
                      <a:pt x="46" y="598"/>
                    </a:lnTo>
                    <a:lnTo>
                      <a:pt x="93" y="612"/>
                    </a:lnTo>
                    <a:lnTo>
                      <a:pt x="140" y="625"/>
                    </a:lnTo>
                    <a:lnTo>
                      <a:pt x="188" y="638"/>
                    </a:lnTo>
                    <a:lnTo>
                      <a:pt x="237" y="650"/>
                    </a:lnTo>
                    <a:lnTo>
                      <a:pt x="336" y="671"/>
                    </a:lnTo>
                    <a:lnTo>
                      <a:pt x="434" y="691"/>
                    </a:lnTo>
                    <a:lnTo>
                      <a:pt x="434" y="691"/>
                    </a:lnTo>
                    <a:lnTo>
                      <a:pt x="463" y="698"/>
                    </a:lnTo>
                    <a:lnTo>
                      <a:pt x="492" y="706"/>
                    </a:lnTo>
                    <a:lnTo>
                      <a:pt x="521" y="713"/>
                    </a:lnTo>
                    <a:lnTo>
                      <a:pt x="550" y="721"/>
                    </a:lnTo>
                    <a:lnTo>
                      <a:pt x="550" y="721"/>
                    </a:lnTo>
                    <a:lnTo>
                      <a:pt x="574" y="726"/>
                    </a:lnTo>
                    <a:lnTo>
                      <a:pt x="599" y="730"/>
                    </a:lnTo>
                    <a:lnTo>
                      <a:pt x="648" y="739"/>
                    </a:lnTo>
                    <a:lnTo>
                      <a:pt x="698" y="745"/>
                    </a:lnTo>
                    <a:lnTo>
                      <a:pt x="745" y="753"/>
                    </a:lnTo>
                    <a:lnTo>
                      <a:pt x="745" y="753"/>
                    </a:lnTo>
                    <a:lnTo>
                      <a:pt x="763" y="756"/>
                    </a:lnTo>
                    <a:lnTo>
                      <a:pt x="781" y="761"/>
                    </a:lnTo>
                    <a:lnTo>
                      <a:pt x="819" y="772"/>
                    </a:lnTo>
                    <a:lnTo>
                      <a:pt x="855" y="783"/>
                    </a:lnTo>
                    <a:lnTo>
                      <a:pt x="873" y="787"/>
                    </a:lnTo>
                    <a:lnTo>
                      <a:pt x="891" y="790"/>
                    </a:lnTo>
                    <a:lnTo>
                      <a:pt x="891" y="790"/>
                    </a:lnTo>
                    <a:lnTo>
                      <a:pt x="932" y="797"/>
                    </a:lnTo>
                    <a:lnTo>
                      <a:pt x="975" y="802"/>
                    </a:lnTo>
                    <a:lnTo>
                      <a:pt x="1061" y="813"/>
                    </a:lnTo>
                    <a:lnTo>
                      <a:pt x="1061" y="813"/>
                    </a:lnTo>
                    <a:lnTo>
                      <a:pt x="1098" y="818"/>
                    </a:lnTo>
                    <a:lnTo>
                      <a:pt x="1134" y="824"/>
                    </a:lnTo>
                    <a:lnTo>
                      <a:pt x="1207" y="837"/>
                    </a:lnTo>
                    <a:lnTo>
                      <a:pt x="1277" y="851"/>
                    </a:lnTo>
                    <a:lnTo>
                      <a:pt x="1310" y="857"/>
                    </a:lnTo>
                    <a:lnTo>
                      <a:pt x="1342" y="862"/>
                    </a:lnTo>
                    <a:lnTo>
                      <a:pt x="1342" y="862"/>
                    </a:lnTo>
                    <a:lnTo>
                      <a:pt x="1374" y="806"/>
                    </a:lnTo>
                    <a:lnTo>
                      <a:pt x="1405" y="750"/>
                    </a:lnTo>
                    <a:lnTo>
                      <a:pt x="1405" y="750"/>
                    </a:lnTo>
                    <a:lnTo>
                      <a:pt x="1287" y="733"/>
                    </a:lnTo>
                    <a:lnTo>
                      <a:pt x="1287" y="733"/>
                    </a:lnTo>
                    <a:lnTo>
                      <a:pt x="1276" y="750"/>
                    </a:lnTo>
                    <a:lnTo>
                      <a:pt x="1263" y="766"/>
                    </a:lnTo>
                    <a:lnTo>
                      <a:pt x="1263" y="766"/>
                    </a:lnTo>
                    <a:lnTo>
                      <a:pt x="1258" y="773"/>
                    </a:lnTo>
                    <a:lnTo>
                      <a:pt x="1251" y="782"/>
                    </a:lnTo>
                    <a:lnTo>
                      <a:pt x="1247" y="785"/>
                    </a:lnTo>
                    <a:lnTo>
                      <a:pt x="1243" y="788"/>
                    </a:lnTo>
                    <a:lnTo>
                      <a:pt x="1238" y="789"/>
                    </a:lnTo>
                    <a:lnTo>
                      <a:pt x="1233" y="789"/>
                    </a:lnTo>
                    <a:lnTo>
                      <a:pt x="1233" y="789"/>
                    </a:lnTo>
                    <a:lnTo>
                      <a:pt x="1244" y="775"/>
                    </a:lnTo>
                    <a:lnTo>
                      <a:pt x="1255" y="761"/>
                    </a:lnTo>
                    <a:lnTo>
                      <a:pt x="1267" y="747"/>
                    </a:lnTo>
                    <a:lnTo>
                      <a:pt x="1277" y="732"/>
                    </a:lnTo>
                    <a:lnTo>
                      <a:pt x="1277" y="732"/>
                    </a:lnTo>
                    <a:lnTo>
                      <a:pt x="1266" y="728"/>
                    </a:lnTo>
                    <a:lnTo>
                      <a:pt x="1252" y="725"/>
                    </a:lnTo>
                    <a:lnTo>
                      <a:pt x="1224" y="721"/>
                    </a:lnTo>
                    <a:lnTo>
                      <a:pt x="1197" y="715"/>
                    </a:lnTo>
                    <a:lnTo>
                      <a:pt x="1184" y="713"/>
                    </a:lnTo>
                    <a:lnTo>
                      <a:pt x="1171" y="710"/>
                    </a:lnTo>
                    <a:lnTo>
                      <a:pt x="1171" y="710"/>
                    </a:lnTo>
                    <a:lnTo>
                      <a:pt x="1166" y="717"/>
                    </a:lnTo>
                    <a:lnTo>
                      <a:pt x="1159" y="725"/>
                    </a:lnTo>
                    <a:lnTo>
                      <a:pt x="1152" y="732"/>
                    </a:lnTo>
                    <a:lnTo>
                      <a:pt x="1147" y="735"/>
                    </a:lnTo>
                    <a:lnTo>
                      <a:pt x="1143" y="737"/>
                    </a:lnTo>
                    <a:lnTo>
                      <a:pt x="1143" y="737"/>
                    </a:lnTo>
                    <a:lnTo>
                      <a:pt x="1144" y="733"/>
                    </a:lnTo>
                    <a:lnTo>
                      <a:pt x="1147" y="729"/>
                    </a:lnTo>
                    <a:lnTo>
                      <a:pt x="1154" y="721"/>
                    </a:lnTo>
                    <a:lnTo>
                      <a:pt x="1158" y="714"/>
                    </a:lnTo>
                    <a:lnTo>
                      <a:pt x="1159" y="711"/>
                    </a:lnTo>
                    <a:lnTo>
                      <a:pt x="1159" y="708"/>
                    </a:lnTo>
                    <a:lnTo>
                      <a:pt x="1159" y="708"/>
                    </a:lnTo>
                    <a:lnTo>
                      <a:pt x="1146" y="705"/>
                    </a:lnTo>
                    <a:lnTo>
                      <a:pt x="1133" y="701"/>
                    </a:lnTo>
                    <a:lnTo>
                      <a:pt x="1106" y="696"/>
                    </a:lnTo>
                    <a:lnTo>
                      <a:pt x="1078" y="692"/>
                    </a:lnTo>
                    <a:lnTo>
                      <a:pt x="1050" y="686"/>
                    </a:lnTo>
                    <a:lnTo>
                      <a:pt x="1050" y="686"/>
                    </a:lnTo>
                    <a:lnTo>
                      <a:pt x="1037" y="706"/>
                    </a:lnTo>
                    <a:lnTo>
                      <a:pt x="1023" y="724"/>
                    </a:lnTo>
                    <a:lnTo>
                      <a:pt x="1023" y="724"/>
                    </a:lnTo>
                    <a:lnTo>
                      <a:pt x="1017" y="733"/>
                    </a:lnTo>
                    <a:lnTo>
                      <a:pt x="1010" y="744"/>
                    </a:lnTo>
                    <a:lnTo>
                      <a:pt x="1006" y="748"/>
                    </a:lnTo>
                    <a:lnTo>
                      <a:pt x="1003" y="753"/>
                    </a:lnTo>
                    <a:lnTo>
                      <a:pt x="997" y="756"/>
                    </a:lnTo>
                    <a:lnTo>
                      <a:pt x="993" y="759"/>
                    </a:lnTo>
                    <a:lnTo>
                      <a:pt x="993" y="759"/>
                    </a:lnTo>
                    <a:lnTo>
                      <a:pt x="997" y="748"/>
                    </a:lnTo>
                    <a:lnTo>
                      <a:pt x="1003" y="739"/>
                    </a:lnTo>
                    <a:lnTo>
                      <a:pt x="1016" y="722"/>
                    </a:lnTo>
                    <a:lnTo>
                      <a:pt x="1028" y="704"/>
                    </a:lnTo>
                    <a:lnTo>
                      <a:pt x="1035" y="694"/>
                    </a:lnTo>
                    <a:lnTo>
                      <a:pt x="1040" y="684"/>
                    </a:lnTo>
                    <a:lnTo>
                      <a:pt x="1040" y="684"/>
                    </a:lnTo>
                    <a:lnTo>
                      <a:pt x="1017" y="682"/>
                    </a:lnTo>
                    <a:lnTo>
                      <a:pt x="994" y="681"/>
                    </a:lnTo>
                    <a:lnTo>
                      <a:pt x="982" y="680"/>
                    </a:lnTo>
                    <a:lnTo>
                      <a:pt x="972" y="678"/>
                    </a:lnTo>
                    <a:lnTo>
                      <a:pt x="961" y="675"/>
                    </a:lnTo>
                    <a:lnTo>
                      <a:pt x="950" y="670"/>
                    </a:lnTo>
                    <a:lnTo>
                      <a:pt x="950" y="670"/>
                    </a:lnTo>
                    <a:lnTo>
                      <a:pt x="952" y="667"/>
                    </a:lnTo>
                    <a:lnTo>
                      <a:pt x="956" y="666"/>
                    </a:lnTo>
                    <a:lnTo>
                      <a:pt x="959" y="666"/>
                    </a:lnTo>
                    <a:lnTo>
                      <a:pt x="962" y="666"/>
                    </a:lnTo>
                    <a:lnTo>
                      <a:pt x="975" y="669"/>
                    </a:lnTo>
                    <a:lnTo>
                      <a:pt x="975" y="669"/>
                    </a:lnTo>
                    <a:lnTo>
                      <a:pt x="1010" y="672"/>
                    </a:lnTo>
                    <a:lnTo>
                      <a:pt x="1047" y="677"/>
                    </a:lnTo>
                    <a:lnTo>
                      <a:pt x="1047" y="677"/>
                    </a:lnTo>
                    <a:lnTo>
                      <a:pt x="1053" y="668"/>
                    </a:lnTo>
                    <a:lnTo>
                      <a:pt x="1058" y="660"/>
                    </a:lnTo>
                    <a:lnTo>
                      <a:pt x="1070" y="641"/>
                    </a:lnTo>
                    <a:lnTo>
                      <a:pt x="1070" y="641"/>
                    </a:lnTo>
                    <a:lnTo>
                      <a:pt x="1076" y="633"/>
                    </a:lnTo>
                    <a:lnTo>
                      <a:pt x="1082" y="624"/>
                    </a:lnTo>
                    <a:lnTo>
                      <a:pt x="1085" y="620"/>
                    </a:lnTo>
                    <a:lnTo>
                      <a:pt x="1089" y="617"/>
                    </a:lnTo>
                    <a:lnTo>
                      <a:pt x="1094" y="614"/>
                    </a:lnTo>
                    <a:lnTo>
                      <a:pt x="1098" y="611"/>
                    </a:lnTo>
                    <a:lnTo>
                      <a:pt x="1098" y="611"/>
                    </a:lnTo>
                    <a:lnTo>
                      <a:pt x="1099" y="617"/>
                    </a:lnTo>
                    <a:lnTo>
                      <a:pt x="1098" y="621"/>
                    </a:lnTo>
                    <a:lnTo>
                      <a:pt x="1096" y="624"/>
                    </a:lnTo>
                    <a:lnTo>
                      <a:pt x="1094" y="629"/>
                    </a:lnTo>
                    <a:lnTo>
                      <a:pt x="1086" y="636"/>
                    </a:lnTo>
                    <a:lnTo>
                      <a:pt x="1080" y="644"/>
                    </a:lnTo>
                    <a:lnTo>
                      <a:pt x="1080" y="644"/>
                    </a:lnTo>
                    <a:lnTo>
                      <a:pt x="1067" y="661"/>
                    </a:lnTo>
                    <a:lnTo>
                      <a:pt x="1056" y="678"/>
                    </a:lnTo>
                    <a:lnTo>
                      <a:pt x="1056" y="678"/>
                    </a:lnTo>
                    <a:lnTo>
                      <a:pt x="1113" y="689"/>
                    </a:lnTo>
                    <a:lnTo>
                      <a:pt x="1141" y="694"/>
                    </a:lnTo>
                    <a:lnTo>
                      <a:pt x="1168" y="700"/>
                    </a:lnTo>
                    <a:lnTo>
                      <a:pt x="1168" y="700"/>
                    </a:lnTo>
                    <a:lnTo>
                      <a:pt x="1177" y="691"/>
                    </a:lnTo>
                    <a:lnTo>
                      <a:pt x="1185" y="681"/>
                    </a:lnTo>
                    <a:lnTo>
                      <a:pt x="1201" y="660"/>
                    </a:lnTo>
                    <a:lnTo>
                      <a:pt x="1230" y="617"/>
                    </a:lnTo>
                    <a:lnTo>
                      <a:pt x="1230" y="617"/>
                    </a:lnTo>
                    <a:lnTo>
                      <a:pt x="1231" y="615"/>
                    </a:lnTo>
                    <a:lnTo>
                      <a:pt x="1231" y="614"/>
                    </a:lnTo>
                    <a:lnTo>
                      <a:pt x="1231" y="610"/>
                    </a:lnTo>
                    <a:lnTo>
                      <a:pt x="1230" y="608"/>
                    </a:lnTo>
                    <a:lnTo>
                      <a:pt x="1230" y="608"/>
                    </a:lnTo>
                    <a:lnTo>
                      <a:pt x="1230" y="607"/>
                    </a:lnTo>
                    <a:lnTo>
                      <a:pt x="1230" y="607"/>
                    </a:lnTo>
                    <a:lnTo>
                      <a:pt x="1233" y="608"/>
                    </a:lnTo>
                    <a:lnTo>
                      <a:pt x="1236" y="607"/>
                    </a:lnTo>
                    <a:lnTo>
                      <a:pt x="1236" y="607"/>
                    </a:lnTo>
                    <a:lnTo>
                      <a:pt x="1239" y="600"/>
                    </a:lnTo>
                    <a:lnTo>
                      <a:pt x="1245" y="592"/>
                    </a:lnTo>
                    <a:lnTo>
                      <a:pt x="1257" y="577"/>
                    </a:lnTo>
                    <a:lnTo>
                      <a:pt x="1257" y="577"/>
                    </a:lnTo>
                    <a:lnTo>
                      <a:pt x="1262" y="570"/>
                    </a:lnTo>
                    <a:lnTo>
                      <a:pt x="1267" y="562"/>
                    </a:lnTo>
                    <a:lnTo>
                      <a:pt x="1270" y="559"/>
                    </a:lnTo>
                    <a:lnTo>
                      <a:pt x="1274" y="557"/>
                    </a:lnTo>
                    <a:lnTo>
                      <a:pt x="1278" y="555"/>
                    </a:lnTo>
                    <a:lnTo>
                      <a:pt x="1282" y="555"/>
                    </a:lnTo>
                    <a:lnTo>
                      <a:pt x="1282" y="555"/>
                    </a:lnTo>
                    <a:lnTo>
                      <a:pt x="1278" y="562"/>
                    </a:lnTo>
                    <a:lnTo>
                      <a:pt x="1274" y="570"/>
                    </a:lnTo>
                    <a:lnTo>
                      <a:pt x="1264" y="583"/>
                    </a:lnTo>
                    <a:lnTo>
                      <a:pt x="1254" y="594"/>
                    </a:lnTo>
                    <a:lnTo>
                      <a:pt x="1250" y="602"/>
                    </a:lnTo>
                    <a:lnTo>
                      <a:pt x="1246" y="608"/>
                    </a:lnTo>
                    <a:lnTo>
                      <a:pt x="1246" y="608"/>
                    </a:lnTo>
                    <a:lnTo>
                      <a:pt x="1258" y="611"/>
                    </a:lnTo>
                    <a:lnTo>
                      <a:pt x="1270" y="612"/>
                    </a:lnTo>
                    <a:lnTo>
                      <a:pt x="1297" y="616"/>
                    </a:lnTo>
                    <a:lnTo>
                      <a:pt x="1323" y="619"/>
                    </a:lnTo>
                    <a:lnTo>
                      <a:pt x="1336" y="621"/>
                    </a:lnTo>
                    <a:lnTo>
                      <a:pt x="1346" y="624"/>
                    </a:lnTo>
                    <a:lnTo>
                      <a:pt x="1346" y="624"/>
                    </a:lnTo>
                    <a:lnTo>
                      <a:pt x="1360" y="601"/>
                    </a:lnTo>
                    <a:lnTo>
                      <a:pt x="1375" y="578"/>
                    </a:lnTo>
                    <a:lnTo>
                      <a:pt x="1405" y="534"/>
                    </a:lnTo>
                    <a:lnTo>
                      <a:pt x="1405" y="534"/>
                    </a:lnTo>
                    <a:lnTo>
                      <a:pt x="1387" y="531"/>
                    </a:lnTo>
                    <a:lnTo>
                      <a:pt x="1367" y="528"/>
                    </a:lnTo>
                    <a:lnTo>
                      <a:pt x="1346" y="524"/>
                    </a:lnTo>
                    <a:lnTo>
                      <a:pt x="1328" y="518"/>
                    </a:lnTo>
                    <a:lnTo>
                      <a:pt x="1328" y="518"/>
                    </a:lnTo>
                    <a:lnTo>
                      <a:pt x="1338" y="516"/>
                    </a:lnTo>
                    <a:lnTo>
                      <a:pt x="1349" y="516"/>
                    </a:lnTo>
                    <a:lnTo>
                      <a:pt x="1358" y="517"/>
                    </a:lnTo>
                    <a:lnTo>
                      <a:pt x="1369" y="519"/>
                    </a:lnTo>
                    <a:lnTo>
                      <a:pt x="1390" y="524"/>
                    </a:lnTo>
                    <a:lnTo>
                      <a:pt x="1400" y="527"/>
                    </a:lnTo>
                    <a:lnTo>
                      <a:pt x="1410" y="528"/>
                    </a:lnTo>
                    <a:lnTo>
                      <a:pt x="1410" y="528"/>
                    </a:lnTo>
                    <a:lnTo>
                      <a:pt x="1415" y="524"/>
                    </a:lnTo>
                    <a:lnTo>
                      <a:pt x="1420" y="517"/>
                    </a:lnTo>
                    <a:lnTo>
                      <a:pt x="1429" y="505"/>
                    </a:lnTo>
                    <a:lnTo>
                      <a:pt x="1433" y="499"/>
                    </a:lnTo>
                    <a:lnTo>
                      <a:pt x="1437" y="494"/>
                    </a:lnTo>
                    <a:lnTo>
                      <a:pt x="1444" y="490"/>
                    </a:lnTo>
                    <a:lnTo>
                      <a:pt x="1449" y="488"/>
                    </a:lnTo>
                    <a:lnTo>
                      <a:pt x="1449" y="488"/>
                    </a:lnTo>
                    <a:lnTo>
                      <a:pt x="1448" y="495"/>
                    </a:lnTo>
                    <a:lnTo>
                      <a:pt x="1445" y="501"/>
                    </a:lnTo>
                    <a:lnTo>
                      <a:pt x="1441" y="506"/>
                    </a:lnTo>
                    <a:lnTo>
                      <a:pt x="1436" y="512"/>
                    </a:lnTo>
                    <a:lnTo>
                      <a:pt x="1429" y="521"/>
                    </a:lnTo>
                    <a:lnTo>
                      <a:pt x="1427" y="526"/>
                    </a:lnTo>
                    <a:lnTo>
                      <a:pt x="1426" y="530"/>
                    </a:lnTo>
                    <a:lnTo>
                      <a:pt x="1426" y="530"/>
                    </a:lnTo>
                    <a:lnTo>
                      <a:pt x="1447" y="534"/>
                    </a:lnTo>
                    <a:lnTo>
                      <a:pt x="1467" y="540"/>
                    </a:lnTo>
                    <a:lnTo>
                      <a:pt x="1488" y="544"/>
                    </a:lnTo>
                    <a:lnTo>
                      <a:pt x="1497" y="545"/>
                    </a:lnTo>
                    <a:lnTo>
                      <a:pt x="1508" y="545"/>
                    </a:lnTo>
                    <a:lnTo>
                      <a:pt x="1508" y="545"/>
                    </a:lnTo>
                    <a:lnTo>
                      <a:pt x="1522" y="518"/>
                    </a:lnTo>
                    <a:lnTo>
                      <a:pt x="1537" y="492"/>
                    </a:lnTo>
                    <a:lnTo>
                      <a:pt x="1567" y="438"/>
                    </a:lnTo>
                    <a:lnTo>
                      <a:pt x="1582" y="410"/>
                    </a:lnTo>
                    <a:lnTo>
                      <a:pt x="1596" y="383"/>
                    </a:lnTo>
                    <a:lnTo>
                      <a:pt x="1609" y="354"/>
                    </a:lnTo>
                    <a:lnTo>
                      <a:pt x="1621" y="324"/>
                    </a:lnTo>
                    <a:lnTo>
                      <a:pt x="1621" y="324"/>
                    </a:lnTo>
                    <a:lnTo>
                      <a:pt x="1614" y="321"/>
                    </a:lnTo>
                    <a:lnTo>
                      <a:pt x="1608" y="318"/>
                    </a:lnTo>
                    <a:lnTo>
                      <a:pt x="1603" y="315"/>
                    </a:lnTo>
                    <a:lnTo>
                      <a:pt x="1602" y="313"/>
                    </a:lnTo>
                    <a:lnTo>
                      <a:pt x="1601" y="309"/>
                    </a:lnTo>
                    <a:lnTo>
                      <a:pt x="1601" y="309"/>
                    </a:lnTo>
                    <a:lnTo>
                      <a:pt x="1572" y="302"/>
                    </a:lnTo>
                    <a:lnTo>
                      <a:pt x="1541" y="293"/>
                    </a:lnTo>
                    <a:lnTo>
                      <a:pt x="1510" y="284"/>
                    </a:lnTo>
                    <a:lnTo>
                      <a:pt x="1496" y="277"/>
                    </a:lnTo>
                    <a:lnTo>
                      <a:pt x="1482" y="272"/>
                    </a:lnTo>
                    <a:lnTo>
                      <a:pt x="1482" y="272"/>
                    </a:lnTo>
                    <a:lnTo>
                      <a:pt x="1479" y="273"/>
                    </a:lnTo>
                    <a:lnTo>
                      <a:pt x="1477" y="272"/>
                    </a:lnTo>
                    <a:lnTo>
                      <a:pt x="1475" y="271"/>
                    </a:lnTo>
                    <a:lnTo>
                      <a:pt x="1471" y="272"/>
                    </a:lnTo>
                    <a:lnTo>
                      <a:pt x="1471" y="272"/>
                    </a:lnTo>
                    <a:lnTo>
                      <a:pt x="1466" y="269"/>
                    </a:lnTo>
                    <a:lnTo>
                      <a:pt x="1462" y="267"/>
                    </a:lnTo>
                    <a:lnTo>
                      <a:pt x="1451" y="263"/>
                    </a:lnTo>
                    <a:lnTo>
                      <a:pt x="1442" y="260"/>
                    </a:lnTo>
                    <a:lnTo>
                      <a:pt x="1439" y="258"/>
                    </a:lnTo>
                    <a:lnTo>
                      <a:pt x="1439" y="257"/>
                    </a:lnTo>
                    <a:lnTo>
                      <a:pt x="1439" y="256"/>
                    </a:lnTo>
                    <a:lnTo>
                      <a:pt x="1439" y="256"/>
                    </a:lnTo>
                    <a:lnTo>
                      <a:pt x="1436" y="256"/>
                    </a:lnTo>
                    <a:lnTo>
                      <a:pt x="1434" y="258"/>
                    </a:lnTo>
                    <a:lnTo>
                      <a:pt x="1433" y="259"/>
                    </a:lnTo>
                    <a:lnTo>
                      <a:pt x="1431" y="259"/>
                    </a:lnTo>
                    <a:lnTo>
                      <a:pt x="1431" y="259"/>
                    </a:lnTo>
                    <a:lnTo>
                      <a:pt x="1412" y="251"/>
                    </a:lnTo>
                    <a:lnTo>
                      <a:pt x="1403" y="246"/>
                    </a:lnTo>
                    <a:lnTo>
                      <a:pt x="1395" y="243"/>
                    </a:lnTo>
                    <a:lnTo>
                      <a:pt x="1395" y="243"/>
                    </a:lnTo>
                    <a:lnTo>
                      <a:pt x="1384" y="241"/>
                    </a:lnTo>
                    <a:lnTo>
                      <a:pt x="1372" y="240"/>
                    </a:lnTo>
                    <a:lnTo>
                      <a:pt x="1360" y="238"/>
                    </a:lnTo>
                    <a:lnTo>
                      <a:pt x="1349" y="236"/>
                    </a:lnTo>
                    <a:lnTo>
                      <a:pt x="1349" y="236"/>
                    </a:lnTo>
                    <a:lnTo>
                      <a:pt x="1340" y="232"/>
                    </a:lnTo>
                    <a:lnTo>
                      <a:pt x="1331" y="228"/>
                    </a:lnTo>
                    <a:lnTo>
                      <a:pt x="1323" y="224"/>
                    </a:lnTo>
                    <a:lnTo>
                      <a:pt x="1313" y="222"/>
                    </a:lnTo>
                    <a:lnTo>
                      <a:pt x="1313" y="222"/>
                    </a:lnTo>
                    <a:lnTo>
                      <a:pt x="1294" y="217"/>
                    </a:lnTo>
                    <a:lnTo>
                      <a:pt x="1274" y="213"/>
                    </a:lnTo>
                    <a:lnTo>
                      <a:pt x="1274" y="213"/>
                    </a:lnTo>
                    <a:lnTo>
                      <a:pt x="1253" y="207"/>
                    </a:lnTo>
                    <a:lnTo>
                      <a:pt x="1231" y="201"/>
                    </a:lnTo>
                    <a:lnTo>
                      <a:pt x="1220" y="198"/>
                    </a:lnTo>
                    <a:lnTo>
                      <a:pt x="1209" y="196"/>
                    </a:lnTo>
                    <a:lnTo>
                      <a:pt x="1198" y="195"/>
                    </a:lnTo>
                    <a:lnTo>
                      <a:pt x="1187" y="194"/>
                    </a:lnTo>
                    <a:lnTo>
                      <a:pt x="1187" y="194"/>
                    </a:lnTo>
                    <a:lnTo>
                      <a:pt x="1186" y="192"/>
                    </a:lnTo>
                    <a:lnTo>
                      <a:pt x="1185" y="191"/>
                    </a:lnTo>
                    <a:lnTo>
                      <a:pt x="1178" y="190"/>
                    </a:lnTo>
                    <a:lnTo>
                      <a:pt x="1162" y="188"/>
                    </a:lnTo>
                    <a:lnTo>
                      <a:pt x="1162" y="188"/>
                    </a:lnTo>
                    <a:lnTo>
                      <a:pt x="1144" y="183"/>
                    </a:lnTo>
                    <a:lnTo>
                      <a:pt x="1127" y="179"/>
                    </a:lnTo>
                    <a:lnTo>
                      <a:pt x="1092" y="173"/>
                    </a:lnTo>
                    <a:lnTo>
                      <a:pt x="1056" y="169"/>
                    </a:lnTo>
                    <a:lnTo>
                      <a:pt x="1039" y="166"/>
                    </a:lnTo>
                    <a:lnTo>
                      <a:pt x="1021" y="163"/>
                    </a:lnTo>
                    <a:lnTo>
                      <a:pt x="1021" y="163"/>
                    </a:lnTo>
                    <a:lnTo>
                      <a:pt x="977" y="155"/>
                    </a:lnTo>
                    <a:lnTo>
                      <a:pt x="929" y="147"/>
                    </a:lnTo>
                    <a:lnTo>
                      <a:pt x="929" y="147"/>
                    </a:lnTo>
                    <a:lnTo>
                      <a:pt x="916" y="144"/>
                    </a:lnTo>
                    <a:lnTo>
                      <a:pt x="903" y="140"/>
                    </a:lnTo>
                    <a:lnTo>
                      <a:pt x="891" y="137"/>
                    </a:lnTo>
                    <a:lnTo>
                      <a:pt x="879" y="134"/>
                    </a:lnTo>
                    <a:lnTo>
                      <a:pt x="879" y="134"/>
                    </a:lnTo>
                    <a:lnTo>
                      <a:pt x="827" y="126"/>
                    </a:lnTo>
                    <a:lnTo>
                      <a:pt x="778" y="119"/>
                    </a:lnTo>
                    <a:lnTo>
                      <a:pt x="778" y="119"/>
                    </a:lnTo>
                    <a:lnTo>
                      <a:pt x="768" y="117"/>
                    </a:lnTo>
                    <a:lnTo>
                      <a:pt x="759" y="114"/>
                    </a:lnTo>
                    <a:lnTo>
                      <a:pt x="749" y="110"/>
                    </a:lnTo>
                    <a:lnTo>
                      <a:pt x="739" y="107"/>
                    </a:lnTo>
                    <a:lnTo>
                      <a:pt x="739" y="107"/>
                    </a:lnTo>
                    <a:lnTo>
                      <a:pt x="712" y="102"/>
                    </a:lnTo>
                    <a:lnTo>
                      <a:pt x="683" y="96"/>
                    </a:lnTo>
                    <a:lnTo>
                      <a:pt x="654" y="92"/>
                    </a:lnTo>
                    <a:lnTo>
                      <a:pt x="626" y="87"/>
                    </a:lnTo>
                    <a:lnTo>
                      <a:pt x="626" y="87"/>
                    </a:lnTo>
                    <a:lnTo>
                      <a:pt x="600" y="80"/>
                    </a:lnTo>
                    <a:lnTo>
                      <a:pt x="574" y="73"/>
                    </a:lnTo>
                    <a:lnTo>
                      <a:pt x="550" y="66"/>
                    </a:lnTo>
                    <a:lnTo>
                      <a:pt x="526" y="61"/>
                    </a:lnTo>
                    <a:lnTo>
                      <a:pt x="526" y="61"/>
                    </a:lnTo>
                    <a:lnTo>
                      <a:pt x="457" y="50"/>
                    </a:lnTo>
                    <a:lnTo>
                      <a:pt x="386" y="38"/>
                    </a:lnTo>
                    <a:lnTo>
                      <a:pt x="315" y="25"/>
                    </a:lnTo>
                    <a:lnTo>
                      <a:pt x="245" y="11"/>
                    </a:lnTo>
                    <a:lnTo>
                      <a:pt x="245" y="11"/>
                    </a:lnTo>
                    <a:lnTo>
                      <a:pt x="230" y="44"/>
                    </a:lnTo>
                    <a:lnTo>
                      <a:pt x="222" y="61"/>
                    </a:lnTo>
                    <a:lnTo>
                      <a:pt x="216" y="77"/>
                    </a:lnTo>
                    <a:lnTo>
                      <a:pt x="216" y="77"/>
                    </a:lnTo>
                    <a:lnTo>
                      <a:pt x="220" y="80"/>
                    </a:lnTo>
                    <a:lnTo>
                      <a:pt x="225" y="81"/>
                    </a:lnTo>
                    <a:lnTo>
                      <a:pt x="235" y="86"/>
                    </a:lnTo>
                    <a:lnTo>
                      <a:pt x="235" y="86"/>
                    </a:lnTo>
                    <a:lnTo>
                      <a:pt x="238" y="80"/>
                    </a:lnTo>
                    <a:lnTo>
                      <a:pt x="243" y="76"/>
                    </a:lnTo>
                    <a:lnTo>
                      <a:pt x="247" y="72"/>
                    </a:lnTo>
                    <a:lnTo>
                      <a:pt x="249" y="66"/>
                    </a:lnTo>
                    <a:lnTo>
                      <a:pt x="249" y="66"/>
                    </a:lnTo>
                    <a:lnTo>
                      <a:pt x="256" y="63"/>
                    </a:lnTo>
                    <a:lnTo>
                      <a:pt x="263" y="62"/>
                    </a:lnTo>
                    <a:lnTo>
                      <a:pt x="269" y="63"/>
                    </a:lnTo>
                    <a:lnTo>
                      <a:pt x="275" y="64"/>
                    </a:lnTo>
                    <a:lnTo>
                      <a:pt x="280" y="67"/>
                    </a:lnTo>
                    <a:lnTo>
                      <a:pt x="285" y="72"/>
                    </a:lnTo>
                    <a:lnTo>
                      <a:pt x="290" y="77"/>
                    </a:lnTo>
                    <a:lnTo>
                      <a:pt x="293" y="84"/>
                    </a:lnTo>
                    <a:lnTo>
                      <a:pt x="296" y="90"/>
                    </a:lnTo>
                    <a:lnTo>
                      <a:pt x="298" y="97"/>
                    </a:lnTo>
                    <a:lnTo>
                      <a:pt x="299" y="105"/>
                    </a:lnTo>
                    <a:lnTo>
                      <a:pt x="299" y="112"/>
                    </a:lnTo>
                    <a:lnTo>
                      <a:pt x="298" y="120"/>
                    </a:lnTo>
                    <a:lnTo>
                      <a:pt x="297" y="129"/>
                    </a:lnTo>
                    <a:lnTo>
                      <a:pt x="294" y="135"/>
                    </a:lnTo>
                    <a:lnTo>
                      <a:pt x="291" y="142"/>
                    </a:lnTo>
                    <a:lnTo>
                      <a:pt x="291" y="142"/>
                    </a:lnTo>
                    <a:lnTo>
                      <a:pt x="286" y="148"/>
                    </a:lnTo>
                    <a:lnTo>
                      <a:pt x="281" y="152"/>
                    </a:lnTo>
                    <a:lnTo>
                      <a:pt x="274" y="156"/>
                    </a:lnTo>
                    <a:lnTo>
                      <a:pt x="267" y="161"/>
                    </a:lnTo>
                    <a:lnTo>
                      <a:pt x="259" y="163"/>
                    </a:lnTo>
                    <a:lnTo>
                      <a:pt x="251" y="164"/>
                    </a:lnTo>
                    <a:lnTo>
                      <a:pt x="244" y="164"/>
                    </a:lnTo>
                    <a:lnTo>
                      <a:pt x="237" y="163"/>
                    </a:lnTo>
                    <a:lnTo>
                      <a:pt x="237" y="163"/>
                    </a:lnTo>
                    <a:lnTo>
                      <a:pt x="232" y="157"/>
                    </a:lnTo>
                    <a:lnTo>
                      <a:pt x="227" y="152"/>
                    </a:lnTo>
                    <a:lnTo>
                      <a:pt x="222" y="145"/>
                    </a:lnTo>
                    <a:lnTo>
                      <a:pt x="219" y="137"/>
                    </a:lnTo>
                    <a:lnTo>
                      <a:pt x="219" y="137"/>
                    </a:lnTo>
                    <a:lnTo>
                      <a:pt x="213" y="137"/>
                    </a:lnTo>
                    <a:lnTo>
                      <a:pt x="207" y="136"/>
                    </a:lnTo>
                    <a:lnTo>
                      <a:pt x="201" y="135"/>
                    </a:lnTo>
                    <a:lnTo>
                      <a:pt x="194" y="134"/>
                    </a:lnTo>
                    <a:lnTo>
                      <a:pt x="194" y="134"/>
                    </a:lnTo>
                    <a:lnTo>
                      <a:pt x="187" y="146"/>
                    </a:lnTo>
                    <a:lnTo>
                      <a:pt x="182" y="159"/>
                    </a:lnTo>
                    <a:lnTo>
                      <a:pt x="171" y="185"/>
                    </a:lnTo>
                    <a:lnTo>
                      <a:pt x="171" y="185"/>
                    </a:lnTo>
                    <a:lnTo>
                      <a:pt x="173" y="185"/>
                    </a:lnTo>
                    <a:lnTo>
                      <a:pt x="177" y="185"/>
                    </a:lnTo>
                    <a:lnTo>
                      <a:pt x="182" y="185"/>
                    </a:lnTo>
                    <a:lnTo>
                      <a:pt x="188" y="185"/>
                    </a:lnTo>
                    <a:lnTo>
                      <a:pt x="188" y="185"/>
                    </a:lnTo>
                    <a:lnTo>
                      <a:pt x="191" y="188"/>
                    </a:lnTo>
                    <a:lnTo>
                      <a:pt x="194" y="191"/>
                    </a:lnTo>
                    <a:lnTo>
                      <a:pt x="198" y="193"/>
                    </a:lnTo>
                    <a:lnTo>
                      <a:pt x="202" y="193"/>
                    </a:lnTo>
                    <a:lnTo>
                      <a:pt x="209" y="193"/>
                    </a:lnTo>
                    <a:lnTo>
                      <a:pt x="218" y="192"/>
                    </a:lnTo>
                    <a:lnTo>
                      <a:pt x="228" y="190"/>
                    </a:lnTo>
                    <a:lnTo>
                      <a:pt x="236" y="190"/>
                    </a:lnTo>
                    <a:lnTo>
                      <a:pt x="240" y="191"/>
                    </a:lnTo>
                    <a:lnTo>
                      <a:pt x="244" y="192"/>
                    </a:lnTo>
                    <a:lnTo>
                      <a:pt x="248" y="194"/>
                    </a:lnTo>
                    <a:lnTo>
                      <a:pt x="251" y="197"/>
                    </a:lnTo>
                    <a:lnTo>
                      <a:pt x="251" y="197"/>
                    </a:lnTo>
                    <a:lnTo>
                      <a:pt x="254" y="202"/>
                    </a:lnTo>
                    <a:lnTo>
                      <a:pt x="256" y="208"/>
                    </a:lnTo>
                    <a:lnTo>
                      <a:pt x="258" y="214"/>
                    </a:lnTo>
                    <a:lnTo>
                      <a:pt x="258" y="221"/>
                    </a:lnTo>
                    <a:lnTo>
                      <a:pt x="256" y="236"/>
                    </a:lnTo>
                    <a:lnTo>
                      <a:pt x="254" y="252"/>
                    </a:lnTo>
                    <a:lnTo>
                      <a:pt x="254" y="252"/>
                    </a:lnTo>
                    <a:lnTo>
                      <a:pt x="250" y="255"/>
                    </a:lnTo>
                    <a:lnTo>
                      <a:pt x="248" y="258"/>
                    </a:lnTo>
                    <a:lnTo>
                      <a:pt x="243" y="267"/>
                    </a:lnTo>
                    <a:lnTo>
                      <a:pt x="239" y="271"/>
                    </a:lnTo>
                    <a:lnTo>
                      <a:pt x="236" y="275"/>
                    </a:lnTo>
                    <a:lnTo>
                      <a:pt x="232" y="278"/>
                    </a:lnTo>
                    <a:lnTo>
                      <a:pt x="228" y="282"/>
                    </a:lnTo>
                    <a:lnTo>
                      <a:pt x="228" y="282"/>
                    </a:lnTo>
                    <a:lnTo>
                      <a:pt x="219" y="284"/>
                    </a:lnTo>
                    <a:lnTo>
                      <a:pt x="209" y="284"/>
                    </a:lnTo>
                    <a:lnTo>
                      <a:pt x="202" y="283"/>
                    </a:lnTo>
                    <a:lnTo>
                      <a:pt x="194" y="279"/>
                    </a:lnTo>
                    <a:lnTo>
                      <a:pt x="188" y="274"/>
                    </a:lnTo>
                    <a:lnTo>
                      <a:pt x="183" y="267"/>
                    </a:lnTo>
                    <a:lnTo>
                      <a:pt x="179" y="258"/>
                    </a:lnTo>
                    <a:lnTo>
                      <a:pt x="178" y="248"/>
                    </a:lnTo>
                    <a:lnTo>
                      <a:pt x="178" y="248"/>
                    </a:lnTo>
                    <a:lnTo>
                      <a:pt x="167" y="245"/>
                    </a:lnTo>
                    <a:lnTo>
                      <a:pt x="153" y="242"/>
                    </a:lnTo>
                    <a:lnTo>
                      <a:pt x="153" y="242"/>
                    </a:lnTo>
                    <a:lnTo>
                      <a:pt x="142" y="260"/>
                    </a:lnTo>
                    <a:lnTo>
                      <a:pt x="133" y="282"/>
                    </a:lnTo>
                    <a:lnTo>
                      <a:pt x="126" y="303"/>
                    </a:lnTo>
                    <a:lnTo>
                      <a:pt x="119" y="324"/>
                    </a:lnTo>
                    <a:lnTo>
                      <a:pt x="119" y="324"/>
                    </a:lnTo>
                    <a:lnTo>
                      <a:pt x="132" y="328"/>
                    </a:lnTo>
                    <a:lnTo>
                      <a:pt x="143" y="332"/>
                    </a:lnTo>
                    <a:lnTo>
                      <a:pt x="143" y="332"/>
                    </a:lnTo>
                    <a:lnTo>
                      <a:pt x="154" y="322"/>
                    </a:lnTo>
                    <a:lnTo>
                      <a:pt x="162" y="312"/>
                    </a:lnTo>
                    <a:lnTo>
                      <a:pt x="162" y="312"/>
                    </a:lnTo>
                    <a:lnTo>
                      <a:pt x="172" y="309"/>
                    </a:lnTo>
                    <a:lnTo>
                      <a:pt x="179" y="309"/>
                    </a:lnTo>
                    <a:lnTo>
                      <a:pt x="187" y="311"/>
                    </a:lnTo>
                    <a:lnTo>
                      <a:pt x="193" y="314"/>
                    </a:lnTo>
                    <a:lnTo>
                      <a:pt x="199" y="318"/>
                    </a:lnTo>
                    <a:lnTo>
                      <a:pt x="204" y="322"/>
                    </a:lnTo>
                    <a:lnTo>
                      <a:pt x="213" y="333"/>
                    </a:lnTo>
                    <a:lnTo>
                      <a:pt x="213" y="333"/>
                    </a:lnTo>
                    <a:lnTo>
                      <a:pt x="215" y="342"/>
                    </a:lnTo>
                    <a:lnTo>
                      <a:pt x="215" y="350"/>
                    </a:lnTo>
                    <a:lnTo>
                      <a:pt x="214" y="358"/>
                    </a:lnTo>
                    <a:lnTo>
                      <a:pt x="212" y="365"/>
                    </a:lnTo>
                    <a:lnTo>
                      <a:pt x="208" y="373"/>
                    </a:lnTo>
                    <a:lnTo>
                      <a:pt x="204" y="379"/>
                    </a:lnTo>
                    <a:lnTo>
                      <a:pt x="200" y="386"/>
                    </a:lnTo>
                    <a:lnTo>
                      <a:pt x="194" y="391"/>
                    </a:lnTo>
                    <a:lnTo>
                      <a:pt x="189" y="396"/>
                    </a:lnTo>
                    <a:lnTo>
                      <a:pt x="183" y="400"/>
                    </a:lnTo>
                    <a:lnTo>
                      <a:pt x="176" y="403"/>
                    </a:lnTo>
                    <a:lnTo>
                      <a:pt x="170" y="405"/>
                    </a:lnTo>
                    <a:lnTo>
                      <a:pt x="162" y="406"/>
                    </a:lnTo>
                    <a:lnTo>
                      <a:pt x="156" y="405"/>
                    </a:lnTo>
                    <a:lnTo>
                      <a:pt x="148" y="404"/>
                    </a:lnTo>
                    <a:lnTo>
                      <a:pt x="142" y="399"/>
                    </a:lnTo>
                    <a:lnTo>
                      <a:pt x="142" y="399"/>
                    </a:lnTo>
                    <a:lnTo>
                      <a:pt x="140" y="394"/>
                    </a:lnTo>
                    <a:lnTo>
                      <a:pt x="138" y="389"/>
                    </a:lnTo>
                    <a:lnTo>
                      <a:pt x="136" y="383"/>
                    </a:lnTo>
                    <a:lnTo>
                      <a:pt x="134" y="378"/>
                    </a:lnTo>
                    <a:lnTo>
                      <a:pt x="134" y="378"/>
                    </a:lnTo>
                    <a:lnTo>
                      <a:pt x="123" y="375"/>
                    </a:lnTo>
                    <a:lnTo>
                      <a:pt x="116" y="375"/>
                    </a:lnTo>
                    <a:lnTo>
                      <a:pt x="112" y="375"/>
                    </a:lnTo>
                    <a:lnTo>
                      <a:pt x="112" y="375"/>
                    </a:lnTo>
                    <a:lnTo>
                      <a:pt x="97" y="404"/>
                    </a:lnTo>
                    <a:lnTo>
                      <a:pt x="88" y="422"/>
                    </a:lnTo>
                    <a:lnTo>
                      <a:pt x="82" y="441"/>
                    </a:lnTo>
                    <a:lnTo>
                      <a:pt x="82" y="441"/>
                    </a:lnTo>
                    <a:close/>
                    <a:moveTo>
                      <a:pt x="1416" y="538"/>
                    </a:moveTo>
                    <a:lnTo>
                      <a:pt x="1416" y="538"/>
                    </a:lnTo>
                    <a:lnTo>
                      <a:pt x="1401" y="559"/>
                    </a:lnTo>
                    <a:lnTo>
                      <a:pt x="1385" y="580"/>
                    </a:lnTo>
                    <a:lnTo>
                      <a:pt x="1371" y="603"/>
                    </a:lnTo>
                    <a:lnTo>
                      <a:pt x="1358" y="626"/>
                    </a:lnTo>
                    <a:lnTo>
                      <a:pt x="1358" y="626"/>
                    </a:lnTo>
                    <a:lnTo>
                      <a:pt x="1372" y="626"/>
                    </a:lnTo>
                    <a:lnTo>
                      <a:pt x="1385" y="629"/>
                    </a:lnTo>
                    <a:lnTo>
                      <a:pt x="1412" y="633"/>
                    </a:lnTo>
                    <a:lnTo>
                      <a:pt x="1437" y="637"/>
                    </a:lnTo>
                    <a:lnTo>
                      <a:pt x="1449" y="638"/>
                    </a:lnTo>
                    <a:lnTo>
                      <a:pt x="1462" y="638"/>
                    </a:lnTo>
                    <a:lnTo>
                      <a:pt x="1462" y="638"/>
                    </a:lnTo>
                    <a:lnTo>
                      <a:pt x="1484" y="600"/>
                    </a:lnTo>
                    <a:lnTo>
                      <a:pt x="1493" y="580"/>
                    </a:lnTo>
                    <a:lnTo>
                      <a:pt x="1502" y="560"/>
                    </a:lnTo>
                    <a:lnTo>
                      <a:pt x="1502" y="560"/>
                    </a:lnTo>
                    <a:lnTo>
                      <a:pt x="1482" y="553"/>
                    </a:lnTo>
                    <a:lnTo>
                      <a:pt x="1461" y="546"/>
                    </a:lnTo>
                    <a:lnTo>
                      <a:pt x="1440" y="542"/>
                    </a:lnTo>
                    <a:lnTo>
                      <a:pt x="1416" y="538"/>
                    </a:lnTo>
                    <a:lnTo>
                      <a:pt x="1416" y="538"/>
                    </a:lnTo>
                    <a:close/>
                    <a:moveTo>
                      <a:pt x="1240" y="615"/>
                    </a:moveTo>
                    <a:lnTo>
                      <a:pt x="1240" y="615"/>
                    </a:lnTo>
                    <a:lnTo>
                      <a:pt x="1210" y="659"/>
                    </a:lnTo>
                    <a:lnTo>
                      <a:pt x="1179" y="702"/>
                    </a:lnTo>
                    <a:lnTo>
                      <a:pt x="1179" y="702"/>
                    </a:lnTo>
                    <a:lnTo>
                      <a:pt x="1204" y="708"/>
                    </a:lnTo>
                    <a:lnTo>
                      <a:pt x="1231" y="712"/>
                    </a:lnTo>
                    <a:lnTo>
                      <a:pt x="1258" y="716"/>
                    </a:lnTo>
                    <a:lnTo>
                      <a:pt x="1283" y="721"/>
                    </a:lnTo>
                    <a:lnTo>
                      <a:pt x="1283" y="721"/>
                    </a:lnTo>
                    <a:lnTo>
                      <a:pt x="1292" y="711"/>
                    </a:lnTo>
                    <a:lnTo>
                      <a:pt x="1299" y="700"/>
                    </a:lnTo>
                    <a:lnTo>
                      <a:pt x="1312" y="677"/>
                    </a:lnTo>
                    <a:lnTo>
                      <a:pt x="1325" y="653"/>
                    </a:lnTo>
                    <a:lnTo>
                      <a:pt x="1333" y="642"/>
                    </a:lnTo>
                    <a:lnTo>
                      <a:pt x="1340" y="633"/>
                    </a:lnTo>
                    <a:lnTo>
                      <a:pt x="1340" y="633"/>
                    </a:lnTo>
                    <a:lnTo>
                      <a:pt x="1318" y="626"/>
                    </a:lnTo>
                    <a:lnTo>
                      <a:pt x="1292" y="622"/>
                    </a:lnTo>
                    <a:lnTo>
                      <a:pt x="1240" y="615"/>
                    </a:lnTo>
                    <a:lnTo>
                      <a:pt x="1240" y="615"/>
                    </a:lnTo>
                    <a:close/>
                    <a:moveTo>
                      <a:pt x="1350" y="636"/>
                    </a:moveTo>
                    <a:lnTo>
                      <a:pt x="1350" y="636"/>
                    </a:lnTo>
                    <a:lnTo>
                      <a:pt x="1339" y="652"/>
                    </a:lnTo>
                    <a:lnTo>
                      <a:pt x="1329" y="669"/>
                    </a:lnTo>
                    <a:lnTo>
                      <a:pt x="1309" y="704"/>
                    </a:lnTo>
                    <a:lnTo>
                      <a:pt x="1309" y="704"/>
                    </a:lnTo>
                    <a:lnTo>
                      <a:pt x="1305" y="709"/>
                    </a:lnTo>
                    <a:lnTo>
                      <a:pt x="1300" y="714"/>
                    </a:lnTo>
                    <a:lnTo>
                      <a:pt x="1298" y="718"/>
                    </a:lnTo>
                    <a:lnTo>
                      <a:pt x="1297" y="721"/>
                    </a:lnTo>
                    <a:lnTo>
                      <a:pt x="1298" y="723"/>
                    </a:lnTo>
                    <a:lnTo>
                      <a:pt x="1298" y="723"/>
                    </a:lnTo>
                    <a:lnTo>
                      <a:pt x="1311" y="726"/>
                    </a:lnTo>
                    <a:lnTo>
                      <a:pt x="1325" y="728"/>
                    </a:lnTo>
                    <a:lnTo>
                      <a:pt x="1353" y="731"/>
                    </a:lnTo>
                    <a:lnTo>
                      <a:pt x="1382" y="736"/>
                    </a:lnTo>
                    <a:lnTo>
                      <a:pt x="1396" y="738"/>
                    </a:lnTo>
                    <a:lnTo>
                      <a:pt x="1410" y="741"/>
                    </a:lnTo>
                    <a:lnTo>
                      <a:pt x="1410" y="741"/>
                    </a:lnTo>
                    <a:lnTo>
                      <a:pt x="1415" y="730"/>
                    </a:lnTo>
                    <a:lnTo>
                      <a:pt x="1420" y="720"/>
                    </a:lnTo>
                    <a:lnTo>
                      <a:pt x="1432" y="698"/>
                    </a:lnTo>
                    <a:lnTo>
                      <a:pt x="1443" y="677"/>
                    </a:lnTo>
                    <a:lnTo>
                      <a:pt x="1448" y="666"/>
                    </a:lnTo>
                    <a:lnTo>
                      <a:pt x="1452" y="654"/>
                    </a:lnTo>
                    <a:lnTo>
                      <a:pt x="1452" y="654"/>
                    </a:lnTo>
                    <a:lnTo>
                      <a:pt x="1440" y="650"/>
                    </a:lnTo>
                    <a:lnTo>
                      <a:pt x="1428" y="647"/>
                    </a:lnTo>
                    <a:lnTo>
                      <a:pt x="1403" y="641"/>
                    </a:lnTo>
                    <a:lnTo>
                      <a:pt x="1379" y="638"/>
                    </a:lnTo>
                    <a:lnTo>
                      <a:pt x="1350" y="636"/>
                    </a:lnTo>
                    <a:lnTo>
                      <a:pt x="1350" y="63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sp>
        <p:nvSpPr>
          <p:cNvPr id="43" name="椭圆 42"/>
          <p:cNvSpPr/>
          <p:nvPr/>
        </p:nvSpPr>
        <p:spPr>
          <a:xfrm>
            <a:off x="4535438" y="2161459"/>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椭圆 43"/>
          <p:cNvSpPr/>
          <p:nvPr/>
        </p:nvSpPr>
        <p:spPr>
          <a:xfrm>
            <a:off x="4535438" y="2339266"/>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5" name="椭圆 44"/>
          <p:cNvSpPr/>
          <p:nvPr/>
        </p:nvSpPr>
        <p:spPr>
          <a:xfrm>
            <a:off x="4535438" y="3339707"/>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6" name="椭圆 45"/>
          <p:cNvSpPr/>
          <p:nvPr/>
        </p:nvSpPr>
        <p:spPr>
          <a:xfrm>
            <a:off x="4535438" y="3519200"/>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7" name="椭圆 46"/>
          <p:cNvSpPr/>
          <p:nvPr/>
        </p:nvSpPr>
        <p:spPr>
          <a:xfrm>
            <a:off x="4535438" y="4519641"/>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8" name="椭圆 47"/>
          <p:cNvSpPr/>
          <p:nvPr/>
        </p:nvSpPr>
        <p:spPr>
          <a:xfrm>
            <a:off x="4535438" y="4697448"/>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9" name="椭圆 48"/>
          <p:cNvSpPr/>
          <p:nvPr/>
        </p:nvSpPr>
        <p:spPr>
          <a:xfrm>
            <a:off x="4535438" y="1195905"/>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0" name="椭圆 49"/>
          <p:cNvSpPr/>
          <p:nvPr/>
        </p:nvSpPr>
        <p:spPr>
          <a:xfrm>
            <a:off x="4535438" y="1018098"/>
            <a:ext cx="108000" cy="108033"/>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Tree>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200" fill="hold"/>
                                        <p:tgtEl>
                                          <p:spTgt spid="50"/>
                                        </p:tgtEl>
                                        <p:attrNameLst>
                                          <p:attrName>ppt_w</p:attrName>
                                        </p:attrNameLst>
                                      </p:cBhvr>
                                      <p:tavLst>
                                        <p:tav tm="0">
                                          <p:val>
                                            <p:fltVal val="0"/>
                                          </p:val>
                                        </p:tav>
                                        <p:tav tm="100000">
                                          <p:val>
                                            <p:strVal val="#ppt_w"/>
                                          </p:val>
                                        </p:tav>
                                      </p:tavLst>
                                    </p:anim>
                                    <p:anim calcmode="lin" valueType="num">
                                      <p:cBhvr>
                                        <p:cTn id="8" dur="200" fill="hold"/>
                                        <p:tgtEl>
                                          <p:spTgt spid="50"/>
                                        </p:tgtEl>
                                        <p:attrNameLst>
                                          <p:attrName>ppt_h</p:attrName>
                                        </p:attrNameLst>
                                      </p:cBhvr>
                                      <p:tavLst>
                                        <p:tav tm="0">
                                          <p:val>
                                            <p:fltVal val="0"/>
                                          </p:val>
                                        </p:tav>
                                        <p:tav tm="100000">
                                          <p:val>
                                            <p:strVal val="#ppt_h"/>
                                          </p:val>
                                        </p:tav>
                                      </p:tavLst>
                                    </p:anim>
                                    <p:animEffect transition="in" filter="fade">
                                      <p:cBhvr>
                                        <p:cTn id="9" dur="200"/>
                                        <p:tgtEl>
                                          <p:spTgt spid="50"/>
                                        </p:tgtEl>
                                      </p:cBhvr>
                                    </p:animEffect>
                                  </p:childTnLst>
                                </p:cTn>
                              </p:par>
                            </p:childTnLst>
                          </p:cTn>
                        </p:par>
                        <p:par>
                          <p:cTn id="10" fill="hold">
                            <p:stCondLst>
                              <p:cond delay="200"/>
                            </p:stCondLst>
                            <p:childTnLst>
                              <p:par>
                                <p:cTn id="11" presetID="53"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200" fill="hold"/>
                                        <p:tgtEl>
                                          <p:spTgt spid="49"/>
                                        </p:tgtEl>
                                        <p:attrNameLst>
                                          <p:attrName>ppt_w</p:attrName>
                                        </p:attrNameLst>
                                      </p:cBhvr>
                                      <p:tavLst>
                                        <p:tav tm="0">
                                          <p:val>
                                            <p:fltVal val="0"/>
                                          </p:val>
                                        </p:tav>
                                        <p:tav tm="100000">
                                          <p:val>
                                            <p:strVal val="#ppt_w"/>
                                          </p:val>
                                        </p:tav>
                                      </p:tavLst>
                                    </p:anim>
                                    <p:anim calcmode="lin" valueType="num">
                                      <p:cBhvr>
                                        <p:cTn id="14" dur="200" fill="hold"/>
                                        <p:tgtEl>
                                          <p:spTgt spid="49"/>
                                        </p:tgtEl>
                                        <p:attrNameLst>
                                          <p:attrName>ppt_h</p:attrName>
                                        </p:attrNameLst>
                                      </p:cBhvr>
                                      <p:tavLst>
                                        <p:tav tm="0">
                                          <p:val>
                                            <p:fltVal val="0"/>
                                          </p:val>
                                        </p:tav>
                                        <p:tav tm="100000">
                                          <p:val>
                                            <p:strVal val="#ppt_h"/>
                                          </p:val>
                                        </p:tav>
                                      </p:tavLst>
                                    </p:anim>
                                    <p:animEffect transition="in" filter="fade">
                                      <p:cBhvr>
                                        <p:cTn id="15" dur="200"/>
                                        <p:tgtEl>
                                          <p:spTgt spid="49"/>
                                        </p:tgtEl>
                                      </p:cBhvr>
                                    </p:animEffect>
                                  </p:childTnLst>
                                </p:cTn>
                              </p:par>
                              <p:par>
                                <p:cTn id="16" presetID="42"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anim calcmode="lin" valueType="num">
                                      <p:cBhvr>
                                        <p:cTn id="19" dur="1000" fill="hold"/>
                                        <p:tgtEl>
                                          <p:spTgt spid="51"/>
                                        </p:tgtEl>
                                        <p:attrNameLst>
                                          <p:attrName>ppt_x</p:attrName>
                                        </p:attrNameLst>
                                      </p:cBhvr>
                                      <p:tavLst>
                                        <p:tav tm="0">
                                          <p:val>
                                            <p:strVal val="#ppt_x"/>
                                          </p:val>
                                        </p:tav>
                                        <p:tav tm="100000">
                                          <p:val>
                                            <p:strVal val="#ppt_x"/>
                                          </p:val>
                                        </p:tav>
                                      </p:tavLst>
                                    </p:anim>
                                    <p:anim calcmode="lin" valueType="num">
                                      <p:cBhvr>
                                        <p:cTn id="20" dur="1000" fill="hold"/>
                                        <p:tgtEl>
                                          <p:spTgt spid="51"/>
                                        </p:tgtEl>
                                        <p:attrNameLst>
                                          <p:attrName>ppt_y</p:attrName>
                                        </p:attrNameLst>
                                      </p:cBhvr>
                                      <p:tavLst>
                                        <p:tav tm="0">
                                          <p:val>
                                            <p:strVal val="#ppt_y+.1"/>
                                          </p:val>
                                        </p:tav>
                                        <p:tav tm="100000">
                                          <p:val>
                                            <p:strVal val="#ppt_y"/>
                                          </p:val>
                                        </p:tav>
                                      </p:tavLst>
                                    </p:anim>
                                  </p:childTnLst>
                                </p:cTn>
                              </p:par>
                            </p:childTnLst>
                          </p:cTn>
                        </p:par>
                        <p:par>
                          <p:cTn id="21" fill="hold">
                            <p:stCondLst>
                              <p:cond delay="1200"/>
                            </p:stCondLst>
                            <p:childTnLst>
                              <p:par>
                                <p:cTn id="22" presetID="53"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200" fill="hold"/>
                                        <p:tgtEl>
                                          <p:spTgt spid="43"/>
                                        </p:tgtEl>
                                        <p:attrNameLst>
                                          <p:attrName>ppt_w</p:attrName>
                                        </p:attrNameLst>
                                      </p:cBhvr>
                                      <p:tavLst>
                                        <p:tav tm="0">
                                          <p:val>
                                            <p:fltVal val="0"/>
                                          </p:val>
                                        </p:tav>
                                        <p:tav tm="100000">
                                          <p:val>
                                            <p:strVal val="#ppt_w"/>
                                          </p:val>
                                        </p:tav>
                                      </p:tavLst>
                                    </p:anim>
                                    <p:anim calcmode="lin" valueType="num">
                                      <p:cBhvr>
                                        <p:cTn id="25" dur="200" fill="hold"/>
                                        <p:tgtEl>
                                          <p:spTgt spid="43"/>
                                        </p:tgtEl>
                                        <p:attrNameLst>
                                          <p:attrName>ppt_h</p:attrName>
                                        </p:attrNameLst>
                                      </p:cBhvr>
                                      <p:tavLst>
                                        <p:tav tm="0">
                                          <p:val>
                                            <p:fltVal val="0"/>
                                          </p:val>
                                        </p:tav>
                                        <p:tav tm="100000">
                                          <p:val>
                                            <p:strVal val="#ppt_h"/>
                                          </p:val>
                                        </p:tav>
                                      </p:tavLst>
                                    </p:anim>
                                    <p:animEffect transition="in" filter="fade">
                                      <p:cBhvr>
                                        <p:cTn id="26" dur="200"/>
                                        <p:tgtEl>
                                          <p:spTgt spid="43"/>
                                        </p:tgtEl>
                                      </p:cBhvr>
                                    </p:animEffect>
                                  </p:childTnLst>
                                </p:cTn>
                              </p:par>
                            </p:childTnLst>
                          </p:cTn>
                        </p:par>
                        <p:par>
                          <p:cTn id="27" fill="hold">
                            <p:stCondLst>
                              <p:cond delay="1400"/>
                            </p:stCondLst>
                            <p:childTnLst>
                              <p:par>
                                <p:cTn id="28" presetID="53"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200" fill="hold"/>
                                        <p:tgtEl>
                                          <p:spTgt spid="44"/>
                                        </p:tgtEl>
                                        <p:attrNameLst>
                                          <p:attrName>ppt_w</p:attrName>
                                        </p:attrNameLst>
                                      </p:cBhvr>
                                      <p:tavLst>
                                        <p:tav tm="0">
                                          <p:val>
                                            <p:fltVal val="0"/>
                                          </p:val>
                                        </p:tav>
                                        <p:tav tm="100000">
                                          <p:val>
                                            <p:strVal val="#ppt_w"/>
                                          </p:val>
                                        </p:tav>
                                      </p:tavLst>
                                    </p:anim>
                                    <p:anim calcmode="lin" valueType="num">
                                      <p:cBhvr>
                                        <p:cTn id="31" dur="200" fill="hold"/>
                                        <p:tgtEl>
                                          <p:spTgt spid="44"/>
                                        </p:tgtEl>
                                        <p:attrNameLst>
                                          <p:attrName>ppt_h</p:attrName>
                                        </p:attrNameLst>
                                      </p:cBhvr>
                                      <p:tavLst>
                                        <p:tav tm="0">
                                          <p:val>
                                            <p:fltVal val="0"/>
                                          </p:val>
                                        </p:tav>
                                        <p:tav tm="100000">
                                          <p:val>
                                            <p:strVal val="#ppt_h"/>
                                          </p:val>
                                        </p:tav>
                                      </p:tavLst>
                                    </p:anim>
                                    <p:animEffect transition="in" filter="fade">
                                      <p:cBhvr>
                                        <p:cTn id="32" dur="200"/>
                                        <p:tgtEl>
                                          <p:spTgt spid="44"/>
                                        </p:tgtEl>
                                      </p:cBhvr>
                                    </p:animEffect>
                                  </p:childTnLst>
                                </p:cTn>
                              </p:par>
                              <p:par>
                                <p:cTn id="33" presetID="42"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par>
                          <p:cTn id="38" fill="hold">
                            <p:stCondLst>
                              <p:cond delay="2400"/>
                            </p:stCondLst>
                            <p:childTnLst>
                              <p:par>
                                <p:cTn id="39" presetID="53"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200" fill="hold"/>
                                        <p:tgtEl>
                                          <p:spTgt spid="45"/>
                                        </p:tgtEl>
                                        <p:attrNameLst>
                                          <p:attrName>ppt_w</p:attrName>
                                        </p:attrNameLst>
                                      </p:cBhvr>
                                      <p:tavLst>
                                        <p:tav tm="0">
                                          <p:val>
                                            <p:fltVal val="0"/>
                                          </p:val>
                                        </p:tav>
                                        <p:tav tm="100000">
                                          <p:val>
                                            <p:strVal val="#ppt_w"/>
                                          </p:val>
                                        </p:tav>
                                      </p:tavLst>
                                    </p:anim>
                                    <p:anim calcmode="lin" valueType="num">
                                      <p:cBhvr>
                                        <p:cTn id="42" dur="200" fill="hold"/>
                                        <p:tgtEl>
                                          <p:spTgt spid="45"/>
                                        </p:tgtEl>
                                        <p:attrNameLst>
                                          <p:attrName>ppt_h</p:attrName>
                                        </p:attrNameLst>
                                      </p:cBhvr>
                                      <p:tavLst>
                                        <p:tav tm="0">
                                          <p:val>
                                            <p:fltVal val="0"/>
                                          </p:val>
                                        </p:tav>
                                        <p:tav tm="100000">
                                          <p:val>
                                            <p:strVal val="#ppt_h"/>
                                          </p:val>
                                        </p:tav>
                                      </p:tavLst>
                                    </p:anim>
                                    <p:animEffect transition="in" filter="fade">
                                      <p:cBhvr>
                                        <p:cTn id="43" dur="200"/>
                                        <p:tgtEl>
                                          <p:spTgt spid="45"/>
                                        </p:tgtEl>
                                      </p:cBhvr>
                                    </p:animEffect>
                                  </p:childTnLst>
                                </p:cTn>
                              </p:par>
                            </p:childTnLst>
                          </p:cTn>
                        </p:par>
                        <p:par>
                          <p:cTn id="44" fill="hold">
                            <p:stCondLst>
                              <p:cond delay="2600"/>
                            </p:stCondLst>
                            <p:childTnLst>
                              <p:par>
                                <p:cTn id="45" presetID="53"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200" fill="hold"/>
                                        <p:tgtEl>
                                          <p:spTgt spid="46"/>
                                        </p:tgtEl>
                                        <p:attrNameLst>
                                          <p:attrName>ppt_w</p:attrName>
                                        </p:attrNameLst>
                                      </p:cBhvr>
                                      <p:tavLst>
                                        <p:tav tm="0">
                                          <p:val>
                                            <p:fltVal val="0"/>
                                          </p:val>
                                        </p:tav>
                                        <p:tav tm="100000">
                                          <p:val>
                                            <p:strVal val="#ppt_w"/>
                                          </p:val>
                                        </p:tav>
                                      </p:tavLst>
                                    </p:anim>
                                    <p:anim calcmode="lin" valueType="num">
                                      <p:cBhvr>
                                        <p:cTn id="48" dur="200" fill="hold"/>
                                        <p:tgtEl>
                                          <p:spTgt spid="46"/>
                                        </p:tgtEl>
                                        <p:attrNameLst>
                                          <p:attrName>ppt_h</p:attrName>
                                        </p:attrNameLst>
                                      </p:cBhvr>
                                      <p:tavLst>
                                        <p:tav tm="0">
                                          <p:val>
                                            <p:fltVal val="0"/>
                                          </p:val>
                                        </p:tav>
                                        <p:tav tm="100000">
                                          <p:val>
                                            <p:strVal val="#ppt_h"/>
                                          </p:val>
                                        </p:tav>
                                      </p:tavLst>
                                    </p:anim>
                                    <p:animEffect transition="in" filter="fade">
                                      <p:cBhvr>
                                        <p:cTn id="49" dur="200"/>
                                        <p:tgtEl>
                                          <p:spTgt spid="46"/>
                                        </p:tgtEl>
                                      </p:cBhvr>
                                    </p:animEffect>
                                  </p:childTnLst>
                                </p:cTn>
                              </p:par>
                              <p:par>
                                <p:cTn id="50" presetID="42" presetClass="entr" presetSubtype="0" fill="hold"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par>
                          <p:cTn id="55" fill="hold">
                            <p:stCondLst>
                              <p:cond delay="3600"/>
                            </p:stCondLst>
                            <p:childTnLst>
                              <p:par>
                                <p:cTn id="56" presetID="53"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p:cTn id="58" dur="200" fill="hold"/>
                                        <p:tgtEl>
                                          <p:spTgt spid="47"/>
                                        </p:tgtEl>
                                        <p:attrNameLst>
                                          <p:attrName>ppt_w</p:attrName>
                                        </p:attrNameLst>
                                      </p:cBhvr>
                                      <p:tavLst>
                                        <p:tav tm="0">
                                          <p:val>
                                            <p:fltVal val="0"/>
                                          </p:val>
                                        </p:tav>
                                        <p:tav tm="100000">
                                          <p:val>
                                            <p:strVal val="#ppt_w"/>
                                          </p:val>
                                        </p:tav>
                                      </p:tavLst>
                                    </p:anim>
                                    <p:anim calcmode="lin" valueType="num">
                                      <p:cBhvr>
                                        <p:cTn id="59" dur="200" fill="hold"/>
                                        <p:tgtEl>
                                          <p:spTgt spid="47"/>
                                        </p:tgtEl>
                                        <p:attrNameLst>
                                          <p:attrName>ppt_h</p:attrName>
                                        </p:attrNameLst>
                                      </p:cBhvr>
                                      <p:tavLst>
                                        <p:tav tm="0">
                                          <p:val>
                                            <p:fltVal val="0"/>
                                          </p:val>
                                        </p:tav>
                                        <p:tav tm="100000">
                                          <p:val>
                                            <p:strVal val="#ppt_h"/>
                                          </p:val>
                                        </p:tav>
                                      </p:tavLst>
                                    </p:anim>
                                    <p:animEffect transition="in" filter="fade">
                                      <p:cBhvr>
                                        <p:cTn id="60" dur="200"/>
                                        <p:tgtEl>
                                          <p:spTgt spid="47"/>
                                        </p:tgtEl>
                                      </p:cBhvr>
                                    </p:animEffect>
                                  </p:childTnLst>
                                </p:cTn>
                              </p:par>
                            </p:childTnLst>
                          </p:cTn>
                        </p:par>
                        <p:par>
                          <p:cTn id="61" fill="hold">
                            <p:stCondLst>
                              <p:cond delay="3800"/>
                            </p:stCondLst>
                            <p:childTnLst>
                              <p:par>
                                <p:cTn id="62" presetID="53"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200" fill="hold"/>
                                        <p:tgtEl>
                                          <p:spTgt spid="48"/>
                                        </p:tgtEl>
                                        <p:attrNameLst>
                                          <p:attrName>ppt_w</p:attrName>
                                        </p:attrNameLst>
                                      </p:cBhvr>
                                      <p:tavLst>
                                        <p:tav tm="0">
                                          <p:val>
                                            <p:fltVal val="0"/>
                                          </p:val>
                                        </p:tav>
                                        <p:tav tm="100000">
                                          <p:val>
                                            <p:strVal val="#ppt_w"/>
                                          </p:val>
                                        </p:tav>
                                      </p:tavLst>
                                    </p:anim>
                                    <p:anim calcmode="lin" valueType="num">
                                      <p:cBhvr>
                                        <p:cTn id="65" dur="200" fill="hold"/>
                                        <p:tgtEl>
                                          <p:spTgt spid="48"/>
                                        </p:tgtEl>
                                        <p:attrNameLst>
                                          <p:attrName>ppt_h</p:attrName>
                                        </p:attrNameLst>
                                      </p:cBhvr>
                                      <p:tavLst>
                                        <p:tav tm="0">
                                          <p:val>
                                            <p:fltVal val="0"/>
                                          </p:val>
                                        </p:tav>
                                        <p:tav tm="100000">
                                          <p:val>
                                            <p:strVal val="#ppt_h"/>
                                          </p:val>
                                        </p:tav>
                                      </p:tavLst>
                                    </p:anim>
                                    <p:animEffect transition="in" filter="fade">
                                      <p:cBhvr>
                                        <p:cTn id="66" dur="200"/>
                                        <p:tgtEl>
                                          <p:spTgt spid="48"/>
                                        </p:tgtEl>
                                      </p:cBhvr>
                                    </p:animEffect>
                                  </p:childTnLst>
                                </p:cTn>
                              </p:par>
                            </p:childTnLst>
                          </p:cTn>
                        </p:par>
                        <p:par>
                          <p:cTn id="67" fill="hold">
                            <p:stCondLst>
                              <p:cond delay="4000"/>
                            </p:stCondLst>
                            <p:childTnLst>
                              <p:par>
                                <p:cTn id="68" presetID="2" presetClass="entr" presetSubtype="8"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0-#ppt_w/2"/>
                                          </p:val>
                                        </p:tav>
                                        <p:tav tm="100000">
                                          <p:val>
                                            <p:strVal val="#ppt_x"/>
                                          </p:val>
                                        </p:tav>
                                      </p:tavLst>
                                    </p:anim>
                                    <p:anim calcmode="lin" valueType="num">
                                      <p:cBhvr additive="base">
                                        <p:cTn id="71" dur="500" fill="hold"/>
                                        <p:tgtEl>
                                          <p:spTgt spid="18"/>
                                        </p:tgtEl>
                                        <p:attrNameLst>
                                          <p:attrName>ppt_y</p:attrName>
                                        </p:attrNameLst>
                                      </p:cBhvr>
                                      <p:tavLst>
                                        <p:tav tm="0">
                                          <p:val>
                                            <p:strVal val="#ppt_y"/>
                                          </p:val>
                                        </p:tav>
                                        <p:tav tm="100000">
                                          <p:val>
                                            <p:strVal val="#ppt_y"/>
                                          </p:val>
                                        </p:tav>
                                      </p:tavLst>
                                    </p:anim>
                                  </p:childTnLst>
                                </p:cTn>
                              </p:par>
                            </p:childTnLst>
                          </p:cTn>
                        </p:par>
                        <p:par>
                          <p:cTn id="72" fill="hold">
                            <p:stCondLst>
                              <p:cond delay="4500"/>
                            </p:stCondLst>
                            <p:childTnLst>
                              <p:par>
                                <p:cTn id="73" presetID="2" presetClass="entr" presetSubtype="8" fill="hold"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0-#ppt_w/2"/>
                                          </p:val>
                                        </p:tav>
                                        <p:tav tm="100000">
                                          <p:val>
                                            <p:strVal val="#ppt_x"/>
                                          </p:val>
                                        </p:tav>
                                      </p:tavLst>
                                    </p:anim>
                                    <p:anim calcmode="lin" valueType="num">
                                      <p:cBhvr additive="base">
                                        <p:cTn id="76" dur="500" fill="hold"/>
                                        <p:tgtEl>
                                          <p:spTgt spid="12"/>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2" presetClass="entr" presetSubtype="2"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childTnLst>
                          </p:cTn>
                        </p:par>
                        <p:par>
                          <p:cTn id="82" fill="hold">
                            <p:stCondLst>
                              <p:cond delay="5500"/>
                            </p:stCondLst>
                            <p:childTnLst>
                              <p:par>
                                <p:cTn id="83" presetID="2" presetClass="entr" presetSubtype="2" fill="hold" nodeType="after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1+#ppt_w/2"/>
                                          </p:val>
                                        </p:tav>
                                        <p:tav tm="100000">
                                          <p:val>
                                            <p:strVal val="#ppt_x"/>
                                          </p:val>
                                        </p:tav>
                                      </p:tavLst>
                                    </p:anim>
                                    <p:anim calcmode="lin" valueType="num">
                                      <p:cBhvr additive="base">
                                        <p:cTn id="86" dur="500" fill="hold"/>
                                        <p:tgtEl>
                                          <p:spTgt spid="13"/>
                                        </p:tgtEl>
                                        <p:attrNameLst>
                                          <p:attrName>ppt_y</p:attrName>
                                        </p:attrNameLst>
                                      </p:cBhvr>
                                      <p:tavLst>
                                        <p:tav tm="0">
                                          <p:val>
                                            <p:strVal val="#ppt_y"/>
                                          </p:val>
                                        </p:tav>
                                        <p:tav tm="100000">
                                          <p:val>
                                            <p:strVal val="#ppt_y"/>
                                          </p:val>
                                        </p:tav>
                                      </p:tavLst>
                                    </p:anim>
                                  </p:childTnLst>
                                </p:cTn>
                              </p:par>
                            </p:childTnLst>
                          </p:cTn>
                        </p:par>
                        <p:par>
                          <p:cTn id="87" fill="hold">
                            <p:stCondLst>
                              <p:cond delay="6000"/>
                            </p:stCondLst>
                            <p:childTnLst>
                              <p:par>
                                <p:cTn id="88" presetID="2" presetClass="entr" presetSubtype="8" fill="hold" nodeType="after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0-#ppt_w/2"/>
                                          </p:val>
                                        </p:tav>
                                        <p:tav tm="100000">
                                          <p:val>
                                            <p:strVal val="#ppt_x"/>
                                          </p:val>
                                        </p:tav>
                                      </p:tavLst>
                                    </p:anim>
                                    <p:anim calcmode="lin" valueType="num">
                                      <p:cBhvr additive="base">
                                        <p:cTn id="91" dur="500" fill="hold"/>
                                        <p:tgtEl>
                                          <p:spTgt spid="20"/>
                                        </p:tgtEl>
                                        <p:attrNameLst>
                                          <p:attrName>ppt_y</p:attrName>
                                        </p:attrNameLst>
                                      </p:cBhvr>
                                      <p:tavLst>
                                        <p:tav tm="0">
                                          <p:val>
                                            <p:strVal val="#ppt_y"/>
                                          </p:val>
                                        </p:tav>
                                        <p:tav tm="100000">
                                          <p:val>
                                            <p:strVal val="#ppt_y"/>
                                          </p:val>
                                        </p:tav>
                                      </p:tavLst>
                                    </p:anim>
                                  </p:childTnLst>
                                </p:cTn>
                              </p:par>
                            </p:childTnLst>
                          </p:cTn>
                        </p:par>
                        <p:par>
                          <p:cTn id="92" fill="hold">
                            <p:stCondLst>
                              <p:cond delay="6500"/>
                            </p:stCondLst>
                            <p:childTnLst>
                              <p:par>
                                <p:cTn id="93" presetID="2" presetClass="entr" presetSubtype="8" fill="hold" nodeType="after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0-#ppt_w/2"/>
                                          </p:val>
                                        </p:tav>
                                        <p:tav tm="100000">
                                          <p:val>
                                            <p:strVal val="#ppt_x"/>
                                          </p:val>
                                        </p:tav>
                                      </p:tavLst>
                                    </p:anim>
                                    <p:anim calcmode="lin" valueType="num">
                                      <p:cBhvr additive="base">
                                        <p:cTn id="9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1\13e1b1eada54150ef5fc11fe8bb74598.png"/>
          <p:cNvPicPr>
            <a:picLocks noChangeAspect="1" noChangeArrowheads="1"/>
          </p:cNvPicPr>
          <p:nvPr/>
        </p:nvPicPr>
        <p:blipFill>
          <a:blip r:embed="rId2" cstate="print">
            <a:lum bright="-41000"/>
          </a:blip>
          <a:srcRect/>
          <a:stretch>
            <a:fillRect/>
          </a:stretch>
        </p:blipFill>
        <p:spPr bwMode="auto">
          <a:xfrm>
            <a:off x="1007604" y="376300"/>
            <a:ext cx="4279900" cy="2806700"/>
          </a:xfrm>
          <a:prstGeom prst="rect">
            <a:avLst/>
          </a:prstGeom>
          <a:noFill/>
        </p:spPr>
      </p:pic>
      <p:sp>
        <p:nvSpPr>
          <p:cNvPr id="27" name="矩形 26"/>
          <p:cNvSpPr>
            <a:spLocks noChangeArrowheads="1"/>
          </p:cNvSpPr>
          <p:nvPr/>
        </p:nvSpPr>
        <p:spPr bwMode="auto">
          <a:xfrm>
            <a:off x="1907704" y="3375472"/>
            <a:ext cx="6084676"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sz="4800" b="1" spc="225" dirty="0" smtClean="0">
                <a:solidFill>
                  <a:schemeClr val="tx1">
                    <a:lumMod val="85000"/>
                    <a:lumOff val="15000"/>
                  </a:schemeClr>
                </a:solidFill>
                <a:latin typeface="hakuyoxingshu7000" pitchFamily="2" charset="-122"/>
                <a:ea typeface="hakuyoxingshu7000" pitchFamily="2" charset="-122"/>
                <a:cs typeface="hakuyoxingshu7000" pitchFamily="2" charset="-122"/>
              </a:rPr>
              <a:t>演讲完毕 谢谢观看</a:t>
            </a:r>
            <a:endParaRPr lang="zh-CN" altLang="en-US" sz="4800" b="1" spc="225"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sp>
        <p:nvSpPr>
          <p:cNvPr id="28" name="TextBox 27"/>
          <p:cNvSpPr txBox="1"/>
          <p:nvPr/>
        </p:nvSpPr>
        <p:spPr>
          <a:xfrm>
            <a:off x="2663788" y="4048708"/>
            <a:ext cx="4112354" cy="368300"/>
          </a:xfrm>
          <a:prstGeom prst="rect">
            <a:avLst/>
          </a:prstGeom>
          <a:noFill/>
        </p:spPr>
        <p:txBody>
          <a:bodyPr wrap="square" rtlCol="0">
            <a:spAutoFit/>
          </a:bodyPr>
          <a:lstStyle/>
          <a:p>
            <a:pPr algn="ctr"/>
            <a:r>
              <a:rPr lang="zh-CN" altLang="en-US" b="1" dirty="0" smtClean="0">
                <a:solidFill>
                  <a:schemeClr val="tx1">
                    <a:lumMod val="85000"/>
                    <a:lumOff val="15000"/>
                  </a:schemeClr>
                </a:solidFill>
                <a:latin typeface="hakuyoxingshu7000" pitchFamily="2" charset="-122"/>
                <a:ea typeface="hakuyoxingshu7000" pitchFamily="2" charset="-122"/>
                <a:cs typeface="hakuyoxingshu7000" pitchFamily="2" charset="-122"/>
              </a:rPr>
              <a:t>第二小组</a:t>
            </a:r>
            <a:endParaRPr lang="zh-CN" altLang="en-US" b="1"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grpSp>
        <p:nvGrpSpPr>
          <p:cNvPr id="2" name="组合 60"/>
          <p:cNvGrpSpPr/>
          <p:nvPr/>
        </p:nvGrpSpPr>
        <p:grpSpPr>
          <a:xfrm rot="2750590">
            <a:off x="4867560" y="567138"/>
            <a:ext cx="2556284" cy="2306360"/>
            <a:chOff x="6072188" y="1752600"/>
            <a:chExt cx="982663" cy="842963"/>
          </a:xfrm>
          <a:solidFill>
            <a:schemeClr val="tx1">
              <a:lumMod val="75000"/>
              <a:lumOff val="25000"/>
            </a:schemeClr>
          </a:solidFill>
        </p:grpSpPr>
        <p:sp>
          <p:nvSpPr>
            <p:cNvPr id="50" name="Freeform 124"/>
            <p:cNvSpPr>
              <a:spLocks noEditPoints="1"/>
            </p:cNvSpPr>
            <p:nvPr/>
          </p:nvSpPr>
          <p:spPr bwMode="auto">
            <a:xfrm>
              <a:off x="6553201" y="2081213"/>
              <a:ext cx="398463" cy="185738"/>
            </a:xfrm>
            <a:custGeom>
              <a:avLst/>
              <a:gdLst/>
              <a:ahLst/>
              <a:cxnLst>
                <a:cxn ang="0">
                  <a:pos x="733" y="155"/>
                </a:cxn>
                <a:cxn ang="0">
                  <a:pos x="635" y="216"/>
                </a:cxn>
                <a:cxn ang="0">
                  <a:pos x="475" y="305"/>
                </a:cxn>
                <a:cxn ang="0">
                  <a:pos x="398" y="351"/>
                </a:cxn>
                <a:cxn ang="0">
                  <a:pos x="349" y="338"/>
                </a:cxn>
                <a:cxn ang="0">
                  <a:pos x="185" y="273"/>
                </a:cxn>
                <a:cxn ang="0">
                  <a:pos x="73" y="218"/>
                </a:cxn>
                <a:cxn ang="0">
                  <a:pos x="3" y="177"/>
                </a:cxn>
                <a:cxn ang="0">
                  <a:pos x="20" y="142"/>
                </a:cxn>
                <a:cxn ang="0">
                  <a:pos x="221" y="49"/>
                </a:cxn>
                <a:cxn ang="0">
                  <a:pos x="364" y="1"/>
                </a:cxn>
                <a:cxn ang="0">
                  <a:pos x="400" y="5"/>
                </a:cxn>
                <a:cxn ang="0">
                  <a:pos x="419" y="4"/>
                </a:cxn>
                <a:cxn ang="0">
                  <a:pos x="479" y="33"/>
                </a:cxn>
                <a:cxn ang="0">
                  <a:pos x="651" y="81"/>
                </a:cxn>
                <a:cxn ang="0">
                  <a:pos x="750" y="129"/>
                </a:cxn>
                <a:cxn ang="0">
                  <a:pos x="440" y="308"/>
                </a:cxn>
                <a:cxn ang="0">
                  <a:pos x="634" y="200"/>
                </a:cxn>
                <a:cxn ang="0">
                  <a:pos x="726" y="138"/>
                </a:cxn>
                <a:cxn ang="0">
                  <a:pos x="675" y="149"/>
                </a:cxn>
                <a:cxn ang="0">
                  <a:pos x="363" y="327"/>
                </a:cxn>
                <a:cxn ang="0">
                  <a:pos x="422" y="321"/>
                </a:cxn>
                <a:cxn ang="0">
                  <a:pos x="581" y="95"/>
                </a:cxn>
                <a:cxn ang="0">
                  <a:pos x="471" y="165"/>
                </a:cxn>
                <a:cxn ang="0">
                  <a:pos x="349" y="235"/>
                </a:cxn>
                <a:cxn ang="0">
                  <a:pos x="281" y="274"/>
                </a:cxn>
                <a:cxn ang="0">
                  <a:pos x="272" y="286"/>
                </a:cxn>
                <a:cxn ang="0">
                  <a:pos x="301" y="297"/>
                </a:cxn>
                <a:cxn ang="0">
                  <a:pos x="347" y="319"/>
                </a:cxn>
                <a:cxn ang="0">
                  <a:pos x="406" y="282"/>
                </a:cxn>
                <a:cxn ang="0">
                  <a:pos x="612" y="166"/>
                </a:cxn>
                <a:cxn ang="0">
                  <a:pos x="701" y="114"/>
                </a:cxn>
                <a:cxn ang="0">
                  <a:pos x="613" y="87"/>
                </a:cxn>
                <a:cxn ang="0">
                  <a:pos x="440" y="96"/>
                </a:cxn>
                <a:cxn ang="0">
                  <a:pos x="304" y="162"/>
                </a:cxn>
                <a:cxn ang="0">
                  <a:pos x="186" y="255"/>
                </a:cxn>
                <a:cxn ang="0">
                  <a:pos x="251" y="274"/>
                </a:cxn>
                <a:cxn ang="0">
                  <a:pos x="500" y="131"/>
                </a:cxn>
                <a:cxn ang="0">
                  <a:pos x="503" y="58"/>
                </a:cxn>
                <a:cxn ang="0">
                  <a:pos x="292" y="79"/>
                </a:cxn>
                <a:cxn ang="0">
                  <a:pos x="190" y="123"/>
                </a:cxn>
                <a:cxn ang="0">
                  <a:pos x="72" y="198"/>
                </a:cxn>
                <a:cxn ang="0">
                  <a:pos x="146" y="235"/>
                </a:cxn>
                <a:cxn ang="0">
                  <a:pos x="349" y="126"/>
                </a:cxn>
                <a:cxn ang="0">
                  <a:pos x="468" y="65"/>
                </a:cxn>
                <a:cxn ang="0">
                  <a:pos x="462" y="45"/>
                </a:cxn>
                <a:cxn ang="0">
                  <a:pos x="293" y="41"/>
                </a:cxn>
                <a:cxn ang="0">
                  <a:pos x="255" y="52"/>
                </a:cxn>
                <a:cxn ang="0">
                  <a:pos x="153" y="92"/>
                </a:cxn>
                <a:cxn ang="0">
                  <a:pos x="96" y="122"/>
                </a:cxn>
                <a:cxn ang="0">
                  <a:pos x="34" y="152"/>
                </a:cxn>
                <a:cxn ang="0">
                  <a:pos x="36" y="178"/>
                </a:cxn>
                <a:cxn ang="0">
                  <a:pos x="225" y="89"/>
                </a:cxn>
                <a:cxn ang="0">
                  <a:pos x="383" y="18"/>
                </a:cxn>
                <a:cxn ang="0">
                  <a:pos x="307" y="38"/>
                </a:cxn>
              </a:cxnLst>
              <a:rect l="0" t="0" r="r" b="b"/>
              <a:pathLst>
                <a:path w="751" h="353">
                  <a:moveTo>
                    <a:pt x="749" y="152"/>
                  </a:moveTo>
                  <a:lnTo>
                    <a:pt x="749" y="152"/>
                  </a:lnTo>
                  <a:lnTo>
                    <a:pt x="744" y="154"/>
                  </a:lnTo>
                  <a:lnTo>
                    <a:pt x="741" y="156"/>
                  </a:lnTo>
                  <a:lnTo>
                    <a:pt x="737" y="156"/>
                  </a:lnTo>
                  <a:lnTo>
                    <a:pt x="733" y="155"/>
                  </a:lnTo>
                  <a:lnTo>
                    <a:pt x="733" y="155"/>
                  </a:lnTo>
                  <a:lnTo>
                    <a:pt x="723" y="165"/>
                  </a:lnTo>
                  <a:lnTo>
                    <a:pt x="712" y="172"/>
                  </a:lnTo>
                  <a:lnTo>
                    <a:pt x="699" y="180"/>
                  </a:lnTo>
                  <a:lnTo>
                    <a:pt x="687" y="187"/>
                  </a:lnTo>
                  <a:lnTo>
                    <a:pt x="661" y="201"/>
                  </a:lnTo>
                  <a:lnTo>
                    <a:pt x="635" y="216"/>
                  </a:lnTo>
                  <a:lnTo>
                    <a:pt x="635" y="216"/>
                  </a:lnTo>
                  <a:lnTo>
                    <a:pt x="615" y="227"/>
                  </a:lnTo>
                  <a:lnTo>
                    <a:pt x="596" y="237"/>
                  </a:lnTo>
                  <a:lnTo>
                    <a:pt x="555" y="259"/>
                  </a:lnTo>
                  <a:lnTo>
                    <a:pt x="515" y="280"/>
                  </a:lnTo>
                  <a:lnTo>
                    <a:pt x="494" y="292"/>
                  </a:lnTo>
                  <a:lnTo>
                    <a:pt x="475" y="305"/>
                  </a:lnTo>
                  <a:lnTo>
                    <a:pt x="475" y="305"/>
                  </a:lnTo>
                  <a:lnTo>
                    <a:pt x="458" y="317"/>
                  </a:lnTo>
                  <a:lnTo>
                    <a:pt x="438" y="329"/>
                  </a:lnTo>
                  <a:lnTo>
                    <a:pt x="438" y="329"/>
                  </a:lnTo>
                  <a:lnTo>
                    <a:pt x="424" y="338"/>
                  </a:lnTo>
                  <a:lnTo>
                    <a:pt x="411" y="346"/>
                  </a:lnTo>
                  <a:lnTo>
                    <a:pt x="405" y="349"/>
                  </a:lnTo>
                  <a:lnTo>
                    <a:pt x="398" y="351"/>
                  </a:lnTo>
                  <a:lnTo>
                    <a:pt x="393" y="353"/>
                  </a:lnTo>
                  <a:lnTo>
                    <a:pt x="388" y="353"/>
                  </a:lnTo>
                  <a:lnTo>
                    <a:pt x="388" y="353"/>
                  </a:lnTo>
                  <a:lnTo>
                    <a:pt x="378" y="351"/>
                  </a:lnTo>
                  <a:lnTo>
                    <a:pt x="368" y="347"/>
                  </a:lnTo>
                  <a:lnTo>
                    <a:pt x="358" y="343"/>
                  </a:lnTo>
                  <a:lnTo>
                    <a:pt x="349" y="338"/>
                  </a:lnTo>
                  <a:lnTo>
                    <a:pt x="330" y="328"/>
                  </a:lnTo>
                  <a:lnTo>
                    <a:pt x="320" y="323"/>
                  </a:lnTo>
                  <a:lnTo>
                    <a:pt x="309" y="319"/>
                  </a:lnTo>
                  <a:lnTo>
                    <a:pt x="309" y="319"/>
                  </a:lnTo>
                  <a:lnTo>
                    <a:pt x="260" y="301"/>
                  </a:lnTo>
                  <a:lnTo>
                    <a:pt x="210" y="282"/>
                  </a:lnTo>
                  <a:lnTo>
                    <a:pt x="185" y="273"/>
                  </a:lnTo>
                  <a:lnTo>
                    <a:pt x="160" y="261"/>
                  </a:lnTo>
                  <a:lnTo>
                    <a:pt x="138" y="249"/>
                  </a:lnTo>
                  <a:lnTo>
                    <a:pt x="115" y="235"/>
                  </a:lnTo>
                  <a:lnTo>
                    <a:pt x="115" y="235"/>
                  </a:lnTo>
                  <a:lnTo>
                    <a:pt x="104" y="231"/>
                  </a:lnTo>
                  <a:lnTo>
                    <a:pt x="93" y="228"/>
                  </a:lnTo>
                  <a:lnTo>
                    <a:pt x="73" y="218"/>
                  </a:lnTo>
                  <a:lnTo>
                    <a:pt x="54" y="207"/>
                  </a:lnTo>
                  <a:lnTo>
                    <a:pt x="36" y="195"/>
                  </a:lnTo>
                  <a:lnTo>
                    <a:pt x="36" y="195"/>
                  </a:lnTo>
                  <a:lnTo>
                    <a:pt x="20" y="189"/>
                  </a:lnTo>
                  <a:lnTo>
                    <a:pt x="14" y="186"/>
                  </a:lnTo>
                  <a:lnTo>
                    <a:pt x="8" y="182"/>
                  </a:lnTo>
                  <a:lnTo>
                    <a:pt x="3" y="177"/>
                  </a:lnTo>
                  <a:lnTo>
                    <a:pt x="1" y="173"/>
                  </a:lnTo>
                  <a:lnTo>
                    <a:pt x="0" y="167"/>
                  </a:lnTo>
                  <a:lnTo>
                    <a:pt x="2" y="160"/>
                  </a:lnTo>
                  <a:lnTo>
                    <a:pt x="2" y="160"/>
                  </a:lnTo>
                  <a:lnTo>
                    <a:pt x="6" y="154"/>
                  </a:lnTo>
                  <a:lnTo>
                    <a:pt x="13" y="147"/>
                  </a:lnTo>
                  <a:lnTo>
                    <a:pt x="20" y="142"/>
                  </a:lnTo>
                  <a:lnTo>
                    <a:pt x="29" y="136"/>
                  </a:lnTo>
                  <a:lnTo>
                    <a:pt x="47" y="126"/>
                  </a:lnTo>
                  <a:lnTo>
                    <a:pt x="63" y="117"/>
                  </a:lnTo>
                  <a:lnTo>
                    <a:pt x="63" y="117"/>
                  </a:lnTo>
                  <a:lnTo>
                    <a:pt x="124" y="90"/>
                  </a:lnTo>
                  <a:lnTo>
                    <a:pt x="188" y="62"/>
                  </a:lnTo>
                  <a:lnTo>
                    <a:pt x="221" y="49"/>
                  </a:lnTo>
                  <a:lnTo>
                    <a:pt x="255" y="36"/>
                  </a:lnTo>
                  <a:lnTo>
                    <a:pt x="289" y="24"/>
                  </a:lnTo>
                  <a:lnTo>
                    <a:pt x="322" y="13"/>
                  </a:lnTo>
                  <a:lnTo>
                    <a:pt x="322" y="13"/>
                  </a:lnTo>
                  <a:lnTo>
                    <a:pt x="340" y="7"/>
                  </a:lnTo>
                  <a:lnTo>
                    <a:pt x="356" y="3"/>
                  </a:lnTo>
                  <a:lnTo>
                    <a:pt x="364" y="1"/>
                  </a:lnTo>
                  <a:lnTo>
                    <a:pt x="371" y="0"/>
                  </a:lnTo>
                  <a:lnTo>
                    <a:pt x="380" y="0"/>
                  </a:lnTo>
                  <a:lnTo>
                    <a:pt x="390" y="1"/>
                  </a:lnTo>
                  <a:lnTo>
                    <a:pt x="390" y="1"/>
                  </a:lnTo>
                  <a:lnTo>
                    <a:pt x="394" y="2"/>
                  </a:lnTo>
                  <a:lnTo>
                    <a:pt x="397" y="3"/>
                  </a:lnTo>
                  <a:lnTo>
                    <a:pt x="400" y="5"/>
                  </a:lnTo>
                  <a:lnTo>
                    <a:pt x="403" y="6"/>
                  </a:lnTo>
                  <a:lnTo>
                    <a:pt x="403" y="6"/>
                  </a:lnTo>
                  <a:lnTo>
                    <a:pt x="409" y="6"/>
                  </a:lnTo>
                  <a:lnTo>
                    <a:pt x="413" y="5"/>
                  </a:lnTo>
                  <a:lnTo>
                    <a:pt x="417" y="4"/>
                  </a:lnTo>
                  <a:lnTo>
                    <a:pt x="419" y="4"/>
                  </a:lnTo>
                  <a:lnTo>
                    <a:pt x="419" y="4"/>
                  </a:lnTo>
                  <a:lnTo>
                    <a:pt x="422" y="5"/>
                  </a:lnTo>
                  <a:lnTo>
                    <a:pt x="422" y="6"/>
                  </a:lnTo>
                  <a:lnTo>
                    <a:pt x="422" y="6"/>
                  </a:lnTo>
                  <a:lnTo>
                    <a:pt x="436" y="14"/>
                  </a:lnTo>
                  <a:lnTo>
                    <a:pt x="449" y="21"/>
                  </a:lnTo>
                  <a:lnTo>
                    <a:pt x="464" y="28"/>
                  </a:lnTo>
                  <a:lnTo>
                    <a:pt x="479" y="33"/>
                  </a:lnTo>
                  <a:lnTo>
                    <a:pt x="509" y="43"/>
                  </a:lnTo>
                  <a:lnTo>
                    <a:pt x="540" y="52"/>
                  </a:lnTo>
                  <a:lnTo>
                    <a:pt x="540" y="52"/>
                  </a:lnTo>
                  <a:lnTo>
                    <a:pt x="570" y="61"/>
                  </a:lnTo>
                  <a:lnTo>
                    <a:pt x="599" y="68"/>
                  </a:lnTo>
                  <a:lnTo>
                    <a:pt x="599" y="68"/>
                  </a:lnTo>
                  <a:lnTo>
                    <a:pt x="651" y="81"/>
                  </a:lnTo>
                  <a:lnTo>
                    <a:pt x="697" y="95"/>
                  </a:lnTo>
                  <a:lnTo>
                    <a:pt x="697" y="95"/>
                  </a:lnTo>
                  <a:lnTo>
                    <a:pt x="721" y="102"/>
                  </a:lnTo>
                  <a:lnTo>
                    <a:pt x="742" y="111"/>
                  </a:lnTo>
                  <a:lnTo>
                    <a:pt x="742" y="111"/>
                  </a:lnTo>
                  <a:lnTo>
                    <a:pt x="746" y="120"/>
                  </a:lnTo>
                  <a:lnTo>
                    <a:pt x="750" y="129"/>
                  </a:lnTo>
                  <a:lnTo>
                    <a:pt x="751" y="135"/>
                  </a:lnTo>
                  <a:lnTo>
                    <a:pt x="751" y="140"/>
                  </a:lnTo>
                  <a:lnTo>
                    <a:pt x="751" y="145"/>
                  </a:lnTo>
                  <a:lnTo>
                    <a:pt x="749" y="152"/>
                  </a:lnTo>
                  <a:lnTo>
                    <a:pt x="749" y="152"/>
                  </a:lnTo>
                  <a:close/>
                  <a:moveTo>
                    <a:pt x="440" y="308"/>
                  </a:moveTo>
                  <a:lnTo>
                    <a:pt x="440" y="308"/>
                  </a:lnTo>
                  <a:lnTo>
                    <a:pt x="459" y="295"/>
                  </a:lnTo>
                  <a:lnTo>
                    <a:pt x="479" y="283"/>
                  </a:lnTo>
                  <a:lnTo>
                    <a:pt x="521" y="261"/>
                  </a:lnTo>
                  <a:lnTo>
                    <a:pt x="563" y="238"/>
                  </a:lnTo>
                  <a:lnTo>
                    <a:pt x="605" y="216"/>
                  </a:lnTo>
                  <a:lnTo>
                    <a:pt x="605" y="216"/>
                  </a:lnTo>
                  <a:lnTo>
                    <a:pt x="634" y="200"/>
                  </a:lnTo>
                  <a:lnTo>
                    <a:pt x="668" y="181"/>
                  </a:lnTo>
                  <a:lnTo>
                    <a:pt x="685" y="171"/>
                  </a:lnTo>
                  <a:lnTo>
                    <a:pt x="700" y="160"/>
                  </a:lnTo>
                  <a:lnTo>
                    <a:pt x="714" y="151"/>
                  </a:lnTo>
                  <a:lnTo>
                    <a:pt x="724" y="141"/>
                  </a:lnTo>
                  <a:lnTo>
                    <a:pt x="724" y="141"/>
                  </a:lnTo>
                  <a:lnTo>
                    <a:pt x="726" y="138"/>
                  </a:lnTo>
                  <a:lnTo>
                    <a:pt x="728" y="131"/>
                  </a:lnTo>
                  <a:lnTo>
                    <a:pt x="728" y="128"/>
                  </a:lnTo>
                  <a:lnTo>
                    <a:pt x="726" y="126"/>
                  </a:lnTo>
                  <a:lnTo>
                    <a:pt x="724" y="123"/>
                  </a:lnTo>
                  <a:lnTo>
                    <a:pt x="718" y="122"/>
                  </a:lnTo>
                  <a:lnTo>
                    <a:pt x="718" y="122"/>
                  </a:lnTo>
                  <a:lnTo>
                    <a:pt x="675" y="149"/>
                  </a:lnTo>
                  <a:lnTo>
                    <a:pt x="630" y="173"/>
                  </a:lnTo>
                  <a:lnTo>
                    <a:pt x="539" y="223"/>
                  </a:lnTo>
                  <a:lnTo>
                    <a:pt x="494" y="248"/>
                  </a:lnTo>
                  <a:lnTo>
                    <a:pt x="449" y="274"/>
                  </a:lnTo>
                  <a:lnTo>
                    <a:pt x="406" y="301"/>
                  </a:lnTo>
                  <a:lnTo>
                    <a:pt x="363" y="327"/>
                  </a:lnTo>
                  <a:lnTo>
                    <a:pt x="363" y="327"/>
                  </a:lnTo>
                  <a:lnTo>
                    <a:pt x="368" y="331"/>
                  </a:lnTo>
                  <a:lnTo>
                    <a:pt x="373" y="332"/>
                  </a:lnTo>
                  <a:lnTo>
                    <a:pt x="383" y="334"/>
                  </a:lnTo>
                  <a:lnTo>
                    <a:pt x="393" y="333"/>
                  </a:lnTo>
                  <a:lnTo>
                    <a:pt x="403" y="331"/>
                  </a:lnTo>
                  <a:lnTo>
                    <a:pt x="413" y="326"/>
                  </a:lnTo>
                  <a:lnTo>
                    <a:pt x="422" y="321"/>
                  </a:lnTo>
                  <a:lnTo>
                    <a:pt x="431" y="314"/>
                  </a:lnTo>
                  <a:lnTo>
                    <a:pt x="440" y="308"/>
                  </a:lnTo>
                  <a:lnTo>
                    <a:pt x="440" y="308"/>
                  </a:lnTo>
                  <a:close/>
                  <a:moveTo>
                    <a:pt x="602" y="87"/>
                  </a:moveTo>
                  <a:lnTo>
                    <a:pt x="602" y="87"/>
                  </a:lnTo>
                  <a:lnTo>
                    <a:pt x="592" y="90"/>
                  </a:lnTo>
                  <a:lnTo>
                    <a:pt x="581" y="95"/>
                  </a:lnTo>
                  <a:lnTo>
                    <a:pt x="570" y="101"/>
                  </a:lnTo>
                  <a:lnTo>
                    <a:pt x="561" y="109"/>
                  </a:lnTo>
                  <a:lnTo>
                    <a:pt x="540" y="125"/>
                  </a:lnTo>
                  <a:lnTo>
                    <a:pt x="531" y="131"/>
                  </a:lnTo>
                  <a:lnTo>
                    <a:pt x="521" y="138"/>
                  </a:lnTo>
                  <a:lnTo>
                    <a:pt x="521" y="138"/>
                  </a:lnTo>
                  <a:lnTo>
                    <a:pt x="471" y="165"/>
                  </a:lnTo>
                  <a:lnTo>
                    <a:pt x="419" y="190"/>
                  </a:lnTo>
                  <a:lnTo>
                    <a:pt x="419" y="190"/>
                  </a:lnTo>
                  <a:lnTo>
                    <a:pt x="401" y="201"/>
                  </a:lnTo>
                  <a:lnTo>
                    <a:pt x="384" y="213"/>
                  </a:lnTo>
                  <a:lnTo>
                    <a:pt x="367" y="225"/>
                  </a:lnTo>
                  <a:lnTo>
                    <a:pt x="349" y="235"/>
                  </a:lnTo>
                  <a:lnTo>
                    <a:pt x="349" y="235"/>
                  </a:lnTo>
                  <a:lnTo>
                    <a:pt x="332" y="244"/>
                  </a:lnTo>
                  <a:lnTo>
                    <a:pt x="316" y="252"/>
                  </a:lnTo>
                  <a:lnTo>
                    <a:pt x="301" y="261"/>
                  </a:lnTo>
                  <a:lnTo>
                    <a:pt x="293" y="266"/>
                  </a:lnTo>
                  <a:lnTo>
                    <a:pt x="287" y="273"/>
                  </a:lnTo>
                  <a:lnTo>
                    <a:pt x="287" y="273"/>
                  </a:lnTo>
                  <a:lnTo>
                    <a:pt x="281" y="274"/>
                  </a:lnTo>
                  <a:lnTo>
                    <a:pt x="276" y="275"/>
                  </a:lnTo>
                  <a:lnTo>
                    <a:pt x="274" y="276"/>
                  </a:lnTo>
                  <a:lnTo>
                    <a:pt x="272" y="277"/>
                  </a:lnTo>
                  <a:lnTo>
                    <a:pt x="271" y="279"/>
                  </a:lnTo>
                  <a:lnTo>
                    <a:pt x="271" y="281"/>
                  </a:lnTo>
                  <a:lnTo>
                    <a:pt x="271" y="281"/>
                  </a:lnTo>
                  <a:lnTo>
                    <a:pt x="272" y="286"/>
                  </a:lnTo>
                  <a:lnTo>
                    <a:pt x="274" y="288"/>
                  </a:lnTo>
                  <a:lnTo>
                    <a:pt x="276" y="290"/>
                  </a:lnTo>
                  <a:lnTo>
                    <a:pt x="279" y="291"/>
                  </a:lnTo>
                  <a:lnTo>
                    <a:pt x="287" y="292"/>
                  </a:lnTo>
                  <a:lnTo>
                    <a:pt x="294" y="294"/>
                  </a:lnTo>
                  <a:lnTo>
                    <a:pt x="294" y="294"/>
                  </a:lnTo>
                  <a:lnTo>
                    <a:pt x="301" y="297"/>
                  </a:lnTo>
                  <a:lnTo>
                    <a:pt x="307" y="301"/>
                  </a:lnTo>
                  <a:lnTo>
                    <a:pt x="320" y="309"/>
                  </a:lnTo>
                  <a:lnTo>
                    <a:pt x="327" y="313"/>
                  </a:lnTo>
                  <a:lnTo>
                    <a:pt x="334" y="317"/>
                  </a:lnTo>
                  <a:lnTo>
                    <a:pt x="340" y="319"/>
                  </a:lnTo>
                  <a:lnTo>
                    <a:pt x="347" y="319"/>
                  </a:lnTo>
                  <a:lnTo>
                    <a:pt x="347" y="319"/>
                  </a:lnTo>
                  <a:lnTo>
                    <a:pt x="351" y="318"/>
                  </a:lnTo>
                  <a:lnTo>
                    <a:pt x="355" y="316"/>
                  </a:lnTo>
                  <a:lnTo>
                    <a:pt x="364" y="309"/>
                  </a:lnTo>
                  <a:lnTo>
                    <a:pt x="373" y="302"/>
                  </a:lnTo>
                  <a:lnTo>
                    <a:pt x="383" y="295"/>
                  </a:lnTo>
                  <a:lnTo>
                    <a:pt x="383" y="295"/>
                  </a:lnTo>
                  <a:lnTo>
                    <a:pt x="406" y="282"/>
                  </a:lnTo>
                  <a:lnTo>
                    <a:pt x="430" y="270"/>
                  </a:lnTo>
                  <a:lnTo>
                    <a:pt x="483" y="241"/>
                  </a:lnTo>
                  <a:lnTo>
                    <a:pt x="483" y="241"/>
                  </a:lnTo>
                  <a:lnTo>
                    <a:pt x="533" y="211"/>
                  </a:lnTo>
                  <a:lnTo>
                    <a:pt x="581" y="182"/>
                  </a:lnTo>
                  <a:lnTo>
                    <a:pt x="581" y="182"/>
                  </a:lnTo>
                  <a:lnTo>
                    <a:pt x="612" y="166"/>
                  </a:lnTo>
                  <a:lnTo>
                    <a:pt x="643" y="150"/>
                  </a:lnTo>
                  <a:lnTo>
                    <a:pt x="673" y="134"/>
                  </a:lnTo>
                  <a:lnTo>
                    <a:pt x="686" y="125"/>
                  </a:lnTo>
                  <a:lnTo>
                    <a:pt x="699" y="116"/>
                  </a:lnTo>
                  <a:lnTo>
                    <a:pt x="699" y="116"/>
                  </a:lnTo>
                  <a:lnTo>
                    <a:pt x="700" y="115"/>
                  </a:lnTo>
                  <a:lnTo>
                    <a:pt x="701" y="114"/>
                  </a:lnTo>
                  <a:lnTo>
                    <a:pt x="701" y="114"/>
                  </a:lnTo>
                  <a:lnTo>
                    <a:pt x="689" y="112"/>
                  </a:lnTo>
                  <a:lnTo>
                    <a:pt x="676" y="108"/>
                  </a:lnTo>
                  <a:lnTo>
                    <a:pt x="651" y="98"/>
                  </a:lnTo>
                  <a:lnTo>
                    <a:pt x="638" y="93"/>
                  </a:lnTo>
                  <a:lnTo>
                    <a:pt x="625" y="90"/>
                  </a:lnTo>
                  <a:lnTo>
                    <a:pt x="613" y="87"/>
                  </a:lnTo>
                  <a:lnTo>
                    <a:pt x="602" y="87"/>
                  </a:lnTo>
                  <a:lnTo>
                    <a:pt x="602" y="87"/>
                  </a:lnTo>
                  <a:close/>
                  <a:moveTo>
                    <a:pt x="503" y="58"/>
                  </a:moveTo>
                  <a:lnTo>
                    <a:pt x="503" y="58"/>
                  </a:lnTo>
                  <a:lnTo>
                    <a:pt x="483" y="71"/>
                  </a:lnTo>
                  <a:lnTo>
                    <a:pt x="461" y="84"/>
                  </a:lnTo>
                  <a:lnTo>
                    <a:pt x="440" y="96"/>
                  </a:lnTo>
                  <a:lnTo>
                    <a:pt x="417" y="109"/>
                  </a:lnTo>
                  <a:lnTo>
                    <a:pt x="395" y="120"/>
                  </a:lnTo>
                  <a:lnTo>
                    <a:pt x="371" y="130"/>
                  </a:lnTo>
                  <a:lnTo>
                    <a:pt x="347" y="141"/>
                  </a:lnTo>
                  <a:lnTo>
                    <a:pt x="322" y="150"/>
                  </a:lnTo>
                  <a:lnTo>
                    <a:pt x="322" y="150"/>
                  </a:lnTo>
                  <a:lnTo>
                    <a:pt x="304" y="162"/>
                  </a:lnTo>
                  <a:lnTo>
                    <a:pt x="284" y="174"/>
                  </a:lnTo>
                  <a:lnTo>
                    <a:pt x="244" y="198"/>
                  </a:lnTo>
                  <a:lnTo>
                    <a:pt x="203" y="220"/>
                  </a:lnTo>
                  <a:lnTo>
                    <a:pt x="183" y="232"/>
                  </a:lnTo>
                  <a:lnTo>
                    <a:pt x="164" y="244"/>
                  </a:lnTo>
                  <a:lnTo>
                    <a:pt x="164" y="244"/>
                  </a:lnTo>
                  <a:lnTo>
                    <a:pt x="186" y="255"/>
                  </a:lnTo>
                  <a:lnTo>
                    <a:pt x="207" y="265"/>
                  </a:lnTo>
                  <a:lnTo>
                    <a:pt x="231" y="275"/>
                  </a:lnTo>
                  <a:lnTo>
                    <a:pt x="255" y="283"/>
                  </a:lnTo>
                  <a:lnTo>
                    <a:pt x="255" y="283"/>
                  </a:lnTo>
                  <a:lnTo>
                    <a:pt x="254" y="279"/>
                  </a:lnTo>
                  <a:lnTo>
                    <a:pt x="252" y="277"/>
                  </a:lnTo>
                  <a:lnTo>
                    <a:pt x="251" y="274"/>
                  </a:lnTo>
                  <a:lnTo>
                    <a:pt x="252" y="271"/>
                  </a:lnTo>
                  <a:lnTo>
                    <a:pt x="252" y="271"/>
                  </a:lnTo>
                  <a:lnTo>
                    <a:pt x="294" y="247"/>
                  </a:lnTo>
                  <a:lnTo>
                    <a:pt x="335" y="225"/>
                  </a:lnTo>
                  <a:lnTo>
                    <a:pt x="418" y="178"/>
                  </a:lnTo>
                  <a:lnTo>
                    <a:pt x="460" y="156"/>
                  </a:lnTo>
                  <a:lnTo>
                    <a:pt x="500" y="131"/>
                  </a:lnTo>
                  <a:lnTo>
                    <a:pt x="539" y="107"/>
                  </a:lnTo>
                  <a:lnTo>
                    <a:pt x="578" y="81"/>
                  </a:lnTo>
                  <a:lnTo>
                    <a:pt x="578" y="81"/>
                  </a:lnTo>
                  <a:lnTo>
                    <a:pt x="560" y="77"/>
                  </a:lnTo>
                  <a:lnTo>
                    <a:pt x="540" y="70"/>
                  </a:lnTo>
                  <a:lnTo>
                    <a:pt x="503" y="58"/>
                  </a:lnTo>
                  <a:lnTo>
                    <a:pt x="503" y="58"/>
                  </a:lnTo>
                  <a:close/>
                  <a:moveTo>
                    <a:pt x="408" y="28"/>
                  </a:moveTo>
                  <a:lnTo>
                    <a:pt x="408" y="28"/>
                  </a:lnTo>
                  <a:lnTo>
                    <a:pt x="378" y="40"/>
                  </a:lnTo>
                  <a:lnTo>
                    <a:pt x="349" y="53"/>
                  </a:lnTo>
                  <a:lnTo>
                    <a:pt x="321" y="66"/>
                  </a:lnTo>
                  <a:lnTo>
                    <a:pt x="292" y="79"/>
                  </a:lnTo>
                  <a:lnTo>
                    <a:pt x="292" y="79"/>
                  </a:lnTo>
                  <a:lnTo>
                    <a:pt x="270" y="87"/>
                  </a:lnTo>
                  <a:lnTo>
                    <a:pt x="248" y="95"/>
                  </a:lnTo>
                  <a:lnTo>
                    <a:pt x="226" y="104"/>
                  </a:lnTo>
                  <a:lnTo>
                    <a:pt x="204" y="112"/>
                  </a:lnTo>
                  <a:lnTo>
                    <a:pt x="204" y="112"/>
                  </a:lnTo>
                  <a:lnTo>
                    <a:pt x="198" y="117"/>
                  </a:lnTo>
                  <a:lnTo>
                    <a:pt x="190" y="123"/>
                  </a:lnTo>
                  <a:lnTo>
                    <a:pt x="184" y="128"/>
                  </a:lnTo>
                  <a:lnTo>
                    <a:pt x="176" y="132"/>
                  </a:lnTo>
                  <a:lnTo>
                    <a:pt x="176" y="132"/>
                  </a:lnTo>
                  <a:lnTo>
                    <a:pt x="119" y="161"/>
                  </a:lnTo>
                  <a:lnTo>
                    <a:pt x="63" y="190"/>
                  </a:lnTo>
                  <a:lnTo>
                    <a:pt x="63" y="190"/>
                  </a:lnTo>
                  <a:lnTo>
                    <a:pt x="72" y="198"/>
                  </a:lnTo>
                  <a:lnTo>
                    <a:pt x="81" y="204"/>
                  </a:lnTo>
                  <a:lnTo>
                    <a:pt x="92" y="210"/>
                  </a:lnTo>
                  <a:lnTo>
                    <a:pt x="103" y="215"/>
                  </a:lnTo>
                  <a:lnTo>
                    <a:pt x="125" y="225"/>
                  </a:lnTo>
                  <a:lnTo>
                    <a:pt x="136" y="230"/>
                  </a:lnTo>
                  <a:lnTo>
                    <a:pt x="146" y="235"/>
                  </a:lnTo>
                  <a:lnTo>
                    <a:pt x="146" y="235"/>
                  </a:lnTo>
                  <a:lnTo>
                    <a:pt x="173" y="221"/>
                  </a:lnTo>
                  <a:lnTo>
                    <a:pt x="200" y="206"/>
                  </a:lnTo>
                  <a:lnTo>
                    <a:pt x="252" y="174"/>
                  </a:lnTo>
                  <a:lnTo>
                    <a:pt x="279" y="159"/>
                  </a:lnTo>
                  <a:lnTo>
                    <a:pt x="306" y="144"/>
                  </a:lnTo>
                  <a:lnTo>
                    <a:pt x="334" y="132"/>
                  </a:lnTo>
                  <a:lnTo>
                    <a:pt x="349" y="126"/>
                  </a:lnTo>
                  <a:lnTo>
                    <a:pt x="363" y="122"/>
                  </a:lnTo>
                  <a:lnTo>
                    <a:pt x="363" y="122"/>
                  </a:lnTo>
                  <a:lnTo>
                    <a:pt x="378" y="113"/>
                  </a:lnTo>
                  <a:lnTo>
                    <a:pt x="393" y="105"/>
                  </a:lnTo>
                  <a:lnTo>
                    <a:pt x="423" y="89"/>
                  </a:lnTo>
                  <a:lnTo>
                    <a:pt x="454" y="72"/>
                  </a:lnTo>
                  <a:lnTo>
                    <a:pt x="468" y="65"/>
                  </a:lnTo>
                  <a:lnTo>
                    <a:pt x="483" y="55"/>
                  </a:lnTo>
                  <a:lnTo>
                    <a:pt x="483" y="55"/>
                  </a:lnTo>
                  <a:lnTo>
                    <a:pt x="484" y="53"/>
                  </a:lnTo>
                  <a:lnTo>
                    <a:pt x="484" y="52"/>
                  </a:lnTo>
                  <a:lnTo>
                    <a:pt x="484" y="50"/>
                  </a:lnTo>
                  <a:lnTo>
                    <a:pt x="484" y="50"/>
                  </a:lnTo>
                  <a:lnTo>
                    <a:pt x="462" y="45"/>
                  </a:lnTo>
                  <a:lnTo>
                    <a:pt x="444" y="39"/>
                  </a:lnTo>
                  <a:lnTo>
                    <a:pt x="426" y="33"/>
                  </a:lnTo>
                  <a:lnTo>
                    <a:pt x="408" y="28"/>
                  </a:lnTo>
                  <a:lnTo>
                    <a:pt x="408" y="28"/>
                  </a:lnTo>
                  <a:close/>
                  <a:moveTo>
                    <a:pt x="295" y="41"/>
                  </a:moveTo>
                  <a:lnTo>
                    <a:pt x="295" y="41"/>
                  </a:lnTo>
                  <a:lnTo>
                    <a:pt x="293" y="41"/>
                  </a:lnTo>
                  <a:lnTo>
                    <a:pt x="291" y="40"/>
                  </a:lnTo>
                  <a:lnTo>
                    <a:pt x="287" y="39"/>
                  </a:lnTo>
                  <a:lnTo>
                    <a:pt x="287" y="39"/>
                  </a:lnTo>
                  <a:lnTo>
                    <a:pt x="279" y="41"/>
                  </a:lnTo>
                  <a:lnTo>
                    <a:pt x="272" y="45"/>
                  </a:lnTo>
                  <a:lnTo>
                    <a:pt x="255" y="52"/>
                  </a:lnTo>
                  <a:lnTo>
                    <a:pt x="255" y="52"/>
                  </a:lnTo>
                  <a:lnTo>
                    <a:pt x="232" y="61"/>
                  </a:lnTo>
                  <a:lnTo>
                    <a:pt x="212" y="69"/>
                  </a:lnTo>
                  <a:lnTo>
                    <a:pt x="193" y="78"/>
                  </a:lnTo>
                  <a:lnTo>
                    <a:pt x="173" y="85"/>
                  </a:lnTo>
                  <a:lnTo>
                    <a:pt x="173" y="85"/>
                  </a:lnTo>
                  <a:lnTo>
                    <a:pt x="163" y="89"/>
                  </a:lnTo>
                  <a:lnTo>
                    <a:pt x="153" y="92"/>
                  </a:lnTo>
                  <a:lnTo>
                    <a:pt x="143" y="95"/>
                  </a:lnTo>
                  <a:lnTo>
                    <a:pt x="134" y="98"/>
                  </a:lnTo>
                  <a:lnTo>
                    <a:pt x="134" y="98"/>
                  </a:lnTo>
                  <a:lnTo>
                    <a:pt x="124" y="104"/>
                  </a:lnTo>
                  <a:lnTo>
                    <a:pt x="114" y="110"/>
                  </a:lnTo>
                  <a:lnTo>
                    <a:pt x="106" y="116"/>
                  </a:lnTo>
                  <a:lnTo>
                    <a:pt x="96" y="122"/>
                  </a:lnTo>
                  <a:lnTo>
                    <a:pt x="96" y="122"/>
                  </a:lnTo>
                  <a:lnTo>
                    <a:pt x="72" y="132"/>
                  </a:lnTo>
                  <a:lnTo>
                    <a:pt x="60" y="139"/>
                  </a:lnTo>
                  <a:lnTo>
                    <a:pt x="50" y="144"/>
                  </a:lnTo>
                  <a:lnTo>
                    <a:pt x="50" y="144"/>
                  </a:lnTo>
                  <a:lnTo>
                    <a:pt x="43" y="149"/>
                  </a:lnTo>
                  <a:lnTo>
                    <a:pt x="34" y="152"/>
                  </a:lnTo>
                  <a:lnTo>
                    <a:pt x="28" y="156"/>
                  </a:lnTo>
                  <a:lnTo>
                    <a:pt x="24" y="158"/>
                  </a:lnTo>
                  <a:lnTo>
                    <a:pt x="21" y="162"/>
                  </a:lnTo>
                  <a:lnTo>
                    <a:pt x="21" y="162"/>
                  </a:lnTo>
                  <a:lnTo>
                    <a:pt x="25" y="169"/>
                  </a:lnTo>
                  <a:lnTo>
                    <a:pt x="30" y="174"/>
                  </a:lnTo>
                  <a:lnTo>
                    <a:pt x="36" y="178"/>
                  </a:lnTo>
                  <a:lnTo>
                    <a:pt x="45" y="182"/>
                  </a:lnTo>
                  <a:lnTo>
                    <a:pt x="45" y="182"/>
                  </a:lnTo>
                  <a:lnTo>
                    <a:pt x="81" y="164"/>
                  </a:lnTo>
                  <a:lnTo>
                    <a:pt x="122" y="143"/>
                  </a:lnTo>
                  <a:lnTo>
                    <a:pt x="201" y="100"/>
                  </a:lnTo>
                  <a:lnTo>
                    <a:pt x="201" y="100"/>
                  </a:lnTo>
                  <a:lnTo>
                    <a:pt x="225" y="89"/>
                  </a:lnTo>
                  <a:lnTo>
                    <a:pt x="248" y="79"/>
                  </a:lnTo>
                  <a:lnTo>
                    <a:pt x="296" y="61"/>
                  </a:lnTo>
                  <a:lnTo>
                    <a:pt x="320" y="52"/>
                  </a:lnTo>
                  <a:lnTo>
                    <a:pt x="342" y="43"/>
                  </a:lnTo>
                  <a:lnTo>
                    <a:pt x="364" y="31"/>
                  </a:lnTo>
                  <a:lnTo>
                    <a:pt x="373" y="25"/>
                  </a:lnTo>
                  <a:lnTo>
                    <a:pt x="383" y="18"/>
                  </a:lnTo>
                  <a:lnTo>
                    <a:pt x="383" y="18"/>
                  </a:lnTo>
                  <a:lnTo>
                    <a:pt x="370" y="18"/>
                  </a:lnTo>
                  <a:lnTo>
                    <a:pt x="360" y="20"/>
                  </a:lnTo>
                  <a:lnTo>
                    <a:pt x="349" y="22"/>
                  </a:lnTo>
                  <a:lnTo>
                    <a:pt x="338" y="25"/>
                  </a:lnTo>
                  <a:lnTo>
                    <a:pt x="317" y="34"/>
                  </a:lnTo>
                  <a:lnTo>
                    <a:pt x="307" y="38"/>
                  </a:lnTo>
                  <a:lnTo>
                    <a:pt x="295" y="41"/>
                  </a:lnTo>
                  <a:lnTo>
                    <a:pt x="295" y="41"/>
                  </a:lnTo>
                  <a:close/>
                </a:path>
              </a:pathLst>
            </a:custGeom>
            <a:no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1" name="Freeform 125"/>
            <p:cNvSpPr/>
            <p:nvPr/>
          </p:nvSpPr>
          <p:spPr bwMode="auto">
            <a:xfrm>
              <a:off x="6373813" y="2325688"/>
              <a:ext cx="15875" cy="19050"/>
            </a:xfrm>
            <a:custGeom>
              <a:avLst/>
              <a:gdLst/>
              <a:ahLst/>
              <a:cxnLst>
                <a:cxn ang="0">
                  <a:pos x="0" y="38"/>
                </a:cxn>
                <a:cxn ang="0">
                  <a:pos x="0" y="38"/>
                </a:cxn>
                <a:cxn ang="0">
                  <a:pos x="0" y="32"/>
                </a:cxn>
                <a:cxn ang="0">
                  <a:pos x="4" y="26"/>
                </a:cxn>
                <a:cxn ang="0">
                  <a:pos x="7" y="21"/>
                </a:cxn>
                <a:cxn ang="0">
                  <a:pos x="12" y="15"/>
                </a:cxn>
                <a:cxn ang="0">
                  <a:pos x="23" y="7"/>
                </a:cxn>
                <a:cxn ang="0">
                  <a:pos x="32" y="0"/>
                </a:cxn>
                <a:cxn ang="0">
                  <a:pos x="32" y="0"/>
                </a:cxn>
                <a:cxn ang="0">
                  <a:pos x="31" y="7"/>
                </a:cxn>
                <a:cxn ang="0">
                  <a:pos x="29" y="13"/>
                </a:cxn>
                <a:cxn ang="0">
                  <a:pos x="26" y="17"/>
                </a:cxn>
                <a:cxn ang="0">
                  <a:pos x="22" y="23"/>
                </a:cxn>
                <a:cxn ang="0">
                  <a:pos x="11" y="31"/>
                </a:cxn>
                <a:cxn ang="0">
                  <a:pos x="0" y="38"/>
                </a:cxn>
                <a:cxn ang="0">
                  <a:pos x="0" y="38"/>
                </a:cxn>
              </a:cxnLst>
              <a:rect l="0" t="0" r="r" b="b"/>
              <a:pathLst>
                <a:path w="32" h="38">
                  <a:moveTo>
                    <a:pt x="0" y="38"/>
                  </a:moveTo>
                  <a:lnTo>
                    <a:pt x="0" y="38"/>
                  </a:lnTo>
                  <a:lnTo>
                    <a:pt x="0" y="32"/>
                  </a:lnTo>
                  <a:lnTo>
                    <a:pt x="4" y="26"/>
                  </a:lnTo>
                  <a:lnTo>
                    <a:pt x="7" y="21"/>
                  </a:lnTo>
                  <a:lnTo>
                    <a:pt x="12" y="15"/>
                  </a:lnTo>
                  <a:lnTo>
                    <a:pt x="23" y="7"/>
                  </a:lnTo>
                  <a:lnTo>
                    <a:pt x="32" y="0"/>
                  </a:lnTo>
                  <a:lnTo>
                    <a:pt x="32" y="0"/>
                  </a:lnTo>
                  <a:lnTo>
                    <a:pt x="31" y="7"/>
                  </a:lnTo>
                  <a:lnTo>
                    <a:pt x="29" y="13"/>
                  </a:lnTo>
                  <a:lnTo>
                    <a:pt x="26" y="17"/>
                  </a:lnTo>
                  <a:lnTo>
                    <a:pt x="22" y="23"/>
                  </a:lnTo>
                  <a:lnTo>
                    <a:pt x="11" y="31"/>
                  </a:lnTo>
                  <a:lnTo>
                    <a:pt x="0" y="38"/>
                  </a:lnTo>
                  <a:lnTo>
                    <a:pt x="0" y="38"/>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2" name="Freeform 126"/>
            <p:cNvSpPr>
              <a:spLocks noEditPoints="1"/>
            </p:cNvSpPr>
            <p:nvPr/>
          </p:nvSpPr>
          <p:spPr bwMode="auto">
            <a:xfrm>
              <a:off x="6237288" y="2035175"/>
              <a:ext cx="817563" cy="560388"/>
            </a:xfrm>
            <a:custGeom>
              <a:avLst/>
              <a:gdLst/>
              <a:ahLst/>
              <a:cxnLst>
                <a:cxn ang="0">
                  <a:pos x="91" y="444"/>
                </a:cxn>
                <a:cxn ang="0">
                  <a:pos x="627" y="160"/>
                </a:cxn>
                <a:cxn ang="0">
                  <a:pos x="1233" y="59"/>
                </a:cxn>
                <a:cxn ang="0">
                  <a:pos x="1522" y="331"/>
                </a:cxn>
                <a:cxn ang="0">
                  <a:pos x="1023" y="693"/>
                </a:cxn>
                <a:cxn ang="0">
                  <a:pos x="734" y="978"/>
                </a:cxn>
                <a:cxn ang="0">
                  <a:pos x="458" y="947"/>
                </a:cxn>
                <a:cxn ang="0">
                  <a:pos x="44" y="670"/>
                </a:cxn>
                <a:cxn ang="0">
                  <a:pos x="1404" y="260"/>
                </a:cxn>
                <a:cxn ang="0">
                  <a:pos x="1033" y="662"/>
                </a:cxn>
                <a:cxn ang="0">
                  <a:pos x="1508" y="310"/>
                </a:cxn>
                <a:cxn ang="0">
                  <a:pos x="1513" y="172"/>
                </a:cxn>
                <a:cxn ang="0">
                  <a:pos x="1082" y="33"/>
                </a:cxn>
                <a:cxn ang="0">
                  <a:pos x="798" y="417"/>
                </a:cxn>
                <a:cxn ang="0">
                  <a:pos x="1519" y="172"/>
                </a:cxn>
                <a:cxn ang="0">
                  <a:pos x="873" y="810"/>
                </a:cxn>
                <a:cxn ang="0">
                  <a:pos x="836" y="624"/>
                </a:cxn>
                <a:cxn ang="0">
                  <a:pos x="854" y="662"/>
                </a:cxn>
                <a:cxn ang="0">
                  <a:pos x="782" y="603"/>
                </a:cxn>
                <a:cxn ang="0">
                  <a:pos x="705" y="720"/>
                </a:cxn>
                <a:cxn ang="0">
                  <a:pos x="828" y="779"/>
                </a:cxn>
                <a:cxn ang="0">
                  <a:pos x="601" y="867"/>
                </a:cxn>
                <a:cxn ang="0">
                  <a:pos x="545" y="584"/>
                </a:cxn>
                <a:cxn ang="0">
                  <a:pos x="556" y="690"/>
                </a:cxn>
                <a:cxn ang="0">
                  <a:pos x="697" y="704"/>
                </a:cxn>
                <a:cxn ang="0">
                  <a:pos x="601" y="702"/>
                </a:cxn>
                <a:cxn ang="0">
                  <a:pos x="537" y="841"/>
                </a:cxn>
                <a:cxn ang="0">
                  <a:pos x="664" y="775"/>
                </a:cxn>
                <a:cxn ang="0">
                  <a:pos x="589" y="877"/>
                </a:cxn>
                <a:cxn ang="0">
                  <a:pos x="488" y="818"/>
                </a:cxn>
                <a:cxn ang="0">
                  <a:pos x="326" y="777"/>
                </a:cxn>
                <a:cxn ang="0">
                  <a:pos x="227" y="667"/>
                </a:cxn>
                <a:cxn ang="0">
                  <a:pos x="119" y="605"/>
                </a:cxn>
                <a:cxn ang="0">
                  <a:pos x="626" y="1015"/>
                </a:cxn>
                <a:cxn ang="0">
                  <a:pos x="407" y="572"/>
                </a:cxn>
                <a:cxn ang="0">
                  <a:pos x="555" y="867"/>
                </a:cxn>
                <a:cxn ang="0">
                  <a:pos x="475" y="895"/>
                </a:cxn>
                <a:cxn ang="0">
                  <a:pos x="448" y="765"/>
                </a:cxn>
                <a:cxn ang="0">
                  <a:pos x="475" y="724"/>
                </a:cxn>
                <a:cxn ang="0">
                  <a:pos x="478" y="644"/>
                </a:cxn>
                <a:cxn ang="0">
                  <a:pos x="388" y="727"/>
                </a:cxn>
                <a:cxn ang="0">
                  <a:pos x="420" y="525"/>
                </a:cxn>
                <a:cxn ang="0">
                  <a:pos x="288" y="489"/>
                </a:cxn>
                <a:cxn ang="0">
                  <a:pos x="435" y="623"/>
                </a:cxn>
                <a:cxn ang="0">
                  <a:pos x="367" y="621"/>
                </a:cxn>
                <a:cxn ang="0">
                  <a:pos x="330" y="617"/>
                </a:cxn>
                <a:cxn ang="0">
                  <a:pos x="430" y="628"/>
                </a:cxn>
                <a:cxn ang="0">
                  <a:pos x="332" y="799"/>
                </a:cxn>
                <a:cxn ang="0">
                  <a:pos x="246" y="345"/>
                </a:cxn>
                <a:cxn ang="0">
                  <a:pos x="306" y="435"/>
                </a:cxn>
                <a:cxn ang="0">
                  <a:pos x="230" y="535"/>
                </a:cxn>
                <a:cxn ang="0">
                  <a:pos x="219" y="562"/>
                </a:cxn>
                <a:cxn ang="0">
                  <a:pos x="230" y="610"/>
                </a:cxn>
                <a:cxn ang="0">
                  <a:pos x="334" y="579"/>
                </a:cxn>
                <a:cxn ang="0">
                  <a:pos x="292" y="665"/>
                </a:cxn>
                <a:cxn ang="0">
                  <a:pos x="147" y="455"/>
                </a:cxn>
                <a:cxn ang="0">
                  <a:pos x="91" y="480"/>
                </a:cxn>
                <a:cxn ang="0">
                  <a:pos x="167" y="500"/>
                </a:cxn>
                <a:cxn ang="0">
                  <a:pos x="155" y="501"/>
                </a:cxn>
                <a:cxn ang="0">
                  <a:pos x="158" y="585"/>
                </a:cxn>
                <a:cxn ang="0">
                  <a:pos x="82" y="516"/>
                </a:cxn>
              </a:cxnLst>
              <a:rect l="0" t="0" r="r" b="b"/>
              <a:pathLst>
                <a:path w="1545" h="1058">
                  <a:moveTo>
                    <a:pt x="96" y="538"/>
                  </a:moveTo>
                  <a:lnTo>
                    <a:pt x="96" y="538"/>
                  </a:lnTo>
                  <a:lnTo>
                    <a:pt x="90" y="537"/>
                  </a:lnTo>
                  <a:lnTo>
                    <a:pt x="85" y="537"/>
                  </a:lnTo>
                  <a:lnTo>
                    <a:pt x="72" y="539"/>
                  </a:lnTo>
                  <a:lnTo>
                    <a:pt x="60" y="542"/>
                  </a:lnTo>
                  <a:lnTo>
                    <a:pt x="49" y="546"/>
                  </a:lnTo>
                  <a:lnTo>
                    <a:pt x="36" y="549"/>
                  </a:lnTo>
                  <a:lnTo>
                    <a:pt x="24" y="552"/>
                  </a:lnTo>
                  <a:lnTo>
                    <a:pt x="19" y="552"/>
                  </a:lnTo>
                  <a:lnTo>
                    <a:pt x="13" y="552"/>
                  </a:lnTo>
                  <a:lnTo>
                    <a:pt x="7" y="550"/>
                  </a:lnTo>
                  <a:lnTo>
                    <a:pt x="1" y="547"/>
                  </a:lnTo>
                  <a:lnTo>
                    <a:pt x="1" y="547"/>
                  </a:lnTo>
                  <a:lnTo>
                    <a:pt x="1" y="542"/>
                  </a:lnTo>
                  <a:lnTo>
                    <a:pt x="3" y="535"/>
                  </a:lnTo>
                  <a:lnTo>
                    <a:pt x="5" y="531"/>
                  </a:lnTo>
                  <a:lnTo>
                    <a:pt x="7" y="527"/>
                  </a:lnTo>
                  <a:lnTo>
                    <a:pt x="9" y="524"/>
                  </a:lnTo>
                  <a:lnTo>
                    <a:pt x="12" y="522"/>
                  </a:lnTo>
                  <a:lnTo>
                    <a:pt x="20" y="517"/>
                  </a:lnTo>
                  <a:lnTo>
                    <a:pt x="20" y="517"/>
                  </a:lnTo>
                  <a:lnTo>
                    <a:pt x="25" y="509"/>
                  </a:lnTo>
                  <a:lnTo>
                    <a:pt x="31" y="500"/>
                  </a:lnTo>
                  <a:lnTo>
                    <a:pt x="45" y="485"/>
                  </a:lnTo>
                  <a:lnTo>
                    <a:pt x="60" y="471"/>
                  </a:lnTo>
                  <a:lnTo>
                    <a:pt x="75" y="458"/>
                  </a:lnTo>
                  <a:lnTo>
                    <a:pt x="91" y="444"/>
                  </a:lnTo>
                  <a:lnTo>
                    <a:pt x="106" y="431"/>
                  </a:lnTo>
                  <a:lnTo>
                    <a:pt x="113" y="423"/>
                  </a:lnTo>
                  <a:lnTo>
                    <a:pt x="119" y="414"/>
                  </a:lnTo>
                  <a:lnTo>
                    <a:pt x="125" y="406"/>
                  </a:lnTo>
                  <a:lnTo>
                    <a:pt x="130" y="396"/>
                  </a:lnTo>
                  <a:lnTo>
                    <a:pt x="130" y="396"/>
                  </a:lnTo>
                  <a:lnTo>
                    <a:pt x="135" y="394"/>
                  </a:lnTo>
                  <a:lnTo>
                    <a:pt x="140" y="391"/>
                  </a:lnTo>
                  <a:lnTo>
                    <a:pt x="143" y="388"/>
                  </a:lnTo>
                  <a:lnTo>
                    <a:pt x="147" y="384"/>
                  </a:lnTo>
                  <a:lnTo>
                    <a:pt x="147" y="384"/>
                  </a:lnTo>
                  <a:lnTo>
                    <a:pt x="159" y="381"/>
                  </a:lnTo>
                  <a:lnTo>
                    <a:pt x="171" y="377"/>
                  </a:lnTo>
                  <a:lnTo>
                    <a:pt x="182" y="373"/>
                  </a:lnTo>
                  <a:lnTo>
                    <a:pt x="193" y="367"/>
                  </a:lnTo>
                  <a:lnTo>
                    <a:pt x="215" y="355"/>
                  </a:lnTo>
                  <a:lnTo>
                    <a:pt x="235" y="342"/>
                  </a:lnTo>
                  <a:lnTo>
                    <a:pt x="235" y="342"/>
                  </a:lnTo>
                  <a:lnTo>
                    <a:pt x="227" y="337"/>
                  </a:lnTo>
                  <a:lnTo>
                    <a:pt x="220" y="332"/>
                  </a:lnTo>
                  <a:lnTo>
                    <a:pt x="215" y="326"/>
                  </a:lnTo>
                  <a:lnTo>
                    <a:pt x="210" y="318"/>
                  </a:lnTo>
                  <a:lnTo>
                    <a:pt x="210" y="318"/>
                  </a:lnTo>
                  <a:lnTo>
                    <a:pt x="278" y="295"/>
                  </a:lnTo>
                  <a:lnTo>
                    <a:pt x="347" y="270"/>
                  </a:lnTo>
                  <a:lnTo>
                    <a:pt x="417" y="243"/>
                  </a:lnTo>
                  <a:lnTo>
                    <a:pt x="487" y="215"/>
                  </a:lnTo>
                  <a:lnTo>
                    <a:pt x="627" y="160"/>
                  </a:lnTo>
                  <a:lnTo>
                    <a:pt x="697" y="132"/>
                  </a:lnTo>
                  <a:lnTo>
                    <a:pt x="766" y="105"/>
                  </a:lnTo>
                  <a:lnTo>
                    <a:pt x="766" y="105"/>
                  </a:lnTo>
                  <a:lnTo>
                    <a:pt x="829" y="83"/>
                  </a:lnTo>
                  <a:lnTo>
                    <a:pt x="894" y="61"/>
                  </a:lnTo>
                  <a:lnTo>
                    <a:pt x="1026" y="19"/>
                  </a:lnTo>
                  <a:lnTo>
                    <a:pt x="1026" y="19"/>
                  </a:lnTo>
                  <a:lnTo>
                    <a:pt x="1052" y="13"/>
                  </a:lnTo>
                  <a:lnTo>
                    <a:pt x="1064" y="8"/>
                  </a:lnTo>
                  <a:lnTo>
                    <a:pt x="1069" y="4"/>
                  </a:lnTo>
                  <a:lnTo>
                    <a:pt x="1074" y="0"/>
                  </a:lnTo>
                  <a:lnTo>
                    <a:pt x="1074" y="0"/>
                  </a:lnTo>
                  <a:lnTo>
                    <a:pt x="1074" y="1"/>
                  </a:lnTo>
                  <a:lnTo>
                    <a:pt x="1075" y="2"/>
                  </a:lnTo>
                  <a:lnTo>
                    <a:pt x="1079" y="3"/>
                  </a:lnTo>
                  <a:lnTo>
                    <a:pt x="1081" y="4"/>
                  </a:lnTo>
                  <a:lnTo>
                    <a:pt x="1081" y="5"/>
                  </a:lnTo>
                  <a:lnTo>
                    <a:pt x="1081" y="8"/>
                  </a:lnTo>
                  <a:lnTo>
                    <a:pt x="1081" y="8"/>
                  </a:lnTo>
                  <a:lnTo>
                    <a:pt x="1084" y="4"/>
                  </a:lnTo>
                  <a:lnTo>
                    <a:pt x="1087" y="4"/>
                  </a:lnTo>
                  <a:lnTo>
                    <a:pt x="1099" y="3"/>
                  </a:lnTo>
                  <a:lnTo>
                    <a:pt x="1099" y="3"/>
                  </a:lnTo>
                  <a:lnTo>
                    <a:pt x="1109" y="10"/>
                  </a:lnTo>
                  <a:lnTo>
                    <a:pt x="1113" y="13"/>
                  </a:lnTo>
                  <a:lnTo>
                    <a:pt x="1116" y="18"/>
                  </a:lnTo>
                  <a:lnTo>
                    <a:pt x="1116" y="18"/>
                  </a:lnTo>
                  <a:lnTo>
                    <a:pt x="1233" y="59"/>
                  </a:lnTo>
                  <a:lnTo>
                    <a:pt x="1263" y="70"/>
                  </a:lnTo>
                  <a:lnTo>
                    <a:pt x="1291" y="78"/>
                  </a:lnTo>
                  <a:lnTo>
                    <a:pt x="1320" y="86"/>
                  </a:lnTo>
                  <a:lnTo>
                    <a:pt x="1346" y="92"/>
                  </a:lnTo>
                  <a:lnTo>
                    <a:pt x="1346" y="92"/>
                  </a:lnTo>
                  <a:lnTo>
                    <a:pt x="1391" y="110"/>
                  </a:lnTo>
                  <a:lnTo>
                    <a:pt x="1436" y="128"/>
                  </a:lnTo>
                  <a:lnTo>
                    <a:pt x="1460" y="136"/>
                  </a:lnTo>
                  <a:lnTo>
                    <a:pt x="1482" y="144"/>
                  </a:lnTo>
                  <a:lnTo>
                    <a:pt x="1506" y="151"/>
                  </a:lnTo>
                  <a:lnTo>
                    <a:pt x="1530" y="156"/>
                  </a:lnTo>
                  <a:lnTo>
                    <a:pt x="1530" y="156"/>
                  </a:lnTo>
                  <a:lnTo>
                    <a:pt x="1532" y="160"/>
                  </a:lnTo>
                  <a:lnTo>
                    <a:pt x="1534" y="161"/>
                  </a:lnTo>
                  <a:lnTo>
                    <a:pt x="1538" y="164"/>
                  </a:lnTo>
                  <a:lnTo>
                    <a:pt x="1542" y="167"/>
                  </a:lnTo>
                  <a:lnTo>
                    <a:pt x="1544" y="170"/>
                  </a:lnTo>
                  <a:lnTo>
                    <a:pt x="1545" y="172"/>
                  </a:lnTo>
                  <a:lnTo>
                    <a:pt x="1545" y="172"/>
                  </a:lnTo>
                  <a:lnTo>
                    <a:pt x="1539" y="211"/>
                  </a:lnTo>
                  <a:lnTo>
                    <a:pt x="1536" y="245"/>
                  </a:lnTo>
                  <a:lnTo>
                    <a:pt x="1533" y="280"/>
                  </a:lnTo>
                  <a:lnTo>
                    <a:pt x="1530" y="317"/>
                  </a:lnTo>
                  <a:lnTo>
                    <a:pt x="1530" y="317"/>
                  </a:lnTo>
                  <a:lnTo>
                    <a:pt x="1527" y="319"/>
                  </a:lnTo>
                  <a:lnTo>
                    <a:pt x="1525" y="322"/>
                  </a:lnTo>
                  <a:lnTo>
                    <a:pt x="1522" y="331"/>
                  </a:lnTo>
                  <a:lnTo>
                    <a:pt x="1522" y="331"/>
                  </a:lnTo>
                  <a:lnTo>
                    <a:pt x="1520" y="331"/>
                  </a:lnTo>
                  <a:lnTo>
                    <a:pt x="1518" y="331"/>
                  </a:lnTo>
                  <a:lnTo>
                    <a:pt x="1518" y="332"/>
                  </a:lnTo>
                  <a:lnTo>
                    <a:pt x="1519" y="333"/>
                  </a:lnTo>
                  <a:lnTo>
                    <a:pt x="1519" y="333"/>
                  </a:lnTo>
                  <a:lnTo>
                    <a:pt x="1510" y="335"/>
                  </a:lnTo>
                  <a:lnTo>
                    <a:pt x="1504" y="338"/>
                  </a:lnTo>
                  <a:lnTo>
                    <a:pt x="1496" y="344"/>
                  </a:lnTo>
                  <a:lnTo>
                    <a:pt x="1488" y="350"/>
                  </a:lnTo>
                  <a:lnTo>
                    <a:pt x="1488" y="350"/>
                  </a:lnTo>
                  <a:lnTo>
                    <a:pt x="1473" y="358"/>
                  </a:lnTo>
                  <a:lnTo>
                    <a:pt x="1458" y="366"/>
                  </a:lnTo>
                  <a:lnTo>
                    <a:pt x="1443" y="376"/>
                  </a:lnTo>
                  <a:lnTo>
                    <a:pt x="1429" y="386"/>
                  </a:lnTo>
                  <a:lnTo>
                    <a:pt x="1372" y="427"/>
                  </a:lnTo>
                  <a:lnTo>
                    <a:pt x="1372" y="427"/>
                  </a:lnTo>
                  <a:lnTo>
                    <a:pt x="1288" y="487"/>
                  </a:lnTo>
                  <a:lnTo>
                    <a:pt x="1204" y="549"/>
                  </a:lnTo>
                  <a:lnTo>
                    <a:pt x="1121" y="613"/>
                  </a:lnTo>
                  <a:lnTo>
                    <a:pt x="1040" y="678"/>
                  </a:lnTo>
                  <a:lnTo>
                    <a:pt x="1040" y="678"/>
                  </a:lnTo>
                  <a:lnTo>
                    <a:pt x="1036" y="685"/>
                  </a:lnTo>
                  <a:lnTo>
                    <a:pt x="1034" y="689"/>
                  </a:lnTo>
                  <a:lnTo>
                    <a:pt x="1031" y="692"/>
                  </a:lnTo>
                  <a:lnTo>
                    <a:pt x="1031" y="692"/>
                  </a:lnTo>
                  <a:lnTo>
                    <a:pt x="1028" y="693"/>
                  </a:lnTo>
                  <a:lnTo>
                    <a:pt x="1026" y="693"/>
                  </a:lnTo>
                  <a:lnTo>
                    <a:pt x="1023" y="693"/>
                  </a:lnTo>
                  <a:lnTo>
                    <a:pt x="1021" y="695"/>
                  </a:lnTo>
                  <a:lnTo>
                    <a:pt x="1021" y="695"/>
                  </a:lnTo>
                  <a:lnTo>
                    <a:pt x="964" y="745"/>
                  </a:lnTo>
                  <a:lnTo>
                    <a:pt x="906" y="795"/>
                  </a:lnTo>
                  <a:lnTo>
                    <a:pt x="906" y="795"/>
                  </a:lnTo>
                  <a:lnTo>
                    <a:pt x="888" y="812"/>
                  </a:lnTo>
                  <a:lnTo>
                    <a:pt x="878" y="820"/>
                  </a:lnTo>
                  <a:lnTo>
                    <a:pt x="871" y="830"/>
                  </a:lnTo>
                  <a:lnTo>
                    <a:pt x="871" y="830"/>
                  </a:lnTo>
                  <a:lnTo>
                    <a:pt x="861" y="833"/>
                  </a:lnTo>
                  <a:lnTo>
                    <a:pt x="852" y="837"/>
                  </a:lnTo>
                  <a:lnTo>
                    <a:pt x="843" y="842"/>
                  </a:lnTo>
                  <a:lnTo>
                    <a:pt x="834" y="846"/>
                  </a:lnTo>
                  <a:lnTo>
                    <a:pt x="819" y="858"/>
                  </a:lnTo>
                  <a:lnTo>
                    <a:pt x="806" y="871"/>
                  </a:lnTo>
                  <a:lnTo>
                    <a:pt x="794" y="885"/>
                  </a:lnTo>
                  <a:lnTo>
                    <a:pt x="782" y="900"/>
                  </a:lnTo>
                  <a:lnTo>
                    <a:pt x="770" y="917"/>
                  </a:lnTo>
                  <a:lnTo>
                    <a:pt x="760" y="934"/>
                  </a:lnTo>
                  <a:lnTo>
                    <a:pt x="760" y="934"/>
                  </a:lnTo>
                  <a:lnTo>
                    <a:pt x="751" y="944"/>
                  </a:lnTo>
                  <a:lnTo>
                    <a:pt x="745" y="955"/>
                  </a:lnTo>
                  <a:lnTo>
                    <a:pt x="745" y="955"/>
                  </a:lnTo>
                  <a:lnTo>
                    <a:pt x="742" y="961"/>
                  </a:lnTo>
                  <a:lnTo>
                    <a:pt x="740" y="967"/>
                  </a:lnTo>
                  <a:lnTo>
                    <a:pt x="738" y="973"/>
                  </a:lnTo>
                  <a:lnTo>
                    <a:pt x="734" y="978"/>
                  </a:lnTo>
                  <a:lnTo>
                    <a:pt x="734" y="978"/>
                  </a:lnTo>
                  <a:lnTo>
                    <a:pt x="727" y="983"/>
                  </a:lnTo>
                  <a:lnTo>
                    <a:pt x="718" y="987"/>
                  </a:lnTo>
                  <a:lnTo>
                    <a:pt x="707" y="992"/>
                  </a:lnTo>
                  <a:lnTo>
                    <a:pt x="695" y="998"/>
                  </a:lnTo>
                  <a:lnTo>
                    <a:pt x="695" y="998"/>
                  </a:lnTo>
                  <a:lnTo>
                    <a:pt x="672" y="1010"/>
                  </a:lnTo>
                  <a:lnTo>
                    <a:pt x="649" y="1020"/>
                  </a:lnTo>
                  <a:lnTo>
                    <a:pt x="649" y="1020"/>
                  </a:lnTo>
                  <a:lnTo>
                    <a:pt x="641" y="1025"/>
                  </a:lnTo>
                  <a:lnTo>
                    <a:pt x="632" y="1030"/>
                  </a:lnTo>
                  <a:lnTo>
                    <a:pt x="618" y="1040"/>
                  </a:lnTo>
                  <a:lnTo>
                    <a:pt x="604" y="1050"/>
                  </a:lnTo>
                  <a:lnTo>
                    <a:pt x="597" y="1055"/>
                  </a:lnTo>
                  <a:lnTo>
                    <a:pt x="588" y="1058"/>
                  </a:lnTo>
                  <a:lnTo>
                    <a:pt x="588" y="1058"/>
                  </a:lnTo>
                  <a:lnTo>
                    <a:pt x="560" y="1032"/>
                  </a:lnTo>
                  <a:lnTo>
                    <a:pt x="534" y="1008"/>
                  </a:lnTo>
                  <a:lnTo>
                    <a:pt x="520" y="996"/>
                  </a:lnTo>
                  <a:lnTo>
                    <a:pt x="506" y="986"/>
                  </a:lnTo>
                  <a:lnTo>
                    <a:pt x="491" y="977"/>
                  </a:lnTo>
                  <a:lnTo>
                    <a:pt x="477" y="969"/>
                  </a:lnTo>
                  <a:lnTo>
                    <a:pt x="477" y="969"/>
                  </a:lnTo>
                  <a:lnTo>
                    <a:pt x="476" y="967"/>
                  </a:lnTo>
                  <a:lnTo>
                    <a:pt x="476" y="965"/>
                  </a:lnTo>
                  <a:lnTo>
                    <a:pt x="475" y="963"/>
                  </a:lnTo>
                  <a:lnTo>
                    <a:pt x="475" y="961"/>
                  </a:lnTo>
                  <a:lnTo>
                    <a:pt x="475" y="961"/>
                  </a:lnTo>
                  <a:lnTo>
                    <a:pt x="458" y="947"/>
                  </a:lnTo>
                  <a:lnTo>
                    <a:pt x="439" y="934"/>
                  </a:lnTo>
                  <a:lnTo>
                    <a:pt x="400" y="909"/>
                  </a:lnTo>
                  <a:lnTo>
                    <a:pt x="400" y="909"/>
                  </a:lnTo>
                  <a:lnTo>
                    <a:pt x="361" y="883"/>
                  </a:lnTo>
                  <a:lnTo>
                    <a:pt x="321" y="856"/>
                  </a:lnTo>
                  <a:lnTo>
                    <a:pt x="321" y="856"/>
                  </a:lnTo>
                  <a:lnTo>
                    <a:pt x="308" y="847"/>
                  </a:lnTo>
                  <a:lnTo>
                    <a:pt x="295" y="840"/>
                  </a:lnTo>
                  <a:lnTo>
                    <a:pt x="283" y="832"/>
                  </a:lnTo>
                  <a:lnTo>
                    <a:pt x="272" y="823"/>
                  </a:lnTo>
                  <a:lnTo>
                    <a:pt x="272" y="823"/>
                  </a:lnTo>
                  <a:lnTo>
                    <a:pt x="266" y="820"/>
                  </a:lnTo>
                  <a:lnTo>
                    <a:pt x="262" y="820"/>
                  </a:lnTo>
                  <a:lnTo>
                    <a:pt x="257" y="820"/>
                  </a:lnTo>
                  <a:lnTo>
                    <a:pt x="257" y="820"/>
                  </a:lnTo>
                  <a:lnTo>
                    <a:pt x="252" y="813"/>
                  </a:lnTo>
                  <a:lnTo>
                    <a:pt x="250" y="810"/>
                  </a:lnTo>
                  <a:lnTo>
                    <a:pt x="247" y="805"/>
                  </a:lnTo>
                  <a:lnTo>
                    <a:pt x="247" y="805"/>
                  </a:lnTo>
                  <a:lnTo>
                    <a:pt x="227" y="795"/>
                  </a:lnTo>
                  <a:lnTo>
                    <a:pt x="207" y="783"/>
                  </a:lnTo>
                  <a:lnTo>
                    <a:pt x="170" y="757"/>
                  </a:lnTo>
                  <a:lnTo>
                    <a:pt x="132" y="730"/>
                  </a:lnTo>
                  <a:lnTo>
                    <a:pt x="95" y="705"/>
                  </a:lnTo>
                  <a:lnTo>
                    <a:pt x="95" y="705"/>
                  </a:lnTo>
                  <a:lnTo>
                    <a:pt x="70" y="686"/>
                  </a:lnTo>
                  <a:lnTo>
                    <a:pt x="57" y="678"/>
                  </a:lnTo>
                  <a:lnTo>
                    <a:pt x="44" y="670"/>
                  </a:lnTo>
                  <a:lnTo>
                    <a:pt x="44" y="670"/>
                  </a:lnTo>
                  <a:lnTo>
                    <a:pt x="39" y="668"/>
                  </a:lnTo>
                  <a:lnTo>
                    <a:pt x="34" y="667"/>
                  </a:lnTo>
                  <a:lnTo>
                    <a:pt x="28" y="666"/>
                  </a:lnTo>
                  <a:lnTo>
                    <a:pt x="23" y="663"/>
                  </a:lnTo>
                  <a:lnTo>
                    <a:pt x="23" y="663"/>
                  </a:lnTo>
                  <a:lnTo>
                    <a:pt x="18" y="659"/>
                  </a:lnTo>
                  <a:lnTo>
                    <a:pt x="13" y="653"/>
                  </a:lnTo>
                  <a:lnTo>
                    <a:pt x="8" y="649"/>
                  </a:lnTo>
                  <a:lnTo>
                    <a:pt x="5" y="647"/>
                  </a:lnTo>
                  <a:lnTo>
                    <a:pt x="1" y="646"/>
                  </a:lnTo>
                  <a:lnTo>
                    <a:pt x="1" y="646"/>
                  </a:lnTo>
                  <a:lnTo>
                    <a:pt x="0" y="639"/>
                  </a:lnTo>
                  <a:lnTo>
                    <a:pt x="1" y="634"/>
                  </a:lnTo>
                  <a:lnTo>
                    <a:pt x="4" y="629"/>
                  </a:lnTo>
                  <a:lnTo>
                    <a:pt x="9" y="622"/>
                  </a:lnTo>
                  <a:lnTo>
                    <a:pt x="9" y="622"/>
                  </a:lnTo>
                  <a:lnTo>
                    <a:pt x="13" y="618"/>
                  </a:lnTo>
                  <a:lnTo>
                    <a:pt x="19" y="613"/>
                  </a:lnTo>
                  <a:lnTo>
                    <a:pt x="31" y="603"/>
                  </a:lnTo>
                  <a:lnTo>
                    <a:pt x="60" y="584"/>
                  </a:lnTo>
                  <a:lnTo>
                    <a:pt x="60" y="584"/>
                  </a:lnTo>
                  <a:lnTo>
                    <a:pt x="72" y="574"/>
                  </a:lnTo>
                  <a:lnTo>
                    <a:pt x="81" y="563"/>
                  </a:lnTo>
                  <a:lnTo>
                    <a:pt x="88" y="552"/>
                  </a:lnTo>
                  <a:lnTo>
                    <a:pt x="96" y="538"/>
                  </a:lnTo>
                  <a:lnTo>
                    <a:pt x="96" y="538"/>
                  </a:lnTo>
                  <a:close/>
                  <a:moveTo>
                    <a:pt x="1404" y="260"/>
                  </a:moveTo>
                  <a:lnTo>
                    <a:pt x="1404" y="260"/>
                  </a:lnTo>
                  <a:lnTo>
                    <a:pt x="1379" y="273"/>
                  </a:lnTo>
                  <a:lnTo>
                    <a:pt x="1355" y="287"/>
                  </a:lnTo>
                  <a:lnTo>
                    <a:pt x="1331" y="302"/>
                  </a:lnTo>
                  <a:lnTo>
                    <a:pt x="1308" y="318"/>
                  </a:lnTo>
                  <a:lnTo>
                    <a:pt x="1262" y="350"/>
                  </a:lnTo>
                  <a:lnTo>
                    <a:pt x="1216" y="382"/>
                  </a:lnTo>
                  <a:lnTo>
                    <a:pt x="1216" y="382"/>
                  </a:lnTo>
                  <a:lnTo>
                    <a:pt x="1193" y="398"/>
                  </a:lnTo>
                  <a:lnTo>
                    <a:pt x="1171" y="414"/>
                  </a:lnTo>
                  <a:lnTo>
                    <a:pt x="1126" y="449"/>
                  </a:lnTo>
                  <a:lnTo>
                    <a:pt x="1082" y="483"/>
                  </a:lnTo>
                  <a:lnTo>
                    <a:pt x="1038" y="516"/>
                  </a:lnTo>
                  <a:lnTo>
                    <a:pt x="1038" y="516"/>
                  </a:lnTo>
                  <a:lnTo>
                    <a:pt x="1039" y="519"/>
                  </a:lnTo>
                  <a:lnTo>
                    <a:pt x="1040" y="522"/>
                  </a:lnTo>
                  <a:lnTo>
                    <a:pt x="1042" y="525"/>
                  </a:lnTo>
                  <a:lnTo>
                    <a:pt x="1042" y="528"/>
                  </a:lnTo>
                  <a:lnTo>
                    <a:pt x="1042" y="528"/>
                  </a:lnTo>
                  <a:lnTo>
                    <a:pt x="1039" y="534"/>
                  </a:lnTo>
                  <a:lnTo>
                    <a:pt x="1038" y="541"/>
                  </a:lnTo>
                  <a:lnTo>
                    <a:pt x="1036" y="555"/>
                  </a:lnTo>
                  <a:lnTo>
                    <a:pt x="1035" y="571"/>
                  </a:lnTo>
                  <a:lnTo>
                    <a:pt x="1035" y="589"/>
                  </a:lnTo>
                  <a:lnTo>
                    <a:pt x="1036" y="625"/>
                  </a:lnTo>
                  <a:lnTo>
                    <a:pt x="1035" y="644"/>
                  </a:lnTo>
                  <a:lnTo>
                    <a:pt x="1033" y="662"/>
                  </a:lnTo>
                  <a:lnTo>
                    <a:pt x="1033" y="662"/>
                  </a:lnTo>
                  <a:lnTo>
                    <a:pt x="1054" y="647"/>
                  </a:lnTo>
                  <a:lnTo>
                    <a:pt x="1076" y="631"/>
                  </a:lnTo>
                  <a:lnTo>
                    <a:pt x="1120" y="595"/>
                  </a:lnTo>
                  <a:lnTo>
                    <a:pt x="1120" y="595"/>
                  </a:lnTo>
                  <a:lnTo>
                    <a:pt x="1157" y="567"/>
                  </a:lnTo>
                  <a:lnTo>
                    <a:pt x="1194" y="539"/>
                  </a:lnTo>
                  <a:lnTo>
                    <a:pt x="1269" y="484"/>
                  </a:lnTo>
                  <a:lnTo>
                    <a:pt x="1269" y="484"/>
                  </a:lnTo>
                  <a:lnTo>
                    <a:pt x="1330" y="440"/>
                  </a:lnTo>
                  <a:lnTo>
                    <a:pt x="1388" y="396"/>
                  </a:lnTo>
                  <a:lnTo>
                    <a:pt x="1388" y="396"/>
                  </a:lnTo>
                  <a:lnTo>
                    <a:pt x="1418" y="373"/>
                  </a:lnTo>
                  <a:lnTo>
                    <a:pt x="1433" y="361"/>
                  </a:lnTo>
                  <a:lnTo>
                    <a:pt x="1447" y="350"/>
                  </a:lnTo>
                  <a:lnTo>
                    <a:pt x="1447" y="350"/>
                  </a:lnTo>
                  <a:lnTo>
                    <a:pt x="1459" y="344"/>
                  </a:lnTo>
                  <a:lnTo>
                    <a:pt x="1470" y="338"/>
                  </a:lnTo>
                  <a:lnTo>
                    <a:pt x="1480" y="333"/>
                  </a:lnTo>
                  <a:lnTo>
                    <a:pt x="1490" y="328"/>
                  </a:lnTo>
                  <a:lnTo>
                    <a:pt x="1490" y="328"/>
                  </a:lnTo>
                  <a:lnTo>
                    <a:pt x="1493" y="323"/>
                  </a:lnTo>
                  <a:lnTo>
                    <a:pt x="1497" y="318"/>
                  </a:lnTo>
                  <a:lnTo>
                    <a:pt x="1504" y="307"/>
                  </a:lnTo>
                  <a:lnTo>
                    <a:pt x="1504" y="307"/>
                  </a:lnTo>
                  <a:lnTo>
                    <a:pt x="1505" y="307"/>
                  </a:lnTo>
                  <a:lnTo>
                    <a:pt x="1506" y="308"/>
                  </a:lnTo>
                  <a:lnTo>
                    <a:pt x="1508" y="310"/>
                  </a:lnTo>
                  <a:lnTo>
                    <a:pt x="1508" y="310"/>
                  </a:lnTo>
                  <a:lnTo>
                    <a:pt x="1509" y="306"/>
                  </a:lnTo>
                  <a:lnTo>
                    <a:pt x="1509" y="305"/>
                  </a:lnTo>
                  <a:lnTo>
                    <a:pt x="1509" y="303"/>
                  </a:lnTo>
                  <a:lnTo>
                    <a:pt x="1511" y="301"/>
                  </a:lnTo>
                  <a:lnTo>
                    <a:pt x="1511" y="301"/>
                  </a:lnTo>
                  <a:lnTo>
                    <a:pt x="1513" y="299"/>
                  </a:lnTo>
                  <a:lnTo>
                    <a:pt x="1514" y="296"/>
                  </a:lnTo>
                  <a:lnTo>
                    <a:pt x="1517" y="291"/>
                  </a:lnTo>
                  <a:lnTo>
                    <a:pt x="1517" y="291"/>
                  </a:lnTo>
                  <a:lnTo>
                    <a:pt x="1520" y="278"/>
                  </a:lnTo>
                  <a:lnTo>
                    <a:pt x="1522" y="266"/>
                  </a:lnTo>
                  <a:lnTo>
                    <a:pt x="1523" y="252"/>
                  </a:lnTo>
                  <a:lnTo>
                    <a:pt x="1524" y="238"/>
                  </a:lnTo>
                  <a:lnTo>
                    <a:pt x="1525" y="211"/>
                  </a:lnTo>
                  <a:lnTo>
                    <a:pt x="1526" y="198"/>
                  </a:lnTo>
                  <a:lnTo>
                    <a:pt x="1529" y="186"/>
                  </a:lnTo>
                  <a:lnTo>
                    <a:pt x="1529" y="186"/>
                  </a:lnTo>
                  <a:lnTo>
                    <a:pt x="1528" y="185"/>
                  </a:lnTo>
                  <a:lnTo>
                    <a:pt x="1527" y="185"/>
                  </a:lnTo>
                  <a:lnTo>
                    <a:pt x="1527" y="185"/>
                  </a:lnTo>
                  <a:lnTo>
                    <a:pt x="1513" y="197"/>
                  </a:lnTo>
                  <a:lnTo>
                    <a:pt x="1499" y="209"/>
                  </a:lnTo>
                  <a:lnTo>
                    <a:pt x="1484" y="219"/>
                  </a:lnTo>
                  <a:lnTo>
                    <a:pt x="1469" y="227"/>
                  </a:lnTo>
                  <a:lnTo>
                    <a:pt x="1437" y="244"/>
                  </a:lnTo>
                  <a:lnTo>
                    <a:pt x="1404" y="260"/>
                  </a:lnTo>
                  <a:lnTo>
                    <a:pt x="1404" y="260"/>
                  </a:lnTo>
                  <a:close/>
                  <a:moveTo>
                    <a:pt x="1513" y="172"/>
                  </a:moveTo>
                  <a:lnTo>
                    <a:pt x="1513" y="172"/>
                  </a:lnTo>
                  <a:lnTo>
                    <a:pt x="1483" y="162"/>
                  </a:lnTo>
                  <a:lnTo>
                    <a:pt x="1453" y="151"/>
                  </a:lnTo>
                  <a:lnTo>
                    <a:pt x="1423" y="140"/>
                  </a:lnTo>
                  <a:lnTo>
                    <a:pt x="1392" y="130"/>
                  </a:lnTo>
                  <a:lnTo>
                    <a:pt x="1392" y="130"/>
                  </a:lnTo>
                  <a:lnTo>
                    <a:pt x="1372" y="123"/>
                  </a:lnTo>
                  <a:lnTo>
                    <a:pt x="1352" y="115"/>
                  </a:lnTo>
                  <a:lnTo>
                    <a:pt x="1330" y="105"/>
                  </a:lnTo>
                  <a:lnTo>
                    <a:pt x="1309" y="98"/>
                  </a:lnTo>
                  <a:lnTo>
                    <a:pt x="1309" y="98"/>
                  </a:lnTo>
                  <a:lnTo>
                    <a:pt x="1296" y="94"/>
                  </a:lnTo>
                  <a:lnTo>
                    <a:pt x="1283" y="92"/>
                  </a:lnTo>
                  <a:lnTo>
                    <a:pt x="1270" y="89"/>
                  </a:lnTo>
                  <a:lnTo>
                    <a:pt x="1257" y="86"/>
                  </a:lnTo>
                  <a:lnTo>
                    <a:pt x="1257" y="86"/>
                  </a:lnTo>
                  <a:lnTo>
                    <a:pt x="1233" y="77"/>
                  </a:lnTo>
                  <a:lnTo>
                    <a:pt x="1209" y="68"/>
                  </a:lnTo>
                  <a:lnTo>
                    <a:pt x="1209" y="68"/>
                  </a:lnTo>
                  <a:lnTo>
                    <a:pt x="1184" y="58"/>
                  </a:lnTo>
                  <a:lnTo>
                    <a:pt x="1158" y="48"/>
                  </a:lnTo>
                  <a:lnTo>
                    <a:pt x="1134" y="40"/>
                  </a:lnTo>
                  <a:lnTo>
                    <a:pt x="1122" y="37"/>
                  </a:lnTo>
                  <a:lnTo>
                    <a:pt x="1111" y="34"/>
                  </a:lnTo>
                  <a:lnTo>
                    <a:pt x="1111" y="34"/>
                  </a:lnTo>
                  <a:lnTo>
                    <a:pt x="1103" y="33"/>
                  </a:lnTo>
                  <a:lnTo>
                    <a:pt x="1096" y="32"/>
                  </a:lnTo>
                  <a:lnTo>
                    <a:pt x="1082" y="33"/>
                  </a:lnTo>
                  <a:lnTo>
                    <a:pt x="1070" y="32"/>
                  </a:lnTo>
                  <a:lnTo>
                    <a:pt x="1065" y="31"/>
                  </a:lnTo>
                  <a:lnTo>
                    <a:pt x="1058" y="29"/>
                  </a:lnTo>
                  <a:lnTo>
                    <a:pt x="1058" y="29"/>
                  </a:lnTo>
                  <a:lnTo>
                    <a:pt x="1013" y="41"/>
                  </a:lnTo>
                  <a:lnTo>
                    <a:pt x="969" y="54"/>
                  </a:lnTo>
                  <a:lnTo>
                    <a:pt x="927" y="66"/>
                  </a:lnTo>
                  <a:lnTo>
                    <a:pt x="885" y="80"/>
                  </a:lnTo>
                  <a:lnTo>
                    <a:pt x="802" y="109"/>
                  </a:lnTo>
                  <a:lnTo>
                    <a:pt x="722" y="139"/>
                  </a:lnTo>
                  <a:lnTo>
                    <a:pt x="561" y="202"/>
                  </a:lnTo>
                  <a:lnTo>
                    <a:pt x="480" y="234"/>
                  </a:lnTo>
                  <a:lnTo>
                    <a:pt x="397" y="265"/>
                  </a:lnTo>
                  <a:lnTo>
                    <a:pt x="397" y="265"/>
                  </a:lnTo>
                  <a:lnTo>
                    <a:pt x="409" y="273"/>
                  </a:lnTo>
                  <a:lnTo>
                    <a:pt x="422" y="280"/>
                  </a:lnTo>
                  <a:lnTo>
                    <a:pt x="436" y="285"/>
                  </a:lnTo>
                  <a:lnTo>
                    <a:pt x="450" y="290"/>
                  </a:lnTo>
                  <a:lnTo>
                    <a:pt x="450" y="290"/>
                  </a:lnTo>
                  <a:lnTo>
                    <a:pt x="506" y="311"/>
                  </a:lnTo>
                  <a:lnTo>
                    <a:pt x="561" y="331"/>
                  </a:lnTo>
                  <a:lnTo>
                    <a:pt x="561" y="331"/>
                  </a:lnTo>
                  <a:lnTo>
                    <a:pt x="610" y="348"/>
                  </a:lnTo>
                  <a:lnTo>
                    <a:pt x="657" y="365"/>
                  </a:lnTo>
                  <a:lnTo>
                    <a:pt x="705" y="381"/>
                  </a:lnTo>
                  <a:lnTo>
                    <a:pt x="752" y="398"/>
                  </a:lnTo>
                  <a:lnTo>
                    <a:pt x="752" y="398"/>
                  </a:lnTo>
                  <a:lnTo>
                    <a:pt x="798" y="417"/>
                  </a:lnTo>
                  <a:lnTo>
                    <a:pt x="843" y="436"/>
                  </a:lnTo>
                  <a:lnTo>
                    <a:pt x="843" y="436"/>
                  </a:lnTo>
                  <a:lnTo>
                    <a:pt x="877" y="451"/>
                  </a:lnTo>
                  <a:lnTo>
                    <a:pt x="908" y="466"/>
                  </a:lnTo>
                  <a:lnTo>
                    <a:pt x="908" y="466"/>
                  </a:lnTo>
                  <a:lnTo>
                    <a:pt x="943" y="484"/>
                  </a:lnTo>
                  <a:lnTo>
                    <a:pt x="960" y="493"/>
                  </a:lnTo>
                  <a:lnTo>
                    <a:pt x="978" y="500"/>
                  </a:lnTo>
                  <a:lnTo>
                    <a:pt x="978" y="500"/>
                  </a:lnTo>
                  <a:lnTo>
                    <a:pt x="989" y="503"/>
                  </a:lnTo>
                  <a:lnTo>
                    <a:pt x="999" y="507"/>
                  </a:lnTo>
                  <a:lnTo>
                    <a:pt x="1010" y="510"/>
                  </a:lnTo>
                  <a:lnTo>
                    <a:pt x="1021" y="511"/>
                  </a:lnTo>
                  <a:lnTo>
                    <a:pt x="1021" y="511"/>
                  </a:lnTo>
                  <a:lnTo>
                    <a:pt x="1078" y="466"/>
                  </a:lnTo>
                  <a:lnTo>
                    <a:pt x="1135" y="423"/>
                  </a:lnTo>
                  <a:lnTo>
                    <a:pt x="1253" y="336"/>
                  </a:lnTo>
                  <a:lnTo>
                    <a:pt x="1253" y="336"/>
                  </a:lnTo>
                  <a:lnTo>
                    <a:pt x="1285" y="314"/>
                  </a:lnTo>
                  <a:lnTo>
                    <a:pt x="1318" y="293"/>
                  </a:lnTo>
                  <a:lnTo>
                    <a:pt x="1354" y="273"/>
                  </a:lnTo>
                  <a:lnTo>
                    <a:pt x="1388" y="254"/>
                  </a:lnTo>
                  <a:lnTo>
                    <a:pt x="1423" y="235"/>
                  </a:lnTo>
                  <a:lnTo>
                    <a:pt x="1457" y="214"/>
                  </a:lnTo>
                  <a:lnTo>
                    <a:pt x="1489" y="194"/>
                  </a:lnTo>
                  <a:lnTo>
                    <a:pt x="1504" y="183"/>
                  </a:lnTo>
                  <a:lnTo>
                    <a:pt x="1519" y="172"/>
                  </a:lnTo>
                  <a:lnTo>
                    <a:pt x="1519" y="172"/>
                  </a:lnTo>
                  <a:lnTo>
                    <a:pt x="1518" y="171"/>
                  </a:lnTo>
                  <a:lnTo>
                    <a:pt x="1515" y="171"/>
                  </a:lnTo>
                  <a:lnTo>
                    <a:pt x="1514" y="171"/>
                  </a:lnTo>
                  <a:lnTo>
                    <a:pt x="1513" y="172"/>
                  </a:lnTo>
                  <a:lnTo>
                    <a:pt x="1513" y="172"/>
                  </a:lnTo>
                  <a:close/>
                  <a:moveTo>
                    <a:pt x="1015" y="678"/>
                  </a:moveTo>
                  <a:lnTo>
                    <a:pt x="1015" y="678"/>
                  </a:lnTo>
                  <a:lnTo>
                    <a:pt x="1018" y="663"/>
                  </a:lnTo>
                  <a:lnTo>
                    <a:pt x="1020" y="647"/>
                  </a:lnTo>
                  <a:lnTo>
                    <a:pt x="1021" y="630"/>
                  </a:lnTo>
                  <a:lnTo>
                    <a:pt x="1021" y="613"/>
                  </a:lnTo>
                  <a:lnTo>
                    <a:pt x="1021" y="576"/>
                  </a:lnTo>
                  <a:lnTo>
                    <a:pt x="1022" y="541"/>
                  </a:lnTo>
                  <a:lnTo>
                    <a:pt x="1022" y="541"/>
                  </a:lnTo>
                  <a:lnTo>
                    <a:pt x="1023" y="540"/>
                  </a:lnTo>
                  <a:lnTo>
                    <a:pt x="1023" y="540"/>
                  </a:lnTo>
                  <a:lnTo>
                    <a:pt x="1021" y="538"/>
                  </a:lnTo>
                  <a:lnTo>
                    <a:pt x="1015" y="533"/>
                  </a:lnTo>
                  <a:lnTo>
                    <a:pt x="1015" y="533"/>
                  </a:lnTo>
                  <a:lnTo>
                    <a:pt x="946" y="588"/>
                  </a:lnTo>
                  <a:lnTo>
                    <a:pt x="908" y="616"/>
                  </a:lnTo>
                  <a:lnTo>
                    <a:pt x="890" y="630"/>
                  </a:lnTo>
                  <a:lnTo>
                    <a:pt x="871" y="641"/>
                  </a:lnTo>
                  <a:lnTo>
                    <a:pt x="871" y="641"/>
                  </a:lnTo>
                  <a:lnTo>
                    <a:pt x="868" y="685"/>
                  </a:lnTo>
                  <a:lnTo>
                    <a:pt x="867" y="724"/>
                  </a:lnTo>
                  <a:lnTo>
                    <a:pt x="869" y="764"/>
                  </a:lnTo>
                  <a:lnTo>
                    <a:pt x="873" y="810"/>
                  </a:lnTo>
                  <a:lnTo>
                    <a:pt x="873" y="810"/>
                  </a:lnTo>
                  <a:lnTo>
                    <a:pt x="891" y="794"/>
                  </a:lnTo>
                  <a:lnTo>
                    <a:pt x="909" y="777"/>
                  </a:lnTo>
                  <a:lnTo>
                    <a:pt x="945" y="744"/>
                  </a:lnTo>
                  <a:lnTo>
                    <a:pt x="980" y="710"/>
                  </a:lnTo>
                  <a:lnTo>
                    <a:pt x="1015" y="678"/>
                  </a:lnTo>
                  <a:lnTo>
                    <a:pt x="1015" y="678"/>
                  </a:lnTo>
                  <a:close/>
                  <a:moveTo>
                    <a:pt x="368" y="277"/>
                  </a:moveTo>
                  <a:lnTo>
                    <a:pt x="368" y="277"/>
                  </a:lnTo>
                  <a:lnTo>
                    <a:pt x="337" y="288"/>
                  </a:lnTo>
                  <a:lnTo>
                    <a:pt x="307" y="300"/>
                  </a:lnTo>
                  <a:lnTo>
                    <a:pt x="276" y="312"/>
                  </a:lnTo>
                  <a:lnTo>
                    <a:pt x="260" y="317"/>
                  </a:lnTo>
                  <a:lnTo>
                    <a:pt x="241" y="322"/>
                  </a:lnTo>
                  <a:lnTo>
                    <a:pt x="241" y="322"/>
                  </a:lnTo>
                  <a:lnTo>
                    <a:pt x="389" y="397"/>
                  </a:lnTo>
                  <a:lnTo>
                    <a:pt x="539" y="473"/>
                  </a:lnTo>
                  <a:lnTo>
                    <a:pt x="539" y="473"/>
                  </a:lnTo>
                  <a:lnTo>
                    <a:pt x="576" y="492"/>
                  </a:lnTo>
                  <a:lnTo>
                    <a:pt x="615" y="509"/>
                  </a:lnTo>
                  <a:lnTo>
                    <a:pt x="693" y="541"/>
                  </a:lnTo>
                  <a:lnTo>
                    <a:pt x="731" y="559"/>
                  </a:lnTo>
                  <a:lnTo>
                    <a:pt x="750" y="568"/>
                  </a:lnTo>
                  <a:lnTo>
                    <a:pt x="768" y="577"/>
                  </a:lnTo>
                  <a:lnTo>
                    <a:pt x="785" y="588"/>
                  </a:lnTo>
                  <a:lnTo>
                    <a:pt x="802" y="600"/>
                  </a:lnTo>
                  <a:lnTo>
                    <a:pt x="819" y="611"/>
                  </a:lnTo>
                  <a:lnTo>
                    <a:pt x="836" y="624"/>
                  </a:lnTo>
                  <a:lnTo>
                    <a:pt x="836" y="624"/>
                  </a:lnTo>
                  <a:lnTo>
                    <a:pt x="843" y="625"/>
                  </a:lnTo>
                  <a:lnTo>
                    <a:pt x="849" y="626"/>
                  </a:lnTo>
                  <a:lnTo>
                    <a:pt x="856" y="629"/>
                  </a:lnTo>
                  <a:lnTo>
                    <a:pt x="859" y="631"/>
                  </a:lnTo>
                  <a:lnTo>
                    <a:pt x="862" y="633"/>
                  </a:lnTo>
                  <a:lnTo>
                    <a:pt x="862" y="633"/>
                  </a:lnTo>
                  <a:lnTo>
                    <a:pt x="879" y="619"/>
                  </a:lnTo>
                  <a:lnTo>
                    <a:pt x="897" y="605"/>
                  </a:lnTo>
                  <a:lnTo>
                    <a:pt x="932" y="579"/>
                  </a:lnTo>
                  <a:lnTo>
                    <a:pt x="967" y="553"/>
                  </a:lnTo>
                  <a:lnTo>
                    <a:pt x="984" y="539"/>
                  </a:lnTo>
                  <a:lnTo>
                    <a:pt x="1000" y="525"/>
                  </a:lnTo>
                  <a:lnTo>
                    <a:pt x="1000" y="525"/>
                  </a:lnTo>
                  <a:lnTo>
                    <a:pt x="924" y="489"/>
                  </a:lnTo>
                  <a:lnTo>
                    <a:pt x="846" y="456"/>
                  </a:lnTo>
                  <a:lnTo>
                    <a:pt x="768" y="424"/>
                  </a:lnTo>
                  <a:lnTo>
                    <a:pt x="688" y="393"/>
                  </a:lnTo>
                  <a:lnTo>
                    <a:pt x="609" y="364"/>
                  </a:lnTo>
                  <a:lnTo>
                    <a:pt x="528" y="334"/>
                  </a:lnTo>
                  <a:lnTo>
                    <a:pt x="368" y="277"/>
                  </a:lnTo>
                  <a:lnTo>
                    <a:pt x="368" y="277"/>
                  </a:lnTo>
                  <a:close/>
                  <a:moveTo>
                    <a:pt x="854" y="694"/>
                  </a:moveTo>
                  <a:lnTo>
                    <a:pt x="854" y="694"/>
                  </a:lnTo>
                  <a:lnTo>
                    <a:pt x="853" y="690"/>
                  </a:lnTo>
                  <a:lnTo>
                    <a:pt x="853" y="685"/>
                  </a:lnTo>
                  <a:lnTo>
                    <a:pt x="854" y="674"/>
                  </a:lnTo>
                  <a:lnTo>
                    <a:pt x="854" y="662"/>
                  </a:lnTo>
                  <a:lnTo>
                    <a:pt x="853" y="656"/>
                  </a:lnTo>
                  <a:lnTo>
                    <a:pt x="852" y="651"/>
                  </a:lnTo>
                  <a:lnTo>
                    <a:pt x="852" y="651"/>
                  </a:lnTo>
                  <a:lnTo>
                    <a:pt x="849" y="652"/>
                  </a:lnTo>
                  <a:lnTo>
                    <a:pt x="848" y="652"/>
                  </a:lnTo>
                  <a:lnTo>
                    <a:pt x="847" y="652"/>
                  </a:lnTo>
                  <a:lnTo>
                    <a:pt x="846" y="651"/>
                  </a:lnTo>
                  <a:lnTo>
                    <a:pt x="844" y="648"/>
                  </a:lnTo>
                  <a:lnTo>
                    <a:pt x="841" y="646"/>
                  </a:lnTo>
                  <a:lnTo>
                    <a:pt x="841" y="646"/>
                  </a:lnTo>
                  <a:lnTo>
                    <a:pt x="841" y="648"/>
                  </a:lnTo>
                  <a:lnTo>
                    <a:pt x="840" y="649"/>
                  </a:lnTo>
                  <a:lnTo>
                    <a:pt x="839" y="649"/>
                  </a:lnTo>
                  <a:lnTo>
                    <a:pt x="839" y="649"/>
                  </a:lnTo>
                  <a:lnTo>
                    <a:pt x="837" y="647"/>
                  </a:lnTo>
                  <a:lnTo>
                    <a:pt x="836" y="644"/>
                  </a:lnTo>
                  <a:lnTo>
                    <a:pt x="833" y="640"/>
                  </a:lnTo>
                  <a:lnTo>
                    <a:pt x="832" y="638"/>
                  </a:lnTo>
                  <a:lnTo>
                    <a:pt x="832" y="638"/>
                  </a:lnTo>
                  <a:lnTo>
                    <a:pt x="829" y="637"/>
                  </a:lnTo>
                  <a:lnTo>
                    <a:pt x="827" y="636"/>
                  </a:lnTo>
                  <a:lnTo>
                    <a:pt x="824" y="636"/>
                  </a:lnTo>
                  <a:lnTo>
                    <a:pt x="822" y="635"/>
                  </a:lnTo>
                  <a:lnTo>
                    <a:pt x="822" y="635"/>
                  </a:lnTo>
                  <a:lnTo>
                    <a:pt x="813" y="629"/>
                  </a:lnTo>
                  <a:lnTo>
                    <a:pt x="806" y="622"/>
                  </a:lnTo>
                  <a:lnTo>
                    <a:pt x="790" y="609"/>
                  </a:lnTo>
                  <a:lnTo>
                    <a:pt x="782" y="603"/>
                  </a:lnTo>
                  <a:lnTo>
                    <a:pt x="772" y="596"/>
                  </a:lnTo>
                  <a:lnTo>
                    <a:pt x="764" y="592"/>
                  </a:lnTo>
                  <a:lnTo>
                    <a:pt x="754" y="589"/>
                  </a:lnTo>
                  <a:lnTo>
                    <a:pt x="754" y="589"/>
                  </a:lnTo>
                  <a:lnTo>
                    <a:pt x="725" y="609"/>
                  </a:lnTo>
                  <a:lnTo>
                    <a:pt x="695" y="629"/>
                  </a:lnTo>
                  <a:lnTo>
                    <a:pt x="634" y="665"/>
                  </a:lnTo>
                  <a:lnTo>
                    <a:pt x="634" y="665"/>
                  </a:lnTo>
                  <a:lnTo>
                    <a:pt x="634" y="673"/>
                  </a:lnTo>
                  <a:lnTo>
                    <a:pt x="633" y="679"/>
                  </a:lnTo>
                  <a:lnTo>
                    <a:pt x="629" y="692"/>
                  </a:lnTo>
                  <a:lnTo>
                    <a:pt x="629" y="692"/>
                  </a:lnTo>
                  <a:lnTo>
                    <a:pt x="651" y="682"/>
                  </a:lnTo>
                  <a:lnTo>
                    <a:pt x="665" y="678"/>
                  </a:lnTo>
                  <a:lnTo>
                    <a:pt x="679" y="674"/>
                  </a:lnTo>
                  <a:lnTo>
                    <a:pt x="687" y="673"/>
                  </a:lnTo>
                  <a:lnTo>
                    <a:pt x="693" y="673"/>
                  </a:lnTo>
                  <a:lnTo>
                    <a:pt x="698" y="674"/>
                  </a:lnTo>
                  <a:lnTo>
                    <a:pt x="704" y="675"/>
                  </a:lnTo>
                  <a:lnTo>
                    <a:pt x="708" y="678"/>
                  </a:lnTo>
                  <a:lnTo>
                    <a:pt x="711" y="681"/>
                  </a:lnTo>
                  <a:lnTo>
                    <a:pt x="713" y="686"/>
                  </a:lnTo>
                  <a:lnTo>
                    <a:pt x="715" y="694"/>
                  </a:lnTo>
                  <a:lnTo>
                    <a:pt x="715" y="694"/>
                  </a:lnTo>
                  <a:lnTo>
                    <a:pt x="713" y="700"/>
                  </a:lnTo>
                  <a:lnTo>
                    <a:pt x="712" y="707"/>
                  </a:lnTo>
                  <a:lnTo>
                    <a:pt x="709" y="713"/>
                  </a:lnTo>
                  <a:lnTo>
                    <a:pt x="705" y="720"/>
                  </a:lnTo>
                  <a:lnTo>
                    <a:pt x="698" y="732"/>
                  </a:lnTo>
                  <a:lnTo>
                    <a:pt x="695" y="739"/>
                  </a:lnTo>
                  <a:lnTo>
                    <a:pt x="693" y="746"/>
                  </a:lnTo>
                  <a:lnTo>
                    <a:pt x="693" y="746"/>
                  </a:lnTo>
                  <a:lnTo>
                    <a:pt x="702" y="746"/>
                  </a:lnTo>
                  <a:lnTo>
                    <a:pt x="709" y="749"/>
                  </a:lnTo>
                  <a:lnTo>
                    <a:pt x="717" y="752"/>
                  </a:lnTo>
                  <a:lnTo>
                    <a:pt x="723" y="756"/>
                  </a:lnTo>
                  <a:lnTo>
                    <a:pt x="728" y="762"/>
                  </a:lnTo>
                  <a:lnTo>
                    <a:pt x="734" y="769"/>
                  </a:lnTo>
                  <a:lnTo>
                    <a:pt x="738" y="776"/>
                  </a:lnTo>
                  <a:lnTo>
                    <a:pt x="741" y="784"/>
                  </a:lnTo>
                  <a:lnTo>
                    <a:pt x="741" y="784"/>
                  </a:lnTo>
                  <a:lnTo>
                    <a:pt x="770" y="762"/>
                  </a:lnTo>
                  <a:lnTo>
                    <a:pt x="798" y="740"/>
                  </a:lnTo>
                  <a:lnTo>
                    <a:pt x="854" y="694"/>
                  </a:lnTo>
                  <a:lnTo>
                    <a:pt x="854" y="694"/>
                  </a:lnTo>
                  <a:close/>
                  <a:moveTo>
                    <a:pt x="852" y="721"/>
                  </a:moveTo>
                  <a:lnTo>
                    <a:pt x="852" y="721"/>
                  </a:lnTo>
                  <a:lnTo>
                    <a:pt x="844" y="724"/>
                  </a:lnTo>
                  <a:lnTo>
                    <a:pt x="837" y="728"/>
                  </a:lnTo>
                  <a:lnTo>
                    <a:pt x="823" y="738"/>
                  </a:lnTo>
                  <a:lnTo>
                    <a:pt x="811" y="749"/>
                  </a:lnTo>
                  <a:lnTo>
                    <a:pt x="800" y="761"/>
                  </a:lnTo>
                  <a:lnTo>
                    <a:pt x="800" y="761"/>
                  </a:lnTo>
                  <a:lnTo>
                    <a:pt x="808" y="765"/>
                  </a:lnTo>
                  <a:lnTo>
                    <a:pt x="815" y="769"/>
                  </a:lnTo>
                  <a:lnTo>
                    <a:pt x="828" y="779"/>
                  </a:lnTo>
                  <a:lnTo>
                    <a:pt x="842" y="787"/>
                  </a:lnTo>
                  <a:lnTo>
                    <a:pt x="848" y="790"/>
                  </a:lnTo>
                  <a:lnTo>
                    <a:pt x="855" y="794"/>
                  </a:lnTo>
                  <a:lnTo>
                    <a:pt x="855" y="794"/>
                  </a:lnTo>
                  <a:lnTo>
                    <a:pt x="853" y="758"/>
                  </a:lnTo>
                  <a:lnTo>
                    <a:pt x="852" y="740"/>
                  </a:lnTo>
                  <a:lnTo>
                    <a:pt x="852" y="721"/>
                  </a:lnTo>
                  <a:lnTo>
                    <a:pt x="852" y="721"/>
                  </a:lnTo>
                  <a:close/>
                  <a:moveTo>
                    <a:pt x="792" y="784"/>
                  </a:moveTo>
                  <a:lnTo>
                    <a:pt x="792" y="784"/>
                  </a:lnTo>
                  <a:lnTo>
                    <a:pt x="787" y="777"/>
                  </a:lnTo>
                  <a:lnTo>
                    <a:pt x="784" y="770"/>
                  </a:lnTo>
                  <a:lnTo>
                    <a:pt x="784" y="770"/>
                  </a:lnTo>
                  <a:lnTo>
                    <a:pt x="760" y="794"/>
                  </a:lnTo>
                  <a:lnTo>
                    <a:pt x="753" y="800"/>
                  </a:lnTo>
                  <a:lnTo>
                    <a:pt x="746" y="804"/>
                  </a:lnTo>
                  <a:lnTo>
                    <a:pt x="738" y="810"/>
                  </a:lnTo>
                  <a:lnTo>
                    <a:pt x="731" y="813"/>
                  </a:lnTo>
                  <a:lnTo>
                    <a:pt x="731" y="813"/>
                  </a:lnTo>
                  <a:lnTo>
                    <a:pt x="722" y="815"/>
                  </a:lnTo>
                  <a:lnTo>
                    <a:pt x="713" y="817"/>
                  </a:lnTo>
                  <a:lnTo>
                    <a:pt x="705" y="819"/>
                  </a:lnTo>
                  <a:lnTo>
                    <a:pt x="697" y="821"/>
                  </a:lnTo>
                  <a:lnTo>
                    <a:pt x="697" y="821"/>
                  </a:lnTo>
                  <a:lnTo>
                    <a:pt x="672" y="832"/>
                  </a:lnTo>
                  <a:lnTo>
                    <a:pt x="647" y="844"/>
                  </a:lnTo>
                  <a:lnTo>
                    <a:pt x="601" y="867"/>
                  </a:lnTo>
                  <a:lnTo>
                    <a:pt x="601" y="867"/>
                  </a:lnTo>
                  <a:lnTo>
                    <a:pt x="616" y="877"/>
                  </a:lnTo>
                  <a:lnTo>
                    <a:pt x="632" y="886"/>
                  </a:lnTo>
                  <a:lnTo>
                    <a:pt x="665" y="903"/>
                  </a:lnTo>
                  <a:lnTo>
                    <a:pt x="701" y="919"/>
                  </a:lnTo>
                  <a:lnTo>
                    <a:pt x="718" y="928"/>
                  </a:lnTo>
                  <a:lnTo>
                    <a:pt x="734" y="937"/>
                  </a:lnTo>
                  <a:lnTo>
                    <a:pt x="734" y="937"/>
                  </a:lnTo>
                  <a:lnTo>
                    <a:pt x="757" y="904"/>
                  </a:lnTo>
                  <a:lnTo>
                    <a:pt x="769" y="888"/>
                  </a:lnTo>
                  <a:lnTo>
                    <a:pt x="782" y="872"/>
                  </a:lnTo>
                  <a:lnTo>
                    <a:pt x="796" y="858"/>
                  </a:lnTo>
                  <a:lnTo>
                    <a:pt x="811" y="844"/>
                  </a:lnTo>
                  <a:lnTo>
                    <a:pt x="827" y="832"/>
                  </a:lnTo>
                  <a:lnTo>
                    <a:pt x="844" y="821"/>
                  </a:lnTo>
                  <a:lnTo>
                    <a:pt x="844" y="821"/>
                  </a:lnTo>
                  <a:lnTo>
                    <a:pt x="844" y="816"/>
                  </a:lnTo>
                  <a:lnTo>
                    <a:pt x="844" y="816"/>
                  </a:lnTo>
                  <a:lnTo>
                    <a:pt x="832" y="806"/>
                  </a:lnTo>
                  <a:lnTo>
                    <a:pt x="819" y="798"/>
                  </a:lnTo>
                  <a:lnTo>
                    <a:pt x="806" y="790"/>
                  </a:lnTo>
                  <a:lnTo>
                    <a:pt x="792" y="784"/>
                  </a:lnTo>
                  <a:lnTo>
                    <a:pt x="792" y="784"/>
                  </a:lnTo>
                  <a:close/>
                  <a:moveTo>
                    <a:pt x="629" y="532"/>
                  </a:moveTo>
                  <a:lnTo>
                    <a:pt x="629" y="532"/>
                  </a:lnTo>
                  <a:lnTo>
                    <a:pt x="614" y="543"/>
                  </a:lnTo>
                  <a:lnTo>
                    <a:pt x="597" y="554"/>
                  </a:lnTo>
                  <a:lnTo>
                    <a:pt x="563" y="573"/>
                  </a:lnTo>
                  <a:lnTo>
                    <a:pt x="545" y="584"/>
                  </a:lnTo>
                  <a:lnTo>
                    <a:pt x="528" y="593"/>
                  </a:lnTo>
                  <a:lnTo>
                    <a:pt x="512" y="605"/>
                  </a:lnTo>
                  <a:lnTo>
                    <a:pt x="498" y="617"/>
                  </a:lnTo>
                  <a:lnTo>
                    <a:pt x="498" y="617"/>
                  </a:lnTo>
                  <a:lnTo>
                    <a:pt x="491" y="620"/>
                  </a:lnTo>
                  <a:lnTo>
                    <a:pt x="483" y="623"/>
                  </a:lnTo>
                  <a:lnTo>
                    <a:pt x="480" y="625"/>
                  </a:lnTo>
                  <a:lnTo>
                    <a:pt x="477" y="628"/>
                  </a:lnTo>
                  <a:lnTo>
                    <a:pt x="476" y="630"/>
                  </a:lnTo>
                  <a:lnTo>
                    <a:pt x="477" y="633"/>
                  </a:lnTo>
                  <a:lnTo>
                    <a:pt x="477" y="633"/>
                  </a:lnTo>
                  <a:lnTo>
                    <a:pt x="506" y="625"/>
                  </a:lnTo>
                  <a:lnTo>
                    <a:pt x="521" y="623"/>
                  </a:lnTo>
                  <a:lnTo>
                    <a:pt x="537" y="621"/>
                  </a:lnTo>
                  <a:lnTo>
                    <a:pt x="537" y="621"/>
                  </a:lnTo>
                  <a:lnTo>
                    <a:pt x="542" y="626"/>
                  </a:lnTo>
                  <a:lnTo>
                    <a:pt x="546" y="633"/>
                  </a:lnTo>
                  <a:lnTo>
                    <a:pt x="549" y="639"/>
                  </a:lnTo>
                  <a:lnTo>
                    <a:pt x="550" y="647"/>
                  </a:lnTo>
                  <a:lnTo>
                    <a:pt x="550" y="653"/>
                  </a:lnTo>
                  <a:lnTo>
                    <a:pt x="548" y="661"/>
                  </a:lnTo>
                  <a:lnTo>
                    <a:pt x="544" y="667"/>
                  </a:lnTo>
                  <a:lnTo>
                    <a:pt x="540" y="674"/>
                  </a:lnTo>
                  <a:lnTo>
                    <a:pt x="540" y="674"/>
                  </a:lnTo>
                  <a:lnTo>
                    <a:pt x="551" y="681"/>
                  </a:lnTo>
                  <a:lnTo>
                    <a:pt x="554" y="685"/>
                  </a:lnTo>
                  <a:lnTo>
                    <a:pt x="556" y="690"/>
                  </a:lnTo>
                  <a:lnTo>
                    <a:pt x="556" y="690"/>
                  </a:lnTo>
                  <a:lnTo>
                    <a:pt x="573" y="683"/>
                  </a:lnTo>
                  <a:lnTo>
                    <a:pt x="588" y="677"/>
                  </a:lnTo>
                  <a:lnTo>
                    <a:pt x="596" y="673"/>
                  </a:lnTo>
                  <a:lnTo>
                    <a:pt x="602" y="668"/>
                  </a:lnTo>
                  <a:lnTo>
                    <a:pt x="609" y="663"/>
                  </a:lnTo>
                  <a:lnTo>
                    <a:pt x="613" y="656"/>
                  </a:lnTo>
                  <a:lnTo>
                    <a:pt x="613" y="656"/>
                  </a:lnTo>
                  <a:lnTo>
                    <a:pt x="620" y="655"/>
                  </a:lnTo>
                  <a:lnTo>
                    <a:pt x="628" y="654"/>
                  </a:lnTo>
                  <a:lnTo>
                    <a:pt x="628" y="654"/>
                  </a:lnTo>
                  <a:lnTo>
                    <a:pt x="641" y="645"/>
                  </a:lnTo>
                  <a:lnTo>
                    <a:pt x="655" y="636"/>
                  </a:lnTo>
                  <a:lnTo>
                    <a:pt x="685" y="618"/>
                  </a:lnTo>
                  <a:lnTo>
                    <a:pt x="712" y="601"/>
                  </a:lnTo>
                  <a:lnTo>
                    <a:pt x="726" y="591"/>
                  </a:lnTo>
                  <a:lnTo>
                    <a:pt x="739" y="581"/>
                  </a:lnTo>
                  <a:lnTo>
                    <a:pt x="739" y="581"/>
                  </a:lnTo>
                  <a:lnTo>
                    <a:pt x="684" y="556"/>
                  </a:lnTo>
                  <a:lnTo>
                    <a:pt x="629" y="532"/>
                  </a:lnTo>
                  <a:lnTo>
                    <a:pt x="629" y="532"/>
                  </a:lnTo>
                  <a:close/>
                  <a:moveTo>
                    <a:pt x="669" y="756"/>
                  </a:moveTo>
                  <a:lnTo>
                    <a:pt x="669" y="756"/>
                  </a:lnTo>
                  <a:lnTo>
                    <a:pt x="671" y="751"/>
                  </a:lnTo>
                  <a:lnTo>
                    <a:pt x="674" y="744"/>
                  </a:lnTo>
                  <a:lnTo>
                    <a:pt x="685" y="730"/>
                  </a:lnTo>
                  <a:lnTo>
                    <a:pt x="690" y="723"/>
                  </a:lnTo>
                  <a:lnTo>
                    <a:pt x="694" y="713"/>
                  </a:lnTo>
                  <a:lnTo>
                    <a:pt x="697" y="704"/>
                  </a:lnTo>
                  <a:lnTo>
                    <a:pt x="697" y="699"/>
                  </a:lnTo>
                  <a:lnTo>
                    <a:pt x="697" y="694"/>
                  </a:lnTo>
                  <a:lnTo>
                    <a:pt x="697" y="694"/>
                  </a:lnTo>
                  <a:lnTo>
                    <a:pt x="692" y="691"/>
                  </a:lnTo>
                  <a:lnTo>
                    <a:pt x="687" y="690"/>
                  </a:lnTo>
                  <a:lnTo>
                    <a:pt x="682" y="689"/>
                  </a:lnTo>
                  <a:lnTo>
                    <a:pt x="677" y="690"/>
                  </a:lnTo>
                  <a:lnTo>
                    <a:pt x="667" y="691"/>
                  </a:lnTo>
                  <a:lnTo>
                    <a:pt x="657" y="695"/>
                  </a:lnTo>
                  <a:lnTo>
                    <a:pt x="637" y="704"/>
                  </a:lnTo>
                  <a:lnTo>
                    <a:pt x="627" y="708"/>
                  </a:lnTo>
                  <a:lnTo>
                    <a:pt x="617" y="711"/>
                  </a:lnTo>
                  <a:lnTo>
                    <a:pt x="617" y="711"/>
                  </a:lnTo>
                  <a:lnTo>
                    <a:pt x="611" y="721"/>
                  </a:lnTo>
                  <a:lnTo>
                    <a:pt x="604" y="731"/>
                  </a:lnTo>
                  <a:lnTo>
                    <a:pt x="591" y="753"/>
                  </a:lnTo>
                  <a:lnTo>
                    <a:pt x="584" y="762"/>
                  </a:lnTo>
                  <a:lnTo>
                    <a:pt x="576" y="771"/>
                  </a:lnTo>
                  <a:lnTo>
                    <a:pt x="569" y="779"/>
                  </a:lnTo>
                  <a:lnTo>
                    <a:pt x="560" y="784"/>
                  </a:lnTo>
                  <a:lnTo>
                    <a:pt x="560" y="784"/>
                  </a:lnTo>
                  <a:lnTo>
                    <a:pt x="564" y="773"/>
                  </a:lnTo>
                  <a:lnTo>
                    <a:pt x="569" y="762"/>
                  </a:lnTo>
                  <a:lnTo>
                    <a:pt x="582" y="744"/>
                  </a:lnTo>
                  <a:lnTo>
                    <a:pt x="587" y="735"/>
                  </a:lnTo>
                  <a:lnTo>
                    <a:pt x="592" y="725"/>
                  </a:lnTo>
                  <a:lnTo>
                    <a:pt x="598" y="714"/>
                  </a:lnTo>
                  <a:lnTo>
                    <a:pt x="601" y="702"/>
                  </a:lnTo>
                  <a:lnTo>
                    <a:pt x="601" y="702"/>
                  </a:lnTo>
                  <a:lnTo>
                    <a:pt x="607" y="697"/>
                  </a:lnTo>
                  <a:lnTo>
                    <a:pt x="613" y="691"/>
                  </a:lnTo>
                  <a:lnTo>
                    <a:pt x="615" y="688"/>
                  </a:lnTo>
                  <a:lnTo>
                    <a:pt x="617" y="683"/>
                  </a:lnTo>
                  <a:lnTo>
                    <a:pt x="617" y="680"/>
                  </a:lnTo>
                  <a:lnTo>
                    <a:pt x="617" y="676"/>
                  </a:lnTo>
                  <a:lnTo>
                    <a:pt x="617" y="676"/>
                  </a:lnTo>
                  <a:lnTo>
                    <a:pt x="600" y="686"/>
                  </a:lnTo>
                  <a:lnTo>
                    <a:pt x="583" y="698"/>
                  </a:lnTo>
                  <a:lnTo>
                    <a:pt x="568" y="709"/>
                  </a:lnTo>
                  <a:lnTo>
                    <a:pt x="556" y="716"/>
                  </a:lnTo>
                  <a:lnTo>
                    <a:pt x="556" y="716"/>
                  </a:lnTo>
                  <a:lnTo>
                    <a:pt x="544" y="740"/>
                  </a:lnTo>
                  <a:lnTo>
                    <a:pt x="533" y="762"/>
                  </a:lnTo>
                  <a:lnTo>
                    <a:pt x="520" y="785"/>
                  </a:lnTo>
                  <a:lnTo>
                    <a:pt x="509" y="810"/>
                  </a:lnTo>
                  <a:lnTo>
                    <a:pt x="509" y="810"/>
                  </a:lnTo>
                  <a:lnTo>
                    <a:pt x="512" y="810"/>
                  </a:lnTo>
                  <a:lnTo>
                    <a:pt x="515" y="811"/>
                  </a:lnTo>
                  <a:lnTo>
                    <a:pt x="520" y="812"/>
                  </a:lnTo>
                  <a:lnTo>
                    <a:pt x="523" y="813"/>
                  </a:lnTo>
                  <a:lnTo>
                    <a:pt x="523" y="813"/>
                  </a:lnTo>
                  <a:lnTo>
                    <a:pt x="528" y="829"/>
                  </a:lnTo>
                  <a:lnTo>
                    <a:pt x="531" y="835"/>
                  </a:lnTo>
                  <a:lnTo>
                    <a:pt x="534" y="838"/>
                  </a:lnTo>
                  <a:lnTo>
                    <a:pt x="537" y="841"/>
                  </a:lnTo>
                  <a:lnTo>
                    <a:pt x="537" y="841"/>
                  </a:lnTo>
                  <a:lnTo>
                    <a:pt x="556" y="837"/>
                  </a:lnTo>
                  <a:lnTo>
                    <a:pt x="556" y="837"/>
                  </a:lnTo>
                  <a:lnTo>
                    <a:pt x="563" y="842"/>
                  </a:lnTo>
                  <a:lnTo>
                    <a:pt x="567" y="847"/>
                  </a:lnTo>
                  <a:lnTo>
                    <a:pt x="568" y="850"/>
                  </a:lnTo>
                  <a:lnTo>
                    <a:pt x="569" y="855"/>
                  </a:lnTo>
                  <a:lnTo>
                    <a:pt x="569" y="859"/>
                  </a:lnTo>
                  <a:lnTo>
                    <a:pt x="569" y="864"/>
                  </a:lnTo>
                  <a:lnTo>
                    <a:pt x="569" y="864"/>
                  </a:lnTo>
                  <a:lnTo>
                    <a:pt x="604" y="848"/>
                  </a:lnTo>
                  <a:lnTo>
                    <a:pt x="641" y="831"/>
                  </a:lnTo>
                  <a:lnTo>
                    <a:pt x="675" y="815"/>
                  </a:lnTo>
                  <a:lnTo>
                    <a:pt x="711" y="799"/>
                  </a:lnTo>
                  <a:lnTo>
                    <a:pt x="711" y="799"/>
                  </a:lnTo>
                  <a:lnTo>
                    <a:pt x="716" y="792"/>
                  </a:lnTo>
                  <a:lnTo>
                    <a:pt x="718" y="786"/>
                  </a:lnTo>
                  <a:lnTo>
                    <a:pt x="719" y="780"/>
                  </a:lnTo>
                  <a:lnTo>
                    <a:pt x="717" y="773"/>
                  </a:lnTo>
                  <a:lnTo>
                    <a:pt x="713" y="769"/>
                  </a:lnTo>
                  <a:lnTo>
                    <a:pt x="708" y="765"/>
                  </a:lnTo>
                  <a:lnTo>
                    <a:pt x="701" y="762"/>
                  </a:lnTo>
                  <a:lnTo>
                    <a:pt x="692" y="762"/>
                  </a:lnTo>
                  <a:lnTo>
                    <a:pt x="692" y="762"/>
                  </a:lnTo>
                  <a:lnTo>
                    <a:pt x="687" y="767"/>
                  </a:lnTo>
                  <a:lnTo>
                    <a:pt x="681" y="770"/>
                  </a:lnTo>
                  <a:lnTo>
                    <a:pt x="681" y="770"/>
                  </a:lnTo>
                  <a:lnTo>
                    <a:pt x="673" y="772"/>
                  </a:lnTo>
                  <a:lnTo>
                    <a:pt x="664" y="775"/>
                  </a:lnTo>
                  <a:lnTo>
                    <a:pt x="649" y="784"/>
                  </a:lnTo>
                  <a:lnTo>
                    <a:pt x="634" y="792"/>
                  </a:lnTo>
                  <a:lnTo>
                    <a:pt x="621" y="802"/>
                  </a:lnTo>
                  <a:lnTo>
                    <a:pt x="609" y="812"/>
                  </a:lnTo>
                  <a:lnTo>
                    <a:pt x="595" y="821"/>
                  </a:lnTo>
                  <a:lnTo>
                    <a:pt x="582" y="830"/>
                  </a:lnTo>
                  <a:lnTo>
                    <a:pt x="567" y="835"/>
                  </a:lnTo>
                  <a:lnTo>
                    <a:pt x="567" y="835"/>
                  </a:lnTo>
                  <a:lnTo>
                    <a:pt x="578" y="823"/>
                  </a:lnTo>
                  <a:lnTo>
                    <a:pt x="589" y="812"/>
                  </a:lnTo>
                  <a:lnTo>
                    <a:pt x="601" y="802"/>
                  </a:lnTo>
                  <a:lnTo>
                    <a:pt x="614" y="792"/>
                  </a:lnTo>
                  <a:lnTo>
                    <a:pt x="642" y="774"/>
                  </a:lnTo>
                  <a:lnTo>
                    <a:pt x="669" y="756"/>
                  </a:lnTo>
                  <a:lnTo>
                    <a:pt x="669" y="756"/>
                  </a:lnTo>
                  <a:close/>
                  <a:moveTo>
                    <a:pt x="715" y="948"/>
                  </a:moveTo>
                  <a:lnTo>
                    <a:pt x="715" y="948"/>
                  </a:lnTo>
                  <a:lnTo>
                    <a:pt x="697" y="935"/>
                  </a:lnTo>
                  <a:lnTo>
                    <a:pt x="678" y="924"/>
                  </a:lnTo>
                  <a:lnTo>
                    <a:pt x="659" y="913"/>
                  </a:lnTo>
                  <a:lnTo>
                    <a:pt x="639" y="904"/>
                  </a:lnTo>
                  <a:lnTo>
                    <a:pt x="639" y="904"/>
                  </a:lnTo>
                  <a:lnTo>
                    <a:pt x="627" y="897"/>
                  </a:lnTo>
                  <a:lnTo>
                    <a:pt x="616" y="890"/>
                  </a:lnTo>
                  <a:lnTo>
                    <a:pt x="605" y="883"/>
                  </a:lnTo>
                  <a:lnTo>
                    <a:pt x="596" y="878"/>
                  </a:lnTo>
                  <a:lnTo>
                    <a:pt x="596" y="878"/>
                  </a:lnTo>
                  <a:lnTo>
                    <a:pt x="589" y="877"/>
                  </a:lnTo>
                  <a:lnTo>
                    <a:pt x="584" y="876"/>
                  </a:lnTo>
                  <a:lnTo>
                    <a:pt x="580" y="876"/>
                  </a:lnTo>
                  <a:lnTo>
                    <a:pt x="575" y="878"/>
                  </a:lnTo>
                  <a:lnTo>
                    <a:pt x="567" y="882"/>
                  </a:lnTo>
                  <a:lnTo>
                    <a:pt x="556" y="888"/>
                  </a:lnTo>
                  <a:lnTo>
                    <a:pt x="556" y="888"/>
                  </a:lnTo>
                  <a:lnTo>
                    <a:pt x="527" y="900"/>
                  </a:lnTo>
                  <a:lnTo>
                    <a:pt x="512" y="906"/>
                  </a:lnTo>
                  <a:lnTo>
                    <a:pt x="496" y="910"/>
                  </a:lnTo>
                  <a:lnTo>
                    <a:pt x="489" y="911"/>
                  </a:lnTo>
                  <a:lnTo>
                    <a:pt x="481" y="912"/>
                  </a:lnTo>
                  <a:lnTo>
                    <a:pt x="474" y="913"/>
                  </a:lnTo>
                  <a:lnTo>
                    <a:pt x="467" y="912"/>
                  </a:lnTo>
                  <a:lnTo>
                    <a:pt x="461" y="910"/>
                  </a:lnTo>
                  <a:lnTo>
                    <a:pt x="455" y="908"/>
                  </a:lnTo>
                  <a:lnTo>
                    <a:pt x="450" y="904"/>
                  </a:lnTo>
                  <a:lnTo>
                    <a:pt x="446" y="898"/>
                  </a:lnTo>
                  <a:lnTo>
                    <a:pt x="446" y="898"/>
                  </a:lnTo>
                  <a:lnTo>
                    <a:pt x="449" y="893"/>
                  </a:lnTo>
                  <a:lnTo>
                    <a:pt x="451" y="888"/>
                  </a:lnTo>
                  <a:lnTo>
                    <a:pt x="451" y="881"/>
                  </a:lnTo>
                  <a:lnTo>
                    <a:pt x="450" y="875"/>
                  </a:lnTo>
                  <a:lnTo>
                    <a:pt x="450" y="875"/>
                  </a:lnTo>
                  <a:lnTo>
                    <a:pt x="461" y="862"/>
                  </a:lnTo>
                  <a:lnTo>
                    <a:pt x="470" y="848"/>
                  </a:lnTo>
                  <a:lnTo>
                    <a:pt x="479" y="833"/>
                  </a:lnTo>
                  <a:lnTo>
                    <a:pt x="488" y="818"/>
                  </a:lnTo>
                  <a:lnTo>
                    <a:pt x="488" y="818"/>
                  </a:lnTo>
                  <a:lnTo>
                    <a:pt x="479" y="815"/>
                  </a:lnTo>
                  <a:lnTo>
                    <a:pt x="472" y="811"/>
                  </a:lnTo>
                  <a:lnTo>
                    <a:pt x="459" y="801"/>
                  </a:lnTo>
                  <a:lnTo>
                    <a:pt x="452" y="796"/>
                  </a:lnTo>
                  <a:lnTo>
                    <a:pt x="446" y="792"/>
                  </a:lnTo>
                  <a:lnTo>
                    <a:pt x="438" y="789"/>
                  </a:lnTo>
                  <a:lnTo>
                    <a:pt x="430" y="788"/>
                  </a:lnTo>
                  <a:lnTo>
                    <a:pt x="430" y="788"/>
                  </a:lnTo>
                  <a:lnTo>
                    <a:pt x="427" y="788"/>
                  </a:lnTo>
                  <a:lnTo>
                    <a:pt x="422" y="789"/>
                  </a:lnTo>
                  <a:lnTo>
                    <a:pt x="415" y="792"/>
                  </a:lnTo>
                  <a:lnTo>
                    <a:pt x="405" y="797"/>
                  </a:lnTo>
                  <a:lnTo>
                    <a:pt x="397" y="800"/>
                  </a:lnTo>
                  <a:lnTo>
                    <a:pt x="397" y="800"/>
                  </a:lnTo>
                  <a:lnTo>
                    <a:pt x="382" y="803"/>
                  </a:lnTo>
                  <a:lnTo>
                    <a:pt x="367" y="807"/>
                  </a:lnTo>
                  <a:lnTo>
                    <a:pt x="367" y="807"/>
                  </a:lnTo>
                  <a:lnTo>
                    <a:pt x="351" y="812"/>
                  </a:lnTo>
                  <a:lnTo>
                    <a:pt x="344" y="814"/>
                  </a:lnTo>
                  <a:lnTo>
                    <a:pt x="338" y="814"/>
                  </a:lnTo>
                  <a:lnTo>
                    <a:pt x="331" y="814"/>
                  </a:lnTo>
                  <a:lnTo>
                    <a:pt x="326" y="812"/>
                  </a:lnTo>
                  <a:lnTo>
                    <a:pt x="321" y="808"/>
                  </a:lnTo>
                  <a:lnTo>
                    <a:pt x="315" y="802"/>
                  </a:lnTo>
                  <a:lnTo>
                    <a:pt x="315" y="802"/>
                  </a:lnTo>
                  <a:lnTo>
                    <a:pt x="317" y="792"/>
                  </a:lnTo>
                  <a:lnTo>
                    <a:pt x="322" y="785"/>
                  </a:lnTo>
                  <a:lnTo>
                    <a:pt x="326" y="777"/>
                  </a:lnTo>
                  <a:lnTo>
                    <a:pt x="331" y="770"/>
                  </a:lnTo>
                  <a:lnTo>
                    <a:pt x="343" y="757"/>
                  </a:lnTo>
                  <a:lnTo>
                    <a:pt x="356" y="745"/>
                  </a:lnTo>
                  <a:lnTo>
                    <a:pt x="356" y="745"/>
                  </a:lnTo>
                  <a:lnTo>
                    <a:pt x="342" y="735"/>
                  </a:lnTo>
                  <a:lnTo>
                    <a:pt x="329" y="724"/>
                  </a:lnTo>
                  <a:lnTo>
                    <a:pt x="322" y="719"/>
                  </a:lnTo>
                  <a:lnTo>
                    <a:pt x="314" y="714"/>
                  </a:lnTo>
                  <a:lnTo>
                    <a:pt x="306" y="711"/>
                  </a:lnTo>
                  <a:lnTo>
                    <a:pt x="297" y="708"/>
                  </a:lnTo>
                  <a:lnTo>
                    <a:pt x="297" y="708"/>
                  </a:lnTo>
                  <a:lnTo>
                    <a:pt x="291" y="712"/>
                  </a:lnTo>
                  <a:lnTo>
                    <a:pt x="284" y="715"/>
                  </a:lnTo>
                  <a:lnTo>
                    <a:pt x="278" y="717"/>
                  </a:lnTo>
                  <a:lnTo>
                    <a:pt x="269" y="720"/>
                  </a:lnTo>
                  <a:lnTo>
                    <a:pt x="253" y="724"/>
                  </a:lnTo>
                  <a:lnTo>
                    <a:pt x="235" y="727"/>
                  </a:lnTo>
                  <a:lnTo>
                    <a:pt x="235" y="727"/>
                  </a:lnTo>
                  <a:lnTo>
                    <a:pt x="230" y="720"/>
                  </a:lnTo>
                  <a:lnTo>
                    <a:pt x="227" y="713"/>
                  </a:lnTo>
                  <a:lnTo>
                    <a:pt x="228" y="707"/>
                  </a:lnTo>
                  <a:lnTo>
                    <a:pt x="231" y="700"/>
                  </a:lnTo>
                  <a:lnTo>
                    <a:pt x="234" y="695"/>
                  </a:lnTo>
                  <a:lnTo>
                    <a:pt x="239" y="689"/>
                  </a:lnTo>
                  <a:lnTo>
                    <a:pt x="249" y="678"/>
                  </a:lnTo>
                  <a:lnTo>
                    <a:pt x="249" y="678"/>
                  </a:lnTo>
                  <a:lnTo>
                    <a:pt x="237" y="674"/>
                  </a:lnTo>
                  <a:lnTo>
                    <a:pt x="227" y="667"/>
                  </a:lnTo>
                  <a:lnTo>
                    <a:pt x="206" y="651"/>
                  </a:lnTo>
                  <a:lnTo>
                    <a:pt x="196" y="645"/>
                  </a:lnTo>
                  <a:lnTo>
                    <a:pt x="186" y="638"/>
                  </a:lnTo>
                  <a:lnTo>
                    <a:pt x="180" y="636"/>
                  </a:lnTo>
                  <a:lnTo>
                    <a:pt x="174" y="634"/>
                  </a:lnTo>
                  <a:lnTo>
                    <a:pt x="169" y="633"/>
                  </a:lnTo>
                  <a:lnTo>
                    <a:pt x="162" y="633"/>
                  </a:lnTo>
                  <a:lnTo>
                    <a:pt x="162" y="633"/>
                  </a:lnTo>
                  <a:lnTo>
                    <a:pt x="158" y="634"/>
                  </a:lnTo>
                  <a:lnTo>
                    <a:pt x="154" y="636"/>
                  </a:lnTo>
                  <a:lnTo>
                    <a:pt x="150" y="638"/>
                  </a:lnTo>
                  <a:lnTo>
                    <a:pt x="146" y="640"/>
                  </a:lnTo>
                  <a:lnTo>
                    <a:pt x="146" y="640"/>
                  </a:lnTo>
                  <a:lnTo>
                    <a:pt x="136" y="643"/>
                  </a:lnTo>
                  <a:lnTo>
                    <a:pt x="127" y="644"/>
                  </a:lnTo>
                  <a:lnTo>
                    <a:pt x="116" y="645"/>
                  </a:lnTo>
                  <a:lnTo>
                    <a:pt x="105" y="647"/>
                  </a:lnTo>
                  <a:lnTo>
                    <a:pt x="105" y="647"/>
                  </a:lnTo>
                  <a:lnTo>
                    <a:pt x="102" y="645"/>
                  </a:lnTo>
                  <a:lnTo>
                    <a:pt x="100" y="643"/>
                  </a:lnTo>
                  <a:lnTo>
                    <a:pt x="98" y="639"/>
                  </a:lnTo>
                  <a:lnTo>
                    <a:pt x="98" y="636"/>
                  </a:lnTo>
                  <a:lnTo>
                    <a:pt x="98" y="631"/>
                  </a:lnTo>
                  <a:lnTo>
                    <a:pt x="100" y="624"/>
                  </a:lnTo>
                  <a:lnTo>
                    <a:pt x="104" y="618"/>
                  </a:lnTo>
                  <a:lnTo>
                    <a:pt x="110" y="613"/>
                  </a:lnTo>
                  <a:lnTo>
                    <a:pt x="119" y="605"/>
                  </a:lnTo>
                  <a:lnTo>
                    <a:pt x="119" y="605"/>
                  </a:lnTo>
                  <a:lnTo>
                    <a:pt x="113" y="600"/>
                  </a:lnTo>
                  <a:lnTo>
                    <a:pt x="106" y="595"/>
                  </a:lnTo>
                  <a:lnTo>
                    <a:pt x="99" y="593"/>
                  </a:lnTo>
                  <a:lnTo>
                    <a:pt x="92" y="593"/>
                  </a:lnTo>
                  <a:lnTo>
                    <a:pt x="86" y="593"/>
                  </a:lnTo>
                  <a:lnTo>
                    <a:pt x="80" y="595"/>
                  </a:lnTo>
                  <a:lnTo>
                    <a:pt x="73" y="598"/>
                  </a:lnTo>
                  <a:lnTo>
                    <a:pt x="67" y="601"/>
                  </a:lnTo>
                  <a:lnTo>
                    <a:pt x="55" y="609"/>
                  </a:lnTo>
                  <a:lnTo>
                    <a:pt x="43" y="619"/>
                  </a:lnTo>
                  <a:lnTo>
                    <a:pt x="23" y="640"/>
                  </a:lnTo>
                  <a:lnTo>
                    <a:pt x="23" y="640"/>
                  </a:lnTo>
                  <a:lnTo>
                    <a:pt x="94" y="690"/>
                  </a:lnTo>
                  <a:lnTo>
                    <a:pt x="164" y="739"/>
                  </a:lnTo>
                  <a:lnTo>
                    <a:pt x="310" y="835"/>
                  </a:lnTo>
                  <a:lnTo>
                    <a:pt x="382" y="883"/>
                  </a:lnTo>
                  <a:lnTo>
                    <a:pt x="452" y="932"/>
                  </a:lnTo>
                  <a:lnTo>
                    <a:pt x="488" y="957"/>
                  </a:lnTo>
                  <a:lnTo>
                    <a:pt x="521" y="983"/>
                  </a:lnTo>
                  <a:lnTo>
                    <a:pt x="554" y="1009"/>
                  </a:lnTo>
                  <a:lnTo>
                    <a:pt x="587" y="1034"/>
                  </a:lnTo>
                  <a:lnTo>
                    <a:pt x="587" y="1034"/>
                  </a:lnTo>
                  <a:lnTo>
                    <a:pt x="590" y="1035"/>
                  </a:lnTo>
                  <a:lnTo>
                    <a:pt x="594" y="1035"/>
                  </a:lnTo>
                  <a:lnTo>
                    <a:pt x="601" y="1033"/>
                  </a:lnTo>
                  <a:lnTo>
                    <a:pt x="606" y="1030"/>
                  </a:lnTo>
                  <a:lnTo>
                    <a:pt x="613" y="1026"/>
                  </a:lnTo>
                  <a:lnTo>
                    <a:pt x="626" y="1015"/>
                  </a:lnTo>
                  <a:lnTo>
                    <a:pt x="632" y="1010"/>
                  </a:lnTo>
                  <a:lnTo>
                    <a:pt x="640" y="1007"/>
                  </a:lnTo>
                  <a:lnTo>
                    <a:pt x="640" y="1007"/>
                  </a:lnTo>
                  <a:lnTo>
                    <a:pt x="664" y="997"/>
                  </a:lnTo>
                  <a:lnTo>
                    <a:pt x="685" y="986"/>
                  </a:lnTo>
                  <a:lnTo>
                    <a:pt x="703" y="976"/>
                  </a:lnTo>
                  <a:lnTo>
                    <a:pt x="710" y="969"/>
                  </a:lnTo>
                  <a:lnTo>
                    <a:pt x="717" y="964"/>
                  </a:lnTo>
                  <a:lnTo>
                    <a:pt x="717" y="964"/>
                  </a:lnTo>
                  <a:lnTo>
                    <a:pt x="715" y="961"/>
                  </a:lnTo>
                  <a:lnTo>
                    <a:pt x="713" y="956"/>
                  </a:lnTo>
                  <a:lnTo>
                    <a:pt x="713" y="952"/>
                  </a:lnTo>
                  <a:lnTo>
                    <a:pt x="715" y="948"/>
                  </a:lnTo>
                  <a:lnTo>
                    <a:pt x="715" y="948"/>
                  </a:lnTo>
                  <a:close/>
                  <a:moveTo>
                    <a:pt x="510" y="477"/>
                  </a:moveTo>
                  <a:lnTo>
                    <a:pt x="510" y="477"/>
                  </a:lnTo>
                  <a:lnTo>
                    <a:pt x="495" y="488"/>
                  </a:lnTo>
                  <a:lnTo>
                    <a:pt x="480" y="499"/>
                  </a:lnTo>
                  <a:lnTo>
                    <a:pt x="449" y="520"/>
                  </a:lnTo>
                  <a:lnTo>
                    <a:pt x="417" y="542"/>
                  </a:lnTo>
                  <a:lnTo>
                    <a:pt x="402" y="554"/>
                  </a:lnTo>
                  <a:lnTo>
                    <a:pt x="388" y="565"/>
                  </a:lnTo>
                  <a:lnTo>
                    <a:pt x="388" y="565"/>
                  </a:lnTo>
                  <a:lnTo>
                    <a:pt x="394" y="564"/>
                  </a:lnTo>
                  <a:lnTo>
                    <a:pt x="398" y="564"/>
                  </a:lnTo>
                  <a:lnTo>
                    <a:pt x="402" y="563"/>
                  </a:lnTo>
                  <a:lnTo>
                    <a:pt x="402" y="563"/>
                  </a:lnTo>
                  <a:lnTo>
                    <a:pt x="407" y="572"/>
                  </a:lnTo>
                  <a:lnTo>
                    <a:pt x="412" y="581"/>
                  </a:lnTo>
                  <a:lnTo>
                    <a:pt x="413" y="587"/>
                  </a:lnTo>
                  <a:lnTo>
                    <a:pt x="414" y="592"/>
                  </a:lnTo>
                  <a:lnTo>
                    <a:pt x="414" y="598"/>
                  </a:lnTo>
                  <a:lnTo>
                    <a:pt x="413" y="603"/>
                  </a:lnTo>
                  <a:lnTo>
                    <a:pt x="413" y="603"/>
                  </a:lnTo>
                  <a:lnTo>
                    <a:pt x="420" y="602"/>
                  </a:lnTo>
                  <a:lnTo>
                    <a:pt x="427" y="603"/>
                  </a:lnTo>
                  <a:lnTo>
                    <a:pt x="433" y="604"/>
                  </a:lnTo>
                  <a:lnTo>
                    <a:pt x="439" y="606"/>
                  </a:lnTo>
                  <a:lnTo>
                    <a:pt x="445" y="610"/>
                  </a:lnTo>
                  <a:lnTo>
                    <a:pt x="448" y="616"/>
                  </a:lnTo>
                  <a:lnTo>
                    <a:pt x="451" y="622"/>
                  </a:lnTo>
                  <a:lnTo>
                    <a:pt x="451" y="630"/>
                  </a:lnTo>
                  <a:lnTo>
                    <a:pt x="451" y="630"/>
                  </a:lnTo>
                  <a:lnTo>
                    <a:pt x="455" y="625"/>
                  </a:lnTo>
                  <a:lnTo>
                    <a:pt x="459" y="621"/>
                  </a:lnTo>
                  <a:lnTo>
                    <a:pt x="459" y="621"/>
                  </a:lnTo>
                  <a:lnTo>
                    <a:pt x="537" y="575"/>
                  </a:lnTo>
                  <a:lnTo>
                    <a:pt x="576" y="550"/>
                  </a:lnTo>
                  <a:lnTo>
                    <a:pt x="615" y="525"/>
                  </a:lnTo>
                  <a:lnTo>
                    <a:pt x="615" y="525"/>
                  </a:lnTo>
                  <a:lnTo>
                    <a:pt x="561" y="500"/>
                  </a:lnTo>
                  <a:lnTo>
                    <a:pt x="510" y="477"/>
                  </a:lnTo>
                  <a:lnTo>
                    <a:pt x="510" y="477"/>
                  </a:lnTo>
                  <a:close/>
                  <a:moveTo>
                    <a:pt x="556" y="867"/>
                  </a:moveTo>
                  <a:lnTo>
                    <a:pt x="556" y="867"/>
                  </a:lnTo>
                  <a:lnTo>
                    <a:pt x="555" y="867"/>
                  </a:lnTo>
                  <a:lnTo>
                    <a:pt x="554" y="865"/>
                  </a:lnTo>
                  <a:lnTo>
                    <a:pt x="553" y="861"/>
                  </a:lnTo>
                  <a:lnTo>
                    <a:pt x="553" y="857"/>
                  </a:lnTo>
                  <a:lnTo>
                    <a:pt x="552" y="855"/>
                  </a:lnTo>
                  <a:lnTo>
                    <a:pt x="550" y="853"/>
                  </a:lnTo>
                  <a:lnTo>
                    <a:pt x="550" y="853"/>
                  </a:lnTo>
                  <a:lnTo>
                    <a:pt x="542" y="855"/>
                  </a:lnTo>
                  <a:lnTo>
                    <a:pt x="536" y="853"/>
                  </a:lnTo>
                  <a:lnTo>
                    <a:pt x="529" y="852"/>
                  </a:lnTo>
                  <a:lnTo>
                    <a:pt x="523" y="849"/>
                  </a:lnTo>
                  <a:lnTo>
                    <a:pt x="519" y="845"/>
                  </a:lnTo>
                  <a:lnTo>
                    <a:pt x="514" y="840"/>
                  </a:lnTo>
                  <a:lnTo>
                    <a:pt x="511" y="834"/>
                  </a:lnTo>
                  <a:lnTo>
                    <a:pt x="510" y="827"/>
                  </a:lnTo>
                  <a:lnTo>
                    <a:pt x="510" y="827"/>
                  </a:lnTo>
                  <a:lnTo>
                    <a:pt x="505" y="829"/>
                  </a:lnTo>
                  <a:lnTo>
                    <a:pt x="500" y="831"/>
                  </a:lnTo>
                  <a:lnTo>
                    <a:pt x="496" y="834"/>
                  </a:lnTo>
                  <a:lnTo>
                    <a:pt x="493" y="838"/>
                  </a:lnTo>
                  <a:lnTo>
                    <a:pt x="488" y="847"/>
                  </a:lnTo>
                  <a:lnTo>
                    <a:pt x="482" y="856"/>
                  </a:lnTo>
                  <a:lnTo>
                    <a:pt x="482" y="856"/>
                  </a:lnTo>
                  <a:lnTo>
                    <a:pt x="476" y="864"/>
                  </a:lnTo>
                  <a:lnTo>
                    <a:pt x="472" y="874"/>
                  </a:lnTo>
                  <a:lnTo>
                    <a:pt x="467" y="883"/>
                  </a:lnTo>
                  <a:lnTo>
                    <a:pt x="464" y="894"/>
                  </a:lnTo>
                  <a:lnTo>
                    <a:pt x="464" y="894"/>
                  </a:lnTo>
                  <a:lnTo>
                    <a:pt x="475" y="895"/>
                  </a:lnTo>
                  <a:lnTo>
                    <a:pt x="487" y="894"/>
                  </a:lnTo>
                  <a:lnTo>
                    <a:pt x="498" y="892"/>
                  </a:lnTo>
                  <a:lnTo>
                    <a:pt x="511" y="889"/>
                  </a:lnTo>
                  <a:lnTo>
                    <a:pt x="524" y="885"/>
                  </a:lnTo>
                  <a:lnTo>
                    <a:pt x="536" y="879"/>
                  </a:lnTo>
                  <a:lnTo>
                    <a:pt x="546" y="874"/>
                  </a:lnTo>
                  <a:lnTo>
                    <a:pt x="556" y="867"/>
                  </a:lnTo>
                  <a:lnTo>
                    <a:pt x="556" y="867"/>
                  </a:lnTo>
                  <a:close/>
                  <a:moveTo>
                    <a:pt x="404" y="729"/>
                  </a:moveTo>
                  <a:lnTo>
                    <a:pt x="404" y="729"/>
                  </a:lnTo>
                  <a:lnTo>
                    <a:pt x="405" y="735"/>
                  </a:lnTo>
                  <a:lnTo>
                    <a:pt x="406" y="740"/>
                  </a:lnTo>
                  <a:lnTo>
                    <a:pt x="405" y="752"/>
                  </a:lnTo>
                  <a:lnTo>
                    <a:pt x="405" y="752"/>
                  </a:lnTo>
                  <a:lnTo>
                    <a:pt x="409" y="753"/>
                  </a:lnTo>
                  <a:lnTo>
                    <a:pt x="413" y="752"/>
                  </a:lnTo>
                  <a:lnTo>
                    <a:pt x="420" y="747"/>
                  </a:lnTo>
                  <a:lnTo>
                    <a:pt x="423" y="745"/>
                  </a:lnTo>
                  <a:lnTo>
                    <a:pt x="428" y="743"/>
                  </a:lnTo>
                  <a:lnTo>
                    <a:pt x="433" y="743"/>
                  </a:lnTo>
                  <a:lnTo>
                    <a:pt x="439" y="743"/>
                  </a:lnTo>
                  <a:lnTo>
                    <a:pt x="439" y="743"/>
                  </a:lnTo>
                  <a:lnTo>
                    <a:pt x="443" y="749"/>
                  </a:lnTo>
                  <a:lnTo>
                    <a:pt x="445" y="754"/>
                  </a:lnTo>
                  <a:lnTo>
                    <a:pt x="446" y="759"/>
                  </a:lnTo>
                  <a:lnTo>
                    <a:pt x="446" y="765"/>
                  </a:lnTo>
                  <a:lnTo>
                    <a:pt x="446" y="765"/>
                  </a:lnTo>
                  <a:lnTo>
                    <a:pt x="448" y="765"/>
                  </a:lnTo>
                  <a:lnTo>
                    <a:pt x="450" y="766"/>
                  </a:lnTo>
                  <a:lnTo>
                    <a:pt x="451" y="768"/>
                  </a:lnTo>
                  <a:lnTo>
                    <a:pt x="451" y="768"/>
                  </a:lnTo>
                  <a:lnTo>
                    <a:pt x="472" y="762"/>
                  </a:lnTo>
                  <a:lnTo>
                    <a:pt x="492" y="757"/>
                  </a:lnTo>
                  <a:lnTo>
                    <a:pt x="511" y="752"/>
                  </a:lnTo>
                  <a:lnTo>
                    <a:pt x="520" y="747"/>
                  </a:lnTo>
                  <a:lnTo>
                    <a:pt x="528" y="743"/>
                  </a:lnTo>
                  <a:lnTo>
                    <a:pt x="528" y="743"/>
                  </a:lnTo>
                  <a:lnTo>
                    <a:pt x="536" y="726"/>
                  </a:lnTo>
                  <a:lnTo>
                    <a:pt x="539" y="717"/>
                  </a:lnTo>
                  <a:lnTo>
                    <a:pt x="544" y="710"/>
                  </a:lnTo>
                  <a:lnTo>
                    <a:pt x="544" y="710"/>
                  </a:lnTo>
                  <a:lnTo>
                    <a:pt x="542" y="706"/>
                  </a:lnTo>
                  <a:lnTo>
                    <a:pt x="540" y="702"/>
                  </a:lnTo>
                  <a:lnTo>
                    <a:pt x="539" y="699"/>
                  </a:lnTo>
                  <a:lnTo>
                    <a:pt x="540" y="694"/>
                  </a:lnTo>
                  <a:lnTo>
                    <a:pt x="540" y="694"/>
                  </a:lnTo>
                  <a:lnTo>
                    <a:pt x="535" y="692"/>
                  </a:lnTo>
                  <a:lnTo>
                    <a:pt x="528" y="691"/>
                  </a:lnTo>
                  <a:lnTo>
                    <a:pt x="523" y="691"/>
                  </a:lnTo>
                  <a:lnTo>
                    <a:pt x="518" y="692"/>
                  </a:lnTo>
                  <a:lnTo>
                    <a:pt x="513" y="695"/>
                  </a:lnTo>
                  <a:lnTo>
                    <a:pt x="508" y="698"/>
                  </a:lnTo>
                  <a:lnTo>
                    <a:pt x="498" y="706"/>
                  </a:lnTo>
                  <a:lnTo>
                    <a:pt x="490" y="713"/>
                  </a:lnTo>
                  <a:lnTo>
                    <a:pt x="480" y="721"/>
                  </a:lnTo>
                  <a:lnTo>
                    <a:pt x="475" y="724"/>
                  </a:lnTo>
                  <a:lnTo>
                    <a:pt x="469" y="726"/>
                  </a:lnTo>
                  <a:lnTo>
                    <a:pt x="464" y="727"/>
                  </a:lnTo>
                  <a:lnTo>
                    <a:pt x="459" y="727"/>
                  </a:lnTo>
                  <a:lnTo>
                    <a:pt x="459" y="727"/>
                  </a:lnTo>
                  <a:lnTo>
                    <a:pt x="461" y="724"/>
                  </a:lnTo>
                  <a:lnTo>
                    <a:pt x="464" y="720"/>
                  </a:lnTo>
                  <a:lnTo>
                    <a:pt x="473" y="713"/>
                  </a:lnTo>
                  <a:lnTo>
                    <a:pt x="481" y="707"/>
                  </a:lnTo>
                  <a:lnTo>
                    <a:pt x="491" y="699"/>
                  </a:lnTo>
                  <a:lnTo>
                    <a:pt x="491" y="699"/>
                  </a:lnTo>
                  <a:lnTo>
                    <a:pt x="499" y="691"/>
                  </a:lnTo>
                  <a:lnTo>
                    <a:pt x="508" y="682"/>
                  </a:lnTo>
                  <a:lnTo>
                    <a:pt x="521" y="667"/>
                  </a:lnTo>
                  <a:lnTo>
                    <a:pt x="521" y="667"/>
                  </a:lnTo>
                  <a:lnTo>
                    <a:pt x="528" y="660"/>
                  </a:lnTo>
                  <a:lnTo>
                    <a:pt x="531" y="656"/>
                  </a:lnTo>
                  <a:lnTo>
                    <a:pt x="535" y="653"/>
                  </a:lnTo>
                  <a:lnTo>
                    <a:pt x="536" y="649"/>
                  </a:lnTo>
                  <a:lnTo>
                    <a:pt x="537" y="645"/>
                  </a:lnTo>
                  <a:lnTo>
                    <a:pt x="535" y="640"/>
                  </a:lnTo>
                  <a:lnTo>
                    <a:pt x="531" y="635"/>
                  </a:lnTo>
                  <a:lnTo>
                    <a:pt x="531" y="635"/>
                  </a:lnTo>
                  <a:lnTo>
                    <a:pt x="523" y="635"/>
                  </a:lnTo>
                  <a:lnTo>
                    <a:pt x="515" y="635"/>
                  </a:lnTo>
                  <a:lnTo>
                    <a:pt x="504" y="638"/>
                  </a:lnTo>
                  <a:lnTo>
                    <a:pt x="492" y="641"/>
                  </a:lnTo>
                  <a:lnTo>
                    <a:pt x="485" y="643"/>
                  </a:lnTo>
                  <a:lnTo>
                    <a:pt x="478" y="644"/>
                  </a:lnTo>
                  <a:lnTo>
                    <a:pt x="478" y="644"/>
                  </a:lnTo>
                  <a:lnTo>
                    <a:pt x="473" y="652"/>
                  </a:lnTo>
                  <a:lnTo>
                    <a:pt x="468" y="661"/>
                  </a:lnTo>
                  <a:lnTo>
                    <a:pt x="463" y="670"/>
                  </a:lnTo>
                  <a:lnTo>
                    <a:pt x="457" y="679"/>
                  </a:lnTo>
                  <a:lnTo>
                    <a:pt x="457" y="679"/>
                  </a:lnTo>
                  <a:lnTo>
                    <a:pt x="451" y="688"/>
                  </a:lnTo>
                  <a:lnTo>
                    <a:pt x="445" y="696"/>
                  </a:lnTo>
                  <a:lnTo>
                    <a:pt x="442" y="699"/>
                  </a:lnTo>
                  <a:lnTo>
                    <a:pt x="437" y="701"/>
                  </a:lnTo>
                  <a:lnTo>
                    <a:pt x="433" y="704"/>
                  </a:lnTo>
                  <a:lnTo>
                    <a:pt x="429" y="705"/>
                  </a:lnTo>
                  <a:lnTo>
                    <a:pt x="429" y="705"/>
                  </a:lnTo>
                  <a:lnTo>
                    <a:pt x="438" y="689"/>
                  </a:lnTo>
                  <a:lnTo>
                    <a:pt x="448" y="673"/>
                  </a:lnTo>
                  <a:lnTo>
                    <a:pt x="453" y="665"/>
                  </a:lnTo>
                  <a:lnTo>
                    <a:pt x="458" y="656"/>
                  </a:lnTo>
                  <a:lnTo>
                    <a:pt x="461" y="649"/>
                  </a:lnTo>
                  <a:lnTo>
                    <a:pt x="462" y="640"/>
                  </a:lnTo>
                  <a:lnTo>
                    <a:pt x="462" y="640"/>
                  </a:lnTo>
                  <a:lnTo>
                    <a:pt x="451" y="649"/>
                  </a:lnTo>
                  <a:lnTo>
                    <a:pt x="440" y="659"/>
                  </a:lnTo>
                  <a:lnTo>
                    <a:pt x="431" y="669"/>
                  </a:lnTo>
                  <a:lnTo>
                    <a:pt x="422" y="681"/>
                  </a:lnTo>
                  <a:lnTo>
                    <a:pt x="405" y="705"/>
                  </a:lnTo>
                  <a:lnTo>
                    <a:pt x="397" y="716"/>
                  </a:lnTo>
                  <a:lnTo>
                    <a:pt x="388" y="727"/>
                  </a:lnTo>
                  <a:lnTo>
                    <a:pt x="388" y="727"/>
                  </a:lnTo>
                  <a:lnTo>
                    <a:pt x="390" y="726"/>
                  </a:lnTo>
                  <a:lnTo>
                    <a:pt x="393" y="726"/>
                  </a:lnTo>
                  <a:lnTo>
                    <a:pt x="398" y="727"/>
                  </a:lnTo>
                  <a:lnTo>
                    <a:pt x="401" y="729"/>
                  </a:lnTo>
                  <a:lnTo>
                    <a:pt x="403" y="729"/>
                  </a:lnTo>
                  <a:lnTo>
                    <a:pt x="404" y="729"/>
                  </a:lnTo>
                  <a:lnTo>
                    <a:pt x="404" y="729"/>
                  </a:lnTo>
                  <a:close/>
                  <a:moveTo>
                    <a:pt x="450" y="783"/>
                  </a:moveTo>
                  <a:lnTo>
                    <a:pt x="450" y="783"/>
                  </a:lnTo>
                  <a:lnTo>
                    <a:pt x="457" y="785"/>
                  </a:lnTo>
                  <a:lnTo>
                    <a:pt x="462" y="788"/>
                  </a:lnTo>
                  <a:lnTo>
                    <a:pt x="472" y="795"/>
                  </a:lnTo>
                  <a:lnTo>
                    <a:pt x="482" y="802"/>
                  </a:lnTo>
                  <a:lnTo>
                    <a:pt x="489" y="804"/>
                  </a:lnTo>
                  <a:lnTo>
                    <a:pt x="496" y="805"/>
                  </a:lnTo>
                  <a:lnTo>
                    <a:pt x="496" y="805"/>
                  </a:lnTo>
                  <a:lnTo>
                    <a:pt x="497" y="800"/>
                  </a:lnTo>
                  <a:lnTo>
                    <a:pt x="499" y="794"/>
                  </a:lnTo>
                  <a:lnTo>
                    <a:pt x="505" y="785"/>
                  </a:lnTo>
                  <a:lnTo>
                    <a:pt x="510" y="775"/>
                  </a:lnTo>
                  <a:lnTo>
                    <a:pt x="512" y="770"/>
                  </a:lnTo>
                  <a:lnTo>
                    <a:pt x="514" y="765"/>
                  </a:lnTo>
                  <a:lnTo>
                    <a:pt x="514" y="765"/>
                  </a:lnTo>
                  <a:lnTo>
                    <a:pt x="482" y="772"/>
                  </a:lnTo>
                  <a:lnTo>
                    <a:pt x="466" y="776"/>
                  </a:lnTo>
                  <a:lnTo>
                    <a:pt x="450" y="783"/>
                  </a:lnTo>
                  <a:lnTo>
                    <a:pt x="450" y="783"/>
                  </a:lnTo>
                  <a:close/>
                  <a:moveTo>
                    <a:pt x="420" y="525"/>
                  </a:moveTo>
                  <a:lnTo>
                    <a:pt x="420" y="525"/>
                  </a:lnTo>
                  <a:lnTo>
                    <a:pt x="439" y="512"/>
                  </a:lnTo>
                  <a:lnTo>
                    <a:pt x="460" y="499"/>
                  </a:lnTo>
                  <a:lnTo>
                    <a:pt x="469" y="493"/>
                  </a:lnTo>
                  <a:lnTo>
                    <a:pt x="478" y="485"/>
                  </a:lnTo>
                  <a:lnTo>
                    <a:pt x="485" y="478"/>
                  </a:lnTo>
                  <a:lnTo>
                    <a:pt x="493" y="469"/>
                  </a:lnTo>
                  <a:lnTo>
                    <a:pt x="493" y="469"/>
                  </a:lnTo>
                  <a:lnTo>
                    <a:pt x="493" y="466"/>
                  </a:lnTo>
                  <a:lnTo>
                    <a:pt x="493" y="466"/>
                  </a:lnTo>
                  <a:lnTo>
                    <a:pt x="461" y="452"/>
                  </a:lnTo>
                  <a:lnTo>
                    <a:pt x="430" y="436"/>
                  </a:lnTo>
                  <a:lnTo>
                    <a:pt x="400" y="421"/>
                  </a:lnTo>
                  <a:lnTo>
                    <a:pt x="368" y="406"/>
                  </a:lnTo>
                  <a:lnTo>
                    <a:pt x="368" y="406"/>
                  </a:lnTo>
                  <a:lnTo>
                    <a:pt x="342" y="424"/>
                  </a:lnTo>
                  <a:lnTo>
                    <a:pt x="314" y="442"/>
                  </a:lnTo>
                  <a:lnTo>
                    <a:pt x="285" y="459"/>
                  </a:lnTo>
                  <a:lnTo>
                    <a:pt x="256" y="474"/>
                  </a:lnTo>
                  <a:lnTo>
                    <a:pt x="256" y="474"/>
                  </a:lnTo>
                  <a:lnTo>
                    <a:pt x="258" y="480"/>
                  </a:lnTo>
                  <a:lnTo>
                    <a:pt x="262" y="483"/>
                  </a:lnTo>
                  <a:lnTo>
                    <a:pt x="266" y="484"/>
                  </a:lnTo>
                  <a:lnTo>
                    <a:pt x="270" y="485"/>
                  </a:lnTo>
                  <a:lnTo>
                    <a:pt x="280" y="486"/>
                  </a:lnTo>
                  <a:lnTo>
                    <a:pt x="284" y="487"/>
                  </a:lnTo>
                  <a:lnTo>
                    <a:pt x="288" y="489"/>
                  </a:lnTo>
                  <a:lnTo>
                    <a:pt x="288" y="489"/>
                  </a:lnTo>
                  <a:lnTo>
                    <a:pt x="292" y="493"/>
                  </a:lnTo>
                  <a:lnTo>
                    <a:pt x="295" y="497"/>
                  </a:lnTo>
                  <a:lnTo>
                    <a:pt x="297" y="502"/>
                  </a:lnTo>
                  <a:lnTo>
                    <a:pt x="298" y="508"/>
                  </a:lnTo>
                  <a:lnTo>
                    <a:pt x="300" y="519"/>
                  </a:lnTo>
                  <a:lnTo>
                    <a:pt x="304" y="533"/>
                  </a:lnTo>
                  <a:lnTo>
                    <a:pt x="304" y="533"/>
                  </a:lnTo>
                  <a:lnTo>
                    <a:pt x="315" y="531"/>
                  </a:lnTo>
                  <a:lnTo>
                    <a:pt x="326" y="531"/>
                  </a:lnTo>
                  <a:lnTo>
                    <a:pt x="334" y="532"/>
                  </a:lnTo>
                  <a:lnTo>
                    <a:pt x="341" y="535"/>
                  </a:lnTo>
                  <a:lnTo>
                    <a:pt x="346" y="540"/>
                  </a:lnTo>
                  <a:lnTo>
                    <a:pt x="351" y="546"/>
                  </a:lnTo>
                  <a:lnTo>
                    <a:pt x="353" y="554"/>
                  </a:lnTo>
                  <a:lnTo>
                    <a:pt x="354" y="563"/>
                  </a:lnTo>
                  <a:lnTo>
                    <a:pt x="354" y="563"/>
                  </a:lnTo>
                  <a:lnTo>
                    <a:pt x="363" y="561"/>
                  </a:lnTo>
                  <a:lnTo>
                    <a:pt x="372" y="557"/>
                  </a:lnTo>
                  <a:lnTo>
                    <a:pt x="379" y="553"/>
                  </a:lnTo>
                  <a:lnTo>
                    <a:pt x="388" y="547"/>
                  </a:lnTo>
                  <a:lnTo>
                    <a:pt x="404" y="535"/>
                  </a:lnTo>
                  <a:lnTo>
                    <a:pt x="420" y="525"/>
                  </a:lnTo>
                  <a:lnTo>
                    <a:pt x="420" y="525"/>
                  </a:lnTo>
                  <a:close/>
                  <a:moveTo>
                    <a:pt x="430" y="628"/>
                  </a:moveTo>
                  <a:lnTo>
                    <a:pt x="430" y="628"/>
                  </a:lnTo>
                  <a:lnTo>
                    <a:pt x="433" y="628"/>
                  </a:lnTo>
                  <a:lnTo>
                    <a:pt x="435" y="625"/>
                  </a:lnTo>
                  <a:lnTo>
                    <a:pt x="435" y="623"/>
                  </a:lnTo>
                  <a:lnTo>
                    <a:pt x="434" y="620"/>
                  </a:lnTo>
                  <a:lnTo>
                    <a:pt x="432" y="618"/>
                  </a:lnTo>
                  <a:lnTo>
                    <a:pt x="429" y="615"/>
                  </a:lnTo>
                  <a:lnTo>
                    <a:pt x="425" y="614"/>
                  </a:lnTo>
                  <a:lnTo>
                    <a:pt x="421" y="614"/>
                  </a:lnTo>
                  <a:lnTo>
                    <a:pt x="421" y="614"/>
                  </a:lnTo>
                  <a:lnTo>
                    <a:pt x="414" y="619"/>
                  </a:lnTo>
                  <a:lnTo>
                    <a:pt x="405" y="625"/>
                  </a:lnTo>
                  <a:lnTo>
                    <a:pt x="389" y="639"/>
                  </a:lnTo>
                  <a:lnTo>
                    <a:pt x="381" y="646"/>
                  </a:lnTo>
                  <a:lnTo>
                    <a:pt x="373" y="650"/>
                  </a:lnTo>
                  <a:lnTo>
                    <a:pt x="366" y="653"/>
                  </a:lnTo>
                  <a:lnTo>
                    <a:pt x="361" y="653"/>
                  </a:lnTo>
                  <a:lnTo>
                    <a:pt x="357" y="652"/>
                  </a:lnTo>
                  <a:lnTo>
                    <a:pt x="357" y="652"/>
                  </a:lnTo>
                  <a:lnTo>
                    <a:pt x="368" y="643"/>
                  </a:lnTo>
                  <a:lnTo>
                    <a:pt x="378" y="634"/>
                  </a:lnTo>
                  <a:lnTo>
                    <a:pt x="389" y="625"/>
                  </a:lnTo>
                  <a:lnTo>
                    <a:pt x="400" y="617"/>
                  </a:lnTo>
                  <a:lnTo>
                    <a:pt x="400" y="617"/>
                  </a:lnTo>
                  <a:lnTo>
                    <a:pt x="399" y="606"/>
                  </a:lnTo>
                  <a:lnTo>
                    <a:pt x="399" y="599"/>
                  </a:lnTo>
                  <a:lnTo>
                    <a:pt x="399" y="595"/>
                  </a:lnTo>
                  <a:lnTo>
                    <a:pt x="400" y="592"/>
                  </a:lnTo>
                  <a:lnTo>
                    <a:pt x="400" y="592"/>
                  </a:lnTo>
                  <a:lnTo>
                    <a:pt x="391" y="598"/>
                  </a:lnTo>
                  <a:lnTo>
                    <a:pt x="384" y="604"/>
                  </a:lnTo>
                  <a:lnTo>
                    <a:pt x="367" y="621"/>
                  </a:lnTo>
                  <a:lnTo>
                    <a:pt x="358" y="630"/>
                  </a:lnTo>
                  <a:lnTo>
                    <a:pt x="348" y="636"/>
                  </a:lnTo>
                  <a:lnTo>
                    <a:pt x="344" y="638"/>
                  </a:lnTo>
                  <a:lnTo>
                    <a:pt x="339" y="640"/>
                  </a:lnTo>
                  <a:lnTo>
                    <a:pt x="334" y="641"/>
                  </a:lnTo>
                  <a:lnTo>
                    <a:pt x="329" y="641"/>
                  </a:lnTo>
                  <a:lnTo>
                    <a:pt x="329" y="641"/>
                  </a:lnTo>
                  <a:lnTo>
                    <a:pt x="344" y="626"/>
                  </a:lnTo>
                  <a:lnTo>
                    <a:pt x="360" y="613"/>
                  </a:lnTo>
                  <a:lnTo>
                    <a:pt x="374" y="596"/>
                  </a:lnTo>
                  <a:lnTo>
                    <a:pt x="382" y="589"/>
                  </a:lnTo>
                  <a:lnTo>
                    <a:pt x="388" y="579"/>
                  </a:lnTo>
                  <a:lnTo>
                    <a:pt x="388" y="579"/>
                  </a:lnTo>
                  <a:lnTo>
                    <a:pt x="382" y="579"/>
                  </a:lnTo>
                  <a:lnTo>
                    <a:pt x="377" y="578"/>
                  </a:lnTo>
                  <a:lnTo>
                    <a:pt x="372" y="578"/>
                  </a:lnTo>
                  <a:lnTo>
                    <a:pt x="367" y="578"/>
                  </a:lnTo>
                  <a:lnTo>
                    <a:pt x="367" y="578"/>
                  </a:lnTo>
                  <a:lnTo>
                    <a:pt x="366" y="580"/>
                  </a:lnTo>
                  <a:lnTo>
                    <a:pt x="364" y="581"/>
                  </a:lnTo>
                  <a:lnTo>
                    <a:pt x="361" y="583"/>
                  </a:lnTo>
                  <a:lnTo>
                    <a:pt x="357" y="584"/>
                  </a:lnTo>
                  <a:lnTo>
                    <a:pt x="352" y="585"/>
                  </a:lnTo>
                  <a:lnTo>
                    <a:pt x="352" y="585"/>
                  </a:lnTo>
                  <a:lnTo>
                    <a:pt x="348" y="588"/>
                  </a:lnTo>
                  <a:lnTo>
                    <a:pt x="345" y="593"/>
                  </a:lnTo>
                  <a:lnTo>
                    <a:pt x="338" y="604"/>
                  </a:lnTo>
                  <a:lnTo>
                    <a:pt x="330" y="617"/>
                  </a:lnTo>
                  <a:lnTo>
                    <a:pt x="322" y="628"/>
                  </a:lnTo>
                  <a:lnTo>
                    <a:pt x="322" y="628"/>
                  </a:lnTo>
                  <a:lnTo>
                    <a:pt x="315" y="634"/>
                  </a:lnTo>
                  <a:lnTo>
                    <a:pt x="310" y="639"/>
                  </a:lnTo>
                  <a:lnTo>
                    <a:pt x="307" y="643"/>
                  </a:lnTo>
                  <a:lnTo>
                    <a:pt x="306" y="646"/>
                  </a:lnTo>
                  <a:lnTo>
                    <a:pt x="306" y="649"/>
                  </a:lnTo>
                  <a:lnTo>
                    <a:pt x="306" y="654"/>
                  </a:lnTo>
                  <a:lnTo>
                    <a:pt x="306" y="654"/>
                  </a:lnTo>
                  <a:lnTo>
                    <a:pt x="310" y="653"/>
                  </a:lnTo>
                  <a:lnTo>
                    <a:pt x="313" y="653"/>
                  </a:lnTo>
                  <a:lnTo>
                    <a:pt x="318" y="655"/>
                  </a:lnTo>
                  <a:lnTo>
                    <a:pt x="323" y="656"/>
                  </a:lnTo>
                  <a:lnTo>
                    <a:pt x="326" y="656"/>
                  </a:lnTo>
                  <a:lnTo>
                    <a:pt x="329" y="656"/>
                  </a:lnTo>
                  <a:lnTo>
                    <a:pt x="329" y="656"/>
                  </a:lnTo>
                  <a:lnTo>
                    <a:pt x="331" y="662"/>
                  </a:lnTo>
                  <a:lnTo>
                    <a:pt x="331" y="666"/>
                  </a:lnTo>
                  <a:lnTo>
                    <a:pt x="331" y="670"/>
                  </a:lnTo>
                  <a:lnTo>
                    <a:pt x="334" y="674"/>
                  </a:lnTo>
                  <a:lnTo>
                    <a:pt x="334" y="674"/>
                  </a:lnTo>
                  <a:lnTo>
                    <a:pt x="358" y="666"/>
                  </a:lnTo>
                  <a:lnTo>
                    <a:pt x="383" y="658"/>
                  </a:lnTo>
                  <a:lnTo>
                    <a:pt x="407" y="650"/>
                  </a:lnTo>
                  <a:lnTo>
                    <a:pt x="429" y="641"/>
                  </a:lnTo>
                  <a:lnTo>
                    <a:pt x="429" y="641"/>
                  </a:lnTo>
                  <a:lnTo>
                    <a:pt x="429" y="633"/>
                  </a:lnTo>
                  <a:lnTo>
                    <a:pt x="430" y="628"/>
                  </a:lnTo>
                  <a:lnTo>
                    <a:pt x="430" y="628"/>
                  </a:lnTo>
                  <a:close/>
                  <a:moveTo>
                    <a:pt x="434" y="768"/>
                  </a:moveTo>
                  <a:lnTo>
                    <a:pt x="434" y="768"/>
                  </a:lnTo>
                  <a:lnTo>
                    <a:pt x="434" y="765"/>
                  </a:lnTo>
                  <a:lnTo>
                    <a:pt x="433" y="762"/>
                  </a:lnTo>
                  <a:lnTo>
                    <a:pt x="432" y="760"/>
                  </a:lnTo>
                  <a:lnTo>
                    <a:pt x="430" y="757"/>
                  </a:lnTo>
                  <a:lnTo>
                    <a:pt x="430" y="757"/>
                  </a:lnTo>
                  <a:lnTo>
                    <a:pt x="424" y="761"/>
                  </a:lnTo>
                  <a:lnTo>
                    <a:pt x="417" y="764"/>
                  </a:lnTo>
                  <a:lnTo>
                    <a:pt x="408" y="766"/>
                  </a:lnTo>
                  <a:lnTo>
                    <a:pt x="401" y="766"/>
                  </a:lnTo>
                  <a:lnTo>
                    <a:pt x="394" y="764"/>
                  </a:lnTo>
                  <a:lnTo>
                    <a:pt x="392" y="761"/>
                  </a:lnTo>
                  <a:lnTo>
                    <a:pt x="390" y="759"/>
                  </a:lnTo>
                  <a:lnTo>
                    <a:pt x="389" y="756"/>
                  </a:lnTo>
                  <a:lnTo>
                    <a:pt x="389" y="753"/>
                  </a:lnTo>
                  <a:lnTo>
                    <a:pt x="390" y="749"/>
                  </a:lnTo>
                  <a:lnTo>
                    <a:pt x="393" y="743"/>
                  </a:lnTo>
                  <a:lnTo>
                    <a:pt x="393" y="743"/>
                  </a:lnTo>
                  <a:lnTo>
                    <a:pt x="382" y="746"/>
                  </a:lnTo>
                  <a:lnTo>
                    <a:pt x="372" y="750"/>
                  </a:lnTo>
                  <a:lnTo>
                    <a:pt x="362" y="755"/>
                  </a:lnTo>
                  <a:lnTo>
                    <a:pt x="354" y="760"/>
                  </a:lnTo>
                  <a:lnTo>
                    <a:pt x="347" y="768"/>
                  </a:lnTo>
                  <a:lnTo>
                    <a:pt x="341" y="776"/>
                  </a:lnTo>
                  <a:lnTo>
                    <a:pt x="337" y="787"/>
                  </a:lnTo>
                  <a:lnTo>
                    <a:pt x="332" y="799"/>
                  </a:lnTo>
                  <a:lnTo>
                    <a:pt x="332" y="799"/>
                  </a:lnTo>
                  <a:lnTo>
                    <a:pt x="359" y="795"/>
                  </a:lnTo>
                  <a:lnTo>
                    <a:pt x="385" y="788"/>
                  </a:lnTo>
                  <a:lnTo>
                    <a:pt x="398" y="784"/>
                  </a:lnTo>
                  <a:lnTo>
                    <a:pt x="409" y="780"/>
                  </a:lnTo>
                  <a:lnTo>
                    <a:pt x="422" y="774"/>
                  </a:lnTo>
                  <a:lnTo>
                    <a:pt x="434" y="768"/>
                  </a:lnTo>
                  <a:lnTo>
                    <a:pt x="434" y="768"/>
                  </a:lnTo>
                  <a:close/>
                  <a:moveTo>
                    <a:pt x="316" y="700"/>
                  </a:moveTo>
                  <a:lnTo>
                    <a:pt x="316" y="700"/>
                  </a:lnTo>
                  <a:lnTo>
                    <a:pt x="329" y="708"/>
                  </a:lnTo>
                  <a:lnTo>
                    <a:pt x="342" y="715"/>
                  </a:lnTo>
                  <a:lnTo>
                    <a:pt x="354" y="724"/>
                  </a:lnTo>
                  <a:lnTo>
                    <a:pt x="367" y="731"/>
                  </a:lnTo>
                  <a:lnTo>
                    <a:pt x="367" y="731"/>
                  </a:lnTo>
                  <a:lnTo>
                    <a:pt x="382" y="713"/>
                  </a:lnTo>
                  <a:lnTo>
                    <a:pt x="395" y="696"/>
                  </a:lnTo>
                  <a:lnTo>
                    <a:pt x="423" y="660"/>
                  </a:lnTo>
                  <a:lnTo>
                    <a:pt x="423" y="660"/>
                  </a:lnTo>
                  <a:lnTo>
                    <a:pt x="393" y="667"/>
                  </a:lnTo>
                  <a:lnTo>
                    <a:pt x="366" y="676"/>
                  </a:lnTo>
                  <a:lnTo>
                    <a:pt x="352" y="681"/>
                  </a:lnTo>
                  <a:lnTo>
                    <a:pt x="339" y="686"/>
                  </a:lnTo>
                  <a:lnTo>
                    <a:pt x="327" y="693"/>
                  </a:lnTo>
                  <a:lnTo>
                    <a:pt x="316" y="700"/>
                  </a:lnTo>
                  <a:lnTo>
                    <a:pt x="316" y="700"/>
                  </a:lnTo>
                  <a:close/>
                  <a:moveTo>
                    <a:pt x="246" y="345"/>
                  </a:moveTo>
                  <a:lnTo>
                    <a:pt x="246" y="345"/>
                  </a:lnTo>
                  <a:lnTo>
                    <a:pt x="239" y="353"/>
                  </a:lnTo>
                  <a:lnTo>
                    <a:pt x="231" y="360"/>
                  </a:lnTo>
                  <a:lnTo>
                    <a:pt x="222" y="365"/>
                  </a:lnTo>
                  <a:lnTo>
                    <a:pt x="212" y="371"/>
                  </a:lnTo>
                  <a:lnTo>
                    <a:pt x="193" y="380"/>
                  </a:lnTo>
                  <a:lnTo>
                    <a:pt x="183" y="386"/>
                  </a:lnTo>
                  <a:lnTo>
                    <a:pt x="174" y="391"/>
                  </a:lnTo>
                  <a:lnTo>
                    <a:pt x="174" y="391"/>
                  </a:lnTo>
                  <a:lnTo>
                    <a:pt x="195" y="416"/>
                  </a:lnTo>
                  <a:lnTo>
                    <a:pt x="204" y="429"/>
                  </a:lnTo>
                  <a:lnTo>
                    <a:pt x="208" y="437"/>
                  </a:lnTo>
                  <a:lnTo>
                    <a:pt x="211" y="444"/>
                  </a:lnTo>
                  <a:lnTo>
                    <a:pt x="211" y="444"/>
                  </a:lnTo>
                  <a:lnTo>
                    <a:pt x="213" y="446"/>
                  </a:lnTo>
                  <a:lnTo>
                    <a:pt x="216" y="446"/>
                  </a:lnTo>
                  <a:lnTo>
                    <a:pt x="219" y="443"/>
                  </a:lnTo>
                  <a:lnTo>
                    <a:pt x="223" y="441"/>
                  </a:lnTo>
                  <a:lnTo>
                    <a:pt x="225" y="441"/>
                  </a:lnTo>
                  <a:lnTo>
                    <a:pt x="227" y="443"/>
                  </a:lnTo>
                  <a:lnTo>
                    <a:pt x="227" y="443"/>
                  </a:lnTo>
                  <a:lnTo>
                    <a:pt x="236" y="453"/>
                  </a:lnTo>
                  <a:lnTo>
                    <a:pt x="240" y="457"/>
                  </a:lnTo>
                  <a:lnTo>
                    <a:pt x="246" y="461"/>
                  </a:lnTo>
                  <a:lnTo>
                    <a:pt x="246" y="461"/>
                  </a:lnTo>
                  <a:lnTo>
                    <a:pt x="262" y="455"/>
                  </a:lnTo>
                  <a:lnTo>
                    <a:pt x="277" y="450"/>
                  </a:lnTo>
                  <a:lnTo>
                    <a:pt x="292" y="442"/>
                  </a:lnTo>
                  <a:lnTo>
                    <a:pt x="306" y="435"/>
                  </a:lnTo>
                  <a:lnTo>
                    <a:pt x="318" y="426"/>
                  </a:lnTo>
                  <a:lnTo>
                    <a:pt x="331" y="417"/>
                  </a:lnTo>
                  <a:lnTo>
                    <a:pt x="343" y="407"/>
                  </a:lnTo>
                  <a:lnTo>
                    <a:pt x="354" y="396"/>
                  </a:lnTo>
                  <a:lnTo>
                    <a:pt x="354" y="396"/>
                  </a:lnTo>
                  <a:lnTo>
                    <a:pt x="246" y="345"/>
                  </a:lnTo>
                  <a:lnTo>
                    <a:pt x="246" y="345"/>
                  </a:lnTo>
                  <a:close/>
                  <a:moveTo>
                    <a:pt x="295" y="547"/>
                  </a:moveTo>
                  <a:lnTo>
                    <a:pt x="295" y="547"/>
                  </a:lnTo>
                  <a:lnTo>
                    <a:pt x="293" y="545"/>
                  </a:lnTo>
                  <a:lnTo>
                    <a:pt x="292" y="542"/>
                  </a:lnTo>
                  <a:lnTo>
                    <a:pt x="289" y="534"/>
                  </a:lnTo>
                  <a:lnTo>
                    <a:pt x="286" y="517"/>
                  </a:lnTo>
                  <a:lnTo>
                    <a:pt x="284" y="510"/>
                  </a:lnTo>
                  <a:lnTo>
                    <a:pt x="281" y="503"/>
                  </a:lnTo>
                  <a:lnTo>
                    <a:pt x="279" y="501"/>
                  </a:lnTo>
                  <a:lnTo>
                    <a:pt x="276" y="500"/>
                  </a:lnTo>
                  <a:lnTo>
                    <a:pt x="272" y="499"/>
                  </a:lnTo>
                  <a:lnTo>
                    <a:pt x="268" y="500"/>
                  </a:lnTo>
                  <a:lnTo>
                    <a:pt x="268" y="500"/>
                  </a:lnTo>
                  <a:lnTo>
                    <a:pt x="265" y="507"/>
                  </a:lnTo>
                  <a:lnTo>
                    <a:pt x="261" y="514"/>
                  </a:lnTo>
                  <a:lnTo>
                    <a:pt x="256" y="519"/>
                  </a:lnTo>
                  <a:lnTo>
                    <a:pt x="251" y="525"/>
                  </a:lnTo>
                  <a:lnTo>
                    <a:pt x="239" y="534"/>
                  </a:lnTo>
                  <a:lnTo>
                    <a:pt x="227" y="544"/>
                  </a:lnTo>
                  <a:lnTo>
                    <a:pt x="227" y="544"/>
                  </a:lnTo>
                  <a:lnTo>
                    <a:pt x="230" y="535"/>
                  </a:lnTo>
                  <a:lnTo>
                    <a:pt x="234" y="529"/>
                  </a:lnTo>
                  <a:lnTo>
                    <a:pt x="238" y="523"/>
                  </a:lnTo>
                  <a:lnTo>
                    <a:pt x="242" y="516"/>
                  </a:lnTo>
                  <a:lnTo>
                    <a:pt x="254" y="507"/>
                  </a:lnTo>
                  <a:lnTo>
                    <a:pt x="267" y="498"/>
                  </a:lnTo>
                  <a:lnTo>
                    <a:pt x="267" y="498"/>
                  </a:lnTo>
                  <a:lnTo>
                    <a:pt x="250" y="496"/>
                  </a:lnTo>
                  <a:lnTo>
                    <a:pt x="245" y="495"/>
                  </a:lnTo>
                  <a:lnTo>
                    <a:pt x="238" y="493"/>
                  </a:lnTo>
                  <a:lnTo>
                    <a:pt x="238" y="493"/>
                  </a:lnTo>
                  <a:lnTo>
                    <a:pt x="228" y="501"/>
                  </a:lnTo>
                  <a:lnTo>
                    <a:pt x="220" y="511"/>
                  </a:lnTo>
                  <a:lnTo>
                    <a:pt x="204" y="530"/>
                  </a:lnTo>
                  <a:lnTo>
                    <a:pt x="188" y="549"/>
                  </a:lnTo>
                  <a:lnTo>
                    <a:pt x="178" y="559"/>
                  </a:lnTo>
                  <a:lnTo>
                    <a:pt x="169" y="568"/>
                  </a:lnTo>
                  <a:lnTo>
                    <a:pt x="169" y="568"/>
                  </a:lnTo>
                  <a:lnTo>
                    <a:pt x="172" y="578"/>
                  </a:lnTo>
                  <a:lnTo>
                    <a:pt x="173" y="587"/>
                  </a:lnTo>
                  <a:lnTo>
                    <a:pt x="173" y="587"/>
                  </a:lnTo>
                  <a:lnTo>
                    <a:pt x="179" y="586"/>
                  </a:lnTo>
                  <a:lnTo>
                    <a:pt x="186" y="584"/>
                  </a:lnTo>
                  <a:lnTo>
                    <a:pt x="191" y="579"/>
                  </a:lnTo>
                  <a:lnTo>
                    <a:pt x="196" y="575"/>
                  </a:lnTo>
                  <a:lnTo>
                    <a:pt x="202" y="570"/>
                  </a:lnTo>
                  <a:lnTo>
                    <a:pt x="207" y="567"/>
                  </a:lnTo>
                  <a:lnTo>
                    <a:pt x="212" y="563"/>
                  </a:lnTo>
                  <a:lnTo>
                    <a:pt x="219" y="562"/>
                  </a:lnTo>
                  <a:lnTo>
                    <a:pt x="219" y="562"/>
                  </a:lnTo>
                  <a:lnTo>
                    <a:pt x="217" y="568"/>
                  </a:lnTo>
                  <a:lnTo>
                    <a:pt x="213" y="572"/>
                  </a:lnTo>
                  <a:lnTo>
                    <a:pt x="206" y="579"/>
                  </a:lnTo>
                  <a:lnTo>
                    <a:pt x="197" y="587"/>
                  </a:lnTo>
                  <a:lnTo>
                    <a:pt x="194" y="591"/>
                  </a:lnTo>
                  <a:lnTo>
                    <a:pt x="192" y="595"/>
                  </a:lnTo>
                  <a:lnTo>
                    <a:pt x="192" y="595"/>
                  </a:lnTo>
                  <a:lnTo>
                    <a:pt x="195" y="595"/>
                  </a:lnTo>
                  <a:lnTo>
                    <a:pt x="198" y="596"/>
                  </a:lnTo>
                  <a:lnTo>
                    <a:pt x="200" y="599"/>
                  </a:lnTo>
                  <a:lnTo>
                    <a:pt x="201" y="601"/>
                  </a:lnTo>
                  <a:lnTo>
                    <a:pt x="201" y="601"/>
                  </a:lnTo>
                  <a:lnTo>
                    <a:pt x="235" y="593"/>
                  </a:lnTo>
                  <a:lnTo>
                    <a:pt x="267" y="585"/>
                  </a:lnTo>
                  <a:lnTo>
                    <a:pt x="298" y="574"/>
                  </a:lnTo>
                  <a:lnTo>
                    <a:pt x="329" y="563"/>
                  </a:lnTo>
                  <a:lnTo>
                    <a:pt x="329" y="563"/>
                  </a:lnTo>
                  <a:lnTo>
                    <a:pt x="332" y="555"/>
                  </a:lnTo>
                  <a:lnTo>
                    <a:pt x="333" y="550"/>
                  </a:lnTo>
                  <a:lnTo>
                    <a:pt x="336" y="546"/>
                  </a:lnTo>
                  <a:lnTo>
                    <a:pt x="336" y="546"/>
                  </a:lnTo>
                  <a:lnTo>
                    <a:pt x="316" y="547"/>
                  </a:lnTo>
                  <a:lnTo>
                    <a:pt x="306" y="548"/>
                  </a:lnTo>
                  <a:lnTo>
                    <a:pt x="295" y="547"/>
                  </a:lnTo>
                  <a:lnTo>
                    <a:pt x="295" y="547"/>
                  </a:lnTo>
                  <a:close/>
                  <a:moveTo>
                    <a:pt x="230" y="610"/>
                  </a:moveTo>
                  <a:lnTo>
                    <a:pt x="230" y="610"/>
                  </a:lnTo>
                  <a:lnTo>
                    <a:pt x="206" y="616"/>
                  </a:lnTo>
                  <a:lnTo>
                    <a:pt x="195" y="620"/>
                  </a:lnTo>
                  <a:lnTo>
                    <a:pt x="191" y="622"/>
                  </a:lnTo>
                  <a:lnTo>
                    <a:pt x="187" y="626"/>
                  </a:lnTo>
                  <a:lnTo>
                    <a:pt x="187" y="626"/>
                  </a:lnTo>
                  <a:lnTo>
                    <a:pt x="200" y="635"/>
                  </a:lnTo>
                  <a:lnTo>
                    <a:pt x="215" y="644"/>
                  </a:lnTo>
                  <a:lnTo>
                    <a:pt x="230" y="651"/>
                  </a:lnTo>
                  <a:lnTo>
                    <a:pt x="243" y="658"/>
                  </a:lnTo>
                  <a:lnTo>
                    <a:pt x="243" y="658"/>
                  </a:lnTo>
                  <a:lnTo>
                    <a:pt x="252" y="664"/>
                  </a:lnTo>
                  <a:lnTo>
                    <a:pt x="257" y="667"/>
                  </a:lnTo>
                  <a:lnTo>
                    <a:pt x="260" y="668"/>
                  </a:lnTo>
                  <a:lnTo>
                    <a:pt x="262" y="668"/>
                  </a:lnTo>
                  <a:lnTo>
                    <a:pt x="262" y="668"/>
                  </a:lnTo>
                  <a:lnTo>
                    <a:pt x="263" y="668"/>
                  </a:lnTo>
                  <a:lnTo>
                    <a:pt x="264" y="666"/>
                  </a:lnTo>
                  <a:lnTo>
                    <a:pt x="267" y="662"/>
                  </a:lnTo>
                  <a:lnTo>
                    <a:pt x="269" y="655"/>
                  </a:lnTo>
                  <a:lnTo>
                    <a:pt x="273" y="651"/>
                  </a:lnTo>
                  <a:lnTo>
                    <a:pt x="273" y="651"/>
                  </a:lnTo>
                  <a:lnTo>
                    <a:pt x="291" y="637"/>
                  </a:lnTo>
                  <a:lnTo>
                    <a:pt x="308" y="620"/>
                  </a:lnTo>
                  <a:lnTo>
                    <a:pt x="316" y="610"/>
                  </a:lnTo>
                  <a:lnTo>
                    <a:pt x="323" y="601"/>
                  </a:lnTo>
                  <a:lnTo>
                    <a:pt x="329" y="590"/>
                  </a:lnTo>
                  <a:lnTo>
                    <a:pt x="334" y="579"/>
                  </a:lnTo>
                  <a:lnTo>
                    <a:pt x="334" y="579"/>
                  </a:lnTo>
                  <a:lnTo>
                    <a:pt x="322" y="580"/>
                  </a:lnTo>
                  <a:lnTo>
                    <a:pt x="308" y="583"/>
                  </a:lnTo>
                  <a:lnTo>
                    <a:pt x="295" y="586"/>
                  </a:lnTo>
                  <a:lnTo>
                    <a:pt x="282" y="591"/>
                  </a:lnTo>
                  <a:lnTo>
                    <a:pt x="256" y="601"/>
                  </a:lnTo>
                  <a:lnTo>
                    <a:pt x="242" y="606"/>
                  </a:lnTo>
                  <a:lnTo>
                    <a:pt x="230" y="610"/>
                  </a:lnTo>
                  <a:lnTo>
                    <a:pt x="230" y="610"/>
                  </a:lnTo>
                  <a:close/>
                  <a:moveTo>
                    <a:pt x="286" y="660"/>
                  </a:moveTo>
                  <a:lnTo>
                    <a:pt x="286" y="660"/>
                  </a:lnTo>
                  <a:lnTo>
                    <a:pt x="282" y="666"/>
                  </a:lnTo>
                  <a:lnTo>
                    <a:pt x="277" y="673"/>
                  </a:lnTo>
                  <a:lnTo>
                    <a:pt x="265" y="683"/>
                  </a:lnTo>
                  <a:lnTo>
                    <a:pt x="258" y="690"/>
                  </a:lnTo>
                  <a:lnTo>
                    <a:pt x="254" y="696"/>
                  </a:lnTo>
                  <a:lnTo>
                    <a:pt x="251" y="702"/>
                  </a:lnTo>
                  <a:lnTo>
                    <a:pt x="249" y="710"/>
                  </a:lnTo>
                  <a:lnTo>
                    <a:pt x="249" y="710"/>
                  </a:lnTo>
                  <a:lnTo>
                    <a:pt x="266" y="702"/>
                  </a:lnTo>
                  <a:lnTo>
                    <a:pt x="285" y="695"/>
                  </a:lnTo>
                  <a:lnTo>
                    <a:pt x="294" y="690"/>
                  </a:lnTo>
                  <a:lnTo>
                    <a:pt x="301" y="684"/>
                  </a:lnTo>
                  <a:lnTo>
                    <a:pt x="308" y="678"/>
                  </a:lnTo>
                  <a:lnTo>
                    <a:pt x="313" y="670"/>
                  </a:lnTo>
                  <a:lnTo>
                    <a:pt x="313" y="670"/>
                  </a:lnTo>
                  <a:lnTo>
                    <a:pt x="304" y="669"/>
                  </a:lnTo>
                  <a:lnTo>
                    <a:pt x="298" y="668"/>
                  </a:lnTo>
                  <a:lnTo>
                    <a:pt x="292" y="665"/>
                  </a:lnTo>
                  <a:lnTo>
                    <a:pt x="288" y="663"/>
                  </a:lnTo>
                  <a:lnTo>
                    <a:pt x="286" y="660"/>
                  </a:lnTo>
                  <a:lnTo>
                    <a:pt x="286" y="660"/>
                  </a:lnTo>
                  <a:close/>
                  <a:moveTo>
                    <a:pt x="142" y="501"/>
                  </a:moveTo>
                  <a:lnTo>
                    <a:pt x="142" y="501"/>
                  </a:lnTo>
                  <a:lnTo>
                    <a:pt x="145" y="498"/>
                  </a:lnTo>
                  <a:lnTo>
                    <a:pt x="148" y="495"/>
                  </a:lnTo>
                  <a:lnTo>
                    <a:pt x="157" y="489"/>
                  </a:lnTo>
                  <a:lnTo>
                    <a:pt x="165" y="485"/>
                  </a:lnTo>
                  <a:lnTo>
                    <a:pt x="174" y="480"/>
                  </a:lnTo>
                  <a:lnTo>
                    <a:pt x="174" y="480"/>
                  </a:lnTo>
                  <a:lnTo>
                    <a:pt x="182" y="474"/>
                  </a:lnTo>
                  <a:lnTo>
                    <a:pt x="190" y="468"/>
                  </a:lnTo>
                  <a:lnTo>
                    <a:pt x="196" y="462"/>
                  </a:lnTo>
                  <a:lnTo>
                    <a:pt x="201" y="455"/>
                  </a:lnTo>
                  <a:lnTo>
                    <a:pt x="201" y="455"/>
                  </a:lnTo>
                  <a:lnTo>
                    <a:pt x="198" y="455"/>
                  </a:lnTo>
                  <a:lnTo>
                    <a:pt x="197" y="453"/>
                  </a:lnTo>
                  <a:lnTo>
                    <a:pt x="194" y="447"/>
                  </a:lnTo>
                  <a:lnTo>
                    <a:pt x="189" y="433"/>
                  </a:lnTo>
                  <a:lnTo>
                    <a:pt x="189" y="433"/>
                  </a:lnTo>
                  <a:lnTo>
                    <a:pt x="182" y="435"/>
                  </a:lnTo>
                  <a:lnTo>
                    <a:pt x="177" y="438"/>
                  </a:lnTo>
                  <a:lnTo>
                    <a:pt x="167" y="446"/>
                  </a:lnTo>
                  <a:lnTo>
                    <a:pt x="158" y="452"/>
                  </a:lnTo>
                  <a:lnTo>
                    <a:pt x="152" y="454"/>
                  </a:lnTo>
                  <a:lnTo>
                    <a:pt x="147" y="455"/>
                  </a:lnTo>
                  <a:lnTo>
                    <a:pt x="147" y="455"/>
                  </a:lnTo>
                  <a:lnTo>
                    <a:pt x="149" y="449"/>
                  </a:lnTo>
                  <a:lnTo>
                    <a:pt x="152" y="443"/>
                  </a:lnTo>
                  <a:lnTo>
                    <a:pt x="157" y="440"/>
                  </a:lnTo>
                  <a:lnTo>
                    <a:pt x="161" y="436"/>
                  </a:lnTo>
                  <a:lnTo>
                    <a:pt x="171" y="429"/>
                  </a:lnTo>
                  <a:lnTo>
                    <a:pt x="175" y="425"/>
                  </a:lnTo>
                  <a:lnTo>
                    <a:pt x="178" y="420"/>
                  </a:lnTo>
                  <a:lnTo>
                    <a:pt x="178" y="420"/>
                  </a:lnTo>
                  <a:lnTo>
                    <a:pt x="175" y="413"/>
                  </a:lnTo>
                  <a:lnTo>
                    <a:pt x="172" y="407"/>
                  </a:lnTo>
                  <a:lnTo>
                    <a:pt x="166" y="402"/>
                  </a:lnTo>
                  <a:lnTo>
                    <a:pt x="163" y="399"/>
                  </a:lnTo>
                  <a:lnTo>
                    <a:pt x="160" y="398"/>
                  </a:lnTo>
                  <a:lnTo>
                    <a:pt x="160" y="398"/>
                  </a:lnTo>
                  <a:lnTo>
                    <a:pt x="147" y="407"/>
                  </a:lnTo>
                  <a:lnTo>
                    <a:pt x="135" y="417"/>
                  </a:lnTo>
                  <a:lnTo>
                    <a:pt x="125" y="427"/>
                  </a:lnTo>
                  <a:lnTo>
                    <a:pt x="114" y="438"/>
                  </a:lnTo>
                  <a:lnTo>
                    <a:pt x="92" y="461"/>
                  </a:lnTo>
                  <a:lnTo>
                    <a:pt x="81" y="470"/>
                  </a:lnTo>
                  <a:lnTo>
                    <a:pt x="69" y="480"/>
                  </a:lnTo>
                  <a:lnTo>
                    <a:pt x="69" y="480"/>
                  </a:lnTo>
                  <a:lnTo>
                    <a:pt x="73" y="483"/>
                  </a:lnTo>
                  <a:lnTo>
                    <a:pt x="77" y="484"/>
                  </a:lnTo>
                  <a:lnTo>
                    <a:pt x="81" y="484"/>
                  </a:lnTo>
                  <a:lnTo>
                    <a:pt x="84" y="484"/>
                  </a:lnTo>
                  <a:lnTo>
                    <a:pt x="88" y="482"/>
                  </a:lnTo>
                  <a:lnTo>
                    <a:pt x="91" y="480"/>
                  </a:lnTo>
                  <a:lnTo>
                    <a:pt x="97" y="474"/>
                  </a:lnTo>
                  <a:lnTo>
                    <a:pt x="103" y="468"/>
                  </a:lnTo>
                  <a:lnTo>
                    <a:pt x="110" y="463"/>
                  </a:lnTo>
                  <a:lnTo>
                    <a:pt x="114" y="461"/>
                  </a:lnTo>
                  <a:lnTo>
                    <a:pt x="117" y="459"/>
                  </a:lnTo>
                  <a:lnTo>
                    <a:pt x="120" y="458"/>
                  </a:lnTo>
                  <a:lnTo>
                    <a:pt x="125" y="458"/>
                  </a:lnTo>
                  <a:lnTo>
                    <a:pt x="125" y="458"/>
                  </a:lnTo>
                  <a:lnTo>
                    <a:pt x="116" y="468"/>
                  </a:lnTo>
                  <a:lnTo>
                    <a:pt x="106" y="478"/>
                  </a:lnTo>
                  <a:lnTo>
                    <a:pt x="98" y="486"/>
                  </a:lnTo>
                  <a:lnTo>
                    <a:pt x="89" y="496"/>
                  </a:lnTo>
                  <a:lnTo>
                    <a:pt x="89" y="496"/>
                  </a:lnTo>
                  <a:lnTo>
                    <a:pt x="92" y="500"/>
                  </a:lnTo>
                  <a:lnTo>
                    <a:pt x="96" y="504"/>
                  </a:lnTo>
                  <a:lnTo>
                    <a:pt x="98" y="511"/>
                  </a:lnTo>
                  <a:lnTo>
                    <a:pt x="98" y="517"/>
                  </a:lnTo>
                  <a:lnTo>
                    <a:pt x="98" y="517"/>
                  </a:lnTo>
                  <a:lnTo>
                    <a:pt x="105" y="517"/>
                  </a:lnTo>
                  <a:lnTo>
                    <a:pt x="111" y="516"/>
                  </a:lnTo>
                  <a:lnTo>
                    <a:pt x="115" y="514"/>
                  </a:lnTo>
                  <a:lnTo>
                    <a:pt x="119" y="511"/>
                  </a:lnTo>
                  <a:lnTo>
                    <a:pt x="119" y="511"/>
                  </a:lnTo>
                  <a:lnTo>
                    <a:pt x="126" y="511"/>
                  </a:lnTo>
                  <a:lnTo>
                    <a:pt x="131" y="510"/>
                  </a:lnTo>
                  <a:lnTo>
                    <a:pt x="144" y="507"/>
                  </a:lnTo>
                  <a:lnTo>
                    <a:pt x="156" y="502"/>
                  </a:lnTo>
                  <a:lnTo>
                    <a:pt x="167" y="500"/>
                  </a:lnTo>
                  <a:lnTo>
                    <a:pt x="167" y="500"/>
                  </a:lnTo>
                  <a:lnTo>
                    <a:pt x="183" y="498"/>
                  </a:lnTo>
                  <a:lnTo>
                    <a:pt x="198" y="497"/>
                  </a:lnTo>
                  <a:lnTo>
                    <a:pt x="212" y="495"/>
                  </a:lnTo>
                  <a:lnTo>
                    <a:pt x="219" y="494"/>
                  </a:lnTo>
                  <a:lnTo>
                    <a:pt x="224" y="490"/>
                  </a:lnTo>
                  <a:lnTo>
                    <a:pt x="224" y="490"/>
                  </a:lnTo>
                  <a:lnTo>
                    <a:pt x="223" y="489"/>
                  </a:lnTo>
                  <a:lnTo>
                    <a:pt x="223" y="488"/>
                  </a:lnTo>
                  <a:lnTo>
                    <a:pt x="220" y="487"/>
                  </a:lnTo>
                  <a:lnTo>
                    <a:pt x="218" y="485"/>
                  </a:lnTo>
                  <a:lnTo>
                    <a:pt x="217" y="483"/>
                  </a:lnTo>
                  <a:lnTo>
                    <a:pt x="217" y="480"/>
                  </a:lnTo>
                  <a:lnTo>
                    <a:pt x="217" y="480"/>
                  </a:lnTo>
                  <a:lnTo>
                    <a:pt x="220" y="475"/>
                  </a:lnTo>
                  <a:lnTo>
                    <a:pt x="223" y="472"/>
                  </a:lnTo>
                  <a:lnTo>
                    <a:pt x="223" y="470"/>
                  </a:lnTo>
                  <a:lnTo>
                    <a:pt x="224" y="467"/>
                  </a:lnTo>
                  <a:lnTo>
                    <a:pt x="223" y="464"/>
                  </a:lnTo>
                  <a:lnTo>
                    <a:pt x="222" y="461"/>
                  </a:lnTo>
                  <a:lnTo>
                    <a:pt x="222" y="461"/>
                  </a:lnTo>
                  <a:lnTo>
                    <a:pt x="211" y="465"/>
                  </a:lnTo>
                  <a:lnTo>
                    <a:pt x="202" y="471"/>
                  </a:lnTo>
                  <a:lnTo>
                    <a:pt x="185" y="485"/>
                  </a:lnTo>
                  <a:lnTo>
                    <a:pt x="175" y="492"/>
                  </a:lnTo>
                  <a:lnTo>
                    <a:pt x="165" y="497"/>
                  </a:lnTo>
                  <a:lnTo>
                    <a:pt x="160" y="499"/>
                  </a:lnTo>
                  <a:lnTo>
                    <a:pt x="155" y="501"/>
                  </a:lnTo>
                  <a:lnTo>
                    <a:pt x="148" y="501"/>
                  </a:lnTo>
                  <a:lnTo>
                    <a:pt x="142" y="501"/>
                  </a:lnTo>
                  <a:lnTo>
                    <a:pt x="142" y="501"/>
                  </a:lnTo>
                  <a:close/>
                  <a:moveTo>
                    <a:pt x="135" y="523"/>
                  </a:moveTo>
                  <a:lnTo>
                    <a:pt x="135" y="523"/>
                  </a:lnTo>
                  <a:lnTo>
                    <a:pt x="124" y="533"/>
                  </a:lnTo>
                  <a:lnTo>
                    <a:pt x="112" y="545"/>
                  </a:lnTo>
                  <a:lnTo>
                    <a:pt x="107" y="552"/>
                  </a:lnTo>
                  <a:lnTo>
                    <a:pt x="103" y="558"/>
                  </a:lnTo>
                  <a:lnTo>
                    <a:pt x="99" y="567"/>
                  </a:lnTo>
                  <a:lnTo>
                    <a:pt x="96" y="574"/>
                  </a:lnTo>
                  <a:lnTo>
                    <a:pt x="96" y="574"/>
                  </a:lnTo>
                  <a:lnTo>
                    <a:pt x="111" y="586"/>
                  </a:lnTo>
                  <a:lnTo>
                    <a:pt x="127" y="595"/>
                  </a:lnTo>
                  <a:lnTo>
                    <a:pt x="127" y="595"/>
                  </a:lnTo>
                  <a:lnTo>
                    <a:pt x="135" y="585"/>
                  </a:lnTo>
                  <a:lnTo>
                    <a:pt x="144" y="574"/>
                  </a:lnTo>
                  <a:lnTo>
                    <a:pt x="165" y="555"/>
                  </a:lnTo>
                  <a:lnTo>
                    <a:pt x="176" y="545"/>
                  </a:lnTo>
                  <a:lnTo>
                    <a:pt x="186" y="535"/>
                  </a:lnTo>
                  <a:lnTo>
                    <a:pt x="194" y="524"/>
                  </a:lnTo>
                  <a:lnTo>
                    <a:pt x="203" y="512"/>
                  </a:lnTo>
                  <a:lnTo>
                    <a:pt x="203" y="512"/>
                  </a:lnTo>
                  <a:lnTo>
                    <a:pt x="169" y="519"/>
                  </a:lnTo>
                  <a:lnTo>
                    <a:pt x="152" y="523"/>
                  </a:lnTo>
                  <a:lnTo>
                    <a:pt x="135" y="523"/>
                  </a:lnTo>
                  <a:lnTo>
                    <a:pt x="135" y="523"/>
                  </a:lnTo>
                  <a:close/>
                  <a:moveTo>
                    <a:pt x="158" y="585"/>
                  </a:moveTo>
                  <a:lnTo>
                    <a:pt x="158" y="585"/>
                  </a:lnTo>
                  <a:lnTo>
                    <a:pt x="150" y="588"/>
                  </a:lnTo>
                  <a:lnTo>
                    <a:pt x="143" y="593"/>
                  </a:lnTo>
                  <a:lnTo>
                    <a:pt x="137" y="598"/>
                  </a:lnTo>
                  <a:lnTo>
                    <a:pt x="132" y="604"/>
                  </a:lnTo>
                  <a:lnTo>
                    <a:pt x="121" y="617"/>
                  </a:lnTo>
                  <a:lnTo>
                    <a:pt x="112" y="630"/>
                  </a:lnTo>
                  <a:lnTo>
                    <a:pt x="112" y="630"/>
                  </a:lnTo>
                  <a:lnTo>
                    <a:pt x="120" y="630"/>
                  </a:lnTo>
                  <a:lnTo>
                    <a:pt x="130" y="629"/>
                  </a:lnTo>
                  <a:lnTo>
                    <a:pt x="141" y="625"/>
                  </a:lnTo>
                  <a:lnTo>
                    <a:pt x="151" y="621"/>
                  </a:lnTo>
                  <a:lnTo>
                    <a:pt x="161" y="617"/>
                  </a:lnTo>
                  <a:lnTo>
                    <a:pt x="169" y="613"/>
                  </a:lnTo>
                  <a:lnTo>
                    <a:pt x="173" y="609"/>
                  </a:lnTo>
                  <a:lnTo>
                    <a:pt x="174" y="607"/>
                  </a:lnTo>
                  <a:lnTo>
                    <a:pt x="174" y="606"/>
                  </a:lnTo>
                  <a:lnTo>
                    <a:pt x="174" y="606"/>
                  </a:lnTo>
                  <a:lnTo>
                    <a:pt x="174" y="608"/>
                  </a:lnTo>
                  <a:lnTo>
                    <a:pt x="174" y="608"/>
                  </a:lnTo>
                  <a:lnTo>
                    <a:pt x="170" y="602"/>
                  </a:lnTo>
                  <a:lnTo>
                    <a:pt x="164" y="596"/>
                  </a:lnTo>
                  <a:lnTo>
                    <a:pt x="160" y="591"/>
                  </a:lnTo>
                  <a:lnTo>
                    <a:pt x="159" y="588"/>
                  </a:lnTo>
                  <a:lnTo>
                    <a:pt x="158" y="585"/>
                  </a:lnTo>
                  <a:lnTo>
                    <a:pt x="158" y="585"/>
                  </a:lnTo>
                  <a:close/>
                  <a:moveTo>
                    <a:pt x="82" y="516"/>
                  </a:moveTo>
                  <a:lnTo>
                    <a:pt x="82" y="516"/>
                  </a:lnTo>
                  <a:lnTo>
                    <a:pt x="81" y="510"/>
                  </a:lnTo>
                  <a:lnTo>
                    <a:pt x="79" y="505"/>
                  </a:lnTo>
                  <a:lnTo>
                    <a:pt x="76" y="501"/>
                  </a:lnTo>
                  <a:lnTo>
                    <a:pt x="72" y="499"/>
                  </a:lnTo>
                  <a:lnTo>
                    <a:pt x="68" y="497"/>
                  </a:lnTo>
                  <a:lnTo>
                    <a:pt x="64" y="496"/>
                  </a:lnTo>
                  <a:lnTo>
                    <a:pt x="53" y="495"/>
                  </a:lnTo>
                  <a:lnTo>
                    <a:pt x="53" y="495"/>
                  </a:lnTo>
                  <a:lnTo>
                    <a:pt x="50" y="500"/>
                  </a:lnTo>
                  <a:lnTo>
                    <a:pt x="46" y="504"/>
                  </a:lnTo>
                  <a:lnTo>
                    <a:pt x="37" y="515"/>
                  </a:lnTo>
                  <a:lnTo>
                    <a:pt x="33" y="519"/>
                  </a:lnTo>
                  <a:lnTo>
                    <a:pt x="29" y="525"/>
                  </a:lnTo>
                  <a:lnTo>
                    <a:pt x="27" y="531"/>
                  </a:lnTo>
                  <a:lnTo>
                    <a:pt x="27" y="538"/>
                  </a:lnTo>
                  <a:lnTo>
                    <a:pt x="27" y="538"/>
                  </a:lnTo>
                  <a:lnTo>
                    <a:pt x="56" y="529"/>
                  </a:lnTo>
                  <a:lnTo>
                    <a:pt x="70" y="524"/>
                  </a:lnTo>
                  <a:lnTo>
                    <a:pt x="76" y="519"/>
                  </a:lnTo>
                  <a:lnTo>
                    <a:pt x="82" y="516"/>
                  </a:lnTo>
                  <a:lnTo>
                    <a:pt x="82" y="516"/>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3" name="Freeform 197"/>
            <p:cNvSpPr/>
            <p:nvPr/>
          </p:nvSpPr>
          <p:spPr bwMode="auto">
            <a:xfrm>
              <a:off x="6103938" y="1752600"/>
              <a:ext cx="11113" cy="11113"/>
            </a:xfrm>
            <a:custGeom>
              <a:avLst/>
              <a:gdLst/>
              <a:ahLst/>
              <a:cxnLst>
                <a:cxn ang="0">
                  <a:pos x="8" y="0"/>
                </a:cxn>
                <a:cxn ang="0">
                  <a:pos x="8" y="0"/>
                </a:cxn>
                <a:cxn ang="0">
                  <a:pos x="14" y="0"/>
                </a:cxn>
                <a:cxn ang="0">
                  <a:pos x="17" y="2"/>
                </a:cxn>
                <a:cxn ang="0">
                  <a:pos x="18" y="5"/>
                </a:cxn>
                <a:cxn ang="0">
                  <a:pos x="19" y="9"/>
                </a:cxn>
                <a:cxn ang="0">
                  <a:pos x="18" y="14"/>
                </a:cxn>
                <a:cxn ang="0">
                  <a:pos x="17" y="17"/>
                </a:cxn>
                <a:cxn ang="0">
                  <a:pos x="14" y="20"/>
                </a:cxn>
                <a:cxn ang="0">
                  <a:pos x="9" y="22"/>
                </a:cxn>
                <a:cxn ang="0">
                  <a:pos x="9" y="22"/>
                </a:cxn>
                <a:cxn ang="0">
                  <a:pos x="6" y="21"/>
                </a:cxn>
                <a:cxn ang="0">
                  <a:pos x="4" y="19"/>
                </a:cxn>
                <a:cxn ang="0">
                  <a:pos x="2" y="16"/>
                </a:cxn>
                <a:cxn ang="0">
                  <a:pos x="0" y="13"/>
                </a:cxn>
                <a:cxn ang="0">
                  <a:pos x="0" y="8"/>
                </a:cxn>
                <a:cxn ang="0">
                  <a:pos x="1" y="4"/>
                </a:cxn>
                <a:cxn ang="0">
                  <a:pos x="4" y="1"/>
                </a:cxn>
                <a:cxn ang="0">
                  <a:pos x="8" y="0"/>
                </a:cxn>
                <a:cxn ang="0">
                  <a:pos x="8" y="0"/>
                </a:cxn>
              </a:cxnLst>
              <a:rect l="0" t="0" r="r" b="b"/>
              <a:pathLst>
                <a:path w="19" h="22">
                  <a:moveTo>
                    <a:pt x="8" y="0"/>
                  </a:moveTo>
                  <a:lnTo>
                    <a:pt x="8" y="0"/>
                  </a:lnTo>
                  <a:lnTo>
                    <a:pt x="14" y="0"/>
                  </a:lnTo>
                  <a:lnTo>
                    <a:pt x="17" y="2"/>
                  </a:lnTo>
                  <a:lnTo>
                    <a:pt x="18" y="5"/>
                  </a:lnTo>
                  <a:lnTo>
                    <a:pt x="19" y="9"/>
                  </a:lnTo>
                  <a:lnTo>
                    <a:pt x="18" y="14"/>
                  </a:lnTo>
                  <a:lnTo>
                    <a:pt x="17" y="17"/>
                  </a:lnTo>
                  <a:lnTo>
                    <a:pt x="14" y="20"/>
                  </a:lnTo>
                  <a:lnTo>
                    <a:pt x="9" y="22"/>
                  </a:lnTo>
                  <a:lnTo>
                    <a:pt x="9" y="22"/>
                  </a:lnTo>
                  <a:lnTo>
                    <a:pt x="6" y="21"/>
                  </a:lnTo>
                  <a:lnTo>
                    <a:pt x="4" y="19"/>
                  </a:lnTo>
                  <a:lnTo>
                    <a:pt x="2" y="16"/>
                  </a:lnTo>
                  <a:lnTo>
                    <a:pt x="0" y="13"/>
                  </a:lnTo>
                  <a:lnTo>
                    <a:pt x="0" y="8"/>
                  </a:lnTo>
                  <a:lnTo>
                    <a:pt x="1" y="4"/>
                  </a:lnTo>
                  <a:lnTo>
                    <a:pt x="4" y="1"/>
                  </a:lnTo>
                  <a:lnTo>
                    <a:pt x="8" y="0"/>
                  </a:lnTo>
                  <a:lnTo>
                    <a:pt x="8" y="0"/>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4" name="Freeform 198"/>
            <p:cNvSpPr/>
            <p:nvPr/>
          </p:nvSpPr>
          <p:spPr bwMode="auto">
            <a:xfrm>
              <a:off x="6089651" y="1765300"/>
              <a:ext cx="34925" cy="14288"/>
            </a:xfrm>
            <a:custGeom>
              <a:avLst/>
              <a:gdLst/>
              <a:ahLst/>
              <a:cxnLst>
                <a:cxn ang="0">
                  <a:pos x="60" y="3"/>
                </a:cxn>
                <a:cxn ang="0">
                  <a:pos x="60" y="3"/>
                </a:cxn>
                <a:cxn ang="0">
                  <a:pos x="63" y="6"/>
                </a:cxn>
                <a:cxn ang="0">
                  <a:pos x="65" y="8"/>
                </a:cxn>
                <a:cxn ang="0">
                  <a:pos x="67" y="11"/>
                </a:cxn>
                <a:cxn ang="0">
                  <a:pos x="68" y="16"/>
                </a:cxn>
                <a:cxn ang="0">
                  <a:pos x="68" y="16"/>
                </a:cxn>
                <a:cxn ang="0">
                  <a:pos x="65" y="20"/>
                </a:cxn>
                <a:cxn ang="0">
                  <a:pos x="62" y="23"/>
                </a:cxn>
                <a:cxn ang="0">
                  <a:pos x="58" y="25"/>
                </a:cxn>
                <a:cxn ang="0">
                  <a:pos x="52" y="25"/>
                </a:cxn>
                <a:cxn ang="0">
                  <a:pos x="52" y="25"/>
                </a:cxn>
                <a:cxn ang="0">
                  <a:pos x="49" y="24"/>
                </a:cxn>
                <a:cxn ang="0">
                  <a:pos x="47" y="23"/>
                </a:cxn>
                <a:cxn ang="0">
                  <a:pos x="45" y="21"/>
                </a:cxn>
                <a:cxn ang="0">
                  <a:pos x="42" y="20"/>
                </a:cxn>
                <a:cxn ang="0">
                  <a:pos x="42" y="20"/>
                </a:cxn>
                <a:cxn ang="0">
                  <a:pos x="33" y="19"/>
                </a:cxn>
                <a:cxn ang="0">
                  <a:pos x="22" y="19"/>
                </a:cxn>
                <a:cxn ang="0">
                  <a:pos x="13" y="18"/>
                </a:cxn>
                <a:cxn ang="0">
                  <a:pos x="7" y="16"/>
                </a:cxn>
                <a:cxn ang="0">
                  <a:pos x="1" y="14"/>
                </a:cxn>
                <a:cxn ang="0">
                  <a:pos x="1" y="14"/>
                </a:cxn>
                <a:cxn ang="0">
                  <a:pos x="0" y="10"/>
                </a:cxn>
                <a:cxn ang="0">
                  <a:pos x="0" y="8"/>
                </a:cxn>
                <a:cxn ang="0">
                  <a:pos x="0" y="5"/>
                </a:cxn>
                <a:cxn ang="0">
                  <a:pos x="0" y="5"/>
                </a:cxn>
                <a:cxn ang="0">
                  <a:pos x="8" y="2"/>
                </a:cxn>
                <a:cxn ang="0">
                  <a:pos x="15" y="0"/>
                </a:cxn>
                <a:cxn ang="0">
                  <a:pos x="22" y="2"/>
                </a:cxn>
                <a:cxn ang="0">
                  <a:pos x="29" y="3"/>
                </a:cxn>
                <a:cxn ang="0">
                  <a:pos x="35" y="4"/>
                </a:cxn>
                <a:cxn ang="0">
                  <a:pos x="43" y="5"/>
                </a:cxn>
                <a:cxn ang="0">
                  <a:pos x="50" y="5"/>
                </a:cxn>
                <a:cxn ang="0">
                  <a:pos x="60" y="3"/>
                </a:cxn>
                <a:cxn ang="0">
                  <a:pos x="60" y="3"/>
                </a:cxn>
              </a:cxnLst>
              <a:rect l="0" t="0" r="r" b="b"/>
              <a:pathLst>
                <a:path w="68" h="25">
                  <a:moveTo>
                    <a:pt x="60" y="3"/>
                  </a:moveTo>
                  <a:lnTo>
                    <a:pt x="60" y="3"/>
                  </a:lnTo>
                  <a:lnTo>
                    <a:pt x="63" y="6"/>
                  </a:lnTo>
                  <a:lnTo>
                    <a:pt x="65" y="8"/>
                  </a:lnTo>
                  <a:lnTo>
                    <a:pt x="67" y="11"/>
                  </a:lnTo>
                  <a:lnTo>
                    <a:pt x="68" y="16"/>
                  </a:lnTo>
                  <a:lnTo>
                    <a:pt x="68" y="16"/>
                  </a:lnTo>
                  <a:lnTo>
                    <a:pt x="65" y="20"/>
                  </a:lnTo>
                  <a:lnTo>
                    <a:pt x="62" y="23"/>
                  </a:lnTo>
                  <a:lnTo>
                    <a:pt x="58" y="25"/>
                  </a:lnTo>
                  <a:lnTo>
                    <a:pt x="52" y="25"/>
                  </a:lnTo>
                  <a:lnTo>
                    <a:pt x="52" y="25"/>
                  </a:lnTo>
                  <a:lnTo>
                    <a:pt x="49" y="24"/>
                  </a:lnTo>
                  <a:lnTo>
                    <a:pt x="47" y="23"/>
                  </a:lnTo>
                  <a:lnTo>
                    <a:pt x="45" y="21"/>
                  </a:lnTo>
                  <a:lnTo>
                    <a:pt x="42" y="20"/>
                  </a:lnTo>
                  <a:lnTo>
                    <a:pt x="42" y="20"/>
                  </a:lnTo>
                  <a:lnTo>
                    <a:pt x="33" y="19"/>
                  </a:lnTo>
                  <a:lnTo>
                    <a:pt x="22" y="19"/>
                  </a:lnTo>
                  <a:lnTo>
                    <a:pt x="13" y="18"/>
                  </a:lnTo>
                  <a:lnTo>
                    <a:pt x="7" y="16"/>
                  </a:lnTo>
                  <a:lnTo>
                    <a:pt x="1" y="14"/>
                  </a:lnTo>
                  <a:lnTo>
                    <a:pt x="1" y="14"/>
                  </a:lnTo>
                  <a:lnTo>
                    <a:pt x="0" y="10"/>
                  </a:lnTo>
                  <a:lnTo>
                    <a:pt x="0" y="8"/>
                  </a:lnTo>
                  <a:lnTo>
                    <a:pt x="0" y="5"/>
                  </a:lnTo>
                  <a:lnTo>
                    <a:pt x="0" y="5"/>
                  </a:lnTo>
                  <a:lnTo>
                    <a:pt x="8" y="2"/>
                  </a:lnTo>
                  <a:lnTo>
                    <a:pt x="15" y="0"/>
                  </a:lnTo>
                  <a:lnTo>
                    <a:pt x="22" y="2"/>
                  </a:lnTo>
                  <a:lnTo>
                    <a:pt x="29" y="3"/>
                  </a:lnTo>
                  <a:lnTo>
                    <a:pt x="35" y="4"/>
                  </a:lnTo>
                  <a:lnTo>
                    <a:pt x="43" y="5"/>
                  </a:lnTo>
                  <a:lnTo>
                    <a:pt x="50" y="5"/>
                  </a:lnTo>
                  <a:lnTo>
                    <a:pt x="60" y="3"/>
                  </a:lnTo>
                  <a:lnTo>
                    <a:pt x="60" y="3"/>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5" name="Freeform 206"/>
            <p:cNvSpPr/>
            <p:nvPr/>
          </p:nvSpPr>
          <p:spPr bwMode="auto">
            <a:xfrm>
              <a:off x="6072188" y="1817688"/>
              <a:ext cx="49213" cy="39688"/>
            </a:xfrm>
            <a:custGeom>
              <a:avLst/>
              <a:gdLst/>
              <a:ahLst/>
              <a:cxnLst>
                <a:cxn ang="0">
                  <a:pos x="33" y="3"/>
                </a:cxn>
                <a:cxn ang="0">
                  <a:pos x="29" y="45"/>
                </a:cxn>
                <a:cxn ang="0">
                  <a:pos x="30" y="56"/>
                </a:cxn>
                <a:cxn ang="0">
                  <a:pos x="36" y="50"/>
                </a:cxn>
                <a:cxn ang="0">
                  <a:pos x="48" y="40"/>
                </a:cxn>
                <a:cxn ang="0">
                  <a:pos x="62" y="20"/>
                </a:cxn>
                <a:cxn ang="0">
                  <a:pos x="69" y="5"/>
                </a:cxn>
                <a:cxn ang="0">
                  <a:pos x="78" y="5"/>
                </a:cxn>
                <a:cxn ang="0">
                  <a:pos x="79" y="13"/>
                </a:cxn>
                <a:cxn ang="0">
                  <a:pos x="76" y="19"/>
                </a:cxn>
                <a:cxn ang="0">
                  <a:pos x="68" y="28"/>
                </a:cxn>
                <a:cxn ang="0">
                  <a:pos x="67" y="31"/>
                </a:cxn>
                <a:cxn ang="0">
                  <a:pos x="77" y="41"/>
                </a:cxn>
                <a:cxn ang="0">
                  <a:pos x="85" y="42"/>
                </a:cxn>
                <a:cxn ang="0">
                  <a:pos x="94" y="41"/>
                </a:cxn>
                <a:cxn ang="0">
                  <a:pos x="95" y="44"/>
                </a:cxn>
                <a:cxn ang="0">
                  <a:pos x="91" y="50"/>
                </a:cxn>
                <a:cxn ang="0">
                  <a:pos x="88" y="53"/>
                </a:cxn>
                <a:cxn ang="0">
                  <a:pos x="93" y="62"/>
                </a:cxn>
                <a:cxn ang="0">
                  <a:pos x="94" y="72"/>
                </a:cxn>
                <a:cxn ang="0">
                  <a:pos x="90" y="74"/>
                </a:cxn>
                <a:cxn ang="0">
                  <a:pos x="84" y="75"/>
                </a:cxn>
                <a:cxn ang="0">
                  <a:pos x="82" y="71"/>
                </a:cxn>
                <a:cxn ang="0">
                  <a:pos x="79" y="65"/>
                </a:cxn>
                <a:cxn ang="0">
                  <a:pos x="78" y="61"/>
                </a:cxn>
                <a:cxn ang="0">
                  <a:pos x="70" y="63"/>
                </a:cxn>
                <a:cxn ang="0">
                  <a:pos x="63" y="71"/>
                </a:cxn>
                <a:cxn ang="0">
                  <a:pos x="57" y="73"/>
                </a:cxn>
                <a:cxn ang="0">
                  <a:pos x="54" y="70"/>
                </a:cxn>
                <a:cxn ang="0">
                  <a:pos x="61" y="60"/>
                </a:cxn>
                <a:cxn ang="0">
                  <a:pos x="71" y="53"/>
                </a:cxn>
                <a:cxn ang="0">
                  <a:pos x="71" y="50"/>
                </a:cxn>
                <a:cxn ang="0">
                  <a:pos x="67" y="45"/>
                </a:cxn>
                <a:cxn ang="0">
                  <a:pos x="63" y="38"/>
                </a:cxn>
                <a:cxn ang="0">
                  <a:pos x="63" y="35"/>
                </a:cxn>
                <a:cxn ang="0">
                  <a:pos x="51" y="50"/>
                </a:cxn>
                <a:cxn ang="0">
                  <a:pos x="39" y="64"/>
                </a:cxn>
                <a:cxn ang="0">
                  <a:pos x="27" y="63"/>
                </a:cxn>
                <a:cxn ang="0">
                  <a:pos x="19" y="60"/>
                </a:cxn>
                <a:cxn ang="0">
                  <a:pos x="20" y="49"/>
                </a:cxn>
                <a:cxn ang="0">
                  <a:pos x="20" y="33"/>
                </a:cxn>
                <a:cxn ang="0">
                  <a:pos x="19" y="26"/>
                </a:cxn>
                <a:cxn ang="0">
                  <a:pos x="16" y="28"/>
                </a:cxn>
                <a:cxn ang="0">
                  <a:pos x="9" y="34"/>
                </a:cxn>
                <a:cxn ang="0">
                  <a:pos x="4" y="35"/>
                </a:cxn>
                <a:cxn ang="0">
                  <a:pos x="3" y="34"/>
                </a:cxn>
                <a:cxn ang="0">
                  <a:pos x="0" y="33"/>
                </a:cxn>
                <a:cxn ang="0">
                  <a:pos x="5" y="22"/>
                </a:cxn>
                <a:cxn ang="0">
                  <a:pos x="17" y="7"/>
                </a:cxn>
                <a:cxn ang="0">
                  <a:pos x="22" y="0"/>
                </a:cxn>
                <a:cxn ang="0">
                  <a:pos x="26" y="0"/>
                </a:cxn>
                <a:cxn ang="0">
                  <a:pos x="33" y="3"/>
                </a:cxn>
              </a:cxnLst>
              <a:rect l="0" t="0" r="r" b="b"/>
              <a:pathLst>
                <a:path w="95" h="75">
                  <a:moveTo>
                    <a:pt x="33" y="3"/>
                  </a:moveTo>
                  <a:lnTo>
                    <a:pt x="33" y="3"/>
                  </a:lnTo>
                  <a:lnTo>
                    <a:pt x="30" y="32"/>
                  </a:lnTo>
                  <a:lnTo>
                    <a:pt x="29" y="45"/>
                  </a:lnTo>
                  <a:lnTo>
                    <a:pt x="29" y="50"/>
                  </a:lnTo>
                  <a:lnTo>
                    <a:pt x="30" y="56"/>
                  </a:lnTo>
                  <a:lnTo>
                    <a:pt x="30" y="56"/>
                  </a:lnTo>
                  <a:lnTo>
                    <a:pt x="36" y="50"/>
                  </a:lnTo>
                  <a:lnTo>
                    <a:pt x="42" y="46"/>
                  </a:lnTo>
                  <a:lnTo>
                    <a:pt x="48" y="40"/>
                  </a:lnTo>
                  <a:lnTo>
                    <a:pt x="52" y="33"/>
                  </a:lnTo>
                  <a:lnTo>
                    <a:pt x="62" y="20"/>
                  </a:lnTo>
                  <a:lnTo>
                    <a:pt x="69" y="5"/>
                  </a:lnTo>
                  <a:lnTo>
                    <a:pt x="69" y="5"/>
                  </a:lnTo>
                  <a:lnTo>
                    <a:pt x="78" y="5"/>
                  </a:lnTo>
                  <a:lnTo>
                    <a:pt x="78" y="5"/>
                  </a:lnTo>
                  <a:lnTo>
                    <a:pt x="79" y="10"/>
                  </a:lnTo>
                  <a:lnTo>
                    <a:pt x="79" y="13"/>
                  </a:lnTo>
                  <a:lnTo>
                    <a:pt x="77" y="16"/>
                  </a:lnTo>
                  <a:lnTo>
                    <a:pt x="76" y="19"/>
                  </a:lnTo>
                  <a:lnTo>
                    <a:pt x="70" y="25"/>
                  </a:lnTo>
                  <a:lnTo>
                    <a:pt x="68" y="28"/>
                  </a:lnTo>
                  <a:lnTo>
                    <a:pt x="67" y="31"/>
                  </a:lnTo>
                  <a:lnTo>
                    <a:pt x="67" y="31"/>
                  </a:lnTo>
                  <a:lnTo>
                    <a:pt x="73" y="38"/>
                  </a:lnTo>
                  <a:lnTo>
                    <a:pt x="77" y="41"/>
                  </a:lnTo>
                  <a:lnTo>
                    <a:pt x="79" y="42"/>
                  </a:lnTo>
                  <a:lnTo>
                    <a:pt x="85" y="42"/>
                  </a:lnTo>
                  <a:lnTo>
                    <a:pt x="94" y="41"/>
                  </a:lnTo>
                  <a:lnTo>
                    <a:pt x="94" y="41"/>
                  </a:lnTo>
                  <a:lnTo>
                    <a:pt x="95" y="42"/>
                  </a:lnTo>
                  <a:lnTo>
                    <a:pt x="95" y="44"/>
                  </a:lnTo>
                  <a:lnTo>
                    <a:pt x="93" y="47"/>
                  </a:lnTo>
                  <a:lnTo>
                    <a:pt x="91" y="50"/>
                  </a:lnTo>
                  <a:lnTo>
                    <a:pt x="88" y="53"/>
                  </a:lnTo>
                  <a:lnTo>
                    <a:pt x="88" y="53"/>
                  </a:lnTo>
                  <a:lnTo>
                    <a:pt x="90" y="58"/>
                  </a:lnTo>
                  <a:lnTo>
                    <a:pt x="93" y="62"/>
                  </a:lnTo>
                  <a:lnTo>
                    <a:pt x="94" y="65"/>
                  </a:lnTo>
                  <a:lnTo>
                    <a:pt x="94" y="72"/>
                  </a:lnTo>
                  <a:lnTo>
                    <a:pt x="94" y="72"/>
                  </a:lnTo>
                  <a:lnTo>
                    <a:pt x="90" y="74"/>
                  </a:lnTo>
                  <a:lnTo>
                    <a:pt x="87" y="75"/>
                  </a:lnTo>
                  <a:lnTo>
                    <a:pt x="84" y="75"/>
                  </a:lnTo>
                  <a:lnTo>
                    <a:pt x="84" y="75"/>
                  </a:lnTo>
                  <a:lnTo>
                    <a:pt x="82" y="71"/>
                  </a:lnTo>
                  <a:lnTo>
                    <a:pt x="81" y="68"/>
                  </a:lnTo>
                  <a:lnTo>
                    <a:pt x="79" y="65"/>
                  </a:lnTo>
                  <a:lnTo>
                    <a:pt x="78" y="61"/>
                  </a:lnTo>
                  <a:lnTo>
                    <a:pt x="78" y="61"/>
                  </a:lnTo>
                  <a:lnTo>
                    <a:pt x="73" y="61"/>
                  </a:lnTo>
                  <a:lnTo>
                    <a:pt x="70" y="63"/>
                  </a:lnTo>
                  <a:lnTo>
                    <a:pt x="65" y="68"/>
                  </a:lnTo>
                  <a:lnTo>
                    <a:pt x="63" y="71"/>
                  </a:lnTo>
                  <a:lnTo>
                    <a:pt x="61" y="73"/>
                  </a:lnTo>
                  <a:lnTo>
                    <a:pt x="57" y="73"/>
                  </a:lnTo>
                  <a:lnTo>
                    <a:pt x="54" y="70"/>
                  </a:lnTo>
                  <a:lnTo>
                    <a:pt x="54" y="70"/>
                  </a:lnTo>
                  <a:lnTo>
                    <a:pt x="57" y="64"/>
                  </a:lnTo>
                  <a:lnTo>
                    <a:pt x="61" y="60"/>
                  </a:lnTo>
                  <a:lnTo>
                    <a:pt x="66" y="57"/>
                  </a:lnTo>
                  <a:lnTo>
                    <a:pt x="71" y="53"/>
                  </a:lnTo>
                  <a:lnTo>
                    <a:pt x="71" y="53"/>
                  </a:lnTo>
                  <a:lnTo>
                    <a:pt x="71" y="50"/>
                  </a:lnTo>
                  <a:lnTo>
                    <a:pt x="70" y="48"/>
                  </a:lnTo>
                  <a:lnTo>
                    <a:pt x="67" y="45"/>
                  </a:lnTo>
                  <a:lnTo>
                    <a:pt x="64" y="41"/>
                  </a:lnTo>
                  <a:lnTo>
                    <a:pt x="63" y="38"/>
                  </a:lnTo>
                  <a:lnTo>
                    <a:pt x="63" y="35"/>
                  </a:lnTo>
                  <a:lnTo>
                    <a:pt x="63" y="35"/>
                  </a:lnTo>
                  <a:lnTo>
                    <a:pt x="56" y="43"/>
                  </a:lnTo>
                  <a:lnTo>
                    <a:pt x="51" y="50"/>
                  </a:lnTo>
                  <a:lnTo>
                    <a:pt x="46" y="58"/>
                  </a:lnTo>
                  <a:lnTo>
                    <a:pt x="39" y="64"/>
                  </a:lnTo>
                  <a:lnTo>
                    <a:pt x="39" y="64"/>
                  </a:lnTo>
                  <a:lnTo>
                    <a:pt x="27" y="63"/>
                  </a:lnTo>
                  <a:lnTo>
                    <a:pt x="23" y="62"/>
                  </a:lnTo>
                  <a:lnTo>
                    <a:pt x="19" y="60"/>
                  </a:lnTo>
                  <a:lnTo>
                    <a:pt x="19" y="60"/>
                  </a:lnTo>
                  <a:lnTo>
                    <a:pt x="20" y="49"/>
                  </a:lnTo>
                  <a:lnTo>
                    <a:pt x="20" y="41"/>
                  </a:lnTo>
                  <a:lnTo>
                    <a:pt x="20" y="33"/>
                  </a:lnTo>
                  <a:lnTo>
                    <a:pt x="19" y="26"/>
                  </a:lnTo>
                  <a:lnTo>
                    <a:pt x="19" y="26"/>
                  </a:lnTo>
                  <a:lnTo>
                    <a:pt x="17" y="26"/>
                  </a:lnTo>
                  <a:lnTo>
                    <a:pt x="16" y="28"/>
                  </a:lnTo>
                  <a:lnTo>
                    <a:pt x="12" y="31"/>
                  </a:lnTo>
                  <a:lnTo>
                    <a:pt x="9" y="34"/>
                  </a:lnTo>
                  <a:lnTo>
                    <a:pt x="7" y="35"/>
                  </a:lnTo>
                  <a:lnTo>
                    <a:pt x="4" y="35"/>
                  </a:lnTo>
                  <a:lnTo>
                    <a:pt x="4" y="35"/>
                  </a:lnTo>
                  <a:lnTo>
                    <a:pt x="3" y="34"/>
                  </a:lnTo>
                  <a:lnTo>
                    <a:pt x="0" y="33"/>
                  </a:lnTo>
                  <a:lnTo>
                    <a:pt x="0" y="33"/>
                  </a:lnTo>
                  <a:lnTo>
                    <a:pt x="2" y="27"/>
                  </a:lnTo>
                  <a:lnTo>
                    <a:pt x="5" y="22"/>
                  </a:lnTo>
                  <a:lnTo>
                    <a:pt x="11" y="14"/>
                  </a:lnTo>
                  <a:lnTo>
                    <a:pt x="17" y="7"/>
                  </a:lnTo>
                  <a:lnTo>
                    <a:pt x="20" y="4"/>
                  </a:lnTo>
                  <a:lnTo>
                    <a:pt x="22" y="0"/>
                  </a:lnTo>
                  <a:lnTo>
                    <a:pt x="22" y="0"/>
                  </a:lnTo>
                  <a:lnTo>
                    <a:pt x="26" y="0"/>
                  </a:lnTo>
                  <a:lnTo>
                    <a:pt x="29" y="0"/>
                  </a:lnTo>
                  <a:lnTo>
                    <a:pt x="33" y="3"/>
                  </a:lnTo>
                  <a:lnTo>
                    <a:pt x="33" y="3"/>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6" name="Freeform 213"/>
            <p:cNvSpPr/>
            <p:nvPr/>
          </p:nvSpPr>
          <p:spPr bwMode="auto">
            <a:xfrm>
              <a:off x="6073776" y="1895475"/>
              <a:ext cx="34925" cy="11113"/>
            </a:xfrm>
            <a:custGeom>
              <a:avLst/>
              <a:gdLst/>
              <a:ahLst/>
              <a:cxnLst>
                <a:cxn ang="0">
                  <a:pos x="0" y="7"/>
                </a:cxn>
                <a:cxn ang="0">
                  <a:pos x="0" y="7"/>
                </a:cxn>
                <a:cxn ang="0">
                  <a:pos x="2" y="5"/>
                </a:cxn>
                <a:cxn ang="0">
                  <a:pos x="5" y="3"/>
                </a:cxn>
                <a:cxn ang="0">
                  <a:pos x="11" y="1"/>
                </a:cxn>
                <a:cxn ang="0">
                  <a:pos x="18" y="0"/>
                </a:cxn>
                <a:cxn ang="0">
                  <a:pos x="27" y="0"/>
                </a:cxn>
                <a:cxn ang="0">
                  <a:pos x="44" y="1"/>
                </a:cxn>
                <a:cxn ang="0">
                  <a:pos x="52" y="1"/>
                </a:cxn>
                <a:cxn ang="0">
                  <a:pos x="60" y="0"/>
                </a:cxn>
                <a:cxn ang="0">
                  <a:pos x="60" y="0"/>
                </a:cxn>
                <a:cxn ang="0">
                  <a:pos x="63" y="3"/>
                </a:cxn>
                <a:cxn ang="0">
                  <a:pos x="65" y="5"/>
                </a:cxn>
                <a:cxn ang="0">
                  <a:pos x="66" y="9"/>
                </a:cxn>
                <a:cxn ang="0">
                  <a:pos x="65" y="12"/>
                </a:cxn>
                <a:cxn ang="0">
                  <a:pos x="63" y="15"/>
                </a:cxn>
                <a:cxn ang="0">
                  <a:pos x="60" y="17"/>
                </a:cxn>
                <a:cxn ang="0">
                  <a:pos x="56" y="19"/>
                </a:cxn>
                <a:cxn ang="0">
                  <a:pos x="49" y="19"/>
                </a:cxn>
                <a:cxn ang="0">
                  <a:pos x="49" y="19"/>
                </a:cxn>
                <a:cxn ang="0">
                  <a:pos x="47" y="18"/>
                </a:cxn>
                <a:cxn ang="0">
                  <a:pos x="44" y="17"/>
                </a:cxn>
                <a:cxn ang="0">
                  <a:pos x="41" y="15"/>
                </a:cxn>
                <a:cxn ang="0">
                  <a:pos x="37" y="12"/>
                </a:cxn>
                <a:cxn ang="0">
                  <a:pos x="37" y="12"/>
                </a:cxn>
                <a:cxn ang="0">
                  <a:pos x="32" y="12"/>
                </a:cxn>
                <a:cxn ang="0">
                  <a:pos x="26" y="12"/>
                </a:cxn>
                <a:cxn ang="0">
                  <a:pos x="13" y="14"/>
                </a:cxn>
                <a:cxn ang="0">
                  <a:pos x="7" y="14"/>
                </a:cxn>
                <a:cxn ang="0">
                  <a:pos x="3" y="12"/>
                </a:cxn>
                <a:cxn ang="0">
                  <a:pos x="1" y="10"/>
                </a:cxn>
                <a:cxn ang="0">
                  <a:pos x="0" y="9"/>
                </a:cxn>
                <a:cxn ang="0">
                  <a:pos x="0" y="7"/>
                </a:cxn>
                <a:cxn ang="0">
                  <a:pos x="0" y="7"/>
                </a:cxn>
              </a:cxnLst>
              <a:rect l="0" t="0" r="r" b="b"/>
              <a:pathLst>
                <a:path w="66" h="19">
                  <a:moveTo>
                    <a:pt x="0" y="7"/>
                  </a:moveTo>
                  <a:lnTo>
                    <a:pt x="0" y="7"/>
                  </a:lnTo>
                  <a:lnTo>
                    <a:pt x="2" y="5"/>
                  </a:lnTo>
                  <a:lnTo>
                    <a:pt x="5" y="3"/>
                  </a:lnTo>
                  <a:lnTo>
                    <a:pt x="11" y="1"/>
                  </a:lnTo>
                  <a:lnTo>
                    <a:pt x="18" y="0"/>
                  </a:lnTo>
                  <a:lnTo>
                    <a:pt x="27" y="0"/>
                  </a:lnTo>
                  <a:lnTo>
                    <a:pt x="44" y="1"/>
                  </a:lnTo>
                  <a:lnTo>
                    <a:pt x="52" y="1"/>
                  </a:lnTo>
                  <a:lnTo>
                    <a:pt x="60" y="0"/>
                  </a:lnTo>
                  <a:lnTo>
                    <a:pt x="60" y="0"/>
                  </a:lnTo>
                  <a:lnTo>
                    <a:pt x="63" y="3"/>
                  </a:lnTo>
                  <a:lnTo>
                    <a:pt x="65" y="5"/>
                  </a:lnTo>
                  <a:lnTo>
                    <a:pt x="66" y="9"/>
                  </a:lnTo>
                  <a:lnTo>
                    <a:pt x="65" y="12"/>
                  </a:lnTo>
                  <a:lnTo>
                    <a:pt x="63" y="15"/>
                  </a:lnTo>
                  <a:lnTo>
                    <a:pt x="60" y="17"/>
                  </a:lnTo>
                  <a:lnTo>
                    <a:pt x="56" y="19"/>
                  </a:lnTo>
                  <a:lnTo>
                    <a:pt x="49" y="19"/>
                  </a:lnTo>
                  <a:lnTo>
                    <a:pt x="49" y="19"/>
                  </a:lnTo>
                  <a:lnTo>
                    <a:pt x="47" y="18"/>
                  </a:lnTo>
                  <a:lnTo>
                    <a:pt x="44" y="17"/>
                  </a:lnTo>
                  <a:lnTo>
                    <a:pt x="41" y="15"/>
                  </a:lnTo>
                  <a:lnTo>
                    <a:pt x="37" y="12"/>
                  </a:lnTo>
                  <a:lnTo>
                    <a:pt x="37" y="12"/>
                  </a:lnTo>
                  <a:lnTo>
                    <a:pt x="32" y="12"/>
                  </a:lnTo>
                  <a:lnTo>
                    <a:pt x="26" y="12"/>
                  </a:lnTo>
                  <a:lnTo>
                    <a:pt x="13" y="14"/>
                  </a:lnTo>
                  <a:lnTo>
                    <a:pt x="7" y="14"/>
                  </a:lnTo>
                  <a:lnTo>
                    <a:pt x="3" y="12"/>
                  </a:lnTo>
                  <a:lnTo>
                    <a:pt x="1" y="10"/>
                  </a:lnTo>
                  <a:lnTo>
                    <a:pt x="0" y="9"/>
                  </a:lnTo>
                  <a:lnTo>
                    <a:pt x="0" y="7"/>
                  </a:lnTo>
                  <a:lnTo>
                    <a:pt x="0" y="7"/>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7" name="Freeform 221"/>
            <p:cNvSpPr/>
            <p:nvPr/>
          </p:nvSpPr>
          <p:spPr bwMode="auto">
            <a:xfrm>
              <a:off x="6075363" y="1908175"/>
              <a:ext cx="33338" cy="9525"/>
            </a:xfrm>
            <a:custGeom>
              <a:avLst/>
              <a:gdLst/>
              <a:ahLst/>
              <a:cxnLst>
                <a:cxn ang="0">
                  <a:pos x="60" y="2"/>
                </a:cxn>
                <a:cxn ang="0">
                  <a:pos x="60" y="2"/>
                </a:cxn>
                <a:cxn ang="0">
                  <a:pos x="61" y="6"/>
                </a:cxn>
                <a:cxn ang="0">
                  <a:pos x="62" y="8"/>
                </a:cxn>
                <a:cxn ang="0">
                  <a:pos x="63" y="11"/>
                </a:cxn>
                <a:cxn ang="0">
                  <a:pos x="63" y="11"/>
                </a:cxn>
                <a:cxn ang="0">
                  <a:pos x="61" y="13"/>
                </a:cxn>
                <a:cxn ang="0">
                  <a:pos x="58" y="15"/>
                </a:cxn>
                <a:cxn ang="0">
                  <a:pos x="53" y="16"/>
                </a:cxn>
                <a:cxn ang="0">
                  <a:pos x="47" y="17"/>
                </a:cxn>
                <a:cxn ang="0">
                  <a:pos x="40" y="16"/>
                </a:cxn>
                <a:cxn ang="0">
                  <a:pos x="24" y="14"/>
                </a:cxn>
                <a:cxn ang="0">
                  <a:pos x="15" y="14"/>
                </a:cxn>
                <a:cxn ang="0">
                  <a:pos x="5" y="15"/>
                </a:cxn>
                <a:cxn ang="0">
                  <a:pos x="5" y="15"/>
                </a:cxn>
                <a:cxn ang="0">
                  <a:pos x="3" y="13"/>
                </a:cxn>
                <a:cxn ang="0">
                  <a:pos x="1" y="11"/>
                </a:cxn>
                <a:cxn ang="0">
                  <a:pos x="0" y="8"/>
                </a:cxn>
                <a:cxn ang="0">
                  <a:pos x="0" y="3"/>
                </a:cxn>
                <a:cxn ang="0">
                  <a:pos x="0" y="3"/>
                </a:cxn>
                <a:cxn ang="0">
                  <a:pos x="9" y="1"/>
                </a:cxn>
                <a:cxn ang="0">
                  <a:pos x="17" y="0"/>
                </a:cxn>
                <a:cxn ang="0">
                  <a:pos x="25" y="0"/>
                </a:cxn>
                <a:cxn ang="0">
                  <a:pos x="32" y="0"/>
                </a:cxn>
                <a:cxn ang="0">
                  <a:pos x="46" y="1"/>
                </a:cxn>
                <a:cxn ang="0">
                  <a:pos x="60" y="2"/>
                </a:cxn>
                <a:cxn ang="0">
                  <a:pos x="60" y="2"/>
                </a:cxn>
              </a:cxnLst>
              <a:rect l="0" t="0" r="r" b="b"/>
              <a:pathLst>
                <a:path w="62" h="17">
                  <a:moveTo>
                    <a:pt x="60" y="2"/>
                  </a:moveTo>
                  <a:lnTo>
                    <a:pt x="60" y="2"/>
                  </a:lnTo>
                  <a:lnTo>
                    <a:pt x="61" y="6"/>
                  </a:lnTo>
                  <a:lnTo>
                    <a:pt x="62" y="8"/>
                  </a:lnTo>
                  <a:lnTo>
                    <a:pt x="63" y="11"/>
                  </a:lnTo>
                  <a:lnTo>
                    <a:pt x="63" y="11"/>
                  </a:lnTo>
                  <a:lnTo>
                    <a:pt x="61" y="13"/>
                  </a:lnTo>
                  <a:lnTo>
                    <a:pt x="58" y="15"/>
                  </a:lnTo>
                  <a:lnTo>
                    <a:pt x="53" y="16"/>
                  </a:lnTo>
                  <a:lnTo>
                    <a:pt x="47" y="17"/>
                  </a:lnTo>
                  <a:lnTo>
                    <a:pt x="40" y="16"/>
                  </a:lnTo>
                  <a:lnTo>
                    <a:pt x="24" y="14"/>
                  </a:lnTo>
                  <a:lnTo>
                    <a:pt x="15" y="14"/>
                  </a:lnTo>
                  <a:lnTo>
                    <a:pt x="5" y="15"/>
                  </a:lnTo>
                  <a:lnTo>
                    <a:pt x="5" y="15"/>
                  </a:lnTo>
                  <a:lnTo>
                    <a:pt x="3" y="13"/>
                  </a:lnTo>
                  <a:lnTo>
                    <a:pt x="1" y="11"/>
                  </a:lnTo>
                  <a:lnTo>
                    <a:pt x="0" y="8"/>
                  </a:lnTo>
                  <a:lnTo>
                    <a:pt x="0" y="3"/>
                  </a:lnTo>
                  <a:lnTo>
                    <a:pt x="0" y="3"/>
                  </a:lnTo>
                  <a:lnTo>
                    <a:pt x="9" y="1"/>
                  </a:lnTo>
                  <a:lnTo>
                    <a:pt x="17" y="0"/>
                  </a:lnTo>
                  <a:lnTo>
                    <a:pt x="25" y="0"/>
                  </a:lnTo>
                  <a:lnTo>
                    <a:pt x="32" y="0"/>
                  </a:lnTo>
                  <a:lnTo>
                    <a:pt x="46" y="1"/>
                  </a:lnTo>
                  <a:lnTo>
                    <a:pt x="60" y="2"/>
                  </a:lnTo>
                  <a:lnTo>
                    <a:pt x="60" y="2"/>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73" name="TextBox 72"/>
          <p:cNvSpPr txBox="1"/>
          <p:nvPr/>
        </p:nvSpPr>
        <p:spPr>
          <a:xfrm>
            <a:off x="3131840" y="4430234"/>
            <a:ext cx="3312368" cy="338554"/>
          </a:xfrm>
          <a:prstGeom prst="rect">
            <a:avLst/>
          </a:prstGeom>
          <a:noFill/>
        </p:spPr>
        <p:txBody>
          <a:bodyPr wrap="square" rtlCol="0">
            <a:spAutoFit/>
          </a:bodyPr>
          <a:lstStyle/>
          <a:p>
            <a:r>
              <a:rPr lang="zh-CN" altLang="en-US"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汇报人</a:t>
            </a:r>
            <a:r>
              <a:rPr lang="en-US" altLang="zh-CN"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a:t>
            </a:r>
            <a:r>
              <a:rPr lang="zh-CN" altLang="en-US"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黄智忠      时间</a:t>
            </a:r>
            <a:r>
              <a:rPr lang="en-US" altLang="zh-CN" sz="1600" b="1" dirty="0" smtClean="0">
                <a:solidFill>
                  <a:schemeClr val="tx1">
                    <a:lumMod val="85000"/>
                    <a:lumOff val="15000"/>
                  </a:schemeClr>
                </a:solidFill>
                <a:latin typeface="hakuyoxingshu7000" pitchFamily="2" charset="-122"/>
                <a:ea typeface="hakuyoxingshu7000" pitchFamily="2" charset="-122"/>
                <a:cs typeface="hakuyoxingshu7000" pitchFamily="2" charset="-122"/>
              </a:rPr>
              <a:t>:2017.6.14</a:t>
            </a:r>
            <a:endParaRPr lang="zh-CN" altLang="en-US" sz="1600" b="1"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spTree>
  </p:cSld>
  <p:clrMapOvr>
    <a:masterClrMapping/>
  </p:clrMapOvr>
  <p:transition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ppt_w/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 calcmode="lin" valueType="num">
                                      <p:cBhvr>
                                        <p:cTn id="9" dur="500" fill="hold"/>
                                        <p:tgtEl>
                                          <p:spTgt spid="1026"/>
                                        </p:tgtEl>
                                        <p:attrNameLst>
                                          <p:attrName>ppt_w</p:attrName>
                                        </p:attrNameLst>
                                      </p:cBhvr>
                                      <p:tavLst>
                                        <p:tav tm="0">
                                          <p:val>
                                            <p:fltVal val="0"/>
                                          </p:val>
                                        </p:tav>
                                        <p:tav tm="100000">
                                          <p:val>
                                            <p:strVal val="#ppt_w"/>
                                          </p:val>
                                        </p:tav>
                                      </p:tavLst>
                                    </p:anim>
                                    <p:anim calcmode="lin" valueType="num">
                                      <p:cBhvr>
                                        <p:cTn id="10" dur="500" fill="hold"/>
                                        <p:tgtEl>
                                          <p:spTgt spid="10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900"/>
                                        <p:tgtEl>
                                          <p:spTgt spid="2"/>
                                        </p:tgtEl>
                                      </p:cBhvr>
                                    </p:animEffect>
                                  </p:childTnLst>
                                </p:cTn>
                              </p:par>
                            </p:childTnLst>
                          </p:cTn>
                        </p:par>
                        <p:par>
                          <p:cTn id="15" fill="hold">
                            <p:stCondLst>
                              <p:cond delay="14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7"/>
                                        </p:tgtEl>
                                        <p:attrNameLst>
                                          <p:attrName>ppt_y</p:attrName>
                                        </p:attrNameLst>
                                      </p:cBhvr>
                                      <p:tavLst>
                                        <p:tav tm="0">
                                          <p:val>
                                            <p:strVal val="#ppt_y"/>
                                          </p:val>
                                        </p:tav>
                                        <p:tav tm="100000">
                                          <p:val>
                                            <p:strVal val="#ppt_y"/>
                                          </p:val>
                                        </p:tav>
                                      </p:tavLst>
                                    </p:anim>
                                    <p:anim calcmode="lin" valueType="num">
                                      <p:cBhvr>
                                        <p:cTn id="20"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7"/>
                                        </p:tgtEl>
                                      </p:cBhvr>
                                    </p:animEffect>
                                  </p:childTnLst>
                                </p:cTn>
                              </p:par>
                            </p:childTnLst>
                          </p:cTn>
                        </p:par>
                        <p:par>
                          <p:cTn id="23" fill="hold">
                            <p:stCondLst>
                              <p:cond delay="225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2750"/>
                            </p:stCondLst>
                            <p:childTnLst>
                              <p:par>
                                <p:cTn id="29" presetID="12" presetClass="entr" presetSubtype="2"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slide(fromRight)">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utoUpdateAnimBg="0"/>
      <p:bldP spid="28"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9"/>
          <p:cNvSpPr txBox="1"/>
          <p:nvPr/>
        </p:nvSpPr>
        <p:spPr>
          <a:xfrm>
            <a:off x="3591897" y="1531765"/>
            <a:ext cx="1448155" cy="284695"/>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r>
              <a:rPr lang="en-US" altLang="zh-CN" sz="1400" spc="225" dirty="0">
                <a:solidFill>
                  <a:schemeClr val="tx1">
                    <a:lumMod val="75000"/>
                    <a:lumOff val="25000"/>
                  </a:schemeClr>
                </a:solidFill>
                <a:latin typeface="Comic Sans MS" pitchFamily="66" charset="0"/>
                <a:ea typeface="微软雅黑" pitchFamily="34" charset="-122"/>
              </a:rPr>
              <a:t>DIRECTORY</a:t>
            </a:r>
            <a:endParaRPr lang="zh-CN" altLang="en-US" sz="1400" spc="225" dirty="0">
              <a:solidFill>
                <a:schemeClr val="tx1">
                  <a:lumMod val="75000"/>
                  <a:lumOff val="25000"/>
                </a:schemeClr>
              </a:solidFill>
              <a:latin typeface="Comic Sans MS" pitchFamily="66" charset="0"/>
              <a:ea typeface="微软雅黑" pitchFamily="34" charset="-122"/>
            </a:endParaRPr>
          </a:p>
        </p:txBody>
      </p:sp>
      <p:sp>
        <p:nvSpPr>
          <p:cNvPr id="7" name="文本框 1"/>
          <p:cNvSpPr txBox="1"/>
          <p:nvPr/>
        </p:nvSpPr>
        <p:spPr>
          <a:xfrm>
            <a:off x="3491880" y="916360"/>
            <a:ext cx="1476165" cy="746360"/>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4400" dirty="0" smtClean="0">
                <a:solidFill>
                  <a:schemeClr val="tx1">
                    <a:lumMod val="85000"/>
                    <a:lumOff val="15000"/>
                  </a:schemeClr>
                </a:solidFill>
                <a:latin typeface="hakuyoxingshu7000" pitchFamily="2" charset="-122"/>
                <a:ea typeface="hakuyoxingshu7000" pitchFamily="2" charset="-122"/>
                <a:cs typeface="hakuyoxingshu7000" pitchFamily="2" charset="-122"/>
              </a:rPr>
              <a:t>目录</a:t>
            </a:r>
            <a:endParaRPr lang="en-GB" altLang="zh-CN" sz="4400" dirty="0">
              <a:solidFill>
                <a:schemeClr val="tx1">
                  <a:lumMod val="85000"/>
                  <a:lumOff val="15000"/>
                </a:schemeClr>
              </a:solidFill>
              <a:latin typeface="hakuyoxingshu7000" pitchFamily="2" charset="-122"/>
              <a:ea typeface="hakuyoxingshu7000" pitchFamily="2" charset="-122"/>
              <a:cs typeface="hakuyoxingshu7000" pitchFamily="2" charset="-122"/>
            </a:endParaRPr>
          </a:p>
        </p:txBody>
      </p:sp>
      <p:sp>
        <p:nvSpPr>
          <p:cNvPr id="8" name="Freeform 11"/>
          <p:cNvSpPr>
            <a:spLocks/>
          </p:cNvSpPr>
          <p:nvPr/>
        </p:nvSpPr>
        <p:spPr bwMode="auto">
          <a:xfrm rot="10800000">
            <a:off x="1585072"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9" name="文本框 1"/>
          <p:cNvSpPr txBox="1"/>
          <p:nvPr/>
        </p:nvSpPr>
        <p:spPr>
          <a:xfrm>
            <a:off x="1655676"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01</a:t>
            </a:r>
            <a:endParaRPr lang="en-GB" altLang="zh-CN"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10" name="Freeform 11"/>
          <p:cNvSpPr>
            <a:spLocks/>
          </p:cNvSpPr>
          <p:nvPr/>
        </p:nvSpPr>
        <p:spPr bwMode="auto">
          <a:xfrm rot="10800000">
            <a:off x="3384825"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11" name="文本框 1"/>
          <p:cNvSpPr txBox="1"/>
          <p:nvPr/>
        </p:nvSpPr>
        <p:spPr>
          <a:xfrm>
            <a:off x="3455876"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02</a:t>
            </a:r>
            <a:endParaRPr lang="en-GB" altLang="zh-CN"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12" name="文本框 1"/>
          <p:cNvSpPr txBox="1"/>
          <p:nvPr/>
        </p:nvSpPr>
        <p:spPr>
          <a:xfrm>
            <a:off x="689067" y="3196408"/>
            <a:ext cx="2452923" cy="30017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项目背景</a:t>
            </a:r>
            <a:endParaRPr lang="en-GB"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
          <p:cNvSpPr txBox="1"/>
          <p:nvPr/>
        </p:nvSpPr>
        <p:spPr>
          <a:xfrm>
            <a:off x="2568541" y="3196408"/>
            <a:ext cx="2452923" cy="30017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项目过程</a:t>
            </a:r>
            <a:endParaRPr lang="en-GB"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11"/>
          <p:cNvSpPr>
            <a:spLocks/>
          </p:cNvSpPr>
          <p:nvPr/>
        </p:nvSpPr>
        <p:spPr bwMode="auto">
          <a:xfrm rot="10800000">
            <a:off x="5229135"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15" name="文本框 1"/>
          <p:cNvSpPr txBox="1"/>
          <p:nvPr/>
        </p:nvSpPr>
        <p:spPr>
          <a:xfrm>
            <a:off x="5292080"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03</a:t>
            </a:r>
            <a:endParaRPr lang="en-GB" altLang="zh-CN"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16" name="文本框 1"/>
          <p:cNvSpPr txBox="1"/>
          <p:nvPr/>
        </p:nvSpPr>
        <p:spPr>
          <a:xfrm>
            <a:off x="4344250" y="3196408"/>
            <a:ext cx="2452923" cy="30017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项目完成情况</a:t>
            </a:r>
            <a:endParaRPr lang="en-GB"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Freeform 11"/>
          <p:cNvSpPr>
            <a:spLocks/>
          </p:cNvSpPr>
          <p:nvPr/>
        </p:nvSpPr>
        <p:spPr bwMode="auto">
          <a:xfrm rot="10800000">
            <a:off x="7050565" y="2471610"/>
            <a:ext cx="631493" cy="643505"/>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18" name="文本框 1"/>
          <p:cNvSpPr txBox="1"/>
          <p:nvPr/>
        </p:nvSpPr>
        <p:spPr>
          <a:xfrm>
            <a:off x="7128284" y="2608548"/>
            <a:ext cx="577145" cy="346251"/>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04</a:t>
            </a:r>
            <a:endParaRPr lang="en-GB" altLang="zh-CN"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19" name="文本框 1"/>
          <p:cNvSpPr txBox="1"/>
          <p:nvPr/>
        </p:nvSpPr>
        <p:spPr>
          <a:xfrm>
            <a:off x="6202628" y="3196408"/>
            <a:ext cx="2452923" cy="300175"/>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500" dirty="0" smtClean="0">
                <a:solidFill>
                  <a:schemeClr val="tx1">
                    <a:lumMod val="75000"/>
                    <a:lumOff val="25000"/>
                  </a:schemeClr>
                </a:solidFill>
                <a:latin typeface="微软雅黑" panose="020B0503020204020204" pitchFamily="34" charset="-122"/>
                <a:ea typeface="微软雅黑" panose="020B0503020204020204" pitchFamily="34" charset="-122"/>
              </a:rPr>
              <a:t>总结</a:t>
            </a:r>
            <a:endParaRPr lang="en-GB"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4"/>
          <p:cNvSpPr txBox="1"/>
          <p:nvPr/>
        </p:nvSpPr>
        <p:spPr>
          <a:xfrm>
            <a:off x="1159141" y="3478071"/>
            <a:ext cx="1512772" cy="475517"/>
          </a:xfrm>
          <a:prstGeom prst="rect">
            <a:avLst/>
          </a:prstGeom>
          <a:noFill/>
        </p:spPr>
        <p:txBody>
          <a:bodyPr wrap="square" lIns="68581" tIns="34291" rIns="68581" bIns="34291" rtlCol="0">
            <a:spAutoFit/>
          </a:bodyPr>
          <a:lstStyle/>
          <a:p>
            <a:pPr algn="ctr">
              <a:lnSpc>
                <a:spcPct val="120000"/>
              </a:lnSpc>
            </a:pPr>
            <a:r>
              <a:rPr lang="zh-CN" altLang="en-US" sz="1100" dirty="0" smtClean="0">
                <a:solidFill>
                  <a:srgbClr val="7F7F7F"/>
                </a:solidFill>
                <a:latin typeface="微软雅黑" panose="020B0503020204020204" pitchFamily="34" charset="-122"/>
                <a:ea typeface="微软雅黑" panose="020B0503020204020204" pitchFamily="34" charset="-122"/>
              </a:rPr>
              <a:t>介绍项目背景，介绍和意义</a:t>
            </a:r>
            <a:endParaRPr lang="zh-CN" altLang="en-US" sz="1100" dirty="0">
              <a:solidFill>
                <a:srgbClr val="7F7F7F"/>
              </a:solidFill>
              <a:latin typeface="微软雅黑" panose="020B0503020204020204" pitchFamily="34" charset="-122"/>
              <a:ea typeface="微软雅黑" panose="020B0503020204020204" pitchFamily="34" charset="-122"/>
            </a:endParaRPr>
          </a:p>
        </p:txBody>
      </p:sp>
      <p:sp>
        <p:nvSpPr>
          <p:cNvPr id="21" name="TextBox 14"/>
          <p:cNvSpPr txBox="1"/>
          <p:nvPr/>
        </p:nvSpPr>
        <p:spPr>
          <a:xfrm>
            <a:off x="2993037" y="3478071"/>
            <a:ext cx="1512772" cy="881782"/>
          </a:xfrm>
          <a:prstGeom prst="rect">
            <a:avLst/>
          </a:prstGeom>
          <a:noFill/>
        </p:spPr>
        <p:txBody>
          <a:bodyPr wrap="square" lIns="68581" tIns="34291" rIns="68581" bIns="34291" rtlCol="0">
            <a:spAutoFit/>
          </a:bodyPr>
          <a:lstStyle/>
          <a:p>
            <a:pPr algn="ctr">
              <a:lnSpc>
                <a:spcPct val="120000"/>
              </a:lnSpc>
            </a:pPr>
            <a:r>
              <a:rPr lang="zh-CN" altLang="en-US" sz="1100" dirty="0" smtClean="0">
                <a:solidFill>
                  <a:srgbClr val="7F7F7F"/>
                </a:solidFill>
                <a:latin typeface="微软雅黑" panose="020B0503020204020204" pitchFamily="34" charset="-122"/>
                <a:ea typeface="微软雅黑" panose="020B0503020204020204" pitchFamily="34" charset="-122"/>
              </a:rPr>
              <a:t>整个项目过程中，开发计划，需求分析</a:t>
            </a:r>
            <a:r>
              <a:rPr lang="zh-CN" altLang="en-US" sz="1100" dirty="0" smtClean="0">
                <a:solidFill>
                  <a:srgbClr val="7F7F7F"/>
                </a:solidFill>
                <a:latin typeface="微软雅黑" panose="020B0503020204020204" pitchFamily="34" charset="-122"/>
                <a:ea typeface="微软雅黑" panose="020B0503020204020204" pitchFamily="34" charset="-122"/>
              </a:rPr>
              <a:t>，</a:t>
            </a:r>
            <a:r>
              <a:rPr lang="zh-CN" altLang="en-US" sz="1100" dirty="0" smtClean="0">
                <a:solidFill>
                  <a:srgbClr val="7F7F7F"/>
                </a:solidFill>
                <a:latin typeface="微软雅黑" panose="020B0503020204020204" pitchFamily="34" charset="-122"/>
                <a:ea typeface="微软雅黑" panose="020B0503020204020204" pitchFamily="34" charset="-122"/>
              </a:rPr>
              <a:t>设计</a:t>
            </a:r>
            <a:r>
              <a:rPr lang="zh-CN" altLang="en-US" sz="1100" dirty="0" smtClean="0">
                <a:solidFill>
                  <a:srgbClr val="7F7F7F"/>
                </a:solidFill>
                <a:latin typeface="微软雅黑" panose="020B0503020204020204" pitchFamily="34" charset="-122"/>
                <a:ea typeface="微软雅黑" panose="020B0503020204020204" pitchFamily="34" charset="-122"/>
              </a:rPr>
              <a:t>，开发，测试</a:t>
            </a:r>
            <a:r>
              <a:rPr lang="zh-CN" altLang="en-US" sz="1100" dirty="0" smtClean="0">
                <a:solidFill>
                  <a:srgbClr val="7F7F7F"/>
                </a:solidFill>
                <a:latin typeface="微软雅黑" panose="020B0503020204020204" pitchFamily="34" charset="-122"/>
                <a:ea typeface="微软雅黑" panose="020B0503020204020204" pitchFamily="34" charset="-122"/>
              </a:rPr>
              <a:t>五</a:t>
            </a:r>
            <a:r>
              <a:rPr lang="zh-CN" altLang="en-US" sz="1100" dirty="0" smtClean="0">
                <a:solidFill>
                  <a:srgbClr val="7F7F7F"/>
                </a:solidFill>
                <a:latin typeface="微软雅黑" panose="020B0503020204020204" pitchFamily="34" charset="-122"/>
                <a:ea typeface="微软雅黑" panose="020B0503020204020204" pitchFamily="34" charset="-122"/>
              </a:rPr>
              <a:t>个</a:t>
            </a:r>
            <a:r>
              <a:rPr lang="zh-CN" altLang="en-US" sz="1100" dirty="0" smtClean="0">
                <a:solidFill>
                  <a:srgbClr val="7F7F7F"/>
                </a:solidFill>
                <a:latin typeface="微软雅黑" panose="020B0503020204020204" pitchFamily="34" charset="-122"/>
                <a:ea typeface="微软雅黑" panose="020B0503020204020204" pitchFamily="34" charset="-122"/>
              </a:rPr>
              <a:t>阶段的总结</a:t>
            </a:r>
            <a:endParaRPr lang="zh-CN" altLang="en-US" sz="1100" dirty="0">
              <a:solidFill>
                <a:srgbClr val="7F7F7F"/>
              </a:solidFill>
              <a:latin typeface="微软雅黑" panose="020B0503020204020204" pitchFamily="34" charset="-122"/>
              <a:ea typeface="微软雅黑" panose="020B0503020204020204" pitchFamily="34" charset="-122"/>
            </a:endParaRPr>
          </a:p>
        </p:txBody>
      </p:sp>
      <p:sp>
        <p:nvSpPr>
          <p:cNvPr id="22" name="TextBox 14"/>
          <p:cNvSpPr txBox="1"/>
          <p:nvPr/>
        </p:nvSpPr>
        <p:spPr>
          <a:xfrm>
            <a:off x="4814466" y="3478071"/>
            <a:ext cx="1512772" cy="881782"/>
          </a:xfrm>
          <a:prstGeom prst="rect">
            <a:avLst/>
          </a:prstGeom>
          <a:noFill/>
        </p:spPr>
        <p:txBody>
          <a:bodyPr wrap="square" lIns="68581" tIns="34291" rIns="68581" bIns="34291" rtlCol="0">
            <a:spAutoFit/>
          </a:bodyPr>
          <a:lstStyle/>
          <a:p>
            <a:pPr algn="ctr">
              <a:lnSpc>
                <a:spcPct val="120000"/>
              </a:lnSpc>
            </a:pPr>
            <a:r>
              <a:rPr lang="zh-CN" altLang="en-US" sz="1100" dirty="0" smtClean="0">
                <a:solidFill>
                  <a:srgbClr val="7F7F7F"/>
                </a:solidFill>
                <a:latin typeface="微软雅黑" panose="020B0503020204020204" pitchFamily="34" charset="-122"/>
                <a:ea typeface="微软雅黑" panose="020B0503020204020204" pitchFamily="34" charset="-122"/>
              </a:rPr>
              <a:t>展示开发过程中完成的各种文档和分析模型以及最后项目的可运行程序</a:t>
            </a:r>
            <a:endParaRPr lang="zh-CN" altLang="en-US" sz="1100" dirty="0">
              <a:solidFill>
                <a:srgbClr val="7F7F7F"/>
              </a:solidFill>
              <a:latin typeface="微软雅黑" panose="020B0503020204020204" pitchFamily="34" charset="-122"/>
              <a:ea typeface="微软雅黑" panose="020B0503020204020204" pitchFamily="34" charset="-122"/>
            </a:endParaRPr>
          </a:p>
        </p:txBody>
      </p:sp>
      <p:sp>
        <p:nvSpPr>
          <p:cNvPr id="23" name="TextBox 14"/>
          <p:cNvSpPr txBox="1"/>
          <p:nvPr/>
        </p:nvSpPr>
        <p:spPr>
          <a:xfrm>
            <a:off x="6752016" y="3478071"/>
            <a:ext cx="1512772" cy="475517"/>
          </a:xfrm>
          <a:prstGeom prst="rect">
            <a:avLst/>
          </a:prstGeom>
          <a:noFill/>
        </p:spPr>
        <p:txBody>
          <a:bodyPr wrap="square" lIns="68581" tIns="34291" rIns="68581" bIns="34291" rtlCol="0">
            <a:spAutoFit/>
          </a:bodyPr>
          <a:lstStyle/>
          <a:p>
            <a:pPr algn="ctr">
              <a:lnSpc>
                <a:spcPct val="120000"/>
              </a:lnSpc>
            </a:pPr>
            <a:r>
              <a:rPr lang="zh-CN" altLang="en-US" sz="1100" dirty="0" smtClean="0">
                <a:solidFill>
                  <a:srgbClr val="7F7F7F"/>
                </a:solidFill>
                <a:latin typeface="微软雅黑" panose="020B0503020204020204" pitchFamily="34" charset="-122"/>
                <a:ea typeface="微软雅黑" panose="020B0503020204020204" pitchFamily="34" charset="-122"/>
              </a:rPr>
              <a:t>期末总结本项目的成果以及收获和经验</a:t>
            </a:r>
            <a:endParaRPr lang="zh-CN" altLang="en-US" sz="1100" dirty="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730"/>
                                        <p:tgtEl>
                                          <p:spTgt spid="8"/>
                                        </p:tgtEl>
                                      </p:cBhvr>
                                    </p:animEffect>
                                  </p:childTnLst>
                                </p:cTn>
                              </p:par>
                              <p:par>
                                <p:cTn id="18" presetID="8" presetClass="emph" presetSubtype="0" repeatCount="indefinite" fill="hold" grpId="1" nodeType="withEffect">
                                  <p:stCondLst>
                                    <p:cond delay="250"/>
                                  </p:stCondLst>
                                  <p:childTnLst>
                                    <p:animRot by="21600000">
                                      <p:cBhvr>
                                        <p:cTn id="19" dur="2000" fill="hold"/>
                                        <p:tgtEl>
                                          <p:spTgt spid="8"/>
                                        </p:tgtEl>
                                        <p:attrNameLst>
                                          <p:attrName>r</p:attrName>
                                        </p:attrNameLst>
                                      </p:cBhvr>
                                    </p:animRot>
                                  </p:childTnLst>
                                </p:cTn>
                              </p:par>
                              <p:par>
                                <p:cTn id="20" presetID="2" presetClass="entr" presetSubtype="4" accel="72000" fill="hold" grpId="0" nodeType="withEffect">
                                  <p:stCondLst>
                                    <p:cond delay="500"/>
                                  </p:stCondLst>
                                  <p:iterate type="lt">
                                    <p:tmPct val="0"/>
                                  </p:iterate>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30" fill="hold"/>
                                        <p:tgtEl>
                                          <p:spTgt spid="9"/>
                                        </p:tgtEl>
                                        <p:attrNameLst>
                                          <p:attrName>ppt_x</p:attrName>
                                        </p:attrNameLst>
                                      </p:cBhvr>
                                      <p:tavLst>
                                        <p:tav tm="0">
                                          <p:val>
                                            <p:strVal val="#ppt_x"/>
                                          </p:val>
                                        </p:tav>
                                        <p:tav tm="100000">
                                          <p:val>
                                            <p:strVal val="#ppt_x"/>
                                          </p:val>
                                        </p:tav>
                                      </p:tavLst>
                                    </p:anim>
                                    <p:anim calcmode="lin" valueType="num">
                                      <p:cBhvr additive="base">
                                        <p:cTn id="23" dur="73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accel="72000" fill="hold" grpId="0" nodeType="withEffect">
                                  <p:stCondLst>
                                    <p:cond delay="930"/>
                                  </p:stCondLst>
                                  <p:iterate type="lt">
                                    <p:tmPct val="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600" fill="hold"/>
                                        <p:tgtEl>
                                          <p:spTgt spid="12"/>
                                        </p:tgtEl>
                                        <p:attrNameLst>
                                          <p:attrName>ppt_x</p:attrName>
                                        </p:attrNameLst>
                                      </p:cBhvr>
                                      <p:tavLst>
                                        <p:tav tm="0">
                                          <p:val>
                                            <p:strVal val="#ppt_x"/>
                                          </p:val>
                                        </p:tav>
                                        <p:tav tm="100000">
                                          <p:val>
                                            <p:strVal val="#ppt_x"/>
                                          </p:val>
                                        </p:tav>
                                      </p:tavLst>
                                    </p:anim>
                                    <p:anim calcmode="lin" valueType="num">
                                      <p:cBhvr additive="base">
                                        <p:cTn id="27" dur="600" fill="hold"/>
                                        <p:tgtEl>
                                          <p:spTgt spid="12"/>
                                        </p:tgtEl>
                                        <p:attrNameLst>
                                          <p:attrName>ppt_y</p:attrName>
                                        </p:attrNameLst>
                                      </p:cBhvr>
                                      <p:tavLst>
                                        <p:tav tm="0">
                                          <p:val>
                                            <p:strVal val="1+#ppt_h/2"/>
                                          </p:val>
                                        </p:tav>
                                        <p:tav tm="100000">
                                          <p:val>
                                            <p:strVal val="#ppt_y"/>
                                          </p:val>
                                        </p:tav>
                                      </p:tavLst>
                                    </p:anim>
                                  </p:childTnLst>
                                </p:cTn>
                              </p:par>
                              <p:par>
                                <p:cTn id="28" presetID="10" presetClass="entr" presetSubtype="0" fill="hold" grpId="0" nodeType="withEffect">
                                  <p:stCondLst>
                                    <p:cond delay="143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600"/>
                                        <p:tgtEl>
                                          <p:spTgt spid="20"/>
                                        </p:tgtEl>
                                      </p:cBhvr>
                                    </p:animEffect>
                                  </p:childTnLst>
                                </p:cTn>
                              </p:par>
                              <p:par>
                                <p:cTn id="31" presetID="21" presetClass="entr" presetSubtype="1" fill="hold" grpId="0" nodeType="withEffect">
                                  <p:stCondLst>
                                    <p:cond delay="2030"/>
                                  </p:stCondLst>
                                  <p:childTnLst>
                                    <p:set>
                                      <p:cBhvr>
                                        <p:cTn id="32" dur="1" fill="hold">
                                          <p:stCondLst>
                                            <p:cond delay="0"/>
                                          </p:stCondLst>
                                        </p:cTn>
                                        <p:tgtEl>
                                          <p:spTgt spid="10"/>
                                        </p:tgtEl>
                                        <p:attrNameLst>
                                          <p:attrName>style.visibility</p:attrName>
                                        </p:attrNameLst>
                                      </p:cBhvr>
                                      <p:to>
                                        <p:strVal val="visible"/>
                                      </p:to>
                                    </p:set>
                                    <p:animEffect transition="in" filter="wheel(1)">
                                      <p:cBhvr>
                                        <p:cTn id="33" dur="700"/>
                                        <p:tgtEl>
                                          <p:spTgt spid="10"/>
                                        </p:tgtEl>
                                      </p:cBhvr>
                                    </p:animEffect>
                                  </p:childTnLst>
                                </p:cTn>
                              </p:par>
                              <p:par>
                                <p:cTn id="34" presetID="8" presetClass="emph" presetSubtype="0" repeatCount="indefinite" fill="hold" grpId="1" nodeType="withEffect">
                                  <p:stCondLst>
                                    <p:cond delay="2730"/>
                                  </p:stCondLst>
                                  <p:childTnLst>
                                    <p:animRot by="21600000">
                                      <p:cBhvr>
                                        <p:cTn id="35" dur="2000" fill="hold"/>
                                        <p:tgtEl>
                                          <p:spTgt spid="10"/>
                                        </p:tgtEl>
                                        <p:attrNameLst>
                                          <p:attrName>r</p:attrName>
                                        </p:attrNameLst>
                                      </p:cBhvr>
                                    </p:animRot>
                                  </p:childTnLst>
                                </p:cTn>
                              </p:par>
                              <p:par>
                                <p:cTn id="36" presetID="2" presetClass="entr" presetSubtype="4" accel="72000" fill="hold" grpId="0" nodeType="withEffect">
                                  <p:stCondLst>
                                    <p:cond delay="2730"/>
                                  </p:stCondLst>
                                  <p:iterate type="lt">
                                    <p:tmPct val="10000"/>
                                  </p:iterate>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1000" fill="hold"/>
                                        <p:tgtEl>
                                          <p:spTgt spid="11"/>
                                        </p:tgtEl>
                                        <p:attrNameLst>
                                          <p:attrName>ppt_x</p:attrName>
                                        </p:attrNameLst>
                                      </p:cBhvr>
                                      <p:tavLst>
                                        <p:tav tm="0">
                                          <p:val>
                                            <p:strVal val="#ppt_x"/>
                                          </p:val>
                                        </p:tav>
                                        <p:tav tm="100000">
                                          <p:val>
                                            <p:strVal val="#ppt_x"/>
                                          </p:val>
                                        </p:tav>
                                      </p:tavLst>
                                    </p:anim>
                                    <p:anim calcmode="lin" valueType="num">
                                      <p:cBhvr additive="base">
                                        <p:cTn id="39" dur="1000" fill="hold"/>
                                        <p:tgtEl>
                                          <p:spTgt spid="11"/>
                                        </p:tgtEl>
                                        <p:attrNameLst>
                                          <p:attrName>ppt_y</p:attrName>
                                        </p:attrNameLst>
                                      </p:cBhvr>
                                      <p:tavLst>
                                        <p:tav tm="0">
                                          <p:val>
                                            <p:strVal val="1+#ppt_h/2"/>
                                          </p:val>
                                        </p:tav>
                                        <p:tav tm="100000">
                                          <p:val>
                                            <p:strVal val="#ppt_y"/>
                                          </p:val>
                                        </p:tav>
                                      </p:tavLst>
                                    </p:anim>
                                  </p:childTnLst>
                                </p:cTn>
                              </p:par>
                              <p:par>
                                <p:cTn id="40" presetID="2" presetClass="entr" presetSubtype="4" accel="72000" fill="hold" grpId="0" nodeType="withEffect">
                                  <p:stCondLst>
                                    <p:cond delay="3830"/>
                                  </p:stCondLst>
                                  <p:iterate type="lt">
                                    <p:tmPct val="0"/>
                                  </p:iterate>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700" fill="hold"/>
                                        <p:tgtEl>
                                          <p:spTgt spid="13"/>
                                        </p:tgtEl>
                                        <p:attrNameLst>
                                          <p:attrName>ppt_x</p:attrName>
                                        </p:attrNameLst>
                                      </p:cBhvr>
                                      <p:tavLst>
                                        <p:tav tm="0">
                                          <p:val>
                                            <p:strVal val="#ppt_x"/>
                                          </p:val>
                                        </p:tav>
                                        <p:tav tm="100000">
                                          <p:val>
                                            <p:strVal val="#ppt_x"/>
                                          </p:val>
                                        </p:tav>
                                      </p:tavLst>
                                    </p:anim>
                                    <p:anim calcmode="lin" valueType="num">
                                      <p:cBhvr additive="base">
                                        <p:cTn id="43" dur="700" fill="hold"/>
                                        <p:tgtEl>
                                          <p:spTgt spid="13"/>
                                        </p:tgtEl>
                                        <p:attrNameLst>
                                          <p:attrName>ppt_y</p:attrName>
                                        </p:attrNameLst>
                                      </p:cBhvr>
                                      <p:tavLst>
                                        <p:tav tm="0">
                                          <p:val>
                                            <p:strVal val="1+#ppt_h/2"/>
                                          </p:val>
                                        </p:tav>
                                        <p:tav tm="100000">
                                          <p:val>
                                            <p:strVal val="#ppt_y"/>
                                          </p:val>
                                        </p:tav>
                                      </p:tavLst>
                                    </p:anim>
                                  </p:childTnLst>
                                </p:cTn>
                              </p:par>
                              <p:par>
                                <p:cTn id="44" presetID="10" presetClass="entr" presetSubtype="0" fill="hold" grpId="0" nodeType="withEffect">
                                  <p:stCondLst>
                                    <p:cond delay="453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700"/>
                                        <p:tgtEl>
                                          <p:spTgt spid="21"/>
                                        </p:tgtEl>
                                      </p:cBhvr>
                                    </p:animEffect>
                                  </p:childTnLst>
                                </p:cTn>
                              </p:par>
                              <p:par>
                                <p:cTn id="47" presetID="21" presetClass="entr" presetSubtype="1" fill="hold" grpId="0" nodeType="withEffect">
                                  <p:stCondLst>
                                    <p:cond delay="5230"/>
                                  </p:stCondLst>
                                  <p:childTnLst>
                                    <p:set>
                                      <p:cBhvr>
                                        <p:cTn id="48" dur="1" fill="hold">
                                          <p:stCondLst>
                                            <p:cond delay="0"/>
                                          </p:stCondLst>
                                        </p:cTn>
                                        <p:tgtEl>
                                          <p:spTgt spid="14"/>
                                        </p:tgtEl>
                                        <p:attrNameLst>
                                          <p:attrName>style.visibility</p:attrName>
                                        </p:attrNameLst>
                                      </p:cBhvr>
                                      <p:to>
                                        <p:strVal val="visible"/>
                                      </p:to>
                                    </p:set>
                                    <p:animEffect transition="in" filter="wheel(1)">
                                      <p:cBhvr>
                                        <p:cTn id="49" dur="500"/>
                                        <p:tgtEl>
                                          <p:spTgt spid="14"/>
                                        </p:tgtEl>
                                      </p:cBhvr>
                                    </p:animEffect>
                                  </p:childTnLst>
                                </p:cTn>
                              </p:par>
                              <p:par>
                                <p:cTn id="50" presetID="8" presetClass="emph" presetSubtype="0" repeatCount="indefinite" fill="hold" grpId="1" nodeType="withEffect">
                                  <p:stCondLst>
                                    <p:cond delay="5730"/>
                                  </p:stCondLst>
                                  <p:childTnLst>
                                    <p:animRot by="21600000">
                                      <p:cBhvr>
                                        <p:cTn id="51" dur="2000" fill="hold"/>
                                        <p:tgtEl>
                                          <p:spTgt spid="14"/>
                                        </p:tgtEl>
                                        <p:attrNameLst>
                                          <p:attrName>r</p:attrName>
                                        </p:attrNameLst>
                                      </p:cBhvr>
                                    </p:animRot>
                                  </p:childTnLst>
                                </p:cTn>
                              </p:par>
                              <p:par>
                                <p:cTn id="52" presetID="2" presetClass="entr" presetSubtype="4" accel="72000" fill="hold" grpId="0" nodeType="withEffect">
                                  <p:stCondLst>
                                    <p:cond delay="5730"/>
                                  </p:stCondLst>
                                  <p:iterate type="lt">
                                    <p:tmPct val="10000"/>
                                  </p:iterate>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700" fill="hold"/>
                                        <p:tgtEl>
                                          <p:spTgt spid="15"/>
                                        </p:tgtEl>
                                        <p:attrNameLst>
                                          <p:attrName>ppt_x</p:attrName>
                                        </p:attrNameLst>
                                      </p:cBhvr>
                                      <p:tavLst>
                                        <p:tav tm="0">
                                          <p:val>
                                            <p:strVal val="#ppt_x"/>
                                          </p:val>
                                        </p:tav>
                                        <p:tav tm="100000">
                                          <p:val>
                                            <p:strVal val="#ppt_x"/>
                                          </p:val>
                                        </p:tav>
                                      </p:tavLst>
                                    </p:anim>
                                    <p:anim calcmode="lin" valueType="num">
                                      <p:cBhvr additive="base">
                                        <p:cTn id="55" dur="700" fill="hold"/>
                                        <p:tgtEl>
                                          <p:spTgt spid="15"/>
                                        </p:tgtEl>
                                        <p:attrNameLst>
                                          <p:attrName>ppt_y</p:attrName>
                                        </p:attrNameLst>
                                      </p:cBhvr>
                                      <p:tavLst>
                                        <p:tav tm="0">
                                          <p:val>
                                            <p:strVal val="1+#ppt_h/2"/>
                                          </p:val>
                                        </p:tav>
                                        <p:tav tm="100000">
                                          <p:val>
                                            <p:strVal val="#ppt_y"/>
                                          </p:val>
                                        </p:tav>
                                      </p:tavLst>
                                    </p:anim>
                                  </p:childTnLst>
                                </p:cTn>
                              </p:par>
                              <p:par>
                                <p:cTn id="56" presetID="2" presetClass="entr" presetSubtype="4" accel="72000" fill="hold" grpId="0" nodeType="withEffect">
                                  <p:stCondLst>
                                    <p:cond delay="6530"/>
                                  </p:stCondLst>
                                  <p:iterate type="lt">
                                    <p:tmPct val="0"/>
                                  </p:iterate>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700" fill="hold"/>
                                        <p:tgtEl>
                                          <p:spTgt spid="16"/>
                                        </p:tgtEl>
                                        <p:attrNameLst>
                                          <p:attrName>ppt_x</p:attrName>
                                        </p:attrNameLst>
                                      </p:cBhvr>
                                      <p:tavLst>
                                        <p:tav tm="0">
                                          <p:val>
                                            <p:strVal val="#ppt_x"/>
                                          </p:val>
                                        </p:tav>
                                        <p:tav tm="100000">
                                          <p:val>
                                            <p:strVal val="#ppt_x"/>
                                          </p:val>
                                        </p:tav>
                                      </p:tavLst>
                                    </p:anim>
                                    <p:anim calcmode="lin" valueType="num">
                                      <p:cBhvr additive="base">
                                        <p:cTn id="59" dur="700" fill="hold"/>
                                        <p:tgtEl>
                                          <p:spTgt spid="16"/>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713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900"/>
                                        <p:tgtEl>
                                          <p:spTgt spid="22"/>
                                        </p:tgtEl>
                                      </p:cBhvr>
                                    </p:animEffect>
                                  </p:childTnLst>
                                </p:cTn>
                              </p:par>
                              <p:par>
                                <p:cTn id="63" presetID="21" presetClass="entr" presetSubtype="1" fill="hold" grpId="0" nodeType="withEffect">
                                  <p:stCondLst>
                                    <p:cond delay="9930"/>
                                  </p:stCondLst>
                                  <p:childTnLst>
                                    <p:set>
                                      <p:cBhvr>
                                        <p:cTn id="64" dur="1" fill="hold">
                                          <p:stCondLst>
                                            <p:cond delay="0"/>
                                          </p:stCondLst>
                                        </p:cTn>
                                        <p:tgtEl>
                                          <p:spTgt spid="17"/>
                                        </p:tgtEl>
                                        <p:attrNameLst>
                                          <p:attrName>style.visibility</p:attrName>
                                        </p:attrNameLst>
                                      </p:cBhvr>
                                      <p:to>
                                        <p:strVal val="visible"/>
                                      </p:to>
                                    </p:set>
                                    <p:animEffect transition="in" filter="wheel(1)">
                                      <p:cBhvr>
                                        <p:cTn id="65" dur="1000"/>
                                        <p:tgtEl>
                                          <p:spTgt spid="17"/>
                                        </p:tgtEl>
                                      </p:cBhvr>
                                    </p:animEffect>
                                  </p:childTnLst>
                                </p:cTn>
                              </p:par>
                              <p:par>
                                <p:cTn id="66" presetID="8" presetClass="emph" presetSubtype="0" repeatCount="indefinite" fill="hold" grpId="1" nodeType="withEffect">
                                  <p:stCondLst>
                                    <p:cond delay="10430"/>
                                  </p:stCondLst>
                                  <p:childTnLst>
                                    <p:animRot by="21600000">
                                      <p:cBhvr>
                                        <p:cTn id="67" dur="2875" fill="hold"/>
                                        <p:tgtEl>
                                          <p:spTgt spid="17"/>
                                        </p:tgtEl>
                                        <p:attrNameLst>
                                          <p:attrName>r</p:attrName>
                                        </p:attrNameLst>
                                      </p:cBhvr>
                                    </p:animRot>
                                  </p:childTnLst>
                                </p:cTn>
                              </p:par>
                              <p:par>
                                <p:cTn id="68" presetID="2" presetClass="entr" presetSubtype="4" accel="72000" fill="hold" grpId="0" nodeType="withEffect">
                                  <p:stCondLst>
                                    <p:cond delay="10930"/>
                                  </p:stCondLst>
                                  <p:iterate type="lt">
                                    <p:tmPct val="10000"/>
                                  </p:iterate>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600" fill="hold"/>
                                        <p:tgtEl>
                                          <p:spTgt spid="18"/>
                                        </p:tgtEl>
                                        <p:attrNameLst>
                                          <p:attrName>ppt_x</p:attrName>
                                        </p:attrNameLst>
                                      </p:cBhvr>
                                      <p:tavLst>
                                        <p:tav tm="0">
                                          <p:val>
                                            <p:strVal val="#ppt_x"/>
                                          </p:val>
                                        </p:tav>
                                        <p:tav tm="100000">
                                          <p:val>
                                            <p:strVal val="#ppt_x"/>
                                          </p:val>
                                        </p:tav>
                                      </p:tavLst>
                                    </p:anim>
                                    <p:anim calcmode="lin" valueType="num">
                                      <p:cBhvr additive="base">
                                        <p:cTn id="71" dur="600" fill="hold"/>
                                        <p:tgtEl>
                                          <p:spTgt spid="18"/>
                                        </p:tgtEl>
                                        <p:attrNameLst>
                                          <p:attrName>ppt_y</p:attrName>
                                        </p:attrNameLst>
                                      </p:cBhvr>
                                      <p:tavLst>
                                        <p:tav tm="0">
                                          <p:val>
                                            <p:strVal val="1+#ppt_h/2"/>
                                          </p:val>
                                        </p:tav>
                                        <p:tav tm="100000">
                                          <p:val>
                                            <p:strVal val="#ppt_y"/>
                                          </p:val>
                                        </p:tav>
                                      </p:tavLst>
                                    </p:anim>
                                  </p:childTnLst>
                                </p:cTn>
                              </p:par>
                              <p:par>
                                <p:cTn id="72" presetID="2" presetClass="entr" presetSubtype="4" accel="72000" fill="hold" grpId="0" nodeType="withEffect">
                                  <p:stCondLst>
                                    <p:cond delay="11630"/>
                                  </p:stCondLst>
                                  <p:iterate type="lt">
                                    <p:tmPct val="3000"/>
                                  </p:iterate>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ppt_x"/>
                                          </p:val>
                                        </p:tav>
                                        <p:tav tm="100000">
                                          <p:val>
                                            <p:strVal val="#ppt_x"/>
                                          </p:val>
                                        </p:tav>
                                      </p:tavLst>
                                    </p:anim>
                                    <p:anim calcmode="lin" valueType="num">
                                      <p:cBhvr additive="base">
                                        <p:cTn id="75" dur="500" fill="hold"/>
                                        <p:tgtEl>
                                          <p:spTgt spid="19"/>
                                        </p:tgtEl>
                                        <p:attrNameLst>
                                          <p:attrName>ppt_y</p:attrName>
                                        </p:attrNameLst>
                                      </p:cBhvr>
                                      <p:tavLst>
                                        <p:tav tm="0">
                                          <p:val>
                                            <p:strVal val="1+#ppt_h/2"/>
                                          </p:val>
                                        </p:tav>
                                        <p:tav tm="100000">
                                          <p:val>
                                            <p:strVal val="#ppt_y"/>
                                          </p:val>
                                        </p:tav>
                                      </p:tavLst>
                                    </p:anim>
                                  </p:childTnLst>
                                </p:cTn>
                              </p:par>
                              <p:par>
                                <p:cTn id="76" presetID="10" presetClass="entr" presetSubtype="0" fill="hold" grpId="0" nodeType="withEffect">
                                  <p:stCondLst>
                                    <p:cond delay="1213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6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8" grpId="1" animBg="1"/>
      <p:bldP spid="9" grpId="0"/>
      <p:bldP spid="10" grpId="0" animBg="1"/>
      <p:bldP spid="10" grpId="1" animBg="1"/>
      <p:bldP spid="11" grpId="0"/>
      <p:bldP spid="12" grpId="0"/>
      <p:bldP spid="13" grpId="0"/>
      <p:bldP spid="14" grpId="0" animBg="1"/>
      <p:bldP spid="14" grpId="1" animBg="1"/>
      <p:bldP spid="15" grpId="0"/>
      <p:bldP spid="16" grpId="0"/>
      <p:bldP spid="17" grpId="0" animBg="1"/>
      <p:bldP spid="17" grpId="1" animBg="1"/>
      <p:bldP spid="18" grpId="0"/>
      <p:bldP spid="19" grpId="0"/>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4427984" y="2594178"/>
            <a:ext cx="1577998" cy="253918"/>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sz="1200" dirty="0" smtClean="0">
                <a:solidFill>
                  <a:schemeClr val="tx1">
                    <a:lumMod val="65000"/>
                    <a:lumOff val="35000"/>
                  </a:schemeClr>
                </a:solidFill>
              </a:rPr>
              <a:t>单击此处添加小标题</a:t>
            </a:r>
            <a:endParaRPr lang="zh-CN" altLang="en-US" sz="1200" dirty="0">
              <a:solidFill>
                <a:schemeClr val="tx1">
                  <a:lumMod val="65000"/>
                  <a:lumOff val="35000"/>
                </a:schemeClr>
              </a:solidFill>
            </a:endParaRPr>
          </a:p>
        </p:txBody>
      </p:sp>
      <p:sp>
        <p:nvSpPr>
          <p:cNvPr id="5" name="文本框 1"/>
          <p:cNvSpPr txBox="1"/>
          <p:nvPr/>
        </p:nvSpPr>
        <p:spPr>
          <a:xfrm>
            <a:off x="4247964" y="1888468"/>
            <a:ext cx="3404615" cy="561694"/>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a:solidFill>
                  <a:schemeClr val="tx1">
                    <a:lumMod val="75000"/>
                    <a:lumOff val="25000"/>
                  </a:schemeClr>
                </a:solidFill>
                <a:latin typeface="hakuyoxingshu7000" pitchFamily="2" charset="-122"/>
                <a:ea typeface="hakuyoxingshu7000" pitchFamily="2" charset="-122"/>
                <a:cs typeface="hakuyoxingshu7000" pitchFamily="2" charset="-122"/>
              </a:rPr>
              <a:t>项目背景</a:t>
            </a:r>
            <a:endParaRPr lang="en-GB" altLang="zh-CN" sz="320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6" name="文本框 9"/>
          <p:cNvSpPr txBox="1"/>
          <p:nvPr/>
        </p:nvSpPr>
        <p:spPr>
          <a:xfrm>
            <a:off x="6170554" y="2594178"/>
            <a:ext cx="1577998" cy="253918"/>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sz="1200" dirty="0" smtClean="0">
                <a:solidFill>
                  <a:schemeClr val="tx1">
                    <a:lumMod val="65000"/>
                    <a:lumOff val="35000"/>
                  </a:schemeClr>
                </a:solidFill>
              </a:rPr>
              <a:t>单击此处添加小标题</a:t>
            </a:r>
            <a:endParaRPr lang="zh-CN" altLang="en-US" sz="1200" dirty="0">
              <a:solidFill>
                <a:schemeClr val="tx1">
                  <a:lumMod val="65000"/>
                  <a:lumOff val="35000"/>
                </a:schemeClr>
              </a:solidFill>
            </a:endParaRPr>
          </a:p>
        </p:txBody>
      </p:sp>
      <p:sp>
        <p:nvSpPr>
          <p:cNvPr id="7" name="Freeform 11"/>
          <p:cNvSpPr>
            <a:spLocks/>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1694"/>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01</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pic>
        <p:nvPicPr>
          <p:cNvPr id="10" name="Picture 2" descr="D:\1\13e1b1eada54150ef5fc11fe8bb74598.png"/>
          <p:cNvPicPr>
            <a:picLocks noChangeAspect="1" noChangeArrowheads="1"/>
          </p:cNvPicPr>
          <p:nvPr/>
        </p:nvPicPr>
        <p:blipFill>
          <a:blip r:embed="rId2" cstate="print">
            <a:lum bright="-41000"/>
          </a:blip>
          <a:srcRect/>
          <a:stretch>
            <a:fillRect/>
          </a:stretch>
        </p:blipFill>
        <p:spPr bwMode="auto">
          <a:xfrm>
            <a:off x="251520" y="2392524"/>
            <a:ext cx="3348372" cy="2195816"/>
          </a:xfrm>
          <a:prstGeom prst="rect">
            <a:avLst/>
          </a:prstGeom>
          <a:noFill/>
        </p:spPr>
      </p:pic>
    </p:spTree>
  </p:cSld>
  <p:clrMapOvr>
    <a:masterClrMapping/>
  </p:clrMapOvr>
  <p:transition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730"/>
                                        <p:tgtEl>
                                          <p:spTgt spid="7"/>
                                        </p:tgtEl>
                                      </p:cBhvr>
                                    </p:animEffect>
                                  </p:childTnLst>
                                </p:cTn>
                              </p:par>
                              <p:par>
                                <p:cTn id="15" presetID="8" presetClass="emph" presetSubtype="0" repeatCount="indefinite" fill="hold" grpId="1" nodeType="withEffect">
                                  <p:stCondLst>
                                    <p:cond delay="250"/>
                                  </p:stCondLst>
                                  <p:childTnLst>
                                    <p:animRot by="21600000">
                                      <p:cBhvr>
                                        <p:cTn id="16" dur="2000" fill="hold"/>
                                        <p:tgtEl>
                                          <p:spTgt spid="7"/>
                                        </p:tgtEl>
                                        <p:attrNameLst>
                                          <p:attrName>r</p:attrName>
                                        </p:attrNameLst>
                                      </p:cBhvr>
                                    </p:animRot>
                                  </p:childTnLst>
                                </p:cTn>
                              </p:par>
                              <p:par>
                                <p:cTn id="17" presetID="2" presetClass="entr" presetSubtype="4" accel="72000" fill="hold" grpId="0" nodeType="withEffect">
                                  <p:stCondLst>
                                    <p:cond delay="250"/>
                                  </p:stCondLst>
                                  <p:iterate type="lt">
                                    <p:tmPct val="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30" fill="hold"/>
                                        <p:tgtEl>
                                          <p:spTgt spid="8"/>
                                        </p:tgtEl>
                                        <p:attrNameLst>
                                          <p:attrName>ppt_x</p:attrName>
                                        </p:attrNameLst>
                                      </p:cBhvr>
                                      <p:tavLst>
                                        <p:tav tm="0">
                                          <p:val>
                                            <p:strVal val="#ppt_x"/>
                                          </p:val>
                                        </p:tav>
                                        <p:tav tm="100000">
                                          <p:val>
                                            <p:strVal val="#ppt_x"/>
                                          </p:val>
                                        </p:tav>
                                      </p:tavLst>
                                    </p:anim>
                                    <p:anim calcmode="lin" valueType="num">
                                      <p:cBhvr additive="base">
                                        <p:cTn id="20" dur="730" fill="hold"/>
                                        <p:tgtEl>
                                          <p:spTgt spid="8"/>
                                        </p:tgtEl>
                                        <p:attrNameLst>
                                          <p:attrName>ppt_y</p:attrName>
                                        </p:attrNameLst>
                                      </p:cBhvr>
                                      <p:tavLst>
                                        <p:tav tm="0">
                                          <p:val>
                                            <p:strVal val="1+#ppt_h/2"/>
                                          </p:val>
                                        </p:tav>
                                        <p:tav tm="100000">
                                          <p:val>
                                            <p:strVal val="#ppt_y"/>
                                          </p:val>
                                        </p:tav>
                                      </p:tavLst>
                                    </p:anim>
                                  </p:childTnLst>
                                </p:cTn>
                              </p:par>
                              <p:par>
                                <p:cTn id="21" presetID="41" presetClass="entr" presetSubtype="0" fill="hold" grpId="0" nodeType="withEffect">
                                  <p:stCondLst>
                                    <p:cond delay="110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par>
                                <p:cTn id="28" presetID="2" presetClass="entr" presetSubtype="8" fill="hold" grpId="0" nodeType="withEffect">
                                  <p:stCondLst>
                                    <p:cond delay="170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70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7" grpId="1"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2290985" y="1157891"/>
            <a:ext cx="1658864" cy="861128"/>
            <a:chOff x="0" y="75809"/>
            <a:chExt cx="1658597" cy="861392"/>
          </a:xfrm>
        </p:grpSpPr>
        <p:sp>
          <p:nvSpPr>
            <p:cNvPr id="3" name="椭圆形标注 11">
              <a:hlinkClick r:id="rId2"/>
            </p:cNvPr>
            <p:cNvSpPr>
              <a:spLocks noChangeArrowheads="1"/>
            </p:cNvSpPr>
            <p:nvPr/>
          </p:nvSpPr>
          <p:spPr bwMode="auto">
            <a:xfrm>
              <a:off x="0" y="75809"/>
              <a:ext cx="907774" cy="861392"/>
            </a:xfrm>
            <a:prstGeom prst="wedgeEllipseCallout">
              <a:avLst>
                <a:gd name="adj1" fmla="val -71926"/>
                <a:gd name="adj2" fmla="val -1347"/>
              </a:avLst>
            </a:prstGeom>
            <a:solidFill>
              <a:schemeClr val="bg1"/>
            </a:solidFill>
            <a:ln w="12700" cap="flat" cmpd="sng">
              <a:solidFill>
                <a:schemeClr val="tx1">
                  <a:lumMod val="75000"/>
                  <a:lumOff val="25000"/>
                </a:schemeClr>
              </a:solidFill>
              <a:bevel/>
            </a:ln>
          </p:spPr>
          <p:txBody>
            <a:bodyPr anchor="ctr"/>
            <a:lstStyle/>
            <a:p>
              <a:pPr algn="ctr"/>
              <a:endParaRPr lang="zh-CN" altLang="zh-CN" sz="1100">
                <a:solidFill>
                  <a:schemeClr val="tx1">
                    <a:lumMod val="75000"/>
                    <a:lumOff val="25000"/>
                  </a:schemeClr>
                </a:solidFill>
                <a:latin typeface="宋体" pitchFamily="2" charset="-122"/>
                <a:sym typeface="宋体" pitchFamily="2" charset="-122"/>
              </a:endParaRPr>
            </a:p>
          </p:txBody>
        </p:sp>
        <p:sp>
          <p:nvSpPr>
            <p:cNvPr id="4" name="矩形 12"/>
            <p:cNvSpPr>
              <a:spLocks noChangeArrowheads="1"/>
            </p:cNvSpPr>
            <p:nvPr/>
          </p:nvSpPr>
          <p:spPr bwMode="auto">
            <a:xfrm>
              <a:off x="120756" y="107838"/>
              <a:ext cx="1537841" cy="662757"/>
            </a:xfrm>
            <a:prstGeom prst="rect">
              <a:avLst/>
            </a:prstGeom>
            <a:noFill/>
            <a:ln w="9525">
              <a:noFill/>
              <a:miter lim="800000"/>
            </a:ln>
          </p:spPr>
          <p:txBody>
            <a:bodyPr wrap="square">
              <a:spAutoFit/>
            </a:bodyPr>
            <a:lstStyle/>
            <a:p>
              <a:pPr algn="just">
                <a:lnSpc>
                  <a:spcPct val="150000"/>
                </a:lnSpc>
                <a:buClr>
                  <a:srgbClr val="0070C0"/>
                </a:buClr>
              </a:pPr>
              <a:r>
                <a:rPr lang="en-US" sz="2800" b="1" dirty="0" smtClean="0">
                  <a:solidFill>
                    <a:schemeClr val="tx1">
                      <a:lumMod val="75000"/>
                      <a:lumOff val="25000"/>
                    </a:schemeClr>
                  </a:solidFill>
                  <a:latin typeface="微软雅黑" pitchFamily="34" charset="-122"/>
                  <a:ea typeface="微软雅黑" pitchFamily="34" charset="-122"/>
                  <a:sym typeface="微软雅黑" pitchFamily="34" charset="-122"/>
                </a:rPr>
                <a:t>01</a:t>
              </a:r>
              <a:endParaRPr lang="zh-CN" altLang="en-US" sz="28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5" name="Text Box 11">
            <a:hlinkClick r:id="rId2"/>
          </p:cNvPr>
          <p:cNvSpPr>
            <a:spLocks noChangeArrowheads="1"/>
          </p:cNvSpPr>
          <p:nvPr/>
        </p:nvSpPr>
        <p:spPr bwMode="auto">
          <a:xfrm>
            <a:off x="3224982" y="1303334"/>
            <a:ext cx="4347414" cy="1006814"/>
          </a:xfrm>
          <a:prstGeom prst="rect">
            <a:avLst/>
          </a:prstGeom>
          <a:noFill/>
          <a:ln w="9525">
            <a:noFill/>
            <a:miter lim="800000"/>
          </a:ln>
        </p:spPr>
        <p:txBody>
          <a:bodyPr>
            <a:spAutoFit/>
          </a:bodyPr>
          <a:lstStyle/>
          <a:p>
            <a:pPr algn="just">
              <a:lnSpc>
                <a:spcPct val="150000"/>
              </a:lnSpc>
              <a:buClr>
                <a:srgbClr val="0070C0"/>
              </a:buClr>
            </a:pPr>
            <a:r>
              <a:rPr lang="zh-CN" altLang="en-US" sz="1600" dirty="0" smtClean="0">
                <a:solidFill>
                  <a:schemeClr val="tx1">
                    <a:lumMod val="75000"/>
                    <a:lumOff val="25000"/>
                  </a:schemeClr>
                </a:solidFill>
                <a:latin typeface="DengXian" charset="-122"/>
                <a:ea typeface="DengXian" charset="-122"/>
                <a:cs typeface="DengXian" charset="-122"/>
              </a:rPr>
              <a:t>网络</a:t>
            </a:r>
            <a:r>
              <a:rPr lang="zh-CN" altLang="en-US" sz="1600" dirty="0">
                <a:solidFill>
                  <a:schemeClr val="tx1">
                    <a:lumMod val="75000"/>
                    <a:lumOff val="25000"/>
                  </a:schemeClr>
                </a:solidFill>
                <a:latin typeface="DengXian" charset="-122"/>
                <a:ea typeface="DengXian" charset="-122"/>
                <a:cs typeface="DengXian" charset="-122"/>
              </a:rPr>
              <a:t>小说虽然风靡，但是大部分人不愿意为正版付款，因此宁愿选择</a:t>
            </a:r>
            <a:r>
              <a:rPr lang="zh-CN" altLang="en-US" sz="1600" dirty="0" smtClean="0">
                <a:solidFill>
                  <a:schemeClr val="tx1">
                    <a:lumMod val="75000"/>
                    <a:lumOff val="25000"/>
                  </a:schemeClr>
                </a:solidFill>
                <a:latin typeface="DengXian" charset="-122"/>
                <a:ea typeface="DengXian" charset="-122"/>
                <a:cs typeface="DengXian" charset="-122"/>
              </a:rPr>
              <a:t>盗版</a:t>
            </a:r>
            <a:endParaRPr lang="en-US" altLang="zh-CN" sz="1600" dirty="0">
              <a:solidFill>
                <a:schemeClr val="tx1">
                  <a:lumMod val="75000"/>
                  <a:lumOff val="25000"/>
                </a:schemeClr>
              </a:solidFill>
              <a:latin typeface="DengXian" charset="-122"/>
              <a:ea typeface="DengXian" charset="-122"/>
              <a:cs typeface="DengXian" charset="-122"/>
            </a:endParaRPr>
          </a:p>
          <a:p>
            <a:pPr algn="just">
              <a:lnSpc>
                <a:spcPts val="1500"/>
              </a:lnSpc>
              <a:buClr>
                <a:srgbClr val="0070C0"/>
              </a:buClr>
            </a:pPr>
            <a:endParaRPr lang="zh-CN" altLang="en-US" sz="1050" dirty="0">
              <a:solidFill>
                <a:schemeClr val="tx1">
                  <a:lumMod val="75000"/>
                  <a:lumOff val="25000"/>
                </a:schemeClr>
              </a:solidFill>
              <a:latin typeface="迷你简卡通" pitchFamily="65" charset="-122"/>
              <a:ea typeface="迷你简卡通" pitchFamily="65" charset="-122"/>
              <a:sym typeface="微软雅黑" pitchFamily="34" charset="-122"/>
            </a:endParaRPr>
          </a:p>
        </p:txBody>
      </p:sp>
      <p:sp>
        <p:nvSpPr>
          <p:cNvPr id="6" name="矩形 18">
            <a:hlinkClick r:id="rId2"/>
          </p:cNvPr>
          <p:cNvSpPr>
            <a:spLocks noChangeArrowheads="1"/>
          </p:cNvSpPr>
          <p:nvPr/>
        </p:nvSpPr>
        <p:spPr bwMode="auto">
          <a:xfrm>
            <a:off x="1420835" y="2538874"/>
            <a:ext cx="4464155" cy="1006814"/>
          </a:xfrm>
          <a:prstGeom prst="rect">
            <a:avLst/>
          </a:prstGeom>
          <a:noFill/>
          <a:ln w="9525">
            <a:noFill/>
            <a:miter lim="800000"/>
          </a:ln>
        </p:spPr>
        <p:txBody>
          <a:bodyPr>
            <a:spAutoFit/>
          </a:bodyPr>
          <a:lstStyle/>
          <a:p>
            <a:pPr algn="just">
              <a:lnSpc>
                <a:spcPct val="150000"/>
              </a:lnSpc>
              <a:buClr>
                <a:srgbClr val="0070C0"/>
              </a:buClr>
            </a:pPr>
            <a:r>
              <a:rPr lang="zh-CN" altLang="en-US" sz="1600" dirty="0" smtClean="0">
                <a:solidFill>
                  <a:schemeClr val="tx1">
                    <a:lumMod val="75000"/>
                    <a:lumOff val="25000"/>
                  </a:schemeClr>
                </a:solidFill>
                <a:latin typeface="DengXian" charset="-122"/>
                <a:ea typeface="DengXian" charset="-122"/>
                <a:cs typeface="DengXian" charset="-122"/>
              </a:rPr>
              <a:t>催生</a:t>
            </a:r>
            <a:r>
              <a:rPr lang="zh-CN" altLang="en-US" sz="1600" dirty="0">
                <a:solidFill>
                  <a:schemeClr val="tx1">
                    <a:lumMod val="75000"/>
                    <a:lumOff val="25000"/>
                  </a:schemeClr>
                </a:solidFill>
                <a:latin typeface="DengXian" charset="-122"/>
                <a:ea typeface="DengXian" charset="-122"/>
                <a:cs typeface="DengXian" charset="-122"/>
              </a:rPr>
              <a:t>了许多盗版网站，存在弹窗、更新不同步等问题，且无移动应用</a:t>
            </a:r>
            <a:endParaRPr lang="en-US" altLang="zh-CN" sz="1600" dirty="0">
              <a:solidFill>
                <a:schemeClr val="tx1">
                  <a:lumMod val="75000"/>
                  <a:lumOff val="25000"/>
                </a:schemeClr>
              </a:solidFill>
              <a:latin typeface="DengXian" charset="-122"/>
              <a:ea typeface="DengXian" charset="-122"/>
              <a:cs typeface="DengXian" charset="-122"/>
            </a:endParaRPr>
          </a:p>
          <a:p>
            <a:pPr algn="just">
              <a:lnSpc>
                <a:spcPts val="1500"/>
              </a:lnSpc>
              <a:buClr>
                <a:srgbClr val="0070C0"/>
              </a:buClr>
            </a:pPr>
            <a:endParaRPr lang="zh-CN" altLang="en-US" sz="1050" dirty="0">
              <a:solidFill>
                <a:schemeClr val="tx1">
                  <a:lumMod val="75000"/>
                  <a:lumOff val="25000"/>
                </a:schemeClr>
              </a:solidFill>
              <a:latin typeface="迷你简卡通" pitchFamily="65" charset="-122"/>
              <a:ea typeface="迷你简卡通" pitchFamily="65" charset="-122"/>
              <a:sym typeface="微软雅黑" pitchFamily="34" charset="-122"/>
            </a:endParaRPr>
          </a:p>
        </p:txBody>
      </p:sp>
      <p:sp>
        <p:nvSpPr>
          <p:cNvPr id="7" name="Text Box 11">
            <a:hlinkClick r:id="rId2"/>
          </p:cNvPr>
          <p:cNvSpPr>
            <a:spLocks noChangeArrowheads="1"/>
          </p:cNvSpPr>
          <p:nvPr/>
        </p:nvSpPr>
        <p:spPr bwMode="auto">
          <a:xfrm>
            <a:off x="3249564" y="3863690"/>
            <a:ext cx="4346772" cy="637482"/>
          </a:xfrm>
          <a:prstGeom prst="rect">
            <a:avLst/>
          </a:prstGeom>
          <a:noFill/>
          <a:ln w="9525">
            <a:noFill/>
            <a:miter lim="800000"/>
          </a:ln>
        </p:spPr>
        <p:txBody>
          <a:bodyPr>
            <a:spAutoFit/>
          </a:bodyPr>
          <a:lstStyle/>
          <a:p>
            <a:pPr algn="just">
              <a:lnSpc>
                <a:spcPct val="150000"/>
              </a:lnSpc>
              <a:buClr>
                <a:srgbClr val="0070C0"/>
              </a:buClr>
            </a:pPr>
            <a:r>
              <a:rPr lang="zh-CN" altLang="en-US" sz="1600" dirty="0" smtClean="0">
                <a:solidFill>
                  <a:schemeClr val="tx1">
                    <a:lumMod val="75000"/>
                    <a:lumOff val="25000"/>
                  </a:schemeClr>
                </a:solidFill>
                <a:latin typeface="DengXian" charset="-122"/>
                <a:ea typeface="DengXian" charset="-122"/>
                <a:cs typeface="DengXian" charset="-122"/>
              </a:rPr>
              <a:t>市场</a:t>
            </a:r>
            <a:r>
              <a:rPr lang="zh-CN" altLang="en-US" sz="1600" dirty="0">
                <a:solidFill>
                  <a:schemeClr val="tx1">
                    <a:lumMod val="75000"/>
                    <a:lumOff val="25000"/>
                  </a:schemeClr>
                </a:solidFill>
                <a:latin typeface="DengXian" charset="-122"/>
                <a:ea typeface="DengXian" charset="-122"/>
                <a:cs typeface="DengXian" charset="-122"/>
              </a:rPr>
              <a:t>上优质应用较少，且收费</a:t>
            </a:r>
          </a:p>
          <a:p>
            <a:pPr algn="just">
              <a:lnSpc>
                <a:spcPts val="1500"/>
              </a:lnSpc>
              <a:buClr>
                <a:srgbClr val="0070C0"/>
              </a:buClr>
            </a:pPr>
            <a:endParaRPr lang="zh-CN" altLang="en-US" sz="1050" dirty="0">
              <a:solidFill>
                <a:schemeClr val="tx1">
                  <a:lumMod val="75000"/>
                  <a:lumOff val="25000"/>
                </a:schemeClr>
              </a:solidFill>
              <a:latin typeface="迷你简卡通" pitchFamily="65" charset="-122"/>
              <a:ea typeface="迷你简卡通" pitchFamily="65" charset="-122"/>
              <a:sym typeface="微软雅黑" pitchFamily="34" charset="-122"/>
            </a:endParaRPr>
          </a:p>
        </p:txBody>
      </p:sp>
      <p:grpSp>
        <p:nvGrpSpPr>
          <p:cNvPr id="8" name="组合 8"/>
          <p:cNvGrpSpPr/>
          <p:nvPr/>
        </p:nvGrpSpPr>
        <p:grpSpPr>
          <a:xfrm>
            <a:off x="6026087" y="2308706"/>
            <a:ext cx="907920" cy="861128"/>
            <a:chOff x="0" y="75809"/>
            <a:chExt cx="907774" cy="861392"/>
          </a:xfrm>
        </p:grpSpPr>
        <p:sp>
          <p:nvSpPr>
            <p:cNvPr id="9" name="椭圆形标注 11">
              <a:hlinkClick r:id="rId2"/>
            </p:cNvPr>
            <p:cNvSpPr>
              <a:spLocks noChangeArrowheads="1"/>
            </p:cNvSpPr>
            <p:nvPr/>
          </p:nvSpPr>
          <p:spPr bwMode="auto">
            <a:xfrm>
              <a:off x="0" y="75809"/>
              <a:ext cx="907774" cy="861392"/>
            </a:xfrm>
            <a:prstGeom prst="wedgeEllipseCallout">
              <a:avLst>
                <a:gd name="adj1" fmla="val -71926"/>
                <a:gd name="adj2" fmla="val -1347"/>
              </a:avLst>
            </a:prstGeom>
            <a:solidFill>
              <a:schemeClr val="bg1"/>
            </a:solidFill>
            <a:ln w="12700" cap="flat" cmpd="sng">
              <a:solidFill>
                <a:schemeClr val="tx1">
                  <a:lumMod val="75000"/>
                  <a:lumOff val="25000"/>
                </a:schemeClr>
              </a:solidFill>
              <a:bevel/>
            </a:ln>
          </p:spPr>
          <p:txBody>
            <a:bodyPr anchor="ctr"/>
            <a:lstStyle/>
            <a:p>
              <a:pPr algn="ctr"/>
              <a:endParaRPr lang="zh-CN" altLang="zh-CN" sz="700">
                <a:solidFill>
                  <a:schemeClr val="tx1">
                    <a:lumMod val="75000"/>
                    <a:lumOff val="25000"/>
                  </a:schemeClr>
                </a:solidFill>
                <a:latin typeface="宋体" pitchFamily="2" charset="-122"/>
                <a:sym typeface="宋体" pitchFamily="2" charset="-122"/>
              </a:endParaRPr>
            </a:p>
          </p:txBody>
        </p:sp>
        <p:sp>
          <p:nvSpPr>
            <p:cNvPr id="10" name="矩形 12"/>
            <p:cNvSpPr>
              <a:spLocks noChangeArrowheads="1"/>
            </p:cNvSpPr>
            <p:nvPr/>
          </p:nvSpPr>
          <p:spPr bwMode="auto">
            <a:xfrm>
              <a:off x="100751" y="141063"/>
              <a:ext cx="677285" cy="738890"/>
            </a:xfrm>
            <a:prstGeom prst="rect">
              <a:avLst/>
            </a:prstGeom>
            <a:noFill/>
            <a:ln w="9525">
              <a:noFill/>
              <a:miter lim="800000"/>
            </a:ln>
          </p:spPr>
          <p:txBody>
            <a:bodyPr wrap="square">
              <a:spAutoFit/>
            </a:bodyPr>
            <a:lstStyle/>
            <a:p>
              <a:pPr algn="just">
                <a:lnSpc>
                  <a:spcPct val="150000"/>
                </a:lnSpc>
                <a:buClr>
                  <a:srgbClr val="0070C0"/>
                </a:buClr>
              </a:pPr>
              <a:r>
                <a:rPr lang="en-US" sz="2800" b="1" dirty="0" smtClean="0">
                  <a:solidFill>
                    <a:schemeClr val="tx1">
                      <a:lumMod val="75000"/>
                      <a:lumOff val="25000"/>
                    </a:schemeClr>
                  </a:solidFill>
                  <a:latin typeface="微软雅黑" pitchFamily="34" charset="-122"/>
                  <a:ea typeface="微软雅黑" pitchFamily="34" charset="-122"/>
                  <a:sym typeface="微软雅黑" pitchFamily="34" charset="-122"/>
                </a:rPr>
                <a:t>02</a:t>
              </a:r>
              <a:endParaRPr lang="zh-CN" altLang="en-US" sz="28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pSp>
        <p:nvGrpSpPr>
          <p:cNvPr id="11" name="组合 8"/>
          <p:cNvGrpSpPr/>
          <p:nvPr/>
        </p:nvGrpSpPr>
        <p:grpSpPr>
          <a:xfrm>
            <a:off x="2358080" y="3750979"/>
            <a:ext cx="907920" cy="861128"/>
            <a:chOff x="0" y="75809"/>
            <a:chExt cx="907774" cy="861392"/>
          </a:xfrm>
        </p:grpSpPr>
        <p:sp>
          <p:nvSpPr>
            <p:cNvPr id="12" name="椭圆形标注 11">
              <a:hlinkClick r:id="rId2"/>
            </p:cNvPr>
            <p:cNvSpPr>
              <a:spLocks noChangeArrowheads="1"/>
            </p:cNvSpPr>
            <p:nvPr/>
          </p:nvSpPr>
          <p:spPr bwMode="auto">
            <a:xfrm>
              <a:off x="0" y="75809"/>
              <a:ext cx="907774" cy="861392"/>
            </a:xfrm>
            <a:prstGeom prst="wedgeEllipseCallout">
              <a:avLst>
                <a:gd name="adj1" fmla="val -71926"/>
                <a:gd name="adj2" fmla="val -1347"/>
              </a:avLst>
            </a:prstGeom>
            <a:solidFill>
              <a:schemeClr val="bg1"/>
            </a:solidFill>
            <a:ln w="12700" cap="flat" cmpd="sng">
              <a:solidFill>
                <a:schemeClr val="tx1">
                  <a:lumMod val="75000"/>
                  <a:lumOff val="25000"/>
                </a:schemeClr>
              </a:solidFill>
              <a:bevel/>
            </a:ln>
          </p:spPr>
          <p:txBody>
            <a:bodyPr anchor="ctr"/>
            <a:lstStyle/>
            <a:p>
              <a:pPr algn="ctr"/>
              <a:endParaRPr lang="zh-CN" altLang="zh-CN" sz="700">
                <a:solidFill>
                  <a:schemeClr val="tx1">
                    <a:lumMod val="75000"/>
                    <a:lumOff val="25000"/>
                  </a:schemeClr>
                </a:solidFill>
                <a:latin typeface="宋体" pitchFamily="2" charset="-122"/>
                <a:sym typeface="宋体" pitchFamily="2" charset="-122"/>
              </a:endParaRPr>
            </a:p>
          </p:txBody>
        </p:sp>
        <p:sp>
          <p:nvSpPr>
            <p:cNvPr id="13" name="矩形 12"/>
            <p:cNvSpPr>
              <a:spLocks noChangeArrowheads="1"/>
            </p:cNvSpPr>
            <p:nvPr/>
          </p:nvSpPr>
          <p:spPr bwMode="auto">
            <a:xfrm>
              <a:off x="132261" y="138949"/>
              <a:ext cx="713371" cy="738890"/>
            </a:xfrm>
            <a:prstGeom prst="rect">
              <a:avLst/>
            </a:prstGeom>
            <a:noFill/>
            <a:ln w="9525">
              <a:noFill/>
              <a:miter lim="800000"/>
            </a:ln>
          </p:spPr>
          <p:txBody>
            <a:bodyPr wrap="square">
              <a:spAutoFit/>
            </a:bodyPr>
            <a:lstStyle/>
            <a:p>
              <a:pPr algn="just">
                <a:lnSpc>
                  <a:spcPct val="150000"/>
                </a:lnSpc>
                <a:buClr>
                  <a:srgbClr val="0070C0"/>
                </a:buClr>
              </a:pPr>
              <a:r>
                <a:rPr lang="en-US" sz="2800" b="1" dirty="0" smtClean="0">
                  <a:solidFill>
                    <a:schemeClr val="tx1">
                      <a:lumMod val="75000"/>
                      <a:lumOff val="25000"/>
                    </a:schemeClr>
                  </a:solidFill>
                  <a:latin typeface="微软雅黑" pitchFamily="34" charset="-122"/>
                  <a:ea typeface="微软雅黑" pitchFamily="34" charset="-122"/>
                  <a:sym typeface="微软雅黑" pitchFamily="34" charset="-122"/>
                </a:rPr>
                <a:t>03</a:t>
              </a:r>
              <a:endParaRPr lang="zh-CN" altLang="en-US" sz="28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75" name="Freeform 24"/>
          <p:cNvSpPr>
            <a:spLocks noEditPoints="1"/>
          </p:cNvSpPr>
          <p:nvPr/>
        </p:nvSpPr>
        <p:spPr bwMode="auto">
          <a:xfrm>
            <a:off x="6858017" y="2018539"/>
            <a:ext cx="614363" cy="1264040"/>
          </a:xfrm>
          <a:custGeom>
            <a:avLst/>
            <a:gdLst/>
            <a:ahLst/>
            <a:cxnLst>
              <a:cxn ang="0">
                <a:pos x="317" y="1182"/>
              </a:cxn>
              <a:cxn ang="0">
                <a:pos x="127" y="621"/>
              </a:cxn>
              <a:cxn ang="0">
                <a:pos x="227" y="428"/>
              </a:cxn>
              <a:cxn ang="0">
                <a:pos x="284" y="66"/>
              </a:cxn>
              <a:cxn ang="0">
                <a:pos x="660" y="982"/>
              </a:cxn>
              <a:cxn ang="0">
                <a:pos x="734" y="462"/>
              </a:cxn>
              <a:cxn ang="0">
                <a:pos x="805" y="5"/>
              </a:cxn>
              <a:cxn ang="0">
                <a:pos x="834" y="613"/>
              </a:cxn>
              <a:cxn ang="0">
                <a:pos x="922" y="708"/>
              </a:cxn>
              <a:cxn ang="0">
                <a:pos x="1130" y="377"/>
              </a:cxn>
              <a:cxn ang="0">
                <a:pos x="1047" y="917"/>
              </a:cxn>
              <a:cxn ang="0">
                <a:pos x="1089" y="1928"/>
              </a:cxn>
              <a:cxn ang="0">
                <a:pos x="801" y="112"/>
              </a:cxn>
              <a:cxn ang="0">
                <a:pos x="725" y="419"/>
              </a:cxn>
              <a:cxn ang="0">
                <a:pos x="836" y="138"/>
              </a:cxn>
              <a:cxn ang="0">
                <a:pos x="232" y="305"/>
              </a:cxn>
              <a:cxn ang="0">
                <a:pos x="357" y="533"/>
              </a:cxn>
              <a:cxn ang="0">
                <a:pos x="381" y="411"/>
              </a:cxn>
              <a:cxn ang="0">
                <a:pos x="341" y="302"/>
              </a:cxn>
              <a:cxn ang="0">
                <a:pos x="273" y="243"/>
              </a:cxn>
              <a:cxn ang="0">
                <a:pos x="1048" y="457"/>
              </a:cxn>
              <a:cxn ang="0">
                <a:pos x="1062" y="351"/>
              </a:cxn>
              <a:cxn ang="0">
                <a:pos x="821" y="448"/>
              </a:cxn>
              <a:cxn ang="0">
                <a:pos x="1053" y="476"/>
              </a:cxn>
              <a:cxn ang="0">
                <a:pos x="452" y="503"/>
              </a:cxn>
              <a:cxn ang="0">
                <a:pos x="524" y="576"/>
              </a:cxn>
              <a:cxn ang="0">
                <a:pos x="447" y="1210"/>
              </a:cxn>
              <a:cxn ang="0">
                <a:pos x="732" y="625"/>
              </a:cxn>
              <a:cxn ang="0">
                <a:pos x="43" y="689"/>
              </a:cxn>
              <a:cxn ang="0">
                <a:pos x="420" y="1312"/>
              </a:cxn>
              <a:cxn ang="0">
                <a:pos x="691" y="825"/>
              </a:cxn>
              <a:cxn ang="0">
                <a:pos x="734" y="1142"/>
              </a:cxn>
              <a:cxn ang="0">
                <a:pos x="938" y="683"/>
              </a:cxn>
              <a:cxn ang="0">
                <a:pos x="940" y="717"/>
              </a:cxn>
              <a:cxn ang="0">
                <a:pos x="985" y="810"/>
              </a:cxn>
              <a:cxn ang="0">
                <a:pos x="900" y="941"/>
              </a:cxn>
              <a:cxn ang="0">
                <a:pos x="1004" y="868"/>
              </a:cxn>
              <a:cxn ang="0">
                <a:pos x="1029" y="982"/>
              </a:cxn>
              <a:cxn ang="0">
                <a:pos x="814" y="914"/>
              </a:cxn>
              <a:cxn ang="0">
                <a:pos x="850" y="927"/>
              </a:cxn>
              <a:cxn ang="0">
                <a:pos x="1096" y="1016"/>
              </a:cxn>
              <a:cxn ang="0">
                <a:pos x="759" y="1286"/>
              </a:cxn>
              <a:cxn ang="0">
                <a:pos x="842" y="1045"/>
              </a:cxn>
              <a:cxn ang="0">
                <a:pos x="573" y="1261"/>
              </a:cxn>
              <a:cxn ang="0">
                <a:pos x="622" y="1076"/>
              </a:cxn>
              <a:cxn ang="0">
                <a:pos x="1020" y="1144"/>
              </a:cxn>
              <a:cxn ang="0">
                <a:pos x="643" y="1531"/>
              </a:cxn>
              <a:cxn ang="0">
                <a:pos x="322" y="1327"/>
              </a:cxn>
              <a:cxn ang="0">
                <a:pos x="950" y="1247"/>
              </a:cxn>
              <a:cxn ang="0">
                <a:pos x="439" y="1482"/>
              </a:cxn>
              <a:cxn ang="0">
                <a:pos x="417" y="1545"/>
              </a:cxn>
              <a:cxn ang="0">
                <a:pos x="439" y="1371"/>
              </a:cxn>
              <a:cxn ang="0">
                <a:pos x="773" y="1659"/>
              </a:cxn>
              <a:cxn ang="0">
                <a:pos x="832" y="1788"/>
              </a:cxn>
              <a:cxn ang="0">
                <a:pos x="810" y="1533"/>
              </a:cxn>
              <a:cxn ang="0">
                <a:pos x="743" y="1641"/>
              </a:cxn>
              <a:cxn ang="0">
                <a:pos x="408" y="2090"/>
              </a:cxn>
              <a:cxn ang="0">
                <a:pos x="1074" y="1832"/>
              </a:cxn>
              <a:cxn ang="0">
                <a:pos x="800" y="2062"/>
              </a:cxn>
              <a:cxn ang="0">
                <a:pos x="584" y="1658"/>
              </a:cxn>
              <a:cxn ang="0">
                <a:pos x="810" y="1813"/>
              </a:cxn>
              <a:cxn ang="0">
                <a:pos x="635" y="1789"/>
              </a:cxn>
              <a:cxn ang="0">
                <a:pos x="907" y="1780"/>
              </a:cxn>
            </a:cxnLst>
            <a:rect l="0" t="0" r="r" b="b"/>
            <a:pathLst>
              <a:path w="1161" h="2388">
                <a:moveTo>
                  <a:pt x="410" y="2315"/>
                </a:moveTo>
                <a:lnTo>
                  <a:pt x="410" y="2315"/>
                </a:lnTo>
                <a:lnTo>
                  <a:pt x="408" y="2269"/>
                </a:lnTo>
                <a:lnTo>
                  <a:pt x="403" y="2224"/>
                </a:lnTo>
                <a:lnTo>
                  <a:pt x="398" y="2180"/>
                </a:lnTo>
                <a:lnTo>
                  <a:pt x="393" y="2135"/>
                </a:lnTo>
                <a:lnTo>
                  <a:pt x="381" y="2043"/>
                </a:lnTo>
                <a:lnTo>
                  <a:pt x="377" y="1994"/>
                </a:lnTo>
                <a:lnTo>
                  <a:pt x="372" y="1944"/>
                </a:lnTo>
                <a:lnTo>
                  <a:pt x="372" y="1944"/>
                </a:lnTo>
                <a:lnTo>
                  <a:pt x="371" y="1924"/>
                </a:lnTo>
                <a:lnTo>
                  <a:pt x="372" y="1902"/>
                </a:lnTo>
                <a:lnTo>
                  <a:pt x="372" y="1881"/>
                </a:lnTo>
                <a:lnTo>
                  <a:pt x="371" y="1870"/>
                </a:lnTo>
                <a:lnTo>
                  <a:pt x="370" y="1859"/>
                </a:lnTo>
                <a:lnTo>
                  <a:pt x="370" y="1859"/>
                </a:lnTo>
                <a:lnTo>
                  <a:pt x="361" y="1794"/>
                </a:lnTo>
                <a:lnTo>
                  <a:pt x="351" y="1726"/>
                </a:lnTo>
                <a:lnTo>
                  <a:pt x="342" y="1658"/>
                </a:lnTo>
                <a:lnTo>
                  <a:pt x="337" y="1595"/>
                </a:lnTo>
                <a:lnTo>
                  <a:pt x="337" y="1595"/>
                </a:lnTo>
                <a:lnTo>
                  <a:pt x="337" y="1592"/>
                </a:lnTo>
                <a:lnTo>
                  <a:pt x="338" y="1588"/>
                </a:lnTo>
                <a:lnTo>
                  <a:pt x="339" y="1583"/>
                </a:lnTo>
                <a:lnTo>
                  <a:pt x="339" y="1579"/>
                </a:lnTo>
                <a:lnTo>
                  <a:pt x="339" y="1579"/>
                </a:lnTo>
                <a:lnTo>
                  <a:pt x="337" y="1568"/>
                </a:lnTo>
                <a:lnTo>
                  <a:pt x="335" y="1559"/>
                </a:lnTo>
                <a:lnTo>
                  <a:pt x="333" y="1549"/>
                </a:lnTo>
                <a:lnTo>
                  <a:pt x="333" y="1544"/>
                </a:lnTo>
                <a:lnTo>
                  <a:pt x="333" y="1539"/>
                </a:lnTo>
                <a:lnTo>
                  <a:pt x="333" y="1539"/>
                </a:lnTo>
                <a:lnTo>
                  <a:pt x="334" y="1533"/>
                </a:lnTo>
                <a:lnTo>
                  <a:pt x="336" y="1528"/>
                </a:lnTo>
                <a:lnTo>
                  <a:pt x="338" y="1521"/>
                </a:lnTo>
                <a:lnTo>
                  <a:pt x="341" y="1516"/>
                </a:lnTo>
                <a:lnTo>
                  <a:pt x="346" y="1510"/>
                </a:lnTo>
                <a:lnTo>
                  <a:pt x="350" y="1505"/>
                </a:lnTo>
                <a:lnTo>
                  <a:pt x="355" y="1502"/>
                </a:lnTo>
                <a:lnTo>
                  <a:pt x="362" y="1498"/>
                </a:lnTo>
                <a:lnTo>
                  <a:pt x="362" y="1498"/>
                </a:lnTo>
                <a:lnTo>
                  <a:pt x="347" y="1452"/>
                </a:lnTo>
                <a:lnTo>
                  <a:pt x="332" y="1406"/>
                </a:lnTo>
                <a:lnTo>
                  <a:pt x="324" y="1383"/>
                </a:lnTo>
                <a:lnTo>
                  <a:pt x="316" y="1361"/>
                </a:lnTo>
                <a:lnTo>
                  <a:pt x="306" y="1339"/>
                </a:lnTo>
                <a:lnTo>
                  <a:pt x="295" y="1319"/>
                </a:lnTo>
                <a:lnTo>
                  <a:pt x="295" y="1319"/>
                </a:lnTo>
                <a:lnTo>
                  <a:pt x="297" y="1314"/>
                </a:lnTo>
                <a:lnTo>
                  <a:pt x="299" y="1311"/>
                </a:lnTo>
                <a:lnTo>
                  <a:pt x="302" y="1307"/>
                </a:lnTo>
                <a:lnTo>
                  <a:pt x="304" y="1303"/>
                </a:lnTo>
                <a:lnTo>
                  <a:pt x="304" y="1303"/>
                </a:lnTo>
                <a:lnTo>
                  <a:pt x="303" y="1286"/>
                </a:lnTo>
                <a:lnTo>
                  <a:pt x="303" y="1270"/>
                </a:lnTo>
                <a:lnTo>
                  <a:pt x="306" y="1253"/>
                </a:lnTo>
                <a:lnTo>
                  <a:pt x="309" y="1238"/>
                </a:lnTo>
                <a:lnTo>
                  <a:pt x="314" y="1210"/>
                </a:lnTo>
                <a:lnTo>
                  <a:pt x="317" y="1196"/>
                </a:lnTo>
                <a:lnTo>
                  <a:pt x="317" y="1182"/>
                </a:lnTo>
                <a:lnTo>
                  <a:pt x="317" y="1182"/>
                </a:lnTo>
                <a:lnTo>
                  <a:pt x="309" y="1179"/>
                </a:lnTo>
                <a:lnTo>
                  <a:pt x="303" y="1174"/>
                </a:lnTo>
                <a:lnTo>
                  <a:pt x="287" y="1169"/>
                </a:lnTo>
                <a:lnTo>
                  <a:pt x="270" y="1165"/>
                </a:lnTo>
                <a:lnTo>
                  <a:pt x="251" y="1162"/>
                </a:lnTo>
                <a:lnTo>
                  <a:pt x="232" y="1160"/>
                </a:lnTo>
                <a:lnTo>
                  <a:pt x="215" y="1159"/>
                </a:lnTo>
                <a:lnTo>
                  <a:pt x="183" y="1159"/>
                </a:lnTo>
                <a:lnTo>
                  <a:pt x="183" y="1159"/>
                </a:lnTo>
                <a:lnTo>
                  <a:pt x="175" y="1157"/>
                </a:lnTo>
                <a:lnTo>
                  <a:pt x="168" y="1154"/>
                </a:lnTo>
                <a:lnTo>
                  <a:pt x="154" y="1145"/>
                </a:lnTo>
                <a:lnTo>
                  <a:pt x="140" y="1138"/>
                </a:lnTo>
                <a:lnTo>
                  <a:pt x="132" y="1135"/>
                </a:lnTo>
                <a:lnTo>
                  <a:pt x="125" y="1132"/>
                </a:lnTo>
                <a:lnTo>
                  <a:pt x="125" y="1132"/>
                </a:lnTo>
                <a:lnTo>
                  <a:pt x="114" y="1124"/>
                </a:lnTo>
                <a:lnTo>
                  <a:pt x="104" y="1115"/>
                </a:lnTo>
                <a:lnTo>
                  <a:pt x="94" y="1106"/>
                </a:lnTo>
                <a:lnTo>
                  <a:pt x="84" y="1095"/>
                </a:lnTo>
                <a:lnTo>
                  <a:pt x="75" y="1084"/>
                </a:lnTo>
                <a:lnTo>
                  <a:pt x="66" y="1073"/>
                </a:lnTo>
                <a:lnTo>
                  <a:pt x="58" y="1060"/>
                </a:lnTo>
                <a:lnTo>
                  <a:pt x="49" y="1046"/>
                </a:lnTo>
                <a:lnTo>
                  <a:pt x="41" y="1032"/>
                </a:lnTo>
                <a:lnTo>
                  <a:pt x="35" y="1018"/>
                </a:lnTo>
                <a:lnTo>
                  <a:pt x="29" y="1003"/>
                </a:lnTo>
                <a:lnTo>
                  <a:pt x="22" y="987"/>
                </a:lnTo>
                <a:lnTo>
                  <a:pt x="18" y="971"/>
                </a:lnTo>
                <a:lnTo>
                  <a:pt x="13" y="955"/>
                </a:lnTo>
                <a:lnTo>
                  <a:pt x="9" y="938"/>
                </a:lnTo>
                <a:lnTo>
                  <a:pt x="6" y="920"/>
                </a:lnTo>
                <a:lnTo>
                  <a:pt x="6" y="920"/>
                </a:lnTo>
                <a:lnTo>
                  <a:pt x="4" y="900"/>
                </a:lnTo>
                <a:lnTo>
                  <a:pt x="2" y="878"/>
                </a:lnTo>
                <a:lnTo>
                  <a:pt x="0" y="853"/>
                </a:lnTo>
                <a:lnTo>
                  <a:pt x="0" y="828"/>
                </a:lnTo>
                <a:lnTo>
                  <a:pt x="0" y="804"/>
                </a:lnTo>
                <a:lnTo>
                  <a:pt x="1" y="779"/>
                </a:lnTo>
                <a:lnTo>
                  <a:pt x="3" y="755"/>
                </a:lnTo>
                <a:lnTo>
                  <a:pt x="6" y="731"/>
                </a:lnTo>
                <a:lnTo>
                  <a:pt x="6" y="731"/>
                </a:lnTo>
                <a:lnTo>
                  <a:pt x="9" y="719"/>
                </a:lnTo>
                <a:lnTo>
                  <a:pt x="14" y="707"/>
                </a:lnTo>
                <a:lnTo>
                  <a:pt x="18" y="697"/>
                </a:lnTo>
                <a:lnTo>
                  <a:pt x="23" y="687"/>
                </a:lnTo>
                <a:lnTo>
                  <a:pt x="29" y="677"/>
                </a:lnTo>
                <a:lnTo>
                  <a:pt x="35" y="669"/>
                </a:lnTo>
                <a:lnTo>
                  <a:pt x="48" y="653"/>
                </a:lnTo>
                <a:lnTo>
                  <a:pt x="48" y="653"/>
                </a:lnTo>
                <a:lnTo>
                  <a:pt x="55" y="650"/>
                </a:lnTo>
                <a:lnTo>
                  <a:pt x="63" y="647"/>
                </a:lnTo>
                <a:lnTo>
                  <a:pt x="77" y="639"/>
                </a:lnTo>
                <a:lnTo>
                  <a:pt x="91" y="631"/>
                </a:lnTo>
                <a:lnTo>
                  <a:pt x="97" y="628"/>
                </a:lnTo>
                <a:lnTo>
                  <a:pt x="105" y="625"/>
                </a:lnTo>
                <a:lnTo>
                  <a:pt x="105" y="625"/>
                </a:lnTo>
                <a:lnTo>
                  <a:pt x="115" y="623"/>
                </a:lnTo>
                <a:lnTo>
                  <a:pt x="127" y="621"/>
                </a:lnTo>
                <a:lnTo>
                  <a:pt x="139" y="619"/>
                </a:lnTo>
                <a:lnTo>
                  <a:pt x="151" y="619"/>
                </a:lnTo>
                <a:lnTo>
                  <a:pt x="162" y="619"/>
                </a:lnTo>
                <a:lnTo>
                  <a:pt x="173" y="621"/>
                </a:lnTo>
                <a:lnTo>
                  <a:pt x="184" y="623"/>
                </a:lnTo>
                <a:lnTo>
                  <a:pt x="193" y="627"/>
                </a:lnTo>
                <a:lnTo>
                  <a:pt x="193" y="627"/>
                </a:lnTo>
                <a:lnTo>
                  <a:pt x="206" y="636"/>
                </a:lnTo>
                <a:lnTo>
                  <a:pt x="218" y="645"/>
                </a:lnTo>
                <a:lnTo>
                  <a:pt x="229" y="655"/>
                </a:lnTo>
                <a:lnTo>
                  <a:pt x="240" y="667"/>
                </a:lnTo>
                <a:lnTo>
                  <a:pt x="248" y="680"/>
                </a:lnTo>
                <a:lnTo>
                  <a:pt x="257" y="692"/>
                </a:lnTo>
                <a:lnTo>
                  <a:pt x="264" y="705"/>
                </a:lnTo>
                <a:lnTo>
                  <a:pt x="271" y="719"/>
                </a:lnTo>
                <a:lnTo>
                  <a:pt x="271" y="719"/>
                </a:lnTo>
                <a:lnTo>
                  <a:pt x="271" y="698"/>
                </a:lnTo>
                <a:lnTo>
                  <a:pt x="272" y="678"/>
                </a:lnTo>
                <a:lnTo>
                  <a:pt x="274" y="659"/>
                </a:lnTo>
                <a:lnTo>
                  <a:pt x="278" y="642"/>
                </a:lnTo>
                <a:lnTo>
                  <a:pt x="283" y="625"/>
                </a:lnTo>
                <a:lnTo>
                  <a:pt x="291" y="609"/>
                </a:lnTo>
                <a:lnTo>
                  <a:pt x="298" y="594"/>
                </a:lnTo>
                <a:lnTo>
                  <a:pt x="308" y="580"/>
                </a:lnTo>
                <a:lnTo>
                  <a:pt x="308" y="580"/>
                </a:lnTo>
                <a:lnTo>
                  <a:pt x="305" y="576"/>
                </a:lnTo>
                <a:lnTo>
                  <a:pt x="301" y="572"/>
                </a:lnTo>
                <a:lnTo>
                  <a:pt x="296" y="571"/>
                </a:lnTo>
                <a:lnTo>
                  <a:pt x="291" y="570"/>
                </a:lnTo>
                <a:lnTo>
                  <a:pt x="282" y="568"/>
                </a:lnTo>
                <a:lnTo>
                  <a:pt x="279" y="566"/>
                </a:lnTo>
                <a:lnTo>
                  <a:pt x="277" y="563"/>
                </a:lnTo>
                <a:lnTo>
                  <a:pt x="277" y="563"/>
                </a:lnTo>
                <a:lnTo>
                  <a:pt x="276" y="561"/>
                </a:lnTo>
                <a:lnTo>
                  <a:pt x="276" y="559"/>
                </a:lnTo>
                <a:lnTo>
                  <a:pt x="277" y="553"/>
                </a:lnTo>
                <a:lnTo>
                  <a:pt x="279" y="548"/>
                </a:lnTo>
                <a:lnTo>
                  <a:pt x="282" y="543"/>
                </a:lnTo>
                <a:lnTo>
                  <a:pt x="287" y="536"/>
                </a:lnTo>
                <a:lnTo>
                  <a:pt x="289" y="530"/>
                </a:lnTo>
                <a:lnTo>
                  <a:pt x="291" y="522"/>
                </a:lnTo>
                <a:lnTo>
                  <a:pt x="291" y="515"/>
                </a:lnTo>
                <a:lnTo>
                  <a:pt x="291" y="515"/>
                </a:lnTo>
                <a:lnTo>
                  <a:pt x="286" y="511"/>
                </a:lnTo>
                <a:lnTo>
                  <a:pt x="279" y="508"/>
                </a:lnTo>
                <a:lnTo>
                  <a:pt x="266" y="504"/>
                </a:lnTo>
                <a:lnTo>
                  <a:pt x="253" y="498"/>
                </a:lnTo>
                <a:lnTo>
                  <a:pt x="248" y="494"/>
                </a:lnTo>
                <a:lnTo>
                  <a:pt x="244" y="490"/>
                </a:lnTo>
                <a:lnTo>
                  <a:pt x="244" y="490"/>
                </a:lnTo>
                <a:lnTo>
                  <a:pt x="244" y="486"/>
                </a:lnTo>
                <a:lnTo>
                  <a:pt x="245" y="481"/>
                </a:lnTo>
                <a:lnTo>
                  <a:pt x="248" y="471"/>
                </a:lnTo>
                <a:lnTo>
                  <a:pt x="252" y="459"/>
                </a:lnTo>
                <a:lnTo>
                  <a:pt x="256" y="448"/>
                </a:lnTo>
                <a:lnTo>
                  <a:pt x="256" y="448"/>
                </a:lnTo>
                <a:lnTo>
                  <a:pt x="252" y="444"/>
                </a:lnTo>
                <a:lnTo>
                  <a:pt x="248" y="440"/>
                </a:lnTo>
                <a:lnTo>
                  <a:pt x="237" y="433"/>
                </a:lnTo>
                <a:lnTo>
                  <a:pt x="227" y="428"/>
                </a:lnTo>
                <a:lnTo>
                  <a:pt x="221" y="425"/>
                </a:lnTo>
                <a:lnTo>
                  <a:pt x="216" y="422"/>
                </a:lnTo>
                <a:lnTo>
                  <a:pt x="216" y="422"/>
                </a:lnTo>
                <a:lnTo>
                  <a:pt x="222" y="411"/>
                </a:lnTo>
                <a:lnTo>
                  <a:pt x="228" y="399"/>
                </a:lnTo>
                <a:lnTo>
                  <a:pt x="232" y="387"/>
                </a:lnTo>
                <a:lnTo>
                  <a:pt x="235" y="373"/>
                </a:lnTo>
                <a:lnTo>
                  <a:pt x="235" y="373"/>
                </a:lnTo>
                <a:lnTo>
                  <a:pt x="232" y="368"/>
                </a:lnTo>
                <a:lnTo>
                  <a:pt x="227" y="363"/>
                </a:lnTo>
                <a:lnTo>
                  <a:pt x="221" y="359"/>
                </a:lnTo>
                <a:lnTo>
                  <a:pt x="215" y="356"/>
                </a:lnTo>
                <a:lnTo>
                  <a:pt x="202" y="350"/>
                </a:lnTo>
                <a:lnTo>
                  <a:pt x="197" y="345"/>
                </a:lnTo>
                <a:lnTo>
                  <a:pt x="191" y="340"/>
                </a:lnTo>
                <a:lnTo>
                  <a:pt x="191" y="340"/>
                </a:lnTo>
                <a:lnTo>
                  <a:pt x="193" y="335"/>
                </a:lnTo>
                <a:lnTo>
                  <a:pt x="196" y="329"/>
                </a:lnTo>
                <a:lnTo>
                  <a:pt x="198" y="324"/>
                </a:lnTo>
                <a:lnTo>
                  <a:pt x="202" y="320"/>
                </a:lnTo>
                <a:lnTo>
                  <a:pt x="210" y="311"/>
                </a:lnTo>
                <a:lnTo>
                  <a:pt x="216" y="304"/>
                </a:lnTo>
                <a:lnTo>
                  <a:pt x="216" y="304"/>
                </a:lnTo>
                <a:lnTo>
                  <a:pt x="214" y="299"/>
                </a:lnTo>
                <a:lnTo>
                  <a:pt x="210" y="296"/>
                </a:lnTo>
                <a:lnTo>
                  <a:pt x="202" y="291"/>
                </a:lnTo>
                <a:lnTo>
                  <a:pt x="192" y="287"/>
                </a:lnTo>
                <a:lnTo>
                  <a:pt x="183" y="282"/>
                </a:lnTo>
                <a:lnTo>
                  <a:pt x="183" y="282"/>
                </a:lnTo>
                <a:lnTo>
                  <a:pt x="176" y="265"/>
                </a:lnTo>
                <a:lnTo>
                  <a:pt x="168" y="248"/>
                </a:lnTo>
                <a:lnTo>
                  <a:pt x="150" y="214"/>
                </a:lnTo>
                <a:lnTo>
                  <a:pt x="142" y="198"/>
                </a:lnTo>
                <a:lnTo>
                  <a:pt x="136" y="181"/>
                </a:lnTo>
                <a:lnTo>
                  <a:pt x="134" y="172"/>
                </a:lnTo>
                <a:lnTo>
                  <a:pt x="132" y="163"/>
                </a:lnTo>
                <a:lnTo>
                  <a:pt x="131" y="154"/>
                </a:lnTo>
                <a:lnTo>
                  <a:pt x="131" y="145"/>
                </a:lnTo>
                <a:lnTo>
                  <a:pt x="131" y="145"/>
                </a:lnTo>
                <a:lnTo>
                  <a:pt x="137" y="141"/>
                </a:lnTo>
                <a:lnTo>
                  <a:pt x="140" y="136"/>
                </a:lnTo>
                <a:lnTo>
                  <a:pt x="143" y="128"/>
                </a:lnTo>
                <a:lnTo>
                  <a:pt x="146" y="122"/>
                </a:lnTo>
                <a:lnTo>
                  <a:pt x="150" y="107"/>
                </a:lnTo>
                <a:lnTo>
                  <a:pt x="152" y="94"/>
                </a:lnTo>
                <a:lnTo>
                  <a:pt x="152" y="94"/>
                </a:lnTo>
                <a:lnTo>
                  <a:pt x="164" y="89"/>
                </a:lnTo>
                <a:lnTo>
                  <a:pt x="173" y="83"/>
                </a:lnTo>
                <a:lnTo>
                  <a:pt x="190" y="70"/>
                </a:lnTo>
                <a:lnTo>
                  <a:pt x="199" y="64"/>
                </a:lnTo>
                <a:lnTo>
                  <a:pt x="208" y="59"/>
                </a:lnTo>
                <a:lnTo>
                  <a:pt x="219" y="54"/>
                </a:lnTo>
                <a:lnTo>
                  <a:pt x="231" y="52"/>
                </a:lnTo>
                <a:lnTo>
                  <a:pt x="231" y="52"/>
                </a:lnTo>
                <a:lnTo>
                  <a:pt x="238" y="51"/>
                </a:lnTo>
                <a:lnTo>
                  <a:pt x="246" y="52"/>
                </a:lnTo>
                <a:lnTo>
                  <a:pt x="253" y="53"/>
                </a:lnTo>
                <a:lnTo>
                  <a:pt x="260" y="54"/>
                </a:lnTo>
                <a:lnTo>
                  <a:pt x="273" y="59"/>
                </a:lnTo>
                <a:lnTo>
                  <a:pt x="284" y="66"/>
                </a:lnTo>
                <a:lnTo>
                  <a:pt x="296" y="74"/>
                </a:lnTo>
                <a:lnTo>
                  <a:pt x="307" y="82"/>
                </a:lnTo>
                <a:lnTo>
                  <a:pt x="328" y="99"/>
                </a:lnTo>
                <a:lnTo>
                  <a:pt x="328" y="99"/>
                </a:lnTo>
                <a:lnTo>
                  <a:pt x="336" y="128"/>
                </a:lnTo>
                <a:lnTo>
                  <a:pt x="343" y="156"/>
                </a:lnTo>
                <a:lnTo>
                  <a:pt x="353" y="183"/>
                </a:lnTo>
                <a:lnTo>
                  <a:pt x="362" y="210"/>
                </a:lnTo>
                <a:lnTo>
                  <a:pt x="383" y="262"/>
                </a:lnTo>
                <a:lnTo>
                  <a:pt x="404" y="313"/>
                </a:lnTo>
                <a:lnTo>
                  <a:pt x="426" y="364"/>
                </a:lnTo>
                <a:lnTo>
                  <a:pt x="446" y="415"/>
                </a:lnTo>
                <a:lnTo>
                  <a:pt x="455" y="441"/>
                </a:lnTo>
                <a:lnTo>
                  <a:pt x="463" y="468"/>
                </a:lnTo>
                <a:lnTo>
                  <a:pt x="472" y="494"/>
                </a:lnTo>
                <a:lnTo>
                  <a:pt x="478" y="521"/>
                </a:lnTo>
                <a:lnTo>
                  <a:pt x="478" y="521"/>
                </a:lnTo>
                <a:lnTo>
                  <a:pt x="490" y="528"/>
                </a:lnTo>
                <a:lnTo>
                  <a:pt x="502" y="534"/>
                </a:lnTo>
                <a:lnTo>
                  <a:pt x="514" y="540"/>
                </a:lnTo>
                <a:lnTo>
                  <a:pt x="526" y="547"/>
                </a:lnTo>
                <a:lnTo>
                  <a:pt x="526" y="547"/>
                </a:lnTo>
                <a:lnTo>
                  <a:pt x="560" y="612"/>
                </a:lnTo>
                <a:lnTo>
                  <a:pt x="595" y="680"/>
                </a:lnTo>
                <a:lnTo>
                  <a:pt x="595" y="680"/>
                </a:lnTo>
                <a:lnTo>
                  <a:pt x="613" y="747"/>
                </a:lnTo>
                <a:lnTo>
                  <a:pt x="631" y="817"/>
                </a:lnTo>
                <a:lnTo>
                  <a:pt x="631" y="817"/>
                </a:lnTo>
                <a:lnTo>
                  <a:pt x="630" y="826"/>
                </a:lnTo>
                <a:lnTo>
                  <a:pt x="630" y="836"/>
                </a:lnTo>
                <a:lnTo>
                  <a:pt x="630" y="855"/>
                </a:lnTo>
                <a:lnTo>
                  <a:pt x="632" y="899"/>
                </a:lnTo>
                <a:lnTo>
                  <a:pt x="632" y="920"/>
                </a:lnTo>
                <a:lnTo>
                  <a:pt x="630" y="943"/>
                </a:lnTo>
                <a:lnTo>
                  <a:pt x="628" y="955"/>
                </a:lnTo>
                <a:lnTo>
                  <a:pt x="626" y="965"/>
                </a:lnTo>
                <a:lnTo>
                  <a:pt x="622" y="976"/>
                </a:lnTo>
                <a:lnTo>
                  <a:pt x="617" y="987"/>
                </a:lnTo>
                <a:lnTo>
                  <a:pt x="617" y="987"/>
                </a:lnTo>
                <a:lnTo>
                  <a:pt x="620" y="989"/>
                </a:lnTo>
                <a:lnTo>
                  <a:pt x="623" y="992"/>
                </a:lnTo>
                <a:lnTo>
                  <a:pt x="626" y="1001"/>
                </a:lnTo>
                <a:lnTo>
                  <a:pt x="628" y="1011"/>
                </a:lnTo>
                <a:lnTo>
                  <a:pt x="631" y="1022"/>
                </a:lnTo>
                <a:lnTo>
                  <a:pt x="634" y="1034"/>
                </a:lnTo>
                <a:lnTo>
                  <a:pt x="637" y="1045"/>
                </a:lnTo>
                <a:lnTo>
                  <a:pt x="641" y="1054"/>
                </a:lnTo>
                <a:lnTo>
                  <a:pt x="643" y="1059"/>
                </a:lnTo>
                <a:lnTo>
                  <a:pt x="646" y="1062"/>
                </a:lnTo>
                <a:lnTo>
                  <a:pt x="646" y="1062"/>
                </a:lnTo>
                <a:lnTo>
                  <a:pt x="644" y="1069"/>
                </a:lnTo>
                <a:lnTo>
                  <a:pt x="645" y="1076"/>
                </a:lnTo>
                <a:lnTo>
                  <a:pt x="646" y="1082"/>
                </a:lnTo>
                <a:lnTo>
                  <a:pt x="651" y="1089"/>
                </a:lnTo>
                <a:lnTo>
                  <a:pt x="651" y="1089"/>
                </a:lnTo>
                <a:lnTo>
                  <a:pt x="655" y="1073"/>
                </a:lnTo>
                <a:lnTo>
                  <a:pt x="657" y="1054"/>
                </a:lnTo>
                <a:lnTo>
                  <a:pt x="659" y="1036"/>
                </a:lnTo>
                <a:lnTo>
                  <a:pt x="659" y="1018"/>
                </a:lnTo>
                <a:lnTo>
                  <a:pt x="660" y="982"/>
                </a:lnTo>
                <a:lnTo>
                  <a:pt x="660" y="964"/>
                </a:lnTo>
                <a:lnTo>
                  <a:pt x="661" y="947"/>
                </a:lnTo>
                <a:lnTo>
                  <a:pt x="661" y="947"/>
                </a:lnTo>
                <a:lnTo>
                  <a:pt x="664" y="931"/>
                </a:lnTo>
                <a:lnTo>
                  <a:pt x="667" y="915"/>
                </a:lnTo>
                <a:lnTo>
                  <a:pt x="670" y="898"/>
                </a:lnTo>
                <a:lnTo>
                  <a:pt x="671" y="881"/>
                </a:lnTo>
                <a:lnTo>
                  <a:pt x="671" y="881"/>
                </a:lnTo>
                <a:lnTo>
                  <a:pt x="672" y="852"/>
                </a:lnTo>
                <a:lnTo>
                  <a:pt x="671" y="823"/>
                </a:lnTo>
                <a:lnTo>
                  <a:pt x="672" y="795"/>
                </a:lnTo>
                <a:lnTo>
                  <a:pt x="673" y="781"/>
                </a:lnTo>
                <a:lnTo>
                  <a:pt x="675" y="768"/>
                </a:lnTo>
                <a:lnTo>
                  <a:pt x="675" y="768"/>
                </a:lnTo>
                <a:lnTo>
                  <a:pt x="677" y="765"/>
                </a:lnTo>
                <a:lnTo>
                  <a:pt x="680" y="761"/>
                </a:lnTo>
                <a:lnTo>
                  <a:pt x="682" y="758"/>
                </a:lnTo>
                <a:lnTo>
                  <a:pt x="684" y="755"/>
                </a:lnTo>
                <a:lnTo>
                  <a:pt x="684" y="755"/>
                </a:lnTo>
                <a:lnTo>
                  <a:pt x="685" y="747"/>
                </a:lnTo>
                <a:lnTo>
                  <a:pt x="686" y="740"/>
                </a:lnTo>
                <a:lnTo>
                  <a:pt x="686" y="726"/>
                </a:lnTo>
                <a:lnTo>
                  <a:pt x="687" y="718"/>
                </a:lnTo>
                <a:lnTo>
                  <a:pt x="688" y="711"/>
                </a:lnTo>
                <a:lnTo>
                  <a:pt x="690" y="704"/>
                </a:lnTo>
                <a:lnTo>
                  <a:pt x="695" y="698"/>
                </a:lnTo>
                <a:lnTo>
                  <a:pt x="695" y="698"/>
                </a:lnTo>
                <a:lnTo>
                  <a:pt x="692" y="687"/>
                </a:lnTo>
                <a:lnTo>
                  <a:pt x="692" y="677"/>
                </a:lnTo>
                <a:lnTo>
                  <a:pt x="694" y="668"/>
                </a:lnTo>
                <a:lnTo>
                  <a:pt x="699" y="658"/>
                </a:lnTo>
                <a:lnTo>
                  <a:pt x="699" y="658"/>
                </a:lnTo>
                <a:lnTo>
                  <a:pt x="692" y="651"/>
                </a:lnTo>
                <a:lnTo>
                  <a:pt x="690" y="646"/>
                </a:lnTo>
                <a:lnTo>
                  <a:pt x="688" y="642"/>
                </a:lnTo>
                <a:lnTo>
                  <a:pt x="688" y="642"/>
                </a:lnTo>
                <a:lnTo>
                  <a:pt x="688" y="635"/>
                </a:lnTo>
                <a:lnTo>
                  <a:pt x="690" y="629"/>
                </a:lnTo>
                <a:lnTo>
                  <a:pt x="694" y="625"/>
                </a:lnTo>
                <a:lnTo>
                  <a:pt x="698" y="622"/>
                </a:lnTo>
                <a:lnTo>
                  <a:pt x="706" y="614"/>
                </a:lnTo>
                <a:lnTo>
                  <a:pt x="710" y="611"/>
                </a:lnTo>
                <a:lnTo>
                  <a:pt x="713" y="607"/>
                </a:lnTo>
                <a:lnTo>
                  <a:pt x="713" y="607"/>
                </a:lnTo>
                <a:lnTo>
                  <a:pt x="713" y="600"/>
                </a:lnTo>
                <a:lnTo>
                  <a:pt x="712" y="594"/>
                </a:lnTo>
                <a:lnTo>
                  <a:pt x="714" y="580"/>
                </a:lnTo>
                <a:lnTo>
                  <a:pt x="716" y="565"/>
                </a:lnTo>
                <a:lnTo>
                  <a:pt x="720" y="549"/>
                </a:lnTo>
                <a:lnTo>
                  <a:pt x="723" y="532"/>
                </a:lnTo>
                <a:lnTo>
                  <a:pt x="727" y="515"/>
                </a:lnTo>
                <a:lnTo>
                  <a:pt x="729" y="496"/>
                </a:lnTo>
                <a:lnTo>
                  <a:pt x="730" y="478"/>
                </a:lnTo>
                <a:lnTo>
                  <a:pt x="730" y="478"/>
                </a:lnTo>
                <a:lnTo>
                  <a:pt x="734" y="472"/>
                </a:lnTo>
                <a:lnTo>
                  <a:pt x="736" y="470"/>
                </a:lnTo>
                <a:lnTo>
                  <a:pt x="740" y="468"/>
                </a:lnTo>
                <a:lnTo>
                  <a:pt x="740" y="468"/>
                </a:lnTo>
                <a:lnTo>
                  <a:pt x="736" y="465"/>
                </a:lnTo>
                <a:lnTo>
                  <a:pt x="734" y="462"/>
                </a:lnTo>
                <a:lnTo>
                  <a:pt x="732" y="459"/>
                </a:lnTo>
                <a:lnTo>
                  <a:pt x="730" y="456"/>
                </a:lnTo>
                <a:lnTo>
                  <a:pt x="729" y="448"/>
                </a:lnTo>
                <a:lnTo>
                  <a:pt x="730" y="443"/>
                </a:lnTo>
                <a:lnTo>
                  <a:pt x="730" y="443"/>
                </a:lnTo>
                <a:lnTo>
                  <a:pt x="713" y="426"/>
                </a:lnTo>
                <a:lnTo>
                  <a:pt x="697" y="408"/>
                </a:lnTo>
                <a:lnTo>
                  <a:pt x="682" y="389"/>
                </a:lnTo>
                <a:lnTo>
                  <a:pt x="666" y="372"/>
                </a:lnTo>
                <a:lnTo>
                  <a:pt x="666" y="372"/>
                </a:lnTo>
                <a:lnTo>
                  <a:pt x="664" y="364"/>
                </a:lnTo>
                <a:lnTo>
                  <a:pt x="660" y="355"/>
                </a:lnTo>
                <a:lnTo>
                  <a:pt x="654" y="340"/>
                </a:lnTo>
                <a:lnTo>
                  <a:pt x="646" y="324"/>
                </a:lnTo>
                <a:lnTo>
                  <a:pt x="644" y="317"/>
                </a:lnTo>
                <a:lnTo>
                  <a:pt x="642" y="307"/>
                </a:lnTo>
                <a:lnTo>
                  <a:pt x="642" y="307"/>
                </a:lnTo>
                <a:lnTo>
                  <a:pt x="641" y="298"/>
                </a:lnTo>
                <a:lnTo>
                  <a:pt x="641" y="289"/>
                </a:lnTo>
                <a:lnTo>
                  <a:pt x="643" y="271"/>
                </a:lnTo>
                <a:lnTo>
                  <a:pt x="646" y="251"/>
                </a:lnTo>
                <a:lnTo>
                  <a:pt x="651" y="232"/>
                </a:lnTo>
                <a:lnTo>
                  <a:pt x="657" y="214"/>
                </a:lnTo>
                <a:lnTo>
                  <a:pt x="665" y="196"/>
                </a:lnTo>
                <a:lnTo>
                  <a:pt x="672" y="180"/>
                </a:lnTo>
                <a:lnTo>
                  <a:pt x="680" y="165"/>
                </a:lnTo>
                <a:lnTo>
                  <a:pt x="680" y="165"/>
                </a:lnTo>
                <a:lnTo>
                  <a:pt x="684" y="158"/>
                </a:lnTo>
                <a:lnTo>
                  <a:pt x="691" y="153"/>
                </a:lnTo>
                <a:lnTo>
                  <a:pt x="707" y="139"/>
                </a:lnTo>
                <a:lnTo>
                  <a:pt x="715" y="131"/>
                </a:lnTo>
                <a:lnTo>
                  <a:pt x="721" y="124"/>
                </a:lnTo>
                <a:lnTo>
                  <a:pt x="723" y="120"/>
                </a:lnTo>
                <a:lnTo>
                  <a:pt x="726" y="115"/>
                </a:lnTo>
                <a:lnTo>
                  <a:pt x="726" y="111"/>
                </a:lnTo>
                <a:lnTo>
                  <a:pt x="726" y="106"/>
                </a:lnTo>
                <a:lnTo>
                  <a:pt x="726" y="106"/>
                </a:lnTo>
                <a:lnTo>
                  <a:pt x="730" y="106"/>
                </a:lnTo>
                <a:lnTo>
                  <a:pt x="733" y="105"/>
                </a:lnTo>
                <a:lnTo>
                  <a:pt x="736" y="100"/>
                </a:lnTo>
                <a:lnTo>
                  <a:pt x="738" y="96"/>
                </a:lnTo>
                <a:lnTo>
                  <a:pt x="743" y="87"/>
                </a:lnTo>
                <a:lnTo>
                  <a:pt x="746" y="83"/>
                </a:lnTo>
                <a:lnTo>
                  <a:pt x="750" y="81"/>
                </a:lnTo>
                <a:lnTo>
                  <a:pt x="750" y="81"/>
                </a:lnTo>
                <a:lnTo>
                  <a:pt x="751" y="76"/>
                </a:lnTo>
                <a:lnTo>
                  <a:pt x="753" y="70"/>
                </a:lnTo>
                <a:lnTo>
                  <a:pt x="756" y="66"/>
                </a:lnTo>
                <a:lnTo>
                  <a:pt x="757" y="60"/>
                </a:lnTo>
                <a:lnTo>
                  <a:pt x="757" y="60"/>
                </a:lnTo>
                <a:lnTo>
                  <a:pt x="763" y="59"/>
                </a:lnTo>
                <a:lnTo>
                  <a:pt x="768" y="56"/>
                </a:lnTo>
                <a:lnTo>
                  <a:pt x="773" y="54"/>
                </a:lnTo>
                <a:lnTo>
                  <a:pt x="776" y="50"/>
                </a:lnTo>
                <a:lnTo>
                  <a:pt x="782" y="41"/>
                </a:lnTo>
                <a:lnTo>
                  <a:pt x="788" y="32"/>
                </a:lnTo>
                <a:lnTo>
                  <a:pt x="793" y="22"/>
                </a:lnTo>
                <a:lnTo>
                  <a:pt x="798" y="13"/>
                </a:lnTo>
                <a:lnTo>
                  <a:pt x="802" y="9"/>
                </a:lnTo>
                <a:lnTo>
                  <a:pt x="805" y="5"/>
                </a:lnTo>
                <a:lnTo>
                  <a:pt x="809" y="2"/>
                </a:lnTo>
                <a:lnTo>
                  <a:pt x="814" y="0"/>
                </a:lnTo>
                <a:lnTo>
                  <a:pt x="814" y="0"/>
                </a:lnTo>
                <a:lnTo>
                  <a:pt x="818" y="8"/>
                </a:lnTo>
                <a:lnTo>
                  <a:pt x="819" y="17"/>
                </a:lnTo>
                <a:lnTo>
                  <a:pt x="820" y="25"/>
                </a:lnTo>
                <a:lnTo>
                  <a:pt x="820" y="34"/>
                </a:lnTo>
                <a:lnTo>
                  <a:pt x="819" y="51"/>
                </a:lnTo>
                <a:lnTo>
                  <a:pt x="820" y="61"/>
                </a:lnTo>
                <a:lnTo>
                  <a:pt x="821" y="70"/>
                </a:lnTo>
                <a:lnTo>
                  <a:pt x="821" y="70"/>
                </a:lnTo>
                <a:lnTo>
                  <a:pt x="825" y="83"/>
                </a:lnTo>
                <a:lnTo>
                  <a:pt x="831" y="95"/>
                </a:lnTo>
                <a:lnTo>
                  <a:pt x="837" y="108"/>
                </a:lnTo>
                <a:lnTo>
                  <a:pt x="844" y="120"/>
                </a:lnTo>
                <a:lnTo>
                  <a:pt x="859" y="143"/>
                </a:lnTo>
                <a:lnTo>
                  <a:pt x="867" y="156"/>
                </a:lnTo>
                <a:lnTo>
                  <a:pt x="873" y="168"/>
                </a:lnTo>
                <a:lnTo>
                  <a:pt x="873" y="168"/>
                </a:lnTo>
                <a:lnTo>
                  <a:pt x="882" y="193"/>
                </a:lnTo>
                <a:lnTo>
                  <a:pt x="888" y="217"/>
                </a:lnTo>
                <a:lnTo>
                  <a:pt x="894" y="242"/>
                </a:lnTo>
                <a:lnTo>
                  <a:pt x="896" y="265"/>
                </a:lnTo>
                <a:lnTo>
                  <a:pt x="895" y="289"/>
                </a:lnTo>
                <a:lnTo>
                  <a:pt x="894" y="312"/>
                </a:lnTo>
                <a:lnTo>
                  <a:pt x="889" y="336"/>
                </a:lnTo>
                <a:lnTo>
                  <a:pt x="883" y="359"/>
                </a:lnTo>
                <a:lnTo>
                  <a:pt x="883" y="359"/>
                </a:lnTo>
                <a:lnTo>
                  <a:pt x="877" y="368"/>
                </a:lnTo>
                <a:lnTo>
                  <a:pt x="870" y="377"/>
                </a:lnTo>
                <a:lnTo>
                  <a:pt x="858" y="395"/>
                </a:lnTo>
                <a:lnTo>
                  <a:pt x="847" y="413"/>
                </a:lnTo>
                <a:lnTo>
                  <a:pt x="840" y="422"/>
                </a:lnTo>
                <a:lnTo>
                  <a:pt x="834" y="430"/>
                </a:lnTo>
                <a:lnTo>
                  <a:pt x="834" y="430"/>
                </a:lnTo>
                <a:lnTo>
                  <a:pt x="839" y="442"/>
                </a:lnTo>
                <a:lnTo>
                  <a:pt x="841" y="447"/>
                </a:lnTo>
                <a:lnTo>
                  <a:pt x="841" y="455"/>
                </a:lnTo>
                <a:lnTo>
                  <a:pt x="841" y="455"/>
                </a:lnTo>
                <a:lnTo>
                  <a:pt x="840" y="458"/>
                </a:lnTo>
                <a:lnTo>
                  <a:pt x="839" y="459"/>
                </a:lnTo>
                <a:lnTo>
                  <a:pt x="835" y="462"/>
                </a:lnTo>
                <a:lnTo>
                  <a:pt x="829" y="464"/>
                </a:lnTo>
                <a:lnTo>
                  <a:pt x="827" y="465"/>
                </a:lnTo>
                <a:lnTo>
                  <a:pt x="825" y="468"/>
                </a:lnTo>
                <a:lnTo>
                  <a:pt x="825" y="468"/>
                </a:lnTo>
                <a:lnTo>
                  <a:pt x="828" y="479"/>
                </a:lnTo>
                <a:lnTo>
                  <a:pt x="831" y="494"/>
                </a:lnTo>
                <a:lnTo>
                  <a:pt x="832" y="509"/>
                </a:lnTo>
                <a:lnTo>
                  <a:pt x="833" y="526"/>
                </a:lnTo>
                <a:lnTo>
                  <a:pt x="833" y="560"/>
                </a:lnTo>
                <a:lnTo>
                  <a:pt x="834" y="592"/>
                </a:lnTo>
                <a:lnTo>
                  <a:pt x="834" y="592"/>
                </a:lnTo>
                <a:lnTo>
                  <a:pt x="835" y="598"/>
                </a:lnTo>
                <a:lnTo>
                  <a:pt x="837" y="604"/>
                </a:lnTo>
                <a:lnTo>
                  <a:pt x="837" y="606"/>
                </a:lnTo>
                <a:lnTo>
                  <a:pt x="837" y="608"/>
                </a:lnTo>
                <a:lnTo>
                  <a:pt x="836" y="611"/>
                </a:lnTo>
                <a:lnTo>
                  <a:pt x="834" y="613"/>
                </a:lnTo>
                <a:lnTo>
                  <a:pt x="834" y="613"/>
                </a:lnTo>
                <a:lnTo>
                  <a:pt x="839" y="617"/>
                </a:lnTo>
                <a:lnTo>
                  <a:pt x="844" y="624"/>
                </a:lnTo>
                <a:lnTo>
                  <a:pt x="852" y="638"/>
                </a:lnTo>
                <a:lnTo>
                  <a:pt x="852" y="638"/>
                </a:lnTo>
                <a:lnTo>
                  <a:pt x="850" y="645"/>
                </a:lnTo>
                <a:lnTo>
                  <a:pt x="846" y="652"/>
                </a:lnTo>
                <a:lnTo>
                  <a:pt x="842" y="658"/>
                </a:lnTo>
                <a:lnTo>
                  <a:pt x="840" y="665"/>
                </a:lnTo>
                <a:lnTo>
                  <a:pt x="840" y="665"/>
                </a:lnTo>
                <a:lnTo>
                  <a:pt x="839" y="671"/>
                </a:lnTo>
                <a:lnTo>
                  <a:pt x="839" y="676"/>
                </a:lnTo>
                <a:lnTo>
                  <a:pt x="841" y="688"/>
                </a:lnTo>
                <a:lnTo>
                  <a:pt x="844" y="701"/>
                </a:lnTo>
                <a:lnTo>
                  <a:pt x="846" y="713"/>
                </a:lnTo>
                <a:lnTo>
                  <a:pt x="846" y="713"/>
                </a:lnTo>
                <a:lnTo>
                  <a:pt x="846" y="721"/>
                </a:lnTo>
                <a:lnTo>
                  <a:pt x="843" y="730"/>
                </a:lnTo>
                <a:lnTo>
                  <a:pt x="842" y="738"/>
                </a:lnTo>
                <a:lnTo>
                  <a:pt x="841" y="748"/>
                </a:lnTo>
                <a:lnTo>
                  <a:pt x="841" y="748"/>
                </a:lnTo>
                <a:lnTo>
                  <a:pt x="843" y="773"/>
                </a:lnTo>
                <a:lnTo>
                  <a:pt x="844" y="797"/>
                </a:lnTo>
                <a:lnTo>
                  <a:pt x="846" y="822"/>
                </a:lnTo>
                <a:lnTo>
                  <a:pt x="846" y="834"/>
                </a:lnTo>
                <a:lnTo>
                  <a:pt x="843" y="846"/>
                </a:lnTo>
                <a:lnTo>
                  <a:pt x="843" y="846"/>
                </a:lnTo>
                <a:lnTo>
                  <a:pt x="844" y="849"/>
                </a:lnTo>
                <a:lnTo>
                  <a:pt x="843" y="851"/>
                </a:lnTo>
                <a:lnTo>
                  <a:pt x="842" y="852"/>
                </a:lnTo>
                <a:lnTo>
                  <a:pt x="841" y="853"/>
                </a:lnTo>
                <a:lnTo>
                  <a:pt x="838" y="855"/>
                </a:lnTo>
                <a:lnTo>
                  <a:pt x="836" y="856"/>
                </a:lnTo>
                <a:lnTo>
                  <a:pt x="836" y="858"/>
                </a:lnTo>
                <a:lnTo>
                  <a:pt x="836" y="858"/>
                </a:lnTo>
                <a:lnTo>
                  <a:pt x="844" y="884"/>
                </a:lnTo>
                <a:lnTo>
                  <a:pt x="855" y="909"/>
                </a:lnTo>
                <a:lnTo>
                  <a:pt x="877" y="958"/>
                </a:lnTo>
                <a:lnTo>
                  <a:pt x="877" y="958"/>
                </a:lnTo>
                <a:lnTo>
                  <a:pt x="880" y="953"/>
                </a:lnTo>
                <a:lnTo>
                  <a:pt x="882" y="946"/>
                </a:lnTo>
                <a:lnTo>
                  <a:pt x="885" y="931"/>
                </a:lnTo>
                <a:lnTo>
                  <a:pt x="885" y="916"/>
                </a:lnTo>
                <a:lnTo>
                  <a:pt x="885" y="903"/>
                </a:lnTo>
                <a:lnTo>
                  <a:pt x="885" y="903"/>
                </a:lnTo>
                <a:lnTo>
                  <a:pt x="894" y="878"/>
                </a:lnTo>
                <a:lnTo>
                  <a:pt x="900" y="851"/>
                </a:lnTo>
                <a:lnTo>
                  <a:pt x="903" y="837"/>
                </a:lnTo>
                <a:lnTo>
                  <a:pt x="906" y="823"/>
                </a:lnTo>
                <a:lnTo>
                  <a:pt x="907" y="810"/>
                </a:lnTo>
                <a:lnTo>
                  <a:pt x="907" y="797"/>
                </a:lnTo>
                <a:lnTo>
                  <a:pt x="907" y="797"/>
                </a:lnTo>
                <a:lnTo>
                  <a:pt x="911" y="791"/>
                </a:lnTo>
                <a:lnTo>
                  <a:pt x="913" y="788"/>
                </a:lnTo>
                <a:lnTo>
                  <a:pt x="916" y="786"/>
                </a:lnTo>
                <a:lnTo>
                  <a:pt x="916" y="786"/>
                </a:lnTo>
                <a:lnTo>
                  <a:pt x="915" y="775"/>
                </a:lnTo>
                <a:lnTo>
                  <a:pt x="916" y="763"/>
                </a:lnTo>
                <a:lnTo>
                  <a:pt x="919" y="736"/>
                </a:lnTo>
                <a:lnTo>
                  <a:pt x="920" y="722"/>
                </a:lnTo>
                <a:lnTo>
                  <a:pt x="922" y="708"/>
                </a:lnTo>
                <a:lnTo>
                  <a:pt x="922" y="695"/>
                </a:lnTo>
                <a:lnTo>
                  <a:pt x="920" y="682"/>
                </a:lnTo>
                <a:lnTo>
                  <a:pt x="920" y="682"/>
                </a:lnTo>
                <a:lnTo>
                  <a:pt x="924" y="680"/>
                </a:lnTo>
                <a:lnTo>
                  <a:pt x="926" y="677"/>
                </a:lnTo>
                <a:lnTo>
                  <a:pt x="930" y="671"/>
                </a:lnTo>
                <a:lnTo>
                  <a:pt x="931" y="669"/>
                </a:lnTo>
                <a:lnTo>
                  <a:pt x="933" y="667"/>
                </a:lnTo>
                <a:lnTo>
                  <a:pt x="937" y="666"/>
                </a:lnTo>
                <a:lnTo>
                  <a:pt x="940" y="667"/>
                </a:lnTo>
                <a:lnTo>
                  <a:pt x="940" y="667"/>
                </a:lnTo>
                <a:lnTo>
                  <a:pt x="949" y="646"/>
                </a:lnTo>
                <a:lnTo>
                  <a:pt x="958" y="625"/>
                </a:lnTo>
                <a:lnTo>
                  <a:pt x="965" y="602"/>
                </a:lnTo>
                <a:lnTo>
                  <a:pt x="973" y="580"/>
                </a:lnTo>
                <a:lnTo>
                  <a:pt x="986" y="536"/>
                </a:lnTo>
                <a:lnTo>
                  <a:pt x="992" y="515"/>
                </a:lnTo>
                <a:lnTo>
                  <a:pt x="1000" y="494"/>
                </a:lnTo>
                <a:lnTo>
                  <a:pt x="1000" y="494"/>
                </a:lnTo>
                <a:lnTo>
                  <a:pt x="995" y="487"/>
                </a:lnTo>
                <a:lnTo>
                  <a:pt x="991" y="479"/>
                </a:lnTo>
                <a:lnTo>
                  <a:pt x="991" y="479"/>
                </a:lnTo>
                <a:lnTo>
                  <a:pt x="993" y="476"/>
                </a:lnTo>
                <a:lnTo>
                  <a:pt x="994" y="472"/>
                </a:lnTo>
                <a:lnTo>
                  <a:pt x="1000" y="465"/>
                </a:lnTo>
                <a:lnTo>
                  <a:pt x="1000" y="465"/>
                </a:lnTo>
                <a:lnTo>
                  <a:pt x="992" y="453"/>
                </a:lnTo>
                <a:lnTo>
                  <a:pt x="988" y="447"/>
                </a:lnTo>
                <a:lnTo>
                  <a:pt x="983" y="443"/>
                </a:lnTo>
                <a:lnTo>
                  <a:pt x="983" y="443"/>
                </a:lnTo>
                <a:lnTo>
                  <a:pt x="977" y="408"/>
                </a:lnTo>
                <a:lnTo>
                  <a:pt x="975" y="393"/>
                </a:lnTo>
                <a:lnTo>
                  <a:pt x="971" y="375"/>
                </a:lnTo>
                <a:lnTo>
                  <a:pt x="971" y="375"/>
                </a:lnTo>
                <a:lnTo>
                  <a:pt x="975" y="345"/>
                </a:lnTo>
                <a:lnTo>
                  <a:pt x="983" y="311"/>
                </a:lnTo>
                <a:lnTo>
                  <a:pt x="987" y="294"/>
                </a:lnTo>
                <a:lnTo>
                  <a:pt x="992" y="278"/>
                </a:lnTo>
                <a:lnTo>
                  <a:pt x="998" y="262"/>
                </a:lnTo>
                <a:lnTo>
                  <a:pt x="1004" y="247"/>
                </a:lnTo>
                <a:lnTo>
                  <a:pt x="1004" y="247"/>
                </a:lnTo>
                <a:lnTo>
                  <a:pt x="1008" y="245"/>
                </a:lnTo>
                <a:lnTo>
                  <a:pt x="1014" y="243"/>
                </a:lnTo>
                <a:lnTo>
                  <a:pt x="1024" y="242"/>
                </a:lnTo>
                <a:lnTo>
                  <a:pt x="1036" y="242"/>
                </a:lnTo>
                <a:lnTo>
                  <a:pt x="1047" y="243"/>
                </a:lnTo>
                <a:lnTo>
                  <a:pt x="1070" y="246"/>
                </a:lnTo>
                <a:lnTo>
                  <a:pt x="1081" y="247"/>
                </a:lnTo>
                <a:lnTo>
                  <a:pt x="1091" y="245"/>
                </a:lnTo>
                <a:lnTo>
                  <a:pt x="1091" y="245"/>
                </a:lnTo>
                <a:lnTo>
                  <a:pt x="1096" y="249"/>
                </a:lnTo>
                <a:lnTo>
                  <a:pt x="1100" y="252"/>
                </a:lnTo>
                <a:lnTo>
                  <a:pt x="1112" y="258"/>
                </a:lnTo>
                <a:lnTo>
                  <a:pt x="1124" y="262"/>
                </a:lnTo>
                <a:lnTo>
                  <a:pt x="1135" y="268"/>
                </a:lnTo>
                <a:lnTo>
                  <a:pt x="1135" y="268"/>
                </a:lnTo>
                <a:lnTo>
                  <a:pt x="1136" y="294"/>
                </a:lnTo>
                <a:lnTo>
                  <a:pt x="1136" y="322"/>
                </a:lnTo>
                <a:lnTo>
                  <a:pt x="1135" y="350"/>
                </a:lnTo>
                <a:lnTo>
                  <a:pt x="1130" y="377"/>
                </a:lnTo>
                <a:lnTo>
                  <a:pt x="1127" y="390"/>
                </a:lnTo>
                <a:lnTo>
                  <a:pt x="1123" y="403"/>
                </a:lnTo>
                <a:lnTo>
                  <a:pt x="1119" y="416"/>
                </a:lnTo>
                <a:lnTo>
                  <a:pt x="1113" y="429"/>
                </a:lnTo>
                <a:lnTo>
                  <a:pt x="1108" y="441"/>
                </a:lnTo>
                <a:lnTo>
                  <a:pt x="1101" y="453"/>
                </a:lnTo>
                <a:lnTo>
                  <a:pt x="1093" y="463"/>
                </a:lnTo>
                <a:lnTo>
                  <a:pt x="1084" y="474"/>
                </a:lnTo>
                <a:lnTo>
                  <a:pt x="1084" y="474"/>
                </a:lnTo>
                <a:lnTo>
                  <a:pt x="1085" y="477"/>
                </a:lnTo>
                <a:lnTo>
                  <a:pt x="1088" y="479"/>
                </a:lnTo>
                <a:lnTo>
                  <a:pt x="1093" y="481"/>
                </a:lnTo>
                <a:lnTo>
                  <a:pt x="1098" y="485"/>
                </a:lnTo>
                <a:lnTo>
                  <a:pt x="1100" y="487"/>
                </a:lnTo>
                <a:lnTo>
                  <a:pt x="1101" y="490"/>
                </a:lnTo>
                <a:lnTo>
                  <a:pt x="1101" y="490"/>
                </a:lnTo>
                <a:lnTo>
                  <a:pt x="1098" y="498"/>
                </a:lnTo>
                <a:lnTo>
                  <a:pt x="1096" y="502"/>
                </a:lnTo>
                <a:lnTo>
                  <a:pt x="1094" y="504"/>
                </a:lnTo>
                <a:lnTo>
                  <a:pt x="1091" y="506"/>
                </a:lnTo>
                <a:lnTo>
                  <a:pt x="1086" y="508"/>
                </a:lnTo>
                <a:lnTo>
                  <a:pt x="1082" y="509"/>
                </a:lnTo>
                <a:lnTo>
                  <a:pt x="1077" y="509"/>
                </a:lnTo>
                <a:lnTo>
                  <a:pt x="1077" y="509"/>
                </a:lnTo>
                <a:lnTo>
                  <a:pt x="1075" y="550"/>
                </a:lnTo>
                <a:lnTo>
                  <a:pt x="1074" y="594"/>
                </a:lnTo>
                <a:lnTo>
                  <a:pt x="1074" y="639"/>
                </a:lnTo>
                <a:lnTo>
                  <a:pt x="1073" y="682"/>
                </a:lnTo>
                <a:lnTo>
                  <a:pt x="1073" y="682"/>
                </a:lnTo>
                <a:lnTo>
                  <a:pt x="1078" y="683"/>
                </a:lnTo>
                <a:lnTo>
                  <a:pt x="1083" y="686"/>
                </a:lnTo>
                <a:lnTo>
                  <a:pt x="1089" y="690"/>
                </a:lnTo>
                <a:lnTo>
                  <a:pt x="1090" y="693"/>
                </a:lnTo>
                <a:lnTo>
                  <a:pt x="1091" y="696"/>
                </a:lnTo>
                <a:lnTo>
                  <a:pt x="1091" y="696"/>
                </a:lnTo>
                <a:lnTo>
                  <a:pt x="1091" y="699"/>
                </a:lnTo>
                <a:lnTo>
                  <a:pt x="1091" y="702"/>
                </a:lnTo>
                <a:lnTo>
                  <a:pt x="1086" y="707"/>
                </a:lnTo>
                <a:lnTo>
                  <a:pt x="1081" y="713"/>
                </a:lnTo>
                <a:lnTo>
                  <a:pt x="1077" y="719"/>
                </a:lnTo>
                <a:lnTo>
                  <a:pt x="1077" y="719"/>
                </a:lnTo>
                <a:lnTo>
                  <a:pt x="1070" y="733"/>
                </a:lnTo>
                <a:lnTo>
                  <a:pt x="1066" y="747"/>
                </a:lnTo>
                <a:lnTo>
                  <a:pt x="1063" y="762"/>
                </a:lnTo>
                <a:lnTo>
                  <a:pt x="1062" y="776"/>
                </a:lnTo>
                <a:lnTo>
                  <a:pt x="1060" y="805"/>
                </a:lnTo>
                <a:lnTo>
                  <a:pt x="1059" y="819"/>
                </a:lnTo>
                <a:lnTo>
                  <a:pt x="1055" y="833"/>
                </a:lnTo>
                <a:lnTo>
                  <a:pt x="1055" y="833"/>
                </a:lnTo>
                <a:lnTo>
                  <a:pt x="1052" y="847"/>
                </a:lnTo>
                <a:lnTo>
                  <a:pt x="1048" y="861"/>
                </a:lnTo>
                <a:lnTo>
                  <a:pt x="1038" y="886"/>
                </a:lnTo>
                <a:lnTo>
                  <a:pt x="1034" y="899"/>
                </a:lnTo>
                <a:lnTo>
                  <a:pt x="1030" y="911"/>
                </a:lnTo>
                <a:lnTo>
                  <a:pt x="1028" y="924"/>
                </a:lnTo>
                <a:lnTo>
                  <a:pt x="1026" y="937"/>
                </a:lnTo>
                <a:lnTo>
                  <a:pt x="1026" y="937"/>
                </a:lnTo>
                <a:lnTo>
                  <a:pt x="1034" y="931"/>
                </a:lnTo>
                <a:lnTo>
                  <a:pt x="1041" y="925"/>
                </a:lnTo>
                <a:lnTo>
                  <a:pt x="1047" y="917"/>
                </a:lnTo>
                <a:lnTo>
                  <a:pt x="1053" y="910"/>
                </a:lnTo>
                <a:lnTo>
                  <a:pt x="1064" y="893"/>
                </a:lnTo>
                <a:lnTo>
                  <a:pt x="1075" y="874"/>
                </a:lnTo>
                <a:lnTo>
                  <a:pt x="1075" y="874"/>
                </a:lnTo>
                <a:lnTo>
                  <a:pt x="1085" y="857"/>
                </a:lnTo>
                <a:lnTo>
                  <a:pt x="1095" y="839"/>
                </a:lnTo>
                <a:lnTo>
                  <a:pt x="1095" y="839"/>
                </a:lnTo>
                <a:lnTo>
                  <a:pt x="1099" y="831"/>
                </a:lnTo>
                <a:lnTo>
                  <a:pt x="1104" y="821"/>
                </a:lnTo>
                <a:lnTo>
                  <a:pt x="1106" y="817"/>
                </a:lnTo>
                <a:lnTo>
                  <a:pt x="1110" y="814"/>
                </a:lnTo>
                <a:lnTo>
                  <a:pt x="1114" y="813"/>
                </a:lnTo>
                <a:lnTo>
                  <a:pt x="1120" y="814"/>
                </a:lnTo>
                <a:lnTo>
                  <a:pt x="1120" y="814"/>
                </a:lnTo>
                <a:lnTo>
                  <a:pt x="1127" y="866"/>
                </a:lnTo>
                <a:lnTo>
                  <a:pt x="1131" y="889"/>
                </a:lnTo>
                <a:lnTo>
                  <a:pt x="1136" y="913"/>
                </a:lnTo>
                <a:lnTo>
                  <a:pt x="1141" y="935"/>
                </a:lnTo>
                <a:lnTo>
                  <a:pt x="1147" y="957"/>
                </a:lnTo>
                <a:lnTo>
                  <a:pt x="1154" y="978"/>
                </a:lnTo>
                <a:lnTo>
                  <a:pt x="1161" y="1000"/>
                </a:lnTo>
                <a:lnTo>
                  <a:pt x="1161" y="1000"/>
                </a:lnTo>
                <a:lnTo>
                  <a:pt x="1156" y="1016"/>
                </a:lnTo>
                <a:lnTo>
                  <a:pt x="1152" y="1033"/>
                </a:lnTo>
                <a:lnTo>
                  <a:pt x="1147" y="1051"/>
                </a:lnTo>
                <a:lnTo>
                  <a:pt x="1144" y="1069"/>
                </a:lnTo>
                <a:lnTo>
                  <a:pt x="1139" y="1104"/>
                </a:lnTo>
                <a:lnTo>
                  <a:pt x="1136" y="1120"/>
                </a:lnTo>
                <a:lnTo>
                  <a:pt x="1132" y="1135"/>
                </a:lnTo>
                <a:lnTo>
                  <a:pt x="1132" y="1135"/>
                </a:lnTo>
                <a:lnTo>
                  <a:pt x="1134" y="1139"/>
                </a:lnTo>
                <a:lnTo>
                  <a:pt x="1134" y="1143"/>
                </a:lnTo>
                <a:lnTo>
                  <a:pt x="1132" y="1152"/>
                </a:lnTo>
                <a:lnTo>
                  <a:pt x="1130" y="1159"/>
                </a:lnTo>
                <a:lnTo>
                  <a:pt x="1128" y="1168"/>
                </a:lnTo>
                <a:lnTo>
                  <a:pt x="1128" y="1168"/>
                </a:lnTo>
                <a:lnTo>
                  <a:pt x="1120" y="1249"/>
                </a:lnTo>
                <a:lnTo>
                  <a:pt x="1110" y="1328"/>
                </a:lnTo>
                <a:lnTo>
                  <a:pt x="1099" y="1403"/>
                </a:lnTo>
                <a:lnTo>
                  <a:pt x="1094" y="1440"/>
                </a:lnTo>
                <a:lnTo>
                  <a:pt x="1086" y="1475"/>
                </a:lnTo>
                <a:lnTo>
                  <a:pt x="1086" y="1475"/>
                </a:lnTo>
                <a:lnTo>
                  <a:pt x="1093" y="1482"/>
                </a:lnTo>
                <a:lnTo>
                  <a:pt x="1098" y="1487"/>
                </a:lnTo>
                <a:lnTo>
                  <a:pt x="1105" y="1493"/>
                </a:lnTo>
                <a:lnTo>
                  <a:pt x="1110" y="1500"/>
                </a:lnTo>
                <a:lnTo>
                  <a:pt x="1110" y="1500"/>
                </a:lnTo>
                <a:lnTo>
                  <a:pt x="1108" y="1543"/>
                </a:lnTo>
                <a:lnTo>
                  <a:pt x="1106" y="1583"/>
                </a:lnTo>
                <a:lnTo>
                  <a:pt x="1099" y="1660"/>
                </a:lnTo>
                <a:lnTo>
                  <a:pt x="1095" y="1699"/>
                </a:lnTo>
                <a:lnTo>
                  <a:pt x="1093" y="1739"/>
                </a:lnTo>
                <a:lnTo>
                  <a:pt x="1090" y="1780"/>
                </a:lnTo>
                <a:lnTo>
                  <a:pt x="1089" y="1824"/>
                </a:lnTo>
                <a:lnTo>
                  <a:pt x="1089" y="1824"/>
                </a:lnTo>
                <a:lnTo>
                  <a:pt x="1090" y="1850"/>
                </a:lnTo>
                <a:lnTo>
                  <a:pt x="1090" y="1877"/>
                </a:lnTo>
                <a:lnTo>
                  <a:pt x="1090" y="1902"/>
                </a:lnTo>
                <a:lnTo>
                  <a:pt x="1089" y="1928"/>
                </a:lnTo>
                <a:lnTo>
                  <a:pt x="1089" y="1928"/>
                </a:lnTo>
                <a:lnTo>
                  <a:pt x="1086" y="1954"/>
                </a:lnTo>
                <a:lnTo>
                  <a:pt x="1082" y="1980"/>
                </a:lnTo>
                <a:lnTo>
                  <a:pt x="1079" y="2007"/>
                </a:lnTo>
                <a:lnTo>
                  <a:pt x="1077" y="2034"/>
                </a:lnTo>
                <a:lnTo>
                  <a:pt x="1077" y="2034"/>
                </a:lnTo>
                <a:lnTo>
                  <a:pt x="1071" y="2103"/>
                </a:lnTo>
                <a:lnTo>
                  <a:pt x="1066" y="2172"/>
                </a:lnTo>
                <a:lnTo>
                  <a:pt x="1062" y="2207"/>
                </a:lnTo>
                <a:lnTo>
                  <a:pt x="1058" y="2242"/>
                </a:lnTo>
                <a:lnTo>
                  <a:pt x="1052" y="2276"/>
                </a:lnTo>
                <a:lnTo>
                  <a:pt x="1046" y="2310"/>
                </a:lnTo>
                <a:lnTo>
                  <a:pt x="1046" y="2310"/>
                </a:lnTo>
                <a:lnTo>
                  <a:pt x="1045" y="2312"/>
                </a:lnTo>
                <a:lnTo>
                  <a:pt x="1044" y="2315"/>
                </a:lnTo>
                <a:lnTo>
                  <a:pt x="1039" y="2317"/>
                </a:lnTo>
                <a:lnTo>
                  <a:pt x="1036" y="2320"/>
                </a:lnTo>
                <a:lnTo>
                  <a:pt x="1034" y="2323"/>
                </a:lnTo>
                <a:lnTo>
                  <a:pt x="1033" y="2327"/>
                </a:lnTo>
                <a:lnTo>
                  <a:pt x="1033" y="2327"/>
                </a:lnTo>
                <a:lnTo>
                  <a:pt x="1023" y="2328"/>
                </a:lnTo>
                <a:lnTo>
                  <a:pt x="1014" y="2332"/>
                </a:lnTo>
                <a:lnTo>
                  <a:pt x="1005" y="2335"/>
                </a:lnTo>
                <a:lnTo>
                  <a:pt x="997" y="2339"/>
                </a:lnTo>
                <a:lnTo>
                  <a:pt x="978" y="2349"/>
                </a:lnTo>
                <a:lnTo>
                  <a:pt x="970" y="2352"/>
                </a:lnTo>
                <a:lnTo>
                  <a:pt x="960" y="2356"/>
                </a:lnTo>
                <a:lnTo>
                  <a:pt x="960" y="2356"/>
                </a:lnTo>
                <a:lnTo>
                  <a:pt x="944" y="2361"/>
                </a:lnTo>
                <a:lnTo>
                  <a:pt x="928" y="2365"/>
                </a:lnTo>
                <a:lnTo>
                  <a:pt x="892" y="2370"/>
                </a:lnTo>
                <a:lnTo>
                  <a:pt x="854" y="2377"/>
                </a:lnTo>
                <a:lnTo>
                  <a:pt x="817" y="2383"/>
                </a:lnTo>
                <a:lnTo>
                  <a:pt x="817" y="2383"/>
                </a:lnTo>
                <a:lnTo>
                  <a:pt x="800" y="2386"/>
                </a:lnTo>
                <a:lnTo>
                  <a:pt x="781" y="2387"/>
                </a:lnTo>
                <a:lnTo>
                  <a:pt x="762" y="2388"/>
                </a:lnTo>
                <a:lnTo>
                  <a:pt x="742" y="2387"/>
                </a:lnTo>
                <a:lnTo>
                  <a:pt x="742" y="2387"/>
                </a:lnTo>
                <a:lnTo>
                  <a:pt x="705" y="2384"/>
                </a:lnTo>
                <a:lnTo>
                  <a:pt x="669" y="2381"/>
                </a:lnTo>
                <a:lnTo>
                  <a:pt x="631" y="2377"/>
                </a:lnTo>
                <a:lnTo>
                  <a:pt x="594" y="2371"/>
                </a:lnTo>
                <a:lnTo>
                  <a:pt x="558" y="2365"/>
                </a:lnTo>
                <a:lnTo>
                  <a:pt x="522" y="2358"/>
                </a:lnTo>
                <a:lnTo>
                  <a:pt x="487" y="2352"/>
                </a:lnTo>
                <a:lnTo>
                  <a:pt x="454" y="2343"/>
                </a:lnTo>
                <a:lnTo>
                  <a:pt x="454" y="2343"/>
                </a:lnTo>
                <a:lnTo>
                  <a:pt x="410" y="2315"/>
                </a:lnTo>
                <a:lnTo>
                  <a:pt x="410" y="2315"/>
                </a:lnTo>
                <a:close/>
                <a:moveTo>
                  <a:pt x="827" y="187"/>
                </a:moveTo>
                <a:lnTo>
                  <a:pt x="827" y="187"/>
                </a:lnTo>
                <a:lnTo>
                  <a:pt x="821" y="177"/>
                </a:lnTo>
                <a:lnTo>
                  <a:pt x="817" y="166"/>
                </a:lnTo>
                <a:lnTo>
                  <a:pt x="813" y="154"/>
                </a:lnTo>
                <a:lnTo>
                  <a:pt x="811" y="142"/>
                </a:lnTo>
                <a:lnTo>
                  <a:pt x="807" y="119"/>
                </a:lnTo>
                <a:lnTo>
                  <a:pt x="805" y="107"/>
                </a:lnTo>
                <a:lnTo>
                  <a:pt x="801" y="95"/>
                </a:lnTo>
                <a:lnTo>
                  <a:pt x="801" y="95"/>
                </a:lnTo>
                <a:lnTo>
                  <a:pt x="801" y="112"/>
                </a:lnTo>
                <a:lnTo>
                  <a:pt x="800" y="133"/>
                </a:lnTo>
                <a:lnTo>
                  <a:pt x="796" y="178"/>
                </a:lnTo>
                <a:lnTo>
                  <a:pt x="796" y="178"/>
                </a:lnTo>
                <a:lnTo>
                  <a:pt x="791" y="147"/>
                </a:lnTo>
                <a:lnTo>
                  <a:pt x="789" y="131"/>
                </a:lnTo>
                <a:lnTo>
                  <a:pt x="788" y="114"/>
                </a:lnTo>
                <a:lnTo>
                  <a:pt x="788" y="98"/>
                </a:lnTo>
                <a:lnTo>
                  <a:pt x="789" y="82"/>
                </a:lnTo>
                <a:lnTo>
                  <a:pt x="791" y="67"/>
                </a:lnTo>
                <a:lnTo>
                  <a:pt x="794" y="54"/>
                </a:lnTo>
                <a:lnTo>
                  <a:pt x="794" y="54"/>
                </a:lnTo>
                <a:lnTo>
                  <a:pt x="779" y="76"/>
                </a:lnTo>
                <a:lnTo>
                  <a:pt x="763" y="97"/>
                </a:lnTo>
                <a:lnTo>
                  <a:pt x="747" y="119"/>
                </a:lnTo>
                <a:lnTo>
                  <a:pt x="732" y="142"/>
                </a:lnTo>
                <a:lnTo>
                  <a:pt x="726" y="153"/>
                </a:lnTo>
                <a:lnTo>
                  <a:pt x="719" y="166"/>
                </a:lnTo>
                <a:lnTo>
                  <a:pt x="714" y="177"/>
                </a:lnTo>
                <a:lnTo>
                  <a:pt x="708" y="190"/>
                </a:lnTo>
                <a:lnTo>
                  <a:pt x="704" y="204"/>
                </a:lnTo>
                <a:lnTo>
                  <a:pt x="701" y="218"/>
                </a:lnTo>
                <a:lnTo>
                  <a:pt x="699" y="232"/>
                </a:lnTo>
                <a:lnTo>
                  <a:pt x="699" y="247"/>
                </a:lnTo>
                <a:lnTo>
                  <a:pt x="699" y="247"/>
                </a:lnTo>
                <a:lnTo>
                  <a:pt x="696" y="247"/>
                </a:lnTo>
                <a:lnTo>
                  <a:pt x="694" y="246"/>
                </a:lnTo>
                <a:lnTo>
                  <a:pt x="692" y="246"/>
                </a:lnTo>
                <a:lnTo>
                  <a:pt x="690" y="247"/>
                </a:lnTo>
                <a:lnTo>
                  <a:pt x="690" y="247"/>
                </a:lnTo>
                <a:lnTo>
                  <a:pt x="690" y="261"/>
                </a:lnTo>
                <a:lnTo>
                  <a:pt x="691" y="274"/>
                </a:lnTo>
                <a:lnTo>
                  <a:pt x="692" y="287"/>
                </a:lnTo>
                <a:lnTo>
                  <a:pt x="692" y="294"/>
                </a:lnTo>
                <a:lnTo>
                  <a:pt x="692" y="302"/>
                </a:lnTo>
                <a:lnTo>
                  <a:pt x="692" y="302"/>
                </a:lnTo>
                <a:lnTo>
                  <a:pt x="688" y="297"/>
                </a:lnTo>
                <a:lnTo>
                  <a:pt x="685" y="293"/>
                </a:lnTo>
                <a:lnTo>
                  <a:pt x="682" y="288"/>
                </a:lnTo>
                <a:lnTo>
                  <a:pt x="680" y="282"/>
                </a:lnTo>
                <a:lnTo>
                  <a:pt x="677" y="271"/>
                </a:lnTo>
                <a:lnTo>
                  <a:pt x="676" y="257"/>
                </a:lnTo>
                <a:lnTo>
                  <a:pt x="677" y="242"/>
                </a:lnTo>
                <a:lnTo>
                  <a:pt x="677" y="227"/>
                </a:lnTo>
                <a:lnTo>
                  <a:pt x="680" y="200"/>
                </a:lnTo>
                <a:lnTo>
                  <a:pt x="680" y="200"/>
                </a:lnTo>
                <a:lnTo>
                  <a:pt x="671" y="215"/>
                </a:lnTo>
                <a:lnTo>
                  <a:pt x="665" y="231"/>
                </a:lnTo>
                <a:lnTo>
                  <a:pt x="660" y="248"/>
                </a:lnTo>
                <a:lnTo>
                  <a:pt x="657" y="264"/>
                </a:lnTo>
                <a:lnTo>
                  <a:pt x="657" y="281"/>
                </a:lnTo>
                <a:lnTo>
                  <a:pt x="658" y="297"/>
                </a:lnTo>
                <a:lnTo>
                  <a:pt x="660" y="313"/>
                </a:lnTo>
                <a:lnTo>
                  <a:pt x="665" y="329"/>
                </a:lnTo>
                <a:lnTo>
                  <a:pt x="670" y="344"/>
                </a:lnTo>
                <a:lnTo>
                  <a:pt x="677" y="359"/>
                </a:lnTo>
                <a:lnTo>
                  <a:pt x="685" y="373"/>
                </a:lnTo>
                <a:lnTo>
                  <a:pt x="694" y="386"/>
                </a:lnTo>
                <a:lnTo>
                  <a:pt x="703" y="398"/>
                </a:lnTo>
                <a:lnTo>
                  <a:pt x="714" y="410"/>
                </a:lnTo>
                <a:lnTo>
                  <a:pt x="725" y="419"/>
                </a:lnTo>
                <a:lnTo>
                  <a:pt x="735" y="428"/>
                </a:lnTo>
                <a:lnTo>
                  <a:pt x="735" y="428"/>
                </a:lnTo>
                <a:lnTo>
                  <a:pt x="747" y="426"/>
                </a:lnTo>
                <a:lnTo>
                  <a:pt x="753" y="426"/>
                </a:lnTo>
                <a:lnTo>
                  <a:pt x="761" y="426"/>
                </a:lnTo>
                <a:lnTo>
                  <a:pt x="761" y="426"/>
                </a:lnTo>
                <a:lnTo>
                  <a:pt x="753" y="392"/>
                </a:lnTo>
                <a:lnTo>
                  <a:pt x="751" y="374"/>
                </a:lnTo>
                <a:lnTo>
                  <a:pt x="750" y="356"/>
                </a:lnTo>
                <a:lnTo>
                  <a:pt x="750" y="340"/>
                </a:lnTo>
                <a:lnTo>
                  <a:pt x="752" y="324"/>
                </a:lnTo>
                <a:lnTo>
                  <a:pt x="755" y="318"/>
                </a:lnTo>
                <a:lnTo>
                  <a:pt x="757" y="310"/>
                </a:lnTo>
                <a:lnTo>
                  <a:pt x="761" y="305"/>
                </a:lnTo>
                <a:lnTo>
                  <a:pt x="765" y="299"/>
                </a:lnTo>
                <a:lnTo>
                  <a:pt x="765" y="299"/>
                </a:lnTo>
                <a:lnTo>
                  <a:pt x="763" y="331"/>
                </a:lnTo>
                <a:lnTo>
                  <a:pt x="762" y="347"/>
                </a:lnTo>
                <a:lnTo>
                  <a:pt x="763" y="362"/>
                </a:lnTo>
                <a:lnTo>
                  <a:pt x="765" y="378"/>
                </a:lnTo>
                <a:lnTo>
                  <a:pt x="768" y="392"/>
                </a:lnTo>
                <a:lnTo>
                  <a:pt x="773" y="405"/>
                </a:lnTo>
                <a:lnTo>
                  <a:pt x="779" y="417"/>
                </a:lnTo>
                <a:lnTo>
                  <a:pt x="779" y="417"/>
                </a:lnTo>
                <a:lnTo>
                  <a:pt x="782" y="404"/>
                </a:lnTo>
                <a:lnTo>
                  <a:pt x="785" y="392"/>
                </a:lnTo>
                <a:lnTo>
                  <a:pt x="787" y="366"/>
                </a:lnTo>
                <a:lnTo>
                  <a:pt x="789" y="353"/>
                </a:lnTo>
                <a:lnTo>
                  <a:pt x="791" y="340"/>
                </a:lnTo>
                <a:lnTo>
                  <a:pt x="794" y="326"/>
                </a:lnTo>
                <a:lnTo>
                  <a:pt x="798" y="313"/>
                </a:lnTo>
                <a:lnTo>
                  <a:pt x="798" y="313"/>
                </a:lnTo>
                <a:lnTo>
                  <a:pt x="800" y="326"/>
                </a:lnTo>
                <a:lnTo>
                  <a:pt x="801" y="340"/>
                </a:lnTo>
                <a:lnTo>
                  <a:pt x="800" y="368"/>
                </a:lnTo>
                <a:lnTo>
                  <a:pt x="796" y="422"/>
                </a:lnTo>
                <a:lnTo>
                  <a:pt x="796" y="422"/>
                </a:lnTo>
                <a:lnTo>
                  <a:pt x="803" y="422"/>
                </a:lnTo>
                <a:lnTo>
                  <a:pt x="808" y="423"/>
                </a:lnTo>
                <a:lnTo>
                  <a:pt x="817" y="426"/>
                </a:lnTo>
                <a:lnTo>
                  <a:pt x="817" y="426"/>
                </a:lnTo>
                <a:lnTo>
                  <a:pt x="831" y="410"/>
                </a:lnTo>
                <a:lnTo>
                  <a:pt x="843" y="392"/>
                </a:lnTo>
                <a:lnTo>
                  <a:pt x="855" y="372"/>
                </a:lnTo>
                <a:lnTo>
                  <a:pt x="866" y="351"/>
                </a:lnTo>
                <a:lnTo>
                  <a:pt x="869" y="340"/>
                </a:lnTo>
                <a:lnTo>
                  <a:pt x="873" y="328"/>
                </a:lnTo>
                <a:lnTo>
                  <a:pt x="877" y="317"/>
                </a:lnTo>
                <a:lnTo>
                  <a:pt x="879" y="304"/>
                </a:lnTo>
                <a:lnTo>
                  <a:pt x="880" y="291"/>
                </a:lnTo>
                <a:lnTo>
                  <a:pt x="881" y="278"/>
                </a:lnTo>
                <a:lnTo>
                  <a:pt x="880" y="265"/>
                </a:lnTo>
                <a:lnTo>
                  <a:pt x="879" y="251"/>
                </a:lnTo>
                <a:lnTo>
                  <a:pt x="879" y="251"/>
                </a:lnTo>
                <a:lnTo>
                  <a:pt x="876" y="230"/>
                </a:lnTo>
                <a:lnTo>
                  <a:pt x="870" y="210"/>
                </a:lnTo>
                <a:lnTo>
                  <a:pt x="863" y="190"/>
                </a:lnTo>
                <a:lnTo>
                  <a:pt x="854" y="172"/>
                </a:lnTo>
                <a:lnTo>
                  <a:pt x="846" y="154"/>
                </a:lnTo>
                <a:lnTo>
                  <a:pt x="836" y="138"/>
                </a:lnTo>
                <a:lnTo>
                  <a:pt x="826" y="123"/>
                </a:lnTo>
                <a:lnTo>
                  <a:pt x="817" y="110"/>
                </a:lnTo>
                <a:lnTo>
                  <a:pt x="817" y="110"/>
                </a:lnTo>
                <a:lnTo>
                  <a:pt x="821" y="128"/>
                </a:lnTo>
                <a:lnTo>
                  <a:pt x="825" y="147"/>
                </a:lnTo>
                <a:lnTo>
                  <a:pt x="827" y="168"/>
                </a:lnTo>
                <a:lnTo>
                  <a:pt x="827" y="177"/>
                </a:lnTo>
                <a:lnTo>
                  <a:pt x="827" y="187"/>
                </a:lnTo>
                <a:lnTo>
                  <a:pt x="827" y="187"/>
                </a:lnTo>
                <a:close/>
                <a:moveTo>
                  <a:pt x="308" y="116"/>
                </a:moveTo>
                <a:lnTo>
                  <a:pt x="308" y="116"/>
                </a:lnTo>
                <a:lnTo>
                  <a:pt x="307" y="114"/>
                </a:lnTo>
                <a:lnTo>
                  <a:pt x="305" y="114"/>
                </a:lnTo>
                <a:lnTo>
                  <a:pt x="303" y="113"/>
                </a:lnTo>
                <a:lnTo>
                  <a:pt x="302" y="112"/>
                </a:lnTo>
                <a:lnTo>
                  <a:pt x="302" y="112"/>
                </a:lnTo>
                <a:lnTo>
                  <a:pt x="298" y="105"/>
                </a:lnTo>
                <a:lnTo>
                  <a:pt x="293" y="97"/>
                </a:lnTo>
                <a:lnTo>
                  <a:pt x="288" y="92"/>
                </a:lnTo>
                <a:lnTo>
                  <a:pt x="281" y="86"/>
                </a:lnTo>
                <a:lnTo>
                  <a:pt x="275" y="82"/>
                </a:lnTo>
                <a:lnTo>
                  <a:pt x="267" y="78"/>
                </a:lnTo>
                <a:lnTo>
                  <a:pt x="260" y="76"/>
                </a:lnTo>
                <a:lnTo>
                  <a:pt x="251" y="74"/>
                </a:lnTo>
                <a:lnTo>
                  <a:pt x="243" y="72"/>
                </a:lnTo>
                <a:lnTo>
                  <a:pt x="234" y="72"/>
                </a:lnTo>
                <a:lnTo>
                  <a:pt x="227" y="72"/>
                </a:lnTo>
                <a:lnTo>
                  <a:pt x="218" y="75"/>
                </a:lnTo>
                <a:lnTo>
                  <a:pt x="211" y="77"/>
                </a:lnTo>
                <a:lnTo>
                  <a:pt x="203" y="79"/>
                </a:lnTo>
                <a:lnTo>
                  <a:pt x="197" y="83"/>
                </a:lnTo>
                <a:lnTo>
                  <a:pt x="191" y="87"/>
                </a:lnTo>
                <a:lnTo>
                  <a:pt x="191" y="87"/>
                </a:lnTo>
                <a:lnTo>
                  <a:pt x="189" y="89"/>
                </a:lnTo>
                <a:lnTo>
                  <a:pt x="186" y="90"/>
                </a:lnTo>
                <a:lnTo>
                  <a:pt x="183" y="91"/>
                </a:lnTo>
                <a:lnTo>
                  <a:pt x="181" y="92"/>
                </a:lnTo>
                <a:lnTo>
                  <a:pt x="181" y="92"/>
                </a:lnTo>
                <a:lnTo>
                  <a:pt x="173" y="101"/>
                </a:lnTo>
                <a:lnTo>
                  <a:pt x="167" y="111"/>
                </a:lnTo>
                <a:lnTo>
                  <a:pt x="164" y="123"/>
                </a:lnTo>
                <a:lnTo>
                  <a:pt x="160" y="133"/>
                </a:lnTo>
                <a:lnTo>
                  <a:pt x="157" y="158"/>
                </a:lnTo>
                <a:lnTo>
                  <a:pt x="156" y="170"/>
                </a:lnTo>
                <a:lnTo>
                  <a:pt x="154" y="183"/>
                </a:lnTo>
                <a:lnTo>
                  <a:pt x="154" y="183"/>
                </a:lnTo>
                <a:lnTo>
                  <a:pt x="162" y="205"/>
                </a:lnTo>
                <a:lnTo>
                  <a:pt x="171" y="225"/>
                </a:lnTo>
                <a:lnTo>
                  <a:pt x="180" y="245"/>
                </a:lnTo>
                <a:lnTo>
                  <a:pt x="183" y="256"/>
                </a:lnTo>
                <a:lnTo>
                  <a:pt x="185" y="268"/>
                </a:lnTo>
                <a:lnTo>
                  <a:pt x="185" y="268"/>
                </a:lnTo>
                <a:lnTo>
                  <a:pt x="190" y="273"/>
                </a:lnTo>
                <a:lnTo>
                  <a:pt x="197" y="276"/>
                </a:lnTo>
                <a:lnTo>
                  <a:pt x="210" y="282"/>
                </a:lnTo>
                <a:lnTo>
                  <a:pt x="222" y="290"/>
                </a:lnTo>
                <a:lnTo>
                  <a:pt x="228" y="294"/>
                </a:lnTo>
                <a:lnTo>
                  <a:pt x="233" y="299"/>
                </a:lnTo>
                <a:lnTo>
                  <a:pt x="233" y="299"/>
                </a:lnTo>
                <a:lnTo>
                  <a:pt x="232" y="305"/>
                </a:lnTo>
                <a:lnTo>
                  <a:pt x="230" y="310"/>
                </a:lnTo>
                <a:lnTo>
                  <a:pt x="227" y="313"/>
                </a:lnTo>
                <a:lnTo>
                  <a:pt x="223" y="317"/>
                </a:lnTo>
                <a:lnTo>
                  <a:pt x="220" y="320"/>
                </a:lnTo>
                <a:lnTo>
                  <a:pt x="218" y="323"/>
                </a:lnTo>
                <a:lnTo>
                  <a:pt x="217" y="327"/>
                </a:lnTo>
                <a:lnTo>
                  <a:pt x="216" y="333"/>
                </a:lnTo>
                <a:lnTo>
                  <a:pt x="216" y="333"/>
                </a:lnTo>
                <a:lnTo>
                  <a:pt x="218" y="338"/>
                </a:lnTo>
                <a:lnTo>
                  <a:pt x="221" y="342"/>
                </a:lnTo>
                <a:lnTo>
                  <a:pt x="226" y="347"/>
                </a:lnTo>
                <a:lnTo>
                  <a:pt x="232" y="351"/>
                </a:lnTo>
                <a:lnTo>
                  <a:pt x="243" y="358"/>
                </a:lnTo>
                <a:lnTo>
                  <a:pt x="248" y="363"/>
                </a:lnTo>
                <a:lnTo>
                  <a:pt x="251" y="368"/>
                </a:lnTo>
                <a:lnTo>
                  <a:pt x="251" y="368"/>
                </a:lnTo>
                <a:lnTo>
                  <a:pt x="247" y="381"/>
                </a:lnTo>
                <a:lnTo>
                  <a:pt x="242" y="392"/>
                </a:lnTo>
                <a:lnTo>
                  <a:pt x="238" y="403"/>
                </a:lnTo>
                <a:lnTo>
                  <a:pt x="237" y="410"/>
                </a:lnTo>
                <a:lnTo>
                  <a:pt x="237" y="417"/>
                </a:lnTo>
                <a:lnTo>
                  <a:pt x="237" y="417"/>
                </a:lnTo>
                <a:lnTo>
                  <a:pt x="242" y="422"/>
                </a:lnTo>
                <a:lnTo>
                  <a:pt x="247" y="425"/>
                </a:lnTo>
                <a:lnTo>
                  <a:pt x="258" y="429"/>
                </a:lnTo>
                <a:lnTo>
                  <a:pt x="264" y="431"/>
                </a:lnTo>
                <a:lnTo>
                  <a:pt x="268" y="434"/>
                </a:lnTo>
                <a:lnTo>
                  <a:pt x="273" y="439"/>
                </a:lnTo>
                <a:lnTo>
                  <a:pt x="277" y="444"/>
                </a:lnTo>
                <a:lnTo>
                  <a:pt x="277" y="444"/>
                </a:lnTo>
                <a:lnTo>
                  <a:pt x="271" y="451"/>
                </a:lnTo>
                <a:lnTo>
                  <a:pt x="266" y="459"/>
                </a:lnTo>
                <a:lnTo>
                  <a:pt x="263" y="469"/>
                </a:lnTo>
                <a:lnTo>
                  <a:pt x="262" y="479"/>
                </a:lnTo>
                <a:lnTo>
                  <a:pt x="262" y="479"/>
                </a:lnTo>
                <a:lnTo>
                  <a:pt x="266" y="486"/>
                </a:lnTo>
                <a:lnTo>
                  <a:pt x="272" y="490"/>
                </a:lnTo>
                <a:lnTo>
                  <a:pt x="278" y="493"/>
                </a:lnTo>
                <a:lnTo>
                  <a:pt x="284" y="496"/>
                </a:lnTo>
                <a:lnTo>
                  <a:pt x="297" y="500"/>
                </a:lnTo>
                <a:lnTo>
                  <a:pt x="312" y="503"/>
                </a:lnTo>
                <a:lnTo>
                  <a:pt x="312" y="503"/>
                </a:lnTo>
                <a:lnTo>
                  <a:pt x="311" y="509"/>
                </a:lnTo>
                <a:lnTo>
                  <a:pt x="310" y="516"/>
                </a:lnTo>
                <a:lnTo>
                  <a:pt x="304" y="528"/>
                </a:lnTo>
                <a:lnTo>
                  <a:pt x="302" y="534"/>
                </a:lnTo>
                <a:lnTo>
                  <a:pt x="298" y="541"/>
                </a:lnTo>
                <a:lnTo>
                  <a:pt x="297" y="548"/>
                </a:lnTo>
                <a:lnTo>
                  <a:pt x="297" y="554"/>
                </a:lnTo>
                <a:lnTo>
                  <a:pt x="297" y="554"/>
                </a:lnTo>
                <a:lnTo>
                  <a:pt x="304" y="556"/>
                </a:lnTo>
                <a:lnTo>
                  <a:pt x="309" y="559"/>
                </a:lnTo>
                <a:lnTo>
                  <a:pt x="313" y="562"/>
                </a:lnTo>
                <a:lnTo>
                  <a:pt x="320" y="563"/>
                </a:lnTo>
                <a:lnTo>
                  <a:pt x="320" y="563"/>
                </a:lnTo>
                <a:lnTo>
                  <a:pt x="326" y="555"/>
                </a:lnTo>
                <a:lnTo>
                  <a:pt x="333" y="548"/>
                </a:lnTo>
                <a:lnTo>
                  <a:pt x="340" y="543"/>
                </a:lnTo>
                <a:lnTo>
                  <a:pt x="348" y="537"/>
                </a:lnTo>
                <a:lnTo>
                  <a:pt x="357" y="533"/>
                </a:lnTo>
                <a:lnTo>
                  <a:pt x="366" y="529"/>
                </a:lnTo>
                <a:lnTo>
                  <a:pt x="385" y="521"/>
                </a:lnTo>
                <a:lnTo>
                  <a:pt x="404" y="514"/>
                </a:lnTo>
                <a:lnTo>
                  <a:pt x="423" y="505"/>
                </a:lnTo>
                <a:lnTo>
                  <a:pt x="431" y="500"/>
                </a:lnTo>
                <a:lnTo>
                  <a:pt x="439" y="494"/>
                </a:lnTo>
                <a:lnTo>
                  <a:pt x="445" y="488"/>
                </a:lnTo>
                <a:lnTo>
                  <a:pt x="452" y="479"/>
                </a:lnTo>
                <a:lnTo>
                  <a:pt x="452" y="479"/>
                </a:lnTo>
                <a:lnTo>
                  <a:pt x="448" y="476"/>
                </a:lnTo>
                <a:lnTo>
                  <a:pt x="447" y="472"/>
                </a:lnTo>
                <a:lnTo>
                  <a:pt x="445" y="461"/>
                </a:lnTo>
                <a:lnTo>
                  <a:pt x="445" y="461"/>
                </a:lnTo>
                <a:lnTo>
                  <a:pt x="439" y="461"/>
                </a:lnTo>
                <a:lnTo>
                  <a:pt x="432" y="462"/>
                </a:lnTo>
                <a:lnTo>
                  <a:pt x="422" y="468"/>
                </a:lnTo>
                <a:lnTo>
                  <a:pt x="415" y="470"/>
                </a:lnTo>
                <a:lnTo>
                  <a:pt x="411" y="471"/>
                </a:lnTo>
                <a:lnTo>
                  <a:pt x="405" y="470"/>
                </a:lnTo>
                <a:lnTo>
                  <a:pt x="401" y="468"/>
                </a:lnTo>
                <a:lnTo>
                  <a:pt x="401" y="468"/>
                </a:lnTo>
                <a:lnTo>
                  <a:pt x="404" y="462"/>
                </a:lnTo>
                <a:lnTo>
                  <a:pt x="408" y="459"/>
                </a:lnTo>
                <a:lnTo>
                  <a:pt x="412" y="455"/>
                </a:lnTo>
                <a:lnTo>
                  <a:pt x="416" y="453"/>
                </a:lnTo>
                <a:lnTo>
                  <a:pt x="427" y="448"/>
                </a:lnTo>
                <a:lnTo>
                  <a:pt x="439" y="444"/>
                </a:lnTo>
                <a:lnTo>
                  <a:pt x="439" y="444"/>
                </a:lnTo>
                <a:lnTo>
                  <a:pt x="439" y="441"/>
                </a:lnTo>
                <a:lnTo>
                  <a:pt x="438" y="439"/>
                </a:lnTo>
                <a:lnTo>
                  <a:pt x="437" y="435"/>
                </a:lnTo>
                <a:lnTo>
                  <a:pt x="437" y="432"/>
                </a:lnTo>
                <a:lnTo>
                  <a:pt x="437" y="432"/>
                </a:lnTo>
                <a:lnTo>
                  <a:pt x="430" y="433"/>
                </a:lnTo>
                <a:lnTo>
                  <a:pt x="424" y="437"/>
                </a:lnTo>
                <a:lnTo>
                  <a:pt x="411" y="444"/>
                </a:lnTo>
                <a:lnTo>
                  <a:pt x="404" y="447"/>
                </a:lnTo>
                <a:lnTo>
                  <a:pt x="398" y="448"/>
                </a:lnTo>
                <a:lnTo>
                  <a:pt x="395" y="447"/>
                </a:lnTo>
                <a:lnTo>
                  <a:pt x="392" y="447"/>
                </a:lnTo>
                <a:lnTo>
                  <a:pt x="389" y="445"/>
                </a:lnTo>
                <a:lnTo>
                  <a:pt x="386" y="443"/>
                </a:lnTo>
                <a:lnTo>
                  <a:pt x="386" y="443"/>
                </a:lnTo>
                <a:lnTo>
                  <a:pt x="408" y="429"/>
                </a:lnTo>
                <a:lnTo>
                  <a:pt x="418" y="423"/>
                </a:lnTo>
                <a:lnTo>
                  <a:pt x="430" y="417"/>
                </a:lnTo>
                <a:lnTo>
                  <a:pt x="430" y="417"/>
                </a:lnTo>
                <a:lnTo>
                  <a:pt x="430" y="414"/>
                </a:lnTo>
                <a:lnTo>
                  <a:pt x="428" y="410"/>
                </a:lnTo>
                <a:lnTo>
                  <a:pt x="427" y="407"/>
                </a:lnTo>
                <a:lnTo>
                  <a:pt x="426" y="403"/>
                </a:lnTo>
                <a:lnTo>
                  <a:pt x="426" y="403"/>
                </a:lnTo>
                <a:lnTo>
                  <a:pt x="419" y="403"/>
                </a:lnTo>
                <a:lnTo>
                  <a:pt x="414" y="404"/>
                </a:lnTo>
                <a:lnTo>
                  <a:pt x="402" y="409"/>
                </a:lnTo>
                <a:lnTo>
                  <a:pt x="397" y="411"/>
                </a:lnTo>
                <a:lnTo>
                  <a:pt x="392" y="412"/>
                </a:lnTo>
                <a:lnTo>
                  <a:pt x="386" y="413"/>
                </a:lnTo>
                <a:lnTo>
                  <a:pt x="381" y="411"/>
                </a:lnTo>
                <a:lnTo>
                  <a:pt x="381" y="411"/>
                </a:lnTo>
                <a:lnTo>
                  <a:pt x="383" y="405"/>
                </a:lnTo>
                <a:lnTo>
                  <a:pt x="386" y="401"/>
                </a:lnTo>
                <a:lnTo>
                  <a:pt x="389" y="398"/>
                </a:lnTo>
                <a:lnTo>
                  <a:pt x="395" y="395"/>
                </a:lnTo>
                <a:lnTo>
                  <a:pt x="405" y="390"/>
                </a:lnTo>
                <a:lnTo>
                  <a:pt x="416" y="386"/>
                </a:lnTo>
                <a:lnTo>
                  <a:pt x="416" y="386"/>
                </a:lnTo>
                <a:lnTo>
                  <a:pt x="416" y="383"/>
                </a:lnTo>
                <a:lnTo>
                  <a:pt x="415" y="380"/>
                </a:lnTo>
                <a:lnTo>
                  <a:pt x="413" y="375"/>
                </a:lnTo>
                <a:lnTo>
                  <a:pt x="411" y="371"/>
                </a:lnTo>
                <a:lnTo>
                  <a:pt x="410" y="366"/>
                </a:lnTo>
                <a:lnTo>
                  <a:pt x="410" y="366"/>
                </a:lnTo>
                <a:lnTo>
                  <a:pt x="398" y="368"/>
                </a:lnTo>
                <a:lnTo>
                  <a:pt x="387" y="371"/>
                </a:lnTo>
                <a:lnTo>
                  <a:pt x="367" y="378"/>
                </a:lnTo>
                <a:lnTo>
                  <a:pt x="346" y="384"/>
                </a:lnTo>
                <a:lnTo>
                  <a:pt x="334" y="386"/>
                </a:lnTo>
                <a:lnTo>
                  <a:pt x="322" y="388"/>
                </a:lnTo>
                <a:lnTo>
                  <a:pt x="322" y="388"/>
                </a:lnTo>
                <a:lnTo>
                  <a:pt x="321" y="386"/>
                </a:lnTo>
                <a:lnTo>
                  <a:pt x="320" y="384"/>
                </a:lnTo>
                <a:lnTo>
                  <a:pt x="319" y="381"/>
                </a:lnTo>
                <a:lnTo>
                  <a:pt x="318" y="378"/>
                </a:lnTo>
                <a:lnTo>
                  <a:pt x="318" y="378"/>
                </a:lnTo>
                <a:lnTo>
                  <a:pt x="340" y="369"/>
                </a:lnTo>
                <a:lnTo>
                  <a:pt x="363" y="360"/>
                </a:lnTo>
                <a:lnTo>
                  <a:pt x="401" y="347"/>
                </a:lnTo>
                <a:lnTo>
                  <a:pt x="401" y="347"/>
                </a:lnTo>
                <a:lnTo>
                  <a:pt x="397" y="336"/>
                </a:lnTo>
                <a:lnTo>
                  <a:pt x="390" y="326"/>
                </a:lnTo>
                <a:lnTo>
                  <a:pt x="390" y="326"/>
                </a:lnTo>
                <a:lnTo>
                  <a:pt x="387" y="327"/>
                </a:lnTo>
                <a:lnTo>
                  <a:pt x="382" y="329"/>
                </a:lnTo>
                <a:lnTo>
                  <a:pt x="371" y="335"/>
                </a:lnTo>
                <a:lnTo>
                  <a:pt x="366" y="336"/>
                </a:lnTo>
                <a:lnTo>
                  <a:pt x="362" y="336"/>
                </a:lnTo>
                <a:lnTo>
                  <a:pt x="359" y="335"/>
                </a:lnTo>
                <a:lnTo>
                  <a:pt x="358" y="334"/>
                </a:lnTo>
                <a:lnTo>
                  <a:pt x="356" y="332"/>
                </a:lnTo>
                <a:lnTo>
                  <a:pt x="355" y="328"/>
                </a:lnTo>
                <a:lnTo>
                  <a:pt x="355" y="328"/>
                </a:lnTo>
                <a:lnTo>
                  <a:pt x="359" y="325"/>
                </a:lnTo>
                <a:lnTo>
                  <a:pt x="365" y="322"/>
                </a:lnTo>
                <a:lnTo>
                  <a:pt x="374" y="317"/>
                </a:lnTo>
                <a:lnTo>
                  <a:pt x="379" y="313"/>
                </a:lnTo>
                <a:lnTo>
                  <a:pt x="382" y="310"/>
                </a:lnTo>
                <a:lnTo>
                  <a:pt x="383" y="305"/>
                </a:lnTo>
                <a:lnTo>
                  <a:pt x="383" y="299"/>
                </a:lnTo>
                <a:lnTo>
                  <a:pt x="383" y="299"/>
                </a:lnTo>
                <a:lnTo>
                  <a:pt x="378" y="299"/>
                </a:lnTo>
                <a:lnTo>
                  <a:pt x="372" y="301"/>
                </a:lnTo>
                <a:lnTo>
                  <a:pt x="362" y="304"/>
                </a:lnTo>
                <a:lnTo>
                  <a:pt x="352" y="306"/>
                </a:lnTo>
                <a:lnTo>
                  <a:pt x="348" y="307"/>
                </a:lnTo>
                <a:lnTo>
                  <a:pt x="343" y="305"/>
                </a:lnTo>
                <a:lnTo>
                  <a:pt x="343" y="305"/>
                </a:lnTo>
                <a:lnTo>
                  <a:pt x="342" y="303"/>
                </a:lnTo>
                <a:lnTo>
                  <a:pt x="341" y="302"/>
                </a:lnTo>
                <a:lnTo>
                  <a:pt x="341" y="302"/>
                </a:lnTo>
                <a:lnTo>
                  <a:pt x="343" y="297"/>
                </a:lnTo>
                <a:lnTo>
                  <a:pt x="348" y="294"/>
                </a:lnTo>
                <a:lnTo>
                  <a:pt x="352" y="292"/>
                </a:lnTo>
                <a:lnTo>
                  <a:pt x="357" y="290"/>
                </a:lnTo>
                <a:lnTo>
                  <a:pt x="367" y="287"/>
                </a:lnTo>
                <a:lnTo>
                  <a:pt x="371" y="283"/>
                </a:lnTo>
                <a:lnTo>
                  <a:pt x="374" y="280"/>
                </a:lnTo>
                <a:lnTo>
                  <a:pt x="374" y="280"/>
                </a:lnTo>
                <a:lnTo>
                  <a:pt x="373" y="277"/>
                </a:lnTo>
                <a:lnTo>
                  <a:pt x="371" y="275"/>
                </a:lnTo>
                <a:lnTo>
                  <a:pt x="370" y="274"/>
                </a:lnTo>
                <a:lnTo>
                  <a:pt x="368" y="273"/>
                </a:lnTo>
                <a:lnTo>
                  <a:pt x="363" y="274"/>
                </a:lnTo>
                <a:lnTo>
                  <a:pt x="357" y="276"/>
                </a:lnTo>
                <a:lnTo>
                  <a:pt x="346" y="280"/>
                </a:lnTo>
                <a:lnTo>
                  <a:pt x="339" y="281"/>
                </a:lnTo>
                <a:lnTo>
                  <a:pt x="337" y="281"/>
                </a:lnTo>
                <a:lnTo>
                  <a:pt x="335" y="280"/>
                </a:lnTo>
                <a:lnTo>
                  <a:pt x="335" y="280"/>
                </a:lnTo>
                <a:lnTo>
                  <a:pt x="335" y="277"/>
                </a:lnTo>
                <a:lnTo>
                  <a:pt x="336" y="274"/>
                </a:lnTo>
                <a:lnTo>
                  <a:pt x="337" y="271"/>
                </a:lnTo>
                <a:lnTo>
                  <a:pt x="339" y="268"/>
                </a:lnTo>
                <a:lnTo>
                  <a:pt x="343" y="266"/>
                </a:lnTo>
                <a:lnTo>
                  <a:pt x="350" y="264"/>
                </a:lnTo>
                <a:lnTo>
                  <a:pt x="355" y="262"/>
                </a:lnTo>
                <a:lnTo>
                  <a:pt x="361" y="259"/>
                </a:lnTo>
                <a:lnTo>
                  <a:pt x="362" y="257"/>
                </a:lnTo>
                <a:lnTo>
                  <a:pt x="364" y="254"/>
                </a:lnTo>
                <a:lnTo>
                  <a:pt x="364" y="251"/>
                </a:lnTo>
                <a:lnTo>
                  <a:pt x="364" y="247"/>
                </a:lnTo>
                <a:lnTo>
                  <a:pt x="364" y="247"/>
                </a:lnTo>
                <a:lnTo>
                  <a:pt x="358" y="248"/>
                </a:lnTo>
                <a:lnTo>
                  <a:pt x="353" y="251"/>
                </a:lnTo>
                <a:lnTo>
                  <a:pt x="342" y="257"/>
                </a:lnTo>
                <a:lnTo>
                  <a:pt x="338" y="259"/>
                </a:lnTo>
                <a:lnTo>
                  <a:pt x="333" y="261"/>
                </a:lnTo>
                <a:lnTo>
                  <a:pt x="327" y="262"/>
                </a:lnTo>
                <a:lnTo>
                  <a:pt x="322" y="262"/>
                </a:lnTo>
                <a:lnTo>
                  <a:pt x="322" y="262"/>
                </a:lnTo>
                <a:lnTo>
                  <a:pt x="324" y="257"/>
                </a:lnTo>
                <a:lnTo>
                  <a:pt x="327" y="251"/>
                </a:lnTo>
                <a:lnTo>
                  <a:pt x="331" y="246"/>
                </a:lnTo>
                <a:lnTo>
                  <a:pt x="335" y="243"/>
                </a:lnTo>
                <a:lnTo>
                  <a:pt x="339" y="239"/>
                </a:lnTo>
                <a:lnTo>
                  <a:pt x="344" y="237"/>
                </a:lnTo>
                <a:lnTo>
                  <a:pt x="350" y="236"/>
                </a:lnTo>
                <a:lnTo>
                  <a:pt x="355" y="236"/>
                </a:lnTo>
                <a:lnTo>
                  <a:pt x="355" y="236"/>
                </a:lnTo>
                <a:lnTo>
                  <a:pt x="354" y="230"/>
                </a:lnTo>
                <a:lnTo>
                  <a:pt x="352" y="223"/>
                </a:lnTo>
                <a:lnTo>
                  <a:pt x="351" y="217"/>
                </a:lnTo>
                <a:lnTo>
                  <a:pt x="350" y="210"/>
                </a:lnTo>
                <a:lnTo>
                  <a:pt x="350" y="210"/>
                </a:lnTo>
                <a:lnTo>
                  <a:pt x="336" y="212"/>
                </a:lnTo>
                <a:lnTo>
                  <a:pt x="324" y="216"/>
                </a:lnTo>
                <a:lnTo>
                  <a:pt x="313" y="221"/>
                </a:lnTo>
                <a:lnTo>
                  <a:pt x="303" y="227"/>
                </a:lnTo>
                <a:lnTo>
                  <a:pt x="282" y="237"/>
                </a:lnTo>
                <a:lnTo>
                  <a:pt x="273" y="243"/>
                </a:lnTo>
                <a:lnTo>
                  <a:pt x="262" y="245"/>
                </a:lnTo>
                <a:lnTo>
                  <a:pt x="262" y="245"/>
                </a:lnTo>
                <a:lnTo>
                  <a:pt x="264" y="238"/>
                </a:lnTo>
                <a:lnTo>
                  <a:pt x="267" y="233"/>
                </a:lnTo>
                <a:lnTo>
                  <a:pt x="271" y="229"/>
                </a:lnTo>
                <a:lnTo>
                  <a:pt x="275" y="225"/>
                </a:lnTo>
                <a:lnTo>
                  <a:pt x="284" y="217"/>
                </a:lnTo>
                <a:lnTo>
                  <a:pt x="295" y="211"/>
                </a:lnTo>
                <a:lnTo>
                  <a:pt x="319" y="201"/>
                </a:lnTo>
                <a:lnTo>
                  <a:pt x="331" y="196"/>
                </a:lnTo>
                <a:lnTo>
                  <a:pt x="341" y="189"/>
                </a:lnTo>
                <a:lnTo>
                  <a:pt x="341" y="189"/>
                </a:lnTo>
                <a:lnTo>
                  <a:pt x="332" y="171"/>
                </a:lnTo>
                <a:lnTo>
                  <a:pt x="323" y="152"/>
                </a:lnTo>
                <a:lnTo>
                  <a:pt x="308" y="116"/>
                </a:lnTo>
                <a:lnTo>
                  <a:pt x="308" y="116"/>
                </a:lnTo>
                <a:close/>
                <a:moveTo>
                  <a:pt x="1016" y="256"/>
                </a:moveTo>
                <a:lnTo>
                  <a:pt x="1016" y="256"/>
                </a:lnTo>
                <a:lnTo>
                  <a:pt x="1011" y="262"/>
                </a:lnTo>
                <a:lnTo>
                  <a:pt x="1008" y="268"/>
                </a:lnTo>
                <a:lnTo>
                  <a:pt x="1007" y="275"/>
                </a:lnTo>
                <a:lnTo>
                  <a:pt x="1006" y="282"/>
                </a:lnTo>
                <a:lnTo>
                  <a:pt x="1006" y="296"/>
                </a:lnTo>
                <a:lnTo>
                  <a:pt x="1006" y="303"/>
                </a:lnTo>
                <a:lnTo>
                  <a:pt x="1006" y="309"/>
                </a:lnTo>
                <a:lnTo>
                  <a:pt x="1006" y="309"/>
                </a:lnTo>
                <a:lnTo>
                  <a:pt x="1005" y="312"/>
                </a:lnTo>
                <a:lnTo>
                  <a:pt x="1003" y="316"/>
                </a:lnTo>
                <a:lnTo>
                  <a:pt x="1001" y="319"/>
                </a:lnTo>
                <a:lnTo>
                  <a:pt x="1000" y="322"/>
                </a:lnTo>
                <a:lnTo>
                  <a:pt x="1000" y="322"/>
                </a:lnTo>
                <a:lnTo>
                  <a:pt x="995" y="342"/>
                </a:lnTo>
                <a:lnTo>
                  <a:pt x="993" y="359"/>
                </a:lnTo>
                <a:lnTo>
                  <a:pt x="993" y="375"/>
                </a:lnTo>
                <a:lnTo>
                  <a:pt x="995" y="389"/>
                </a:lnTo>
                <a:lnTo>
                  <a:pt x="998" y="403"/>
                </a:lnTo>
                <a:lnTo>
                  <a:pt x="1001" y="418"/>
                </a:lnTo>
                <a:lnTo>
                  <a:pt x="1008" y="448"/>
                </a:lnTo>
                <a:lnTo>
                  <a:pt x="1008" y="448"/>
                </a:lnTo>
                <a:lnTo>
                  <a:pt x="1010" y="448"/>
                </a:lnTo>
                <a:lnTo>
                  <a:pt x="1011" y="449"/>
                </a:lnTo>
                <a:lnTo>
                  <a:pt x="1014" y="451"/>
                </a:lnTo>
                <a:lnTo>
                  <a:pt x="1016" y="454"/>
                </a:lnTo>
                <a:lnTo>
                  <a:pt x="1018" y="455"/>
                </a:lnTo>
                <a:lnTo>
                  <a:pt x="1018" y="455"/>
                </a:lnTo>
                <a:lnTo>
                  <a:pt x="1020" y="443"/>
                </a:lnTo>
                <a:lnTo>
                  <a:pt x="1022" y="431"/>
                </a:lnTo>
                <a:lnTo>
                  <a:pt x="1024" y="427"/>
                </a:lnTo>
                <a:lnTo>
                  <a:pt x="1026" y="423"/>
                </a:lnTo>
                <a:lnTo>
                  <a:pt x="1030" y="418"/>
                </a:lnTo>
                <a:lnTo>
                  <a:pt x="1033" y="415"/>
                </a:lnTo>
                <a:lnTo>
                  <a:pt x="1033" y="415"/>
                </a:lnTo>
                <a:lnTo>
                  <a:pt x="1035" y="420"/>
                </a:lnTo>
                <a:lnTo>
                  <a:pt x="1036" y="426"/>
                </a:lnTo>
                <a:lnTo>
                  <a:pt x="1037" y="430"/>
                </a:lnTo>
                <a:lnTo>
                  <a:pt x="1036" y="435"/>
                </a:lnTo>
                <a:lnTo>
                  <a:pt x="1035" y="446"/>
                </a:lnTo>
                <a:lnTo>
                  <a:pt x="1033" y="457"/>
                </a:lnTo>
                <a:lnTo>
                  <a:pt x="1033" y="457"/>
                </a:lnTo>
                <a:lnTo>
                  <a:pt x="1048" y="457"/>
                </a:lnTo>
                <a:lnTo>
                  <a:pt x="1048" y="457"/>
                </a:lnTo>
                <a:lnTo>
                  <a:pt x="1052" y="448"/>
                </a:lnTo>
                <a:lnTo>
                  <a:pt x="1055" y="440"/>
                </a:lnTo>
                <a:lnTo>
                  <a:pt x="1058" y="430"/>
                </a:lnTo>
                <a:lnTo>
                  <a:pt x="1062" y="422"/>
                </a:lnTo>
                <a:lnTo>
                  <a:pt x="1062" y="422"/>
                </a:lnTo>
                <a:lnTo>
                  <a:pt x="1065" y="426"/>
                </a:lnTo>
                <a:lnTo>
                  <a:pt x="1065" y="431"/>
                </a:lnTo>
                <a:lnTo>
                  <a:pt x="1065" y="437"/>
                </a:lnTo>
                <a:lnTo>
                  <a:pt x="1064" y="442"/>
                </a:lnTo>
                <a:lnTo>
                  <a:pt x="1062" y="453"/>
                </a:lnTo>
                <a:lnTo>
                  <a:pt x="1063" y="457"/>
                </a:lnTo>
                <a:lnTo>
                  <a:pt x="1064" y="459"/>
                </a:lnTo>
                <a:lnTo>
                  <a:pt x="1064" y="459"/>
                </a:lnTo>
                <a:lnTo>
                  <a:pt x="1074" y="455"/>
                </a:lnTo>
                <a:lnTo>
                  <a:pt x="1083" y="449"/>
                </a:lnTo>
                <a:lnTo>
                  <a:pt x="1091" y="442"/>
                </a:lnTo>
                <a:lnTo>
                  <a:pt x="1097" y="432"/>
                </a:lnTo>
                <a:lnTo>
                  <a:pt x="1103" y="422"/>
                </a:lnTo>
                <a:lnTo>
                  <a:pt x="1107" y="410"/>
                </a:lnTo>
                <a:lnTo>
                  <a:pt x="1111" y="398"/>
                </a:lnTo>
                <a:lnTo>
                  <a:pt x="1113" y="384"/>
                </a:lnTo>
                <a:lnTo>
                  <a:pt x="1115" y="370"/>
                </a:lnTo>
                <a:lnTo>
                  <a:pt x="1117" y="356"/>
                </a:lnTo>
                <a:lnTo>
                  <a:pt x="1117" y="327"/>
                </a:lnTo>
                <a:lnTo>
                  <a:pt x="1116" y="299"/>
                </a:lnTo>
                <a:lnTo>
                  <a:pt x="1114" y="274"/>
                </a:lnTo>
                <a:lnTo>
                  <a:pt x="1114" y="274"/>
                </a:lnTo>
                <a:lnTo>
                  <a:pt x="1107" y="273"/>
                </a:lnTo>
                <a:lnTo>
                  <a:pt x="1103" y="271"/>
                </a:lnTo>
                <a:lnTo>
                  <a:pt x="1098" y="269"/>
                </a:lnTo>
                <a:lnTo>
                  <a:pt x="1096" y="269"/>
                </a:lnTo>
                <a:lnTo>
                  <a:pt x="1093" y="269"/>
                </a:lnTo>
                <a:lnTo>
                  <a:pt x="1093" y="269"/>
                </a:lnTo>
                <a:lnTo>
                  <a:pt x="1092" y="278"/>
                </a:lnTo>
                <a:lnTo>
                  <a:pt x="1091" y="286"/>
                </a:lnTo>
                <a:lnTo>
                  <a:pt x="1091" y="301"/>
                </a:lnTo>
                <a:lnTo>
                  <a:pt x="1090" y="307"/>
                </a:lnTo>
                <a:lnTo>
                  <a:pt x="1089" y="313"/>
                </a:lnTo>
                <a:lnTo>
                  <a:pt x="1086" y="320"/>
                </a:lnTo>
                <a:lnTo>
                  <a:pt x="1083" y="324"/>
                </a:lnTo>
                <a:lnTo>
                  <a:pt x="1083" y="324"/>
                </a:lnTo>
                <a:lnTo>
                  <a:pt x="1080" y="321"/>
                </a:lnTo>
                <a:lnTo>
                  <a:pt x="1079" y="318"/>
                </a:lnTo>
                <a:lnTo>
                  <a:pt x="1077" y="309"/>
                </a:lnTo>
                <a:lnTo>
                  <a:pt x="1076" y="299"/>
                </a:lnTo>
                <a:lnTo>
                  <a:pt x="1077" y="290"/>
                </a:lnTo>
                <a:lnTo>
                  <a:pt x="1078" y="272"/>
                </a:lnTo>
                <a:lnTo>
                  <a:pt x="1078" y="265"/>
                </a:lnTo>
                <a:lnTo>
                  <a:pt x="1077" y="260"/>
                </a:lnTo>
                <a:lnTo>
                  <a:pt x="1077" y="260"/>
                </a:lnTo>
                <a:lnTo>
                  <a:pt x="1074" y="267"/>
                </a:lnTo>
                <a:lnTo>
                  <a:pt x="1070" y="276"/>
                </a:lnTo>
                <a:lnTo>
                  <a:pt x="1066" y="295"/>
                </a:lnTo>
                <a:lnTo>
                  <a:pt x="1064" y="316"/>
                </a:lnTo>
                <a:lnTo>
                  <a:pt x="1062" y="335"/>
                </a:lnTo>
                <a:lnTo>
                  <a:pt x="1062" y="335"/>
                </a:lnTo>
                <a:lnTo>
                  <a:pt x="1063" y="341"/>
                </a:lnTo>
                <a:lnTo>
                  <a:pt x="1063" y="349"/>
                </a:lnTo>
                <a:lnTo>
                  <a:pt x="1062" y="351"/>
                </a:lnTo>
                <a:lnTo>
                  <a:pt x="1061" y="354"/>
                </a:lnTo>
                <a:lnTo>
                  <a:pt x="1058" y="355"/>
                </a:lnTo>
                <a:lnTo>
                  <a:pt x="1053" y="355"/>
                </a:lnTo>
                <a:lnTo>
                  <a:pt x="1053" y="355"/>
                </a:lnTo>
                <a:lnTo>
                  <a:pt x="1050" y="351"/>
                </a:lnTo>
                <a:lnTo>
                  <a:pt x="1049" y="345"/>
                </a:lnTo>
                <a:lnTo>
                  <a:pt x="1048" y="339"/>
                </a:lnTo>
                <a:lnTo>
                  <a:pt x="1048" y="333"/>
                </a:lnTo>
                <a:lnTo>
                  <a:pt x="1049" y="320"/>
                </a:lnTo>
                <a:lnTo>
                  <a:pt x="1049" y="307"/>
                </a:lnTo>
                <a:lnTo>
                  <a:pt x="1049" y="307"/>
                </a:lnTo>
                <a:lnTo>
                  <a:pt x="1047" y="310"/>
                </a:lnTo>
                <a:lnTo>
                  <a:pt x="1045" y="313"/>
                </a:lnTo>
                <a:lnTo>
                  <a:pt x="1043" y="322"/>
                </a:lnTo>
                <a:lnTo>
                  <a:pt x="1041" y="333"/>
                </a:lnTo>
                <a:lnTo>
                  <a:pt x="1040" y="342"/>
                </a:lnTo>
                <a:lnTo>
                  <a:pt x="1040" y="352"/>
                </a:lnTo>
                <a:lnTo>
                  <a:pt x="1039" y="360"/>
                </a:lnTo>
                <a:lnTo>
                  <a:pt x="1037" y="365"/>
                </a:lnTo>
                <a:lnTo>
                  <a:pt x="1036" y="368"/>
                </a:lnTo>
                <a:lnTo>
                  <a:pt x="1034" y="370"/>
                </a:lnTo>
                <a:lnTo>
                  <a:pt x="1031" y="372"/>
                </a:lnTo>
                <a:lnTo>
                  <a:pt x="1031" y="372"/>
                </a:lnTo>
                <a:lnTo>
                  <a:pt x="1028" y="369"/>
                </a:lnTo>
                <a:lnTo>
                  <a:pt x="1025" y="366"/>
                </a:lnTo>
                <a:lnTo>
                  <a:pt x="1025" y="362"/>
                </a:lnTo>
                <a:lnTo>
                  <a:pt x="1025" y="357"/>
                </a:lnTo>
                <a:lnTo>
                  <a:pt x="1026" y="348"/>
                </a:lnTo>
                <a:lnTo>
                  <a:pt x="1029" y="339"/>
                </a:lnTo>
                <a:lnTo>
                  <a:pt x="1029" y="339"/>
                </a:lnTo>
                <a:lnTo>
                  <a:pt x="1033" y="294"/>
                </a:lnTo>
                <a:lnTo>
                  <a:pt x="1034" y="273"/>
                </a:lnTo>
                <a:lnTo>
                  <a:pt x="1037" y="256"/>
                </a:lnTo>
                <a:lnTo>
                  <a:pt x="1037" y="256"/>
                </a:lnTo>
                <a:lnTo>
                  <a:pt x="1016" y="256"/>
                </a:lnTo>
                <a:lnTo>
                  <a:pt x="1016" y="256"/>
                </a:lnTo>
                <a:close/>
                <a:moveTo>
                  <a:pt x="1049" y="305"/>
                </a:moveTo>
                <a:lnTo>
                  <a:pt x="1049" y="305"/>
                </a:lnTo>
                <a:lnTo>
                  <a:pt x="1050" y="297"/>
                </a:lnTo>
                <a:lnTo>
                  <a:pt x="1052" y="289"/>
                </a:lnTo>
                <a:lnTo>
                  <a:pt x="1053" y="281"/>
                </a:lnTo>
                <a:lnTo>
                  <a:pt x="1053" y="278"/>
                </a:lnTo>
                <a:lnTo>
                  <a:pt x="1051" y="274"/>
                </a:lnTo>
                <a:lnTo>
                  <a:pt x="1051" y="274"/>
                </a:lnTo>
                <a:lnTo>
                  <a:pt x="1049" y="281"/>
                </a:lnTo>
                <a:lnTo>
                  <a:pt x="1048" y="289"/>
                </a:lnTo>
                <a:lnTo>
                  <a:pt x="1047" y="298"/>
                </a:lnTo>
                <a:lnTo>
                  <a:pt x="1048" y="302"/>
                </a:lnTo>
                <a:lnTo>
                  <a:pt x="1049" y="305"/>
                </a:lnTo>
                <a:lnTo>
                  <a:pt x="1049" y="305"/>
                </a:lnTo>
                <a:close/>
                <a:moveTo>
                  <a:pt x="750" y="439"/>
                </a:moveTo>
                <a:lnTo>
                  <a:pt x="750" y="439"/>
                </a:lnTo>
                <a:lnTo>
                  <a:pt x="752" y="443"/>
                </a:lnTo>
                <a:lnTo>
                  <a:pt x="752" y="445"/>
                </a:lnTo>
                <a:lnTo>
                  <a:pt x="750" y="446"/>
                </a:lnTo>
                <a:lnTo>
                  <a:pt x="746" y="448"/>
                </a:lnTo>
                <a:lnTo>
                  <a:pt x="746" y="448"/>
                </a:lnTo>
                <a:lnTo>
                  <a:pt x="783" y="448"/>
                </a:lnTo>
                <a:lnTo>
                  <a:pt x="802" y="448"/>
                </a:lnTo>
                <a:lnTo>
                  <a:pt x="821" y="448"/>
                </a:lnTo>
                <a:lnTo>
                  <a:pt x="821" y="448"/>
                </a:lnTo>
                <a:lnTo>
                  <a:pt x="819" y="445"/>
                </a:lnTo>
                <a:lnTo>
                  <a:pt x="816" y="442"/>
                </a:lnTo>
                <a:lnTo>
                  <a:pt x="812" y="440"/>
                </a:lnTo>
                <a:lnTo>
                  <a:pt x="809" y="439"/>
                </a:lnTo>
                <a:lnTo>
                  <a:pt x="801" y="438"/>
                </a:lnTo>
                <a:lnTo>
                  <a:pt x="792" y="438"/>
                </a:lnTo>
                <a:lnTo>
                  <a:pt x="772" y="440"/>
                </a:lnTo>
                <a:lnTo>
                  <a:pt x="761" y="440"/>
                </a:lnTo>
                <a:lnTo>
                  <a:pt x="750" y="439"/>
                </a:lnTo>
                <a:lnTo>
                  <a:pt x="750" y="439"/>
                </a:lnTo>
                <a:close/>
                <a:moveTo>
                  <a:pt x="759" y="468"/>
                </a:moveTo>
                <a:lnTo>
                  <a:pt x="759" y="468"/>
                </a:lnTo>
                <a:lnTo>
                  <a:pt x="755" y="487"/>
                </a:lnTo>
                <a:lnTo>
                  <a:pt x="750" y="505"/>
                </a:lnTo>
                <a:lnTo>
                  <a:pt x="741" y="540"/>
                </a:lnTo>
                <a:lnTo>
                  <a:pt x="731" y="572"/>
                </a:lnTo>
                <a:lnTo>
                  <a:pt x="727" y="589"/>
                </a:lnTo>
                <a:lnTo>
                  <a:pt x="723" y="605"/>
                </a:lnTo>
                <a:lnTo>
                  <a:pt x="723" y="605"/>
                </a:lnTo>
                <a:lnTo>
                  <a:pt x="729" y="610"/>
                </a:lnTo>
                <a:lnTo>
                  <a:pt x="734" y="614"/>
                </a:lnTo>
                <a:lnTo>
                  <a:pt x="746" y="623"/>
                </a:lnTo>
                <a:lnTo>
                  <a:pt x="746" y="623"/>
                </a:lnTo>
                <a:lnTo>
                  <a:pt x="766" y="624"/>
                </a:lnTo>
                <a:lnTo>
                  <a:pt x="787" y="624"/>
                </a:lnTo>
                <a:lnTo>
                  <a:pt x="796" y="623"/>
                </a:lnTo>
                <a:lnTo>
                  <a:pt x="805" y="621"/>
                </a:lnTo>
                <a:lnTo>
                  <a:pt x="812" y="617"/>
                </a:lnTo>
                <a:lnTo>
                  <a:pt x="819" y="613"/>
                </a:lnTo>
                <a:lnTo>
                  <a:pt x="819" y="613"/>
                </a:lnTo>
                <a:lnTo>
                  <a:pt x="820" y="595"/>
                </a:lnTo>
                <a:lnTo>
                  <a:pt x="820" y="576"/>
                </a:lnTo>
                <a:lnTo>
                  <a:pt x="819" y="555"/>
                </a:lnTo>
                <a:lnTo>
                  <a:pt x="817" y="535"/>
                </a:lnTo>
                <a:lnTo>
                  <a:pt x="811" y="496"/>
                </a:lnTo>
                <a:lnTo>
                  <a:pt x="806" y="461"/>
                </a:lnTo>
                <a:lnTo>
                  <a:pt x="806" y="461"/>
                </a:lnTo>
                <a:lnTo>
                  <a:pt x="801" y="460"/>
                </a:lnTo>
                <a:lnTo>
                  <a:pt x="794" y="461"/>
                </a:lnTo>
                <a:lnTo>
                  <a:pt x="782" y="462"/>
                </a:lnTo>
                <a:lnTo>
                  <a:pt x="759" y="468"/>
                </a:lnTo>
                <a:lnTo>
                  <a:pt x="759" y="468"/>
                </a:lnTo>
                <a:close/>
                <a:moveTo>
                  <a:pt x="1020" y="479"/>
                </a:moveTo>
                <a:lnTo>
                  <a:pt x="1020" y="479"/>
                </a:lnTo>
                <a:lnTo>
                  <a:pt x="1022" y="483"/>
                </a:lnTo>
                <a:lnTo>
                  <a:pt x="1024" y="485"/>
                </a:lnTo>
                <a:lnTo>
                  <a:pt x="1032" y="489"/>
                </a:lnTo>
                <a:lnTo>
                  <a:pt x="1039" y="491"/>
                </a:lnTo>
                <a:lnTo>
                  <a:pt x="1048" y="492"/>
                </a:lnTo>
                <a:lnTo>
                  <a:pt x="1058" y="492"/>
                </a:lnTo>
                <a:lnTo>
                  <a:pt x="1066" y="491"/>
                </a:lnTo>
                <a:lnTo>
                  <a:pt x="1074" y="490"/>
                </a:lnTo>
                <a:lnTo>
                  <a:pt x="1079" y="488"/>
                </a:lnTo>
                <a:lnTo>
                  <a:pt x="1079" y="488"/>
                </a:lnTo>
                <a:lnTo>
                  <a:pt x="1077" y="485"/>
                </a:lnTo>
                <a:lnTo>
                  <a:pt x="1074" y="483"/>
                </a:lnTo>
                <a:lnTo>
                  <a:pt x="1068" y="478"/>
                </a:lnTo>
                <a:lnTo>
                  <a:pt x="1061" y="476"/>
                </a:lnTo>
                <a:lnTo>
                  <a:pt x="1053" y="476"/>
                </a:lnTo>
                <a:lnTo>
                  <a:pt x="1045" y="476"/>
                </a:lnTo>
                <a:lnTo>
                  <a:pt x="1036" y="477"/>
                </a:lnTo>
                <a:lnTo>
                  <a:pt x="1020" y="479"/>
                </a:lnTo>
                <a:lnTo>
                  <a:pt x="1020" y="479"/>
                </a:lnTo>
                <a:close/>
                <a:moveTo>
                  <a:pt x="960" y="660"/>
                </a:moveTo>
                <a:lnTo>
                  <a:pt x="960" y="660"/>
                </a:lnTo>
                <a:lnTo>
                  <a:pt x="963" y="665"/>
                </a:lnTo>
                <a:lnTo>
                  <a:pt x="967" y="668"/>
                </a:lnTo>
                <a:lnTo>
                  <a:pt x="971" y="670"/>
                </a:lnTo>
                <a:lnTo>
                  <a:pt x="975" y="673"/>
                </a:lnTo>
                <a:lnTo>
                  <a:pt x="975" y="673"/>
                </a:lnTo>
                <a:lnTo>
                  <a:pt x="979" y="663"/>
                </a:lnTo>
                <a:lnTo>
                  <a:pt x="985" y="653"/>
                </a:lnTo>
                <a:lnTo>
                  <a:pt x="988" y="649"/>
                </a:lnTo>
                <a:lnTo>
                  <a:pt x="991" y="644"/>
                </a:lnTo>
                <a:lnTo>
                  <a:pt x="995" y="642"/>
                </a:lnTo>
                <a:lnTo>
                  <a:pt x="1000" y="642"/>
                </a:lnTo>
                <a:lnTo>
                  <a:pt x="1000" y="642"/>
                </a:lnTo>
                <a:lnTo>
                  <a:pt x="1003" y="646"/>
                </a:lnTo>
                <a:lnTo>
                  <a:pt x="1005" y="652"/>
                </a:lnTo>
                <a:lnTo>
                  <a:pt x="1008" y="663"/>
                </a:lnTo>
                <a:lnTo>
                  <a:pt x="1010" y="676"/>
                </a:lnTo>
                <a:lnTo>
                  <a:pt x="1011" y="683"/>
                </a:lnTo>
                <a:lnTo>
                  <a:pt x="1015" y="688"/>
                </a:lnTo>
                <a:lnTo>
                  <a:pt x="1015" y="688"/>
                </a:lnTo>
                <a:lnTo>
                  <a:pt x="1025" y="687"/>
                </a:lnTo>
                <a:lnTo>
                  <a:pt x="1034" y="686"/>
                </a:lnTo>
                <a:lnTo>
                  <a:pt x="1043" y="686"/>
                </a:lnTo>
                <a:lnTo>
                  <a:pt x="1051" y="684"/>
                </a:lnTo>
                <a:lnTo>
                  <a:pt x="1051" y="684"/>
                </a:lnTo>
                <a:lnTo>
                  <a:pt x="1054" y="661"/>
                </a:lnTo>
                <a:lnTo>
                  <a:pt x="1056" y="639"/>
                </a:lnTo>
                <a:lnTo>
                  <a:pt x="1059" y="595"/>
                </a:lnTo>
                <a:lnTo>
                  <a:pt x="1061" y="551"/>
                </a:lnTo>
                <a:lnTo>
                  <a:pt x="1062" y="509"/>
                </a:lnTo>
                <a:lnTo>
                  <a:pt x="1062" y="509"/>
                </a:lnTo>
                <a:lnTo>
                  <a:pt x="1051" y="507"/>
                </a:lnTo>
                <a:lnTo>
                  <a:pt x="1038" y="506"/>
                </a:lnTo>
                <a:lnTo>
                  <a:pt x="1025" y="504"/>
                </a:lnTo>
                <a:lnTo>
                  <a:pt x="1019" y="503"/>
                </a:lnTo>
                <a:lnTo>
                  <a:pt x="1015" y="501"/>
                </a:lnTo>
                <a:lnTo>
                  <a:pt x="1015" y="501"/>
                </a:lnTo>
                <a:lnTo>
                  <a:pt x="1000" y="540"/>
                </a:lnTo>
                <a:lnTo>
                  <a:pt x="985" y="581"/>
                </a:lnTo>
                <a:lnTo>
                  <a:pt x="971" y="621"/>
                </a:lnTo>
                <a:lnTo>
                  <a:pt x="965" y="641"/>
                </a:lnTo>
                <a:lnTo>
                  <a:pt x="960" y="660"/>
                </a:lnTo>
                <a:lnTo>
                  <a:pt x="960" y="660"/>
                </a:lnTo>
                <a:close/>
                <a:moveTo>
                  <a:pt x="439" y="514"/>
                </a:moveTo>
                <a:lnTo>
                  <a:pt x="439" y="514"/>
                </a:lnTo>
                <a:lnTo>
                  <a:pt x="443" y="514"/>
                </a:lnTo>
                <a:lnTo>
                  <a:pt x="447" y="515"/>
                </a:lnTo>
                <a:lnTo>
                  <a:pt x="452" y="516"/>
                </a:lnTo>
                <a:lnTo>
                  <a:pt x="457" y="515"/>
                </a:lnTo>
                <a:lnTo>
                  <a:pt x="457" y="515"/>
                </a:lnTo>
                <a:lnTo>
                  <a:pt x="457" y="510"/>
                </a:lnTo>
                <a:lnTo>
                  <a:pt x="457" y="506"/>
                </a:lnTo>
                <a:lnTo>
                  <a:pt x="455" y="504"/>
                </a:lnTo>
                <a:lnTo>
                  <a:pt x="454" y="503"/>
                </a:lnTo>
                <a:lnTo>
                  <a:pt x="452" y="503"/>
                </a:lnTo>
                <a:lnTo>
                  <a:pt x="452" y="503"/>
                </a:lnTo>
                <a:lnTo>
                  <a:pt x="448" y="505"/>
                </a:lnTo>
                <a:lnTo>
                  <a:pt x="444" y="507"/>
                </a:lnTo>
                <a:lnTo>
                  <a:pt x="441" y="509"/>
                </a:lnTo>
                <a:lnTo>
                  <a:pt x="440" y="511"/>
                </a:lnTo>
                <a:lnTo>
                  <a:pt x="439" y="514"/>
                </a:lnTo>
                <a:lnTo>
                  <a:pt x="439" y="514"/>
                </a:lnTo>
                <a:close/>
                <a:moveTo>
                  <a:pt x="499" y="1095"/>
                </a:moveTo>
                <a:lnTo>
                  <a:pt x="499" y="1095"/>
                </a:lnTo>
                <a:lnTo>
                  <a:pt x="495" y="1095"/>
                </a:lnTo>
                <a:lnTo>
                  <a:pt x="495" y="1094"/>
                </a:lnTo>
                <a:lnTo>
                  <a:pt x="494" y="1093"/>
                </a:lnTo>
                <a:lnTo>
                  <a:pt x="495" y="1091"/>
                </a:lnTo>
                <a:lnTo>
                  <a:pt x="496" y="1089"/>
                </a:lnTo>
                <a:lnTo>
                  <a:pt x="496" y="1089"/>
                </a:lnTo>
                <a:lnTo>
                  <a:pt x="499" y="1088"/>
                </a:lnTo>
                <a:lnTo>
                  <a:pt x="496" y="1088"/>
                </a:lnTo>
                <a:lnTo>
                  <a:pt x="495" y="1088"/>
                </a:lnTo>
                <a:lnTo>
                  <a:pt x="495" y="1086"/>
                </a:lnTo>
                <a:lnTo>
                  <a:pt x="496" y="1084"/>
                </a:lnTo>
                <a:lnTo>
                  <a:pt x="496" y="1084"/>
                </a:lnTo>
                <a:lnTo>
                  <a:pt x="507" y="1080"/>
                </a:lnTo>
                <a:lnTo>
                  <a:pt x="516" y="1075"/>
                </a:lnTo>
                <a:lnTo>
                  <a:pt x="523" y="1069"/>
                </a:lnTo>
                <a:lnTo>
                  <a:pt x="531" y="1063"/>
                </a:lnTo>
                <a:lnTo>
                  <a:pt x="544" y="1049"/>
                </a:lnTo>
                <a:lnTo>
                  <a:pt x="558" y="1035"/>
                </a:lnTo>
                <a:lnTo>
                  <a:pt x="558" y="1035"/>
                </a:lnTo>
                <a:lnTo>
                  <a:pt x="563" y="1031"/>
                </a:lnTo>
                <a:lnTo>
                  <a:pt x="569" y="1026"/>
                </a:lnTo>
                <a:lnTo>
                  <a:pt x="577" y="1023"/>
                </a:lnTo>
                <a:lnTo>
                  <a:pt x="582" y="1018"/>
                </a:lnTo>
                <a:lnTo>
                  <a:pt x="582" y="1018"/>
                </a:lnTo>
                <a:lnTo>
                  <a:pt x="586" y="1013"/>
                </a:lnTo>
                <a:lnTo>
                  <a:pt x="591" y="1005"/>
                </a:lnTo>
                <a:lnTo>
                  <a:pt x="598" y="991"/>
                </a:lnTo>
                <a:lnTo>
                  <a:pt x="598" y="991"/>
                </a:lnTo>
                <a:lnTo>
                  <a:pt x="604" y="982"/>
                </a:lnTo>
                <a:lnTo>
                  <a:pt x="608" y="971"/>
                </a:lnTo>
                <a:lnTo>
                  <a:pt x="611" y="960"/>
                </a:lnTo>
                <a:lnTo>
                  <a:pt x="613" y="949"/>
                </a:lnTo>
                <a:lnTo>
                  <a:pt x="616" y="927"/>
                </a:lnTo>
                <a:lnTo>
                  <a:pt x="617" y="905"/>
                </a:lnTo>
                <a:lnTo>
                  <a:pt x="617" y="905"/>
                </a:lnTo>
                <a:lnTo>
                  <a:pt x="616" y="878"/>
                </a:lnTo>
                <a:lnTo>
                  <a:pt x="614" y="850"/>
                </a:lnTo>
                <a:lnTo>
                  <a:pt x="611" y="821"/>
                </a:lnTo>
                <a:lnTo>
                  <a:pt x="607" y="792"/>
                </a:lnTo>
                <a:lnTo>
                  <a:pt x="600" y="763"/>
                </a:lnTo>
                <a:lnTo>
                  <a:pt x="594" y="736"/>
                </a:lnTo>
                <a:lnTo>
                  <a:pt x="585" y="711"/>
                </a:lnTo>
                <a:lnTo>
                  <a:pt x="576" y="688"/>
                </a:lnTo>
                <a:lnTo>
                  <a:pt x="576" y="688"/>
                </a:lnTo>
                <a:lnTo>
                  <a:pt x="571" y="671"/>
                </a:lnTo>
                <a:lnTo>
                  <a:pt x="566" y="656"/>
                </a:lnTo>
                <a:lnTo>
                  <a:pt x="560" y="642"/>
                </a:lnTo>
                <a:lnTo>
                  <a:pt x="552" y="629"/>
                </a:lnTo>
                <a:lnTo>
                  <a:pt x="537" y="604"/>
                </a:lnTo>
                <a:lnTo>
                  <a:pt x="530" y="590"/>
                </a:lnTo>
                <a:lnTo>
                  <a:pt x="524" y="576"/>
                </a:lnTo>
                <a:lnTo>
                  <a:pt x="524" y="576"/>
                </a:lnTo>
                <a:lnTo>
                  <a:pt x="500" y="559"/>
                </a:lnTo>
                <a:lnTo>
                  <a:pt x="487" y="549"/>
                </a:lnTo>
                <a:lnTo>
                  <a:pt x="473" y="540"/>
                </a:lnTo>
                <a:lnTo>
                  <a:pt x="459" y="533"/>
                </a:lnTo>
                <a:lnTo>
                  <a:pt x="452" y="531"/>
                </a:lnTo>
                <a:lnTo>
                  <a:pt x="443" y="529"/>
                </a:lnTo>
                <a:lnTo>
                  <a:pt x="435" y="526"/>
                </a:lnTo>
                <a:lnTo>
                  <a:pt x="427" y="526"/>
                </a:lnTo>
                <a:lnTo>
                  <a:pt x="418" y="526"/>
                </a:lnTo>
                <a:lnTo>
                  <a:pt x="410" y="528"/>
                </a:lnTo>
                <a:lnTo>
                  <a:pt x="410" y="528"/>
                </a:lnTo>
                <a:lnTo>
                  <a:pt x="402" y="530"/>
                </a:lnTo>
                <a:lnTo>
                  <a:pt x="396" y="533"/>
                </a:lnTo>
                <a:lnTo>
                  <a:pt x="389" y="537"/>
                </a:lnTo>
                <a:lnTo>
                  <a:pt x="384" y="541"/>
                </a:lnTo>
                <a:lnTo>
                  <a:pt x="372" y="550"/>
                </a:lnTo>
                <a:lnTo>
                  <a:pt x="366" y="554"/>
                </a:lnTo>
                <a:lnTo>
                  <a:pt x="357" y="556"/>
                </a:lnTo>
                <a:lnTo>
                  <a:pt x="357" y="556"/>
                </a:lnTo>
                <a:lnTo>
                  <a:pt x="343" y="571"/>
                </a:lnTo>
                <a:lnTo>
                  <a:pt x="329" y="587"/>
                </a:lnTo>
                <a:lnTo>
                  <a:pt x="318" y="604"/>
                </a:lnTo>
                <a:lnTo>
                  <a:pt x="308" y="620"/>
                </a:lnTo>
                <a:lnTo>
                  <a:pt x="299" y="638"/>
                </a:lnTo>
                <a:lnTo>
                  <a:pt x="293" y="656"/>
                </a:lnTo>
                <a:lnTo>
                  <a:pt x="289" y="676"/>
                </a:lnTo>
                <a:lnTo>
                  <a:pt x="288" y="687"/>
                </a:lnTo>
                <a:lnTo>
                  <a:pt x="287" y="698"/>
                </a:lnTo>
                <a:lnTo>
                  <a:pt x="287" y="698"/>
                </a:lnTo>
                <a:lnTo>
                  <a:pt x="287" y="712"/>
                </a:lnTo>
                <a:lnTo>
                  <a:pt x="288" y="726"/>
                </a:lnTo>
                <a:lnTo>
                  <a:pt x="290" y="741"/>
                </a:lnTo>
                <a:lnTo>
                  <a:pt x="292" y="756"/>
                </a:lnTo>
                <a:lnTo>
                  <a:pt x="298" y="786"/>
                </a:lnTo>
                <a:lnTo>
                  <a:pt x="306" y="814"/>
                </a:lnTo>
                <a:lnTo>
                  <a:pt x="306" y="814"/>
                </a:lnTo>
                <a:lnTo>
                  <a:pt x="317" y="852"/>
                </a:lnTo>
                <a:lnTo>
                  <a:pt x="328" y="888"/>
                </a:lnTo>
                <a:lnTo>
                  <a:pt x="352" y="956"/>
                </a:lnTo>
                <a:lnTo>
                  <a:pt x="352" y="956"/>
                </a:lnTo>
                <a:lnTo>
                  <a:pt x="359" y="983"/>
                </a:lnTo>
                <a:lnTo>
                  <a:pt x="359" y="983"/>
                </a:lnTo>
                <a:lnTo>
                  <a:pt x="367" y="1008"/>
                </a:lnTo>
                <a:lnTo>
                  <a:pt x="376" y="1034"/>
                </a:lnTo>
                <a:lnTo>
                  <a:pt x="384" y="1059"/>
                </a:lnTo>
                <a:lnTo>
                  <a:pt x="394" y="1083"/>
                </a:lnTo>
                <a:lnTo>
                  <a:pt x="414" y="1132"/>
                </a:lnTo>
                <a:lnTo>
                  <a:pt x="434" y="1180"/>
                </a:lnTo>
                <a:lnTo>
                  <a:pt x="434" y="1180"/>
                </a:lnTo>
                <a:lnTo>
                  <a:pt x="435" y="1186"/>
                </a:lnTo>
                <a:lnTo>
                  <a:pt x="437" y="1191"/>
                </a:lnTo>
                <a:lnTo>
                  <a:pt x="439" y="1197"/>
                </a:lnTo>
                <a:lnTo>
                  <a:pt x="439" y="1203"/>
                </a:lnTo>
                <a:lnTo>
                  <a:pt x="439" y="1203"/>
                </a:lnTo>
                <a:lnTo>
                  <a:pt x="440" y="1205"/>
                </a:lnTo>
                <a:lnTo>
                  <a:pt x="443" y="1206"/>
                </a:lnTo>
                <a:lnTo>
                  <a:pt x="445" y="1207"/>
                </a:lnTo>
                <a:lnTo>
                  <a:pt x="447" y="1210"/>
                </a:lnTo>
                <a:lnTo>
                  <a:pt x="447" y="1210"/>
                </a:lnTo>
                <a:lnTo>
                  <a:pt x="455" y="1243"/>
                </a:lnTo>
                <a:lnTo>
                  <a:pt x="459" y="1259"/>
                </a:lnTo>
                <a:lnTo>
                  <a:pt x="464" y="1274"/>
                </a:lnTo>
                <a:lnTo>
                  <a:pt x="470" y="1289"/>
                </a:lnTo>
                <a:lnTo>
                  <a:pt x="477" y="1303"/>
                </a:lnTo>
                <a:lnTo>
                  <a:pt x="485" y="1314"/>
                </a:lnTo>
                <a:lnTo>
                  <a:pt x="494" y="1325"/>
                </a:lnTo>
                <a:lnTo>
                  <a:pt x="494" y="1325"/>
                </a:lnTo>
                <a:lnTo>
                  <a:pt x="498" y="1323"/>
                </a:lnTo>
                <a:lnTo>
                  <a:pt x="501" y="1322"/>
                </a:lnTo>
                <a:lnTo>
                  <a:pt x="508" y="1320"/>
                </a:lnTo>
                <a:lnTo>
                  <a:pt x="518" y="1319"/>
                </a:lnTo>
                <a:lnTo>
                  <a:pt x="528" y="1317"/>
                </a:lnTo>
                <a:lnTo>
                  <a:pt x="528" y="1317"/>
                </a:lnTo>
                <a:lnTo>
                  <a:pt x="524" y="1304"/>
                </a:lnTo>
                <a:lnTo>
                  <a:pt x="520" y="1290"/>
                </a:lnTo>
                <a:lnTo>
                  <a:pt x="510" y="1263"/>
                </a:lnTo>
                <a:lnTo>
                  <a:pt x="500" y="1234"/>
                </a:lnTo>
                <a:lnTo>
                  <a:pt x="491" y="1206"/>
                </a:lnTo>
                <a:lnTo>
                  <a:pt x="488" y="1192"/>
                </a:lnTo>
                <a:lnTo>
                  <a:pt x="485" y="1179"/>
                </a:lnTo>
                <a:lnTo>
                  <a:pt x="484" y="1165"/>
                </a:lnTo>
                <a:lnTo>
                  <a:pt x="483" y="1150"/>
                </a:lnTo>
                <a:lnTo>
                  <a:pt x="485" y="1136"/>
                </a:lnTo>
                <a:lnTo>
                  <a:pt x="487" y="1122"/>
                </a:lnTo>
                <a:lnTo>
                  <a:pt x="492" y="1109"/>
                </a:lnTo>
                <a:lnTo>
                  <a:pt x="499" y="1095"/>
                </a:lnTo>
                <a:lnTo>
                  <a:pt x="499" y="1095"/>
                </a:lnTo>
                <a:close/>
                <a:moveTo>
                  <a:pt x="721" y="615"/>
                </a:moveTo>
                <a:lnTo>
                  <a:pt x="721" y="615"/>
                </a:lnTo>
                <a:lnTo>
                  <a:pt x="713" y="625"/>
                </a:lnTo>
                <a:lnTo>
                  <a:pt x="710" y="629"/>
                </a:lnTo>
                <a:lnTo>
                  <a:pt x="706" y="636"/>
                </a:lnTo>
                <a:lnTo>
                  <a:pt x="706" y="636"/>
                </a:lnTo>
                <a:lnTo>
                  <a:pt x="707" y="639"/>
                </a:lnTo>
                <a:lnTo>
                  <a:pt x="708" y="640"/>
                </a:lnTo>
                <a:lnTo>
                  <a:pt x="712" y="643"/>
                </a:lnTo>
                <a:lnTo>
                  <a:pt x="715" y="646"/>
                </a:lnTo>
                <a:lnTo>
                  <a:pt x="716" y="649"/>
                </a:lnTo>
                <a:lnTo>
                  <a:pt x="717" y="651"/>
                </a:lnTo>
                <a:lnTo>
                  <a:pt x="717" y="651"/>
                </a:lnTo>
                <a:lnTo>
                  <a:pt x="748" y="654"/>
                </a:lnTo>
                <a:lnTo>
                  <a:pt x="765" y="655"/>
                </a:lnTo>
                <a:lnTo>
                  <a:pt x="781" y="656"/>
                </a:lnTo>
                <a:lnTo>
                  <a:pt x="796" y="655"/>
                </a:lnTo>
                <a:lnTo>
                  <a:pt x="804" y="654"/>
                </a:lnTo>
                <a:lnTo>
                  <a:pt x="810" y="653"/>
                </a:lnTo>
                <a:lnTo>
                  <a:pt x="817" y="650"/>
                </a:lnTo>
                <a:lnTo>
                  <a:pt x="823" y="646"/>
                </a:lnTo>
                <a:lnTo>
                  <a:pt x="828" y="643"/>
                </a:lnTo>
                <a:lnTo>
                  <a:pt x="834" y="638"/>
                </a:lnTo>
                <a:lnTo>
                  <a:pt x="834" y="638"/>
                </a:lnTo>
                <a:lnTo>
                  <a:pt x="819" y="636"/>
                </a:lnTo>
                <a:lnTo>
                  <a:pt x="803" y="636"/>
                </a:lnTo>
                <a:lnTo>
                  <a:pt x="773" y="636"/>
                </a:lnTo>
                <a:lnTo>
                  <a:pt x="758" y="635"/>
                </a:lnTo>
                <a:lnTo>
                  <a:pt x="751" y="634"/>
                </a:lnTo>
                <a:lnTo>
                  <a:pt x="744" y="631"/>
                </a:lnTo>
                <a:lnTo>
                  <a:pt x="737" y="629"/>
                </a:lnTo>
                <a:lnTo>
                  <a:pt x="732" y="625"/>
                </a:lnTo>
                <a:lnTo>
                  <a:pt x="727" y="621"/>
                </a:lnTo>
                <a:lnTo>
                  <a:pt x="721" y="615"/>
                </a:lnTo>
                <a:lnTo>
                  <a:pt x="721" y="615"/>
                </a:lnTo>
                <a:close/>
                <a:moveTo>
                  <a:pt x="434" y="1252"/>
                </a:moveTo>
                <a:lnTo>
                  <a:pt x="434" y="1252"/>
                </a:lnTo>
                <a:lnTo>
                  <a:pt x="432" y="1236"/>
                </a:lnTo>
                <a:lnTo>
                  <a:pt x="429" y="1221"/>
                </a:lnTo>
                <a:lnTo>
                  <a:pt x="425" y="1206"/>
                </a:lnTo>
                <a:lnTo>
                  <a:pt x="419" y="1191"/>
                </a:lnTo>
                <a:lnTo>
                  <a:pt x="409" y="1164"/>
                </a:lnTo>
                <a:lnTo>
                  <a:pt x="397" y="1136"/>
                </a:lnTo>
                <a:lnTo>
                  <a:pt x="384" y="1108"/>
                </a:lnTo>
                <a:lnTo>
                  <a:pt x="372" y="1080"/>
                </a:lnTo>
                <a:lnTo>
                  <a:pt x="367" y="1066"/>
                </a:lnTo>
                <a:lnTo>
                  <a:pt x="363" y="1051"/>
                </a:lnTo>
                <a:lnTo>
                  <a:pt x="358" y="1036"/>
                </a:lnTo>
                <a:lnTo>
                  <a:pt x="355" y="1020"/>
                </a:lnTo>
                <a:lnTo>
                  <a:pt x="355" y="1020"/>
                </a:lnTo>
                <a:lnTo>
                  <a:pt x="350" y="1009"/>
                </a:lnTo>
                <a:lnTo>
                  <a:pt x="344" y="999"/>
                </a:lnTo>
                <a:lnTo>
                  <a:pt x="341" y="985"/>
                </a:lnTo>
                <a:lnTo>
                  <a:pt x="339" y="970"/>
                </a:lnTo>
                <a:lnTo>
                  <a:pt x="339" y="970"/>
                </a:lnTo>
                <a:lnTo>
                  <a:pt x="319" y="918"/>
                </a:lnTo>
                <a:lnTo>
                  <a:pt x="309" y="893"/>
                </a:lnTo>
                <a:lnTo>
                  <a:pt x="301" y="866"/>
                </a:lnTo>
                <a:lnTo>
                  <a:pt x="292" y="838"/>
                </a:lnTo>
                <a:lnTo>
                  <a:pt x="286" y="809"/>
                </a:lnTo>
                <a:lnTo>
                  <a:pt x="280" y="778"/>
                </a:lnTo>
                <a:lnTo>
                  <a:pt x="277" y="746"/>
                </a:lnTo>
                <a:lnTo>
                  <a:pt x="277" y="746"/>
                </a:lnTo>
                <a:lnTo>
                  <a:pt x="270" y="740"/>
                </a:lnTo>
                <a:lnTo>
                  <a:pt x="263" y="732"/>
                </a:lnTo>
                <a:lnTo>
                  <a:pt x="257" y="723"/>
                </a:lnTo>
                <a:lnTo>
                  <a:pt x="251" y="715"/>
                </a:lnTo>
                <a:lnTo>
                  <a:pt x="242" y="697"/>
                </a:lnTo>
                <a:lnTo>
                  <a:pt x="236" y="688"/>
                </a:lnTo>
                <a:lnTo>
                  <a:pt x="231" y="680"/>
                </a:lnTo>
                <a:lnTo>
                  <a:pt x="231" y="680"/>
                </a:lnTo>
                <a:lnTo>
                  <a:pt x="219" y="668"/>
                </a:lnTo>
                <a:lnTo>
                  <a:pt x="205" y="657"/>
                </a:lnTo>
                <a:lnTo>
                  <a:pt x="191" y="649"/>
                </a:lnTo>
                <a:lnTo>
                  <a:pt x="175" y="642"/>
                </a:lnTo>
                <a:lnTo>
                  <a:pt x="167" y="640"/>
                </a:lnTo>
                <a:lnTo>
                  <a:pt x="158" y="638"/>
                </a:lnTo>
                <a:lnTo>
                  <a:pt x="150" y="637"/>
                </a:lnTo>
                <a:lnTo>
                  <a:pt x="141" y="637"/>
                </a:lnTo>
                <a:lnTo>
                  <a:pt x="131" y="637"/>
                </a:lnTo>
                <a:lnTo>
                  <a:pt x="122" y="638"/>
                </a:lnTo>
                <a:lnTo>
                  <a:pt x="112" y="639"/>
                </a:lnTo>
                <a:lnTo>
                  <a:pt x="102" y="642"/>
                </a:lnTo>
                <a:lnTo>
                  <a:pt x="102" y="642"/>
                </a:lnTo>
                <a:lnTo>
                  <a:pt x="93" y="646"/>
                </a:lnTo>
                <a:lnTo>
                  <a:pt x="83" y="651"/>
                </a:lnTo>
                <a:lnTo>
                  <a:pt x="76" y="656"/>
                </a:lnTo>
                <a:lnTo>
                  <a:pt x="67" y="661"/>
                </a:lnTo>
                <a:lnTo>
                  <a:pt x="61" y="668"/>
                </a:lnTo>
                <a:lnTo>
                  <a:pt x="54" y="674"/>
                </a:lnTo>
                <a:lnTo>
                  <a:pt x="48" y="682"/>
                </a:lnTo>
                <a:lnTo>
                  <a:pt x="43" y="689"/>
                </a:lnTo>
                <a:lnTo>
                  <a:pt x="37" y="698"/>
                </a:lnTo>
                <a:lnTo>
                  <a:pt x="33" y="706"/>
                </a:lnTo>
                <a:lnTo>
                  <a:pt x="25" y="725"/>
                </a:lnTo>
                <a:lnTo>
                  <a:pt x="20" y="744"/>
                </a:lnTo>
                <a:lnTo>
                  <a:pt x="16" y="764"/>
                </a:lnTo>
                <a:lnTo>
                  <a:pt x="14" y="786"/>
                </a:lnTo>
                <a:lnTo>
                  <a:pt x="13" y="808"/>
                </a:lnTo>
                <a:lnTo>
                  <a:pt x="13" y="832"/>
                </a:lnTo>
                <a:lnTo>
                  <a:pt x="14" y="854"/>
                </a:lnTo>
                <a:lnTo>
                  <a:pt x="16" y="878"/>
                </a:lnTo>
                <a:lnTo>
                  <a:pt x="19" y="901"/>
                </a:lnTo>
                <a:lnTo>
                  <a:pt x="28" y="947"/>
                </a:lnTo>
                <a:lnTo>
                  <a:pt x="28" y="947"/>
                </a:lnTo>
                <a:lnTo>
                  <a:pt x="31" y="960"/>
                </a:lnTo>
                <a:lnTo>
                  <a:pt x="35" y="974"/>
                </a:lnTo>
                <a:lnTo>
                  <a:pt x="44" y="1002"/>
                </a:lnTo>
                <a:lnTo>
                  <a:pt x="44" y="1002"/>
                </a:lnTo>
                <a:lnTo>
                  <a:pt x="49" y="1014"/>
                </a:lnTo>
                <a:lnTo>
                  <a:pt x="54" y="1026"/>
                </a:lnTo>
                <a:lnTo>
                  <a:pt x="60" y="1038"/>
                </a:lnTo>
                <a:lnTo>
                  <a:pt x="67" y="1049"/>
                </a:lnTo>
                <a:lnTo>
                  <a:pt x="75" y="1061"/>
                </a:lnTo>
                <a:lnTo>
                  <a:pt x="82" y="1071"/>
                </a:lnTo>
                <a:lnTo>
                  <a:pt x="91" y="1081"/>
                </a:lnTo>
                <a:lnTo>
                  <a:pt x="99" y="1091"/>
                </a:lnTo>
                <a:lnTo>
                  <a:pt x="109" y="1099"/>
                </a:lnTo>
                <a:lnTo>
                  <a:pt x="120" y="1108"/>
                </a:lnTo>
                <a:lnTo>
                  <a:pt x="130" y="1116"/>
                </a:lnTo>
                <a:lnTo>
                  <a:pt x="141" y="1124"/>
                </a:lnTo>
                <a:lnTo>
                  <a:pt x="153" y="1130"/>
                </a:lnTo>
                <a:lnTo>
                  <a:pt x="165" y="1137"/>
                </a:lnTo>
                <a:lnTo>
                  <a:pt x="176" y="1142"/>
                </a:lnTo>
                <a:lnTo>
                  <a:pt x="189" y="1146"/>
                </a:lnTo>
                <a:lnTo>
                  <a:pt x="189" y="1146"/>
                </a:lnTo>
                <a:lnTo>
                  <a:pt x="196" y="1143"/>
                </a:lnTo>
                <a:lnTo>
                  <a:pt x="203" y="1140"/>
                </a:lnTo>
                <a:lnTo>
                  <a:pt x="210" y="1138"/>
                </a:lnTo>
                <a:lnTo>
                  <a:pt x="217" y="1136"/>
                </a:lnTo>
                <a:lnTo>
                  <a:pt x="232" y="1135"/>
                </a:lnTo>
                <a:lnTo>
                  <a:pt x="247" y="1135"/>
                </a:lnTo>
                <a:lnTo>
                  <a:pt x="262" y="1136"/>
                </a:lnTo>
                <a:lnTo>
                  <a:pt x="279" y="1138"/>
                </a:lnTo>
                <a:lnTo>
                  <a:pt x="312" y="1142"/>
                </a:lnTo>
                <a:lnTo>
                  <a:pt x="312" y="1142"/>
                </a:lnTo>
                <a:lnTo>
                  <a:pt x="324" y="1152"/>
                </a:lnTo>
                <a:lnTo>
                  <a:pt x="336" y="1162"/>
                </a:lnTo>
                <a:lnTo>
                  <a:pt x="348" y="1173"/>
                </a:lnTo>
                <a:lnTo>
                  <a:pt x="358" y="1185"/>
                </a:lnTo>
                <a:lnTo>
                  <a:pt x="368" y="1197"/>
                </a:lnTo>
                <a:lnTo>
                  <a:pt x="378" y="1210"/>
                </a:lnTo>
                <a:lnTo>
                  <a:pt x="395" y="1236"/>
                </a:lnTo>
                <a:lnTo>
                  <a:pt x="395" y="1236"/>
                </a:lnTo>
                <a:lnTo>
                  <a:pt x="397" y="1244"/>
                </a:lnTo>
                <a:lnTo>
                  <a:pt x="399" y="1252"/>
                </a:lnTo>
                <a:lnTo>
                  <a:pt x="402" y="1261"/>
                </a:lnTo>
                <a:lnTo>
                  <a:pt x="407" y="1268"/>
                </a:lnTo>
                <a:lnTo>
                  <a:pt x="424" y="1301"/>
                </a:lnTo>
                <a:lnTo>
                  <a:pt x="424" y="1301"/>
                </a:lnTo>
                <a:lnTo>
                  <a:pt x="422" y="1306"/>
                </a:lnTo>
                <a:lnTo>
                  <a:pt x="420" y="1312"/>
                </a:lnTo>
                <a:lnTo>
                  <a:pt x="422" y="1319"/>
                </a:lnTo>
                <a:lnTo>
                  <a:pt x="425" y="1324"/>
                </a:lnTo>
                <a:lnTo>
                  <a:pt x="428" y="1331"/>
                </a:lnTo>
                <a:lnTo>
                  <a:pt x="431" y="1336"/>
                </a:lnTo>
                <a:lnTo>
                  <a:pt x="439" y="1344"/>
                </a:lnTo>
                <a:lnTo>
                  <a:pt x="439" y="1344"/>
                </a:lnTo>
                <a:lnTo>
                  <a:pt x="442" y="1342"/>
                </a:lnTo>
                <a:lnTo>
                  <a:pt x="446" y="1340"/>
                </a:lnTo>
                <a:lnTo>
                  <a:pt x="454" y="1338"/>
                </a:lnTo>
                <a:lnTo>
                  <a:pt x="457" y="1337"/>
                </a:lnTo>
                <a:lnTo>
                  <a:pt x="460" y="1335"/>
                </a:lnTo>
                <a:lnTo>
                  <a:pt x="463" y="1332"/>
                </a:lnTo>
                <a:lnTo>
                  <a:pt x="465" y="1327"/>
                </a:lnTo>
                <a:lnTo>
                  <a:pt x="465" y="1327"/>
                </a:lnTo>
                <a:lnTo>
                  <a:pt x="460" y="1311"/>
                </a:lnTo>
                <a:lnTo>
                  <a:pt x="454" y="1291"/>
                </a:lnTo>
                <a:lnTo>
                  <a:pt x="449" y="1281"/>
                </a:lnTo>
                <a:lnTo>
                  <a:pt x="445" y="1271"/>
                </a:lnTo>
                <a:lnTo>
                  <a:pt x="440" y="1261"/>
                </a:lnTo>
                <a:lnTo>
                  <a:pt x="434" y="1252"/>
                </a:lnTo>
                <a:lnTo>
                  <a:pt x="434" y="1252"/>
                </a:lnTo>
                <a:close/>
                <a:moveTo>
                  <a:pt x="971" y="715"/>
                </a:moveTo>
                <a:lnTo>
                  <a:pt x="971" y="715"/>
                </a:lnTo>
                <a:lnTo>
                  <a:pt x="978" y="716"/>
                </a:lnTo>
                <a:lnTo>
                  <a:pt x="984" y="718"/>
                </a:lnTo>
                <a:lnTo>
                  <a:pt x="995" y="723"/>
                </a:lnTo>
                <a:lnTo>
                  <a:pt x="995" y="723"/>
                </a:lnTo>
                <a:lnTo>
                  <a:pt x="997" y="721"/>
                </a:lnTo>
                <a:lnTo>
                  <a:pt x="998" y="719"/>
                </a:lnTo>
                <a:lnTo>
                  <a:pt x="999" y="714"/>
                </a:lnTo>
                <a:lnTo>
                  <a:pt x="1000" y="712"/>
                </a:lnTo>
                <a:lnTo>
                  <a:pt x="1001" y="710"/>
                </a:lnTo>
                <a:lnTo>
                  <a:pt x="1003" y="708"/>
                </a:lnTo>
                <a:lnTo>
                  <a:pt x="1006" y="708"/>
                </a:lnTo>
                <a:lnTo>
                  <a:pt x="1006" y="708"/>
                </a:lnTo>
                <a:lnTo>
                  <a:pt x="1004" y="703"/>
                </a:lnTo>
                <a:lnTo>
                  <a:pt x="1002" y="698"/>
                </a:lnTo>
                <a:lnTo>
                  <a:pt x="1000" y="685"/>
                </a:lnTo>
                <a:lnTo>
                  <a:pt x="998" y="673"/>
                </a:lnTo>
                <a:lnTo>
                  <a:pt x="995" y="668"/>
                </a:lnTo>
                <a:lnTo>
                  <a:pt x="993" y="662"/>
                </a:lnTo>
                <a:lnTo>
                  <a:pt x="993" y="662"/>
                </a:lnTo>
                <a:lnTo>
                  <a:pt x="988" y="675"/>
                </a:lnTo>
                <a:lnTo>
                  <a:pt x="983" y="689"/>
                </a:lnTo>
                <a:lnTo>
                  <a:pt x="976" y="702"/>
                </a:lnTo>
                <a:lnTo>
                  <a:pt x="971" y="715"/>
                </a:lnTo>
                <a:lnTo>
                  <a:pt x="971" y="715"/>
                </a:lnTo>
                <a:close/>
                <a:moveTo>
                  <a:pt x="717" y="689"/>
                </a:moveTo>
                <a:lnTo>
                  <a:pt x="717" y="689"/>
                </a:lnTo>
                <a:lnTo>
                  <a:pt x="712" y="703"/>
                </a:lnTo>
                <a:lnTo>
                  <a:pt x="707" y="717"/>
                </a:lnTo>
                <a:lnTo>
                  <a:pt x="705" y="732"/>
                </a:lnTo>
                <a:lnTo>
                  <a:pt x="703" y="746"/>
                </a:lnTo>
                <a:lnTo>
                  <a:pt x="702" y="775"/>
                </a:lnTo>
                <a:lnTo>
                  <a:pt x="700" y="790"/>
                </a:lnTo>
                <a:lnTo>
                  <a:pt x="699" y="804"/>
                </a:lnTo>
                <a:lnTo>
                  <a:pt x="699" y="804"/>
                </a:lnTo>
                <a:lnTo>
                  <a:pt x="697" y="811"/>
                </a:lnTo>
                <a:lnTo>
                  <a:pt x="695" y="819"/>
                </a:lnTo>
                <a:lnTo>
                  <a:pt x="691" y="825"/>
                </a:lnTo>
                <a:lnTo>
                  <a:pt x="690" y="833"/>
                </a:lnTo>
                <a:lnTo>
                  <a:pt x="690" y="833"/>
                </a:lnTo>
                <a:lnTo>
                  <a:pt x="690" y="843"/>
                </a:lnTo>
                <a:lnTo>
                  <a:pt x="690" y="854"/>
                </a:lnTo>
                <a:lnTo>
                  <a:pt x="692" y="865"/>
                </a:lnTo>
                <a:lnTo>
                  <a:pt x="692" y="874"/>
                </a:lnTo>
                <a:lnTo>
                  <a:pt x="692" y="874"/>
                </a:lnTo>
                <a:lnTo>
                  <a:pt x="690" y="888"/>
                </a:lnTo>
                <a:lnTo>
                  <a:pt x="687" y="901"/>
                </a:lnTo>
                <a:lnTo>
                  <a:pt x="684" y="915"/>
                </a:lnTo>
                <a:lnTo>
                  <a:pt x="682" y="929"/>
                </a:lnTo>
                <a:lnTo>
                  <a:pt x="682" y="929"/>
                </a:lnTo>
                <a:lnTo>
                  <a:pt x="683" y="932"/>
                </a:lnTo>
                <a:lnTo>
                  <a:pt x="684" y="937"/>
                </a:lnTo>
                <a:lnTo>
                  <a:pt x="685" y="941"/>
                </a:lnTo>
                <a:lnTo>
                  <a:pt x="686" y="945"/>
                </a:lnTo>
                <a:lnTo>
                  <a:pt x="686" y="945"/>
                </a:lnTo>
                <a:lnTo>
                  <a:pt x="685" y="950"/>
                </a:lnTo>
                <a:lnTo>
                  <a:pt x="683" y="956"/>
                </a:lnTo>
                <a:lnTo>
                  <a:pt x="681" y="961"/>
                </a:lnTo>
                <a:lnTo>
                  <a:pt x="680" y="967"/>
                </a:lnTo>
                <a:lnTo>
                  <a:pt x="680" y="967"/>
                </a:lnTo>
                <a:lnTo>
                  <a:pt x="677" y="995"/>
                </a:lnTo>
                <a:lnTo>
                  <a:pt x="675" y="1025"/>
                </a:lnTo>
                <a:lnTo>
                  <a:pt x="675" y="1056"/>
                </a:lnTo>
                <a:lnTo>
                  <a:pt x="676" y="1070"/>
                </a:lnTo>
                <a:lnTo>
                  <a:pt x="677" y="1084"/>
                </a:lnTo>
                <a:lnTo>
                  <a:pt x="677" y="1084"/>
                </a:lnTo>
                <a:lnTo>
                  <a:pt x="674" y="1127"/>
                </a:lnTo>
                <a:lnTo>
                  <a:pt x="671" y="1168"/>
                </a:lnTo>
                <a:lnTo>
                  <a:pt x="667" y="1249"/>
                </a:lnTo>
                <a:lnTo>
                  <a:pt x="665" y="1331"/>
                </a:lnTo>
                <a:lnTo>
                  <a:pt x="664" y="1417"/>
                </a:lnTo>
                <a:lnTo>
                  <a:pt x="664" y="1417"/>
                </a:lnTo>
                <a:lnTo>
                  <a:pt x="662" y="1425"/>
                </a:lnTo>
                <a:lnTo>
                  <a:pt x="660" y="1432"/>
                </a:lnTo>
                <a:lnTo>
                  <a:pt x="658" y="1440"/>
                </a:lnTo>
                <a:lnTo>
                  <a:pt x="657" y="1448"/>
                </a:lnTo>
                <a:lnTo>
                  <a:pt x="657" y="1448"/>
                </a:lnTo>
                <a:lnTo>
                  <a:pt x="656" y="1462"/>
                </a:lnTo>
                <a:lnTo>
                  <a:pt x="657" y="1476"/>
                </a:lnTo>
                <a:lnTo>
                  <a:pt x="659" y="1504"/>
                </a:lnTo>
                <a:lnTo>
                  <a:pt x="662" y="1531"/>
                </a:lnTo>
                <a:lnTo>
                  <a:pt x="666" y="1559"/>
                </a:lnTo>
                <a:lnTo>
                  <a:pt x="666" y="1559"/>
                </a:lnTo>
                <a:lnTo>
                  <a:pt x="673" y="1560"/>
                </a:lnTo>
                <a:lnTo>
                  <a:pt x="682" y="1560"/>
                </a:lnTo>
                <a:lnTo>
                  <a:pt x="701" y="1556"/>
                </a:lnTo>
                <a:lnTo>
                  <a:pt x="719" y="1553"/>
                </a:lnTo>
                <a:lnTo>
                  <a:pt x="728" y="1552"/>
                </a:lnTo>
                <a:lnTo>
                  <a:pt x="735" y="1552"/>
                </a:lnTo>
                <a:lnTo>
                  <a:pt x="735" y="1552"/>
                </a:lnTo>
                <a:lnTo>
                  <a:pt x="738" y="1529"/>
                </a:lnTo>
                <a:lnTo>
                  <a:pt x="738" y="1509"/>
                </a:lnTo>
                <a:lnTo>
                  <a:pt x="737" y="1473"/>
                </a:lnTo>
                <a:lnTo>
                  <a:pt x="737" y="1473"/>
                </a:lnTo>
                <a:lnTo>
                  <a:pt x="738" y="1420"/>
                </a:lnTo>
                <a:lnTo>
                  <a:pt x="737" y="1366"/>
                </a:lnTo>
                <a:lnTo>
                  <a:pt x="736" y="1253"/>
                </a:lnTo>
                <a:lnTo>
                  <a:pt x="734" y="1142"/>
                </a:lnTo>
                <a:lnTo>
                  <a:pt x="735" y="1090"/>
                </a:lnTo>
                <a:lnTo>
                  <a:pt x="735" y="1040"/>
                </a:lnTo>
                <a:lnTo>
                  <a:pt x="735" y="1040"/>
                </a:lnTo>
                <a:lnTo>
                  <a:pt x="732" y="1037"/>
                </a:lnTo>
                <a:lnTo>
                  <a:pt x="731" y="1033"/>
                </a:lnTo>
                <a:lnTo>
                  <a:pt x="730" y="1028"/>
                </a:lnTo>
                <a:lnTo>
                  <a:pt x="731" y="1022"/>
                </a:lnTo>
                <a:lnTo>
                  <a:pt x="731" y="1011"/>
                </a:lnTo>
                <a:lnTo>
                  <a:pt x="731" y="1007"/>
                </a:lnTo>
                <a:lnTo>
                  <a:pt x="730" y="1003"/>
                </a:lnTo>
                <a:lnTo>
                  <a:pt x="730" y="1003"/>
                </a:lnTo>
                <a:lnTo>
                  <a:pt x="736" y="992"/>
                </a:lnTo>
                <a:lnTo>
                  <a:pt x="742" y="977"/>
                </a:lnTo>
                <a:lnTo>
                  <a:pt x="748" y="961"/>
                </a:lnTo>
                <a:lnTo>
                  <a:pt x="753" y="943"/>
                </a:lnTo>
                <a:lnTo>
                  <a:pt x="765" y="907"/>
                </a:lnTo>
                <a:lnTo>
                  <a:pt x="772" y="888"/>
                </a:lnTo>
                <a:lnTo>
                  <a:pt x="777" y="872"/>
                </a:lnTo>
                <a:lnTo>
                  <a:pt x="777" y="872"/>
                </a:lnTo>
                <a:lnTo>
                  <a:pt x="780" y="866"/>
                </a:lnTo>
                <a:lnTo>
                  <a:pt x="785" y="861"/>
                </a:lnTo>
                <a:lnTo>
                  <a:pt x="788" y="855"/>
                </a:lnTo>
                <a:lnTo>
                  <a:pt x="790" y="850"/>
                </a:lnTo>
                <a:lnTo>
                  <a:pt x="790" y="850"/>
                </a:lnTo>
                <a:lnTo>
                  <a:pt x="792" y="837"/>
                </a:lnTo>
                <a:lnTo>
                  <a:pt x="794" y="826"/>
                </a:lnTo>
                <a:lnTo>
                  <a:pt x="796" y="822"/>
                </a:lnTo>
                <a:lnTo>
                  <a:pt x="798" y="819"/>
                </a:lnTo>
                <a:lnTo>
                  <a:pt x="803" y="817"/>
                </a:lnTo>
                <a:lnTo>
                  <a:pt x="808" y="817"/>
                </a:lnTo>
                <a:lnTo>
                  <a:pt x="808" y="817"/>
                </a:lnTo>
                <a:lnTo>
                  <a:pt x="813" y="818"/>
                </a:lnTo>
                <a:lnTo>
                  <a:pt x="817" y="819"/>
                </a:lnTo>
                <a:lnTo>
                  <a:pt x="820" y="822"/>
                </a:lnTo>
                <a:lnTo>
                  <a:pt x="822" y="825"/>
                </a:lnTo>
                <a:lnTo>
                  <a:pt x="826" y="833"/>
                </a:lnTo>
                <a:lnTo>
                  <a:pt x="828" y="837"/>
                </a:lnTo>
                <a:lnTo>
                  <a:pt x="832" y="839"/>
                </a:lnTo>
                <a:lnTo>
                  <a:pt x="832" y="839"/>
                </a:lnTo>
                <a:lnTo>
                  <a:pt x="831" y="796"/>
                </a:lnTo>
                <a:lnTo>
                  <a:pt x="828" y="753"/>
                </a:lnTo>
                <a:lnTo>
                  <a:pt x="823" y="669"/>
                </a:lnTo>
                <a:lnTo>
                  <a:pt x="823" y="669"/>
                </a:lnTo>
                <a:lnTo>
                  <a:pt x="807" y="672"/>
                </a:lnTo>
                <a:lnTo>
                  <a:pt x="792" y="673"/>
                </a:lnTo>
                <a:lnTo>
                  <a:pt x="779" y="673"/>
                </a:lnTo>
                <a:lnTo>
                  <a:pt x="765" y="673"/>
                </a:lnTo>
                <a:lnTo>
                  <a:pt x="740" y="670"/>
                </a:lnTo>
                <a:lnTo>
                  <a:pt x="715" y="667"/>
                </a:lnTo>
                <a:lnTo>
                  <a:pt x="715" y="667"/>
                </a:lnTo>
                <a:lnTo>
                  <a:pt x="716" y="670"/>
                </a:lnTo>
                <a:lnTo>
                  <a:pt x="716" y="672"/>
                </a:lnTo>
                <a:lnTo>
                  <a:pt x="715" y="677"/>
                </a:lnTo>
                <a:lnTo>
                  <a:pt x="715" y="683"/>
                </a:lnTo>
                <a:lnTo>
                  <a:pt x="715" y="686"/>
                </a:lnTo>
                <a:lnTo>
                  <a:pt x="717" y="689"/>
                </a:lnTo>
                <a:lnTo>
                  <a:pt x="717" y="689"/>
                </a:lnTo>
                <a:close/>
                <a:moveTo>
                  <a:pt x="938" y="680"/>
                </a:moveTo>
                <a:lnTo>
                  <a:pt x="938" y="680"/>
                </a:lnTo>
                <a:lnTo>
                  <a:pt x="938" y="683"/>
                </a:lnTo>
                <a:lnTo>
                  <a:pt x="937" y="686"/>
                </a:lnTo>
                <a:lnTo>
                  <a:pt x="935" y="688"/>
                </a:lnTo>
                <a:lnTo>
                  <a:pt x="935" y="691"/>
                </a:lnTo>
                <a:lnTo>
                  <a:pt x="935" y="691"/>
                </a:lnTo>
                <a:lnTo>
                  <a:pt x="941" y="698"/>
                </a:lnTo>
                <a:lnTo>
                  <a:pt x="946" y="702"/>
                </a:lnTo>
                <a:lnTo>
                  <a:pt x="954" y="706"/>
                </a:lnTo>
                <a:lnTo>
                  <a:pt x="962" y="708"/>
                </a:lnTo>
                <a:lnTo>
                  <a:pt x="962" y="708"/>
                </a:lnTo>
                <a:lnTo>
                  <a:pt x="962" y="704"/>
                </a:lnTo>
                <a:lnTo>
                  <a:pt x="963" y="701"/>
                </a:lnTo>
                <a:lnTo>
                  <a:pt x="967" y="693"/>
                </a:lnTo>
                <a:lnTo>
                  <a:pt x="969" y="687"/>
                </a:lnTo>
                <a:lnTo>
                  <a:pt x="970" y="684"/>
                </a:lnTo>
                <a:lnTo>
                  <a:pt x="969" y="682"/>
                </a:lnTo>
                <a:lnTo>
                  <a:pt x="969" y="682"/>
                </a:lnTo>
                <a:lnTo>
                  <a:pt x="965" y="681"/>
                </a:lnTo>
                <a:lnTo>
                  <a:pt x="962" y="680"/>
                </a:lnTo>
                <a:lnTo>
                  <a:pt x="955" y="676"/>
                </a:lnTo>
                <a:lnTo>
                  <a:pt x="950" y="675"/>
                </a:lnTo>
                <a:lnTo>
                  <a:pt x="946" y="675"/>
                </a:lnTo>
                <a:lnTo>
                  <a:pt x="942" y="676"/>
                </a:lnTo>
                <a:lnTo>
                  <a:pt x="938" y="680"/>
                </a:lnTo>
                <a:lnTo>
                  <a:pt x="938" y="680"/>
                </a:lnTo>
                <a:close/>
                <a:moveTo>
                  <a:pt x="1018" y="702"/>
                </a:moveTo>
                <a:lnTo>
                  <a:pt x="1018" y="702"/>
                </a:lnTo>
                <a:lnTo>
                  <a:pt x="1017" y="703"/>
                </a:lnTo>
                <a:lnTo>
                  <a:pt x="1016" y="705"/>
                </a:lnTo>
                <a:lnTo>
                  <a:pt x="1017" y="708"/>
                </a:lnTo>
                <a:lnTo>
                  <a:pt x="1019" y="712"/>
                </a:lnTo>
                <a:lnTo>
                  <a:pt x="1019" y="714"/>
                </a:lnTo>
                <a:lnTo>
                  <a:pt x="1018" y="717"/>
                </a:lnTo>
                <a:lnTo>
                  <a:pt x="1018" y="717"/>
                </a:lnTo>
                <a:lnTo>
                  <a:pt x="1024" y="716"/>
                </a:lnTo>
                <a:lnTo>
                  <a:pt x="1031" y="715"/>
                </a:lnTo>
                <a:lnTo>
                  <a:pt x="1046" y="714"/>
                </a:lnTo>
                <a:lnTo>
                  <a:pt x="1052" y="713"/>
                </a:lnTo>
                <a:lnTo>
                  <a:pt x="1058" y="711"/>
                </a:lnTo>
                <a:lnTo>
                  <a:pt x="1062" y="707"/>
                </a:lnTo>
                <a:lnTo>
                  <a:pt x="1063" y="705"/>
                </a:lnTo>
                <a:lnTo>
                  <a:pt x="1064" y="702"/>
                </a:lnTo>
                <a:lnTo>
                  <a:pt x="1064" y="702"/>
                </a:lnTo>
                <a:lnTo>
                  <a:pt x="1059" y="701"/>
                </a:lnTo>
                <a:lnTo>
                  <a:pt x="1052" y="701"/>
                </a:lnTo>
                <a:lnTo>
                  <a:pt x="1039" y="701"/>
                </a:lnTo>
                <a:lnTo>
                  <a:pt x="1028" y="702"/>
                </a:lnTo>
                <a:lnTo>
                  <a:pt x="1018" y="702"/>
                </a:lnTo>
                <a:lnTo>
                  <a:pt x="1018" y="702"/>
                </a:lnTo>
                <a:close/>
                <a:moveTo>
                  <a:pt x="931" y="764"/>
                </a:moveTo>
                <a:lnTo>
                  <a:pt x="931" y="764"/>
                </a:lnTo>
                <a:lnTo>
                  <a:pt x="933" y="759"/>
                </a:lnTo>
                <a:lnTo>
                  <a:pt x="937" y="752"/>
                </a:lnTo>
                <a:lnTo>
                  <a:pt x="943" y="743"/>
                </a:lnTo>
                <a:lnTo>
                  <a:pt x="949" y="732"/>
                </a:lnTo>
                <a:lnTo>
                  <a:pt x="953" y="726"/>
                </a:lnTo>
                <a:lnTo>
                  <a:pt x="954" y="719"/>
                </a:lnTo>
                <a:lnTo>
                  <a:pt x="954" y="719"/>
                </a:lnTo>
                <a:lnTo>
                  <a:pt x="949" y="719"/>
                </a:lnTo>
                <a:lnTo>
                  <a:pt x="946" y="718"/>
                </a:lnTo>
                <a:lnTo>
                  <a:pt x="940" y="717"/>
                </a:lnTo>
                <a:lnTo>
                  <a:pt x="940" y="717"/>
                </a:lnTo>
                <a:lnTo>
                  <a:pt x="935" y="729"/>
                </a:lnTo>
                <a:lnTo>
                  <a:pt x="933" y="741"/>
                </a:lnTo>
                <a:lnTo>
                  <a:pt x="932" y="753"/>
                </a:lnTo>
                <a:lnTo>
                  <a:pt x="931" y="764"/>
                </a:lnTo>
                <a:lnTo>
                  <a:pt x="931" y="764"/>
                </a:lnTo>
                <a:close/>
                <a:moveTo>
                  <a:pt x="1022" y="729"/>
                </a:moveTo>
                <a:lnTo>
                  <a:pt x="1022" y="729"/>
                </a:lnTo>
                <a:lnTo>
                  <a:pt x="1032" y="763"/>
                </a:lnTo>
                <a:lnTo>
                  <a:pt x="1036" y="778"/>
                </a:lnTo>
                <a:lnTo>
                  <a:pt x="1041" y="793"/>
                </a:lnTo>
                <a:lnTo>
                  <a:pt x="1041" y="793"/>
                </a:lnTo>
                <a:lnTo>
                  <a:pt x="1043" y="782"/>
                </a:lnTo>
                <a:lnTo>
                  <a:pt x="1044" y="773"/>
                </a:lnTo>
                <a:lnTo>
                  <a:pt x="1048" y="758"/>
                </a:lnTo>
                <a:lnTo>
                  <a:pt x="1052" y="743"/>
                </a:lnTo>
                <a:lnTo>
                  <a:pt x="1054" y="734"/>
                </a:lnTo>
                <a:lnTo>
                  <a:pt x="1055" y="725"/>
                </a:lnTo>
                <a:lnTo>
                  <a:pt x="1055" y="725"/>
                </a:lnTo>
                <a:lnTo>
                  <a:pt x="1047" y="726"/>
                </a:lnTo>
                <a:lnTo>
                  <a:pt x="1039" y="728"/>
                </a:lnTo>
                <a:lnTo>
                  <a:pt x="1032" y="729"/>
                </a:lnTo>
                <a:lnTo>
                  <a:pt x="1022" y="729"/>
                </a:lnTo>
                <a:lnTo>
                  <a:pt x="1022" y="729"/>
                </a:lnTo>
                <a:close/>
                <a:moveTo>
                  <a:pt x="993" y="744"/>
                </a:moveTo>
                <a:lnTo>
                  <a:pt x="993" y="744"/>
                </a:lnTo>
                <a:lnTo>
                  <a:pt x="991" y="741"/>
                </a:lnTo>
                <a:lnTo>
                  <a:pt x="988" y="738"/>
                </a:lnTo>
                <a:lnTo>
                  <a:pt x="980" y="736"/>
                </a:lnTo>
                <a:lnTo>
                  <a:pt x="972" y="734"/>
                </a:lnTo>
                <a:lnTo>
                  <a:pt x="964" y="731"/>
                </a:lnTo>
                <a:lnTo>
                  <a:pt x="964" y="731"/>
                </a:lnTo>
                <a:lnTo>
                  <a:pt x="962" y="742"/>
                </a:lnTo>
                <a:lnTo>
                  <a:pt x="958" y="751"/>
                </a:lnTo>
                <a:lnTo>
                  <a:pt x="953" y="760"/>
                </a:lnTo>
                <a:lnTo>
                  <a:pt x="947" y="767"/>
                </a:lnTo>
                <a:lnTo>
                  <a:pt x="942" y="776"/>
                </a:lnTo>
                <a:lnTo>
                  <a:pt x="938" y="783"/>
                </a:lnTo>
                <a:lnTo>
                  <a:pt x="934" y="792"/>
                </a:lnTo>
                <a:lnTo>
                  <a:pt x="933" y="802"/>
                </a:lnTo>
                <a:lnTo>
                  <a:pt x="933" y="802"/>
                </a:lnTo>
                <a:lnTo>
                  <a:pt x="938" y="802"/>
                </a:lnTo>
                <a:lnTo>
                  <a:pt x="941" y="803"/>
                </a:lnTo>
                <a:lnTo>
                  <a:pt x="943" y="805"/>
                </a:lnTo>
                <a:lnTo>
                  <a:pt x="945" y="807"/>
                </a:lnTo>
                <a:lnTo>
                  <a:pt x="948" y="812"/>
                </a:lnTo>
                <a:lnTo>
                  <a:pt x="950" y="819"/>
                </a:lnTo>
                <a:lnTo>
                  <a:pt x="953" y="834"/>
                </a:lnTo>
                <a:lnTo>
                  <a:pt x="955" y="840"/>
                </a:lnTo>
                <a:lnTo>
                  <a:pt x="956" y="843"/>
                </a:lnTo>
                <a:lnTo>
                  <a:pt x="958" y="846"/>
                </a:lnTo>
                <a:lnTo>
                  <a:pt x="958" y="846"/>
                </a:lnTo>
                <a:lnTo>
                  <a:pt x="961" y="833"/>
                </a:lnTo>
                <a:lnTo>
                  <a:pt x="962" y="826"/>
                </a:lnTo>
                <a:lnTo>
                  <a:pt x="965" y="821"/>
                </a:lnTo>
                <a:lnTo>
                  <a:pt x="968" y="817"/>
                </a:lnTo>
                <a:lnTo>
                  <a:pt x="972" y="812"/>
                </a:lnTo>
                <a:lnTo>
                  <a:pt x="978" y="810"/>
                </a:lnTo>
                <a:lnTo>
                  <a:pt x="985" y="810"/>
                </a:lnTo>
                <a:lnTo>
                  <a:pt x="985" y="810"/>
                </a:lnTo>
                <a:lnTo>
                  <a:pt x="989" y="813"/>
                </a:lnTo>
                <a:lnTo>
                  <a:pt x="991" y="817"/>
                </a:lnTo>
                <a:lnTo>
                  <a:pt x="995" y="825"/>
                </a:lnTo>
                <a:lnTo>
                  <a:pt x="997" y="829"/>
                </a:lnTo>
                <a:lnTo>
                  <a:pt x="999" y="834"/>
                </a:lnTo>
                <a:lnTo>
                  <a:pt x="1002" y="837"/>
                </a:lnTo>
                <a:lnTo>
                  <a:pt x="1006" y="839"/>
                </a:lnTo>
                <a:lnTo>
                  <a:pt x="1006" y="839"/>
                </a:lnTo>
                <a:lnTo>
                  <a:pt x="1011" y="835"/>
                </a:lnTo>
                <a:lnTo>
                  <a:pt x="1016" y="829"/>
                </a:lnTo>
                <a:lnTo>
                  <a:pt x="1019" y="823"/>
                </a:lnTo>
                <a:lnTo>
                  <a:pt x="1021" y="817"/>
                </a:lnTo>
                <a:lnTo>
                  <a:pt x="1023" y="810"/>
                </a:lnTo>
                <a:lnTo>
                  <a:pt x="1024" y="803"/>
                </a:lnTo>
                <a:lnTo>
                  <a:pt x="1024" y="788"/>
                </a:lnTo>
                <a:lnTo>
                  <a:pt x="1022" y="773"/>
                </a:lnTo>
                <a:lnTo>
                  <a:pt x="1018" y="757"/>
                </a:lnTo>
                <a:lnTo>
                  <a:pt x="1014" y="743"/>
                </a:lnTo>
                <a:lnTo>
                  <a:pt x="1008" y="729"/>
                </a:lnTo>
                <a:lnTo>
                  <a:pt x="1008" y="729"/>
                </a:lnTo>
                <a:lnTo>
                  <a:pt x="1008" y="733"/>
                </a:lnTo>
                <a:lnTo>
                  <a:pt x="1007" y="735"/>
                </a:lnTo>
                <a:lnTo>
                  <a:pt x="1006" y="737"/>
                </a:lnTo>
                <a:lnTo>
                  <a:pt x="1004" y="740"/>
                </a:lnTo>
                <a:lnTo>
                  <a:pt x="999" y="742"/>
                </a:lnTo>
                <a:lnTo>
                  <a:pt x="993" y="744"/>
                </a:lnTo>
                <a:lnTo>
                  <a:pt x="993" y="744"/>
                </a:lnTo>
                <a:close/>
                <a:moveTo>
                  <a:pt x="1004" y="868"/>
                </a:moveTo>
                <a:lnTo>
                  <a:pt x="1004" y="868"/>
                </a:lnTo>
                <a:lnTo>
                  <a:pt x="1001" y="868"/>
                </a:lnTo>
                <a:lnTo>
                  <a:pt x="998" y="868"/>
                </a:lnTo>
                <a:lnTo>
                  <a:pt x="993" y="865"/>
                </a:lnTo>
                <a:lnTo>
                  <a:pt x="991" y="861"/>
                </a:lnTo>
                <a:lnTo>
                  <a:pt x="989" y="855"/>
                </a:lnTo>
                <a:lnTo>
                  <a:pt x="988" y="850"/>
                </a:lnTo>
                <a:lnTo>
                  <a:pt x="986" y="844"/>
                </a:lnTo>
                <a:lnTo>
                  <a:pt x="982" y="840"/>
                </a:lnTo>
                <a:lnTo>
                  <a:pt x="979" y="839"/>
                </a:lnTo>
                <a:lnTo>
                  <a:pt x="977" y="837"/>
                </a:lnTo>
                <a:lnTo>
                  <a:pt x="977" y="837"/>
                </a:lnTo>
                <a:lnTo>
                  <a:pt x="973" y="842"/>
                </a:lnTo>
                <a:lnTo>
                  <a:pt x="971" y="848"/>
                </a:lnTo>
                <a:lnTo>
                  <a:pt x="967" y="859"/>
                </a:lnTo>
                <a:lnTo>
                  <a:pt x="963" y="865"/>
                </a:lnTo>
                <a:lnTo>
                  <a:pt x="960" y="869"/>
                </a:lnTo>
                <a:lnTo>
                  <a:pt x="956" y="872"/>
                </a:lnTo>
                <a:lnTo>
                  <a:pt x="949" y="874"/>
                </a:lnTo>
                <a:lnTo>
                  <a:pt x="949" y="874"/>
                </a:lnTo>
                <a:lnTo>
                  <a:pt x="946" y="867"/>
                </a:lnTo>
                <a:lnTo>
                  <a:pt x="943" y="858"/>
                </a:lnTo>
                <a:lnTo>
                  <a:pt x="939" y="840"/>
                </a:lnTo>
                <a:lnTo>
                  <a:pt x="937" y="831"/>
                </a:lnTo>
                <a:lnTo>
                  <a:pt x="933" y="822"/>
                </a:lnTo>
                <a:lnTo>
                  <a:pt x="930" y="814"/>
                </a:lnTo>
                <a:lnTo>
                  <a:pt x="925" y="808"/>
                </a:lnTo>
                <a:lnTo>
                  <a:pt x="925" y="808"/>
                </a:lnTo>
                <a:lnTo>
                  <a:pt x="917" y="843"/>
                </a:lnTo>
                <a:lnTo>
                  <a:pt x="909" y="881"/>
                </a:lnTo>
                <a:lnTo>
                  <a:pt x="902" y="919"/>
                </a:lnTo>
                <a:lnTo>
                  <a:pt x="900" y="941"/>
                </a:lnTo>
                <a:lnTo>
                  <a:pt x="898" y="962"/>
                </a:lnTo>
                <a:lnTo>
                  <a:pt x="898" y="962"/>
                </a:lnTo>
                <a:lnTo>
                  <a:pt x="897" y="964"/>
                </a:lnTo>
                <a:lnTo>
                  <a:pt x="896" y="965"/>
                </a:lnTo>
                <a:lnTo>
                  <a:pt x="892" y="968"/>
                </a:lnTo>
                <a:lnTo>
                  <a:pt x="887" y="970"/>
                </a:lnTo>
                <a:lnTo>
                  <a:pt x="885" y="972"/>
                </a:lnTo>
                <a:lnTo>
                  <a:pt x="885" y="974"/>
                </a:lnTo>
                <a:lnTo>
                  <a:pt x="885" y="974"/>
                </a:lnTo>
                <a:lnTo>
                  <a:pt x="889" y="980"/>
                </a:lnTo>
                <a:lnTo>
                  <a:pt x="892" y="987"/>
                </a:lnTo>
                <a:lnTo>
                  <a:pt x="895" y="999"/>
                </a:lnTo>
                <a:lnTo>
                  <a:pt x="896" y="1010"/>
                </a:lnTo>
                <a:lnTo>
                  <a:pt x="896" y="1022"/>
                </a:lnTo>
                <a:lnTo>
                  <a:pt x="896" y="1022"/>
                </a:lnTo>
                <a:lnTo>
                  <a:pt x="894" y="1046"/>
                </a:lnTo>
                <a:lnTo>
                  <a:pt x="892" y="1069"/>
                </a:lnTo>
                <a:lnTo>
                  <a:pt x="889" y="1120"/>
                </a:lnTo>
                <a:lnTo>
                  <a:pt x="889" y="1171"/>
                </a:lnTo>
                <a:lnTo>
                  <a:pt x="889" y="1223"/>
                </a:lnTo>
                <a:lnTo>
                  <a:pt x="891" y="1327"/>
                </a:lnTo>
                <a:lnTo>
                  <a:pt x="889" y="1378"/>
                </a:lnTo>
                <a:lnTo>
                  <a:pt x="887" y="1425"/>
                </a:lnTo>
                <a:lnTo>
                  <a:pt x="887" y="1425"/>
                </a:lnTo>
                <a:lnTo>
                  <a:pt x="895" y="1403"/>
                </a:lnTo>
                <a:lnTo>
                  <a:pt x="902" y="1380"/>
                </a:lnTo>
                <a:lnTo>
                  <a:pt x="909" y="1356"/>
                </a:lnTo>
                <a:lnTo>
                  <a:pt x="914" y="1332"/>
                </a:lnTo>
                <a:lnTo>
                  <a:pt x="918" y="1306"/>
                </a:lnTo>
                <a:lnTo>
                  <a:pt x="923" y="1281"/>
                </a:lnTo>
                <a:lnTo>
                  <a:pt x="925" y="1256"/>
                </a:lnTo>
                <a:lnTo>
                  <a:pt x="927" y="1230"/>
                </a:lnTo>
                <a:lnTo>
                  <a:pt x="927" y="1230"/>
                </a:lnTo>
                <a:lnTo>
                  <a:pt x="944" y="1202"/>
                </a:lnTo>
                <a:lnTo>
                  <a:pt x="960" y="1174"/>
                </a:lnTo>
                <a:lnTo>
                  <a:pt x="960" y="1174"/>
                </a:lnTo>
                <a:lnTo>
                  <a:pt x="969" y="1160"/>
                </a:lnTo>
                <a:lnTo>
                  <a:pt x="977" y="1146"/>
                </a:lnTo>
                <a:lnTo>
                  <a:pt x="987" y="1132"/>
                </a:lnTo>
                <a:lnTo>
                  <a:pt x="990" y="1125"/>
                </a:lnTo>
                <a:lnTo>
                  <a:pt x="993" y="1117"/>
                </a:lnTo>
                <a:lnTo>
                  <a:pt x="993" y="1117"/>
                </a:lnTo>
                <a:lnTo>
                  <a:pt x="995" y="1109"/>
                </a:lnTo>
                <a:lnTo>
                  <a:pt x="998" y="1099"/>
                </a:lnTo>
                <a:lnTo>
                  <a:pt x="999" y="1078"/>
                </a:lnTo>
                <a:lnTo>
                  <a:pt x="999" y="1054"/>
                </a:lnTo>
                <a:lnTo>
                  <a:pt x="999" y="1043"/>
                </a:lnTo>
                <a:lnTo>
                  <a:pt x="1000" y="1031"/>
                </a:lnTo>
                <a:lnTo>
                  <a:pt x="1000" y="1031"/>
                </a:lnTo>
                <a:lnTo>
                  <a:pt x="1011" y="930"/>
                </a:lnTo>
                <a:lnTo>
                  <a:pt x="1018" y="882"/>
                </a:lnTo>
                <a:lnTo>
                  <a:pt x="1026" y="835"/>
                </a:lnTo>
                <a:lnTo>
                  <a:pt x="1026" y="835"/>
                </a:lnTo>
                <a:lnTo>
                  <a:pt x="1022" y="847"/>
                </a:lnTo>
                <a:lnTo>
                  <a:pt x="1018" y="857"/>
                </a:lnTo>
                <a:lnTo>
                  <a:pt x="1015" y="862"/>
                </a:lnTo>
                <a:lnTo>
                  <a:pt x="1013" y="865"/>
                </a:lnTo>
                <a:lnTo>
                  <a:pt x="1008" y="867"/>
                </a:lnTo>
                <a:lnTo>
                  <a:pt x="1004" y="868"/>
                </a:lnTo>
                <a:lnTo>
                  <a:pt x="1004" y="868"/>
                </a:lnTo>
                <a:close/>
                <a:moveTo>
                  <a:pt x="783" y="908"/>
                </a:moveTo>
                <a:lnTo>
                  <a:pt x="783" y="908"/>
                </a:lnTo>
                <a:lnTo>
                  <a:pt x="788" y="909"/>
                </a:lnTo>
                <a:lnTo>
                  <a:pt x="790" y="910"/>
                </a:lnTo>
                <a:lnTo>
                  <a:pt x="792" y="912"/>
                </a:lnTo>
                <a:lnTo>
                  <a:pt x="796" y="912"/>
                </a:lnTo>
                <a:lnTo>
                  <a:pt x="796" y="912"/>
                </a:lnTo>
                <a:lnTo>
                  <a:pt x="800" y="909"/>
                </a:lnTo>
                <a:lnTo>
                  <a:pt x="802" y="904"/>
                </a:lnTo>
                <a:lnTo>
                  <a:pt x="807" y="897"/>
                </a:lnTo>
                <a:lnTo>
                  <a:pt x="810" y="895"/>
                </a:lnTo>
                <a:lnTo>
                  <a:pt x="814" y="893"/>
                </a:lnTo>
                <a:lnTo>
                  <a:pt x="819" y="892"/>
                </a:lnTo>
                <a:lnTo>
                  <a:pt x="825" y="894"/>
                </a:lnTo>
                <a:lnTo>
                  <a:pt x="825" y="894"/>
                </a:lnTo>
                <a:lnTo>
                  <a:pt x="826" y="897"/>
                </a:lnTo>
                <a:lnTo>
                  <a:pt x="827" y="900"/>
                </a:lnTo>
                <a:lnTo>
                  <a:pt x="828" y="903"/>
                </a:lnTo>
                <a:lnTo>
                  <a:pt x="832" y="905"/>
                </a:lnTo>
                <a:lnTo>
                  <a:pt x="832" y="905"/>
                </a:lnTo>
                <a:lnTo>
                  <a:pt x="827" y="888"/>
                </a:lnTo>
                <a:lnTo>
                  <a:pt x="822" y="873"/>
                </a:lnTo>
                <a:lnTo>
                  <a:pt x="816" y="859"/>
                </a:lnTo>
                <a:lnTo>
                  <a:pt x="806" y="848"/>
                </a:lnTo>
                <a:lnTo>
                  <a:pt x="806" y="848"/>
                </a:lnTo>
                <a:lnTo>
                  <a:pt x="802" y="865"/>
                </a:lnTo>
                <a:lnTo>
                  <a:pt x="795" y="880"/>
                </a:lnTo>
                <a:lnTo>
                  <a:pt x="789" y="894"/>
                </a:lnTo>
                <a:lnTo>
                  <a:pt x="783" y="908"/>
                </a:lnTo>
                <a:lnTo>
                  <a:pt x="783" y="908"/>
                </a:lnTo>
                <a:close/>
                <a:moveTo>
                  <a:pt x="1084" y="887"/>
                </a:moveTo>
                <a:lnTo>
                  <a:pt x="1084" y="887"/>
                </a:lnTo>
                <a:lnTo>
                  <a:pt x="1088" y="888"/>
                </a:lnTo>
                <a:lnTo>
                  <a:pt x="1092" y="888"/>
                </a:lnTo>
                <a:lnTo>
                  <a:pt x="1100" y="887"/>
                </a:lnTo>
                <a:lnTo>
                  <a:pt x="1109" y="885"/>
                </a:lnTo>
                <a:lnTo>
                  <a:pt x="1116" y="881"/>
                </a:lnTo>
                <a:lnTo>
                  <a:pt x="1116" y="881"/>
                </a:lnTo>
                <a:lnTo>
                  <a:pt x="1112" y="864"/>
                </a:lnTo>
                <a:lnTo>
                  <a:pt x="1108" y="848"/>
                </a:lnTo>
                <a:lnTo>
                  <a:pt x="1108" y="848"/>
                </a:lnTo>
                <a:lnTo>
                  <a:pt x="1106" y="853"/>
                </a:lnTo>
                <a:lnTo>
                  <a:pt x="1103" y="857"/>
                </a:lnTo>
                <a:lnTo>
                  <a:pt x="1095" y="867"/>
                </a:lnTo>
                <a:lnTo>
                  <a:pt x="1089" y="876"/>
                </a:lnTo>
                <a:lnTo>
                  <a:pt x="1086" y="881"/>
                </a:lnTo>
                <a:lnTo>
                  <a:pt x="1084" y="887"/>
                </a:lnTo>
                <a:lnTo>
                  <a:pt x="1084" y="887"/>
                </a:lnTo>
                <a:close/>
                <a:moveTo>
                  <a:pt x="1077" y="899"/>
                </a:moveTo>
                <a:lnTo>
                  <a:pt x="1077" y="899"/>
                </a:lnTo>
                <a:lnTo>
                  <a:pt x="1066" y="917"/>
                </a:lnTo>
                <a:lnTo>
                  <a:pt x="1055" y="935"/>
                </a:lnTo>
                <a:lnTo>
                  <a:pt x="1050" y="944"/>
                </a:lnTo>
                <a:lnTo>
                  <a:pt x="1043" y="952"/>
                </a:lnTo>
                <a:lnTo>
                  <a:pt x="1034" y="958"/>
                </a:lnTo>
                <a:lnTo>
                  <a:pt x="1024" y="962"/>
                </a:lnTo>
                <a:lnTo>
                  <a:pt x="1024" y="962"/>
                </a:lnTo>
                <a:lnTo>
                  <a:pt x="1024" y="983"/>
                </a:lnTo>
                <a:lnTo>
                  <a:pt x="1024" y="983"/>
                </a:lnTo>
                <a:lnTo>
                  <a:pt x="1029" y="982"/>
                </a:lnTo>
                <a:lnTo>
                  <a:pt x="1031" y="983"/>
                </a:lnTo>
                <a:lnTo>
                  <a:pt x="1033" y="984"/>
                </a:lnTo>
                <a:lnTo>
                  <a:pt x="1034" y="986"/>
                </a:lnTo>
                <a:lnTo>
                  <a:pt x="1036" y="989"/>
                </a:lnTo>
                <a:lnTo>
                  <a:pt x="1038" y="990"/>
                </a:lnTo>
                <a:lnTo>
                  <a:pt x="1041" y="991"/>
                </a:lnTo>
                <a:lnTo>
                  <a:pt x="1041" y="991"/>
                </a:lnTo>
                <a:lnTo>
                  <a:pt x="1045" y="989"/>
                </a:lnTo>
                <a:lnTo>
                  <a:pt x="1047" y="986"/>
                </a:lnTo>
                <a:lnTo>
                  <a:pt x="1051" y="980"/>
                </a:lnTo>
                <a:lnTo>
                  <a:pt x="1053" y="977"/>
                </a:lnTo>
                <a:lnTo>
                  <a:pt x="1056" y="975"/>
                </a:lnTo>
                <a:lnTo>
                  <a:pt x="1060" y="973"/>
                </a:lnTo>
                <a:lnTo>
                  <a:pt x="1064" y="972"/>
                </a:lnTo>
                <a:lnTo>
                  <a:pt x="1064" y="972"/>
                </a:lnTo>
                <a:lnTo>
                  <a:pt x="1068" y="975"/>
                </a:lnTo>
                <a:lnTo>
                  <a:pt x="1070" y="979"/>
                </a:lnTo>
                <a:lnTo>
                  <a:pt x="1076" y="987"/>
                </a:lnTo>
                <a:lnTo>
                  <a:pt x="1081" y="996"/>
                </a:lnTo>
                <a:lnTo>
                  <a:pt x="1083" y="1000"/>
                </a:lnTo>
                <a:lnTo>
                  <a:pt x="1086" y="1003"/>
                </a:lnTo>
                <a:lnTo>
                  <a:pt x="1086" y="1003"/>
                </a:lnTo>
                <a:lnTo>
                  <a:pt x="1091" y="1000"/>
                </a:lnTo>
                <a:lnTo>
                  <a:pt x="1093" y="995"/>
                </a:lnTo>
                <a:lnTo>
                  <a:pt x="1095" y="986"/>
                </a:lnTo>
                <a:lnTo>
                  <a:pt x="1097" y="983"/>
                </a:lnTo>
                <a:lnTo>
                  <a:pt x="1098" y="978"/>
                </a:lnTo>
                <a:lnTo>
                  <a:pt x="1101" y="976"/>
                </a:lnTo>
                <a:lnTo>
                  <a:pt x="1106" y="974"/>
                </a:lnTo>
                <a:lnTo>
                  <a:pt x="1106" y="974"/>
                </a:lnTo>
                <a:lnTo>
                  <a:pt x="1111" y="974"/>
                </a:lnTo>
                <a:lnTo>
                  <a:pt x="1114" y="975"/>
                </a:lnTo>
                <a:lnTo>
                  <a:pt x="1117" y="977"/>
                </a:lnTo>
                <a:lnTo>
                  <a:pt x="1121" y="980"/>
                </a:lnTo>
                <a:lnTo>
                  <a:pt x="1127" y="987"/>
                </a:lnTo>
                <a:lnTo>
                  <a:pt x="1131" y="989"/>
                </a:lnTo>
                <a:lnTo>
                  <a:pt x="1137" y="991"/>
                </a:lnTo>
                <a:lnTo>
                  <a:pt x="1137" y="991"/>
                </a:lnTo>
                <a:lnTo>
                  <a:pt x="1134" y="969"/>
                </a:lnTo>
                <a:lnTo>
                  <a:pt x="1129" y="944"/>
                </a:lnTo>
                <a:lnTo>
                  <a:pt x="1124" y="919"/>
                </a:lnTo>
                <a:lnTo>
                  <a:pt x="1120" y="908"/>
                </a:lnTo>
                <a:lnTo>
                  <a:pt x="1116" y="897"/>
                </a:lnTo>
                <a:lnTo>
                  <a:pt x="1116" y="897"/>
                </a:lnTo>
                <a:lnTo>
                  <a:pt x="1107" y="900"/>
                </a:lnTo>
                <a:lnTo>
                  <a:pt x="1096" y="903"/>
                </a:lnTo>
                <a:lnTo>
                  <a:pt x="1091" y="903"/>
                </a:lnTo>
                <a:lnTo>
                  <a:pt x="1085" y="903"/>
                </a:lnTo>
                <a:lnTo>
                  <a:pt x="1080" y="902"/>
                </a:lnTo>
                <a:lnTo>
                  <a:pt x="1077" y="899"/>
                </a:lnTo>
                <a:lnTo>
                  <a:pt x="1077" y="899"/>
                </a:lnTo>
                <a:close/>
                <a:moveTo>
                  <a:pt x="840" y="934"/>
                </a:moveTo>
                <a:lnTo>
                  <a:pt x="840" y="934"/>
                </a:lnTo>
                <a:lnTo>
                  <a:pt x="835" y="933"/>
                </a:lnTo>
                <a:lnTo>
                  <a:pt x="832" y="931"/>
                </a:lnTo>
                <a:lnTo>
                  <a:pt x="828" y="929"/>
                </a:lnTo>
                <a:lnTo>
                  <a:pt x="826" y="926"/>
                </a:lnTo>
                <a:lnTo>
                  <a:pt x="822" y="918"/>
                </a:lnTo>
                <a:lnTo>
                  <a:pt x="819" y="916"/>
                </a:lnTo>
                <a:lnTo>
                  <a:pt x="814" y="914"/>
                </a:lnTo>
                <a:lnTo>
                  <a:pt x="814" y="914"/>
                </a:lnTo>
                <a:lnTo>
                  <a:pt x="813" y="920"/>
                </a:lnTo>
                <a:lnTo>
                  <a:pt x="809" y="925"/>
                </a:lnTo>
                <a:lnTo>
                  <a:pt x="805" y="928"/>
                </a:lnTo>
                <a:lnTo>
                  <a:pt x="800" y="929"/>
                </a:lnTo>
                <a:lnTo>
                  <a:pt x="794" y="929"/>
                </a:lnTo>
                <a:lnTo>
                  <a:pt x="789" y="928"/>
                </a:lnTo>
                <a:lnTo>
                  <a:pt x="783" y="925"/>
                </a:lnTo>
                <a:lnTo>
                  <a:pt x="779" y="920"/>
                </a:lnTo>
                <a:lnTo>
                  <a:pt x="779" y="920"/>
                </a:lnTo>
                <a:lnTo>
                  <a:pt x="776" y="930"/>
                </a:lnTo>
                <a:lnTo>
                  <a:pt x="773" y="941"/>
                </a:lnTo>
                <a:lnTo>
                  <a:pt x="764" y="960"/>
                </a:lnTo>
                <a:lnTo>
                  <a:pt x="760" y="970"/>
                </a:lnTo>
                <a:lnTo>
                  <a:pt x="756" y="979"/>
                </a:lnTo>
                <a:lnTo>
                  <a:pt x="753" y="989"/>
                </a:lnTo>
                <a:lnTo>
                  <a:pt x="752" y="1000"/>
                </a:lnTo>
                <a:lnTo>
                  <a:pt x="752" y="1000"/>
                </a:lnTo>
                <a:lnTo>
                  <a:pt x="762" y="999"/>
                </a:lnTo>
                <a:lnTo>
                  <a:pt x="773" y="1000"/>
                </a:lnTo>
                <a:lnTo>
                  <a:pt x="773" y="1000"/>
                </a:lnTo>
                <a:lnTo>
                  <a:pt x="778" y="1008"/>
                </a:lnTo>
                <a:lnTo>
                  <a:pt x="780" y="1013"/>
                </a:lnTo>
                <a:lnTo>
                  <a:pt x="783" y="1016"/>
                </a:lnTo>
                <a:lnTo>
                  <a:pt x="783" y="1016"/>
                </a:lnTo>
                <a:lnTo>
                  <a:pt x="790" y="1011"/>
                </a:lnTo>
                <a:lnTo>
                  <a:pt x="797" y="1009"/>
                </a:lnTo>
                <a:lnTo>
                  <a:pt x="804" y="1009"/>
                </a:lnTo>
                <a:lnTo>
                  <a:pt x="809" y="1011"/>
                </a:lnTo>
                <a:lnTo>
                  <a:pt x="814" y="1016"/>
                </a:lnTo>
                <a:lnTo>
                  <a:pt x="820" y="1020"/>
                </a:lnTo>
                <a:lnTo>
                  <a:pt x="824" y="1026"/>
                </a:lnTo>
                <a:lnTo>
                  <a:pt x="827" y="1033"/>
                </a:lnTo>
                <a:lnTo>
                  <a:pt x="827" y="1033"/>
                </a:lnTo>
                <a:lnTo>
                  <a:pt x="828" y="1026"/>
                </a:lnTo>
                <a:lnTo>
                  <a:pt x="832" y="1020"/>
                </a:lnTo>
                <a:lnTo>
                  <a:pt x="836" y="1016"/>
                </a:lnTo>
                <a:lnTo>
                  <a:pt x="841" y="1011"/>
                </a:lnTo>
                <a:lnTo>
                  <a:pt x="848" y="1010"/>
                </a:lnTo>
                <a:lnTo>
                  <a:pt x="854" y="1010"/>
                </a:lnTo>
                <a:lnTo>
                  <a:pt x="861" y="1013"/>
                </a:lnTo>
                <a:lnTo>
                  <a:pt x="864" y="1015"/>
                </a:lnTo>
                <a:lnTo>
                  <a:pt x="867" y="1018"/>
                </a:lnTo>
                <a:lnTo>
                  <a:pt x="867" y="1018"/>
                </a:lnTo>
                <a:lnTo>
                  <a:pt x="865" y="1011"/>
                </a:lnTo>
                <a:lnTo>
                  <a:pt x="865" y="1006"/>
                </a:lnTo>
                <a:lnTo>
                  <a:pt x="866" y="1001"/>
                </a:lnTo>
                <a:lnTo>
                  <a:pt x="868" y="995"/>
                </a:lnTo>
                <a:lnTo>
                  <a:pt x="871" y="987"/>
                </a:lnTo>
                <a:lnTo>
                  <a:pt x="872" y="983"/>
                </a:lnTo>
                <a:lnTo>
                  <a:pt x="873" y="978"/>
                </a:lnTo>
                <a:lnTo>
                  <a:pt x="873" y="978"/>
                </a:lnTo>
                <a:lnTo>
                  <a:pt x="871" y="972"/>
                </a:lnTo>
                <a:lnTo>
                  <a:pt x="869" y="965"/>
                </a:lnTo>
                <a:lnTo>
                  <a:pt x="862" y="953"/>
                </a:lnTo>
                <a:lnTo>
                  <a:pt x="857" y="946"/>
                </a:lnTo>
                <a:lnTo>
                  <a:pt x="853" y="940"/>
                </a:lnTo>
                <a:lnTo>
                  <a:pt x="851" y="933"/>
                </a:lnTo>
                <a:lnTo>
                  <a:pt x="850" y="927"/>
                </a:lnTo>
                <a:lnTo>
                  <a:pt x="850" y="927"/>
                </a:lnTo>
                <a:lnTo>
                  <a:pt x="847" y="932"/>
                </a:lnTo>
                <a:lnTo>
                  <a:pt x="843" y="934"/>
                </a:lnTo>
                <a:lnTo>
                  <a:pt x="840" y="934"/>
                </a:lnTo>
                <a:lnTo>
                  <a:pt x="840" y="934"/>
                </a:lnTo>
                <a:close/>
                <a:moveTo>
                  <a:pt x="1016" y="1064"/>
                </a:moveTo>
                <a:lnTo>
                  <a:pt x="1016" y="1064"/>
                </a:lnTo>
                <a:lnTo>
                  <a:pt x="1022" y="1052"/>
                </a:lnTo>
                <a:lnTo>
                  <a:pt x="1026" y="1046"/>
                </a:lnTo>
                <a:lnTo>
                  <a:pt x="1031" y="1040"/>
                </a:lnTo>
                <a:lnTo>
                  <a:pt x="1036" y="1037"/>
                </a:lnTo>
                <a:lnTo>
                  <a:pt x="1038" y="1035"/>
                </a:lnTo>
                <a:lnTo>
                  <a:pt x="1041" y="1035"/>
                </a:lnTo>
                <a:lnTo>
                  <a:pt x="1045" y="1035"/>
                </a:lnTo>
                <a:lnTo>
                  <a:pt x="1048" y="1036"/>
                </a:lnTo>
                <a:lnTo>
                  <a:pt x="1050" y="1038"/>
                </a:lnTo>
                <a:lnTo>
                  <a:pt x="1053" y="1040"/>
                </a:lnTo>
                <a:lnTo>
                  <a:pt x="1053" y="1040"/>
                </a:lnTo>
                <a:lnTo>
                  <a:pt x="1052" y="1067"/>
                </a:lnTo>
                <a:lnTo>
                  <a:pt x="1052" y="1094"/>
                </a:lnTo>
                <a:lnTo>
                  <a:pt x="1053" y="1120"/>
                </a:lnTo>
                <a:lnTo>
                  <a:pt x="1054" y="1146"/>
                </a:lnTo>
                <a:lnTo>
                  <a:pt x="1058" y="1174"/>
                </a:lnTo>
                <a:lnTo>
                  <a:pt x="1062" y="1200"/>
                </a:lnTo>
                <a:lnTo>
                  <a:pt x="1066" y="1227"/>
                </a:lnTo>
                <a:lnTo>
                  <a:pt x="1073" y="1252"/>
                </a:lnTo>
                <a:lnTo>
                  <a:pt x="1073" y="1252"/>
                </a:lnTo>
                <a:lnTo>
                  <a:pt x="1060" y="1289"/>
                </a:lnTo>
                <a:lnTo>
                  <a:pt x="1050" y="1325"/>
                </a:lnTo>
                <a:lnTo>
                  <a:pt x="1043" y="1361"/>
                </a:lnTo>
                <a:lnTo>
                  <a:pt x="1035" y="1396"/>
                </a:lnTo>
                <a:lnTo>
                  <a:pt x="1022" y="1467"/>
                </a:lnTo>
                <a:lnTo>
                  <a:pt x="1015" y="1502"/>
                </a:lnTo>
                <a:lnTo>
                  <a:pt x="1006" y="1537"/>
                </a:lnTo>
                <a:lnTo>
                  <a:pt x="1006" y="1537"/>
                </a:lnTo>
                <a:lnTo>
                  <a:pt x="1013" y="1537"/>
                </a:lnTo>
                <a:lnTo>
                  <a:pt x="1019" y="1536"/>
                </a:lnTo>
                <a:lnTo>
                  <a:pt x="1033" y="1532"/>
                </a:lnTo>
                <a:lnTo>
                  <a:pt x="1046" y="1525"/>
                </a:lnTo>
                <a:lnTo>
                  <a:pt x="1053" y="1522"/>
                </a:lnTo>
                <a:lnTo>
                  <a:pt x="1060" y="1521"/>
                </a:lnTo>
                <a:lnTo>
                  <a:pt x="1060" y="1521"/>
                </a:lnTo>
                <a:lnTo>
                  <a:pt x="1070" y="1461"/>
                </a:lnTo>
                <a:lnTo>
                  <a:pt x="1080" y="1399"/>
                </a:lnTo>
                <a:lnTo>
                  <a:pt x="1099" y="1271"/>
                </a:lnTo>
                <a:lnTo>
                  <a:pt x="1117" y="1141"/>
                </a:lnTo>
                <a:lnTo>
                  <a:pt x="1137" y="1011"/>
                </a:lnTo>
                <a:lnTo>
                  <a:pt x="1137" y="1011"/>
                </a:lnTo>
                <a:lnTo>
                  <a:pt x="1132" y="1011"/>
                </a:lnTo>
                <a:lnTo>
                  <a:pt x="1128" y="1010"/>
                </a:lnTo>
                <a:lnTo>
                  <a:pt x="1125" y="1008"/>
                </a:lnTo>
                <a:lnTo>
                  <a:pt x="1121" y="1005"/>
                </a:lnTo>
                <a:lnTo>
                  <a:pt x="1114" y="999"/>
                </a:lnTo>
                <a:lnTo>
                  <a:pt x="1108" y="991"/>
                </a:lnTo>
                <a:lnTo>
                  <a:pt x="1108" y="991"/>
                </a:lnTo>
                <a:lnTo>
                  <a:pt x="1108" y="998"/>
                </a:lnTo>
                <a:lnTo>
                  <a:pt x="1108" y="1003"/>
                </a:lnTo>
                <a:lnTo>
                  <a:pt x="1106" y="1007"/>
                </a:lnTo>
                <a:lnTo>
                  <a:pt x="1104" y="1011"/>
                </a:lnTo>
                <a:lnTo>
                  <a:pt x="1100" y="1014"/>
                </a:lnTo>
                <a:lnTo>
                  <a:pt x="1096" y="1016"/>
                </a:lnTo>
                <a:lnTo>
                  <a:pt x="1092" y="1017"/>
                </a:lnTo>
                <a:lnTo>
                  <a:pt x="1088" y="1017"/>
                </a:lnTo>
                <a:lnTo>
                  <a:pt x="1083" y="1017"/>
                </a:lnTo>
                <a:lnTo>
                  <a:pt x="1079" y="1015"/>
                </a:lnTo>
                <a:lnTo>
                  <a:pt x="1075" y="1013"/>
                </a:lnTo>
                <a:lnTo>
                  <a:pt x="1071" y="1009"/>
                </a:lnTo>
                <a:lnTo>
                  <a:pt x="1068" y="1006"/>
                </a:lnTo>
                <a:lnTo>
                  <a:pt x="1067" y="1002"/>
                </a:lnTo>
                <a:lnTo>
                  <a:pt x="1066" y="996"/>
                </a:lnTo>
                <a:lnTo>
                  <a:pt x="1066" y="991"/>
                </a:lnTo>
                <a:lnTo>
                  <a:pt x="1066" y="991"/>
                </a:lnTo>
                <a:lnTo>
                  <a:pt x="1061" y="996"/>
                </a:lnTo>
                <a:lnTo>
                  <a:pt x="1054" y="1001"/>
                </a:lnTo>
                <a:lnTo>
                  <a:pt x="1048" y="1004"/>
                </a:lnTo>
                <a:lnTo>
                  <a:pt x="1041" y="1005"/>
                </a:lnTo>
                <a:lnTo>
                  <a:pt x="1041" y="1005"/>
                </a:lnTo>
                <a:lnTo>
                  <a:pt x="1037" y="1005"/>
                </a:lnTo>
                <a:lnTo>
                  <a:pt x="1035" y="1005"/>
                </a:lnTo>
                <a:lnTo>
                  <a:pt x="1030" y="1002"/>
                </a:lnTo>
                <a:lnTo>
                  <a:pt x="1025" y="999"/>
                </a:lnTo>
                <a:lnTo>
                  <a:pt x="1020" y="998"/>
                </a:lnTo>
                <a:lnTo>
                  <a:pt x="1020" y="998"/>
                </a:lnTo>
                <a:lnTo>
                  <a:pt x="1021" y="1006"/>
                </a:lnTo>
                <a:lnTo>
                  <a:pt x="1020" y="1015"/>
                </a:lnTo>
                <a:lnTo>
                  <a:pt x="1019" y="1033"/>
                </a:lnTo>
                <a:lnTo>
                  <a:pt x="1017" y="1050"/>
                </a:lnTo>
                <a:lnTo>
                  <a:pt x="1016" y="1058"/>
                </a:lnTo>
                <a:lnTo>
                  <a:pt x="1016" y="1064"/>
                </a:lnTo>
                <a:lnTo>
                  <a:pt x="1016" y="1064"/>
                </a:lnTo>
                <a:close/>
                <a:moveTo>
                  <a:pt x="589" y="1038"/>
                </a:moveTo>
                <a:lnTo>
                  <a:pt x="589" y="1038"/>
                </a:lnTo>
                <a:lnTo>
                  <a:pt x="595" y="1037"/>
                </a:lnTo>
                <a:lnTo>
                  <a:pt x="600" y="1035"/>
                </a:lnTo>
                <a:lnTo>
                  <a:pt x="606" y="1033"/>
                </a:lnTo>
                <a:lnTo>
                  <a:pt x="609" y="1029"/>
                </a:lnTo>
                <a:lnTo>
                  <a:pt x="609" y="1029"/>
                </a:lnTo>
                <a:lnTo>
                  <a:pt x="607" y="1028"/>
                </a:lnTo>
                <a:lnTo>
                  <a:pt x="606" y="1026"/>
                </a:lnTo>
                <a:lnTo>
                  <a:pt x="606" y="1021"/>
                </a:lnTo>
                <a:lnTo>
                  <a:pt x="605" y="1017"/>
                </a:lnTo>
                <a:lnTo>
                  <a:pt x="605" y="1015"/>
                </a:lnTo>
                <a:lnTo>
                  <a:pt x="602" y="1014"/>
                </a:lnTo>
                <a:lnTo>
                  <a:pt x="602" y="1014"/>
                </a:lnTo>
                <a:lnTo>
                  <a:pt x="594" y="1025"/>
                </a:lnTo>
                <a:lnTo>
                  <a:pt x="591" y="1031"/>
                </a:lnTo>
                <a:lnTo>
                  <a:pt x="589" y="1038"/>
                </a:lnTo>
                <a:lnTo>
                  <a:pt x="589" y="1038"/>
                </a:lnTo>
                <a:close/>
                <a:moveTo>
                  <a:pt x="763" y="1020"/>
                </a:moveTo>
                <a:lnTo>
                  <a:pt x="763" y="1020"/>
                </a:lnTo>
                <a:lnTo>
                  <a:pt x="762" y="1022"/>
                </a:lnTo>
                <a:lnTo>
                  <a:pt x="760" y="1022"/>
                </a:lnTo>
                <a:lnTo>
                  <a:pt x="758" y="1023"/>
                </a:lnTo>
                <a:lnTo>
                  <a:pt x="757" y="1024"/>
                </a:lnTo>
                <a:lnTo>
                  <a:pt x="757" y="1024"/>
                </a:lnTo>
                <a:lnTo>
                  <a:pt x="755" y="1049"/>
                </a:lnTo>
                <a:lnTo>
                  <a:pt x="753" y="1078"/>
                </a:lnTo>
                <a:lnTo>
                  <a:pt x="753" y="1109"/>
                </a:lnTo>
                <a:lnTo>
                  <a:pt x="755" y="1143"/>
                </a:lnTo>
                <a:lnTo>
                  <a:pt x="757" y="1214"/>
                </a:lnTo>
                <a:lnTo>
                  <a:pt x="759" y="1286"/>
                </a:lnTo>
                <a:lnTo>
                  <a:pt x="759" y="1286"/>
                </a:lnTo>
                <a:lnTo>
                  <a:pt x="758" y="1343"/>
                </a:lnTo>
                <a:lnTo>
                  <a:pt x="756" y="1399"/>
                </a:lnTo>
                <a:lnTo>
                  <a:pt x="755" y="1453"/>
                </a:lnTo>
                <a:lnTo>
                  <a:pt x="755" y="1479"/>
                </a:lnTo>
                <a:lnTo>
                  <a:pt x="755" y="1504"/>
                </a:lnTo>
                <a:lnTo>
                  <a:pt x="755" y="1504"/>
                </a:lnTo>
                <a:lnTo>
                  <a:pt x="764" y="1501"/>
                </a:lnTo>
                <a:lnTo>
                  <a:pt x="774" y="1499"/>
                </a:lnTo>
                <a:lnTo>
                  <a:pt x="783" y="1497"/>
                </a:lnTo>
                <a:lnTo>
                  <a:pt x="792" y="1497"/>
                </a:lnTo>
                <a:lnTo>
                  <a:pt x="802" y="1497"/>
                </a:lnTo>
                <a:lnTo>
                  <a:pt x="810" y="1498"/>
                </a:lnTo>
                <a:lnTo>
                  <a:pt x="818" y="1499"/>
                </a:lnTo>
                <a:lnTo>
                  <a:pt x="825" y="1501"/>
                </a:lnTo>
                <a:lnTo>
                  <a:pt x="833" y="1504"/>
                </a:lnTo>
                <a:lnTo>
                  <a:pt x="839" y="1507"/>
                </a:lnTo>
                <a:lnTo>
                  <a:pt x="844" y="1512"/>
                </a:lnTo>
                <a:lnTo>
                  <a:pt x="849" y="1517"/>
                </a:lnTo>
                <a:lnTo>
                  <a:pt x="852" y="1522"/>
                </a:lnTo>
                <a:lnTo>
                  <a:pt x="855" y="1528"/>
                </a:lnTo>
                <a:lnTo>
                  <a:pt x="856" y="1534"/>
                </a:lnTo>
                <a:lnTo>
                  <a:pt x="856" y="1541"/>
                </a:lnTo>
                <a:lnTo>
                  <a:pt x="856" y="1541"/>
                </a:lnTo>
                <a:lnTo>
                  <a:pt x="871" y="1504"/>
                </a:lnTo>
                <a:lnTo>
                  <a:pt x="878" y="1485"/>
                </a:lnTo>
                <a:lnTo>
                  <a:pt x="880" y="1475"/>
                </a:lnTo>
                <a:lnTo>
                  <a:pt x="881" y="1464"/>
                </a:lnTo>
                <a:lnTo>
                  <a:pt x="881" y="1464"/>
                </a:lnTo>
                <a:lnTo>
                  <a:pt x="882" y="1455"/>
                </a:lnTo>
                <a:lnTo>
                  <a:pt x="881" y="1445"/>
                </a:lnTo>
                <a:lnTo>
                  <a:pt x="878" y="1426"/>
                </a:lnTo>
                <a:lnTo>
                  <a:pt x="874" y="1407"/>
                </a:lnTo>
                <a:lnTo>
                  <a:pt x="873" y="1397"/>
                </a:lnTo>
                <a:lnTo>
                  <a:pt x="873" y="1387"/>
                </a:lnTo>
                <a:lnTo>
                  <a:pt x="873" y="1387"/>
                </a:lnTo>
                <a:lnTo>
                  <a:pt x="873" y="1382"/>
                </a:lnTo>
                <a:lnTo>
                  <a:pt x="874" y="1378"/>
                </a:lnTo>
                <a:lnTo>
                  <a:pt x="877" y="1367"/>
                </a:lnTo>
                <a:lnTo>
                  <a:pt x="877" y="1367"/>
                </a:lnTo>
                <a:lnTo>
                  <a:pt x="879" y="1348"/>
                </a:lnTo>
                <a:lnTo>
                  <a:pt x="879" y="1327"/>
                </a:lnTo>
                <a:lnTo>
                  <a:pt x="879" y="1286"/>
                </a:lnTo>
                <a:lnTo>
                  <a:pt x="878" y="1243"/>
                </a:lnTo>
                <a:lnTo>
                  <a:pt x="876" y="1200"/>
                </a:lnTo>
                <a:lnTo>
                  <a:pt x="874" y="1158"/>
                </a:lnTo>
                <a:lnTo>
                  <a:pt x="873" y="1116"/>
                </a:lnTo>
                <a:lnTo>
                  <a:pt x="874" y="1077"/>
                </a:lnTo>
                <a:lnTo>
                  <a:pt x="876" y="1058"/>
                </a:lnTo>
                <a:lnTo>
                  <a:pt x="877" y="1038"/>
                </a:lnTo>
                <a:lnTo>
                  <a:pt x="877" y="1038"/>
                </a:lnTo>
                <a:lnTo>
                  <a:pt x="869" y="1037"/>
                </a:lnTo>
                <a:lnTo>
                  <a:pt x="862" y="1034"/>
                </a:lnTo>
                <a:lnTo>
                  <a:pt x="855" y="1031"/>
                </a:lnTo>
                <a:lnTo>
                  <a:pt x="850" y="1026"/>
                </a:lnTo>
                <a:lnTo>
                  <a:pt x="850" y="1026"/>
                </a:lnTo>
                <a:lnTo>
                  <a:pt x="849" y="1032"/>
                </a:lnTo>
                <a:lnTo>
                  <a:pt x="848" y="1037"/>
                </a:lnTo>
                <a:lnTo>
                  <a:pt x="846" y="1041"/>
                </a:lnTo>
                <a:lnTo>
                  <a:pt x="842" y="1045"/>
                </a:lnTo>
                <a:lnTo>
                  <a:pt x="839" y="1047"/>
                </a:lnTo>
                <a:lnTo>
                  <a:pt x="836" y="1049"/>
                </a:lnTo>
                <a:lnTo>
                  <a:pt x="832" y="1050"/>
                </a:lnTo>
                <a:lnTo>
                  <a:pt x="828" y="1050"/>
                </a:lnTo>
                <a:lnTo>
                  <a:pt x="824" y="1049"/>
                </a:lnTo>
                <a:lnTo>
                  <a:pt x="820" y="1048"/>
                </a:lnTo>
                <a:lnTo>
                  <a:pt x="817" y="1046"/>
                </a:lnTo>
                <a:lnTo>
                  <a:pt x="813" y="1044"/>
                </a:lnTo>
                <a:lnTo>
                  <a:pt x="810" y="1040"/>
                </a:lnTo>
                <a:lnTo>
                  <a:pt x="807" y="1036"/>
                </a:lnTo>
                <a:lnTo>
                  <a:pt x="806" y="1032"/>
                </a:lnTo>
                <a:lnTo>
                  <a:pt x="805" y="1026"/>
                </a:lnTo>
                <a:lnTo>
                  <a:pt x="805" y="1026"/>
                </a:lnTo>
                <a:lnTo>
                  <a:pt x="798" y="1031"/>
                </a:lnTo>
                <a:lnTo>
                  <a:pt x="793" y="1035"/>
                </a:lnTo>
                <a:lnTo>
                  <a:pt x="790" y="1037"/>
                </a:lnTo>
                <a:lnTo>
                  <a:pt x="787" y="1038"/>
                </a:lnTo>
                <a:lnTo>
                  <a:pt x="783" y="1039"/>
                </a:lnTo>
                <a:lnTo>
                  <a:pt x="779" y="1038"/>
                </a:lnTo>
                <a:lnTo>
                  <a:pt x="779" y="1038"/>
                </a:lnTo>
                <a:lnTo>
                  <a:pt x="777" y="1037"/>
                </a:lnTo>
                <a:lnTo>
                  <a:pt x="775" y="1034"/>
                </a:lnTo>
                <a:lnTo>
                  <a:pt x="772" y="1029"/>
                </a:lnTo>
                <a:lnTo>
                  <a:pt x="771" y="1025"/>
                </a:lnTo>
                <a:lnTo>
                  <a:pt x="768" y="1023"/>
                </a:lnTo>
                <a:lnTo>
                  <a:pt x="766" y="1021"/>
                </a:lnTo>
                <a:lnTo>
                  <a:pt x="763" y="1020"/>
                </a:lnTo>
                <a:lnTo>
                  <a:pt x="763" y="1020"/>
                </a:lnTo>
                <a:close/>
                <a:moveTo>
                  <a:pt x="593" y="1053"/>
                </a:moveTo>
                <a:lnTo>
                  <a:pt x="593" y="1053"/>
                </a:lnTo>
                <a:lnTo>
                  <a:pt x="594" y="1055"/>
                </a:lnTo>
                <a:lnTo>
                  <a:pt x="595" y="1058"/>
                </a:lnTo>
                <a:lnTo>
                  <a:pt x="597" y="1064"/>
                </a:lnTo>
                <a:lnTo>
                  <a:pt x="599" y="1068"/>
                </a:lnTo>
                <a:lnTo>
                  <a:pt x="600" y="1070"/>
                </a:lnTo>
                <a:lnTo>
                  <a:pt x="602" y="1073"/>
                </a:lnTo>
                <a:lnTo>
                  <a:pt x="602" y="1073"/>
                </a:lnTo>
                <a:lnTo>
                  <a:pt x="606" y="1069"/>
                </a:lnTo>
                <a:lnTo>
                  <a:pt x="608" y="1068"/>
                </a:lnTo>
                <a:lnTo>
                  <a:pt x="615" y="1066"/>
                </a:lnTo>
                <a:lnTo>
                  <a:pt x="615" y="1066"/>
                </a:lnTo>
                <a:lnTo>
                  <a:pt x="615" y="1061"/>
                </a:lnTo>
                <a:lnTo>
                  <a:pt x="616" y="1056"/>
                </a:lnTo>
                <a:lnTo>
                  <a:pt x="617" y="1052"/>
                </a:lnTo>
                <a:lnTo>
                  <a:pt x="617" y="1047"/>
                </a:lnTo>
                <a:lnTo>
                  <a:pt x="617" y="1047"/>
                </a:lnTo>
                <a:lnTo>
                  <a:pt x="612" y="1046"/>
                </a:lnTo>
                <a:lnTo>
                  <a:pt x="605" y="1047"/>
                </a:lnTo>
                <a:lnTo>
                  <a:pt x="597" y="1050"/>
                </a:lnTo>
                <a:lnTo>
                  <a:pt x="593" y="1053"/>
                </a:lnTo>
                <a:lnTo>
                  <a:pt x="593" y="1053"/>
                </a:lnTo>
                <a:close/>
                <a:moveTo>
                  <a:pt x="520" y="1117"/>
                </a:moveTo>
                <a:lnTo>
                  <a:pt x="520" y="1117"/>
                </a:lnTo>
                <a:lnTo>
                  <a:pt x="530" y="1136"/>
                </a:lnTo>
                <a:lnTo>
                  <a:pt x="533" y="1144"/>
                </a:lnTo>
                <a:lnTo>
                  <a:pt x="536" y="1153"/>
                </a:lnTo>
                <a:lnTo>
                  <a:pt x="536" y="1153"/>
                </a:lnTo>
                <a:lnTo>
                  <a:pt x="548" y="1190"/>
                </a:lnTo>
                <a:lnTo>
                  <a:pt x="560" y="1226"/>
                </a:lnTo>
                <a:lnTo>
                  <a:pt x="573" y="1261"/>
                </a:lnTo>
                <a:lnTo>
                  <a:pt x="586" y="1295"/>
                </a:lnTo>
                <a:lnTo>
                  <a:pt x="614" y="1363"/>
                </a:lnTo>
                <a:lnTo>
                  <a:pt x="642" y="1431"/>
                </a:lnTo>
                <a:lnTo>
                  <a:pt x="642" y="1431"/>
                </a:lnTo>
                <a:lnTo>
                  <a:pt x="644" y="1398"/>
                </a:lnTo>
                <a:lnTo>
                  <a:pt x="645" y="1362"/>
                </a:lnTo>
                <a:lnTo>
                  <a:pt x="646" y="1324"/>
                </a:lnTo>
                <a:lnTo>
                  <a:pt x="649" y="1288"/>
                </a:lnTo>
                <a:lnTo>
                  <a:pt x="649" y="1288"/>
                </a:lnTo>
                <a:lnTo>
                  <a:pt x="643" y="1283"/>
                </a:lnTo>
                <a:lnTo>
                  <a:pt x="641" y="1281"/>
                </a:lnTo>
                <a:lnTo>
                  <a:pt x="640" y="1278"/>
                </a:lnTo>
                <a:lnTo>
                  <a:pt x="640" y="1278"/>
                </a:lnTo>
                <a:lnTo>
                  <a:pt x="623" y="1219"/>
                </a:lnTo>
                <a:lnTo>
                  <a:pt x="608" y="1160"/>
                </a:lnTo>
                <a:lnTo>
                  <a:pt x="592" y="1104"/>
                </a:lnTo>
                <a:lnTo>
                  <a:pt x="583" y="1075"/>
                </a:lnTo>
                <a:lnTo>
                  <a:pt x="574" y="1047"/>
                </a:lnTo>
                <a:lnTo>
                  <a:pt x="574" y="1047"/>
                </a:lnTo>
                <a:lnTo>
                  <a:pt x="546" y="1082"/>
                </a:lnTo>
                <a:lnTo>
                  <a:pt x="533" y="1099"/>
                </a:lnTo>
                <a:lnTo>
                  <a:pt x="520" y="1117"/>
                </a:lnTo>
                <a:lnTo>
                  <a:pt x="520" y="1117"/>
                </a:lnTo>
                <a:close/>
                <a:moveTo>
                  <a:pt x="1010" y="1106"/>
                </a:moveTo>
                <a:lnTo>
                  <a:pt x="1010" y="1106"/>
                </a:lnTo>
                <a:lnTo>
                  <a:pt x="1013" y="1113"/>
                </a:lnTo>
                <a:lnTo>
                  <a:pt x="1015" y="1120"/>
                </a:lnTo>
                <a:lnTo>
                  <a:pt x="1017" y="1123"/>
                </a:lnTo>
                <a:lnTo>
                  <a:pt x="1020" y="1125"/>
                </a:lnTo>
                <a:lnTo>
                  <a:pt x="1023" y="1127"/>
                </a:lnTo>
                <a:lnTo>
                  <a:pt x="1026" y="1128"/>
                </a:lnTo>
                <a:lnTo>
                  <a:pt x="1026" y="1128"/>
                </a:lnTo>
                <a:lnTo>
                  <a:pt x="1026" y="1126"/>
                </a:lnTo>
                <a:lnTo>
                  <a:pt x="1026" y="1125"/>
                </a:lnTo>
                <a:lnTo>
                  <a:pt x="1030" y="1124"/>
                </a:lnTo>
                <a:lnTo>
                  <a:pt x="1033" y="1123"/>
                </a:lnTo>
                <a:lnTo>
                  <a:pt x="1034" y="1123"/>
                </a:lnTo>
                <a:lnTo>
                  <a:pt x="1035" y="1122"/>
                </a:lnTo>
                <a:lnTo>
                  <a:pt x="1035" y="1122"/>
                </a:lnTo>
                <a:lnTo>
                  <a:pt x="1033" y="1095"/>
                </a:lnTo>
                <a:lnTo>
                  <a:pt x="1031" y="1082"/>
                </a:lnTo>
                <a:lnTo>
                  <a:pt x="1029" y="1074"/>
                </a:lnTo>
                <a:lnTo>
                  <a:pt x="1029" y="1074"/>
                </a:lnTo>
                <a:lnTo>
                  <a:pt x="1020" y="1090"/>
                </a:lnTo>
                <a:lnTo>
                  <a:pt x="1010" y="1106"/>
                </a:lnTo>
                <a:lnTo>
                  <a:pt x="1010" y="1106"/>
                </a:lnTo>
                <a:close/>
                <a:moveTo>
                  <a:pt x="605" y="1084"/>
                </a:moveTo>
                <a:lnTo>
                  <a:pt x="605" y="1084"/>
                </a:lnTo>
                <a:lnTo>
                  <a:pt x="606" y="1092"/>
                </a:lnTo>
                <a:lnTo>
                  <a:pt x="607" y="1098"/>
                </a:lnTo>
                <a:lnTo>
                  <a:pt x="611" y="1109"/>
                </a:lnTo>
                <a:lnTo>
                  <a:pt x="611" y="1109"/>
                </a:lnTo>
                <a:lnTo>
                  <a:pt x="616" y="1108"/>
                </a:lnTo>
                <a:lnTo>
                  <a:pt x="621" y="1106"/>
                </a:lnTo>
                <a:lnTo>
                  <a:pt x="624" y="1101"/>
                </a:lnTo>
                <a:lnTo>
                  <a:pt x="626" y="1097"/>
                </a:lnTo>
                <a:lnTo>
                  <a:pt x="627" y="1092"/>
                </a:lnTo>
                <a:lnTo>
                  <a:pt x="627" y="1086"/>
                </a:lnTo>
                <a:lnTo>
                  <a:pt x="625" y="1081"/>
                </a:lnTo>
                <a:lnTo>
                  <a:pt x="622" y="1076"/>
                </a:lnTo>
                <a:lnTo>
                  <a:pt x="622" y="1076"/>
                </a:lnTo>
                <a:lnTo>
                  <a:pt x="619" y="1079"/>
                </a:lnTo>
                <a:lnTo>
                  <a:pt x="614" y="1082"/>
                </a:lnTo>
                <a:lnTo>
                  <a:pt x="610" y="1083"/>
                </a:lnTo>
                <a:lnTo>
                  <a:pt x="605" y="1084"/>
                </a:lnTo>
                <a:lnTo>
                  <a:pt x="605" y="1084"/>
                </a:lnTo>
                <a:close/>
                <a:moveTo>
                  <a:pt x="615" y="1122"/>
                </a:moveTo>
                <a:lnTo>
                  <a:pt x="615" y="1122"/>
                </a:lnTo>
                <a:lnTo>
                  <a:pt x="615" y="1128"/>
                </a:lnTo>
                <a:lnTo>
                  <a:pt x="616" y="1135"/>
                </a:lnTo>
                <a:lnTo>
                  <a:pt x="619" y="1139"/>
                </a:lnTo>
                <a:lnTo>
                  <a:pt x="620" y="1141"/>
                </a:lnTo>
                <a:lnTo>
                  <a:pt x="622" y="1142"/>
                </a:lnTo>
                <a:lnTo>
                  <a:pt x="622" y="1142"/>
                </a:lnTo>
                <a:lnTo>
                  <a:pt x="630" y="1138"/>
                </a:lnTo>
                <a:lnTo>
                  <a:pt x="640" y="1135"/>
                </a:lnTo>
                <a:lnTo>
                  <a:pt x="640" y="1135"/>
                </a:lnTo>
                <a:lnTo>
                  <a:pt x="637" y="1123"/>
                </a:lnTo>
                <a:lnTo>
                  <a:pt x="631" y="1113"/>
                </a:lnTo>
                <a:lnTo>
                  <a:pt x="631" y="1113"/>
                </a:lnTo>
                <a:lnTo>
                  <a:pt x="629" y="1116"/>
                </a:lnTo>
                <a:lnTo>
                  <a:pt x="625" y="1119"/>
                </a:lnTo>
                <a:lnTo>
                  <a:pt x="615" y="1122"/>
                </a:lnTo>
                <a:lnTo>
                  <a:pt x="615" y="1122"/>
                </a:lnTo>
                <a:close/>
                <a:moveTo>
                  <a:pt x="973" y="1257"/>
                </a:moveTo>
                <a:lnTo>
                  <a:pt x="973" y="1257"/>
                </a:lnTo>
                <a:lnTo>
                  <a:pt x="978" y="1255"/>
                </a:lnTo>
                <a:lnTo>
                  <a:pt x="983" y="1251"/>
                </a:lnTo>
                <a:lnTo>
                  <a:pt x="986" y="1247"/>
                </a:lnTo>
                <a:lnTo>
                  <a:pt x="988" y="1242"/>
                </a:lnTo>
                <a:lnTo>
                  <a:pt x="990" y="1236"/>
                </a:lnTo>
                <a:lnTo>
                  <a:pt x="992" y="1232"/>
                </a:lnTo>
                <a:lnTo>
                  <a:pt x="995" y="1228"/>
                </a:lnTo>
                <a:lnTo>
                  <a:pt x="1000" y="1226"/>
                </a:lnTo>
                <a:lnTo>
                  <a:pt x="1000" y="1226"/>
                </a:lnTo>
                <a:lnTo>
                  <a:pt x="1004" y="1226"/>
                </a:lnTo>
                <a:lnTo>
                  <a:pt x="1007" y="1226"/>
                </a:lnTo>
                <a:lnTo>
                  <a:pt x="1009" y="1227"/>
                </a:lnTo>
                <a:lnTo>
                  <a:pt x="1011" y="1228"/>
                </a:lnTo>
                <a:lnTo>
                  <a:pt x="1015" y="1232"/>
                </a:lnTo>
                <a:lnTo>
                  <a:pt x="1017" y="1237"/>
                </a:lnTo>
                <a:lnTo>
                  <a:pt x="1019" y="1244"/>
                </a:lnTo>
                <a:lnTo>
                  <a:pt x="1022" y="1250"/>
                </a:lnTo>
                <a:lnTo>
                  <a:pt x="1026" y="1256"/>
                </a:lnTo>
                <a:lnTo>
                  <a:pt x="1030" y="1258"/>
                </a:lnTo>
                <a:lnTo>
                  <a:pt x="1033" y="1259"/>
                </a:lnTo>
                <a:lnTo>
                  <a:pt x="1033" y="1259"/>
                </a:lnTo>
                <a:lnTo>
                  <a:pt x="1037" y="1253"/>
                </a:lnTo>
                <a:lnTo>
                  <a:pt x="1040" y="1247"/>
                </a:lnTo>
                <a:lnTo>
                  <a:pt x="1043" y="1241"/>
                </a:lnTo>
                <a:lnTo>
                  <a:pt x="1044" y="1233"/>
                </a:lnTo>
                <a:lnTo>
                  <a:pt x="1045" y="1219"/>
                </a:lnTo>
                <a:lnTo>
                  <a:pt x="1044" y="1204"/>
                </a:lnTo>
                <a:lnTo>
                  <a:pt x="1039" y="1174"/>
                </a:lnTo>
                <a:lnTo>
                  <a:pt x="1037" y="1160"/>
                </a:lnTo>
                <a:lnTo>
                  <a:pt x="1037" y="1146"/>
                </a:lnTo>
                <a:lnTo>
                  <a:pt x="1037" y="1146"/>
                </a:lnTo>
                <a:lnTo>
                  <a:pt x="1031" y="1146"/>
                </a:lnTo>
                <a:lnTo>
                  <a:pt x="1024" y="1145"/>
                </a:lnTo>
                <a:lnTo>
                  <a:pt x="1020" y="1144"/>
                </a:lnTo>
                <a:lnTo>
                  <a:pt x="1015" y="1142"/>
                </a:lnTo>
                <a:lnTo>
                  <a:pt x="1007" y="1137"/>
                </a:lnTo>
                <a:lnTo>
                  <a:pt x="1003" y="1134"/>
                </a:lnTo>
                <a:lnTo>
                  <a:pt x="998" y="1132"/>
                </a:lnTo>
                <a:lnTo>
                  <a:pt x="998" y="1132"/>
                </a:lnTo>
                <a:lnTo>
                  <a:pt x="994" y="1140"/>
                </a:lnTo>
                <a:lnTo>
                  <a:pt x="991" y="1146"/>
                </a:lnTo>
                <a:lnTo>
                  <a:pt x="983" y="1162"/>
                </a:lnTo>
                <a:lnTo>
                  <a:pt x="973" y="1179"/>
                </a:lnTo>
                <a:lnTo>
                  <a:pt x="964" y="1195"/>
                </a:lnTo>
                <a:lnTo>
                  <a:pt x="960" y="1203"/>
                </a:lnTo>
                <a:lnTo>
                  <a:pt x="958" y="1211"/>
                </a:lnTo>
                <a:lnTo>
                  <a:pt x="956" y="1219"/>
                </a:lnTo>
                <a:lnTo>
                  <a:pt x="956" y="1227"/>
                </a:lnTo>
                <a:lnTo>
                  <a:pt x="957" y="1234"/>
                </a:lnTo>
                <a:lnTo>
                  <a:pt x="960" y="1243"/>
                </a:lnTo>
                <a:lnTo>
                  <a:pt x="965" y="1249"/>
                </a:lnTo>
                <a:lnTo>
                  <a:pt x="973" y="1257"/>
                </a:lnTo>
                <a:lnTo>
                  <a:pt x="973" y="1257"/>
                </a:lnTo>
                <a:close/>
                <a:moveTo>
                  <a:pt x="624" y="1155"/>
                </a:moveTo>
                <a:lnTo>
                  <a:pt x="624" y="1155"/>
                </a:lnTo>
                <a:lnTo>
                  <a:pt x="626" y="1165"/>
                </a:lnTo>
                <a:lnTo>
                  <a:pt x="628" y="1173"/>
                </a:lnTo>
                <a:lnTo>
                  <a:pt x="631" y="1182"/>
                </a:lnTo>
                <a:lnTo>
                  <a:pt x="634" y="1190"/>
                </a:lnTo>
                <a:lnTo>
                  <a:pt x="634" y="1190"/>
                </a:lnTo>
                <a:lnTo>
                  <a:pt x="638" y="1189"/>
                </a:lnTo>
                <a:lnTo>
                  <a:pt x="641" y="1188"/>
                </a:lnTo>
                <a:lnTo>
                  <a:pt x="644" y="1186"/>
                </a:lnTo>
                <a:lnTo>
                  <a:pt x="646" y="1184"/>
                </a:lnTo>
                <a:lnTo>
                  <a:pt x="650" y="1179"/>
                </a:lnTo>
                <a:lnTo>
                  <a:pt x="650" y="1172"/>
                </a:lnTo>
                <a:lnTo>
                  <a:pt x="650" y="1166"/>
                </a:lnTo>
                <a:lnTo>
                  <a:pt x="649" y="1159"/>
                </a:lnTo>
                <a:lnTo>
                  <a:pt x="646" y="1149"/>
                </a:lnTo>
                <a:lnTo>
                  <a:pt x="646" y="1149"/>
                </a:lnTo>
                <a:lnTo>
                  <a:pt x="639" y="1150"/>
                </a:lnTo>
                <a:lnTo>
                  <a:pt x="635" y="1152"/>
                </a:lnTo>
                <a:lnTo>
                  <a:pt x="624" y="1155"/>
                </a:lnTo>
                <a:lnTo>
                  <a:pt x="624" y="1155"/>
                </a:lnTo>
                <a:close/>
                <a:moveTo>
                  <a:pt x="547" y="1307"/>
                </a:moveTo>
                <a:lnTo>
                  <a:pt x="547" y="1307"/>
                </a:lnTo>
                <a:lnTo>
                  <a:pt x="552" y="1312"/>
                </a:lnTo>
                <a:lnTo>
                  <a:pt x="558" y="1319"/>
                </a:lnTo>
                <a:lnTo>
                  <a:pt x="562" y="1326"/>
                </a:lnTo>
                <a:lnTo>
                  <a:pt x="565" y="1335"/>
                </a:lnTo>
                <a:lnTo>
                  <a:pt x="573" y="1354"/>
                </a:lnTo>
                <a:lnTo>
                  <a:pt x="578" y="1373"/>
                </a:lnTo>
                <a:lnTo>
                  <a:pt x="578" y="1373"/>
                </a:lnTo>
                <a:lnTo>
                  <a:pt x="605" y="1469"/>
                </a:lnTo>
                <a:lnTo>
                  <a:pt x="630" y="1561"/>
                </a:lnTo>
                <a:lnTo>
                  <a:pt x="630" y="1561"/>
                </a:lnTo>
                <a:lnTo>
                  <a:pt x="630" y="1559"/>
                </a:lnTo>
                <a:lnTo>
                  <a:pt x="631" y="1559"/>
                </a:lnTo>
                <a:lnTo>
                  <a:pt x="635" y="1558"/>
                </a:lnTo>
                <a:lnTo>
                  <a:pt x="639" y="1559"/>
                </a:lnTo>
                <a:lnTo>
                  <a:pt x="642" y="1559"/>
                </a:lnTo>
                <a:lnTo>
                  <a:pt x="642" y="1559"/>
                </a:lnTo>
                <a:lnTo>
                  <a:pt x="642" y="1544"/>
                </a:lnTo>
                <a:lnTo>
                  <a:pt x="643" y="1531"/>
                </a:lnTo>
                <a:lnTo>
                  <a:pt x="644" y="1518"/>
                </a:lnTo>
                <a:lnTo>
                  <a:pt x="644" y="1504"/>
                </a:lnTo>
                <a:lnTo>
                  <a:pt x="644" y="1504"/>
                </a:lnTo>
                <a:lnTo>
                  <a:pt x="643" y="1498"/>
                </a:lnTo>
                <a:lnTo>
                  <a:pt x="640" y="1491"/>
                </a:lnTo>
                <a:lnTo>
                  <a:pt x="637" y="1485"/>
                </a:lnTo>
                <a:lnTo>
                  <a:pt x="634" y="1477"/>
                </a:lnTo>
                <a:lnTo>
                  <a:pt x="634" y="1477"/>
                </a:lnTo>
                <a:lnTo>
                  <a:pt x="629" y="1459"/>
                </a:lnTo>
                <a:lnTo>
                  <a:pt x="622" y="1439"/>
                </a:lnTo>
                <a:lnTo>
                  <a:pt x="614" y="1417"/>
                </a:lnTo>
                <a:lnTo>
                  <a:pt x="605" y="1396"/>
                </a:lnTo>
                <a:lnTo>
                  <a:pt x="605" y="1396"/>
                </a:lnTo>
                <a:lnTo>
                  <a:pt x="589" y="1362"/>
                </a:lnTo>
                <a:lnTo>
                  <a:pt x="581" y="1344"/>
                </a:lnTo>
                <a:lnTo>
                  <a:pt x="576" y="1327"/>
                </a:lnTo>
                <a:lnTo>
                  <a:pt x="576" y="1327"/>
                </a:lnTo>
                <a:lnTo>
                  <a:pt x="573" y="1314"/>
                </a:lnTo>
                <a:lnTo>
                  <a:pt x="568" y="1303"/>
                </a:lnTo>
                <a:lnTo>
                  <a:pt x="559" y="1281"/>
                </a:lnTo>
                <a:lnTo>
                  <a:pt x="549" y="1260"/>
                </a:lnTo>
                <a:lnTo>
                  <a:pt x="540" y="1238"/>
                </a:lnTo>
                <a:lnTo>
                  <a:pt x="540" y="1238"/>
                </a:lnTo>
                <a:lnTo>
                  <a:pt x="525" y="1196"/>
                </a:lnTo>
                <a:lnTo>
                  <a:pt x="517" y="1175"/>
                </a:lnTo>
                <a:lnTo>
                  <a:pt x="509" y="1157"/>
                </a:lnTo>
                <a:lnTo>
                  <a:pt x="509" y="1157"/>
                </a:lnTo>
                <a:lnTo>
                  <a:pt x="509" y="1168"/>
                </a:lnTo>
                <a:lnTo>
                  <a:pt x="509" y="1179"/>
                </a:lnTo>
                <a:lnTo>
                  <a:pt x="513" y="1198"/>
                </a:lnTo>
                <a:lnTo>
                  <a:pt x="517" y="1216"/>
                </a:lnTo>
                <a:lnTo>
                  <a:pt x="523" y="1234"/>
                </a:lnTo>
                <a:lnTo>
                  <a:pt x="536" y="1270"/>
                </a:lnTo>
                <a:lnTo>
                  <a:pt x="543" y="1288"/>
                </a:lnTo>
                <a:lnTo>
                  <a:pt x="547" y="1307"/>
                </a:lnTo>
                <a:lnTo>
                  <a:pt x="547" y="1307"/>
                </a:lnTo>
                <a:close/>
                <a:moveTo>
                  <a:pt x="649" y="1238"/>
                </a:moveTo>
                <a:lnTo>
                  <a:pt x="649" y="1238"/>
                </a:lnTo>
                <a:lnTo>
                  <a:pt x="649" y="1199"/>
                </a:lnTo>
                <a:lnTo>
                  <a:pt x="649" y="1199"/>
                </a:lnTo>
                <a:lnTo>
                  <a:pt x="645" y="1200"/>
                </a:lnTo>
                <a:lnTo>
                  <a:pt x="642" y="1201"/>
                </a:lnTo>
                <a:lnTo>
                  <a:pt x="640" y="1202"/>
                </a:lnTo>
                <a:lnTo>
                  <a:pt x="639" y="1204"/>
                </a:lnTo>
                <a:lnTo>
                  <a:pt x="638" y="1210"/>
                </a:lnTo>
                <a:lnTo>
                  <a:pt x="639" y="1215"/>
                </a:lnTo>
                <a:lnTo>
                  <a:pt x="641" y="1221"/>
                </a:lnTo>
                <a:lnTo>
                  <a:pt x="643" y="1228"/>
                </a:lnTo>
                <a:lnTo>
                  <a:pt x="649" y="1238"/>
                </a:lnTo>
                <a:lnTo>
                  <a:pt x="649" y="1238"/>
                </a:lnTo>
                <a:close/>
                <a:moveTo>
                  <a:pt x="328" y="1234"/>
                </a:moveTo>
                <a:lnTo>
                  <a:pt x="328" y="1234"/>
                </a:lnTo>
                <a:lnTo>
                  <a:pt x="328" y="1246"/>
                </a:lnTo>
                <a:lnTo>
                  <a:pt x="326" y="1259"/>
                </a:lnTo>
                <a:lnTo>
                  <a:pt x="321" y="1285"/>
                </a:lnTo>
                <a:lnTo>
                  <a:pt x="320" y="1296"/>
                </a:lnTo>
                <a:lnTo>
                  <a:pt x="319" y="1308"/>
                </a:lnTo>
                <a:lnTo>
                  <a:pt x="319" y="1319"/>
                </a:lnTo>
                <a:lnTo>
                  <a:pt x="321" y="1323"/>
                </a:lnTo>
                <a:lnTo>
                  <a:pt x="322" y="1327"/>
                </a:lnTo>
                <a:lnTo>
                  <a:pt x="322" y="1327"/>
                </a:lnTo>
                <a:lnTo>
                  <a:pt x="325" y="1328"/>
                </a:lnTo>
                <a:lnTo>
                  <a:pt x="328" y="1327"/>
                </a:lnTo>
                <a:lnTo>
                  <a:pt x="333" y="1325"/>
                </a:lnTo>
                <a:lnTo>
                  <a:pt x="337" y="1322"/>
                </a:lnTo>
                <a:lnTo>
                  <a:pt x="341" y="1318"/>
                </a:lnTo>
                <a:lnTo>
                  <a:pt x="344" y="1312"/>
                </a:lnTo>
                <a:lnTo>
                  <a:pt x="349" y="1308"/>
                </a:lnTo>
                <a:lnTo>
                  <a:pt x="354" y="1305"/>
                </a:lnTo>
                <a:lnTo>
                  <a:pt x="359" y="1303"/>
                </a:lnTo>
                <a:lnTo>
                  <a:pt x="359" y="1303"/>
                </a:lnTo>
                <a:lnTo>
                  <a:pt x="364" y="1305"/>
                </a:lnTo>
                <a:lnTo>
                  <a:pt x="367" y="1307"/>
                </a:lnTo>
                <a:lnTo>
                  <a:pt x="373" y="1313"/>
                </a:lnTo>
                <a:lnTo>
                  <a:pt x="377" y="1317"/>
                </a:lnTo>
                <a:lnTo>
                  <a:pt x="380" y="1319"/>
                </a:lnTo>
                <a:lnTo>
                  <a:pt x="383" y="1320"/>
                </a:lnTo>
                <a:lnTo>
                  <a:pt x="386" y="1319"/>
                </a:lnTo>
                <a:lnTo>
                  <a:pt x="386" y="1319"/>
                </a:lnTo>
                <a:lnTo>
                  <a:pt x="388" y="1312"/>
                </a:lnTo>
                <a:lnTo>
                  <a:pt x="389" y="1306"/>
                </a:lnTo>
                <a:lnTo>
                  <a:pt x="389" y="1301"/>
                </a:lnTo>
                <a:lnTo>
                  <a:pt x="388" y="1294"/>
                </a:lnTo>
                <a:lnTo>
                  <a:pt x="385" y="1283"/>
                </a:lnTo>
                <a:lnTo>
                  <a:pt x="379" y="1273"/>
                </a:lnTo>
                <a:lnTo>
                  <a:pt x="367" y="1251"/>
                </a:lnTo>
                <a:lnTo>
                  <a:pt x="362" y="1241"/>
                </a:lnTo>
                <a:lnTo>
                  <a:pt x="357" y="1230"/>
                </a:lnTo>
                <a:lnTo>
                  <a:pt x="357" y="1230"/>
                </a:lnTo>
                <a:lnTo>
                  <a:pt x="349" y="1230"/>
                </a:lnTo>
                <a:lnTo>
                  <a:pt x="341" y="1231"/>
                </a:lnTo>
                <a:lnTo>
                  <a:pt x="328" y="1234"/>
                </a:lnTo>
                <a:lnTo>
                  <a:pt x="328" y="1234"/>
                </a:lnTo>
                <a:close/>
                <a:moveTo>
                  <a:pt x="873" y="1556"/>
                </a:moveTo>
                <a:lnTo>
                  <a:pt x="873" y="1556"/>
                </a:lnTo>
                <a:lnTo>
                  <a:pt x="888" y="1556"/>
                </a:lnTo>
                <a:lnTo>
                  <a:pt x="898" y="1556"/>
                </a:lnTo>
                <a:lnTo>
                  <a:pt x="910" y="1556"/>
                </a:lnTo>
                <a:lnTo>
                  <a:pt x="929" y="1556"/>
                </a:lnTo>
                <a:lnTo>
                  <a:pt x="929" y="1556"/>
                </a:lnTo>
                <a:lnTo>
                  <a:pt x="934" y="1540"/>
                </a:lnTo>
                <a:lnTo>
                  <a:pt x="939" y="1524"/>
                </a:lnTo>
                <a:lnTo>
                  <a:pt x="947" y="1489"/>
                </a:lnTo>
                <a:lnTo>
                  <a:pt x="955" y="1452"/>
                </a:lnTo>
                <a:lnTo>
                  <a:pt x="961" y="1412"/>
                </a:lnTo>
                <a:lnTo>
                  <a:pt x="968" y="1373"/>
                </a:lnTo>
                <a:lnTo>
                  <a:pt x="974" y="1335"/>
                </a:lnTo>
                <a:lnTo>
                  <a:pt x="982" y="1297"/>
                </a:lnTo>
                <a:lnTo>
                  <a:pt x="991" y="1263"/>
                </a:lnTo>
                <a:lnTo>
                  <a:pt x="991" y="1263"/>
                </a:lnTo>
                <a:lnTo>
                  <a:pt x="986" y="1264"/>
                </a:lnTo>
                <a:lnTo>
                  <a:pt x="980" y="1266"/>
                </a:lnTo>
                <a:lnTo>
                  <a:pt x="975" y="1268"/>
                </a:lnTo>
                <a:lnTo>
                  <a:pt x="969" y="1270"/>
                </a:lnTo>
                <a:lnTo>
                  <a:pt x="969" y="1270"/>
                </a:lnTo>
                <a:lnTo>
                  <a:pt x="964" y="1267"/>
                </a:lnTo>
                <a:lnTo>
                  <a:pt x="961" y="1263"/>
                </a:lnTo>
                <a:lnTo>
                  <a:pt x="956" y="1255"/>
                </a:lnTo>
                <a:lnTo>
                  <a:pt x="953" y="1250"/>
                </a:lnTo>
                <a:lnTo>
                  <a:pt x="950" y="1247"/>
                </a:lnTo>
                <a:lnTo>
                  <a:pt x="947" y="1245"/>
                </a:lnTo>
                <a:lnTo>
                  <a:pt x="944" y="1245"/>
                </a:lnTo>
                <a:lnTo>
                  <a:pt x="944" y="1245"/>
                </a:lnTo>
                <a:lnTo>
                  <a:pt x="938" y="1281"/>
                </a:lnTo>
                <a:lnTo>
                  <a:pt x="929" y="1321"/>
                </a:lnTo>
                <a:lnTo>
                  <a:pt x="920" y="1362"/>
                </a:lnTo>
                <a:lnTo>
                  <a:pt x="911" y="1402"/>
                </a:lnTo>
                <a:lnTo>
                  <a:pt x="891" y="1483"/>
                </a:lnTo>
                <a:lnTo>
                  <a:pt x="873" y="1556"/>
                </a:lnTo>
                <a:lnTo>
                  <a:pt x="873" y="1556"/>
                </a:lnTo>
                <a:close/>
                <a:moveTo>
                  <a:pt x="954" y="1552"/>
                </a:moveTo>
                <a:lnTo>
                  <a:pt x="954" y="1552"/>
                </a:lnTo>
                <a:lnTo>
                  <a:pt x="973" y="1548"/>
                </a:lnTo>
                <a:lnTo>
                  <a:pt x="983" y="1546"/>
                </a:lnTo>
                <a:lnTo>
                  <a:pt x="991" y="1544"/>
                </a:lnTo>
                <a:lnTo>
                  <a:pt x="991" y="1544"/>
                </a:lnTo>
                <a:lnTo>
                  <a:pt x="998" y="1507"/>
                </a:lnTo>
                <a:lnTo>
                  <a:pt x="1004" y="1473"/>
                </a:lnTo>
                <a:lnTo>
                  <a:pt x="1019" y="1406"/>
                </a:lnTo>
                <a:lnTo>
                  <a:pt x="1035" y="1338"/>
                </a:lnTo>
                <a:lnTo>
                  <a:pt x="1043" y="1304"/>
                </a:lnTo>
                <a:lnTo>
                  <a:pt x="1049" y="1267"/>
                </a:lnTo>
                <a:lnTo>
                  <a:pt x="1049" y="1267"/>
                </a:lnTo>
                <a:lnTo>
                  <a:pt x="1044" y="1270"/>
                </a:lnTo>
                <a:lnTo>
                  <a:pt x="1038" y="1274"/>
                </a:lnTo>
                <a:lnTo>
                  <a:pt x="1035" y="1275"/>
                </a:lnTo>
                <a:lnTo>
                  <a:pt x="1032" y="1276"/>
                </a:lnTo>
                <a:lnTo>
                  <a:pt x="1028" y="1276"/>
                </a:lnTo>
                <a:lnTo>
                  <a:pt x="1022" y="1276"/>
                </a:lnTo>
                <a:lnTo>
                  <a:pt x="1022" y="1276"/>
                </a:lnTo>
                <a:lnTo>
                  <a:pt x="1020" y="1272"/>
                </a:lnTo>
                <a:lnTo>
                  <a:pt x="1018" y="1268"/>
                </a:lnTo>
                <a:lnTo>
                  <a:pt x="1015" y="1264"/>
                </a:lnTo>
                <a:lnTo>
                  <a:pt x="1013" y="1261"/>
                </a:lnTo>
                <a:lnTo>
                  <a:pt x="1013" y="1261"/>
                </a:lnTo>
                <a:lnTo>
                  <a:pt x="994" y="1334"/>
                </a:lnTo>
                <a:lnTo>
                  <a:pt x="978" y="1403"/>
                </a:lnTo>
                <a:lnTo>
                  <a:pt x="965" y="1475"/>
                </a:lnTo>
                <a:lnTo>
                  <a:pt x="954" y="1552"/>
                </a:lnTo>
                <a:lnTo>
                  <a:pt x="954" y="1552"/>
                </a:lnTo>
                <a:close/>
                <a:moveTo>
                  <a:pt x="372" y="1334"/>
                </a:moveTo>
                <a:lnTo>
                  <a:pt x="372" y="1334"/>
                </a:lnTo>
                <a:lnTo>
                  <a:pt x="381" y="1361"/>
                </a:lnTo>
                <a:lnTo>
                  <a:pt x="389" y="1387"/>
                </a:lnTo>
                <a:lnTo>
                  <a:pt x="408" y="1440"/>
                </a:lnTo>
                <a:lnTo>
                  <a:pt x="416" y="1467"/>
                </a:lnTo>
                <a:lnTo>
                  <a:pt x="425" y="1493"/>
                </a:lnTo>
                <a:lnTo>
                  <a:pt x="431" y="1520"/>
                </a:lnTo>
                <a:lnTo>
                  <a:pt x="437" y="1548"/>
                </a:lnTo>
                <a:lnTo>
                  <a:pt x="437" y="1548"/>
                </a:lnTo>
                <a:lnTo>
                  <a:pt x="442" y="1550"/>
                </a:lnTo>
                <a:lnTo>
                  <a:pt x="447" y="1551"/>
                </a:lnTo>
                <a:lnTo>
                  <a:pt x="454" y="1552"/>
                </a:lnTo>
                <a:lnTo>
                  <a:pt x="457" y="1551"/>
                </a:lnTo>
                <a:lnTo>
                  <a:pt x="459" y="1550"/>
                </a:lnTo>
                <a:lnTo>
                  <a:pt x="459" y="1550"/>
                </a:lnTo>
                <a:lnTo>
                  <a:pt x="452" y="1513"/>
                </a:lnTo>
                <a:lnTo>
                  <a:pt x="446" y="1497"/>
                </a:lnTo>
                <a:lnTo>
                  <a:pt x="443" y="1489"/>
                </a:lnTo>
                <a:lnTo>
                  <a:pt x="439" y="1482"/>
                </a:lnTo>
                <a:lnTo>
                  <a:pt x="439" y="1482"/>
                </a:lnTo>
                <a:lnTo>
                  <a:pt x="440" y="1477"/>
                </a:lnTo>
                <a:lnTo>
                  <a:pt x="441" y="1472"/>
                </a:lnTo>
                <a:lnTo>
                  <a:pt x="441" y="1462"/>
                </a:lnTo>
                <a:lnTo>
                  <a:pt x="440" y="1450"/>
                </a:lnTo>
                <a:lnTo>
                  <a:pt x="438" y="1439"/>
                </a:lnTo>
                <a:lnTo>
                  <a:pt x="430" y="1415"/>
                </a:lnTo>
                <a:lnTo>
                  <a:pt x="424" y="1392"/>
                </a:lnTo>
                <a:lnTo>
                  <a:pt x="424" y="1392"/>
                </a:lnTo>
                <a:lnTo>
                  <a:pt x="423" y="1385"/>
                </a:lnTo>
                <a:lnTo>
                  <a:pt x="423" y="1378"/>
                </a:lnTo>
                <a:lnTo>
                  <a:pt x="422" y="1371"/>
                </a:lnTo>
                <a:lnTo>
                  <a:pt x="420" y="1367"/>
                </a:lnTo>
                <a:lnTo>
                  <a:pt x="420" y="1367"/>
                </a:lnTo>
                <a:lnTo>
                  <a:pt x="418" y="1366"/>
                </a:lnTo>
                <a:lnTo>
                  <a:pt x="415" y="1365"/>
                </a:lnTo>
                <a:lnTo>
                  <a:pt x="413" y="1364"/>
                </a:lnTo>
                <a:lnTo>
                  <a:pt x="412" y="1363"/>
                </a:lnTo>
                <a:lnTo>
                  <a:pt x="412" y="1363"/>
                </a:lnTo>
                <a:lnTo>
                  <a:pt x="410" y="1357"/>
                </a:lnTo>
                <a:lnTo>
                  <a:pt x="409" y="1352"/>
                </a:lnTo>
                <a:lnTo>
                  <a:pt x="409" y="1340"/>
                </a:lnTo>
                <a:lnTo>
                  <a:pt x="408" y="1336"/>
                </a:lnTo>
                <a:lnTo>
                  <a:pt x="405" y="1331"/>
                </a:lnTo>
                <a:lnTo>
                  <a:pt x="403" y="1326"/>
                </a:lnTo>
                <a:lnTo>
                  <a:pt x="399" y="1323"/>
                </a:lnTo>
                <a:lnTo>
                  <a:pt x="399" y="1323"/>
                </a:lnTo>
                <a:lnTo>
                  <a:pt x="397" y="1327"/>
                </a:lnTo>
                <a:lnTo>
                  <a:pt x="395" y="1331"/>
                </a:lnTo>
                <a:lnTo>
                  <a:pt x="392" y="1334"/>
                </a:lnTo>
                <a:lnTo>
                  <a:pt x="388" y="1336"/>
                </a:lnTo>
                <a:lnTo>
                  <a:pt x="385" y="1337"/>
                </a:lnTo>
                <a:lnTo>
                  <a:pt x="381" y="1337"/>
                </a:lnTo>
                <a:lnTo>
                  <a:pt x="377" y="1336"/>
                </a:lnTo>
                <a:lnTo>
                  <a:pt x="372" y="1334"/>
                </a:lnTo>
                <a:lnTo>
                  <a:pt x="372" y="1334"/>
                </a:lnTo>
                <a:close/>
                <a:moveTo>
                  <a:pt x="324" y="1344"/>
                </a:moveTo>
                <a:lnTo>
                  <a:pt x="324" y="1344"/>
                </a:lnTo>
                <a:lnTo>
                  <a:pt x="333" y="1364"/>
                </a:lnTo>
                <a:lnTo>
                  <a:pt x="339" y="1383"/>
                </a:lnTo>
                <a:lnTo>
                  <a:pt x="352" y="1424"/>
                </a:lnTo>
                <a:lnTo>
                  <a:pt x="359" y="1443"/>
                </a:lnTo>
                <a:lnTo>
                  <a:pt x="366" y="1462"/>
                </a:lnTo>
                <a:lnTo>
                  <a:pt x="374" y="1482"/>
                </a:lnTo>
                <a:lnTo>
                  <a:pt x="385" y="1500"/>
                </a:lnTo>
                <a:lnTo>
                  <a:pt x="385" y="1500"/>
                </a:lnTo>
                <a:lnTo>
                  <a:pt x="382" y="1503"/>
                </a:lnTo>
                <a:lnTo>
                  <a:pt x="382" y="1505"/>
                </a:lnTo>
                <a:lnTo>
                  <a:pt x="383" y="1508"/>
                </a:lnTo>
                <a:lnTo>
                  <a:pt x="384" y="1513"/>
                </a:lnTo>
                <a:lnTo>
                  <a:pt x="386" y="1516"/>
                </a:lnTo>
                <a:lnTo>
                  <a:pt x="387" y="1520"/>
                </a:lnTo>
                <a:lnTo>
                  <a:pt x="388" y="1525"/>
                </a:lnTo>
                <a:lnTo>
                  <a:pt x="386" y="1531"/>
                </a:lnTo>
                <a:lnTo>
                  <a:pt x="386" y="1531"/>
                </a:lnTo>
                <a:lnTo>
                  <a:pt x="392" y="1532"/>
                </a:lnTo>
                <a:lnTo>
                  <a:pt x="397" y="1534"/>
                </a:lnTo>
                <a:lnTo>
                  <a:pt x="404" y="1538"/>
                </a:lnTo>
                <a:lnTo>
                  <a:pt x="413" y="1543"/>
                </a:lnTo>
                <a:lnTo>
                  <a:pt x="417" y="1545"/>
                </a:lnTo>
                <a:lnTo>
                  <a:pt x="422" y="1546"/>
                </a:lnTo>
                <a:lnTo>
                  <a:pt x="422" y="1546"/>
                </a:lnTo>
                <a:lnTo>
                  <a:pt x="408" y="1489"/>
                </a:lnTo>
                <a:lnTo>
                  <a:pt x="392" y="1433"/>
                </a:lnTo>
                <a:lnTo>
                  <a:pt x="383" y="1406"/>
                </a:lnTo>
                <a:lnTo>
                  <a:pt x="374" y="1379"/>
                </a:lnTo>
                <a:lnTo>
                  <a:pt x="364" y="1352"/>
                </a:lnTo>
                <a:lnTo>
                  <a:pt x="353" y="1325"/>
                </a:lnTo>
                <a:lnTo>
                  <a:pt x="353" y="1325"/>
                </a:lnTo>
                <a:lnTo>
                  <a:pt x="352" y="1329"/>
                </a:lnTo>
                <a:lnTo>
                  <a:pt x="349" y="1333"/>
                </a:lnTo>
                <a:lnTo>
                  <a:pt x="346" y="1336"/>
                </a:lnTo>
                <a:lnTo>
                  <a:pt x="342" y="1338"/>
                </a:lnTo>
                <a:lnTo>
                  <a:pt x="334" y="1341"/>
                </a:lnTo>
                <a:lnTo>
                  <a:pt x="324" y="1344"/>
                </a:lnTo>
                <a:lnTo>
                  <a:pt x="324" y="1344"/>
                </a:lnTo>
                <a:close/>
                <a:moveTo>
                  <a:pt x="439" y="1371"/>
                </a:moveTo>
                <a:lnTo>
                  <a:pt x="439" y="1371"/>
                </a:lnTo>
                <a:lnTo>
                  <a:pt x="443" y="1383"/>
                </a:lnTo>
                <a:lnTo>
                  <a:pt x="446" y="1396"/>
                </a:lnTo>
                <a:lnTo>
                  <a:pt x="448" y="1408"/>
                </a:lnTo>
                <a:lnTo>
                  <a:pt x="449" y="1419"/>
                </a:lnTo>
                <a:lnTo>
                  <a:pt x="450" y="1431"/>
                </a:lnTo>
                <a:lnTo>
                  <a:pt x="453" y="1443"/>
                </a:lnTo>
                <a:lnTo>
                  <a:pt x="457" y="1454"/>
                </a:lnTo>
                <a:lnTo>
                  <a:pt x="460" y="1458"/>
                </a:lnTo>
                <a:lnTo>
                  <a:pt x="463" y="1462"/>
                </a:lnTo>
                <a:lnTo>
                  <a:pt x="463" y="1462"/>
                </a:lnTo>
                <a:lnTo>
                  <a:pt x="471" y="1469"/>
                </a:lnTo>
                <a:lnTo>
                  <a:pt x="479" y="1474"/>
                </a:lnTo>
                <a:lnTo>
                  <a:pt x="489" y="1479"/>
                </a:lnTo>
                <a:lnTo>
                  <a:pt x="499" y="1484"/>
                </a:lnTo>
                <a:lnTo>
                  <a:pt x="519" y="1492"/>
                </a:lnTo>
                <a:lnTo>
                  <a:pt x="528" y="1497"/>
                </a:lnTo>
                <a:lnTo>
                  <a:pt x="536" y="1502"/>
                </a:lnTo>
                <a:lnTo>
                  <a:pt x="536" y="1502"/>
                </a:lnTo>
                <a:lnTo>
                  <a:pt x="543" y="1507"/>
                </a:lnTo>
                <a:lnTo>
                  <a:pt x="548" y="1513"/>
                </a:lnTo>
                <a:lnTo>
                  <a:pt x="558" y="1525"/>
                </a:lnTo>
                <a:lnTo>
                  <a:pt x="566" y="1539"/>
                </a:lnTo>
                <a:lnTo>
                  <a:pt x="574" y="1554"/>
                </a:lnTo>
                <a:lnTo>
                  <a:pt x="574" y="1554"/>
                </a:lnTo>
                <a:lnTo>
                  <a:pt x="582" y="1556"/>
                </a:lnTo>
                <a:lnTo>
                  <a:pt x="590" y="1558"/>
                </a:lnTo>
                <a:lnTo>
                  <a:pt x="609" y="1559"/>
                </a:lnTo>
                <a:lnTo>
                  <a:pt x="609" y="1559"/>
                </a:lnTo>
                <a:lnTo>
                  <a:pt x="596" y="1505"/>
                </a:lnTo>
                <a:lnTo>
                  <a:pt x="581" y="1449"/>
                </a:lnTo>
                <a:lnTo>
                  <a:pt x="574" y="1422"/>
                </a:lnTo>
                <a:lnTo>
                  <a:pt x="564" y="1393"/>
                </a:lnTo>
                <a:lnTo>
                  <a:pt x="554" y="1366"/>
                </a:lnTo>
                <a:lnTo>
                  <a:pt x="543" y="1338"/>
                </a:lnTo>
                <a:lnTo>
                  <a:pt x="543" y="1338"/>
                </a:lnTo>
                <a:lnTo>
                  <a:pt x="528" y="1342"/>
                </a:lnTo>
                <a:lnTo>
                  <a:pt x="514" y="1346"/>
                </a:lnTo>
                <a:lnTo>
                  <a:pt x="487" y="1352"/>
                </a:lnTo>
                <a:lnTo>
                  <a:pt x="474" y="1355"/>
                </a:lnTo>
                <a:lnTo>
                  <a:pt x="462" y="1358"/>
                </a:lnTo>
                <a:lnTo>
                  <a:pt x="450" y="1364"/>
                </a:lnTo>
                <a:lnTo>
                  <a:pt x="439" y="1371"/>
                </a:lnTo>
                <a:lnTo>
                  <a:pt x="439" y="1371"/>
                </a:lnTo>
                <a:close/>
                <a:moveTo>
                  <a:pt x="476" y="1552"/>
                </a:moveTo>
                <a:lnTo>
                  <a:pt x="476" y="1552"/>
                </a:lnTo>
                <a:lnTo>
                  <a:pt x="516" y="1553"/>
                </a:lnTo>
                <a:lnTo>
                  <a:pt x="534" y="1553"/>
                </a:lnTo>
                <a:lnTo>
                  <a:pt x="555" y="1552"/>
                </a:lnTo>
                <a:lnTo>
                  <a:pt x="555" y="1552"/>
                </a:lnTo>
                <a:lnTo>
                  <a:pt x="548" y="1539"/>
                </a:lnTo>
                <a:lnTo>
                  <a:pt x="539" y="1528"/>
                </a:lnTo>
                <a:lnTo>
                  <a:pt x="530" y="1518"/>
                </a:lnTo>
                <a:lnTo>
                  <a:pt x="519" y="1509"/>
                </a:lnTo>
                <a:lnTo>
                  <a:pt x="507" y="1502"/>
                </a:lnTo>
                <a:lnTo>
                  <a:pt x="494" y="1494"/>
                </a:lnTo>
                <a:lnTo>
                  <a:pt x="480" y="1489"/>
                </a:lnTo>
                <a:lnTo>
                  <a:pt x="465" y="1484"/>
                </a:lnTo>
                <a:lnTo>
                  <a:pt x="465" y="1484"/>
                </a:lnTo>
                <a:lnTo>
                  <a:pt x="465" y="1492"/>
                </a:lnTo>
                <a:lnTo>
                  <a:pt x="468" y="1501"/>
                </a:lnTo>
                <a:lnTo>
                  <a:pt x="474" y="1519"/>
                </a:lnTo>
                <a:lnTo>
                  <a:pt x="476" y="1529"/>
                </a:lnTo>
                <a:lnTo>
                  <a:pt x="478" y="1537"/>
                </a:lnTo>
                <a:lnTo>
                  <a:pt x="478" y="1545"/>
                </a:lnTo>
                <a:lnTo>
                  <a:pt x="477" y="1549"/>
                </a:lnTo>
                <a:lnTo>
                  <a:pt x="476" y="1552"/>
                </a:lnTo>
                <a:lnTo>
                  <a:pt x="476" y="1552"/>
                </a:lnTo>
                <a:close/>
                <a:moveTo>
                  <a:pt x="836" y="1645"/>
                </a:moveTo>
                <a:lnTo>
                  <a:pt x="836" y="1645"/>
                </a:lnTo>
                <a:lnTo>
                  <a:pt x="834" y="1654"/>
                </a:lnTo>
                <a:lnTo>
                  <a:pt x="834" y="1662"/>
                </a:lnTo>
                <a:lnTo>
                  <a:pt x="835" y="1680"/>
                </a:lnTo>
                <a:lnTo>
                  <a:pt x="839" y="1714"/>
                </a:lnTo>
                <a:lnTo>
                  <a:pt x="840" y="1729"/>
                </a:lnTo>
                <a:lnTo>
                  <a:pt x="840" y="1737"/>
                </a:lnTo>
                <a:lnTo>
                  <a:pt x="839" y="1744"/>
                </a:lnTo>
                <a:lnTo>
                  <a:pt x="837" y="1751"/>
                </a:lnTo>
                <a:lnTo>
                  <a:pt x="833" y="1758"/>
                </a:lnTo>
                <a:lnTo>
                  <a:pt x="827" y="1764"/>
                </a:lnTo>
                <a:lnTo>
                  <a:pt x="821" y="1770"/>
                </a:lnTo>
                <a:lnTo>
                  <a:pt x="821" y="1770"/>
                </a:lnTo>
                <a:lnTo>
                  <a:pt x="814" y="1771"/>
                </a:lnTo>
                <a:lnTo>
                  <a:pt x="808" y="1773"/>
                </a:lnTo>
                <a:lnTo>
                  <a:pt x="793" y="1780"/>
                </a:lnTo>
                <a:lnTo>
                  <a:pt x="786" y="1781"/>
                </a:lnTo>
                <a:lnTo>
                  <a:pt x="782" y="1782"/>
                </a:lnTo>
                <a:lnTo>
                  <a:pt x="779" y="1782"/>
                </a:lnTo>
                <a:lnTo>
                  <a:pt x="776" y="1781"/>
                </a:lnTo>
                <a:lnTo>
                  <a:pt x="774" y="1779"/>
                </a:lnTo>
                <a:lnTo>
                  <a:pt x="772" y="1776"/>
                </a:lnTo>
                <a:lnTo>
                  <a:pt x="770" y="1772"/>
                </a:lnTo>
                <a:lnTo>
                  <a:pt x="770" y="1772"/>
                </a:lnTo>
                <a:lnTo>
                  <a:pt x="768" y="1751"/>
                </a:lnTo>
                <a:lnTo>
                  <a:pt x="768" y="1729"/>
                </a:lnTo>
                <a:lnTo>
                  <a:pt x="768" y="1707"/>
                </a:lnTo>
                <a:lnTo>
                  <a:pt x="767" y="1685"/>
                </a:lnTo>
                <a:lnTo>
                  <a:pt x="767" y="1685"/>
                </a:lnTo>
                <a:lnTo>
                  <a:pt x="766" y="1679"/>
                </a:lnTo>
                <a:lnTo>
                  <a:pt x="767" y="1672"/>
                </a:lnTo>
                <a:lnTo>
                  <a:pt x="768" y="1668"/>
                </a:lnTo>
                <a:lnTo>
                  <a:pt x="771" y="1662"/>
                </a:lnTo>
                <a:lnTo>
                  <a:pt x="773" y="1659"/>
                </a:lnTo>
                <a:lnTo>
                  <a:pt x="775" y="1657"/>
                </a:lnTo>
                <a:lnTo>
                  <a:pt x="778" y="1655"/>
                </a:lnTo>
                <a:lnTo>
                  <a:pt x="781" y="1654"/>
                </a:lnTo>
                <a:lnTo>
                  <a:pt x="786" y="1653"/>
                </a:lnTo>
                <a:lnTo>
                  <a:pt x="790" y="1653"/>
                </a:lnTo>
                <a:lnTo>
                  <a:pt x="793" y="1654"/>
                </a:lnTo>
                <a:lnTo>
                  <a:pt x="797" y="1656"/>
                </a:lnTo>
                <a:lnTo>
                  <a:pt x="802" y="1659"/>
                </a:lnTo>
                <a:lnTo>
                  <a:pt x="805" y="1662"/>
                </a:lnTo>
                <a:lnTo>
                  <a:pt x="809" y="1667"/>
                </a:lnTo>
                <a:lnTo>
                  <a:pt x="812" y="1672"/>
                </a:lnTo>
                <a:lnTo>
                  <a:pt x="812" y="1672"/>
                </a:lnTo>
                <a:lnTo>
                  <a:pt x="807" y="1692"/>
                </a:lnTo>
                <a:lnTo>
                  <a:pt x="805" y="1703"/>
                </a:lnTo>
                <a:lnTo>
                  <a:pt x="804" y="1714"/>
                </a:lnTo>
                <a:lnTo>
                  <a:pt x="804" y="1725"/>
                </a:lnTo>
                <a:lnTo>
                  <a:pt x="805" y="1735"/>
                </a:lnTo>
                <a:lnTo>
                  <a:pt x="807" y="1746"/>
                </a:lnTo>
                <a:lnTo>
                  <a:pt x="810" y="1756"/>
                </a:lnTo>
                <a:lnTo>
                  <a:pt x="810" y="1756"/>
                </a:lnTo>
                <a:lnTo>
                  <a:pt x="813" y="1750"/>
                </a:lnTo>
                <a:lnTo>
                  <a:pt x="816" y="1746"/>
                </a:lnTo>
                <a:lnTo>
                  <a:pt x="819" y="1734"/>
                </a:lnTo>
                <a:lnTo>
                  <a:pt x="819" y="1720"/>
                </a:lnTo>
                <a:lnTo>
                  <a:pt x="819" y="1706"/>
                </a:lnTo>
                <a:lnTo>
                  <a:pt x="818" y="1676"/>
                </a:lnTo>
                <a:lnTo>
                  <a:pt x="818" y="1661"/>
                </a:lnTo>
                <a:lnTo>
                  <a:pt x="819" y="1647"/>
                </a:lnTo>
                <a:lnTo>
                  <a:pt x="819" y="1647"/>
                </a:lnTo>
                <a:lnTo>
                  <a:pt x="816" y="1643"/>
                </a:lnTo>
                <a:lnTo>
                  <a:pt x="810" y="1639"/>
                </a:lnTo>
                <a:lnTo>
                  <a:pt x="805" y="1637"/>
                </a:lnTo>
                <a:lnTo>
                  <a:pt x="800" y="1634"/>
                </a:lnTo>
                <a:lnTo>
                  <a:pt x="786" y="1630"/>
                </a:lnTo>
                <a:lnTo>
                  <a:pt x="771" y="1629"/>
                </a:lnTo>
                <a:lnTo>
                  <a:pt x="771" y="1629"/>
                </a:lnTo>
                <a:lnTo>
                  <a:pt x="763" y="1640"/>
                </a:lnTo>
                <a:lnTo>
                  <a:pt x="758" y="1645"/>
                </a:lnTo>
                <a:lnTo>
                  <a:pt x="752" y="1650"/>
                </a:lnTo>
                <a:lnTo>
                  <a:pt x="752" y="1650"/>
                </a:lnTo>
                <a:lnTo>
                  <a:pt x="752" y="1664"/>
                </a:lnTo>
                <a:lnTo>
                  <a:pt x="752" y="1680"/>
                </a:lnTo>
                <a:lnTo>
                  <a:pt x="751" y="1716"/>
                </a:lnTo>
                <a:lnTo>
                  <a:pt x="750" y="1734"/>
                </a:lnTo>
                <a:lnTo>
                  <a:pt x="751" y="1751"/>
                </a:lnTo>
                <a:lnTo>
                  <a:pt x="752" y="1766"/>
                </a:lnTo>
                <a:lnTo>
                  <a:pt x="755" y="1778"/>
                </a:lnTo>
                <a:lnTo>
                  <a:pt x="755" y="1778"/>
                </a:lnTo>
                <a:lnTo>
                  <a:pt x="757" y="1783"/>
                </a:lnTo>
                <a:lnTo>
                  <a:pt x="761" y="1789"/>
                </a:lnTo>
                <a:lnTo>
                  <a:pt x="765" y="1792"/>
                </a:lnTo>
                <a:lnTo>
                  <a:pt x="770" y="1795"/>
                </a:lnTo>
                <a:lnTo>
                  <a:pt x="776" y="1797"/>
                </a:lnTo>
                <a:lnTo>
                  <a:pt x="781" y="1798"/>
                </a:lnTo>
                <a:lnTo>
                  <a:pt x="788" y="1800"/>
                </a:lnTo>
                <a:lnTo>
                  <a:pt x="795" y="1800"/>
                </a:lnTo>
                <a:lnTo>
                  <a:pt x="808" y="1797"/>
                </a:lnTo>
                <a:lnTo>
                  <a:pt x="821" y="1793"/>
                </a:lnTo>
                <a:lnTo>
                  <a:pt x="826" y="1791"/>
                </a:lnTo>
                <a:lnTo>
                  <a:pt x="832" y="1788"/>
                </a:lnTo>
                <a:lnTo>
                  <a:pt x="836" y="1785"/>
                </a:lnTo>
                <a:lnTo>
                  <a:pt x="840" y="1780"/>
                </a:lnTo>
                <a:lnTo>
                  <a:pt x="840" y="1780"/>
                </a:lnTo>
                <a:lnTo>
                  <a:pt x="842" y="1762"/>
                </a:lnTo>
                <a:lnTo>
                  <a:pt x="844" y="1741"/>
                </a:lnTo>
                <a:lnTo>
                  <a:pt x="844" y="1730"/>
                </a:lnTo>
                <a:lnTo>
                  <a:pt x="843" y="1719"/>
                </a:lnTo>
                <a:lnTo>
                  <a:pt x="842" y="1710"/>
                </a:lnTo>
                <a:lnTo>
                  <a:pt x="840" y="1701"/>
                </a:lnTo>
                <a:lnTo>
                  <a:pt x="840" y="1701"/>
                </a:lnTo>
                <a:lnTo>
                  <a:pt x="842" y="1699"/>
                </a:lnTo>
                <a:lnTo>
                  <a:pt x="843" y="1696"/>
                </a:lnTo>
                <a:lnTo>
                  <a:pt x="844" y="1692"/>
                </a:lnTo>
                <a:lnTo>
                  <a:pt x="843" y="1689"/>
                </a:lnTo>
                <a:lnTo>
                  <a:pt x="842" y="1683"/>
                </a:lnTo>
                <a:lnTo>
                  <a:pt x="841" y="1676"/>
                </a:lnTo>
                <a:lnTo>
                  <a:pt x="841" y="1676"/>
                </a:lnTo>
                <a:lnTo>
                  <a:pt x="842" y="1655"/>
                </a:lnTo>
                <a:lnTo>
                  <a:pt x="842" y="1634"/>
                </a:lnTo>
                <a:lnTo>
                  <a:pt x="843" y="1612"/>
                </a:lnTo>
                <a:lnTo>
                  <a:pt x="843" y="1592"/>
                </a:lnTo>
                <a:lnTo>
                  <a:pt x="842" y="1571"/>
                </a:lnTo>
                <a:lnTo>
                  <a:pt x="839" y="1553"/>
                </a:lnTo>
                <a:lnTo>
                  <a:pt x="837" y="1544"/>
                </a:lnTo>
                <a:lnTo>
                  <a:pt x="834" y="1535"/>
                </a:lnTo>
                <a:lnTo>
                  <a:pt x="829" y="1527"/>
                </a:lnTo>
                <a:lnTo>
                  <a:pt x="825" y="1519"/>
                </a:lnTo>
                <a:lnTo>
                  <a:pt x="825" y="1519"/>
                </a:lnTo>
                <a:lnTo>
                  <a:pt x="819" y="1518"/>
                </a:lnTo>
                <a:lnTo>
                  <a:pt x="813" y="1518"/>
                </a:lnTo>
                <a:lnTo>
                  <a:pt x="801" y="1515"/>
                </a:lnTo>
                <a:lnTo>
                  <a:pt x="788" y="1512"/>
                </a:lnTo>
                <a:lnTo>
                  <a:pt x="781" y="1512"/>
                </a:lnTo>
                <a:lnTo>
                  <a:pt x="775" y="1513"/>
                </a:lnTo>
                <a:lnTo>
                  <a:pt x="775" y="1513"/>
                </a:lnTo>
                <a:lnTo>
                  <a:pt x="768" y="1515"/>
                </a:lnTo>
                <a:lnTo>
                  <a:pt x="764" y="1518"/>
                </a:lnTo>
                <a:lnTo>
                  <a:pt x="760" y="1522"/>
                </a:lnTo>
                <a:lnTo>
                  <a:pt x="757" y="1528"/>
                </a:lnTo>
                <a:lnTo>
                  <a:pt x="752" y="1540"/>
                </a:lnTo>
                <a:lnTo>
                  <a:pt x="748" y="1554"/>
                </a:lnTo>
                <a:lnTo>
                  <a:pt x="748" y="1554"/>
                </a:lnTo>
                <a:lnTo>
                  <a:pt x="751" y="1554"/>
                </a:lnTo>
                <a:lnTo>
                  <a:pt x="755" y="1554"/>
                </a:lnTo>
                <a:lnTo>
                  <a:pt x="760" y="1556"/>
                </a:lnTo>
                <a:lnTo>
                  <a:pt x="765" y="1559"/>
                </a:lnTo>
                <a:lnTo>
                  <a:pt x="768" y="1559"/>
                </a:lnTo>
                <a:lnTo>
                  <a:pt x="773" y="1559"/>
                </a:lnTo>
                <a:lnTo>
                  <a:pt x="773" y="1559"/>
                </a:lnTo>
                <a:lnTo>
                  <a:pt x="775" y="1549"/>
                </a:lnTo>
                <a:lnTo>
                  <a:pt x="778" y="1540"/>
                </a:lnTo>
                <a:lnTo>
                  <a:pt x="781" y="1535"/>
                </a:lnTo>
                <a:lnTo>
                  <a:pt x="786" y="1531"/>
                </a:lnTo>
                <a:lnTo>
                  <a:pt x="792" y="1529"/>
                </a:lnTo>
                <a:lnTo>
                  <a:pt x="798" y="1528"/>
                </a:lnTo>
                <a:lnTo>
                  <a:pt x="805" y="1528"/>
                </a:lnTo>
                <a:lnTo>
                  <a:pt x="812" y="1529"/>
                </a:lnTo>
                <a:lnTo>
                  <a:pt x="812" y="1529"/>
                </a:lnTo>
                <a:lnTo>
                  <a:pt x="809" y="1533"/>
                </a:lnTo>
                <a:lnTo>
                  <a:pt x="810" y="1533"/>
                </a:lnTo>
                <a:lnTo>
                  <a:pt x="811" y="1534"/>
                </a:lnTo>
                <a:lnTo>
                  <a:pt x="816" y="1535"/>
                </a:lnTo>
                <a:lnTo>
                  <a:pt x="817" y="1536"/>
                </a:lnTo>
                <a:lnTo>
                  <a:pt x="819" y="1537"/>
                </a:lnTo>
                <a:lnTo>
                  <a:pt x="819" y="1537"/>
                </a:lnTo>
                <a:lnTo>
                  <a:pt x="818" y="1540"/>
                </a:lnTo>
                <a:lnTo>
                  <a:pt x="818" y="1544"/>
                </a:lnTo>
                <a:lnTo>
                  <a:pt x="819" y="1547"/>
                </a:lnTo>
                <a:lnTo>
                  <a:pt x="821" y="1550"/>
                </a:lnTo>
                <a:lnTo>
                  <a:pt x="825" y="1556"/>
                </a:lnTo>
                <a:lnTo>
                  <a:pt x="829" y="1562"/>
                </a:lnTo>
                <a:lnTo>
                  <a:pt x="829" y="1562"/>
                </a:lnTo>
                <a:lnTo>
                  <a:pt x="826" y="1571"/>
                </a:lnTo>
                <a:lnTo>
                  <a:pt x="825" y="1580"/>
                </a:lnTo>
                <a:lnTo>
                  <a:pt x="826" y="1589"/>
                </a:lnTo>
                <a:lnTo>
                  <a:pt x="827" y="1598"/>
                </a:lnTo>
                <a:lnTo>
                  <a:pt x="828" y="1608"/>
                </a:lnTo>
                <a:lnTo>
                  <a:pt x="828" y="1616"/>
                </a:lnTo>
                <a:lnTo>
                  <a:pt x="828" y="1626"/>
                </a:lnTo>
                <a:lnTo>
                  <a:pt x="825" y="1635"/>
                </a:lnTo>
                <a:lnTo>
                  <a:pt x="825" y="1635"/>
                </a:lnTo>
                <a:lnTo>
                  <a:pt x="832" y="1639"/>
                </a:lnTo>
                <a:lnTo>
                  <a:pt x="834" y="1642"/>
                </a:lnTo>
                <a:lnTo>
                  <a:pt x="836" y="1645"/>
                </a:lnTo>
                <a:lnTo>
                  <a:pt x="836" y="1645"/>
                </a:lnTo>
                <a:close/>
                <a:moveTo>
                  <a:pt x="598" y="1616"/>
                </a:moveTo>
                <a:lnTo>
                  <a:pt x="598" y="1616"/>
                </a:lnTo>
                <a:lnTo>
                  <a:pt x="609" y="1615"/>
                </a:lnTo>
                <a:lnTo>
                  <a:pt x="619" y="1615"/>
                </a:lnTo>
                <a:lnTo>
                  <a:pt x="627" y="1616"/>
                </a:lnTo>
                <a:lnTo>
                  <a:pt x="635" y="1620"/>
                </a:lnTo>
                <a:lnTo>
                  <a:pt x="642" y="1623"/>
                </a:lnTo>
                <a:lnTo>
                  <a:pt x="650" y="1628"/>
                </a:lnTo>
                <a:lnTo>
                  <a:pt x="656" y="1634"/>
                </a:lnTo>
                <a:lnTo>
                  <a:pt x="661" y="1640"/>
                </a:lnTo>
                <a:lnTo>
                  <a:pt x="672" y="1654"/>
                </a:lnTo>
                <a:lnTo>
                  <a:pt x="681" y="1670"/>
                </a:lnTo>
                <a:lnTo>
                  <a:pt x="697" y="1701"/>
                </a:lnTo>
                <a:lnTo>
                  <a:pt x="697" y="1701"/>
                </a:lnTo>
                <a:lnTo>
                  <a:pt x="694" y="1705"/>
                </a:lnTo>
                <a:lnTo>
                  <a:pt x="694" y="1707"/>
                </a:lnTo>
                <a:lnTo>
                  <a:pt x="692" y="1711"/>
                </a:lnTo>
                <a:lnTo>
                  <a:pt x="690" y="1714"/>
                </a:lnTo>
                <a:lnTo>
                  <a:pt x="690" y="1714"/>
                </a:lnTo>
                <a:lnTo>
                  <a:pt x="690" y="1716"/>
                </a:lnTo>
                <a:lnTo>
                  <a:pt x="692" y="1716"/>
                </a:lnTo>
                <a:lnTo>
                  <a:pt x="692" y="1716"/>
                </a:lnTo>
                <a:lnTo>
                  <a:pt x="702" y="1707"/>
                </a:lnTo>
                <a:lnTo>
                  <a:pt x="712" y="1698"/>
                </a:lnTo>
                <a:lnTo>
                  <a:pt x="717" y="1694"/>
                </a:lnTo>
                <a:lnTo>
                  <a:pt x="722" y="1690"/>
                </a:lnTo>
                <a:lnTo>
                  <a:pt x="729" y="1689"/>
                </a:lnTo>
                <a:lnTo>
                  <a:pt x="735" y="1689"/>
                </a:lnTo>
                <a:lnTo>
                  <a:pt x="735" y="1689"/>
                </a:lnTo>
                <a:lnTo>
                  <a:pt x="735" y="1680"/>
                </a:lnTo>
                <a:lnTo>
                  <a:pt x="735" y="1671"/>
                </a:lnTo>
                <a:lnTo>
                  <a:pt x="735" y="1662"/>
                </a:lnTo>
                <a:lnTo>
                  <a:pt x="737" y="1655"/>
                </a:lnTo>
                <a:lnTo>
                  <a:pt x="740" y="1647"/>
                </a:lnTo>
                <a:lnTo>
                  <a:pt x="743" y="1641"/>
                </a:lnTo>
                <a:lnTo>
                  <a:pt x="746" y="1636"/>
                </a:lnTo>
                <a:lnTo>
                  <a:pt x="750" y="1630"/>
                </a:lnTo>
                <a:lnTo>
                  <a:pt x="756" y="1626"/>
                </a:lnTo>
                <a:lnTo>
                  <a:pt x="761" y="1623"/>
                </a:lnTo>
                <a:lnTo>
                  <a:pt x="767" y="1620"/>
                </a:lnTo>
                <a:lnTo>
                  <a:pt x="774" y="1619"/>
                </a:lnTo>
                <a:lnTo>
                  <a:pt x="781" y="1618"/>
                </a:lnTo>
                <a:lnTo>
                  <a:pt x="790" y="1618"/>
                </a:lnTo>
                <a:lnTo>
                  <a:pt x="800" y="1619"/>
                </a:lnTo>
                <a:lnTo>
                  <a:pt x="808" y="1621"/>
                </a:lnTo>
                <a:lnTo>
                  <a:pt x="808" y="1621"/>
                </a:lnTo>
                <a:lnTo>
                  <a:pt x="808" y="1609"/>
                </a:lnTo>
                <a:lnTo>
                  <a:pt x="809" y="1599"/>
                </a:lnTo>
                <a:lnTo>
                  <a:pt x="809" y="1591"/>
                </a:lnTo>
                <a:lnTo>
                  <a:pt x="806" y="1579"/>
                </a:lnTo>
                <a:lnTo>
                  <a:pt x="806" y="1579"/>
                </a:lnTo>
                <a:lnTo>
                  <a:pt x="792" y="1577"/>
                </a:lnTo>
                <a:lnTo>
                  <a:pt x="776" y="1575"/>
                </a:lnTo>
                <a:lnTo>
                  <a:pt x="759" y="1575"/>
                </a:lnTo>
                <a:lnTo>
                  <a:pt x="741" y="1575"/>
                </a:lnTo>
                <a:lnTo>
                  <a:pt x="702" y="1575"/>
                </a:lnTo>
                <a:lnTo>
                  <a:pt x="661" y="1575"/>
                </a:lnTo>
                <a:lnTo>
                  <a:pt x="661" y="1575"/>
                </a:lnTo>
                <a:lnTo>
                  <a:pt x="611" y="1573"/>
                </a:lnTo>
                <a:lnTo>
                  <a:pt x="560" y="1568"/>
                </a:lnTo>
                <a:lnTo>
                  <a:pt x="511" y="1566"/>
                </a:lnTo>
                <a:lnTo>
                  <a:pt x="488" y="1566"/>
                </a:lnTo>
                <a:lnTo>
                  <a:pt x="465" y="1566"/>
                </a:lnTo>
                <a:lnTo>
                  <a:pt x="465" y="1566"/>
                </a:lnTo>
                <a:lnTo>
                  <a:pt x="441" y="1563"/>
                </a:lnTo>
                <a:lnTo>
                  <a:pt x="414" y="1556"/>
                </a:lnTo>
                <a:lnTo>
                  <a:pt x="387" y="1549"/>
                </a:lnTo>
                <a:lnTo>
                  <a:pt x="362" y="1539"/>
                </a:lnTo>
                <a:lnTo>
                  <a:pt x="362" y="1539"/>
                </a:lnTo>
                <a:lnTo>
                  <a:pt x="359" y="1555"/>
                </a:lnTo>
                <a:lnTo>
                  <a:pt x="357" y="1573"/>
                </a:lnTo>
                <a:lnTo>
                  <a:pt x="357" y="1589"/>
                </a:lnTo>
                <a:lnTo>
                  <a:pt x="358" y="1606"/>
                </a:lnTo>
                <a:lnTo>
                  <a:pt x="362" y="1642"/>
                </a:lnTo>
                <a:lnTo>
                  <a:pt x="366" y="1679"/>
                </a:lnTo>
                <a:lnTo>
                  <a:pt x="366" y="1679"/>
                </a:lnTo>
                <a:lnTo>
                  <a:pt x="372" y="1741"/>
                </a:lnTo>
                <a:lnTo>
                  <a:pt x="381" y="1805"/>
                </a:lnTo>
                <a:lnTo>
                  <a:pt x="381" y="1805"/>
                </a:lnTo>
                <a:lnTo>
                  <a:pt x="383" y="1833"/>
                </a:lnTo>
                <a:lnTo>
                  <a:pt x="385" y="1862"/>
                </a:lnTo>
                <a:lnTo>
                  <a:pt x="388" y="1919"/>
                </a:lnTo>
                <a:lnTo>
                  <a:pt x="390" y="1948"/>
                </a:lnTo>
                <a:lnTo>
                  <a:pt x="393" y="1976"/>
                </a:lnTo>
                <a:lnTo>
                  <a:pt x="397" y="2003"/>
                </a:lnTo>
                <a:lnTo>
                  <a:pt x="401" y="2028"/>
                </a:lnTo>
                <a:lnTo>
                  <a:pt x="401" y="2028"/>
                </a:lnTo>
                <a:lnTo>
                  <a:pt x="399" y="2036"/>
                </a:lnTo>
                <a:lnTo>
                  <a:pt x="399" y="2044"/>
                </a:lnTo>
                <a:lnTo>
                  <a:pt x="399" y="2052"/>
                </a:lnTo>
                <a:lnTo>
                  <a:pt x="400" y="2060"/>
                </a:lnTo>
                <a:lnTo>
                  <a:pt x="404" y="2075"/>
                </a:lnTo>
                <a:lnTo>
                  <a:pt x="407" y="2082"/>
                </a:lnTo>
                <a:lnTo>
                  <a:pt x="408" y="2090"/>
                </a:lnTo>
                <a:lnTo>
                  <a:pt x="408" y="2090"/>
                </a:lnTo>
                <a:lnTo>
                  <a:pt x="413" y="2144"/>
                </a:lnTo>
                <a:lnTo>
                  <a:pt x="417" y="2199"/>
                </a:lnTo>
                <a:lnTo>
                  <a:pt x="423" y="2255"/>
                </a:lnTo>
                <a:lnTo>
                  <a:pt x="426" y="2283"/>
                </a:lnTo>
                <a:lnTo>
                  <a:pt x="430" y="2312"/>
                </a:lnTo>
                <a:lnTo>
                  <a:pt x="430" y="2312"/>
                </a:lnTo>
                <a:lnTo>
                  <a:pt x="441" y="2318"/>
                </a:lnTo>
                <a:lnTo>
                  <a:pt x="452" y="2321"/>
                </a:lnTo>
                <a:lnTo>
                  <a:pt x="474" y="2328"/>
                </a:lnTo>
                <a:lnTo>
                  <a:pt x="494" y="2335"/>
                </a:lnTo>
                <a:lnTo>
                  <a:pt x="505" y="2339"/>
                </a:lnTo>
                <a:lnTo>
                  <a:pt x="514" y="2343"/>
                </a:lnTo>
                <a:lnTo>
                  <a:pt x="514" y="2343"/>
                </a:lnTo>
                <a:lnTo>
                  <a:pt x="556" y="2349"/>
                </a:lnTo>
                <a:lnTo>
                  <a:pt x="599" y="2355"/>
                </a:lnTo>
                <a:lnTo>
                  <a:pt x="642" y="2361"/>
                </a:lnTo>
                <a:lnTo>
                  <a:pt x="664" y="2363"/>
                </a:lnTo>
                <a:lnTo>
                  <a:pt x="686" y="2364"/>
                </a:lnTo>
                <a:lnTo>
                  <a:pt x="686" y="2364"/>
                </a:lnTo>
                <a:lnTo>
                  <a:pt x="713" y="2366"/>
                </a:lnTo>
                <a:lnTo>
                  <a:pt x="740" y="2369"/>
                </a:lnTo>
                <a:lnTo>
                  <a:pt x="765" y="2370"/>
                </a:lnTo>
                <a:lnTo>
                  <a:pt x="779" y="2371"/>
                </a:lnTo>
                <a:lnTo>
                  <a:pt x="792" y="2370"/>
                </a:lnTo>
                <a:lnTo>
                  <a:pt x="792" y="2370"/>
                </a:lnTo>
                <a:lnTo>
                  <a:pt x="817" y="2368"/>
                </a:lnTo>
                <a:lnTo>
                  <a:pt x="841" y="2364"/>
                </a:lnTo>
                <a:lnTo>
                  <a:pt x="865" y="2357"/>
                </a:lnTo>
                <a:lnTo>
                  <a:pt x="889" y="2351"/>
                </a:lnTo>
                <a:lnTo>
                  <a:pt x="938" y="2336"/>
                </a:lnTo>
                <a:lnTo>
                  <a:pt x="963" y="2330"/>
                </a:lnTo>
                <a:lnTo>
                  <a:pt x="989" y="2323"/>
                </a:lnTo>
                <a:lnTo>
                  <a:pt x="989" y="2323"/>
                </a:lnTo>
                <a:lnTo>
                  <a:pt x="1013" y="2306"/>
                </a:lnTo>
                <a:lnTo>
                  <a:pt x="1024" y="2298"/>
                </a:lnTo>
                <a:lnTo>
                  <a:pt x="1035" y="2290"/>
                </a:lnTo>
                <a:lnTo>
                  <a:pt x="1035" y="2290"/>
                </a:lnTo>
                <a:lnTo>
                  <a:pt x="1039" y="2262"/>
                </a:lnTo>
                <a:lnTo>
                  <a:pt x="1043" y="2235"/>
                </a:lnTo>
                <a:lnTo>
                  <a:pt x="1048" y="2179"/>
                </a:lnTo>
                <a:lnTo>
                  <a:pt x="1053" y="2124"/>
                </a:lnTo>
                <a:lnTo>
                  <a:pt x="1060" y="2071"/>
                </a:lnTo>
                <a:lnTo>
                  <a:pt x="1060" y="2071"/>
                </a:lnTo>
                <a:lnTo>
                  <a:pt x="1063" y="2042"/>
                </a:lnTo>
                <a:lnTo>
                  <a:pt x="1065" y="2013"/>
                </a:lnTo>
                <a:lnTo>
                  <a:pt x="1066" y="1983"/>
                </a:lnTo>
                <a:lnTo>
                  <a:pt x="1068" y="1953"/>
                </a:lnTo>
                <a:lnTo>
                  <a:pt x="1068" y="1953"/>
                </a:lnTo>
                <a:lnTo>
                  <a:pt x="1068" y="1940"/>
                </a:lnTo>
                <a:lnTo>
                  <a:pt x="1067" y="1927"/>
                </a:lnTo>
                <a:lnTo>
                  <a:pt x="1066" y="1914"/>
                </a:lnTo>
                <a:lnTo>
                  <a:pt x="1066" y="1901"/>
                </a:lnTo>
                <a:lnTo>
                  <a:pt x="1066" y="1901"/>
                </a:lnTo>
                <a:lnTo>
                  <a:pt x="1067" y="1894"/>
                </a:lnTo>
                <a:lnTo>
                  <a:pt x="1069" y="1886"/>
                </a:lnTo>
                <a:lnTo>
                  <a:pt x="1071" y="1880"/>
                </a:lnTo>
                <a:lnTo>
                  <a:pt x="1073" y="1872"/>
                </a:lnTo>
                <a:lnTo>
                  <a:pt x="1073" y="1872"/>
                </a:lnTo>
                <a:lnTo>
                  <a:pt x="1074" y="1852"/>
                </a:lnTo>
                <a:lnTo>
                  <a:pt x="1074" y="1832"/>
                </a:lnTo>
                <a:lnTo>
                  <a:pt x="1073" y="1789"/>
                </a:lnTo>
                <a:lnTo>
                  <a:pt x="1073" y="1743"/>
                </a:lnTo>
                <a:lnTo>
                  <a:pt x="1073" y="1719"/>
                </a:lnTo>
                <a:lnTo>
                  <a:pt x="1075" y="1696"/>
                </a:lnTo>
                <a:lnTo>
                  <a:pt x="1075" y="1696"/>
                </a:lnTo>
                <a:lnTo>
                  <a:pt x="1077" y="1681"/>
                </a:lnTo>
                <a:lnTo>
                  <a:pt x="1079" y="1667"/>
                </a:lnTo>
                <a:lnTo>
                  <a:pt x="1082" y="1655"/>
                </a:lnTo>
                <a:lnTo>
                  <a:pt x="1084" y="1643"/>
                </a:lnTo>
                <a:lnTo>
                  <a:pt x="1084" y="1643"/>
                </a:lnTo>
                <a:lnTo>
                  <a:pt x="1086" y="1628"/>
                </a:lnTo>
                <a:lnTo>
                  <a:pt x="1088" y="1614"/>
                </a:lnTo>
                <a:lnTo>
                  <a:pt x="1088" y="1584"/>
                </a:lnTo>
                <a:lnTo>
                  <a:pt x="1089" y="1555"/>
                </a:lnTo>
                <a:lnTo>
                  <a:pt x="1091" y="1540"/>
                </a:lnTo>
                <a:lnTo>
                  <a:pt x="1093" y="1525"/>
                </a:lnTo>
                <a:lnTo>
                  <a:pt x="1093" y="1525"/>
                </a:lnTo>
                <a:lnTo>
                  <a:pt x="1075" y="1532"/>
                </a:lnTo>
                <a:lnTo>
                  <a:pt x="1055" y="1539"/>
                </a:lnTo>
                <a:lnTo>
                  <a:pt x="1019" y="1550"/>
                </a:lnTo>
                <a:lnTo>
                  <a:pt x="940" y="1573"/>
                </a:lnTo>
                <a:lnTo>
                  <a:pt x="940" y="1573"/>
                </a:lnTo>
                <a:lnTo>
                  <a:pt x="931" y="1571"/>
                </a:lnTo>
                <a:lnTo>
                  <a:pt x="922" y="1570"/>
                </a:lnTo>
                <a:lnTo>
                  <a:pt x="900" y="1570"/>
                </a:lnTo>
                <a:lnTo>
                  <a:pt x="861" y="1573"/>
                </a:lnTo>
                <a:lnTo>
                  <a:pt x="861" y="1573"/>
                </a:lnTo>
                <a:lnTo>
                  <a:pt x="858" y="1606"/>
                </a:lnTo>
                <a:lnTo>
                  <a:pt x="857" y="1635"/>
                </a:lnTo>
                <a:lnTo>
                  <a:pt x="858" y="1694"/>
                </a:lnTo>
                <a:lnTo>
                  <a:pt x="858" y="1694"/>
                </a:lnTo>
                <a:lnTo>
                  <a:pt x="872" y="1702"/>
                </a:lnTo>
                <a:lnTo>
                  <a:pt x="885" y="1713"/>
                </a:lnTo>
                <a:lnTo>
                  <a:pt x="896" y="1724"/>
                </a:lnTo>
                <a:lnTo>
                  <a:pt x="904" y="1734"/>
                </a:lnTo>
                <a:lnTo>
                  <a:pt x="912" y="1747"/>
                </a:lnTo>
                <a:lnTo>
                  <a:pt x="918" y="1760"/>
                </a:lnTo>
                <a:lnTo>
                  <a:pt x="925" y="1774"/>
                </a:lnTo>
                <a:lnTo>
                  <a:pt x="929" y="1789"/>
                </a:lnTo>
                <a:lnTo>
                  <a:pt x="929" y="1789"/>
                </a:lnTo>
                <a:lnTo>
                  <a:pt x="926" y="1790"/>
                </a:lnTo>
                <a:lnTo>
                  <a:pt x="926" y="1792"/>
                </a:lnTo>
                <a:lnTo>
                  <a:pt x="926" y="1792"/>
                </a:lnTo>
                <a:lnTo>
                  <a:pt x="929" y="1791"/>
                </a:lnTo>
                <a:lnTo>
                  <a:pt x="929" y="1791"/>
                </a:lnTo>
                <a:lnTo>
                  <a:pt x="923" y="1835"/>
                </a:lnTo>
                <a:lnTo>
                  <a:pt x="919" y="1856"/>
                </a:lnTo>
                <a:lnTo>
                  <a:pt x="914" y="1878"/>
                </a:lnTo>
                <a:lnTo>
                  <a:pt x="914" y="1878"/>
                </a:lnTo>
                <a:lnTo>
                  <a:pt x="911" y="1893"/>
                </a:lnTo>
                <a:lnTo>
                  <a:pt x="907" y="1907"/>
                </a:lnTo>
                <a:lnTo>
                  <a:pt x="901" y="1921"/>
                </a:lnTo>
                <a:lnTo>
                  <a:pt x="897" y="1932"/>
                </a:lnTo>
                <a:lnTo>
                  <a:pt x="885" y="1956"/>
                </a:lnTo>
                <a:lnTo>
                  <a:pt x="872" y="1976"/>
                </a:lnTo>
                <a:lnTo>
                  <a:pt x="858" y="1995"/>
                </a:lnTo>
                <a:lnTo>
                  <a:pt x="843" y="2015"/>
                </a:lnTo>
                <a:lnTo>
                  <a:pt x="810" y="2050"/>
                </a:lnTo>
                <a:lnTo>
                  <a:pt x="810" y="2050"/>
                </a:lnTo>
                <a:lnTo>
                  <a:pt x="800" y="2062"/>
                </a:lnTo>
                <a:lnTo>
                  <a:pt x="788" y="2073"/>
                </a:lnTo>
                <a:lnTo>
                  <a:pt x="764" y="2095"/>
                </a:lnTo>
                <a:lnTo>
                  <a:pt x="753" y="2106"/>
                </a:lnTo>
                <a:lnTo>
                  <a:pt x="744" y="2118"/>
                </a:lnTo>
                <a:lnTo>
                  <a:pt x="735" y="2129"/>
                </a:lnTo>
                <a:lnTo>
                  <a:pt x="728" y="2142"/>
                </a:lnTo>
                <a:lnTo>
                  <a:pt x="728" y="2142"/>
                </a:lnTo>
                <a:lnTo>
                  <a:pt x="725" y="2149"/>
                </a:lnTo>
                <a:lnTo>
                  <a:pt x="723" y="2156"/>
                </a:lnTo>
                <a:lnTo>
                  <a:pt x="719" y="2172"/>
                </a:lnTo>
                <a:lnTo>
                  <a:pt x="717" y="2180"/>
                </a:lnTo>
                <a:lnTo>
                  <a:pt x="713" y="2187"/>
                </a:lnTo>
                <a:lnTo>
                  <a:pt x="707" y="2192"/>
                </a:lnTo>
                <a:lnTo>
                  <a:pt x="704" y="2195"/>
                </a:lnTo>
                <a:lnTo>
                  <a:pt x="700" y="2196"/>
                </a:lnTo>
                <a:lnTo>
                  <a:pt x="700" y="2196"/>
                </a:lnTo>
                <a:lnTo>
                  <a:pt x="674" y="2173"/>
                </a:lnTo>
                <a:lnTo>
                  <a:pt x="649" y="2148"/>
                </a:lnTo>
                <a:lnTo>
                  <a:pt x="623" y="2121"/>
                </a:lnTo>
                <a:lnTo>
                  <a:pt x="598" y="2092"/>
                </a:lnTo>
                <a:lnTo>
                  <a:pt x="598" y="2092"/>
                </a:lnTo>
                <a:lnTo>
                  <a:pt x="582" y="2071"/>
                </a:lnTo>
                <a:lnTo>
                  <a:pt x="574" y="2060"/>
                </a:lnTo>
                <a:lnTo>
                  <a:pt x="567" y="2049"/>
                </a:lnTo>
                <a:lnTo>
                  <a:pt x="567" y="2049"/>
                </a:lnTo>
                <a:lnTo>
                  <a:pt x="563" y="2037"/>
                </a:lnTo>
                <a:lnTo>
                  <a:pt x="561" y="2024"/>
                </a:lnTo>
                <a:lnTo>
                  <a:pt x="560" y="2010"/>
                </a:lnTo>
                <a:lnTo>
                  <a:pt x="560" y="1997"/>
                </a:lnTo>
                <a:lnTo>
                  <a:pt x="561" y="1969"/>
                </a:lnTo>
                <a:lnTo>
                  <a:pt x="563" y="1943"/>
                </a:lnTo>
                <a:lnTo>
                  <a:pt x="563" y="1943"/>
                </a:lnTo>
                <a:lnTo>
                  <a:pt x="563" y="1934"/>
                </a:lnTo>
                <a:lnTo>
                  <a:pt x="562" y="1927"/>
                </a:lnTo>
                <a:lnTo>
                  <a:pt x="562" y="1919"/>
                </a:lnTo>
                <a:lnTo>
                  <a:pt x="561" y="1911"/>
                </a:lnTo>
                <a:lnTo>
                  <a:pt x="561" y="1911"/>
                </a:lnTo>
                <a:lnTo>
                  <a:pt x="563" y="1897"/>
                </a:lnTo>
                <a:lnTo>
                  <a:pt x="565" y="1884"/>
                </a:lnTo>
                <a:lnTo>
                  <a:pt x="569" y="1870"/>
                </a:lnTo>
                <a:lnTo>
                  <a:pt x="574" y="1857"/>
                </a:lnTo>
                <a:lnTo>
                  <a:pt x="579" y="1845"/>
                </a:lnTo>
                <a:lnTo>
                  <a:pt x="584" y="1833"/>
                </a:lnTo>
                <a:lnTo>
                  <a:pt x="591" y="1821"/>
                </a:lnTo>
                <a:lnTo>
                  <a:pt x="598" y="1809"/>
                </a:lnTo>
                <a:lnTo>
                  <a:pt x="606" y="1798"/>
                </a:lnTo>
                <a:lnTo>
                  <a:pt x="614" y="1789"/>
                </a:lnTo>
                <a:lnTo>
                  <a:pt x="623" y="1778"/>
                </a:lnTo>
                <a:lnTo>
                  <a:pt x="631" y="1770"/>
                </a:lnTo>
                <a:lnTo>
                  <a:pt x="650" y="1752"/>
                </a:lnTo>
                <a:lnTo>
                  <a:pt x="669" y="1739"/>
                </a:lnTo>
                <a:lnTo>
                  <a:pt x="669" y="1739"/>
                </a:lnTo>
                <a:lnTo>
                  <a:pt x="662" y="1725"/>
                </a:lnTo>
                <a:lnTo>
                  <a:pt x="655" y="1711"/>
                </a:lnTo>
                <a:lnTo>
                  <a:pt x="645" y="1699"/>
                </a:lnTo>
                <a:lnTo>
                  <a:pt x="634" y="1689"/>
                </a:lnTo>
                <a:lnTo>
                  <a:pt x="622" y="1680"/>
                </a:lnTo>
                <a:lnTo>
                  <a:pt x="610" y="1671"/>
                </a:lnTo>
                <a:lnTo>
                  <a:pt x="597" y="1664"/>
                </a:lnTo>
                <a:lnTo>
                  <a:pt x="584" y="1658"/>
                </a:lnTo>
                <a:lnTo>
                  <a:pt x="584" y="1658"/>
                </a:lnTo>
                <a:lnTo>
                  <a:pt x="585" y="1652"/>
                </a:lnTo>
                <a:lnTo>
                  <a:pt x="588" y="1647"/>
                </a:lnTo>
                <a:lnTo>
                  <a:pt x="592" y="1638"/>
                </a:lnTo>
                <a:lnTo>
                  <a:pt x="596" y="1628"/>
                </a:lnTo>
                <a:lnTo>
                  <a:pt x="598" y="1623"/>
                </a:lnTo>
                <a:lnTo>
                  <a:pt x="598" y="1616"/>
                </a:lnTo>
                <a:lnTo>
                  <a:pt x="598" y="1616"/>
                </a:lnTo>
                <a:close/>
                <a:moveTo>
                  <a:pt x="605" y="1647"/>
                </a:moveTo>
                <a:lnTo>
                  <a:pt x="605" y="1647"/>
                </a:lnTo>
                <a:lnTo>
                  <a:pt x="624" y="1661"/>
                </a:lnTo>
                <a:lnTo>
                  <a:pt x="642" y="1676"/>
                </a:lnTo>
                <a:lnTo>
                  <a:pt x="658" y="1692"/>
                </a:lnTo>
                <a:lnTo>
                  <a:pt x="673" y="1710"/>
                </a:lnTo>
                <a:lnTo>
                  <a:pt x="673" y="1710"/>
                </a:lnTo>
                <a:lnTo>
                  <a:pt x="674" y="1704"/>
                </a:lnTo>
                <a:lnTo>
                  <a:pt x="673" y="1699"/>
                </a:lnTo>
                <a:lnTo>
                  <a:pt x="672" y="1694"/>
                </a:lnTo>
                <a:lnTo>
                  <a:pt x="670" y="1687"/>
                </a:lnTo>
                <a:lnTo>
                  <a:pt x="664" y="1674"/>
                </a:lnTo>
                <a:lnTo>
                  <a:pt x="655" y="1662"/>
                </a:lnTo>
                <a:lnTo>
                  <a:pt x="644" y="1651"/>
                </a:lnTo>
                <a:lnTo>
                  <a:pt x="634" y="1640"/>
                </a:lnTo>
                <a:lnTo>
                  <a:pt x="622" y="1633"/>
                </a:lnTo>
                <a:lnTo>
                  <a:pt x="616" y="1630"/>
                </a:lnTo>
                <a:lnTo>
                  <a:pt x="611" y="1629"/>
                </a:lnTo>
                <a:lnTo>
                  <a:pt x="611" y="1629"/>
                </a:lnTo>
                <a:lnTo>
                  <a:pt x="611" y="1631"/>
                </a:lnTo>
                <a:lnTo>
                  <a:pt x="610" y="1635"/>
                </a:lnTo>
                <a:lnTo>
                  <a:pt x="608" y="1638"/>
                </a:lnTo>
                <a:lnTo>
                  <a:pt x="606" y="1642"/>
                </a:lnTo>
                <a:lnTo>
                  <a:pt x="605" y="1644"/>
                </a:lnTo>
                <a:lnTo>
                  <a:pt x="605" y="1647"/>
                </a:lnTo>
                <a:lnTo>
                  <a:pt x="605" y="1647"/>
                </a:lnTo>
                <a:close/>
                <a:moveTo>
                  <a:pt x="790" y="1729"/>
                </a:moveTo>
                <a:lnTo>
                  <a:pt x="790" y="1729"/>
                </a:lnTo>
                <a:lnTo>
                  <a:pt x="792" y="1715"/>
                </a:lnTo>
                <a:lnTo>
                  <a:pt x="793" y="1701"/>
                </a:lnTo>
                <a:lnTo>
                  <a:pt x="793" y="1695"/>
                </a:lnTo>
                <a:lnTo>
                  <a:pt x="791" y="1688"/>
                </a:lnTo>
                <a:lnTo>
                  <a:pt x="789" y="1683"/>
                </a:lnTo>
                <a:lnTo>
                  <a:pt x="786" y="1679"/>
                </a:lnTo>
                <a:lnTo>
                  <a:pt x="786" y="1679"/>
                </a:lnTo>
                <a:lnTo>
                  <a:pt x="787" y="1686"/>
                </a:lnTo>
                <a:lnTo>
                  <a:pt x="788" y="1692"/>
                </a:lnTo>
                <a:lnTo>
                  <a:pt x="787" y="1705"/>
                </a:lnTo>
                <a:lnTo>
                  <a:pt x="787" y="1711"/>
                </a:lnTo>
                <a:lnTo>
                  <a:pt x="787" y="1717"/>
                </a:lnTo>
                <a:lnTo>
                  <a:pt x="788" y="1722"/>
                </a:lnTo>
                <a:lnTo>
                  <a:pt x="790" y="1729"/>
                </a:lnTo>
                <a:lnTo>
                  <a:pt x="790" y="1729"/>
                </a:lnTo>
                <a:close/>
                <a:moveTo>
                  <a:pt x="861" y="1770"/>
                </a:moveTo>
                <a:lnTo>
                  <a:pt x="861" y="1770"/>
                </a:lnTo>
                <a:lnTo>
                  <a:pt x="853" y="1785"/>
                </a:lnTo>
                <a:lnTo>
                  <a:pt x="848" y="1791"/>
                </a:lnTo>
                <a:lnTo>
                  <a:pt x="842" y="1797"/>
                </a:lnTo>
                <a:lnTo>
                  <a:pt x="836" y="1803"/>
                </a:lnTo>
                <a:lnTo>
                  <a:pt x="828" y="1808"/>
                </a:lnTo>
                <a:lnTo>
                  <a:pt x="820" y="1811"/>
                </a:lnTo>
                <a:lnTo>
                  <a:pt x="810" y="1813"/>
                </a:lnTo>
                <a:lnTo>
                  <a:pt x="810" y="1813"/>
                </a:lnTo>
                <a:lnTo>
                  <a:pt x="797" y="1815"/>
                </a:lnTo>
                <a:lnTo>
                  <a:pt x="787" y="1815"/>
                </a:lnTo>
                <a:lnTo>
                  <a:pt x="776" y="1812"/>
                </a:lnTo>
                <a:lnTo>
                  <a:pt x="767" y="1809"/>
                </a:lnTo>
                <a:lnTo>
                  <a:pt x="760" y="1805"/>
                </a:lnTo>
                <a:lnTo>
                  <a:pt x="755" y="1800"/>
                </a:lnTo>
                <a:lnTo>
                  <a:pt x="749" y="1793"/>
                </a:lnTo>
                <a:lnTo>
                  <a:pt x="745" y="1786"/>
                </a:lnTo>
                <a:lnTo>
                  <a:pt x="742" y="1777"/>
                </a:lnTo>
                <a:lnTo>
                  <a:pt x="740" y="1768"/>
                </a:lnTo>
                <a:lnTo>
                  <a:pt x="737" y="1759"/>
                </a:lnTo>
                <a:lnTo>
                  <a:pt x="736" y="1748"/>
                </a:lnTo>
                <a:lnTo>
                  <a:pt x="736" y="1727"/>
                </a:lnTo>
                <a:lnTo>
                  <a:pt x="737" y="1703"/>
                </a:lnTo>
                <a:lnTo>
                  <a:pt x="737" y="1703"/>
                </a:lnTo>
                <a:lnTo>
                  <a:pt x="736" y="1703"/>
                </a:lnTo>
                <a:lnTo>
                  <a:pt x="735" y="1702"/>
                </a:lnTo>
                <a:lnTo>
                  <a:pt x="733" y="1702"/>
                </a:lnTo>
                <a:lnTo>
                  <a:pt x="732" y="1701"/>
                </a:lnTo>
                <a:lnTo>
                  <a:pt x="732" y="1701"/>
                </a:lnTo>
                <a:lnTo>
                  <a:pt x="718" y="1715"/>
                </a:lnTo>
                <a:lnTo>
                  <a:pt x="706" y="1729"/>
                </a:lnTo>
                <a:lnTo>
                  <a:pt x="697" y="1744"/>
                </a:lnTo>
                <a:lnTo>
                  <a:pt x="689" y="1760"/>
                </a:lnTo>
                <a:lnTo>
                  <a:pt x="684" y="1777"/>
                </a:lnTo>
                <a:lnTo>
                  <a:pt x="680" y="1795"/>
                </a:lnTo>
                <a:lnTo>
                  <a:pt x="676" y="1815"/>
                </a:lnTo>
                <a:lnTo>
                  <a:pt x="674" y="1833"/>
                </a:lnTo>
                <a:lnTo>
                  <a:pt x="674" y="1853"/>
                </a:lnTo>
                <a:lnTo>
                  <a:pt x="675" y="1872"/>
                </a:lnTo>
                <a:lnTo>
                  <a:pt x="677" y="1893"/>
                </a:lnTo>
                <a:lnTo>
                  <a:pt x="680" y="1912"/>
                </a:lnTo>
                <a:lnTo>
                  <a:pt x="683" y="1932"/>
                </a:lnTo>
                <a:lnTo>
                  <a:pt x="687" y="1952"/>
                </a:lnTo>
                <a:lnTo>
                  <a:pt x="697" y="1990"/>
                </a:lnTo>
                <a:lnTo>
                  <a:pt x="697" y="1990"/>
                </a:lnTo>
                <a:lnTo>
                  <a:pt x="689" y="1984"/>
                </a:lnTo>
                <a:lnTo>
                  <a:pt x="684" y="1976"/>
                </a:lnTo>
                <a:lnTo>
                  <a:pt x="679" y="1967"/>
                </a:lnTo>
                <a:lnTo>
                  <a:pt x="673" y="1957"/>
                </a:lnTo>
                <a:lnTo>
                  <a:pt x="669" y="1946"/>
                </a:lnTo>
                <a:lnTo>
                  <a:pt x="666" y="1936"/>
                </a:lnTo>
                <a:lnTo>
                  <a:pt x="661" y="1915"/>
                </a:lnTo>
                <a:lnTo>
                  <a:pt x="661" y="1915"/>
                </a:lnTo>
                <a:lnTo>
                  <a:pt x="658" y="1896"/>
                </a:lnTo>
                <a:lnTo>
                  <a:pt x="656" y="1876"/>
                </a:lnTo>
                <a:lnTo>
                  <a:pt x="656" y="1856"/>
                </a:lnTo>
                <a:lnTo>
                  <a:pt x="657" y="1837"/>
                </a:lnTo>
                <a:lnTo>
                  <a:pt x="659" y="1818"/>
                </a:lnTo>
                <a:lnTo>
                  <a:pt x="661" y="1798"/>
                </a:lnTo>
                <a:lnTo>
                  <a:pt x="666" y="1780"/>
                </a:lnTo>
                <a:lnTo>
                  <a:pt x="669" y="1762"/>
                </a:lnTo>
                <a:lnTo>
                  <a:pt x="669" y="1762"/>
                </a:lnTo>
                <a:lnTo>
                  <a:pt x="661" y="1764"/>
                </a:lnTo>
                <a:lnTo>
                  <a:pt x="654" y="1767"/>
                </a:lnTo>
                <a:lnTo>
                  <a:pt x="649" y="1772"/>
                </a:lnTo>
                <a:lnTo>
                  <a:pt x="642" y="1777"/>
                </a:lnTo>
                <a:lnTo>
                  <a:pt x="638" y="1782"/>
                </a:lnTo>
                <a:lnTo>
                  <a:pt x="635" y="1789"/>
                </a:lnTo>
                <a:lnTo>
                  <a:pt x="632" y="1796"/>
                </a:lnTo>
                <a:lnTo>
                  <a:pt x="631" y="1804"/>
                </a:lnTo>
                <a:lnTo>
                  <a:pt x="631" y="1804"/>
                </a:lnTo>
                <a:lnTo>
                  <a:pt x="624" y="1812"/>
                </a:lnTo>
                <a:lnTo>
                  <a:pt x="616" y="1823"/>
                </a:lnTo>
                <a:lnTo>
                  <a:pt x="610" y="1834"/>
                </a:lnTo>
                <a:lnTo>
                  <a:pt x="604" y="1847"/>
                </a:lnTo>
                <a:lnTo>
                  <a:pt x="598" y="1858"/>
                </a:lnTo>
                <a:lnTo>
                  <a:pt x="593" y="1872"/>
                </a:lnTo>
                <a:lnTo>
                  <a:pt x="590" y="1885"/>
                </a:lnTo>
                <a:lnTo>
                  <a:pt x="585" y="1899"/>
                </a:lnTo>
                <a:lnTo>
                  <a:pt x="583" y="1913"/>
                </a:lnTo>
                <a:lnTo>
                  <a:pt x="581" y="1928"/>
                </a:lnTo>
                <a:lnTo>
                  <a:pt x="579" y="1942"/>
                </a:lnTo>
                <a:lnTo>
                  <a:pt x="579" y="1957"/>
                </a:lnTo>
                <a:lnTo>
                  <a:pt x="578" y="1971"/>
                </a:lnTo>
                <a:lnTo>
                  <a:pt x="579" y="1986"/>
                </a:lnTo>
                <a:lnTo>
                  <a:pt x="580" y="2000"/>
                </a:lnTo>
                <a:lnTo>
                  <a:pt x="582" y="2014"/>
                </a:lnTo>
                <a:lnTo>
                  <a:pt x="582" y="2014"/>
                </a:lnTo>
                <a:lnTo>
                  <a:pt x="580" y="2016"/>
                </a:lnTo>
                <a:lnTo>
                  <a:pt x="578" y="2019"/>
                </a:lnTo>
                <a:lnTo>
                  <a:pt x="577" y="2021"/>
                </a:lnTo>
                <a:lnTo>
                  <a:pt x="576" y="2025"/>
                </a:lnTo>
                <a:lnTo>
                  <a:pt x="576" y="2025"/>
                </a:lnTo>
                <a:lnTo>
                  <a:pt x="588" y="2048"/>
                </a:lnTo>
                <a:lnTo>
                  <a:pt x="601" y="2069"/>
                </a:lnTo>
                <a:lnTo>
                  <a:pt x="616" y="2090"/>
                </a:lnTo>
                <a:lnTo>
                  <a:pt x="632" y="2109"/>
                </a:lnTo>
                <a:lnTo>
                  <a:pt x="649" y="2126"/>
                </a:lnTo>
                <a:lnTo>
                  <a:pt x="667" y="2143"/>
                </a:lnTo>
                <a:lnTo>
                  <a:pt x="685" y="2159"/>
                </a:lnTo>
                <a:lnTo>
                  <a:pt x="704" y="2175"/>
                </a:lnTo>
                <a:lnTo>
                  <a:pt x="704" y="2175"/>
                </a:lnTo>
                <a:lnTo>
                  <a:pt x="708" y="2156"/>
                </a:lnTo>
                <a:lnTo>
                  <a:pt x="715" y="2138"/>
                </a:lnTo>
                <a:lnTo>
                  <a:pt x="722" y="2123"/>
                </a:lnTo>
                <a:lnTo>
                  <a:pt x="732" y="2108"/>
                </a:lnTo>
                <a:lnTo>
                  <a:pt x="742" y="2094"/>
                </a:lnTo>
                <a:lnTo>
                  <a:pt x="753" y="2081"/>
                </a:lnTo>
                <a:lnTo>
                  <a:pt x="765" y="2069"/>
                </a:lnTo>
                <a:lnTo>
                  <a:pt x="777" y="2058"/>
                </a:lnTo>
                <a:lnTo>
                  <a:pt x="803" y="2036"/>
                </a:lnTo>
                <a:lnTo>
                  <a:pt x="816" y="2024"/>
                </a:lnTo>
                <a:lnTo>
                  <a:pt x="827" y="2013"/>
                </a:lnTo>
                <a:lnTo>
                  <a:pt x="839" y="2001"/>
                </a:lnTo>
                <a:lnTo>
                  <a:pt x="850" y="1988"/>
                </a:lnTo>
                <a:lnTo>
                  <a:pt x="858" y="1974"/>
                </a:lnTo>
                <a:lnTo>
                  <a:pt x="867" y="1959"/>
                </a:lnTo>
                <a:lnTo>
                  <a:pt x="867" y="1959"/>
                </a:lnTo>
                <a:lnTo>
                  <a:pt x="877" y="1939"/>
                </a:lnTo>
                <a:lnTo>
                  <a:pt x="885" y="1915"/>
                </a:lnTo>
                <a:lnTo>
                  <a:pt x="895" y="1891"/>
                </a:lnTo>
                <a:lnTo>
                  <a:pt x="901" y="1865"/>
                </a:lnTo>
                <a:lnTo>
                  <a:pt x="904" y="1851"/>
                </a:lnTo>
                <a:lnTo>
                  <a:pt x="907" y="1837"/>
                </a:lnTo>
                <a:lnTo>
                  <a:pt x="908" y="1823"/>
                </a:lnTo>
                <a:lnTo>
                  <a:pt x="909" y="1809"/>
                </a:lnTo>
                <a:lnTo>
                  <a:pt x="909" y="1795"/>
                </a:lnTo>
                <a:lnTo>
                  <a:pt x="907" y="1780"/>
                </a:lnTo>
                <a:lnTo>
                  <a:pt x="904" y="1766"/>
                </a:lnTo>
                <a:lnTo>
                  <a:pt x="900" y="1751"/>
                </a:lnTo>
                <a:lnTo>
                  <a:pt x="900" y="1751"/>
                </a:lnTo>
                <a:lnTo>
                  <a:pt x="895" y="1747"/>
                </a:lnTo>
                <a:lnTo>
                  <a:pt x="891" y="1743"/>
                </a:lnTo>
                <a:lnTo>
                  <a:pt x="883" y="1732"/>
                </a:lnTo>
                <a:lnTo>
                  <a:pt x="879" y="1728"/>
                </a:lnTo>
                <a:lnTo>
                  <a:pt x="873" y="1724"/>
                </a:lnTo>
                <a:lnTo>
                  <a:pt x="867" y="1721"/>
                </a:lnTo>
                <a:lnTo>
                  <a:pt x="858" y="1720"/>
                </a:lnTo>
                <a:lnTo>
                  <a:pt x="858" y="1720"/>
                </a:lnTo>
                <a:lnTo>
                  <a:pt x="859" y="1734"/>
                </a:lnTo>
                <a:lnTo>
                  <a:pt x="859" y="1747"/>
                </a:lnTo>
                <a:lnTo>
                  <a:pt x="859" y="1758"/>
                </a:lnTo>
                <a:lnTo>
                  <a:pt x="859" y="1764"/>
                </a:lnTo>
                <a:lnTo>
                  <a:pt x="861" y="1770"/>
                </a:lnTo>
                <a:lnTo>
                  <a:pt x="861" y="177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nvGrpSpPr>
          <p:cNvPr id="14" name="组合 75"/>
          <p:cNvGrpSpPr/>
          <p:nvPr/>
        </p:nvGrpSpPr>
        <p:grpSpPr>
          <a:xfrm>
            <a:off x="1285853" y="3805041"/>
            <a:ext cx="938213" cy="833696"/>
            <a:chOff x="4087813" y="0"/>
            <a:chExt cx="938213" cy="690563"/>
          </a:xfrm>
        </p:grpSpPr>
        <p:sp>
          <p:nvSpPr>
            <p:cNvPr id="77" name="Freeform 28"/>
            <p:cNvSpPr/>
            <p:nvPr/>
          </p:nvSpPr>
          <p:spPr bwMode="auto">
            <a:xfrm>
              <a:off x="4689476" y="66675"/>
              <a:ext cx="15875" cy="38100"/>
            </a:xfrm>
            <a:custGeom>
              <a:avLst/>
              <a:gdLst/>
              <a:ahLst/>
              <a:cxnLst>
                <a:cxn ang="0">
                  <a:pos x="2" y="0"/>
                </a:cxn>
                <a:cxn ang="0">
                  <a:pos x="2" y="0"/>
                </a:cxn>
                <a:cxn ang="0">
                  <a:pos x="5" y="0"/>
                </a:cxn>
                <a:cxn ang="0">
                  <a:pos x="7" y="0"/>
                </a:cxn>
                <a:cxn ang="0">
                  <a:pos x="10" y="1"/>
                </a:cxn>
                <a:cxn ang="0">
                  <a:pos x="13" y="4"/>
                </a:cxn>
                <a:cxn ang="0">
                  <a:pos x="16" y="5"/>
                </a:cxn>
                <a:cxn ang="0">
                  <a:pos x="16" y="5"/>
                </a:cxn>
                <a:cxn ang="0">
                  <a:pos x="17" y="13"/>
                </a:cxn>
                <a:cxn ang="0">
                  <a:pos x="18" y="23"/>
                </a:cxn>
                <a:cxn ang="0">
                  <a:pos x="24" y="41"/>
                </a:cxn>
                <a:cxn ang="0">
                  <a:pos x="26" y="50"/>
                </a:cxn>
                <a:cxn ang="0">
                  <a:pos x="27" y="57"/>
                </a:cxn>
                <a:cxn ang="0">
                  <a:pos x="28" y="65"/>
                </a:cxn>
                <a:cxn ang="0">
                  <a:pos x="27" y="71"/>
                </a:cxn>
                <a:cxn ang="0">
                  <a:pos x="27" y="71"/>
                </a:cxn>
                <a:cxn ang="0">
                  <a:pos x="24" y="69"/>
                </a:cxn>
                <a:cxn ang="0">
                  <a:pos x="21" y="66"/>
                </a:cxn>
                <a:cxn ang="0">
                  <a:pos x="17" y="58"/>
                </a:cxn>
                <a:cxn ang="0">
                  <a:pos x="14" y="51"/>
                </a:cxn>
                <a:cxn ang="0">
                  <a:pos x="12" y="41"/>
                </a:cxn>
                <a:cxn ang="0">
                  <a:pos x="8" y="24"/>
                </a:cxn>
                <a:cxn ang="0">
                  <a:pos x="5" y="15"/>
                </a:cxn>
                <a:cxn ang="0">
                  <a:pos x="0" y="9"/>
                </a:cxn>
                <a:cxn ang="0">
                  <a:pos x="0" y="9"/>
                </a:cxn>
                <a:cxn ang="0">
                  <a:pos x="0" y="7"/>
                </a:cxn>
                <a:cxn ang="0">
                  <a:pos x="1" y="5"/>
                </a:cxn>
                <a:cxn ang="0">
                  <a:pos x="2" y="3"/>
                </a:cxn>
                <a:cxn ang="0">
                  <a:pos x="2" y="0"/>
                </a:cxn>
                <a:cxn ang="0">
                  <a:pos x="2" y="0"/>
                </a:cxn>
              </a:cxnLst>
              <a:rect l="0" t="0" r="r" b="b"/>
              <a:pathLst>
                <a:path w="28" h="71">
                  <a:moveTo>
                    <a:pt x="2" y="0"/>
                  </a:moveTo>
                  <a:lnTo>
                    <a:pt x="2" y="0"/>
                  </a:lnTo>
                  <a:lnTo>
                    <a:pt x="5" y="0"/>
                  </a:lnTo>
                  <a:lnTo>
                    <a:pt x="7" y="0"/>
                  </a:lnTo>
                  <a:lnTo>
                    <a:pt x="10" y="1"/>
                  </a:lnTo>
                  <a:lnTo>
                    <a:pt x="13" y="4"/>
                  </a:lnTo>
                  <a:lnTo>
                    <a:pt x="16" y="5"/>
                  </a:lnTo>
                  <a:lnTo>
                    <a:pt x="16" y="5"/>
                  </a:lnTo>
                  <a:lnTo>
                    <a:pt x="17" y="13"/>
                  </a:lnTo>
                  <a:lnTo>
                    <a:pt x="18" y="23"/>
                  </a:lnTo>
                  <a:lnTo>
                    <a:pt x="24" y="41"/>
                  </a:lnTo>
                  <a:lnTo>
                    <a:pt x="26" y="50"/>
                  </a:lnTo>
                  <a:lnTo>
                    <a:pt x="27" y="57"/>
                  </a:lnTo>
                  <a:lnTo>
                    <a:pt x="28" y="65"/>
                  </a:lnTo>
                  <a:lnTo>
                    <a:pt x="27" y="71"/>
                  </a:lnTo>
                  <a:lnTo>
                    <a:pt x="27" y="71"/>
                  </a:lnTo>
                  <a:lnTo>
                    <a:pt x="24" y="69"/>
                  </a:lnTo>
                  <a:lnTo>
                    <a:pt x="21" y="66"/>
                  </a:lnTo>
                  <a:lnTo>
                    <a:pt x="17" y="58"/>
                  </a:lnTo>
                  <a:lnTo>
                    <a:pt x="14" y="51"/>
                  </a:lnTo>
                  <a:lnTo>
                    <a:pt x="12" y="41"/>
                  </a:lnTo>
                  <a:lnTo>
                    <a:pt x="8" y="24"/>
                  </a:lnTo>
                  <a:lnTo>
                    <a:pt x="5" y="15"/>
                  </a:lnTo>
                  <a:lnTo>
                    <a:pt x="0" y="9"/>
                  </a:lnTo>
                  <a:lnTo>
                    <a:pt x="0" y="9"/>
                  </a:lnTo>
                  <a:lnTo>
                    <a:pt x="0" y="7"/>
                  </a:lnTo>
                  <a:lnTo>
                    <a:pt x="1" y="5"/>
                  </a:lnTo>
                  <a:lnTo>
                    <a:pt x="2" y="3"/>
                  </a:lnTo>
                  <a:lnTo>
                    <a:pt x="2" y="0"/>
                  </a:lnTo>
                  <a:lnTo>
                    <a:pt x="2"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8" name="Freeform 29"/>
            <p:cNvSpPr/>
            <p:nvPr/>
          </p:nvSpPr>
          <p:spPr bwMode="auto">
            <a:xfrm>
              <a:off x="4714876" y="68263"/>
              <a:ext cx="9525" cy="30163"/>
            </a:xfrm>
            <a:custGeom>
              <a:avLst/>
              <a:gdLst/>
              <a:ahLst/>
              <a:cxnLst>
                <a:cxn ang="0">
                  <a:pos x="16" y="4"/>
                </a:cxn>
                <a:cxn ang="0">
                  <a:pos x="16" y="4"/>
                </a:cxn>
                <a:cxn ang="0">
                  <a:pos x="16" y="11"/>
                </a:cxn>
                <a:cxn ang="0">
                  <a:pos x="17" y="19"/>
                </a:cxn>
                <a:cxn ang="0">
                  <a:pos x="18" y="33"/>
                </a:cxn>
                <a:cxn ang="0">
                  <a:pos x="18" y="39"/>
                </a:cxn>
                <a:cxn ang="0">
                  <a:pos x="18" y="45"/>
                </a:cxn>
                <a:cxn ang="0">
                  <a:pos x="17" y="51"/>
                </a:cxn>
                <a:cxn ang="0">
                  <a:pos x="15" y="56"/>
                </a:cxn>
                <a:cxn ang="0">
                  <a:pos x="15" y="56"/>
                </a:cxn>
                <a:cxn ang="0">
                  <a:pos x="11" y="52"/>
                </a:cxn>
                <a:cxn ang="0">
                  <a:pos x="8" y="46"/>
                </a:cxn>
                <a:cxn ang="0">
                  <a:pos x="6" y="39"/>
                </a:cxn>
                <a:cxn ang="0">
                  <a:pos x="6" y="32"/>
                </a:cxn>
                <a:cxn ang="0">
                  <a:pos x="3" y="16"/>
                </a:cxn>
                <a:cxn ang="0">
                  <a:pos x="2" y="8"/>
                </a:cxn>
                <a:cxn ang="0">
                  <a:pos x="0" y="2"/>
                </a:cxn>
                <a:cxn ang="0">
                  <a:pos x="0" y="2"/>
                </a:cxn>
                <a:cxn ang="0">
                  <a:pos x="2" y="1"/>
                </a:cxn>
                <a:cxn ang="0">
                  <a:pos x="5" y="0"/>
                </a:cxn>
                <a:cxn ang="0">
                  <a:pos x="10" y="0"/>
                </a:cxn>
                <a:cxn ang="0">
                  <a:pos x="14" y="2"/>
                </a:cxn>
                <a:cxn ang="0">
                  <a:pos x="16" y="4"/>
                </a:cxn>
                <a:cxn ang="0">
                  <a:pos x="16" y="4"/>
                </a:cxn>
              </a:cxnLst>
              <a:rect l="0" t="0" r="r" b="b"/>
              <a:pathLst>
                <a:path w="18" h="56">
                  <a:moveTo>
                    <a:pt x="16" y="4"/>
                  </a:moveTo>
                  <a:lnTo>
                    <a:pt x="16" y="4"/>
                  </a:lnTo>
                  <a:lnTo>
                    <a:pt x="16" y="11"/>
                  </a:lnTo>
                  <a:lnTo>
                    <a:pt x="17" y="19"/>
                  </a:lnTo>
                  <a:lnTo>
                    <a:pt x="18" y="33"/>
                  </a:lnTo>
                  <a:lnTo>
                    <a:pt x="18" y="39"/>
                  </a:lnTo>
                  <a:lnTo>
                    <a:pt x="18" y="45"/>
                  </a:lnTo>
                  <a:lnTo>
                    <a:pt x="17" y="51"/>
                  </a:lnTo>
                  <a:lnTo>
                    <a:pt x="15" y="56"/>
                  </a:lnTo>
                  <a:lnTo>
                    <a:pt x="15" y="56"/>
                  </a:lnTo>
                  <a:lnTo>
                    <a:pt x="11" y="52"/>
                  </a:lnTo>
                  <a:lnTo>
                    <a:pt x="8" y="46"/>
                  </a:lnTo>
                  <a:lnTo>
                    <a:pt x="6" y="39"/>
                  </a:lnTo>
                  <a:lnTo>
                    <a:pt x="6" y="32"/>
                  </a:lnTo>
                  <a:lnTo>
                    <a:pt x="3" y="16"/>
                  </a:lnTo>
                  <a:lnTo>
                    <a:pt x="2" y="8"/>
                  </a:lnTo>
                  <a:lnTo>
                    <a:pt x="0" y="2"/>
                  </a:lnTo>
                  <a:lnTo>
                    <a:pt x="0" y="2"/>
                  </a:lnTo>
                  <a:lnTo>
                    <a:pt x="2" y="1"/>
                  </a:lnTo>
                  <a:lnTo>
                    <a:pt x="5" y="0"/>
                  </a:lnTo>
                  <a:lnTo>
                    <a:pt x="10" y="0"/>
                  </a:lnTo>
                  <a:lnTo>
                    <a:pt x="14" y="2"/>
                  </a:lnTo>
                  <a:lnTo>
                    <a:pt x="16" y="4"/>
                  </a:lnTo>
                  <a:lnTo>
                    <a:pt x="16" y="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Freeform 30"/>
            <p:cNvSpPr/>
            <p:nvPr/>
          </p:nvSpPr>
          <p:spPr bwMode="auto">
            <a:xfrm>
              <a:off x="4775201" y="74613"/>
              <a:ext cx="7938" cy="28575"/>
            </a:xfrm>
            <a:custGeom>
              <a:avLst/>
              <a:gdLst/>
              <a:ahLst/>
              <a:cxnLst>
                <a:cxn ang="0">
                  <a:pos x="4" y="0"/>
                </a:cxn>
                <a:cxn ang="0">
                  <a:pos x="4" y="0"/>
                </a:cxn>
                <a:cxn ang="0">
                  <a:pos x="12" y="0"/>
                </a:cxn>
                <a:cxn ang="0">
                  <a:pos x="12" y="0"/>
                </a:cxn>
                <a:cxn ang="0">
                  <a:pos x="14" y="8"/>
                </a:cxn>
                <a:cxn ang="0">
                  <a:pos x="14" y="15"/>
                </a:cxn>
                <a:cxn ang="0">
                  <a:pos x="14" y="28"/>
                </a:cxn>
                <a:cxn ang="0">
                  <a:pos x="10" y="56"/>
                </a:cxn>
                <a:cxn ang="0">
                  <a:pos x="10" y="56"/>
                </a:cxn>
                <a:cxn ang="0">
                  <a:pos x="6" y="55"/>
                </a:cxn>
                <a:cxn ang="0">
                  <a:pos x="4" y="54"/>
                </a:cxn>
                <a:cxn ang="0">
                  <a:pos x="2" y="52"/>
                </a:cxn>
                <a:cxn ang="0">
                  <a:pos x="1" y="48"/>
                </a:cxn>
                <a:cxn ang="0">
                  <a:pos x="0" y="42"/>
                </a:cxn>
                <a:cxn ang="0">
                  <a:pos x="0" y="33"/>
                </a:cxn>
                <a:cxn ang="0">
                  <a:pos x="2" y="15"/>
                </a:cxn>
                <a:cxn ang="0">
                  <a:pos x="3" y="7"/>
                </a:cxn>
                <a:cxn ang="0">
                  <a:pos x="4" y="0"/>
                </a:cxn>
                <a:cxn ang="0">
                  <a:pos x="4" y="0"/>
                </a:cxn>
              </a:cxnLst>
              <a:rect l="0" t="0" r="r" b="b"/>
              <a:pathLst>
                <a:path w="14" h="56">
                  <a:moveTo>
                    <a:pt x="4" y="0"/>
                  </a:moveTo>
                  <a:lnTo>
                    <a:pt x="4" y="0"/>
                  </a:lnTo>
                  <a:lnTo>
                    <a:pt x="12" y="0"/>
                  </a:lnTo>
                  <a:lnTo>
                    <a:pt x="12" y="0"/>
                  </a:lnTo>
                  <a:lnTo>
                    <a:pt x="14" y="8"/>
                  </a:lnTo>
                  <a:lnTo>
                    <a:pt x="14" y="15"/>
                  </a:lnTo>
                  <a:lnTo>
                    <a:pt x="14" y="28"/>
                  </a:lnTo>
                  <a:lnTo>
                    <a:pt x="10" y="56"/>
                  </a:lnTo>
                  <a:lnTo>
                    <a:pt x="10" y="56"/>
                  </a:lnTo>
                  <a:lnTo>
                    <a:pt x="6" y="55"/>
                  </a:lnTo>
                  <a:lnTo>
                    <a:pt x="4" y="54"/>
                  </a:lnTo>
                  <a:lnTo>
                    <a:pt x="2" y="52"/>
                  </a:lnTo>
                  <a:lnTo>
                    <a:pt x="1" y="48"/>
                  </a:lnTo>
                  <a:lnTo>
                    <a:pt x="0" y="42"/>
                  </a:lnTo>
                  <a:lnTo>
                    <a:pt x="0" y="33"/>
                  </a:lnTo>
                  <a:lnTo>
                    <a:pt x="2" y="15"/>
                  </a:lnTo>
                  <a:lnTo>
                    <a:pt x="3" y="7"/>
                  </a:lnTo>
                  <a:lnTo>
                    <a:pt x="4" y="0"/>
                  </a:lnTo>
                  <a:lnTo>
                    <a:pt x="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0" name="Freeform 31"/>
            <p:cNvSpPr/>
            <p:nvPr/>
          </p:nvSpPr>
          <p:spPr bwMode="auto">
            <a:xfrm>
              <a:off x="4672013" y="76200"/>
              <a:ext cx="14288" cy="30163"/>
            </a:xfrm>
            <a:custGeom>
              <a:avLst/>
              <a:gdLst/>
              <a:ahLst/>
              <a:cxnLst>
                <a:cxn ang="0">
                  <a:pos x="0" y="0"/>
                </a:cxn>
                <a:cxn ang="0">
                  <a:pos x="0" y="0"/>
                </a:cxn>
                <a:cxn ang="0">
                  <a:pos x="9" y="0"/>
                </a:cxn>
                <a:cxn ang="0">
                  <a:pos x="9" y="0"/>
                </a:cxn>
                <a:cxn ang="0">
                  <a:pos x="11" y="8"/>
                </a:cxn>
                <a:cxn ang="0">
                  <a:pos x="14" y="15"/>
                </a:cxn>
                <a:cxn ang="0">
                  <a:pos x="21" y="29"/>
                </a:cxn>
                <a:cxn ang="0">
                  <a:pos x="25" y="37"/>
                </a:cxn>
                <a:cxn ang="0">
                  <a:pos x="27" y="44"/>
                </a:cxn>
                <a:cxn ang="0">
                  <a:pos x="28" y="51"/>
                </a:cxn>
                <a:cxn ang="0">
                  <a:pos x="26" y="57"/>
                </a:cxn>
                <a:cxn ang="0">
                  <a:pos x="26" y="57"/>
                </a:cxn>
                <a:cxn ang="0">
                  <a:pos x="24" y="56"/>
                </a:cxn>
                <a:cxn ang="0">
                  <a:pos x="22" y="56"/>
                </a:cxn>
                <a:cxn ang="0">
                  <a:pos x="22" y="57"/>
                </a:cxn>
                <a:cxn ang="0">
                  <a:pos x="22" y="57"/>
                </a:cxn>
                <a:cxn ang="0">
                  <a:pos x="15" y="44"/>
                </a:cxn>
                <a:cxn ang="0">
                  <a:pos x="7" y="30"/>
                </a:cxn>
                <a:cxn ang="0">
                  <a:pos x="4" y="23"/>
                </a:cxn>
                <a:cxn ang="0">
                  <a:pos x="1" y="15"/>
                </a:cxn>
                <a:cxn ang="0">
                  <a:pos x="0" y="8"/>
                </a:cxn>
                <a:cxn ang="0">
                  <a:pos x="0" y="0"/>
                </a:cxn>
                <a:cxn ang="0">
                  <a:pos x="0" y="0"/>
                </a:cxn>
              </a:cxnLst>
              <a:rect l="0" t="0" r="r" b="b"/>
              <a:pathLst>
                <a:path w="28" h="57">
                  <a:moveTo>
                    <a:pt x="0" y="0"/>
                  </a:moveTo>
                  <a:lnTo>
                    <a:pt x="0" y="0"/>
                  </a:lnTo>
                  <a:lnTo>
                    <a:pt x="9" y="0"/>
                  </a:lnTo>
                  <a:lnTo>
                    <a:pt x="9" y="0"/>
                  </a:lnTo>
                  <a:lnTo>
                    <a:pt x="11" y="8"/>
                  </a:lnTo>
                  <a:lnTo>
                    <a:pt x="14" y="15"/>
                  </a:lnTo>
                  <a:lnTo>
                    <a:pt x="21" y="29"/>
                  </a:lnTo>
                  <a:lnTo>
                    <a:pt x="25" y="37"/>
                  </a:lnTo>
                  <a:lnTo>
                    <a:pt x="27" y="44"/>
                  </a:lnTo>
                  <a:lnTo>
                    <a:pt x="28" y="51"/>
                  </a:lnTo>
                  <a:lnTo>
                    <a:pt x="26" y="57"/>
                  </a:lnTo>
                  <a:lnTo>
                    <a:pt x="26" y="57"/>
                  </a:lnTo>
                  <a:lnTo>
                    <a:pt x="24" y="56"/>
                  </a:lnTo>
                  <a:lnTo>
                    <a:pt x="22" y="56"/>
                  </a:lnTo>
                  <a:lnTo>
                    <a:pt x="22" y="57"/>
                  </a:lnTo>
                  <a:lnTo>
                    <a:pt x="22" y="57"/>
                  </a:lnTo>
                  <a:lnTo>
                    <a:pt x="15" y="44"/>
                  </a:lnTo>
                  <a:lnTo>
                    <a:pt x="7" y="30"/>
                  </a:lnTo>
                  <a:lnTo>
                    <a:pt x="4" y="23"/>
                  </a:lnTo>
                  <a:lnTo>
                    <a:pt x="1" y="15"/>
                  </a:lnTo>
                  <a:lnTo>
                    <a:pt x="0" y="8"/>
                  </a:lnTo>
                  <a:lnTo>
                    <a:pt x="0" y="0"/>
                  </a:lnTo>
                  <a:lnTo>
                    <a:pt x="0"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1" name="Freeform 32"/>
            <p:cNvSpPr/>
            <p:nvPr/>
          </p:nvSpPr>
          <p:spPr bwMode="auto">
            <a:xfrm>
              <a:off x="4792663" y="77788"/>
              <a:ext cx="11113" cy="28575"/>
            </a:xfrm>
            <a:custGeom>
              <a:avLst/>
              <a:gdLst/>
              <a:ahLst/>
              <a:cxnLst>
                <a:cxn ang="0">
                  <a:pos x="10" y="0"/>
                </a:cxn>
                <a:cxn ang="0">
                  <a:pos x="10" y="0"/>
                </a:cxn>
                <a:cxn ang="0">
                  <a:pos x="20" y="0"/>
                </a:cxn>
                <a:cxn ang="0">
                  <a:pos x="20" y="0"/>
                </a:cxn>
                <a:cxn ang="0">
                  <a:pos x="20" y="16"/>
                </a:cxn>
                <a:cxn ang="0">
                  <a:pos x="19" y="24"/>
                </a:cxn>
                <a:cxn ang="0">
                  <a:pos x="18" y="33"/>
                </a:cxn>
                <a:cxn ang="0">
                  <a:pos x="15" y="40"/>
                </a:cxn>
                <a:cxn ang="0">
                  <a:pos x="12" y="47"/>
                </a:cxn>
                <a:cxn ang="0">
                  <a:pos x="6" y="51"/>
                </a:cxn>
                <a:cxn ang="0">
                  <a:pos x="0" y="54"/>
                </a:cxn>
                <a:cxn ang="0">
                  <a:pos x="0" y="54"/>
                </a:cxn>
                <a:cxn ang="0">
                  <a:pos x="0" y="48"/>
                </a:cxn>
                <a:cxn ang="0">
                  <a:pos x="1" y="42"/>
                </a:cxn>
                <a:cxn ang="0">
                  <a:pos x="5" y="30"/>
                </a:cxn>
                <a:cxn ang="0">
                  <a:pos x="9" y="16"/>
                </a:cxn>
                <a:cxn ang="0">
                  <a:pos x="10" y="8"/>
                </a:cxn>
                <a:cxn ang="0">
                  <a:pos x="10" y="0"/>
                </a:cxn>
                <a:cxn ang="0">
                  <a:pos x="10" y="0"/>
                </a:cxn>
              </a:cxnLst>
              <a:rect l="0" t="0" r="r" b="b"/>
              <a:pathLst>
                <a:path w="20" h="54">
                  <a:moveTo>
                    <a:pt x="10" y="0"/>
                  </a:moveTo>
                  <a:lnTo>
                    <a:pt x="10" y="0"/>
                  </a:lnTo>
                  <a:lnTo>
                    <a:pt x="20" y="0"/>
                  </a:lnTo>
                  <a:lnTo>
                    <a:pt x="20" y="0"/>
                  </a:lnTo>
                  <a:lnTo>
                    <a:pt x="20" y="16"/>
                  </a:lnTo>
                  <a:lnTo>
                    <a:pt x="19" y="24"/>
                  </a:lnTo>
                  <a:lnTo>
                    <a:pt x="18" y="33"/>
                  </a:lnTo>
                  <a:lnTo>
                    <a:pt x="15" y="40"/>
                  </a:lnTo>
                  <a:lnTo>
                    <a:pt x="12" y="47"/>
                  </a:lnTo>
                  <a:lnTo>
                    <a:pt x="6" y="51"/>
                  </a:lnTo>
                  <a:lnTo>
                    <a:pt x="0" y="54"/>
                  </a:lnTo>
                  <a:lnTo>
                    <a:pt x="0" y="54"/>
                  </a:lnTo>
                  <a:lnTo>
                    <a:pt x="0" y="48"/>
                  </a:lnTo>
                  <a:lnTo>
                    <a:pt x="1" y="42"/>
                  </a:lnTo>
                  <a:lnTo>
                    <a:pt x="5" y="30"/>
                  </a:lnTo>
                  <a:lnTo>
                    <a:pt x="9" y="16"/>
                  </a:lnTo>
                  <a:lnTo>
                    <a:pt x="10" y="8"/>
                  </a:lnTo>
                  <a:lnTo>
                    <a:pt x="10" y="0"/>
                  </a:lnTo>
                  <a:lnTo>
                    <a:pt x="10"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2" name="Freeform 33"/>
            <p:cNvSpPr/>
            <p:nvPr/>
          </p:nvSpPr>
          <p:spPr bwMode="auto">
            <a:xfrm>
              <a:off x="4656138" y="82550"/>
              <a:ext cx="14288" cy="23813"/>
            </a:xfrm>
            <a:custGeom>
              <a:avLst/>
              <a:gdLst/>
              <a:ahLst/>
              <a:cxnLst>
                <a:cxn ang="0">
                  <a:pos x="1" y="0"/>
                </a:cxn>
                <a:cxn ang="0">
                  <a:pos x="1" y="0"/>
                </a:cxn>
                <a:cxn ang="0">
                  <a:pos x="4" y="0"/>
                </a:cxn>
                <a:cxn ang="0">
                  <a:pos x="4" y="0"/>
                </a:cxn>
                <a:cxn ang="0">
                  <a:pos x="13" y="10"/>
                </a:cxn>
                <a:cxn ang="0">
                  <a:pos x="18" y="16"/>
                </a:cxn>
                <a:cxn ang="0">
                  <a:pos x="21" y="23"/>
                </a:cxn>
                <a:cxn ang="0">
                  <a:pos x="25" y="29"/>
                </a:cxn>
                <a:cxn ang="0">
                  <a:pos x="25" y="35"/>
                </a:cxn>
                <a:cxn ang="0">
                  <a:pos x="24" y="38"/>
                </a:cxn>
                <a:cxn ang="0">
                  <a:pos x="23" y="40"/>
                </a:cxn>
                <a:cxn ang="0">
                  <a:pos x="20" y="42"/>
                </a:cxn>
                <a:cxn ang="0">
                  <a:pos x="17" y="43"/>
                </a:cxn>
                <a:cxn ang="0">
                  <a:pos x="17" y="43"/>
                </a:cxn>
                <a:cxn ang="0">
                  <a:pos x="11" y="35"/>
                </a:cxn>
                <a:cxn ang="0">
                  <a:pos x="4" y="24"/>
                </a:cxn>
                <a:cxn ang="0">
                  <a:pos x="2" y="19"/>
                </a:cxn>
                <a:cxn ang="0">
                  <a:pos x="1" y="12"/>
                </a:cxn>
                <a:cxn ang="0">
                  <a:pos x="0" y="7"/>
                </a:cxn>
                <a:cxn ang="0">
                  <a:pos x="1" y="0"/>
                </a:cxn>
                <a:cxn ang="0">
                  <a:pos x="1" y="0"/>
                </a:cxn>
              </a:cxnLst>
              <a:rect l="0" t="0" r="r" b="b"/>
              <a:pathLst>
                <a:path w="25" h="43">
                  <a:moveTo>
                    <a:pt x="1" y="0"/>
                  </a:moveTo>
                  <a:lnTo>
                    <a:pt x="1" y="0"/>
                  </a:lnTo>
                  <a:lnTo>
                    <a:pt x="4" y="0"/>
                  </a:lnTo>
                  <a:lnTo>
                    <a:pt x="4" y="0"/>
                  </a:lnTo>
                  <a:lnTo>
                    <a:pt x="13" y="10"/>
                  </a:lnTo>
                  <a:lnTo>
                    <a:pt x="18" y="16"/>
                  </a:lnTo>
                  <a:lnTo>
                    <a:pt x="21" y="23"/>
                  </a:lnTo>
                  <a:lnTo>
                    <a:pt x="25" y="29"/>
                  </a:lnTo>
                  <a:lnTo>
                    <a:pt x="25" y="35"/>
                  </a:lnTo>
                  <a:lnTo>
                    <a:pt x="24" y="38"/>
                  </a:lnTo>
                  <a:lnTo>
                    <a:pt x="23" y="40"/>
                  </a:lnTo>
                  <a:lnTo>
                    <a:pt x="20" y="42"/>
                  </a:lnTo>
                  <a:lnTo>
                    <a:pt x="17" y="43"/>
                  </a:lnTo>
                  <a:lnTo>
                    <a:pt x="17" y="43"/>
                  </a:lnTo>
                  <a:lnTo>
                    <a:pt x="11" y="35"/>
                  </a:lnTo>
                  <a:lnTo>
                    <a:pt x="4" y="24"/>
                  </a:lnTo>
                  <a:lnTo>
                    <a:pt x="2" y="19"/>
                  </a:lnTo>
                  <a:lnTo>
                    <a:pt x="1" y="12"/>
                  </a:lnTo>
                  <a:lnTo>
                    <a:pt x="0" y="7"/>
                  </a:lnTo>
                  <a:lnTo>
                    <a:pt x="1" y="0"/>
                  </a:lnTo>
                  <a:lnTo>
                    <a:pt x="1"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3" name="Freeform 34"/>
            <p:cNvSpPr/>
            <p:nvPr/>
          </p:nvSpPr>
          <p:spPr bwMode="auto">
            <a:xfrm>
              <a:off x="4810126" y="84138"/>
              <a:ext cx="11113" cy="26988"/>
            </a:xfrm>
            <a:custGeom>
              <a:avLst/>
              <a:gdLst/>
              <a:ahLst/>
              <a:cxnLst>
                <a:cxn ang="0">
                  <a:pos x="21" y="0"/>
                </a:cxn>
                <a:cxn ang="0">
                  <a:pos x="21" y="0"/>
                </a:cxn>
                <a:cxn ang="0">
                  <a:pos x="23" y="6"/>
                </a:cxn>
                <a:cxn ang="0">
                  <a:pos x="23" y="13"/>
                </a:cxn>
                <a:cxn ang="0">
                  <a:pos x="23" y="22"/>
                </a:cxn>
                <a:cxn ang="0">
                  <a:pos x="21" y="31"/>
                </a:cxn>
                <a:cxn ang="0">
                  <a:pos x="17" y="38"/>
                </a:cxn>
                <a:cxn ang="0">
                  <a:pos x="13" y="45"/>
                </a:cxn>
                <a:cxn ang="0">
                  <a:pos x="10" y="47"/>
                </a:cxn>
                <a:cxn ang="0">
                  <a:pos x="8" y="49"/>
                </a:cxn>
                <a:cxn ang="0">
                  <a:pos x="3" y="50"/>
                </a:cxn>
                <a:cxn ang="0">
                  <a:pos x="0" y="50"/>
                </a:cxn>
                <a:cxn ang="0">
                  <a:pos x="0" y="50"/>
                </a:cxn>
                <a:cxn ang="0">
                  <a:pos x="3" y="45"/>
                </a:cxn>
                <a:cxn ang="0">
                  <a:pos x="6" y="38"/>
                </a:cxn>
                <a:cxn ang="0">
                  <a:pos x="9" y="24"/>
                </a:cxn>
                <a:cxn ang="0">
                  <a:pos x="13" y="10"/>
                </a:cxn>
                <a:cxn ang="0">
                  <a:pos x="16" y="5"/>
                </a:cxn>
                <a:cxn ang="0">
                  <a:pos x="21" y="0"/>
                </a:cxn>
                <a:cxn ang="0">
                  <a:pos x="21" y="0"/>
                </a:cxn>
              </a:cxnLst>
              <a:rect l="0" t="0" r="r" b="b"/>
              <a:pathLst>
                <a:path w="23" h="50">
                  <a:moveTo>
                    <a:pt x="21" y="0"/>
                  </a:moveTo>
                  <a:lnTo>
                    <a:pt x="21" y="0"/>
                  </a:lnTo>
                  <a:lnTo>
                    <a:pt x="23" y="6"/>
                  </a:lnTo>
                  <a:lnTo>
                    <a:pt x="23" y="13"/>
                  </a:lnTo>
                  <a:lnTo>
                    <a:pt x="23" y="22"/>
                  </a:lnTo>
                  <a:lnTo>
                    <a:pt x="21" y="31"/>
                  </a:lnTo>
                  <a:lnTo>
                    <a:pt x="17" y="38"/>
                  </a:lnTo>
                  <a:lnTo>
                    <a:pt x="13" y="45"/>
                  </a:lnTo>
                  <a:lnTo>
                    <a:pt x="10" y="47"/>
                  </a:lnTo>
                  <a:lnTo>
                    <a:pt x="8" y="49"/>
                  </a:lnTo>
                  <a:lnTo>
                    <a:pt x="3" y="50"/>
                  </a:lnTo>
                  <a:lnTo>
                    <a:pt x="0" y="50"/>
                  </a:lnTo>
                  <a:lnTo>
                    <a:pt x="0" y="50"/>
                  </a:lnTo>
                  <a:lnTo>
                    <a:pt x="3" y="45"/>
                  </a:lnTo>
                  <a:lnTo>
                    <a:pt x="6" y="38"/>
                  </a:lnTo>
                  <a:lnTo>
                    <a:pt x="9" y="24"/>
                  </a:lnTo>
                  <a:lnTo>
                    <a:pt x="13" y="10"/>
                  </a:lnTo>
                  <a:lnTo>
                    <a:pt x="16" y="5"/>
                  </a:lnTo>
                  <a:lnTo>
                    <a:pt x="21" y="0"/>
                  </a:lnTo>
                  <a:lnTo>
                    <a:pt x="21"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4" name="Freeform 35"/>
            <p:cNvSpPr/>
            <p:nvPr/>
          </p:nvSpPr>
          <p:spPr bwMode="auto">
            <a:xfrm>
              <a:off x="4827588" y="90488"/>
              <a:ext cx="17463" cy="26988"/>
            </a:xfrm>
            <a:custGeom>
              <a:avLst/>
              <a:gdLst/>
              <a:ahLst/>
              <a:cxnLst>
                <a:cxn ang="0">
                  <a:pos x="33" y="0"/>
                </a:cxn>
                <a:cxn ang="0">
                  <a:pos x="33" y="0"/>
                </a:cxn>
                <a:cxn ang="0">
                  <a:pos x="31" y="9"/>
                </a:cxn>
                <a:cxn ang="0">
                  <a:pos x="28" y="16"/>
                </a:cxn>
                <a:cxn ang="0">
                  <a:pos x="25" y="24"/>
                </a:cxn>
                <a:cxn ang="0">
                  <a:pos x="22" y="30"/>
                </a:cxn>
                <a:cxn ang="0">
                  <a:pos x="18" y="37"/>
                </a:cxn>
                <a:cxn ang="0">
                  <a:pos x="12" y="42"/>
                </a:cxn>
                <a:cxn ang="0">
                  <a:pos x="7" y="46"/>
                </a:cxn>
                <a:cxn ang="0">
                  <a:pos x="0" y="51"/>
                </a:cxn>
                <a:cxn ang="0">
                  <a:pos x="0" y="51"/>
                </a:cxn>
                <a:cxn ang="0">
                  <a:pos x="6" y="35"/>
                </a:cxn>
                <a:cxn ang="0">
                  <a:pos x="9" y="26"/>
                </a:cxn>
                <a:cxn ang="0">
                  <a:pos x="12" y="19"/>
                </a:cxn>
                <a:cxn ang="0">
                  <a:pos x="16" y="12"/>
                </a:cxn>
                <a:cxn ang="0">
                  <a:pos x="22" y="7"/>
                </a:cxn>
                <a:cxn ang="0">
                  <a:pos x="27" y="3"/>
                </a:cxn>
                <a:cxn ang="0">
                  <a:pos x="33" y="0"/>
                </a:cxn>
                <a:cxn ang="0">
                  <a:pos x="33" y="0"/>
                </a:cxn>
              </a:cxnLst>
              <a:rect l="0" t="0" r="r" b="b"/>
              <a:pathLst>
                <a:path w="33" h="51">
                  <a:moveTo>
                    <a:pt x="33" y="0"/>
                  </a:moveTo>
                  <a:lnTo>
                    <a:pt x="33" y="0"/>
                  </a:lnTo>
                  <a:lnTo>
                    <a:pt x="31" y="9"/>
                  </a:lnTo>
                  <a:lnTo>
                    <a:pt x="28" y="16"/>
                  </a:lnTo>
                  <a:lnTo>
                    <a:pt x="25" y="24"/>
                  </a:lnTo>
                  <a:lnTo>
                    <a:pt x="22" y="30"/>
                  </a:lnTo>
                  <a:lnTo>
                    <a:pt x="18" y="37"/>
                  </a:lnTo>
                  <a:lnTo>
                    <a:pt x="12" y="42"/>
                  </a:lnTo>
                  <a:lnTo>
                    <a:pt x="7" y="46"/>
                  </a:lnTo>
                  <a:lnTo>
                    <a:pt x="0" y="51"/>
                  </a:lnTo>
                  <a:lnTo>
                    <a:pt x="0" y="51"/>
                  </a:lnTo>
                  <a:lnTo>
                    <a:pt x="6" y="35"/>
                  </a:lnTo>
                  <a:lnTo>
                    <a:pt x="9" y="26"/>
                  </a:lnTo>
                  <a:lnTo>
                    <a:pt x="12" y="19"/>
                  </a:lnTo>
                  <a:lnTo>
                    <a:pt x="16" y="12"/>
                  </a:lnTo>
                  <a:lnTo>
                    <a:pt x="22" y="7"/>
                  </a:lnTo>
                  <a:lnTo>
                    <a:pt x="27" y="3"/>
                  </a:lnTo>
                  <a:lnTo>
                    <a:pt x="33" y="0"/>
                  </a:lnTo>
                  <a:lnTo>
                    <a:pt x="33"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5" name="Freeform 36"/>
            <p:cNvSpPr/>
            <p:nvPr/>
          </p:nvSpPr>
          <p:spPr bwMode="auto">
            <a:xfrm>
              <a:off x="4605338" y="92075"/>
              <a:ext cx="22225" cy="28575"/>
            </a:xfrm>
            <a:custGeom>
              <a:avLst/>
              <a:gdLst/>
              <a:ahLst/>
              <a:cxnLst>
                <a:cxn ang="0">
                  <a:pos x="14" y="0"/>
                </a:cxn>
                <a:cxn ang="0">
                  <a:pos x="14" y="0"/>
                </a:cxn>
                <a:cxn ang="0">
                  <a:pos x="21" y="12"/>
                </a:cxn>
                <a:cxn ang="0">
                  <a:pos x="30" y="25"/>
                </a:cxn>
                <a:cxn ang="0">
                  <a:pos x="37" y="38"/>
                </a:cxn>
                <a:cxn ang="0">
                  <a:pos x="39" y="44"/>
                </a:cxn>
                <a:cxn ang="0">
                  <a:pos x="40" y="52"/>
                </a:cxn>
                <a:cxn ang="0">
                  <a:pos x="40" y="52"/>
                </a:cxn>
                <a:cxn ang="0">
                  <a:pos x="34" y="48"/>
                </a:cxn>
                <a:cxn ang="0">
                  <a:pos x="28" y="42"/>
                </a:cxn>
                <a:cxn ang="0">
                  <a:pos x="22" y="37"/>
                </a:cxn>
                <a:cxn ang="0">
                  <a:pos x="18" y="31"/>
                </a:cxn>
                <a:cxn ang="0">
                  <a:pos x="9" y="18"/>
                </a:cxn>
                <a:cxn ang="0">
                  <a:pos x="0" y="5"/>
                </a:cxn>
                <a:cxn ang="0">
                  <a:pos x="0" y="5"/>
                </a:cxn>
                <a:cxn ang="0">
                  <a:pos x="0" y="3"/>
                </a:cxn>
                <a:cxn ang="0">
                  <a:pos x="1" y="2"/>
                </a:cxn>
                <a:cxn ang="0">
                  <a:pos x="4" y="0"/>
                </a:cxn>
                <a:cxn ang="0">
                  <a:pos x="9" y="0"/>
                </a:cxn>
                <a:cxn ang="0">
                  <a:pos x="14" y="0"/>
                </a:cxn>
                <a:cxn ang="0">
                  <a:pos x="14" y="0"/>
                </a:cxn>
              </a:cxnLst>
              <a:rect l="0" t="0" r="r" b="b"/>
              <a:pathLst>
                <a:path w="40" h="52">
                  <a:moveTo>
                    <a:pt x="14" y="0"/>
                  </a:moveTo>
                  <a:lnTo>
                    <a:pt x="14" y="0"/>
                  </a:lnTo>
                  <a:lnTo>
                    <a:pt x="21" y="12"/>
                  </a:lnTo>
                  <a:lnTo>
                    <a:pt x="30" y="25"/>
                  </a:lnTo>
                  <a:lnTo>
                    <a:pt x="37" y="38"/>
                  </a:lnTo>
                  <a:lnTo>
                    <a:pt x="39" y="44"/>
                  </a:lnTo>
                  <a:lnTo>
                    <a:pt x="40" y="52"/>
                  </a:lnTo>
                  <a:lnTo>
                    <a:pt x="40" y="52"/>
                  </a:lnTo>
                  <a:lnTo>
                    <a:pt x="34" y="48"/>
                  </a:lnTo>
                  <a:lnTo>
                    <a:pt x="28" y="42"/>
                  </a:lnTo>
                  <a:lnTo>
                    <a:pt x="22" y="37"/>
                  </a:lnTo>
                  <a:lnTo>
                    <a:pt x="18" y="31"/>
                  </a:lnTo>
                  <a:lnTo>
                    <a:pt x="9" y="18"/>
                  </a:lnTo>
                  <a:lnTo>
                    <a:pt x="0" y="5"/>
                  </a:lnTo>
                  <a:lnTo>
                    <a:pt x="0" y="5"/>
                  </a:lnTo>
                  <a:lnTo>
                    <a:pt x="0" y="3"/>
                  </a:lnTo>
                  <a:lnTo>
                    <a:pt x="1" y="2"/>
                  </a:lnTo>
                  <a:lnTo>
                    <a:pt x="4" y="0"/>
                  </a:lnTo>
                  <a:lnTo>
                    <a:pt x="9" y="0"/>
                  </a:lnTo>
                  <a:lnTo>
                    <a:pt x="14" y="0"/>
                  </a:lnTo>
                  <a:lnTo>
                    <a:pt x="1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6" name="Freeform 37"/>
            <p:cNvSpPr/>
            <p:nvPr/>
          </p:nvSpPr>
          <p:spPr bwMode="auto">
            <a:xfrm>
              <a:off x="4591051" y="107950"/>
              <a:ext cx="17463" cy="19050"/>
            </a:xfrm>
            <a:custGeom>
              <a:avLst/>
              <a:gdLst/>
              <a:ahLst/>
              <a:cxnLst>
                <a:cxn ang="0">
                  <a:pos x="34" y="34"/>
                </a:cxn>
                <a:cxn ang="0">
                  <a:pos x="34" y="34"/>
                </a:cxn>
                <a:cxn ang="0">
                  <a:pos x="30" y="33"/>
                </a:cxn>
                <a:cxn ang="0">
                  <a:pos x="24" y="31"/>
                </a:cxn>
                <a:cxn ang="0">
                  <a:pos x="18" y="27"/>
                </a:cxn>
                <a:cxn ang="0">
                  <a:pos x="13" y="24"/>
                </a:cxn>
                <a:cxn ang="0">
                  <a:pos x="7" y="20"/>
                </a:cxn>
                <a:cxn ang="0">
                  <a:pos x="3" y="16"/>
                </a:cxn>
                <a:cxn ang="0">
                  <a:pos x="1" y="11"/>
                </a:cxn>
                <a:cxn ang="0">
                  <a:pos x="0" y="7"/>
                </a:cxn>
                <a:cxn ang="0">
                  <a:pos x="0" y="7"/>
                </a:cxn>
                <a:cxn ang="0">
                  <a:pos x="0" y="4"/>
                </a:cxn>
                <a:cxn ang="0">
                  <a:pos x="1" y="1"/>
                </a:cxn>
                <a:cxn ang="0">
                  <a:pos x="3" y="0"/>
                </a:cxn>
                <a:cxn ang="0">
                  <a:pos x="5" y="0"/>
                </a:cxn>
                <a:cxn ang="0">
                  <a:pos x="8" y="0"/>
                </a:cxn>
                <a:cxn ang="0">
                  <a:pos x="12" y="2"/>
                </a:cxn>
                <a:cxn ang="0">
                  <a:pos x="18" y="7"/>
                </a:cxn>
                <a:cxn ang="0">
                  <a:pos x="24" y="13"/>
                </a:cxn>
                <a:cxn ang="0">
                  <a:pos x="30" y="21"/>
                </a:cxn>
                <a:cxn ang="0">
                  <a:pos x="33" y="28"/>
                </a:cxn>
                <a:cxn ang="0">
                  <a:pos x="34" y="32"/>
                </a:cxn>
                <a:cxn ang="0">
                  <a:pos x="34" y="34"/>
                </a:cxn>
                <a:cxn ang="0">
                  <a:pos x="34" y="34"/>
                </a:cxn>
              </a:cxnLst>
              <a:rect l="0" t="0" r="r" b="b"/>
              <a:pathLst>
                <a:path w="34" h="34">
                  <a:moveTo>
                    <a:pt x="34" y="34"/>
                  </a:moveTo>
                  <a:lnTo>
                    <a:pt x="34" y="34"/>
                  </a:lnTo>
                  <a:lnTo>
                    <a:pt x="30" y="33"/>
                  </a:lnTo>
                  <a:lnTo>
                    <a:pt x="24" y="31"/>
                  </a:lnTo>
                  <a:lnTo>
                    <a:pt x="18" y="27"/>
                  </a:lnTo>
                  <a:lnTo>
                    <a:pt x="13" y="24"/>
                  </a:lnTo>
                  <a:lnTo>
                    <a:pt x="7" y="20"/>
                  </a:lnTo>
                  <a:lnTo>
                    <a:pt x="3" y="16"/>
                  </a:lnTo>
                  <a:lnTo>
                    <a:pt x="1" y="11"/>
                  </a:lnTo>
                  <a:lnTo>
                    <a:pt x="0" y="7"/>
                  </a:lnTo>
                  <a:lnTo>
                    <a:pt x="0" y="7"/>
                  </a:lnTo>
                  <a:lnTo>
                    <a:pt x="0" y="4"/>
                  </a:lnTo>
                  <a:lnTo>
                    <a:pt x="1" y="1"/>
                  </a:lnTo>
                  <a:lnTo>
                    <a:pt x="3" y="0"/>
                  </a:lnTo>
                  <a:lnTo>
                    <a:pt x="5" y="0"/>
                  </a:lnTo>
                  <a:lnTo>
                    <a:pt x="8" y="0"/>
                  </a:lnTo>
                  <a:lnTo>
                    <a:pt x="12" y="2"/>
                  </a:lnTo>
                  <a:lnTo>
                    <a:pt x="18" y="7"/>
                  </a:lnTo>
                  <a:lnTo>
                    <a:pt x="24" y="13"/>
                  </a:lnTo>
                  <a:lnTo>
                    <a:pt x="30" y="21"/>
                  </a:lnTo>
                  <a:lnTo>
                    <a:pt x="33" y="28"/>
                  </a:lnTo>
                  <a:lnTo>
                    <a:pt x="34" y="32"/>
                  </a:lnTo>
                  <a:lnTo>
                    <a:pt x="34" y="34"/>
                  </a:lnTo>
                  <a:lnTo>
                    <a:pt x="34" y="3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7" name="Freeform 38"/>
            <p:cNvSpPr/>
            <p:nvPr/>
          </p:nvSpPr>
          <p:spPr bwMode="auto">
            <a:xfrm>
              <a:off x="4575176" y="119063"/>
              <a:ext cx="22225" cy="19050"/>
            </a:xfrm>
            <a:custGeom>
              <a:avLst/>
              <a:gdLst/>
              <a:ahLst/>
              <a:cxnLst>
                <a:cxn ang="0">
                  <a:pos x="42" y="37"/>
                </a:cxn>
                <a:cxn ang="0">
                  <a:pos x="42" y="37"/>
                </a:cxn>
                <a:cxn ang="0">
                  <a:pos x="35" y="36"/>
                </a:cxn>
                <a:cxn ang="0">
                  <a:pos x="29" y="34"/>
                </a:cxn>
                <a:cxn ang="0">
                  <a:pos x="23" y="30"/>
                </a:cxn>
                <a:cxn ang="0">
                  <a:pos x="18" y="25"/>
                </a:cxn>
                <a:cxn ang="0">
                  <a:pos x="8" y="15"/>
                </a:cxn>
                <a:cxn ang="0">
                  <a:pos x="0" y="4"/>
                </a:cxn>
                <a:cxn ang="0">
                  <a:pos x="0" y="4"/>
                </a:cxn>
                <a:cxn ang="0">
                  <a:pos x="3" y="2"/>
                </a:cxn>
                <a:cxn ang="0">
                  <a:pos x="6" y="1"/>
                </a:cxn>
                <a:cxn ang="0">
                  <a:pos x="10" y="0"/>
                </a:cxn>
                <a:cxn ang="0">
                  <a:pos x="13" y="1"/>
                </a:cxn>
                <a:cxn ang="0">
                  <a:pos x="16" y="2"/>
                </a:cxn>
                <a:cxn ang="0">
                  <a:pos x="19" y="4"/>
                </a:cxn>
                <a:cxn ang="0">
                  <a:pos x="25" y="9"/>
                </a:cxn>
                <a:cxn ang="0">
                  <a:pos x="30" y="16"/>
                </a:cxn>
                <a:cxn ang="0">
                  <a:pos x="34" y="23"/>
                </a:cxn>
                <a:cxn ang="0">
                  <a:pos x="42" y="37"/>
                </a:cxn>
                <a:cxn ang="0">
                  <a:pos x="42" y="37"/>
                </a:cxn>
              </a:cxnLst>
              <a:rect l="0" t="0" r="r" b="b"/>
              <a:pathLst>
                <a:path w="42" h="37">
                  <a:moveTo>
                    <a:pt x="42" y="37"/>
                  </a:moveTo>
                  <a:lnTo>
                    <a:pt x="42" y="37"/>
                  </a:lnTo>
                  <a:lnTo>
                    <a:pt x="35" y="36"/>
                  </a:lnTo>
                  <a:lnTo>
                    <a:pt x="29" y="34"/>
                  </a:lnTo>
                  <a:lnTo>
                    <a:pt x="23" y="30"/>
                  </a:lnTo>
                  <a:lnTo>
                    <a:pt x="18" y="25"/>
                  </a:lnTo>
                  <a:lnTo>
                    <a:pt x="8" y="15"/>
                  </a:lnTo>
                  <a:lnTo>
                    <a:pt x="0" y="4"/>
                  </a:lnTo>
                  <a:lnTo>
                    <a:pt x="0" y="4"/>
                  </a:lnTo>
                  <a:lnTo>
                    <a:pt x="3" y="2"/>
                  </a:lnTo>
                  <a:lnTo>
                    <a:pt x="6" y="1"/>
                  </a:lnTo>
                  <a:lnTo>
                    <a:pt x="10" y="0"/>
                  </a:lnTo>
                  <a:lnTo>
                    <a:pt x="13" y="1"/>
                  </a:lnTo>
                  <a:lnTo>
                    <a:pt x="16" y="2"/>
                  </a:lnTo>
                  <a:lnTo>
                    <a:pt x="19" y="4"/>
                  </a:lnTo>
                  <a:lnTo>
                    <a:pt x="25" y="9"/>
                  </a:lnTo>
                  <a:lnTo>
                    <a:pt x="30" y="16"/>
                  </a:lnTo>
                  <a:lnTo>
                    <a:pt x="34" y="23"/>
                  </a:lnTo>
                  <a:lnTo>
                    <a:pt x="42" y="37"/>
                  </a:lnTo>
                  <a:lnTo>
                    <a:pt x="42" y="3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8" name="Freeform 39"/>
            <p:cNvSpPr/>
            <p:nvPr/>
          </p:nvSpPr>
          <p:spPr bwMode="auto">
            <a:xfrm>
              <a:off x="4864101" y="119063"/>
              <a:ext cx="20638" cy="26988"/>
            </a:xfrm>
            <a:custGeom>
              <a:avLst/>
              <a:gdLst/>
              <a:ahLst/>
              <a:cxnLst>
                <a:cxn ang="0">
                  <a:pos x="38" y="0"/>
                </a:cxn>
                <a:cxn ang="0">
                  <a:pos x="38" y="0"/>
                </a:cxn>
                <a:cxn ang="0">
                  <a:pos x="38" y="7"/>
                </a:cxn>
                <a:cxn ang="0">
                  <a:pos x="36" y="15"/>
                </a:cxn>
                <a:cxn ang="0">
                  <a:pos x="32" y="21"/>
                </a:cxn>
                <a:cxn ang="0">
                  <a:pos x="27" y="28"/>
                </a:cxn>
                <a:cxn ang="0">
                  <a:pos x="20" y="34"/>
                </a:cxn>
                <a:cxn ang="0">
                  <a:pos x="14" y="39"/>
                </a:cxn>
                <a:cxn ang="0">
                  <a:pos x="0" y="50"/>
                </a:cxn>
                <a:cxn ang="0">
                  <a:pos x="0" y="50"/>
                </a:cxn>
                <a:cxn ang="0">
                  <a:pos x="5" y="35"/>
                </a:cxn>
                <a:cxn ang="0">
                  <a:pos x="9" y="28"/>
                </a:cxn>
                <a:cxn ang="0">
                  <a:pos x="13" y="20"/>
                </a:cxn>
                <a:cxn ang="0">
                  <a:pos x="17" y="13"/>
                </a:cxn>
                <a:cxn ang="0">
                  <a:pos x="24" y="7"/>
                </a:cxn>
                <a:cxn ang="0">
                  <a:pos x="30" y="2"/>
                </a:cxn>
                <a:cxn ang="0">
                  <a:pos x="38" y="0"/>
                </a:cxn>
                <a:cxn ang="0">
                  <a:pos x="38" y="0"/>
                </a:cxn>
              </a:cxnLst>
              <a:rect l="0" t="0" r="r" b="b"/>
              <a:pathLst>
                <a:path w="38" h="50">
                  <a:moveTo>
                    <a:pt x="38" y="0"/>
                  </a:moveTo>
                  <a:lnTo>
                    <a:pt x="38" y="0"/>
                  </a:lnTo>
                  <a:lnTo>
                    <a:pt x="38" y="7"/>
                  </a:lnTo>
                  <a:lnTo>
                    <a:pt x="36" y="15"/>
                  </a:lnTo>
                  <a:lnTo>
                    <a:pt x="32" y="21"/>
                  </a:lnTo>
                  <a:lnTo>
                    <a:pt x="27" y="28"/>
                  </a:lnTo>
                  <a:lnTo>
                    <a:pt x="20" y="34"/>
                  </a:lnTo>
                  <a:lnTo>
                    <a:pt x="14" y="39"/>
                  </a:lnTo>
                  <a:lnTo>
                    <a:pt x="0" y="50"/>
                  </a:lnTo>
                  <a:lnTo>
                    <a:pt x="0" y="50"/>
                  </a:lnTo>
                  <a:lnTo>
                    <a:pt x="5" y="35"/>
                  </a:lnTo>
                  <a:lnTo>
                    <a:pt x="9" y="28"/>
                  </a:lnTo>
                  <a:lnTo>
                    <a:pt x="13" y="20"/>
                  </a:lnTo>
                  <a:lnTo>
                    <a:pt x="17" y="13"/>
                  </a:lnTo>
                  <a:lnTo>
                    <a:pt x="24" y="7"/>
                  </a:lnTo>
                  <a:lnTo>
                    <a:pt x="30" y="2"/>
                  </a:lnTo>
                  <a:lnTo>
                    <a:pt x="38" y="0"/>
                  </a:lnTo>
                  <a:lnTo>
                    <a:pt x="38"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9" name="Freeform 40"/>
            <p:cNvSpPr/>
            <p:nvPr/>
          </p:nvSpPr>
          <p:spPr bwMode="auto">
            <a:xfrm>
              <a:off x="4564063" y="127000"/>
              <a:ext cx="23813" cy="20638"/>
            </a:xfrm>
            <a:custGeom>
              <a:avLst/>
              <a:gdLst/>
              <a:ahLst/>
              <a:cxnLst>
                <a:cxn ang="0">
                  <a:pos x="43" y="40"/>
                </a:cxn>
                <a:cxn ang="0">
                  <a:pos x="43" y="40"/>
                </a:cxn>
                <a:cxn ang="0">
                  <a:pos x="37" y="38"/>
                </a:cxn>
                <a:cxn ang="0">
                  <a:pos x="31" y="35"/>
                </a:cxn>
                <a:cxn ang="0">
                  <a:pos x="25" y="32"/>
                </a:cxn>
                <a:cxn ang="0">
                  <a:pos x="19" y="27"/>
                </a:cxn>
                <a:cxn ang="0">
                  <a:pos x="13" y="21"/>
                </a:cxn>
                <a:cxn ang="0">
                  <a:pos x="8" y="16"/>
                </a:cxn>
                <a:cxn ang="0">
                  <a:pos x="3" y="9"/>
                </a:cxn>
                <a:cxn ang="0">
                  <a:pos x="0" y="4"/>
                </a:cxn>
                <a:cxn ang="0">
                  <a:pos x="0" y="4"/>
                </a:cxn>
                <a:cxn ang="0">
                  <a:pos x="1" y="3"/>
                </a:cxn>
                <a:cxn ang="0">
                  <a:pos x="3" y="2"/>
                </a:cxn>
                <a:cxn ang="0">
                  <a:pos x="4" y="1"/>
                </a:cxn>
                <a:cxn ang="0">
                  <a:pos x="5" y="0"/>
                </a:cxn>
                <a:cxn ang="0">
                  <a:pos x="5" y="0"/>
                </a:cxn>
                <a:cxn ang="0">
                  <a:pos x="12" y="2"/>
                </a:cxn>
                <a:cxn ang="0">
                  <a:pos x="19" y="6"/>
                </a:cxn>
                <a:cxn ang="0">
                  <a:pos x="25" y="12"/>
                </a:cxn>
                <a:cxn ang="0">
                  <a:pos x="31" y="17"/>
                </a:cxn>
                <a:cxn ang="0">
                  <a:pos x="35" y="22"/>
                </a:cxn>
                <a:cxn ang="0">
                  <a:pos x="38" y="29"/>
                </a:cxn>
                <a:cxn ang="0">
                  <a:pos x="41" y="34"/>
                </a:cxn>
                <a:cxn ang="0">
                  <a:pos x="43" y="40"/>
                </a:cxn>
                <a:cxn ang="0">
                  <a:pos x="43" y="40"/>
                </a:cxn>
              </a:cxnLst>
              <a:rect l="0" t="0" r="r" b="b"/>
              <a:pathLst>
                <a:path w="43" h="40">
                  <a:moveTo>
                    <a:pt x="43" y="40"/>
                  </a:moveTo>
                  <a:lnTo>
                    <a:pt x="43" y="40"/>
                  </a:lnTo>
                  <a:lnTo>
                    <a:pt x="37" y="38"/>
                  </a:lnTo>
                  <a:lnTo>
                    <a:pt x="31" y="35"/>
                  </a:lnTo>
                  <a:lnTo>
                    <a:pt x="25" y="32"/>
                  </a:lnTo>
                  <a:lnTo>
                    <a:pt x="19" y="27"/>
                  </a:lnTo>
                  <a:lnTo>
                    <a:pt x="13" y="21"/>
                  </a:lnTo>
                  <a:lnTo>
                    <a:pt x="8" y="16"/>
                  </a:lnTo>
                  <a:lnTo>
                    <a:pt x="3" y="9"/>
                  </a:lnTo>
                  <a:lnTo>
                    <a:pt x="0" y="4"/>
                  </a:lnTo>
                  <a:lnTo>
                    <a:pt x="0" y="4"/>
                  </a:lnTo>
                  <a:lnTo>
                    <a:pt x="1" y="3"/>
                  </a:lnTo>
                  <a:lnTo>
                    <a:pt x="3" y="2"/>
                  </a:lnTo>
                  <a:lnTo>
                    <a:pt x="4" y="1"/>
                  </a:lnTo>
                  <a:lnTo>
                    <a:pt x="5" y="0"/>
                  </a:lnTo>
                  <a:lnTo>
                    <a:pt x="5" y="0"/>
                  </a:lnTo>
                  <a:lnTo>
                    <a:pt x="12" y="2"/>
                  </a:lnTo>
                  <a:lnTo>
                    <a:pt x="19" y="6"/>
                  </a:lnTo>
                  <a:lnTo>
                    <a:pt x="25" y="12"/>
                  </a:lnTo>
                  <a:lnTo>
                    <a:pt x="31" y="17"/>
                  </a:lnTo>
                  <a:lnTo>
                    <a:pt x="35" y="22"/>
                  </a:lnTo>
                  <a:lnTo>
                    <a:pt x="38" y="29"/>
                  </a:lnTo>
                  <a:lnTo>
                    <a:pt x="41" y="34"/>
                  </a:lnTo>
                  <a:lnTo>
                    <a:pt x="43" y="40"/>
                  </a:lnTo>
                  <a:lnTo>
                    <a:pt x="43" y="4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0" name="Freeform 41"/>
            <p:cNvSpPr/>
            <p:nvPr/>
          </p:nvSpPr>
          <p:spPr bwMode="auto">
            <a:xfrm>
              <a:off x="4881563" y="136525"/>
              <a:ext cx="22225" cy="23813"/>
            </a:xfrm>
            <a:custGeom>
              <a:avLst/>
              <a:gdLst/>
              <a:ahLst/>
              <a:cxnLst>
                <a:cxn ang="0">
                  <a:pos x="43" y="7"/>
                </a:cxn>
                <a:cxn ang="0">
                  <a:pos x="43" y="7"/>
                </a:cxn>
                <a:cxn ang="0">
                  <a:pos x="35" y="21"/>
                </a:cxn>
                <a:cxn ang="0">
                  <a:pos x="31" y="28"/>
                </a:cxn>
                <a:cxn ang="0">
                  <a:pos x="26" y="33"/>
                </a:cxn>
                <a:cxn ang="0">
                  <a:pos x="19" y="39"/>
                </a:cxn>
                <a:cxn ang="0">
                  <a:pos x="14" y="43"/>
                </a:cxn>
                <a:cxn ang="0">
                  <a:pos x="8" y="45"/>
                </a:cxn>
                <a:cxn ang="0">
                  <a:pos x="0" y="46"/>
                </a:cxn>
                <a:cxn ang="0">
                  <a:pos x="0" y="46"/>
                </a:cxn>
                <a:cxn ang="0">
                  <a:pos x="2" y="41"/>
                </a:cxn>
                <a:cxn ang="0">
                  <a:pos x="6" y="35"/>
                </a:cxn>
                <a:cxn ang="0">
                  <a:pos x="15" y="24"/>
                </a:cxn>
                <a:cxn ang="0">
                  <a:pos x="24" y="12"/>
                </a:cxn>
                <a:cxn ang="0">
                  <a:pos x="32" y="0"/>
                </a:cxn>
                <a:cxn ang="0">
                  <a:pos x="32" y="0"/>
                </a:cxn>
                <a:cxn ang="0">
                  <a:pos x="36" y="1"/>
                </a:cxn>
                <a:cxn ang="0">
                  <a:pos x="39" y="2"/>
                </a:cxn>
                <a:cxn ang="0">
                  <a:pos x="43" y="7"/>
                </a:cxn>
                <a:cxn ang="0">
                  <a:pos x="43" y="7"/>
                </a:cxn>
              </a:cxnLst>
              <a:rect l="0" t="0" r="r" b="b"/>
              <a:pathLst>
                <a:path w="43" h="46">
                  <a:moveTo>
                    <a:pt x="43" y="7"/>
                  </a:moveTo>
                  <a:lnTo>
                    <a:pt x="43" y="7"/>
                  </a:lnTo>
                  <a:lnTo>
                    <a:pt x="35" y="21"/>
                  </a:lnTo>
                  <a:lnTo>
                    <a:pt x="31" y="28"/>
                  </a:lnTo>
                  <a:lnTo>
                    <a:pt x="26" y="33"/>
                  </a:lnTo>
                  <a:lnTo>
                    <a:pt x="19" y="39"/>
                  </a:lnTo>
                  <a:lnTo>
                    <a:pt x="14" y="43"/>
                  </a:lnTo>
                  <a:lnTo>
                    <a:pt x="8" y="45"/>
                  </a:lnTo>
                  <a:lnTo>
                    <a:pt x="0" y="46"/>
                  </a:lnTo>
                  <a:lnTo>
                    <a:pt x="0" y="46"/>
                  </a:lnTo>
                  <a:lnTo>
                    <a:pt x="2" y="41"/>
                  </a:lnTo>
                  <a:lnTo>
                    <a:pt x="6" y="35"/>
                  </a:lnTo>
                  <a:lnTo>
                    <a:pt x="15" y="24"/>
                  </a:lnTo>
                  <a:lnTo>
                    <a:pt x="24" y="12"/>
                  </a:lnTo>
                  <a:lnTo>
                    <a:pt x="32" y="0"/>
                  </a:lnTo>
                  <a:lnTo>
                    <a:pt x="32" y="0"/>
                  </a:lnTo>
                  <a:lnTo>
                    <a:pt x="36" y="1"/>
                  </a:lnTo>
                  <a:lnTo>
                    <a:pt x="39" y="2"/>
                  </a:lnTo>
                  <a:lnTo>
                    <a:pt x="43" y="7"/>
                  </a:lnTo>
                  <a:lnTo>
                    <a:pt x="43" y="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1" name="Freeform 42"/>
            <p:cNvSpPr>
              <a:spLocks noEditPoints="1"/>
            </p:cNvSpPr>
            <p:nvPr/>
          </p:nvSpPr>
          <p:spPr bwMode="auto">
            <a:xfrm>
              <a:off x="4592638" y="139700"/>
              <a:ext cx="298450" cy="228600"/>
            </a:xfrm>
            <a:custGeom>
              <a:avLst/>
              <a:gdLst/>
              <a:ahLst/>
              <a:cxnLst>
                <a:cxn ang="0">
                  <a:pos x="493" y="423"/>
                </a:cxn>
                <a:cxn ang="0">
                  <a:pos x="432" y="388"/>
                </a:cxn>
                <a:cxn ang="0">
                  <a:pos x="318" y="335"/>
                </a:cxn>
                <a:cxn ang="0">
                  <a:pos x="229" y="285"/>
                </a:cxn>
                <a:cxn ang="0">
                  <a:pos x="175" y="261"/>
                </a:cxn>
                <a:cxn ang="0">
                  <a:pos x="152" y="244"/>
                </a:cxn>
                <a:cxn ang="0">
                  <a:pos x="105" y="224"/>
                </a:cxn>
                <a:cxn ang="0">
                  <a:pos x="73" y="203"/>
                </a:cxn>
                <a:cxn ang="0">
                  <a:pos x="50" y="196"/>
                </a:cxn>
                <a:cxn ang="0">
                  <a:pos x="27" y="181"/>
                </a:cxn>
                <a:cxn ang="0">
                  <a:pos x="14" y="176"/>
                </a:cxn>
                <a:cxn ang="0">
                  <a:pos x="0" y="176"/>
                </a:cxn>
                <a:cxn ang="0">
                  <a:pos x="7" y="153"/>
                </a:cxn>
                <a:cxn ang="0">
                  <a:pos x="33" y="120"/>
                </a:cxn>
                <a:cxn ang="0">
                  <a:pos x="76" y="71"/>
                </a:cxn>
                <a:cxn ang="0">
                  <a:pos x="131" y="34"/>
                </a:cxn>
                <a:cxn ang="0">
                  <a:pos x="196" y="11"/>
                </a:cxn>
                <a:cxn ang="0">
                  <a:pos x="252" y="7"/>
                </a:cxn>
                <a:cxn ang="0">
                  <a:pos x="260" y="0"/>
                </a:cxn>
                <a:cxn ang="0">
                  <a:pos x="325" y="6"/>
                </a:cxn>
                <a:cxn ang="0">
                  <a:pos x="401" y="25"/>
                </a:cxn>
                <a:cxn ang="0">
                  <a:pos x="422" y="38"/>
                </a:cxn>
                <a:cxn ang="0">
                  <a:pos x="440" y="52"/>
                </a:cxn>
                <a:cxn ang="0">
                  <a:pos x="495" y="99"/>
                </a:cxn>
                <a:cxn ang="0">
                  <a:pos x="538" y="159"/>
                </a:cxn>
                <a:cxn ang="0">
                  <a:pos x="562" y="229"/>
                </a:cxn>
                <a:cxn ang="0">
                  <a:pos x="562" y="285"/>
                </a:cxn>
                <a:cxn ang="0">
                  <a:pos x="546" y="359"/>
                </a:cxn>
                <a:cxn ang="0">
                  <a:pos x="516" y="431"/>
                </a:cxn>
                <a:cxn ang="0">
                  <a:pos x="541" y="305"/>
                </a:cxn>
                <a:cxn ang="0">
                  <a:pos x="547" y="245"/>
                </a:cxn>
                <a:cxn ang="0">
                  <a:pos x="541" y="210"/>
                </a:cxn>
                <a:cxn ang="0">
                  <a:pos x="532" y="199"/>
                </a:cxn>
                <a:cxn ang="0">
                  <a:pos x="523" y="166"/>
                </a:cxn>
                <a:cxn ang="0">
                  <a:pos x="501" y="133"/>
                </a:cxn>
                <a:cxn ang="0">
                  <a:pos x="464" y="93"/>
                </a:cxn>
                <a:cxn ang="0">
                  <a:pos x="434" y="75"/>
                </a:cxn>
                <a:cxn ang="0">
                  <a:pos x="404" y="59"/>
                </a:cxn>
                <a:cxn ang="0">
                  <a:pos x="377" y="41"/>
                </a:cxn>
                <a:cxn ang="0">
                  <a:pos x="314" y="28"/>
                </a:cxn>
                <a:cxn ang="0">
                  <a:pos x="244" y="27"/>
                </a:cxn>
                <a:cxn ang="0">
                  <a:pos x="200" y="35"/>
                </a:cxn>
                <a:cxn ang="0">
                  <a:pos x="105" y="75"/>
                </a:cxn>
                <a:cxn ang="0">
                  <a:pos x="53" y="121"/>
                </a:cxn>
                <a:cxn ang="0">
                  <a:pos x="45" y="174"/>
                </a:cxn>
                <a:cxn ang="0">
                  <a:pos x="144" y="223"/>
                </a:cxn>
                <a:cxn ang="0">
                  <a:pos x="191" y="247"/>
                </a:cxn>
                <a:cxn ang="0">
                  <a:pos x="237" y="269"/>
                </a:cxn>
                <a:cxn ang="0">
                  <a:pos x="284" y="294"/>
                </a:cxn>
                <a:cxn ang="0">
                  <a:pos x="328" y="320"/>
                </a:cxn>
                <a:cxn ang="0">
                  <a:pos x="375" y="340"/>
                </a:cxn>
                <a:cxn ang="0">
                  <a:pos x="389" y="352"/>
                </a:cxn>
                <a:cxn ang="0">
                  <a:pos x="410" y="357"/>
                </a:cxn>
                <a:cxn ang="0">
                  <a:pos x="427" y="368"/>
                </a:cxn>
                <a:cxn ang="0">
                  <a:pos x="441" y="377"/>
                </a:cxn>
                <a:cxn ang="0">
                  <a:pos x="454" y="381"/>
                </a:cxn>
                <a:cxn ang="0">
                  <a:pos x="502" y="407"/>
                </a:cxn>
                <a:cxn ang="0">
                  <a:pos x="526" y="373"/>
                </a:cxn>
                <a:cxn ang="0">
                  <a:pos x="532" y="331"/>
                </a:cxn>
              </a:cxnLst>
              <a:rect l="0" t="0" r="r" b="b"/>
              <a:pathLst>
                <a:path w="564" h="431">
                  <a:moveTo>
                    <a:pt x="516" y="431"/>
                  </a:moveTo>
                  <a:lnTo>
                    <a:pt x="516" y="431"/>
                  </a:lnTo>
                  <a:lnTo>
                    <a:pt x="504" y="428"/>
                  </a:lnTo>
                  <a:lnTo>
                    <a:pt x="493" y="423"/>
                  </a:lnTo>
                  <a:lnTo>
                    <a:pt x="482" y="418"/>
                  </a:lnTo>
                  <a:lnTo>
                    <a:pt x="472" y="413"/>
                  </a:lnTo>
                  <a:lnTo>
                    <a:pt x="452" y="400"/>
                  </a:lnTo>
                  <a:lnTo>
                    <a:pt x="432" y="388"/>
                  </a:lnTo>
                  <a:lnTo>
                    <a:pt x="432" y="388"/>
                  </a:lnTo>
                  <a:lnTo>
                    <a:pt x="394" y="370"/>
                  </a:lnTo>
                  <a:lnTo>
                    <a:pt x="356" y="353"/>
                  </a:lnTo>
                  <a:lnTo>
                    <a:pt x="318" y="335"/>
                  </a:lnTo>
                  <a:lnTo>
                    <a:pt x="280" y="315"/>
                  </a:lnTo>
                  <a:lnTo>
                    <a:pt x="280" y="315"/>
                  </a:lnTo>
                  <a:lnTo>
                    <a:pt x="255" y="300"/>
                  </a:lnTo>
                  <a:lnTo>
                    <a:pt x="229" y="285"/>
                  </a:lnTo>
                  <a:lnTo>
                    <a:pt x="216" y="278"/>
                  </a:lnTo>
                  <a:lnTo>
                    <a:pt x="204" y="271"/>
                  </a:lnTo>
                  <a:lnTo>
                    <a:pt x="190" y="265"/>
                  </a:lnTo>
                  <a:lnTo>
                    <a:pt x="175" y="261"/>
                  </a:lnTo>
                  <a:lnTo>
                    <a:pt x="175" y="261"/>
                  </a:lnTo>
                  <a:lnTo>
                    <a:pt x="168" y="254"/>
                  </a:lnTo>
                  <a:lnTo>
                    <a:pt x="161" y="249"/>
                  </a:lnTo>
                  <a:lnTo>
                    <a:pt x="152" y="244"/>
                  </a:lnTo>
                  <a:lnTo>
                    <a:pt x="143" y="240"/>
                  </a:lnTo>
                  <a:lnTo>
                    <a:pt x="123" y="233"/>
                  </a:lnTo>
                  <a:lnTo>
                    <a:pt x="114" y="230"/>
                  </a:lnTo>
                  <a:lnTo>
                    <a:pt x="105" y="224"/>
                  </a:lnTo>
                  <a:lnTo>
                    <a:pt x="105" y="224"/>
                  </a:lnTo>
                  <a:lnTo>
                    <a:pt x="92" y="217"/>
                  </a:lnTo>
                  <a:lnTo>
                    <a:pt x="79" y="207"/>
                  </a:lnTo>
                  <a:lnTo>
                    <a:pt x="73" y="203"/>
                  </a:lnTo>
                  <a:lnTo>
                    <a:pt x="65" y="200"/>
                  </a:lnTo>
                  <a:lnTo>
                    <a:pt x="58" y="197"/>
                  </a:lnTo>
                  <a:lnTo>
                    <a:pt x="50" y="196"/>
                  </a:lnTo>
                  <a:lnTo>
                    <a:pt x="50" y="196"/>
                  </a:lnTo>
                  <a:lnTo>
                    <a:pt x="47" y="193"/>
                  </a:lnTo>
                  <a:lnTo>
                    <a:pt x="44" y="190"/>
                  </a:lnTo>
                  <a:lnTo>
                    <a:pt x="35" y="186"/>
                  </a:lnTo>
                  <a:lnTo>
                    <a:pt x="27" y="181"/>
                  </a:lnTo>
                  <a:lnTo>
                    <a:pt x="24" y="179"/>
                  </a:lnTo>
                  <a:lnTo>
                    <a:pt x="19" y="176"/>
                  </a:lnTo>
                  <a:lnTo>
                    <a:pt x="19" y="176"/>
                  </a:lnTo>
                  <a:lnTo>
                    <a:pt x="14" y="176"/>
                  </a:lnTo>
                  <a:lnTo>
                    <a:pt x="9" y="177"/>
                  </a:lnTo>
                  <a:lnTo>
                    <a:pt x="4" y="178"/>
                  </a:lnTo>
                  <a:lnTo>
                    <a:pt x="0" y="176"/>
                  </a:lnTo>
                  <a:lnTo>
                    <a:pt x="0" y="176"/>
                  </a:lnTo>
                  <a:lnTo>
                    <a:pt x="0" y="170"/>
                  </a:lnTo>
                  <a:lnTo>
                    <a:pt x="1" y="163"/>
                  </a:lnTo>
                  <a:lnTo>
                    <a:pt x="3" y="158"/>
                  </a:lnTo>
                  <a:lnTo>
                    <a:pt x="7" y="153"/>
                  </a:lnTo>
                  <a:lnTo>
                    <a:pt x="15" y="143"/>
                  </a:lnTo>
                  <a:lnTo>
                    <a:pt x="24" y="134"/>
                  </a:lnTo>
                  <a:lnTo>
                    <a:pt x="24" y="134"/>
                  </a:lnTo>
                  <a:lnTo>
                    <a:pt x="33" y="120"/>
                  </a:lnTo>
                  <a:lnTo>
                    <a:pt x="43" y="108"/>
                  </a:lnTo>
                  <a:lnTo>
                    <a:pt x="53" y="95"/>
                  </a:lnTo>
                  <a:lnTo>
                    <a:pt x="64" y="83"/>
                  </a:lnTo>
                  <a:lnTo>
                    <a:pt x="76" y="71"/>
                  </a:lnTo>
                  <a:lnTo>
                    <a:pt x="89" y="61"/>
                  </a:lnTo>
                  <a:lnTo>
                    <a:pt x="102" y="51"/>
                  </a:lnTo>
                  <a:lnTo>
                    <a:pt x="116" y="42"/>
                  </a:lnTo>
                  <a:lnTo>
                    <a:pt x="131" y="34"/>
                  </a:lnTo>
                  <a:lnTo>
                    <a:pt x="146" y="27"/>
                  </a:lnTo>
                  <a:lnTo>
                    <a:pt x="162" y="21"/>
                  </a:lnTo>
                  <a:lnTo>
                    <a:pt x="179" y="15"/>
                  </a:lnTo>
                  <a:lnTo>
                    <a:pt x="196" y="11"/>
                  </a:lnTo>
                  <a:lnTo>
                    <a:pt x="214" y="9"/>
                  </a:lnTo>
                  <a:lnTo>
                    <a:pt x="232" y="7"/>
                  </a:lnTo>
                  <a:lnTo>
                    <a:pt x="252" y="7"/>
                  </a:lnTo>
                  <a:lnTo>
                    <a:pt x="252" y="7"/>
                  </a:lnTo>
                  <a:lnTo>
                    <a:pt x="254" y="6"/>
                  </a:lnTo>
                  <a:lnTo>
                    <a:pt x="256" y="4"/>
                  </a:lnTo>
                  <a:lnTo>
                    <a:pt x="257" y="2"/>
                  </a:lnTo>
                  <a:lnTo>
                    <a:pt x="260" y="0"/>
                  </a:lnTo>
                  <a:lnTo>
                    <a:pt x="260" y="0"/>
                  </a:lnTo>
                  <a:lnTo>
                    <a:pt x="283" y="2"/>
                  </a:lnTo>
                  <a:lnTo>
                    <a:pt x="304" y="4"/>
                  </a:lnTo>
                  <a:lnTo>
                    <a:pt x="325" y="6"/>
                  </a:lnTo>
                  <a:lnTo>
                    <a:pt x="344" y="9"/>
                  </a:lnTo>
                  <a:lnTo>
                    <a:pt x="363" y="13"/>
                  </a:lnTo>
                  <a:lnTo>
                    <a:pt x="381" y="19"/>
                  </a:lnTo>
                  <a:lnTo>
                    <a:pt x="401" y="25"/>
                  </a:lnTo>
                  <a:lnTo>
                    <a:pt x="419" y="33"/>
                  </a:lnTo>
                  <a:lnTo>
                    <a:pt x="419" y="33"/>
                  </a:lnTo>
                  <a:lnTo>
                    <a:pt x="421" y="36"/>
                  </a:lnTo>
                  <a:lnTo>
                    <a:pt x="422" y="38"/>
                  </a:lnTo>
                  <a:lnTo>
                    <a:pt x="423" y="41"/>
                  </a:lnTo>
                  <a:lnTo>
                    <a:pt x="425" y="43"/>
                  </a:lnTo>
                  <a:lnTo>
                    <a:pt x="425" y="43"/>
                  </a:lnTo>
                  <a:lnTo>
                    <a:pt x="440" y="52"/>
                  </a:lnTo>
                  <a:lnTo>
                    <a:pt x="454" y="63"/>
                  </a:lnTo>
                  <a:lnTo>
                    <a:pt x="468" y="73"/>
                  </a:lnTo>
                  <a:lnTo>
                    <a:pt x="482" y="86"/>
                  </a:lnTo>
                  <a:lnTo>
                    <a:pt x="495" y="99"/>
                  </a:lnTo>
                  <a:lnTo>
                    <a:pt x="508" y="113"/>
                  </a:lnTo>
                  <a:lnTo>
                    <a:pt x="518" y="128"/>
                  </a:lnTo>
                  <a:lnTo>
                    <a:pt x="529" y="143"/>
                  </a:lnTo>
                  <a:lnTo>
                    <a:pt x="538" y="159"/>
                  </a:lnTo>
                  <a:lnTo>
                    <a:pt x="546" y="176"/>
                  </a:lnTo>
                  <a:lnTo>
                    <a:pt x="553" y="193"/>
                  </a:lnTo>
                  <a:lnTo>
                    <a:pt x="558" y="210"/>
                  </a:lnTo>
                  <a:lnTo>
                    <a:pt x="562" y="229"/>
                  </a:lnTo>
                  <a:lnTo>
                    <a:pt x="564" y="248"/>
                  </a:lnTo>
                  <a:lnTo>
                    <a:pt x="564" y="266"/>
                  </a:lnTo>
                  <a:lnTo>
                    <a:pt x="562" y="285"/>
                  </a:lnTo>
                  <a:lnTo>
                    <a:pt x="562" y="285"/>
                  </a:lnTo>
                  <a:lnTo>
                    <a:pt x="560" y="303"/>
                  </a:lnTo>
                  <a:lnTo>
                    <a:pt x="556" y="322"/>
                  </a:lnTo>
                  <a:lnTo>
                    <a:pt x="552" y="341"/>
                  </a:lnTo>
                  <a:lnTo>
                    <a:pt x="546" y="359"/>
                  </a:lnTo>
                  <a:lnTo>
                    <a:pt x="540" y="377"/>
                  </a:lnTo>
                  <a:lnTo>
                    <a:pt x="533" y="396"/>
                  </a:lnTo>
                  <a:lnTo>
                    <a:pt x="525" y="414"/>
                  </a:lnTo>
                  <a:lnTo>
                    <a:pt x="516" y="431"/>
                  </a:lnTo>
                  <a:lnTo>
                    <a:pt x="516" y="431"/>
                  </a:lnTo>
                  <a:close/>
                  <a:moveTo>
                    <a:pt x="532" y="331"/>
                  </a:moveTo>
                  <a:lnTo>
                    <a:pt x="532" y="331"/>
                  </a:lnTo>
                  <a:lnTo>
                    <a:pt x="541" y="305"/>
                  </a:lnTo>
                  <a:lnTo>
                    <a:pt x="544" y="290"/>
                  </a:lnTo>
                  <a:lnTo>
                    <a:pt x="546" y="275"/>
                  </a:lnTo>
                  <a:lnTo>
                    <a:pt x="547" y="260"/>
                  </a:lnTo>
                  <a:lnTo>
                    <a:pt x="547" y="245"/>
                  </a:lnTo>
                  <a:lnTo>
                    <a:pt x="546" y="230"/>
                  </a:lnTo>
                  <a:lnTo>
                    <a:pt x="542" y="215"/>
                  </a:lnTo>
                  <a:lnTo>
                    <a:pt x="542" y="215"/>
                  </a:lnTo>
                  <a:lnTo>
                    <a:pt x="541" y="210"/>
                  </a:lnTo>
                  <a:lnTo>
                    <a:pt x="538" y="206"/>
                  </a:lnTo>
                  <a:lnTo>
                    <a:pt x="534" y="203"/>
                  </a:lnTo>
                  <a:lnTo>
                    <a:pt x="532" y="199"/>
                  </a:lnTo>
                  <a:lnTo>
                    <a:pt x="532" y="199"/>
                  </a:lnTo>
                  <a:lnTo>
                    <a:pt x="529" y="191"/>
                  </a:lnTo>
                  <a:lnTo>
                    <a:pt x="528" y="182"/>
                  </a:lnTo>
                  <a:lnTo>
                    <a:pt x="526" y="174"/>
                  </a:lnTo>
                  <a:lnTo>
                    <a:pt x="523" y="166"/>
                  </a:lnTo>
                  <a:lnTo>
                    <a:pt x="523" y="166"/>
                  </a:lnTo>
                  <a:lnTo>
                    <a:pt x="516" y="156"/>
                  </a:lnTo>
                  <a:lnTo>
                    <a:pt x="509" y="144"/>
                  </a:lnTo>
                  <a:lnTo>
                    <a:pt x="501" y="133"/>
                  </a:lnTo>
                  <a:lnTo>
                    <a:pt x="492" y="121"/>
                  </a:lnTo>
                  <a:lnTo>
                    <a:pt x="483" y="111"/>
                  </a:lnTo>
                  <a:lnTo>
                    <a:pt x="473" y="101"/>
                  </a:lnTo>
                  <a:lnTo>
                    <a:pt x="464" y="93"/>
                  </a:lnTo>
                  <a:lnTo>
                    <a:pt x="454" y="85"/>
                  </a:lnTo>
                  <a:lnTo>
                    <a:pt x="454" y="85"/>
                  </a:lnTo>
                  <a:lnTo>
                    <a:pt x="444" y="81"/>
                  </a:lnTo>
                  <a:lnTo>
                    <a:pt x="434" y="75"/>
                  </a:lnTo>
                  <a:lnTo>
                    <a:pt x="423" y="71"/>
                  </a:lnTo>
                  <a:lnTo>
                    <a:pt x="413" y="66"/>
                  </a:lnTo>
                  <a:lnTo>
                    <a:pt x="413" y="66"/>
                  </a:lnTo>
                  <a:lnTo>
                    <a:pt x="404" y="59"/>
                  </a:lnTo>
                  <a:lnTo>
                    <a:pt x="395" y="52"/>
                  </a:lnTo>
                  <a:lnTo>
                    <a:pt x="386" y="45"/>
                  </a:lnTo>
                  <a:lnTo>
                    <a:pt x="377" y="41"/>
                  </a:lnTo>
                  <a:lnTo>
                    <a:pt x="377" y="41"/>
                  </a:lnTo>
                  <a:lnTo>
                    <a:pt x="364" y="37"/>
                  </a:lnTo>
                  <a:lnTo>
                    <a:pt x="349" y="34"/>
                  </a:lnTo>
                  <a:lnTo>
                    <a:pt x="332" y="30"/>
                  </a:lnTo>
                  <a:lnTo>
                    <a:pt x="314" y="28"/>
                  </a:lnTo>
                  <a:lnTo>
                    <a:pt x="296" y="27"/>
                  </a:lnTo>
                  <a:lnTo>
                    <a:pt x="277" y="26"/>
                  </a:lnTo>
                  <a:lnTo>
                    <a:pt x="260" y="26"/>
                  </a:lnTo>
                  <a:lnTo>
                    <a:pt x="244" y="27"/>
                  </a:lnTo>
                  <a:lnTo>
                    <a:pt x="244" y="27"/>
                  </a:lnTo>
                  <a:lnTo>
                    <a:pt x="232" y="28"/>
                  </a:lnTo>
                  <a:lnTo>
                    <a:pt x="222" y="29"/>
                  </a:lnTo>
                  <a:lnTo>
                    <a:pt x="200" y="35"/>
                  </a:lnTo>
                  <a:lnTo>
                    <a:pt x="180" y="41"/>
                  </a:lnTo>
                  <a:lnTo>
                    <a:pt x="161" y="50"/>
                  </a:lnTo>
                  <a:lnTo>
                    <a:pt x="123" y="67"/>
                  </a:lnTo>
                  <a:lnTo>
                    <a:pt x="105" y="75"/>
                  </a:lnTo>
                  <a:lnTo>
                    <a:pt x="87" y="84"/>
                  </a:lnTo>
                  <a:lnTo>
                    <a:pt x="87" y="84"/>
                  </a:lnTo>
                  <a:lnTo>
                    <a:pt x="69" y="102"/>
                  </a:lnTo>
                  <a:lnTo>
                    <a:pt x="53" y="121"/>
                  </a:lnTo>
                  <a:lnTo>
                    <a:pt x="38" y="143"/>
                  </a:lnTo>
                  <a:lnTo>
                    <a:pt x="24" y="166"/>
                  </a:lnTo>
                  <a:lnTo>
                    <a:pt x="24" y="166"/>
                  </a:lnTo>
                  <a:lnTo>
                    <a:pt x="45" y="174"/>
                  </a:lnTo>
                  <a:lnTo>
                    <a:pt x="65" y="184"/>
                  </a:lnTo>
                  <a:lnTo>
                    <a:pt x="104" y="204"/>
                  </a:lnTo>
                  <a:lnTo>
                    <a:pt x="124" y="215"/>
                  </a:lnTo>
                  <a:lnTo>
                    <a:pt x="144" y="223"/>
                  </a:lnTo>
                  <a:lnTo>
                    <a:pt x="163" y="232"/>
                  </a:lnTo>
                  <a:lnTo>
                    <a:pt x="183" y="239"/>
                  </a:lnTo>
                  <a:lnTo>
                    <a:pt x="183" y="239"/>
                  </a:lnTo>
                  <a:lnTo>
                    <a:pt x="191" y="247"/>
                  </a:lnTo>
                  <a:lnTo>
                    <a:pt x="199" y="252"/>
                  </a:lnTo>
                  <a:lnTo>
                    <a:pt x="208" y="257"/>
                  </a:lnTo>
                  <a:lnTo>
                    <a:pt x="218" y="262"/>
                  </a:lnTo>
                  <a:lnTo>
                    <a:pt x="237" y="269"/>
                  </a:lnTo>
                  <a:lnTo>
                    <a:pt x="256" y="277"/>
                  </a:lnTo>
                  <a:lnTo>
                    <a:pt x="256" y="277"/>
                  </a:lnTo>
                  <a:lnTo>
                    <a:pt x="270" y="285"/>
                  </a:lnTo>
                  <a:lnTo>
                    <a:pt x="284" y="294"/>
                  </a:lnTo>
                  <a:lnTo>
                    <a:pt x="298" y="302"/>
                  </a:lnTo>
                  <a:lnTo>
                    <a:pt x="313" y="311"/>
                  </a:lnTo>
                  <a:lnTo>
                    <a:pt x="313" y="311"/>
                  </a:lnTo>
                  <a:lnTo>
                    <a:pt x="328" y="320"/>
                  </a:lnTo>
                  <a:lnTo>
                    <a:pt x="344" y="326"/>
                  </a:lnTo>
                  <a:lnTo>
                    <a:pt x="360" y="332"/>
                  </a:lnTo>
                  <a:lnTo>
                    <a:pt x="375" y="340"/>
                  </a:lnTo>
                  <a:lnTo>
                    <a:pt x="375" y="340"/>
                  </a:lnTo>
                  <a:lnTo>
                    <a:pt x="378" y="342"/>
                  </a:lnTo>
                  <a:lnTo>
                    <a:pt x="381" y="346"/>
                  </a:lnTo>
                  <a:lnTo>
                    <a:pt x="386" y="350"/>
                  </a:lnTo>
                  <a:lnTo>
                    <a:pt x="389" y="352"/>
                  </a:lnTo>
                  <a:lnTo>
                    <a:pt x="389" y="352"/>
                  </a:lnTo>
                  <a:lnTo>
                    <a:pt x="396" y="354"/>
                  </a:lnTo>
                  <a:lnTo>
                    <a:pt x="403" y="356"/>
                  </a:lnTo>
                  <a:lnTo>
                    <a:pt x="410" y="357"/>
                  </a:lnTo>
                  <a:lnTo>
                    <a:pt x="418" y="360"/>
                  </a:lnTo>
                  <a:lnTo>
                    <a:pt x="418" y="360"/>
                  </a:lnTo>
                  <a:lnTo>
                    <a:pt x="422" y="363"/>
                  </a:lnTo>
                  <a:lnTo>
                    <a:pt x="427" y="368"/>
                  </a:lnTo>
                  <a:lnTo>
                    <a:pt x="432" y="372"/>
                  </a:lnTo>
                  <a:lnTo>
                    <a:pt x="437" y="376"/>
                  </a:lnTo>
                  <a:lnTo>
                    <a:pt x="437" y="376"/>
                  </a:lnTo>
                  <a:lnTo>
                    <a:pt x="441" y="377"/>
                  </a:lnTo>
                  <a:lnTo>
                    <a:pt x="446" y="378"/>
                  </a:lnTo>
                  <a:lnTo>
                    <a:pt x="450" y="378"/>
                  </a:lnTo>
                  <a:lnTo>
                    <a:pt x="454" y="381"/>
                  </a:lnTo>
                  <a:lnTo>
                    <a:pt x="454" y="381"/>
                  </a:lnTo>
                  <a:lnTo>
                    <a:pt x="468" y="388"/>
                  </a:lnTo>
                  <a:lnTo>
                    <a:pt x="482" y="397"/>
                  </a:lnTo>
                  <a:lnTo>
                    <a:pt x="496" y="404"/>
                  </a:lnTo>
                  <a:lnTo>
                    <a:pt x="502" y="407"/>
                  </a:lnTo>
                  <a:lnTo>
                    <a:pt x="510" y="411"/>
                  </a:lnTo>
                  <a:lnTo>
                    <a:pt x="510" y="411"/>
                  </a:lnTo>
                  <a:lnTo>
                    <a:pt x="517" y="392"/>
                  </a:lnTo>
                  <a:lnTo>
                    <a:pt x="526" y="373"/>
                  </a:lnTo>
                  <a:lnTo>
                    <a:pt x="529" y="363"/>
                  </a:lnTo>
                  <a:lnTo>
                    <a:pt x="531" y="354"/>
                  </a:lnTo>
                  <a:lnTo>
                    <a:pt x="532" y="343"/>
                  </a:lnTo>
                  <a:lnTo>
                    <a:pt x="532" y="331"/>
                  </a:lnTo>
                  <a:lnTo>
                    <a:pt x="532" y="33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2" name="Freeform 43"/>
            <p:cNvSpPr/>
            <p:nvPr/>
          </p:nvSpPr>
          <p:spPr bwMode="auto">
            <a:xfrm>
              <a:off x="4532313" y="152400"/>
              <a:ext cx="20638" cy="12700"/>
            </a:xfrm>
            <a:custGeom>
              <a:avLst/>
              <a:gdLst/>
              <a:ahLst/>
              <a:cxnLst>
                <a:cxn ang="0">
                  <a:pos x="0" y="0"/>
                </a:cxn>
                <a:cxn ang="0">
                  <a:pos x="0" y="0"/>
                </a:cxn>
                <a:cxn ang="0">
                  <a:pos x="6" y="1"/>
                </a:cxn>
                <a:cxn ang="0">
                  <a:pos x="12" y="3"/>
                </a:cxn>
                <a:cxn ang="0">
                  <a:pos x="18" y="6"/>
                </a:cxn>
                <a:cxn ang="0">
                  <a:pos x="23" y="10"/>
                </a:cxn>
                <a:cxn ang="0">
                  <a:pos x="32" y="16"/>
                </a:cxn>
                <a:cxn ang="0">
                  <a:pos x="40" y="25"/>
                </a:cxn>
                <a:cxn ang="0">
                  <a:pos x="40" y="25"/>
                </a:cxn>
                <a:cxn ang="0">
                  <a:pos x="35" y="26"/>
                </a:cxn>
                <a:cxn ang="0">
                  <a:pos x="29" y="26"/>
                </a:cxn>
                <a:cxn ang="0">
                  <a:pos x="23" y="22"/>
                </a:cxn>
                <a:cxn ang="0">
                  <a:pos x="18" y="19"/>
                </a:cxn>
                <a:cxn ang="0">
                  <a:pos x="12" y="15"/>
                </a:cxn>
                <a:cxn ang="0">
                  <a:pos x="8" y="10"/>
                </a:cxn>
                <a:cxn ang="0">
                  <a:pos x="0" y="0"/>
                </a:cxn>
                <a:cxn ang="0">
                  <a:pos x="0" y="0"/>
                </a:cxn>
              </a:cxnLst>
              <a:rect l="0" t="0" r="r" b="b"/>
              <a:pathLst>
                <a:path w="40" h="26">
                  <a:moveTo>
                    <a:pt x="0" y="0"/>
                  </a:moveTo>
                  <a:lnTo>
                    <a:pt x="0" y="0"/>
                  </a:lnTo>
                  <a:lnTo>
                    <a:pt x="6" y="1"/>
                  </a:lnTo>
                  <a:lnTo>
                    <a:pt x="12" y="3"/>
                  </a:lnTo>
                  <a:lnTo>
                    <a:pt x="18" y="6"/>
                  </a:lnTo>
                  <a:lnTo>
                    <a:pt x="23" y="10"/>
                  </a:lnTo>
                  <a:lnTo>
                    <a:pt x="32" y="16"/>
                  </a:lnTo>
                  <a:lnTo>
                    <a:pt x="40" y="25"/>
                  </a:lnTo>
                  <a:lnTo>
                    <a:pt x="40" y="25"/>
                  </a:lnTo>
                  <a:lnTo>
                    <a:pt x="35" y="26"/>
                  </a:lnTo>
                  <a:lnTo>
                    <a:pt x="29" y="26"/>
                  </a:lnTo>
                  <a:lnTo>
                    <a:pt x="23" y="22"/>
                  </a:lnTo>
                  <a:lnTo>
                    <a:pt x="18" y="19"/>
                  </a:lnTo>
                  <a:lnTo>
                    <a:pt x="12" y="15"/>
                  </a:lnTo>
                  <a:lnTo>
                    <a:pt x="8" y="10"/>
                  </a:lnTo>
                  <a:lnTo>
                    <a:pt x="0" y="0"/>
                  </a:lnTo>
                  <a:lnTo>
                    <a:pt x="0"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3" name="Freeform 44"/>
            <p:cNvSpPr/>
            <p:nvPr/>
          </p:nvSpPr>
          <p:spPr bwMode="auto">
            <a:xfrm>
              <a:off x="4897438" y="152400"/>
              <a:ext cx="20638" cy="20638"/>
            </a:xfrm>
            <a:custGeom>
              <a:avLst/>
              <a:gdLst/>
              <a:ahLst/>
              <a:cxnLst>
                <a:cxn ang="0">
                  <a:pos x="38" y="4"/>
                </a:cxn>
                <a:cxn ang="0">
                  <a:pos x="38" y="4"/>
                </a:cxn>
                <a:cxn ang="0">
                  <a:pos x="37" y="11"/>
                </a:cxn>
                <a:cxn ang="0">
                  <a:pos x="33" y="18"/>
                </a:cxn>
                <a:cxn ang="0">
                  <a:pos x="29" y="24"/>
                </a:cxn>
                <a:cxn ang="0">
                  <a:pos x="24" y="29"/>
                </a:cxn>
                <a:cxn ang="0">
                  <a:pos x="18" y="33"/>
                </a:cxn>
                <a:cxn ang="0">
                  <a:pos x="13" y="36"/>
                </a:cxn>
                <a:cxn ang="0">
                  <a:pos x="7" y="38"/>
                </a:cxn>
                <a:cxn ang="0">
                  <a:pos x="0" y="39"/>
                </a:cxn>
                <a:cxn ang="0">
                  <a:pos x="0" y="39"/>
                </a:cxn>
                <a:cxn ang="0">
                  <a:pos x="2" y="32"/>
                </a:cxn>
                <a:cxn ang="0">
                  <a:pos x="5" y="27"/>
                </a:cxn>
                <a:cxn ang="0">
                  <a:pos x="13" y="18"/>
                </a:cxn>
                <a:cxn ang="0">
                  <a:pos x="20" y="10"/>
                </a:cxn>
                <a:cxn ang="0">
                  <a:pos x="28" y="0"/>
                </a:cxn>
                <a:cxn ang="0">
                  <a:pos x="28" y="0"/>
                </a:cxn>
                <a:cxn ang="0">
                  <a:pos x="31" y="0"/>
                </a:cxn>
                <a:cxn ang="0">
                  <a:pos x="34" y="1"/>
                </a:cxn>
                <a:cxn ang="0">
                  <a:pos x="35" y="3"/>
                </a:cxn>
                <a:cxn ang="0">
                  <a:pos x="38" y="4"/>
                </a:cxn>
                <a:cxn ang="0">
                  <a:pos x="38" y="4"/>
                </a:cxn>
              </a:cxnLst>
              <a:rect l="0" t="0" r="r" b="b"/>
              <a:pathLst>
                <a:path w="38" h="39">
                  <a:moveTo>
                    <a:pt x="38" y="4"/>
                  </a:moveTo>
                  <a:lnTo>
                    <a:pt x="38" y="4"/>
                  </a:lnTo>
                  <a:lnTo>
                    <a:pt x="37" y="11"/>
                  </a:lnTo>
                  <a:lnTo>
                    <a:pt x="33" y="18"/>
                  </a:lnTo>
                  <a:lnTo>
                    <a:pt x="29" y="24"/>
                  </a:lnTo>
                  <a:lnTo>
                    <a:pt x="24" y="29"/>
                  </a:lnTo>
                  <a:lnTo>
                    <a:pt x="18" y="33"/>
                  </a:lnTo>
                  <a:lnTo>
                    <a:pt x="13" y="36"/>
                  </a:lnTo>
                  <a:lnTo>
                    <a:pt x="7" y="38"/>
                  </a:lnTo>
                  <a:lnTo>
                    <a:pt x="0" y="39"/>
                  </a:lnTo>
                  <a:lnTo>
                    <a:pt x="0" y="39"/>
                  </a:lnTo>
                  <a:lnTo>
                    <a:pt x="2" y="32"/>
                  </a:lnTo>
                  <a:lnTo>
                    <a:pt x="5" y="27"/>
                  </a:lnTo>
                  <a:lnTo>
                    <a:pt x="13" y="18"/>
                  </a:lnTo>
                  <a:lnTo>
                    <a:pt x="20" y="10"/>
                  </a:lnTo>
                  <a:lnTo>
                    <a:pt x="28" y="0"/>
                  </a:lnTo>
                  <a:lnTo>
                    <a:pt x="28" y="0"/>
                  </a:lnTo>
                  <a:lnTo>
                    <a:pt x="31" y="0"/>
                  </a:lnTo>
                  <a:lnTo>
                    <a:pt x="34" y="1"/>
                  </a:lnTo>
                  <a:lnTo>
                    <a:pt x="35" y="3"/>
                  </a:lnTo>
                  <a:lnTo>
                    <a:pt x="38" y="4"/>
                  </a:lnTo>
                  <a:lnTo>
                    <a:pt x="38" y="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4" name="Freeform 45"/>
            <p:cNvSpPr/>
            <p:nvPr/>
          </p:nvSpPr>
          <p:spPr bwMode="auto">
            <a:xfrm>
              <a:off x="4527551" y="165100"/>
              <a:ext cx="20638" cy="11113"/>
            </a:xfrm>
            <a:custGeom>
              <a:avLst/>
              <a:gdLst/>
              <a:ahLst/>
              <a:cxnLst>
                <a:cxn ang="0">
                  <a:pos x="0" y="0"/>
                </a:cxn>
                <a:cxn ang="0">
                  <a:pos x="0" y="0"/>
                </a:cxn>
                <a:cxn ang="0">
                  <a:pos x="12" y="2"/>
                </a:cxn>
                <a:cxn ang="0">
                  <a:pos x="23" y="6"/>
                </a:cxn>
                <a:cxn ang="0">
                  <a:pos x="28" y="9"/>
                </a:cxn>
                <a:cxn ang="0">
                  <a:pos x="32" y="12"/>
                </a:cxn>
                <a:cxn ang="0">
                  <a:pos x="35" y="17"/>
                </a:cxn>
                <a:cxn ang="0">
                  <a:pos x="37" y="21"/>
                </a:cxn>
                <a:cxn ang="0">
                  <a:pos x="37" y="21"/>
                </a:cxn>
                <a:cxn ang="0">
                  <a:pos x="32" y="22"/>
                </a:cxn>
                <a:cxn ang="0">
                  <a:pos x="27" y="21"/>
                </a:cxn>
                <a:cxn ang="0">
                  <a:pos x="21" y="19"/>
                </a:cxn>
                <a:cxn ang="0">
                  <a:pos x="16" y="16"/>
                </a:cxn>
                <a:cxn ang="0">
                  <a:pos x="11" y="12"/>
                </a:cxn>
                <a:cxn ang="0">
                  <a:pos x="6" y="8"/>
                </a:cxn>
                <a:cxn ang="0">
                  <a:pos x="2" y="4"/>
                </a:cxn>
                <a:cxn ang="0">
                  <a:pos x="0" y="0"/>
                </a:cxn>
                <a:cxn ang="0">
                  <a:pos x="0" y="0"/>
                </a:cxn>
              </a:cxnLst>
              <a:rect l="0" t="0" r="r" b="b"/>
              <a:pathLst>
                <a:path w="37" h="22">
                  <a:moveTo>
                    <a:pt x="0" y="0"/>
                  </a:moveTo>
                  <a:lnTo>
                    <a:pt x="0" y="0"/>
                  </a:lnTo>
                  <a:lnTo>
                    <a:pt x="12" y="2"/>
                  </a:lnTo>
                  <a:lnTo>
                    <a:pt x="23" y="6"/>
                  </a:lnTo>
                  <a:lnTo>
                    <a:pt x="28" y="9"/>
                  </a:lnTo>
                  <a:lnTo>
                    <a:pt x="32" y="12"/>
                  </a:lnTo>
                  <a:lnTo>
                    <a:pt x="35" y="17"/>
                  </a:lnTo>
                  <a:lnTo>
                    <a:pt x="37" y="21"/>
                  </a:lnTo>
                  <a:lnTo>
                    <a:pt x="37" y="21"/>
                  </a:lnTo>
                  <a:lnTo>
                    <a:pt x="32" y="22"/>
                  </a:lnTo>
                  <a:lnTo>
                    <a:pt x="27" y="21"/>
                  </a:lnTo>
                  <a:lnTo>
                    <a:pt x="21" y="19"/>
                  </a:lnTo>
                  <a:lnTo>
                    <a:pt x="16" y="16"/>
                  </a:lnTo>
                  <a:lnTo>
                    <a:pt x="11" y="12"/>
                  </a:lnTo>
                  <a:lnTo>
                    <a:pt x="6" y="8"/>
                  </a:lnTo>
                  <a:lnTo>
                    <a:pt x="2" y="4"/>
                  </a:lnTo>
                  <a:lnTo>
                    <a:pt x="0" y="0"/>
                  </a:lnTo>
                  <a:lnTo>
                    <a:pt x="0"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5" name="Freeform 46"/>
            <p:cNvSpPr/>
            <p:nvPr/>
          </p:nvSpPr>
          <p:spPr bwMode="auto">
            <a:xfrm>
              <a:off x="4525963" y="174625"/>
              <a:ext cx="17463" cy="11113"/>
            </a:xfrm>
            <a:custGeom>
              <a:avLst/>
              <a:gdLst/>
              <a:ahLst/>
              <a:cxnLst>
                <a:cxn ang="0">
                  <a:pos x="34" y="21"/>
                </a:cxn>
                <a:cxn ang="0">
                  <a:pos x="34" y="21"/>
                </a:cxn>
                <a:cxn ang="0">
                  <a:pos x="28" y="21"/>
                </a:cxn>
                <a:cxn ang="0">
                  <a:pos x="23" y="19"/>
                </a:cxn>
                <a:cxn ang="0">
                  <a:pos x="19" y="17"/>
                </a:cxn>
                <a:cxn ang="0">
                  <a:pos x="15" y="14"/>
                </a:cxn>
                <a:cxn ang="0">
                  <a:pos x="8" y="8"/>
                </a:cxn>
                <a:cxn ang="0">
                  <a:pos x="4" y="5"/>
                </a:cxn>
                <a:cxn ang="0">
                  <a:pos x="0" y="3"/>
                </a:cxn>
                <a:cxn ang="0">
                  <a:pos x="0" y="3"/>
                </a:cxn>
                <a:cxn ang="0">
                  <a:pos x="1" y="2"/>
                </a:cxn>
                <a:cxn ang="0">
                  <a:pos x="3" y="1"/>
                </a:cxn>
                <a:cxn ang="0">
                  <a:pos x="8" y="0"/>
                </a:cxn>
                <a:cxn ang="0">
                  <a:pos x="14" y="0"/>
                </a:cxn>
                <a:cxn ang="0">
                  <a:pos x="20" y="2"/>
                </a:cxn>
                <a:cxn ang="0">
                  <a:pos x="25" y="5"/>
                </a:cxn>
                <a:cxn ang="0">
                  <a:pos x="30" y="10"/>
                </a:cxn>
                <a:cxn ang="0">
                  <a:pos x="33" y="16"/>
                </a:cxn>
                <a:cxn ang="0">
                  <a:pos x="34" y="18"/>
                </a:cxn>
                <a:cxn ang="0">
                  <a:pos x="34" y="21"/>
                </a:cxn>
                <a:cxn ang="0">
                  <a:pos x="34" y="21"/>
                </a:cxn>
              </a:cxnLst>
              <a:rect l="0" t="0" r="r" b="b"/>
              <a:pathLst>
                <a:path w="34" h="21">
                  <a:moveTo>
                    <a:pt x="34" y="21"/>
                  </a:moveTo>
                  <a:lnTo>
                    <a:pt x="34" y="21"/>
                  </a:lnTo>
                  <a:lnTo>
                    <a:pt x="28" y="21"/>
                  </a:lnTo>
                  <a:lnTo>
                    <a:pt x="23" y="19"/>
                  </a:lnTo>
                  <a:lnTo>
                    <a:pt x="19" y="17"/>
                  </a:lnTo>
                  <a:lnTo>
                    <a:pt x="15" y="14"/>
                  </a:lnTo>
                  <a:lnTo>
                    <a:pt x="8" y="8"/>
                  </a:lnTo>
                  <a:lnTo>
                    <a:pt x="4" y="5"/>
                  </a:lnTo>
                  <a:lnTo>
                    <a:pt x="0" y="3"/>
                  </a:lnTo>
                  <a:lnTo>
                    <a:pt x="0" y="3"/>
                  </a:lnTo>
                  <a:lnTo>
                    <a:pt x="1" y="2"/>
                  </a:lnTo>
                  <a:lnTo>
                    <a:pt x="3" y="1"/>
                  </a:lnTo>
                  <a:lnTo>
                    <a:pt x="8" y="0"/>
                  </a:lnTo>
                  <a:lnTo>
                    <a:pt x="14" y="0"/>
                  </a:lnTo>
                  <a:lnTo>
                    <a:pt x="20" y="2"/>
                  </a:lnTo>
                  <a:lnTo>
                    <a:pt x="25" y="5"/>
                  </a:lnTo>
                  <a:lnTo>
                    <a:pt x="30" y="10"/>
                  </a:lnTo>
                  <a:lnTo>
                    <a:pt x="33" y="16"/>
                  </a:lnTo>
                  <a:lnTo>
                    <a:pt x="34" y="18"/>
                  </a:lnTo>
                  <a:lnTo>
                    <a:pt x="34" y="21"/>
                  </a:lnTo>
                  <a:lnTo>
                    <a:pt x="34" y="2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6" name="Freeform 47"/>
            <p:cNvSpPr/>
            <p:nvPr/>
          </p:nvSpPr>
          <p:spPr bwMode="auto">
            <a:xfrm>
              <a:off x="4927601" y="206375"/>
              <a:ext cx="22225" cy="14288"/>
            </a:xfrm>
            <a:custGeom>
              <a:avLst/>
              <a:gdLst/>
              <a:ahLst/>
              <a:cxnLst>
                <a:cxn ang="0">
                  <a:pos x="43" y="5"/>
                </a:cxn>
                <a:cxn ang="0">
                  <a:pos x="43" y="5"/>
                </a:cxn>
                <a:cxn ang="0">
                  <a:pos x="39" y="9"/>
                </a:cxn>
                <a:cxn ang="0">
                  <a:pos x="36" y="14"/>
                </a:cxn>
                <a:cxn ang="0">
                  <a:pos x="31" y="17"/>
                </a:cxn>
                <a:cxn ang="0">
                  <a:pos x="25" y="19"/>
                </a:cxn>
                <a:cxn ang="0">
                  <a:pos x="14" y="22"/>
                </a:cxn>
                <a:cxn ang="0">
                  <a:pos x="0" y="26"/>
                </a:cxn>
                <a:cxn ang="0">
                  <a:pos x="0" y="26"/>
                </a:cxn>
                <a:cxn ang="0">
                  <a:pos x="8" y="15"/>
                </a:cxn>
                <a:cxn ang="0">
                  <a:pos x="14" y="9"/>
                </a:cxn>
                <a:cxn ang="0">
                  <a:pos x="20" y="4"/>
                </a:cxn>
                <a:cxn ang="0">
                  <a:pos x="27" y="1"/>
                </a:cxn>
                <a:cxn ang="0">
                  <a:pos x="33" y="0"/>
                </a:cxn>
                <a:cxn ang="0">
                  <a:pos x="35" y="0"/>
                </a:cxn>
                <a:cxn ang="0">
                  <a:pos x="38" y="1"/>
                </a:cxn>
                <a:cxn ang="0">
                  <a:pos x="40" y="2"/>
                </a:cxn>
                <a:cxn ang="0">
                  <a:pos x="43" y="5"/>
                </a:cxn>
                <a:cxn ang="0">
                  <a:pos x="43" y="5"/>
                </a:cxn>
              </a:cxnLst>
              <a:rect l="0" t="0" r="r" b="b"/>
              <a:pathLst>
                <a:path w="43" h="26">
                  <a:moveTo>
                    <a:pt x="43" y="5"/>
                  </a:moveTo>
                  <a:lnTo>
                    <a:pt x="43" y="5"/>
                  </a:lnTo>
                  <a:lnTo>
                    <a:pt x="39" y="9"/>
                  </a:lnTo>
                  <a:lnTo>
                    <a:pt x="36" y="14"/>
                  </a:lnTo>
                  <a:lnTo>
                    <a:pt x="31" y="17"/>
                  </a:lnTo>
                  <a:lnTo>
                    <a:pt x="25" y="19"/>
                  </a:lnTo>
                  <a:lnTo>
                    <a:pt x="14" y="22"/>
                  </a:lnTo>
                  <a:lnTo>
                    <a:pt x="0" y="26"/>
                  </a:lnTo>
                  <a:lnTo>
                    <a:pt x="0" y="26"/>
                  </a:lnTo>
                  <a:lnTo>
                    <a:pt x="8" y="15"/>
                  </a:lnTo>
                  <a:lnTo>
                    <a:pt x="14" y="9"/>
                  </a:lnTo>
                  <a:lnTo>
                    <a:pt x="20" y="4"/>
                  </a:lnTo>
                  <a:lnTo>
                    <a:pt x="27" y="1"/>
                  </a:lnTo>
                  <a:lnTo>
                    <a:pt x="33" y="0"/>
                  </a:lnTo>
                  <a:lnTo>
                    <a:pt x="35" y="0"/>
                  </a:lnTo>
                  <a:lnTo>
                    <a:pt x="38" y="1"/>
                  </a:lnTo>
                  <a:lnTo>
                    <a:pt x="40" y="2"/>
                  </a:lnTo>
                  <a:lnTo>
                    <a:pt x="43" y="5"/>
                  </a:lnTo>
                  <a:lnTo>
                    <a:pt x="43" y="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7" name="Freeform 48"/>
            <p:cNvSpPr/>
            <p:nvPr/>
          </p:nvSpPr>
          <p:spPr bwMode="auto">
            <a:xfrm>
              <a:off x="4932363" y="222250"/>
              <a:ext cx="22225" cy="11113"/>
            </a:xfrm>
            <a:custGeom>
              <a:avLst/>
              <a:gdLst/>
              <a:ahLst/>
              <a:cxnLst>
                <a:cxn ang="0">
                  <a:pos x="41" y="11"/>
                </a:cxn>
                <a:cxn ang="0">
                  <a:pos x="41" y="11"/>
                </a:cxn>
                <a:cxn ang="0">
                  <a:pos x="32" y="16"/>
                </a:cxn>
                <a:cxn ang="0">
                  <a:pos x="20" y="20"/>
                </a:cxn>
                <a:cxn ang="0">
                  <a:pos x="14" y="22"/>
                </a:cxn>
                <a:cxn ang="0">
                  <a:pos x="9" y="22"/>
                </a:cxn>
                <a:cxn ang="0">
                  <a:pos x="4" y="22"/>
                </a:cxn>
                <a:cxn ang="0">
                  <a:pos x="0" y="19"/>
                </a:cxn>
                <a:cxn ang="0">
                  <a:pos x="0" y="19"/>
                </a:cxn>
                <a:cxn ang="0">
                  <a:pos x="9" y="11"/>
                </a:cxn>
                <a:cxn ang="0">
                  <a:pos x="16" y="7"/>
                </a:cxn>
                <a:cxn ang="0">
                  <a:pos x="22" y="3"/>
                </a:cxn>
                <a:cxn ang="0">
                  <a:pos x="28" y="1"/>
                </a:cxn>
                <a:cxn ang="0">
                  <a:pos x="31" y="0"/>
                </a:cxn>
                <a:cxn ang="0">
                  <a:pos x="34" y="1"/>
                </a:cxn>
                <a:cxn ang="0">
                  <a:pos x="36" y="2"/>
                </a:cxn>
                <a:cxn ang="0">
                  <a:pos x="38" y="4"/>
                </a:cxn>
                <a:cxn ang="0">
                  <a:pos x="40" y="7"/>
                </a:cxn>
                <a:cxn ang="0">
                  <a:pos x="41" y="11"/>
                </a:cxn>
                <a:cxn ang="0">
                  <a:pos x="41" y="11"/>
                </a:cxn>
              </a:cxnLst>
              <a:rect l="0" t="0" r="r" b="b"/>
              <a:pathLst>
                <a:path w="41" h="22">
                  <a:moveTo>
                    <a:pt x="41" y="11"/>
                  </a:moveTo>
                  <a:lnTo>
                    <a:pt x="41" y="11"/>
                  </a:lnTo>
                  <a:lnTo>
                    <a:pt x="32" y="16"/>
                  </a:lnTo>
                  <a:lnTo>
                    <a:pt x="20" y="20"/>
                  </a:lnTo>
                  <a:lnTo>
                    <a:pt x="14" y="22"/>
                  </a:lnTo>
                  <a:lnTo>
                    <a:pt x="9" y="22"/>
                  </a:lnTo>
                  <a:lnTo>
                    <a:pt x="4" y="22"/>
                  </a:lnTo>
                  <a:lnTo>
                    <a:pt x="0" y="19"/>
                  </a:lnTo>
                  <a:lnTo>
                    <a:pt x="0" y="19"/>
                  </a:lnTo>
                  <a:lnTo>
                    <a:pt x="9" y="11"/>
                  </a:lnTo>
                  <a:lnTo>
                    <a:pt x="16" y="7"/>
                  </a:lnTo>
                  <a:lnTo>
                    <a:pt x="22" y="3"/>
                  </a:lnTo>
                  <a:lnTo>
                    <a:pt x="28" y="1"/>
                  </a:lnTo>
                  <a:lnTo>
                    <a:pt x="31" y="0"/>
                  </a:lnTo>
                  <a:lnTo>
                    <a:pt x="34" y="1"/>
                  </a:lnTo>
                  <a:lnTo>
                    <a:pt x="36" y="2"/>
                  </a:lnTo>
                  <a:lnTo>
                    <a:pt x="38" y="4"/>
                  </a:lnTo>
                  <a:lnTo>
                    <a:pt x="40" y="7"/>
                  </a:lnTo>
                  <a:lnTo>
                    <a:pt x="41" y="11"/>
                  </a:lnTo>
                  <a:lnTo>
                    <a:pt x="41" y="1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8" name="Freeform 49"/>
            <p:cNvSpPr/>
            <p:nvPr/>
          </p:nvSpPr>
          <p:spPr bwMode="auto">
            <a:xfrm>
              <a:off x="4935538" y="238125"/>
              <a:ext cx="23813" cy="14288"/>
            </a:xfrm>
            <a:custGeom>
              <a:avLst/>
              <a:gdLst/>
              <a:ahLst/>
              <a:cxnLst>
                <a:cxn ang="0">
                  <a:pos x="45" y="1"/>
                </a:cxn>
                <a:cxn ang="0">
                  <a:pos x="45" y="1"/>
                </a:cxn>
                <a:cxn ang="0">
                  <a:pos x="44" y="4"/>
                </a:cxn>
                <a:cxn ang="0">
                  <a:pos x="43" y="7"/>
                </a:cxn>
                <a:cxn ang="0">
                  <a:pos x="42" y="10"/>
                </a:cxn>
                <a:cxn ang="0">
                  <a:pos x="39" y="13"/>
                </a:cxn>
                <a:cxn ang="0">
                  <a:pos x="34" y="17"/>
                </a:cxn>
                <a:cxn ang="0">
                  <a:pos x="28" y="19"/>
                </a:cxn>
                <a:cxn ang="0">
                  <a:pos x="14" y="22"/>
                </a:cxn>
                <a:cxn ang="0">
                  <a:pos x="6" y="24"/>
                </a:cxn>
                <a:cxn ang="0">
                  <a:pos x="0" y="26"/>
                </a:cxn>
                <a:cxn ang="0">
                  <a:pos x="0" y="26"/>
                </a:cxn>
                <a:cxn ang="0">
                  <a:pos x="4" y="21"/>
                </a:cxn>
                <a:cxn ang="0">
                  <a:pos x="8" y="16"/>
                </a:cxn>
                <a:cxn ang="0">
                  <a:pos x="13" y="11"/>
                </a:cxn>
                <a:cxn ang="0">
                  <a:pos x="18" y="7"/>
                </a:cxn>
                <a:cxn ang="0">
                  <a:pos x="24" y="3"/>
                </a:cxn>
                <a:cxn ang="0">
                  <a:pos x="31" y="1"/>
                </a:cxn>
                <a:cxn ang="0">
                  <a:pos x="37" y="0"/>
                </a:cxn>
                <a:cxn ang="0">
                  <a:pos x="45" y="1"/>
                </a:cxn>
                <a:cxn ang="0">
                  <a:pos x="45" y="1"/>
                </a:cxn>
              </a:cxnLst>
              <a:rect l="0" t="0" r="r" b="b"/>
              <a:pathLst>
                <a:path w="45" h="26">
                  <a:moveTo>
                    <a:pt x="45" y="1"/>
                  </a:moveTo>
                  <a:lnTo>
                    <a:pt x="45" y="1"/>
                  </a:lnTo>
                  <a:lnTo>
                    <a:pt x="44" y="4"/>
                  </a:lnTo>
                  <a:lnTo>
                    <a:pt x="43" y="7"/>
                  </a:lnTo>
                  <a:lnTo>
                    <a:pt x="42" y="10"/>
                  </a:lnTo>
                  <a:lnTo>
                    <a:pt x="39" y="13"/>
                  </a:lnTo>
                  <a:lnTo>
                    <a:pt x="34" y="17"/>
                  </a:lnTo>
                  <a:lnTo>
                    <a:pt x="28" y="19"/>
                  </a:lnTo>
                  <a:lnTo>
                    <a:pt x="14" y="22"/>
                  </a:lnTo>
                  <a:lnTo>
                    <a:pt x="6" y="24"/>
                  </a:lnTo>
                  <a:lnTo>
                    <a:pt x="0" y="26"/>
                  </a:lnTo>
                  <a:lnTo>
                    <a:pt x="0" y="26"/>
                  </a:lnTo>
                  <a:lnTo>
                    <a:pt x="4" y="21"/>
                  </a:lnTo>
                  <a:lnTo>
                    <a:pt x="8" y="16"/>
                  </a:lnTo>
                  <a:lnTo>
                    <a:pt x="13" y="11"/>
                  </a:lnTo>
                  <a:lnTo>
                    <a:pt x="18" y="7"/>
                  </a:lnTo>
                  <a:lnTo>
                    <a:pt x="24" y="3"/>
                  </a:lnTo>
                  <a:lnTo>
                    <a:pt x="31" y="1"/>
                  </a:lnTo>
                  <a:lnTo>
                    <a:pt x="37" y="0"/>
                  </a:lnTo>
                  <a:lnTo>
                    <a:pt x="45" y="1"/>
                  </a:lnTo>
                  <a:lnTo>
                    <a:pt x="45"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99" name="Freeform 50"/>
            <p:cNvSpPr/>
            <p:nvPr/>
          </p:nvSpPr>
          <p:spPr bwMode="auto">
            <a:xfrm>
              <a:off x="4464051" y="241300"/>
              <a:ext cx="30163" cy="61913"/>
            </a:xfrm>
            <a:custGeom>
              <a:avLst/>
              <a:gdLst/>
              <a:ahLst/>
              <a:cxnLst>
                <a:cxn ang="0">
                  <a:pos x="54" y="0"/>
                </a:cxn>
                <a:cxn ang="0">
                  <a:pos x="54" y="0"/>
                </a:cxn>
                <a:cxn ang="0">
                  <a:pos x="56" y="5"/>
                </a:cxn>
                <a:cxn ang="0">
                  <a:pos x="55" y="11"/>
                </a:cxn>
                <a:cxn ang="0">
                  <a:pos x="54" y="16"/>
                </a:cxn>
                <a:cxn ang="0">
                  <a:pos x="50" y="22"/>
                </a:cxn>
                <a:cxn ang="0">
                  <a:pos x="48" y="27"/>
                </a:cxn>
                <a:cxn ang="0">
                  <a:pos x="47" y="32"/>
                </a:cxn>
                <a:cxn ang="0">
                  <a:pos x="46" y="38"/>
                </a:cxn>
                <a:cxn ang="0">
                  <a:pos x="48" y="43"/>
                </a:cxn>
                <a:cxn ang="0">
                  <a:pos x="48" y="43"/>
                </a:cxn>
                <a:cxn ang="0">
                  <a:pos x="42" y="53"/>
                </a:cxn>
                <a:cxn ang="0">
                  <a:pos x="38" y="64"/>
                </a:cxn>
                <a:cxn ang="0">
                  <a:pos x="30" y="87"/>
                </a:cxn>
                <a:cxn ang="0">
                  <a:pos x="26" y="98"/>
                </a:cxn>
                <a:cxn ang="0">
                  <a:pos x="24" y="103"/>
                </a:cxn>
                <a:cxn ang="0">
                  <a:pos x="20" y="106"/>
                </a:cxn>
                <a:cxn ang="0">
                  <a:pos x="17" y="110"/>
                </a:cxn>
                <a:cxn ang="0">
                  <a:pos x="13" y="114"/>
                </a:cxn>
                <a:cxn ang="0">
                  <a:pos x="8" y="116"/>
                </a:cxn>
                <a:cxn ang="0">
                  <a:pos x="2" y="118"/>
                </a:cxn>
                <a:cxn ang="0">
                  <a:pos x="2" y="118"/>
                </a:cxn>
                <a:cxn ang="0">
                  <a:pos x="0" y="113"/>
                </a:cxn>
                <a:cxn ang="0">
                  <a:pos x="1" y="108"/>
                </a:cxn>
                <a:cxn ang="0">
                  <a:pos x="2" y="103"/>
                </a:cxn>
                <a:cxn ang="0">
                  <a:pos x="4" y="99"/>
                </a:cxn>
                <a:cxn ang="0">
                  <a:pos x="10" y="91"/>
                </a:cxn>
                <a:cxn ang="0">
                  <a:pos x="16" y="85"/>
                </a:cxn>
                <a:cxn ang="0">
                  <a:pos x="16" y="85"/>
                </a:cxn>
                <a:cxn ang="0">
                  <a:pos x="32" y="44"/>
                </a:cxn>
                <a:cxn ang="0">
                  <a:pos x="40" y="23"/>
                </a:cxn>
                <a:cxn ang="0">
                  <a:pos x="46" y="0"/>
                </a:cxn>
                <a:cxn ang="0">
                  <a:pos x="46" y="0"/>
                </a:cxn>
                <a:cxn ang="0">
                  <a:pos x="54" y="0"/>
                </a:cxn>
                <a:cxn ang="0">
                  <a:pos x="54" y="0"/>
                </a:cxn>
              </a:cxnLst>
              <a:rect l="0" t="0" r="r" b="b"/>
              <a:pathLst>
                <a:path w="56" h="118">
                  <a:moveTo>
                    <a:pt x="54" y="0"/>
                  </a:moveTo>
                  <a:lnTo>
                    <a:pt x="54" y="0"/>
                  </a:lnTo>
                  <a:lnTo>
                    <a:pt x="56" y="5"/>
                  </a:lnTo>
                  <a:lnTo>
                    <a:pt x="55" y="11"/>
                  </a:lnTo>
                  <a:lnTo>
                    <a:pt x="54" y="16"/>
                  </a:lnTo>
                  <a:lnTo>
                    <a:pt x="50" y="22"/>
                  </a:lnTo>
                  <a:lnTo>
                    <a:pt x="48" y="27"/>
                  </a:lnTo>
                  <a:lnTo>
                    <a:pt x="47" y="32"/>
                  </a:lnTo>
                  <a:lnTo>
                    <a:pt x="46" y="38"/>
                  </a:lnTo>
                  <a:lnTo>
                    <a:pt x="48" y="43"/>
                  </a:lnTo>
                  <a:lnTo>
                    <a:pt x="48" y="43"/>
                  </a:lnTo>
                  <a:lnTo>
                    <a:pt x="42" y="53"/>
                  </a:lnTo>
                  <a:lnTo>
                    <a:pt x="38" y="64"/>
                  </a:lnTo>
                  <a:lnTo>
                    <a:pt x="30" y="87"/>
                  </a:lnTo>
                  <a:lnTo>
                    <a:pt x="26" y="98"/>
                  </a:lnTo>
                  <a:lnTo>
                    <a:pt x="24" y="103"/>
                  </a:lnTo>
                  <a:lnTo>
                    <a:pt x="20" y="106"/>
                  </a:lnTo>
                  <a:lnTo>
                    <a:pt x="17" y="110"/>
                  </a:lnTo>
                  <a:lnTo>
                    <a:pt x="13" y="114"/>
                  </a:lnTo>
                  <a:lnTo>
                    <a:pt x="8" y="116"/>
                  </a:lnTo>
                  <a:lnTo>
                    <a:pt x="2" y="118"/>
                  </a:lnTo>
                  <a:lnTo>
                    <a:pt x="2" y="118"/>
                  </a:lnTo>
                  <a:lnTo>
                    <a:pt x="0" y="113"/>
                  </a:lnTo>
                  <a:lnTo>
                    <a:pt x="1" y="108"/>
                  </a:lnTo>
                  <a:lnTo>
                    <a:pt x="2" y="103"/>
                  </a:lnTo>
                  <a:lnTo>
                    <a:pt x="4" y="99"/>
                  </a:lnTo>
                  <a:lnTo>
                    <a:pt x="10" y="91"/>
                  </a:lnTo>
                  <a:lnTo>
                    <a:pt x="16" y="85"/>
                  </a:lnTo>
                  <a:lnTo>
                    <a:pt x="16" y="85"/>
                  </a:lnTo>
                  <a:lnTo>
                    <a:pt x="32" y="44"/>
                  </a:lnTo>
                  <a:lnTo>
                    <a:pt x="40" y="23"/>
                  </a:lnTo>
                  <a:lnTo>
                    <a:pt x="46" y="0"/>
                  </a:lnTo>
                  <a:lnTo>
                    <a:pt x="46" y="0"/>
                  </a:lnTo>
                  <a:lnTo>
                    <a:pt x="54" y="0"/>
                  </a:lnTo>
                  <a:lnTo>
                    <a:pt x="5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0" name="Freeform 51"/>
            <p:cNvSpPr/>
            <p:nvPr/>
          </p:nvSpPr>
          <p:spPr bwMode="auto">
            <a:xfrm>
              <a:off x="4941888" y="254000"/>
              <a:ext cx="23813" cy="11113"/>
            </a:xfrm>
            <a:custGeom>
              <a:avLst/>
              <a:gdLst/>
              <a:ahLst/>
              <a:cxnLst>
                <a:cxn ang="0">
                  <a:pos x="46" y="9"/>
                </a:cxn>
                <a:cxn ang="0">
                  <a:pos x="46" y="9"/>
                </a:cxn>
                <a:cxn ang="0">
                  <a:pos x="42" y="13"/>
                </a:cxn>
                <a:cxn ang="0">
                  <a:pos x="37" y="15"/>
                </a:cxn>
                <a:cxn ang="0">
                  <a:pos x="32" y="17"/>
                </a:cxn>
                <a:cxn ang="0">
                  <a:pos x="25" y="18"/>
                </a:cxn>
                <a:cxn ang="0">
                  <a:pos x="12" y="19"/>
                </a:cxn>
                <a:cxn ang="0">
                  <a:pos x="0" y="18"/>
                </a:cxn>
                <a:cxn ang="0">
                  <a:pos x="0" y="18"/>
                </a:cxn>
                <a:cxn ang="0">
                  <a:pos x="4" y="14"/>
                </a:cxn>
                <a:cxn ang="0">
                  <a:pos x="9" y="9"/>
                </a:cxn>
                <a:cxn ang="0">
                  <a:pos x="17" y="5"/>
                </a:cxn>
                <a:cxn ang="0">
                  <a:pos x="23" y="2"/>
                </a:cxn>
                <a:cxn ang="0">
                  <a:pos x="31" y="0"/>
                </a:cxn>
                <a:cxn ang="0">
                  <a:pos x="34" y="0"/>
                </a:cxn>
                <a:cxn ang="0">
                  <a:pos x="37" y="0"/>
                </a:cxn>
                <a:cxn ang="0">
                  <a:pos x="39" y="2"/>
                </a:cxn>
                <a:cxn ang="0">
                  <a:pos x="42" y="3"/>
                </a:cxn>
                <a:cxn ang="0">
                  <a:pos x="45" y="6"/>
                </a:cxn>
                <a:cxn ang="0">
                  <a:pos x="46" y="9"/>
                </a:cxn>
                <a:cxn ang="0">
                  <a:pos x="46" y="9"/>
                </a:cxn>
              </a:cxnLst>
              <a:rect l="0" t="0" r="r" b="b"/>
              <a:pathLst>
                <a:path w="46" h="19">
                  <a:moveTo>
                    <a:pt x="46" y="9"/>
                  </a:moveTo>
                  <a:lnTo>
                    <a:pt x="46" y="9"/>
                  </a:lnTo>
                  <a:lnTo>
                    <a:pt x="42" y="13"/>
                  </a:lnTo>
                  <a:lnTo>
                    <a:pt x="37" y="15"/>
                  </a:lnTo>
                  <a:lnTo>
                    <a:pt x="32" y="17"/>
                  </a:lnTo>
                  <a:lnTo>
                    <a:pt x="25" y="18"/>
                  </a:lnTo>
                  <a:lnTo>
                    <a:pt x="12" y="19"/>
                  </a:lnTo>
                  <a:lnTo>
                    <a:pt x="0" y="18"/>
                  </a:lnTo>
                  <a:lnTo>
                    <a:pt x="0" y="18"/>
                  </a:lnTo>
                  <a:lnTo>
                    <a:pt x="4" y="14"/>
                  </a:lnTo>
                  <a:lnTo>
                    <a:pt x="9" y="9"/>
                  </a:lnTo>
                  <a:lnTo>
                    <a:pt x="17" y="5"/>
                  </a:lnTo>
                  <a:lnTo>
                    <a:pt x="23" y="2"/>
                  </a:lnTo>
                  <a:lnTo>
                    <a:pt x="31" y="0"/>
                  </a:lnTo>
                  <a:lnTo>
                    <a:pt x="34" y="0"/>
                  </a:lnTo>
                  <a:lnTo>
                    <a:pt x="37" y="0"/>
                  </a:lnTo>
                  <a:lnTo>
                    <a:pt x="39" y="2"/>
                  </a:lnTo>
                  <a:lnTo>
                    <a:pt x="42" y="3"/>
                  </a:lnTo>
                  <a:lnTo>
                    <a:pt x="45" y="6"/>
                  </a:lnTo>
                  <a:lnTo>
                    <a:pt x="46" y="9"/>
                  </a:lnTo>
                  <a:lnTo>
                    <a:pt x="46" y="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1" name="Freeform 52"/>
            <p:cNvSpPr/>
            <p:nvPr/>
          </p:nvSpPr>
          <p:spPr bwMode="auto">
            <a:xfrm>
              <a:off x="4446588" y="269875"/>
              <a:ext cx="14288" cy="17463"/>
            </a:xfrm>
            <a:custGeom>
              <a:avLst/>
              <a:gdLst/>
              <a:ahLst/>
              <a:cxnLst>
                <a:cxn ang="0">
                  <a:pos x="16" y="0"/>
                </a:cxn>
                <a:cxn ang="0">
                  <a:pos x="16" y="0"/>
                </a:cxn>
                <a:cxn ang="0">
                  <a:pos x="25" y="0"/>
                </a:cxn>
                <a:cxn ang="0">
                  <a:pos x="25" y="0"/>
                </a:cxn>
                <a:cxn ang="0">
                  <a:pos x="27" y="2"/>
                </a:cxn>
                <a:cxn ang="0">
                  <a:pos x="28" y="4"/>
                </a:cxn>
                <a:cxn ang="0">
                  <a:pos x="28" y="9"/>
                </a:cxn>
                <a:cxn ang="0">
                  <a:pos x="25" y="17"/>
                </a:cxn>
                <a:cxn ang="0">
                  <a:pos x="22" y="23"/>
                </a:cxn>
                <a:cxn ang="0">
                  <a:pos x="18" y="29"/>
                </a:cxn>
                <a:cxn ang="0">
                  <a:pos x="12" y="32"/>
                </a:cxn>
                <a:cxn ang="0">
                  <a:pos x="9" y="33"/>
                </a:cxn>
                <a:cxn ang="0">
                  <a:pos x="6" y="33"/>
                </a:cxn>
                <a:cxn ang="0">
                  <a:pos x="3" y="32"/>
                </a:cxn>
                <a:cxn ang="0">
                  <a:pos x="0" y="30"/>
                </a:cxn>
                <a:cxn ang="0">
                  <a:pos x="0" y="30"/>
                </a:cxn>
                <a:cxn ang="0">
                  <a:pos x="8" y="16"/>
                </a:cxn>
                <a:cxn ang="0">
                  <a:pos x="13" y="8"/>
                </a:cxn>
                <a:cxn ang="0">
                  <a:pos x="16" y="0"/>
                </a:cxn>
                <a:cxn ang="0">
                  <a:pos x="16" y="0"/>
                </a:cxn>
              </a:cxnLst>
              <a:rect l="0" t="0" r="r" b="b"/>
              <a:pathLst>
                <a:path w="28" h="33">
                  <a:moveTo>
                    <a:pt x="16" y="0"/>
                  </a:moveTo>
                  <a:lnTo>
                    <a:pt x="16" y="0"/>
                  </a:lnTo>
                  <a:lnTo>
                    <a:pt x="25" y="0"/>
                  </a:lnTo>
                  <a:lnTo>
                    <a:pt x="25" y="0"/>
                  </a:lnTo>
                  <a:lnTo>
                    <a:pt x="27" y="2"/>
                  </a:lnTo>
                  <a:lnTo>
                    <a:pt x="28" y="4"/>
                  </a:lnTo>
                  <a:lnTo>
                    <a:pt x="28" y="9"/>
                  </a:lnTo>
                  <a:lnTo>
                    <a:pt x="25" y="17"/>
                  </a:lnTo>
                  <a:lnTo>
                    <a:pt x="22" y="23"/>
                  </a:lnTo>
                  <a:lnTo>
                    <a:pt x="18" y="29"/>
                  </a:lnTo>
                  <a:lnTo>
                    <a:pt x="12" y="32"/>
                  </a:lnTo>
                  <a:lnTo>
                    <a:pt x="9" y="33"/>
                  </a:lnTo>
                  <a:lnTo>
                    <a:pt x="6" y="33"/>
                  </a:lnTo>
                  <a:lnTo>
                    <a:pt x="3" y="32"/>
                  </a:lnTo>
                  <a:lnTo>
                    <a:pt x="0" y="30"/>
                  </a:lnTo>
                  <a:lnTo>
                    <a:pt x="0" y="30"/>
                  </a:lnTo>
                  <a:lnTo>
                    <a:pt x="8" y="16"/>
                  </a:lnTo>
                  <a:lnTo>
                    <a:pt x="13" y="8"/>
                  </a:lnTo>
                  <a:lnTo>
                    <a:pt x="16" y="0"/>
                  </a:lnTo>
                  <a:lnTo>
                    <a:pt x="16"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2" name="Freeform 53"/>
            <p:cNvSpPr/>
            <p:nvPr/>
          </p:nvSpPr>
          <p:spPr bwMode="auto">
            <a:xfrm>
              <a:off x="4551363" y="292100"/>
              <a:ext cx="30163" cy="58738"/>
            </a:xfrm>
            <a:custGeom>
              <a:avLst/>
              <a:gdLst/>
              <a:ahLst/>
              <a:cxnLst>
                <a:cxn ang="0">
                  <a:pos x="57" y="0"/>
                </a:cxn>
                <a:cxn ang="0">
                  <a:pos x="57" y="0"/>
                </a:cxn>
                <a:cxn ang="0">
                  <a:pos x="38" y="55"/>
                </a:cxn>
                <a:cxn ang="0">
                  <a:pos x="29" y="83"/>
                </a:cxn>
                <a:cxn ang="0">
                  <a:pos x="18" y="110"/>
                </a:cxn>
                <a:cxn ang="0">
                  <a:pos x="18" y="110"/>
                </a:cxn>
                <a:cxn ang="0">
                  <a:pos x="13" y="111"/>
                </a:cxn>
                <a:cxn ang="0">
                  <a:pos x="7" y="111"/>
                </a:cxn>
                <a:cxn ang="0">
                  <a:pos x="3" y="110"/>
                </a:cxn>
                <a:cxn ang="0">
                  <a:pos x="1" y="107"/>
                </a:cxn>
                <a:cxn ang="0">
                  <a:pos x="0" y="105"/>
                </a:cxn>
                <a:cxn ang="0">
                  <a:pos x="0" y="105"/>
                </a:cxn>
                <a:cxn ang="0">
                  <a:pos x="5" y="100"/>
                </a:cxn>
                <a:cxn ang="0">
                  <a:pos x="10" y="94"/>
                </a:cxn>
                <a:cxn ang="0">
                  <a:pos x="13" y="86"/>
                </a:cxn>
                <a:cxn ang="0">
                  <a:pos x="16" y="79"/>
                </a:cxn>
                <a:cxn ang="0">
                  <a:pos x="20" y="63"/>
                </a:cxn>
                <a:cxn ang="0">
                  <a:pos x="25" y="45"/>
                </a:cxn>
                <a:cxn ang="0">
                  <a:pos x="30" y="28"/>
                </a:cxn>
                <a:cxn ang="0">
                  <a:pos x="33" y="22"/>
                </a:cxn>
                <a:cxn ang="0">
                  <a:pos x="36" y="15"/>
                </a:cxn>
                <a:cxn ang="0">
                  <a:pos x="40" y="9"/>
                </a:cxn>
                <a:cxn ang="0">
                  <a:pos x="45" y="5"/>
                </a:cxn>
                <a:cxn ang="0">
                  <a:pos x="50" y="1"/>
                </a:cxn>
                <a:cxn ang="0">
                  <a:pos x="57" y="0"/>
                </a:cxn>
                <a:cxn ang="0">
                  <a:pos x="57" y="0"/>
                </a:cxn>
              </a:cxnLst>
              <a:rect l="0" t="0" r="r" b="b"/>
              <a:pathLst>
                <a:path w="57" h="110">
                  <a:moveTo>
                    <a:pt x="57" y="0"/>
                  </a:moveTo>
                  <a:lnTo>
                    <a:pt x="57" y="0"/>
                  </a:lnTo>
                  <a:lnTo>
                    <a:pt x="38" y="55"/>
                  </a:lnTo>
                  <a:lnTo>
                    <a:pt x="29" y="83"/>
                  </a:lnTo>
                  <a:lnTo>
                    <a:pt x="18" y="110"/>
                  </a:lnTo>
                  <a:lnTo>
                    <a:pt x="18" y="110"/>
                  </a:lnTo>
                  <a:lnTo>
                    <a:pt x="13" y="111"/>
                  </a:lnTo>
                  <a:lnTo>
                    <a:pt x="7" y="111"/>
                  </a:lnTo>
                  <a:lnTo>
                    <a:pt x="3" y="110"/>
                  </a:lnTo>
                  <a:lnTo>
                    <a:pt x="1" y="107"/>
                  </a:lnTo>
                  <a:lnTo>
                    <a:pt x="0" y="105"/>
                  </a:lnTo>
                  <a:lnTo>
                    <a:pt x="0" y="105"/>
                  </a:lnTo>
                  <a:lnTo>
                    <a:pt x="5" y="100"/>
                  </a:lnTo>
                  <a:lnTo>
                    <a:pt x="10" y="94"/>
                  </a:lnTo>
                  <a:lnTo>
                    <a:pt x="13" y="86"/>
                  </a:lnTo>
                  <a:lnTo>
                    <a:pt x="16" y="79"/>
                  </a:lnTo>
                  <a:lnTo>
                    <a:pt x="20" y="63"/>
                  </a:lnTo>
                  <a:lnTo>
                    <a:pt x="25" y="45"/>
                  </a:lnTo>
                  <a:lnTo>
                    <a:pt x="30" y="28"/>
                  </a:lnTo>
                  <a:lnTo>
                    <a:pt x="33" y="22"/>
                  </a:lnTo>
                  <a:lnTo>
                    <a:pt x="36" y="15"/>
                  </a:lnTo>
                  <a:lnTo>
                    <a:pt x="40" y="9"/>
                  </a:lnTo>
                  <a:lnTo>
                    <a:pt x="45" y="5"/>
                  </a:lnTo>
                  <a:lnTo>
                    <a:pt x="50" y="1"/>
                  </a:lnTo>
                  <a:lnTo>
                    <a:pt x="57" y="0"/>
                  </a:lnTo>
                  <a:lnTo>
                    <a:pt x="57"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3" name="Freeform 54"/>
            <p:cNvSpPr/>
            <p:nvPr/>
          </p:nvSpPr>
          <p:spPr bwMode="auto">
            <a:xfrm>
              <a:off x="4486276" y="295275"/>
              <a:ext cx="14288" cy="20638"/>
            </a:xfrm>
            <a:custGeom>
              <a:avLst/>
              <a:gdLst/>
              <a:ahLst/>
              <a:cxnLst>
                <a:cxn ang="0">
                  <a:pos x="27" y="0"/>
                </a:cxn>
                <a:cxn ang="0">
                  <a:pos x="27" y="0"/>
                </a:cxn>
                <a:cxn ang="0">
                  <a:pos x="27" y="6"/>
                </a:cxn>
                <a:cxn ang="0">
                  <a:pos x="25" y="12"/>
                </a:cxn>
                <a:cxn ang="0">
                  <a:pos x="22" y="20"/>
                </a:cxn>
                <a:cxn ang="0">
                  <a:pos x="14" y="36"/>
                </a:cxn>
                <a:cxn ang="0">
                  <a:pos x="14" y="36"/>
                </a:cxn>
                <a:cxn ang="0">
                  <a:pos x="9" y="36"/>
                </a:cxn>
                <a:cxn ang="0">
                  <a:pos x="6" y="37"/>
                </a:cxn>
                <a:cxn ang="0">
                  <a:pos x="0" y="38"/>
                </a:cxn>
                <a:cxn ang="0">
                  <a:pos x="0" y="38"/>
                </a:cxn>
                <a:cxn ang="0">
                  <a:pos x="3" y="28"/>
                </a:cxn>
                <a:cxn ang="0">
                  <a:pos x="8" y="17"/>
                </a:cxn>
                <a:cxn ang="0">
                  <a:pos x="12" y="12"/>
                </a:cxn>
                <a:cxn ang="0">
                  <a:pos x="16" y="6"/>
                </a:cxn>
                <a:cxn ang="0">
                  <a:pos x="20" y="3"/>
                </a:cxn>
                <a:cxn ang="0">
                  <a:pos x="27" y="0"/>
                </a:cxn>
                <a:cxn ang="0">
                  <a:pos x="27" y="0"/>
                </a:cxn>
              </a:cxnLst>
              <a:rect l="0" t="0" r="r" b="b"/>
              <a:pathLst>
                <a:path w="27" h="38">
                  <a:moveTo>
                    <a:pt x="27" y="0"/>
                  </a:moveTo>
                  <a:lnTo>
                    <a:pt x="27" y="0"/>
                  </a:lnTo>
                  <a:lnTo>
                    <a:pt x="27" y="6"/>
                  </a:lnTo>
                  <a:lnTo>
                    <a:pt x="25" y="12"/>
                  </a:lnTo>
                  <a:lnTo>
                    <a:pt x="22" y="20"/>
                  </a:lnTo>
                  <a:lnTo>
                    <a:pt x="14" y="36"/>
                  </a:lnTo>
                  <a:lnTo>
                    <a:pt x="14" y="36"/>
                  </a:lnTo>
                  <a:lnTo>
                    <a:pt x="9" y="36"/>
                  </a:lnTo>
                  <a:lnTo>
                    <a:pt x="6" y="37"/>
                  </a:lnTo>
                  <a:lnTo>
                    <a:pt x="0" y="38"/>
                  </a:lnTo>
                  <a:lnTo>
                    <a:pt x="0" y="38"/>
                  </a:lnTo>
                  <a:lnTo>
                    <a:pt x="3" y="28"/>
                  </a:lnTo>
                  <a:lnTo>
                    <a:pt x="8" y="17"/>
                  </a:lnTo>
                  <a:lnTo>
                    <a:pt x="12" y="12"/>
                  </a:lnTo>
                  <a:lnTo>
                    <a:pt x="16" y="6"/>
                  </a:lnTo>
                  <a:lnTo>
                    <a:pt x="20" y="3"/>
                  </a:lnTo>
                  <a:lnTo>
                    <a:pt x="27" y="0"/>
                  </a:lnTo>
                  <a:lnTo>
                    <a:pt x="27"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4" name="Freeform 55"/>
            <p:cNvSpPr/>
            <p:nvPr/>
          </p:nvSpPr>
          <p:spPr bwMode="auto">
            <a:xfrm>
              <a:off x="4933951" y="303213"/>
              <a:ext cx="33338" cy="6350"/>
            </a:xfrm>
            <a:custGeom>
              <a:avLst/>
              <a:gdLst/>
              <a:ahLst/>
              <a:cxnLst>
                <a:cxn ang="0">
                  <a:pos x="61" y="6"/>
                </a:cxn>
                <a:cxn ang="0">
                  <a:pos x="61" y="6"/>
                </a:cxn>
                <a:cxn ang="0">
                  <a:pos x="59" y="8"/>
                </a:cxn>
                <a:cxn ang="0">
                  <a:pos x="55" y="11"/>
                </a:cxn>
                <a:cxn ang="0">
                  <a:pos x="49" y="12"/>
                </a:cxn>
                <a:cxn ang="0">
                  <a:pos x="41" y="13"/>
                </a:cxn>
                <a:cxn ang="0">
                  <a:pos x="33" y="12"/>
                </a:cxn>
                <a:cxn ang="0">
                  <a:pos x="15" y="11"/>
                </a:cxn>
                <a:cxn ang="0">
                  <a:pos x="7" y="9"/>
                </a:cxn>
                <a:cxn ang="0">
                  <a:pos x="0" y="11"/>
                </a:cxn>
                <a:cxn ang="0">
                  <a:pos x="0" y="11"/>
                </a:cxn>
                <a:cxn ang="0">
                  <a:pos x="6" y="6"/>
                </a:cxn>
                <a:cxn ang="0">
                  <a:pos x="14" y="4"/>
                </a:cxn>
                <a:cxn ang="0">
                  <a:pos x="21" y="1"/>
                </a:cxn>
                <a:cxn ang="0">
                  <a:pos x="30" y="0"/>
                </a:cxn>
                <a:cxn ang="0">
                  <a:pos x="38" y="0"/>
                </a:cxn>
                <a:cxn ang="0">
                  <a:pos x="47" y="1"/>
                </a:cxn>
                <a:cxn ang="0">
                  <a:pos x="54" y="3"/>
                </a:cxn>
                <a:cxn ang="0">
                  <a:pos x="61" y="6"/>
                </a:cxn>
                <a:cxn ang="0">
                  <a:pos x="61" y="6"/>
                </a:cxn>
              </a:cxnLst>
              <a:rect l="0" t="0" r="r" b="b"/>
              <a:pathLst>
                <a:path w="61" h="13">
                  <a:moveTo>
                    <a:pt x="61" y="6"/>
                  </a:moveTo>
                  <a:lnTo>
                    <a:pt x="61" y="6"/>
                  </a:lnTo>
                  <a:lnTo>
                    <a:pt x="59" y="8"/>
                  </a:lnTo>
                  <a:lnTo>
                    <a:pt x="55" y="11"/>
                  </a:lnTo>
                  <a:lnTo>
                    <a:pt x="49" y="12"/>
                  </a:lnTo>
                  <a:lnTo>
                    <a:pt x="41" y="13"/>
                  </a:lnTo>
                  <a:lnTo>
                    <a:pt x="33" y="12"/>
                  </a:lnTo>
                  <a:lnTo>
                    <a:pt x="15" y="11"/>
                  </a:lnTo>
                  <a:lnTo>
                    <a:pt x="7" y="9"/>
                  </a:lnTo>
                  <a:lnTo>
                    <a:pt x="0" y="11"/>
                  </a:lnTo>
                  <a:lnTo>
                    <a:pt x="0" y="11"/>
                  </a:lnTo>
                  <a:lnTo>
                    <a:pt x="6" y="6"/>
                  </a:lnTo>
                  <a:lnTo>
                    <a:pt x="14" y="4"/>
                  </a:lnTo>
                  <a:lnTo>
                    <a:pt x="21" y="1"/>
                  </a:lnTo>
                  <a:lnTo>
                    <a:pt x="30" y="0"/>
                  </a:lnTo>
                  <a:lnTo>
                    <a:pt x="38" y="0"/>
                  </a:lnTo>
                  <a:lnTo>
                    <a:pt x="47" y="1"/>
                  </a:lnTo>
                  <a:lnTo>
                    <a:pt x="54" y="3"/>
                  </a:lnTo>
                  <a:lnTo>
                    <a:pt x="61" y="6"/>
                  </a:lnTo>
                  <a:lnTo>
                    <a:pt x="61" y="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5" name="Freeform 56"/>
            <p:cNvSpPr/>
            <p:nvPr/>
          </p:nvSpPr>
          <p:spPr bwMode="auto">
            <a:xfrm>
              <a:off x="4502151" y="304800"/>
              <a:ext cx="17463" cy="20638"/>
            </a:xfrm>
            <a:custGeom>
              <a:avLst/>
              <a:gdLst/>
              <a:ahLst/>
              <a:cxnLst>
                <a:cxn ang="0">
                  <a:pos x="33" y="4"/>
                </a:cxn>
                <a:cxn ang="0">
                  <a:pos x="33" y="4"/>
                </a:cxn>
                <a:cxn ang="0">
                  <a:pos x="28" y="15"/>
                </a:cxn>
                <a:cxn ang="0">
                  <a:pos x="21" y="26"/>
                </a:cxn>
                <a:cxn ang="0">
                  <a:pos x="18" y="30"/>
                </a:cxn>
                <a:cxn ang="0">
                  <a:pos x="13" y="33"/>
                </a:cxn>
                <a:cxn ang="0">
                  <a:pos x="7" y="35"/>
                </a:cxn>
                <a:cxn ang="0">
                  <a:pos x="0" y="37"/>
                </a:cxn>
                <a:cxn ang="0">
                  <a:pos x="0" y="37"/>
                </a:cxn>
                <a:cxn ang="0">
                  <a:pos x="5" y="24"/>
                </a:cxn>
                <a:cxn ang="0">
                  <a:pos x="8" y="15"/>
                </a:cxn>
                <a:cxn ang="0">
                  <a:pos x="12" y="9"/>
                </a:cxn>
                <a:cxn ang="0">
                  <a:pos x="16" y="3"/>
                </a:cxn>
                <a:cxn ang="0">
                  <a:pos x="18" y="1"/>
                </a:cxn>
                <a:cxn ang="0">
                  <a:pos x="20" y="0"/>
                </a:cxn>
                <a:cxn ang="0">
                  <a:pos x="23" y="0"/>
                </a:cxn>
                <a:cxn ang="0">
                  <a:pos x="25" y="0"/>
                </a:cxn>
                <a:cxn ang="0">
                  <a:pos x="29" y="2"/>
                </a:cxn>
                <a:cxn ang="0">
                  <a:pos x="33" y="4"/>
                </a:cxn>
                <a:cxn ang="0">
                  <a:pos x="33" y="4"/>
                </a:cxn>
              </a:cxnLst>
              <a:rect l="0" t="0" r="r" b="b"/>
              <a:pathLst>
                <a:path w="33" h="37">
                  <a:moveTo>
                    <a:pt x="33" y="4"/>
                  </a:moveTo>
                  <a:lnTo>
                    <a:pt x="33" y="4"/>
                  </a:lnTo>
                  <a:lnTo>
                    <a:pt x="28" y="15"/>
                  </a:lnTo>
                  <a:lnTo>
                    <a:pt x="21" y="26"/>
                  </a:lnTo>
                  <a:lnTo>
                    <a:pt x="18" y="30"/>
                  </a:lnTo>
                  <a:lnTo>
                    <a:pt x="13" y="33"/>
                  </a:lnTo>
                  <a:lnTo>
                    <a:pt x="7" y="35"/>
                  </a:lnTo>
                  <a:lnTo>
                    <a:pt x="0" y="37"/>
                  </a:lnTo>
                  <a:lnTo>
                    <a:pt x="0" y="37"/>
                  </a:lnTo>
                  <a:lnTo>
                    <a:pt x="5" y="24"/>
                  </a:lnTo>
                  <a:lnTo>
                    <a:pt x="8" y="15"/>
                  </a:lnTo>
                  <a:lnTo>
                    <a:pt x="12" y="9"/>
                  </a:lnTo>
                  <a:lnTo>
                    <a:pt x="16" y="3"/>
                  </a:lnTo>
                  <a:lnTo>
                    <a:pt x="18" y="1"/>
                  </a:lnTo>
                  <a:lnTo>
                    <a:pt x="20" y="0"/>
                  </a:lnTo>
                  <a:lnTo>
                    <a:pt x="23" y="0"/>
                  </a:lnTo>
                  <a:lnTo>
                    <a:pt x="25" y="0"/>
                  </a:lnTo>
                  <a:lnTo>
                    <a:pt x="29" y="2"/>
                  </a:lnTo>
                  <a:lnTo>
                    <a:pt x="33" y="4"/>
                  </a:lnTo>
                  <a:lnTo>
                    <a:pt x="33" y="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6" name="Freeform 57"/>
            <p:cNvSpPr/>
            <p:nvPr/>
          </p:nvSpPr>
          <p:spPr bwMode="auto">
            <a:xfrm>
              <a:off x="4518026" y="311150"/>
              <a:ext cx="12700" cy="20638"/>
            </a:xfrm>
            <a:custGeom>
              <a:avLst/>
              <a:gdLst/>
              <a:ahLst/>
              <a:cxnLst>
                <a:cxn ang="0">
                  <a:pos x="21" y="1"/>
                </a:cxn>
                <a:cxn ang="0">
                  <a:pos x="21" y="1"/>
                </a:cxn>
                <a:cxn ang="0">
                  <a:pos x="22" y="7"/>
                </a:cxn>
                <a:cxn ang="0">
                  <a:pos x="21" y="13"/>
                </a:cxn>
                <a:cxn ang="0">
                  <a:pos x="20" y="19"/>
                </a:cxn>
                <a:cxn ang="0">
                  <a:pos x="18" y="25"/>
                </a:cxn>
                <a:cxn ang="0">
                  <a:pos x="15" y="29"/>
                </a:cxn>
                <a:cxn ang="0">
                  <a:pos x="12" y="33"/>
                </a:cxn>
                <a:cxn ang="0">
                  <a:pos x="6" y="36"/>
                </a:cxn>
                <a:cxn ang="0">
                  <a:pos x="2" y="38"/>
                </a:cxn>
                <a:cxn ang="0">
                  <a:pos x="2" y="38"/>
                </a:cxn>
                <a:cxn ang="0">
                  <a:pos x="0" y="34"/>
                </a:cxn>
                <a:cxn ang="0">
                  <a:pos x="0" y="28"/>
                </a:cxn>
                <a:cxn ang="0">
                  <a:pos x="1" y="21"/>
                </a:cxn>
                <a:cxn ang="0">
                  <a:pos x="3" y="14"/>
                </a:cxn>
                <a:cxn ang="0">
                  <a:pos x="6" y="7"/>
                </a:cxn>
                <a:cxn ang="0">
                  <a:pos x="11" y="3"/>
                </a:cxn>
                <a:cxn ang="0">
                  <a:pos x="13" y="1"/>
                </a:cxn>
                <a:cxn ang="0">
                  <a:pos x="16" y="0"/>
                </a:cxn>
                <a:cxn ang="0">
                  <a:pos x="19" y="0"/>
                </a:cxn>
                <a:cxn ang="0">
                  <a:pos x="21" y="1"/>
                </a:cxn>
                <a:cxn ang="0">
                  <a:pos x="21" y="1"/>
                </a:cxn>
              </a:cxnLst>
              <a:rect l="0" t="0" r="r" b="b"/>
              <a:pathLst>
                <a:path w="22" h="38">
                  <a:moveTo>
                    <a:pt x="21" y="1"/>
                  </a:moveTo>
                  <a:lnTo>
                    <a:pt x="21" y="1"/>
                  </a:lnTo>
                  <a:lnTo>
                    <a:pt x="22" y="7"/>
                  </a:lnTo>
                  <a:lnTo>
                    <a:pt x="21" y="13"/>
                  </a:lnTo>
                  <a:lnTo>
                    <a:pt x="20" y="19"/>
                  </a:lnTo>
                  <a:lnTo>
                    <a:pt x="18" y="25"/>
                  </a:lnTo>
                  <a:lnTo>
                    <a:pt x="15" y="29"/>
                  </a:lnTo>
                  <a:lnTo>
                    <a:pt x="12" y="33"/>
                  </a:lnTo>
                  <a:lnTo>
                    <a:pt x="6" y="36"/>
                  </a:lnTo>
                  <a:lnTo>
                    <a:pt x="2" y="38"/>
                  </a:lnTo>
                  <a:lnTo>
                    <a:pt x="2" y="38"/>
                  </a:lnTo>
                  <a:lnTo>
                    <a:pt x="0" y="34"/>
                  </a:lnTo>
                  <a:lnTo>
                    <a:pt x="0" y="28"/>
                  </a:lnTo>
                  <a:lnTo>
                    <a:pt x="1" y="21"/>
                  </a:lnTo>
                  <a:lnTo>
                    <a:pt x="3" y="14"/>
                  </a:lnTo>
                  <a:lnTo>
                    <a:pt x="6" y="7"/>
                  </a:lnTo>
                  <a:lnTo>
                    <a:pt x="11" y="3"/>
                  </a:lnTo>
                  <a:lnTo>
                    <a:pt x="13" y="1"/>
                  </a:lnTo>
                  <a:lnTo>
                    <a:pt x="16" y="0"/>
                  </a:lnTo>
                  <a:lnTo>
                    <a:pt x="19" y="0"/>
                  </a:lnTo>
                  <a:lnTo>
                    <a:pt x="21" y="1"/>
                  </a:lnTo>
                  <a:lnTo>
                    <a:pt x="21"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7" name="Freeform 58"/>
            <p:cNvSpPr/>
            <p:nvPr/>
          </p:nvSpPr>
          <p:spPr bwMode="auto">
            <a:xfrm>
              <a:off x="4932363" y="319088"/>
              <a:ext cx="28575" cy="7938"/>
            </a:xfrm>
            <a:custGeom>
              <a:avLst/>
              <a:gdLst/>
              <a:ahLst/>
              <a:cxnLst>
                <a:cxn ang="0">
                  <a:pos x="52" y="8"/>
                </a:cxn>
                <a:cxn ang="0">
                  <a:pos x="52" y="8"/>
                </a:cxn>
                <a:cxn ang="0">
                  <a:pos x="50" y="10"/>
                </a:cxn>
                <a:cxn ang="0">
                  <a:pos x="48" y="12"/>
                </a:cxn>
                <a:cxn ang="0">
                  <a:pos x="42" y="14"/>
                </a:cxn>
                <a:cxn ang="0">
                  <a:pos x="36" y="15"/>
                </a:cxn>
                <a:cxn ang="0">
                  <a:pos x="28" y="15"/>
                </a:cxn>
                <a:cxn ang="0">
                  <a:pos x="13" y="12"/>
                </a:cxn>
                <a:cxn ang="0">
                  <a:pos x="6" y="10"/>
                </a:cxn>
                <a:cxn ang="0">
                  <a:pos x="0" y="9"/>
                </a:cxn>
                <a:cxn ang="0">
                  <a:pos x="0" y="9"/>
                </a:cxn>
                <a:cxn ang="0">
                  <a:pos x="5" y="6"/>
                </a:cxn>
                <a:cxn ang="0">
                  <a:pos x="11" y="3"/>
                </a:cxn>
                <a:cxn ang="0">
                  <a:pos x="19" y="1"/>
                </a:cxn>
                <a:cxn ang="0">
                  <a:pos x="26" y="0"/>
                </a:cxn>
                <a:cxn ang="0">
                  <a:pos x="34" y="0"/>
                </a:cxn>
                <a:cxn ang="0">
                  <a:pos x="41" y="1"/>
                </a:cxn>
                <a:cxn ang="0">
                  <a:pos x="47" y="3"/>
                </a:cxn>
                <a:cxn ang="0">
                  <a:pos x="52" y="8"/>
                </a:cxn>
                <a:cxn ang="0">
                  <a:pos x="52" y="8"/>
                </a:cxn>
              </a:cxnLst>
              <a:rect l="0" t="0" r="r" b="b"/>
              <a:pathLst>
                <a:path w="52" h="15">
                  <a:moveTo>
                    <a:pt x="52" y="8"/>
                  </a:moveTo>
                  <a:lnTo>
                    <a:pt x="52" y="8"/>
                  </a:lnTo>
                  <a:lnTo>
                    <a:pt x="50" y="10"/>
                  </a:lnTo>
                  <a:lnTo>
                    <a:pt x="48" y="12"/>
                  </a:lnTo>
                  <a:lnTo>
                    <a:pt x="42" y="14"/>
                  </a:lnTo>
                  <a:lnTo>
                    <a:pt x="36" y="15"/>
                  </a:lnTo>
                  <a:lnTo>
                    <a:pt x="28" y="15"/>
                  </a:lnTo>
                  <a:lnTo>
                    <a:pt x="13" y="12"/>
                  </a:lnTo>
                  <a:lnTo>
                    <a:pt x="6" y="10"/>
                  </a:lnTo>
                  <a:lnTo>
                    <a:pt x="0" y="9"/>
                  </a:lnTo>
                  <a:lnTo>
                    <a:pt x="0" y="9"/>
                  </a:lnTo>
                  <a:lnTo>
                    <a:pt x="5" y="6"/>
                  </a:lnTo>
                  <a:lnTo>
                    <a:pt x="11" y="3"/>
                  </a:lnTo>
                  <a:lnTo>
                    <a:pt x="19" y="1"/>
                  </a:lnTo>
                  <a:lnTo>
                    <a:pt x="26" y="0"/>
                  </a:lnTo>
                  <a:lnTo>
                    <a:pt x="34" y="0"/>
                  </a:lnTo>
                  <a:lnTo>
                    <a:pt x="41" y="1"/>
                  </a:lnTo>
                  <a:lnTo>
                    <a:pt x="47" y="3"/>
                  </a:lnTo>
                  <a:lnTo>
                    <a:pt x="52" y="8"/>
                  </a:lnTo>
                  <a:lnTo>
                    <a:pt x="52" y="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8" name="Freeform 59"/>
            <p:cNvSpPr/>
            <p:nvPr/>
          </p:nvSpPr>
          <p:spPr bwMode="auto">
            <a:xfrm>
              <a:off x="4533901" y="319088"/>
              <a:ext cx="12700" cy="19050"/>
            </a:xfrm>
            <a:custGeom>
              <a:avLst/>
              <a:gdLst/>
              <a:ahLst/>
              <a:cxnLst>
                <a:cxn ang="0">
                  <a:pos x="26" y="1"/>
                </a:cxn>
                <a:cxn ang="0">
                  <a:pos x="26" y="1"/>
                </a:cxn>
                <a:cxn ang="0">
                  <a:pos x="24" y="14"/>
                </a:cxn>
                <a:cxn ang="0">
                  <a:pos x="22" y="20"/>
                </a:cxn>
                <a:cxn ang="0">
                  <a:pos x="21" y="27"/>
                </a:cxn>
                <a:cxn ang="0">
                  <a:pos x="18" y="32"/>
                </a:cxn>
                <a:cxn ang="0">
                  <a:pos x="14" y="35"/>
                </a:cxn>
                <a:cxn ang="0">
                  <a:pos x="10" y="37"/>
                </a:cxn>
                <a:cxn ang="0">
                  <a:pos x="7" y="37"/>
                </a:cxn>
                <a:cxn ang="0">
                  <a:pos x="0" y="37"/>
                </a:cxn>
                <a:cxn ang="0">
                  <a:pos x="0" y="37"/>
                </a:cxn>
                <a:cxn ang="0">
                  <a:pos x="3" y="32"/>
                </a:cxn>
                <a:cxn ang="0">
                  <a:pos x="5" y="26"/>
                </a:cxn>
                <a:cxn ang="0">
                  <a:pos x="9" y="13"/>
                </a:cxn>
                <a:cxn ang="0">
                  <a:pos x="11" y="6"/>
                </a:cxn>
                <a:cxn ang="0">
                  <a:pos x="15" y="2"/>
                </a:cxn>
                <a:cxn ang="0">
                  <a:pos x="17" y="1"/>
                </a:cxn>
                <a:cxn ang="0">
                  <a:pos x="20" y="0"/>
                </a:cxn>
                <a:cxn ang="0">
                  <a:pos x="22" y="0"/>
                </a:cxn>
                <a:cxn ang="0">
                  <a:pos x="26" y="1"/>
                </a:cxn>
                <a:cxn ang="0">
                  <a:pos x="26" y="1"/>
                </a:cxn>
              </a:cxnLst>
              <a:rect l="0" t="0" r="r" b="b"/>
              <a:pathLst>
                <a:path w="26" h="37">
                  <a:moveTo>
                    <a:pt x="26" y="1"/>
                  </a:moveTo>
                  <a:lnTo>
                    <a:pt x="26" y="1"/>
                  </a:lnTo>
                  <a:lnTo>
                    <a:pt x="24" y="14"/>
                  </a:lnTo>
                  <a:lnTo>
                    <a:pt x="22" y="20"/>
                  </a:lnTo>
                  <a:lnTo>
                    <a:pt x="21" y="27"/>
                  </a:lnTo>
                  <a:lnTo>
                    <a:pt x="18" y="32"/>
                  </a:lnTo>
                  <a:lnTo>
                    <a:pt x="14" y="35"/>
                  </a:lnTo>
                  <a:lnTo>
                    <a:pt x="10" y="37"/>
                  </a:lnTo>
                  <a:lnTo>
                    <a:pt x="7" y="37"/>
                  </a:lnTo>
                  <a:lnTo>
                    <a:pt x="0" y="37"/>
                  </a:lnTo>
                  <a:lnTo>
                    <a:pt x="0" y="37"/>
                  </a:lnTo>
                  <a:lnTo>
                    <a:pt x="3" y="32"/>
                  </a:lnTo>
                  <a:lnTo>
                    <a:pt x="5" y="26"/>
                  </a:lnTo>
                  <a:lnTo>
                    <a:pt x="9" y="13"/>
                  </a:lnTo>
                  <a:lnTo>
                    <a:pt x="11" y="6"/>
                  </a:lnTo>
                  <a:lnTo>
                    <a:pt x="15" y="2"/>
                  </a:lnTo>
                  <a:lnTo>
                    <a:pt x="17" y="1"/>
                  </a:lnTo>
                  <a:lnTo>
                    <a:pt x="20" y="0"/>
                  </a:lnTo>
                  <a:lnTo>
                    <a:pt x="22" y="0"/>
                  </a:lnTo>
                  <a:lnTo>
                    <a:pt x="26" y="1"/>
                  </a:lnTo>
                  <a:lnTo>
                    <a:pt x="26"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09" name="Freeform 60"/>
            <p:cNvSpPr/>
            <p:nvPr/>
          </p:nvSpPr>
          <p:spPr bwMode="auto">
            <a:xfrm>
              <a:off x="4640263" y="333375"/>
              <a:ext cx="26988" cy="55563"/>
            </a:xfrm>
            <a:custGeom>
              <a:avLst/>
              <a:gdLst/>
              <a:ahLst/>
              <a:cxnLst>
                <a:cxn ang="0">
                  <a:pos x="51" y="3"/>
                </a:cxn>
                <a:cxn ang="0">
                  <a:pos x="51" y="3"/>
                </a:cxn>
                <a:cxn ang="0">
                  <a:pos x="46" y="16"/>
                </a:cxn>
                <a:cxn ang="0">
                  <a:pos x="42" y="30"/>
                </a:cxn>
                <a:cxn ang="0">
                  <a:pos x="34" y="55"/>
                </a:cxn>
                <a:cxn ang="0">
                  <a:pos x="31" y="68"/>
                </a:cxn>
                <a:cxn ang="0">
                  <a:pos x="27" y="81"/>
                </a:cxn>
                <a:cxn ang="0">
                  <a:pos x="20" y="93"/>
                </a:cxn>
                <a:cxn ang="0">
                  <a:pos x="14" y="104"/>
                </a:cxn>
                <a:cxn ang="0">
                  <a:pos x="14" y="104"/>
                </a:cxn>
                <a:cxn ang="0">
                  <a:pos x="9" y="104"/>
                </a:cxn>
                <a:cxn ang="0">
                  <a:pos x="5" y="102"/>
                </a:cxn>
                <a:cxn ang="0">
                  <a:pos x="2" y="99"/>
                </a:cxn>
                <a:cxn ang="0">
                  <a:pos x="0" y="98"/>
                </a:cxn>
                <a:cxn ang="0">
                  <a:pos x="0" y="98"/>
                </a:cxn>
                <a:cxn ang="0">
                  <a:pos x="5" y="87"/>
                </a:cxn>
                <a:cxn ang="0">
                  <a:pos x="11" y="77"/>
                </a:cxn>
                <a:cxn ang="0">
                  <a:pos x="16" y="65"/>
                </a:cxn>
                <a:cxn ang="0">
                  <a:pos x="20" y="52"/>
                </a:cxn>
                <a:cxn ang="0">
                  <a:pos x="28" y="26"/>
                </a:cxn>
                <a:cxn ang="0">
                  <a:pos x="34" y="3"/>
                </a:cxn>
                <a:cxn ang="0">
                  <a:pos x="34" y="3"/>
                </a:cxn>
                <a:cxn ang="0">
                  <a:pos x="39" y="1"/>
                </a:cxn>
                <a:cxn ang="0">
                  <a:pos x="43" y="0"/>
                </a:cxn>
                <a:cxn ang="0">
                  <a:pos x="48" y="0"/>
                </a:cxn>
                <a:cxn ang="0">
                  <a:pos x="50" y="1"/>
                </a:cxn>
                <a:cxn ang="0">
                  <a:pos x="51" y="3"/>
                </a:cxn>
                <a:cxn ang="0">
                  <a:pos x="51" y="3"/>
                </a:cxn>
              </a:cxnLst>
              <a:rect l="0" t="0" r="r" b="b"/>
              <a:pathLst>
                <a:path w="51" h="104">
                  <a:moveTo>
                    <a:pt x="51" y="3"/>
                  </a:moveTo>
                  <a:lnTo>
                    <a:pt x="51" y="3"/>
                  </a:lnTo>
                  <a:lnTo>
                    <a:pt x="46" y="16"/>
                  </a:lnTo>
                  <a:lnTo>
                    <a:pt x="42" y="30"/>
                  </a:lnTo>
                  <a:lnTo>
                    <a:pt x="34" y="55"/>
                  </a:lnTo>
                  <a:lnTo>
                    <a:pt x="31" y="68"/>
                  </a:lnTo>
                  <a:lnTo>
                    <a:pt x="27" y="81"/>
                  </a:lnTo>
                  <a:lnTo>
                    <a:pt x="20" y="93"/>
                  </a:lnTo>
                  <a:lnTo>
                    <a:pt x="14" y="104"/>
                  </a:lnTo>
                  <a:lnTo>
                    <a:pt x="14" y="104"/>
                  </a:lnTo>
                  <a:lnTo>
                    <a:pt x="9" y="104"/>
                  </a:lnTo>
                  <a:lnTo>
                    <a:pt x="5" y="102"/>
                  </a:lnTo>
                  <a:lnTo>
                    <a:pt x="2" y="99"/>
                  </a:lnTo>
                  <a:lnTo>
                    <a:pt x="0" y="98"/>
                  </a:lnTo>
                  <a:lnTo>
                    <a:pt x="0" y="98"/>
                  </a:lnTo>
                  <a:lnTo>
                    <a:pt x="5" y="87"/>
                  </a:lnTo>
                  <a:lnTo>
                    <a:pt x="11" y="77"/>
                  </a:lnTo>
                  <a:lnTo>
                    <a:pt x="16" y="65"/>
                  </a:lnTo>
                  <a:lnTo>
                    <a:pt x="20" y="52"/>
                  </a:lnTo>
                  <a:lnTo>
                    <a:pt x="28" y="26"/>
                  </a:lnTo>
                  <a:lnTo>
                    <a:pt x="34" y="3"/>
                  </a:lnTo>
                  <a:lnTo>
                    <a:pt x="34" y="3"/>
                  </a:lnTo>
                  <a:lnTo>
                    <a:pt x="39" y="1"/>
                  </a:lnTo>
                  <a:lnTo>
                    <a:pt x="43" y="0"/>
                  </a:lnTo>
                  <a:lnTo>
                    <a:pt x="48" y="0"/>
                  </a:lnTo>
                  <a:lnTo>
                    <a:pt x="50" y="1"/>
                  </a:lnTo>
                  <a:lnTo>
                    <a:pt x="51" y="3"/>
                  </a:lnTo>
                  <a:lnTo>
                    <a:pt x="51"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0" name="Freeform 61"/>
            <p:cNvSpPr/>
            <p:nvPr/>
          </p:nvSpPr>
          <p:spPr bwMode="auto">
            <a:xfrm>
              <a:off x="4575176" y="334963"/>
              <a:ext cx="14288" cy="23813"/>
            </a:xfrm>
            <a:custGeom>
              <a:avLst/>
              <a:gdLst/>
              <a:ahLst/>
              <a:cxnLst>
                <a:cxn ang="0">
                  <a:pos x="26" y="0"/>
                </a:cxn>
                <a:cxn ang="0">
                  <a:pos x="26" y="0"/>
                </a:cxn>
                <a:cxn ang="0">
                  <a:pos x="27" y="7"/>
                </a:cxn>
                <a:cxn ang="0">
                  <a:pos x="27" y="14"/>
                </a:cxn>
                <a:cxn ang="0">
                  <a:pos x="25" y="20"/>
                </a:cxn>
                <a:cxn ang="0">
                  <a:pos x="22" y="26"/>
                </a:cxn>
                <a:cxn ang="0">
                  <a:pos x="18" y="32"/>
                </a:cxn>
                <a:cxn ang="0">
                  <a:pos x="14" y="37"/>
                </a:cxn>
                <a:cxn ang="0">
                  <a:pos x="7" y="41"/>
                </a:cxn>
                <a:cxn ang="0">
                  <a:pos x="0" y="45"/>
                </a:cxn>
                <a:cxn ang="0">
                  <a:pos x="0" y="45"/>
                </a:cxn>
                <a:cxn ang="0">
                  <a:pos x="1" y="32"/>
                </a:cxn>
                <a:cxn ang="0">
                  <a:pos x="3" y="24"/>
                </a:cxn>
                <a:cxn ang="0">
                  <a:pos x="6" y="18"/>
                </a:cxn>
                <a:cxn ang="0">
                  <a:pos x="10" y="13"/>
                </a:cxn>
                <a:cxn ang="0">
                  <a:pos x="14" y="7"/>
                </a:cxn>
                <a:cxn ang="0">
                  <a:pos x="19" y="3"/>
                </a:cxn>
                <a:cxn ang="0">
                  <a:pos x="26" y="0"/>
                </a:cxn>
                <a:cxn ang="0">
                  <a:pos x="26" y="0"/>
                </a:cxn>
              </a:cxnLst>
              <a:rect l="0" t="0" r="r" b="b"/>
              <a:pathLst>
                <a:path w="27" h="45">
                  <a:moveTo>
                    <a:pt x="26" y="0"/>
                  </a:moveTo>
                  <a:lnTo>
                    <a:pt x="26" y="0"/>
                  </a:lnTo>
                  <a:lnTo>
                    <a:pt x="27" y="7"/>
                  </a:lnTo>
                  <a:lnTo>
                    <a:pt x="27" y="14"/>
                  </a:lnTo>
                  <a:lnTo>
                    <a:pt x="25" y="20"/>
                  </a:lnTo>
                  <a:lnTo>
                    <a:pt x="22" y="26"/>
                  </a:lnTo>
                  <a:lnTo>
                    <a:pt x="18" y="32"/>
                  </a:lnTo>
                  <a:lnTo>
                    <a:pt x="14" y="37"/>
                  </a:lnTo>
                  <a:lnTo>
                    <a:pt x="7" y="41"/>
                  </a:lnTo>
                  <a:lnTo>
                    <a:pt x="0" y="45"/>
                  </a:lnTo>
                  <a:lnTo>
                    <a:pt x="0" y="45"/>
                  </a:lnTo>
                  <a:lnTo>
                    <a:pt x="1" y="32"/>
                  </a:lnTo>
                  <a:lnTo>
                    <a:pt x="3" y="24"/>
                  </a:lnTo>
                  <a:lnTo>
                    <a:pt x="6" y="18"/>
                  </a:lnTo>
                  <a:lnTo>
                    <a:pt x="10" y="13"/>
                  </a:lnTo>
                  <a:lnTo>
                    <a:pt x="14" y="7"/>
                  </a:lnTo>
                  <a:lnTo>
                    <a:pt x="19" y="3"/>
                  </a:lnTo>
                  <a:lnTo>
                    <a:pt x="26" y="0"/>
                  </a:lnTo>
                  <a:lnTo>
                    <a:pt x="26"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1" name="Freeform 62"/>
            <p:cNvSpPr/>
            <p:nvPr/>
          </p:nvSpPr>
          <p:spPr bwMode="auto">
            <a:xfrm>
              <a:off x="4926013" y="334963"/>
              <a:ext cx="30163" cy="9525"/>
            </a:xfrm>
            <a:custGeom>
              <a:avLst/>
              <a:gdLst/>
              <a:ahLst/>
              <a:cxnLst>
                <a:cxn ang="0">
                  <a:pos x="52" y="1"/>
                </a:cxn>
                <a:cxn ang="0">
                  <a:pos x="52" y="1"/>
                </a:cxn>
                <a:cxn ang="0">
                  <a:pos x="54" y="4"/>
                </a:cxn>
                <a:cxn ang="0">
                  <a:pos x="56" y="7"/>
                </a:cxn>
                <a:cxn ang="0">
                  <a:pos x="56" y="12"/>
                </a:cxn>
                <a:cxn ang="0">
                  <a:pos x="56" y="17"/>
                </a:cxn>
                <a:cxn ang="0">
                  <a:pos x="56" y="17"/>
                </a:cxn>
                <a:cxn ang="0">
                  <a:pos x="49" y="18"/>
                </a:cxn>
                <a:cxn ang="0">
                  <a:pos x="42" y="18"/>
                </a:cxn>
                <a:cxn ang="0">
                  <a:pos x="35" y="16"/>
                </a:cxn>
                <a:cxn ang="0">
                  <a:pos x="29" y="14"/>
                </a:cxn>
                <a:cxn ang="0">
                  <a:pos x="15" y="8"/>
                </a:cxn>
                <a:cxn ang="0">
                  <a:pos x="7" y="6"/>
                </a:cxn>
                <a:cxn ang="0">
                  <a:pos x="0" y="5"/>
                </a:cxn>
                <a:cxn ang="0">
                  <a:pos x="0" y="5"/>
                </a:cxn>
                <a:cxn ang="0">
                  <a:pos x="5" y="2"/>
                </a:cxn>
                <a:cxn ang="0">
                  <a:pos x="10" y="0"/>
                </a:cxn>
                <a:cxn ang="0">
                  <a:pos x="17" y="0"/>
                </a:cxn>
                <a:cxn ang="0">
                  <a:pos x="23" y="1"/>
                </a:cxn>
                <a:cxn ang="0">
                  <a:pos x="38" y="2"/>
                </a:cxn>
                <a:cxn ang="0">
                  <a:pos x="45" y="2"/>
                </a:cxn>
                <a:cxn ang="0">
                  <a:pos x="52" y="1"/>
                </a:cxn>
                <a:cxn ang="0">
                  <a:pos x="52" y="1"/>
                </a:cxn>
              </a:cxnLst>
              <a:rect l="0" t="0" r="r" b="b"/>
              <a:pathLst>
                <a:path w="56" h="18">
                  <a:moveTo>
                    <a:pt x="52" y="1"/>
                  </a:moveTo>
                  <a:lnTo>
                    <a:pt x="52" y="1"/>
                  </a:lnTo>
                  <a:lnTo>
                    <a:pt x="54" y="4"/>
                  </a:lnTo>
                  <a:lnTo>
                    <a:pt x="56" y="7"/>
                  </a:lnTo>
                  <a:lnTo>
                    <a:pt x="56" y="12"/>
                  </a:lnTo>
                  <a:lnTo>
                    <a:pt x="56" y="17"/>
                  </a:lnTo>
                  <a:lnTo>
                    <a:pt x="56" y="17"/>
                  </a:lnTo>
                  <a:lnTo>
                    <a:pt x="49" y="18"/>
                  </a:lnTo>
                  <a:lnTo>
                    <a:pt x="42" y="18"/>
                  </a:lnTo>
                  <a:lnTo>
                    <a:pt x="35" y="16"/>
                  </a:lnTo>
                  <a:lnTo>
                    <a:pt x="29" y="14"/>
                  </a:lnTo>
                  <a:lnTo>
                    <a:pt x="15" y="8"/>
                  </a:lnTo>
                  <a:lnTo>
                    <a:pt x="7" y="6"/>
                  </a:lnTo>
                  <a:lnTo>
                    <a:pt x="0" y="5"/>
                  </a:lnTo>
                  <a:lnTo>
                    <a:pt x="0" y="5"/>
                  </a:lnTo>
                  <a:lnTo>
                    <a:pt x="5" y="2"/>
                  </a:lnTo>
                  <a:lnTo>
                    <a:pt x="10" y="0"/>
                  </a:lnTo>
                  <a:lnTo>
                    <a:pt x="17" y="0"/>
                  </a:lnTo>
                  <a:lnTo>
                    <a:pt x="23" y="1"/>
                  </a:lnTo>
                  <a:lnTo>
                    <a:pt x="38" y="2"/>
                  </a:lnTo>
                  <a:lnTo>
                    <a:pt x="45" y="2"/>
                  </a:lnTo>
                  <a:lnTo>
                    <a:pt x="52" y="1"/>
                  </a:lnTo>
                  <a:lnTo>
                    <a:pt x="52"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2" name="Freeform 63"/>
            <p:cNvSpPr/>
            <p:nvPr/>
          </p:nvSpPr>
          <p:spPr bwMode="auto">
            <a:xfrm>
              <a:off x="4589463" y="346075"/>
              <a:ext cx="15875" cy="23813"/>
            </a:xfrm>
            <a:custGeom>
              <a:avLst/>
              <a:gdLst/>
              <a:ahLst/>
              <a:cxnLst>
                <a:cxn ang="0">
                  <a:pos x="18" y="0"/>
                </a:cxn>
                <a:cxn ang="0">
                  <a:pos x="18" y="0"/>
                </a:cxn>
                <a:cxn ang="0">
                  <a:pos x="22" y="2"/>
                </a:cxn>
                <a:cxn ang="0">
                  <a:pos x="25" y="4"/>
                </a:cxn>
                <a:cxn ang="0">
                  <a:pos x="26" y="8"/>
                </a:cxn>
                <a:cxn ang="0">
                  <a:pos x="28" y="11"/>
                </a:cxn>
                <a:cxn ang="0">
                  <a:pos x="29" y="14"/>
                </a:cxn>
                <a:cxn ang="0">
                  <a:pos x="28" y="17"/>
                </a:cxn>
                <a:cxn ang="0">
                  <a:pos x="25" y="25"/>
                </a:cxn>
                <a:cxn ang="0">
                  <a:pos x="20" y="32"/>
                </a:cxn>
                <a:cxn ang="0">
                  <a:pos x="14" y="38"/>
                </a:cxn>
                <a:cxn ang="0">
                  <a:pos x="7" y="42"/>
                </a:cxn>
                <a:cxn ang="0">
                  <a:pos x="0" y="44"/>
                </a:cxn>
                <a:cxn ang="0">
                  <a:pos x="0" y="44"/>
                </a:cxn>
                <a:cxn ang="0">
                  <a:pos x="0" y="40"/>
                </a:cxn>
                <a:cxn ang="0">
                  <a:pos x="2" y="34"/>
                </a:cxn>
                <a:cxn ang="0">
                  <a:pos x="8" y="24"/>
                </a:cxn>
                <a:cxn ang="0">
                  <a:pos x="14" y="13"/>
                </a:cxn>
                <a:cxn ang="0">
                  <a:pos x="17" y="7"/>
                </a:cxn>
                <a:cxn ang="0">
                  <a:pos x="18" y="0"/>
                </a:cxn>
                <a:cxn ang="0">
                  <a:pos x="18" y="0"/>
                </a:cxn>
              </a:cxnLst>
              <a:rect l="0" t="0" r="r" b="b"/>
              <a:pathLst>
                <a:path w="28" h="44">
                  <a:moveTo>
                    <a:pt x="18" y="0"/>
                  </a:moveTo>
                  <a:lnTo>
                    <a:pt x="18" y="0"/>
                  </a:lnTo>
                  <a:lnTo>
                    <a:pt x="22" y="2"/>
                  </a:lnTo>
                  <a:lnTo>
                    <a:pt x="25" y="4"/>
                  </a:lnTo>
                  <a:lnTo>
                    <a:pt x="26" y="8"/>
                  </a:lnTo>
                  <a:lnTo>
                    <a:pt x="28" y="11"/>
                  </a:lnTo>
                  <a:lnTo>
                    <a:pt x="29" y="14"/>
                  </a:lnTo>
                  <a:lnTo>
                    <a:pt x="28" y="17"/>
                  </a:lnTo>
                  <a:lnTo>
                    <a:pt x="25" y="25"/>
                  </a:lnTo>
                  <a:lnTo>
                    <a:pt x="20" y="32"/>
                  </a:lnTo>
                  <a:lnTo>
                    <a:pt x="14" y="38"/>
                  </a:lnTo>
                  <a:lnTo>
                    <a:pt x="7" y="42"/>
                  </a:lnTo>
                  <a:lnTo>
                    <a:pt x="0" y="44"/>
                  </a:lnTo>
                  <a:lnTo>
                    <a:pt x="0" y="44"/>
                  </a:lnTo>
                  <a:lnTo>
                    <a:pt x="0" y="40"/>
                  </a:lnTo>
                  <a:lnTo>
                    <a:pt x="2" y="34"/>
                  </a:lnTo>
                  <a:lnTo>
                    <a:pt x="8" y="24"/>
                  </a:lnTo>
                  <a:lnTo>
                    <a:pt x="14" y="13"/>
                  </a:lnTo>
                  <a:lnTo>
                    <a:pt x="17" y="7"/>
                  </a:lnTo>
                  <a:lnTo>
                    <a:pt x="18" y="0"/>
                  </a:lnTo>
                  <a:lnTo>
                    <a:pt x="18"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3" name="Freeform 64"/>
            <p:cNvSpPr/>
            <p:nvPr/>
          </p:nvSpPr>
          <p:spPr bwMode="auto">
            <a:xfrm>
              <a:off x="4605338" y="350838"/>
              <a:ext cx="12700" cy="22225"/>
            </a:xfrm>
            <a:custGeom>
              <a:avLst/>
              <a:gdLst/>
              <a:ahLst/>
              <a:cxnLst>
                <a:cxn ang="0">
                  <a:pos x="18" y="0"/>
                </a:cxn>
                <a:cxn ang="0">
                  <a:pos x="18" y="0"/>
                </a:cxn>
                <a:cxn ang="0">
                  <a:pos x="22" y="5"/>
                </a:cxn>
                <a:cxn ang="0">
                  <a:pos x="24" y="10"/>
                </a:cxn>
                <a:cxn ang="0">
                  <a:pos x="25" y="16"/>
                </a:cxn>
                <a:cxn ang="0">
                  <a:pos x="25" y="22"/>
                </a:cxn>
                <a:cxn ang="0">
                  <a:pos x="24" y="28"/>
                </a:cxn>
                <a:cxn ang="0">
                  <a:pos x="21" y="33"/>
                </a:cxn>
                <a:cxn ang="0">
                  <a:pos x="18" y="38"/>
                </a:cxn>
                <a:cxn ang="0">
                  <a:pos x="15" y="43"/>
                </a:cxn>
                <a:cxn ang="0">
                  <a:pos x="15" y="43"/>
                </a:cxn>
                <a:cxn ang="0">
                  <a:pos x="9" y="43"/>
                </a:cxn>
                <a:cxn ang="0">
                  <a:pos x="5" y="40"/>
                </a:cxn>
                <a:cxn ang="0">
                  <a:pos x="0" y="35"/>
                </a:cxn>
                <a:cxn ang="0">
                  <a:pos x="0" y="35"/>
                </a:cxn>
                <a:cxn ang="0">
                  <a:pos x="5" y="33"/>
                </a:cxn>
                <a:cxn ang="0">
                  <a:pos x="7" y="29"/>
                </a:cxn>
                <a:cxn ang="0">
                  <a:pos x="9" y="24"/>
                </a:cxn>
                <a:cxn ang="0">
                  <a:pos x="10" y="19"/>
                </a:cxn>
                <a:cxn ang="0">
                  <a:pos x="12" y="8"/>
                </a:cxn>
                <a:cxn ang="0">
                  <a:pos x="15" y="4"/>
                </a:cxn>
                <a:cxn ang="0">
                  <a:pos x="18" y="0"/>
                </a:cxn>
                <a:cxn ang="0">
                  <a:pos x="18" y="0"/>
                </a:cxn>
              </a:cxnLst>
              <a:rect l="0" t="0" r="r" b="b"/>
              <a:pathLst>
                <a:path w="25" h="43">
                  <a:moveTo>
                    <a:pt x="18" y="0"/>
                  </a:moveTo>
                  <a:lnTo>
                    <a:pt x="18" y="0"/>
                  </a:lnTo>
                  <a:lnTo>
                    <a:pt x="22" y="5"/>
                  </a:lnTo>
                  <a:lnTo>
                    <a:pt x="24" y="10"/>
                  </a:lnTo>
                  <a:lnTo>
                    <a:pt x="25" y="16"/>
                  </a:lnTo>
                  <a:lnTo>
                    <a:pt x="25" y="22"/>
                  </a:lnTo>
                  <a:lnTo>
                    <a:pt x="24" y="28"/>
                  </a:lnTo>
                  <a:lnTo>
                    <a:pt x="21" y="33"/>
                  </a:lnTo>
                  <a:lnTo>
                    <a:pt x="18" y="38"/>
                  </a:lnTo>
                  <a:lnTo>
                    <a:pt x="15" y="43"/>
                  </a:lnTo>
                  <a:lnTo>
                    <a:pt x="15" y="43"/>
                  </a:lnTo>
                  <a:lnTo>
                    <a:pt x="9" y="43"/>
                  </a:lnTo>
                  <a:lnTo>
                    <a:pt x="5" y="40"/>
                  </a:lnTo>
                  <a:lnTo>
                    <a:pt x="0" y="35"/>
                  </a:lnTo>
                  <a:lnTo>
                    <a:pt x="0" y="35"/>
                  </a:lnTo>
                  <a:lnTo>
                    <a:pt x="5" y="33"/>
                  </a:lnTo>
                  <a:lnTo>
                    <a:pt x="7" y="29"/>
                  </a:lnTo>
                  <a:lnTo>
                    <a:pt x="9" y="24"/>
                  </a:lnTo>
                  <a:lnTo>
                    <a:pt x="10" y="19"/>
                  </a:lnTo>
                  <a:lnTo>
                    <a:pt x="12" y="8"/>
                  </a:lnTo>
                  <a:lnTo>
                    <a:pt x="15" y="4"/>
                  </a:lnTo>
                  <a:lnTo>
                    <a:pt x="18" y="0"/>
                  </a:lnTo>
                  <a:lnTo>
                    <a:pt x="18"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4" name="Freeform 65"/>
            <p:cNvSpPr/>
            <p:nvPr/>
          </p:nvSpPr>
          <p:spPr bwMode="auto">
            <a:xfrm>
              <a:off x="4924426" y="350838"/>
              <a:ext cx="26988" cy="11113"/>
            </a:xfrm>
            <a:custGeom>
              <a:avLst/>
              <a:gdLst/>
              <a:ahLst/>
              <a:cxnLst>
                <a:cxn ang="0">
                  <a:pos x="53" y="11"/>
                </a:cxn>
                <a:cxn ang="0">
                  <a:pos x="53" y="11"/>
                </a:cxn>
                <a:cxn ang="0">
                  <a:pos x="51" y="15"/>
                </a:cxn>
                <a:cxn ang="0">
                  <a:pos x="49" y="17"/>
                </a:cxn>
                <a:cxn ang="0">
                  <a:pos x="45" y="19"/>
                </a:cxn>
                <a:cxn ang="0">
                  <a:pos x="42" y="20"/>
                </a:cxn>
                <a:cxn ang="0">
                  <a:pos x="39" y="20"/>
                </a:cxn>
                <a:cxn ang="0">
                  <a:pos x="36" y="20"/>
                </a:cxn>
                <a:cxn ang="0">
                  <a:pos x="28" y="17"/>
                </a:cxn>
                <a:cxn ang="0">
                  <a:pos x="20" y="14"/>
                </a:cxn>
                <a:cxn ang="0">
                  <a:pos x="12" y="8"/>
                </a:cxn>
                <a:cxn ang="0">
                  <a:pos x="0" y="0"/>
                </a:cxn>
                <a:cxn ang="0">
                  <a:pos x="0" y="0"/>
                </a:cxn>
                <a:cxn ang="0">
                  <a:pos x="7" y="0"/>
                </a:cxn>
                <a:cxn ang="0">
                  <a:pos x="13" y="0"/>
                </a:cxn>
                <a:cxn ang="0">
                  <a:pos x="27" y="2"/>
                </a:cxn>
                <a:cxn ang="0">
                  <a:pos x="41" y="5"/>
                </a:cxn>
                <a:cxn ang="0">
                  <a:pos x="53" y="11"/>
                </a:cxn>
                <a:cxn ang="0">
                  <a:pos x="53" y="11"/>
                </a:cxn>
              </a:cxnLst>
              <a:rect l="0" t="0" r="r" b="b"/>
              <a:pathLst>
                <a:path w="52" h="20">
                  <a:moveTo>
                    <a:pt x="53" y="11"/>
                  </a:moveTo>
                  <a:lnTo>
                    <a:pt x="53" y="11"/>
                  </a:lnTo>
                  <a:lnTo>
                    <a:pt x="51" y="15"/>
                  </a:lnTo>
                  <a:lnTo>
                    <a:pt x="49" y="17"/>
                  </a:lnTo>
                  <a:lnTo>
                    <a:pt x="45" y="19"/>
                  </a:lnTo>
                  <a:lnTo>
                    <a:pt x="42" y="20"/>
                  </a:lnTo>
                  <a:lnTo>
                    <a:pt x="39" y="20"/>
                  </a:lnTo>
                  <a:lnTo>
                    <a:pt x="36" y="20"/>
                  </a:lnTo>
                  <a:lnTo>
                    <a:pt x="28" y="17"/>
                  </a:lnTo>
                  <a:lnTo>
                    <a:pt x="20" y="14"/>
                  </a:lnTo>
                  <a:lnTo>
                    <a:pt x="12" y="8"/>
                  </a:lnTo>
                  <a:lnTo>
                    <a:pt x="0" y="0"/>
                  </a:lnTo>
                  <a:lnTo>
                    <a:pt x="0" y="0"/>
                  </a:lnTo>
                  <a:lnTo>
                    <a:pt x="7" y="0"/>
                  </a:lnTo>
                  <a:lnTo>
                    <a:pt x="13" y="0"/>
                  </a:lnTo>
                  <a:lnTo>
                    <a:pt x="27" y="2"/>
                  </a:lnTo>
                  <a:lnTo>
                    <a:pt x="41" y="5"/>
                  </a:lnTo>
                  <a:lnTo>
                    <a:pt x="53" y="11"/>
                  </a:lnTo>
                  <a:lnTo>
                    <a:pt x="53" y="1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5" name="Freeform 66"/>
            <p:cNvSpPr/>
            <p:nvPr/>
          </p:nvSpPr>
          <p:spPr bwMode="auto">
            <a:xfrm>
              <a:off x="4622801" y="363538"/>
              <a:ext cx="11113" cy="14288"/>
            </a:xfrm>
            <a:custGeom>
              <a:avLst/>
              <a:gdLst/>
              <a:ahLst/>
              <a:cxnLst>
                <a:cxn ang="0">
                  <a:pos x="22" y="0"/>
                </a:cxn>
                <a:cxn ang="0">
                  <a:pos x="22" y="0"/>
                </a:cxn>
                <a:cxn ang="0">
                  <a:pos x="20" y="11"/>
                </a:cxn>
                <a:cxn ang="0">
                  <a:pos x="19" y="16"/>
                </a:cxn>
                <a:cxn ang="0">
                  <a:pos x="17" y="22"/>
                </a:cxn>
                <a:cxn ang="0">
                  <a:pos x="14" y="25"/>
                </a:cxn>
                <a:cxn ang="0">
                  <a:pos x="11" y="28"/>
                </a:cxn>
                <a:cxn ang="0">
                  <a:pos x="6" y="28"/>
                </a:cxn>
                <a:cxn ang="0">
                  <a:pos x="0" y="27"/>
                </a:cxn>
                <a:cxn ang="0">
                  <a:pos x="0" y="27"/>
                </a:cxn>
                <a:cxn ang="0">
                  <a:pos x="4" y="17"/>
                </a:cxn>
                <a:cxn ang="0">
                  <a:pos x="8" y="9"/>
                </a:cxn>
                <a:cxn ang="0">
                  <a:pos x="12" y="5"/>
                </a:cxn>
                <a:cxn ang="0">
                  <a:pos x="15" y="1"/>
                </a:cxn>
                <a:cxn ang="0">
                  <a:pos x="18" y="0"/>
                </a:cxn>
                <a:cxn ang="0">
                  <a:pos x="22" y="0"/>
                </a:cxn>
                <a:cxn ang="0">
                  <a:pos x="22" y="0"/>
                </a:cxn>
              </a:cxnLst>
              <a:rect l="0" t="0" r="r" b="b"/>
              <a:pathLst>
                <a:path w="22" h="28">
                  <a:moveTo>
                    <a:pt x="22" y="0"/>
                  </a:moveTo>
                  <a:lnTo>
                    <a:pt x="22" y="0"/>
                  </a:lnTo>
                  <a:lnTo>
                    <a:pt x="20" y="11"/>
                  </a:lnTo>
                  <a:lnTo>
                    <a:pt x="19" y="16"/>
                  </a:lnTo>
                  <a:lnTo>
                    <a:pt x="17" y="22"/>
                  </a:lnTo>
                  <a:lnTo>
                    <a:pt x="14" y="25"/>
                  </a:lnTo>
                  <a:lnTo>
                    <a:pt x="11" y="28"/>
                  </a:lnTo>
                  <a:lnTo>
                    <a:pt x="6" y="28"/>
                  </a:lnTo>
                  <a:lnTo>
                    <a:pt x="0" y="27"/>
                  </a:lnTo>
                  <a:lnTo>
                    <a:pt x="0" y="27"/>
                  </a:lnTo>
                  <a:lnTo>
                    <a:pt x="4" y="17"/>
                  </a:lnTo>
                  <a:lnTo>
                    <a:pt x="8" y="9"/>
                  </a:lnTo>
                  <a:lnTo>
                    <a:pt x="12" y="5"/>
                  </a:lnTo>
                  <a:lnTo>
                    <a:pt x="15" y="1"/>
                  </a:lnTo>
                  <a:lnTo>
                    <a:pt x="18" y="0"/>
                  </a:lnTo>
                  <a:lnTo>
                    <a:pt x="22" y="0"/>
                  </a:lnTo>
                  <a:lnTo>
                    <a:pt x="22"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6" name="Freeform 67"/>
            <p:cNvSpPr/>
            <p:nvPr/>
          </p:nvSpPr>
          <p:spPr bwMode="auto">
            <a:xfrm>
              <a:off x="4733926" y="374650"/>
              <a:ext cx="25400" cy="57150"/>
            </a:xfrm>
            <a:custGeom>
              <a:avLst/>
              <a:gdLst/>
              <a:ahLst/>
              <a:cxnLst>
                <a:cxn ang="0">
                  <a:pos x="48" y="6"/>
                </a:cxn>
                <a:cxn ang="0">
                  <a:pos x="48" y="6"/>
                </a:cxn>
                <a:cxn ang="0">
                  <a:pos x="47" y="11"/>
                </a:cxn>
                <a:cxn ang="0">
                  <a:pos x="44" y="17"/>
                </a:cxn>
                <a:cxn ang="0">
                  <a:pos x="38" y="25"/>
                </a:cxn>
                <a:cxn ang="0">
                  <a:pos x="38" y="25"/>
                </a:cxn>
                <a:cxn ang="0">
                  <a:pos x="38" y="30"/>
                </a:cxn>
                <a:cxn ang="0">
                  <a:pos x="39" y="33"/>
                </a:cxn>
                <a:cxn ang="0">
                  <a:pos x="39" y="35"/>
                </a:cxn>
                <a:cxn ang="0">
                  <a:pos x="40" y="38"/>
                </a:cxn>
                <a:cxn ang="0">
                  <a:pos x="40" y="38"/>
                </a:cxn>
                <a:cxn ang="0">
                  <a:pos x="35" y="53"/>
                </a:cxn>
                <a:cxn ang="0">
                  <a:pos x="32" y="62"/>
                </a:cxn>
                <a:cxn ang="0">
                  <a:pos x="31" y="72"/>
                </a:cxn>
                <a:cxn ang="0">
                  <a:pos x="31" y="72"/>
                </a:cxn>
                <a:cxn ang="0">
                  <a:pos x="25" y="76"/>
                </a:cxn>
                <a:cxn ang="0">
                  <a:pos x="22" y="81"/>
                </a:cxn>
                <a:cxn ang="0">
                  <a:pos x="17" y="92"/>
                </a:cxn>
                <a:cxn ang="0">
                  <a:pos x="15" y="98"/>
                </a:cxn>
                <a:cxn ang="0">
                  <a:pos x="10" y="102"/>
                </a:cxn>
                <a:cxn ang="0">
                  <a:pos x="6" y="107"/>
                </a:cxn>
                <a:cxn ang="0">
                  <a:pos x="0" y="109"/>
                </a:cxn>
                <a:cxn ang="0">
                  <a:pos x="0" y="109"/>
                </a:cxn>
                <a:cxn ang="0">
                  <a:pos x="0" y="101"/>
                </a:cxn>
                <a:cxn ang="0">
                  <a:pos x="0" y="95"/>
                </a:cxn>
                <a:cxn ang="0">
                  <a:pos x="1" y="89"/>
                </a:cxn>
                <a:cxn ang="0">
                  <a:pos x="2" y="82"/>
                </a:cxn>
                <a:cxn ang="0">
                  <a:pos x="7" y="69"/>
                </a:cxn>
                <a:cxn ang="0">
                  <a:pos x="13" y="56"/>
                </a:cxn>
                <a:cxn ang="0">
                  <a:pos x="19" y="44"/>
                </a:cxn>
                <a:cxn ang="0">
                  <a:pos x="24" y="30"/>
                </a:cxn>
                <a:cxn ang="0">
                  <a:pos x="29" y="16"/>
                </a:cxn>
                <a:cxn ang="0">
                  <a:pos x="30" y="7"/>
                </a:cxn>
                <a:cxn ang="0">
                  <a:pos x="31" y="0"/>
                </a:cxn>
                <a:cxn ang="0">
                  <a:pos x="31" y="0"/>
                </a:cxn>
                <a:cxn ang="0">
                  <a:pos x="34" y="0"/>
                </a:cxn>
                <a:cxn ang="0">
                  <a:pos x="36" y="0"/>
                </a:cxn>
                <a:cxn ang="0">
                  <a:pos x="40" y="1"/>
                </a:cxn>
                <a:cxn ang="0">
                  <a:pos x="45" y="4"/>
                </a:cxn>
                <a:cxn ang="0">
                  <a:pos x="48" y="6"/>
                </a:cxn>
                <a:cxn ang="0">
                  <a:pos x="48" y="6"/>
                </a:cxn>
              </a:cxnLst>
              <a:rect l="0" t="0" r="r" b="b"/>
              <a:pathLst>
                <a:path w="48" h="109">
                  <a:moveTo>
                    <a:pt x="48" y="6"/>
                  </a:moveTo>
                  <a:lnTo>
                    <a:pt x="48" y="6"/>
                  </a:lnTo>
                  <a:lnTo>
                    <a:pt x="47" y="11"/>
                  </a:lnTo>
                  <a:lnTo>
                    <a:pt x="44" y="17"/>
                  </a:lnTo>
                  <a:lnTo>
                    <a:pt x="38" y="25"/>
                  </a:lnTo>
                  <a:lnTo>
                    <a:pt x="38" y="25"/>
                  </a:lnTo>
                  <a:lnTo>
                    <a:pt x="38" y="30"/>
                  </a:lnTo>
                  <a:lnTo>
                    <a:pt x="39" y="33"/>
                  </a:lnTo>
                  <a:lnTo>
                    <a:pt x="39" y="35"/>
                  </a:lnTo>
                  <a:lnTo>
                    <a:pt x="40" y="38"/>
                  </a:lnTo>
                  <a:lnTo>
                    <a:pt x="40" y="38"/>
                  </a:lnTo>
                  <a:lnTo>
                    <a:pt x="35" y="53"/>
                  </a:lnTo>
                  <a:lnTo>
                    <a:pt x="32" y="62"/>
                  </a:lnTo>
                  <a:lnTo>
                    <a:pt x="31" y="72"/>
                  </a:lnTo>
                  <a:lnTo>
                    <a:pt x="31" y="72"/>
                  </a:lnTo>
                  <a:lnTo>
                    <a:pt x="25" y="76"/>
                  </a:lnTo>
                  <a:lnTo>
                    <a:pt x="22" y="81"/>
                  </a:lnTo>
                  <a:lnTo>
                    <a:pt x="17" y="92"/>
                  </a:lnTo>
                  <a:lnTo>
                    <a:pt x="15" y="98"/>
                  </a:lnTo>
                  <a:lnTo>
                    <a:pt x="10" y="102"/>
                  </a:lnTo>
                  <a:lnTo>
                    <a:pt x="6" y="107"/>
                  </a:lnTo>
                  <a:lnTo>
                    <a:pt x="0" y="109"/>
                  </a:lnTo>
                  <a:lnTo>
                    <a:pt x="0" y="109"/>
                  </a:lnTo>
                  <a:lnTo>
                    <a:pt x="0" y="101"/>
                  </a:lnTo>
                  <a:lnTo>
                    <a:pt x="0" y="95"/>
                  </a:lnTo>
                  <a:lnTo>
                    <a:pt x="1" y="89"/>
                  </a:lnTo>
                  <a:lnTo>
                    <a:pt x="2" y="82"/>
                  </a:lnTo>
                  <a:lnTo>
                    <a:pt x="7" y="69"/>
                  </a:lnTo>
                  <a:lnTo>
                    <a:pt x="13" y="56"/>
                  </a:lnTo>
                  <a:lnTo>
                    <a:pt x="19" y="44"/>
                  </a:lnTo>
                  <a:lnTo>
                    <a:pt x="24" y="30"/>
                  </a:lnTo>
                  <a:lnTo>
                    <a:pt x="29" y="16"/>
                  </a:lnTo>
                  <a:lnTo>
                    <a:pt x="30" y="7"/>
                  </a:lnTo>
                  <a:lnTo>
                    <a:pt x="31" y="0"/>
                  </a:lnTo>
                  <a:lnTo>
                    <a:pt x="31" y="0"/>
                  </a:lnTo>
                  <a:lnTo>
                    <a:pt x="34" y="0"/>
                  </a:lnTo>
                  <a:lnTo>
                    <a:pt x="36" y="0"/>
                  </a:lnTo>
                  <a:lnTo>
                    <a:pt x="40" y="1"/>
                  </a:lnTo>
                  <a:lnTo>
                    <a:pt x="45" y="4"/>
                  </a:lnTo>
                  <a:lnTo>
                    <a:pt x="48" y="6"/>
                  </a:lnTo>
                  <a:lnTo>
                    <a:pt x="48" y="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7" name="Freeform 68"/>
            <p:cNvSpPr/>
            <p:nvPr/>
          </p:nvSpPr>
          <p:spPr bwMode="auto">
            <a:xfrm>
              <a:off x="4659313" y="377825"/>
              <a:ext cx="12700" cy="19050"/>
            </a:xfrm>
            <a:custGeom>
              <a:avLst/>
              <a:gdLst/>
              <a:ahLst/>
              <a:cxnLst>
                <a:cxn ang="0">
                  <a:pos x="15" y="0"/>
                </a:cxn>
                <a:cxn ang="0">
                  <a:pos x="15" y="0"/>
                </a:cxn>
                <a:cxn ang="0">
                  <a:pos x="17" y="1"/>
                </a:cxn>
                <a:cxn ang="0">
                  <a:pos x="21" y="3"/>
                </a:cxn>
                <a:cxn ang="0">
                  <a:pos x="23" y="9"/>
                </a:cxn>
                <a:cxn ang="0">
                  <a:pos x="24" y="15"/>
                </a:cxn>
                <a:cxn ang="0">
                  <a:pos x="23" y="20"/>
                </a:cxn>
                <a:cxn ang="0">
                  <a:pos x="20" y="27"/>
                </a:cxn>
                <a:cxn ang="0">
                  <a:pos x="15" y="32"/>
                </a:cxn>
                <a:cxn ang="0">
                  <a:pos x="10" y="35"/>
                </a:cxn>
                <a:cxn ang="0">
                  <a:pos x="2" y="38"/>
                </a:cxn>
                <a:cxn ang="0">
                  <a:pos x="2" y="38"/>
                </a:cxn>
                <a:cxn ang="0">
                  <a:pos x="0" y="33"/>
                </a:cxn>
                <a:cxn ang="0">
                  <a:pos x="0" y="29"/>
                </a:cxn>
                <a:cxn ang="0">
                  <a:pos x="2" y="24"/>
                </a:cxn>
                <a:cxn ang="0">
                  <a:pos x="5" y="19"/>
                </a:cxn>
                <a:cxn ang="0">
                  <a:pos x="10" y="10"/>
                </a:cxn>
                <a:cxn ang="0">
                  <a:pos x="13" y="4"/>
                </a:cxn>
                <a:cxn ang="0">
                  <a:pos x="15" y="0"/>
                </a:cxn>
                <a:cxn ang="0">
                  <a:pos x="15" y="0"/>
                </a:cxn>
              </a:cxnLst>
              <a:rect l="0" t="0" r="r" b="b"/>
              <a:pathLst>
                <a:path w="24" h="38">
                  <a:moveTo>
                    <a:pt x="15" y="0"/>
                  </a:moveTo>
                  <a:lnTo>
                    <a:pt x="15" y="0"/>
                  </a:lnTo>
                  <a:lnTo>
                    <a:pt x="17" y="1"/>
                  </a:lnTo>
                  <a:lnTo>
                    <a:pt x="21" y="3"/>
                  </a:lnTo>
                  <a:lnTo>
                    <a:pt x="23" y="9"/>
                  </a:lnTo>
                  <a:lnTo>
                    <a:pt x="24" y="15"/>
                  </a:lnTo>
                  <a:lnTo>
                    <a:pt x="23" y="20"/>
                  </a:lnTo>
                  <a:lnTo>
                    <a:pt x="20" y="27"/>
                  </a:lnTo>
                  <a:lnTo>
                    <a:pt x="15" y="32"/>
                  </a:lnTo>
                  <a:lnTo>
                    <a:pt x="10" y="35"/>
                  </a:lnTo>
                  <a:lnTo>
                    <a:pt x="2" y="38"/>
                  </a:lnTo>
                  <a:lnTo>
                    <a:pt x="2" y="38"/>
                  </a:lnTo>
                  <a:lnTo>
                    <a:pt x="0" y="33"/>
                  </a:lnTo>
                  <a:lnTo>
                    <a:pt x="0" y="29"/>
                  </a:lnTo>
                  <a:lnTo>
                    <a:pt x="2" y="24"/>
                  </a:lnTo>
                  <a:lnTo>
                    <a:pt x="5" y="19"/>
                  </a:lnTo>
                  <a:lnTo>
                    <a:pt x="10" y="10"/>
                  </a:lnTo>
                  <a:lnTo>
                    <a:pt x="13" y="4"/>
                  </a:lnTo>
                  <a:lnTo>
                    <a:pt x="15" y="0"/>
                  </a:lnTo>
                  <a:lnTo>
                    <a:pt x="15"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8" name="Freeform 69"/>
            <p:cNvSpPr/>
            <p:nvPr/>
          </p:nvSpPr>
          <p:spPr bwMode="auto">
            <a:xfrm>
              <a:off x="4676776" y="384175"/>
              <a:ext cx="9525" cy="20638"/>
            </a:xfrm>
            <a:custGeom>
              <a:avLst/>
              <a:gdLst/>
              <a:ahLst/>
              <a:cxnLst>
                <a:cxn ang="0">
                  <a:pos x="11" y="0"/>
                </a:cxn>
                <a:cxn ang="0">
                  <a:pos x="11" y="0"/>
                </a:cxn>
                <a:cxn ang="0">
                  <a:pos x="16" y="4"/>
                </a:cxn>
                <a:cxn ang="0">
                  <a:pos x="18" y="10"/>
                </a:cxn>
                <a:cxn ang="0">
                  <a:pos x="19" y="15"/>
                </a:cxn>
                <a:cxn ang="0">
                  <a:pos x="19" y="21"/>
                </a:cxn>
                <a:cxn ang="0">
                  <a:pos x="17" y="27"/>
                </a:cxn>
                <a:cxn ang="0">
                  <a:pos x="13" y="32"/>
                </a:cxn>
                <a:cxn ang="0">
                  <a:pos x="8" y="36"/>
                </a:cxn>
                <a:cxn ang="0">
                  <a:pos x="1" y="39"/>
                </a:cxn>
                <a:cxn ang="0">
                  <a:pos x="1" y="39"/>
                </a:cxn>
                <a:cxn ang="0">
                  <a:pos x="0" y="34"/>
                </a:cxn>
                <a:cxn ang="0">
                  <a:pos x="0" y="30"/>
                </a:cxn>
                <a:cxn ang="0">
                  <a:pos x="1" y="25"/>
                </a:cxn>
                <a:cxn ang="0">
                  <a:pos x="3" y="19"/>
                </a:cxn>
                <a:cxn ang="0">
                  <a:pos x="7" y="10"/>
                </a:cxn>
                <a:cxn ang="0">
                  <a:pos x="11" y="0"/>
                </a:cxn>
                <a:cxn ang="0">
                  <a:pos x="11" y="0"/>
                </a:cxn>
              </a:cxnLst>
              <a:rect l="0" t="0" r="r" b="b"/>
              <a:pathLst>
                <a:path w="19" h="39">
                  <a:moveTo>
                    <a:pt x="11" y="0"/>
                  </a:moveTo>
                  <a:lnTo>
                    <a:pt x="11" y="0"/>
                  </a:lnTo>
                  <a:lnTo>
                    <a:pt x="16" y="4"/>
                  </a:lnTo>
                  <a:lnTo>
                    <a:pt x="18" y="10"/>
                  </a:lnTo>
                  <a:lnTo>
                    <a:pt x="19" y="15"/>
                  </a:lnTo>
                  <a:lnTo>
                    <a:pt x="19" y="21"/>
                  </a:lnTo>
                  <a:lnTo>
                    <a:pt x="17" y="27"/>
                  </a:lnTo>
                  <a:lnTo>
                    <a:pt x="13" y="32"/>
                  </a:lnTo>
                  <a:lnTo>
                    <a:pt x="8" y="36"/>
                  </a:lnTo>
                  <a:lnTo>
                    <a:pt x="1" y="39"/>
                  </a:lnTo>
                  <a:lnTo>
                    <a:pt x="1" y="39"/>
                  </a:lnTo>
                  <a:lnTo>
                    <a:pt x="0" y="34"/>
                  </a:lnTo>
                  <a:lnTo>
                    <a:pt x="0" y="30"/>
                  </a:lnTo>
                  <a:lnTo>
                    <a:pt x="1" y="25"/>
                  </a:lnTo>
                  <a:lnTo>
                    <a:pt x="3" y="19"/>
                  </a:lnTo>
                  <a:lnTo>
                    <a:pt x="7" y="10"/>
                  </a:lnTo>
                  <a:lnTo>
                    <a:pt x="11" y="0"/>
                  </a:lnTo>
                  <a:lnTo>
                    <a:pt x="11"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19" name="Freeform 70"/>
            <p:cNvSpPr/>
            <p:nvPr/>
          </p:nvSpPr>
          <p:spPr bwMode="auto">
            <a:xfrm>
              <a:off x="4918076" y="387350"/>
              <a:ext cx="28575" cy="15875"/>
            </a:xfrm>
            <a:custGeom>
              <a:avLst/>
              <a:gdLst/>
              <a:ahLst/>
              <a:cxnLst>
                <a:cxn ang="0">
                  <a:pos x="54" y="31"/>
                </a:cxn>
                <a:cxn ang="0">
                  <a:pos x="54" y="31"/>
                </a:cxn>
                <a:cxn ang="0">
                  <a:pos x="51" y="31"/>
                </a:cxn>
                <a:cxn ang="0">
                  <a:pos x="48" y="31"/>
                </a:cxn>
                <a:cxn ang="0">
                  <a:pos x="40" y="29"/>
                </a:cxn>
                <a:cxn ang="0">
                  <a:pos x="34" y="26"/>
                </a:cxn>
                <a:cxn ang="0">
                  <a:pos x="26" y="22"/>
                </a:cxn>
                <a:cxn ang="0">
                  <a:pos x="12" y="10"/>
                </a:cxn>
                <a:cxn ang="0">
                  <a:pos x="6" y="5"/>
                </a:cxn>
                <a:cxn ang="0">
                  <a:pos x="0" y="0"/>
                </a:cxn>
                <a:cxn ang="0">
                  <a:pos x="0" y="0"/>
                </a:cxn>
                <a:cxn ang="0">
                  <a:pos x="7" y="1"/>
                </a:cxn>
                <a:cxn ang="0">
                  <a:pos x="16" y="4"/>
                </a:cxn>
                <a:cxn ang="0">
                  <a:pos x="23" y="6"/>
                </a:cxn>
                <a:cxn ang="0">
                  <a:pos x="32" y="9"/>
                </a:cxn>
                <a:cxn ang="0">
                  <a:pos x="39" y="13"/>
                </a:cxn>
                <a:cxn ang="0">
                  <a:pos x="46" y="19"/>
                </a:cxn>
                <a:cxn ang="0">
                  <a:pos x="51" y="24"/>
                </a:cxn>
                <a:cxn ang="0">
                  <a:pos x="54" y="31"/>
                </a:cxn>
                <a:cxn ang="0">
                  <a:pos x="54" y="31"/>
                </a:cxn>
              </a:cxnLst>
              <a:rect l="0" t="0" r="r" b="b"/>
              <a:pathLst>
                <a:path w="54" h="31">
                  <a:moveTo>
                    <a:pt x="54" y="31"/>
                  </a:moveTo>
                  <a:lnTo>
                    <a:pt x="54" y="31"/>
                  </a:lnTo>
                  <a:lnTo>
                    <a:pt x="51" y="31"/>
                  </a:lnTo>
                  <a:lnTo>
                    <a:pt x="48" y="31"/>
                  </a:lnTo>
                  <a:lnTo>
                    <a:pt x="40" y="29"/>
                  </a:lnTo>
                  <a:lnTo>
                    <a:pt x="34" y="26"/>
                  </a:lnTo>
                  <a:lnTo>
                    <a:pt x="26" y="22"/>
                  </a:lnTo>
                  <a:lnTo>
                    <a:pt x="12" y="10"/>
                  </a:lnTo>
                  <a:lnTo>
                    <a:pt x="6" y="5"/>
                  </a:lnTo>
                  <a:lnTo>
                    <a:pt x="0" y="0"/>
                  </a:lnTo>
                  <a:lnTo>
                    <a:pt x="0" y="0"/>
                  </a:lnTo>
                  <a:lnTo>
                    <a:pt x="7" y="1"/>
                  </a:lnTo>
                  <a:lnTo>
                    <a:pt x="16" y="4"/>
                  </a:lnTo>
                  <a:lnTo>
                    <a:pt x="23" y="6"/>
                  </a:lnTo>
                  <a:lnTo>
                    <a:pt x="32" y="9"/>
                  </a:lnTo>
                  <a:lnTo>
                    <a:pt x="39" y="13"/>
                  </a:lnTo>
                  <a:lnTo>
                    <a:pt x="46" y="19"/>
                  </a:lnTo>
                  <a:lnTo>
                    <a:pt x="51" y="24"/>
                  </a:lnTo>
                  <a:lnTo>
                    <a:pt x="54" y="31"/>
                  </a:lnTo>
                  <a:lnTo>
                    <a:pt x="54" y="3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0" name="Freeform 71"/>
            <p:cNvSpPr/>
            <p:nvPr/>
          </p:nvSpPr>
          <p:spPr bwMode="auto">
            <a:xfrm>
              <a:off x="4689476" y="393700"/>
              <a:ext cx="14288" cy="22225"/>
            </a:xfrm>
            <a:custGeom>
              <a:avLst/>
              <a:gdLst/>
              <a:ahLst/>
              <a:cxnLst>
                <a:cxn ang="0">
                  <a:pos x="29" y="1"/>
                </a:cxn>
                <a:cxn ang="0">
                  <a:pos x="29" y="1"/>
                </a:cxn>
                <a:cxn ang="0">
                  <a:pos x="26" y="14"/>
                </a:cxn>
                <a:cxn ang="0">
                  <a:pos x="22" y="25"/>
                </a:cxn>
                <a:cxn ang="0">
                  <a:pos x="16" y="33"/>
                </a:cxn>
                <a:cxn ang="0">
                  <a:pos x="9" y="41"/>
                </a:cxn>
                <a:cxn ang="0">
                  <a:pos x="9" y="41"/>
                </a:cxn>
                <a:cxn ang="0">
                  <a:pos x="0" y="38"/>
                </a:cxn>
                <a:cxn ang="0">
                  <a:pos x="0" y="38"/>
                </a:cxn>
                <a:cxn ang="0">
                  <a:pos x="5" y="25"/>
                </a:cxn>
                <a:cxn ang="0">
                  <a:pos x="11" y="13"/>
                </a:cxn>
                <a:cxn ang="0">
                  <a:pos x="14" y="8"/>
                </a:cxn>
                <a:cxn ang="0">
                  <a:pos x="17" y="3"/>
                </a:cxn>
                <a:cxn ang="0">
                  <a:pos x="23" y="1"/>
                </a:cxn>
                <a:cxn ang="0">
                  <a:pos x="26" y="0"/>
                </a:cxn>
                <a:cxn ang="0">
                  <a:pos x="29" y="1"/>
                </a:cxn>
                <a:cxn ang="0">
                  <a:pos x="29" y="1"/>
                </a:cxn>
              </a:cxnLst>
              <a:rect l="0" t="0" r="r" b="b"/>
              <a:pathLst>
                <a:path w="28" h="41">
                  <a:moveTo>
                    <a:pt x="29" y="1"/>
                  </a:moveTo>
                  <a:lnTo>
                    <a:pt x="29" y="1"/>
                  </a:lnTo>
                  <a:lnTo>
                    <a:pt x="26" y="14"/>
                  </a:lnTo>
                  <a:lnTo>
                    <a:pt x="22" y="25"/>
                  </a:lnTo>
                  <a:lnTo>
                    <a:pt x="16" y="33"/>
                  </a:lnTo>
                  <a:lnTo>
                    <a:pt x="9" y="41"/>
                  </a:lnTo>
                  <a:lnTo>
                    <a:pt x="9" y="41"/>
                  </a:lnTo>
                  <a:lnTo>
                    <a:pt x="0" y="38"/>
                  </a:lnTo>
                  <a:lnTo>
                    <a:pt x="0" y="38"/>
                  </a:lnTo>
                  <a:lnTo>
                    <a:pt x="5" y="25"/>
                  </a:lnTo>
                  <a:lnTo>
                    <a:pt x="11" y="13"/>
                  </a:lnTo>
                  <a:lnTo>
                    <a:pt x="14" y="8"/>
                  </a:lnTo>
                  <a:lnTo>
                    <a:pt x="17" y="3"/>
                  </a:lnTo>
                  <a:lnTo>
                    <a:pt x="23" y="1"/>
                  </a:lnTo>
                  <a:lnTo>
                    <a:pt x="26" y="0"/>
                  </a:lnTo>
                  <a:lnTo>
                    <a:pt x="29" y="1"/>
                  </a:lnTo>
                  <a:lnTo>
                    <a:pt x="29"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1" name="Freeform 72"/>
            <p:cNvSpPr/>
            <p:nvPr/>
          </p:nvSpPr>
          <p:spPr bwMode="auto">
            <a:xfrm>
              <a:off x="4705351" y="400050"/>
              <a:ext cx="17463" cy="22225"/>
            </a:xfrm>
            <a:custGeom>
              <a:avLst/>
              <a:gdLst/>
              <a:ahLst/>
              <a:cxnLst>
                <a:cxn ang="0">
                  <a:pos x="31" y="1"/>
                </a:cxn>
                <a:cxn ang="0">
                  <a:pos x="31" y="1"/>
                </a:cxn>
                <a:cxn ang="0">
                  <a:pos x="28" y="7"/>
                </a:cxn>
                <a:cxn ang="0">
                  <a:pos x="26" y="15"/>
                </a:cxn>
                <a:cxn ang="0">
                  <a:pos x="21" y="30"/>
                </a:cxn>
                <a:cxn ang="0">
                  <a:pos x="17" y="36"/>
                </a:cxn>
                <a:cxn ang="0">
                  <a:pos x="15" y="40"/>
                </a:cxn>
                <a:cxn ang="0">
                  <a:pos x="13" y="41"/>
                </a:cxn>
                <a:cxn ang="0">
                  <a:pos x="11" y="42"/>
                </a:cxn>
                <a:cxn ang="0">
                  <a:pos x="8" y="42"/>
                </a:cxn>
                <a:cxn ang="0">
                  <a:pos x="5" y="42"/>
                </a:cxn>
                <a:cxn ang="0">
                  <a:pos x="0" y="40"/>
                </a:cxn>
                <a:cxn ang="0">
                  <a:pos x="0" y="40"/>
                </a:cxn>
                <a:cxn ang="0">
                  <a:pos x="3" y="34"/>
                </a:cxn>
                <a:cxn ang="0">
                  <a:pos x="7" y="28"/>
                </a:cxn>
                <a:cxn ang="0">
                  <a:pos x="11" y="14"/>
                </a:cxn>
                <a:cxn ang="0">
                  <a:pos x="14" y="7"/>
                </a:cxn>
                <a:cxn ang="0">
                  <a:pos x="18" y="3"/>
                </a:cxn>
                <a:cxn ang="0">
                  <a:pos x="21" y="1"/>
                </a:cxn>
                <a:cxn ang="0">
                  <a:pos x="24" y="0"/>
                </a:cxn>
                <a:cxn ang="0">
                  <a:pos x="27" y="0"/>
                </a:cxn>
                <a:cxn ang="0">
                  <a:pos x="31" y="1"/>
                </a:cxn>
                <a:cxn ang="0">
                  <a:pos x="31" y="1"/>
                </a:cxn>
              </a:cxnLst>
              <a:rect l="0" t="0" r="r" b="b"/>
              <a:pathLst>
                <a:path w="31" h="42">
                  <a:moveTo>
                    <a:pt x="31" y="1"/>
                  </a:moveTo>
                  <a:lnTo>
                    <a:pt x="31" y="1"/>
                  </a:lnTo>
                  <a:lnTo>
                    <a:pt x="28" y="7"/>
                  </a:lnTo>
                  <a:lnTo>
                    <a:pt x="26" y="15"/>
                  </a:lnTo>
                  <a:lnTo>
                    <a:pt x="21" y="30"/>
                  </a:lnTo>
                  <a:lnTo>
                    <a:pt x="17" y="36"/>
                  </a:lnTo>
                  <a:lnTo>
                    <a:pt x="15" y="40"/>
                  </a:lnTo>
                  <a:lnTo>
                    <a:pt x="13" y="41"/>
                  </a:lnTo>
                  <a:lnTo>
                    <a:pt x="11" y="42"/>
                  </a:lnTo>
                  <a:lnTo>
                    <a:pt x="8" y="42"/>
                  </a:lnTo>
                  <a:lnTo>
                    <a:pt x="5" y="42"/>
                  </a:lnTo>
                  <a:lnTo>
                    <a:pt x="0" y="40"/>
                  </a:lnTo>
                  <a:lnTo>
                    <a:pt x="0" y="40"/>
                  </a:lnTo>
                  <a:lnTo>
                    <a:pt x="3" y="34"/>
                  </a:lnTo>
                  <a:lnTo>
                    <a:pt x="7" y="28"/>
                  </a:lnTo>
                  <a:lnTo>
                    <a:pt x="11" y="14"/>
                  </a:lnTo>
                  <a:lnTo>
                    <a:pt x="14" y="7"/>
                  </a:lnTo>
                  <a:lnTo>
                    <a:pt x="18" y="3"/>
                  </a:lnTo>
                  <a:lnTo>
                    <a:pt x="21" y="1"/>
                  </a:lnTo>
                  <a:lnTo>
                    <a:pt x="24" y="0"/>
                  </a:lnTo>
                  <a:lnTo>
                    <a:pt x="27" y="0"/>
                  </a:lnTo>
                  <a:lnTo>
                    <a:pt x="31" y="1"/>
                  </a:lnTo>
                  <a:lnTo>
                    <a:pt x="31"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2" name="Freeform 73"/>
            <p:cNvSpPr/>
            <p:nvPr/>
          </p:nvSpPr>
          <p:spPr bwMode="auto">
            <a:xfrm>
              <a:off x="4752976" y="425450"/>
              <a:ext cx="14288" cy="22225"/>
            </a:xfrm>
            <a:custGeom>
              <a:avLst/>
              <a:gdLst/>
              <a:ahLst/>
              <a:cxnLst>
                <a:cxn ang="0">
                  <a:pos x="27" y="3"/>
                </a:cxn>
                <a:cxn ang="0">
                  <a:pos x="27" y="3"/>
                </a:cxn>
                <a:cxn ang="0">
                  <a:pos x="24" y="9"/>
                </a:cxn>
                <a:cxn ang="0">
                  <a:pos x="20" y="15"/>
                </a:cxn>
                <a:cxn ang="0">
                  <a:pos x="17" y="28"/>
                </a:cxn>
                <a:cxn ang="0">
                  <a:pos x="14" y="34"/>
                </a:cxn>
                <a:cxn ang="0">
                  <a:pos x="11" y="40"/>
                </a:cxn>
                <a:cxn ang="0">
                  <a:pos x="9" y="41"/>
                </a:cxn>
                <a:cxn ang="0">
                  <a:pos x="7" y="42"/>
                </a:cxn>
                <a:cxn ang="0">
                  <a:pos x="3" y="42"/>
                </a:cxn>
                <a:cxn ang="0">
                  <a:pos x="0" y="42"/>
                </a:cxn>
                <a:cxn ang="0">
                  <a:pos x="0" y="42"/>
                </a:cxn>
                <a:cxn ang="0">
                  <a:pos x="3" y="32"/>
                </a:cxn>
                <a:cxn ang="0">
                  <a:pos x="5" y="22"/>
                </a:cxn>
                <a:cxn ang="0">
                  <a:pos x="8" y="11"/>
                </a:cxn>
                <a:cxn ang="0">
                  <a:pos x="11" y="1"/>
                </a:cxn>
                <a:cxn ang="0">
                  <a:pos x="11" y="1"/>
                </a:cxn>
                <a:cxn ang="0">
                  <a:pos x="15" y="0"/>
                </a:cxn>
                <a:cxn ang="0">
                  <a:pos x="19" y="0"/>
                </a:cxn>
                <a:cxn ang="0">
                  <a:pos x="23" y="1"/>
                </a:cxn>
                <a:cxn ang="0">
                  <a:pos x="27" y="3"/>
                </a:cxn>
                <a:cxn ang="0">
                  <a:pos x="27" y="3"/>
                </a:cxn>
              </a:cxnLst>
              <a:rect l="0" t="0" r="r" b="b"/>
              <a:pathLst>
                <a:path w="27" h="42">
                  <a:moveTo>
                    <a:pt x="27" y="3"/>
                  </a:moveTo>
                  <a:lnTo>
                    <a:pt x="27" y="3"/>
                  </a:lnTo>
                  <a:lnTo>
                    <a:pt x="24" y="9"/>
                  </a:lnTo>
                  <a:lnTo>
                    <a:pt x="20" y="15"/>
                  </a:lnTo>
                  <a:lnTo>
                    <a:pt x="17" y="28"/>
                  </a:lnTo>
                  <a:lnTo>
                    <a:pt x="14" y="34"/>
                  </a:lnTo>
                  <a:lnTo>
                    <a:pt x="11" y="40"/>
                  </a:lnTo>
                  <a:lnTo>
                    <a:pt x="9" y="41"/>
                  </a:lnTo>
                  <a:lnTo>
                    <a:pt x="7" y="42"/>
                  </a:lnTo>
                  <a:lnTo>
                    <a:pt x="3" y="42"/>
                  </a:lnTo>
                  <a:lnTo>
                    <a:pt x="0" y="42"/>
                  </a:lnTo>
                  <a:lnTo>
                    <a:pt x="0" y="42"/>
                  </a:lnTo>
                  <a:lnTo>
                    <a:pt x="3" y="32"/>
                  </a:lnTo>
                  <a:lnTo>
                    <a:pt x="5" y="22"/>
                  </a:lnTo>
                  <a:lnTo>
                    <a:pt x="8" y="11"/>
                  </a:lnTo>
                  <a:lnTo>
                    <a:pt x="11" y="1"/>
                  </a:lnTo>
                  <a:lnTo>
                    <a:pt x="11" y="1"/>
                  </a:lnTo>
                  <a:lnTo>
                    <a:pt x="15" y="0"/>
                  </a:lnTo>
                  <a:lnTo>
                    <a:pt x="19" y="0"/>
                  </a:lnTo>
                  <a:lnTo>
                    <a:pt x="23" y="1"/>
                  </a:lnTo>
                  <a:lnTo>
                    <a:pt x="27" y="3"/>
                  </a:lnTo>
                  <a:lnTo>
                    <a:pt x="27"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3" name="Freeform 74"/>
            <p:cNvSpPr/>
            <p:nvPr/>
          </p:nvSpPr>
          <p:spPr bwMode="auto">
            <a:xfrm>
              <a:off x="4768851" y="430213"/>
              <a:ext cx="14288" cy="20638"/>
            </a:xfrm>
            <a:custGeom>
              <a:avLst/>
              <a:gdLst/>
              <a:ahLst/>
              <a:cxnLst>
                <a:cxn ang="0">
                  <a:pos x="27" y="2"/>
                </a:cxn>
                <a:cxn ang="0">
                  <a:pos x="27" y="2"/>
                </a:cxn>
                <a:cxn ang="0">
                  <a:pos x="24" y="15"/>
                </a:cxn>
                <a:cxn ang="0">
                  <a:pos x="21" y="21"/>
                </a:cxn>
                <a:cxn ang="0">
                  <a:pos x="18" y="27"/>
                </a:cxn>
                <a:cxn ang="0">
                  <a:pos x="15" y="32"/>
                </a:cxn>
                <a:cxn ang="0">
                  <a:pos x="11" y="35"/>
                </a:cxn>
                <a:cxn ang="0">
                  <a:pos x="6" y="37"/>
                </a:cxn>
                <a:cxn ang="0">
                  <a:pos x="0" y="38"/>
                </a:cxn>
                <a:cxn ang="0">
                  <a:pos x="0" y="38"/>
                </a:cxn>
                <a:cxn ang="0">
                  <a:pos x="2" y="27"/>
                </a:cxn>
                <a:cxn ang="0">
                  <a:pos x="4" y="19"/>
                </a:cxn>
                <a:cxn ang="0">
                  <a:pos x="6" y="13"/>
                </a:cxn>
                <a:cxn ang="0">
                  <a:pos x="10" y="6"/>
                </a:cxn>
                <a:cxn ang="0">
                  <a:pos x="14" y="2"/>
                </a:cxn>
                <a:cxn ang="0">
                  <a:pos x="17" y="1"/>
                </a:cxn>
                <a:cxn ang="0">
                  <a:pos x="19" y="0"/>
                </a:cxn>
                <a:cxn ang="0">
                  <a:pos x="24" y="1"/>
                </a:cxn>
                <a:cxn ang="0">
                  <a:pos x="27" y="2"/>
                </a:cxn>
                <a:cxn ang="0">
                  <a:pos x="27" y="2"/>
                </a:cxn>
              </a:cxnLst>
              <a:rect l="0" t="0" r="r" b="b"/>
              <a:pathLst>
                <a:path w="27" h="38">
                  <a:moveTo>
                    <a:pt x="27" y="2"/>
                  </a:moveTo>
                  <a:lnTo>
                    <a:pt x="27" y="2"/>
                  </a:lnTo>
                  <a:lnTo>
                    <a:pt x="24" y="15"/>
                  </a:lnTo>
                  <a:lnTo>
                    <a:pt x="21" y="21"/>
                  </a:lnTo>
                  <a:lnTo>
                    <a:pt x="18" y="27"/>
                  </a:lnTo>
                  <a:lnTo>
                    <a:pt x="15" y="32"/>
                  </a:lnTo>
                  <a:lnTo>
                    <a:pt x="11" y="35"/>
                  </a:lnTo>
                  <a:lnTo>
                    <a:pt x="6" y="37"/>
                  </a:lnTo>
                  <a:lnTo>
                    <a:pt x="0" y="38"/>
                  </a:lnTo>
                  <a:lnTo>
                    <a:pt x="0" y="38"/>
                  </a:lnTo>
                  <a:lnTo>
                    <a:pt x="2" y="27"/>
                  </a:lnTo>
                  <a:lnTo>
                    <a:pt x="4" y="19"/>
                  </a:lnTo>
                  <a:lnTo>
                    <a:pt x="6" y="13"/>
                  </a:lnTo>
                  <a:lnTo>
                    <a:pt x="10" y="6"/>
                  </a:lnTo>
                  <a:lnTo>
                    <a:pt x="14" y="2"/>
                  </a:lnTo>
                  <a:lnTo>
                    <a:pt x="17" y="1"/>
                  </a:lnTo>
                  <a:lnTo>
                    <a:pt x="19" y="0"/>
                  </a:lnTo>
                  <a:lnTo>
                    <a:pt x="24" y="1"/>
                  </a:lnTo>
                  <a:lnTo>
                    <a:pt x="27" y="2"/>
                  </a:lnTo>
                  <a:lnTo>
                    <a:pt x="27"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4" name="Freeform 75"/>
            <p:cNvSpPr/>
            <p:nvPr/>
          </p:nvSpPr>
          <p:spPr bwMode="auto">
            <a:xfrm>
              <a:off x="4786313" y="438150"/>
              <a:ext cx="11113" cy="22225"/>
            </a:xfrm>
            <a:custGeom>
              <a:avLst/>
              <a:gdLst/>
              <a:ahLst/>
              <a:cxnLst>
                <a:cxn ang="0">
                  <a:pos x="23" y="2"/>
                </a:cxn>
                <a:cxn ang="0">
                  <a:pos x="23" y="2"/>
                </a:cxn>
                <a:cxn ang="0">
                  <a:pos x="21" y="15"/>
                </a:cxn>
                <a:cxn ang="0">
                  <a:pos x="16" y="26"/>
                </a:cxn>
                <a:cxn ang="0">
                  <a:pos x="13" y="32"/>
                </a:cxn>
                <a:cxn ang="0">
                  <a:pos x="10" y="36"/>
                </a:cxn>
                <a:cxn ang="0">
                  <a:pos x="6" y="39"/>
                </a:cxn>
                <a:cxn ang="0">
                  <a:pos x="1" y="42"/>
                </a:cxn>
                <a:cxn ang="0">
                  <a:pos x="1" y="42"/>
                </a:cxn>
                <a:cxn ang="0">
                  <a:pos x="0" y="36"/>
                </a:cxn>
                <a:cxn ang="0">
                  <a:pos x="1" y="29"/>
                </a:cxn>
                <a:cxn ang="0">
                  <a:pos x="2" y="20"/>
                </a:cxn>
                <a:cxn ang="0">
                  <a:pos x="4" y="13"/>
                </a:cxn>
                <a:cxn ang="0">
                  <a:pos x="8" y="5"/>
                </a:cxn>
                <a:cxn ang="0">
                  <a:pos x="12" y="1"/>
                </a:cxn>
                <a:cxn ang="0">
                  <a:pos x="14" y="0"/>
                </a:cxn>
                <a:cxn ang="0">
                  <a:pos x="17" y="0"/>
                </a:cxn>
                <a:cxn ang="0">
                  <a:pos x="19" y="0"/>
                </a:cxn>
                <a:cxn ang="0">
                  <a:pos x="23" y="2"/>
                </a:cxn>
                <a:cxn ang="0">
                  <a:pos x="23" y="2"/>
                </a:cxn>
              </a:cxnLst>
              <a:rect l="0" t="0" r="r" b="b"/>
              <a:pathLst>
                <a:path w="23" h="42">
                  <a:moveTo>
                    <a:pt x="23" y="2"/>
                  </a:moveTo>
                  <a:lnTo>
                    <a:pt x="23" y="2"/>
                  </a:lnTo>
                  <a:lnTo>
                    <a:pt x="21" y="15"/>
                  </a:lnTo>
                  <a:lnTo>
                    <a:pt x="16" y="26"/>
                  </a:lnTo>
                  <a:lnTo>
                    <a:pt x="13" y="32"/>
                  </a:lnTo>
                  <a:lnTo>
                    <a:pt x="10" y="36"/>
                  </a:lnTo>
                  <a:lnTo>
                    <a:pt x="6" y="39"/>
                  </a:lnTo>
                  <a:lnTo>
                    <a:pt x="1" y="42"/>
                  </a:lnTo>
                  <a:lnTo>
                    <a:pt x="1" y="42"/>
                  </a:lnTo>
                  <a:lnTo>
                    <a:pt x="0" y="36"/>
                  </a:lnTo>
                  <a:lnTo>
                    <a:pt x="1" y="29"/>
                  </a:lnTo>
                  <a:lnTo>
                    <a:pt x="2" y="20"/>
                  </a:lnTo>
                  <a:lnTo>
                    <a:pt x="4" y="13"/>
                  </a:lnTo>
                  <a:lnTo>
                    <a:pt x="8" y="5"/>
                  </a:lnTo>
                  <a:lnTo>
                    <a:pt x="12" y="1"/>
                  </a:lnTo>
                  <a:lnTo>
                    <a:pt x="14" y="0"/>
                  </a:lnTo>
                  <a:lnTo>
                    <a:pt x="17" y="0"/>
                  </a:lnTo>
                  <a:lnTo>
                    <a:pt x="19" y="0"/>
                  </a:lnTo>
                  <a:lnTo>
                    <a:pt x="23" y="2"/>
                  </a:lnTo>
                  <a:lnTo>
                    <a:pt x="23"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5" name="Freeform 76"/>
            <p:cNvSpPr/>
            <p:nvPr/>
          </p:nvSpPr>
          <p:spPr bwMode="auto">
            <a:xfrm>
              <a:off x="4803776" y="449263"/>
              <a:ext cx="14288" cy="20638"/>
            </a:xfrm>
            <a:custGeom>
              <a:avLst/>
              <a:gdLst/>
              <a:ahLst/>
              <a:cxnLst>
                <a:cxn ang="0">
                  <a:pos x="28" y="2"/>
                </a:cxn>
                <a:cxn ang="0">
                  <a:pos x="28" y="2"/>
                </a:cxn>
                <a:cxn ang="0">
                  <a:pos x="24" y="15"/>
                </a:cxn>
                <a:cxn ang="0">
                  <a:pos x="23" y="20"/>
                </a:cxn>
                <a:cxn ang="0">
                  <a:pos x="20" y="27"/>
                </a:cxn>
                <a:cxn ang="0">
                  <a:pos x="16" y="32"/>
                </a:cxn>
                <a:cxn ang="0">
                  <a:pos x="13" y="36"/>
                </a:cxn>
                <a:cxn ang="0">
                  <a:pos x="7" y="39"/>
                </a:cxn>
                <a:cxn ang="0">
                  <a:pos x="0" y="41"/>
                </a:cxn>
                <a:cxn ang="0">
                  <a:pos x="0" y="41"/>
                </a:cxn>
                <a:cxn ang="0">
                  <a:pos x="5" y="27"/>
                </a:cxn>
                <a:cxn ang="0">
                  <a:pos x="7" y="18"/>
                </a:cxn>
                <a:cxn ang="0">
                  <a:pos x="9" y="12"/>
                </a:cxn>
                <a:cxn ang="0">
                  <a:pos x="12" y="5"/>
                </a:cxn>
                <a:cxn ang="0">
                  <a:pos x="16" y="1"/>
                </a:cxn>
                <a:cxn ang="0">
                  <a:pos x="19" y="0"/>
                </a:cxn>
                <a:cxn ang="0">
                  <a:pos x="22" y="0"/>
                </a:cxn>
                <a:cxn ang="0">
                  <a:pos x="25" y="0"/>
                </a:cxn>
                <a:cxn ang="0">
                  <a:pos x="28" y="2"/>
                </a:cxn>
                <a:cxn ang="0">
                  <a:pos x="28" y="2"/>
                </a:cxn>
              </a:cxnLst>
              <a:rect l="0" t="0" r="r" b="b"/>
              <a:pathLst>
                <a:path w="28" h="41">
                  <a:moveTo>
                    <a:pt x="28" y="2"/>
                  </a:moveTo>
                  <a:lnTo>
                    <a:pt x="28" y="2"/>
                  </a:lnTo>
                  <a:lnTo>
                    <a:pt x="24" y="15"/>
                  </a:lnTo>
                  <a:lnTo>
                    <a:pt x="23" y="20"/>
                  </a:lnTo>
                  <a:lnTo>
                    <a:pt x="20" y="27"/>
                  </a:lnTo>
                  <a:lnTo>
                    <a:pt x="16" y="32"/>
                  </a:lnTo>
                  <a:lnTo>
                    <a:pt x="13" y="36"/>
                  </a:lnTo>
                  <a:lnTo>
                    <a:pt x="7" y="39"/>
                  </a:lnTo>
                  <a:lnTo>
                    <a:pt x="0" y="41"/>
                  </a:lnTo>
                  <a:lnTo>
                    <a:pt x="0" y="41"/>
                  </a:lnTo>
                  <a:lnTo>
                    <a:pt x="5" y="27"/>
                  </a:lnTo>
                  <a:lnTo>
                    <a:pt x="7" y="18"/>
                  </a:lnTo>
                  <a:lnTo>
                    <a:pt x="9" y="12"/>
                  </a:lnTo>
                  <a:lnTo>
                    <a:pt x="12" y="5"/>
                  </a:lnTo>
                  <a:lnTo>
                    <a:pt x="16" y="1"/>
                  </a:lnTo>
                  <a:lnTo>
                    <a:pt x="19" y="0"/>
                  </a:lnTo>
                  <a:lnTo>
                    <a:pt x="22" y="0"/>
                  </a:lnTo>
                  <a:lnTo>
                    <a:pt x="25" y="0"/>
                  </a:lnTo>
                  <a:lnTo>
                    <a:pt x="28" y="2"/>
                  </a:lnTo>
                  <a:lnTo>
                    <a:pt x="28"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6" name="Freeform 77"/>
            <p:cNvSpPr/>
            <p:nvPr/>
          </p:nvSpPr>
          <p:spPr bwMode="auto">
            <a:xfrm>
              <a:off x="4906963" y="466725"/>
              <a:ext cx="26988" cy="57150"/>
            </a:xfrm>
            <a:custGeom>
              <a:avLst/>
              <a:gdLst/>
              <a:ahLst/>
              <a:cxnLst>
                <a:cxn ang="0">
                  <a:pos x="52" y="2"/>
                </a:cxn>
                <a:cxn ang="0">
                  <a:pos x="52" y="2"/>
                </a:cxn>
                <a:cxn ang="0">
                  <a:pos x="52" y="12"/>
                </a:cxn>
                <a:cxn ang="0">
                  <a:pos x="49" y="22"/>
                </a:cxn>
                <a:cxn ang="0">
                  <a:pos x="45" y="31"/>
                </a:cxn>
                <a:cxn ang="0">
                  <a:pos x="40" y="41"/>
                </a:cxn>
                <a:cxn ang="0">
                  <a:pos x="36" y="50"/>
                </a:cxn>
                <a:cxn ang="0">
                  <a:pos x="31" y="59"/>
                </a:cxn>
                <a:cxn ang="0">
                  <a:pos x="29" y="69"/>
                </a:cxn>
                <a:cxn ang="0">
                  <a:pos x="28" y="78"/>
                </a:cxn>
                <a:cxn ang="0">
                  <a:pos x="28" y="78"/>
                </a:cxn>
                <a:cxn ang="0">
                  <a:pos x="24" y="82"/>
                </a:cxn>
                <a:cxn ang="0">
                  <a:pos x="21" y="86"/>
                </a:cxn>
                <a:cxn ang="0">
                  <a:pos x="16" y="96"/>
                </a:cxn>
                <a:cxn ang="0">
                  <a:pos x="14" y="100"/>
                </a:cxn>
                <a:cxn ang="0">
                  <a:pos x="11" y="104"/>
                </a:cxn>
                <a:cxn ang="0">
                  <a:pos x="7" y="106"/>
                </a:cxn>
                <a:cxn ang="0">
                  <a:pos x="0" y="107"/>
                </a:cxn>
                <a:cxn ang="0">
                  <a:pos x="0" y="107"/>
                </a:cxn>
                <a:cxn ang="0">
                  <a:pos x="22" y="52"/>
                </a:cxn>
                <a:cxn ang="0">
                  <a:pos x="32" y="25"/>
                </a:cxn>
                <a:cxn ang="0">
                  <a:pos x="39" y="12"/>
                </a:cxn>
                <a:cxn ang="0">
                  <a:pos x="46" y="0"/>
                </a:cxn>
                <a:cxn ang="0">
                  <a:pos x="46" y="0"/>
                </a:cxn>
                <a:cxn ang="0">
                  <a:pos x="49" y="0"/>
                </a:cxn>
                <a:cxn ang="0">
                  <a:pos x="50" y="1"/>
                </a:cxn>
                <a:cxn ang="0">
                  <a:pos x="51" y="1"/>
                </a:cxn>
                <a:cxn ang="0">
                  <a:pos x="52" y="2"/>
                </a:cxn>
                <a:cxn ang="0">
                  <a:pos x="52" y="2"/>
                </a:cxn>
              </a:cxnLst>
              <a:rect l="0" t="0" r="r" b="b"/>
              <a:pathLst>
                <a:path w="52" h="107">
                  <a:moveTo>
                    <a:pt x="52" y="2"/>
                  </a:moveTo>
                  <a:lnTo>
                    <a:pt x="52" y="2"/>
                  </a:lnTo>
                  <a:lnTo>
                    <a:pt x="52" y="12"/>
                  </a:lnTo>
                  <a:lnTo>
                    <a:pt x="49" y="22"/>
                  </a:lnTo>
                  <a:lnTo>
                    <a:pt x="45" y="31"/>
                  </a:lnTo>
                  <a:lnTo>
                    <a:pt x="40" y="41"/>
                  </a:lnTo>
                  <a:lnTo>
                    <a:pt x="36" y="50"/>
                  </a:lnTo>
                  <a:lnTo>
                    <a:pt x="31" y="59"/>
                  </a:lnTo>
                  <a:lnTo>
                    <a:pt x="29" y="69"/>
                  </a:lnTo>
                  <a:lnTo>
                    <a:pt x="28" y="78"/>
                  </a:lnTo>
                  <a:lnTo>
                    <a:pt x="28" y="78"/>
                  </a:lnTo>
                  <a:lnTo>
                    <a:pt x="24" y="82"/>
                  </a:lnTo>
                  <a:lnTo>
                    <a:pt x="21" y="86"/>
                  </a:lnTo>
                  <a:lnTo>
                    <a:pt x="16" y="96"/>
                  </a:lnTo>
                  <a:lnTo>
                    <a:pt x="14" y="100"/>
                  </a:lnTo>
                  <a:lnTo>
                    <a:pt x="11" y="104"/>
                  </a:lnTo>
                  <a:lnTo>
                    <a:pt x="7" y="106"/>
                  </a:lnTo>
                  <a:lnTo>
                    <a:pt x="0" y="107"/>
                  </a:lnTo>
                  <a:lnTo>
                    <a:pt x="0" y="107"/>
                  </a:lnTo>
                  <a:lnTo>
                    <a:pt x="22" y="52"/>
                  </a:lnTo>
                  <a:lnTo>
                    <a:pt x="32" y="25"/>
                  </a:lnTo>
                  <a:lnTo>
                    <a:pt x="39" y="12"/>
                  </a:lnTo>
                  <a:lnTo>
                    <a:pt x="46" y="0"/>
                  </a:lnTo>
                  <a:lnTo>
                    <a:pt x="46" y="0"/>
                  </a:lnTo>
                  <a:lnTo>
                    <a:pt x="49" y="0"/>
                  </a:lnTo>
                  <a:lnTo>
                    <a:pt x="50" y="1"/>
                  </a:lnTo>
                  <a:lnTo>
                    <a:pt x="51" y="1"/>
                  </a:lnTo>
                  <a:lnTo>
                    <a:pt x="52" y="2"/>
                  </a:lnTo>
                  <a:lnTo>
                    <a:pt x="52"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7" name="Freeform 78"/>
            <p:cNvSpPr/>
            <p:nvPr/>
          </p:nvSpPr>
          <p:spPr bwMode="auto">
            <a:xfrm>
              <a:off x="4851401" y="471488"/>
              <a:ext cx="14288" cy="19050"/>
            </a:xfrm>
            <a:custGeom>
              <a:avLst/>
              <a:gdLst/>
              <a:ahLst/>
              <a:cxnLst>
                <a:cxn ang="0">
                  <a:pos x="26" y="0"/>
                </a:cxn>
                <a:cxn ang="0">
                  <a:pos x="26" y="0"/>
                </a:cxn>
                <a:cxn ang="0">
                  <a:pos x="23" y="12"/>
                </a:cxn>
                <a:cxn ang="0">
                  <a:pos x="21" y="17"/>
                </a:cxn>
                <a:cxn ang="0">
                  <a:pos x="18" y="22"/>
                </a:cxn>
                <a:cxn ang="0">
                  <a:pos x="14" y="27"/>
                </a:cxn>
                <a:cxn ang="0">
                  <a:pos x="10" y="30"/>
                </a:cxn>
                <a:cxn ang="0">
                  <a:pos x="6" y="33"/>
                </a:cxn>
                <a:cxn ang="0">
                  <a:pos x="0" y="34"/>
                </a:cxn>
                <a:cxn ang="0">
                  <a:pos x="0" y="34"/>
                </a:cxn>
                <a:cxn ang="0">
                  <a:pos x="0" y="30"/>
                </a:cxn>
                <a:cxn ang="0">
                  <a:pos x="0" y="25"/>
                </a:cxn>
                <a:cxn ang="0">
                  <a:pos x="3" y="18"/>
                </a:cxn>
                <a:cxn ang="0">
                  <a:pos x="6" y="12"/>
                </a:cxn>
                <a:cxn ang="0">
                  <a:pos x="9" y="6"/>
                </a:cxn>
                <a:cxn ang="0">
                  <a:pos x="14" y="2"/>
                </a:cxn>
                <a:cxn ang="0">
                  <a:pos x="20" y="0"/>
                </a:cxn>
                <a:cxn ang="0">
                  <a:pos x="23" y="0"/>
                </a:cxn>
                <a:cxn ang="0">
                  <a:pos x="26" y="0"/>
                </a:cxn>
                <a:cxn ang="0">
                  <a:pos x="26" y="0"/>
                </a:cxn>
              </a:cxnLst>
              <a:rect l="0" t="0" r="r" b="b"/>
              <a:pathLst>
                <a:path w="26" h="34">
                  <a:moveTo>
                    <a:pt x="26" y="0"/>
                  </a:moveTo>
                  <a:lnTo>
                    <a:pt x="26" y="0"/>
                  </a:lnTo>
                  <a:lnTo>
                    <a:pt x="23" y="12"/>
                  </a:lnTo>
                  <a:lnTo>
                    <a:pt x="21" y="17"/>
                  </a:lnTo>
                  <a:lnTo>
                    <a:pt x="18" y="22"/>
                  </a:lnTo>
                  <a:lnTo>
                    <a:pt x="14" y="27"/>
                  </a:lnTo>
                  <a:lnTo>
                    <a:pt x="10" y="30"/>
                  </a:lnTo>
                  <a:lnTo>
                    <a:pt x="6" y="33"/>
                  </a:lnTo>
                  <a:lnTo>
                    <a:pt x="0" y="34"/>
                  </a:lnTo>
                  <a:lnTo>
                    <a:pt x="0" y="34"/>
                  </a:lnTo>
                  <a:lnTo>
                    <a:pt x="0" y="30"/>
                  </a:lnTo>
                  <a:lnTo>
                    <a:pt x="0" y="25"/>
                  </a:lnTo>
                  <a:lnTo>
                    <a:pt x="3" y="18"/>
                  </a:lnTo>
                  <a:lnTo>
                    <a:pt x="6" y="12"/>
                  </a:lnTo>
                  <a:lnTo>
                    <a:pt x="9" y="6"/>
                  </a:lnTo>
                  <a:lnTo>
                    <a:pt x="14" y="2"/>
                  </a:lnTo>
                  <a:lnTo>
                    <a:pt x="20" y="0"/>
                  </a:lnTo>
                  <a:lnTo>
                    <a:pt x="23" y="0"/>
                  </a:lnTo>
                  <a:lnTo>
                    <a:pt x="26" y="0"/>
                  </a:lnTo>
                  <a:lnTo>
                    <a:pt x="26"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8" name="Freeform 79"/>
            <p:cNvSpPr/>
            <p:nvPr/>
          </p:nvSpPr>
          <p:spPr bwMode="auto">
            <a:xfrm>
              <a:off x="4865688" y="482600"/>
              <a:ext cx="12700" cy="15875"/>
            </a:xfrm>
            <a:custGeom>
              <a:avLst/>
              <a:gdLst/>
              <a:ahLst/>
              <a:cxnLst>
                <a:cxn ang="0">
                  <a:pos x="25" y="3"/>
                </a:cxn>
                <a:cxn ang="0">
                  <a:pos x="25" y="3"/>
                </a:cxn>
                <a:cxn ang="0">
                  <a:pos x="23" y="14"/>
                </a:cxn>
                <a:cxn ang="0">
                  <a:pos x="20" y="19"/>
                </a:cxn>
                <a:cxn ang="0">
                  <a:pos x="18" y="23"/>
                </a:cxn>
                <a:cxn ang="0">
                  <a:pos x="15" y="27"/>
                </a:cxn>
                <a:cxn ang="0">
                  <a:pos x="11" y="29"/>
                </a:cxn>
                <a:cxn ang="0">
                  <a:pos x="5" y="31"/>
                </a:cxn>
                <a:cxn ang="0">
                  <a:pos x="0" y="31"/>
                </a:cxn>
                <a:cxn ang="0">
                  <a:pos x="0" y="31"/>
                </a:cxn>
                <a:cxn ang="0">
                  <a:pos x="0" y="26"/>
                </a:cxn>
                <a:cxn ang="0">
                  <a:pos x="0" y="21"/>
                </a:cxn>
                <a:cxn ang="0">
                  <a:pos x="2" y="14"/>
                </a:cxn>
                <a:cxn ang="0">
                  <a:pos x="5" y="9"/>
                </a:cxn>
                <a:cxn ang="0">
                  <a:pos x="10" y="4"/>
                </a:cxn>
                <a:cxn ang="0">
                  <a:pos x="14" y="1"/>
                </a:cxn>
                <a:cxn ang="0">
                  <a:pos x="16" y="0"/>
                </a:cxn>
                <a:cxn ang="0">
                  <a:pos x="19" y="1"/>
                </a:cxn>
                <a:cxn ang="0">
                  <a:pos x="22" y="1"/>
                </a:cxn>
                <a:cxn ang="0">
                  <a:pos x="25" y="3"/>
                </a:cxn>
                <a:cxn ang="0">
                  <a:pos x="25" y="3"/>
                </a:cxn>
              </a:cxnLst>
              <a:rect l="0" t="0" r="r" b="b"/>
              <a:pathLst>
                <a:path w="25" h="31">
                  <a:moveTo>
                    <a:pt x="25" y="3"/>
                  </a:moveTo>
                  <a:lnTo>
                    <a:pt x="25" y="3"/>
                  </a:lnTo>
                  <a:lnTo>
                    <a:pt x="23" y="14"/>
                  </a:lnTo>
                  <a:lnTo>
                    <a:pt x="20" y="19"/>
                  </a:lnTo>
                  <a:lnTo>
                    <a:pt x="18" y="23"/>
                  </a:lnTo>
                  <a:lnTo>
                    <a:pt x="15" y="27"/>
                  </a:lnTo>
                  <a:lnTo>
                    <a:pt x="11" y="29"/>
                  </a:lnTo>
                  <a:lnTo>
                    <a:pt x="5" y="31"/>
                  </a:lnTo>
                  <a:lnTo>
                    <a:pt x="0" y="31"/>
                  </a:lnTo>
                  <a:lnTo>
                    <a:pt x="0" y="31"/>
                  </a:lnTo>
                  <a:lnTo>
                    <a:pt x="0" y="26"/>
                  </a:lnTo>
                  <a:lnTo>
                    <a:pt x="0" y="21"/>
                  </a:lnTo>
                  <a:lnTo>
                    <a:pt x="2" y="14"/>
                  </a:lnTo>
                  <a:lnTo>
                    <a:pt x="5" y="9"/>
                  </a:lnTo>
                  <a:lnTo>
                    <a:pt x="10" y="4"/>
                  </a:lnTo>
                  <a:lnTo>
                    <a:pt x="14" y="1"/>
                  </a:lnTo>
                  <a:lnTo>
                    <a:pt x="16" y="0"/>
                  </a:lnTo>
                  <a:lnTo>
                    <a:pt x="19" y="1"/>
                  </a:lnTo>
                  <a:lnTo>
                    <a:pt x="22" y="1"/>
                  </a:lnTo>
                  <a:lnTo>
                    <a:pt x="25" y="3"/>
                  </a:lnTo>
                  <a:lnTo>
                    <a:pt x="25"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9" name="Freeform 80"/>
            <p:cNvSpPr/>
            <p:nvPr/>
          </p:nvSpPr>
          <p:spPr bwMode="auto">
            <a:xfrm>
              <a:off x="4876801" y="487363"/>
              <a:ext cx="14288" cy="17463"/>
            </a:xfrm>
            <a:custGeom>
              <a:avLst/>
              <a:gdLst/>
              <a:ahLst/>
              <a:cxnLst>
                <a:cxn ang="0">
                  <a:pos x="16" y="1"/>
                </a:cxn>
                <a:cxn ang="0">
                  <a:pos x="16" y="1"/>
                </a:cxn>
                <a:cxn ang="0">
                  <a:pos x="19" y="0"/>
                </a:cxn>
                <a:cxn ang="0">
                  <a:pos x="21" y="1"/>
                </a:cxn>
                <a:cxn ang="0">
                  <a:pos x="23" y="2"/>
                </a:cxn>
                <a:cxn ang="0">
                  <a:pos x="25" y="3"/>
                </a:cxn>
                <a:cxn ang="0">
                  <a:pos x="25" y="3"/>
                </a:cxn>
                <a:cxn ang="0">
                  <a:pos x="22" y="14"/>
                </a:cxn>
                <a:cxn ang="0">
                  <a:pos x="19" y="23"/>
                </a:cxn>
                <a:cxn ang="0">
                  <a:pos x="16" y="29"/>
                </a:cxn>
                <a:cxn ang="0">
                  <a:pos x="12" y="32"/>
                </a:cxn>
                <a:cxn ang="0">
                  <a:pos x="7" y="34"/>
                </a:cxn>
                <a:cxn ang="0">
                  <a:pos x="2" y="35"/>
                </a:cxn>
                <a:cxn ang="0">
                  <a:pos x="2" y="35"/>
                </a:cxn>
                <a:cxn ang="0">
                  <a:pos x="0" y="30"/>
                </a:cxn>
                <a:cxn ang="0">
                  <a:pos x="1" y="25"/>
                </a:cxn>
                <a:cxn ang="0">
                  <a:pos x="3" y="21"/>
                </a:cxn>
                <a:cxn ang="0">
                  <a:pos x="5" y="17"/>
                </a:cxn>
                <a:cxn ang="0">
                  <a:pos x="11" y="9"/>
                </a:cxn>
                <a:cxn ang="0">
                  <a:pos x="13" y="5"/>
                </a:cxn>
                <a:cxn ang="0">
                  <a:pos x="16" y="1"/>
                </a:cxn>
                <a:cxn ang="0">
                  <a:pos x="16" y="1"/>
                </a:cxn>
              </a:cxnLst>
              <a:rect l="0" t="0" r="r" b="b"/>
              <a:pathLst>
                <a:path w="25" h="35">
                  <a:moveTo>
                    <a:pt x="16" y="1"/>
                  </a:moveTo>
                  <a:lnTo>
                    <a:pt x="16" y="1"/>
                  </a:lnTo>
                  <a:lnTo>
                    <a:pt x="19" y="0"/>
                  </a:lnTo>
                  <a:lnTo>
                    <a:pt x="21" y="1"/>
                  </a:lnTo>
                  <a:lnTo>
                    <a:pt x="23" y="2"/>
                  </a:lnTo>
                  <a:lnTo>
                    <a:pt x="25" y="3"/>
                  </a:lnTo>
                  <a:lnTo>
                    <a:pt x="25" y="3"/>
                  </a:lnTo>
                  <a:lnTo>
                    <a:pt x="22" y="14"/>
                  </a:lnTo>
                  <a:lnTo>
                    <a:pt x="19" y="23"/>
                  </a:lnTo>
                  <a:lnTo>
                    <a:pt x="16" y="29"/>
                  </a:lnTo>
                  <a:lnTo>
                    <a:pt x="12" y="32"/>
                  </a:lnTo>
                  <a:lnTo>
                    <a:pt x="7" y="34"/>
                  </a:lnTo>
                  <a:lnTo>
                    <a:pt x="2" y="35"/>
                  </a:lnTo>
                  <a:lnTo>
                    <a:pt x="2" y="35"/>
                  </a:lnTo>
                  <a:lnTo>
                    <a:pt x="0" y="30"/>
                  </a:lnTo>
                  <a:lnTo>
                    <a:pt x="1" y="25"/>
                  </a:lnTo>
                  <a:lnTo>
                    <a:pt x="3" y="21"/>
                  </a:lnTo>
                  <a:lnTo>
                    <a:pt x="5" y="17"/>
                  </a:lnTo>
                  <a:lnTo>
                    <a:pt x="11" y="9"/>
                  </a:lnTo>
                  <a:lnTo>
                    <a:pt x="13" y="5"/>
                  </a:lnTo>
                  <a:lnTo>
                    <a:pt x="16" y="1"/>
                  </a:lnTo>
                  <a:lnTo>
                    <a:pt x="16"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0" name="Freeform 81"/>
            <p:cNvSpPr/>
            <p:nvPr/>
          </p:nvSpPr>
          <p:spPr bwMode="auto">
            <a:xfrm>
              <a:off x="4891088" y="492125"/>
              <a:ext cx="14288" cy="22225"/>
            </a:xfrm>
            <a:custGeom>
              <a:avLst/>
              <a:gdLst/>
              <a:ahLst/>
              <a:cxnLst>
                <a:cxn ang="0">
                  <a:pos x="28" y="3"/>
                </a:cxn>
                <a:cxn ang="0">
                  <a:pos x="28" y="3"/>
                </a:cxn>
                <a:cxn ang="0">
                  <a:pos x="23" y="13"/>
                </a:cxn>
                <a:cxn ang="0">
                  <a:pos x="16" y="23"/>
                </a:cxn>
                <a:cxn ang="0">
                  <a:pos x="10" y="33"/>
                </a:cxn>
                <a:cxn ang="0">
                  <a:pos x="4" y="41"/>
                </a:cxn>
                <a:cxn ang="0">
                  <a:pos x="4" y="41"/>
                </a:cxn>
                <a:cxn ang="0">
                  <a:pos x="1" y="39"/>
                </a:cxn>
                <a:cxn ang="0">
                  <a:pos x="0" y="37"/>
                </a:cxn>
                <a:cxn ang="0">
                  <a:pos x="0" y="29"/>
                </a:cxn>
                <a:cxn ang="0">
                  <a:pos x="2" y="22"/>
                </a:cxn>
                <a:cxn ang="0">
                  <a:pos x="6" y="14"/>
                </a:cxn>
                <a:cxn ang="0">
                  <a:pos x="10" y="7"/>
                </a:cxn>
                <a:cxn ang="0">
                  <a:pos x="15" y="2"/>
                </a:cxn>
                <a:cxn ang="0">
                  <a:pos x="19" y="0"/>
                </a:cxn>
                <a:cxn ang="0">
                  <a:pos x="22" y="0"/>
                </a:cxn>
                <a:cxn ang="0">
                  <a:pos x="25" y="0"/>
                </a:cxn>
                <a:cxn ang="0">
                  <a:pos x="28" y="3"/>
                </a:cxn>
                <a:cxn ang="0">
                  <a:pos x="28" y="3"/>
                </a:cxn>
              </a:cxnLst>
              <a:rect l="0" t="0" r="r" b="b"/>
              <a:pathLst>
                <a:path w="28" h="41">
                  <a:moveTo>
                    <a:pt x="28" y="3"/>
                  </a:moveTo>
                  <a:lnTo>
                    <a:pt x="28" y="3"/>
                  </a:lnTo>
                  <a:lnTo>
                    <a:pt x="23" y="13"/>
                  </a:lnTo>
                  <a:lnTo>
                    <a:pt x="16" y="23"/>
                  </a:lnTo>
                  <a:lnTo>
                    <a:pt x="10" y="33"/>
                  </a:lnTo>
                  <a:lnTo>
                    <a:pt x="4" y="41"/>
                  </a:lnTo>
                  <a:lnTo>
                    <a:pt x="4" y="41"/>
                  </a:lnTo>
                  <a:lnTo>
                    <a:pt x="1" y="39"/>
                  </a:lnTo>
                  <a:lnTo>
                    <a:pt x="0" y="37"/>
                  </a:lnTo>
                  <a:lnTo>
                    <a:pt x="0" y="29"/>
                  </a:lnTo>
                  <a:lnTo>
                    <a:pt x="2" y="22"/>
                  </a:lnTo>
                  <a:lnTo>
                    <a:pt x="6" y="14"/>
                  </a:lnTo>
                  <a:lnTo>
                    <a:pt x="10" y="7"/>
                  </a:lnTo>
                  <a:lnTo>
                    <a:pt x="15" y="2"/>
                  </a:lnTo>
                  <a:lnTo>
                    <a:pt x="19" y="0"/>
                  </a:lnTo>
                  <a:lnTo>
                    <a:pt x="22" y="0"/>
                  </a:lnTo>
                  <a:lnTo>
                    <a:pt x="25" y="0"/>
                  </a:lnTo>
                  <a:lnTo>
                    <a:pt x="28" y="3"/>
                  </a:lnTo>
                  <a:lnTo>
                    <a:pt x="28"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1" name="Freeform 82"/>
            <p:cNvSpPr/>
            <p:nvPr/>
          </p:nvSpPr>
          <p:spPr bwMode="auto">
            <a:xfrm>
              <a:off x="4924426" y="500063"/>
              <a:ext cx="15875" cy="34925"/>
            </a:xfrm>
            <a:custGeom>
              <a:avLst/>
              <a:gdLst/>
              <a:ahLst/>
              <a:cxnLst>
                <a:cxn ang="0">
                  <a:pos x="17" y="35"/>
                </a:cxn>
                <a:cxn ang="0">
                  <a:pos x="17" y="35"/>
                </a:cxn>
                <a:cxn ang="0">
                  <a:pos x="14" y="36"/>
                </a:cxn>
                <a:cxn ang="0">
                  <a:pos x="12" y="38"/>
                </a:cxn>
                <a:cxn ang="0">
                  <a:pos x="10" y="43"/>
                </a:cxn>
                <a:cxn ang="0">
                  <a:pos x="9" y="45"/>
                </a:cxn>
                <a:cxn ang="0">
                  <a:pos x="8" y="47"/>
                </a:cxn>
                <a:cxn ang="0">
                  <a:pos x="6" y="49"/>
                </a:cxn>
                <a:cxn ang="0">
                  <a:pos x="3" y="49"/>
                </a:cxn>
                <a:cxn ang="0">
                  <a:pos x="3" y="49"/>
                </a:cxn>
                <a:cxn ang="0">
                  <a:pos x="0" y="44"/>
                </a:cxn>
                <a:cxn ang="0">
                  <a:pos x="2" y="39"/>
                </a:cxn>
                <a:cxn ang="0">
                  <a:pos x="3" y="32"/>
                </a:cxn>
                <a:cxn ang="0">
                  <a:pos x="4" y="26"/>
                </a:cxn>
                <a:cxn ang="0">
                  <a:pos x="9" y="13"/>
                </a:cxn>
                <a:cxn ang="0">
                  <a:pos x="12" y="0"/>
                </a:cxn>
                <a:cxn ang="0">
                  <a:pos x="12" y="0"/>
                </a:cxn>
                <a:cxn ang="0">
                  <a:pos x="15" y="0"/>
                </a:cxn>
                <a:cxn ang="0">
                  <a:pos x="19" y="1"/>
                </a:cxn>
                <a:cxn ang="0">
                  <a:pos x="20" y="4"/>
                </a:cxn>
                <a:cxn ang="0">
                  <a:pos x="22" y="5"/>
                </a:cxn>
                <a:cxn ang="0">
                  <a:pos x="22" y="5"/>
                </a:cxn>
                <a:cxn ang="0">
                  <a:pos x="21" y="10"/>
                </a:cxn>
                <a:cxn ang="0">
                  <a:pos x="19" y="14"/>
                </a:cxn>
                <a:cxn ang="0">
                  <a:pos x="18" y="20"/>
                </a:cxn>
                <a:cxn ang="0">
                  <a:pos x="19" y="27"/>
                </a:cxn>
                <a:cxn ang="0">
                  <a:pos x="19" y="27"/>
                </a:cxn>
                <a:cxn ang="0">
                  <a:pos x="21" y="25"/>
                </a:cxn>
                <a:cxn ang="0">
                  <a:pos x="22" y="22"/>
                </a:cxn>
                <a:cxn ang="0">
                  <a:pos x="24" y="20"/>
                </a:cxn>
                <a:cxn ang="0">
                  <a:pos x="26" y="19"/>
                </a:cxn>
                <a:cxn ang="0">
                  <a:pos x="28" y="19"/>
                </a:cxn>
                <a:cxn ang="0">
                  <a:pos x="28" y="19"/>
                </a:cxn>
                <a:cxn ang="0">
                  <a:pos x="29" y="24"/>
                </a:cxn>
                <a:cxn ang="0">
                  <a:pos x="30" y="30"/>
                </a:cxn>
                <a:cxn ang="0">
                  <a:pos x="29" y="38"/>
                </a:cxn>
                <a:cxn ang="0">
                  <a:pos x="28" y="45"/>
                </a:cxn>
                <a:cxn ang="0">
                  <a:pos x="26" y="52"/>
                </a:cxn>
                <a:cxn ang="0">
                  <a:pos x="22" y="58"/>
                </a:cxn>
                <a:cxn ang="0">
                  <a:pos x="17" y="62"/>
                </a:cxn>
                <a:cxn ang="0">
                  <a:pos x="13" y="65"/>
                </a:cxn>
                <a:cxn ang="0">
                  <a:pos x="10" y="66"/>
                </a:cxn>
                <a:cxn ang="0">
                  <a:pos x="10" y="66"/>
                </a:cxn>
                <a:cxn ang="0">
                  <a:pos x="9" y="61"/>
                </a:cxn>
                <a:cxn ang="0">
                  <a:pos x="9" y="57"/>
                </a:cxn>
                <a:cxn ang="0">
                  <a:pos x="9" y="54"/>
                </a:cxn>
                <a:cxn ang="0">
                  <a:pos x="11" y="51"/>
                </a:cxn>
                <a:cxn ang="0">
                  <a:pos x="14" y="43"/>
                </a:cxn>
                <a:cxn ang="0">
                  <a:pos x="15" y="39"/>
                </a:cxn>
                <a:cxn ang="0">
                  <a:pos x="17" y="35"/>
                </a:cxn>
                <a:cxn ang="0">
                  <a:pos x="17" y="35"/>
                </a:cxn>
              </a:cxnLst>
              <a:rect l="0" t="0" r="r" b="b"/>
              <a:pathLst>
                <a:path w="30" h="66">
                  <a:moveTo>
                    <a:pt x="17" y="35"/>
                  </a:moveTo>
                  <a:lnTo>
                    <a:pt x="17" y="35"/>
                  </a:lnTo>
                  <a:lnTo>
                    <a:pt x="14" y="36"/>
                  </a:lnTo>
                  <a:lnTo>
                    <a:pt x="12" y="38"/>
                  </a:lnTo>
                  <a:lnTo>
                    <a:pt x="10" y="43"/>
                  </a:lnTo>
                  <a:lnTo>
                    <a:pt x="9" y="45"/>
                  </a:lnTo>
                  <a:lnTo>
                    <a:pt x="8" y="47"/>
                  </a:lnTo>
                  <a:lnTo>
                    <a:pt x="6" y="49"/>
                  </a:lnTo>
                  <a:lnTo>
                    <a:pt x="3" y="49"/>
                  </a:lnTo>
                  <a:lnTo>
                    <a:pt x="3" y="49"/>
                  </a:lnTo>
                  <a:lnTo>
                    <a:pt x="0" y="44"/>
                  </a:lnTo>
                  <a:lnTo>
                    <a:pt x="2" y="39"/>
                  </a:lnTo>
                  <a:lnTo>
                    <a:pt x="3" y="32"/>
                  </a:lnTo>
                  <a:lnTo>
                    <a:pt x="4" y="26"/>
                  </a:lnTo>
                  <a:lnTo>
                    <a:pt x="9" y="13"/>
                  </a:lnTo>
                  <a:lnTo>
                    <a:pt x="12" y="0"/>
                  </a:lnTo>
                  <a:lnTo>
                    <a:pt x="12" y="0"/>
                  </a:lnTo>
                  <a:lnTo>
                    <a:pt x="15" y="0"/>
                  </a:lnTo>
                  <a:lnTo>
                    <a:pt x="19" y="1"/>
                  </a:lnTo>
                  <a:lnTo>
                    <a:pt x="20" y="4"/>
                  </a:lnTo>
                  <a:lnTo>
                    <a:pt x="22" y="5"/>
                  </a:lnTo>
                  <a:lnTo>
                    <a:pt x="22" y="5"/>
                  </a:lnTo>
                  <a:lnTo>
                    <a:pt x="21" y="10"/>
                  </a:lnTo>
                  <a:lnTo>
                    <a:pt x="19" y="14"/>
                  </a:lnTo>
                  <a:lnTo>
                    <a:pt x="18" y="20"/>
                  </a:lnTo>
                  <a:lnTo>
                    <a:pt x="19" y="27"/>
                  </a:lnTo>
                  <a:lnTo>
                    <a:pt x="19" y="27"/>
                  </a:lnTo>
                  <a:lnTo>
                    <a:pt x="21" y="25"/>
                  </a:lnTo>
                  <a:lnTo>
                    <a:pt x="22" y="22"/>
                  </a:lnTo>
                  <a:lnTo>
                    <a:pt x="24" y="20"/>
                  </a:lnTo>
                  <a:lnTo>
                    <a:pt x="26" y="19"/>
                  </a:lnTo>
                  <a:lnTo>
                    <a:pt x="28" y="19"/>
                  </a:lnTo>
                  <a:lnTo>
                    <a:pt x="28" y="19"/>
                  </a:lnTo>
                  <a:lnTo>
                    <a:pt x="29" y="24"/>
                  </a:lnTo>
                  <a:lnTo>
                    <a:pt x="30" y="30"/>
                  </a:lnTo>
                  <a:lnTo>
                    <a:pt x="29" y="38"/>
                  </a:lnTo>
                  <a:lnTo>
                    <a:pt x="28" y="45"/>
                  </a:lnTo>
                  <a:lnTo>
                    <a:pt x="26" y="52"/>
                  </a:lnTo>
                  <a:lnTo>
                    <a:pt x="22" y="58"/>
                  </a:lnTo>
                  <a:lnTo>
                    <a:pt x="17" y="62"/>
                  </a:lnTo>
                  <a:lnTo>
                    <a:pt x="13" y="65"/>
                  </a:lnTo>
                  <a:lnTo>
                    <a:pt x="10" y="66"/>
                  </a:lnTo>
                  <a:lnTo>
                    <a:pt x="10" y="66"/>
                  </a:lnTo>
                  <a:lnTo>
                    <a:pt x="9" y="61"/>
                  </a:lnTo>
                  <a:lnTo>
                    <a:pt x="9" y="57"/>
                  </a:lnTo>
                  <a:lnTo>
                    <a:pt x="9" y="54"/>
                  </a:lnTo>
                  <a:lnTo>
                    <a:pt x="11" y="51"/>
                  </a:lnTo>
                  <a:lnTo>
                    <a:pt x="14" y="43"/>
                  </a:lnTo>
                  <a:lnTo>
                    <a:pt x="15" y="39"/>
                  </a:lnTo>
                  <a:lnTo>
                    <a:pt x="17" y="35"/>
                  </a:lnTo>
                  <a:lnTo>
                    <a:pt x="17" y="3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2" name="Freeform 83"/>
            <p:cNvSpPr/>
            <p:nvPr/>
          </p:nvSpPr>
          <p:spPr bwMode="auto">
            <a:xfrm>
              <a:off x="4941888" y="515938"/>
              <a:ext cx="11113" cy="19050"/>
            </a:xfrm>
            <a:custGeom>
              <a:avLst/>
              <a:gdLst/>
              <a:ahLst/>
              <a:cxnLst>
                <a:cxn ang="0">
                  <a:pos x="14" y="0"/>
                </a:cxn>
                <a:cxn ang="0">
                  <a:pos x="14" y="0"/>
                </a:cxn>
                <a:cxn ang="0">
                  <a:pos x="16" y="0"/>
                </a:cxn>
                <a:cxn ang="0">
                  <a:pos x="17" y="2"/>
                </a:cxn>
                <a:cxn ang="0">
                  <a:pos x="18" y="3"/>
                </a:cxn>
                <a:cxn ang="0">
                  <a:pos x="20" y="3"/>
                </a:cxn>
                <a:cxn ang="0">
                  <a:pos x="20" y="3"/>
                </a:cxn>
                <a:cxn ang="0">
                  <a:pos x="19" y="11"/>
                </a:cxn>
                <a:cxn ang="0">
                  <a:pos x="18" y="20"/>
                </a:cxn>
                <a:cxn ang="0">
                  <a:pos x="16" y="27"/>
                </a:cxn>
                <a:cxn ang="0">
                  <a:pos x="11" y="35"/>
                </a:cxn>
                <a:cxn ang="0">
                  <a:pos x="11" y="35"/>
                </a:cxn>
                <a:cxn ang="0">
                  <a:pos x="0" y="35"/>
                </a:cxn>
                <a:cxn ang="0">
                  <a:pos x="0" y="35"/>
                </a:cxn>
                <a:cxn ang="0">
                  <a:pos x="2" y="26"/>
                </a:cxn>
                <a:cxn ang="0">
                  <a:pos x="6" y="18"/>
                </a:cxn>
                <a:cxn ang="0">
                  <a:pos x="14" y="0"/>
                </a:cxn>
                <a:cxn ang="0">
                  <a:pos x="14" y="0"/>
                </a:cxn>
              </a:cxnLst>
              <a:rect l="0" t="0" r="r" b="b"/>
              <a:pathLst>
                <a:path w="20" h="35">
                  <a:moveTo>
                    <a:pt x="14" y="0"/>
                  </a:moveTo>
                  <a:lnTo>
                    <a:pt x="14" y="0"/>
                  </a:lnTo>
                  <a:lnTo>
                    <a:pt x="16" y="0"/>
                  </a:lnTo>
                  <a:lnTo>
                    <a:pt x="17" y="2"/>
                  </a:lnTo>
                  <a:lnTo>
                    <a:pt x="18" y="3"/>
                  </a:lnTo>
                  <a:lnTo>
                    <a:pt x="20" y="3"/>
                  </a:lnTo>
                  <a:lnTo>
                    <a:pt x="20" y="3"/>
                  </a:lnTo>
                  <a:lnTo>
                    <a:pt x="19" y="11"/>
                  </a:lnTo>
                  <a:lnTo>
                    <a:pt x="18" y="20"/>
                  </a:lnTo>
                  <a:lnTo>
                    <a:pt x="16" y="27"/>
                  </a:lnTo>
                  <a:lnTo>
                    <a:pt x="11" y="35"/>
                  </a:lnTo>
                  <a:lnTo>
                    <a:pt x="11" y="35"/>
                  </a:lnTo>
                  <a:lnTo>
                    <a:pt x="0" y="35"/>
                  </a:lnTo>
                  <a:lnTo>
                    <a:pt x="0" y="35"/>
                  </a:lnTo>
                  <a:lnTo>
                    <a:pt x="2" y="26"/>
                  </a:lnTo>
                  <a:lnTo>
                    <a:pt x="6" y="18"/>
                  </a:lnTo>
                  <a:lnTo>
                    <a:pt x="14" y="0"/>
                  </a:lnTo>
                  <a:lnTo>
                    <a:pt x="1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3" name="Freeform 84"/>
            <p:cNvSpPr/>
            <p:nvPr/>
          </p:nvSpPr>
          <p:spPr bwMode="auto">
            <a:xfrm>
              <a:off x="4300538" y="546100"/>
              <a:ext cx="211138" cy="60325"/>
            </a:xfrm>
            <a:custGeom>
              <a:avLst/>
              <a:gdLst/>
              <a:ahLst/>
              <a:cxnLst>
                <a:cxn ang="0">
                  <a:pos x="399" y="18"/>
                </a:cxn>
                <a:cxn ang="0">
                  <a:pos x="398" y="22"/>
                </a:cxn>
                <a:cxn ang="0">
                  <a:pos x="399" y="23"/>
                </a:cxn>
                <a:cxn ang="0">
                  <a:pos x="391" y="33"/>
                </a:cxn>
                <a:cxn ang="0">
                  <a:pos x="381" y="42"/>
                </a:cxn>
                <a:cxn ang="0">
                  <a:pos x="355" y="57"/>
                </a:cxn>
                <a:cxn ang="0">
                  <a:pos x="334" y="68"/>
                </a:cxn>
                <a:cxn ang="0">
                  <a:pos x="287" y="87"/>
                </a:cxn>
                <a:cxn ang="0">
                  <a:pos x="236" y="102"/>
                </a:cxn>
                <a:cxn ang="0">
                  <a:pos x="183" y="110"/>
                </a:cxn>
                <a:cxn ang="0">
                  <a:pos x="155" y="114"/>
                </a:cxn>
                <a:cxn ang="0">
                  <a:pos x="129" y="114"/>
                </a:cxn>
                <a:cxn ang="0">
                  <a:pos x="80" y="106"/>
                </a:cxn>
                <a:cxn ang="0">
                  <a:pos x="56" y="101"/>
                </a:cxn>
                <a:cxn ang="0">
                  <a:pos x="27" y="95"/>
                </a:cxn>
                <a:cxn ang="0">
                  <a:pos x="6" y="87"/>
                </a:cxn>
                <a:cxn ang="0">
                  <a:pos x="0" y="84"/>
                </a:cxn>
                <a:cxn ang="0">
                  <a:pos x="85" y="93"/>
                </a:cxn>
                <a:cxn ang="0">
                  <a:pos x="141" y="98"/>
                </a:cxn>
                <a:cxn ang="0">
                  <a:pos x="194" y="95"/>
                </a:cxn>
                <a:cxn ang="0">
                  <a:pos x="220" y="93"/>
                </a:cxn>
                <a:cxn ang="0">
                  <a:pos x="248" y="87"/>
                </a:cxn>
                <a:cxn ang="0">
                  <a:pos x="255" y="84"/>
                </a:cxn>
                <a:cxn ang="0">
                  <a:pos x="269" y="75"/>
                </a:cxn>
                <a:cxn ang="0">
                  <a:pos x="276" y="71"/>
                </a:cxn>
                <a:cxn ang="0">
                  <a:pos x="292" y="68"/>
                </a:cxn>
                <a:cxn ang="0">
                  <a:pos x="309" y="65"/>
                </a:cxn>
                <a:cxn ang="0">
                  <a:pos x="318" y="61"/>
                </a:cxn>
                <a:cxn ang="0">
                  <a:pos x="344" y="48"/>
                </a:cxn>
                <a:cxn ang="0">
                  <a:pos x="378" y="29"/>
                </a:cxn>
                <a:cxn ang="0">
                  <a:pos x="373" y="23"/>
                </a:cxn>
                <a:cxn ang="0">
                  <a:pos x="364" y="15"/>
                </a:cxn>
                <a:cxn ang="0">
                  <a:pos x="344" y="7"/>
                </a:cxn>
                <a:cxn ang="0">
                  <a:pos x="330" y="2"/>
                </a:cxn>
                <a:cxn ang="0">
                  <a:pos x="333" y="0"/>
                </a:cxn>
                <a:cxn ang="0">
                  <a:pos x="342" y="0"/>
                </a:cxn>
                <a:cxn ang="0">
                  <a:pos x="359" y="2"/>
                </a:cxn>
                <a:cxn ang="0">
                  <a:pos x="384" y="12"/>
                </a:cxn>
                <a:cxn ang="0">
                  <a:pos x="399" y="18"/>
                </a:cxn>
              </a:cxnLst>
              <a:rect l="0" t="0" r="r" b="b"/>
              <a:pathLst>
                <a:path w="399" h="114">
                  <a:moveTo>
                    <a:pt x="399" y="18"/>
                  </a:moveTo>
                  <a:lnTo>
                    <a:pt x="399" y="18"/>
                  </a:lnTo>
                  <a:lnTo>
                    <a:pt x="398" y="22"/>
                  </a:lnTo>
                  <a:lnTo>
                    <a:pt x="398" y="22"/>
                  </a:lnTo>
                  <a:lnTo>
                    <a:pt x="399" y="23"/>
                  </a:lnTo>
                  <a:lnTo>
                    <a:pt x="399" y="23"/>
                  </a:lnTo>
                  <a:lnTo>
                    <a:pt x="396" y="28"/>
                  </a:lnTo>
                  <a:lnTo>
                    <a:pt x="391" y="33"/>
                  </a:lnTo>
                  <a:lnTo>
                    <a:pt x="387" y="38"/>
                  </a:lnTo>
                  <a:lnTo>
                    <a:pt x="381" y="42"/>
                  </a:lnTo>
                  <a:lnTo>
                    <a:pt x="368" y="49"/>
                  </a:lnTo>
                  <a:lnTo>
                    <a:pt x="355" y="57"/>
                  </a:lnTo>
                  <a:lnTo>
                    <a:pt x="355" y="57"/>
                  </a:lnTo>
                  <a:lnTo>
                    <a:pt x="334" y="68"/>
                  </a:lnTo>
                  <a:lnTo>
                    <a:pt x="310" y="78"/>
                  </a:lnTo>
                  <a:lnTo>
                    <a:pt x="287" y="87"/>
                  </a:lnTo>
                  <a:lnTo>
                    <a:pt x="262" y="94"/>
                  </a:lnTo>
                  <a:lnTo>
                    <a:pt x="236" y="102"/>
                  </a:lnTo>
                  <a:lnTo>
                    <a:pt x="209" y="107"/>
                  </a:lnTo>
                  <a:lnTo>
                    <a:pt x="183" y="110"/>
                  </a:lnTo>
                  <a:lnTo>
                    <a:pt x="155" y="114"/>
                  </a:lnTo>
                  <a:lnTo>
                    <a:pt x="155" y="114"/>
                  </a:lnTo>
                  <a:lnTo>
                    <a:pt x="142" y="114"/>
                  </a:lnTo>
                  <a:lnTo>
                    <a:pt x="129" y="114"/>
                  </a:lnTo>
                  <a:lnTo>
                    <a:pt x="105" y="110"/>
                  </a:lnTo>
                  <a:lnTo>
                    <a:pt x="80" y="106"/>
                  </a:lnTo>
                  <a:lnTo>
                    <a:pt x="56" y="101"/>
                  </a:lnTo>
                  <a:lnTo>
                    <a:pt x="56" y="101"/>
                  </a:lnTo>
                  <a:lnTo>
                    <a:pt x="41" y="99"/>
                  </a:lnTo>
                  <a:lnTo>
                    <a:pt x="27" y="95"/>
                  </a:lnTo>
                  <a:lnTo>
                    <a:pt x="12" y="90"/>
                  </a:lnTo>
                  <a:lnTo>
                    <a:pt x="6" y="87"/>
                  </a:lnTo>
                  <a:lnTo>
                    <a:pt x="0" y="84"/>
                  </a:lnTo>
                  <a:lnTo>
                    <a:pt x="0" y="84"/>
                  </a:lnTo>
                  <a:lnTo>
                    <a:pt x="57" y="91"/>
                  </a:lnTo>
                  <a:lnTo>
                    <a:pt x="85" y="93"/>
                  </a:lnTo>
                  <a:lnTo>
                    <a:pt x="113" y="95"/>
                  </a:lnTo>
                  <a:lnTo>
                    <a:pt x="141" y="98"/>
                  </a:lnTo>
                  <a:lnTo>
                    <a:pt x="168" y="98"/>
                  </a:lnTo>
                  <a:lnTo>
                    <a:pt x="194" y="95"/>
                  </a:lnTo>
                  <a:lnTo>
                    <a:pt x="220" y="93"/>
                  </a:lnTo>
                  <a:lnTo>
                    <a:pt x="220" y="93"/>
                  </a:lnTo>
                  <a:lnTo>
                    <a:pt x="234" y="91"/>
                  </a:lnTo>
                  <a:lnTo>
                    <a:pt x="248" y="87"/>
                  </a:lnTo>
                  <a:lnTo>
                    <a:pt x="248" y="87"/>
                  </a:lnTo>
                  <a:lnTo>
                    <a:pt x="255" y="84"/>
                  </a:lnTo>
                  <a:lnTo>
                    <a:pt x="262" y="79"/>
                  </a:lnTo>
                  <a:lnTo>
                    <a:pt x="269" y="75"/>
                  </a:lnTo>
                  <a:lnTo>
                    <a:pt x="276" y="71"/>
                  </a:lnTo>
                  <a:lnTo>
                    <a:pt x="276" y="71"/>
                  </a:lnTo>
                  <a:lnTo>
                    <a:pt x="284" y="69"/>
                  </a:lnTo>
                  <a:lnTo>
                    <a:pt x="292" y="68"/>
                  </a:lnTo>
                  <a:lnTo>
                    <a:pt x="300" y="66"/>
                  </a:lnTo>
                  <a:lnTo>
                    <a:pt x="309" y="65"/>
                  </a:lnTo>
                  <a:lnTo>
                    <a:pt x="309" y="65"/>
                  </a:lnTo>
                  <a:lnTo>
                    <a:pt x="318" y="61"/>
                  </a:lnTo>
                  <a:lnTo>
                    <a:pt x="326" y="58"/>
                  </a:lnTo>
                  <a:lnTo>
                    <a:pt x="344" y="48"/>
                  </a:lnTo>
                  <a:lnTo>
                    <a:pt x="360" y="38"/>
                  </a:lnTo>
                  <a:lnTo>
                    <a:pt x="378" y="29"/>
                  </a:lnTo>
                  <a:lnTo>
                    <a:pt x="378" y="29"/>
                  </a:lnTo>
                  <a:lnTo>
                    <a:pt x="373" y="23"/>
                  </a:lnTo>
                  <a:lnTo>
                    <a:pt x="369" y="18"/>
                  </a:lnTo>
                  <a:lnTo>
                    <a:pt x="364" y="15"/>
                  </a:lnTo>
                  <a:lnTo>
                    <a:pt x="358" y="12"/>
                  </a:lnTo>
                  <a:lnTo>
                    <a:pt x="344" y="7"/>
                  </a:lnTo>
                  <a:lnTo>
                    <a:pt x="330" y="2"/>
                  </a:lnTo>
                  <a:lnTo>
                    <a:pt x="330" y="2"/>
                  </a:lnTo>
                  <a:lnTo>
                    <a:pt x="332" y="1"/>
                  </a:lnTo>
                  <a:lnTo>
                    <a:pt x="333" y="0"/>
                  </a:lnTo>
                  <a:lnTo>
                    <a:pt x="333" y="0"/>
                  </a:lnTo>
                  <a:lnTo>
                    <a:pt x="342" y="0"/>
                  </a:lnTo>
                  <a:lnTo>
                    <a:pt x="351" y="0"/>
                  </a:lnTo>
                  <a:lnTo>
                    <a:pt x="359" y="2"/>
                  </a:lnTo>
                  <a:lnTo>
                    <a:pt x="368" y="5"/>
                  </a:lnTo>
                  <a:lnTo>
                    <a:pt x="384" y="12"/>
                  </a:lnTo>
                  <a:lnTo>
                    <a:pt x="399" y="18"/>
                  </a:lnTo>
                  <a:lnTo>
                    <a:pt x="399" y="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4" name="Freeform 85"/>
            <p:cNvSpPr/>
            <p:nvPr/>
          </p:nvSpPr>
          <p:spPr bwMode="auto">
            <a:xfrm>
              <a:off x="4260851" y="577850"/>
              <a:ext cx="28575" cy="12700"/>
            </a:xfrm>
            <a:custGeom>
              <a:avLst/>
              <a:gdLst/>
              <a:ahLst/>
              <a:cxnLst>
                <a:cxn ang="0">
                  <a:pos x="54" y="12"/>
                </a:cxn>
                <a:cxn ang="0">
                  <a:pos x="54" y="12"/>
                </a:cxn>
                <a:cxn ang="0">
                  <a:pos x="52" y="16"/>
                </a:cxn>
                <a:cxn ang="0">
                  <a:pos x="50" y="20"/>
                </a:cxn>
                <a:cxn ang="0">
                  <a:pos x="48" y="22"/>
                </a:cxn>
                <a:cxn ang="0">
                  <a:pos x="45" y="23"/>
                </a:cxn>
                <a:cxn ang="0">
                  <a:pos x="41" y="23"/>
                </a:cxn>
                <a:cxn ang="0">
                  <a:pos x="38" y="23"/>
                </a:cxn>
                <a:cxn ang="0">
                  <a:pos x="31" y="19"/>
                </a:cxn>
                <a:cxn ang="0">
                  <a:pos x="15" y="10"/>
                </a:cxn>
                <a:cxn ang="0">
                  <a:pos x="7" y="7"/>
                </a:cxn>
                <a:cxn ang="0">
                  <a:pos x="3" y="5"/>
                </a:cxn>
                <a:cxn ang="0">
                  <a:pos x="0" y="5"/>
                </a:cxn>
                <a:cxn ang="0">
                  <a:pos x="0" y="5"/>
                </a:cxn>
                <a:cxn ang="0">
                  <a:pos x="2" y="3"/>
                </a:cxn>
                <a:cxn ang="0">
                  <a:pos x="5" y="2"/>
                </a:cxn>
                <a:cxn ang="0">
                  <a:pos x="11" y="0"/>
                </a:cxn>
                <a:cxn ang="0">
                  <a:pos x="19" y="0"/>
                </a:cxn>
                <a:cxn ang="0">
                  <a:pos x="26" y="1"/>
                </a:cxn>
                <a:cxn ang="0">
                  <a:pos x="34" y="4"/>
                </a:cxn>
                <a:cxn ang="0">
                  <a:pos x="41" y="7"/>
                </a:cxn>
                <a:cxn ang="0">
                  <a:pos x="54" y="12"/>
                </a:cxn>
                <a:cxn ang="0">
                  <a:pos x="54" y="12"/>
                </a:cxn>
              </a:cxnLst>
              <a:rect l="0" t="0" r="r" b="b"/>
              <a:pathLst>
                <a:path w="54" h="23">
                  <a:moveTo>
                    <a:pt x="54" y="12"/>
                  </a:moveTo>
                  <a:lnTo>
                    <a:pt x="54" y="12"/>
                  </a:lnTo>
                  <a:lnTo>
                    <a:pt x="52" y="16"/>
                  </a:lnTo>
                  <a:lnTo>
                    <a:pt x="50" y="20"/>
                  </a:lnTo>
                  <a:lnTo>
                    <a:pt x="48" y="22"/>
                  </a:lnTo>
                  <a:lnTo>
                    <a:pt x="45" y="23"/>
                  </a:lnTo>
                  <a:lnTo>
                    <a:pt x="41" y="23"/>
                  </a:lnTo>
                  <a:lnTo>
                    <a:pt x="38" y="23"/>
                  </a:lnTo>
                  <a:lnTo>
                    <a:pt x="31" y="19"/>
                  </a:lnTo>
                  <a:lnTo>
                    <a:pt x="15" y="10"/>
                  </a:lnTo>
                  <a:lnTo>
                    <a:pt x="7" y="7"/>
                  </a:lnTo>
                  <a:lnTo>
                    <a:pt x="3" y="5"/>
                  </a:lnTo>
                  <a:lnTo>
                    <a:pt x="0" y="5"/>
                  </a:lnTo>
                  <a:lnTo>
                    <a:pt x="0" y="5"/>
                  </a:lnTo>
                  <a:lnTo>
                    <a:pt x="2" y="3"/>
                  </a:lnTo>
                  <a:lnTo>
                    <a:pt x="5" y="2"/>
                  </a:lnTo>
                  <a:lnTo>
                    <a:pt x="11" y="0"/>
                  </a:lnTo>
                  <a:lnTo>
                    <a:pt x="19" y="0"/>
                  </a:lnTo>
                  <a:lnTo>
                    <a:pt x="26" y="1"/>
                  </a:lnTo>
                  <a:lnTo>
                    <a:pt x="34" y="4"/>
                  </a:lnTo>
                  <a:lnTo>
                    <a:pt x="41" y="7"/>
                  </a:lnTo>
                  <a:lnTo>
                    <a:pt x="54" y="12"/>
                  </a:lnTo>
                  <a:lnTo>
                    <a:pt x="54" y="1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5" name="Freeform 86"/>
            <p:cNvSpPr/>
            <p:nvPr/>
          </p:nvSpPr>
          <p:spPr bwMode="auto">
            <a:xfrm>
              <a:off x="4789488" y="650875"/>
              <a:ext cx="7938" cy="7938"/>
            </a:xfrm>
            <a:custGeom>
              <a:avLst/>
              <a:gdLst/>
              <a:ahLst/>
              <a:cxnLst>
                <a:cxn ang="0">
                  <a:pos x="14" y="2"/>
                </a:cxn>
                <a:cxn ang="0">
                  <a:pos x="14" y="2"/>
                </a:cxn>
                <a:cxn ang="0">
                  <a:pos x="14" y="9"/>
                </a:cxn>
                <a:cxn ang="0">
                  <a:pos x="14" y="12"/>
                </a:cxn>
                <a:cxn ang="0">
                  <a:pos x="12" y="14"/>
                </a:cxn>
                <a:cxn ang="0">
                  <a:pos x="12" y="14"/>
                </a:cxn>
                <a:cxn ang="0">
                  <a:pos x="6" y="14"/>
                </a:cxn>
                <a:cxn ang="0">
                  <a:pos x="2" y="12"/>
                </a:cxn>
                <a:cxn ang="0">
                  <a:pos x="0" y="9"/>
                </a:cxn>
                <a:cxn ang="0">
                  <a:pos x="0" y="6"/>
                </a:cxn>
                <a:cxn ang="0">
                  <a:pos x="1" y="2"/>
                </a:cxn>
                <a:cxn ang="0">
                  <a:pos x="4" y="0"/>
                </a:cxn>
                <a:cxn ang="0">
                  <a:pos x="8" y="0"/>
                </a:cxn>
                <a:cxn ang="0">
                  <a:pos x="14" y="2"/>
                </a:cxn>
                <a:cxn ang="0">
                  <a:pos x="14" y="2"/>
                </a:cxn>
              </a:cxnLst>
              <a:rect l="0" t="0" r="r" b="b"/>
              <a:pathLst>
                <a:path w="14" h="14">
                  <a:moveTo>
                    <a:pt x="14" y="2"/>
                  </a:moveTo>
                  <a:lnTo>
                    <a:pt x="14" y="2"/>
                  </a:lnTo>
                  <a:lnTo>
                    <a:pt x="14" y="9"/>
                  </a:lnTo>
                  <a:lnTo>
                    <a:pt x="14" y="12"/>
                  </a:lnTo>
                  <a:lnTo>
                    <a:pt x="12" y="14"/>
                  </a:lnTo>
                  <a:lnTo>
                    <a:pt x="12" y="14"/>
                  </a:lnTo>
                  <a:lnTo>
                    <a:pt x="6" y="14"/>
                  </a:lnTo>
                  <a:lnTo>
                    <a:pt x="2" y="12"/>
                  </a:lnTo>
                  <a:lnTo>
                    <a:pt x="0" y="9"/>
                  </a:lnTo>
                  <a:lnTo>
                    <a:pt x="0" y="6"/>
                  </a:lnTo>
                  <a:lnTo>
                    <a:pt x="1" y="2"/>
                  </a:lnTo>
                  <a:lnTo>
                    <a:pt x="4" y="0"/>
                  </a:lnTo>
                  <a:lnTo>
                    <a:pt x="8" y="0"/>
                  </a:lnTo>
                  <a:lnTo>
                    <a:pt x="14" y="2"/>
                  </a:lnTo>
                  <a:lnTo>
                    <a:pt x="14"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6" name="Freeform 87"/>
            <p:cNvSpPr/>
            <p:nvPr/>
          </p:nvSpPr>
          <p:spPr bwMode="auto">
            <a:xfrm>
              <a:off x="4772026" y="660400"/>
              <a:ext cx="11113" cy="7938"/>
            </a:xfrm>
            <a:custGeom>
              <a:avLst/>
              <a:gdLst/>
              <a:ahLst/>
              <a:cxnLst>
                <a:cxn ang="0">
                  <a:pos x="21" y="5"/>
                </a:cxn>
                <a:cxn ang="0">
                  <a:pos x="21" y="5"/>
                </a:cxn>
                <a:cxn ang="0">
                  <a:pos x="20" y="10"/>
                </a:cxn>
                <a:cxn ang="0">
                  <a:pos x="17" y="14"/>
                </a:cxn>
                <a:cxn ang="0">
                  <a:pos x="14" y="15"/>
                </a:cxn>
                <a:cxn ang="0">
                  <a:pos x="11" y="16"/>
                </a:cxn>
                <a:cxn ang="0">
                  <a:pos x="8" y="16"/>
                </a:cxn>
                <a:cxn ang="0">
                  <a:pos x="5" y="16"/>
                </a:cxn>
                <a:cxn ang="0">
                  <a:pos x="5" y="16"/>
                </a:cxn>
                <a:cxn ang="0">
                  <a:pos x="3" y="14"/>
                </a:cxn>
                <a:cxn ang="0">
                  <a:pos x="2" y="11"/>
                </a:cxn>
                <a:cxn ang="0">
                  <a:pos x="0" y="7"/>
                </a:cxn>
                <a:cxn ang="0">
                  <a:pos x="0" y="3"/>
                </a:cxn>
                <a:cxn ang="0">
                  <a:pos x="0" y="3"/>
                </a:cxn>
                <a:cxn ang="0">
                  <a:pos x="3" y="1"/>
                </a:cxn>
                <a:cxn ang="0">
                  <a:pos x="6" y="0"/>
                </a:cxn>
                <a:cxn ang="0">
                  <a:pos x="11" y="0"/>
                </a:cxn>
                <a:cxn ang="0">
                  <a:pos x="18" y="1"/>
                </a:cxn>
                <a:cxn ang="0">
                  <a:pos x="20" y="3"/>
                </a:cxn>
                <a:cxn ang="0">
                  <a:pos x="21" y="5"/>
                </a:cxn>
                <a:cxn ang="0">
                  <a:pos x="21" y="5"/>
                </a:cxn>
              </a:cxnLst>
              <a:rect l="0" t="0" r="r" b="b"/>
              <a:pathLst>
                <a:path w="21" h="16">
                  <a:moveTo>
                    <a:pt x="21" y="5"/>
                  </a:moveTo>
                  <a:lnTo>
                    <a:pt x="21" y="5"/>
                  </a:lnTo>
                  <a:lnTo>
                    <a:pt x="20" y="10"/>
                  </a:lnTo>
                  <a:lnTo>
                    <a:pt x="17" y="14"/>
                  </a:lnTo>
                  <a:lnTo>
                    <a:pt x="14" y="15"/>
                  </a:lnTo>
                  <a:lnTo>
                    <a:pt x="11" y="16"/>
                  </a:lnTo>
                  <a:lnTo>
                    <a:pt x="8" y="16"/>
                  </a:lnTo>
                  <a:lnTo>
                    <a:pt x="5" y="16"/>
                  </a:lnTo>
                  <a:lnTo>
                    <a:pt x="5" y="16"/>
                  </a:lnTo>
                  <a:lnTo>
                    <a:pt x="3" y="14"/>
                  </a:lnTo>
                  <a:lnTo>
                    <a:pt x="2" y="11"/>
                  </a:lnTo>
                  <a:lnTo>
                    <a:pt x="0" y="7"/>
                  </a:lnTo>
                  <a:lnTo>
                    <a:pt x="0" y="3"/>
                  </a:lnTo>
                  <a:lnTo>
                    <a:pt x="0" y="3"/>
                  </a:lnTo>
                  <a:lnTo>
                    <a:pt x="3" y="1"/>
                  </a:lnTo>
                  <a:lnTo>
                    <a:pt x="6" y="0"/>
                  </a:lnTo>
                  <a:lnTo>
                    <a:pt x="11" y="0"/>
                  </a:lnTo>
                  <a:lnTo>
                    <a:pt x="18" y="1"/>
                  </a:lnTo>
                  <a:lnTo>
                    <a:pt x="20" y="3"/>
                  </a:lnTo>
                  <a:lnTo>
                    <a:pt x="21" y="5"/>
                  </a:lnTo>
                  <a:lnTo>
                    <a:pt x="21" y="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7" name="Freeform 88"/>
            <p:cNvSpPr/>
            <p:nvPr/>
          </p:nvSpPr>
          <p:spPr bwMode="auto">
            <a:xfrm>
              <a:off x="4786313" y="665163"/>
              <a:ext cx="11113" cy="9525"/>
            </a:xfrm>
            <a:custGeom>
              <a:avLst/>
              <a:gdLst/>
              <a:ahLst/>
              <a:cxnLst>
                <a:cxn ang="0">
                  <a:pos x="21" y="5"/>
                </a:cxn>
                <a:cxn ang="0">
                  <a:pos x="21" y="5"/>
                </a:cxn>
                <a:cxn ang="0">
                  <a:pos x="20" y="10"/>
                </a:cxn>
                <a:cxn ang="0">
                  <a:pos x="19" y="15"/>
                </a:cxn>
                <a:cxn ang="0">
                  <a:pos x="19" y="15"/>
                </a:cxn>
                <a:cxn ang="0">
                  <a:pos x="14" y="17"/>
                </a:cxn>
                <a:cxn ang="0">
                  <a:pos x="7" y="17"/>
                </a:cxn>
                <a:cxn ang="0">
                  <a:pos x="7" y="17"/>
                </a:cxn>
                <a:cxn ang="0">
                  <a:pos x="5" y="13"/>
                </a:cxn>
                <a:cxn ang="0">
                  <a:pos x="0" y="10"/>
                </a:cxn>
                <a:cxn ang="0">
                  <a:pos x="0" y="10"/>
                </a:cxn>
                <a:cxn ang="0">
                  <a:pos x="1" y="5"/>
                </a:cxn>
                <a:cxn ang="0">
                  <a:pos x="4" y="2"/>
                </a:cxn>
                <a:cxn ang="0">
                  <a:pos x="6" y="1"/>
                </a:cxn>
                <a:cxn ang="0">
                  <a:pos x="9" y="0"/>
                </a:cxn>
                <a:cxn ang="0">
                  <a:pos x="12" y="0"/>
                </a:cxn>
                <a:cxn ang="0">
                  <a:pos x="15" y="1"/>
                </a:cxn>
                <a:cxn ang="0">
                  <a:pos x="19" y="3"/>
                </a:cxn>
                <a:cxn ang="0">
                  <a:pos x="21" y="5"/>
                </a:cxn>
                <a:cxn ang="0">
                  <a:pos x="21" y="5"/>
                </a:cxn>
              </a:cxnLst>
              <a:rect l="0" t="0" r="r" b="b"/>
              <a:pathLst>
                <a:path w="21" h="17">
                  <a:moveTo>
                    <a:pt x="21" y="5"/>
                  </a:moveTo>
                  <a:lnTo>
                    <a:pt x="21" y="5"/>
                  </a:lnTo>
                  <a:lnTo>
                    <a:pt x="20" y="10"/>
                  </a:lnTo>
                  <a:lnTo>
                    <a:pt x="19" y="15"/>
                  </a:lnTo>
                  <a:lnTo>
                    <a:pt x="19" y="15"/>
                  </a:lnTo>
                  <a:lnTo>
                    <a:pt x="14" y="17"/>
                  </a:lnTo>
                  <a:lnTo>
                    <a:pt x="7" y="17"/>
                  </a:lnTo>
                  <a:lnTo>
                    <a:pt x="7" y="17"/>
                  </a:lnTo>
                  <a:lnTo>
                    <a:pt x="5" y="13"/>
                  </a:lnTo>
                  <a:lnTo>
                    <a:pt x="0" y="10"/>
                  </a:lnTo>
                  <a:lnTo>
                    <a:pt x="0" y="10"/>
                  </a:lnTo>
                  <a:lnTo>
                    <a:pt x="1" y="5"/>
                  </a:lnTo>
                  <a:lnTo>
                    <a:pt x="4" y="2"/>
                  </a:lnTo>
                  <a:lnTo>
                    <a:pt x="6" y="1"/>
                  </a:lnTo>
                  <a:lnTo>
                    <a:pt x="9" y="0"/>
                  </a:lnTo>
                  <a:lnTo>
                    <a:pt x="12" y="0"/>
                  </a:lnTo>
                  <a:lnTo>
                    <a:pt x="15" y="1"/>
                  </a:lnTo>
                  <a:lnTo>
                    <a:pt x="19" y="3"/>
                  </a:lnTo>
                  <a:lnTo>
                    <a:pt x="21" y="5"/>
                  </a:lnTo>
                  <a:lnTo>
                    <a:pt x="21" y="5"/>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8" name="Freeform 89"/>
            <p:cNvSpPr>
              <a:spLocks noEditPoints="1"/>
            </p:cNvSpPr>
            <p:nvPr/>
          </p:nvSpPr>
          <p:spPr bwMode="auto">
            <a:xfrm>
              <a:off x="4087813" y="0"/>
              <a:ext cx="938213" cy="690563"/>
            </a:xfrm>
            <a:custGeom>
              <a:avLst/>
              <a:gdLst/>
              <a:ahLst/>
              <a:cxnLst>
                <a:cxn ang="0">
                  <a:pos x="257" y="160"/>
                </a:cxn>
                <a:cxn ang="0">
                  <a:pos x="584" y="373"/>
                </a:cxn>
                <a:cxn ang="0">
                  <a:pos x="940" y="162"/>
                </a:cxn>
                <a:cxn ang="0">
                  <a:pos x="1139" y="96"/>
                </a:cxn>
                <a:cxn ang="0">
                  <a:pos x="1416" y="132"/>
                </a:cxn>
                <a:cxn ang="0">
                  <a:pos x="1620" y="302"/>
                </a:cxn>
                <a:cxn ang="0">
                  <a:pos x="1660" y="735"/>
                </a:cxn>
                <a:cxn ang="0">
                  <a:pos x="1625" y="1065"/>
                </a:cxn>
                <a:cxn ang="0">
                  <a:pos x="1215" y="865"/>
                </a:cxn>
                <a:cxn ang="0">
                  <a:pos x="887" y="698"/>
                </a:cxn>
                <a:cxn ang="0">
                  <a:pos x="880" y="738"/>
                </a:cxn>
                <a:cxn ang="0">
                  <a:pos x="1185" y="1026"/>
                </a:cxn>
                <a:cxn ang="0">
                  <a:pos x="1329" y="1140"/>
                </a:cxn>
                <a:cxn ang="0">
                  <a:pos x="1340" y="1299"/>
                </a:cxn>
                <a:cxn ang="0">
                  <a:pos x="1192" y="1231"/>
                </a:cxn>
                <a:cxn ang="0">
                  <a:pos x="1067" y="1104"/>
                </a:cxn>
                <a:cxn ang="0">
                  <a:pos x="347" y="440"/>
                </a:cxn>
                <a:cxn ang="0">
                  <a:pos x="108" y="225"/>
                </a:cxn>
                <a:cxn ang="0">
                  <a:pos x="13" y="5"/>
                </a:cxn>
                <a:cxn ang="0">
                  <a:pos x="1004" y="729"/>
                </a:cxn>
                <a:cxn ang="0">
                  <a:pos x="1589" y="1031"/>
                </a:cxn>
                <a:cxn ang="0">
                  <a:pos x="1569" y="706"/>
                </a:cxn>
                <a:cxn ang="0">
                  <a:pos x="1637" y="541"/>
                </a:cxn>
                <a:cxn ang="0">
                  <a:pos x="1648" y="399"/>
                </a:cxn>
                <a:cxn ang="0">
                  <a:pos x="1609" y="325"/>
                </a:cxn>
                <a:cxn ang="0">
                  <a:pos x="1409" y="284"/>
                </a:cxn>
                <a:cxn ang="0">
                  <a:pos x="1250" y="200"/>
                </a:cxn>
                <a:cxn ang="0">
                  <a:pos x="1080" y="128"/>
                </a:cxn>
                <a:cxn ang="0">
                  <a:pos x="984" y="161"/>
                </a:cxn>
                <a:cxn ang="0">
                  <a:pos x="827" y="288"/>
                </a:cxn>
                <a:cxn ang="0">
                  <a:pos x="907" y="419"/>
                </a:cxn>
                <a:cxn ang="0">
                  <a:pos x="743" y="329"/>
                </a:cxn>
                <a:cxn ang="0">
                  <a:pos x="587" y="408"/>
                </a:cxn>
                <a:cxn ang="0">
                  <a:pos x="628" y="473"/>
                </a:cxn>
                <a:cxn ang="0">
                  <a:pos x="675" y="501"/>
                </a:cxn>
                <a:cxn ang="0">
                  <a:pos x="129" y="176"/>
                </a:cxn>
                <a:cxn ang="0">
                  <a:pos x="125" y="126"/>
                </a:cxn>
                <a:cxn ang="0">
                  <a:pos x="171" y="125"/>
                </a:cxn>
                <a:cxn ang="0">
                  <a:pos x="279" y="234"/>
                </a:cxn>
                <a:cxn ang="0">
                  <a:pos x="661" y="586"/>
                </a:cxn>
                <a:cxn ang="0">
                  <a:pos x="1027" y="923"/>
                </a:cxn>
                <a:cxn ang="0">
                  <a:pos x="1125" y="1013"/>
                </a:cxn>
                <a:cxn ang="0">
                  <a:pos x="1158" y="1019"/>
                </a:cxn>
                <a:cxn ang="0">
                  <a:pos x="654" y="550"/>
                </a:cxn>
                <a:cxn ang="0">
                  <a:pos x="199" y="225"/>
                </a:cxn>
                <a:cxn ang="0">
                  <a:pos x="632" y="622"/>
                </a:cxn>
                <a:cxn ang="0">
                  <a:pos x="1144" y="1097"/>
                </a:cxn>
                <a:cxn ang="0">
                  <a:pos x="379" y="346"/>
                </a:cxn>
                <a:cxn ang="0">
                  <a:pos x="907" y="898"/>
                </a:cxn>
                <a:cxn ang="0">
                  <a:pos x="154" y="224"/>
                </a:cxn>
                <a:cxn ang="0">
                  <a:pos x="346" y="408"/>
                </a:cxn>
                <a:cxn ang="0">
                  <a:pos x="1080" y="1088"/>
                </a:cxn>
                <a:cxn ang="0">
                  <a:pos x="1123" y="1145"/>
                </a:cxn>
                <a:cxn ang="0">
                  <a:pos x="1199" y="1044"/>
                </a:cxn>
                <a:cxn ang="0">
                  <a:pos x="1167" y="1178"/>
                </a:cxn>
                <a:cxn ang="0">
                  <a:pos x="1218" y="1081"/>
                </a:cxn>
                <a:cxn ang="0">
                  <a:pos x="1199" y="1190"/>
                </a:cxn>
                <a:cxn ang="0">
                  <a:pos x="1271" y="1171"/>
                </a:cxn>
                <a:cxn ang="0">
                  <a:pos x="1214" y="1245"/>
                </a:cxn>
                <a:cxn ang="0">
                  <a:pos x="1309" y="1211"/>
                </a:cxn>
                <a:cxn ang="0">
                  <a:pos x="1327" y="1287"/>
                </a:cxn>
              </a:cxnLst>
              <a:rect l="0" t="0" r="r" b="b"/>
              <a:pathLst>
                <a:path w="1771" h="1306">
                  <a:moveTo>
                    <a:pt x="32" y="1"/>
                  </a:moveTo>
                  <a:lnTo>
                    <a:pt x="32" y="1"/>
                  </a:lnTo>
                  <a:lnTo>
                    <a:pt x="42" y="12"/>
                  </a:lnTo>
                  <a:lnTo>
                    <a:pt x="52" y="22"/>
                  </a:lnTo>
                  <a:lnTo>
                    <a:pt x="58" y="28"/>
                  </a:lnTo>
                  <a:lnTo>
                    <a:pt x="63" y="32"/>
                  </a:lnTo>
                  <a:lnTo>
                    <a:pt x="71" y="36"/>
                  </a:lnTo>
                  <a:lnTo>
                    <a:pt x="78" y="39"/>
                  </a:lnTo>
                  <a:lnTo>
                    <a:pt x="78" y="39"/>
                  </a:lnTo>
                  <a:lnTo>
                    <a:pt x="85" y="48"/>
                  </a:lnTo>
                  <a:lnTo>
                    <a:pt x="92" y="57"/>
                  </a:lnTo>
                  <a:lnTo>
                    <a:pt x="100" y="65"/>
                  </a:lnTo>
                  <a:lnTo>
                    <a:pt x="109" y="73"/>
                  </a:lnTo>
                  <a:lnTo>
                    <a:pt x="119" y="80"/>
                  </a:lnTo>
                  <a:lnTo>
                    <a:pt x="130" y="87"/>
                  </a:lnTo>
                  <a:lnTo>
                    <a:pt x="152" y="101"/>
                  </a:lnTo>
                  <a:lnTo>
                    <a:pt x="176" y="112"/>
                  </a:lnTo>
                  <a:lnTo>
                    <a:pt x="199" y="123"/>
                  </a:lnTo>
                  <a:lnTo>
                    <a:pt x="245" y="141"/>
                  </a:lnTo>
                  <a:lnTo>
                    <a:pt x="245" y="141"/>
                  </a:lnTo>
                  <a:lnTo>
                    <a:pt x="247" y="143"/>
                  </a:lnTo>
                  <a:lnTo>
                    <a:pt x="247" y="147"/>
                  </a:lnTo>
                  <a:lnTo>
                    <a:pt x="247" y="154"/>
                  </a:lnTo>
                  <a:lnTo>
                    <a:pt x="247" y="154"/>
                  </a:lnTo>
                  <a:lnTo>
                    <a:pt x="257" y="160"/>
                  </a:lnTo>
                  <a:lnTo>
                    <a:pt x="265" y="166"/>
                  </a:lnTo>
                  <a:lnTo>
                    <a:pt x="272" y="173"/>
                  </a:lnTo>
                  <a:lnTo>
                    <a:pt x="279" y="181"/>
                  </a:lnTo>
                  <a:lnTo>
                    <a:pt x="285" y="188"/>
                  </a:lnTo>
                  <a:lnTo>
                    <a:pt x="292" y="196"/>
                  </a:lnTo>
                  <a:lnTo>
                    <a:pt x="300" y="201"/>
                  </a:lnTo>
                  <a:lnTo>
                    <a:pt x="311" y="207"/>
                  </a:lnTo>
                  <a:lnTo>
                    <a:pt x="311" y="207"/>
                  </a:lnTo>
                  <a:lnTo>
                    <a:pt x="309" y="208"/>
                  </a:lnTo>
                  <a:lnTo>
                    <a:pt x="309" y="209"/>
                  </a:lnTo>
                  <a:lnTo>
                    <a:pt x="310" y="211"/>
                  </a:lnTo>
                  <a:lnTo>
                    <a:pt x="312" y="213"/>
                  </a:lnTo>
                  <a:lnTo>
                    <a:pt x="312" y="214"/>
                  </a:lnTo>
                  <a:lnTo>
                    <a:pt x="312" y="216"/>
                  </a:lnTo>
                  <a:lnTo>
                    <a:pt x="312" y="216"/>
                  </a:lnTo>
                  <a:lnTo>
                    <a:pt x="344" y="243"/>
                  </a:lnTo>
                  <a:lnTo>
                    <a:pt x="375" y="271"/>
                  </a:lnTo>
                  <a:lnTo>
                    <a:pt x="437" y="328"/>
                  </a:lnTo>
                  <a:lnTo>
                    <a:pt x="497" y="384"/>
                  </a:lnTo>
                  <a:lnTo>
                    <a:pt x="528" y="413"/>
                  </a:lnTo>
                  <a:lnTo>
                    <a:pt x="558" y="440"/>
                  </a:lnTo>
                  <a:lnTo>
                    <a:pt x="558" y="440"/>
                  </a:lnTo>
                  <a:lnTo>
                    <a:pt x="565" y="418"/>
                  </a:lnTo>
                  <a:lnTo>
                    <a:pt x="574" y="395"/>
                  </a:lnTo>
                  <a:lnTo>
                    <a:pt x="584" y="373"/>
                  </a:lnTo>
                  <a:lnTo>
                    <a:pt x="594" y="350"/>
                  </a:lnTo>
                  <a:lnTo>
                    <a:pt x="616" y="306"/>
                  </a:lnTo>
                  <a:lnTo>
                    <a:pt x="625" y="284"/>
                  </a:lnTo>
                  <a:lnTo>
                    <a:pt x="635" y="261"/>
                  </a:lnTo>
                  <a:lnTo>
                    <a:pt x="635" y="261"/>
                  </a:lnTo>
                  <a:lnTo>
                    <a:pt x="638" y="260"/>
                  </a:lnTo>
                  <a:lnTo>
                    <a:pt x="643" y="260"/>
                  </a:lnTo>
                  <a:lnTo>
                    <a:pt x="646" y="261"/>
                  </a:lnTo>
                  <a:lnTo>
                    <a:pt x="649" y="262"/>
                  </a:lnTo>
                  <a:lnTo>
                    <a:pt x="655" y="267"/>
                  </a:lnTo>
                  <a:lnTo>
                    <a:pt x="661" y="271"/>
                  </a:lnTo>
                  <a:lnTo>
                    <a:pt x="661" y="271"/>
                  </a:lnTo>
                  <a:lnTo>
                    <a:pt x="690" y="283"/>
                  </a:lnTo>
                  <a:lnTo>
                    <a:pt x="718" y="296"/>
                  </a:lnTo>
                  <a:lnTo>
                    <a:pt x="745" y="309"/>
                  </a:lnTo>
                  <a:lnTo>
                    <a:pt x="774" y="323"/>
                  </a:lnTo>
                  <a:lnTo>
                    <a:pt x="774" y="323"/>
                  </a:lnTo>
                  <a:lnTo>
                    <a:pt x="815" y="273"/>
                  </a:lnTo>
                  <a:lnTo>
                    <a:pt x="839" y="246"/>
                  </a:lnTo>
                  <a:lnTo>
                    <a:pt x="865" y="219"/>
                  </a:lnTo>
                  <a:lnTo>
                    <a:pt x="879" y="207"/>
                  </a:lnTo>
                  <a:lnTo>
                    <a:pt x="893" y="195"/>
                  </a:lnTo>
                  <a:lnTo>
                    <a:pt x="908" y="183"/>
                  </a:lnTo>
                  <a:lnTo>
                    <a:pt x="923" y="171"/>
                  </a:lnTo>
                  <a:lnTo>
                    <a:pt x="940" y="162"/>
                  </a:lnTo>
                  <a:lnTo>
                    <a:pt x="956" y="152"/>
                  </a:lnTo>
                  <a:lnTo>
                    <a:pt x="974" y="145"/>
                  </a:lnTo>
                  <a:lnTo>
                    <a:pt x="992" y="138"/>
                  </a:lnTo>
                  <a:lnTo>
                    <a:pt x="992" y="138"/>
                  </a:lnTo>
                  <a:lnTo>
                    <a:pt x="996" y="136"/>
                  </a:lnTo>
                  <a:lnTo>
                    <a:pt x="999" y="133"/>
                  </a:lnTo>
                  <a:lnTo>
                    <a:pt x="1002" y="131"/>
                  </a:lnTo>
                  <a:lnTo>
                    <a:pt x="1007" y="127"/>
                  </a:lnTo>
                  <a:lnTo>
                    <a:pt x="1007" y="127"/>
                  </a:lnTo>
                  <a:lnTo>
                    <a:pt x="1023" y="121"/>
                  </a:lnTo>
                  <a:lnTo>
                    <a:pt x="1044" y="113"/>
                  </a:lnTo>
                  <a:lnTo>
                    <a:pt x="1083" y="102"/>
                  </a:lnTo>
                  <a:lnTo>
                    <a:pt x="1083" y="102"/>
                  </a:lnTo>
                  <a:lnTo>
                    <a:pt x="1089" y="101"/>
                  </a:lnTo>
                  <a:lnTo>
                    <a:pt x="1094" y="101"/>
                  </a:lnTo>
                  <a:lnTo>
                    <a:pt x="1101" y="102"/>
                  </a:lnTo>
                  <a:lnTo>
                    <a:pt x="1107" y="102"/>
                  </a:lnTo>
                  <a:lnTo>
                    <a:pt x="1107" y="102"/>
                  </a:lnTo>
                  <a:lnTo>
                    <a:pt x="1113" y="101"/>
                  </a:lnTo>
                  <a:lnTo>
                    <a:pt x="1119" y="99"/>
                  </a:lnTo>
                  <a:lnTo>
                    <a:pt x="1124" y="96"/>
                  </a:lnTo>
                  <a:lnTo>
                    <a:pt x="1131" y="95"/>
                  </a:lnTo>
                  <a:lnTo>
                    <a:pt x="1131" y="95"/>
                  </a:lnTo>
                  <a:lnTo>
                    <a:pt x="1136" y="95"/>
                  </a:lnTo>
                  <a:lnTo>
                    <a:pt x="1139" y="96"/>
                  </a:lnTo>
                  <a:lnTo>
                    <a:pt x="1144" y="96"/>
                  </a:lnTo>
                  <a:lnTo>
                    <a:pt x="1149" y="97"/>
                  </a:lnTo>
                  <a:lnTo>
                    <a:pt x="1149" y="97"/>
                  </a:lnTo>
                  <a:lnTo>
                    <a:pt x="1161" y="97"/>
                  </a:lnTo>
                  <a:lnTo>
                    <a:pt x="1173" y="95"/>
                  </a:lnTo>
                  <a:lnTo>
                    <a:pt x="1196" y="92"/>
                  </a:lnTo>
                  <a:lnTo>
                    <a:pt x="1207" y="91"/>
                  </a:lnTo>
                  <a:lnTo>
                    <a:pt x="1218" y="90"/>
                  </a:lnTo>
                  <a:lnTo>
                    <a:pt x="1227" y="92"/>
                  </a:lnTo>
                  <a:lnTo>
                    <a:pt x="1231" y="93"/>
                  </a:lnTo>
                  <a:lnTo>
                    <a:pt x="1236" y="95"/>
                  </a:lnTo>
                  <a:lnTo>
                    <a:pt x="1236" y="95"/>
                  </a:lnTo>
                  <a:lnTo>
                    <a:pt x="1259" y="95"/>
                  </a:lnTo>
                  <a:lnTo>
                    <a:pt x="1282" y="96"/>
                  </a:lnTo>
                  <a:lnTo>
                    <a:pt x="1302" y="99"/>
                  </a:lnTo>
                  <a:lnTo>
                    <a:pt x="1322" y="103"/>
                  </a:lnTo>
                  <a:lnTo>
                    <a:pt x="1360" y="111"/>
                  </a:lnTo>
                  <a:lnTo>
                    <a:pt x="1378" y="115"/>
                  </a:lnTo>
                  <a:lnTo>
                    <a:pt x="1395" y="118"/>
                  </a:lnTo>
                  <a:lnTo>
                    <a:pt x="1395" y="118"/>
                  </a:lnTo>
                  <a:lnTo>
                    <a:pt x="1398" y="121"/>
                  </a:lnTo>
                  <a:lnTo>
                    <a:pt x="1402" y="123"/>
                  </a:lnTo>
                  <a:lnTo>
                    <a:pt x="1409" y="127"/>
                  </a:lnTo>
                  <a:lnTo>
                    <a:pt x="1412" y="130"/>
                  </a:lnTo>
                  <a:lnTo>
                    <a:pt x="1416" y="132"/>
                  </a:lnTo>
                  <a:lnTo>
                    <a:pt x="1418" y="136"/>
                  </a:lnTo>
                  <a:lnTo>
                    <a:pt x="1420" y="140"/>
                  </a:lnTo>
                  <a:lnTo>
                    <a:pt x="1420" y="140"/>
                  </a:lnTo>
                  <a:lnTo>
                    <a:pt x="1432" y="142"/>
                  </a:lnTo>
                  <a:lnTo>
                    <a:pt x="1441" y="147"/>
                  </a:lnTo>
                  <a:lnTo>
                    <a:pt x="1451" y="152"/>
                  </a:lnTo>
                  <a:lnTo>
                    <a:pt x="1461" y="157"/>
                  </a:lnTo>
                  <a:lnTo>
                    <a:pt x="1478" y="171"/>
                  </a:lnTo>
                  <a:lnTo>
                    <a:pt x="1496" y="184"/>
                  </a:lnTo>
                  <a:lnTo>
                    <a:pt x="1496" y="184"/>
                  </a:lnTo>
                  <a:lnTo>
                    <a:pt x="1504" y="188"/>
                  </a:lnTo>
                  <a:lnTo>
                    <a:pt x="1514" y="192"/>
                  </a:lnTo>
                  <a:lnTo>
                    <a:pt x="1523" y="196"/>
                  </a:lnTo>
                  <a:lnTo>
                    <a:pt x="1530" y="200"/>
                  </a:lnTo>
                  <a:lnTo>
                    <a:pt x="1530" y="200"/>
                  </a:lnTo>
                  <a:lnTo>
                    <a:pt x="1540" y="208"/>
                  </a:lnTo>
                  <a:lnTo>
                    <a:pt x="1549" y="218"/>
                  </a:lnTo>
                  <a:lnTo>
                    <a:pt x="1559" y="230"/>
                  </a:lnTo>
                  <a:lnTo>
                    <a:pt x="1571" y="243"/>
                  </a:lnTo>
                  <a:lnTo>
                    <a:pt x="1571" y="243"/>
                  </a:lnTo>
                  <a:lnTo>
                    <a:pt x="1583" y="254"/>
                  </a:lnTo>
                  <a:lnTo>
                    <a:pt x="1593" y="266"/>
                  </a:lnTo>
                  <a:lnTo>
                    <a:pt x="1603" y="277"/>
                  </a:lnTo>
                  <a:lnTo>
                    <a:pt x="1612" y="289"/>
                  </a:lnTo>
                  <a:lnTo>
                    <a:pt x="1620" y="302"/>
                  </a:lnTo>
                  <a:lnTo>
                    <a:pt x="1629" y="315"/>
                  </a:lnTo>
                  <a:lnTo>
                    <a:pt x="1636" y="330"/>
                  </a:lnTo>
                  <a:lnTo>
                    <a:pt x="1644" y="346"/>
                  </a:lnTo>
                  <a:lnTo>
                    <a:pt x="1644" y="346"/>
                  </a:lnTo>
                  <a:lnTo>
                    <a:pt x="1655" y="373"/>
                  </a:lnTo>
                  <a:lnTo>
                    <a:pt x="1667" y="402"/>
                  </a:lnTo>
                  <a:lnTo>
                    <a:pt x="1673" y="417"/>
                  </a:lnTo>
                  <a:lnTo>
                    <a:pt x="1678" y="432"/>
                  </a:lnTo>
                  <a:lnTo>
                    <a:pt x="1681" y="448"/>
                  </a:lnTo>
                  <a:lnTo>
                    <a:pt x="1684" y="463"/>
                  </a:lnTo>
                  <a:lnTo>
                    <a:pt x="1684" y="463"/>
                  </a:lnTo>
                  <a:lnTo>
                    <a:pt x="1684" y="473"/>
                  </a:lnTo>
                  <a:lnTo>
                    <a:pt x="1684" y="484"/>
                  </a:lnTo>
                  <a:lnTo>
                    <a:pt x="1685" y="495"/>
                  </a:lnTo>
                  <a:lnTo>
                    <a:pt x="1687" y="505"/>
                  </a:lnTo>
                  <a:lnTo>
                    <a:pt x="1687" y="505"/>
                  </a:lnTo>
                  <a:lnTo>
                    <a:pt x="1688" y="520"/>
                  </a:lnTo>
                  <a:lnTo>
                    <a:pt x="1689" y="536"/>
                  </a:lnTo>
                  <a:lnTo>
                    <a:pt x="1690" y="552"/>
                  </a:lnTo>
                  <a:lnTo>
                    <a:pt x="1690" y="569"/>
                  </a:lnTo>
                  <a:lnTo>
                    <a:pt x="1687" y="602"/>
                  </a:lnTo>
                  <a:lnTo>
                    <a:pt x="1682" y="634"/>
                  </a:lnTo>
                  <a:lnTo>
                    <a:pt x="1676" y="667"/>
                  </a:lnTo>
                  <a:lnTo>
                    <a:pt x="1668" y="701"/>
                  </a:lnTo>
                  <a:lnTo>
                    <a:pt x="1660" y="735"/>
                  </a:lnTo>
                  <a:lnTo>
                    <a:pt x="1650" y="767"/>
                  </a:lnTo>
                  <a:lnTo>
                    <a:pt x="1650" y="767"/>
                  </a:lnTo>
                  <a:lnTo>
                    <a:pt x="1676" y="783"/>
                  </a:lnTo>
                  <a:lnTo>
                    <a:pt x="1703" y="798"/>
                  </a:lnTo>
                  <a:lnTo>
                    <a:pt x="1731" y="812"/>
                  </a:lnTo>
                  <a:lnTo>
                    <a:pt x="1763" y="826"/>
                  </a:lnTo>
                  <a:lnTo>
                    <a:pt x="1763" y="826"/>
                  </a:lnTo>
                  <a:lnTo>
                    <a:pt x="1766" y="833"/>
                  </a:lnTo>
                  <a:lnTo>
                    <a:pt x="1771" y="839"/>
                  </a:lnTo>
                  <a:lnTo>
                    <a:pt x="1771" y="839"/>
                  </a:lnTo>
                  <a:lnTo>
                    <a:pt x="1754" y="866"/>
                  </a:lnTo>
                  <a:lnTo>
                    <a:pt x="1738" y="895"/>
                  </a:lnTo>
                  <a:lnTo>
                    <a:pt x="1722" y="925"/>
                  </a:lnTo>
                  <a:lnTo>
                    <a:pt x="1706" y="956"/>
                  </a:lnTo>
                  <a:lnTo>
                    <a:pt x="1676" y="1019"/>
                  </a:lnTo>
                  <a:lnTo>
                    <a:pt x="1660" y="1050"/>
                  </a:lnTo>
                  <a:lnTo>
                    <a:pt x="1644" y="1079"/>
                  </a:lnTo>
                  <a:lnTo>
                    <a:pt x="1644" y="1079"/>
                  </a:lnTo>
                  <a:lnTo>
                    <a:pt x="1638" y="1078"/>
                  </a:lnTo>
                  <a:lnTo>
                    <a:pt x="1632" y="1077"/>
                  </a:lnTo>
                  <a:lnTo>
                    <a:pt x="1630" y="1075"/>
                  </a:lnTo>
                  <a:lnTo>
                    <a:pt x="1628" y="1073"/>
                  </a:lnTo>
                  <a:lnTo>
                    <a:pt x="1627" y="1070"/>
                  </a:lnTo>
                  <a:lnTo>
                    <a:pt x="1625" y="1065"/>
                  </a:lnTo>
                  <a:lnTo>
                    <a:pt x="1625" y="1065"/>
                  </a:lnTo>
                  <a:lnTo>
                    <a:pt x="1606" y="1057"/>
                  </a:lnTo>
                  <a:lnTo>
                    <a:pt x="1587" y="1046"/>
                  </a:lnTo>
                  <a:lnTo>
                    <a:pt x="1549" y="1026"/>
                  </a:lnTo>
                  <a:lnTo>
                    <a:pt x="1531" y="1016"/>
                  </a:lnTo>
                  <a:lnTo>
                    <a:pt x="1512" y="1006"/>
                  </a:lnTo>
                  <a:lnTo>
                    <a:pt x="1493" y="999"/>
                  </a:lnTo>
                  <a:lnTo>
                    <a:pt x="1472" y="993"/>
                  </a:lnTo>
                  <a:lnTo>
                    <a:pt x="1472" y="993"/>
                  </a:lnTo>
                  <a:lnTo>
                    <a:pt x="1462" y="985"/>
                  </a:lnTo>
                  <a:lnTo>
                    <a:pt x="1450" y="978"/>
                  </a:lnTo>
                  <a:lnTo>
                    <a:pt x="1445" y="974"/>
                  </a:lnTo>
                  <a:lnTo>
                    <a:pt x="1438" y="971"/>
                  </a:lnTo>
                  <a:lnTo>
                    <a:pt x="1431" y="970"/>
                  </a:lnTo>
                  <a:lnTo>
                    <a:pt x="1422" y="969"/>
                  </a:lnTo>
                  <a:lnTo>
                    <a:pt x="1422" y="969"/>
                  </a:lnTo>
                  <a:lnTo>
                    <a:pt x="1401" y="956"/>
                  </a:lnTo>
                  <a:lnTo>
                    <a:pt x="1379" y="943"/>
                  </a:lnTo>
                  <a:lnTo>
                    <a:pt x="1334" y="921"/>
                  </a:lnTo>
                  <a:lnTo>
                    <a:pt x="1289" y="898"/>
                  </a:lnTo>
                  <a:lnTo>
                    <a:pt x="1267" y="887"/>
                  </a:lnTo>
                  <a:lnTo>
                    <a:pt x="1246" y="874"/>
                  </a:lnTo>
                  <a:lnTo>
                    <a:pt x="1246" y="874"/>
                  </a:lnTo>
                  <a:lnTo>
                    <a:pt x="1236" y="873"/>
                  </a:lnTo>
                  <a:lnTo>
                    <a:pt x="1226" y="869"/>
                  </a:lnTo>
                  <a:lnTo>
                    <a:pt x="1215" y="865"/>
                  </a:lnTo>
                  <a:lnTo>
                    <a:pt x="1204" y="860"/>
                  </a:lnTo>
                  <a:lnTo>
                    <a:pt x="1183" y="847"/>
                  </a:lnTo>
                  <a:lnTo>
                    <a:pt x="1164" y="836"/>
                  </a:lnTo>
                  <a:lnTo>
                    <a:pt x="1164" y="836"/>
                  </a:lnTo>
                  <a:lnTo>
                    <a:pt x="1152" y="831"/>
                  </a:lnTo>
                  <a:lnTo>
                    <a:pt x="1140" y="828"/>
                  </a:lnTo>
                  <a:lnTo>
                    <a:pt x="1129" y="823"/>
                  </a:lnTo>
                  <a:lnTo>
                    <a:pt x="1119" y="819"/>
                  </a:lnTo>
                  <a:lnTo>
                    <a:pt x="1119" y="819"/>
                  </a:lnTo>
                  <a:lnTo>
                    <a:pt x="1074" y="794"/>
                  </a:lnTo>
                  <a:lnTo>
                    <a:pt x="1026" y="769"/>
                  </a:lnTo>
                  <a:lnTo>
                    <a:pt x="1026" y="769"/>
                  </a:lnTo>
                  <a:lnTo>
                    <a:pt x="1009" y="760"/>
                  </a:lnTo>
                  <a:lnTo>
                    <a:pt x="992" y="753"/>
                  </a:lnTo>
                  <a:lnTo>
                    <a:pt x="976" y="745"/>
                  </a:lnTo>
                  <a:lnTo>
                    <a:pt x="969" y="741"/>
                  </a:lnTo>
                  <a:lnTo>
                    <a:pt x="962" y="737"/>
                  </a:lnTo>
                  <a:lnTo>
                    <a:pt x="962" y="737"/>
                  </a:lnTo>
                  <a:lnTo>
                    <a:pt x="940" y="723"/>
                  </a:lnTo>
                  <a:lnTo>
                    <a:pt x="928" y="715"/>
                  </a:lnTo>
                  <a:lnTo>
                    <a:pt x="918" y="709"/>
                  </a:lnTo>
                  <a:lnTo>
                    <a:pt x="918" y="709"/>
                  </a:lnTo>
                  <a:lnTo>
                    <a:pt x="907" y="705"/>
                  </a:lnTo>
                  <a:lnTo>
                    <a:pt x="897" y="701"/>
                  </a:lnTo>
                  <a:lnTo>
                    <a:pt x="887" y="698"/>
                  </a:lnTo>
                  <a:lnTo>
                    <a:pt x="877" y="695"/>
                  </a:lnTo>
                  <a:lnTo>
                    <a:pt x="877" y="695"/>
                  </a:lnTo>
                  <a:lnTo>
                    <a:pt x="874" y="693"/>
                  </a:lnTo>
                  <a:lnTo>
                    <a:pt x="872" y="690"/>
                  </a:lnTo>
                  <a:lnTo>
                    <a:pt x="870" y="686"/>
                  </a:lnTo>
                  <a:lnTo>
                    <a:pt x="867" y="684"/>
                  </a:lnTo>
                  <a:lnTo>
                    <a:pt x="867" y="684"/>
                  </a:lnTo>
                  <a:lnTo>
                    <a:pt x="857" y="679"/>
                  </a:lnTo>
                  <a:lnTo>
                    <a:pt x="846" y="673"/>
                  </a:lnTo>
                  <a:lnTo>
                    <a:pt x="824" y="663"/>
                  </a:lnTo>
                  <a:lnTo>
                    <a:pt x="802" y="653"/>
                  </a:lnTo>
                  <a:lnTo>
                    <a:pt x="790" y="648"/>
                  </a:lnTo>
                  <a:lnTo>
                    <a:pt x="781" y="642"/>
                  </a:lnTo>
                  <a:lnTo>
                    <a:pt x="781" y="642"/>
                  </a:lnTo>
                  <a:lnTo>
                    <a:pt x="790" y="655"/>
                  </a:lnTo>
                  <a:lnTo>
                    <a:pt x="802" y="667"/>
                  </a:lnTo>
                  <a:lnTo>
                    <a:pt x="814" y="678"/>
                  </a:lnTo>
                  <a:lnTo>
                    <a:pt x="827" y="688"/>
                  </a:lnTo>
                  <a:lnTo>
                    <a:pt x="840" y="699"/>
                  </a:lnTo>
                  <a:lnTo>
                    <a:pt x="851" y="710"/>
                  </a:lnTo>
                  <a:lnTo>
                    <a:pt x="863" y="722"/>
                  </a:lnTo>
                  <a:lnTo>
                    <a:pt x="873" y="735"/>
                  </a:lnTo>
                  <a:lnTo>
                    <a:pt x="873" y="735"/>
                  </a:lnTo>
                  <a:lnTo>
                    <a:pt x="877" y="737"/>
                  </a:lnTo>
                  <a:lnTo>
                    <a:pt x="880" y="738"/>
                  </a:lnTo>
                  <a:lnTo>
                    <a:pt x="886" y="742"/>
                  </a:lnTo>
                  <a:lnTo>
                    <a:pt x="892" y="746"/>
                  </a:lnTo>
                  <a:lnTo>
                    <a:pt x="895" y="748"/>
                  </a:lnTo>
                  <a:lnTo>
                    <a:pt x="900" y="750"/>
                  </a:lnTo>
                  <a:lnTo>
                    <a:pt x="900" y="750"/>
                  </a:lnTo>
                  <a:lnTo>
                    <a:pt x="913" y="766"/>
                  </a:lnTo>
                  <a:lnTo>
                    <a:pt x="927" y="781"/>
                  </a:lnTo>
                  <a:lnTo>
                    <a:pt x="958" y="809"/>
                  </a:lnTo>
                  <a:lnTo>
                    <a:pt x="989" y="838"/>
                  </a:lnTo>
                  <a:lnTo>
                    <a:pt x="1004" y="853"/>
                  </a:lnTo>
                  <a:lnTo>
                    <a:pt x="1018" y="870"/>
                  </a:lnTo>
                  <a:lnTo>
                    <a:pt x="1018" y="870"/>
                  </a:lnTo>
                  <a:lnTo>
                    <a:pt x="1022" y="872"/>
                  </a:lnTo>
                  <a:lnTo>
                    <a:pt x="1026" y="873"/>
                  </a:lnTo>
                  <a:lnTo>
                    <a:pt x="1029" y="875"/>
                  </a:lnTo>
                  <a:lnTo>
                    <a:pt x="1032" y="876"/>
                  </a:lnTo>
                  <a:lnTo>
                    <a:pt x="1032" y="876"/>
                  </a:lnTo>
                  <a:lnTo>
                    <a:pt x="1051" y="896"/>
                  </a:lnTo>
                  <a:lnTo>
                    <a:pt x="1070" y="914"/>
                  </a:lnTo>
                  <a:lnTo>
                    <a:pt x="1109" y="950"/>
                  </a:lnTo>
                  <a:lnTo>
                    <a:pt x="1130" y="968"/>
                  </a:lnTo>
                  <a:lnTo>
                    <a:pt x="1149" y="986"/>
                  </a:lnTo>
                  <a:lnTo>
                    <a:pt x="1168" y="1005"/>
                  </a:lnTo>
                  <a:lnTo>
                    <a:pt x="1185" y="1026"/>
                  </a:lnTo>
                  <a:lnTo>
                    <a:pt x="1185" y="1026"/>
                  </a:lnTo>
                  <a:lnTo>
                    <a:pt x="1196" y="1026"/>
                  </a:lnTo>
                  <a:lnTo>
                    <a:pt x="1206" y="1027"/>
                  </a:lnTo>
                  <a:lnTo>
                    <a:pt x="1213" y="1030"/>
                  </a:lnTo>
                  <a:lnTo>
                    <a:pt x="1220" y="1035"/>
                  </a:lnTo>
                  <a:lnTo>
                    <a:pt x="1224" y="1041"/>
                  </a:lnTo>
                  <a:lnTo>
                    <a:pt x="1227" y="1048"/>
                  </a:lnTo>
                  <a:lnTo>
                    <a:pt x="1228" y="1057"/>
                  </a:lnTo>
                  <a:lnTo>
                    <a:pt x="1228" y="1065"/>
                  </a:lnTo>
                  <a:lnTo>
                    <a:pt x="1228" y="1065"/>
                  </a:lnTo>
                  <a:lnTo>
                    <a:pt x="1239" y="1079"/>
                  </a:lnTo>
                  <a:lnTo>
                    <a:pt x="1252" y="1094"/>
                  </a:lnTo>
                  <a:lnTo>
                    <a:pt x="1264" y="1107"/>
                  </a:lnTo>
                  <a:lnTo>
                    <a:pt x="1276" y="1118"/>
                  </a:lnTo>
                  <a:lnTo>
                    <a:pt x="1276" y="1118"/>
                  </a:lnTo>
                  <a:lnTo>
                    <a:pt x="1283" y="1121"/>
                  </a:lnTo>
                  <a:lnTo>
                    <a:pt x="1288" y="1123"/>
                  </a:lnTo>
                  <a:lnTo>
                    <a:pt x="1295" y="1124"/>
                  </a:lnTo>
                  <a:lnTo>
                    <a:pt x="1301" y="1124"/>
                  </a:lnTo>
                  <a:lnTo>
                    <a:pt x="1309" y="1124"/>
                  </a:lnTo>
                  <a:lnTo>
                    <a:pt x="1315" y="1125"/>
                  </a:lnTo>
                  <a:lnTo>
                    <a:pt x="1321" y="1127"/>
                  </a:lnTo>
                  <a:lnTo>
                    <a:pt x="1327" y="1132"/>
                  </a:lnTo>
                  <a:lnTo>
                    <a:pt x="1327" y="1132"/>
                  </a:lnTo>
                  <a:lnTo>
                    <a:pt x="1328" y="1137"/>
                  </a:lnTo>
                  <a:lnTo>
                    <a:pt x="1329" y="1140"/>
                  </a:lnTo>
                  <a:lnTo>
                    <a:pt x="1332" y="1147"/>
                  </a:lnTo>
                  <a:lnTo>
                    <a:pt x="1334" y="1151"/>
                  </a:lnTo>
                  <a:lnTo>
                    <a:pt x="1335" y="1154"/>
                  </a:lnTo>
                  <a:lnTo>
                    <a:pt x="1335" y="1159"/>
                  </a:lnTo>
                  <a:lnTo>
                    <a:pt x="1335" y="1165"/>
                  </a:lnTo>
                  <a:lnTo>
                    <a:pt x="1335" y="1165"/>
                  </a:lnTo>
                  <a:lnTo>
                    <a:pt x="1343" y="1169"/>
                  </a:lnTo>
                  <a:lnTo>
                    <a:pt x="1349" y="1176"/>
                  </a:lnTo>
                  <a:lnTo>
                    <a:pt x="1360" y="1187"/>
                  </a:lnTo>
                  <a:lnTo>
                    <a:pt x="1371" y="1201"/>
                  </a:lnTo>
                  <a:lnTo>
                    <a:pt x="1377" y="1208"/>
                  </a:lnTo>
                  <a:lnTo>
                    <a:pt x="1386" y="1213"/>
                  </a:lnTo>
                  <a:lnTo>
                    <a:pt x="1386" y="1213"/>
                  </a:lnTo>
                  <a:lnTo>
                    <a:pt x="1387" y="1222"/>
                  </a:lnTo>
                  <a:lnTo>
                    <a:pt x="1387" y="1230"/>
                  </a:lnTo>
                  <a:lnTo>
                    <a:pt x="1386" y="1239"/>
                  </a:lnTo>
                  <a:lnTo>
                    <a:pt x="1385" y="1246"/>
                  </a:lnTo>
                  <a:lnTo>
                    <a:pt x="1382" y="1254"/>
                  </a:lnTo>
                  <a:lnTo>
                    <a:pt x="1380" y="1261"/>
                  </a:lnTo>
                  <a:lnTo>
                    <a:pt x="1376" y="1267"/>
                  </a:lnTo>
                  <a:lnTo>
                    <a:pt x="1373" y="1273"/>
                  </a:lnTo>
                  <a:lnTo>
                    <a:pt x="1369" y="1278"/>
                  </a:lnTo>
                  <a:lnTo>
                    <a:pt x="1363" y="1284"/>
                  </a:lnTo>
                  <a:lnTo>
                    <a:pt x="1352" y="1292"/>
                  </a:lnTo>
                  <a:lnTo>
                    <a:pt x="1340" y="1299"/>
                  </a:lnTo>
                  <a:lnTo>
                    <a:pt x="1327" y="1303"/>
                  </a:lnTo>
                  <a:lnTo>
                    <a:pt x="1313" y="1305"/>
                  </a:lnTo>
                  <a:lnTo>
                    <a:pt x="1299" y="1306"/>
                  </a:lnTo>
                  <a:lnTo>
                    <a:pt x="1285" y="1305"/>
                  </a:lnTo>
                  <a:lnTo>
                    <a:pt x="1272" y="1302"/>
                  </a:lnTo>
                  <a:lnTo>
                    <a:pt x="1260" y="1297"/>
                  </a:lnTo>
                  <a:lnTo>
                    <a:pt x="1255" y="1293"/>
                  </a:lnTo>
                  <a:lnTo>
                    <a:pt x="1250" y="1290"/>
                  </a:lnTo>
                  <a:lnTo>
                    <a:pt x="1245" y="1286"/>
                  </a:lnTo>
                  <a:lnTo>
                    <a:pt x="1241" y="1281"/>
                  </a:lnTo>
                  <a:lnTo>
                    <a:pt x="1237" y="1275"/>
                  </a:lnTo>
                  <a:lnTo>
                    <a:pt x="1234" y="1270"/>
                  </a:lnTo>
                  <a:lnTo>
                    <a:pt x="1234" y="1270"/>
                  </a:lnTo>
                  <a:lnTo>
                    <a:pt x="1225" y="1270"/>
                  </a:lnTo>
                  <a:lnTo>
                    <a:pt x="1216" y="1270"/>
                  </a:lnTo>
                  <a:lnTo>
                    <a:pt x="1208" y="1267"/>
                  </a:lnTo>
                  <a:lnTo>
                    <a:pt x="1201" y="1262"/>
                  </a:lnTo>
                  <a:lnTo>
                    <a:pt x="1195" y="1256"/>
                  </a:lnTo>
                  <a:lnTo>
                    <a:pt x="1193" y="1253"/>
                  </a:lnTo>
                  <a:lnTo>
                    <a:pt x="1192" y="1250"/>
                  </a:lnTo>
                  <a:lnTo>
                    <a:pt x="1191" y="1245"/>
                  </a:lnTo>
                  <a:lnTo>
                    <a:pt x="1190" y="1241"/>
                  </a:lnTo>
                  <a:lnTo>
                    <a:pt x="1191" y="1236"/>
                  </a:lnTo>
                  <a:lnTo>
                    <a:pt x="1192" y="1231"/>
                  </a:lnTo>
                  <a:lnTo>
                    <a:pt x="1192" y="1231"/>
                  </a:lnTo>
                  <a:lnTo>
                    <a:pt x="1180" y="1220"/>
                  </a:lnTo>
                  <a:lnTo>
                    <a:pt x="1169" y="1208"/>
                  </a:lnTo>
                  <a:lnTo>
                    <a:pt x="1159" y="1197"/>
                  </a:lnTo>
                  <a:lnTo>
                    <a:pt x="1148" y="1185"/>
                  </a:lnTo>
                  <a:lnTo>
                    <a:pt x="1135" y="1175"/>
                  </a:lnTo>
                  <a:lnTo>
                    <a:pt x="1122" y="1166"/>
                  </a:lnTo>
                  <a:lnTo>
                    <a:pt x="1115" y="1163"/>
                  </a:lnTo>
                  <a:lnTo>
                    <a:pt x="1106" y="1160"/>
                  </a:lnTo>
                  <a:lnTo>
                    <a:pt x="1098" y="1156"/>
                  </a:lnTo>
                  <a:lnTo>
                    <a:pt x="1089" y="1154"/>
                  </a:lnTo>
                  <a:lnTo>
                    <a:pt x="1089" y="1154"/>
                  </a:lnTo>
                  <a:lnTo>
                    <a:pt x="1087" y="1149"/>
                  </a:lnTo>
                  <a:lnTo>
                    <a:pt x="1085" y="1145"/>
                  </a:lnTo>
                  <a:lnTo>
                    <a:pt x="1080" y="1136"/>
                  </a:lnTo>
                  <a:lnTo>
                    <a:pt x="1080" y="1136"/>
                  </a:lnTo>
                  <a:lnTo>
                    <a:pt x="1082" y="1132"/>
                  </a:lnTo>
                  <a:lnTo>
                    <a:pt x="1084" y="1129"/>
                  </a:lnTo>
                  <a:lnTo>
                    <a:pt x="1087" y="1126"/>
                  </a:lnTo>
                  <a:lnTo>
                    <a:pt x="1091" y="1124"/>
                  </a:lnTo>
                  <a:lnTo>
                    <a:pt x="1091" y="1124"/>
                  </a:lnTo>
                  <a:lnTo>
                    <a:pt x="1080" y="1112"/>
                  </a:lnTo>
                  <a:lnTo>
                    <a:pt x="1074" y="1107"/>
                  </a:lnTo>
                  <a:lnTo>
                    <a:pt x="1071" y="1106"/>
                  </a:lnTo>
                  <a:lnTo>
                    <a:pt x="1067" y="1104"/>
                  </a:lnTo>
                  <a:lnTo>
                    <a:pt x="1067" y="1104"/>
                  </a:lnTo>
                  <a:lnTo>
                    <a:pt x="1067" y="1102"/>
                  </a:lnTo>
                  <a:lnTo>
                    <a:pt x="1067" y="1100"/>
                  </a:lnTo>
                  <a:lnTo>
                    <a:pt x="1064" y="1096"/>
                  </a:lnTo>
                  <a:lnTo>
                    <a:pt x="1064" y="1096"/>
                  </a:lnTo>
                  <a:lnTo>
                    <a:pt x="1007" y="1043"/>
                  </a:lnTo>
                  <a:lnTo>
                    <a:pt x="949" y="989"/>
                  </a:lnTo>
                  <a:lnTo>
                    <a:pt x="890" y="936"/>
                  </a:lnTo>
                  <a:lnTo>
                    <a:pt x="833" y="882"/>
                  </a:lnTo>
                  <a:lnTo>
                    <a:pt x="833" y="882"/>
                  </a:lnTo>
                  <a:lnTo>
                    <a:pt x="787" y="839"/>
                  </a:lnTo>
                  <a:lnTo>
                    <a:pt x="741" y="797"/>
                  </a:lnTo>
                  <a:lnTo>
                    <a:pt x="647" y="712"/>
                  </a:lnTo>
                  <a:lnTo>
                    <a:pt x="600" y="670"/>
                  </a:lnTo>
                  <a:lnTo>
                    <a:pt x="553" y="627"/>
                  </a:lnTo>
                  <a:lnTo>
                    <a:pt x="507" y="584"/>
                  </a:lnTo>
                  <a:lnTo>
                    <a:pt x="462" y="540"/>
                  </a:lnTo>
                  <a:lnTo>
                    <a:pt x="462" y="540"/>
                  </a:lnTo>
                  <a:lnTo>
                    <a:pt x="447" y="525"/>
                  </a:lnTo>
                  <a:lnTo>
                    <a:pt x="432" y="511"/>
                  </a:lnTo>
                  <a:lnTo>
                    <a:pt x="432" y="511"/>
                  </a:lnTo>
                  <a:lnTo>
                    <a:pt x="385" y="469"/>
                  </a:lnTo>
                  <a:lnTo>
                    <a:pt x="385" y="469"/>
                  </a:lnTo>
                  <a:lnTo>
                    <a:pt x="373" y="458"/>
                  </a:lnTo>
                  <a:lnTo>
                    <a:pt x="360" y="450"/>
                  </a:lnTo>
                  <a:lnTo>
                    <a:pt x="347" y="440"/>
                  </a:lnTo>
                  <a:lnTo>
                    <a:pt x="334" y="430"/>
                  </a:lnTo>
                  <a:lnTo>
                    <a:pt x="334" y="430"/>
                  </a:lnTo>
                  <a:lnTo>
                    <a:pt x="329" y="424"/>
                  </a:lnTo>
                  <a:lnTo>
                    <a:pt x="325" y="418"/>
                  </a:lnTo>
                  <a:lnTo>
                    <a:pt x="319" y="410"/>
                  </a:lnTo>
                  <a:lnTo>
                    <a:pt x="314" y="404"/>
                  </a:lnTo>
                  <a:lnTo>
                    <a:pt x="314" y="404"/>
                  </a:lnTo>
                  <a:lnTo>
                    <a:pt x="300" y="391"/>
                  </a:lnTo>
                  <a:lnTo>
                    <a:pt x="284" y="378"/>
                  </a:lnTo>
                  <a:lnTo>
                    <a:pt x="268" y="365"/>
                  </a:lnTo>
                  <a:lnTo>
                    <a:pt x="252" y="351"/>
                  </a:lnTo>
                  <a:lnTo>
                    <a:pt x="252" y="351"/>
                  </a:lnTo>
                  <a:lnTo>
                    <a:pt x="224" y="324"/>
                  </a:lnTo>
                  <a:lnTo>
                    <a:pt x="195" y="297"/>
                  </a:lnTo>
                  <a:lnTo>
                    <a:pt x="166" y="270"/>
                  </a:lnTo>
                  <a:lnTo>
                    <a:pt x="151" y="257"/>
                  </a:lnTo>
                  <a:lnTo>
                    <a:pt x="135" y="244"/>
                  </a:lnTo>
                  <a:lnTo>
                    <a:pt x="135" y="244"/>
                  </a:lnTo>
                  <a:lnTo>
                    <a:pt x="129" y="247"/>
                  </a:lnTo>
                  <a:lnTo>
                    <a:pt x="122" y="247"/>
                  </a:lnTo>
                  <a:lnTo>
                    <a:pt x="117" y="245"/>
                  </a:lnTo>
                  <a:lnTo>
                    <a:pt x="113" y="242"/>
                  </a:lnTo>
                  <a:lnTo>
                    <a:pt x="110" y="237"/>
                  </a:lnTo>
                  <a:lnTo>
                    <a:pt x="108" y="231"/>
                  </a:lnTo>
                  <a:lnTo>
                    <a:pt x="108" y="225"/>
                  </a:lnTo>
                  <a:lnTo>
                    <a:pt x="110" y="218"/>
                  </a:lnTo>
                  <a:lnTo>
                    <a:pt x="110" y="218"/>
                  </a:lnTo>
                  <a:lnTo>
                    <a:pt x="99" y="184"/>
                  </a:lnTo>
                  <a:lnTo>
                    <a:pt x="86" y="153"/>
                  </a:lnTo>
                  <a:lnTo>
                    <a:pt x="71" y="123"/>
                  </a:lnTo>
                  <a:lnTo>
                    <a:pt x="54" y="93"/>
                  </a:lnTo>
                  <a:lnTo>
                    <a:pt x="54" y="93"/>
                  </a:lnTo>
                  <a:lnTo>
                    <a:pt x="46" y="88"/>
                  </a:lnTo>
                  <a:lnTo>
                    <a:pt x="40" y="80"/>
                  </a:lnTo>
                  <a:lnTo>
                    <a:pt x="33" y="73"/>
                  </a:lnTo>
                  <a:lnTo>
                    <a:pt x="28" y="64"/>
                  </a:lnTo>
                  <a:lnTo>
                    <a:pt x="17" y="47"/>
                  </a:lnTo>
                  <a:lnTo>
                    <a:pt x="11" y="40"/>
                  </a:lnTo>
                  <a:lnTo>
                    <a:pt x="3" y="33"/>
                  </a:lnTo>
                  <a:lnTo>
                    <a:pt x="3" y="33"/>
                  </a:lnTo>
                  <a:lnTo>
                    <a:pt x="4" y="30"/>
                  </a:lnTo>
                  <a:lnTo>
                    <a:pt x="6" y="28"/>
                  </a:lnTo>
                  <a:lnTo>
                    <a:pt x="4" y="27"/>
                  </a:lnTo>
                  <a:lnTo>
                    <a:pt x="2" y="25"/>
                  </a:lnTo>
                  <a:lnTo>
                    <a:pt x="0" y="22"/>
                  </a:lnTo>
                  <a:lnTo>
                    <a:pt x="0" y="20"/>
                  </a:lnTo>
                  <a:lnTo>
                    <a:pt x="1" y="18"/>
                  </a:lnTo>
                  <a:lnTo>
                    <a:pt x="1" y="18"/>
                  </a:lnTo>
                  <a:lnTo>
                    <a:pt x="7" y="12"/>
                  </a:lnTo>
                  <a:lnTo>
                    <a:pt x="13" y="5"/>
                  </a:lnTo>
                  <a:lnTo>
                    <a:pt x="17" y="3"/>
                  </a:lnTo>
                  <a:lnTo>
                    <a:pt x="22" y="1"/>
                  </a:lnTo>
                  <a:lnTo>
                    <a:pt x="27" y="0"/>
                  </a:lnTo>
                  <a:lnTo>
                    <a:pt x="32" y="1"/>
                  </a:lnTo>
                  <a:lnTo>
                    <a:pt x="32" y="1"/>
                  </a:lnTo>
                  <a:close/>
                  <a:moveTo>
                    <a:pt x="742" y="614"/>
                  </a:moveTo>
                  <a:lnTo>
                    <a:pt x="742" y="614"/>
                  </a:lnTo>
                  <a:lnTo>
                    <a:pt x="753" y="615"/>
                  </a:lnTo>
                  <a:lnTo>
                    <a:pt x="764" y="618"/>
                  </a:lnTo>
                  <a:lnTo>
                    <a:pt x="774" y="622"/>
                  </a:lnTo>
                  <a:lnTo>
                    <a:pt x="785" y="626"/>
                  </a:lnTo>
                  <a:lnTo>
                    <a:pt x="804" y="638"/>
                  </a:lnTo>
                  <a:lnTo>
                    <a:pt x="820" y="648"/>
                  </a:lnTo>
                  <a:lnTo>
                    <a:pt x="820" y="648"/>
                  </a:lnTo>
                  <a:lnTo>
                    <a:pt x="841" y="654"/>
                  </a:lnTo>
                  <a:lnTo>
                    <a:pt x="860" y="662"/>
                  </a:lnTo>
                  <a:lnTo>
                    <a:pt x="878" y="670"/>
                  </a:lnTo>
                  <a:lnTo>
                    <a:pt x="895" y="679"/>
                  </a:lnTo>
                  <a:lnTo>
                    <a:pt x="895" y="679"/>
                  </a:lnTo>
                  <a:lnTo>
                    <a:pt x="920" y="693"/>
                  </a:lnTo>
                  <a:lnTo>
                    <a:pt x="946" y="708"/>
                  </a:lnTo>
                  <a:lnTo>
                    <a:pt x="958" y="714"/>
                  </a:lnTo>
                  <a:lnTo>
                    <a:pt x="973" y="721"/>
                  </a:lnTo>
                  <a:lnTo>
                    <a:pt x="988" y="726"/>
                  </a:lnTo>
                  <a:lnTo>
                    <a:pt x="1004" y="729"/>
                  </a:lnTo>
                  <a:lnTo>
                    <a:pt x="1004" y="729"/>
                  </a:lnTo>
                  <a:lnTo>
                    <a:pt x="1011" y="737"/>
                  </a:lnTo>
                  <a:lnTo>
                    <a:pt x="1018" y="743"/>
                  </a:lnTo>
                  <a:lnTo>
                    <a:pt x="1028" y="748"/>
                  </a:lnTo>
                  <a:lnTo>
                    <a:pt x="1037" y="754"/>
                  </a:lnTo>
                  <a:lnTo>
                    <a:pt x="1057" y="763"/>
                  </a:lnTo>
                  <a:lnTo>
                    <a:pt x="1077" y="773"/>
                  </a:lnTo>
                  <a:lnTo>
                    <a:pt x="1077" y="773"/>
                  </a:lnTo>
                  <a:lnTo>
                    <a:pt x="1106" y="789"/>
                  </a:lnTo>
                  <a:lnTo>
                    <a:pt x="1121" y="797"/>
                  </a:lnTo>
                  <a:lnTo>
                    <a:pt x="1137" y="801"/>
                  </a:lnTo>
                  <a:lnTo>
                    <a:pt x="1137" y="801"/>
                  </a:lnTo>
                  <a:lnTo>
                    <a:pt x="1153" y="812"/>
                  </a:lnTo>
                  <a:lnTo>
                    <a:pt x="1169" y="822"/>
                  </a:lnTo>
                  <a:lnTo>
                    <a:pt x="1186" y="831"/>
                  </a:lnTo>
                  <a:lnTo>
                    <a:pt x="1196" y="834"/>
                  </a:lnTo>
                  <a:lnTo>
                    <a:pt x="1206" y="837"/>
                  </a:lnTo>
                  <a:lnTo>
                    <a:pt x="1206" y="837"/>
                  </a:lnTo>
                  <a:lnTo>
                    <a:pt x="1253" y="863"/>
                  </a:lnTo>
                  <a:lnTo>
                    <a:pt x="1300" y="888"/>
                  </a:lnTo>
                  <a:lnTo>
                    <a:pt x="1397" y="936"/>
                  </a:lnTo>
                  <a:lnTo>
                    <a:pt x="1495" y="983"/>
                  </a:lnTo>
                  <a:lnTo>
                    <a:pt x="1542" y="1006"/>
                  </a:lnTo>
                  <a:lnTo>
                    <a:pt x="1589" y="1031"/>
                  </a:lnTo>
                  <a:lnTo>
                    <a:pt x="1589" y="1031"/>
                  </a:lnTo>
                  <a:lnTo>
                    <a:pt x="1603" y="1039"/>
                  </a:lnTo>
                  <a:lnTo>
                    <a:pt x="1617" y="1046"/>
                  </a:lnTo>
                  <a:lnTo>
                    <a:pt x="1624" y="1049"/>
                  </a:lnTo>
                  <a:lnTo>
                    <a:pt x="1632" y="1051"/>
                  </a:lnTo>
                  <a:lnTo>
                    <a:pt x="1639" y="1051"/>
                  </a:lnTo>
                  <a:lnTo>
                    <a:pt x="1648" y="1051"/>
                  </a:lnTo>
                  <a:lnTo>
                    <a:pt x="1648" y="1051"/>
                  </a:lnTo>
                  <a:lnTo>
                    <a:pt x="1659" y="1025"/>
                  </a:lnTo>
                  <a:lnTo>
                    <a:pt x="1672" y="998"/>
                  </a:lnTo>
                  <a:lnTo>
                    <a:pt x="1696" y="947"/>
                  </a:lnTo>
                  <a:lnTo>
                    <a:pt x="1749" y="844"/>
                  </a:lnTo>
                  <a:lnTo>
                    <a:pt x="1749" y="844"/>
                  </a:lnTo>
                  <a:lnTo>
                    <a:pt x="1687" y="807"/>
                  </a:lnTo>
                  <a:lnTo>
                    <a:pt x="1654" y="789"/>
                  </a:lnTo>
                  <a:lnTo>
                    <a:pt x="1637" y="782"/>
                  </a:lnTo>
                  <a:lnTo>
                    <a:pt x="1619" y="773"/>
                  </a:lnTo>
                  <a:lnTo>
                    <a:pt x="1619" y="773"/>
                  </a:lnTo>
                  <a:lnTo>
                    <a:pt x="1629" y="757"/>
                  </a:lnTo>
                  <a:lnTo>
                    <a:pt x="1633" y="748"/>
                  </a:lnTo>
                  <a:lnTo>
                    <a:pt x="1635" y="739"/>
                  </a:lnTo>
                  <a:lnTo>
                    <a:pt x="1635" y="739"/>
                  </a:lnTo>
                  <a:lnTo>
                    <a:pt x="1623" y="731"/>
                  </a:lnTo>
                  <a:lnTo>
                    <a:pt x="1609" y="725"/>
                  </a:lnTo>
                  <a:lnTo>
                    <a:pt x="1583" y="712"/>
                  </a:lnTo>
                  <a:lnTo>
                    <a:pt x="1569" y="706"/>
                  </a:lnTo>
                  <a:lnTo>
                    <a:pt x="1557" y="698"/>
                  </a:lnTo>
                  <a:lnTo>
                    <a:pt x="1546" y="690"/>
                  </a:lnTo>
                  <a:lnTo>
                    <a:pt x="1542" y="685"/>
                  </a:lnTo>
                  <a:lnTo>
                    <a:pt x="1539" y="680"/>
                  </a:lnTo>
                  <a:lnTo>
                    <a:pt x="1539" y="680"/>
                  </a:lnTo>
                  <a:lnTo>
                    <a:pt x="1553" y="683"/>
                  </a:lnTo>
                  <a:lnTo>
                    <a:pt x="1567" y="687"/>
                  </a:lnTo>
                  <a:lnTo>
                    <a:pt x="1578" y="693"/>
                  </a:lnTo>
                  <a:lnTo>
                    <a:pt x="1590" y="698"/>
                  </a:lnTo>
                  <a:lnTo>
                    <a:pt x="1602" y="705"/>
                  </a:lnTo>
                  <a:lnTo>
                    <a:pt x="1614" y="710"/>
                  </a:lnTo>
                  <a:lnTo>
                    <a:pt x="1628" y="714"/>
                  </a:lnTo>
                  <a:lnTo>
                    <a:pt x="1642" y="716"/>
                  </a:lnTo>
                  <a:lnTo>
                    <a:pt x="1642" y="716"/>
                  </a:lnTo>
                  <a:lnTo>
                    <a:pt x="1648" y="696"/>
                  </a:lnTo>
                  <a:lnTo>
                    <a:pt x="1653" y="676"/>
                  </a:lnTo>
                  <a:lnTo>
                    <a:pt x="1657" y="654"/>
                  </a:lnTo>
                  <a:lnTo>
                    <a:pt x="1659" y="634"/>
                  </a:lnTo>
                  <a:lnTo>
                    <a:pt x="1662" y="592"/>
                  </a:lnTo>
                  <a:lnTo>
                    <a:pt x="1664" y="547"/>
                  </a:lnTo>
                  <a:lnTo>
                    <a:pt x="1664" y="547"/>
                  </a:lnTo>
                  <a:lnTo>
                    <a:pt x="1658" y="544"/>
                  </a:lnTo>
                  <a:lnTo>
                    <a:pt x="1652" y="542"/>
                  </a:lnTo>
                  <a:lnTo>
                    <a:pt x="1645" y="541"/>
                  </a:lnTo>
                  <a:lnTo>
                    <a:pt x="1637" y="541"/>
                  </a:lnTo>
                  <a:lnTo>
                    <a:pt x="1622" y="542"/>
                  </a:lnTo>
                  <a:lnTo>
                    <a:pt x="1607" y="546"/>
                  </a:lnTo>
                  <a:lnTo>
                    <a:pt x="1591" y="549"/>
                  </a:lnTo>
                  <a:lnTo>
                    <a:pt x="1577" y="551"/>
                  </a:lnTo>
                  <a:lnTo>
                    <a:pt x="1571" y="551"/>
                  </a:lnTo>
                  <a:lnTo>
                    <a:pt x="1564" y="550"/>
                  </a:lnTo>
                  <a:lnTo>
                    <a:pt x="1559" y="548"/>
                  </a:lnTo>
                  <a:lnTo>
                    <a:pt x="1555" y="545"/>
                  </a:lnTo>
                  <a:lnTo>
                    <a:pt x="1555" y="545"/>
                  </a:lnTo>
                  <a:lnTo>
                    <a:pt x="1568" y="543"/>
                  </a:lnTo>
                  <a:lnTo>
                    <a:pt x="1581" y="539"/>
                  </a:lnTo>
                  <a:lnTo>
                    <a:pt x="1607" y="530"/>
                  </a:lnTo>
                  <a:lnTo>
                    <a:pt x="1621" y="527"/>
                  </a:lnTo>
                  <a:lnTo>
                    <a:pt x="1635" y="525"/>
                  </a:lnTo>
                  <a:lnTo>
                    <a:pt x="1642" y="525"/>
                  </a:lnTo>
                  <a:lnTo>
                    <a:pt x="1649" y="526"/>
                  </a:lnTo>
                  <a:lnTo>
                    <a:pt x="1657" y="527"/>
                  </a:lnTo>
                  <a:lnTo>
                    <a:pt x="1664" y="529"/>
                  </a:lnTo>
                  <a:lnTo>
                    <a:pt x="1664" y="529"/>
                  </a:lnTo>
                  <a:lnTo>
                    <a:pt x="1664" y="506"/>
                  </a:lnTo>
                  <a:lnTo>
                    <a:pt x="1664" y="484"/>
                  </a:lnTo>
                  <a:lnTo>
                    <a:pt x="1662" y="463"/>
                  </a:lnTo>
                  <a:lnTo>
                    <a:pt x="1659" y="441"/>
                  </a:lnTo>
                  <a:lnTo>
                    <a:pt x="1653" y="420"/>
                  </a:lnTo>
                  <a:lnTo>
                    <a:pt x="1648" y="399"/>
                  </a:lnTo>
                  <a:lnTo>
                    <a:pt x="1639" y="380"/>
                  </a:lnTo>
                  <a:lnTo>
                    <a:pt x="1630" y="362"/>
                  </a:lnTo>
                  <a:lnTo>
                    <a:pt x="1630" y="362"/>
                  </a:lnTo>
                  <a:lnTo>
                    <a:pt x="1618" y="370"/>
                  </a:lnTo>
                  <a:lnTo>
                    <a:pt x="1606" y="380"/>
                  </a:lnTo>
                  <a:lnTo>
                    <a:pt x="1582" y="402"/>
                  </a:lnTo>
                  <a:lnTo>
                    <a:pt x="1582" y="402"/>
                  </a:lnTo>
                  <a:lnTo>
                    <a:pt x="1570" y="413"/>
                  </a:lnTo>
                  <a:lnTo>
                    <a:pt x="1564" y="420"/>
                  </a:lnTo>
                  <a:lnTo>
                    <a:pt x="1558" y="426"/>
                  </a:lnTo>
                  <a:lnTo>
                    <a:pt x="1551" y="429"/>
                  </a:lnTo>
                  <a:lnTo>
                    <a:pt x="1547" y="432"/>
                  </a:lnTo>
                  <a:lnTo>
                    <a:pt x="1544" y="432"/>
                  </a:lnTo>
                  <a:lnTo>
                    <a:pt x="1542" y="432"/>
                  </a:lnTo>
                  <a:lnTo>
                    <a:pt x="1539" y="430"/>
                  </a:lnTo>
                  <a:lnTo>
                    <a:pt x="1536" y="427"/>
                  </a:lnTo>
                  <a:lnTo>
                    <a:pt x="1532" y="424"/>
                  </a:lnTo>
                  <a:lnTo>
                    <a:pt x="1532" y="424"/>
                  </a:lnTo>
                  <a:lnTo>
                    <a:pt x="1555" y="406"/>
                  </a:lnTo>
                  <a:lnTo>
                    <a:pt x="1577" y="385"/>
                  </a:lnTo>
                  <a:lnTo>
                    <a:pt x="1600" y="364"/>
                  </a:lnTo>
                  <a:lnTo>
                    <a:pt x="1621" y="342"/>
                  </a:lnTo>
                  <a:lnTo>
                    <a:pt x="1621" y="342"/>
                  </a:lnTo>
                  <a:lnTo>
                    <a:pt x="1615" y="334"/>
                  </a:lnTo>
                  <a:lnTo>
                    <a:pt x="1609" y="325"/>
                  </a:lnTo>
                  <a:lnTo>
                    <a:pt x="1604" y="317"/>
                  </a:lnTo>
                  <a:lnTo>
                    <a:pt x="1603" y="312"/>
                  </a:lnTo>
                  <a:lnTo>
                    <a:pt x="1603" y="307"/>
                  </a:lnTo>
                  <a:lnTo>
                    <a:pt x="1603" y="307"/>
                  </a:lnTo>
                  <a:lnTo>
                    <a:pt x="1590" y="290"/>
                  </a:lnTo>
                  <a:lnTo>
                    <a:pt x="1576" y="274"/>
                  </a:lnTo>
                  <a:lnTo>
                    <a:pt x="1561" y="259"/>
                  </a:lnTo>
                  <a:lnTo>
                    <a:pt x="1545" y="245"/>
                  </a:lnTo>
                  <a:lnTo>
                    <a:pt x="1529" y="231"/>
                  </a:lnTo>
                  <a:lnTo>
                    <a:pt x="1512" y="218"/>
                  </a:lnTo>
                  <a:lnTo>
                    <a:pt x="1494" y="207"/>
                  </a:lnTo>
                  <a:lnTo>
                    <a:pt x="1475" y="196"/>
                  </a:lnTo>
                  <a:lnTo>
                    <a:pt x="1475" y="196"/>
                  </a:lnTo>
                  <a:lnTo>
                    <a:pt x="1466" y="207"/>
                  </a:lnTo>
                  <a:lnTo>
                    <a:pt x="1457" y="219"/>
                  </a:lnTo>
                  <a:lnTo>
                    <a:pt x="1450" y="232"/>
                  </a:lnTo>
                  <a:lnTo>
                    <a:pt x="1442" y="246"/>
                  </a:lnTo>
                  <a:lnTo>
                    <a:pt x="1442" y="246"/>
                  </a:lnTo>
                  <a:lnTo>
                    <a:pt x="1435" y="260"/>
                  </a:lnTo>
                  <a:lnTo>
                    <a:pt x="1431" y="268"/>
                  </a:lnTo>
                  <a:lnTo>
                    <a:pt x="1426" y="274"/>
                  </a:lnTo>
                  <a:lnTo>
                    <a:pt x="1421" y="279"/>
                  </a:lnTo>
                  <a:lnTo>
                    <a:pt x="1416" y="283"/>
                  </a:lnTo>
                  <a:lnTo>
                    <a:pt x="1412" y="284"/>
                  </a:lnTo>
                  <a:lnTo>
                    <a:pt x="1409" y="284"/>
                  </a:lnTo>
                  <a:lnTo>
                    <a:pt x="1405" y="284"/>
                  </a:lnTo>
                  <a:lnTo>
                    <a:pt x="1402" y="283"/>
                  </a:lnTo>
                  <a:lnTo>
                    <a:pt x="1402" y="283"/>
                  </a:lnTo>
                  <a:lnTo>
                    <a:pt x="1416" y="259"/>
                  </a:lnTo>
                  <a:lnTo>
                    <a:pt x="1431" y="233"/>
                  </a:lnTo>
                  <a:lnTo>
                    <a:pt x="1445" y="210"/>
                  </a:lnTo>
                  <a:lnTo>
                    <a:pt x="1452" y="197"/>
                  </a:lnTo>
                  <a:lnTo>
                    <a:pt x="1460" y="186"/>
                  </a:lnTo>
                  <a:lnTo>
                    <a:pt x="1460" y="186"/>
                  </a:lnTo>
                  <a:lnTo>
                    <a:pt x="1450" y="178"/>
                  </a:lnTo>
                  <a:lnTo>
                    <a:pt x="1440" y="171"/>
                  </a:lnTo>
                  <a:lnTo>
                    <a:pt x="1428" y="164"/>
                  </a:lnTo>
                  <a:lnTo>
                    <a:pt x="1418" y="157"/>
                  </a:lnTo>
                  <a:lnTo>
                    <a:pt x="1394" y="147"/>
                  </a:lnTo>
                  <a:lnTo>
                    <a:pt x="1369" y="137"/>
                  </a:lnTo>
                  <a:lnTo>
                    <a:pt x="1342" y="130"/>
                  </a:lnTo>
                  <a:lnTo>
                    <a:pt x="1313" y="123"/>
                  </a:lnTo>
                  <a:lnTo>
                    <a:pt x="1283" y="119"/>
                  </a:lnTo>
                  <a:lnTo>
                    <a:pt x="1252" y="116"/>
                  </a:lnTo>
                  <a:lnTo>
                    <a:pt x="1252" y="116"/>
                  </a:lnTo>
                  <a:lnTo>
                    <a:pt x="1251" y="136"/>
                  </a:lnTo>
                  <a:lnTo>
                    <a:pt x="1250" y="160"/>
                  </a:lnTo>
                  <a:lnTo>
                    <a:pt x="1249" y="173"/>
                  </a:lnTo>
                  <a:lnTo>
                    <a:pt x="1250" y="186"/>
                  </a:lnTo>
                  <a:lnTo>
                    <a:pt x="1250" y="200"/>
                  </a:lnTo>
                  <a:lnTo>
                    <a:pt x="1252" y="214"/>
                  </a:lnTo>
                  <a:lnTo>
                    <a:pt x="1252" y="214"/>
                  </a:lnTo>
                  <a:lnTo>
                    <a:pt x="1255" y="222"/>
                  </a:lnTo>
                  <a:lnTo>
                    <a:pt x="1258" y="230"/>
                  </a:lnTo>
                  <a:lnTo>
                    <a:pt x="1259" y="233"/>
                  </a:lnTo>
                  <a:lnTo>
                    <a:pt x="1258" y="237"/>
                  </a:lnTo>
                  <a:lnTo>
                    <a:pt x="1256" y="240"/>
                  </a:lnTo>
                  <a:lnTo>
                    <a:pt x="1252" y="243"/>
                  </a:lnTo>
                  <a:lnTo>
                    <a:pt x="1252" y="243"/>
                  </a:lnTo>
                  <a:lnTo>
                    <a:pt x="1249" y="237"/>
                  </a:lnTo>
                  <a:lnTo>
                    <a:pt x="1245" y="230"/>
                  </a:lnTo>
                  <a:lnTo>
                    <a:pt x="1243" y="223"/>
                  </a:lnTo>
                  <a:lnTo>
                    <a:pt x="1241" y="215"/>
                  </a:lnTo>
                  <a:lnTo>
                    <a:pt x="1239" y="198"/>
                  </a:lnTo>
                  <a:lnTo>
                    <a:pt x="1239" y="181"/>
                  </a:lnTo>
                  <a:lnTo>
                    <a:pt x="1239" y="147"/>
                  </a:lnTo>
                  <a:lnTo>
                    <a:pt x="1238" y="130"/>
                  </a:lnTo>
                  <a:lnTo>
                    <a:pt x="1236" y="116"/>
                  </a:lnTo>
                  <a:lnTo>
                    <a:pt x="1236" y="116"/>
                  </a:lnTo>
                  <a:lnTo>
                    <a:pt x="1205" y="116"/>
                  </a:lnTo>
                  <a:lnTo>
                    <a:pt x="1177" y="117"/>
                  </a:lnTo>
                  <a:lnTo>
                    <a:pt x="1152" y="118"/>
                  </a:lnTo>
                  <a:lnTo>
                    <a:pt x="1128" y="120"/>
                  </a:lnTo>
                  <a:lnTo>
                    <a:pt x="1104" y="124"/>
                  </a:lnTo>
                  <a:lnTo>
                    <a:pt x="1080" y="128"/>
                  </a:lnTo>
                  <a:lnTo>
                    <a:pt x="1057" y="135"/>
                  </a:lnTo>
                  <a:lnTo>
                    <a:pt x="1030" y="141"/>
                  </a:lnTo>
                  <a:lnTo>
                    <a:pt x="1030" y="141"/>
                  </a:lnTo>
                  <a:lnTo>
                    <a:pt x="1036" y="158"/>
                  </a:lnTo>
                  <a:lnTo>
                    <a:pt x="1042" y="172"/>
                  </a:lnTo>
                  <a:lnTo>
                    <a:pt x="1049" y="186"/>
                  </a:lnTo>
                  <a:lnTo>
                    <a:pt x="1057" y="199"/>
                  </a:lnTo>
                  <a:lnTo>
                    <a:pt x="1073" y="226"/>
                  </a:lnTo>
                  <a:lnTo>
                    <a:pt x="1080" y="240"/>
                  </a:lnTo>
                  <a:lnTo>
                    <a:pt x="1087" y="255"/>
                  </a:lnTo>
                  <a:lnTo>
                    <a:pt x="1087" y="255"/>
                  </a:lnTo>
                  <a:lnTo>
                    <a:pt x="1082" y="255"/>
                  </a:lnTo>
                  <a:lnTo>
                    <a:pt x="1077" y="254"/>
                  </a:lnTo>
                  <a:lnTo>
                    <a:pt x="1074" y="252"/>
                  </a:lnTo>
                  <a:lnTo>
                    <a:pt x="1071" y="248"/>
                  </a:lnTo>
                  <a:lnTo>
                    <a:pt x="1067" y="240"/>
                  </a:lnTo>
                  <a:lnTo>
                    <a:pt x="1062" y="232"/>
                  </a:lnTo>
                  <a:lnTo>
                    <a:pt x="1062" y="232"/>
                  </a:lnTo>
                  <a:lnTo>
                    <a:pt x="1049" y="210"/>
                  </a:lnTo>
                  <a:lnTo>
                    <a:pt x="1037" y="188"/>
                  </a:lnTo>
                  <a:lnTo>
                    <a:pt x="1023" y="168"/>
                  </a:lnTo>
                  <a:lnTo>
                    <a:pt x="1014" y="158"/>
                  </a:lnTo>
                  <a:lnTo>
                    <a:pt x="1007" y="150"/>
                  </a:lnTo>
                  <a:lnTo>
                    <a:pt x="1007" y="150"/>
                  </a:lnTo>
                  <a:lnTo>
                    <a:pt x="984" y="161"/>
                  </a:lnTo>
                  <a:lnTo>
                    <a:pt x="963" y="171"/>
                  </a:lnTo>
                  <a:lnTo>
                    <a:pt x="941" y="183"/>
                  </a:lnTo>
                  <a:lnTo>
                    <a:pt x="922" y="196"/>
                  </a:lnTo>
                  <a:lnTo>
                    <a:pt x="903" y="209"/>
                  </a:lnTo>
                  <a:lnTo>
                    <a:pt x="885" y="224"/>
                  </a:lnTo>
                  <a:lnTo>
                    <a:pt x="868" y="240"/>
                  </a:lnTo>
                  <a:lnTo>
                    <a:pt x="852" y="257"/>
                  </a:lnTo>
                  <a:lnTo>
                    <a:pt x="852" y="257"/>
                  </a:lnTo>
                  <a:lnTo>
                    <a:pt x="864" y="266"/>
                  </a:lnTo>
                  <a:lnTo>
                    <a:pt x="877" y="273"/>
                  </a:lnTo>
                  <a:lnTo>
                    <a:pt x="903" y="289"/>
                  </a:lnTo>
                  <a:lnTo>
                    <a:pt x="916" y="297"/>
                  </a:lnTo>
                  <a:lnTo>
                    <a:pt x="927" y="304"/>
                  </a:lnTo>
                  <a:lnTo>
                    <a:pt x="938" y="314"/>
                  </a:lnTo>
                  <a:lnTo>
                    <a:pt x="942" y="318"/>
                  </a:lnTo>
                  <a:lnTo>
                    <a:pt x="946" y="323"/>
                  </a:lnTo>
                  <a:lnTo>
                    <a:pt x="946" y="323"/>
                  </a:lnTo>
                  <a:lnTo>
                    <a:pt x="932" y="318"/>
                  </a:lnTo>
                  <a:lnTo>
                    <a:pt x="918" y="312"/>
                  </a:lnTo>
                  <a:lnTo>
                    <a:pt x="891" y="298"/>
                  </a:lnTo>
                  <a:lnTo>
                    <a:pt x="865" y="284"/>
                  </a:lnTo>
                  <a:lnTo>
                    <a:pt x="854" y="278"/>
                  </a:lnTo>
                  <a:lnTo>
                    <a:pt x="841" y="273"/>
                  </a:lnTo>
                  <a:lnTo>
                    <a:pt x="841" y="273"/>
                  </a:lnTo>
                  <a:lnTo>
                    <a:pt x="827" y="288"/>
                  </a:lnTo>
                  <a:lnTo>
                    <a:pt x="814" y="303"/>
                  </a:lnTo>
                  <a:lnTo>
                    <a:pt x="807" y="312"/>
                  </a:lnTo>
                  <a:lnTo>
                    <a:pt x="801" y="320"/>
                  </a:lnTo>
                  <a:lnTo>
                    <a:pt x="797" y="330"/>
                  </a:lnTo>
                  <a:lnTo>
                    <a:pt x="792" y="339"/>
                  </a:lnTo>
                  <a:lnTo>
                    <a:pt x="792" y="339"/>
                  </a:lnTo>
                  <a:lnTo>
                    <a:pt x="797" y="338"/>
                  </a:lnTo>
                  <a:lnTo>
                    <a:pt x="800" y="338"/>
                  </a:lnTo>
                  <a:lnTo>
                    <a:pt x="804" y="339"/>
                  </a:lnTo>
                  <a:lnTo>
                    <a:pt x="811" y="339"/>
                  </a:lnTo>
                  <a:lnTo>
                    <a:pt x="811" y="339"/>
                  </a:lnTo>
                  <a:lnTo>
                    <a:pt x="826" y="347"/>
                  </a:lnTo>
                  <a:lnTo>
                    <a:pt x="841" y="355"/>
                  </a:lnTo>
                  <a:lnTo>
                    <a:pt x="855" y="365"/>
                  </a:lnTo>
                  <a:lnTo>
                    <a:pt x="868" y="376"/>
                  </a:lnTo>
                  <a:lnTo>
                    <a:pt x="868" y="376"/>
                  </a:lnTo>
                  <a:lnTo>
                    <a:pt x="882" y="385"/>
                  </a:lnTo>
                  <a:lnTo>
                    <a:pt x="896" y="394"/>
                  </a:lnTo>
                  <a:lnTo>
                    <a:pt x="903" y="399"/>
                  </a:lnTo>
                  <a:lnTo>
                    <a:pt x="908" y="405"/>
                  </a:lnTo>
                  <a:lnTo>
                    <a:pt x="913" y="411"/>
                  </a:lnTo>
                  <a:lnTo>
                    <a:pt x="918" y="419"/>
                  </a:lnTo>
                  <a:lnTo>
                    <a:pt x="918" y="419"/>
                  </a:lnTo>
                  <a:lnTo>
                    <a:pt x="912" y="419"/>
                  </a:lnTo>
                  <a:lnTo>
                    <a:pt x="907" y="419"/>
                  </a:lnTo>
                  <a:lnTo>
                    <a:pt x="902" y="418"/>
                  </a:lnTo>
                  <a:lnTo>
                    <a:pt x="896" y="417"/>
                  </a:lnTo>
                  <a:lnTo>
                    <a:pt x="888" y="411"/>
                  </a:lnTo>
                  <a:lnTo>
                    <a:pt x="878" y="405"/>
                  </a:lnTo>
                  <a:lnTo>
                    <a:pt x="870" y="397"/>
                  </a:lnTo>
                  <a:lnTo>
                    <a:pt x="860" y="391"/>
                  </a:lnTo>
                  <a:lnTo>
                    <a:pt x="850" y="385"/>
                  </a:lnTo>
                  <a:lnTo>
                    <a:pt x="845" y="383"/>
                  </a:lnTo>
                  <a:lnTo>
                    <a:pt x="839" y="382"/>
                  </a:lnTo>
                  <a:lnTo>
                    <a:pt x="839" y="382"/>
                  </a:lnTo>
                  <a:lnTo>
                    <a:pt x="837" y="379"/>
                  </a:lnTo>
                  <a:lnTo>
                    <a:pt x="835" y="377"/>
                  </a:lnTo>
                  <a:lnTo>
                    <a:pt x="834" y="375"/>
                  </a:lnTo>
                  <a:lnTo>
                    <a:pt x="831" y="374"/>
                  </a:lnTo>
                  <a:lnTo>
                    <a:pt x="831" y="374"/>
                  </a:lnTo>
                  <a:lnTo>
                    <a:pt x="811" y="363"/>
                  </a:lnTo>
                  <a:lnTo>
                    <a:pt x="792" y="351"/>
                  </a:lnTo>
                  <a:lnTo>
                    <a:pt x="792" y="351"/>
                  </a:lnTo>
                  <a:lnTo>
                    <a:pt x="786" y="352"/>
                  </a:lnTo>
                  <a:lnTo>
                    <a:pt x="782" y="351"/>
                  </a:lnTo>
                  <a:lnTo>
                    <a:pt x="777" y="350"/>
                  </a:lnTo>
                  <a:lnTo>
                    <a:pt x="772" y="349"/>
                  </a:lnTo>
                  <a:lnTo>
                    <a:pt x="772" y="349"/>
                  </a:lnTo>
                  <a:lnTo>
                    <a:pt x="758" y="338"/>
                  </a:lnTo>
                  <a:lnTo>
                    <a:pt x="743" y="329"/>
                  </a:lnTo>
                  <a:lnTo>
                    <a:pt x="727" y="319"/>
                  </a:lnTo>
                  <a:lnTo>
                    <a:pt x="711" y="311"/>
                  </a:lnTo>
                  <a:lnTo>
                    <a:pt x="694" y="303"/>
                  </a:lnTo>
                  <a:lnTo>
                    <a:pt x="677" y="294"/>
                  </a:lnTo>
                  <a:lnTo>
                    <a:pt x="642" y="281"/>
                  </a:lnTo>
                  <a:lnTo>
                    <a:pt x="642" y="281"/>
                  </a:lnTo>
                  <a:lnTo>
                    <a:pt x="640" y="286"/>
                  </a:lnTo>
                  <a:lnTo>
                    <a:pt x="639" y="291"/>
                  </a:lnTo>
                  <a:lnTo>
                    <a:pt x="636" y="300"/>
                  </a:lnTo>
                  <a:lnTo>
                    <a:pt x="631" y="308"/>
                  </a:lnTo>
                  <a:lnTo>
                    <a:pt x="627" y="317"/>
                  </a:lnTo>
                  <a:lnTo>
                    <a:pt x="627" y="317"/>
                  </a:lnTo>
                  <a:lnTo>
                    <a:pt x="613" y="351"/>
                  </a:lnTo>
                  <a:lnTo>
                    <a:pt x="599" y="383"/>
                  </a:lnTo>
                  <a:lnTo>
                    <a:pt x="599" y="383"/>
                  </a:lnTo>
                  <a:lnTo>
                    <a:pt x="598" y="389"/>
                  </a:lnTo>
                  <a:lnTo>
                    <a:pt x="597" y="394"/>
                  </a:lnTo>
                  <a:lnTo>
                    <a:pt x="597" y="399"/>
                  </a:lnTo>
                  <a:lnTo>
                    <a:pt x="594" y="404"/>
                  </a:lnTo>
                  <a:lnTo>
                    <a:pt x="594" y="404"/>
                  </a:lnTo>
                  <a:lnTo>
                    <a:pt x="593" y="405"/>
                  </a:lnTo>
                  <a:lnTo>
                    <a:pt x="590" y="406"/>
                  </a:lnTo>
                  <a:lnTo>
                    <a:pt x="588" y="407"/>
                  </a:lnTo>
                  <a:lnTo>
                    <a:pt x="587" y="408"/>
                  </a:lnTo>
                  <a:lnTo>
                    <a:pt x="587" y="408"/>
                  </a:lnTo>
                  <a:lnTo>
                    <a:pt x="586" y="411"/>
                  </a:lnTo>
                  <a:lnTo>
                    <a:pt x="586" y="414"/>
                  </a:lnTo>
                  <a:lnTo>
                    <a:pt x="586" y="419"/>
                  </a:lnTo>
                  <a:lnTo>
                    <a:pt x="585" y="422"/>
                  </a:lnTo>
                  <a:lnTo>
                    <a:pt x="585" y="422"/>
                  </a:lnTo>
                  <a:lnTo>
                    <a:pt x="580" y="429"/>
                  </a:lnTo>
                  <a:lnTo>
                    <a:pt x="576" y="437"/>
                  </a:lnTo>
                  <a:lnTo>
                    <a:pt x="574" y="440"/>
                  </a:lnTo>
                  <a:lnTo>
                    <a:pt x="573" y="444"/>
                  </a:lnTo>
                  <a:lnTo>
                    <a:pt x="573" y="449"/>
                  </a:lnTo>
                  <a:lnTo>
                    <a:pt x="574" y="454"/>
                  </a:lnTo>
                  <a:lnTo>
                    <a:pt x="574" y="454"/>
                  </a:lnTo>
                  <a:lnTo>
                    <a:pt x="578" y="457"/>
                  </a:lnTo>
                  <a:lnTo>
                    <a:pt x="582" y="460"/>
                  </a:lnTo>
                  <a:lnTo>
                    <a:pt x="591" y="471"/>
                  </a:lnTo>
                  <a:lnTo>
                    <a:pt x="601" y="481"/>
                  </a:lnTo>
                  <a:lnTo>
                    <a:pt x="606" y="485"/>
                  </a:lnTo>
                  <a:lnTo>
                    <a:pt x="610" y="487"/>
                  </a:lnTo>
                  <a:lnTo>
                    <a:pt x="610" y="487"/>
                  </a:lnTo>
                  <a:lnTo>
                    <a:pt x="615" y="486"/>
                  </a:lnTo>
                  <a:lnTo>
                    <a:pt x="618" y="484"/>
                  </a:lnTo>
                  <a:lnTo>
                    <a:pt x="621" y="482"/>
                  </a:lnTo>
                  <a:lnTo>
                    <a:pt x="622" y="479"/>
                  </a:lnTo>
                  <a:lnTo>
                    <a:pt x="625" y="475"/>
                  </a:lnTo>
                  <a:lnTo>
                    <a:pt x="628" y="473"/>
                  </a:lnTo>
                  <a:lnTo>
                    <a:pt x="632" y="472"/>
                  </a:lnTo>
                  <a:lnTo>
                    <a:pt x="637" y="472"/>
                  </a:lnTo>
                  <a:lnTo>
                    <a:pt x="637" y="472"/>
                  </a:lnTo>
                  <a:lnTo>
                    <a:pt x="637" y="479"/>
                  </a:lnTo>
                  <a:lnTo>
                    <a:pt x="636" y="483"/>
                  </a:lnTo>
                  <a:lnTo>
                    <a:pt x="634" y="486"/>
                  </a:lnTo>
                  <a:lnTo>
                    <a:pt x="632" y="489"/>
                  </a:lnTo>
                  <a:lnTo>
                    <a:pt x="625" y="494"/>
                  </a:lnTo>
                  <a:lnTo>
                    <a:pt x="619" y="499"/>
                  </a:lnTo>
                  <a:lnTo>
                    <a:pt x="619" y="499"/>
                  </a:lnTo>
                  <a:lnTo>
                    <a:pt x="627" y="504"/>
                  </a:lnTo>
                  <a:lnTo>
                    <a:pt x="634" y="511"/>
                  </a:lnTo>
                  <a:lnTo>
                    <a:pt x="642" y="517"/>
                  </a:lnTo>
                  <a:lnTo>
                    <a:pt x="649" y="523"/>
                  </a:lnTo>
                  <a:lnTo>
                    <a:pt x="649" y="523"/>
                  </a:lnTo>
                  <a:lnTo>
                    <a:pt x="652" y="519"/>
                  </a:lnTo>
                  <a:lnTo>
                    <a:pt x="654" y="515"/>
                  </a:lnTo>
                  <a:lnTo>
                    <a:pt x="658" y="504"/>
                  </a:lnTo>
                  <a:lnTo>
                    <a:pt x="660" y="500"/>
                  </a:lnTo>
                  <a:lnTo>
                    <a:pt x="663" y="496"/>
                  </a:lnTo>
                  <a:lnTo>
                    <a:pt x="666" y="493"/>
                  </a:lnTo>
                  <a:lnTo>
                    <a:pt x="671" y="490"/>
                  </a:lnTo>
                  <a:lnTo>
                    <a:pt x="671" y="490"/>
                  </a:lnTo>
                  <a:lnTo>
                    <a:pt x="675" y="496"/>
                  </a:lnTo>
                  <a:lnTo>
                    <a:pt x="675" y="501"/>
                  </a:lnTo>
                  <a:lnTo>
                    <a:pt x="674" y="505"/>
                  </a:lnTo>
                  <a:lnTo>
                    <a:pt x="671" y="511"/>
                  </a:lnTo>
                  <a:lnTo>
                    <a:pt x="665" y="520"/>
                  </a:lnTo>
                  <a:lnTo>
                    <a:pt x="662" y="526"/>
                  </a:lnTo>
                  <a:lnTo>
                    <a:pt x="660" y="531"/>
                  </a:lnTo>
                  <a:lnTo>
                    <a:pt x="660" y="531"/>
                  </a:lnTo>
                  <a:lnTo>
                    <a:pt x="699" y="573"/>
                  </a:lnTo>
                  <a:lnTo>
                    <a:pt x="742" y="614"/>
                  </a:lnTo>
                  <a:lnTo>
                    <a:pt x="742" y="614"/>
                  </a:lnTo>
                  <a:close/>
                  <a:moveTo>
                    <a:pt x="74" y="95"/>
                  </a:moveTo>
                  <a:lnTo>
                    <a:pt x="74" y="95"/>
                  </a:lnTo>
                  <a:lnTo>
                    <a:pt x="84" y="111"/>
                  </a:lnTo>
                  <a:lnTo>
                    <a:pt x="93" y="127"/>
                  </a:lnTo>
                  <a:lnTo>
                    <a:pt x="110" y="162"/>
                  </a:lnTo>
                  <a:lnTo>
                    <a:pt x="125" y="195"/>
                  </a:lnTo>
                  <a:lnTo>
                    <a:pt x="137" y="223"/>
                  </a:lnTo>
                  <a:lnTo>
                    <a:pt x="137" y="223"/>
                  </a:lnTo>
                  <a:lnTo>
                    <a:pt x="137" y="218"/>
                  </a:lnTo>
                  <a:lnTo>
                    <a:pt x="138" y="216"/>
                  </a:lnTo>
                  <a:lnTo>
                    <a:pt x="141" y="211"/>
                  </a:lnTo>
                  <a:lnTo>
                    <a:pt x="146" y="207"/>
                  </a:lnTo>
                  <a:lnTo>
                    <a:pt x="149" y="202"/>
                  </a:lnTo>
                  <a:lnTo>
                    <a:pt x="149" y="202"/>
                  </a:lnTo>
                  <a:lnTo>
                    <a:pt x="133" y="181"/>
                  </a:lnTo>
                  <a:lnTo>
                    <a:pt x="129" y="176"/>
                  </a:lnTo>
                  <a:lnTo>
                    <a:pt x="125" y="169"/>
                  </a:lnTo>
                  <a:lnTo>
                    <a:pt x="123" y="164"/>
                  </a:lnTo>
                  <a:lnTo>
                    <a:pt x="122" y="157"/>
                  </a:lnTo>
                  <a:lnTo>
                    <a:pt x="122" y="157"/>
                  </a:lnTo>
                  <a:lnTo>
                    <a:pt x="128" y="161"/>
                  </a:lnTo>
                  <a:lnTo>
                    <a:pt x="132" y="164"/>
                  </a:lnTo>
                  <a:lnTo>
                    <a:pt x="139" y="171"/>
                  </a:lnTo>
                  <a:lnTo>
                    <a:pt x="147" y="179"/>
                  </a:lnTo>
                  <a:lnTo>
                    <a:pt x="153" y="188"/>
                  </a:lnTo>
                  <a:lnTo>
                    <a:pt x="160" y="196"/>
                  </a:lnTo>
                  <a:lnTo>
                    <a:pt x="167" y="203"/>
                  </a:lnTo>
                  <a:lnTo>
                    <a:pt x="173" y="207"/>
                  </a:lnTo>
                  <a:lnTo>
                    <a:pt x="177" y="209"/>
                  </a:lnTo>
                  <a:lnTo>
                    <a:pt x="183" y="211"/>
                  </a:lnTo>
                  <a:lnTo>
                    <a:pt x="190" y="212"/>
                  </a:lnTo>
                  <a:lnTo>
                    <a:pt x="190" y="212"/>
                  </a:lnTo>
                  <a:lnTo>
                    <a:pt x="190" y="202"/>
                  </a:lnTo>
                  <a:lnTo>
                    <a:pt x="189" y="193"/>
                  </a:lnTo>
                  <a:lnTo>
                    <a:pt x="186" y="185"/>
                  </a:lnTo>
                  <a:lnTo>
                    <a:pt x="182" y="178"/>
                  </a:lnTo>
                  <a:lnTo>
                    <a:pt x="178" y="170"/>
                  </a:lnTo>
                  <a:lnTo>
                    <a:pt x="173" y="165"/>
                  </a:lnTo>
                  <a:lnTo>
                    <a:pt x="160" y="153"/>
                  </a:lnTo>
                  <a:lnTo>
                    <a:pt x="132" y="133"/>
                  </a:lnTo>
                  <a:lnTo>
                    <a:pt x="125" y="126"/>
                  </a:lnTo>
                  <a:lnTo>
                    <a:pt x="119" y="121"/>
                  </a:lnTo>
                  <a:lnTo>
                    <a:pt x="114" y="115"/>
                  </a:lnTo>
                  <a:lnTo>
                    <a:pt x="108" y="107"/>
                  </a:lnTo>
                  <a:lnTo>
                    <a:pt x="108" y="107"/>
                  </a:lnTo>
                  <a:lnTo>
                    <a:pt x="117" y="110"/>
                  </a:lnTo>
                  <a:lnTo>
                    <a:pt x="124" y="113"/>
                  </a:lnTo>
                  <a:lnTo>
                    <a:pt x="137" y="121"/>
                  </a:lnTo>
                  <a:lnTo>
                    <a:pt x="149" y="130"/>
                  </a:lnTo>
                  <a:lnTo>
                    <a:pt x="161" y="140"/>
                  </a:lnTo>
                  <a:lnTo>
                    <a:pt x="173" y="150"/>
                  </a:lnTo>
                  <a:lnTo>
                    <a:pt x="184" y="158"/>
                  </a:lnTo>
                  <a:lnTo>
                    <a:pt x="191" y="163"/>
                  </a:lnTo>
                  <a:lnTo>
                    <a:pt x="198" y="166"/>
                  </a:lnTo>
                  <a:lnTo>
                    <a:pt x="206" y="169"/>
                  </a:lnTo>
                  <a:lnTo>
                    <a:pt x="213" y="172"/>
                  </a:lnTo>
                  <a:lnTo>
                    <a:pt x="213" y="172"/>
                  </a:lnTo>
                  <a:lnTo>
                    <a:pt x="216" y="165"/>
                  </a:lnTo>
                  <a:lnTo>
                    <a:pt x="216" y="160"/>
                  </a:lnTo>
                  <a:lnTo>
                    <a:pt x="218" y="153"/>
                  </a:lnTo>
                  <a:lnTo>
                    <a:pt x="220" y="146"/>
                  </a:lnTo>
                  <a:lnTo>
                    <a:pt x="220" y="146"/>
                  </a:lnTo>
                  <a:lnTo>
                    <a:pt x="211" y="141"/>
                  </a:lnTo>
                  <a:lnTo>
                    <a:pt x="204" y="138"/>
                  </a:lnTo>
                  <a:lnTo>
                    <a:pt x="188" y="132"/>
                  </a:lnTo>
                  <a:lnTo>
                    <a:pt x="171" y="125"/>
                  </a:lnTo>
                  <a:lnTo>
                    <a:pt x="163" y="122"/>
                  </a:lnTo>
                  <a:lnTo>
                    <a:pt x="154" y="118"/>
                  </a:lnTo>
                  <a:lnTo>
                    <a:pt x="154" y="118"/>
                  </a:lnTo>
                  <a:lnTo>
                    <a:pt x="151" y="115"/>
                  </a:lnTo>
                  <a:lnTo>
                    <a:pt x="149" y="111"/>
                  </a:lnTo>
                  <a:lnTo>
                    <a:pt x="146" y="107"/>
                  </a:lnTo>
                  <a:lnTo>
                    <a:pt x="143" y="104"/>
                  </a:lnTo>
                  <a:lnTo>
                    <a:pt x="143" y="104"/>
                  </a:lnTo>
                  <a:lnTo>
                    <a:pt x="128" y="92"/>
                  </a:lnTo>
                  <a:lnTo>
                    <a:pt x="110" y="84"/>
                  </a:lnTo>
                  <a:lnTo>
                    <a:pt x="94" y="76"/>
                  </a:lnTo>
                  <a:lnTo>
                    <a:pt x="78" y="71"/>
                  </a:lnTo>
                  <a:lnTo>
                    <a:pt x="78" y="71"/>
                  </a:lnTo>
                  <a:lnTo>
                    <a:pt x="78" y="79"/>
                  </a:lnTo>
                  <a:lnTo>
                    <a:pt x="76" y="86"/>
                  </a:lnTo>
                  <a:lnTo>
                    <a:pt x="75" y="90"/>
                  </a:lnTo>
                  <a:lnTo>
                    <a:pt x="74" y="95"/>
                  </a:lnTo>
                  <a:lnTo>
                    <a:pt x="74" y="95"/>
                  </a:lnTo>
                  <a:close/>
                  <a:moveTo>
                    <a:pt x="229" y="188"/>
                  </a:moveTo>
                  <a:lnTo>
                    <a:pt x="229" y="188"/>
                  </a:lnTo>
                  <a:lnTo>
                    <a:pt x="239" y="195"/>
                  </a:lnTo>
                  <a:lnTo>
                    <a:pt x="247" y="202"/>
                  </a:lnTo>
                  <a:lnTo>
                    <a:pt x="262" y="219"/>
                  </a:lnTo>
                  <a:lnTo>
                    <a:pt x="270" y="227"/>
                  </a:lnTo>
                  <a:lnTo>
                    <a:pt x="279" y="234"/>
                  </a:lnTo>
                  <a:lnTo>
                    <a:pt x="287" y="242"/>
                  </a:lnTo>
                  <a:lnTo>
                    <a:pt x="298" y="246"/>
                  </a:lnTo>
                  <a:lnTo>
                    <a:pt x="298" y="246"/>
                  </a:lnTo>
                  <a:lnTo>
                    <a:pt x="302" y="256"/>
                  </a:lnTo>
                  <a:lnTo>
                    <a:pt x="309" y="263"/>
                  </a:lnTo>
                  <a:lnTo>
                    <a:pt x="316" y="270"/>
                  </a:lnTo>
                  <a:lnTo>
                    <a:pt x="325" y="275"/>
                  </a:lnTo>
                  <a:lnTo>
                    <a:pt x="341" y="287"/>
                  </a:lnTo>
                  <a:lnTo>
                    <a:pt x="348" y="292"/>
                  </a:lnTo>
                  <a:lnTo>
                    <a:pt x="355" y="299"/>
                  </a:lnTo>
                  <a:lnTo>
                    <a:pt x="355" y="299"/>
                  </a:lnTo>
                  <a:lnTo>
                    <a:pt x="356" y="301"/>
                  </a:lnTo>
                  <a:lnTo>
                    <a:pt x="356" y="303"/>
                  </a:lnTo>
                  <a:lnTo>
                    <a:pt x="356" y="305"/>
                  </a:lnTo>
                  <a:lnTo>
                    <a:pt x="357" y="307"/>
                  </a:lnTo>
                  <a:lnTo>
                    <a:pt x="357" y="307"/>
                  </a:lnTo>
                  <a:lnTo>
                    <a:pt x="362" y="312"/>
                  </a:lnTo>
                  <a:lnTo>
                    <a:pt x="367" y="315"/>
                  </a:lnTo>
                  <a:lnTo>
                    <a:pt x="374" y="319"/>
                  </a:lnTo>
                  <a:lnTo>
                    <a:pt x="379" y="323"/>
                  </a:lnTo>
                  <a:lnTo>
                    <a:pt x="379" y="323"/>
                  </a:lnTo>
                  <a:lnTo>
                    <a:pt x="447" y="390"/>
                  </a:lnTo>
                  <a:lnTo>
                    <a:pt x="517" y="456"/>
                  </a:lnTo>
                  <a:lnTo>
                    <a:pt x="589" y="523"/>
                  </a:lnTo>
                  <a:lnTo>
                    <a:pt x="661" y="586"/>
                  </a:lnTo>
                  <a:lnTo>
                    <a:pt x="661" y="586"/>
                  </a:lnTo>
                  <a:lnTo>
                    <a:pt x="668" y="595"/>
                  </a:lnTo>
                  <a:lnTo>
                    <a:pt x="676" y="603"/>
                  </a:lnTo>
                  <a:lnTo>
                    <a:pt x="684" y="610"/>
                  </a:lnTo>
                  <a:lnTo>
                    <a:pt x="693" y="618"/>
                  </a:lnTo>
                  <a:lnTo>
                    <a:pt x="701" y="625"/>
                  </a:lnTo>
                  <a:lnTo>
                    <a:pt x="710" y="633"/>
                  </a:lnTo>
                  <a:lnTo>
                    <a:pt x="718" y="640"/>
                  </a:lnTo>
                  <a:lnTo>
                    <a:pt x="724" y="650"/>
                  </a:lnTo>
                  <a:lnTo>
                    <a:pt x="724" y="650"/>
                  </a:lnTo>
                  <a:lnTo>
                    <a:pt x="750" y="670"/>
                  </a:lnTo>
                  <a:lnTo>
                    <a:pt x="775" y="692"/>
                  </a:lnTo>
                  <a:lnTo>
                    <a:pt x="801" y="712"/>
                  </a:lnTo>
                  <a:lnTo>
                    <a:pt x="827" y="732"/>
                  </a:lnTo>
                  <a:lnTo>
                    <a:pt x="827" y="732"/>
                  </a:lnTo>
                  <a:lnTo>
                    <a:pt x="849" y="758"/>
                  </a:lnTo>
                  <a:lnTo>
                    <a:pt x="874" y="782"/>
                  </a:lnTo>
                  <a:lnTo>
                    <a:pt x="900" y="805"/>
                  </a:lnTo>
                  <a:lnTo>
                    <a:pt x="924" y="828"/>
                  </a:lnTo>
                  <a:lnTo>
                    <a:pt x="950" y="850"/>
                  </a:lnTo>
                  <a:lnTo>
                    <a:pt x="974" y="874"/>
                  </a:lnTo>
                  <a:lnTo>
                    <a:pt x="999" y="897"/>
                  </a:lnTo>
                  <a:lnTo>
                    <a:pt x="1023" y="923"/>
                  </a:lnTo>
                  <a:lnTo>
                    <a:pt x="1023" y="923"/>
                  </a:lnTo>
                  <a:lnTo>
                    <a:pt x="1027" y="923"/>
                  </a:lnTo>
                  <a:lnTo>
                    <a:pt x="1031" y="925"/>
                  </a:lnTo>
                  <a:lnTo>
                    <a:pt x="1037" y="930"/>
                  </a:lnTo>
                  <a:lnTo>
                    <a:pt x="1042" y="935"/>
                  </a:lnTo>
                  <a:lnTo>
                    <a:pt x="1045" y="937"/>
                  </a:lnTo>
                  <a:lnTo>
                    <a:pt x="1048" y="937"/>
                  </a:lnTo>
                  <a:lnTo>
                    <a:pt x="1048" y="937"/>
                  </a:lnTo>
                  <a:lnTo>
                    <a:pt x="1051" y="942"/>
                  </a:lnTo>
                  <a:lnTo>
                    <a:pt x="1055" y="949"/>
                  </a:lnTo>
                  <a:lnTo>
                    <a:pt x="1055" y="949"/>
                  </a:lnTo>
                  <a:lnTo>
                    <a:pt x="1061" y="952"/>
                  </a:lnTo>
                  <a:lnTo>
                    <a:pt x="1068" y="957"/>
                  </a:lnTo>
                  <a:lnTo>
                    <a:pt x="1080" y="968"/>
                  </a:lnTo>
                  <a:lnTo>
                    <a:pt x="1092" y="980"/>
                  </a:lnTo>
                  <a:lnTo>
                    <a:pt x="1103" y="991"/>
                  </a:lnTo>
                  <a:lnTo>
                    <a:pt x="1103" y="991"/>
                  </a:lnTo>
                  <a:lnTo>
                    <a:pt x="1107" y="994"/>
                  </a:lnTo>
                  <a:lnTo>
                    <a:pt x="1112" y="996"/>
                  </a:lnTo>
                  <a:lnTo>
                    <a:pt x="1116" y="999"/>
                  </a:lnTo>
                  <a:lnTo>
                    <a:pt x="1119" y="1001"/>
                  </a:lnTo>
                  <a:lnTo>
                    <a:pt x="1119" y="1001"/>
                  </a:lnTo>
                  <a:lnTo>
                    <a:pt x="1121" y="1004"/>
                  </a:lnTo>
                  <a:lnTo>
                    <a:pt x="1122" y="1008"/>
                  </a:lnTo>
                  <a:lnTo>
                    <a:pt x="1123" y="1011"/>
                  </a:lnTo>
                  <a:lnTo>
                    <a:pt x="1125" y="1013"/>
                  </a:lnTo>
                  <a:lnTo>
                    <a:pt x="1125" y="1013"/>
                  </a:lnTo>
                  <a:lnTo>
                    <a:pt x="1133" y="1017"/>
                  </a:lnTo>
                  <a:lnTo>
                    <a:pt x="1137" y="1020"/>
                  </a:lnTo>
                  <a:lnTo>
                    <a:pt x="1142" y="1024"/>
                  </a:lnTo>
                  <a:lnTo>
                    <a:pt x="1142" y="1024"/>
                  </a:lnTo>
                  <a:lnTo>
                    <a:pt x="1148" y="1030"/>
                  </a:lnTo>
                  <a:lnTo>
                    <a:pt x="1154" y="1039"/>
                  </a:lnTo>
                  <a:lnTo>
                    <a:pt x="1161" y="1046"/>
                  </a:lnTo>
                  <a:lnTo>
                    <a:pt x="1166" y="1051"/>
                  </a:lnTo>
                  <a:lnTo>
                    <a:pt x="1169" y="1054"/>
                  </a:lnTo>
                  <a:lnTo>
                    <a:pt x="1172" y="1055"/>
                  </a:lnTo>
                  <a:lnTo>
                    <a:pt x="1174" y="1055"/>
                  </a:lnTo>
                  <a:lnTo>
                    <a:pt x="1176" y="1054"/>
                  </a:lnTo>
                  <a:lnTo>
                    <a:pt x="1178" y="1051"/>
                  </a:lnTo>
                  <a:lnTo>
                    <a:pt x="1180" y="1048"/>
                  </a:lnTo>
                  <a:lnTo>
                    <a:pt x="1181" y="1043"/>
                  </a:lnTo>
                  <a:lnTo>
                    <a:pt x="1182" y="1035"/>
                  </a:lnTo>
                  <a:lnTo>
                    <a:pt x="1182" y="1035"/>
                  </a:lnTo>
                  <a:lnTo>
                    <a:pt x="1178" y="1034"/>
                  </a:lnTo>
                  <a:lnTo>
                    <a:pt x="1176" y="1032"/>
                  </a:lnTo>
                  <a:lnTo>
                    <a:pt x="1170" y="1028"/>
                  </a:lnTo>
                  <a:lnTo>
                    <a:pt x="1165" y="1024"/>
                  </a:lnTo>
                  <a:lnTo>
                    <a:pt x="1162" y="1023"/>
                  </a:lnTo>
                  <a:lnTo>
                    <a:pt x="1158" y="1021"/>
                  </a:lnTo>
                  <a:lnTo>
                    <a:pt x="1158" y="1021"/>
                  </a:lnTo>
                  <a:lnTo>
                    <a:pt x="1158" y="1019"/>
                  </a:lnTo>
                  <a:lnTo>
                    <a:pt x="1157" y="1016"/>
                  </a:lnTo>
                  <a:lnTo>
                    <a:pt x="1152" y="1011"/>
                  </a:lnTo>
                  <a:lnTo>
                    <a:pt x="1146" y="1006"/>
                  </a:lnTo>
                  <a:lnTo>
                    <a:pt x="1139" y="1003"/>
                  </a:lnTo>
                  <a:lnTo>
                    <a:pt x="1139" y="1003"/>
                  </a:lnTo>
                  <a:lnTo>
                    <a:pt x="1122" y="984"/>
                  </a:lnTo>
                  <a:lnTo>
                    <a:pt x="1104" y="966"/>
                  </a:lnTo>
                  <a:lnTo>
                    <a:pt x="1067" y="932"/>
                  </a:lnTo>
                  <a:lnTo>
                    <a:pt x="1029" y="897"/>
                  </a:lnTo>
                  <a:lnTo>
                    <a:pt x="991" y="864"/>
                  </a:lnTo>
                  <a:lnTo>
                    <a:pt x="991" y="864"/>
                  </a:lnTo>
                  <a:lnTo>
                    <a:pt x="983" y="853"/>
                  </a:lnTo>
                  <a:lnTo>
                    <a:pt x="974" y="845"/>
                  </a:lnTo>
                  <a:lnTo>
                    <a:pt x="965" y="837"/>
                  </a:lnTo>
                  <a:lnTo>
                    <a:pt x="954" y="832"/>
                  </a:lnTo>
                  <a:lnTo>
                    <a:pt x="954" y="832"/>
                  </a:lnTo>
                  <a:lnTo>
                    <a:pt x="937" y="813"/>
                  </a:lnTo>
                  <a:lnTo>
                    <a:pt x="920" y="796"/>
                  </a:lnTo>
                  <a:lnTo>
                    <a:pt x="901" y="779"/>
                  </a:lnTo>
                  <a:lnTo>
                    <a:pt x="881" y="763"/>
                  </a:lnTo>
                  <a:lnTo>
                    <a:pt x="881" y="763"/>
                  </a:lnTo>
                  <a:lnTo>
                    <a:pt x="844" y="727"/>
                  </a:lnTo>
                  <a:lnTo>
                    <a:pt x="806" y="691"/>
                  </a:lnTo>
                  <a:lnTo>
                    <a:pt x="730" y="620"/>
                  </a:lnTo>
                  <a:lnTo>
                    <a:pt x="654" y="550"/>
                  </a:lnTo>
                  <a:lnTo>
                    <a:pt x="616" y="515"/>
                  </a:lnTo>
                  <a:lnTo>
                    <a:pt x="578" y="479"/>
                  </a:lnTo>
                  <a:lnTo>
                    <a:pt x="578" y="479"/>
                  </a:lnTo>
                  <a:lnTo>
                    <a:pt x="571" y="476"/>
                  </a:lnTo>
                  <a:lnTo>
                    <a:pt x="564" y="474"/>
                  </a:lnTo>
                  <a:lnTo>
                    <a:pt x="558" y="471"/>
                  </a:lnTo>
                  <a:lnTo>
                    <a:pt x="556" y="469"/>
                  </a:lnTo>
                  <a:lnTo>
                    <a:pt x="555" y="467"/>
                  </a:lnTo>
                  <a:lnTo>
                    <a:pt x="555" y="467"/>
                  </a:lnTo>
                  <a:lnTo>
                    <a:pt x="555" y="465"/>
                  </a:lnTo>
                  <a:lnTo>
                    <a:pt x="555" y="463"/>
                  </a:lnTo>
                  <a:lnTo>
                    <a:pt x="557" y="460"/>
                  </a:lnTo>
                  <a:lnTo>
                    <a:pt x="558" y="459"/>
                  </a:lnTo>
                  <a:lnTo>
                    <a:pt x="558" y="458"/>
                  </a:lnTo>
                  <a:lnTo>
                    <a:pt x="556" y="456"/>
                  </a:lnTo>
                  <a:lnTo>
                    <a:pt x="556" y="456"/>
                  </a:lnTo>
                  <a:lnTo>
                    <a:pt x="476" y="383"/>
                  </a:lnTo>
                  <a:lnTo>
                    <a:pt x="395" y="309"/>
                  </a:lnTo>
                  <a:lnTo>
                    <a:pt x="316" y="236"/>
                  </a:lnTo>
                  <a:lnTo>
                    <a:pt x="236" y="164"/>
                  </a:lnTo>
                  <a:lnTo>
                    <a:pt x="236" y="164"/>
                  </a:lnTo>
                  <a:lnTo>
                    <a:pt x="234" y="176"/>
                  </a:lnTo>
                  <a:lnTo>
                    <a:pt x="229" y="188"/>
                  </a:lnTo>
                  <a:lnTo>
                    <a:pt x="229" y="188"/>
                  </a:lnTo>
                  <a:close/>
                  <a:moveTo>
                    <a:pt x="199" y="225"/>
                  </a:moveTo>
                  <a:lnTo>
                    <a:pt x="199" y="225"/>
                  </a:lnTo>
                  <a:lnTo>
                    <a:pt x="213" y="236"/>
                  </a:lnTo>
                  <a:lnTo>
                    <a:pt x="227" y="248"/>
                  </a:lnTo>
                  <a:lnTo>
                    <a:pt x="253" y="273"/>
                  </a:lnTo>
                  <a:lnTo>
                    <a:pt x="279" y="299"/>
                  </a:lnTo>
                  <a:lnTo>
                    <a:pt x="304" y="323"/>
                  </a:lnTo>
                  <a:lnTo>
                    <a:pt x="304" y="323"/>
                  </a:lnTo>
                  <a:lnTo>
                    <a:pt x="317" y="334"/>
                  </a:lnTo>
                  <a:lnTo>
                    <a:pt x="331" y="345"/>
                  </a:lnTo>
                  <a:lnTo>
                    <a:pt x="344" y="354"/>
                  </a:lnTo>
                  <a:lnTo>
                    <a:pt x="352" y="364"/>
                  </a:lnTo>
                  <a:lnTo>
                    <a:pt x="352" y="364"/>
                  </a:lnTo>
                  <a:lnTo>
                    <a:pt x="362" y="375"/>
                  </a:lnTo>
                  <a:lnTo>
                    <a:pt x="372" y="384"/>
                  </a:lnTo>
                  <a:lnTo>
                    <a:pt x="393" y="404"/>
                  </a:lnTo>
                  <a:lnTo>
                    <a:pt x="393" y="404"/>
                  </a:lnTo>
                  <a:lnTo>
                    <a:pt x="435" y="443"/>
                  </a:lnTo>
                  <a:lnTo>
                    <a:pt x="477" y="483"/>
                  </a:lnTo>
                  <a:lnTo>
                    <a:pt x="518" y="520"/>
                  </a:lnTo>
                  <a:lnTo>
                    <a:pt x="560" y="559"/>
                  </a:lnTo>
                  <a:lnTo>
                    <a:pt x="560" y="559"/>
                  </a:lnTo>
                  <a:lnTo>
                    <a:pt x="580" y="577"/>
                  </a:lnTo>
                  <a:lnTo>
                    <a:pt x="602" y="595"/>
                  </a:lnTo>
                  <a:lnTo>
                    <a:pt x="623" y="614"/>
                  </a:lnTo>
                  <a:lnTo>
                    <a:pt x="632" y="622"/>
                  </a:lnTo>
                  <a:lnTo>
                    <a:pt x="639" y="630"/>
                  </a:lnTo>
                  <a:lnTo>
                    <a:pt x="639" y="630"/>
                  </a:lnTo>
                  <a:lnTo>
                    <a:pt x="661" y="654"/>
                  </a:lnTo>
                  <a:lnTo>
                    <a:pt x="685" y="679"/>
                  </a:lnTo>
                  <a:lnTo>
                    <a:pt x="710" y="701"/>
                  </a:lnTo>
                  <a:lnTo>
                    <a:pt x="723" y="712"/>
                  </a:lnTo>
                  <a:lnTo>
                    <a:pt x="736" y="721"/>
                  </a:lnTo>
                  <a:lnTo>
                    <a:pt x="736" y="721"/>
                  </a:lnTo>
                  <a:lnTo>
                    <a:pt x="764" y="750"/>
                  </a:lnTo>
                  <a:lnTo>
                    <a:pt x="794" y="777"/>
                  </a:lnTo>
                  <a:lnTo>
                    <a:pt x="824" y="804"/>
                  </a:lnTo>
                  <a:lnTo>
                    <a:pt x="855" y="831"/>
                  </a:lnTo>
                  <a:lnTo>
                    <a:pt x="885" y="857"/>
                  </a:lnTo>
                  <a:lnTo>
                    <a:pt x="915" y="884"/>
                  </a:lnTo>
                  <a:lnTo>
                    <a:pt x="942" y="912"/>
                  </a:lnTo>
                  <a:lnTo>
                    <a:pt x="956" y="927"/>
                  </a:lnTo>
                  <a:lnTo>
                    <a:pt x="970" y="942"/>
                  </a:lnTo>
                  <a:lnTo>
                    <a:pt x="970" y="942"/>
                  </a:lnTo>
                  <a:lnTo>
                    <a:pt x="992" y="959"/>
                  </a:lnTo>
                  <a:lnTo>
                    <a:pt x="1014" y="978"/>
                  </a:lnTo>
                  <a:lnTo>
                    <a:pt x="1036" y="997"/>
                  </a:lnTo>
                  <a:lnTo>
                    <a:pt x="1058" y="1016"/>
                  </a:lnTo>
                  <a:lnTo>
                    <a:pt x="1101" y="1058"/>
                  </a:lnTo>
                  <a:lnTo>
                    <a:pt x="1144" y="1097"/>
                  </a:lnTo>
                  <a:lnTo>
                    <a:pt x="1144" y="1097"/>
                  </a:lnTo>
                  <a:lnTo>
                    <a:pt x="1149" y="1091"/>
                  </a:lnTo>
                  <a:lnTo>
                    <a:pt x="1155" y="1086"/>
                  </a:lnTo>
                  <a:lnTo>
                    <a:pt x="1162" y="1079"/>
                  </a:lnTo>
                  <a:lnTo>
                    <a:pt x="1164" y="1076"/>
                  </a:lnTo>
                  <a:lnTo>
                    <a:pt x="1165" y="1072"/>
                  </a:lnTo>
                  <a:lnTo>
                    <a:pt x="1165" y="1072"/>
                  </a:lnTo>
                  <a:lnTo>
                    <a:pt x="1123" y="1034"/>
                  </a:lnTo>
                  <a:lnTo>
                    <a:pt x="1082" y="996"/>
                  </a:lnTo>
                  <a:lnTo>
                    <a:pt x="998" y="919"/>
                  </a:lnTo>
                  <a:lnTo>
                    <a:pt x="915" y="842"/>
                  </a:lnTo>
                  <a:lnTo>
                    <a:pt x="872" y="804"/>
                  </a:lnTo>
                  <a:lnTo>
                    <a:pt x="829" y="767"/>
                  </a:lnTo>
                  <a:lnTo>
                    <a:pt x="829" y="767"/>
                  </a:lnTo>
                  <a:lnTo>
                    <a:pt x="811" y="746"/>
                  </a:lnTo>
                  <a:lnTo>
                    <a:pt x="790" y="727"/>
                  </a:lnTo>
                  <a:lnTo>
                    <a:pt x="770" y="709"/>
                  </a:lnTo>
                  <a:lnTo>
                    <a:pt x="750" y="691"/>
                  </a:lnTo>
                  <a:lnTo>
                    <a:pt x="707" y="654"/>
                  </a:lnTo>
                  <a:lnTo>
                    <a:pt x="686" y="635"/>
                  </a:lnTo>
                  <a:lnTo>
                    <a:pt x="667" y="616"/>
                  </a:lnTo>
                  <a:lnTo>
                    <a:pt x="667" y="616"/>
                  </a:lnTo>
                  <a:lnTo>
                    <a:pt x="571" y="526"/>
                  </a:lnTo>
                  <a:lnTo>
                    <a:pt x="476" y="436"/>
                  </a:lnTo>
                  <a:lnTo>
                    <a:pt x="427" y="391"/>
                  </a:lnTo>
                  <a:lnTo>
                    <a:pt x="379" y="346"/>
                  </a:lnTo>
                  <a:lnTo>
                    <a:pt x="330" y="302"/>
                  </a:lnTo>
                  <a:lnTo>
                    <a:pt x="280" y="259"/>
                  </a:lnTo>
                  <a:lnTo>
                    <a:pt x="280" y="259"/>
                  </a:lnTo>
                  <a:lnTo>
                    <a:pt x="264" y="241"/>
                  </a:lnTo>
                  <a:lnTo>
                    <a:pt x="246" y="224"/>
                  </a:lnTo>
                  <a:lnTo>
                    <a:pt x="228" y="207"/>
                  </a:lnTo>
                  <a:lnTo>
                    <a:pt x="209" y="192"/>
                  </a:lnTo>
                  <a:lnTo>
                    <a:pt x="209" y="192"/>
                  </a:lnTo>
                  <a:lnTo>
                    <a:pt x="208" y="191"/>
                  </a:lnTo>
                  <a:lnTo>
                    <a:pt x="206" y="191"/>
                  </a:lnTo>
                  <a:lnTo>
                    <a:pt x="206" y="191"/>
                  </a:lnTo>
                  <a:lnTo>
                    <a:pt x="206" y="200"/>
                  </a:lnTo>
                  <a:lnTo>
                    <a:pt x="206" y="209"/>
                  </a:lnTo>
                  <a:lnTo>
                    <a:pt x="203" y="216"/>
                  </a:lnTo>
                  <a:lnTo>
                    <a:pt x="199" y="225"/>
                  </a:lnTo>
                  <a:lnTo>
                    <a:pt x="199" y="225"/>
                  </a:lnTo>
                  <a:close/>
                  <a:moveTo>
                    <a:pt x="988" y="979"/>
                  </a:moveTo>
                  <a:lnTo>
                    <a:pt x="988" y="979"/>
                  </a:lnTo>
                  <a:lnTo>
                    <a:pt x="988" y="975"/>
                  </a:lnTo>
                  <a:lnTo>
                    <a:pt x="986" y="972"/>
                  </a:lnTo>
                  <a:lnTo>
                    <a:pt x="985" y="970"/>
                  </a:lnTo>
                  <a:lnTo>
                    <a:pt x="984" y="967"/>
                  </a:lnTo>
                  <a:lnTo>
                    <a:pt x="984" y="967"/>
                  </a:lnTo>
                  <a:lnTo>
                    <a:pt x="946" y="933"/>
                  </a:lnTo>
                  <a:lnTo>
                    <a:pt x="907" y="898"/>
                  </a:lnTo>
                  <a:lnTo>
                    <a:pt x="868" y="864"/>
                  </a:lnTo>
                  <a:lnTo>
                    <a:pt x="831" y="830"/>
                  </a:lnTo>
                  <a:lnTo>
                    <a:pt x="831" y="830"/>
                  </a:lnTo>
                  <a:lnTo>
                    <a:pt x="774" y="777"/>
                  </a:lnTo>
                  <a:lnTo>
                    <a:pt x="719" y="726"/>
                  </a:lnTo>
                  <a:lnTo>
                    <a:pt x="662" y="676"/>
                  </a:lnTo>
                  <a:lnTo>
                    <a:pt x="632" y="652"/>
                  </a:lnTo>
                  <a:lnTo>
                    <a:pt x="603" y="627"/>
                  </a:lnTo>
                  <a:lnTo>
                    <a:pt x="603" y="627"/>
                  </a:lnTo>
                  <a:lnTo>
                    <a:pt x="603" y="616"/>
                  </a:lnTo>
                  <a:lnTo>
                    <a:pt x="603" y="616"/>
                  </a:lnTo>
                  <a:lnTo>
                    <a:pt x="497" y="519"/>
                  </a:lnTo>
                  <a:lnTo>
                    <a:pt x="392" y="422"/>
                  </a:lnTo>
                  <a:lnTo>
                    <a:pt x="183" y="227"/>
                  </a:lnTo>
                  <a:lnTo>
                    <a:pt x="183" y="227"/>
                  </a:lnTo>
                  <a:lnTo>
                    <a:pt x="178" y="228"/>
                  </a:lnTo>
                  <a:lnTo>
                    <a:pt x="174" y="228"/>
                  </a:lnTo>
                  <a:lnTo>
                    <a:pt x="169" y="227"/>
                  </a:lnTo>
                  <a:lnTo>
                    <a:pt x="166" y="226"/>
                  </a:lnTo>
                  <a:lnTo>
                    <a:pt x="161" y="222"/>
                  </a:lnTo>
                  <a:lnTo>
                    <a:pt x="158" y="221"/>
                  </a:lnTo>
                  <a:lnTo>
                    <a:pt x="154" y="221"/>
                  </a:lnTo>
                  <a:lnTo>
                    <a:pt x="154" y="221"/>
                  </a:lnTo>
                  <a:lnTo>
                    <a:pt x="154" y="222"/>
                  </a:lnTo>
                  <a:lnTo>
                    <a:pt x="154" y="224"/>
                  </a:lnTo>
                  <a:lnTo>
                    <a:pt x="151" y="227"/>
                  </a:lnTo>
                  <a:lnTo>
                    <a:pt x="148" y="230"/>
                  </a:lnTo>
                  <a:lnTo>
                    <a:pt x="147" y="232"/>
                  </a:lnTo>
                  <a:lnTo>
                    <a:pt x="147" y="232"/>
                  </a:lnTo>
                  <a:lnTo>
                    <a:pt x="153" y="239"/>
                  </a:lnTo>
                  <a:lnTo>
                    <a:pt x="166" y="252"/>
                  </a:lnTo>
                  <a:lnTo>
                    <a:pt x="188" y="271"/>
                  </a:lnTo>
                  <a:lnTo>
                    <a:pt x="188" y="271"/>
                  </a:lnTo>
                  <a:lnTo>
                    <a:pt x="198" y="281"/>
                  </a:lnTo>
                  <a:lnTo>
                    <a:pt x="209" y="289"/>
                  </a:lnTo>
                  <a:lnTo>
                    <a:pt x="219" y="298"/>
                  </a:lnTo>
                  <a:lnTo>
                    <a:pt x="229" y="307"/>
                  </a:lnTo>
                  <a:lnTo>
                    <a:pt x="229" y="307"/>
                  </a:lnTo>
                  <a:lnTo>
                    <a:pt x="270" y="347"/>
                  </a:lnTo>
                  <a:lnTo>
                    <a:pt x="291" y="365"/>
                  </a:lnTo>
                  <a:lnTo>
                    <a:pt x="301" y="373"/>
                  </a:lnTo>
                  <a:lnTo>
                    <a:pt x="312" y="380"/>
                  </a:lnTo>
                  <a:lnTo>
                    <a:pt x="312" y="380"/>
                  </a:lnTo>
                  <a:lnTo>
                    <a:pt x="314" y="385"/>
                  </a:lnTo>
                  <a:lnTo>
                    <a:pt x="317" y="390"/>
                  </a:lnTo>
                  <a:lnTo>
                    <a:pt x="321" y="394"/>
                  </a:lnTo>
                  <a:lnTo>
                    <a:pt x="327" y="397"/>
                  </a:lnTo>
                  <a:lnTo>
                    <a:pt x="337" y="403"/>
                  </a:lnTo>
                  <a:lnTo>
                    <a:pt x="346" y="408"/>
                  </a:lnTo>
                  <a:lnTo>
                    <a:pt x="346" y="408"/>
                  </a:lnTo>
                  <a:lnTo>
                    <a:pt x="350" y="411"/>
                  </a:lnTo>
                  <a:lnTo>
                    <a:pt x="355" y="415"/>
                  </a:lnTo>
                  <a:lnTo>
                    <a:pt x="362" y="426"/>
                  </a:lnTo>
                  <a:lnTo>
                    <a:pt x="371" y="436"/>
                  </a:lnTo>
                  <a:lnTo>
                    <a:pt x="379" y="446"/>
                  </a:lnTo>
                  <a:lnTo>
                    <a:pt x="379" y="446"/>
                  </a:lnTo>
                  <a:lnTo>
                    <a:pt x="424" y="490"/>
                  </a:lnTo>
                  <a:lnTo>
                    <a:pt x="470" y="533"/>
                  </a:lnTo>
                  <a:lnTo>
                    <a:pt x="562" y="618"/>
                  </a:lnTo>
                  <a:lnTo>
                    <a:pt x="562" y="618"/>
                  </a:lnTo>
                  <a:lnTo>
                    <a:pt x="584" y="636"/>
                  </a:lnTo>
                  <a:lnTo>
                    <a:pt x="605" y="655"/>
                  </a:lnTo>
                  <a:lnTo>
                    <a:pt x="625" y="675"/>
                  </a:lnTo>
                  <a:lnTo>
                    <a:pt x="635" y="684"/>
                  </a:lnTo>
                  <a:lnTo>
                    <a:pt x="643" y="695"/>
                  </a:lnTo>
                  <a:lnTo>
                    <a:pt x="643" y="695"/>
                  </a:lnTo>
                  <a:lnTo>
                    <a:pt x="693" y="738"/>
                  </a:lnTo>
                  <a:lnTo>
                    <a:pt x="744" y="783"/>
                  </a:lnTo>
                  <a:lnTo>
                    <a:pt x="847" y="876"/>
                  </a:lnTo>
                  <a:lnTo>
                    <a:pt x="950" y="971"/>
                  </a:lnTo>
                  <a:lnTo>
                    <a:pt x="1051" y="1063"/>
                  </a:lnTo>
                  <a:lnTo>
                    <a:pt x="1051" y="1063"/>
                  </a:lnTo>
                  <a:lnTo>
                    <a:pt x="1064" y="1074"/>
                  </a:lnTo>
                  <a:lnTo>
                    <a:pt x="1073" y="1080"/>
                  </a:lnTo>
                  <a:lnTo>
                    <a:pt x="1080" y="1088"/>
                  </a:lnTo>
                  <a:lnTo>
                    <a:pt x="1080" y="1088"/>
                  </a:lnTo>
                  <a:lnTo>
                    <a:pt x="1092" y="1101"/>
                  </a:lnTo>
                  <a:lnTo>
                    <a:pt x="1098" y="1106"/>
                  </a:lnTo>
                  <a:lnTo>
                    <a:pt x="1103" y="1110"/>
                  </a:lnTo>
                  <a:lnTo>
                    <a:pt x="1107" y="1114"/>
                  </a:lnTo>
                  <a:lnTo>
                    <a:pt x="1110" y="1114"/>
                  </a:lnTo>
                  <a:lnTo>
                    <a:pt x="1113" y="1114"/>
                  </a:lnTo>
                  <a:lnTo>
                    <a:pt x="1116" y="1114"/>
                  </a:lnTo>
                  <a:lnTo>
                    <a:pt x="1119" y="1111"/>
                  </a:lnTo>
                  <a:lnTo>
                    <a:pt x="1125" y="1106"/>
                  </a:lnTo>
                  <a:lnTo>
                    <a:pt x="1125" y="1106"/>
                  </a:lnTo>
                  <a:lnTo>
                    <a:pt x="1093" y="1072"/>
                  </a:lnTo>
                  <a:lnTo>
                    <a:pt x="1059" y="1040"/>
                  </a:lnTo>
                  <a:lnTo>
                    <a:pt x="1024" y="1009"/>
                  </a:lnTo>
                  <a:lnTo>
                    <a:pt x="988" y="979"/>
                  </a:lnTo>
                  <a:lnTo>
                    <a:pt x="988" y="979"/>
                  </a:lnTo>
                  <a:close/>
                  <a:moveTo>
                    <a:pt x="1099" y="1129"/>
                  </a:moveTo>
                  <a:lnTo>
                    <a:pt x="1099" y="1129"/>
                  </a:lnTo>
                  <a:lnTo>
                    <a:pt x="1100" y="1134"/>
                  </a:lnTo>
                  <a:lnTo>
                    <a:pt x="1103" y="1138"/>
                  </a:lnTo>
                  <a:lnTo>
                    <a:pt x="1105" y="1141"/>
                  </a:lnTo>
                  <a:lnTo>
                    <a:pt x="1109" y="1144"/>
                  </a:lnTo>
                  <a:lnTo>
                    <a:pt x="1114" y="1145"/>
                  </a:lnTo>
                  <a:lnTo>
                    <a:pt x="1118" y="1146"/>
                  </a:lnTo>
                  <a:lnTo>
                    <a:pt x="1123" y="1145"/>
                  </a:lnTo>
                  <a:lnTo>
                    <a:pt x="1129" y="1144"/>
                  </a:lnTo>
                  <a:lnTo>
                    <a:pt x="1140" y="1139"/>
                  </a:lnTo>
                  <a:lnTo>
                    <a:pt x="1151" y="1134"/>
                  </a:lnTo>
                  <a:lnTo>
                    <a:pt x="1162" y="1129"/>
                  </a:lnTo>
                  <a:lnTo>
                    <a:pt x="1169" y="1122"/>
                  </a:lnTo>
                  <a:lnTo>
                    <a:pt x="1169" y="1122"/>
                  </a:lnTo>
                  <a:lnTo>
                    <a:pt x="1177" y="1116"/>
                  </a:lnTo>
                  <a:lnTo>
                    <a:pt x="1183" y="1108"/>
                  </a:lnTo>
                  <a:lnTo>
                    <a:pt x="1194" y="1094"/>
                  </a:lnTo>
                  <a:lnTo>
                    <a:pt x="1210" y="1068"/>
                  </a:lnTo>
                  <a:lnTo>
                    <a:pt x="1210" y="1068"/>
                  </a:lnTo>
                  <a:lnTo>
                    <a:pt x="1208" y="1066"/>
                  </a:lnTo>
                  <a:lnTo>
                    <a:pt x="1207" y="1064"/>
                  </a:lnTo>
                  <a:lnTo>
                    <a:pt x="1206" y="1062"/>
                  </a:lnTo>
                  <a:lnTo>
                    <a:pt x="1207" y="1059"/>
                  </a:lnTo>
                  <a:lnTo>
                    <a:pt x="1208" y="1055"/>
                  </a:lnTo>
                  <a:lnTo>
                    <a:pt x="1212" y="1051"/>
                  </a:lnTo>
                  <a:lnTo>
                    <a:pt x="1212" y="1051"/>
                  </a:lnTo>
                  <a:lnTo>
                    <a:pt x="1210" y="1050"/>
                  </a:lnTo>
                  <a:lnTo>
                    <a:pt x="1209" y="1049"/>
                  </a:lnTo>
                  <a:lnTo>
                    <a:pt x="1207" y="1046"/>
                  </a:lnTo>
                  <a:lnTo>
                    <a:pt x="1206" y="1045"/>
                  </a:lnTo>
                  <a:lnTo>
                    <a:pt x="1205" y="1044"/>
                  </a:lnTo>
                  <a:lnTo>
                    <a:pt x="1203" y="1043"/>
                  </a:lnTo>
                  <a:lnTo>
                    <a:pt x="1199" y="1044"/>
                  </a:lnTo>
                  <a:lnTo>
                    <a:pt x="1199" y="1044"/>
                  </a:lnTo>
                  <a:lnTo>
                    <a:pt x="1194" y="1059"/>
                  </a:lnTo>
                  <a:lnTo>
                    <a:pt x="1185" y="1074"/>
                  </a:lnTo>
                  <a:lnTo>
                    <a:pt x="1175" y="1087"/>
                  </a:lnTo>
                  <a:lnTo>
                    <a:pt x="1163" y="1100"/>
                  </a:lnTo>
                  <a:lnTo>
                    <a:pt x="1149" y="1110"/>
                  </a:lnTo>
                  <a:lnTo>
                    <a:pt x="1142" y="1115"/>
                  </a:lnTo>
                  <a:lnTo>
                    <a:pt x="1133" y="1119"/>
                  </a:lnTo>
                  <a:lnTo>
                    <a:pt x="1125" y="1122"/>
                  </a:lnTo>
                  <a:lnTo>
                    <a:pt x="1117" y="1124"/>
                  </a:lnTo>
                  <a:lnTo>
                    <a:pt x="1108" y="1126"/>
                  </a:lnTo>
                  <a:lnTo>
                    <a:pt x="1099" y="1129"/>
                  </a:lnTo>
                  <a:lnTo>
                    <a:pt x="1099" y="1129"/>
                  </a:lnTo>
                  <a:close/>
                  <a:moveTo>
                    <a:pt x="1139" y="1150"/>
                  </a:moveTo>
                  <a:lnTo>
                    <a:pt x="1139" y="1150"/>
                  </a:lnTo>
                  <a:lnTo>
                    <a:pt x="1143" y="1154"/>
                  </a:lnTo>
                  <a:lnTo>
                    <a:pt x="1146" y="1159"/>
                  </a:lnTo>
                  <a:lnTo>
                    <a:pt x="1150" y="1168"/>
                  </a:lnTo>
                  <a:lnTo>
                    <a:pt x="1152" y="1172"/>
                  </a:lnTo>
                  <a:lnTo>
                    <a:pt x="1155" y="1177"/>
                  </a:lnTo>
                  <a:lnTo>
                    <a:pt x="1159" y="1179"/>
                  </a:lnTo>
                  <a:lnTo>
                    <a:pt x="1164" y="1181"/>
                  </a:lnTo>
                  <a:lnTo>
                    <a:pt x="1164" y="1181"/>
                  </a:lnTo>
                  <a:lnTo>
                    <a:pt x="1165" y="1180"/>
                  </a:lnTo>
                  <a:lnTo>
                    <a:pt x="1167" y="1178"/>
                  </a:lnTo>
                  <a:lnTo>
                    <a:pt x="1169" y="1175"/>
                  </a:lnTo>
                  <a:lnTo>
                    <a:pt x="1174" y="1172"/>
                  </a:lnTo>
                  <a:lnTo>
                    <a:pt x="1174" y="1172"/>
                  </a:lnTo>
                  <a:lnTo>
                    <a:pt x="1184" y="1168"/>
                  </a:lnTo>
                  <a:lnTo>
                    <a:pt x="1195" y="1163"/>
                  </a:lnTo>
                  <a:lnTo>
                    <a:pt x="1205" y="1157"/>
                  </a:lnTo>
                  <a:lnTo>
                    <a:pt x="1214" y="1151"/>
                  </a:lnTo>
                  <a:lnTo>
                    <a:pt x="1222" y="1145"/>
                  </a:lnTo>
                  <a:lnTo>
                    <a:pt x="1228" y="1137"/>
                  </a:lnTo>
                  <a:lnTo>
                    <a:pt x="1234" y="1129"/>
                  </a:lnTo>
                  <a:lnTo>
                    <a:pt x="1238" y="1120"/>
                  </a:lnTo>
                  <a:lnTo>
                    <a:pt x="1238" y="1120"/>
                  </a:lnTo>
                  <a:lnTo>
                    <a:pt x="1238" y="1118"/>
                  </a:lnTo>
                  <a:lnTo>
                    <a:pt x="1237" y="1115"/>
                  </a:lnTo>
                  <a:lnTo>
                    <a:pt x="1234" y="1109"/>
                  </a:lnTo>
                  <a:lnTo>
                    <a:pt x="1233" y="1107"/>
                  </a:lnTo>
                  <a:lnTo>
                    <a:pt x="1233" y="1104"/>
                  </a:lnTo>
                  <a:lnTo>
                    <a:pt x="1234" y="1102"/>
                  </a:lnTo>
                  <a:lnTo>
                    <a:pt x="1236" y="1100"/>
                  </a:lnTo>
                  <a:lnTo>
                    <a:pt x="1236" y="1100"/>
                  </a:lnTo>
                  <a:lnTo>
                    <a:pt x="1231" y="1095"/>
                  </a:lnTo>
                  <a:lnTo>
                    <a:pt x="1228" y="1090"/>
                  </a:lnTo>
                  <a:lnTo>
                    <a:pt x="1224" y="1086"/>
                  </a:lnTo>
                  <a:lnTo>
                    <a:pt x="1221" y="1084"/>
                  </a:lnTo>
                  <a:lnTo>
                    <a:pt x="1218" y="1081"/>
                  </a:lnTo>
                  <a:lnTo>
                    <a:pt x="1218" y="1081"/>
                  </a:lnTo>
                  <a:lnTo>
                    <a:pt x="1211" y="1094"/>
                  </a:lnTo>
                  <a:lnTo>
                    <a:pt x="1204" y="1105"/>
                  </a:lnTo>
                  <a:lnTo>
                    <a:pt x="1196" y="1115"/>
                  </a:lnTo>
                  <a:lnTo>
                    <a:pt x="1186" y="1124"/>
                  </a:lnTo>
                  <a:lnTo>
                    <a:pt x="1176" y="1132"/>
                  </a:lnTo>
                  <a:lnTo>
                    <a:pt x="1165" y="1139"/>
                  </a:lnTo>
                  <a:lnTo>
                    <a:pt x="1152" y="1145"/>
                  </a:lnTo>
                  <a:lnTo>
                    <a:pt x="1139" y="1150"/>
                  </a:lnTo>
                  <a:lnTo>
                    <a:pt x="1139" y="1150"/>
                  </a:lnTo>
                  <a:close/>
                  <a:moveTo>
                    <a:pt x="1216" y="1170"/>
                  </a:moveTo>
                  <a:lnTo>
                    <a:pt x="1216" y="1170"/>
                  </a:lnTo>
                  <a:lnTo>
                    <a:pt x="1211" y="1174"/>
                  </a:lnTo>
                  <a:lnTo>
                    <a:pt x="1205" y="1177"/>
                  </a:lnTo>
                  <a:lnTo>
                    <a:pt x="1192" y="1180"/>
                  </a:lnTo>
                  <a:lnTo>
                    <a:pt x="1186" y="1182"/>
                  </a:lnTo>
                  <a:lnTo>
                    <a:pt x="1180" y="1185"/>
                  </a:lnTo>
                  <a:lnTo>
                    <a:pt x="1176" y="1188"/>
                  </a:lnTo>
                  <a:lnTo>
                    <a:pt x="1172" y="1193"/>
                  </a:lnTo>
                  <a:lnTo>
                    <a:pt x="1172" y="1193"/>
                  </a:lnTo>
                  <a:lnTo>
                    <a:pt x="1175" y="1194"/>
                  </a:lnTo>
                  <a:lnTo>
                    <a:pt x="1179" y="1195"/>
                  </a:lnTo>
                  <a:lnTo>
                    <a:pt x="1184" y="1194"/>
                  </a:lnTo>
                  <a:lnTo>
                    <a:pt x="1189" y="1193"/>
                  </a:lnTo>
                  <a:lnTo>
                    <a:pt x="1199" y="1190"/>
                  </a:lnTo>
                  <a:lnTo>
                    <a:pt x="1208" y="1184"/>
                  </a:lnTo>
                  <a:lnTo>
                    <a:pt x="1208" y="1184"/>
                  </a:lnTo>
                  <a:lnTo>
                    <a:pt x="1216" y="1179"/>
                  </a:lnTo>
                  <a:lnTo>
                    <a:pt x="1225" y="1172"/>
                  </a:lnTo>
                  <a:lnTo>
                    <a:pt x="1234" y="1165"/>
                  </a:lnTo>
                  <a:lnTo>
                    <a:pt x="1241" y="1157"/>
                  </a:lnTo>
                  <a:lnTo>
                    <a:pt x="1246" y="1149"/>
                  </a:lnTo>
                  <a:lnTo>
                    <a:pt x="1251" y="1140"/>
                  </a:lnTo>
                  <a:lnTo>
                    <a:pt x="1254" y="1131"/>
                  </a:lnTo>
                  <a:lnTo>
                    <a:pt x="1254" y="1120"/>
                  </a:lnTo>
                  <a:lnTo>
                    <a:pt x="1254" y="1120"/>
                  </a:lnTo>
                  <a:lnTo>
                    <a:pt x="1246" y="1134"/>
                  </a:lnTo>
                  <a:lnTo>
                    <a:pt x="1237" y="1147"/>
                  </a:lnTo>
                  <a:lnTo>
                    <a:pt x="1227" y="1160"/>
                  </a:lnTo>
                  <a:lnTo>
                    <a:pt x="1216" y="1170"/>
                  </a:lnTo>
                  <a:lnTo>
                    <a:pt x="1216" y="1170"/>
                  </a:lnTo>
                  <a:close/>
                  <a:moveTo>
                    <a:pt x="1190" y="1207"/>
                  </a:moveTo>
                  <a:lnTo>
                    <a:pt x="1190" y="1207"/>
                  </a:lnTo>
                  <a:lnTo>
                    <a:pt x="1210" y="1229"/>
                  </a:lnTo>
                  <a:lnTo>
                    <a:pt x="1210" y="1229"/>
                  </a:lnTo>
                  <a:lnTo>
                    <a:pt x="1231" y="1212"/>
                  </a:lnTo>
                  <a:lnTo>
                    <a:pt x="1242" y="1202"/>
                  </a:lnTo>
                  <a:lnTo>
                    <a:pt x="1253" y="1193"/>
                  </a:lnTo>
                  <a:lnTo>
                    <a:pt x="1263" y="1183"/>
                  </a:lnTo>
                  <a:lnTo>
                    <a:pt x="1271" y="1171"/>
                  </a:lnTo>
                  <a:lnTo>
                    <a:pt x="1279" y="1160"/>
                  </a:lnTo>
                  <a:lnTo>
                    <a:pt x="1285" y="1147"/>
                  </a:lnTo>
                  <a:lnTo>
                    <a:pt x="1285" y="1147"/>
                  </a:lnTo>
                  <a:lnTo>
                    <a:pt x="1276" y="1145"/>
                  </a:lnTo>
                  <a:lnTo>
                    <a:pt x="1272" y="1144"/>
                  </a:lnTo>
                  <a:lnTo>
                    <a:pt x="1268" y="1140"/>
                  </a:lnTo>
                  <a:lnTo>
                    <a:pt x="1268" y="1140"/>
                  </a:lnTo>
                  <a:lnTo>
                    <a:pt x="1261" y="1152"/>
                  </a:lnTo>
                  <a:lnTo>
                    <a:pt x="1254" y="1163"/>
                  </a:lnTo>
                  <a:lnTo>
                    <a:pt x="1245" y="1171"/>
                  </a:lnTo>
                  <a:lnTo>
                    <a:pt x="1236" y="1180"/>
                  </a:lnTo>
                  <a:lnTo>
                    <a:pt x="1225" y="1187"/>
                  </a:lnTo>
                  <a:lnTo>
                    <a:pt x="1214" y="1195"/>
                  </a:lnTo>
                  <a:lnTo>
                    <a:pt x="1201" y="1201"/>
                  </a:lnTo>
                  <a:lnTo>
                    <a:pt x="1190" y="1207"/>
                  </a:lnTo>
                  <a:lnTo>
                    <a:pt x="1190" y="1207"/>
                  </a:lnTo>
                  <a:close/>
                  <a:moveTo>
                    <a:pt x="1306" y="1149"/>
                  </a:moveTo>
                  <a:lnTo>
                    <a:pt x="1306" y="1149"/>
                  </a:lnTo>
                  <a:lnTo>
                    <a:pt x="1298" y="1163"/>
                  </a:lnTo>
                  <a:lnTo>
                    <a:pt x="1288" y="1177"/>
                  </a:lnTo>
                  <a:lnTo>
                    <a:pt x="1278" y="1190"/>
                  </a:lnTo>
                  <a:lnTo>
                    <a:pt x="1266" y="1202"/>
                  </a:lnTo>
                  <a:lnTo>
                    <a:pt x="1254" y="1213"/>
                  </a:lnTo>
                  <a:lnTo>
                    <a:pt x="1241" y="1225"/>
                  </a:lnTo>
                  <a:lnTo>
                    <a:pt x="1214" y="1245"/>
                  </a:lnTo>
                  <a:lnTo>
                    <a:pt x="1214" y="1245"/>
                  </a:lnTo>
                  <a:lnTo>
                    <a:pt x="1224" y="1246"/>
                  </a:lnTo>
                  <a:lnTo>
                    <a:pt x="1234" y="1244"/>
                  </a:lnTo>
                  <a:lnTo>
                    <a:pt x="1242" y="1242"/>
                  </a:lnTo>
                  <a:lnTo>
                    <a:pt x="1251" y="1238"/>
                  </a:lnTo>
                  <a:lnTo>
                    <a:pt x="1266" y="1228"/>
                  </a:lnTo>
                  <a:lnTo>
                    <a:pt x="1273" y="1223"/>
                  </a:lnTo>
                  <a:lnTo>
                    <a:pt x="1281" y="1218"/>
                  </a:lnTo>
                  <a:lnTo>
                    <a:pt x="1281" y="1218"/>
                  </a:lnTo>
                  <a:lnTo>
                    <a:pt x="1286" y="1211"/>
                  </a:lnTo>
                  <a:lnTo>
                    <a:pt x="1292" y="1203"/>
                  </a:lnTo>
                  <a:lnTo>
                    <a:pt x="1306" y="1190"/>
                  </a:lnTo>
                  <a:lnTo>
                    <a:pt x="1312" y="1182"/>
                  </a:lnTo>
                  <a:lnTo>
                    <a:pt x="1316" y="1172"/>
                  </a:lnTo>
                  <a:lnTo>
                    <a:pt x="1317" y="1168"/>
                  </a:lnTo>
                  <a:lnTo>
                    <a:pt x="1318" y="1163"/>
                  </a:lnTo>
                  <a:lnTo>
                    <a:pt x="1318" y="1156"/>
                  </a:lnTo>
                  <a:lnTo>
                    <a:pt x="1317" y="1150"/>
                  </a:lnTo>
                  <a:lnTo>
                    <a:pt x="1317" y="1150"/>
                  </a:lnTo>
                  <a:lnTo>
                    <a:pt x="1314" y="1151"/>
                  </a:lnTo>
                  <a:lnTo>
                    <a:pt x="1312" y="1150"/>
                  </a:lnTo>
                  <a:lnTo>
                    <a:pt x="1310" y="1149"/>
                  </a:lnTo>
                  <a:lnTo>
                    <a:pt x="1306" y="1149"/>
                  </a:lnTo>
                  <a:lnTo>
                    <a:pt x="1306" y="1149"/>
                  </a:lnTo>
                  <a:close/>
                  <a:moveTo>
                    <a:pt x="1309" y="1211"/>
                  </a:moveTo>
                  <a:lnTo>
                    <a:pt x="1309" y="1211"/>
                  </a:lnTo>
                  <a:lnTo>
                    <a:pt x="1304" y="1217"/>
                  </a:lnTo>
                  <a:lnTo>
                    <a:pt x="1299" y="1224"/>
                  </a:lnTo>
                  <a:lnTo>
                    <a:pt x="1291" y="1228"/>
                  </a:lnTo>
                  <a:lnTo>
                    <a:pt x="1285" y="1233"/>
                  </a:lnTo>
                  <a:lnTo>
                    <a:pt x="1273" y="1242"/>
                  </a:lnTo>
                  <a:lnTo>
                    <a:pt x="1270" y="1245"/>
                  </a:lnTo>
                  <a:lnTo>
                    <a:pt x="1268" y="1250"/>
                  </a:lnTo>
                  <a:lnTo>
                    <a:pt x="1268" y="1250"/>
                  </a:lnTo>
                  <a:lnTo>
                    <a:pt x="1269" y="1252"/>
                  </a:lnTo>
                  <a:lnTo>
                    <a:pt x="1272" y="1255"/>
                  </a:lnTo>
                  <a:lnTo>
                    <a:pt x="1280" y="1262"/>
                  </a:lnTo>
                  <a:lnTo>
                    <a:pt x="1283" y="1267"/>
                  </a:lnTo>
                  <a:lnTo>
                    <a:pt x="1285" y="1270"/>
                  </a:lnTo>
                  <a:lnTo>
                    <a:pt x="1286" y="1273"/>
                  </a:lnTo>
                  <a:lnTo>
                    <a:pt x="1286" y="1274"/>
                  </a:lnTo>
                  <a:lnTo>
                    <a:pt x="1285" y="1275"/>
                  </a:lnTo>
                  <a:lnTo>
                    <a:pt x="1285" y="1275"/>
                  </a:lnTo>
                  <a:lnTo>
                    <a:pt x="1289" y="1282"/>
                  </a:lnTo>
                  <a:lnTo>
                    <a:pt x="1295" y="1286"/>
                  </a:lnTo>
                  <a:lnTo>
                    <a:pt x="1300" y="1289"/>
                  </a:lnTo>
                  <a:lnTo>
                    <a:pt x="1306" y="1290"/>
                  </a:lnTo>
                  <a:lnTo>
                    <a:pt x="1313" y="1290"/>
                  </a:lnTo>
                  <a:lnTo>
                    <a:pt x="1320" y="1289"/>
                  </a:lnTo>
                  <a:lnTo>
                    <a:pt x="1327" y="1287"/>
                  </a:lnTo>
                  <a:lnTo>
                    <a:pt x="1333" y="1284"/>
                  </a:lnTo>
                  <a:lnTo>
                    <a:pt x="1340" y="1280"/>
                  </a:lnTo>
                  <a:lnTo>
                    <a:pt x="1346" y="1275"/>
                  </a:lnTo>
                  <a:lnTo>
                    <a:pt x="1351" y="1269"/>
                  </a:lnTo>
                  <a:lnTo>
                    <a:pt x="1357" y="1263"/>
                  </a:lnTo>
                  <a:lnTo>
                    <a:pt x="1361" y="1256"/>
                  </a:lnTo>
                  <a:lnTo>
                    <a:pt x="1365" y="1250"/>
                  </a:lnTo>
                  <a:lnTo>
                    <a:pt x="1367" y="1242"/>
                  </a:lnTo>
                  <a:lnTo>
                    <a:pt x="1370" y="1236"/>
                  </a:lnTo>
                  <a:lnTo>
                    <a:pt x="1370" y="1236"/>
                  </a:lnTo>
                  <a:lnTo>
                    <a:pt x="1366" y="1228"/>
                  </a:lnTo>
                  <a:lnTo>
                    <a:pt x="1363" y="1221"/>
                  </a:lnTo>
                  <a:lnTo>
                    <a:pt x="1359" y="1213"/>
                  </a:lnTo>
                  <a:lnTo>
                    <a:pt x="1354" y="1207"/>
                  </a:lnTo>
                  <a:lnTo>
                    <a:pt x="1348" y="1200"/>
                  </a:lnTo>
                  <a:lnTo>
                    <a:pt x="1342" y="1194"/>
                  </a:lnTo>
                  <a:lnTo>
                    <a:pt x="1334" y="1188"/>
                  </a:lnTo>
                  <a:lnTo>
                    <a:pt x="1327" y="1184"/>
                  </a:lnTo>
                  <a:lnTo>
                    <a:pt x="1327" y="1184"/>
                  </a:lnTo>
                  <a:lnTo>
                    <a:pt x="1317" y="1197"/>
                  </a:lnTo>
                  <a:lnTo>
                    <a:pt x="1309" y="1211"/>
                  </a:lnTo>
                  <a:lnTo>
                    <a:pt x="1309" y="121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39" name="Freeform 90"/>
            <p:cNvSpPr/>
            <p:nvPr/>
          </p:nvSpPr>
          <p:spPr bwMode="auto">
            <a:xfrm>
              <a:off x="4824413" y="419100"/>
              <a:ext cx="31750" cy="61913"/>
            </a:xfrm>
            <a:custGeom>
              <a:avLst/>
              <a:gdLst/>
              <a:ahLst/>
              <a:cxnLst>
                <a:cxn ang="0">
                  <a:pos x="49" y="0"/>
                </a:cxn>
                <a:cxn ang="0">
                  <a:pos x="49" y="0"/>
                </a:cxn>
                <a:cxn ang="0">
                  <a:pos x="52" y="0"/>
                </a:cxn>
                <a:cxn ang="0">
                  <a:pos x="55" y="1"/>
                </a:cxn>
                <a:cxn ang="0">
                  <a:pos x="56" y="3"/>
                </a:cxn>
                <a:cxn ang="0">
                  <a:pos x="59" y="3"/>
                </a:cxn>
                <a:cxn ang="0">
                  <a:pos x="59" y="3"/>
                </a:cxn>
                <a:cxn ang="0">
                  <a:pos x="39" y="56"/>
                </a:cxn>
                <a:cxn ang="0">
                  <a:pos x="18" y="110"/>
                </a:cxn>
                <a:cxn ang="0">
                  <a:pos x="18" y="110"/>
                </a:cxn>
                <a:cxn ang="0">
                  <a:pos x="14" y="112"/>
                </a:cxn>
                <a:cxn ang="0">
                  <a:pos x="10" y="114"/>
                </a:cxn>
                <a:cxn ang="0">
                  <a:pos x="6" y="115"/>
                </a:cxn>
                <a:cxn ang="0">
                  <a:pos x="0" y="113"/>
                </a:cxn>
                <a:cxn ang="0">
                  <a:pos x="0" y="113"/>
                </a:cxn>
                <a:cxn ang="0">
                  <a:pos x="7" y="102"/>
                </a:cxn>
                <a:cxn ang="0">
                  <a:pos x="14" y="90"/>
                </a:cxn>
                <a:cxn ang="0">
                  <a:pos x="19" y="77"/>
                </a:cxn>
                <a:cxn ang="0">
                  <a:pos x="22" y="69"/>
                </a:cxn>
                <a:cxn ang="0">
                  <a:pos x="22" y="69"/>
                </a:cxn>
                <a:cxn ang="0">
                  <a:pos x="21" y="65"/>
                </a:cxn>
                <a:cxn ang="0">
                  <a:pos x="21" y="63"/>
                </a:cxn>
                <a:cxn ang="0">
                  <a:pos x="22" y="67"/>
                </a:cxn>
                <a:cxn ang="0">
                  <a:pos x="22" y="67"/>
                </a:cxn>
                <a:cxn ang="0">
                  <a:pos x="33" y="33"/>
                </a:cxn>
                <a:cxn ang="0">
                  <a:pos x="36" y="24"/>
                </a:cxn>
                <a:cxn ang="0">
                  <a:pos x="40" y="15"/>
                </a:cxn>
                <a:cxn ang="0">
                  <a:pos x="44" y="7"/>
                </a:cxn>
                <a:cxn ang="0">
                  <a:pos x="49" y="0"/>
                </a:cxn>
                <a:cxn ang="0">
                  <a:pos x="49" y="0"/>
                </a:cxn>
              </a:cxnLst>
              <a:rect l="0" t="0" r="r" b="b"/>
              <a:pathLst>
                <a:path w="59" h="115">
                  <a:moveTo>
                    <a:pt x="49" y="0"/>
                  </a:moveTo>
                  <a:lnTo>
                    <a:pt x="49" y="0"/>
                  </a:lnTo>
                  <a:lnTo>
                    <a:pt x="52" y="0"/>
                  </a:lnTo>
                  <a:lnTo>
                    <a:pt x="55" y="1"/>
                  </a:lnTo>
                  <a:lnTo>
                    <a:pt x="56" y="3"/>
                  </a:lnTo>
                  <a:lnTo>
                    <a:pt x="59" y="3"/>
                  </a:lnTo>
                  <a:lnTo>
                    <a:pt x="59" y="3"/>
                  </a:lnTo>
                  <a:lnTo>
                    <a:pt x="39" y="56"/>
                  </a:lnTo>
                  <a:lnTo>
                    <a:pt x="18" y="110"/>
                  </a:lnTo>
                  <a:lnTo>
                    <a:pt x="18" y="110"/>
                  </a:lnTo>
                  <a:lnTo>
                    <a:pt x="14" y="112"/>
                  </a:lnTo>
                  <a:lnTo>
                    <a:pt x="10" y="114"/>
                  </a:lnTo>
                  <a:lnTo>
                    <a:pt x="6" y="115"/>
                  </a:lnTo>
                  <a:lnTo>
                    <a:pt x="0" y="113"/>
                  </a:lnTo>
                  <a:lnTo>
                    <a:pt x="0" y="113"/>
                  </a:lnTo>
                  <a:lnTo>
                    <a:pt x="7" y="102"/>
                  </a:lnTo>
                  <a:lnTo>
                    <a:pt x="14" y="90"/>
                  </a:lnTo>
                  <a:lnTo>
                    <a:pt x="19" y="77"/>
                  </a:lnTo>
                  <a:lnTo>
                    <a:pt x="22" y="69"/>
                  </a:lnTo>
                  <a:lnTo>
                    <a:pt x="22" y="69"/>
                  </a:lnTo>
                  <a:lnTo>
                    <a:pt x="21" y="65"/>
                  </a:lnTo>
                  <a:lnTo>
                    <a:pt x="21" y="63"/>
                  </a:lnTo>
                  <a:lnTo>
                    <a:pt x="22" y="67"/>
                  </a:lnTo>
                  <a:lnTo>
                    <a:pt x="22" y="67"/>
                  </a:lnTo>
                  <a:lnTo>
                    <a:pt x="33" y="33"/>
                  </a:lnTo>
                  <a:lnTo>
                    <a:pt x="36" y="24"/>
                  </a:lnTo>
                  <a:lnTo>
                    <a:pt x="40" y="15"/>
                  </a:lnTo>
                  <a:lnTo>
                    <a:pt x="44" y="7"/>
                  </a:lnTo>
                  <a:lnTo>
                    <a:pt x="49" y="0"/>
                  </a:lnTo>
                  <a:lnTo>
                    <a:pt x="49"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40" name="Freeform 91"/>
            <p:cNvSpPr/>
            <p:nvPr/>
          </p:nvSpPr>
          <p:spPr bwMode="auto">
            <a:xfrm>
              <a:off x="4908551" y="168275"/>
              <a:ext cx="23813" cy="20638"/>
            </a:xfrm>
            <a:custGeom>
              <a:avLst/>
              <a:gdLst/>
              <a:ahLst/>
              <a:cxnLst>
                <a:cxn ang="0">
                  <a:pos x="45" y="4"/>
                </a:cxn>
                <a:cxn ang="0">
                  <a:pos x="45" y="4"/>
                </a:cxn>
                <a:cxn ang="0">
                  <a:pos x="41" y="12"/>
                </a:cxn>
                <a:cxn ang="0">
                  <a:pos x="38" y="19"/>
                </a:cxn>
                <a:cxn ang="0">
                  <a:pos x="33" y="25"/>
                </a:cxn>
                <a:cxn ang="0">
                  <a:pos x="27" y="30"/>
                </a:cxn>
                <a:cxn ang="0">
                  <a:pos x="21" y="34"/>
                </a:cxn>
                <a:cxn ang="0">
                  <a:pos x="15" y="37"/>
                </a:cxn>
                <a:cxn ang="0">
                  <a:pos x="7" y="40"/>
                </a:cxn>
                <a:cxn ang="0">
                  <a:pos x="0" y="41"/>
                </a:cxn>
                <a:cxn ang="0">
                  <a:pos x="0" y="41"/>
                </a:cxn>
                <a:cxn ang="0">
                  <a:pos x="8" y="30"/>
                </a:cxn>
                <a:cxn ang="0">
                  <a:pos x="17" y="19"/>
                </a:cxn>
                <a:cxn ang="0">
                  <a:pos x="36" y="0"/>
                </a:cxn>
                <a:cxn ang="0">
                  <a:pos x="36" y="0"/>
                </a:cxn>
                <a:cxn ang="0">
                  <a:pos x="39" y="0"/>
                </a:cxn>
                <a:cxn ang="0">
                  <a:pos x="40" y="2"/>
                </a:cxn>
                <a:cxn ang="0">
                  <a:pos x="42" y="3"/>
                </a:cxn>
                <a:cxn ang="0">
                  <a:pos x="45" y="4"/>
                </a:cxn>
                <a:cxn ang="0">
                  <a:pos x="45" y="4"/>
                </a:cxn>
              </a:cxnLst>
              <a:rect l="0" t="0" r="r" b="b"/>
              <a:pathLst>
                <a:path w="45" h="41">
                  <a:moveTo>
                    <a:pt x="45" y="4"/>
                  </a:moveTo>
                  <a:lnTo>
                    <a:pt x="45" y="4"/>
                  </a:lnTo>
                  <a:lnTo>
                    <a:pt x="41" y="12"/>
                  </a:lnTo>
                  <a:lnTo>
                    <a:pt x="38" y="19"/>
                  </a:lnTo>
                  <a:lnTo>
                    <a:pt x="33" y="25"/>
                  </a:lnTo>
                  <a:lnTo>
                    <a:pt x="27" y="30"/>
                  </a:lnTo>
                  <a:lnTo>
                    <a:pt x="21" y="34"/>
                  </a:lnTo>
                  <a:lnTo>
                    <a:pt x="15" y="37"/>
                  </a:lnTo>
                  <a:lnTo>
                    <a:pt x="7" y="40"/>
                  </a:lnTo>
                  <a:lnTo>
                    <a:pt x="0" y="41"/>
                  </a:lnTo>
                  <a:lnTo>
                    <a:pt x="0" y="41"/>
                  </a:lnTo>
                  <a:lnTo>
                    <a:pt x="8" y="30"/>
                  </a:lnTo>
                  <a:lnTo>
                    <a:pt x="17" y="19"/>
                  </a:lnTo>
                  <a:lnTo>
                    <a:pt x="36" y="0"/>
                  </a:lnTo>
                  <a:lnTo>
                    <a:pt x="36" y="0"/>
                  </a:lnTo>
                  <a:lnTo>
                    <a:pt x="39" y="0"/>
                  </a:lnTo>
                  <a:lnTo>
                    <a:pt x="40" y="2"/>
                  </a:lnTo>
                  <a:lnTo>
                    <a:pt x="42" y="3"/>
                  </a:lnTo>
                  <a:lnTo>
                    <a:pt x="45" y="4"/>
                  </a:lnTo>
                  <a:lnTo>
                    <a:pt x="45" y="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41" name="Freeform 92"/>
            <p:cNvSpPr>
              <a:spLocks noEditPoints="1"/>
            </p:cNvSpPr>
            <p:nvPr/>
          </p:nvSpPr>
          <p:spPr bwMode="auto">
            <a:xfrm>
              <a:off x="4098926" y="463550"/>
              <a:ext cx="441325" cy="214313"/>
            </a:xfrm>
            <a:custGeom>
              <a:avLst/>
              <a:gdLst/>
              <a:ahLst/>
              <a:cxnLst>
                <a:cxn ang="0">
                  <a:pos x="831" y="275"/>
                </a:cxn>
                <a:cxn ang="0">
                  <a:pos x="786" y="320"/>
                </a:cxn>
                <a:cxn ang="0">
                  <a:pos x="667" y="372"/>
                </a:cxn>
                <a:cxn ang="0">
                  <a:pos x="530" y="401"/>
                </a:cxn>
                <a:cxn ang="0">
                  <a:pos x="451" y="399"/>
                </a:cxn>
                <a:cxn ang="0">
                  <a:pos x="375" y="381"/>
                </a:cxn>
                <a:cxn ang="0">
                  <a:pos x="327" y="368"/>
                </a:cxn>
                <a:cxn ang="0">
                  <a:pos x="227" y="347"/>
                </a:cxn>
                <a:cxn ang="0">
                  <a:pos x="114" y="315"/>
                </a:cxn>
                <a:cxn ang="0">
                  <a:pos x="53" y="266"/>
                </a:cxn>
                <a:cxn ang="0">
                  <a:pos x="3" y="135"/>
                </a:cxn>
                <a:cxn ang="0">
                  <a:pos x="0" y="98"/>
                </a:cxn>
                <a:cxn ang="0">
                  <a:pos x="15" y="72"/>
                </a:cxn>
                <a:cxn ang="0">
                  <a:pos x="74" y="42"/>
                </a:cxn>
                <a:cxn ang="0">
                  <a:pos x="156" y="26"/>
                </a:cxn>
                <a:cxn ang="0">
                  <a:pos x="187" y="18"/>
                </a:cxn>
                <a:cxn ang="0">
                  <a:pos x="235" y="1"/>
                </a:cxn>
                <a:cxn ang="0">
                  <a:pos x="344" y="13"/>
                </a:cxn>
                <a:cxn ang="0">
                  <a:pos x="397" y="30"/>
                </a:cxn>
                <a:cxn ang="0">
                  <a:pos x="446" y="48"/>
                </a:cxn>
                <a:cxn ang="0">
                  <a:pos x="531" y="82"/>
                </a:cxn>
                <a:cxn ang="0">
                  <a:pos x="655" y="108"/>
                </a:cxn>
                <a:cxn ang="0">
                  <a:pos x="692" y="122"/>
                </a:cxn>
                <a:cxn ang="0">
                  <a:pos x="763" y="126"/>
                </a:cxn>
                <a:cxn ang="0">
                  <a:pos x="798" y="142"/>
                </a:cxn>
                <a:cxn ang="0">
                  <a:pos x="827" y="192"/>
                </a:cxn>
                <a:cxn ang="0">
                  <a:pos x="502" y="387"/>
                </a:cxn>
                <a:cxn ang="0">
                  <a:pos x="644" y="365"/>
                </a:cxn>
                <a:cxn ang="0">
                  <a:pos x="772" y="308"/>
                </a:cxn>
                <a:cxn ang="0">
                  <a:pos x="822" y="256"/>
                </a:cxn>
                <a:cxn ang="0">
                  <a:pos x="806" y="170"/>
                </a:cxn>
                <a:cxn ang="0">
                  <a:pos x="760" y="142"/>
                </a:cxn>
                <a:cxn ang="0">
                  <a:pos x="691" y="137"/>
                </a:cxn>
                <a:cxn ang="0">
                  <a:pos x="561" y="105"/>
                </a:cxn>
                <a:cxn ang="0">
                  <a:pos x="466" y="76"/>
                </a:cxn>
                <a:cxn ang="0">
                  <a:pos x="358" y="32"/>
                </a:cxn>
                <a:cxn ang="0">
                  <a:pos x="285" y="18"/>
                </a:cxn>
                <a:cxn ang="0">
                  <a:pos x="162" y="38"/>
                </a:cxn>
                <a:cxn ang="0">
                  <a:pos x="53" y="72"/>
                </a:cxn>
                <a:cxn ang="0">
                  <a:pos x="19" y="105"/>
                </a:cxn>
                <a:cxn ang="0">
                  <a:pos x="55" y="141"/>
                </a:cxn>
                <a:cxn ang="0">
                  <a:pos x="137" y="168"/>
                </a:cxn>
                <a:cxn ang="0">
                  <a:pos x="219" y="193"/>
                </a:cxn>
                <a:cxn ang="0">
                  <a:pos x="268" y="200"/>
                </a:cxn>
                <a:cxn ang="0">
                  <a:pos x="216" y="204"/>
                </a:cxn>
                <a:cxn ang="0">
                  <a:pos x="25" y="143"/>
                </a:cxn>
                <a:cxn ang="0">
                  <a:pos x="68" y="256"/>
                </a:cxn>
                <a:cxn ang="0">
                  <a:pos x="100" y="281"/>
                </a:cxn>
                <a:cxn ang="0">
                  <a:pos x="118" y="296"/>
                </a:cxn>
                <a:cxn ang="0">
                  <a:pos x="237" y="334"/>
                </a:cxn>
                <a:cxn ang="0">
                  <a:pos x="325" y="348"/>
                </a:cxn>
                <a:cxn ang="0">
                  <a:pos x="402" y="369"/>
                </a:cxn>
                <a:cxn ang="0">
                  <a:pos x="401" y="317"/>
                </a:cxn>
                <a:cxn ang="0">
                  <a:pos x="407" y="352"/>
                </a:cxn>
                <a:cxn ang="0">
                  <a:pos x="446" y="381"/>
                </a:cxn>
              </a:cxnLst>
              <a:rect l="0" t="0" r="r" b="b"/>
              <a:pathLst>
                <a:path w="836" h="402">
                  <a:moveTo>
                    <a:pt x="833" y="256"/>
                  </a:moveTo>
                  <a:lnTo>
                    <a:pt x="833" y="256"/>
                  </a:lnTo>
                  <a:lnTo>
                    <a:pt x="836" y="261"/>
                  </a:lnTo>
                  <a:lnTo>
                    <a:pt x="835" y="266"/>
                  </a:lnTo>
                  <a:lnTo>
                    <a:pt x="833" y="271"/>
                  </a:lnTo>
                  <a:lnTo>
                    <a:pt x="831" y="275"/>
                  </a:lnTo>
                  <a:lnTo>
                    <a:pt x="825" y="286"/>
                  </a:lnTo>
                  <a:lnTo>
                    <a:pt x="823" y="291"/>
                  </a:lnTo>
                  <a:lnTo>
                    <a:pt x="822" y="299"/>
                  </a:lnTo>
                  <a:lnTo>
                    <a:pt x="822" y="299"/>
                  </a:lnTo>
                  <a:lnTo>
                    <a:pt x="805" y="309"/>
                  </a:lnTo>
                  <a:lnTo>
                    <a:pt x="786" y="320"/>
                  </a:lnTo>
                  <a:lnTo>
                    <a:pt x="768" y="330"/>
                  </a:lnTo>
                  <a:lnTo>
                    <a:pt x="749" y="339"/>
                  </a:lnTo>
                  <a:lnTo>
                    <a:pt x="730" y="349"/>
                  </a:lnTo>
                  <a:lnTo>
                    <a:pt x="709" y="357"/>
                  </a:lnTo>
                  <a:lnTo>
                    <a:pt x="688" y="365"/>
                  </a:lnTo>
                  <a:lnTo>
                    <a:pt x="667" y="372"/>
                  </a:lnTo>
                  <a:lnTo>
                    <a:pt x="645" y="379"/>
                  </a:lnTo>
                  <a:lnTo>
                    <a:pt x="624" y="385"/>
                  </a:lnTo>
                  <a:lnTo>
                    <a:pt x="601" y="391"/>
                  </a:lnTo>
                  <a:lnTo>
                    <a:pt x="578" y="395"/>
                  </a:lnTo>
                  <a:lnTo>
                    <a:pt x="554" y="398"/>
                  </a:lnTo>
                  <a:lnTo>
                    <a:pt x="530" y="401"/>
                  </a:lnTo>
                  <a:lnTo>
                    <a:pt x="507" y="402"/>
                  </a:lnTo>
                  <a:lnTo>
                    <a:pt x="483" y="404"/>
                  </a:lnTo>
                  <a:lnTo>
                    <a:pt x="483" y="404"/>
                  </a:lnTo>
                  <a:lnTo>
                    <a:pt x="472" y="404"/>
                  </a:lnTo>
                  <a:lnTo>
                    <a:pt x="461" y="401"/>
                  </a:lnTo>
                  <a:lnTo>
                    <a:pt x="451" y="399"/>
                  </a:lnTo>
                  <a:lnTo>
                    <a:pt x="442" y="397"/>
                  </a:lnTo>
                  <a:lnTo>
                    <a:pt x="422" y="391"/>
                  </a:lnTo>
                  <a:lnTo>
                    <a:pt x="402" y="385"/>
                  </a:lnTo>
                  <a:lnTo>
                    <a:pt x="402" y="385"/>
                  </a:lnTo>
                  <a:lnTo>
                    <a:pt x="389" y="383"/>
                  </a:lnTo>
                  <a:lnTo>
                    <a:pt x="375" y="381"/>
                  </a:lnTo>
                  <a:lnTo>
                    <a:pt x="361" y="380"/>
                  </a:lnTo>
                  <a:lnTo>
                    <a:pt x="347" y="378"/>
                  </a:lnTo>
                  <a:lnTo>
                    <a:pt x="347" y="378"/>
                  </a:lnTo>
                  <a:lnTo>
                    <a:pt x="341" y="375"/>
                  </a:lnTo>
                  <a:lnTo>
                    <a:pt x="333" y="371"/>
                  </a:lnTo>
                  <a:lnTo>
                    <a:pt x="327" y="368"/>
                  </a:lnTo>
                  <a:lnTo>
                    <a:pt x="319" y="365"/>
                  </a:lnTo>
                  <a:lnTo>
                    <a:pt x="319" y="365"/>
                  </a:lnTo>
                  <a:lnTo>
                    <a:pt x="293" y="360"/>
                  </a:lnTo>
                  <a:lnTo>
                    <a:pt x="267" y="355"/>
                  </a:lnTo>
                  <a:lnTo>
                    <a:pt x="240" y="350"/>
                  </a:lnTo>
                  <a:lnTo>
                    <a:pt x="227" y="347"/>
                  </a:lnTo>
                  <a:lnTo>
                    <a:pt x="215" y="342"/>
                  </a:lnTo>
                  <a:lnTo>
                    <a:pt x="215" y="342"/>
                  </a:lnTo>
                  <a:lnTo>
                    <a:pt x="164" y="327"/>
                  </a:lnTo>
                  <a:lnTo>
                    <a:pt x="139" y="320"/>
                  </a:lnTo>
                  <a:lnTo>
                    <a:pt x="114" y="315"/>
                  </a:lnTo>
                  <a:lnTo>
                    <a:pt x="114" y="315"/>
                  </a:lnTo>
                  <a:lnTo>
                    <a:pt x="97" y="304"/>
                  </a:lnTo>
                  <a:lnTo>
                    <a:pt x="82" y="293"/>
                  </a:lnTo>
                  <a:lnTo>
                    <a:pt x="67" y="280"/>
                  </a:lnTo>
                  <a:lnTo>
                    <a:pt x="59" y="274"/>
                  </a:lnTo>
                  <a:lnTo>
                    <a:pt x="53" y="266"/>
                  </a:lnTo>
                  <a:lnTo>
                    <a:pt x="53" y="266"/>
                  </a:lnTo>
                  <a:lnTo>
                    <a:pt x="43" y="253"/>
                  </a:lnTo>
                  <a:lnTo>
                    <a:pt x="36" y="238"/>
                  </a:lnTo>
                  <a:lnTo>
                    <a:pt x="29" y="221"/>
                  </a:lnTo>
                  <a:lnTo>
                    <a:pt x="23" y="205"/>
                  </a:lnTo>
                  <a:lnTo>
                    <a:pt x="13" y="171"/>
                  </a:lnTo>
                  <a:lnTo>
                    <a:pt x="3" y="135"/>
                  </a:lnTo>
                  <a:lnTo>
                    <a:pt x="3" y="135"/>
                  </a:lnTo>
                  <a:lnTo>
                    <a:pt x="4" y="129"/>
                  </a:lnTo>
                  <a:lnTo>
                    <a:pt x="5" y="124"/>
                  </a:lnTo>
                  <a:lnTo>
                    <a:pt x="3" y="113"/>
                  </a:lnTo>
                  <a:lnTo>
                    <a:pt x="0" y="104"/>
                  </a:lnTo>
                  <a:lnTo>
                    <a:pt x="0" y="98"/>
                  </a:lnTo>
                  <a:lnTo>
                    <a:pt x="0" y="93"/>
                  </a:lnTo>
                  <a:lnTo>
                    <a:pt x="0" y="93"/>
                  </a:lnTo>
                  <a:lnTo>
                    <a:pt x="3" y="89"/>
                  </a:lnTo>
                  <a:lnTo>
                    <a:pt x="6" y="83"/>
                  </a:lnTo>
                  <a:lnTo>
                    <a:pt x="10" y="78"/>
                  </a:lnTo>
                  <a:lnTo>
                    <a:pt x="15" y="72"/>
                  </a:lnTo>
                  <a:lnTo>
                    <a:pt x="28" y="62"/>
                  </a:lnTo>
                  <a:lnTo>
                    <a:pt x="39" y="54"/>
                  </a:lnTo>
                  <a:lnTo>
                    <a:pt x="39" y="54"/>
                  </a:lnTo>
                  <a:lnTo>
                    <a:pt x="50" y="49"/>
                  </a:lnTo>
                  <a:lnTo>
                    <a:pt x="63" y="45"/>
                  </a:lnTo>
                  <a:lnTo>
                    <a:pt x="74" y="42"/>
                  </a:lnTo>
                  <a:lnTo>
                    <a:pt x="88" y="39"/>
                  </a:lnTo>
                  <a:lnTo>
                    <a:pt x="115" y="35"/>
                  </a:lnTo>
                  <a:lnTo>
                    <a:pt x="142" y="30"/>
                  </a:lnTo>
                  <a:lnTo>
                    <a:pt x="142" y="30"/>
                  </a:lnTo>
                  <a:lnTo>
                    <a:pt x="149" y="28"/>
                  </a:lnTo>
                  <a:lnTo>
                    <a:pt x="156" y="26"/>
                  </a:lnTo>
                  <a:lnTo>
                    <a:pt x="162" y="22"/>
                  </a:lnTo>
                  <a:lnTo>
                    <a:pt x="169" y="20"/>
                  </a:lnTo>
                  <a:lnTo>
                    <a:pt x="169" y="20"/>
                  </a:lnTo>
                  <a:lnTo>
                    <a:pt x="177" y="19"/>
                  </a:lnTo>
                  <a:lnTo>
                    <a:pt x="187" y="18"/>
                  </a:lnTo>
                  <a:lnTo>
                    <a:pt x="187" y="18"/>
                  </a:lnTo>
                  <a:lnTo>
                    <a:pt x="195" y="15"/>
                  </a:lnTo>
                  <a:lnTo>
                    <a:pt x="204" y="11"/>
                  </a:lnTo>
                  <a:lnTo>
                    <a:pt x="211" y="6"/>
                  </a:lnTo>
                  <a:lnTo>
                    <a:pt x="219" y="4"/>
                  </a:lnTo>
                  <a:lnTo>
                    <a:pt x="219" y="4"/>
                  </a:lnTo>
                  <a:lnTo>
                    <a:pt x="235" y="1"/>
                  </a:lnTo>
                  <a:lnTo>
                    <a:pt x="251" y="0"/>
                  </a:lnTo>
                  <a:lnTo>
                    <a:pt x="266" y="1"/>
                  </a:lnTo>
                  <a:lnTo>
                    <a:pt x="282" y="2"/>
                  </a:lnTo>
                  <a:lnTo>
                    <a:pt x="313" y="7"/>
                  </a:lnTo>
                  <a:lnTo>
                    <a:pt x="328" y="11"/>
                  </a:lnTo>
                  <a:lnTo>
                    <a:pt x="344" y="13"/>
                  </a:lnTo>
                  <a:lnTo>
                    <a:pt x="344" y="13"/>
                  </a:lnTo>
                  <a:lnTo>
                    <a:pt x="355" y="15"/>
                  </a:lnTo>
                  <a:lnTo>
                    <a:pt x="366" y="18"/>
                  </a:lnTo>
                  <a:lnTo>
                    <a:pt x="386" y="27"/>
                  </a:lnTo>
                  <a:lnTo>
                    <a:pt x="386" y="27"/>
                  </a:lnTo>
                  <a:lnTo>
                    <a:pt x="397" y="30"/>
                  </a:lnTo>
                  <a:lnTo>
                    <a:pt x="409" y="32"/>
                  </a:lnTo>
                  <a:lnTo>
                    <a:pt x="421" y="35"/>
                  </a:lnTo>
                  <a:lnTo>
                    <a:pt x="431" y="38"/>
                  </a:lnTo>
                  <a:lnTo>
                    <a:pt x="431" y="38"/>
                  </a:lnTo>
                  <a:lnTo>
                    <a:pt x="438" y="43"/>
                  </a:lnTo>
                  <a:lnTo>
                    <a:pt x="446" y="48"/>
                  </a:lnTo>
                  <a:lnTo>
                    <a:pt x="452" y="54"/>
                  </a:lnTo>
                  <a:lnTo>
                    <a:pt x="461" y="59"/>
                  </a:lnTo>
                  <a:lnTo>
                    <a:pt x="461" y="59"/>
                  </a:lnTo>
                  <a:lnTo>
                    <a:pt x="477" y="65"/>
                  </a:lnTo>
                  <a:lnTo>
                    <a:pt x="494" y="72"/>
                  </a:lnTo>
                  <a:lnTo>
                    <a:pt x="531" y="82"/>
                  </a:lnTo>
                  <a:lnTo>
                    <a:pt x="570" y="92"/>
                  </a:lnTo>
                  <a:lnTo>
                    <a:pt x="610" y="100"/>
                  </a:lnTo>
                  <a:lnTo>
                    <a:pt x="610" y="100"/>
                  </a:lnTo>
                  <a:lnTo>
                    <a:pt x="625" y="104"/>
                  </a:lnTo>
                  <a:lnTo>
                    <a:pt x="640" y="106"/>
                  </a:lnTo>
                  <a:lnTo>
                    <a:pt x="655" y="108"/>
                  </a:lnTo>
                  <a:lnTo>
                    <a:pt x="669" y="111"/>
                  </a:lnTo>
                  <a:lnTo>
                    <a:pt x="669" y="111"/>
                  </a:lnTo>
                  <a:lnTo>
                    <a:pt x="674" y="113"/>
                  </a:lnTo>
                  <a:lnTo>
                    <a:pt x="680" y="118"/>
                  </a:lnTo>
                  <a:lnTo>
                    <a:pt x="687" y="121"/>
                  </a:lnTo>
                  <a:lnTo>
                    <a:pt x="692" y="122"/>
                  </a:lnTo>
                  <a:lnTo>
                    <a:pt x="696" y="123"/>
                  </a:lnTo>
                  <a:lnTo>
                    <a:pt x="696" y="123"/>
                  </a:lnTo>
                  <a:lnTo>
                    <a:pt x="711" y="124"/>
                  </a:lnTo>
                  <a:lnTo>
                    <a:pt x="725" y="125"/>
                  </a:lnTo>
                  <a:lnTo>
                    <a:pt x="751" y="125"/>
                  </a:lnTo>
                  <a:lnTo>
                    <a:pt x="763" y="126"/>
                  </a:lnTo>
                  <a:lnTo>
                    <a:pt x="773" y="128"/>
                  </a:lnTo>
                  <a:lnTo>
                    <a:pt x="783" y="132"/>
                  </a:lnTo>
                  <a:lnTo>
                    <a:pt x="787" y="134"/>
                  </a:lnTo>
                  <a:lnTo>
                    <a:pt x="792" y="137"/>
                  </a:lnTo>
                  <a:lnTo>
                    <a:pt x="792" y="137"/>
                  </a:lnTo>
                  <a:lnTo>
                    <a:pt x="798" y="142"/>
                  </a:lnTo>
                  <a:lnTo>
                    <a:pt x="803" y="148"/>
                  </a:lnTo>
                  <a:lnTo>
                    <a:pt x="809" y="153"/>
                  </a:lnTo>
                  <a:lnTo>
                    <a:pt x="814" y="160"/>
                  </a:lnTo>
                  <a:lnTo>
                    <a:pt x="817" y="167"/>
                  </a:lnTo>
                  <a:lnTo>
                    <a:pt x="822" y="175"/>
                  </a:lnTo>
                  <a:lnTo>
                    <a:pt x="827" y="192"/>
                  </a:lnTo>
                  <a:lnTo>
                    <a:pt x="830" y="209"/>
                  </a:lnTo>
                  <a:lnTo>
                    <a:pt x="832" y="226"/>
                  </a:lnTo>
                  <a:lnTo>
                    <a:pt x="833" y="242"/>
                  </a:lnTo>
                  <a:lnTo>
                    <a:pt x="833" y="256"/>
                  </a:lnTo>
                  <a:lnTo>
                    <a:pt x="833" y="256"/>
                  </a:lnTo>
                  <a:close/>
                  <a:moveTo>
                    <a:pt x="502" y="387"/>
                  </a:moveTo>
                  <a:lnTo>
                    <a:pt x="502" y="387"/>
                  </a:lnTo>
                  <a:lnTo>
                    <a:pt x="520" y="386"/>
                  </a:lnTo>
                  <a:lnTo>
                    <a:pt x="538" y="385"/>
                  </a:lnTo>
                  <a:lnTo>
                    <a:pt x="574" y="381"/>
                  </a:lnTo>
                  <a:lnTo>
                    <a:pt x="610" y="374"/>
                  </a:lnTo>
                  <a:lnTo>
                    <a:pt x="644" y="365"/>
                  </a:lnTo>
                  <a:lnTo>
                    <a:pt x="644" y="365"/>
                  </a:lnTo>
                  <a:lnTo>
                    <a:pt x="669" y="357"/>
                  </a:lnTo>
                  <a:lnTo>
                    <a:pt x="691" y="349"/>
                  </a:lnTo>
                  <a:lnTo>
                    <a:pt x="714" y="339"/>
                  </a:lnTo>
                  <a:lnTo>
                    <a:pt x="734" y="329"/>
                  </a:lnTo>
                  <a:lnTo>
                    <a:pt x="772" y="308"/>
                  </a:lnTo>
                  <a:lnTo>
                    <a:pt x="810" y="287"/>
                  </a:lnTo>
                  <a:lnTo>
                    <a:pt x="810" y="287"/>
                  </a:lnTo>
                  <a:lnTo>
                    <a:pt x="814" y="279"/>
                  </a:lnTo>
                  <a:lnTo>
                    <a:pt x="817" y="273"/>
                  </a:lnTo>
                  <a:lnTo>
                    <a:pt x="820" y="264"/>
                  </a:lnTo>
                  <a:lnTo>
                    <a:pt x="822" y="256"/>
                  </a:lnTo>
                  <a:lnTo>
                    <a:pt x="822" y="247"/>
                  </a:lnTo>
                  <a:lnTo>
                    <a:pt x="823" y="239"/>
                  </a:lnTo>
                  <a:lnTo>
                    <a:pt x="821" y="220"/>
                  </a:lnTo>
                  <a:lnTo>
                    <a:pt x="817" y="202"/>
                  </a:lnTo>
                  <a:lnTo>
                    <a:pt x="812" y="185"/>
                  </a:lnTo>
                  <a:lnTo>
                    <a:pt x="806" y="170"/>
                  </a:lnTo>
                  <a:lnTo>
                    <a:pt x="797" y="157"/>
                  </a:lnTo>
                  <a:lnTo>
                    <a:pt x="797" y="157"/>
                  </a:lnTo>
                  <a:lnTo>
                    <a:pt x="788" y="152"/>
                  </a:lnTo>
                  <a:lnTo>
                    <a:pt x="779" y="148"/>
                  </a:lnTo>
                  <a:lnTo>
                    <a:pt x="769" y="144"/>
                  </a:lnTo>
                  <a:lnTo>
                    <a:pt x="760" y="142"/>
                  </a:lnTo>
                  <a:lnTo>
                    <a:pt x="749" y="141"/>
                  </a:lnTo>
                  <a:lnTo>
                    <a:pt x="738" y="140"/>
                  </a:lnTo>
                  <a:lnTo>
                    <a:pt x="715" y="139"/>
                  </a:lnTo>
                  <a:lnTo>
                    <a:pt x="715" y="139"/>
                  </a:lnTo>
                  <a:lnTo>
                    <a:pt x="703" y="138"/>
                  </a:lnTo>
                  <a:lnTo>
                    <a:pt x="691" y="137"/>
                  </a:lnTo>
                  <a:lnTo>
                    <a:pt x="667" y="133"/>
                  </a:lnTo>
                  <a:lnTo>
                    <a:pt x="643" y="126"/>
                  </a:lnTo>
                  <a:lnTo>
                    <a:pt x="619" y="119"/>
                  </a:lnTo>
                  <a:lnTo>
                    <a:pt x="596" y="112"/>
                  </a:lnTo>
                  <a:lnTo>
                    <a:pt x="573" y="107"/>
                  </a:lnTo>
                  <a:lnTo>
                    <a:pt x="561" y="105"/>
                  </a:lnTo>
                  <a:lnTo>
                    <a:pt x="551" y="103"/>
                  </a:lnTo>
                  <a:lnTo>
                    <a:pt x="541" y="103"/>
                  </a:lnTo>
                  <a:lnTo>
                    <a:pt x="531" y="103"/>
                  </a:lnTo>
                  <a:lnTo>
                    <a:pt x="531" y="103"/>
                  </a:lnTo>
                  <a:lnTo>
                    <a:pt x="499" y="89"/>
                  </a:lnTo>
                  <a:lnTo>
                    <a:pt x="466" y="76"/>
                  </a:lnTo>
                  <a:lnTo>
                    <a:pt x="398" y="50"/>
                  </a:lnTo>
                  <a:lnTo>
                    <a:pt x="398" y="50"/>
                  </a:lnTo>
                  <a:lnTo>
                    <a:pt x="386" y="43"/>
                  </a:lnTo>
                  <a:lnTo>
                    <a:pt x="373" y="36"/>
                  </a:lnTo>
                  <a:lnTo>
                    <a:pt x="366" y="34"/>
                  </a:lnTo>
                  <a:lnTo>
                    <a:pt x="358" y="32"/>
                  </a:lnTo>
                  <a:lnTo>
                    <a:pt x="349" y="31"/>
                  </a:lnTo>
                  <a:lnTo>
                    <a:pt x="340" y="30"/>
                  </a:lnTo>
                  <a:lnTo>
                    <a:pt x="340" y="30"/>
                  </a:lnTo>
                  <a:lnTo>
                    <a:pt x="322" y="24"/>
                  </a:lnTo>
                  <a:lnTo>
                    <a:pt x="303" y="20"/>
                  </a:lnTo>
                  <a:lnTo>
                    <a:pt x="285" y="18"/>
                  </a:lnTo>
                  <a:lnTo>
                    <a:pt x="267" y="18"/>
                  </a:lnTo>
                  <a:lnTo>
                    <a:pt x="249" y="19"/>
                  </a:lnTo>
                  <a:lnTo>
                    <a:pt x="232" y="21"/>
                  </a:lnTo>
                  <a:lnTo>
                    <a:pt x="215" y="24"/>
                  </a:lnTo>
                  <a:lnTo>
                    <a:pt x="197" y="29"/>
                  </a:lnTo>
                  <a:lnTo>
                    <a:pt x="162" y="38"/>
                  </a:lnTo>
                  <a:lnTo>
                    <a:pt x="128" y="49"/>
                  </a:lnTo>
                  <a:lnTo>
                    <a:pt x="94" y="60"/>
                  </a:lnTo>
                  <a:lnTo>
                    <a:pt x="76" y="63"/>
                  </a:lnTo>
                  <a:lnTo>
                    <a:pt x="59" y="66"/>
                  </a:lnTo>
                  <a:lnTo>
                    <a:pt x="59" y="66"/>
                  </a:lnTo>
                  <a:lnTo>
                    <a:pt x="53" y="72"/>
                  </a:lnTo>
                  <a:lnTo>
                    <a:pt x="48" y="75"/>
                  </a:lnTo>
                  <a:lnTo>
                    <a:pt x="38" y="79"/>
                  </a:lnTo>
                  <a:lnTo>
                    <a:pt x="16" y="84"/>
                  </a:lnTo>
                  <a:lnTo>
                    <a:pt x="16" y="84"/>
                  </a:lnTo>
                  <a:lnTo>
                    <a:pt x="18" y="95"/>
                  </a:lnTo>
                  <a:lnTo>
                    <a:pt x="19" y="105"/>
                  </a:lnTo>
                  <a:lnTo>
                    <a:pt x="22" y="113"/>
                  </a:lnTo>
                  <a:lnTo>
                    <a:pt x="26" y="121"/>
                  </a:lnTo>
                  <a:lnTo>
                    <a:pt x="31" y="127"/>
                  </a:lnTo>
                  <a:lnTo>
                    <a:pt x="38" y="133"/>
                  </a:lnTo>
                  <a:lnTo>
                    <a:pt x="46" y="138"/>
                  </a:lnTo>
                  <a:lnTo>
                    <a:pt x="55" y="141"/>
                  </a:lnTo>
                  <a:lnTo>
                    <a:pt x="55" y="141"/>
                  </a:lnTo>
                  <a:lnTo>
                    <a:pt x="88" y="154"/>
                  </a:lnTo>
                  <a:lnTo>
                    <a:pt x="105" y="160"/>
                  </a:lnTo>
                  <a:lnTo>
                    <a:pt x="124" y="166"/>
                  </a:lnTo>
                  <a:lnTo>
                    <a:pt x="124" y="166"/>
                  </a:lnTo>
                  <a:lnTo>
                    <a:pt x="137" y="168"/>
                  </a:lnTo>
                  <a:lnTo>
                    <a:pt x="152" y="171"/>
                  </a:lnTo>
                  <a:lnTo>
                    <a:pt x="166" y="173"/>
                  </a:lnTo>
                  <a:lnTo>
                    <a:pt x="180" y="178"/>
                  </a:lnTo>
                  <a:lnTo>
                    <a:pt x="180" y="178"/>
                  </a:lnTo>
                  <a:lnTo>
                    <a:pt x="206" y="187"/>
                  </a:lnTo>
                  <a:lnTo>
                    <a:pt x="219" y="193"/>
                  </a:lnTo>
                  <a:lnTo>
                    <a:pt x="231" y="196"/>
                  </a:lnTo>
                  <a:lnTo>
                    <a:pt x="231" y="196"/>
                  </a:lnTo>
                  <a:lnTo>
                    <a:pt x="238" y="197"/>
                  </a:lnTo>
                  <a:lnTo>
                    <a:pt x="246" y="198"/>
                  </a:lnTo>
                  <a:lnTo>
                    <a:pt x="261" y="199"/>
                  </a:lnTo>
                  <a:lnTo>
                    <a:pt x="268" y="200"/>
                  </a:lnTo>
                  <a:lnTo>
                    <a:pt x="273" y="202"/>
                  </a:lnTo>
                  <a:lnTo>
                    <a:pt x="279" y="206"/>
                  </a:lnTo>
                  <a:lnTo>
                    <a:pt x="283" y="212"/>
                  </a:lnTo>
                  <a:lnTo>
                    <a:pt x="283" y="212"/>
                  </a:lnTo>
                  <a:lnTo>
                    <a:pt x="249" y="209"/>
                  </a:lnTo>
                  <a:lnTo>
                    <a:pt x="216" y="204"/>
                  </a:lnTo>
                  <a:lnTo>
                    <a:pt x="184" y="197"/>
                  </a:lnTo>
                  <a:lnTo>
                    <a:pt x="151" y="188"/>
                  </a:lnTo>
                  <a:lnTo>
                    <a:pt x="119" y="179"/>
                  </a:lnTo>
                  <a:lnTo>
                    <a:pt x="88" y="168"/>
                  </a:lnTo>
                  <a:lnTo>
                    <a:pt x="25" y="143"/>
                  </a:lnTo>
                  <a:lnTo>
                    <a:pt x="25" y="143"/>
                  </a:lnTo>
                  <a:lnTo>
                    <a:pt x="31" y="166"/>
                  </a:lnTo>
                  <a:lnTo>
                    <a:pt x="37" y="187"/>
                  </a:lnTo>
                  <a:lnTo>
                    <a:pt x="48" y="228"/>
                  </a:lnTo>
                  <a:lnTo>
                    <a:pt x="48" y="228"/>
                  </a:lnTo>
                  <a:lnTo>
                    <a:pt x="58" y="242"/>
                  </a:lnTo>
                  <a:lnTo>
                    <a:pt x="68" y="256"/>
                  </a:lnTo>
                  <a:lnTo>
                    <a:pt x="80" y="269"/>
                  </a:lnTo>
                  <a:lnTo>
                    <a:pt x="85" y="275"/>
                  </a:lnTo>
                  <a:lnTo>
                    <a:pt x="91" y="280"/>
                  </a:lnTo>
                  <a:lnTo>
                    <a:pt x="91" y="280"/>
                  </a:lnTo>
                  <a:lnTo>
                    <a:pt x="96" y="280"/>
                  </a:lnTo>
                  <a:lnTo>
                    <a:pt x="100" y="281"/>
                  </a:lnTo>
                  <a:lnTo>
                    <a:pt x="103" y="284"/>
                  </a:lnTo>
                  <a:lnTo>
                    <a:pt x="105" y="286"/>
                  </a:lnTo>
                  <a:lnTo>
                    <a:pt x="112" y="292"/>
                  </a:lnTo>
                  <a:lnTo>
                    <a:pt x="114" y="294"/>
                  </a:lnTo>
                  <a:lnTo>
                    <a:pt x="118" y="296"/>
                  </a:lnTo>
                  <a:lnTo>
                    <a:pt x="118" y="296"/>
                  </a:lnTo>
                  <a:lnTo>
                    <a:pt x="129" y="302"/>
                  </a:lnTo>
                  <a:lnTo>
                    <a:pt x="143" y="307"/>
                  </a:lnTo>
                  <a:lnTo>
                    <a:pt x="172" y="317"/>
                  </a:lnTo>
                  <a:lnTo>
                    <a:pt x="226" y="331"/>
                  </a:lnTo>
                  <a:lnTo>
                    <a:pt x="226" y="331"/>
                  </a:lnTo>
                  <a:lnTo>
                    <a:pt x="237" y="334"/>
                  </a:lnTo>
                  <a:lnTo>
                    <a:pt x="249" y="336"/>
                  </a:lnTo>
                  <a:lnTo>
                    <a:pt x="270" y="338"/>
                  </a:lnTo>
                  <a:lnTo>
                    <a:pt x="292" y="341"/>
                  </a:lnTo>
                  <a:lnTo>
                    <a:pt x="313" y="345"/>
                  </a:lnTo>
                  <a:lnTo>
                    <a:pt x="313" y="345"/>
                  </a:lnTo>
                  <a:lnTo>
                    <a:pt x="325" y="348"/>
                  </a:lnTo>
                  <a:lnTo>
                    <a:pt x="337" y="352"/>
                  </a:lnTo>
                  <a:lnTo>
                    <a:pt x="358" y="362"/>
                  </a:lnTo>
                  <a:lnTo>
                    <a:pt x="369" y="365"/>
                  </a:lnTo>
                  <a:lnTo>
                    <a:pt x="379" y="368"/>
                  </a:lnTo>
                  <a:lnTo>
                    <a:pt x="390" y="369"/>
                  </a:lnTo>
                  <a:lnTo>
                    <a:pt x="402" y="369"/>
                  </a:lnTo>
                  <a:lnTo>
                    <a:pt x="402" y="369"/>
                  </a:lnTo>
                  <a:lnTo>
                    <a:pt x="400" y="356"/>
                  </a:lnTo>
                  <a:lnTo>
                    <a:pt x="398" y="340"/>
                  </a:lnTo>
                  <a:lnTo>
                    <a:pt x="398" y="332"/>
                  </a:lnTo>
                  <a:lnTo>
                    <a:pt x="399" y="324"/>
                  </a:lnTo>
                  <a:lnTo>
                    <a:pt x="401" y="317"/>
                  </a:lnTo>
                  <a:lnTo>
                    <a:pt x="404" y="310"/>
                  </a:lnTo>
                  <a:lnTo>
                    <a:pt x="404" y="310"/>
                  </a:lnTo>
                  <a:lnTo>
                    <a:pt x="403" y="323"/>
                  </a:lnTo>
                  <a:lnTo>
                    <a:pt x="403" y="334"/>
                  </a:lnTo>
                  <a:lnTo>
                    <a:pt x="404" y="344"/>
                  </a:lnTo>
                  <a:lnTo>
                    <a:pt x="407" y="352"/>
                  </a:lnTo>
                  <a:lnTo>
                    <a:pt x="412" y="359"/>
                  </a:lnTo>
                  <a:lnTo>
                    <a:pt x="417" y="365"/>
                  </a:lnTo>
                  <a:lnTo>
                    <a:pt x="422" y="370"/>
                  </a:lnTo>
                  <a:lnTo>
                    <a:pt x="430" y="375"/>
                  </a:lnTo>
                  <a:lnTo>
                    <a:pt x="437" y="379"/>
                  </a:lnTo>
                  <a:lnTo>
                    <a:pt x="446" y="381"/>
                  </a:lnTo>
                  <a:lnTo>
                    <a:pt x="454" y="384"/>
                  </a:lnTo>
                  <a:lnTo>
                    <a:pt x="463" y="385"/>
                  </a:lnTo>
                  <a:lnTo>
                    <a:pt x="482" y="387"/>
                  </a:lnTo>
                  <a:lnTo>
                    <a:pt x="502" y="387"/>
                  </a:lnTo>
                  <a:lnTo>
                    <a:pt x="502" y="38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15" name="组合 141"/>
          <p:cNvGrpSpPr/>
          <p:nvPr/>
        </p:nvGrpSpPr>
        <p:grpSpPr>
          <a:xfrm>
            <a:off x="1428728" y="946638"/>
            <a:ext cx="857256" cy="1143361"/>
            <a:chOff x="2105026" y="2144713"/>
            <a:chExt cx="941388" cy="1106488"/>
          </a:xfrm>
        </p:grpSpPr>
        <p:sp>
          <p:nvSpPr>
            <p:cNvPr id="143"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44" name="Freeform 168"/>
            <p:cNvSpPr>
              <a:spLocks noEditPoints="1"/>
            </p:cNvSpPr>
            <p:nvPr/>
          </p:nvSpPr>
          <p:spPr bwMode="auto">
            <a:xfrm>
              <a:off x="2105026" y="2144713"/>
              <a:ext cx="941388" cy="1106488"/>
            </a:xfrm>
            <a:custGeom>
              <a:avLst/>
              <a:gdLst/>
              <a:ahLst/>
              <a:cxnLst>
                <a:cxn ang="0">
                  <a:pos x="67" y="2002"/>
                </a:cxn>
                <a:cxn ang="0">
                  <a:pos x="421" y="1636"/>
                </a:cxn>
                <a:cxn ang="0">
                  <a:pos x="63" y="638"/>
                </a:cxn>
                <a:cxn ang="0">
                  <a:pos x="1053" y="22"/>
                </a:cxn>
                <a:cxn ang="0">
                  <a:pos x="1776" y="538"/>
                </a:cxn>
                <a:cxn ang="0">
                  <a:pos x="1375" y="898"/>
                </a:cxn>
                <a:cxn ang="0">
                  <a:pos x="826" y="761"/>
                </a:cxn>
                <a:cxn ang="0">
                  <a:pos x="290" y="959"/>
                </a:cxn>
                <a:cxn ang="0">
                  <a:pos x="765" y="1727"/>
                </a:cxn>
                <a:cxn ang="0">
                  <a:pos x="638" y="986"/>
                </a:cxn>
                <a:cxn ang="0">
                  <a:pos x="960" y="1183"/>
                </a:cxn>
                <a:cxn ang="0">
                  <a:pos x="1204" y="1031"/>
                </a:cxn>
                <a:cxn ang="0">
                  <a:pos x="1232" y="1305"/>
                </a:cxn>
                <a:cxn ang="0">
                  <a:pos x="26" y="764"/>
                </a:cxn>
                <a:cxn ang="0">
                  <a:pos x="109" y="651"/>
                </a:cxn>
                <a:cxn ang="0">
                  <a:pos x="996" y="67"/>
                </a:cxn>
                <a:cxn ang="0">
                  <a:pos x="1412" y="259"/>
                </a:cxn>
                <a:cxn ang="0">
                  <a:pos x="866" y="650"/>
                </a:cxn>
                <a:cxn ang="0">
                  <a:pos x="1693" y="433"/>
                </a:cxn>
                <a:cxn ang="0">
                  <a:pos x="919" y="332"/>
                </a:cxn>
                <a:cxn ang="0">
                  <a:pos x="204" y="642"/>
                </a:cxn>
                <a:cxn ang="0">
                  <a:pos x="942" y="387"/>
                </a:cxn>
                <a:cxn ang="0">
                  <a:pos x="419" y="563"/>
                </a:cxn>
                <a:cxn ang="0">
                  <a:pos x="1737" y="562"/>
                </a:cxn>
                <a:cxn ang="0">
                  <a:pos x="881" y="477"/>
                </a:cxn>
                <a:cxn ang="0">
                  <a:pos x="342" y="732"/>
                </a:cxn>
                <a:cxn ang="0">
                  <a:pos x="1381" y="500"/>
                </a:cxn>
                <a:cxn ang="0">
                  <a:pos x="1324" y="691"/>
                </a:cxn>
                <a:cxn ang="0">
                  <a:pos x="1201" y="668"/>
                </a:cxn>
                <a:cxn ang="0">
                  <a:pos x="1480" y="799"/>
                </a:cxn>
                <a:cxn ang="0">
                  <a:pos x="1387" y="676"/>
                </a:cxn>
                <a:cxn ang="0">
                  <a:pos x="856" y="893"/>
                </a:cxn>
                <a:cxn ang="0">
                  <a:pos x="600" y="1612"/>
                </a:cxn>
                <a:cxn ang="0">
                  <a:pos x="192" y="860"/>
                </a:cxn>
                <a:cxn ang="0">
                  <a:pos x="107" y="930"/>
                </a:cxn>
                <a:cxn ang="0">
                  <a:pos x="419" y="1514"/>
                </a:cxn>
                <a:cxn ang="0">
                  <a:pos x="155" y="872"/>
                </a:cxn>
                <a:cxn ang="0">
                  <a:pos x="714" y="917"/>
                </a:cxn>
                <a:cxn ang="0">
                  <a:pos x="954" y="1417"/>
                </a:cxn>
                <a:cxn ang="0">
                  <a:pos x="920" y="1339"/>
                </a:cxn>
                <a:cxn ang="0">
                  <a:pos x="889" y="1232"/>
                </a:cxn>
                <a:cxn ang="0">
                  <a:pos x="824" y="1188"/>
                </a:cxn>
                <a:cxn ang="0">
                  <a:pos x="813" y="1092"/>
                </a:cxn>
                <a:cxn ang="0">
                  <a:pos x="744" y="1053"/>
                </a:cxn>
                <a:cxn ang="0">
                  <a:pos x="1226" y="1052"/>
                </a:cxn>
                <a:cxn ang="0">
                  <a:pos x="1064" y="1140"/>
                </a:cxn>
                <a:cxn ang="0">
                  <a:pos x="1236" y="1093"/>
                </a:cxn>
                <a:cxn ang="0">
                  <a:pos x="1053" y="1427"/>
                </a:cxn>
                <a:cxn ang="0">
                  <a:pos x="1059" y="1288"/>
                </a:cxn>
                <a:cxn ang="0">
                  <a:pos x="1146" y="1237"/>
                </a:cxn>
                <a:cxn ang="0">
                  <a:pos x="1176" y="1487"/>
                </a:cxn>
                <a:cxn ang="0">
                  <a:pos x="1169" y="1592"/>
                </a:cxn>
                <a:cxn ang="0">
                  <a:pos x="875" y="1631"/>
                </a:cxn>
                <a:cxn ang="0">
                  <a:pos x="976" y="1609"/>
                </a:cxn>
                <a:cxn ang="0">
                  <a:pos x="1080" y="1660"/>
                </a:cxn>
                <a:cxn ang="0">
                  <a:pos x="1154" y="1732"/>
                </a:cxn>
                <a:cxn ang="0">
                  <a:pos x="389" y="1680"/>
                </a:cxn>
                <a:cxn ang="0">
                  <a:pos x="610" y="1703"/>
                </a:cxn>
                <a:cxn ang="0">
                  <a:pos x="363" y="1738"/>
                </a:cxn>
                <a:cxn ang="0">
                  <a:pos x="228" y="1794"/>
                </a:cxn>
                <a:cxn ang="0">
                  <a:pos x="690" y="2061"/>
                </a:cxn>
                <a:cxn ang="0">
                  <a:pos x="639" y="1847"/>
                </a:cxn>
              </a:cxnLst>
              <a:rect l="0" t="0" r="r" b="b"/>
              <a:pathLst>
                <a:path w="1779" h="2091">
                  <a:moveTo>
                    <a:pt x="968" y="1829"/>
                  </a:moveTo>
                  <a:lnTo>
                    <a:pt x="968" y="1829"/>
                  </a:lnTo>
                  <a:lnTo>
                    <a:pt x="974" y="1838"/>
                  </a:lnTo>
                  <a:lnTo>
                    <a:pt x="981" y="1844"/>
                  </a:lnTo>
                  <a:lnTo>
                    <a:pt x="998" y="1859"/>
                  </a:lnTo>
                  <a:lnTo>
                    <a:pt x="1015" y="1873"/>
                  </a:lnTo>
                  <a:lnTo>
                    <a:pt x="1031" y="1888"/>
                  </a:lnTo>
                  <a:lnTo>
                    <a:pt x="1038" y="1897"/>
                  </a:lnTo>
                  <a:lnTo>
                    <a:pt x="1045" y="1904"/>
                  </a:lnTo>
                  <a:lnTo>
                    <a:pt x="1051" y="1914"/>
                  </a:lnTo>
                  <a:lnTo>
                    <a:pt x="1056" y="1923"/>
                  </a:lnTo>
                  <a:lnTo>
                    <a:pt x="1060" y="1933"/>
                  </a:lnTo>
                  <a:lnTo>
                    <a:pt x="1063" y="1944"/>
                  </a:lnTo>
                  <a:lnTo>
                    <a:pt x="1064" y="1955"/>
                  </a:lnTo>
                  <a:lnTo>
                    <a:pt x="1063" y="1968"/>
                  </a:lnTo>
                  <a:lnTo>
                    <a:pt x="1063" y="1968"/>
                  </a:lnTo>
                  <a:lnTo>
                    <a:pt x="1031" y="1986"/>
                  </a:lnTo>
                  <a:lnTo>
                    <a:pt x="996" y="2002"/>
                  </a:lnTo>
                  <a:lnTo>
                    <a:pt x="962" y="2018"/>
                  </a:lnTo>
                  <a:lnTo>
                    <a:pt x="927" y="2033"/>
                  </a:lnTo>
                  <a:lnTo>
                    <a:pt x="889" y="2046"/>
                  </a:lnTo>
                  <a:lnTo>
                    <a:pt x="851" y="2058"/>
                  </a:lnTo>
                  <a:lnTo>
                    <a:pt x="810" y="2067"/>
                  </a:lnTo>
                  <a:lnTo>
                    <a:pt x="768" y="2076"/>
                  </a:lnTo>
                  <a:lnTo>
                    <a:pt x="768" y="2076"/>
                  </a:lnTo>
                  <a:lnTo>
                    <a:pt x="684" y="2083"/>
                  </a:lnTo>
                  <a:lnTo>
                    <a:pt x="642" y="2086"/>
                  </a:lnTo>
                  <a:lnTo>
                    <a:pt x="599" y="2089"/>
                  </a:lnTo>
                  <a:lnTo>
                    <a:pt x="557" y="2091"/>
                  </a:lnTo>
                  <a:lnTo>
                    <a:pt x="515" y="2091"/>
                  </a:lnTo>
                  <a:lnTo>
                    <a:pt x="473" y="2091"/>
                  </a:lnTo>
                  <a:lnTo>
                    <a:pt x="431" y="2090"/>
                  </a:lnTo>
                  <a:lnTo>
                    <a:pt x="390" y="2086"/>
                  </a:lnTo>
                  <a:lnTo>
                    <a:pt x="349" y="2083"/>
                  </a:lnTo>
                  <a:lnTo>
                    <a:pt x="309" y="2078"/>
                  </a:lnTo>
                  <a:lnTo>
                    <a:pt x="268" y="2070"/>
                  </a:lnTo>
                  <a:lnTo>
                    <a:pt x="230" y="2062"/>
                  </a:lnTo>
                  <a:lnTo>
                    <a:pt x="191" y="2051"/>
                  </a:lnTo>
                  <a:lnTo>
                    <a:pt x="153" y="2038"/>
                  </a:lnTo>
                  <a:lnTo>
                    <a:pt x="116" y="2024"/>
                  </a:lnTo>
                  <a:lnTo>
                    <a:pt x="116" y="2024"/>
                  </a:lnTo>
                  <a:lnTo>
                    <a:pt x="109" y="2023"/>
                  </a:lnTo>
                  <a:lnTo>
                    <a:pt x="101" y="2021"/>
                  </a:lnTo>
                  <a:lnTo>
                    <a:pt x="95" y="2019"/>
                  </a:lnTo>
                  <a:lnTo>
                    <a:pt x="88" y="2016"/>
                  </a:lnTo>
                  <a:lnTo>
                    <a:pt x="78" y="2009"/>
                  </a:lnTo>
                  <a:lnTo>
                    <a:pt x="67" y="2002"/>
                  </a:lnTo>
                  <a:lnTo>
                    <a:pt x="48" y="1986"/>
                  </a:lnTo>
                  <a:lnTo>
                    <a:pt x="37" y="1978"/>
                  </a:lnTo>
                  <a:lnTo>
                    <a:pt x="25" y="1973"/>
                  </a:lnTo>
                  <a:lnTo>
                    <a:pt x="25" y="1973"/>
                  </a:lnTo>
                  <a:lnTo>
                    <a:pt x="22" y="1965"/>
                  </a:lnTo>
                  <a:lnTo>
                    <a:pt x="21" y="1958"/>
                  </a:lnTo>
                  <a:lnTo>
                    <a:pt x="21" y="1952"/>
                  </a:lnTo>
                  <a:lnTo>
                    <a:pt x="22" y="1945"/>
                  </a:lnTo>
                  <a:lnTo>
                    <a:pt x="24" y="1938"/>
                  </a:lnTo>
                  <a:lnTo>
                    <a:pt x="27" y="1931"/>
                  </a:lnTo>
                  <a:lnTo>
                    <a:pt x="32" y="1926"/>
                  </a:lnTo>
                  <a:lnTo>
                    <a:pt x="37" y="1919"/>
                  </a:lnTo>
                  <a:lnTo>
                    <a:pt x="48" y="1907"/>
                  </a:lnTo>
                  <a:lnTo>
                    <a:pt x="61" y="1895"/>
                  </a:lnTo>
                  <a:lnTo>
                    <a:pt x="72" y="1883"/>
                  </a:lnTo>
                  <a:lnTo>
                    <a:pt x="84" y="1871"/>
                  </a:lnTo>
                  <a:lnTo>
                    <a:pt x="84" y="1871"/>
                  </a:lnTo>
                  <a:lnTo>
                    <a:pt x="96" y="1858"/>
                  </a:lnTo>
                  <a:lnTo>
                    <a:pt x="108" y="1846"/>
                  </a:lnTo>
                  <a:lnTo>
                    <a:pt x="122" y="1833"/>
                  </a:lnTo>
                  <a:lnTo>
                    <a:pt x="139" y="1820"/>
                  </a:lnTo>
                  <a:lnTo>
                    <a:pt x="139" y="1820"/>
                  </a:lnTo>
                  <a:lnTo>
                    <a:pt x="170" y="1799"/>
                  </a:lnTo>
                  <a:lnTo>
                    <a:pt x="205" y="1780"/>
                  </a:lnTo>
                  <a:lnTo>
                    <a:pt x="241" y="1762"/>
                  </a:lnTo>
                  <a:lnTo>
                    <a:pt x="276" y="1746"/>
                  </a:lnTo>
                  <a:lnTo>
                    <a:pt x="276" y="1746"/>
                  </a:lnTo>
                  <a:lnTo>
                    <a:pt x="284" y="1744"/>
                  </a:lnTo>
                  <a:lnTo>
                    <a:pt x="294" y="1742"/>
                  </a:lnTo>
                  <a:lnTo>
                    <a:pt x="303" y="1740"/>
                  </a:lnTo>
                  <a:lnTo>
                    <a:pt x="310" y="1736"/>
                  </a:lnTo>
                  <a:lnTo>
                    <a:pt x="310" y="1736"/>
                  </a:lnTo>
                  <a:lnTo>
                    <a:pt x="319" y="1731"/>
                  </a:lnTo>
                  <a:lnTo>
                    <a:pt x="326" y="1726"/>
                  </a:lnTo>
                  <a:lnTo>
                    <a:pt x="334" y="1721"/>
                  </a:lnTo>
                  <a:lnTo>
                    <a:pt x="338" y="1720"/>
                  </a:lnTo>
                  <a:lnTo>
                    <a:pt x="342" y="1719"/>
                  </a:lnTo>
                  <a:lnTo>
                    <a:pt x="342" y="1719"/>
                  </a:lnTo>
                  <a:lnTo>
                    <a:pt x="343" y="1711"/>
                  </a:lnTo>
                  <a:lnTo>
                    <a:pt x="345" y="1703"/>
                  </a:lnTo>
                  <a:lnTo>
                    <a:pt x="351" y="1689"/>
                  </a:lnTo>
                  <a:lnTo>
                    <a:pt x="358" y="1676"/>
                  </a:lnTo>
                  <a:lnTo>
                    <a:pt x="368" y="1666"/>
                  </a:lnTo>
                  <a:lnTo>
                    <a:pt x="379" y="1656"/>
                  </a:lnTo>
                  <a:lnTo>
                    <a:pt x="392" y="1649"/>
                  </a:lnTo>
                  <a:lnTo>
                    <a:pt x="405" y="1641"/>
                  </a:lnTo>
                  <a:lnTo>
                    <a:pt x="421" y="1636"/>
                  </a:lnTo>
                  <a:lnTo>
                    <a:pt x="421" y="1636"/>
                  </a:lnTo>
                  <a:lnTo>
                    <a:pt x="397" y="1578"/>
                  </a:lnTo>
                  <a:lnTo>
                    <a:pt x="371" y="1521"/>
                  </a:lnTo>
                  <a:lnTo>
                    <a:pt x="319" y="1407"/>
                  </a:lnTo>
                  <a:lnTo>
                    <a:pt x="263" y="1291"/>
                  </a:lnTo>
                  <a:lnTo>
                    <a:pt x="236" y="1232"/>
                  </a:lnTo>
                  <a:lnTo>
                    <a:pt x="209" y="1173"/>
                  </a:lnTo>
                  <a:lnTo>
                    <a:pt x="209" y="1173"/>
                  </a:lnTo>
                  <a:lnTo>
                    <a:pt x="197" y="1144"/>
                  </a:lnTo>
                  <a:lnTo>
                    <a:pt x="183" y="1115"/>
                  </a:lnTo>
                  <a:lnTo>
                    <a:pt x="153" y="1059"/>
                  </a:lnTo>
                  <a:lnTo>
                    <a:pt x="123" y="1002"/>
                  </a:lnTo>
                  <a:lnTo>
                    <a:pt x="94" y="944"/>
                  </a:lnTo>
                  <a:lnTo>
                    <a:pt x="94" y="944"/>
                  </a:lnTo>
                  <a:lnTo>
                    <a:pt x="83" y="920"/>
                  </a:lnTo>
                  <a:lnTo>
                    <a:pt x="72" y="897"/>
                  </a:lnTo>
                  <a:lnTo>
                    <a:pt x="61" y="873"/>
                  </a:lnTo>
                  <a:lnTo>
                    <a:pt x="54" y="863"/>
                  </a:lnTo>
                  <a:lnTo>
                    <a:pt x="48" y="853"/>
                  </a:lnTo>
                  <a:lnTo>
                    <a:pt x="48" y="853"/>
                  </a:lnTo>
                  <a:lnTo>
                    <a:pt x="44" y="848"/>
                  </a:lnTo>
                  <a:lnTo>
                    <a:pt x="40" y="841"/>
                  </a:lnTo>
                  <a:lnTo>
                    <a:pt x="40" y="841"/>
                  </a:lnTo>
                  <a:lnTo>
                    <a:pt x="35" y="835"/>
                  </a:lnTo>
                  <a:lnTo>
                    <a:pt x="29" y="828"/>
                  </a:lnTo>
                  <a:lnTo>
                    <a:pt x="22" y="822"/>
                  </a:lnTo>
                  <a:lnTo>
                    <a:pt x="18" y="817"/>
                  </a:lnTo>
                  <a:lnTo>
                    <a:pt x="18" y="817"/>
                  </a:lnTo>
                  <a:lnTo>
                    <a:pt x="16" y="810"/>
                  </a:lnTo>
                  <a:lnTo>
                    <a:pt x="14" y="802"/>
                  </a:lnTo>
                  <a:lnTo>
                    <a:pt x="8" y="780"/>
                  </a:lnTo>
                  <a:lnTo>
                    <a:pt x="8" y="780"/>
                  </a:lnTo>
                  <a:lnTo>
                    <a:pt x="5" y="766"/>
                  </a:lnTo>
                  <a:lnTo>
                    <a:pt x="2" y="754"/>
                  </a:lnTo>
                  <a:lnTo>
                    <a:pt x="0" y="742"/>
                  </a:lnTo>
                  <a:lnTo>
                    <a:pt x="0" y="730"/>
                  </a:lnTo>
                  <a:lnTo>
                    <a:pt x="1" y="717"/>
                  </a:lnTo>
                  <a:lnTo>
                    <a:pt x="3" y="705"/>
                  </a:lnTo>
                  <a:lnTo>
                    <a:pt x="7" y="692"/>
                  </a:lnTo>
                  <a:lnTo>
                    <a:pt x="12" y="678"/>
                  </a:lnTo>
                  <a:lnTo>
                    <a:pt x="12" y="678"/>
                  </a:lnTo>
                  <a:lnTo>
                    <a:pt x="20" y="671"/>
                  </a:lnTo>
                  <a:lnTo>
                    <a:pt x="27" y="665"/>
                  </a:lnTo>
                  <a:lnTo>
                    <a:pt x="34" y="657"/>
                  </a:lnTo>
                  <a:lnTo>
                    <a:pt x="40" y="650"/>
                  </a:lnTo>
                  <a:lnTo>
                    <a:pt x="40" y="650"/>
                  </a:lnTo>
                  <a:lnTo>
                    <a:pt x="63" y="638"/>
                  </a:lnTo>
                  <a:lnTo>
                    <a:pt x="87" y="629"/>
                  </a:lnTo>
                  <a:lnTo>
                    <a:pt x="111" y="622"/>
                  </a:lnTo>
                  <a:lnTo>
                    <a:pt x="136" y="615"/>
                  </a:lnTo>
                  <a:lnTo>
                    <a:pt x="136" y="615"/>
                  </a:lnTo>
                  <a:lnTo>
                    <a:pt x="144" y="617"/>
                  </a:lnTo>
                  <a:lnTo>
                    <a:pt x="153" y="618"/>
                  </a:lnTo>
                  <a:lnTo>
                    <a:pt x="160" y="620"/>
                  </a:lnTo>
                  <a:lnTo>
                    <a:pt x="168" y="623"/>
                  </a:lnTo>
                  <a:lnTo>
                    <a:pt x="168" y="623"/>
                  </a:lnTo>
                  <a:lnTo>
                    <a:pt x="192" y="607"/>
                  </a:lnTo>
                  <a:lnTo>
                    <a:pt x="217" y="592"/>
                  </a:lnTo>
                  <a:lnTo>
                    <a:pt x="242" y="579"/>
                  </a:lnTo>
                  <a:lnTo>
                    <a:pt x="265" y="566"/>
                  </a:lnTo>
                  <a:lnTo>
                    <a:pt x="291" y="554"/>
                  </a:lnTo>
                  <a:lnTo>
                    <a:pt x="317" y="542"/>
                  </a:lnTo>
                  <a:lnTo>
                    <a:pt x="372" y="519"/>
                  </a:lnTo>
                  <a:lnTo>
                    <a:pt x="372" y="519"/>
                  </a:lnTo>
                  <a:lnTo>
                    <a:pt x="406" y="502"/>
                  </a:lnTo>
                  <a:lnTo>
                    <a:pt x="441" y="485"/>
                  </a:lnTo>
                  <a:lnTo>
                    <a:pt x="511" y="453"/>
                  </a:lnTo>
                  <a:lnTo>
                    <a:pt x="583" y="420"/>
                  </a:lnTo>
                  <a:lnTo>
                    <a:pt x="655" y="389"/>
                  </a:lnTo>
                  <a:lnTo>
                    <a:pt x="726" y="358"/>
                  </a:lnTo>
                  <a:lnTo>
                    <a:pt x="761" y="341"/>
                  </a:lnTo>
                  <a:lnTo>
                    <a:pt x="796" y="325"/>
                  </a:lnTo>
                  <a:lnTo>
                    <a:pt x="829" y="308"/>
                  </a:lnTo>
                  <a:lnTo>
                    <a:pt x="864" y="290"/>
                  </a:lnTo>
                  <a:lnTo>
                    <a:pt x="896" y="270"/>
                  </a:lnTo>
                  <a:lnTo>
                    <a:pt x="928" y="251"/>
                  </a:lnTo>
                  <a:lnTo>
                    <a:pt x="928" y="251"/>
                  </a:lnTo>
                  <a:lnTo>
                    <a:pt x="928" y="230"/>
                  </a:lnTo>
                  <a:lnTo>
                    <a:pt x="926" y="207"/>
                  </a:lnTo>
                  <a:lnTo>
                    <a:pt x="924" y="161"/>
                  </a:lnTo>
                  <a:lnTo>
                    <a:pt x="923" y="139"/>
                  </a:lnTo>
                  <a:lnTo>
                    <a:pt x="924" y="117"/>
                  </a:lnTo>
                  <a:lnTo>
                    <a:pt x="926" y="97"/>
                  </a:lnTo>
                  <a:lnTo>
                    <a:pt x="928" y="87"/>
                  </a:lnTo>
                  <a:lnTo>
                    <a:pt x="930" y="79"/>
                  </a:lnTo>
                  <a:lnTo>
                    <a:pt x="930" y="79"/>
                  </a:lnTo>
                  <a:lnTo>
                    <a:pt x="938" y="72"/>
                  </a:lnTo>
                  <a:lnTo>
                    <a:pt x="946" y="66"/>
                  </a:lnTo>
                  <a:lnTo>
                    <a:pt x="955" y="60"/>
                  </a:lnTo>
                  <a:lnTo>
                    <a:pt x="964" y="54"/>
                  </a:lnTo>
                  <a:lnTo>
                    <a:pt x="985" y="45"/>
                  </a:lnTo>
                  <a:lnTo>
                    <a:pt x="1007" y="36"/>
                  </a:lnTo>
                  <a:lnTo>
                    <a:pt x="1031" y="29"/>
                  </a:lnTo>
                  <a:lnTo>
                    <a:pt x="1053" y="22"/>
                  </a:lnTo>
                  <a:lnTo>
                    <a:pt x="1095" y="10"/>
                  </a:lnTo>
                  <a:lnTo>
                    <a:pt x="1095" y="10"/>
                  </a:lnTo>
                  <a:lnTo>
                    <a:pt x="1111" y="6"/>
                  </a:lnTo>
                  <a:lnTo>
                    <a:pt x="1126" y="3"/>
                  </a:lnTo>
                  <a:lnTo>
                    <a:pt x="1141" y="1"/>
                  </a:lnTo>
                  <a:lnTo>
                    <a:pt x="1155" y="0"/>
                  </a:lnTo>
                  <a:lnTo>
                    <a:pt x="1170" y="2"/>
                  </a:lnTo>
                  <a:lnTo>
                    <a:pt x="1184" y="4"/>
                  </a:lnTo>
                  <a:lnTo>
                    <a:pt x="1199" y="9"/>
                  </a:lnTo>
                  <a:lnTo>
                    <a:pt x="1213" y="17"/>
                  </a:lnTo>
                  <a:lnTo>
                    <a:pt x="1213" y="17"/>
                  </a:lnTo>
                  <a:lnTo>
                    <a:pt x="1233" y="40"/>
                  </a:lnTo>
                  <a:lnTo>
                    <a:pt x="1252" y="65"/>
                  </a:lnTo>
                  <a:lnTo>
                    <a:pt x="1290" y="114"/>
                  </a:lnTo>
                  <a:lnTo>
                    <a:pt x="1325" y="166"/>
                  </a:lnTo>
                  <a:lnTo>
                    <a:pt x="1360" y="217"/>
                  </a:lnTo>
                  <a:lnTo>
                    <a:pt x="1360" y="217"/>
                  </a:lnTo>
                  <a:lnTo>
                    <a:pt x="1383" y="224"/>
                  </a:lnTo>
                  <a:lnTo>
                    <a:pt x="1405" y="232"/>
                  </a:lnTo>
                  <a:lnTo>
                    <a:pt x="1451" y="244"/>
                  </a:lnTo>
                  <a:lnTo>
                    <a:pt x="1474" y="249"/>
                  </a:lnTo>
                  <a:lnTo>
                    <a:pt x="1496" y="256"/>
                  </a:lnTo>
                  <a:lnTo>
                    <a:pt x="1519" y="262"/>
                  </a:lnTo>
                  <a:lnTo>
                    <a:pt x="1540" y="270"/>
                  </a:lnTo>
                  <a:lnTo>
                    <a:pt x="1540" y="270"/>
                  </a:lnTo>
                  <a:lnTo>
                    <a:pt x="1545" y="273"/>
                  </a:lnTo>
                  <a:lnTo>
                    <a:pt x="1549" y="276"/>
                  </a:lnTo>
                  <a:lnTo>
                    <a:pt x="1557" y="282"/>
                  </a:lnTo>
                  <a:lnTo>
                    <a:pt x="1566" y="290"/>
                  </a:lnTo>
                  <a:lnTo>
                    <a:pt x="1575" y="295"/>
                  </a:lnTo>
                  <a:lnTo>
                    <a:pt x="1575" y="295"/>
                  </a:lnTo>
                  <a:lnTo>
                    <a:pt x="1590" y="303"/>
                  </a:lnTo>
                  <a:lnTo>
                    <a:pt x="1604" y="310"/>
                  </a:lnTo>
                  <a:lnTo>
                    <a:pt x="1631" y="327"/>
                  </a:lnTo>
                  <a:lnTo>
                    <a:pt x="1658" y="347"/>
                  </a:lnTo>
                  <a:lnTo>
                    <a:pt x="1684" y="367"/>
                  </a:lnTo>
                  <a:lnTo>
                    <a:pt x="1710" y="388"/>
                  </a:lnTo>
                  <a:lnTo>
                    <a:pt x="1733" y="411"/>
                  </a:lnTo>
                  <a:lnTo>
                    <a:pt x="1779" y="455"/>
                  </a:lnTo>
                  <a:lnTo>
                    <a:pt x="1779" y="455"/>
                  </a:lnTo>
                  <a:lnTo>
                    <a:pt x="1777" y="463"/>
                  </a:lnTo>
                  <a:lnTo>
                    <a:pt x="1776" y="473"/>
                  </a:lnTo>
                  <a:lnTo>
                    <a:pt x="1778" y="494"/>
                  </a:lnTo>
                  <a:lnTo>
                    <a:pt x="1778" y="505"/>
                  </a:lnTo>
                  <a:lnTo>
                    <a:pt x="1779" y="517"/>
                  </a:lnTo>
                  <a:lnTo>
                    <a:pt x="1778" y="527"/>
                  </a:lnTo>
                  <a:lnTo>
                    <a:pt x="1776" y="538"/>
                  </a:lnTo>
                  <a:lnTo>
                    <a:pt x="1776" y="538"/>
                  </a:lnTo>
                  <a:lnTo>
                    <a:pt x="1774" y="547"/>
                  </a:lnTo>
                  <a:lnTo>
                    <a:pt x="1771" y="555"/>
                  </a:lnTo>
                  <a:lnTo>
                    <a:pt x="1762" y="571"/>
                  </a:lnTo>
                  <a:lnTo>
                    <a:pt x="1751" y="587"/>
                  </a:lnTo>
                  <a:lnTo>
                    <a:pt x="1740" y="603"/>
                  </a:lnTo>
                  <a:lnTo>
                    <a:pt x="1727" y="617"/>
                  </a:lnTo>
                  <a:lnTo>
                    <a:pt x="1713" y="632"/>
                  </a:lnTo>
                  <a:lnTo>
                    <a:pt x="1685" y="661"/>
                  </a:lnTo>
                  <a:lnTo>
                    <a:pt x="1685" y="661"/>
                  </a:lnTo>
                  <a:lnTo>
                    <a:pt x="1671" y="676"/>
                  </a:lnTo>
                  <a:lnTo>
                    <a:pt x="1658" y="689"/>
                  </a:lnTo>
                  <a:lnTo>
                    <a:pt x="1644" y="701"/>
                  </a:lnTo>
                  <a:lnTo>
                    <a:pt x="1631" y="712"/>
                  </a:lnTo>
                  <a:lnTo>
                    <a:pt x="1617" y="722"/>
                  </a:lnTo>
                  <a:lnTo>
                    <a:pt x="1602" y="732"/>
                  </a:lnTo>
                  <a:lnTo>
                    <a:pt x="1569" y="752"/>
                  </a:lnTo>
                  <a:lnTo>
                    <a:pt x="1569" y="752"/>
                  </a:lnTo>
                  <a:lnTo>
                    <a:pt x="1554" y="763"/>
                  </a:lnTo>
                  <a:lnTo>
                    <a:pt x="1539" y="773"/>
                  </a:lnTo>
                  <a:lnTo>
                    <a:pt x="1531" y="777"/>
                  </a:lnTo>
                  <a:lnTo>
                    <a:pt x="1522" y="781"/>
                  </a:lnTo>
                  <a:lnTo>
                    <a:pt x="1514" y="784"/>
                  </a:lnTo>
                  <a:lnTo>
                    <a:pt x="1503" y="787"/>
                  </a:lnTo>
                  <a:lnTo>
                    <a:pt x="1503" y="787"/>
                  </a:lnTo>
                  <a:lnTo>
                    <a:pt x="1504" y="797"/>
                  </a:lnTo>
                  <a:lnTo>
                    <a:pt x="1504" y="806"/>
                  </a:lnTo>
                  <a:lnTo>
                    <a:pt x="1503" y="813"/>
                  </a:lnTo>
                  <a:lnTo>
                    <a:pt x="1500" y="821"/>
                  </a:lnTo>
                  <a:lnTo>
                    <a:pt x="1496" y="826"/>
                  </a:lnTo>
                  <a:lnTo>
                    <a:pt x="1492" y="830"/>
                  </a:lnTo>
                  <a:lnTo>
                    <a:pt x="1487" y="834"/>
                  </a:lnTo>
                  <a:lnTo>
                    <a:pt x="1481" y="836"/>
                  </a:lnTo>
                  <a:lnTo>
                    <a:pt x="1475" y="838"/>
                  </a:lnTo>
                  <a:lnTo>
                    <a:pt x="1468" y="839"/>
                  </a:lnTo>
                  <a:lnTo>
                    <a:pt x="1460" y="839"/>
                  </a:lnTo>
                  <a:lnTo>
                    <a:pt x="1451" y="839"/>
                  </a:lnTo>
                  <a:lnTo>
                    <a:pt x="1435" y="836"/>
                  </a:lnTo>
                  <a:lnTo>
                    <a:pt x="1417" y="832"/>
                  </a:lnTo>
                  <a:lnTo>
                    <a:pt x="1417" y="832"/>
                  </a:lnTo>
                  <a:lnTo>
                    <a:pt x="1411" y="840"/>
                  </a:lnTo>
                  <a:lnTo>
                    <a:pt x="1404" y="850"/>
                  </a:lnTo>
                  <a:lnTo>
                    <a:pt x="1395" y="871"/>
                  </a:lnTo>
                  <a:lnTo>
                    <a:pt x="1389" y="881"/>
                  </a:lnTo>
                  <a:lnTo>
                    <a:pt x="1383" y="890"/>
                  </a:lnTo>
                  <a:lnTo>
                    <a:pt x="1380" y="895"/>
                  </a:lnTo>
                  <a:lnTo>
                    <a:pt x="1375" y="898"/>
                  </a:lnTo>
                  <a:lnTo>
                    <a:pt x="1371" y="900"/>
                  </a:lnTo>
                  <a:lnTo>
                    <a:pt x="1366" y="902"/>
                  </a:lnTo>
                  <a:lnTo>
                    <a:pt x="1366" y="902"/>
                  </a:lnTo>
                  <a:lnTo>
                    <a:pt x="1355" y="904"/>
                  </a:lnTo>
                  <a:lnTo>
                    <a:pt x="1345" y="904"/>
                  </a:lnTo>
                  <a:lnTo>
                    <a:pt x="1336" y="902"/>
                  </a:lnTo>
                  <a:lnTo>
                    <a:pt x="1325" y="899"/>
                  </a:lnTo>
                  <a:lnTo>
                    <a:pt x="1305" y="890"/>
                  </a:lnTo>
                  <a:lnTo>
                    <a:pt x="1295" y="886"/>
                  </a:lnTo>
                  <a:lnTo>
                    <a:pt x="1284" y="883"/>
                  </a:lnTo>
                  <a:lnTo>
                    <a:pt x="1284" y="883"/>
                  </a:lnTo>
                  <a:lnTo>
                    <a:pt x="1272" y="884"/>
                  </a:lnTo>
                  <a:lnTo>
                    <a:pt x="1258" y="887"/>
                  </a:lnTo>
                  <a:lnTo>
                    <a:pt x="1245" y="892"/>
                  </a:lnTo>
                  <a:lnTo>
                    <a:pt x="1231" y="897"/>
                  </a:lnTo>
                  <a:lnTo>
                    <a:pt x="1204" y="908"/>
                  </a:lnTo>
                  <a:lnTo>
                    <a:pt x="1190" y="913"/>
                  </a:lnTo>
                  <a:lnTo>
                    <a:pt x="1176" y="917"/>
                  </a:lnTo>
                  <a:lnTo>
                    <a:pt x="1176" y="917"/>
                  </a:lnTo>
                  <a:lnTo>
                    <a:pt x="1171" y="919"/>
                  </a:lnTo>
                  <a:lnTo>
                    <a:pt x="1171" y="919"/>
                  </a:lnTo>
                  <a:lnTo>
                    <a:pt x="1142" y="921"/>
                  </a:lnTo>
                  <a:lnTo>
                    <a:pt x="1111" y="924"/>
                  </a:lnTo>
                  <a:lnTo>
                    <a:pt x="1045" y="929"/>
                  </a:lnTo>
                  <a:lnTo>
                    <a:pt x="1009" y="931"/>
                  </a:lnTo>
                  <a:lnTo>
                    <a:pt x="975" y="933"/>
                  </a:lnTo>
                  <a:lnTo>
                    <a:pt x="939" y="934"/>
                  </a:lnTo>
                  <a:lnTo>
                    <a:pt x="903" y="934"/>
                  </a:lnTo>
                  <a:lnTo>
                    <a:pt x="903" y="934"/>
                  </a:lnTo>
                  <a:lnTo>
                    <a:pt x="896" y="930"/>
                  </a:lnTo>
                  <a:lnTo>
                    <a:pt x="886" y="927"/>
                  </a:lnTo>
                  <a:lnTo>
                    <a:pt x="866" y="923"/>
                  </a:lnTo>
                  <a:lnTo>
                    <a:pt x="856" y="920"/>
                  </a:lnTo>
                  <a:lnTo>
                    <a:pt x="847" y="917"/>
                  </a:lnTo>
                  <a:lnTo>
                    <a:pt x="839" y="913"/>
                  </a:lnTo>
                  <a:lnTo>
                    <a:pt x="835" y="911"/>
                  </a:lnTo>
                  <a:lnTo>
                    <a:pt x="832" y="908"/>
                  </a:lnTo>
                  <a:lnTo>
                    <a:pt x="832" y="908"/>
                  </a:lnTo>
                  <a:lnTo>
                    <a:pt x="830" y="892"/>
                  </a:lnTo>
                  <a:lnTo>
                    <a:pt x="832" y="885"/>
                  </a:lnTo>
                  <a:lnTo>
                    <a:pt x="835" y="878"/>
                  </a:lnTo>
                  <a:lnTo>
                    <a:pt x="835" y="878"/>
                  </a:lnTo>
                  <a:lnTo>
                    <a:pt x="829" y="855"/>
                  </a:lnTo>
                  <a:lnTo>
                    <a:pt x="827" y="832"/>
                  </a:lnTo>
                  <a:lnTo>
                    <a:pt x="825" y="808"/>
                  </a:lnTo>
                  <a:lnTo>
                    <a:pt x="825" y="784"/>
                  </a:lnTo>
                  <a:lnTo>
                    <a:pt x="826" y="761"/>
                  </a:lnTo>
                  <a:lnTo>
                    <a:pt x="828" y="737"/>
                  </a:lnTo>
                  <a:lnTo>
                    <a:pt x="832" y="715"/>
                  </a:lnTo>
                  <a:lnTo>
                    <a:pt x="835" y="691"/>
                  </a:lnTo>
                  <a:lnTo>
                    <a:pt x="839" y="669"/>
                  </a:lnTo>
                  <a:lnTo>
                    <a:pt x="844" y="646"/>
                  </a:lnTo>
                  <a:lnTo>
                    <a:pt x="856" y="602"/>
                  </a:lnTo>
                  <a:lnTo>
                    <a:pt x="870" y="561"/>
                  </a:lnTo>
                  <a:lnTo>
                    <a:pt x="884" y="521"/>
                  </a:lnTo>
                  <a:lnTo>
                    <a:pt x="884" y="521"/>
                  </a:lnTo>
                  <a:lnTo>
                    <a:pt x="879" y="521"/>
                  </a:lnTo>
                  <a:lnTo>
                    <a:pt x="873" y="523"/>
                  </a:lnTo>
                  <a:lnTo>
                    <a:pt x="867" y="525"/>
                  </a:lnTo>
                  <a:lnTo>
                    <a:pt x="862" y="527"/>
                  </a:lnTo>
                  <a:lnTo>
                    <a:pt x="850" y="535"/>
                  </a:lnTo>
                  <a:lnTo>
                    <a:pt x="841" y="544"/>
                  </a:lnTo>
                  <a:lnTo>
                    <a:pt x="841" y="544"/>
                  </a:lnTo>
                  <a:lnTo>
                    <a:pt x="821" y="550"/>
                  </a:lnTo>
                  <a:lnTo>
                    <a:pt x="798" y="557"/>
                  </a:lnTo>
                  <a:lnTo>
                    <a:pt x="777" y="564"/>
                  </a:lnTo>
                  <a:lnTo>
                    <a:pt x="756" y="570"/>
                  </a:lnTo>
                  <a:lnTo>
                    <a:pt x="756" y="570"/>
                  </a:lnTo>
                  <a:lnTo>
                    <a:pt x="727" y="582"/>
                  </a:lnTo>
                  <a:lnTo>
                    <a:pt x="696" y="594"/>
                  </a:lnTo>
                  <a:lnTo>
                    <a:pt x="635" y="620"/>
                  </a:lnTo>
                  <a:lnTo>
                    <a:pt x="572" y="647"/>
                  </a:lnTo>
                  <a:lnTo>
                    <a:pt x="512" y="676"/>
                  </a:lnTo>
                  <a:lnTo>
                    <a:pt x="512" y="676"/>
                  </a:lnTo>
                  <a:lnTo>
                    <a:pt x="485" y="688"/>
                  </a:lnTo>
                  <a:lnTo>
                    <a:pt x="458" y="700"/>
                  </a:lnTo>
                  <a:lnTo>
                    <a:pt x="430" y="711"/>
                  </a:lnTo>
                  <a:lnTo>
                    <a:pt x="404" y="723"/>
                  </a:lnTo>
                  <a:lnTo>
                    <a:pt x="404" y="723"/>
                  </a:lnTo>
                  <a:lnTo>
                    <a:pt x="375" y="737"/>
                  </a:lnTo>
                  <a:lnTo>
                    <a:pt x="348" y="752"/>
                  </a:lnTo>
                  <a:lnTo>
                    <a:pt x="321" y="768"/>
                  </a:lnTo>
                  <a:lnTo>
                    <a:pt x="293" y="784"/>
                  </a:lnTo>
                  <a:lnTo>
                    <a:pt x="293" y="784"/>
                  </a:lnTo>
                  <a:lnTo>
                    <a:pt x="278" y="794"/>
                  </a:lnTo>
                  <a:lnTo>
                    <a:pt x="265" y="804"/>
                  </a:lnTo>
                  <a:lnTo>
                    <a:pt x="253" y="815"/>
                  </a:lnTo>
                  <a:lnTo>
                    <a:pt x="242" y="828"/>
                  </a:lnTo>
                  <a:lnTo>
                    <a:pt x="242" y="828"/>
                  </a:lnTo>
                  <a:lnTo>
                    <a:pt x="248" y="852"/>
                  </a:lnTo>
                  <a:lnTo>
                    <a:pt x="254" y="873"/>
                  </a:lnTo>
                  <a:lnTo>
                    <a:pt x="263" y="896"/>
                  </a:lnTo>
                  <a:lnTo>
                    <a:pt x="271" y="917"/>
                  </a:lnTo>
                  <a:lnTo>
                    <a:pt x="290" y="959"/>
                  </a:lnTo>
                  <a:lnTo>
                    <a:pt x="309" y="1000"/>
                  </a:lnTo>
                  <a:lnTo>
                    <a:pt x="351" y="1082"/>
                  </a:lnTo>
                  <a:lnTo>
                    <a:pt x="371" y="1124"/>
                  </a:lnTo>
                  <a:lnTo>
                    <a:pt x="389" y="1166"/>
                  </a:lnTo>
                  <a:lnTo>
                    <a:pt x="389" y="1166"/>
                  </a:lnTo>
                  <a:lnTo>
                    <a:pt x="404" y="1197"/>
                  </a:lnTo>
                  <a:lnTo>
                    <a:pt x="419" y="1228"/>
                  </a:lnTo>
                  <a:lnTo>
                    <a:pt x="434" y="1260"/>
                  </a:lnTo>
                  <a:lnTo>
                    <a:pt x="450" y="1291"/>
                  </a:lnTo>
                  <a:lnTo>
                    <a:pt x="450" y="1291"/>
                  </a:lnTo>
                  <a:lnTo>
                    <a:pt x="457" y="1301"/>
                  </a:lnTo>
                  <a:lnTo>
                    <a:pt x="462" y="1309"/>
                  </a:lnTo>
                  <a:lnTo>
                    <a:pt x="469" y="1319"/>
                  </a:lnTo>
                  <a:lnTo>
                    <a:pt x="475" y="1328"/>
                  </a:lnTo>
                  <a:lnTo>
                    <a:pt x="475" y="1328"/>
                  </a:lnTo>
                  <a:lnTo>
                    <a:pt x="488" y="1350"/>
                  </a:lnTo>
                  <a:lnTo>
                    <a:pt x="499" y="1371"/>
                  </a:lnTo>
                  <a:lnTo>
                    <a:pt x="521" y="1415"/>
                  </a:lnTo>
                  <a:lnTo>
                    <a:pt x="544" y="1458"/>
                  </a:lnTo>
                  <a:lnTo>
                    <a:pt x="555" y="1479"/>
                  </a:lnTo>
                  <a:lnTo>
                    <a:pt x="569" y="1500"/>
                  </a:lnTo>
                  <a:lnTo>
                    <a:pt x="569" y="1500"/>
                  </a:lnTo>
                  <a:lnTo>
                    <a:pt x="578" y="1516"/>
                  </a:lnTo>
                  <a:lnTo>
                    <a:pt x="586" y="1532"/>
                  </a:lnTo>
                  <a:lnTo>
                    <a:pt x="604" y="1564"/>
                  </a:lnTo>
                  <a:lnTo>
                    <a:pt x="604" y="1564"/>
                  </a:lnTo>
                  <a:lnTo>
                    <a:pt x="610" y="1575"/>
                  </a:lnTo>
                  <a:lnTo>
                    <a:pt x="618" y="1585"/>
                  </a:lnTo>
                  <a:lnTo>
                    <a:pt x="622" y="1591"/>
                  </a:lnTo>
                  <a:lnTo>
                    <a:pt x="624" y="1597"/>
                  </a:lnTo>
                  <a:lnTo>
                    <a:pt x="625" y="1604"/>
                  </a:lnTo>
                  <a:lnTo>
                    <a:pt x="625" y="1611"/>
                  </a:lnTo>
                  <a:lnTo>
                    <a:pt x="625" y="1611"/>
                  </a:lnTo>
                  <a:lnTo>
                    <a:pt x="636" y="1619"/>
                  </a:lnTo>
                  <a:lnTo>
                    <a:pt x="647" y="1626"/>
                  </a:lnTo>
                  <a:lnTo>
                    <a:pt x="670" y="1638"/>
                  </a:lnTo>
                  <a:lnTo>
                    <a:pt x="692" y="1650"/>
                  </a:lnTo>
                  <a:lnTo>
                    <a:pt x="714" y="1660"/>
                  </a:lnTo>
                  <a:lnTo>
                    <a:pt x="724" y="1667"/>
                  </a:lnTo>
                  <a:lnTo>
                    <a:pt x="733" y="1672"/>
                  </a:lnTo>
                  <a:lnTo>
                    <a:pt x="742" y="1680"/>
                  </a:lnTo>
                  <a:lnTo>
                    <a:pt x="749" y="1687"/>
                  </a:lnTo>
                  <a:lnTo>
                    <a:pt x="756" y="1696"/>
                  </a:lnTo>
                  <a:lnTo>
                    <a:pt x="761" y="1704"/>
                  </a:lnTo>
                  <a:lnTo>
                    <a:pt x="764" y="1715"/>
                  </a:lnTo>
                  <a:lnTo>
                    <a:pt x="765" y="1727"/>
                  </a:lnTo>
                  <a:lnTo>
                    <a:pt x="765" y="1727"/>
                  </a:lnTo>
                  <a:lnTo>
                    <a:pt x="778" y="1734"/>
                  </a:lnTo>
                  <a:lnTo>
                    <a:pt x="791" y="1741"/>
                  </a:lnTo>
                  <a:lnTo>
                    <a:pt x="804" y="1746"/>
                  </a:lnTo>
                  <a:lnTo>
                    <a:pt x="817" y="1751"/>
                  </a:lnTo>
                  <a:lnTo>
                    <a:pt x="843" y="1759"/>
                  </a:lnTo>
                  <a:lnTo>
                    <a:pt x="871" y="1766"/>
                  </a:lnTo>
                  <a:lnTo>
                    <a:pt x="871" y="1766"/>
                  </a:lnTo>
                  <a:lnTo>
                    <a:pt x="864" y="1718"/>
                  </a:lnTo>
                  <a:lnTo>
                    <a:pt x="856" y="1672"/>
                  </a:lnTo>
                  <a:lnTo>
                    <a:pt x="842" y="1584"/>
                  </a:lnTo>
                  <a:lnTo>
                    <a:pt x="836" y="1540"/>
                  </a:lnTo>
                  <a:lnTo>
                    <a:pt x="828" y="1496"/>
                  </a:lnTo>
                  <a:lnTo>
                    <a:pt x="820" y="1452"/>
                  </a:lnTo>
                  <a:lnTo>
                    <a:pt x="810" y="1404"/>
                  </a:lnTo>
                  <a:lnTo>
                    <a:pt x="810" y="1404"/>
                  </a:lnTo>
                  <a:lnTo>
                    <a:pt x="810" y="1401"/>
                  </a:lnTo>
                  <a:lnTo>
                    <a:pt x="811" y="1398"/>
                  </a:lnTo>
                  <a:lnTo>
                    <a:pt x="814" y="1394"/>
                  </a:lnTo>
                  <a:lnTo>
                    <a:pt x="819" y="1392"/>
                  </a:lnTo>
                  <a:lnTo>
                    <a:pt x="821" y="1389"/>
                  </a:lnTo>
                  <a:lnTo>
                    <a:pt x="822" y="1387"/>
                  </a:lnTo>
                  <a:lnTo>
                    <a:pt x="822" y="1387"/>
                  </a:lnTo>
                  <a:lnTo>
                    <a:pt x="808" y="1364"/>
                  </a:lnTo>
                  <a:lnTo>
                    <a:pt x="794" y="1338"/>
                  </a:lnTo>
                  <a:lnTo>
                    <a:pt x="779" y="1310"/>
                  </a:lnTo>
                  <a:lnTo>
                    <a:pt x="765" y="1281"/>
                  </a:lnTo>
                  <a:lnTo>
                    <a:pt x="736" y="1221"/>
                  </a:lnTo>
                  <a:lnTo>
                    <a:pt x="708" y="1161"/>
                  </a:lnTo>
                  <a:lnTo>
                    <a:pt x="708" y="1161"/>
                  </a:lnTo>
                  <a:lnTo>
                    <a:pt x="702" y="1148"/>
                  </a:lnTo>
                  <a:lnTo>
                    <a:pt x="696" y="1136"/>
                  </a:lnTo>
                  <a:lnTo>
                    <a:pt x="689" y="1124"/>
                  </a:lnTo>
                  <a:lnTo>
                    <a:pt x="684" y="1112"/>
                  </a:lnTo>
                  <a:lnTo>
                    <a:pt x="684" y="1112"/>
                  </a:lnTo>
                  <a:lnTo>
                    <a:pt x="682" y="1099"/>
                  </a:lnTo>
                  <a:lnTo>
                    <a:pt x="678" y="1085"/>
                  </a:lnTo>
                  <a:lnTo>
                    <a:pt x="675" y="1070"/>
                  </a:lnTo>
                  <a:lnTo>
                    <a:pt x="673" y="1063"/>
                  </a:lnTo>
                  <a:lnTo>
                    <a:pt x="670" y="1055"/>
                  </a:lnTo>
                  <a:lnTo>
                    <a:pt x="670" y="1055"/>
                  </a:lnTo>
                  <a:lnTo>
                    <a:pt x="662" y="1040"/>
                  </a:lnTo>
                  <a:lnTo>
                    <a:pt x="658" y="1034"/>
                  </a:lnTo>
                  <a:lnTo>
                    <a:pt x="655" y="1025"/>
                  </a:lnTo>
                  <a:lnTo>
                    <a:pt x="655" y="1025"/>
                  </a:lnTo>
                  <a:lnTo>
                    <a:pt x="648" y="1011"/>
                  </a:lnTo>
                  <a:lnTo>
                    <a:pt x="641" y="995"/>
                  </a:lnTo>
                  <a:lnTo>
                    <a:pt x="638" y="986"/>
                  </a:lnTo>
                  <a:lnTo>
                    <a:pt x="635" y="977"/>
                  </a:lnTo>
                  <a:lnTo>
                    <a:pt x="632" y="969"/>
                  </a:lnTo>
                  <a:lnTo>
                    <a:pt x="632" y="961"/>
                  </a:lnTo>
                  <a:lnTo>
                    <a:pt x="632" y="961"/>
                  </a:lnTo>
                  <a:lnTo>
                    <a:pt x="633" y="956"/>
                  </a:lnTo>
                  <a:lnTo>
                    <a:pt x="637" y="949"/>
                  </a:lnTo>
                  <a:lnTo>
                    <a:pt x="641" y="943"/>
                  </a:lnTo>
                  <a:lnTo>
                    <a:pt x="646" y="938"/>
                  </a:lnTo>
                  <a:lnTo>
                    <a:pt x="652" y="931"/>
                  </a:lnTo>
                  <a:lnTo>
                    <a:pt x="659" y="925"/>
                  </a:lnTo>
                  <a:lnTo>
                    <a:pt x="674" y="914"/>
                  </a:lnTo>
                  <a:lnTo>
                    <a:pt x="692" y="905"/>
                  </a:lnTo>
                  <a:lnTo>
                    <a:pt x="710" y="899"/>
                  </a:lnTo>
                  <a:lnTo>
                    <a:pt x="718" y="897"/>
                  </a:lnTo>
                  <a:lnTo>
                    <a:pt x="727" y="895"/>
                  </a:lnTo>
                  <a:lnTo>
                    <a:pt x="734" y="895"/>
                  </a:lnTo>
                  <a:lnTo>
                    <a:pt x="741" y="895"/>
                  </a:lnTo>
                  <a:lnTo>
                    <a:pt x="741" y="895"/>
                  </a:lnTo>
                  <a:lnTo>
                    <a:pt x="745" y="900"/>
                  </a:lnTo>
                  <a:lnTo>
                    <a:pt x="748" y="905"/>
                  </a:lnTo>
                  <a:lnTo>
                    <a:pt x="748" y="910"/>
                  </a:lnTo>
                  <a:lnTo>
                    <a:pt x="748" y="913"/>
                  </a:lnTo>
                  <a:lnTo>
                    <a:pt x="748" y="916"/>
                  </a:lnTo>
                  <a:lnTo>
                    <a:pt x="746" y="919"/>
                  </a:lnTo>
                  <a:lnTo>
                    <a:pt x="746" y="919"/>
                  </a:lnTo>
                  <a:lnTo>
                    <a:pt x="774" y="973"/>
                  </a:lnTo>
                  <a:lnTo>
                    <a:pt x="802" y="1027"/>
                  </a:lnTo>
                  <a:lnTo>
                    <a:pt x="828" y="1082"/>
                  </a:lnTo>
                  <a:lnTo>
                    <a:pt x="856" y="1137"/>
                  </a:lnTo>
                  <a:lnTo>
                    <a:pt x="856" y="1137"/>
                  </a:lnTo>
                  <a:lnTo>
                    <a:pt x="878" y="1174"/>
                  </a:lnTo>
                  <a:lnTo>
                    <a:pt x="900" y="1214"/>
                  </a:lnTo>
                  <a:lnTo>
                    <a:pt x="920" y="1254"/>
                  </a:lnTo>
                  <a:lnTo>
                    <a:pt x="940" y="1296"/>
                  </a:lnTo>
                  <a:lnTo>
                    <a:pt x="940" y="1296"/>
                  </a:lnTo>
                  <a:lnTo>
                    <a:pt x="945" y="1309"/>
                  </a:lnTo>
                  <a:lnTo>
                    <a:pt x="951" y="1324"/>
                  </a:lnTo>
                  <a:lnTo>
                    <a:pt x="955" y="1329"/>
                  </a:lnTo>
                  <a:lnTo>
                    <a:pt x="960" y="1335"/>
                  </a:lnTo>
                  <a:lnTo>
                    <a:pt x="965" y="1339"/>
                  </a:lnTo>
                  <a:lnTo>
                    <a:pt x="972" y="1340"/>
                  </a:lnTo>
                  <a:lnTo>
                    <a:pt x="972" y="1340"/>
                  </a:lnTo>
                  <a:lnTo>
                    <a:pt x="970" y="1314"/>
                  </a:lnTo>
                  <a:lnTo>
                    <a:pt x="969" y="1289"/>
                  </a:lnTo>
                  <a:lnTo>
                    <a:pt x="965" y="1234"/>
                  </a:lnTo>
                  <a:lnTo>
                    <a:pt x="963" y="1208"/>
                  </a:lnTo>
                  <a:lnTo>
                    <a:pt x="960" y="1183"/>
                  </a:lnTo>
                  <a:lnTo>
                    <a:pt x="956" y="1158"/>
                  </a:lnTo>
                  <a:lnTo>
                    <a:pt x="954" y="1147"/>
                  </a:lnTo>
                  <a:lnTo>
                    <a:pt x="950" y="1137"/>
                  </a:lnTo>
                  <a:lnTo>
                    <a:pt x="950" y="1137"/>
                  </a:lnTo>
                  <a:lnTo>
                    <a:pt x="965" y="1110"/>
                  </a:lnTo>
                  <a:lnTo>
                    <a:pt x="973" y="1095"/>
                  </a:lnTo>
                  <a:lnTo>
                    <a:pt x="980" y="1078"/>
                  </a:lnTo>
                  <a:lnTo>
                    <a:pt x="987" y="1061"/>
                  </a:lnTo>
                  <a:lnTo>
                    <a:pt x="992" y="1044"/>
                  </a:lnTo>
                  <a:lnTo>
                    <a:pt x="994" y="1025"/>
                  </a:lnTo>
                  <a:lnTo>
                    <a:pt x="994" y="1017"/>
                  </a:lnTo>
                  <a:lnTo>
                    <a:pt x="994" y="1008"/>
                  </a:lnTo>
                  <a:lnTo>
                    <a:pt x="994" y="1008"/>
                  </a:lnTo>
                  <a:lnTo>
                    <a:pt x="1000" y="1007"/>
                  </a:lnTo>
                  <a:lnTo>
                    <a:pt x="1004" y="1007"/>
                  </a:lnTo>
                  <a:lnTo>
                    <a:pt x="1009" y="1008"/>
                  </a:lnTo>
                  <a:lnTo>
                    <a:pt x="1013" y="1010"/>
                  </a:lnTo>
                  <a:lnTo>
                    <a:pt x="1017" y="1013"/>
                  </a:lnTo>
                  <a:lnTo>
                    <a:pt x="1020" y="1015"/>
                  </a:lnTo>
                  <a:lnTo>
                    <a:pt x="1026" y="1022"/>
                  </a:lnTo>
                  <a:lnTo>
                    <a:pt x="1032" y="1031"/>
                  </a:lnTo>
                  <a:lnTo>
                    <a:pt x="1037" y="1039"/>
                  </a:lnTo>
                  <a:lnTo>
                    <a:pt x="1041" y="1048"/>
                  </a:lnTo>
                  <a:lnTo>
                    <a:pt x="1046" y="1055"/>
                  </a:lnTo>
                  <a:lnTo>
                    <a:pt x="1046" y="1055"/>
                  </a:lnTo>
                  <a:lnTo>
                    <a:pt x="1061" y="1077"/>
                  </a:lnTo>
                  <a:lnTo>
                    <a:pt x="1076" y="1097"/>
                  </a:lnTo>
                  <a:lnTo>
                    <a:pt x="1084" y="1106"/>
                  </a:lnTo>
                  <a:lnTo>
                    <a:pt x="1094" y="1114"/>
                  </a:lnTo>
                  <a:lnTo>
                    <a:pt x="1104" y="1122"/>
                  </a:lnTo>
                  <a:lnTo>
                    <a:pt x="1114" y="1129"/>
                  </a:lnTo>
                  <a:lnTo>
                    <a:pt x="1114" y="1129"/>
                  </a:lnTo>
                  <a:lnTo>
                    <a:pt x="1113" y="1146"/>
                  </a:lnTo>
                  <a:lnTo>
                    <a:pt x="1112" y="1162"/>
                  </a:lnTo>
                  <a:lnTo>
                    <a:pt x="1113" y="1180"/>
                  </a:lnTo>
                  <a:lnTo>
                    <a:pt x="1114" y="1196"/>
                  </a:lnTo>
                  <a:lnTo>
                    <a:pt x="1117" y="1229"/>
                  </a:lnTo>
                  <a:lnTo>
                    <a:pt x="1117" y="1245"/>
                  </a:lnTo>
                  <a:lnTo>
                    <a:pt x="1117" y="1262"/>
                  </a:lnTo>
                  <a:lnTo>
                    <a:pt x="1117" y="1262"/>
                  </a:lnTo>
                  <a:lnTo>
                    <a:pt x="1126" y="1232"/>
                  </a:lnTo>
                  <a:lnTo>
                    <a:pt x="1137" y="1202"/>
                  </a:lnTo>
                  <a:lnTo>
                    <a:pt x="1158" y="1143"/>
                  </a:lnTo>
                  <a:lnTo>
                    <a:pt x="1181" y="1087"/>
                  </a:lnTo>
                  <a:lnTo>
                    <a:pt x="1201" y="1033"/>
                  </a:lnTo>
                  <a:lnTo>
                    <a:pt x="1201" y="1033"/>
                  </a:lnTo>
                  <a:lnTo>
                    <a:pt x="1204" y="1031"/>
                  </a:lnTo>
                  <a:lnTo>
                    <a:pt x="1208" y="1029"/>
                  </a:lnTo>
                  <a:lnTo>
                    <a:pt x="1218" y="1027"/>
                  </a:lnTo>
                  <a:lnTo>
                    <a:pt x="1228" y="1029"/>
                  </a:lnTo>
                  <a:lnTo>
                    <a:pt x="1238" y="1030"/>
                  </a:lnTo>
                  <a:lnTo>
                    <a:pt x="1248" y="1033"/>
                  </a:lnTo>
                  <a:lnTo>
                    <a:pt x="1259" y="1037"/>
                  </a:lnTo>
                  <a:lnTo>
                    <a:pt x="1275" y="1046"/>
                  </a:lnTo>
                  <a:lnTo>
                    <a:pt x="1275" y="1046"/>
                  </a:lnTo>
                  <a:lnTo>
                    <a:pt x="1274" y="1052"/>
                  </a:lnTo>
                  <a:lnTo>
                    <a:pt x="1274" y="1057"/>
                  </a:lnTo>
                  <a:lnTo>
                    <a:pt x="1274" y="1063"/>
                  </a:lnTo>
                  <a:lnTo>
                    <a:pt x="1275" y="1068"/>
                  </a:lnTo>
                  <a:lnTo>
                    <a:pt x="1277" y="1072"/>
                  </a:lnTo>
                  <a:lnTo>
                    <a:pt x="1279" y="1077"/>
                  </a:lnTo>
                  <a:lnTo>
                    <a:pt x="1286" y="1083"/>
                  </a:lnTo>
                  <a:lnTo>
                    <a:pt x="1293" y="1090"/>
                  </a:lnTo>
                  <a:lnTo>
                    <a:pt x="1302" y="1095"/>
                  </a:lnTo>
                  <a:lnTo>
                    <a:pt x="1319" y="1105"/>
                  </a:lnTo>
                  <a:lnTo>
                    <a:pt x="1319" y="1105"/>
                  </a:lnTo>
                  <a:lnTo>
                    <a:pt x="1319" y="1116"/>
                  </a:lnTo>
                  <a:lnTo>
                    <a:pt x="1318" y="1128"/>
                  </a:lnTo>
                  <a:lnTo>
                    <a:pt x="1314" y="1140"/>
                  </a:lnTo>
                  <a:lnTo>
                    <a:pt x="1312" y="1151"/>
                  </a:lnTo>
                  <a:lnTo>
                    <a:pt x="1304" y="1172"/>
                  </a:lnTo>
                  <a:lnTo>
                    <a:pt x="1296" y="1193"/>
                  </a:lnTo>
                  <a:lnTo>
                    <a:pt x="1289" y="1214"/>
                  </a:lnTo>
                  <a:lnTo>
                    <a:pt x="1286" y="1225"/>
                  </a:lnTo>
                  <a:lnTo>
                    <a:pt x="1283" y="1235"/>
                  </a:lnTo>
                  <a:lnTo>
                    <a:pt x="1282" y="1246"/>
                  </a:lnTo>
                  <a:lnTo>
                    <a:pt x="1282" y="1258"/>
                  </a:lnTo>
                  <a:lnTo>
                    <a:pt x="1283" y="1269"/>
                  </a:lnTo>
                  <a:lnTo>
                    <a:pt x="1287" y="1281"/>
                  </a:lnTo>
                  <a:lnTo>
                    <a:pt x="1287" y="1281"/>
                  </a:lnTo>
                  <a:lnTo>
                    <a:pt x="1286" y="1289"/>
                  </a:lnTo>
                  <a:lnTo>
                    <a:pt x="1283" y="1294"/>
                  </a:lnTo>
                  <a:lnTo>
                    <a:pt x="1280" y="1301"/>
                  </a:lnTo>
                  <a:lnTo>
                    <a:pt x="1276" y="1305"/>
                  </a:lnTo>
                  <a:lnTo>
                    <a:pt x="1272" y="1309"/>
                  </a:lnTo>
                  <a:lnTo>
                    <a:pt x="1266" y="1312"/>
                  </a:lnTo>
                  <a:lnTo>
                    <a:pt x="1262" y="1316"/>
                  </a:lnTo>
                  <a:lnTo>
                    <a:pt x="1257" y="1317"/>
                  </a:lnTo>
                  <a:lnTo>
                    <a:pt x="1251" y="1318"/>
                  </a:lnTo>
                  <a:lnTo>
                    <a:pt x="1246" y="1318"/>
                  </a:lnTo>
                  <a:lnTo>
                    <a:pt x="1242" y="1316"/>
                  </a:lnTo>
                  <a:lnTo>
                    <a:pt x="1237" y="1313"/>
                  </a:lnTo>
                  <a:lnTo>
                    <a:pt x="1234" y="1310"/>
                  </a:lnTo>
                  <a:lnTo>
                    <a:pt x="1232" y="1305"/>
                  </a:lnTo>
                  <a:lnTo>
                    <a:pt x="1231" y="1298"/>
                  </a:lnTo>
                  <a:lnTo>
                    <a:pt x="1230" y="1291"/>
                  </a:lnTo>
                  <a:lnTo>
                    <a:pt x="1230" y="1291"/>
                  </a:lnTo>
                  <a:lnTo>
                    <a:pt x="1223" y="1312"/>
                  </a:lnTo>
                  <a:lnTo>
                    <a:pt x="1217" y="1333"/>
                  </a:lnTo>
                  <a:lnTo>
                    <a:pt x="1208" y="1352"/>
                  </a:lnTo>
                  <a:lnTo>
                    <a:pt x="1204" y="1362"/>
                  </a:lnTo>
                  <a:lnTo>
                    <a:pt x="1199" y="1370"/>
                  </a:lnTo>
                  <a:lnTo>
                    <a:pt x="1199" y="1370"/>
                  </a:lnTo>
                  <a:lnTo>
                    <a:pt x="1203" y="1373"/>
                  </a:lnTo>
                  <a:lnTo>
                    <a:pt x="1207" y="1379"/>
                  </a:lnTo>
                  <a:lnTo>
                    <a:pt x="1210" y="1384"/>
                  </a:lnTo>
                  <a:lnTo>
                    <a:pt x="1211" y="1390"/>
                  </a:lnTo>
                  <a:lnTo>
                    <a:pt x="1212" y="1397"/>
                  </a:lnTo>
                  <a:lnTo>
                    <a:pt x="1212" y="1404"/>
                  </a:lnTo>
                  <a:lnTo>
                    <a:pt x="1208" y="1419"/>
                  </a:lnTo>
                  <a:lnTo>
                    <a:pt x="1204" y="1435"/>
                  </a:lnTo>
                  <a:lnTo>
                    <a:pt x="1200" y="1453"/>
                  </a:lnTo>
                  <a:lnTo>
                    <a:pt x="1196" y="1469"/>
                  </a:lnTo>
                  <a:lnTo>
                    <a:pt x="1193" y="1483"/>
                  </a:lnTo>
                  <a:lnTo>
                    <a:pt x="1193" y="1483"/>
                  </a:lnTo>
                  <a:lnTo>
                    <a:pt x="1192" y="1503"/>
                  </a:lnTo>
                  <a:lnTo>
                    <a:pt x="1193" y="1523"/>
                  </a:lnTo>
                  <a:lnTo>
                    <a:pt x="1193" y="1544"/>
                  </a:lnTo>
                  <a:lnTo>
                    <a:pt x="1193" y="1564"/>
                  </a:lnTo>
                  <a:lnTo>
                    <a:pt x="1193" y="1564"/>
                  </a:lnTo>
                  <a:lnTo>
                    <a:pt x="1188" y="1625"/>
                  </a:lnTo>
                  <a:lnTo>
                    <a:pt x="1182" y="1684"/>
                  </a:lnTo>
                  <a:lnTo>
                    <a:pt x="1169" y="1791"/>
                  </a:lnTo>
                  <a:lnTo>
                    <a:pt x="1169" y="1791"/>
                  </a:lnTo>
                  <a:lnTo>
                    <a:pt x="1159" y="1797"/>
                  </a:lnTo>
                  <a:lnTo>
                    <a:pt x="1147" y="1804"/>
                  </a:lnTo>
                  <a:lnTo>
                    <a:pt x="1137" y="1809"/>
                  </a:lnTo>
                  <a:lnTo>
                    <a:pt x="1124" y="1814"/>
                  </a:lnTo>
                  <a:lnTo>
                    <a:pt x="1111" y="1819"/>
                  </a:lnTo>
                  <a:lnTo>
                    <a:pt x="1098" y="1822"/>
                  </a:lnTo>
                  <a:lnTo>
                    <a:pt x="1071" y="1827"/>
                  </a:lnTo>
                  <a:lnTo>
                    <a:pt x="1044" y="1831"/>
                  </a:lnTo>
                  <a:lnTo>
                    <a:pt x="1017" y="1832"/>
                  </a:lnTo>
                  <a:lnTo>
                    <a:pt x="991" y="1832"/>
                  </a:lnTo>
                  <a:lnTo>
                    <a:pt x="968" y="1829"/>
                  </a:lnTo>
                  <a:lnTo>
                    <a:pt x="968" y="1829"/>
                  </a:lnTo>
                  <a:close/>
                  <a:moveTo>
                    <a:pt x="23" y="735"/>
                  </a:moveTo>
                  <a:lnTo>
                    <a:pt x="23" y="735"/>
                  </a:lnTo>
                  <a:lnTo>
                    <a:pt x="22" y="743"/>
                  </a:lnTo>
                  <a:lnTo>
                    <a:pt x="24" y="752"/>
                  </a:lnTo>
                  <a:lnTo>
                    <a:pt x="26" y="764"/>
                  </a:lnTo>
                  <a:lnTo>
                    <a:pt x="31" y="775"/>
                  </a:lnTo>
                  <a:lnTo>
                    <a:pt x="39" y="796"/>
                  </a:lnTo>
                  <a:lnTo>
                    <a:pt x="44" y="804"/>
                  </a:lnTo>
                  <a:lnTo>
                    <a:pt x="48" y="809"/>
                  </a:lnTo>
                  <a:lnTo>
                    <a:pt x="48" y="809"/>
                  </a:lnTo>
                  <a:lnTo>
                    <a:pt x="60" y="820"/>
                  </a:lnTo>
                  <a:lnTo>
                    <a:pt x="77" y="832"/>
                  </a:lnTo>
                  <a:lnTo>
                    <a:pt x="77" y="832"/>
                  </a:lnTo>
                  <a:lnTo>
                    <a:pt x="88" y="837"/>
                  </a:lnTo>
                  <a:lnTo>
                    <a:pt x="100" y="841"/>
                  </a:lnTo>
                  <a:lnTo>
                    <a:pt x="112" y="843"/>
                  </a:lnTo>
                  <a:lnTo>
                    <a:pt x="125" y="844"/>
                  </a:lnTo>
                  <a:lnTo>
                    <a:pt x="137" y="844"/>
                  </a:lnTo>
                  <a:lnTo>
                    <a:pt x="148" y="842"/>
                  </a:lnTo>
                  <a:lnTo>
                    <a:pt x="160" y="839"/>
                  </a:lnTo>
                  <a:lnTo>
                    <a:pt x="172" y="835"/>
                  </a:lnTo>
                  <a:lnTo>
                    <a:pt x="183" y="830"/>
                  </a:lnTo>
                  <a:lnTo>
                    <a:pt x="192" y="824"/>
                  </a:lnTo>
                  <a:lnTo>
                    <a:pt x="201" y="818"/>
                  </a:lnTo>
                  <a:lnTo>
                    <a:pt x="208" y="810"/>
                  </a:lnTo>
                  <a:lnTo>
                    <a:pt x="215" y="803"/>
                  </a:lnTo>
                  <a:lnTo>
                    <a:pt x="220" y="794"/>
                  </a:lnTo>
                  <a:lnTo>
                    <a:pt x="223" y="786"/>
                  </a:lnTo>
                  <a:lnTo>
                    <a:pt x="224" y="777"/>
                  </a:lnTo>
                  <a:lnTo>
                    <a:pt x="224" y="777"/>
                  </a:lnTo>
                  <a:lnTo>
                    <a:pt x="232" y="777"/>
                  </a:lnTo>
                  <a:lnTo>
                    <a:pt x="232" y="777"/>
                  </a:lnTo>
                  <a:lnTo>
                    <a:pt x="232" y="773"/>
                  </a:lnTo>
                  <a:lnTo>
                    <a:pt x="233" y="768"/>
                  </a:lnTo>
                  <a:lnTo>
                    <a:pt x="232" y="757"/>
                  </a:lnTo>
                  <a:lnTo>
                    <a:pt x="230" y="743"/>
                  </a:lnTo>
                  <a:lnTo>
                    <a:pt x="230" y="743"/>
                  </a:lnTo>
                  <a:lnTo>
                    <a:pt x="230" y="732"/>
                  </a:lnTo>
                  <a:lnTo>
                    <a:pt x="229" y="723"/>
                  </a:lnTo>
                  <a:lnTo>
                    <a:pt x="227" y="715"/>
                  </a:lnTo>
                  <a:lnTo>
                    <a:pt x="223" y="707"/>
                  </a:lnTo>
                  <a:lnTo>
                    <a:pt x="214" y="691"/>
                  </a:lnTo>
                  <a:lnTo>
                    <a:pt x="202" y="674"/>
                  </a:lnTo>
                  <a:lnTo>
                    <a:pt x="202" y="674"/>
                  </a:lnTo>
                  <a:lnTo>
                    <a:pt x="194" y="670"/>
                  </a:lnTo>
                  <a:lnTo>
                    <a:pt x="186" y="668"/>
                  </a:lnTo>
                  <a:lnTo>
                    <a:pt x="167" y="662"/>
                  </a:lnTo>
                  <a:lnTo>
                    <a:pt x="145" y="657"/>
                  </a:lnTo>
                  <a:lnTo>
                    <a:pt x="135" y="654"/>
                  </a:lnTo>
                  <a:lnTo>
                    <a:pt x="124" y="650"/>
                  </a:lnTo>
                  <a:lnTo>
                    <a:pt x="124" y="650"/>
                  </a:lnTo>
                  <a:lnTo>
                    <a:pt x="109" y="651"/>
                  </a:lnTo>
                  <a:lnTo>
                    <a:pt x="94" y="655"/>
                  </a:lnTo>
                  <a:lnTo>
                    <a:pt x="79" y="660"/>
                  </a:lnTo>
                  <a:lnTo>
                    <a:pt x="65" y="668"/>
                  </a:lnTo>
                  <a:lnTo>
                    <a:pt x="52" y="676"/>
                  </a:lnTo>
                  <a:lnTo>
                    <a:pt x="41" y="686"/>
                  </a:lnTo>
                  <a:lnTo>
                    <a:pt x="37" y="692"/>
                  </a:lnTo>
                  <a:lnTo>
                    <a:pt x="33" y="698"/>
                  </a:lnTo>
                  <a:lnTo>
                    <a:pt x="30" y="704"/>
                  </a:lnTo>
                  <a:lnTo>
                    <a:pt x="27" y="711"/>
                  </a:lnTo>
                  <a:lnTo>
                    <a:pt x="27" y="711"/>
                  </a:lnTo>
                  <a:lnTo>
                    <a:pt x="32" y="712"/>
                  </a:lnTo>
                  <a:lnTo>
                    <a:pt x="33" y="713"/>
                  </a:lnTo>
                  <a:lnTo>
                    <a:pt x="33" y="716"/>
                  </a:lnTo>
                  <a:lnTo>
                    <a:pt x="33" y="716"/>
                  </a:lnTo>
                  <a:lnTo>
                    <a:pt x="29" y="716"/>
                  </a:lnTo>
                  <a:lnTo>
                    <a:pt x="25" y="718"/>
                  </a:lnTo>
                  <a:lnTo>
                    <a:pt x="25" y="718"/>
                  </a:lnTo>
                  <a:lnTo>
                    <a:pt x="27" y="721"/>
                  </a:lnTo>
                  <a:lnTo>
                    <a:pt x="27" y="724"/>
                  </a:lnTo>
                  <a:lnTo>
                    <a:pt x="27" y="727"/>
                  </a:lnTo>
                  <a:lnTo>
                    <a:pt x="26" y="729"/>
                  </a:lnTo>
                  <a:lnTo>
                    <a:pt x="24" y="733"/>
                  </a:lnTo>
                  <a:lnTo>
                    <a:pt x="23" y="735"/>
                  </a:lnTo>
                  <a:lnTo>
                    <a:pt x="23" y="735"/>
                  </a:lnTo>
                  <a:close/>
                  <a:moveTo>
                    <a:pt x="1247" y="91"/>
                  </a:moveTo>
                  <a:lnTo>
                    <a:pt x="1247" y="91"/>
                  </a:lnTo>
                  <a:lnTo>
                    <a:pt x="1234" y="73"/>
                  </a:lnTo>
                  <a:lnTo>
                    <a:pt x="1221" y="56"/>
                  </a:lnTo>
                  <a:lnTo>
                    <a:pt x="1215" y="49"/>
                  </a:lnTo>
                  <a:lnTo>
                    <a:pt x="1207" y="41"/>
                  </a:lnTo>
                  <a:lnTo>
                    <a:pt x="1200" y="35"/>
                  </a:lnTo>
                  <a:lnTo>
                    <a:pt x="1191" y="30"/>
                  </a:lnTo>
                  <a:lnTo>
                    <a:pt x="1191" y="30"/>
                  </a:lnTo>
                  <a:lnTo>
                    <a:pt x="1184" y="26"/>
                  </a:lnTo>
                  <a:lnTo>
                    <a:pt x="1176" y="23"/>
                  </a:lnTo>
                  <a:lnTo>
                    <a:pt x="1170" y="21"/>
                  </a:lnTo>
                  <a:lnTo>
                    <a:pt x="1163" y="20"/>
                  </a:lnTo>
                  <a:lnTo>
                    <a:pt x="1150" y="19"/>
                  </a:lnTo>
                  <a:lnTo>
                    <a:pt x="1137" y="21"/>
                  </a:lnTo>
                  <a:lnTo>
                    <a:pt x="1124" y="23"/>
                  </a:lnTo>
                  <a:lnTo>
                    <a:pt x="1111" y="27"/>
                  </a:lnTo>
                  <a:lnTo>
                    <a:pt x="1085" y="37"/>
                  </a:lnTo>
                  <a:lnTo>
                    <a:pt x="1085" y="37"/>
                  </a:lnTo>
                  <a:lnTo>
                    <a:pt x="1059" y="46"/>
                  </a:lnTo>
                  <a:lnTo>
                    <a:pt x="1032" y="53"/>
                  </a:lnTo>
                  <a:lnTo>
                    <a:pt x="1007" y="62"/>
                  </a:lnTo>
                  <a:lnTo>
                    <a:pt x="996" y="67"/>
                  </a:lnTo>
                  <a:lnTo>
                    <a:pt x="986" y="72"/>
                  </a:lnTo>
                  <a:lnTo>
                    <a:pt x="976" y="78"/>
                  </a:lnTo>
                  <a:lnTo>
                    <a:pt x="968" y="85"/>
                  </a:lnTo>
                  <a:lnTo>
                    <a:pt x="960" y="93"/>
                  </a:lnTo>
                  <a:lnTo>
                    <a:pt x="953" y="102"/>
                  </a:lnTo>
                  <a:lnTo>
                    <a:pt x="947" y="112"/>
                  </a:lnTo>
                  <a:lnTo>
                    <a:pt x="944" y="124"/>
                  </a:lnTo>
                  <a:lnTo>
                    <a:pt x="941" y="138"/>
                  </a:lnTo>
                  <a:lnTo>
                    <a:pt x="940" y="153"/>
                  </a:lnTo>
                  <a:lnTo>
                    <a:pt x="940" y="153"/>
                  </a:lnTo>
                  <a:lnTo>
                    <a:pt x="941" y="177"/>
                  </a:lnTo>
                  <a:lnTo>
                    <a:pt x="943" y="204"/>
                  </a:lnTo>
                  <a:lnTo>
                    <a:pt x="946" y="231"/>
                  </a:lnTo>
                  <a:lnTo>
                    <a:pt x="950" y="258"/>
                  </a:lnTo>
                  <a:lnTo>
                    <a:pt x="958" y="311"/>
                  </a:lnTo>
                  <a:lnTo>
                    <a:pt x="961" y="336"/>
                  </a:lnTo>
                  <a:lnTo>
                    <a:pt x="962" y="359"/>
                  </a:lnTo>
                  <a:lnTo>
                    <a:pt x="962" y="359"/>
                  </a:lnTo>
                  <a:lnTo>
                    <a:pt x="976" y="340"/>
                  </a:lnTo>
                  <a:lnTo>
                    <a:pt x="992" y="323"/>
                  </a:lnTo>
                  <a:lnTo>
                    <a:pt x="1009" y="307"/>
                  </a:lnTo>
                  <a:lnTo>
                    <a:pt x="1027" y="293"/>
                  </a:lnTo>
                  <a:lnTo>
                    <a:pt x="1048" y="280"/>
                  </a:lnTo>
                  <a:lnTo>
                    <a:pt x="1068" y="269"/>
                  </a:lnTo>
                  <a:lnTo>
                    <a:pt x="1091" y="259"/>
                  </a:lnTo>
                  <a:lnTo>
                    <a:pt x="1113" y="249"/>
                  </a:lnTo>
                  <a:lnTo>
                    <a:pt x="1137" y="242"/>
                  </a:lnTo>
                  <a:lnTo>
                    <a:pt x="1162" y="234"/>
                  </a:lnTo>
                  <a:lnTo>
                    <a:pt x="1188" y="228"/>
                  </a:lnTo>
                  <a:lnTo>
                    <a:pt x="1214" y="222"/>
                  </a:lnTo>
                  <a:lnTo>
                    <a:pt x="1242" y="218"/>
                  </a:lnTo>
                  <a:lnTo>
                    <a:pt x="1269" y="214"/>
                  </a:lnTo>
                  <a:lnTo>
                    <a:pt x="1326" y="206"/>
                  </a:lnTo>
                  <a:lnTo>
                    <a:pt x="1326" y="206"/>
                  </a:lnTo>
                  <a:lnTo>
                    <a:pt x="1319" y="191"/>
                  </a:lnTo>
                  <a:lnTo>
                    <a:pt x="1310" y="176"/>
                  </a:lnTo>
                  <a:lnTo>
                    <a:pt x="1301" y="160"/>
                  </a:lnTo>
                  <a:lnTo>
                    <a:pt x="1290" y="146"/>
                  </a:lnTo>
                  <a:lnTo>
                    <a:pt x="1268" y="117"/>
                  </a:lnTo>
                  <a:lnTo>
                    <a:pt x="1247" y="91"/>
                  </a:lnTo>
                  <a:lnTo>
                    <a:pt x="1247" y="91"/>
                  </a:lnTo>
                  <a:close/>
                  <a:moveTo>
                    <a:pt x="1449" y="263"/>
                  </a:moveTo>
                  <a:lnTo>
                    <a:pt x="1449" y="263"/>
                  </a:lnTo>
                  <a:lnTo>
                    <a:pt x="1441" y="262"/>
                  </a:lnTo>
                  <a:lnTo>
                    <a:pt x="1431" y="261"/>
                  </a:lnTo>
                  <a:lnTo>
                    <a:pt x="1422" y="260"/>
                  </a:lnTo>
                  <a:lnTo>
                    <a:pt x="1412" y="259"/>
                  </a:lnTo>
                  <a:lnTo>
                    <a:pt x="1412" y="259"/>
                  </a:lnTo>
                  <a:lnTo>
                    <a:pt x="1386" y="250"/>
                  </a:lnTo>
                  <a:lnTo>
                    <a:pt x="1360" y="241"/>
                  </a:lnTo>
                  <a:lnTo>
                    <a:pt x="1347" y="237"/>
                  </a:lnTo>
                  <a:lnTo>
                    <a:pt x="1334" y="234"/>
                  </a:lnTo>
                  <a:lnTo>
                    <a:pt x="1321" y="232"/>
                  </a:lnTo>
                  <a:lnTo>
                    <a:pt x="1309" y="231"/>
                  </a:lnTo>
                  <a:lnTo>
                    <a:pt x="1309" y="231"/>
                  </a:lnTo>
                  <a:lnTo>
                    <a:pt x="1290" y="232"/>
                  </a:lnTo>
                  <a:lnTo>
                    <a:pt x="1269" y="234"/>
                  </a:lnTo>
                  <a:lnTo>
                    <a:pt x="1249" y="237"/>
                  </a:lnTo>
                  <a:lnTo>
                    <a:pt x="1229" y="241"/>
                  </a:lnTo>
                  <a:lnTo>
                    <a:pt x="1189" y="249"/>
                  </a:lnTo>
                  <a:lnTo>
                    <a:pt x="1154" y="259"/>
                  </a:lnTo>
                  <a:lnTo>
                    <a:pt x="1154" y="259"/>
                  </a:lnTo>
                  <a:lnTo>
                    <a:pt x="1131" y="265"/>
                  </a:lnTo>
                  <a:lnTo>
                    <a:pt x="1110" y="275"/>
                  </a:lnTo>
                  <a:lnTo>
                    <a:pt x="1089" y="284"/>
                  </a:lnTo>
                  <a:lnTo>
                    <a:pt x="1069" y="296"/>
                  </a:lnTo>
                  <a:lnTo>
                    <a:pt x="1050" y="308"/>
                  </a:lnTo>
                  <a:lnTo>
                    <a:pt x="1033" y="321"/>
                  </a:lnTo>
                  <a:lnTo>
                    <a:pt x="1016" y="335"/>
                  </a:lnTo>
                  <a:lnTo>
                    <a:pt x="1002" y="350"/>
                  </a:lnTo>
                  <a:lnTo>
                    <a:pt x="1002" y="350"/>
                  </a:lnTo>
                  <a:lnTo>
                    <a:pt x="995" y="355"/>
                  </a:lnTo>
                  <a:lnTo>
                    <a:pt x="990" y="359"/>
                  </a:lnTo>
                  <a:lnTo>
                    <a:pt x="985" y="365"/>
                  </a:lnTo>
                  <a:lnTo>
                    <a:pt x="979" y="369"/>
                  </a:lnTo>
                  <a:lnTo>
                    <a:pt x="979" y="369"/>
                  </a:lnTo>
                  <a:lnTo>
                    <a:pt x="969" y="382"/>
                  </a:lnTo>
                  <a:lnTo>
                    <a:pt x="960" y="397"/>
                  </a:lnTo>
                  <a:lnTo>
                    <a:pt x="953" y="412"/>
                  </a:lnTo>
                  <a:lnTo>
                    <a:pt x="945" y="429"/>
                  </a:lnTo>
                  <a:lnTo>
                    <a:pt x="933" y="462"/>
                  </a:lnTo>
                  <a:lnTo>
                    <a:pt x="927" y="479"/>
                  </a:lnTo>
                  <a:lnTo>
                    <a:pt x="920" y="496"/>
                  </a:lnTo>
                  <a:lnTo>
                    <a:pt x="920" y="496"/>
                  </a:lnTo>
                  <a:lnTo>
                    <a:pt x="912" y="517"/>
                  </a:lnTo>
                  <a:lnTo>
                    <a:pt x="901" y="536"/>
                  </a:lnTo>
                  <a:lnTo>
                    <a:pt x="892" y="555"/>
                  </a:lnTo>
                  <a:lnTo>
                    <a:pt x="884" y="576"/>
                  </a:lnTo>
                  <a:lnTo>
                    <a:pt x="884" y="576"/>
                  </a:lnTo>
                  <a:lnTo>
                    <a:pt x="878" y="594"/>
                  </a:lnTo>
                  <a:lnTo>
                    <a:pt x="874" y="612"/>
                  </a:lnTo>
                  <a:lnTo>
                    <a:pt x="870" y="631"/>
                  </a:lnTo>
                  <a:lnTo>
                    <a:pt x="866" y="650"/>
                  </a:lnTo>
                  <a:lnTo>
                    <a:pt x="866" y="650"/>
                  </a:lnTo>
                  <a:lnTo>
                    <a:pt x="860" y="673"/>
                  </a:lnTo>
                  <a:lnTo>
                    <a:pt x="855" y="698"/>
                  </a:lnTo>
                  <a:lnTo>
                    <a:pt x="851" y="722"/>
                  </a:lnTo>
                  <a:lnTo>
                    <a:pt x="848" y="748"/>
                  </a:lnTo>
                  <a:lnTo>
                    <a:pt x="845" y="774"/>
                  </a:lnTo>
                  <a:lnTo>
                    <a:pt x="844" y="801"/>
                  </a:lnTo>
                  <a:lnTo>
                    <a:pt x="845" y="829"/>
                  </a:lnTo>
                  <a:lnTo>
                    <a:pt x="849" y="858"/>
                  </a:lnTo>
                  <a:lnTo>
                    <a:pt x="849" y="858"/>
                  </a:lnTo>
                  <a:lnTo>
                    <a:pt x="849" y="852"/>
                  </a:lnTo>
                  <a:lnTo>
                    <a:pt x="850" y="847"/>
                  </a:lnTo>
                  <a:lnTo>
                    <a:pt x="852" y="842"/>
                  </a:lnTo>
                  <a:lnTo>
                    <a:pt x="854" y="839"/>
                  </a:lnTo>
                  <a:lnTo>
                    <a:pt x="858" y="832"/>
                  </a:lnTo>
                  <a:lnTo>
                    <a:pt x="860" y="826"/>
                  </a:lnTo>
                  <a:lnTo>
                    <a:pt x="862" y="822"/>
                  </a:lnTo>
                  <a:lnTo>
                    <a:pt x="862" y="822"/>
                  </a:lnTo>
                  <a:lnTo>
                    <a:pt x="880" y="805"/>
                  </a:lnTo>
                  <a:lnTo>
                    <a:pt x="897" y="788"/>
                  </a:lnTo>
                  <a:lnTo>
                    <a:pt x="931" y="751"/>
                  </a:lnTo>
                  <a:lnTo>
                    <a:pt x="948" y="733"/>
                  </a:lnTo>
                  <a:lnTo>
                    <a:pt x="965" y="715"/>
                  </a:lnTo>
                  <a:lnTo>
                    <a:pt x="984" y="697"/>
                  </a:lnTo>
                  <a:lnTo>
                    <a:pt x="1004" y="678"/>
                  </a:lnTo>
                  <a:lnTo>
                    <a:pt x="1004" y="678"/>
                  </a:lnTo>
                  <a:lnTo>
                    <a:pt x="1024" y="663"/>
                  </a:lnTo>
                  <a:lnTo>
                    <a:pt x="1045" y="648"/>
                  </a:lnTo>
                  <a:lnTo>
                    <a:pt x="1065" y="635"/>
                  </a:lnTo>
                  <a:lnTo>
                    <a:pt x="1086" y="621"/>
                  </a:lnTo>
                  <a:lnTo>
                    <a:pt x="1131" y="594"/>
                  </a:lnTo>
                  <a:lnTo>
                    <a:pt x="1178" y="568"/>
                  </a:lnTo>
                  <a:lnTo>
                    <a:pt x="1178" y="568"/>
                  </a:lnTo>
                  <a:lnTo>
                    <a:pt x="1208" y="552"/>
                  </a:lnTo>
                  <a:lnTo>
                    <a:pt x="1241" y="536"/>
                  </a:lnTo>
                  <a:lnTo>
                    <a:pt x="1272" y="521"/>
                  </a:lnTo>
                  <a:lnTo>
                    <a:pt x="1305" y="506"/>
                  </a:lnTo>
                  <a:lnTo>
                    <a:pt x="1338" y="492"/>
                  </a:lnTo>
                  <a:lnTo>
                    <a:pt x="1372" y="480"/>
                  </a:lnTo>
                  <a:lnTo>
                    <a:pt x="1407" y="469"/>
                  </a:lnTo>
                  <a:lnTo>
                    <a:pt x="1441" y="458"/>
                  </a:lnTo>
                  <a:lnTo>
                    <a:pt x="1476" y="449"/>
                  </a:lnTo>
                  <a:lnTo>
                    <a:pt x="1513" y="442"/>
                  </a:lnTo>
                  <a:lnTo>
                    <a:pt x="1548" y="436"/>
                  </a:lnTo>
                  <a:lnTo>
                    <a:pt x="1584" y="432"/>
                  </a:lnTo>
                  <a:lnTo>
                    <a:pt x="1621" y="430"/>
                  </a:lnTo>
                  <a:lnTo>
                    <a:pt x="1657" y="430"/>
                  </a:lnTo>
                  <a:lnTo>
                    <a:pt x="1693" y="433"/>
                  </a:lnTo>
                  <a:lnTo>
                    <a:pt x="1730" y="438"/>
                  </a:lnTo>
                  <a:lnTo>
                    <a:pt x="1730" y="438"/>
                  </a:lnTo>
                  <a:lnTo>
                    <a:pt x="1702" y="410"/>
                  </a:lnTo>
                  <a:lnTo>
                    <a:pt x="1673" y="382"/>
                  </a:lnTo>
                  <a:lnTo>
                    <a:pt x="1657" y="369"/>
                  </a:lnTo>
                  <a:lnTo>
                    <a:pt x="1642" y="356"/>
                  </a:lnTo>
                  <a:lnTo>
                    <a:pt x="1625" y="344"/>
                  </a:lnTo>
                  <a:lnTo>
                    <a:pt x="1608" y="333"/>
                  </a:lnTo>
                  <a:lnTo>
                    <a:pt x="1591" y="322"/>
                  </a:lnTo>
                  <a:lnTo>
                    <a:pt x="1572" y="311"/>
                  </a:lnTo>
                  <a:lnTo>
                    <a:pt x="1553" y="302"/>
                  </a:lnTo>
                  <a:lnTo>
                    <a:pt x="1534" y="292"/>
                  </a:lnTo>
                  <a:lnTo>
                    <a:pt x="1514" y="283"/>
                  </a:lnTo>
                  <a:lnTo>
                    <a:pt x="1493" y="276"/>
                  </a:lnTo>
                  <a:lnTo>
                    <a:pt x="1472" y="269"/>
                  </a:lnTo>
                  <a:lnTo>
                    <a:pt x="1449" y="263"/>
                  </a:lnTo>
                  <a:lnTo>
                    <a:pt x="1449" y="263"/>
                  </a:lnTo>
                  <a:close/>
                  <a:moveTo>
                    <a:pt x="869" y="426"/>
                  </a:moveTo>
                  <a:lnTo>
                    <a:pt x="869" y="426"/>
                  </a:lnTo>
                  <a:lnTo>
                    <a:pt x="875" y="429"/>
                  </a:lnTo>
                  <a:lnTo>
                    <a:pt x="881" y="433"/>
                  </a:lnTo>
                  <a:lnTo>
                    <a:pt x="888" y="440"/>
                  </a:lnTo>
                  <a:lnTo>
                    <a:pt x="892" y="444"/>
                  </a:lnTo>
                  <a:lnTo>
                    <a:pt x="897" y="446"/>
                  </a:lnTo>
                  <a:lnTo>
                    <a:pt x="902" y="449"/>
                  </a:lnTo>
                  <a:lnTo>
                    <a:pt x="911" y="453"/>
                  </a:lnTo>
                  <a:lnTo>
                    <a:pt x="911" y="453"/>
                  </a:lnTo>
                  <a:lnTo>
                    <a:pt x="913" y="449"/>
                  </a:lnTo>
                  <a:lnTo>
                    <a:pt x="915" y="445"/>
                  </a:lnTo>
                  <a:lnTo>
                    <a:pt x="918" y="438"/>
                  </a:lnTo>
                  <a:lnTo>
                    <a:pt x="919" y="430"/>
                  </a:lnTo>
                  <a:lnTo>
                    <a:pt x="923" y="423"/>
                  </a:lnTo>
                  <a:lnTo>
                    <a:pt x="923" y="423"/>
                  </a:lnTo>
                  <a:lnTo>
                    <a:pt x="915" y="418"/>
                  </a:lnTo>
                  <a:lnTo>
                    <a:pt x="908" y="413"/>
                  </a:lnTo>
                  <a:lnTo>
                    <a:pt x="901" y="406"/>
                  </a:lnTo>
                  <a:lnTo>
                    <a:pt x="897" y="400"/>
                  </a:lnTo>
                  <a:lnTo>
                    <a:pt x="894" y="393"/>
                  </a:lnTo>
                  <a:lnTo>
                    <a:pt x="892" y="385"/>
                  </a:lnTo>
                  <a:lnTo>
                    <a:pt x="890" y="376"/>
                  </a:lnTo>
                  <a:lnTo>
                    <a:pt x="890" y="369"/>
                  </a:lnTo>
                  <a:lnTo>
                    <a:pt x="892" y="362"/>
                  </a:lnTo>
                  <a:lnTo>
                    <a:pt x="895" y="354"/>
                  </a:lnTo>
                  <a:lnTo>
                    <a:pt x="899" y="348"/>
                  </a:lnTo>
                  <a:lnTo>
                    <a:pt x="904" y="341"/>
                  </a:lnTo>
                  <a:lnTo>
                    <a:pt x="912" y="336"/>
                  </a:lnTo>
                  <a:lnTo>
                    <a:pt x="919" y="332"/>
                  </a:lnTo>
                  <a:lnTo>
                    <a:pt x="929" y="328"/>
                  </a:lnTo>
                  <a:lnTo>
                    <a:pt x="940" y="327"/>
                  </a:lnTo>
                  <a:lnTo>
                    <a:pt x="940" y="327"/>
                  </a:lnTo>
                  <a:lnTo>
                    <a:pt x="939" y="322"/>
                  </a:lnTo>
                  <a:lnTo>
                    <a:pt x="938" y="317"/>
                  </a:lnTo>
                  <a:lnTo>
                    <a:pt x="938" y="306"/>
                  </a:lnTo>
                  <a:lnTo>
                    <a:pt x="936" y="296"/>
                  </a:lnTo>
                  <a:lnTo>
                    <a:pt x="934" y="293"/>
                  </a:lnTo>
                  <a:lnTo>
                    <a:pt x="932" y="290"/>
                  </a:lnTo>
                  <a:lnTo>
                    <a:pt x="932" y="290"/>
                  </a:lnTo>
                  <a:lnTo>
                    <a:pt x="923" y="293"/>
                  </a:lnTo>
                  <a:lnTo>
                    <a:pt x="912" y="297"/>
                  </a:lnTo>
                  <a:lnTo>
                    <a:pt x="903" y="302"/>
                  </a:lnTo>
                  <a:lnTo>
                    <a:pt x="895" y="308"/>
                  </a:lnTo>
                  <a:lnTo>
                    <a:pt x="888" y="314"/>
                  </a:lnTo>
                  <a:lnTo>
                    <a:pt x="882" y="321"/>
                  </a:lnTo>
                  <a:lnTo>
                    <a:pt x="875" y="329"/>
                  </a:lnTo>
                  <a:lnTo>
                    <a:pt x="871" y="338"/>
                  </a:lnTo>
                  <a:lnTo>
                    <a:pt x="868" y="348"/>
                  </a:lnTo>
                  <a:lnTo>
                    <a:pt x="865" y="357"/>
                  </a:lnTo>
                  <a:lnTo>
                    <a:pt x="863" y="367"/>
                  </a:lnTo>
                  <a:lnTo>
                    <a:pt x="863" y="378"/>
                  </a:lnTo>
                  <a:lnTo>
                    <a:pt x="863" y="389"/>
                  </a:lnTo>
                  <a:lnTo>
                    <a:pt x="864" y="401"/>
                  </a:lnTo>
                  <a:lnTo>
                    <a:pt x="866" y="413"/>
                  </a:lnTo>
                  <a:lnTo>
                    <a:pt x="869" y="426"/>
                  </a:lnTo>
                  <a:lnTo>
                    <a:pt x="869" y="426"/>
                  </a:lnTo>
                  <a:close/>
                  <a:moveTo>
                    <a:pt x="689" y="391"/>
                  </a:moveTo>
                  <a:lnTo>
                    <a:pt x="689" y="391"/>
                  </a:lnTo>
                  <a:lnTo>
                    <a:pt x="674" y="399"/>
                  </a:lnTo>
                  <a:lnTo>
                    <a:pt x="660" y="409"/>
                  </a:lnTo>
                  <a:lnTo>
                    <a:pt x="645" y="417"/>
                  </a:lnTo>
                  <a:lnTo>
                    <a:pt x="630" y="426"/>
                  </a:lnTo>
                  <a:lnTo>
                    <a:pt x="630" y="426"/>
                  </a:lnTo>
                  <a:lnTo>
                    <a:pt x="517" y="474"/>
                  </a:lnTo>
                  <a:lnTo>
                    <a:pt x="405" y="523"/>
                  </a:lnTo>
                  <a:lnTo>
                    <a:pt x="350" y="548"/>
                  </a:lnTo>
                  <a:lnTo>
                    <a:pt x="295" y="574"/>
                  </a:lnTo>
                  <a:lnTo>
                    <a:pt x="242" y="601"/>
                  </a:lnTo>
                  <a:lnTo>
                    <a:pt x="190" y="629"/>
                  </a:lnTo>
                  <a:lnTo>
                    <a:pt x="190" y="629"/>
                  </a:lnTo>
                  <a:lnTo>
                    <a:pt x="192" y="630"/>
                  </a:lnTo>
                  <a:lnTo>
                    <a:pt x="194" y="631"/>
                  </a:lnTo>
                  <a:lnTo>
                    <a:pt x="197" y="636"/>
                  </a:lnTo>
                  <a:lnTo>
                    <a:pt x="199" y="638"/>
                  </a:lnTo>
                  <a:lnTo>
                    <a:pt x="201" y="640"/>
                  </a:lnTo>
                  <a:lnTo>
                    <a:pt x="204" y="642"/>
                  </a:lnTo>
                  <a:lnTo>
                    <a:pt x="209" y="642"/>
                  </a:lnTo>
                  <a:lnTo>
                    <a:pt x="209" y="642"/>
                  </a:lnTo>
                  <a:lnTo>
                    <a:pt x="213" y="641"/>
                  </a:lnTo>
                  <a:lnTo>
                    <a:pt x="216" y="640"/>
                  </a:lnTo>
                  <a:lnTo>
                    <a:pt x="223" y="635"/>
                  </a:lnTo>
                  <a:lnTo>
                    <a:pt x="230" y="629"/>
                  </a:lnTo>
                  <a:lnTo>
                    <a:pt x="236" y="625"/>
                  </a:lnTo>
                  <a:lnTo>
                    <a:pt x="236" y="625"/>
                  </a:lnTo>
                  <a:lnTo>
                    <a:pt x="259" y="612"/>
                  </a:lnTo>
                  <a:lnTo>
                    <a:pt x="283" y="599"/>
                  </a:lnTo>
                  <a:lnTo>
                    <a:pt x="327" y="578"/>
                  </a:lnTo>
                  <a:lnTo>
                    <a:pt x="327" y="578"/>
                  </a:lnTo>
                  <a:lnTo>
                    <a:pt x="356" y="565"/>
                  </a:lnTo>
                  <a:lnTo>
                    <a:pt x="387" y="552"/>
                  </a:lnTo>
                  <a:lnTo>
                    <a:pt x="417" y="539"/>
                  </a:lnTo>
                  <a:lnTo>
                    <a:pt x="448" y="526"/>
                  </a:lnTo>
                  <a:lnTo>
                    <a:pt x="448" y="526"/>
                  </a:lnTo>
                  <a:lnTo>
                    <a:pt x="473" y="516"/>
                  </a:lnTo>
                  <a:lnTo>
                    <a:pt x="498" y="506"/>
                  </a:lnTo>
                  <a:lnTo>
                    <a:pt x="547" y="487"/>
                  </a:lnTo>
                  <a:lnTo>
                    <a:pt x="596" y="468"/>
                  </a:lnTo>
                  <a:lnTo>
                    <a:pt x="620" y="458"/>
                  </a:lnTo>
                  <a:lnTo>
                    <a:pt x="642" y="447"/>
                  </a:lnTo>
                  <a:lnTo>
                    <a:pt x="642" y="447"/>
                  </a:lnTo>
                  <a:lnTo>
                    <a:pt x="743" y="401"/>
                  </a:lnTo>
                  <a:lnTo>
                    <a:pt x="791" y="380"/>
                  </a:lnTo>
                  <a:lnTo>
                    <a:pt x="839" y="359"/>
                  </a:lnTo>
                  <a:lnTo>
                    <a:pt x="839" y="359"/>
                  </a:lnTo>
                  <a:lnTo>
                    <a:pt x="840" y="354"/>
                  </a:lnTo>
                  <a:lnTo>
                    <a:pt x="842" y="349"/>
                  </a:lnTo>
                  <a:lnTo>
                    <a:pt x="848" y="338"/>
                  </a:lnTo>
                  <a:lnTo>
                    <a:pt x="851" y="333"/>
                  </a:lnTo>
                  <a:lnTo>
                    <a:pt x="852" y="327"/>
                  </a:lnTo>
                  <a:lnTo>
                    <a:pt x="853" y="322"/>
                  </a:lnTo>
                  <a:lnTo>
                    <a:pt x="852" y="318"/>
                  </a:lnTo>
                  <a:lnTo>
                    <a:pt x="852" y="318"/>
                  </a:lnTo>
                  <a:lnTo>
                    <a:pt x="833" y="329"/>
                  </a:lnTo>
                  <a:lnTo>
                    <a:pt x="813" y="340"/>
                  </a:lnTo>
                  <a:lnTo>
                    <a:pt x="793" y="349"/>
                  </a:lnTo>
                  <a:lnTo>
                    <a:pt x="773" y="357"/>
                  </a:lnTo>
                  <a:lnTo>
                    <a:pt x="731" y="373"/>
                  </a:lnTo>
                  <a:lnTo>
                    <a:pt x="710" y="382"/>
                  </a:lnTo>
                  <a:lnTo>
                    <a:pt x="689" y="391"/>
                  </a:lnTo>
                  <a:lnTo>
                    <a:pt x="689" y="391"/>
                  </a:lnTo>
                  <a:close/>
                  <a:moveTo>
                    <a:pt x="935" y="401"/>
                  </a:moveTo>
                  <a:lnTo>
                    <a:pt x="935" y="401"/>
                  </a:lnTo>
                  <a:lnTo>
                    <a:pt x="942" y="387"/>
                  </a:lnTo>
                  <a:lnTo>
                    <a:pt x="944" y="380"/>
                  </a:lnTo>
                  <a:lnTo>
                    <a:pt x="945" y="373"/>
                  </a:lnTo>
                  <a:lnTo>
                    <a:pt x="945" y="366"/>
                  </a:lnTo>
                  <a:lnTo>
                    <a:pt x="944" y="359"/>
                  </a:lnTo>
                  <a:lnTo>
                    <a:pt x="942" y="353"/>
                  </a:lnTo>
                  <a:lnTo>
                    <a:pt x="938" y="347"/>
                  </a:lnTo>
                  <a:lnTo>
                    <a:pt x="938" y="347"/>
                  </a:lnTo>
                  <a:lnTo>
                    <a:pt x="934" y="349"/>
                  </a:lnTo>
                  <a:lnTo>
                    <a:pt x="931" y="351"/>
                  </a:lnTo>
                  <a:lnTo>
                    <a:pt x="926" y="356"/>
                  </a:lnTo>
                  <a:lnTo>
                    <a:pt x="923" y="364"/>
                  </a:lnTo>
                  <a:lnTo>
                    <a:pt x="920" y="372"/>
                  </a:lnTo>
                  <a:lnTo>
                    <a:pt x="920" y="381"/>
                  </a:lnTo>
                  <a:lnTo>
                    <a:pt x="922" y="385"/>
                  </a:lnTo>
                  <a:lnTo>
                    <a:pt x="923" y="389"/>
                  </a:lnTo>
                  <a:lnTo>
                    <a:pt x="925" y="393"/>
                  </a:lnTo>
                  <a:lnTo>
                    <a:pt x="928" y="396"/>
                  </a:lnTo>
                  <a:lnTo>
                    <a:pt x="931" y="399"/>
                  </a:lnTo>
                  <a:lnTo>
                    <a:pt x="935" y="401"/>
                  </a:lnTo>
                  <a:lnTo>
                    <a:pt x="935" y="401"/>
                  </a:lnTo>
                  <a:close/>
                  <a:moveTo>
                    <a:pt x="837" y="409"/>
                  </a:moveTo>
                  <a:lnTo>
                    <a:pt x="837" y="409"/>
                  </a:lnTo>
                  <a:lnTo>
                    <a:pt x="838" y="404"/>
                  </a:lnTo>
                  <a:lnTo>
                    <a:pt x="838" y="401"/>
                  </a:lnTo>
                  <a:lnTo>
                    <a:pt x="837" y="396"/>
                  </a:lnTo>
                  <a:lnTo>
                    <a:pt x="835" y="389"/>
                  </a:lnTo>
                  <a:lnTo>
                    <a:pt x="834" y="385"/>
                  </a:lnTo>
                  <a:lnTo>
                    <a:pt x="835" y="381"/>
                  </a:lnTo>
                  <a:lnTo>
                    <a:pt x="835" y="381"/>
                  </a:lnTo>
                  <a:lnTo>
                    <a:pt x="829" y="381"/>
                  </a:lnTo>
                  <a:lnTo>
                    <a:pt x="829" y="381"/>
                  </a:lnTo>
                  <a:lnTo>
                    <a:pt x="766" y="411"/>
                  </a:lnTo>
                  <a:lnTo>
                    <a:pt x="705" y="441"/>
                  </a:lnTo>
                  <a:lnTo>
                    <a:pt x="674" y="455"/>
                  </a:lnTo>
                  <a:lnTo>
                    <a:pt x="642" y="469"/>
                  </a:lnTo>
                  <a:lnTo>
                    <a:pt x="610" y="480"/>
                  </a:lnTo>
                  <a:lnTo>
                    <a:pt x="576" y="492"/>
                  </a:lnTo>
                  <a:lnTo>
                    <a:pt x="576" y="492"/>
                  </a:lnTo>
                  <a:lnTo>
                    <a:pt x="567" y="497"/>
                  </a:lnTo>
                  <a:lnTo>
                    <a:pt x="556" y="504"/>
                  </a:lnTo>
                  <a:lnTo>
                    <a:pt x="534" y="514"/>
                  </a:lnTo>
                  <a:lnTo>
                    <a:pt x="510" y="522"/>
                  </a:lnTo>
                  <a:lnTo>
                    <a:pt x="485" y="532"/>
                  </a:lnTo>
                  <a:lnTo>
                    <a:pt x="485" y="532"/>
                  </a:lnTo>
                  <a:lnTo>
                    <a:pt x="463" y="541"/>
                  </a:lnTo>
                  <a:lnTo>
                    <a:pt x="442" y="552"/>
                  </a:lnTo>
                  <a:lnTo>
                    <a:pt x="419" y="563"/>
                  </a:lnTo>
                  <a:lnTo>
                    <a:pt x="397" y="574"/>
                  </a:lnTo>
                  <a:lnTo>
                    <a:pt x="397" y="574"/>
                  </a:lnTo>
                  <a:lnTo>
                    <a:pt x="322" y="603"/>
                  </a:lnTo>
                  <a:lnTo>
                    <a:pt x="284" y="621"/>
                  </a:lnTo>
                  <a:lnTo>
                    <a:pt x="251" y="637"/>
                  </a:lnTo>
                  <a:lnTo>
                    <a:pt x="251" y="637"/>
                  </a:lnTo>
                  <a:lnTo>
                    <a:pt x="244" y="642"/>
                  </a:lnTo>
                  <a:lnTo>
                    <a:pt x="238" y="646"/>
                  </a:lnTo>
                  <a:lnTo>
                    <a:pt x="235" y="652"/>
                  </a:lnTo>
                  <a:lnTo>
                    <a:pt x="234" y="657"/>
                  </a:lnTo>
                  <a:lnTo>
                    <a:pt x="234" y="662"/>
                  </a:lnTo>
                  <a:lnTo>
                    <a:pt x="235" y="668"/>
                  </a:lnTo>
                  <a:lnTo>
                    <a:pt x="237" y="673"/>
                  </a:lnTo>
                  <a:lnTo>
                    <a:pt x="241" y="678"/>
                  </a:lnTo>
                  <a:lnTo>
                    <a:pt x="248" y="690"/>
                  </a:lnTo>
                  <a:lnTo>
                    <a:pt x="257" y="702"/>
                  </a:lnTo>
                  <a:lnTo>
                    <a:pt x="263" y="714"/>
                  </a:lnTo>
                  <a:lnTo>
                    <a:pt x="265" y="719"/>
                  </a:lnTo>
                  <a:lnTo>
                    <a:pt x="266" y="726"/>
                  </a:lnTo>
                  <a:lnTo>
                    <a:pt x="266" y="726"/>
                  </a:lnTo>
                  <a:lnTo>
                    <a:pt x="304" y="707"/>
                  </a:lnTo>
                  <a:lnTo>
                    <a:pt x="341" y="690"/>
                  </a:lnTo>
                  <a:lnTo>
                    <a:pt x="417" y="658"/>
                  </a:lnTo>
                  <a:lnTo>
                    <a:pt x="570" y="594"/>
                  </a:lnTo>
                  <a:lnTo>
                    <a:pt x="645" y="562"/>
                  </a:lnTo>
                  <a:lnTo>
                    <a:pt x="720" y="527"/>
                  </a:lnTo>
                  <a:lnTo>
                    <a:pt x="757" y="510"/>
                  </a:lnTo>
                  <a:lnTo>
                    <a:pt x="793" y="492"/>
                  </a:lnTo>
                  <a:lnTo>
                    <a:pt x="828" y="473"/>
                  </a:lnTo>
                  <a:lnTo>
                    <a:pt x="864" y="453"/>
                  </a:lnTo>
                  <a:lnTo>
                    <a:pt x="864" y="453"/>
                  </a:lnTo>
                  <a:lnTo>
                    <a:pt x="862" y="451"/>
                  </a:lnTo>
                  <a:lnTo>
                    <a:pt x="859" y="450"/>
                  </a:lnTo>
                  <a:lnTo>
                    <a:pt x="855" y="446"/>
                  </a:lnTo>
                  <a:lnTo>
                    <a:pt x="853" y="441"/>
                  </a:lnTo>
                  <a:lnTo>
                    <a:pt x="850" y="433"/>
                  </a:lnTo>
                  <a:lnTo>
                    <a:pt x="844" y="419"/>
                  </a:lnTo>
                  <a:lnTo>
                    <a:pt x="841" y="413"/>
                  </a:lnTo>
                  <a:lnTo>
                    <a:pt x="837" y="409"/>
                  </a:lnTo>
                  <a:lnTo>
                    <a:pt x="837" y="409"/>
                  </a:lnTo>
                  <a:close/>
                  <a:moveTo>
                    <a:pt x="1677" y="640"/>
                  </a:moveTo>
                  <a:lnTo>
                    <a:pt x="1677" y="640"/>
                  </a:lnTo>
                  <a:lnTo>
                    <a:pt x="1695" y="621"/>
                  </a:lnTo>
                  <a:lnTo>
                    <a:pt x="1711" y="601"/>
                  </a:lnTo>
                  <a:lnTo>
                    <a:pt x="1726" y="582"/>
                  </a:lnTo>
                  <a:lnTo>
                    <a:pt x="1732" y="572"/>
                  </a:lnTo>
                  <a:lnTo>
                    <a:pt x="1737" y="562"/>
                  </a:lnTo>
                  <a:lnTo>
                    <a:pt x="1743" y="552"/>
                  </a:lnTo>
                  <a:lnTo>
                    <a:pt x="1747" y="541"/>
                  </a:lnTo>
                  <a:lnTo>
                    <a:pt x="1750" y="530"/>
                  </a:lnTo>
                  <a:lnTo>
                    <a:pt x="1752" y="519"/>
                  </a:lnTo>
                  <a:lnTo>
                    <a:pt x="1752" y="507"/>
                  </a:lnTo>
                  <a:lnTo>
                    <a:pt x="1752" y="495"/>
                  </a:lnTo>
                  <a:lnTo>
                    <a:pt x="1750" y="483"/>
                  </a:lnTo>
                  <a:lnTo>
                    <a:pt x="1747" y="470"/>
                  </a:lnTo>
                  <a:lnTo>
                    <a:pt x="1747" y="470"/>
                  </a:lnTo>
                  <a:lnTo>
                    <a:pt x="1737" y="463"/>
                  </a:lnTo>
                  <a:lnTo>
                    <a:pt x="1728" y="459"/>
                  </a:lnTo>
                  <a:lnTo>
                    <a:pt x="1717" y="455"/>
                  </a:lnTo>
                  <a:lnTo>
                    <a:pt x="1705" y="453"/>
                  </a:lnTo>
                  <a:lnTo>
                    <a:pt x="1705" y="453"/>
                  </a:lnTo>
                  <a:lnTo>
                    <a:pt x="1686" y="450"/>
                  </a:lnTo>
                  <a:lnTo>
                    <a:pt x="1666" y="449"/>
                  </a:lnTo>
                  <a:lnTo>
                    <a:pt x="1646" y="448"/>
                  </a:lnTo>
                  <a:lnTo>
                    <a:pt x="1626" y="448"/>
                  </a:lnTo>
                  <a:lnTo>
                    <a:pt x="1607" y="449"/>
                  </a:lnTo>
                  <a:lnTo>
                    <a:pt x="1586" y="451"/>
                  </a:lnTo>
                  <a:lnTo>
                    <a:pt x="1548" y="456"/>
                  </a:lnTo>
                  <a:lnTo>
                    <a:pt x="1510" y="462"/>
                  </a:lnTo>
                  <a:lnTo>
                    <a:pt x="1475" y="470"/>
                  </a:lnTo>
                  <a:lnTo>
                    <a:pt x="1442" y="478"/>
                  </a:lnTo>
                  <a:lnTo>
                    <a:pt x="1412" y="487"/>
                  </a:lnTo>
                  <a:lnTo>
                    <a:pt x="1412" y="487"/>
                  </a:lnTo>
                  <a:lnTo>
                    <a:pt x="1417" y="506"/>
                  </a:lnTo>
                  <a:lnTo>
                    <a:pt x="1423" y="525"/>
                  </a:lnTo>
                  <a:lnTo>
                    <a:pt x="1434" y="562"/>
                  </a:lnTo>
                  <a:lnTo>
                    <a:pt x="1447" y="597"/>
                  </a:lnTo>
                  <a:lnTo>
                    <a:pt x="1461" y="630"/>
                  </a:lnTo>
                  <a:lnTo>
                    <a:pt x="1474" y="665"/>
                  </a:lnTo>
                  <a:lnTo>
                    <a:pt x="1486" y="698"/>
                  </a:lnTo>
                  <a:lnTo>
                    <a:pt x="1490" y="715"/>
                  </a:lnTo>
                  <a:lnTo>
                    <a:pt x="1494" y="732"/>
                  </a:lnTo>
                  <a:lnTo>
                    <a:pt x="1499" y="750"/>
                  </a:lnTo>
                  <a:lnTo>
                    <a:pt x="1501" y="767"/>
                  </a:lnTo>
                  <a:lnTo>
                    <a:pt x="1501" y="767"/>
                  </a:lnTo>
                  <a:lnTo>
                    <a:pt x="1551" y="739"/>
                  </a:lnTo>
                  <a:lnTo>
                    <a:pt x="1575" y="726"/>
                  </a:lnTo>
                  <a:lnTo>
                    <a:pt x="1596" y="711"/>
                  </a:lnTo>
                  <a:lnTo>
                    <a:pt x="1619" y="695"/>
                  </a:lnTo>
                  <a:lnTo>
                    <a:pt x="1639" y="678"/>
                  </a:lnTo>
                  <a:lnTo>
                    <a:pt x="1658" y="660"/>
                  </a:lnTo>
                  <a:lnTo>
                    <a:pt x="1677" y="640"/>
                  </a:lnTo>
                  <a:lnTo>
                    <a:pt x="1677" y="640"/>
                  </a:lnTo>
                  <a:close/>
                  <a:moveTo>
                    <a:pt x="881" y="477"/>
                  </a:moveTo>
                  <a:lnTo>
                    <a:pt x="881" y="477"/>
                  </a:lnTo>
                  <a:lnTo>
                    <a:pt x="883" y="476"/>
                  </a:lnTo>
                  <a:lnTo>
                    <a:pt x="883" y="475"/>
                  </a:lnTo>
                  <a:lnTo>
                    <a:pt x="881" y="475"/>
                  </a:lnTo>
                  <a:lnTo>
                    <a:pt x="881" y="475"/>
                  </a:lnTo>
                  <a:lnTo>
                    <a:pt x="877" y="478"/>
                  </a:lnTo>
                  <a:lnTo>
                    <a:pt x="871" y="480"/>
                  </a:lnTo>
                  <a:lnTo>
                    <a:pt x="859" y="485"/>
                  </a:lnTo>
                  <a:lnTo>
                    <a:pt x="839" y="489"/>
                  </a:lnTo>
                  <a:lnTo>
                    <a:pt x="839" y="489"/>
                  </a:lnTo>
                  <a:lnTo>
                    <a:pt x="832" y="492"/>
                  </a:lnTo>
                  <a:lnTo>
                    <a:pt x="823" y="495"/>
                  </a:lnTo>
                  <a:lnTo>
                    <a:pt x="806" y="504"/>
                  </a:lnTo>
                  <a:lnTo>
                    <a:pt x="788" y="514"/>
                  </a:lnTo>
                  <a:lnTo>
                    <a:pt x="771" y="524"/>
                  </a:lnTo>
                  <a:lnTo>
                    <a:pt x="753" y="536"/>
                  </a:lnTo>
                  <a:lnTo>
                    <a:pt x="736" y="546"/>
                  </a:lnTo>
                  <a:lnTo>
                    <a:pt x="720" y="554"/>
                  </a:lnTo>
                  <a:lnTo>
                    <a:pt x="704" y="561"/>
                  </a:lnTo>
                  <a:lnTo>
                    <a:pt x="704" y="561"/>
                  </a:lnTo>
                  <a:lnTo>
                    <a:pt x="688" y="566"/>
                  </a:lnTo>
                  <a:lnTo>
                    <a:pt x="672" y="572"/>
                  </a:lnTo>
                  <a:lnTo>
                    <a:pt x="640" y="585"/>
                  </a:lnTo>
                  <a:lnTo>
                    <a:pt x="579" y="612"/>
                  </a:lnTo>
                  <a:lnTo>
                    <a:pt x="579" y="612"/>
                  </a:lnTo>
                  <a:lnTo>
                    <a:pt x="542" y="628"/>
                  </a:lnTo>
                  <a:lnTo>
                    <a:pt x="505" y="643"/>
                  </a:lnTo>
                  <a:lnTo>
                    <a:pt x="471" y="657"/>
                  </a:lnTo>
                  <a:lnTo>
                    <a:pt x="439" y="671"/>
                  </a:lnTo>
                  <a:lnTo>
                    <a:pt x="439" y="671"/>
                  </a:lnTo>
                  <a:lnTo>
                    <a:pt x="417" y="681"/>
                  </a:lnTo>
                  <a:lnTo>
                    <a:pt x="396" y="689"/>
                  </a:lnTo>
                  <a:lnTo>
                    <a:pt x="353" y="705"/>
                  </a:lnTo>
                  <a:lnTo>
                    <a:pt x="332" y="714"/>
                  </a:lnTo>
                  <a:lnTo>
                    <a:pt x="311" y="723"/>
                  </a:lnTo>
                  <a:lnTo>
                    <a:pt x="291" y="733"/>
                  </a:lnTo>
                  <a:lnTo>
                    <a:pt x="272" y="745"/>
                  </a:lnTo>
                  <a:lnTo>
                    <a:pt x="272" y="745"/>
                  </a:lnTo>
                  <a:lnTo>
                    <a:pt x="273" y="751"/>
                  </a:lnTo>
                  <a:lnTo>
                    <a:pt x="274" y="759"/>
                  </a:lnTo>
                  <a:lnTo>
                    <a:pt x="274" y="762"/>
                  </a:lnTo>
                  <a:lnTo>
                    <a:pt x="273" y="766"/>
                  </a:lnTo>
                  <a:lnTo>
                    <a:pt x="272" y="771"/>
                  </a:lnTo>
                  <a:lnTo>
                    <a:pt x="268" y="775"/>
                  </a:lnTo>
                  <a:lnTo>
                    <a:pt x="268" y="775"/>
                  </a:lnTo>
                  <a:lnTo>
                    <a:pt x="305" y="752"/>
                  </a:lnTo>
                  <a:lnTo>
                    <a:pt x="342" y="732"/>
                  </a:lnTo>
                  <a:lnTo>
                    <a:pt x="380" y="713"/>
                  </a:lnTo>
                  <a:lnTo>
                    <a:pt x="418" y="695"/>
                  </a:lnTo>
                  <a:lnTo>
                    <a:pt x="458" y="677"/>
                  </a:lnTo>
                  <a:lnTo>
                    <a:pt x="496" y="660"/>
                  </a:lnTo>
                  <a:lnTo>
                    <a:pt x="576" y="627"/>
                  </a:lnTo>
                  <a:lnTo>
                    <a:pt x="576" y="627"/>
                  </a:lnTo>
                  <a:lnTo>
                    <a:pt x="601" y="616"/>
                  </a:lnTo>
                  <a:lnTo>
                    <a:pt x="626" y="605"/>
                  </a:lnTo>
                  <a:lnTo>
                    <a:pt x="675" y="581"/>
                  </a:lnTo>
                  <a:lnTo>
                    <a:pt x="701" y="570"/>
                  </a:lnTo>
                  <a:lnTo>
                    <a:pt x="727" y="561"/>
                  </a:lnTo>
                  <a:lnTo>
                    <a:pt x="752" y="552"/>
                  </a:lnTo>
                  <a:lnTo>
                    <a:pt x="780" y="546"/>
                  </a:lnTo>
                  <a:lnTo>
                    <a:pt x="780" y="546"/>
                  </a:lnTo>
                  <a:lnTo>
                    <a:pt x="840" y="516"/>
                  </a:lnTo>
                  <a:lnTo>
                    <a:pt x="901" y="485"/>
                  </a:lnTo>
                  <a:lnTo>
                    <a:pt x="901" y="485"/>
                  </a:lnTo>
                  <a:lnTo>
                    <a:pt x="900" y="483"/>
                  </a:lnTo>
                  <a:lnTo>
                    <a:pt x="898" y="481"/>
                  </a:lnTo>
                  <a:lnTo>
                    <a:pt x="893" y="481"/>
                  </a:lnTo>
                  <a:lnTo>
                    <a:pt x="886" y="480"/>
                  </a:lnTo>
                  <a:lnTo>
                    <a:pt x="883" y="479"/>
                  </a:lnTo>
                  <a:lnTo>
                    <a:pt x="881" y="477"/>
                  </a:lnTo>
                  <a:lnTo>
                    <a:pt x="881" y="477"/>
                  </a:lnTo>
                  <a:close/>
                  <a:moveTo>
                    <a:pt x="1478" y="745"/>
                  </a:moveTo>
                  <a:lnTo>
                    <a:pt x="1478" y="745"/>
                  </a:lnTo>
                  <a:lnTo>
                    <a:pt x="1476" y="733"/>
                  </a:lnTo>
                  <a:lnTo>
                    <a:pt x="1473" y="721"/>
                  </a:lnTo>
                  <a:lnTo>
                    <a:pt x="1463" y="696"/>
                  </a:lnTo>
                  <a:lnTo>
                    <a:pt x="1442" y="642"/>
                  </a:lnTo>
                  <a:lnTo>
                    <a:pt x="1442" y="642"/>
                  </a:lnTo>
                  <a:lnTo>
                    <a:pt x="1439" y="632"/>
                  </a:lnTo>
                  <a:lnTo>
                    <a:pt x="1437" y="622"/>
                  </a:lnTo>
                  <a:lnTo>
                    <a:pt x="1434" y="611"/>
                  </a:lnTo>
                  <a:lnTo>
                    <a:pt x="1432" y="600"/>
                  </a:lnTo>
                  <a:lnTo>
                    <a:pt x="1432" y="600"/>
                  </a:lnTo>
                  <a:lnTo>
                    <a:pt x="1427" y="586"/>
                  </a:lnTo>
                  <a:lnTo>
                    <a:pt x="1419" y="575"/>
                  </a:lnTo>
                  <a:lnTo>
                    <a:pt x="1413" y="563"/>
                  </a:lnTo>
                  <a:lnTo>
                    <a:pt x="1408" y="551"/>
                  </a:lnTo>
                  <a:lnTo>
                    <a:pt x="1408" y="551"/>
                  </a:lnTo>
                  <a:lnTo>
                    <a:pt x="1402" y="535"/>
                  </a:lnTo>
                  <a:lnTo>
                    <a:pt x="1398" y="521"/>
                  </a:lnTo>
                  <a:lnTo>
                    <a:pt x="1395" y="515"/>
                  </a:lnTo>
                  <a:lnTo>
                    <a:pt x="1392" y="509"/>
                  </a:lnTo>
                  <a:lnTo>
                    <a:pt x="1386" y="504"/>
                  </a:lnTo>
                  <a:lnTo>
                    <a:pt x="1381" y="500"/>
                  </a:lnTo>
                  <a:lnTo>
                    <a:pt x="1381" y="500"/>
                  </a:lnTo>
                  <a:lnTo>
                    <a:pt x="1371" y="502"/>
                  </a:lnTo>
                  <a:lnTo>
                    <a:pt x="1363" y="505"/>
                  </a:lnTo>
                  <a:lnTo>
                    <a:pt x="1354" y="508"/>
                  </a:lnTo>
                  <a:lnTo>
                    <a:pt x="1351" y="510"/>
                  </a:lnTo>
                  <a:lnTo>
                    <a:pt x="1349" y="514"/>
                  </a:lnTo>
                  <a:lnTo>
                    <a:pt x="1349" y="514"/>
                  </a:lnTo>
                  <a:lnTo>
                    <a:pt x="1354" y="536"/>
                  </a:lnTo>
                  <a:lnTo>
                    <a:pt x="1362" y="560"/>
                  </a:lnTo>
                  <a:lnTo>
                    <a:pt x="1371" y="584"/>
                  </a:lnTo>
                  <a:lnTo>
                    <a:pt x="1382" y="609"/>
                  </a:lnTo>
                  <a:lnTo>
                    <a:pt x="1405" y="659"/>
                  </a:lnTo>
                  <a:lnTo>
                    <a:pt x="1427" y="708"/>
                  </a:lnTo>
                  <a:lnTo>
                    <a:pt x="1427" y="708"/>
                  </a:lnTo>
                  <a:lnTo>
                    <a:pt x="1432" y="722"/>
                  </a:lnTo>
                  <a:lnTo>
                    <a:pt x="1434" y="735"/>
                  </a:lnTo>
                  <a:lnTo>
                    <a:pt x="1435" y="746"/>
                  </a:lnTo>
                  <a:lnTo>
                    <a:pt x="1434" y="756"/>
                  </a:lnTo>
                  <a:lnTo>
                    <a:pt x="1434" y="756"/>
                  </a:lnTo>
                  <a:lnTo>
                    <a:pt x="1432" y="761"/>
                  </a:lnTo>
                  <a:lnTo>
                    <a:pt x="1428" y="766"/>
                  </a:lnTo>
                  <a:lnTo>
                    <a:pt x="1424" y="771"/>
                  </a:lnTo>
                  <a:lnTo>
                    <a:pt x="1417" y="773"/>
                  </a:lnTo>
                  <a:lnTo>
                    <a:pt x="1411" y="774"/>
                  </a:lnTo>
                  <a:lnTo>
                    <a:pt x="1404" y="774"/>
                  </a:lnTo>
                  <a:lnTo>
                    <a:pt x="1399" y="772"/>
                  </a:lnTo>
                  <a:lnTo>
                    <a:pt x="1393" y="767"/>
                  </a:lnTo>
                  <a:lnTo>
                    <a:pt x="1393" y="767"/>
                  </a:lnTo>
                  <a:lnTo>
                    <a:pt x="1381" y="735"/>
                  </a:lnTo>
                  <a:lnTo>
                    <a:pt x="1368" y="705"/>
                  </a:lnTo>
                  <a:lnTo>
                    <a:pt x="1355" y="677"/>
                  </a:lnTo>
                  <a:lnTo>
                    <a:pt x="1341" y="650"/>
                  </a:lnTo>
                  <a:lnTo>
                    <a:pt x="1312" y="595"/>
                  </a:lnTo>
                  <a:lnTo>
                    <a:pt x="1298" y="567"/>
                  </a:lnTo>
                  <a:lnTo>
                    <a:pt x="1284" y="538"/>
                  </a:lnTo>
                  <a:lnTo>
                    <a:pt x="1284" y="538"/>
                  </a:lnTo>
                  <a:lnTo>
                    <a:pt x="1278" y="540"/>
                  </a:lnTo>
                  <a:lnTo>
                    <a:pt x="1273" y="541"/>
                  </a:lnTo>
                  <a:lnTo>
                    <a:pt x="1268" y="545"/>
                  </a:lnTo>
                  <a:lnTo>
                    <a:pt x="1265" y="549"/>
                  </a:lnTo>
                  <a:lnTo>
                    <a:pt x="1265" y="549"/>
                  </a:lnTo>
                  <a:lnTo>
                    <a:pt x="1269" y="566"/>
                  </a:lnTo>
                  <a:lnTo>
                    <a:pt x="1275" y="583"/>
                  </a:lnTo>
                  <a:lnTo>
                    <a:pt x="1281" y="601"/>
                  </a:lnTo>
                  <a:lnTo>
                    <a:pt x="1290" y="618"/>
                  </a:lnTo>
                  <a:lnTo>
                    <a:pt x="1306" y="655"/>
                  </a:lnTo>
                  <a:lnTo>
                    <a:pt x="1324" y="691"/>
                  </a:lnTo>
                  <a:lnTo>
                    <a:pt x="1324" y="691"/>
                  </a:lnTo>
                  <a:lnTo>
                    <a:pt x="1336" y="718"/>
                  </a:lnTo>
                  <a:lnTo>
                    <a:pt x="1342" y="733"/>
                  </a:lnTo>
                  <a:lnTo>
                    <a:pt x="1347" y="747"/>
                  </a:lnTo>
                  <a:lnTo>
                    <a:pt x="1350" y="762"/>
                  </a:lnTo>
                  <a:lnTo>
                    <a:pt x="1350" y="769"/>
                  </a:lnTo>
                  <a:lnTo>
                    <a:pt x="1350" y="777"/>
                  </a:lnTo>
                  <a:lnTo>
                    <a:pt x="1349" y="783"/>
                  </a:lnTo>
                  <a:lnTo>
                    <a:pt x="1348" y="791"/>
                  </a:lnTo>
                  <a:lnTo>
                    <a:pt x="1344" y="797"/>
                  </a:lnTo>
                  <a:lnTo>
                    <a:pt x="1341" y="804"/>
                  </a:lnTo>
                  <a:lnTo>
                    <a:pt x="1341" y="804"/>
                  </a:lnTo>
                  <a:lnTo>
                    <a:pt x="1336" y="805"/>
                  </a:lnTo>
                  <a:lnTo>
                    <a:pt x="1331" y="804"/>
                  </a:lnTo>
                  <a:lnTo>
                    <a:pt x="1325" y="803"/>
                  </a:lnTo>
                  <a:lnTo>
                    <a:pt x="1320" y="801"/>
                  </a:lnTo>
                  <a:lnTo>
                    <a:pt x="1309" y="793"/>
                  </a:lnTo>
                  <a:lnTo>
                    <a:pt x="1299" y="783"/>
                  </a:lnTo>
                  <a:lnTo>
                    <a:pt x="1291" y="774"/>
                  </a:lnTo>
                  <a:lnTo>
                    <a:pt x="1283" y="762"/>
                  </a:lnTo>
                  <a:lnTo>
                    <a:pt x="1272" y="743"/>
                  </a:lnTo>
                  <a:lnTo>
                    <a:pt x="1272" y="743"/>
                  </a:lnTo>
                  <a:lnTo>
                    <a:pt x="1263" y="723"/>
                  </a:lnTo>
                  <a:lnTo>
                    <a:pt x="1253" y="703"/>
                  </a:lnTo>
                  <a:lnTo>
                    <a:pt x="1236" y="659"/>
                  </a:lnTo>
                  <a:lnTo>
                    <a:pt x="1219" y="616"/>
                  </a:lnTo>
                  <a:lnTo>
                    <a:pt x="1212" y="596"/>
                  </a:lnTo>
                  <a:lnTo>
                    <a:pt x="1203" y="578"/>
                  </a:lnTo>
                  <a:lnTo>
                    <a:pt x="1203" y="578"/>
                  </a:lnTo>
                  <a:lnTo>
                    <a:pt x="1195" y="581"/>
                  </a:lnTo>
                  <a:lnTo>
                    <a:pt x="1187" y="584"/>
                  </a:lnTo>
                  <a:lnTo>
                    <a:pt x="1171" y="593"/>
                  </a:lnTo>
                  <a:lnTo>
                    <a:pt x="1171" y="593"/>
                  </a:lnTo>
                  <a:lnTo>
                    <a:pt x="1171" y="596"/>
                  </a:lnTo>
                  <a:lnTo>
                    <a:pt x="1172" y="598"/>
                  </a:lnTo>
                  <a:lnTo>
                    <a:pt x="1175" y="600"/>
                  </a:lnTo>
                  <a:lnTo>
                    <a:pt x="1177" y="602"/>
                  </a:lnTo>
                  <a:lnTo>
                    <a:pt x="1178" y="603"/>
                  </a:lnTo>
                  <a:lnTo>
                    <a:pt x="1180" y="607"/>
                  </a:lnTo>
                  <a:lnTo>
                    <a:pt x="1178" y="610"/>
                  </a:lnTo>
                  <a:lnTo>
                    <a:pt x="1178" y="610"/>
                  </a:lnTo>
                  <a:lnTo>
                    <a:pt x="1178" y="614"/>
                  </a:lnTo>
                  <a:lnTo>
                    <a:pt x="1177" y="620"/>
                  </a:lnTo>
                  <a:lnTo>
                    <a:pt x="1180" y="628"/>
                  </a:lnTo>
                  <a:lnTo>
                    <a:pt x="1183" y="638"/>
                  </a:lnTo>
                  <a:lnTo>
                    <a:pt x="1188" y="648"/>
                  </a:lnTo>
                  <a:lnTo>
                    <a:pt x="1201" y="668"/>
                  </a:lnTo>
                  <a:lnTo>
                    <a:pt x="1216" y="689"/>
                  </a:lnTo>
                  <a:lnTo>
                    <a:pt x="1216" y="689"/>
                  </a:lnTo>
                  <a:lnTo>
                    <a:pt x="1222" y="700"/>
                  </a:lnTo>
                  <a:lnTo>
                    <a:pt x="1228" y="711"/>
                  </a:lnTo>
                  <a:lnTo>
                    <a:pt x="1239" y="734"/>
                  </a:lnTo>
                  <a:lnTo>
                    <a:pt x="1250" y="759"/>
                  </a:lnTo>
                  <a:lnTo>
                    <a:pt x="1262" y="782"/>
                  </a:lnTo>
                  <a:lnTo>
                    <a:pt x="1262" y="782"/>
                  </a:lnTo>
                  <a:lnTo>
                    <a:pt x="1268" y="792"/>
                  </a:lnTo>
                  <a:lnTo>
                    <a:pt x="1276" y="803"/>
                  </a:lnTo>
                  <a:lnTo>
                    <a:pt x="1284" y="813"/>
                  </a:lnTo>
                  <a:lnTo>
                    <a:pt x="1292" y="824"/>
                  </a:lnTo>
                  <a:lnTo>
                    <a:pt x="1292" y="824"/>
                  </a:lnTo>
                  <a:lnTo>
                    <a:pt x="1304" y="844"/>
                  </a:lnTo>
                  <a:lnTo>
                    <a:pt x="1309" y="854"/>
                  </a:lnTo>
                  <a:lnTo>
                    <a:pt x="1314" y="864"/>
                  </a:lnTo>
                  <a:lnTo>
                    <a:pt x="1322" y="871"/>
                  </a:lnTo>
                  <a:lnTo>
                    <a:pt x="1329" y="878"/>
                  </a:lnTo>
                  <a:lnTo>
                    <a:pt x="1334" y="880"/>
                  </a:lnTo>
                  <a:lnTo>
                    <a:pt x="1338" y="882"/>
                  </a:lnTo>
                  <a:lnTo>
                    <a:pt x="1343" y="883"/>
                  </a:lnTo>
                  <a:lnTo>
                    <a:pt x="1349" y="883"/>
                  </a:lnTo>
                  <a:lnTo>
                    <a:pt x="1349" y="883"/>
                  </a:lnTo>
                  <a:lnTo>
                    <a:pt x="1354" y="882"/>
                  </a:lnTo>
                  <a:lnTo>
                    <a:pt x="1359" y="881"/>
                  </a:lnTo>
                  <a:lnTo>
                    <a:pt x="1364" y="878"/>
                  </a:lnTo>
                  <a:lnTo>
                    <a:pt x="1367" y="874"/>
                  </a:lnTo>
                  <a:lnTo>
                    <a:pt x="1370" y="871"/>
                  </a:lnTo>
                  <a:lnTo>
                    <a:pt x="1372" y="867"/>
                  </a:lnTo>
                  <a:lnTo>
                    <a:pt x="1377" y="857"/>
                  </a:lnTo>
                  <a:lnTo>
                    <a:pt x="1383" y="837"/>
                  </a:lnTo>
                  <a:lnTo>
                    <a:pt x="1388" y="827"/>
                  </a:lnTo>
                  <a:lnTo>
                    <a:pt x="1392" y="823"/>
                  </a:lnTo>
                  <a:lnTo>
                    <a:pt x="1395" y="819"/>
                  </a:lnTo>
                  <a:lnTo>
                    <a:pt x="1395" y="819"/>
                  </a:lnTo>
                  <a:lnTo>
                    <a:pt x="1400" y="815"/>
                  </a:lnTo>
                  <a:lnTo>
                    <a:pt x="1404" y="812"/>
                  </a:lnTo>
                  <a:lnTo>
                    <a:pt x="1410" y="811"/>
                  </a:lnTo>
                  <a:lnTo>
                    <a:pt x="1415" y="809"/>
                  </a:lnTo>
                  <a:lnTo>
                    <a:pt x="1426" y="809"/>
                  </a:lnTo>
                  <a:lnTo>
                    <a:pt x="1437" y="810"/>
                  </a:lnTo>
                  <a:lnTo>
                    <a:pt x="1458" y="814"/>
                  </a:lnTo>
                  <a:lnTo>
                    <a:pt x="1468" y="815"/>
                  </a:lnTo>
                  <a:lnTo>
                    <a:pt x="1476" y="817"/>
                  </a:lnTo>
                  <a:lnTo>
                    <a:pt x="1476" y="817"/>
                  </a:lnTo>
                  <a:lnTo>
                    <a:pt x="1478" y="808"/>
                  </a:lnTo>
                  <a:lnTo>
                    <a:pt x="1480" y="799"/>
                  </a:lnTo>
                  <a:lnTo>
                    <a:pt x="1481" y="781"/>
                  </a:lnTo>
                  <a:lnTo>
                    <a:pt x="1481" y="763"/>
                  </a:lnTo>
                  <a:lnTo>
                    <a:pt x="1478" y="745"/>
                  </a:lnTo>
                  <a:lnTo>
                    <a:pt x="1478" y="745"/>
                  </a:lnTo>
                  <a:close/>
                  <a:moveTo>
                    <a:pt x="1387" y="676"/>
                  </a:moveTo>
                  <a:lnTo>
                    <a:pt x="1387" y="676"/>
                  </a:lnTo>
                  <a:lnTo>
                    <a:pt x="1380" y="658"/>
                  </a:lnTo>
                  <a:lnTo>
                    <a:pt x="1372" y="639"/>
                  </a:lnTo>
                  <a:lnTo>
                    <a:pt x="1359" y="600"/>
                  </a:lnTo>
                  <a:lnTo>
                    <a:pt x="1352" y="582"/>
                  </a:lnTo>
                  <a:lnTo>
                    <a:pt x="1343" y="565"/>
                  </a:lnTo>
                  <a:lnTo>
                    <a:pt x="1334" y="548"/>
                  </a:lnTo>
                  <a:lnTo>
                    <a:pt x="1327" y="540"/>
                  </a:lnTo>
                  <a:lnTo>
                    <a:pt x="1321" y="534"/>
                  </a:lnTo>
                  <a:lnTo>
                    <a:pt x="1321" y="534"/>
                  </a:lnTo>
                  <a:lnTo>
                    <a:pt x="1321" y="530"/>
                  </a:lnTo>
                  <a:lnTo>
                    <a:pt x="1320" y="529"/>
                  </a:lnTo>
                  <a:lnTo>
                    <a:pt x="1320" y="526"/>
                  </a:lnTo>
                  <a:lnTo>
                    <a:pt x="1321" y="524"/>
                  </a:lnTo>
                  <a:lnTo>
                    <a:pt x="1321" y="524"/>
                  </a:lnTo>
                  <a:lnTo>
                    <a:pt x="1317" y="524"/>
                  </a:lnTo>
                  <a:lnTo>
                    <a:pt x="1317" y="524"/>
                  </a:lnTo>
                  <a:lnTo>
                    <a:pt x="1313" y="525"/>
                  </a:lnTo>
                  <a:lnTo>
                    <a:pt x="1311" y="527"/>
                  </a:lnTo>
                  <a:lnTo>
                    <a:pt x="1309" y="529"/>
                  </a:lnTo>
                  <a:lnTo>
                    <a:pt x="1304" y="529"/>
                  </a:lnTo>
                  <a:lnTo>
                    <a:pt x="1304" y="529"/>
                  </a:lnTo>
                  <a:lnTo>
                    <a:pt x="1310" y="546"/>
                  </a:lnTo>
                  <a:lnTo>
                    <a:pt x="1318" y="562"/>
                  </a:lnTo>
                  <a:lnTo>
                    <a:pt x="1334" y="593"/>
                  </a:lnTo>
                  <a:lnTo>
                    <a:pt x="1351" y="624"/>
                  </a:lnTo>
                  <a:lnTo>
                    <a:pt x="1368" y="654"/>
                  </a:lnTo>
                  <a:lnTo>
                    <a:pt x="1368" y="654"/>
                  </a:lnTo>
                  <a:lnTo>
                    <a:pt x="1373" y="667"/>
                  </a:lnTo>
                  <a:lnTo>
                    <a:pt x="1378" y="678"/>
                  </a:lnTo>
                  <a:lnTo>
                    <a:pt x="1385" y="703"/>
                  </a:lnTo>
                  <a:lnTo>
                    <a:pt x="1389" y="715"/>
                  </a:lnTo>
                  <a:lnTo>
                    <a:pt x="1394" y="726"/>
                  </a:lnTo>
                  <a:lnTo>
                    <a:pt x="1400" y="735"/>
                  </a:lnTo>
                  <a:lnTo>
                    <a:pt x="1408" y="743"/>
                  </a:lnTo>
                  <a:lnTo>
                    <a:pt x="1408" y="743"/>
                  </a:lnTo>
                  <a:lnTo>
                    <a:pt x="1410" y="733"/>
                  </a:lnTo>
                  <a:lnTo>
                    <a:pt x="1409" y="724"/>
                  </a:lnTo>
                  <a:lnTo>
                    <a:pt x="1408" y="716"/>
                  </a:lnTo>
                  <a:lnTo>
                    <a:pt x="1404" y="708"/>
                  </a:lnTo>
                  <a:lnTo>
                    <a:pt x="1396" y="692"/>
                  </a:lnTo>
                  <a:lnTo>
                    <a:pt x="1387" y="676"/>
                  </a:lnTo>
                  <a:lnTo>
                    <a:pt x="1387" y="676"/>
                  </a:lnTo>
                  <a:close/>
                  <a:moveTo>
                    <a:pt x="1262" y="610"/>
                  </a:moveTo>
                  <a:lnTo>
                    <a:pt x="1262" y="610"/>
                  </a:lnTo>
                  <a:lnTo>
                    <a:pt x="1258" y="595"/>
                  </a:lnTo>
                  <a:lnTo>
                    <a:pt x="1253" y="580"/>
                  </a:lnTo>
                  <a:lnTo>
                    <a:pt x="1251" y="572"/>
                  </a:lnTo>
                  <a:lnTo>
                    <a:pt x="1248" y="567"/>
                  </a:lnTo>
                  <a:lnTo>
                    <a:pt x="1244" y="562"/>
                  </a:lnTo>
                  <a:lnTo>
                    <a:pt x="1237" y="559"/>
                  </a:lnTo>
                  <a:lnTo>
                    <a:pt x="1237" y="559"/>
                  </a:lnTo>
                  <a:lnTo>
                    <a:pt x="1236" y="561"/>
                  </a:lnTo>
                  <a:lnTo>
                    <a:pt x="1233" y="563"/>
                  </a:lnTo>
                  <a:lnTo>
                    <a:pt x="1227" y="564"/>
                  </a:lnTo>
                  <a:lnTo>
                    <a:pt x="1223" y="565"/>
                  </a:lnTo>
                  <a:lnTo>
                    <a:pt x="1220" y="567"/>
                  </a:lnTo>
                  <a:lnTo>
                    <a:pt x="1219" y="569"/>
                  </a:lnTo>
                  <a:lnTo>
                    <a:pt x="1218" y="574"/>
                  </a:lnTo>
                  <a:lnTo>
                    <a:pt x="1218" y="574"/>
                  </a:lnTo>
                  <a:lnTo>
                    <a:pt x="1225" y="584"/>
                  </a:lnTo>
                  <a:lnTo>
                    <a:pt x="1231" y="597"/>
                  </a:lnTo>
                  <a:lnTo>
                    <a:pt x="1243" y="623"/>
                  </a:lnTo>
                  <a:lnTo>
                    <a:pt x="1266" y="680"/>
                  </a:lnTo>
                  <a:lnTo>
                    <a:pt x="1278" y="707"/>
                  </a:lnTo>
                  <a:lnTo>
                    <a:pt x="1284" y="721"/>
                  </a:lnTo>
                  <a:lnTo>
                    <a:pt x="1292" y="734"/>
                  </a:lnTo>
                  <a:lnTo>
                    <a:pt x="1299" y="747"/>
                  </a:lnTo>
                  <a:lnTo>
                    <a:pt x="1308" y="759"/>
                  </a:lnTo>
                  <a:lnTo>
                    <a:pt x="1317" y="769"/>
                  </a:lnTo>
                  <a:lnTo>
                    <a:pt x="1326" y="780"/>
                  </a:lnTo>
                  <a:lnTo>
                    <a:pt x="1326" y="780"/>
                  </a:lnTo>
                  <a:lnTo>
                    <a:pt x="1325" y="768"/>
                  </a:lnTo>
                  <a:lnTo>
                    <a:pt x="1323" y="757"/>
                  </a:lnTo>
                  <a:lnTo>
                    <a:pt x="1321" y="745"/>
                  </a:lnTo>
                  <a:lnTo>
                    <a:pt x="1318" y="734"/>
                  </a:lnTo>
                  <a:lnTo>
                    <a:pt x="1309" y="713"/>
                  </a:lnTo>
                  <a:lnTo>
                    <a:pt x="1301" y="691"/>
                  </a:lnTo>
                  <a:lnTo>
                    <a:pt x="1280" y="651"/>
                  </a:lnTo>
                  <a:lnTo>
                    <a:pt x="1271" y="630"/>
                  </a:lnTo>
                  <a:lnTo>
                    <a:pt x="1262" y="610"/>
                  </a:lnTo>
                  <a:lnTo>
                    <a:pt x="1262" y="610"/>
                  </a:lnTo>
                  <a:close/>
                  <a:moveTo>
                    <a:pt x="894" y="822"/>
                  </a:moveTo>
                  <a:lnTo>
                    <a:pt x="894" y="822"/>
                  </a:lnTo>
                  <a:lnTo>
                    <a:pt x="887" y="829"/>
                  </a:lnTo>
                  <a:lnTo>
                    <a:pt x="881" y="837"/>
                  </a:lnTo>
                  <a:lnTo>
                    <a:pt x="871" y="855"/>
                  </a:lnTo>
                  <a:lnTo>
                    <a:pt x="863" y="873"/>
                  </a:lnTo>
                  <a:lnTo>
                    <a:pt x="856" y="893"/>
                  </a:lnTo>
                  <a:lnTo>
                    <a:pt x="856" y="893"/>
                  </a:lnTo>
                  <a:lnTo>
                    <a:pt x="870" y="898"/>
                  </a:lnTo>
                  <a:lnTo>
                    <a:pt x="885" y="902"/>
                  </a:lnTo>
                  <a:lnTo>
                    <a:pt x="900" y="905"/>
                  </a:lnTo>
                  <a:lnTo>
                    <a:pt x="915" y="909"/>
                  </a:lnTo>
                  <a:lnTo>
                    <a:pt x="931" y="911"/>
                  </a:lnTo>
                  <a:lnTo>
                    <a:pt x="947" y="913"/>
                  </a:lnTo>
                  <a:lnTo>
                    <a:pt x="979" y="914"/>
                  </a:lnTo>
                  <a:lnTo>
                    <a:pt x="1013" y="913"/>
                  </a:lnTo>
                  <a:lnTo>
                    <a:pt x="1045" y="912"/>
                  </a:lnTo>
                  <a:lnTo>
                    <a:pt x="1076" y="909"/>
                  </a:lnTo>
                  <a:lnTo>
                    <a:pt x="1105" y="905"/>
                  </a:lnTo>
                  <a:lnTo>
                    <a:pt x="1105" y="905"/>
                  </a:lnTo>
                  <a:lnTo>
                    <a:pt x="1127" y="902"/>
                  </a:lnTo>
                  <a:lnTo>
                    <a:pt x="1150" y="898"/>
                  </a:lnTo>
                  <a:lnTo>
                    <a:pt x="1171" y="894"/>
                  </a:lnTo>
                  <a:lnTo>
                    <a:pt x="1191" y="888"/>
                  </a:lnTo>
                  <a:lnTo>
                    <a:pt x="1212" y="882"/>
                  </a:lnTo>
                  <a:lnTo>
                    <a:pt x="1231" y="875"/>
                  </a:lnTo>
                  <a:lnTo>
                    <a:pt x="1249" y="869"/>
                  </a:lnTo>
                  <a:lnTo>
                    <a:pt x="1267" y="860"/>
                  </a:lnTo>
                  <a:lnTo>
                    <a:pt x="1267" y="860"/>
                  </a:lnTo>
                  <a:lnTo>
                    <a:pt x="1251" y="832"/>
                  </a:lnTo>
                  <a:lnTo>
                    <a:pt x="1236" y="799"/>
                  </a:lnTo>
                  <a:lnTo>
                    <a:pt x="1205" y="734"/>
                  </a:lnTo>
                  <a:lnTo>
                    <a:pt x="1146" y="605"/>
                  </a:lnTo>
                  <a:lnTo>
                    <a:pt x="1146" y="605"/>
                  </a:lnTo>
                  <a:lnTo>
                    <a:pt x="1128" y="615"/>
                  </a:lnTo>
                  <a:lnTo>
                    <a:pt x="1110" y="627"/>
                  </a:lnTo>
                  <a:lnTo>
                    <a:pt x="1075" y="651"/>
                  </a:lnTo>
                  <a:lnTo>
                    <a:pt x="1041" y="675"/>
                  </a:lnTo>
                  <a:lnTo>
                    <a:pt x="1010" y="703"/>
                  </a:lnTo>
                  <a:lnTo>
                    <a:pt x="979" y="731"/>
                  </a:lnTo>
                  <a:lnTo>
                    <a:pt x="949" y="761"/>
                  </a:lnTo>
                  <a:lnTo>
                    <a:pt x="922" y="791"/>
                  </a:lnTo>
                  <a:lnTo>
                    <a:pt x="894" y="822"/>
                  </a:lnTo>
                  <a:lnTo>
                    <a:pt x="894" y="822"/>
                  </a:lnTo>
                  <a:close/>
                  <a:moveTo>
                    <a:pt x="625" y="1662"/>
                  </a:moveTo>
                  <a:lnTo>
                    <a:pt x="625" y="1662"/>
                  </a:lnTo>
                  <a:lnTo>
                    <a:pt x="623" y="1659"/>
                  </a:lnTo>
                  <a:lnTo>
                    <a:pt x="621" y="1656"/>
                  </a:lnTo>
                  <a:lnTo>
                    <a:pt x="616" y="1646"/>
                  </a:lnTo>
                  <a:lnTo>
                    <a:pt x="611" y="1636"/>
                  </a:lnTo>
                  <a:lnTo>
                    <a:pt x="607" y="1631"/>
                  </a:lnTo>
                  <a:lnTo>
                    <a:pt x="604" y="1628"/>
                  </a:lnTo>
                  <a:lnTo>
                    <a:pt x="604" y="1628"/>
                  </a:lnTo>
                  <a:lnTo>
                    <a:pt x="600" y="1612"/>
                  </a:lnTo>
                  <a:lnTo>
                    <a:pt x="597" y="1597"/>
                  </a:lnTo>
                  <a:lnTo>
                    <a:pt x="592" y="1584"/>
                  </a:lnTo>
                  <a:lnTo>
                    <a:pt x="586" y="1572"/>
                  </a:lnTo>
                  <a:lnTo>
                    <a:pt x="575" y="1549"/>
                  </a:lnTo>
                  <a:lnTo>
                    <a:pt x="569" y="1536"/>
                  </a:lnTo>
                  <a:lnTo>
                    <a:pt x="564" y="1522"/>
                  </a:lnTo>
                  <a:lnTo>
                    <a:pt x="564" y="1522"/>
                  </a:lnTo>
                  <a:lnTo>
                    <a:pt x="559" y="1518"/>
                  </a:lnTo>
                  <a:lnTo>
                    <a:pt x="554" y="1514"/>
                  </a:lnTo>
                  <a:lnTo>
                    <a:pt x="547" y="1503"/>
                  </a:lnTo>
                  <a:lnTo>
                    <a:pt x="540" y="1493"/>
                  </a:lnTo>
                  <a:lnTo>
                    <a:pt x="532" y="1483"/>
                  </a:lnTo>
                  <a:lnTo>
                    <a:pt x="532" y="1483"/>
                  </a:lnTo>
                  <a:lnTo>
                    <a:pt x="531" y="1478"/>
                  </a:lnTo>
                  <a:lnTo>
                    <a:pt x="530" y="1474"/>
                  </a:lnTo>
                  <a:lnTo>
                    <a:pt x="527" y="1471"/>
                  </a:lnTo>
                  <a:lnTo>
                    <a:pt x="526" y="1465"/>
                  </a:lnTo>
                  <a:lnTo>
                    <a:pt x="526" y="1465"/>
                  </a:lnTo>
                  <a:lnTo>
                    <a:pt x="518" y="1454"/>
                  </a:lnTo>
                  <a:lnTo>
                    <a:pt x="510" y="1441"/>
                  </a:lnTo>
                  <a:lnTo>
                    <a:pt x="503" y="1427"/>
                  </a:lnTo>
                  <a:lnTo>
                    <a:pt x="496" y="1412"/>
                  </a:lnTo>
                  <a:lnTo>
                    <a:pt x="490" y="1398"/>
                  </a:lnTo>
                  <a:lnTo>
                    <a:pt x="484" y="1384"/>
                  </a:lnTo>
                  <a:lnTo>
                    <a:pt x="475" y="1371"/>
                  </a:lnTo>
                  <a:lnTo>
                    <a:pt x="471" y="1366"/>
                  </a:lnTo>
                  <a:lnTo>
                    <a:pt x="465" y="1360"/>
                  </a:lnTo>
                  <a:lnTo>
                    <a:pt x="465" y="1360"/>
                  </a:lnTo>
                  <a:lnTo>
                    <a:pt x="439" y="1309"/>
                  </a:lnTo>
                  <a:lnTo>
                    <a:pt x="413" y="1259"/>
                  </a:lnTo>
                  <a:lnTo>
                    <a:pt x="388" y="1206"/>
                  </a:lnTo>
                  <a:lnTo>
                    <a:pt x="365" y="1154"/>
                  </a:lnTo>
                  <a:lnTo>
                    <a:pt x="365" y="1154"/>
                  </a:lnTo>
                  <a:lnTo>
                    <a:pt x="348" y="1115"/>
                  </a:lnTo>
                  <a:lnTo>
                    <a:pt x="329" y="1078"/>
                  </a:lnTo>
                  <a:lnTo>
                    <a:pt x="291" y="1004"/>
                  </a:lnTo>
                  <a:lnTo>
                    <a:pt x="272" y="966"/>
                  </a:lnTo>
                  <a:lnTo>
                    <a:pt x="254" y="929"/>
                  </a:lnTo>
                  <a:lnTo>
                    <a:pt x="237" y="890"/>
                  </a:lnTo>
                  <a:lnTo>
                    <a:pt x="222" y="851"/>
                  </a:lnTo>
                  <a:lnTo>
                    <a:pt x="222" y="851"/>
                  </a:lnTo>
                  <a:lnTo>
                    <a:pt x="215" y="853"/>
                  </a:lnTo>
                  <a:lnTo>
                    <a:pt x="208" y="857"/>
                  </a:lnTo>
                  <a:lnTo>
                    <a:pt x="201" y="859"/>
                  </a:lnTo>
                  <a:lnTo>
                    <a:pt x="197" y="860"/>
                  </a:lnTo>
                  <a:lnTo>
                    <a:pt x="192" y="860"/>
                  </a:lnTo>
                  <a:lnTo>
                    <a:pt x="192" y="860"/>
                  </a:lnTo>
                  <a:lnTo>
                    <a:pt x="200" y="881"/>
                  </a:lnTo>
                  <a:lnTo>
                    <a:pt x="207" y="900"/>
                  </a:lnTo>
                  <a:lnTo>
                    <a:pt x="216" y="919"/>
                  </a:lnTo>
                  <a:lnTo>
                    <a:pt x="226" y="939"/>
                  </a:lnTo>
                  <a:lnTo>
                    <a:pt x="245" y="975"/>
                  </a:lnTo>
                  <a:lnTo>
                    <a:pt x="264" y="1010"/>
                  </a:lnTo>
                  <a:lnTo>
                    <a:pt x="264" y="1010"/>
                  </a:lnTo>
                  <a:lnTo>
                    <a:pt x="272" y="1029"/>
                  </a:lnTo>
                  <a:lnTo>
                    <a:pt x="279" y="1048"/>
                  </a:lnTo>
                  <a:lnTo>
                    <a:pt x="287" y="1066"/>
                  </a:lnTo>
                  <a:lnTo>
                    <a:pt x="296" y="1084"/>
                  </a:lnTo>
                  <a:lnTo>
                    <a:pt x="296" y="1084"/>
                  </a:lnTo>
                  <a:lnTo>
                    <a:pt x="327" y="1146"/>
                  </a:lnTo>
                  <a:lnTo>
                    <a:pt x="357" y="1208"/>
                  </a:lnTo>
                  <a:lnTo>
                    <a:pt x="417" y="1334"/>
                  </a:lnTo>
                  <a:lnTo>
                    <a:pt x="448" y="1395"/>
                  </a:lnTo>
                  <a:lnTo>
                    <a:pt x="479" y="1455"/>
                  </a:lnTo>
                  <a:lnTo>
                    <a:pt x="496" y="1485"/>
                  </a:lnTo>
                  <a:lnTo>
                    <a:pt x="512" y="1514"/>
                  </a:lnTo>
                  <a:lnTo>
                    <a:pt x="531" y="1541"/>
                  </a:lnTo>
                  <a:lnTo>
                    <a:pt x="549" y="1569"/>
                  </a:lnTo>
                  <a:lnTo>
                    <a:pt x="549" y="1569"/>
                  </a:lnTo>
                  <a:lnTo>
                    <a:pt x="553" y="1581"/>
                  </a:lnTo>
                  <a:lnTo>
                    <a:pt x="559" y="1593"/>
                  </a:lnTo>
                  <a:lnTo>
                    <a:pt x="570" y="1614"/>
                  </a:lnTo>
                  <a:lnTo>
                    <a:pt x="581" y="1637"/>
                  </a:lnTo>
                  <a:lnTo>
                    <a:pt x="586" y="1649"/>
                  </a:lnTo>
                  <a:lnTo>
                    <a:pt x="591" y="1660"/>
                  </a:lnTo>
                  <a:lnTo>
                    <a:pt x="591" y="1660"/>
                  </a:lnTo>
                  <a:lnTo>
                    <a:pt x="591" y="1662"/>
                  </a:lnTo>
                  <a:lnTo>
                    <a:pt x="590" y="1665"/>
                  </a:lnTo>
                  <a:lnTo>
                    <a:pt x="587" y="1668"/>
                  </a:lnTo>
                  <a:lnTo>
                    <a:pt x="586" y="1669"/>
                  </a:lnTo>
                  <a:lnTo>
                    <a:pt x="586" y="1671"/>
                  </a:lnTo>
                  <a:lnTo>
                    <a:pt x="586" y="1673"/>
                  </a:lnTo>
                  <a:lnTo>
                    <a:pt x="589" y="1675"/>
                  </a:lnTo>
                  <a:lnTo>
                    <a:pt x="589" y="1675"/>
                  </a:lnTo>
                  <a:lnTo>
                    <a:pt x="596" y="1677"/>
                  </a:lnTo>
                  <a:lnTo>
                    <a:pt x="601" y="1678"/>
                  </a:lnTo>
                  <a:lnTo>
                    <a:pt x="607" y="1677"/>
                  </a:lnTo>
                  <a:lnTo>
                    <a:pt x="611" y="1675"/>
                  </a:lnTo>
                  <a:lnTo>
                    <a:pt x="614" y="1673"/>
                  </a:lnTo>
                  <a:lnTo>
                    <a:pt x="618" y="1670"/>
                  </a:lnTo>
                  <a:lnTo>
                    <a:pt x="625" y="1662"/>
                  </a:lnTo>
                  <a:lnTo>
                    <a:pt x="625" y="1662"/>
                  </a:lnTo>
                  <a:close/>
                  <a:moveTo>
                    <a:pt x="107" y="930"/>
                  </a:moveTo>
                  <a:lnTo>
                    <a:pt x="107" y="930"/>
                  </a:lnTo>
                  <a:lnTo>
                    <a:pt x="118" y="954"/>
                  </a:lnTo>
                  <a:lnTo>
                    <a:pt x="131" y="976"/>
                  </a:lnTo>
                  <a:lnTo>
                    <a:pt x="131" y="976"/>
                  </a:lnTo>
                  <a:lnTo>
                    <a:pt x="154" y="1022"/>
                  </a:lnTo>
                  <a:lnTo>
                    <a:pt x="166" y="1046"/>
                  </a:lnTo>
                  <a:lnTo>
                    <a:pt x="177" y="1067"/>
                  </a:lnTo>
                  <a:lnTo>
                    <a:pt x="177" y="1067"/>
                  </a:lnTo>
                  <a:lnTo>
                    <a:pt x="203" y="1114"/>
                  </a:lnTo>
                  <a:lnTo>
                    <a:pt x="227" y="1161"/>
                  </a:lnTo>
                  <a:lnTo>
                    <a:pt x="250" y="1210"/>
                  </a:lnTo>
                  <a:lnTo>
                    <a:pt x="273" y="1258"/>
                  </a:lnTo>
                  <a:lnTo>
                    <a:pt x="317" y="1354"/>
                  </a:lnTo>
                  <a:lnTo>
                    <a:pt x="339" y="1402"/>
                  </a:lnTo>
                  <a:lnTo>
                    <a:pt x="363" y="1448"/>
                  </a:lnTo>
                  <a:lnTo>
                    <a:pt x="363" y="1448"/>
                  </a:lnTo>
                  <a:lnTo>
                    <a:pt x="373" y="1472"/>
                  </a:lnTo>
                  <a:lnTo>
                    <a:pt x="384" y="1496"/>
                  </a:lnTo>
                  <a:lnTo>
                    <a:pt x="402" y="1545"/>
                  </a:lnTo>
                  <a:lnTo>
                    <a:pt x="412" y="1568"/>
                  </a:lnTo>
                  <a:lnTo>
                    <a:pt x="423" y="1592"/>
                  </a:lnTo>
                  <a:lnTo>
                    <a:pt x="434" y="1614"/>
                  </a:lnTo>
                  <a:lnTo>
                    <a:pt x="448" y="1636"/>
                  </a:lnTo>
                  <a:lnTo>
                    <a:pt x="448" y="1636"/>
                  </a:lnTo>
                  <a:lnTo>
                    <a:pt x="448" y="1641"/>
                  </a:lnTo>
                  <a:lnTo>
                    <a:pt x="448" y="1649"/>
                  </a:lnTo>
                  <a:lnTo>
                    <a:pt x="451" y="1657"/>
                  </a:lnTo>
                  <a:lnTo>
                    <a:pt x="455" y="1667"/>
                  </a:lnTo>
                  <a:lnTo>
                    <a:pt x="460" y="1674"/>
                  </a:lnTo>
                  <a:lnTo>
                    <a:pt x="463" y="1676"/>
                  </a:lnTo>
                  <a:lnTo>
                    <a:pt x="468" y="1680"/>
                  </a:lnTo>
                  <a:lnTo>
                    <a:pt x="471" y="1681"/>
                  </a:lnTo>
                  <a:lnTo>
                    <a:pt x="475" y="1682"/>
                  </a:lnTo>
                  <a:lnTo>
                    <a:pt x="480" y="1682"/>
                  </a:lnTo>
                  <a:lnTo>
                    <a:pt x="485" y="1680"/>
                  </a:lnTo>
                  <a:lnTo>
                    <a:pt x="485" y="1680"/>
                  </a:lnTo>
                  <a:lnTo>
                    <a:pt x="486" y="1671"/>
                  </a:lnTo>
                  <a:lnTo>
                    <a:pt x="486" y="1664"/>
                  </a:lnTo>
                  <a:lnTo>
                    <a:pt x="486" y="1657"/>
                  </a:lnTo>
                  <a:lnTo>
                    <a:pt x="484" y="1651"/>
                  </a:lnTo>
                  <a:lnTo>
                    <a:pt x="480" y="1637"/>
                  </a:lnTo>
                  <a:lnTo>
                    <a:pt x="475" y="1621"/>
                  </a:lnTo>
                  <a:lnTo>
                    <a:pt x="475" y="1621"/>
                  </a:lnTo>
                  <a:lnTo>
                    <a:pt x="464" y="1604"/>
                  </a:lnTo>
                  <a:lnTo>
                    <a:pt x="454" y="1586"/>
                  </a:lnTo>
                  <a:lnTo>
                    <a:pt x="445" y="1568"/>
                  </a:lnTo>
                  <a:lnTo>
                    <a:pt x="435" y="1550"/>
                  </a:lnTo>
                  <a:lnTo>
                    <a:pt x="419" y="1514"/>
                  </a:lnTo>
                  <a:lnTo>
                    <a:pt x="401" y="1478"/>
                  </a:lnTo>
                  <a:lnTo>
                    <a:pt x="401" y="1478"/>
                  </a:lnTo>
                  <a:lnTo>
                    <a:pt x="385" y="1445"/>
                  </a:lnTo>
                  <a:lnTo>
                    <a:pt x="377" y="1429"/>
                  </a:lnTo>
                  <a:lnTo>
                    <a:pt x="369" y="1412"/>
                  </a:lnTo>
                  <a:lnTo>
                    <a:pt x="369" y="1412"/>
                  </a:lnTo>
                  <a:lnTo>
                    <a:pt x="362" y="1395"/>
                  </a:lnTo>
                  <a:lnTo>
                    <a:pt x="352" y="1379"/>
                  </a:lnTo>
                  <a:lnTo>
                    <a:pt x="342" y="1362"/>
                  </a:lnTo>
                  <a:lnTo>
                    <a:pt x="333" y="1346"/>
                  </a:lnTo>
                  <a:lnTo>
                    <a:pt x="333" y="1346"/>
                  </a:lnTo>
                  <a:lnTo>
                    <a:pt x="324" y="1327"/>
                  </a:lnTo>
                  <a:lnTo>
                    <a:pt x="318" y="1309"/>
                  </a:lnTo>
                  <a:lnTo>
                    <a:pt x="303" y="1272"/>
                  </a:lnTo>
                  <a:lnTo>
                    <a:pt x="303" y="1272"/>
                  </a:lnTo>
                  <a:lnTo>
                    <a:pt x="288" y="1235"/>
                  </a:lnTo>
                  <a:lnTo>
                    <a:pt x="272" y="1200"/>
                  </a:lnTo>
                  <a:lnTo>
                    <a:pt x="239" y="1129"/>
                  </a:lnTo>
                  <a:lnTo>
                    <a:pt x="239" y="1129"/>
                  </a:lnTo>
                  <a:lnTo>
                    <a:pt x="231" y="1111"/>
                  </a:lnTo>
                  <a:lnTo>
                    <a:pt x="221" y="1095"/>
                  </a:lnTo>
                  <a:lnTo>
                    <a:pt x="202" y="1062"/>
                  </a:lnTo>
                  <a:lnTo>
                    <a:pt x="183" y="1029"/>
                  </a:lnTo>
                  <a:lnTo>
                    <a:pt x="174" y="1013"/>
                  </a:lnTo>
                  <a:lnTo>
                    <a:pt x="166" y="996"/>
                  </a:lnTo>
                  <a:lnTo>
                    <a:pt x="166" y="996"/>
                  </a:lnTo>
                  <a:lnTo>
                    <a:pt x="158" y="978"/>
                  </a:lnTo>
                  <a:lnTo>
                    <a:pt x="151" y="958"/>
                  </a:lnTo>
                  <a:lnTo>
                    <a:pt x="142" y="936"/>
                  </a:lnTo>
                  <a:lnTo>
                    <a:pt x="133" y="915"/>
                  </a:lnTo>
                  <a:lnTo>
                    <a:pt x="128" y="905"/>
                  </a:lnTo>
                  <a:lnTo>
                    <a:pt x="123" y="896"/>
                  </a:lnTo>
                  <a:lnTo>
                    <a:pt x="117" y="887"/>
                  </a:lnTo>
                  <a:lnTo>
                    <a:pt x="111" y="881"/>
                  </a:lnTo>
                  <a:lnTo>
                    <a:pt x="105" y="875"/>
                  </a:lnTo>
                  <a:lnTo>
                    <a:pt x="97" y="871"/>
                  </a:lnTo>
                  <a:lnTo>
                    <a:pt x="90" y="869"/>
                  </a:lnTo>
                  <a:lnTo>
                    <a:pt x="82" y="868"/>
                  </a:lnTo>
                  <a:lnTo>
                    <a:pt x="82" y="868"/>
                  </a:lnTo>
                  <a:lnTo>
                    <a:pt x="87" y="884"/>
                  </a:lnTo>
                  <a:lnTo>
                    <a:pt x="93" y="899"/>
                  </a:lnTo>
                  <a:lnTo>
                    <a:pt x="107" y="930"/>
                  </a:lnTo>
                  <a:lnTo>
                    <a:pt x="107" y="930"/>
                  </a:lnTo>
                  <a:close/>
                  <a:moveTo>
                    <a:pt x="168" y="873"/>
                  </a:moveTo>
                  <a:lnTo>
                    <a:pt x="168" y="873"/>
                  </a:lnTo>
                  <a:lnTo>
                    <a:pt x="161" y="873"/>
                  </a:lnTo>
                  <a:lnTo>
                    <a:pt x="155" y="872"/>
                  </a:lnTo>
                  <a:lnTo>
                    <a:pt x="147" y="871"/>
                  </a:lnTo>
                  <a:lnTo>
                    <a:pt x="143" y="872"/>
                  </a:lnTo>
                  <a:lnTo>
                    <a:pt x="139" y="873"/>
                  </a:lnTo>
                  <a:lnTo>
                    <a:pt x="139" y="873"/>
                  </a:lnTo>
                  <a:lnTo>
                    <a:pt x="146" y="900"/>
                  </a:lnTo>
                  <a:lnTo>
                    <a:pt x="156" y="926"/>
                  </a:lnTo>
                  <a:lnTo>
                    <a:pt x="168" y="951"/>
                  </a:lnTo>
                  <a:lnTo>
                    <a:pt x="180" y="977"/>
                  </a:lnTo>
                  <a:lnTo>
                    <a:pt x="205" y="1026"/>
                  </a:lnTo>
                  <a:lnTo>
                    <a:pt x="232" y="1075"/>
                  </a:lnTo>
                  <a:lnTo>
                    <a:pt x="232" y="1075"/>
                  </a:lnTo>
                  <a:lnTo>
                    <a:pt x="246" y="1101"/>
                  </a:lnTo>
                  <a:lnTo>
                    <a:pt x="260" y="1129"/>
                  </a:lnTo>
                  <a:lnTo>
                    <a:pt x="286" y="1184"/>
                  </a:lnTo>
                  <a:lnTo>
                    <a:pt x="310" y="1238"/>
                  </a:lnTo>
                  <a:lnTo>
                    <a:pt x="334" y="1293"/>
                  </a:lnTo>
                  <a:lnTo>
                    <a:pt x="358" y="1349"/>
                  </a:lnTo>
                  <a:lnTo>
                    <a:pt x="384" y="1402"/>
                  </a:lnTo>
                  <a:lnTo>
                    <a:pt x="398" y="1430"/>
                  </a:lnTo>
                  <a:lnTo>
                    <a:pt x="412" y="1457"/>
                  </a:lnTo>
                  <a:lnTo>
                    <a:pt x="427" y="1484"/>
                  </a:lnTo>
                  <a:lnTo>
                    <a:pt x="443" y="1510"/>
                  </a:lnTo>
                  <a:lnTo>
                    <a:pt x="443" y="1510"/>
                  </a:lnTo>
                  <a:lnTo>
                    <a:pt x="454" y="1536"/>
                  </a:lnTo>
                  <a:lnTo>
                    <a:pt x="464" y="1561"/>
                  </a:lnTo>
                  <a:lnTo>
                    <a:pt x="478" y="1584"/>
                  </a:lnTo>
                  <a:lnTo>
                    <a:pt x="492" y="1609"/>
                  </a:lnTo>
                  <a:lnTo>
                    <a:pt x="492" y="1609"/>
                  </a:lnTo>
                  <a:lnTo>
                    <a:pt x="499" y="1607"/>
                  </a:lnTo>
                  <a:lnTo>
                    <a:pt x="506" y="1607"/>
                  </a:lnTo>
                  <a:lnTo>
                    <a:pt x="519" y="1608"/>
                  </a:lnTo>
                  <a:lnTo>
                    <a:pt x="524" y="1609"/>
                  </a:lnTo>
                  <a:lnTo>
                    <a:pt x="531" y="1610"/>
                  </a:lnTo>
                  <a:lnTo>
                    <a:pt x="536" y="1609"/>
                  </a:lnTo>
                  <a:lnTo>
                    <a:pt x="541" y="1606"/>
                  </a:lnTo>
                  <a:lnTo>
                    <a:pt x="541" y="1606"/>
                  </a:lnTo>
                  <a:lnTo>
                    <a:pt x="517" y="1562"/>
                  </a:lnTo>
                  <a:lnTo>
                    <a:pt x="492" y="1518"/>
                  </a:lnTo>
                  <a:lnTo>
                    <a:pt x="444" y="1427"/>
                  </a:lnTo>
                  <a:lnTo>
                    <a:pt x="398" y="1335"/>
                  </a:lnTo>
                  <a:lnTo>
                    <a:pt x="352" y="1243"/>
                  </a:lnTo>
                  <a:lnTo>
                    <a:pt x="262" y="1056"/>
                  </a:lnTo>
                  <a:lnTo>
                    <a:pt x="215" y="964"/>
                  </a:lnTo>
                  <a:lnTo>
                    <a:pt x="168" y="873"/>
                  </a:lnTo>
                  <a:lnTo>
                    <a:pt x="168" y="873"/>
                  </a:lnTo>
                  <a:close/>
                  <a:moveTo>
                    <a:pt x="714" y="917"/>
                  </a:moveTo>
                  <a:lnTo>
                    <a:pt x="714" y="917"/>
                  </a:lnTo>
                  <a:lnTo>
                    <a:pt x="700" y="924"/>
                  </a:lnTo>
                  <a:lnTo>
                    <a:pt x="687" y="930"/>
                  </a:lnTo>
                  <a:lnTo>
                    <a:pt x="682" y="934"/>
                  </a:lnTo>
                  <a:lnTo>
                    <a:pt x="677" y="939"/>
                  </a:lnTo>
                  <a:lnTo>
                    <a:pt x="673" y="944"/>
                  </a:lnTo>
                  <a:lnTo>
                    <a:pt x="670" y="948"/>
                  </a:lnTo>
                  <a:lnTo>
                    <a:pt x="667" y="955"/>
                  </a:lnTo>
                  <a:lnTo>
                    <a:pt x="665" y="960"/>
                  </a:lnTo>
                  <a:lnTo>
                    <a:pt x="663" y="966"/>
                  </a:lnTo>
                  <a:lnTo>
                    <a:pt x="662" y="973"/>
                  </a:lnTo>
                  <a:lnTo>
                    <a:pt x="662" y="980"/>
                  </a:lnTo>
                  <a:lnTo>
                    <a:pt x="663" y="988"/>
                  </a:lnTo>
                  <a:lnTo>
                    <a:pt x="665" y="995"/>
                  </a:lnTo>
                  <a:lnTo>
                    <a:pt x="667" y="1004"/>
                  </a:lnTo>
                  <a:lnTo>
                    <a:pt x="667" y="1004"/>
                  </a:lnTo>
                  <a:lnTo>
                    <a:pt x="673" y="1017"/>
                  </a:lnTo>
                  <a:lnTo>
                    <a:pt x="680" y="1031"/>
                  </a:lnTo>
                  <a:lnTo>
                    <a:pt x="687" y="1045"/>
                  </a:lnTo>
                  <a:lnTo>
                    <a:pt x="695" y="1060"/>
                  </a:lnTo>
                  <a:lnTo>
                    <a:pt x="695" y="1060"/>
                  </a:lnTo>
                  <a:lnTo>
                    <a:pt x="705" y="1092"/>
                  </a:lnTo>
                  <a:lnTo>
                    <a:pt x="715" y="1123"/>
                  </a:lnTo>
                  <a:lnTo>
                    <a:pt x="726" y="1153"/>
                  </a:lnTo>
                  <a:lnTo>
                    <a:pt x="738" y="1183"/>
                  </a:lnTo>
                  <a:lnTo>
                    <a:pt x="738" y="1183"/>
                  </a:lnTo>
                  <a:lnTo>
                    <a:pt x="765" y="1240"/>
                  </a:lnTo>
                  <a:lnTo>
                    <a:pt x="794" y="1297"/>
                  </a:lnTo>
                  <a:lnTo>
                    <a:pt x="823" y="1354"/>
                  </a:lnTo>
                  <a:lnTo>
                    <a:pt x="854" y="1407"/>
                  </a:lnTo>
                  <a:lnTo>
                    <a:pt x="854" y="1407"/>
                  </a:lnTo>
                  <a:lnTo>
                    <a:pt x="858" y="1411"/>
                  </a:lnTo>
                  <a:lnTo>
                    <a:pt x="864" y="1414"/>
                  </a:lnTo>
                  <a:lnTo>
                    <a:pt x="875" y="1418"/>
                  </a:lnTo>
                  <a:lnTo>
                    <a:pt x="890" y="1423"/>
                  </a:lnTo>
                  <a:lnTo>
                    <a:pt x="905" y="1425"/>
                  </a:lnTo>
                  <a:lnTo>
                    <a:pt x="922" y="1427"/>
                  </a:lnTo>
                  <a:lnTo>
                    <a:pt x="938" y="1427"/>
                  </a:lnTo>
                  <a:lnTo>
                    <a:pt x="954" y="1426"/>
                  </a:lnTo>
                  <a:lnTo>
                    <a:pt x="970" y="1424"/>
                  </a:lnTo>
                  <a:lnTo>
                    <a:pt x="970" y="1424"/>
                  </a:lnTo>
                  <a:lnTo>
                    <a:pt x="970" y="1420"/>
                  </a:lnTo>
                  <a:lnTo>
                    <a:pt x="968" y="1418"/>
                  </a:lnTo>
                  <a:lnTo>
                    <a:pt x="966" y="1416"/>
                  </a:lnTo>
                  <a:lnTo>
                    <a:pt x="968" y="1412"/>
                  </a:lnTo>
                  <a:lnTo>
                    <a:pt x="968" y="1412"/>
                  </a:lnTo>
                  <a:lnTo>
                    <a:pt x="961" y="1414"/>
                  </a:lnTo>
                  <a:lnTo>
                    <a:pt x="954" y="1417"/>
                  </a:lnTo>
                  <a:lnTo>
                    <a:pt x="950" y="1418"/>
                  </a:lnTo>
                  <a:lnTo>
                    <a:pt x="947" y="1419"/>
                  </a:lnTo>
                  <a:lnTo>
                    <a:pt x="944" y="1418"/>
                  </a:lnTo>
                  <a:lnTo>
                    <a:pt x="940" y="1416"/>
                  </a:lnTo>
                  <a:lnTo>
                    <a:pt x="940" y="1416"/>
                  </a:lnTo>
                  <a:lnTo>
                    <a:pt x="942" y="1412"/>
                  </a:lnTo>
                  <a:lnTo>
                    <a:pt x="944" y="1408"/>
                  </a:lnTo>
                  <a:lnTo>
                    <a:pt x="950" y="1400"/>
                  </a:lnTo>
                  <a:lnTo>
                    <a:pt x="956" y="1393"/>
                  </a:lnTo>
                  <a:lnTo>
                    <a:pt x="958" y="1387"/>
                  </a:lnTo>
                  <a:lnTo>
                    <a:pt x="960" y="1382"/>
                  </a:lnTo>
                  <a:lnTo>
                    <a:pt x="960" y="1382"/>
                  </a:lnTo>
                  <a:lnTo>
                    <a:pt x="957" y="1381"/>
                  </a:lnTo>
                  <a:lnTo>
                    <a:pt x="955" y="1380"/>
                  </a:lnTo>
                  <a:lnTo>
                    <a:pt x="949" y="1381"/>
                  </a:lnTo>
                  <a:lnTo>
                    <a:pt x="944" y="1383"/>
                  </a:lnTo>
                  <a:lnTo>
                    <a:pt x="940" y="1386"/>
                  </a:lnTo>
                  <a:lnTo>
                    <a:pt x="935" y="1388"/>
                  </a:lnTo>
                  <a:lnTo>
                    <a:pt x="931" y="1390"/>
                  </a:lnTo>
                  <a:lnTo>
                    <a:pt x="929" y="1390"/>
                  </a:lnTo>
                  <a:lnTo>
                    <a:pt x="927" y="1390"/>
                  </a:lnTo>
                  <a:lnTo>
                    <a:pt x="925" y="1389"/>
                  </a:lnTo>
                  <a:lnTo>
                    <a:pt x="923" y="1387"/>
                  </a:lnTo>
                  <a:lnTo>
                    <a:pt x="923" y="1387"/>
                  </a:lnTo>
                  <a:lnTo>
                    <a:pt x="924" y="1384"/>
                  </a:lnTo>
                  <a:lnTo>
                    <a:pt x="925" y="1381"/>
                  </a:lnTo>
                  <a:lnTo>
                    <a:pt x="928" y="1374"/>
                  </a:lnTo>
                  <a:lnTo>
                    <a:pt x="932" y="1370"/>
                  </a:lnTo>
                  <a:lnTo>
                    <a:pt x="938" y="1366"/>
                  </a:lnTo>
                  <a:lnTo>
                    <a:pt x="942" y="1362"/>
                  </a:lnTo>
                  <a:lnTo>
                    <a:pt x="945" y="1356"/>
                  </a:lnTo>
                  <a:lnTo>
                    <a:pt x="946" y="1354"/>
                  </a:lnTo>
                  <a:lnTo>
                    <a:pt x="945" y="1351"/>
                  </a:lnTo>
                  <a:lnTo>
                    <a:pt x="944" y="1349"/>
                  </a:lnTo>
                  <a:lnTo>
                    <a:pt x="943" y="1346"/>
                  </a:lnTo>
                  <a:lnTo>
                    <a:pt x="943" y="1346"/>
                  </a:lnTo>
                  <a:lnTo>
                    <a:pt x="935" y="1352"/>
                  </a:lnTo>
                  <a:lnTo>
                    <a:pt x="928" y="1358"/>
                  </a:lnTo>
                  <a:lnTo>
                    <a:pt x="924" y="1360"/>
                  </a:lnTo>
                  <a:lnTo>
                    <a:pt x="919" y="1363"/>
                  </a:lnTo>
                  <a:lnTo>
                    <a:pt x="915" y="1363"/>
                  </a:lnTo>
                  <a:lnTo>
                    <a:pt x="911" y="1363"/>
                  </a:lnTo>
                  <a:lnTo>
                    <a:pt x="911" y="1363"/>
                  </a:lnTo>
                  <a:lnTo>
                    <a:pt x="911" y="1355"/>
                  </a:lnTo>
                  <a:lnTo>
                    <a:pt x="913" y="1349"/>
                  </a:lnTo>
                  <a:lnTo>
                    <a:pt x="916" y="1343"/>
                  </a:lnTo>
                  <a:lnTo>
                    <a:pt x="920" y="1339"/>
                  </a:lnTo>
                  <a:lnTo>
                    <a:pt x="929" y="1331"/>
                  </a:lnTo>
                  <a:lnTo>
                    <a:pt x="932" y="1326"/>
                  </a:lnTo>
                  <a:lnTo>
                    <a:pt x="935" y="1321"/>
                  </a:lnTo>
                  <a:lnTo>
                    <a:pt x="935" y="1321"/>
                  </a:lnTo>
                  <a:lnTo>
                    <a:pt x="931" y="1313"/>
                  </a:lnTo>
                  <a:lnTo>
                    <a:pt x="928" y="1306"/>
                  </a:lnTo>
                  <a:lnTo>
                    <a:pt x="925" y="1298"/>
                  </a:lnTo>
                  <a:lnTo>
                    <a:pt x="920" y="1291"/>
                  </a:lnTo>
                  <a:lnTo>
                    <a:pt x="920" y="1291"/>
                  </a:lnTo>
                  <a:lnTo>
                    <a:pt x="913" y="1294"/>
                  </a:lnTo>
                  <a:lnTo>
                    <a:pt x="904" y="1298"/>
                  </a:lnTo>
                  <a:lnTo>
                    <a:pt x="888" y="1308"/>
                  </a:lnTo>
                  <a:lnTo>
                    <a:pt x="880" y="1312"/>
                  </a:lnTo>
                  <a:lnTo>
                    <a:pt x="871" y="1314"/>
                  </a:lnTo>
                  <a:lnTo>
                    <a:pt x="864" y="1316"/>
                  </a:lnTo>
                  <a:lnTo>
                    <a:pt x="860" y="1314"/>
                  </a:lnTo>
                  <a:lnTo>
                    <a:pt x="856" y="1313"/>
                  </a:lnTo>
                  <a:lnTo>
                    <a:pt x="856" y="1313"/>
                  </a:lnTo>
                  <a:lnTo>
                    <a:pt x="862" y="1307"/>
                  </a:lnTo>
                  <a:lnTo>
                    <a:pt x="868" y="1302"/>
                  </a:lnTo>
                  <a:lnTo>
                    <a:pt x="881" y="1291"/>
                  </a:lnTo>
                  <a:lnTo>
                    <a:pt x="895" y="1281"/>
                  </a:lnTo>
                  <a:lnTo>
                    <a:pt x="911" y="1274"/>
                  </a:lnTo>
                  <a:lnTo>
                    <a:pt x="911" y="1274"/>
                  </a:lnTo>
                  <a:lnTo>
                    <a:pt x="910" y="1269"/>
                  </a:lnTo>
                  <a:lnTo>
                    <a:pt x="908" y="1266"/>
                  </a:lnTo>
                  <a:lnTo>
                    <a:pt x="904" y="1263"/>
                  </a:lnTo>
                  <a:lnTo>
                    <a:pt x="903" y="1259"/>
                  </a:lnTo>
                  <a:lnTo>
                    <a:pt x="903" y="1259"/>
                  </a:lnTo>
                  <a:lnTo>
                    <a:pt x="899" y="1260"/>
                  </a:lnTo>
                  <a:lnTo>
                    <a:pt x="896" y="1261"/>
                  </a:lnTo>
                  <a:lnTo>
                    <a:pt x="888" y="1264"/>
                  </a:lnTo>
                  <a:lnTo>
                    <a:pt x="885" y="1266"/>
                  </a:lnTo>
                  <a:lnTo>
                    <a:pt x="881" y="1266"/>
                  </a:lnTo>
                  <a:lnTo>
                    <a:pt x="878" y="1266"/>
                  </a:lnTo>
                  <a:lnTo>
                    <a:pt x="873" y="1264"/>
                  </a:lnTo>
                  <a:lnTo>
                    <a:pt x="873" y="1264"/>
                  </a:lnTo>
                  <a:lnTo>
                    <a:pt x="873" y="1260"/>
                  </a:lnTo>
                  <a:lnTo>
                    <a:pt x="874" y="1257"/>
                  </a:lnTo>
                  <a:lnTo>
                    <a:pt x="877" y="1252"/>
                  </a:lnTo>
                  <a:lnTo>
                    <a:pt x="879" y="1249"/>
                  </a:lnTo>
                  <a:lnTo>
                    <a:pt x="886" y="1243"/>
                  </a:lnTo>
                  <a:lnTo>
                    <a:pt x="894" y="1237"/>
                  </a:lnTo>
                  <a:lnTo>
                    <a:pt x="894" y="1237"/>
                  </a:lnTo>
                  <a:lnTo>
                    <a:pt x="892" y="1236"/>
                  </a:lnTo>
                  <a:lnTo>
                    <a:pt x="890" y="1234"/>
                  </a:lnTo>
                  <a:lnTo>
                    <a:pt x="889" y="1232"/>
                  </a:lnTo>
                  <a:lnTo>
                    <a:pt x="888" y="1230"/>
                  </a:lnTo>
                  <a:lnTo>
                    <a:pt x="888" y="1230"/>
                  </a:lnTo>
                  <a:lnTo>
                    <a:pt x="887" y="1230"/>
                  </a:lnTo>
                  <a:lnTo>
                    <a:pt x="884" y="1231"/>
                  </a:lnTo>
                  <a:lnTo>
                    <a:pt x="874" y="1234"/>
                  </a:lnTo>
                  <a:lnTo>
                    <a:pt x="869" y="1235"/>
                  </a:lnTo>
                  <a:lnTo>
                    <a:pt x="864" y="1235"/>
                  </a:lnTo>
                  <a:lnTo>
                    <a:pt x="863" y="1234"/>
                  </a:lnTo>
                  <a:lnTo>
                    <a:pt x="860" y="1232"/>
                  </a:lnTo>
                  <a:lnTo>
                    <a:pt x="859" y="1230"/>
                  </a:lnTo>
                  <a:lnTo>
                    <a:pt x="859" y="1228"/>
                  </a:lnTo>
                  <a:lnTo>
                    <a:pt x="859" y="1228"/>
                  </a:lnTo>
                  <a:lnTo>
                    <a:pt x="859" y="1223"/>
                  </a:lnTo>
                  <a:lnTo>
                    <a:pt x="862" y="1220"/>
                  </a:lnTo>
                  <a:lnTo>
                    <a:pt x="865" y="1218"/>
                  </a:lnTo>
                  <a:lnTo>
                    <a:pt x="868" y="1217"/>
                  </a:lnTo>
                  <a:lnTo>
                    <a:pt x="871" y="1215"/>
                  </a:lnTo>
                  <a:lnTo>
                    <a:pt x="873" y="1213"/>
                  </a:lnTo>
                  <a:lnTo>
                    <a:pt x="875" y="1210"/>
                  </a:lnTo>
                  <a:lnTo>
                    <a:pt x="877" y="1205"/>
                  </a:lnTo>
                  <a:lnTo>
                    <a:pt x="877" y="1205"/>
                  </a:lnTo>
                  <a:lnTo>
                    <a:pt x="872" y="1206"/>
                  </a:lnTo>
                  <a:lnTo>
                    <a:pt x="868" y="1208"/>
                  </a:lnTo>
                  <a:lnTo>
                    <a:pt x="859" y="1213"/>
                  </a:lnTo>
                  <a:lnTo>
                    <a:pt x="855" y="1214"/>
                  </a:lnTo>
                  <a:lnTo>
                    <a:pt x="851" y="1215"/>
                  </a:lnTo>
                  <a:lnTo>
                    <a:pt x="847" y="1215"/>
                  </a:lnTo>
                  <a:lnTo>
                    <a:pt x="841" y="1213"/>
                  </a:lnTo>
                  <a:lnTo>
                    <a:pt x="841" y="1213"/>
                  </a:lnTo>
                  <a:lnTo>
                    <a:pt x="842" y="1206"/>
                  </a:lnTo>
                  <a:lnTo>
                    <a:pt x="845" y="1202"/>
                  </a:lnTo>
                  <a:lnTo>
                    <a:pt x="849" y="1197"/>
                  </a:lnTo>
                  <a:lnTo>
                    <a:pt x="852" y="1193"/>
                  </a:lnTo>
                  <a:lnTo>
                    <a:pt x="859" y="1186"/>
                  </a:lnTo>
                  <a:lnTo>
                    <a:pt x="860" y="1182"/>
                  </a:lnTo>
                  <a:lnTo>
                    <a:pt x="862" y="1178"/>
                  </a:lnTo>
                  <a:lnTo>
                    <a:pt x="862" y="1178"/>
                  </a:lnTo>
                  <a:lnTo>
                    <a:pt x="860" y="1177"/>
                  </a:lnTo>
                  <a:lnTo>
                    <a:pt x="858" y="1178"/>
                  </a:lnTo>
                  <a:lnTo>
                    <a:pt x="854" y="1181"/>
                  </a:lnTo>
                  <a:lnTo>
                    <a:pt x="844" y="1187"/>
                  </a:lnTo>
                  <a:lnTo>
                    <a:pt x="839" y="1190"/>
                  </a:lnTo>
                  <a:lnTo>
                    <a:pt x="834" y="1192"/>
                  </a:lnTo>
                  <a:lnTo>
                    <a:pt x="832" y="1192"/>
                  </a:lnTo>
                  <a:lnTo>
                    <a:pt x="829" y="1191"/>
                  </a:lnTo>
                  <a:lnTo>
                    <a:pt x="826" y="1190"/>
                  </a:lnTo>
                  <a:lnTo>
                    <a:pt x="824" y="1188"/>
                  </a:lnTo>
                  <a:lnTo>
                    <a:pt x="824" y="1188"/>
                  </a:lnTo>
                  <a:lnTo>
                    <a:pt x="830" y="1180"/>
                  </a:lnTo>
                  <a:lnTo>
                    <a:pt x="836" y="1171"/>
                  </a:lnTo>
                  <a:lnTo>
                    <a:pt x="849" y="1156"/>
                  </a:lnTo>
                  <a:lnTo>
                    <a:pt x="849" y="1156"/>
                  </a:lnTo>
                  <a:lnTo>
                    <a:pt x="844" y="1148"/>
                  </a:lnTo>
                  <a:lnTo>
                    <a:pt x="841" y="1139"/>
                  </a:lnTo>
                  <a:lnTo>
                    <a:pt x="841" y="1139"/>
                  </a:lnTo>
                  <a:lnTo>
                    <a:pt x="834" y="1140"/>
                  </a:lnTo>
                  <a:lnTo>
                    <a:pt x="826" y="1142"/>
                  </a:lnTo>
                  <a:lnTo>
                    <a:pt x="820" y="1145"/>
                  </a:lnTo>
                  <a:lnTo>
                    <a:pt x="814" y="1150"/>
                  </a:lnTo>
                  <a:lnTo>
                    <a:pt x="804" y="1158"/>
                  </a:lnTo>
                  <a:lnTo>
                    <a:pt x="793" y="1166"/>
                  </a:lnTo>
                  <a:lnTo>
                    <a:pt x="793" y="1166"/>
                  </a:lnTo>
                  <a:lnTo>
                    <a:pt x="792" y="1163"/>
                  </a:lnTo>
                  <a:lnTo>
                    <a:pt x="790" y="1162"/>
                  </a:lnTo>
                  <a:lnTo>
                    <a:pt x="789" y="1160"/>
                  </a:lnTo>
                  <a:lnTo>
                    <a:pt x="788" y="1158"/>
                  </a:lnTo>
                  <a:lnTo>
                    <a:pt x="788" y="1158"/>
                  </a:lnTo>
                  <a:lnTo>
                    <a:pt x="791" y="1151"/>
                  </a:lnTo>
                  <a:lnTo>
                    <a:pt x="795" y="1144"/>
                  </a:lnTo>
                  <a:lnTo>
                    <a:pt x="801" y="1139"/>
                  </a:lnTo>
                  <a:lnTo>
                    <a:pt x="807" y="1133"/>
                  </a:lnTo>
                  <a:lnTo>
                    <a:pt x="820" y="1126"/>
                  </a:lnTo>
                  <a:lnTo>
                    <a:pt x="825" y="1122"/>
                  </a:lnTo>
                  <a:lnTo>
                    <a:pt x="829" y="1116"/>
                  </a:lnTo>
                  <a:lnTo>
                    <a:pt x="829" y="1116"/>
                  </a:lnTo>
                  <a:lnTo>
                    <a:pt x="827" y="1115"/>
                  </a:lnTo>
                  <a:lnTo>
                    <a:pt x="827" y="1112"/>
                  </a:lnTo>
                  <a:lnTo>
                    <a:pt x="827" y="1112"/>
                  </a:lnTo>
                  <a:lnTo>
                    <a:pt x="824" y="1111"/>
                  </a:lnTo>
                  <a:lnTo>
                    <a:pt x="822" y="1110"/>
                  </a:lnTo>
                  <a:lnTo>
                    <a:pt x="816" y="1112"/>
                  </a:lnTo>
                  <a:lnTo>
                    <a:pt x="809" y="1115"/>
                  </a:lnTo>
                  <a:lnTo>
                    <a:pt x="803" y="1116"/>
                  </a:lnTo>
                  <a:lnTo>
                    <a:pt x="803" y="1116"/>
                  </a:lnTo>
                  <a:lnTo>
                    <a:pt x="801" y="1114"/>
                  </a:lnTo>
                  <a:lnTo>
                    <a:pt x="798" y="1112"/>
                  </a:lnTo>
                  <a:lnTo>
                    <a:pt x="797" y="1109"/>
                  </a:lnTo>
                  <a:lnTo>
                    <a:pt x="797" y="1105"/>
                  </a:lnTo>
                  <a:lnTo>
                    <a:pt x="797" y="1105"/>
                  </a:lnTo>
                  <a:lnTo>
                    <a:pt x="799" y="1102"/>
                  </a:lnTo>
                  <a:lnTo>
                    <a:pt x="802" y="1100"/>
                  </a:lnTo>
                  <a:lnTo>
                    <a:pt x="807" y="1097"/>
                  </a:lnTo>
                  <a:lnTo>
                    <a:pt x="811" y="1094"/>
                  </a:lnTo>
                  <a:lnTo>
                    <a:pt x="813" y="1092"/>
                  </a:lnTo>
                  <a:lnTo>
                    <a:pt x="814" y="1090"/>
                  </a:lnTo>
                  <a:lnTo>
                    <a:pt x="814" y="1090"/>
                  </a:lnTo>
                  <a:lnTo>
                    <a:pt x="813" y="1087"/>
                  </a:lnTo>
                  <a:lnTo>
                    <a:pt x="811" y="1086"/>
                  </a:lnTo>
                  <a:lnTo>
                    <a:pt x="807" y="1086"/>
                  </a:lnTo>
                  <a:lnTo>
                    <a:pt x="803" y="1089"/>
                  </a:lnTo>
                  <a:lnTo>
                    <a:pt x="797" y="1091"/>
                  </a:lnTo>
                  <a:lnTo>
                    <a:pt x="792" y="1094"/>
                  </a:lnTo>
                  <a:lnTo>
                    <a:pt x="787" y="1095"/>
                  </a:lnTo>
                  <a:lnTo>
                    <a:pt x="781" y="1095"/>
                  </a:lnTo>
                  <a:lnTo>
                    <a:pt x="778" y="1094"/>
                  </a:lnTo>
                  <a:lnTo>
                    <a:pt x="775" y="1092"/>
                  </a:lnTo>
                  <a:lnTo>
                    <a:pt x="775" y="1092"/>
                  </a:lnTo>
                  <a:lnTo>
                    <a:pt x="780" y="1084"/>
                  </a:lnTo>
                  <a:lnTo>
                    <a:pt x="786" y="1078"/>
                  </a:lnTo>
                  <a:lnTo>
                    <a:pt x="789" y="1075"/>
                  </a:lnTo>
                  <a:lnTo>
                    <a:pt x="793" y="1072"/>
                  </a:lnTo>
                  <a:lnTo>
                    <a:pt x="797" y="1070"/>
                  </a:lnTo>
                  <a:lnTo>
                    <a:pt x="803" y="1070"/>
                  </a:lnTo>
                  <a:lnTo>
                    <a:pt x="803" y="1070"/>
                  </a:lnTo>
                  <a:lnTo>
                    <a:pt x="802" y="1066"/>
                  </a:lnTo>
                  <a:lnTo>
                    <a:pt x="799" y="1062"/>
                  </a:lnTo>
                  <a:lnTo>
                    <a:pt x="796" y="1059"/>
                  </a:lnTo>
                  <a:lnTo>
                    <a:pt x="793" y="1057"/>
                  </a:lnTo>
                  <a:lnTo>
                    <a:pt x="793" y="1057"/>
                  </a:lnTo>
                  <a:lnTo>
                    <a:pt x="788" y="1063"/>
                  </a:lnTo>
                  <a:lnTo>
                    <a:pt x="783" y="1066"/>
                  </a:lnTo>
                  <a:lnTo>
                    <a:pt x="777" y="1069"/>
                  </a:lnTo>
                  <a:lnTo>
                    <a:pt x="768" y="1070"/>
                  </a:lnTo>
                  <a:lnTo>
                    <a:pt x="768" y="1070"/>
                  </a:lnTo>
                  <a:lnTo>
                    <a:pt x="769" y="1061"/>
                  </a:lnTo>
                  <a:lnTo>
                    <a:pt x="771" y="1056"/>
                  </a:lnTo>
                  <a:lnTo>
                    <a:pt x="773" y="1052"/>
                  </a:lnTo>
                  <a:lnTo>
                    <a:pt x="775" y="1049"/>
                  </a:lnTo>
                  <a:lnTo>
                    <a:pt x="778" y="1047"/>
                  </a:lnTo>
                  <a:lnTo>
                    <a:pt x="782" y="1046"/>
                  </a:lnTo>
                  <a:lnTo>
                    <a:pt x="788" y="1046"/>
                  </a:lnTo>
                  <a:lnTo>
                    <a:pt x="788" y="1046"/>
                  </a:lnTo>
                  <a:lnTo>
                    <a:pt x="786" y="1039"/>
                  </a:lnTo>
                  <a:lnTo>
                    <a:pt x="783" y="1034"/>
                  </a:lnTo>
                  <a:lnTo>
                    <a:pt x="781" y="1030"/>
                  </a:lnTo>
                  <a:lnTo>
                    <a:pt x="778" y="1025"/>
                  </a:lnTo>
                  <a:lnTo>
                    <a:pt x="778" y="1025"/>
                  </a:lnTo>
                  <a:lnTo>
                    <a:pt x="772" y="1031"/>
                  </a:lnTo>
                  <a:lnTo>
                    <a:pt x="764" y="1036"/>
                  </a:lnTo>
                  <a:lnTo>
                    <a:pt x="750" y="1049"/>
                  </a:lnTo>
                  <a:lnTo>
                    <a:pt x="744" y="1053"/>
                  </a:lnTo>
                  <a:lnTo>
                    <a:pt x="736" y="1056"/>
                  </a:lnTo>
                  <a:lnTo>
                    <a:pt x="733" y="1057"/>
                  </a:lnTo>
                  <a:lnTo>
                    <a:pt x="730" y="1057"/>
                  </a:lnTo>
                  <a:lnTo>
                    <a:pt x="727" y="1056"/>
                  </a:lnTo>
                  <a:lnTo>
                    <a:pt x="723" y="1055"/>
                  </a:lnTo>
                  <a:lnTo>
                    <a:pt x="723" y="1055"/>
                  </a:lnTo>
                  <a:lnTo>
                    <a:pt x="734" y="1042"/>
                  </a:lnTo>
                  <a:lnTo>
                    <a:pt x="745" y="1031"/>
                  </a:lnTo>
                  <a:lnTo>
                    <a:pt x="751" y="1025"/>
                  </a:lnTo>
                  <a:lnTo>
                    <a:pt x="758" y="1021"/>
                  </a:lnTo>
                  <a:lnTo>
                    <a:pt x="765" y="1017"/>
                  </a:lnTo>
                  <a:lnTo>
                    <a:pt x="773" y="1014"/>
                  </a:lnTo>
                  <a:lnTo>
                    <a:pt x="773" y="1014"/>
                  </a:lnTo>
                  <a:lnTo>
                    <a:pt x="761" y="986"/>
                  </a:lnTo>
                  <a:lnTo>
                    <a:pt x="754" y="972"/>
                  </a:lnTo>
                  <a:lnTo>
                    <a:pt x="748" y="958"/>
                  </a:lnTo>
                  <a:lnTo>
                    <a:pt x="741" y="945"/>
                  </a:lnTo>
                  <a:lnTo>
                    <a:pt x="732" y="934"/>
                  </a:lnTo>
                  <a:lnTo>
                    <a:pt x="723" y="925"/>
                  </a:lnTo>
                  <a:lnTo>
                    <a:pt x="719" y="920"/>
                  </a:lnTo>
                  <a:lnTo>
                    <a:pt x="714" y="917"/>
                  </a:lnTo>
                  <a:lnTo>
                    <a:pt x="714" y="917"/>
                  </a:lnTo>
                  <a:close/>
                  <a:moveTo>
                    <a:pt x="999" y="1084"/>
                  </a:moveTo>
                  <a:lnTo>
                    <a:pt x="999" y="1084"/>
                  </a:lnTo>
                  <a:lnTo>
                    <a:pt x="1008" y="1080"/>
                  </a:lnTo>
                  <a:lnTo>
                    <a:pt x="1016" y="1075"/>
                  </a:lnTo>
                  <a:lnTo>
                    <a:pt x="1023" y="1068"/>
                  </a:lnTo>
                  <a:lnTo>
                    <a:pt x="1029" y="1060"/>
                  </a:lnTo>
                  <a:lnTo>
                    <a:pt x="1029" y="1060"/>
                  </a:lnTo>
                  <a:lnTo>
                    <a:pt x="1021" y="1048"/>
                  </a:lnTo>
                  <a:lnTo>
                    <a:pt x="1017" y="1042"/>
                  </a:lnTo>
                  <a:lnTo>
                    <a:pt x="1011" y="1038"/>
                  </a:lnTo>
                  <a:lnTo>
                    <a:pt x="1011" y="1038"/>
                  </a:lnTo>
                  <a:lnTo>
                    <a:pt x="1011" y="1046"/>
                  </a:lnTo>
                  <a:lnTo>
                    <a:pt x="1010" y="1052"/>
                  </a:lnTo>
                  <a:lnTo>
                    <a:pt x="1009" y="1057"/>
                  </a:lnTo>
                  <a:lnTo>
                    <a:pt x="1007" y="1063"/>
                  </a:lnTo>
                  <a:lnTo>
                    <a:pt x="1002" y="1072"/>
                  </a:lnTo>
                  <a:lnTo>
                    <a:pt x="1001" y="1078"/>
                  </a:lnTo>
                  <a:lnTo>
                    <a:pt x="999" y="1084"/>
                  </a:lnTo>
                  <a:lnTo>
                    <a:pt x="999" y="1084"/>
                  </a:lnTo>
                  <a:close/>
                  <a:moveTo>
                    <a:pt x="1247" y="1060"/>
                  </a:moveTo>
                  <a:lnTo>
                    <a:pt x="1247" y="1060"/>
                  </a:lnTo>
                  <a:lnTo>
                    <a:pt x="1235" y="1057"/>
                  </a:lnTo>
                  <a:lnTo>
                    <a:pt x="1230" y="1055"/>
                  </a:lnTo>
                  <a:lnTo>
                    <a:pt x="1226" y="1052"/>
                  </a:lnTo>
                  <a:lnTo>
                    <a:pt x="1226" y="1052"/>
                  </a:lnTo>
                  <a:lnTo>
                    <a:pt x="1225" y="1055"/>
                  </a:lnTo>
                  <a:lnTo>
                    <a:pt x="1223" y="1056"/>
                  </a:lnTo>
                  <a:lnTo>
                    <a:pt x="1220" y="1060"/>
                  </a:lnTo>
                  <a:lnTo>
                    <a:pt x="1217" y="1063"/>
                  </a:lnTo>
                  <a:lnTo>
                    <a:pt x="1216" y="1065"/>
                  </a:lnTo>
                  <a:lnTo>
                    <a:pt x="1216" y="1067"/>
                  </a:lnTo>
                  <a:lnTo>
                    <a:pt x="1216" y="1067"/>
                  </a:lnTo>
                  <a:lnTo>
                    <a:pt x="1225" y="1070"/>
                  </a:lnTo>
                  <a:lnTo>
                    <a:pt x="1233" y="1072"/>
                  </a:lnTo>
                  <a:lnTo>
                    <a:pt x="1250" y="1075"/>
                  </a:lnTo>
                  <a:lnTo>
                    <a:pt x="1250" y="1075"/>
                  </a:lnTo>
                  <a:lnTo>
                    <a:pt x="1250" y="1070"/>
                  </a:lnTo>
                  <a:lnTo>
                    <a:pt x="1250" y="1067"/>
                  </a:lnTo>
                  <a:lnTo>
                    <a:pt x="1249" y="1066"/>
                  </a:lnTo>
                  <a:lnTo>
                    <a:pt x="1248" y="1066"/>
                  </a:lnTo>
                  <a:lnTo>
                    <a:pt x="1247" y="1066"/>
                  </a:lnTo>
                  <a:lnTo>
                    <a:pt x="1246" y="1065"/>
                  </a:lnTo>
                  <a:lnTo>
                    <a:pt x="1247" y="1060"/>
                  </a:lnTo>
                  <a:lnTo>
                    <a:pt x="1247" y="1060"/>
                  </a:lnTo>
                  <a:close/>
                  <a:moveTo>
                    <a:pt x="992" y="1092"/>
                  </a:moveTo>
                  <a:lnTo>
                    <a:pt x="992" y="1092"/>
                  </a:lnTo>
                  <a:lnTo>
                    <a:pt x="989" y="1107"/>
                  </a:lnTo>
                  <a:lnTo>
                    <a:pt x="984" y="1126"/>
                  </a:lnTo>
                  <a:lnTo>
                    <a:pt x="978" y="1143"/>
                  </a:lnTo>
                  <a:lnTo>
                    <a:pt x="977" y="1148"/>
                  </a:lnTo>
                  <a:lnTo>
                    <a:pt x="977" y="1151"/>
                  </a:lnTo>
                  <a:lnTo>
                    <a:pt x="977" y="1151"/>
                  </a:lnTo>
                  <a:lnTo>
                    <a:pt x="980" y="1156"/>
                  </a:lnTo>
                  <a:lnTo>
                    <a:pt x="985" y="1159"/>
                  </a:lnTo>
                  <a:lnTo>
                    <a:pt x="988" y="1160"/>
                  </a:lnTo>
                  <a:lnTo>
                    <a:pt x="991" y="1160"/>
                  </a:lnTo>
                  <a:lnTo>
                    <a:pt x="994" y="1158"/>
                  </a:lnTo>
                  <a:lnTo>
                    <a:pt x="998" y="1156"/>
                  </a:lnTo>
                  <a:lnTo>
                    <a:pt x="1004" y="1147"/>
                  </a:lnTo>
                  <a:lnTo>
                    <a:pt x="1017" y="1128"/>
                  </a:lnTo>
                  <a:lnTo>
                    <a:pt x="1023" y="1121"/>
                  </a:lnTo>
                  <a:lnTo>
                    <a:pt x="1027" y="1119"/>
                  </a:lnTo>
                  <a:lnTo>
                    <a:pt x="1031" y="1116"/>
                  </a:lnTo>
                  <a:lnTo>
                    <a:pt x="1031" y="1116"/>
                  </a:lnTo>
                  <a:lnTo>
                    <a:pt x="1036" y="1119"/>
                  </a:lnTo>
                  <a:lnTo>
                    <a:pt x="1040" y="1122"/>
                  </a:lnTo>
                  <a:lnTo>
                    <a:pt x="1048" y="1129"/>
                  </a:lnTo>
                  <a:lnTo>
                    <a:pt x="1055" y="1137"/>
                  </a:lnTo>
                  <a:lnTo>
                    <a:pt x="1059" y="1141"/>
                  </a:lnTo>
                  <a:lnTo>
                    <a:pt x="1063" y="1143"/>
                  </a:lnTo>
                  <a:lnTo>
                    <a:pt x="1063" y="1143"/>
                  </a:lnTo>
                  <a:lnTo>
                    <a:pt x="1064" y="1140"/>
                  </a:lnTo>
                  <a:lnTo>
                    <a:pt x="1065" y="1138"/>
                  </a:lnTo>
                  <a:lnTo>
                    <a:pt x="1070" y="1135"/>
                  </a:lnTo>
                  <a:lnTo>
                    <a:pt x="1072" y="1132"/>
                  </a:lnTo>
                  <a:lnTo>
                    <a:pt x="1074" y="1130"/>
                  </a:lnTo>
                  <a:lnTo>
                    <a:pt x="1076" y="1128"/>
                  </a:lnTo>
                  <a:lnTo>
                    <a:pt x="1076" y="1124"/>
                  </a:lnTo>
                  <a:lnTo>
                    <a:pt x="1076" y="1124"/>
                  </a:lnTo>
                  <a:lnTo>
                    <a:pt x="1066" y="1112"/>
                  </a:lnTo>
                  <a:lnTo>
                    <a:pt x="1057" y="1099"/>
                  </a:lnTo>
                  <a:lnTo>
                    <a:pt x="1048" y="1087"/>
                  </a:lnTo>
                  <a:lnTo>
                    <a:pt x="1042" y="1082"/>
                  </a:lnTo>
                  <a:lnTo>
                    <a:pt x="1036" y="1077"/>
                  </a:lnTo>
                  <a:lnTo>
                    <a:pt x="1036" y="1077"/>
                  </a:lnTo>
                  <a:lnTo>
                    <a:pt x="1033" y="1082"/>
                  </a:lnTo>
                  <a:lnTo>
                    <a:pt x="1027" y="1087"/>
                  </a:lnTo>
                  <a:lnTo>
                    <a:pt x="1022" y="1092"/>
                  </a:lnTo>
                  <a:lnTo>
                    <a:pt x="1017" y="1095"/>
                  </a:lnTo>
                  <a:lnTo>
                    <a:pt x="1010" y="1097"/>
                  </a:lnTo>
                  <a:lnTo>
                    <a:pt x="1004" y="1097"/>
                  </a:lnTo>
                  <a:lnTo>
                    <a:pt x="998" y="1096"/>
                  </a:lnTo>
                  <a:lnTo>
                    <a:pt x="992" y="1092"/>
                  </a:lnTo>
                  <a:lnTo>
                    <a:pt x="992" y="1092"/>
                  </a:lnTo>
                  <a:close/>
                  <a:moveTo>
                    <a:pt x="1203" y="1084"/>
                  </a:moveTo>
                  <a:lnTo>
                    <a:pt x="1203" y="1084"/>
                  </a:lnTo>
                  <a:lnTo>
                    <a:pt x="1189" y="1119"/>
                  </a:lnTo>
                  <a:lnTo>
                    <a:pt x="1175" y="1151"/>
                  </a:lnTo>
                  <a:lnTo>
                    <a:pt x="1168" y="1168"/>
                  </a:lnTo>
                  <a:lnTo>
                    <a:pt x="1161" y="1185"/>
                  </a:lnTo>
                  <a:lnTo>
                    <a:pt x="1156" y="1203"/>
                  </a:lnTo>
                  <a:lnTo>
                    <a:pt x="1152" y="1222"/>
                  </a:lnTo>
                  <a:lnTo>
                    <a:pt x="1152" y="1222"/>
                  </a:lnTo>
                  <a:lnTo>
                    <a:pt x="1160" y="1227"/>
                  </a:lnTo>
                  <a:lnTo>
                    <a:pt x="1169" y="1230"/>
                  </a:lnTo>
                  <a:lnTo>
                    <a:pt x="1180" y="1232"/>
                  </a:lnTo>
                  <a:lnTo>
                    <a:pt x="1190" y="1233"/>
                  </a:lnTo>
                  <a:lnTo>
                    <a:pt x="1201" y="1233"/>
                  </a:lnTo>
                  <a:lnTo>
                    <a:pt x="1211" y="1231"/>
                  </a:lnTo>
                  <a:lnTo>
                    <a:pt x="1220" y="1228"/>
                  </a:lnTo>
                  <a:lnTo>
                    <a:pt x="1228" y="1222"/>
                  </a:lnTo>
                  <a:lnTo>
                    <a:pt x="1228" y="1222"/>
                  </a:lnTo>
                  <a:lnTo>
                    <a:pt x="1234" y="1195"/>
                  </a:lnTo>
                  <a:lnTo>
                    <a:pt x="1239" y="1167"/>
                  </a:lnTo>
                  <a:lnTo>
                    <a:pt x="1250" y="1105"/>
                  </a:lnTo>
                  <a:lnTo>
                    <a:pt x="1250" y="1105"/>
                  </a:lnTo>
                  <a:lnTo>
                    <a:pt x="1246" y="1100"/>
                  </a:lnTo>
                  <a:lnTo>
                    <a:pt x="1242" y="1096"/>
                  </a:lnTo>
                  <a:lnTo>
                    <a:pt x="1236" y="1093"/>
                  </a:lnTo>
                  <a:lnTo>
                    <a:pt x="1231" y="1090"/>
                  </a:lnTo>
                  <a:lnTo>
                    <a:pt x="1225" y="1087"/>
                  </a:lnTo>
                  <a:lnTo>
                    <a:pt x="1218" y="1086"/>
                  </a:lnTo>
                  <a:lnTo>
                    <a:pt x="1203" y="1084"/>
                  </a:lnTo>
                  <a:lnTo>
                    <a:pt x="1203" y="1084"/>
                  </a:lnTo>
                  <a:close/>
                  <a:moveTo>
                    <a:pt x="1235" y="1274"/>
                  </a:moveTo>
                  <a:lnTo>
                    <a:pt x="1235" y="1274"/>
                  </a:lnTo>
                  <a:lnTo>
                    <a:pt x="1237" y="1276"/>
                  </a:lnTo>
                  <a:lnTo>
                    <a:pt x="1239" y="1278"/>
                  </a:lnTo>
                  <a:lnTo>
                    <a:pt x="1242" y="1282"/>
                  </a:lnTo>
                  <a:lnTo>
                    <a:pt x="1244" y="1284"/>
                  </a:lnTo>
                  <a:lnTo>
                    <a:pt x="1246" y="1286"/>
                  </a:lnTo>
                  <a:lnTo>
                    <a:pt x="1249" y="1287"/>
                  </a:lnTo>
                  <a:lnTo>
                    <a:pt x="1252" y="1287"/>
                  </a:lnTo>
                  <a:lnTo>
                    <a:pt x="1252" y="1287"/>
                  </a:lnTo>
                  <a:lnTo>
                    <a:pt x="1256" y="1267"/>
                  </a:lnTo>
                  <a:lnTo>
                    <a:pt x="1259" y="1248"/>
                  </a:lnTo>
                  <a:lnTo>
                    <a:pt x="1264" y="1228"/>
                  </a:lnTo>
                  <a:lnTo>
                    <a:pt x="1269" y="1206"/>
                  </a:lnTo>
                  <a:lnTo>
                    <a:pt x="1283" y="1165"/>
                  </a:lnTo>
                  <a:lnTo>
                    <a:pt x="1299" y="1124"/>
                  </a:lnTo>
                  <a:lnTo>
                    <a:pt x="1299" y="1124"/>
                  </a:lnTo>
                  <a:lnTo>
                    <a:pt x="1294" y="1116"/>
                  </a:lnTo>
                  <a:lnTo>
                    <a:pt x="1288" y="1111"/>
                  </a:lnTo>
                  <a:lnTo>
                    <a:pt x="1279" y="1107"/>
                  </a:lnTo>
                  <a:lnTo>
                    <a:pt x="1269" y="1105"/>
                  </a:lnTo>
                  <a:lnTo>
                    <a:pt x="1269" y="1105"/>
                  </a:lnTo>
                  <a:lnTo>
                    <a:pt x="1267" y="1125"/>
                  </a:lnTo>
                  <a:lnTo>
                    <a:pt x="1264" y="1146"/>
                  </a:lnTo>
                  <a:lnTo>
                    <a:pt x="1256" y="1190"/>
                  </a:lnTo>
                  <a:lnTo>
                    <a:pt x="1245" y="1233"/>
                  </a:lnTo>
                  <a:lnTo>
                    <a:pt x="1235" y="1274"/>
                  </a:lnTo>
                  <a:lnTo>
                    <a:pt x="1235" y="1274"/>
                  </a:lnTo>
                  <a:close/>
                  <a:moveTo>
                    <a:pt x="977" y="1178"/>
                  </a:moveTo>
                  <a:lnTo>
                    <a:pt x="977" y="1178"/>
                  </a:lnTo>
                  <a:lnTo>
                    <a:pt x="984" y="1246"/>
                  </a:lnTo>
                  <a:lnTo>
                    <a:pt x="990" y="1311"/>
                  </a:lnTo>
                  <a:lnTo>
                    <a:pt x="993" y="1342"/>
                  </a:lnTo>
                  <a:lnTo>
                    <a:pt x="998" y="1372"/>
                  </a:lnTo>
                  <a:lnTo>
                    <a:pt x="1003" y="1400"/>
                  </a:lnTo>
                  <a:lnTo>
                    <a:pt x="1009" y="1427"/>
                  </a:lnTo>
                  <a:lnTo>
                    <a:pt x="1009" y="1427"/>
                  </a:lnTo>
                  <a:lnTo>
                    <a:pt x="1011" y="1426"/>
                  </a:lnTo>
                  <a:lnTo>
                    <a:pt x="1016" y="1425"/>
                  </a:lnTo>
                  <a:lnTo>
                    <a:pt x="1029" y="1424"/>
                  </a:lnTo>
                  <a:lnTo>
                    <a:pt x="1041" y="1425"/>
                  </a:lnTo>
                  <a:lnTo>
                    <a:pt x="1053" y="1427"/>
                  </a:lnTo>
                  <a:lnTo>
                    <a:pt x="1053" y="1427"/>
                  </a:lnTo>
                  <a:lnTo>
                    <a:pt x="1054" y="1422"/>
                  </a:lnTo>
                  <a:lnTo>
                    <a:pt x="1055" y="1416"/>
                  </a:lnTo>
                  <a:lnTo>
                    <a:pt x="1053" y="1403"/>
                  </a:lnTo>
                  <a:lnTo>
                    <a:pt x="1053" y="1389"/>
                  </a:lnTo>
                  <a:lnTo>
                    <a:pt x="1053" y="1382"/>
                  </a:lnTo>
                  <a:lnTo>
                    <a:pt x="1055" y="1374"/>
                  </a:lnTo>
                  <a:lnTo>
                    <a:pt x="1055" y="1374"/>
                  </a:lnTo>
                  <a:lnTo>
                    <a:pt x="1059" y="1377"/>
                  </a:lnTo>
                  <a:lnTo>
                    <a:pt x="1062" y="1378"/>
                  </a:lnTo>
                  <a:lnTo>
                    <a:pt x="1064" y="1381"/>
                  </a:lnTo>
                  <a:lnTo>
                    <a:pt x="1065" y="1384"/>
                  </a:lnTo>
                  <a:lnTo>
                    <a:pt x="1067" y="1392"/>
                  </a:lnTo>
                  <a:lnTo>
                    <a:pt x="1068" y="1399"/>
                  </a:lnTo>
                  <a:lnTo>
                    <a:pt x="1068" y="1408"/>
                  </a:lnTo>
                  <a:lnTo>
                    <a:pt x="1070" y="1416"/>
                  </a:lnTo>
                  <a:lnTo>
                    <a:pt x="1072" y="1423"/>
                  </a:lnTo>
                  <a:lnTo>
                    <a:pt x="1075" y="1425"/>
                  </a:lnTo>
                  <a:lnTo>
                    <a:pt x="1078" y="1427"/>
                  </a:lnTo>
                  <a:lnTo>
                    <a:pt x="1078" y="1427"/>
                  </a:lnTo>
                  <a:lnTo>
                    <a:pt x="1081" y="1423"/>
                  </a:lnTo>
                  <a:lnTo>
                    <a:pt x="1083" y="1418"/>
                  </a:lnTo>
                  <a:lnTo>
                    <a:pt x="1087" y="1409"/>
                  </a:lnTo>
                  <a:lnTo>
                    <a:pt x="1091" y="1398"/>
                  </a:lnTo>
                  <a:lnTo>
                    <a:pt x="1092" y="1385"/>
                  </a:lnTo>
                  <a:lnTo>
                    <a:pt x="1093" y="1372"/>
                  </a:lnTo>
                  <a:lnTo>
                    <a:pt x="1093" y="1358"/>
                  </a:lnTo>
                  <a:lnTo>
                    <a:pt x="1093" y="1331"/>
                  </a:lnTo>
                  <a:lnTo>
                    <a:pt x="1093" y="1331"/>
                  </a:lnTo>
                  <a:lnTo>
                    <a:pt x="1096" y="1309"/>
                  </a:lnTo>
                  <a:lnTo>
                    <a:pt x="1097" y="1287"/>
                  </a:lnTo>
                  <a:lnTo>
                    <a:pt x="1097" y="1265"/>
                  </a:lnTo>
                  <a:lnTo>
                    <a:pt x="1096" y="1244"/>
                  </a:lnTo>
                  <a:lnTo>
                    <a:pt x="1091" y="1201"/>
                  </a:lnTo>
                  <a:lnTo>
                    <a:pt x="1089" y="1178"/>
                  </a:lnTo>
                  <a:lnTo>
                    <a:pt x="1087" y="1156"/>
                  </a:lnTo>
                  <a:lnTo>
                    <a:pt x="1087" y="1156"/>
                  </a:lnTo>
                  <a:lnTo>
                    <a:pt x="1080" y="1159"/>
                  </a:lnTo>
                  <a:lnTo>
                    <a:pt x="1070" y="1162"/>
                  </a:lnTo>
                  <a:lnTo>
                    <a:pt x="1065" y="1163"/>
                  </a:lnTo>
                  <a:lnTo>
                    <a:pt x="1061" y="1163"/>
                  </a:lnTo>
                  <a:lnTo>
                    <a:pt x="1055" y="1162"/>
                  </a:lnTo>
                  <a:lnTo>
                    <a:pt x="1051" y="1161"/>
                  </a:lnTo>
                  <a:lnTo>
                    <a:pt x="1051" y="1161"/>
                  </a:lnTo>
                  <a:lnTo>
                    <a:pt x="1053" y="1202"/>
                  </a:lnTo>
                  <a:lnTo>
                    <a:pt x="1056" y="1245"/>
                  </a:lnTo>
                  <a:lnTo>
                    <a:pt x="1059" y="1288"/>
                  </a:lnTo>
                  <a:lnTo>
                    <a:pt x="1059" y="1309"/>
                  </a:lnTo>
                  <a:lnTo>
                    <a:pt x="1059" y="1331"/>
                  </a:lnTo>
                  <a:lnTo>
                    <a:pt x="1059" y="1331"/>
                  </a:lnTo>
                  <a:lnTo>
                    <a:pt x="1054" y="1322"/>
                  </a:lnTo>
                  <a:lnTo>
                    <a:pt x="1050" y="1311"/>
                  </a:lnTo>
                  <a:lnTo>
                    <a:pt x="1048" y="1301"/>
                  </a:lnTo>
                  <a:lnTo>
                    <a:pt x="1046" y="1290"/>
                  </a:lnTo>
                  <a:lnTo>
                    <a:pt x="1044" y="1266"/>
                  </a:lnTo>
                  <a:lnTo>
                    <a:pt x="1042" y="1242"/>
                  </a:lnTo>
                  <a:lnTo>
                    <a:pt x="1041" y="1217"/>
                  </a:lnTo>
                  <a:lnTo>
                    <a:pt x="1039" y="1193"/>
                  </a:lnTo>
                  <a:lnTo>
                    <a:pt x="1037" y="1182"/>
                  </a:lnTo>
                  <a:lnTo>
                    <a:pt x="1034" y="1171"/>
                  </a:lnTo>
                  <a:lnTo>
                    <a:pt x="1031" y="1160"/>
                  </a:lnTo>
                  <a:lnTo>
                    <a:pt x="1026" y="1151"/>
                  </a:lnTo>
                  <a:lnTo>
                    <a:pt x="1026" y="1151"/>
                  </a:lnTo>
                  <a:lnTo>
                    <a:pt x="1023" y="1158"/>
                  </a:lnTo>
                  <a:lnTo>
                    <a:pt x="1019" y="1165"/>
                  </a:lnTo>
                  <a:lnTo>
                    <a:pt x="1014" y="1169"/>
                  </a:lnTo>
                  <a:lnTo>
                    <a:pt x="1007" y="1173"/>
                  </a:lnTo>
                  <a:lnTo>
                    <a:pt x="1001" y="1176"/>
                  </a:lnTo>
                  <a:lnTo>
                    <a:pt x="993" y="1178"/>
                  </a:lnTo>
                  <a:lnTo>
                    <a:pt x="985" y="1178"/>
                  </a:lnTo>
                  <a:lnTo>
                    <a:pt x="977" y="1178"/>
                  </a:lnTo>
                  <a:lnTo>
                    <a:pt x="977" y="1178"/>
                  </a:lnTo>
                  <a:close/>
                  <a:moveTo>
                    <a:pt x="1108" y="1424"/>
                  </a:moveTo>
                  <a:lnTo>
                    <a:pt x="1108" y="1424"/>
                  </a:lnTo>
                  <a:lnTo>
                    <a:pt x="1130" y="1416"/>
                  </a:lnTo>
                  <a:lnTo>
                    <a:pt x="1141" y="1412"/>
                  </a:lnTo>
                  <a:lnTo>
                    <a:pt x="1154" y="1410"/>
                  </a:lnTo>
                  <a:lnTo>
                    <a:pt x="1154" y="1410"/>
                  </a:lnTo>
                  <a:lnTo>
                    <a:pt x="1166" y="1392"/>
                  </a:lnTo>
                  <a:lnTo>
                    <a:pt x="1175" y="1373"/>
                  </a:lnTo>
                  <a:lnTo>
                    <a:pt x="1185" y="1355"/>
                  </a:lnTo>
                  <a:lnTo>
                    <a:pt x="1192" y="1336"/>
                  </a:lnTo>
                  <a:lnTo>
                    <a:pt x="1200" y="1316"/>
                  </a:lnTo>
                  <a:lnTo>
                    <a:pt x="1207" y="1295"/>
                  </a:lnTo>
                  <a:lnTo>
                    <a:pt x="1213" y="1274"/>
                  </a:lnTo>
                  <a:lnTo>
                    <a:pt x="1218" y="1252"/>
                  </a:lnTo>
                  <a:lnTo>
                    <a:pt x="1218" y="1252"/>
                  </a:lnTo>
                  <a:lnTo>
                    <a:pt x="1196" y="1252"/>
                  </a:lnTo>
                  <a:lnTo>
                    <a:pt x="1186" y="1251"/>
                  </a:lnTo>
                  <a:lnTo>
                    <a:pt x="1176" y="1251"/>
                  </a:lnTo>
                  <a:lnTo>
                    <a:pt x="1167" y="1249"/>
                  </a:lnTo>
                  <a:lnTo>
                    <a:pt x="1159" y="1246"/>
                  </a:lnTo>
                  <a:lnTo>
                    <a:pt x="1153" y="1243"/>
                  </a:lnTo>
                  <a:lnTo>
                    <a:pt x="1146" y="1237"/>
                  </a:lnTo>
                  <a:lnTo>
                    <a:pt x="1146" y="1237"/>
                  </a:lnTo>
                  <a:lnTo>
                    <a:pt x="1132" y="1283"/>
                  </a:lnTo>
                  <a:lnTo>
                    <a:pt x="1127" y="1307"/>
                  </a:lnTo>
                  <a:lnTo>
                    <a:pt x="1122" y="1329"/>
                  </a:lnTo>
                  <a:lnTo>
                    <a:pt x="1117" y="1352"/>
                  </a:lnTo>
                  <a:lnTo>
                    <a:pt x="1113" y="1374"/>
                  </a:lnTo>
                  <a:lnTo>
                    <a:pt x="1108" y="1424"/>
                  </a:lnTo>
                  <a:lnTo>
                    <a:pt x="1108" y="1424"/>
                  </a:lnTo>
                  <a:close/>
                  <a:moveTo>
                    <a:pt x="970" y="1360"/>
                  </a:moveTo>
                  <a:lnTo>
                    <a:pt x="970" y="1360"/>
                  </a:lnTo>
                  <a:lnTo>
                    <a:pt x="974" y="1374"/>
                  </a:lnTo>
                  <a:lnTo>
                    <a:pt x="977" y="1380"/>
                  </a:lnTo>
                  <a:lnTo>
                    <a:pt x="981" y="1385"/>
                  </a:lnTo>
                  <a:lnTo>
                    <a:pt x="981" y="1385"/>
                  </a:lnTo>
                  <a:lnTo>
                    <a:pt x="980" y="1377"/>
                  </a:lnTo>
                  <a:lnTo>
                    <a:pt x="979" y="1368"/>
                  </a:lnTo>
                  <a:lnTo>
                    <a:pt x="978" y="1362"/>
                  </a:lnTo>
                  <a:lnTo>
                    <a:pt x="977" y="1359"/>
                  </a:lnTo>
                  <a:lnTo>
                    <a:pt x="975" y="1357"/>
                  </a:lnTo>
                  <a:lnTo>
                    <a:pt x="975" y="1357"/>
                  </a:lnTo>
                  <a:lnTo>
                    <a:pt x="973" y="1359"/>
                  </a:lnTo>
                  <a:lnTo>
                    <a:pt x="970" y="1360"/>
                  </a:lnTo>
                  <a:lnTo>
                    <a:pt x="970" y="1360"/>
                  </a:lnTo>
                  <a:close/>
                  <a:moveTo>
                    <a:pt x="854" y="1532"/>
                  </a:moveTo>
                  <a:lnTo>
                    <a:pt x="854" y="1532"/>
                  </a:lnTo>
                  <a:lnTo>
                    <a:pt x="887" y="1537"/>
                  </a:lnTo>
                  <a:lnTo>
                    <a:pt x="919" y="1541"/>
                  </a:lnTo>
                  <a:lnTo>
                    <a:pt x="949" y="1545"/>
                  </a:lnTo>
                  <a:lnTo>
                    <a:pt x="979" y="1546"/>
                  </a:lnTo>
                  <a:lnTo>
                    <a:pt x="1008" y="1545"/>
                  </a:lnTo>
                  <a:lnTo>
                    <a:pt x="1022" y="1544"/>
                  </a:lnTo>
                  <a:lnTo>
                    <a:pt x="1037" y="1541"/>
                  </a:lnTo>
                  <a:lnTo>
                    <a:pt x="1052" y="1538"/>
                  </a:lnTo>
                  <a:lnTo>
                    <a:pt x="1067" y="1535"/>
                  </a:lnTo>
                  <a:lnTo>
                    <a:pt x="1082" y="1530"/>
                  </a:lnTo>
                  <a:lnTo>
                    <a:pt x="1097" y="1524"/>
                  </a:lnTo>
                  <a:lnTo>
                    <a:pt x="1097" y="1524"/>
                  </a:lnTo>
                  <a:lnTo>
                    <a:pt x="1112" y="1525"/>
                  </a:lnTo>
                  <a:lnTo>
                    <a:pt x="1125" y="1524"/>
                  </a:lnTo>
                  <a:lnTo>
                    <a:pt x="1135" y="1522"/>
                  </a:lnTo>
                  <a:lnTo>
                    <a:pt x="1143" y="1519"/>
                  </a:lnTo>
                  <a:lnTo>
                    <a:pt x="1152" y="1515"/>
                  </a:lnTo>
                  <a:lnTo>
                    <a:pt x="1159" y="1510"/>
                  </a:lnTo>
                  <a:lnTo>
                    <a:pt x="1167" y="1505"/>
                  </a:lnTo>
                  <a:lnTo>
                    <a:pt x="1176" y="1500"/>
                  </a:lnTo>
                  <a:lnTo>
                    <a:pt x="1176" y="1500"/>
                  </a:lnTo>
                  <a:lnTo>
                    <a:pt x="1176" y="1487"/>
                  </a:lnTo>
                  <a:lnTo>
                    <a:pt x="1176" y="1475"/>
                  </a:lnTo>
                  <a:lnTo>
                    <a:pt x="1178" y="1464"/>
                  </a:lnTo>
                  <a:lnTo>
                    <a:pt x="1182" y="1454"/>
                  </a:lnTo>
                  <a:lnTo>
                    <a:pt x="1187" y="1433"/>
                  </a:lnTo>
                  <a:lnTo>
                    <a:pt x="1189" y="1423"/>
                  </a:lnTo>
                  <a:lnTo>
                    <a:pt x="1191" y="1412"/>
                  </a:lnTo>
                  <a:lnTo>
                    <a:pt x="1191" y="1412"/>
                  </a:lnTo>
                  <a:lnTo>
                    <a:pt x="1182" y="1419"/>
                  </a:lnTo>
                  <a:lnTo>
                    <a:pt x="1171" y="1426"/>
                  </a:lnTo>
                  <a:lnTo>
                    <a:pt x="1160" y="1431"/>
                  </a:lnTo>
                  <a:lnTo>
                    <a:pt x="1148" y="1435"/>
                  </a:lnTo>
                  <a:lnTo>
                    <a:pt x="1137" y="1439"/>
                  </a:lnTo>
                  <a:lnTo>
                    <a:pt x="1124" y="1441"/>
                  </a:lnTo>
                  <a:lnTo>
                    <a:pt x="1098" y="1444"/>
                  </a:lnTo>
                  <a:lnTo>
                    <a:pt x="1070" y="1445"/>
                  </a:lnTo>
                  <a:lnTo>
                    <a:pt x="1042" y="1446"/>
                  </a:lnTo>
                  <a:lnTo>
                    <a:pt x="1014" y="1447"/>
                  </a:lnTo>
                  <a:lnTo>
                    <a:pt x="985" y="1448"/>
                  </a:lnTo>
                  <a:lnTo>
                    <a:pt x="985" y="1448"/>
                  </a:lnTo>
                  <a:lnTo>
                    <a:pt x="968" y="1449"/>
                  </a:lnTo>
                  <a:lnTo>
                    <a:pt x="948" y="1449"/>
                  </a:lnTo>
                  <a:lnTo>
                    <a:pt x="927" y="1448"/>
                  </a:lnTo>
                  <a:lnTo>
                    <a:pt x="905" y="1446"/>
                  </a:lnTo>
                  <a:lnTo>
                    <a:pt x="884" y="1443"/>
                  </a:lnTo>
                  <a:lnTo>
                    <a:pt x="864" y="1439"/>
                  </a:lnTo>
                  <a:lnTo>
                    <a:pt x="848" y="1433"/>
                  </a:lnTo>
                  <a:lnTo>
                    <a:pt x="840" y="1430"/>
                  </a:lnTo>
                  <a:lnTo>
                    <a:pt x="835" y="1427"/>
                  </a:lnTo>
                  <a:lnTo>
                    <a:pt x="835" y="1427"/>
                  </a:lnTo>
                  <a:lnTo>
                    <a:pt x="840" y="1454"/>
                  </a:lnTo>
                  <a:lnTo>
                    <a:pt x="844" y="1480"/>
                  </a:lnTo>
                  <a:lnTo>
                    <a:pt x="854" y="1532"/>
                  </a:lnTo>
                  <a:lnTo>
                    <a:pt x="854" y="1532"/>
                  </a:lnTo>
                  <a:close/>
                  <a:moveTo>
                    <a:pt x="1137" y="1549"/>
                  </a:moveTo>
                  <a:lnTo>
                    <a:pt x="1137" y="1549"/>
                  </a:lnTo>
                  <a:lnTo>
                    <a:pt x="1139" y="1565"/>
                  </a:lnTo>
                  <a:lnTo>
                    <a:pt x="1141" y="1579"/>
                  </a:lnTo>
                  <a:lnTo>
                    <a:pt x="1142" y="1611"/>
                  </a:lnTo>
                  <a:lnTo>
                    <a:pt x="1142" y="1611"/>
                  </a:lnTo>
                  <a:lnTo>
                    <a:pt x="1146" y="1611"/>
                  </a:lnTo>
                  <a:lnTo>
                    <a:pt x="1150" y="1611"/>
                  </a:lnTo>
                  <a:lnTo>
                    <a:pt x="1156" y="1608"/>
                  </a:lnTo>
                  <a:lnTo>
                    <a:pt x="1161" y="1605"/>
                  </a:lnTo>
                  <a:lnTo>
                    <a:pt x="1165" y="1604"/>
                  </a:lnTo>
                  <a:lnTo>
                    <a:pt x="1169" y="1604"/>
                  </a:lnTo>
                  <a:lnTo>
                    <a:pt x="1169" y="1604"/>
                  </a:lnTo>
                  <a:lnTo>
                    <a:pt x="1169" y="1592"/>
                  </a:lnTo>
                  <a:lnTo>
                    <a:pt x="1170" y="1581"/>
                  </a:lnTo>
                  <a:lnTo>
                    <a:pt x="1173" y="1564"/>
                  </a:lnTo>
                  <a:lnTo>
                    <a:pt x="1174" y="1555"/>
                  </a:lnTo>
                  <a:lnTo>
                    <a:pt x="1175" y="1547"/>
                  </a:lnTo>
                  <a:lnTo>
                    <a:pt x="1175" y="1539"/>
                  </a:lnTo>
                  <a:lnTo>
                    <a:pt x="1174" y="1530"/>
                  </a:lnTo>
                  <a:lnTo>
                    <a:pt x="1174" y="1530"/>
                  </a:lnTo>
                  <a:lnTo>
                    <a:pt x="1170" y="1533"/>
                  </a:lnTo>
                  <a:lnTo>
                    <a:pt x="1165" y="1535"/>
                  </a:lnTo>
                  <a:lnTo>
                    <a:pt x="1154" y="1538"/>
                  </a:lnTo>
                  <a:lnTo>
                    <a:pt x="1148" y="1540"/>
                  </a:lnTo>
                  <a:lnTo>
                    <a:pt x="1144" y="1543"/>
                  </a:lnTo>
                  <a:lnTo>
                    <a:pt x="1140" y="1546"/>
                  </a:lnTo>
                  <a:lnTo>
                    <a:pt x="1137" y="1549"/>
                  </a:lnTo>
                  <a:lnTo>
                    <a:pt x="1137" y="1549"/>
                  </a:lnTo>
                  <a:close/>
                  <a:moveTo>
                    <a:pt x="1110" y="1626"/>
                  </a:moveTo>
                  <a:lnTo>
                    <a:pt x="1110" y="1626"/>
                  </a:lnTo>
                  <a:lnTo>
                    <a:pt x="1112" y="1624"/>
                  </a:lnTo>
                  <a:lnTo>
                    <a:pt x="1114" y="1624"/>
                  </a:lnTo>
                  <a:lnTo>
                    <a:pt x="1117" y="1624"/>
                  </a:lnTo>
                  <a:lnTo>
                    <a:pt x="1122" y="1623"/>
                  </a:lnTo>
                  <a:lnTo>
                    <a:pt x="1122" y="1623"/>
                  </a:lnTo>
                  <a:lnTo>
                    <a:pt x="1125" y="1602"/>
                  </a:lnTo>
                  <a:lnTo>
                    <a:pt x="1125" y="1592"/>
                  </a:lnTo>
                  <a:lnTo>
                    <a:pt x="1125" y="1580"/>
                  </a:lnTo>
                  <a:lnTo>
                    <a:pt x="1124" y="1570"/>
                  </a:lnTo>
                  <a:lnTo>
                    <a:pt x="1121" y="1561"/>
                  </a:lnTo>
                  <a:lnTo>
                    <a:pt x="1119" y="1558"/>
                  </a:lnTo>
                  <a:lnTo>
                    <a:pt x="1116" y="1554"/>
                  </a:lnTo>
                  <a:lnTo>
                    <a:pt x="1113" y="1551"/>
                  </a:lnTo>
                  <a:lnTo>
                    <a:pt x="1110" y="1549"/>
                  </a:lnTo>
                  <a:lnTo>
                    <a:pt x="1110" y="1549"/>
                  </a:lnTo>
                  <a:lnTo>
                    <a:pt x="1108" y="1558"/>
                  </a:lnTo>
                  <a:lnTo>
                    <a:pt x="1107" y="1566"/>
                  </a:lnTo>
                  <a:lnTo>
                    <a:pt x="1107" y="1584"/>
                  </a:lnTo>
                  <a:lnTo>
                    <a:pt x="1108" y="1606"/>
                  </a:lnTo>
                  <a:lnTo>
                    <a:pt x="1110" y="1626"/>
                  </a:lnTo>
                  <a:lnTo>
                    <a:pt x="1110" y="1626"/>
                  </a:lnTo>
                  <a:close/>
                  <a:moveTo>
                    <a:pt x="856" y="1554"/>
                  </a:moveTo>
                  <a:lnTo>
                    <a:pt x="856" y="1554"/>
                  </a:lnTo>
                  <a:lnTo>
                    <a:pt x="859" y="1574"/>
                  </a:lnTo>
                  <a:lnTo>
                    <a:pt x="864" y="1592"/>
                  </a:lnTo>
                  <a:lnTo>
                    <a:pt x="867" y="1611"/>
                  </a:lnTo>
                  <a:lnTo>
                    <a:pt x="869" y="1630"/>
                  </a:lnTo>
                  <a:lnTo>
                    <a:pt x="869" y="1630"/>
                  </a:lnTo>
                  <a:lnTo>
                    <a:pt x="872" y="1631"/>
                  </a:lnTo>
                  <a:lnTo>
                    <a:pt x="875" y="1631"/>
                  </a:lnTo>
                  <a:lnTo>
                    <a:pt x="881" y="1635"/>
                  </a:lnTo>
                  <a:lnTo>
                    <a:pt x="886" y="1637"/>
                  </a:lnTo>
                  <a:lnTo>
                    <a:pt x="888" y="1637"/>
                  </a:lnTo>
                  <a:lnTo>
                    <a:pt x="890" y="1636"/>
                  </a:lnTo>
                  <a:lnTo>
                    <a:pt x="890" y="1636"/>
                  </a:lnTo>
                  <a:lnTo>
                    <a:pt x="893" y="1627"/>
                  </a:lnTo>
                  <a:lnTo>
                    <a:pt x="893" y="1620"/>
                  </a:lnTo>
                  <a:lnTo>
                    <a:pt x="892" y="1602"/>
                  </a:lnTo>
                  <a:lnTo>
                    <a:pt x="890" y="1583"/>
                  </a:lnTo>
                  <a:lnTo>
                    <a:pt x="888" y="1562"/>
                  </a:lnTo>
                  <a:lnTo>
                    <a:pt x="888" y="1562"/>
                  </a:lnTo>
                  <a:lnTo>
                    <a:pt x="880" y="1558"/>
                  </a:lnTo>
                  <a:lnTo>
                    <a:pt x="872" y="1555"/>
                  </a:lnTo>
                  <a:lnTo>
                    <a:pt x="866" y="1554"/>
                  </a:lnTo>
                  <a:lnTo>
                    <a:pt x="856" y="1554"/>
                  </a:lnTo>
                  <a:lnTo>
                    <a:pt x="856" y="1554"/>
                  </a:lnTo>
                  <a:close/>
                  <a:moveTo>
                    <a:pt x="1036" y="1567"/>
                  </a:moveTo>
                  <a:lnTo>
                    <a:pt x="1036" y="1567"/>
                  </a:lnTo>
                  <a:lnTo>
                    <a:pt x="1035" y="1607"/>
                  </a:lnTo>
                  <a:lnTo>
                    <a:pt x="1035" y="1626"/>
                  </a:lnTo>
                  <a:lnTo>
                    <a:pt x="1036" y="1637"/>
                  </a:lnTo>
                  <a:lnTo>
                    <a:pt x="1038" y="1647"/>
                  </a:lnTo>
                  <a:lnTo>
                    <a:pt x="1038" y="1647"/>
                  </a:lnTo>
                  <a:lnTo>
                    <a:pt x="1052" y="1644"/>
                  </a:lnTo>
                  <a:lnTo>
                    <a:pt x="1066" y="1642"/>
                  </a:lnTo>
                  <a:lnTo>
                    <a:pt x="1079" y="1639"/>
                  </a:lnTo>
                  <a:lnTo>
                    <a:pt x="1085" y="1637"/>
                  </a:lnTo>
                  <a:lnTo>
                    <a:pt x="1090" y="1634"/>
                  </a:lnTo>
                  <a:lnTo>
                    <a:pt x="1090" y="1634"/>
                  </a:lnTo>
                  <a:lnTo>
                    <a:pt x="1092" y="1612"/>
                  </a:lnTo>
                  <a:lnTo>
                    <a:pt x="1091" y="1595"/>
                  </a:lnTo>
                  <a:lnTo>
                    <a:pt x="1089" y="1577"/>
                  </a:lnTo>
                  <a:lnTo>
                    <a:pt x="1085" y="1556"/>
                  </a:lnTo>
                  <a:lnTo>
                    <a:pt x="1085" y="1556"/>
                  </a:lnTo>
                  <a:lnTo>
                    <a:pt x="1079" y="1556"/>
                  </a:lnTo>
                  <a:lnTo>
                    <a:pt x="1074" y="1556"/>
                  </a:lnTo>
                  <a:lnTo>
                    <a:pt x="1061" y="1560"/>
                  </a:lnTo>
                  <a:lnTo>
                    <a:pt x="1036" y="1567"/>
                  </a:lnTo>
                  <a:lnTo>
                    <a:pt x="1036" y="1567"/>
                  </a:lnTo>
                  <a:close/>
                  <a:moveTo>
                    <a:pt x="909" y="1643"/>
                  </a:moveTo>
                  <a:lnTo>
                    <a:pt x="909" y="1643"/>
                  </a:lnTo>
                  <a:lnTo>
                    <a:pt x="925" y="1646"/>
                  </a:lnTo>
                  <a:lnTo>
                    <a:pt x="940" y="1647"/>
                  </a:lnTo>
                  <a:lnTo>
                    <a:pt x="975" y="1651"/>
                  </a:lnTo>
                  <a:lnTo>
                    <a:pt x="975" y="1651"/>
                  </a:lnTo>
                  <a:lnTo>
                    <a:pt x="975" y="1630"/>
                  </a:lnTo>
                  <a:lnTo>
                    <a:pt x="976" y="1609"/>
                  </a:lnTo>
                  <a:lnTo>
                    <a:pt x="976" y="1599"/>
                  </a:lnTo>
                  <a:lnTo>
                    <a:pt x="976" y="1589"/>
                  </a:lnTo>
                  <a:lnTo>
                    <a:pt x="975" y="1579"/>
                  </a:lnTo>
                  <a:lnTo>
                    <a:pt x="972" y="1569"/>
                  </a:lnTo>
                  <a:lnTo>
                    <a:pt x="972" y="1569"/>
                  </a:lnTo>
                  <a:lnTo>
                    <a:pt x="956" y="1567"/>
                  </a:lnTo>
                  <a:lnTo>
                    <a:pt x="938" y="1565"/>
                  </a:lnTo>
                  <a:lnTo>
                    <a:pt x="922" y="1564"/>
                  </a:lnTo>
                  <a:lnTo>
                    <a:pt x="909" y="1562"/>
                  </a:lnTo>
                  <a:lnTo>
                    <a:pt x="909" y="1562"/>
                  </a:lnTo>
                  <a:lnTo>
                    <a:pt x="909" y="1580"/>
                  </a:lnTo>
                  <a:lnTo>
                    <a:pt x="909" y="1602"/>
                  </a:lnTo>
                  <a:lnTo>
                    <a:pt x="908" y="1625"/>
                  </a:lnTo>
                  <a:lnTo>
                    <a:pt x="909" y="1643"/>
                  </a:lnTo>
                  <a:lnTo>
                    <a:pt x="909" y="1643"/>
                  </a:lnTo>
                  <a:close/>
                  <a:moveTo>
                    <a:pt x="996" y="1567"/>
                  </a:moveTo>
                  <a:lnTo>
                    <a:pt x="996" y="1567"/>
                  </a:lnTo>
                  <a:lnTo>
                    <a:pt x="994" y="1576"/>
                  </a:lnTo>
                  <a:lnTo>
                    <a:pt x="993" y="1586"/>
                  </a:lnTo>
                  <a:lnTo>
                    <a:pt x="992" y="1596"/>
                  </a:lnTo>
                  <a:lnTo>
                    <a:pt x="992" y="1607"/>
                  </a:lnTo>
                  <a:lnTo>
                    <a:pt x="992" y="1629"/>
                  </a:lnTo>
                  <a:lnTo>
                    <a:pt x="994" y="1653"/>
                  </a:lnTo>
                  <a:lnTo>
                    <a:pt x="994" y="1653"/>
                  </a:lnTo>
                  <a:lnTo>
                    <a:pt x="1002" y="1653"/>
                  </a:lnTo>
                  <a:lnTo>
                    <a:pt x="1009" y="1653"/>
                  </a:lnTo>
                  <a:lnTo>
                    <a:pt x="1016" y="1653"/>
                  </a:lnTo>
                  <a:lnTo>
                    <a:pt x="1019" y="1652"/>
                  </a:lnTo>
                  <a:lnTo>
                    <a:pt x="1021" y="1651"/>
                  </a:lnTo>
                  <a:lnTo>
                    <a:pt x="1021" y="1651"/>
                  </a:lnTo>
                  <a:lnTo>
                    <a:pt x="1020" y="1641"/>
                  </a:lnTo>
                  <a:lnTo>
                    <a:pt x="1020" y="1631"/>
                  </a:lnTo>
                  <a:lnTo>
                    <a:pt x="1020" y="1610"/>
                  </a:lnTo>
                  <a:lnTo>
                    <a:pt x="1019" y="1599"/>
                  </a:lnTo>
                  <a:lnTo>
                    <a:pt x="1019" y="1589"/>
                  </a:lnTo>
                  <a:lnTo>
                    <a:pt x="1017" y="1577"/>
                  </a:lnTo>
                  <a:lnTo>
                    <a:pt x="1014" y="1567"/>
                  </a:lnTo>
                  <a:lnTo>
                    <a:pt x="1014" y="1567"/>
                  </a:lnTo>
                  <a:lnTo>
                    <a:pt x="996" y="1567"/>
                  </a:lnTo>
                  <a:lnTo>
                    <a:pt x="996" y="1567"/>
                  </a:lnTo>
                  <a:close/>
                  <a:moveTo>
                    <a:pt x="1093" y="1665"/>
                  </a:moveTo>
                  <a:lnTo>
                    <a:pt x="1093" y="1665"/>
                  </a:lnTo>
                  <a:lnTo>
                    <a:pt x="1090" y="1664"/>
                  </a:lnTo>
                  <a:lnTo>
                    <a:pt x="1087" y="1661"/>
                  </a:lnTo>
                  <a:lnTo>
                    <a:pt x="1085" y="1660"/>
                  </a:lnTo>
                  <a:lnTo>
                    <a:pt x="1080" y="1660"/>
                  </a:lnTo>
                  <a:lnTo>
                    <a:pt x="1080" y="1660"/>
                  </a:lnTo>
                  <a:lnTo>
                    <a:pt x="1069" y="1665"/>
                  </a:lnTo>
                  <a:lnTo>
                    <a:pt x="1057" y="1668"/>
                  </a:lnTo>
                  <a:lnTo>
                    <a:pt x="1046" y="1670"/>
                  </a:lnTo>
                  <a:lnTo>
                    <a:pt x="1033" y="1672"/>
                  </a:lnTo>
                  <a:lnTo>
                    <a:pt x="1007" y="1674"/>
                  </a:lnTo>
                  <a:lnTo>
                    <a:pt x="980" y="1674"/>
                  </a:lnTo>
                  <a:lnTo>
                    <a:pt x="954" y="1672"/>
                  </a:lnTo>
                  <a:lnTo>
                    <a:pt x="927" y="1669"/>
                  </a:lnTo>
                  <a:lnTo>
                    <a:pt x="900" y="1662"/>
                  </a:lnTo>
                  <a:lnTo>
                    <a:pt x="873" y="1655"/>
                  </a:lnTo>
                  <a:lnTo>
                    <a:pt x="873" y="1655"/>
                  </a:lnTo>
                  <a:lnTo>
                    <a:pt x="880" y="1684"/>
                  </a:lnTo>
                  <a:lnTo>
                    <a:pt x="885" y="1716"/>
                  </a:lnTo>
                  <a:lnTo>
                    <a:pt x="890" y="1750"/>
                  </a:lnTo>
                  <a:lnTo>
                    <a:pt x="896" y="1780"/>
                  </a:lnTo>
                  <a:lnTo>
                    <a:pt x="896" y="1780"/>
                  </a:lnTo>
                  <a:lnTo>
                    <a:pt x="905" y="1789"/>
                  </a:lnTo>
                  <a:lnTo>
                    <a:pt x="915" y="1797"/>
                  </a:lnTo>
                  <a:lnTo>
                    <a:pt x="915" y="1797"/>
                  </a:lnTo>
                  <a:lnTo>
                    <a:pt x="923" y="1797"/>
                  </a:lnTo>
                  <a:lnTo>
                    <a:pt x="929" y="1799"/>
                  </a:lnTo>
                  <a:lnTo>
                    <a:pt x="935" y="1802"/>
                  </a:lnTo>
                  <a:lnTo>
                    <a:pt x="942" y="1804"/>
                  </a:lnTo>
                  <a:lnTo>
                    <a:pt x="956" y="1809"/>
                  </a:lnTo>
                  <a:lnTo>
                    <a:pt x="962" y="1811"/>
                  </a:lnTo>
                  <a:lnTo>
                    <a:pt x="970" y="1812"/>
                  </a:lnTo>
                  <a:lnTo>
                    <a:pt x="970" y="1812"/>
                  </a:lnTo>
                  <a:lnTo>
                    <a:pt x="974" y="1812"/>
                  </a:lnTo>
                  <a:lnTo>
                    <a:pt x="979" y="1811"/>
                  </a:lnTo>
                  <a:lnTo>
                    <a:pt x="989" y="1809"/>
                  </a:lnTo>
                  <a:lnTo>
                    <a:pt x="1000" y="1806"/>
                  </a:lnTo>
                  <a:lnTo>
                    <a:pt x="1009" y="1805"/>
                  </a:lnTo>
                  <a:lnTo>
                    <a:pt x="1009" y="1805"/>
                  </a:lnTo>
                  <a:lnTo>
                    <a:pt x="1041" y="1807"/>
                  </a:lnTo>
                  <a:lnTo>
                    <a:pt x="1057" y="1807"/>
                  </a:lnTo>
                  <a:lnTo>
                    <a:pt x="1075" y="1807"/>
                  </a:lnTo>
                  <a:lnTo>
                    <a:pt x="1091" y="1806"/>
                  </a:lnTo>
                  <a:lnTo>
                    <a:pt x="1106" y="1804"/>
                  </a:lnTo>
                  <a:lnTo>
                    <a:pt x="1113" y="1802"/>
                  </a:lnTo>
                  <a:lnTo>
                    <a:pt x="1121" y="1798"/>
                  </a:lnTo>
                  <a:lnTo>
                    <a:pt x="1127" y="1795"/>
                  </a:lnTo>
                  <a:lnTo>
                    <a:pt x="1135" y="1791"/>
                  </a:lnTo>
                  <a:lnTo>
                    <a:pt x="1135" y="1791"/>
                  </a:lnTo>
                  <a:lnTo>
                    <a:pt x="1139" y="1782"/>
                  </a:lnTo>
                  <a:lnTo>
                    <a:pt x="1143" y="1773"/>
                  </a:lnTo>
                  <a:lnTo>
                    <a:pt x="1150" y="1753"/>
                  </a:lnTo>
                  <a:lnTo>
                    <a:pt x="1154" y="1732"/>
                  </a:lnTo>
                  <a:lnTo>
                    <a:pt x="1158" y="1710"/>
                  </a:lnTo>
                  <a:lnTo>
                    <a:pt x="1160" y="1687"/>
                  </a:lnTo>
                  <a:lnTo>
                    <a:pt x="1161" y="1666"/>
                  </a:lnTo>
                  <a:lnTo>
                    <a:pt x="1161" y="1628"/>
                  </a:lnTo>
                  <a:lnTo>
                    <a:pt x="1161" y="1628"/>
                  </a:lnTo>
                  <a:lnTo>
                    <a:pt x="1154" y="1634"/>
                  </a:lnTo>
                  <a:lnTo>
                    <a:pt x="1144" y="1638"/>
                  </a:lnTo>
                  <a:lnTo>
                    <a:pt x="1126" y="1645"/>
                  </a:lnTo>
                  <a:lnTo>
                    <a:pt x="1116" y="1649"/>
                  </a:lnTo>
                  <a:lnTo>
                    <a:pt x="1108" y="1653"/>
                  </a:lnTo>
                  <a:lnTo>
                    <a:pt x="1099" y="1658"/>
                  </a:lnTo>
                  <a:lnTo>
                    <a:pt x="1093" y="1665"/>
                  </a:lnTo>
                  <a:lnTo>
                    <a:pt x="1093" y="1665"/>
                  </a:lnTo>
                  <a:close/>
                  <a:moveTo>
                    <a:pt x="509" y="1636"/>
                  </a:moveTo>
                  <a:lnTo>
                    <a:pt x="509" y="1636"/>
                  </a:lnTo>
                  <a:lnTo>
                    <a:pt x="514" y="1644"/>
                  </a:lnTo>
                  <a:lnTo>
                    <a:pt x="517" y="1655"/>
                  </a:lnTo>
                  <a:lnTo>
                    <a:pt x="519" y="1667"/>
                  </a:lnTo>
                  <a:lnTo>
                    <a:pt x="519" y="1672"/>
                  </a:lnTo>
                  <a:lnTo>
                    <a:pt x="518" y="1678"/>
                  </a:lnTo>
                  <a:lnTo>
                    <a:pt x="517" y="1684"/>
                  </a:lnTo>
                  <a:lnTo>
                    <a:pt x="514" y="1688"/>
                  </a:lnTo>
                  <a:lnTo>
                    <a:pt x="510" y="1693"/>
                  </a:lnTo>
                  <a:lnTo>
                    <a:pt x="506" y="1698"/>
                  </a:lnTo>
                  <a:lnTo>
                    <a:pt x="501" y="1701"/>
                  </a:lnTo>
                  <a:lnTo>
                    <a:pt x="494" y="1704"/>
                  </a:lnTo>
                  <a:lnTo>
                    <a:pt x="487" y="1705"/>
                  </a:lnTo>
                  <a:lnTo>
                    <a:pt x="478" y="1706"/>
                  </a:lnTo>
                  <a:lnTo>
                    <a:pt x="478" y="1706"/>
                  </a:lnTo>
                  <a:lnTo>
                    <a:pt x="471" y="1703"/>
                  </a:lnTo>
                  <a:lnTo>
                    <a:pt x="464" y="1701"/>
                  </a:lnTo>
                  <a:lnTo>
                    <a:pt x="458" y="1702"/>
                  </a:lnTo>
                  <a:lnTo>
                    <a:pt x="448" y="1704"/>
                  </a:lnTo>
                  <a:lnTo>
                    <a:pt x="448" y="1704"/>
                  </a:lnTo>
                  <a:lnTo>
                    <a:pt x="446" y="1697"/>
                  </a:lnTo>
                  <a:lnTo>
                    <a:pt x="444" y="1689"/>
                  </a:lnTo>
                  <a:lnTo>
                    <a:pt x="441" y="1674"/>
                  </a:lnTo>
                  <a:lnTo>
                    <a:pt x="439" y="1667"/>
                  </a:lnTo>
                  <a:lnTo>
                    <a:pt x="435" y="1661"/>
                  </a:lnTo>
                  <a:lnTo>
                    <a:pt x="432" y="1657"/>
                  </a:lnTo>
                  <a:lnTo>
                    <a:pt x="429" y="1656"/>
                  </a:lnTo>
                  <a:lnTo>
                    <a:pt x="426" y="1655"/>
                  </a:lnTo>
                  <a:lnTo>
                    <a:pt x="426" y="1655"/>
                  </a:lnTo>
                  <a:lnTo>
                    <a:pt x="419" y="1660"/>
                  </a:lnTo>
                  <a:lnTo>
                    <a:pt x="410" y="1667"/>
                  </a:lnTo>
                  <a:lnTo>
                    <a:pt x="399" y="1673"/>
                  </a:lnTo>
                  <a:lnTo>
                    <a:pt x="389" y="1680"/>
                  </a:lnTo>
                  <a:lnTo>
                    <a:pt x="381" y="1687"/>
                  </a:lnTo>
                  <a:lnTo>
                    <a:pt x="378" y="1691"/>
                  </a:lnTo>
                  <a:lnTo>
                    <a:pt x="375" y="1696"/>
                  </a:lnTo>
                  <a:lnTo>
                    <a:pt x="374" y="1701"/>
                  </a:lnTo>
                  <a:lnTo>
                    <a:pt x="374" y="1705"/>
                  </a:lnTo>
                  <a:lnTo>
                    <a:pt x="377" y="1711"/>
                  </a:lnTo>
                  <a:lnTo>
                    <a:pt x="380" y="1717"/>
                  </a:lnTo>
                  <a:lnTo>
                    <a:pt x="380" y="1717"/>
                  </a:lnTo>
                  <a:lnTo>
                    <a:pt x="414" y="1722"/>
                  </a:lnTo>
                  <a:lnTo>
                    <a:pt x="453" y="1728"/>
                  </a:lnTo>
                  <a:lnTo>
                    <a:pt x="492" y="1731"/>
                  </a:lnTo>
                  <a:lnTo>
                    <a:pt x="534" y="1733"/>
                  </a:lnTo>
                  <a:lnTo>
                    <a:pt x="576" y="1732"/>
                  </a:lnTo>
                  <a:lnTo>
                    <a:pt x="618" y="1730"/>
                  </a:lnTo>
                  <a:lnTo>
                    <a:pt x="639" y="1728"/>
                  </a:lnTo>
                  <a:lnTo>
                    <a:pt x="659" y="1725"/>
                  </a:lnTo>
                  <a:lnTo>
                    <a:pt x="680" y="1721"/>
                  </a:lnTo>
                  <a:lnTo>
                    <a:pt x="699" y="1717"/>
                  </a:lnTo>
                  <a:lnTo>
                    <a:pt x="699" y="1717"/>
                  </a:lnTo>
                  <a:lnTo>
                    <a:pt x="699" y="1714"/>
                  </a:lnTo>
                  <a:lnTo>
                    <a:pt x="700" y="1713"/>
                  </a:lnTo>
                  <a:lnTo>
                    <a:pt x="702" y="1710"/>
                  </a:lnTo>
                  <a:lnTo>
                    <a:pt x="704" y="1707"/>
                  </a:lnTo>
                  <a:lnTo>
                    <a:pt x="704" y="1705"/>
                  </a:lnTo>
                  <a:lnTo>
                    <a:pt x="704" y="1702"/>
                  </a:lnTo>
                  <a:lnTo>
                    <a:pt x="704" y="1702"/>
                  </a:lnTo>
                  <a:lnTo>
                    <a:pt x="700" y="1693"/>
                  </a:lnTo>
                  <a:lnTo>
                    <a:pt x="693" y="1686"/>
                  </a:lnTo>
                  <a:lnTo>
                    <a:pt x="687" y="1678"/>
                  </a:lnTo>
                  <a:lnTo>
                    <a:pt x="680" y="1671"/>
                  </a:lnTo>
                  <a:lnTo>
                    <a:pt x="672" y="1666"/>
                  </a:lnTo>
                  <a:lnTo>
                    <a:pt x="665" y="1661"/>
                  </a:lnTo>
                  <a:lnTo>
                    <a:pt x="657" y="1658"/>
                  </a:lnTo>
                  <a:lnTo>
                    <a:pt x="650" y="1658"/>
                  </a:lnTo>
                  <a:lnTo>
                    <a:pt x="650" y="1658"/>
                  </a:lnTo>
                  <a:lnTo>
                    <a:pt x="655" y="1662"/>
                  </a:lnTo>
                  <a:lnTo>
                    <a:pt x="657" y="1667"/>
                  </a:lnTo>
                  <a:lnTo>
                    <a:pt x="658" y="1672"/>
                  </a:lnTo>
                  <a:lnTo>
                    <a:pt x="658" y="1676"/>
                  </a:lnTo>
                  <a:lnTo>
                    <a:pt x="656" y="1681"/>
                  </a:lnTo>
                  <a:lnTo>
                    <a:pt x="653" y="1685"/>
                  </a:lnTo>
                  <a:lnTo>
                    <a:pt x="648" y="1689"/>
                  </a:lnTo>
                  <a:lnTo>
                    <a:pt x="643" y="1692"/>
                  </a:lnTo>
                  <a:lnTo>
                    <a:pt x="637" y="1696"/>
                  </a:lnTo>
                  <a:lnTo>
                    <a:pt x="630" y="1699"/>
                  </a:lnTo>
                  <a:lnTo>
                    <a:pt x="616" y="1702"/>
                  </a:lnTo>
                  <a:lnTo>
                    <a:pt x="610" y="1703"/>
                  </a:lnTo>
                  <a:lnTo>
                    <a:pt x="602" y="1704"/>
                  </a:lnTo>
                  <a:lnTo>
                    <a:pt x="597" y="1703"/>
                  </a:lnTo>
                  <a:lnTo>
                    <a:pt x="591" y="1702"/>
                  </a:lnTo>
                  <a:lnTo>
                    <a:pt x="591" y="1702"/>
                  </a:lnTo>
                  <a:lnTo>
                    <a:pt x="583" y="1699"/>
                  </a:lnTo>
                  <a:lnTo>
                    <a:pt x="578" y="1693"/>
                  </a:lnTo>
                  <a:lnTo>
                    <a:pt x="572" y="1688"/>
                  </a:lnTo>
                  <a:lnTo>
                    <a:pt x="569" y="1682"/>
                  </a:lnTo>
                  <a:lnTo>
                    <a:pt x="567" y="1674"/>
                  </a:lnTo>
                  <a:lnTo>
                    <a:pt x="565" y="1667"/>
                  </a:lnTo>
                  <a:lnTo>
                    <a:pt x="565" y="1658"/>
                  </a:lnTo>
                  <a:lnTo>
                    <a:pt x="566" y="1651"/>
                  </a:lnTo>
                  <a:lnTo>
                    <a:pt x="566" y="1651"/>
                  </a:lnTo>
                  <a:lnTo>
                    <a:pt x="563" y="1647"/>
                  </a:lnTo>
                  <a:lnTo>
                    <a:pt x="561" y="1643"/>
                  </a:lnTo>
                  <a:lnTo>
                    <a:pt x="556" y="1634"/>
                  </a:lnTo>
                  <a:lnTo>
                    <a:pt x="556" y="1634"/>
                  </a:lnTo>
                  <a:lnTo>
                    <a:pt x="551" y="1635"/>
                  </a:lnTo>
                  <a:lnTo>
                    <a:pt x="546" y="1635"/>
                  </a:lnTo>
                  <a:lnTo>
                    <a:pt x="536" y="1634"/>
                  </a:lnTo>
                  <a:lnTo>
                    <a:pt x="524" y="1632"/>
                  </a:lnTo>
                  <a:lnTo>
                    <a:pt x="518" y="1634"/>
                  </a:lnTo>
                  <a:lnTo>
                    <a:pt x="509" y="1636"/>
                  </a:lnTo>
                  <a:lnTo>
                    <a:pt x="509" y="1636"/>
                  </a:lnTo>
                  <a:close/>
                  <a:moveTo>
                    <a:pt x="729" y="1714"/>
                  </a:moveTo>
                  <a:lnTo>
                    <a:pt x="729" y="1714"/>
                  </a:lnTo>
                  <a:lnTo>
                    <a:pt x="722" y="1721"/>
                  </a:lnTo>
                  <a:lnTo>
                    <a:pt x="715" y="1729"/>
                  </a:lnTo>
                  <a:lnTo>
                    <a:pt x="707" y="1734"/>
                  </a:lnTo>
                  <a:lnTo>
                    <a:pt x="699" y="1738"/>
                  </a:lnTo>
                  <a:lnTo>
                    <a:pt x="699" y="1738"/>
                  </a:lnTo>
                  <a:lnTo>
                    <a:pt x="684" y="1745"/>
                  </a:lnTo>
                  <a:lnTo>
                    <a:pt x="668" y="1749"/>
                  </a:lnTo>
                  <a:lnTo>
                    <a:pt x="651" y="1751"/>
                  </a:lnTo>
                  <a:lnTo>
                    <a:pt x="633" y="1753"/>
                  </a:lnTo>
                  <a:lnTo>
                    <a:pt x="615" y="1755"/>
                  </a:lnTo>
                  <a:lnTo>
                    <a:pt x="598" y="1756"/>
                  </a:lnTo>
                  <a:lnTo>
                    <a:pt x="561" y="1755"/>
                  </a:lnTo>
                  <a:lnTo>
                    <a:pt x="484" y="1750"/>
                  </a:lnTo>
                  <a:lnTo>
                    <a:pt x="445" y="1749"/>
                  </a:lnTo>
                  <a:lnTo>
                    <a:pt x="426" y="1749"/>
                  </a:lnTo>
                  <a:lnTo>
                    <a:pt x="406" y="1751"/>
                  </a:lnTo>
                  <a:lnTo>
                    <a:pt x="406" y="1751"/>
                  </a:lnTo>
                  <a:lnTo>
                    <a:pt x="403" y="1748"/>
                  </a:lnTo>
                  <a:lnTo>
                    <a:pt x="399" y="1746"/>
                  </a:lnTo>
                  <a:lnTo>
                    <a:pt x="387" y="1743"/>
                  </a:lnTo>
                  <a:lnTo>
                    <a:pt x="363" y="1738"/>
                  </a:lnTo>
                  <a:lnTo>
                    <a:pt x="363" y="1738"/>
                  </a:lnTo>
                  <a:lnTo>
                    <a:pt x="359" y="1748"/>
                  </a:lnTo>
                  <a:lnTo>
                    <a:pt x="356" y="1759"/>
                  </a:lnTo>
                  <a:lnTo>
                    <a:pt x="354" y="1770"/>
                  </a:lnTo>
                  <a:lnTo>
                    <a:pt x="352" y="1780"/>
                  </a:lnTo>
                  <a:lnTo>
                    <a:pt x="352" y="1780"/>
                  </a:lnTo>
                  <a:lnTo>
                    <a:pt x="358" y="1786"/>
                  </a:lnTo>
                  <a:lnTo>
                    <a:pt x="366" y="1791"/>
                  </a:lnTo>
                  <a:lnTo>
                    <a:pt x="373" y="1795"/>
                  </a:lnTo>
                  <a:lnTo>
                    <a:pt x="382" y="1799"/>
                  </a:lnTo>
                  <a:lnTo>
                    <a:pt x="402" y="1806"/>
                  </a:lnTo>
                  <a:lnTo>
                    <a:pt x="425" y="1812"/>
                  </a:lnTo>
                  <a:lnTo>
                    <a:pt x="449" y="1818"/>
                  </a:lnTo>
                  <a:lnTo>
                    <a:pt x="475" y="1822"/>
                  </a:lnTo>
                  <a:lnTo>
                    <a:pt x="530" y="1829"/>
                  </a:lnTo>
                  <a:lnTo>
                    <a:pt x="530" y="1829"/>
                  </a:lnTo>
                  <a:lnTo>
                    <a:pt x="545" y="1832"/>
                  </a:lnTo>
                  <a:lnTo>
                    <a:pt x="559" y="1833"/>
                  </a:lnTo>
                  <a:lnTo>
                    <a:pt x="572" y="1833"/>
                  </a:lnTo>
                  <a:lnTo>
                    <a:pt x="585" y="1833"/>
                  </a:lnTo>
                  <a:lnTo>
                    <a:pt x="612" y="1829"/>
                  </a:lnTo>
                  <a:lnTo>
                    <a:pt x="642" y="1825"/>
                  </a:lnTo>
                  <a:lnTo>
                    <a:pt x="642" y="1825"/>
                  </a:lnTo>
                  <a:lnTo>
                    <a:pt x="669" y="1819"/>
                  </a:lnTo>
                  <a:lnTo>
                    <a:pt x="685" y="1816"/>
                  </a:lnTo>
                  <a:lnTo>
                    <a:pt x="702" y="1810"/>
                  </a:lnTo>
                  <a:lnTo>
                    <a:pt x="718" y="1805"/>
                  </a:lnTo>
                  <a:lnTo>
                    <a:pt x="732" y="1798"/>
                  </a:lnTo>
                  <a:lnTo>
                    <a:pt x="743" y="1792"/>
                  </a:lnTo>
                  <a:lnTo>
                    <a:pt x="746" y="1789"/>
                  </a:lnTo>
                  <a:lnTo>
                    <a:pt x="748" y="1786"/>
                  </a:lnTo>
                  <a:lnTo>
                    <a:pt x="748" y="1786"/>
                  </a:lnTo>
                  <a:lnTo>
                    <a:pt x="750" y="1781"/>
                  </a:lnTo>
                  <a:lnTo>
                    <a:pt x="751" y="1777"/>
                  </a:lnTo>
                  <a:lnTo>
                    <a:pt x="751" y="1767"/>
                  </a:lnTo>
                  <a:lnTo>
                    <a:pt x="750" y="1758"/>
                  </a:lnTo>
                  <a:lnTo>
                    <a:pt x="748" y="1748"/>
                  </a:lnTo>
                  <a:lnTo>
                    <a:pt x="741" y="1730"/>
                  </a:lnTo>
                  <a:lnTo>
                    <a:pt x="738" y="1721"/>
                  </a:lnTo>
                  <a:lnTo>
                    <a:pt x="736" y="1714"/>
                  </a:lnTo>
                  <a:lnTo>
                    <a:pt x="736" y="1714"/>
                  </a:lnTo>
                  <a:lnTo>
                    <a:pt x="729" y="1714"/>
                  </a:lnTo>
                  <a:lnTo>
                    <a:pt x="729" y="1714"/>
                  </a:lnTo>
                  <a:close/>
                  <a:moveTo>
                    <a:pt x="274" y="1773"/>
                  </a:moveTo>
                  <a:lnTo>
                    <a:pt x="274" y="1773"/>
                  </a:lnTo>
                  <a:lnTo>
                    <a:pt x="249" y="1784"/>
                  </a:lnTo>
                  <a:lnTo>
                    <a:pt x="228" y="1794"/>
                  </a:lnTo>
                  <a:lnTo>
                    <a:pt x="185" y="1818"/>
                  </a:lnTo>
                  <a:lnTo>
                    <a:pt x="185" y="1818"/>
                  </a:lnTo>
                  <a:lnTo>
                    <a:pt x="156" y="1835"/>
                  </a:lnTo>
                  <a:lnTo>
                    <a:pt x="131" y="1850"/>
                  </a:lnTo>
                  <a:lnTo>
                    <a:pt x="120" y="1858"/>
                  </a:lnTo>
                  <a:lnTo>
                    <a:pt x="109" y="1868"/>
                  </a:lnTo>
                  <a:lnTo>
                    <a:pt x="97" y="1879"/>
                  </a:lnTo>
                  <a:lnTo>
                    <a:pt x="84" y="1892"/>
                  </a:lnTo>
                  <a:lnTo>
                    <a:pt x="84" y="1892"/>
                  </a:lnTo>
                  <a:lnTo>
                    <a:pt x="71" y="1904"/>
                  </a:lnTo>
                  <a:lnTo>
                    <a:pt x="57" y="1920"/>
                  </a:lnTo>
                  <a:lnTo>
                    <a:pt x="52" y="1929"/>
                  </a:lnTo>
                  <a:lnTo>
                    <a:pt x="48" y="1938"/>
                  </a:lnTo>
                  <a:lnTo>
                    <a:pt x="46" y="1945"/>
                  </a:lnTo>
                  <a:lnTo>
                    <a:pt x="45" y="1949"/>
                  </a:lnTo>
                  <a:lnTo>
                    <a:pt x="45" y="1953"/>
                  </a:lnTo>
                  <a:lnTo>
                    <a:pt x="45" y="1953"/>
                  </a:lnTo>
                  <a:lnTo>
                    <a:pt x="47" y="1958"/>
                  </a:lnTo>
                  <a:lnTo>
                    <a:pt x="49" y="1963"/>
                  </a:lnTo>
                  <a:lnTo>
                    <a:pt x="52" y="1968"/>
                  </a:lnTo>
                  <a:lnTo>
                    <a:pt x="57" y="1973"/>
                  </a:lnTo>
                  <a:lnTo>
                    <a:pt x="68" y="1980"/>
                  </a:lnTo>
                  <a:lnTo>
                    <a:pt x="81" y="1988"/>
                  </a:lnTo>
                  <a:lnTo>
                    <a:pt x="96" y="1994"/>
                  </a:lnTo>
                  <a:lnTo>
                    <a:pt x="110" y="2001"/>
                  </a:lnTo>
                  <a:lnTo>
                    <a:pt x="133" y="2009"/>
                  </a:lnTo>
                  <a:lnTo>
                    <a:pt x="133" y="2009"/>
                  </a:lnTo>
                  <a:lnTo>
                    <a:pt x="163" y="2020"/>
                  </a:lnTo>
                  <a:lnTo>
                    <a:pt x="196" y="2031"/>
                  </a:lnTo>
                  <a:lnTo>
                    <a:pt x="227" y="2039"/>
                  </a:lnTo>
                  <a:lnTo>
                    <a:pt x="260" y="2048"/>
                  </a:lnTo>
                  <a:lnTo>
                    <a:pt x="293" y="2055"/>
                  </a:lnTo>
                  <a:lnTo>
                    <a:pt x="327" y="2062"/>
                  </a:lnTo>
                  <a:lnTo>
                    <a:pt x="362" y="2066"/>
                  </a:lnTo>
                  <a:lnTo>
                    <a:pt x="397" y="2070"/>
                  </a:lnTo>
                  <a:lnTo>
                    <a:pt x="397" y="2070"/>
                  </a:lnTo>
                  <a:lnTo>
                    <a:pt x="425" y="2073"/>
                  </a:lnTo>
                  <a:lnTo>
                    <a:pt x="449" y="2074"/>
                  </a:lnTo>
                  <a:lnTo>
                    <a:pt x="472" y="2073"/>
                  </a:lnTo>
                  <a:lnTo>
                    <a:pt x="494" y="2071"/>
                  </a:lnTo>
                  <a:lnTo>
                    <a:pt x="537" y="2067"/>
                  </a:lnTo>
                  <a:lnTo>
                    <a:pt x="562" y="2066"/>
                  </a:lnTo>
                  <a:lnTo>
                    <a:pt x="589" y="2066"/>
                  </a:lnTo>
                  <a:lnTo>
                    <a:pt x="589" y="2066"/>
                  </a:lnTo>
                  <a:lnTo>
                    <a:pt x="624" y="2065"/>
                  </a:lnTo>
                  <a:lnTo>
                    <a:pt x="657" y="2064"/>
                  </a:lnTo>
                  <a:lnTo>
                    <a:pt x="690" y="2061"/>
                  </a:lnTo>
                  <a:lnTo>
                    <a:pt x="723" y="2056"/>
                  </a:lnTo>
                  <a:lnTo>
                    <a:pt x="723" y="2056"/>
                  </a:lnTo>
                  <a:lnTo>
                    <a:pt x="784" y="2047"/>
                  </a:lnTo>
                  <a:lnTo>
                    <a:pt x="812" y="2041"/>
                  </a:lnTo>
                  <a:lnTo>
                    <a:pt x="839" y="2036"/>
                  </a:lnTo>
                  <a:lnTo>
                    <a:pt x="865" y="2030"/>
                  </a:lnTo>
                  <a:lnTo>
                    <a:pt x="890" y="2022"/>
                  </a:lnTo>
                  <a:lnTo>
                    <a:pt x="915" y="2014"/>
                  </a:lnTo>
                  <a:lnTo>
                    <a:pt x="940" y="2004"/>
                  </a:lnTo>
                  <a:lnTo>
                    <a:pt x="940" y="2004"/>
                  </a:lnTo>
                  <a:lnTo>
                    <a:pt x="969" y="1992"/>
                  </a:lnTo>
                  <a:lnTo>
                    <a:pt x="994" y="1978"/>
                  </a:lnTo>
                  <a:lnTo>
                    <a:pt x="1007" y="1971"/>
                  </a:lnTo>
                  <a:lnTo>
                    <a:pt x="1019" y="1963"/>
                  </a:lnTo>
                  <a:lnTo>
                    <a:pt x="1029" y="1955"/>
                  </a:lnTo>
                  <a:lnTo>
                    <a:pt x="1038" y="1945"/>
                  </a:lnTo>
                  <a:lnTo>
                    <a:pt x="1038" y="1945"/>
                  </a:lnTo>
                  <a:lnTo>
                    <a:pt x="1031" y="1931"/>
                  </a:lnTo>
                  <a:lnTo>
                    <a:pt x="1023" y="1918"/>
                  </a:lnTo>
                  <a:lnTo>
                    <a:pt x="1014" y="1907"/>
                  </a:lnTo>
                  <a:lnTo>
                    <a:pt x="1004" y="1895"/>
                  </a:lnTo>
                  <a:lnTo>
                    <a:pt x="993" y="1884"/>
                  </a:lnTo>
                  <a:lnTo>
                    <a:pt x="981" y="1873"/>
                  </a:lnTo>
                  <a:lnTo>
                    <a:pt x="958" y="1854"/>
                  </a:lnTo>
                  <a:lnTo>
                    <a:pt x="933" y="1837"/>
                  </a:lnTo>
                  <a:lnTo>
                    <a:pt x="909" y="1820"/>
                  </a:lnTo>
                  <a:lnTo>
                    <a:pt x="883" y="1802"/>
                  </a:lnTo>
                  <a:lnTo>
                    <a:pt x="859" y="1783"/>
                  </a:lnTo>
                  <a:lnTo>
                    <a:pt x="859" y="1783"/>
                  </a:lnTo>
                  <a:lnTo>
                    <a:pt x="849" y="1781"/>
                  </a:lnTo>
                  <a:lnTo>
                    <a:pt x="838" y="1779"/>
                  </a:lnTo>
                  <a:lnTo>
                    <a:pt x="820" y="1773"/>
                  </a:lnTo>
                  <a:lnTo>
                    <a:pt x="801" y="1767"/>
                  </a:lnTo>
                  <a:lnTo>
                    <a:pt x="791" y="1765"/>
                  </a:lnTo>
                  <a:lnTo>
                    <a:pt x="780" y="1763"/>
                  </a:lnTo>
                  <a:lnTo>
                    <a:pt x="780" y="1763"/>
                  </a:lnTo>
                  <a:lnTo>
                    <a:pt x="779" y="1770"/>
                  </a:lnTo>
                  <a:lnTo>
                    <a:pt x="779" y="1775"/>
                  </a:lnTo>
                  <a:lnTo>
                    <a:pt x="782" y="1791"/>
                  </a:lnTo>
                  <a:lnTo>
                    <a:pt x="782" y="1791"/>
                  </a:lnTo>
                  <a:lnTo>
                    <a:pt x="765" y="1802"/>
                  </a:lnTo>
                  <a:lnTo>
                    <a:pt x="747" y="1811"/>
                  </a:lnTo>
                  <a:lnTo>
                    <a:pt x="727" y="1821"/>
                  </a:lnTo>
                  <a:lnTo>
                    <a:pt x="706" y="1828"/>
                  </a:lnTo>
                  <a:lnTo>
                    <a:pt x="684" y="1836"/>
                  </a:lnTo>
                  <a:lnTo>
                    <a:pt x="661" y="1841"/>
                  </a:lnTo>
                  <a:lnTo>
                    <a:pt x="639" y="1847"/>
                  </a:lnTo>
                  <a:lnTo>
                    <a:pt x="615" y="1850"/>
                  </a:lnTo>
                  <a:lnTo>
                    <a:pt x="615" y="1850"/>
                  </a:lnTo>
                  <a:lnTo>
                    <a:pt x="598" y="1851"/>
                  </a:lnTo>
                  <a:lnTo>
                    <a:pt x="582" y="1851"/>
                  </a:lnTo>
                  <a:lnTo>
                    <a:pt x="566" y="1851"/>
                  </a:lnTo>
                  <a:lnTo>
                    <a:pt x="550" y="1849"/>
                  </a:lnTo>
                  <a:lnTo>
                    <a:pt x="519" y="1846"/>
                  </a:lnTo>
                  <a:lnTo>
                    <a:pt x="490" y="1842"/>
                  </a:lnTo>
                  <a:lnTo>
                    <a:pt x="490" y="1842"/>
                  </a:lnTo>
                  <a:lnTo>
                    <a:pt x="442" y="1838"/>
                  </a:lnTo>
                  <a:lnTo>
                    <a:pt x="420" y="1836"/>
                  </a:lnTo>
                  <a:lnTo>
                    <a:pt x="399" y="1833"/>
                  </a:lnTo>
                  <a:lnTo>
                    <a:pt x="379" y="1827"/>
                  </a:lnTo>
                  <a:lnTo>
                    <a:pt x="360" y="1821"/>
                  </a:lnTo>
                  <a:lnTo>
                    <a:pt x="352" y="1817"/>
                  </a:lnTo>
                  <a:lnTo>
                    <a:pt x="343" y="1812"/>
                  </a:lnTo>
                  <a:lnTo>
                    <a:pt x="336" y="1807"/>
                  </a:lnTo>
                  <a:lnTo>
                    <a:pt x="327" y="1801"/>
                  </a:lnTo>
                  <a:lnTo>
                    <a:pt x="327" y="1801"/>
                  </a:lnTo>
                  <a:lnTo>
                    <a:pt x="327" y="1796"/>
                  </a:lnTo>
                  <a:lnTo>
                    <a:pt x="328" y="1792"/>
                  </a:lnTo>
                  <a:lnTo>
                    <a:pt x="333" y="1778"/>
                  </a:lnTo>
                  <a:lnTo>
                    <a:pt x="334" y="1772"/>
                  </a:lnTo>
                  <a:lnTo>
                    <a:pt x="334" y="1764"/>
                  </a:lnTo>
                  <a:lnTo>
                    <a:pt x="332" y="1758"/>
                  </a:lnTo>
                  <a:lnTo>
                    <a:pt x="330" y="1756"/>
                  </a:lnTo>
                  <a:lnTo>
                    <a:pt x="327" y="1753"/>
                  </a:lnTo>
                  <a:lnTo>
                    <a:pt x="327" y="1753"/>
                  </a:lnTo>
                  <a:lnTo>
                    <a:pt x="318" y="1758"/>
                  </a:lnTo>
                  <a:lnTo>
                    <a:pt x="304" y="1762"/>
                  </a:lnTo>
                  <a:lnTo>
                    <a:pt x="289" y="1767"/>
                  </a:lnTo>
                  <a:lnTo>
                    <a:pt x="274" y="1773"/>
                  </a:lnTo>
                  <a:lnTo>
                    <a:pt x="274" y="177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45" name="Freeform 170"/>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28" name="文本框 27"/>
          <p:cNvSpPr txBox="1"/>
          <p:nvPr/>
        </p:nvSpPr>
        <p:spPr>
          <a:xfrm>
            <a:off x="1665962" y="776614"/>
            <a:ext cx="184731" cy="369332"/>
          </a:xfrm>
          <a:prstGeom prst="rect">
            <a:avLst/>
          </a:prstGeom>
          <a:noFill/>
        </p:spPr>
        <p:txBody>
          <a:bodyPr wrap="none" rtlCol="0">
            <a:spAutoFit/>
          </a:bodyPr>
          <a:lstStyle/>
          <a:p>
            <a:endParaRPr kumimoji="1" lang="zh-CN" altLang="en-US" dirty="0"/>
          </a:p>
        </p:txBody>
      </p:sp>
      <p:sp>
        <p:nvSpPr>
          <p:cNvPr id="30" name="文本框 29"/>
          <p:cNvSpPr txBox="1"/>
          <p:nvPr/>
        </p:nvSpPr>
        <p:spPr>
          <a:xfrm>
            <a:off x="914400" y="688932"/>
            <a:ext cx="184731" cy="369332"/>
          </a:xfrm>
          <a:prstGeom prst="rect">
            <a:avLst/>
          </a:prstGeom>
          <a:noFill/>
        </p:spPr>
        <p:txBody>
          <a:bodyPr wrap="none" rtlCol="0">
            <a:spAutoFit/>
          </a:bodyPr>
          <a:lstStyle/>
          <a:p>
            <a:endParaRPr kumimoji="1" lang="zh-CN" altLang="en-US" dirty="0"/>
          </a:p>
        </p:txBody>
      </p:sp>
      <p:sp>
        <p:nvSpPr>
          <p:cNvPr id="31" name="文本框 30"/>
          <p:cNvSpPr txBox="1"/>
          <p:nvPr/>
        </p:nvSpPr>
        <p:spPr>
          <a:xfrm>
            <a:off x="588723" y="701458"/>
            <a:ext cx="184731" cy="369332"/>
          </a:xfrm>
          <a:prstGeom prst="rect">
            <a:avLst/>
          </a:prstGeom>
          <a:noFill/>
        </p:spPr>
        <p:txBody>
          <a:bodyPr wrap="none" rtlCol="0">
            <a:spAutoFit/>
          </a:bodyPr>
          <a:lstStyle/>
          <a:p>
            <a:endParaRPr kumimoji="1" lang="zh-CN" altLang="en-US"/>
          </a:p>
        </p:txBody>
      </p:sp>
    </p:spTree>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2"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additive="base">
                                        <p:cTn id="22" dur="500" fill="hold"/>
                                        <p:tgtEl>
                                          <p:spTgt spid="75"/>
                                        </p:tgtEl>
                                        <p:attrNameLst>
                                          <p:attrName>ppt_x</p:attrName>
                                        </p:attrNameLst>
                                      </p:cBhvr>
                                      <p:tavLst>
                                        <p:tav tm="0">
                                          <p:val>
                                            <p:strVal val="1+#ppt_w/2"/>
                                          </p:val>
                                        </p:tav>
                                        <p:tav tm="100000">
                                          <p:val>
                                            <p:strVal val="#ppt_x"/>
                                          </p:val>
                                        </p:tav>
                                      </p:tavLst>
                                    </p:anim>
                                    <p:anim calcmode="lin" valueType="num">
                                      <p:cBhvr additive="base">
                                        <p:cTn id="23" dur="500" fill="hold"/>
                                        <p:tgtEl>
                                          <p:spTgt spid="75"/>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4500"/>
                            </p:stCondLst>
                            <p:childTnLst>
                              <p:par>
                                <p:cTn id="40" presetID="1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lide(fromLeft)">
                                      <p:cBhvr>
                                        <p:cTn id="42" dur="500"/>
                                        <p:tgtEl>
                                          <p:spTgt spid="11"/>
                                        </p:tgtEl>
                                      </p:cBhvr>
                                    </p:animEffect>
                                  </p:childTnLst>
                                </p:cTn>
                              </p:par>
                            </p:childTnLst>
                          </p:cTn>
                        </p:par>
                        <p:par>
                          <p:cTn id="43" fill="hold">
                            <p:stCondLst>
                              <p:cond delay="5000"/>
                            </p:stCondLst>
                            <p:childTnLst>
                              <p:par>
                                <p:cTn id="44" presetID="42"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29"/>
          <p:cNvSpPr>
            <a:spLocks noChangeArrowheads="1"/>
          </p:cNvSpPr>
          <p:nvPr/>
        </p:nvSpPr>
        <p:spPr bwMode="auto">
          <a:xfrm>
            <a:off x="6208684" y="474767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dirty="0" smtClean="0"/>
              <a:t>其中</a:t>
            </a:r>
            <a:r>
              <a:rPr lang="zh-CN" altLang="en-US" sz="1800" dirty="0"/>
              <a:t>一个网站</a:t>
            </a:r>
            <a:r>
              <a:rPr lang="zh-CN" altLang="en-US" sz="1800" dirty="0" smtClean="0"/>
              <a:t>主页</a:t>
            </a:r>
            <a:endParaRPr lang="zh-CN" altLang="en-US" sz="1800" dirty="0"/>
          </a:p>
        </p:txBody>
      </p:sp>
      <p:sp>
        <p:nvSpPr>
          <p:cNvPr id="125" name="Freeform 1808"/>
          <p:cNvSpPr>
            <a:spLocks noEditPoints="1"/>
          </p:cNvSpPr>
          <p:nvPr/>
        </p:nvSpPr>
        <p:spPr bwMode="auto">
          <a:xfrm>
            <a:off x="2527332" y="1929403"/>
            <a:ext cx="500066" cy="433514"/>
          </a:xfrm>
          <a:custGeom>
            <a:avLst/>
            <a:gdLst/>
            <a:ahLst/>
            <a:cxnLst>
              <a:cxn ang="0">
                <a:pos x="393" y="12"/>
              </a:cxn>
              <a:cxn ang="0">
                <a:pos x="157" y="55"/>
              </a:cxn>
              <a:cxn ang="0">
                <a:pos x="524" y="61"/>
              </a:cxn>
              <a:cxn ang="0">
                <a:pos x="320" y="79"/>
              </a:cxn>
              <a:cxn ang="0">
                <a:pos x="733" y="109"/>
              </a:cxn>
              <a:cxn ang="0">
                <a:pos x="470" y="116"/>
              </a:cxn>
              <a:cxn ang="0">
                <a:pos x="194" y="119"/>
              </a:cxn>
              <a:cxn ang="0">
                <a:pos x="416" y="138"/>
              </a:cxn>
              <a:cxn ang="0">
                <a:pos x="535" y="137"/>
              </a:cxn>
              <a:cxn ang="0">
                <a:pos x="604" y="148"/>
              </a:cxn>
              <a:cxn ang="0">
                <a:pos x="79" y="158"/>
              </a:cxn>
              <a:cxn ang="0">
                <a:pos x="427" y="175"/>
              </a:cxn>
              <a:cxn ang="0">
                <a:pos x="413" y="181"/>
              </a:cxn>
              <a:cxn ang="0">
                <a:pos x="238" y="187"/>
              </a:cxn>
              <a:cxn ang="0">
                <a:pos x="255" y="193"/>
              </a:cxn>
              <a:cxn ang="0">
                <a:pos x="250" y="213"/>
              </a:cxn>
              <a:cxn ang="0">
                <a:pos x="569" y="213"/>
              </a:cxn>
              <a:cxn ang="0">
                <a:pos x="366" y="231"/>
              </a:cxn>
              <a:cxn ang="0">
                <a:pos x="139" y="227"/>
              </a:cxn>
              <a:cxn ang="0">
                <a:pos x="422" y="244"/>
              </a:cxn>
              <a:cxn ang="0">
                <a:pos x="181" y="256"/>
              </a:cxn>
              <a:cxn ang="0">
                <a:pos x="280" y="253"/>
              </a:cxn>
              <a:cxn ang="0">
                <a:pos x="145" y="273"/>
              </a:cxn>
              <a:cxn ang="0">
                <a:pos x="434" y="271"/>
              </a:cxn>
              <a:cxn ang="0">
                <a:pos x="204" y="283"/>
              </a:cxn>
              <a:cxn ang="0">
                <a:pos x="209" y="297"/>
              </a:cxn>
              <a:cxn ang="0">
                <a:pos x="453" y="306"/>
              </a:cxn>
              <a:cxn ang="0">
                <a:pos x="204" y="312"/>
              </a:cxn>
              <a:cxn ang="0">
                <a:pos x="685" y="321"/>
              </a:cxn>
              <a:cxn ang="0">
                <a:pos x="573" y="327"/>
              </a:cxn>
              <a:cxn ang="0">
                <a:pos x="236" y="335"/>
              </a:cxn>
              <a:cxn ang="0">
                <a:pos x="343" y="352"/>
              </a:cxn>
              <a:cxn ang="0">
                <a:pos x="348" y="356"/>
              </a:cxn>
              <a:cxn ang="0">
                <a:pos x="142" y="367"/>
              </a:cxn>
              <a:cxn ang="0">
                <a:pos x="390" y="372"/>
              </a:cxn>
              <a:cxn ang="0">
                <a:pos x="564" y="385"/>
              </a:cxn>
              <a:cxn ang="0">
                <a:pos x="305" y="396"/>
              </a:cxn>
              <a:cxn ang="0">
                <a:pos x="691" y="431"/>
              </a:cxn>
              <a:cxn ang="0">
                <a:pos x="378" y="425"/>
              </a:cxn>
              <a:cxn ang="0">
                <a:pos x="166" y="433"/>
              </a:cxn>
              <a:cxn ang="0">
                <a:pos x="611" y="439"/>
              </a:cxn>
              <a:cxn ang="0">
                <a:pos x="653" y="449"/>
              </a:cxn>
              <a:cxn ang="0">
                <a:pos x="497" y="463"/>
              </a:cxn>
              <a:cxn ang="0">
                <a:pos x="169" y="460"/>
              </a:cxn>
              <a:cxn ang="0">
                <a:pos x="252" y="484"/>
              </a:cxn>
              <a:cxn ang="0">
                <a:pos x="280" y="478"/>
              </a:cxn>
              <a:cxn ang="0">
                <a:pos x="704" y="492"/>
              </a:cxn>
              <a:cxn ang="0">
                <a:pos x="323" y="515"/>
              </a:cxn>
              <a:cxn ang="0">
                <a:pos x="590" y="513"/>
              </a:cxn>
              <a:cxn ang="0">
                <a:pos x="663" y="529"/>
              </a:cxn>
              <a:cxn ang="0">
                <a:pos x="710" y="526"/>
              </a:cxn>
              <a:cxn ang="0">
                <a:pos x="608" y="544"/>
              </a:cxn>
              <a:cxn ang="0">
                <a:pos x="316" y="544"/>
              </a:cxn>
              <a:cxn ang="0">
                <a:pos x="442" y="558"/>
              </a:cxn>
              <a:cxn ang="0">
                <a:pos x="549" y="576"/>
              </a:cxn>
              <a:cxn ang="0">
                <a:pos x="607" y="591"/>
              </a:cxn>
              <a:cxn ang="0">
                <a:pos x="479" y="594"/>
              </a:cxn>
              <a:cxn ang="0">
                <a:pos x="697" y="603"/>
              </a:cxn>
              <a:cxn ang="0">
                <a:pos x="523" y="617"/>
              </a:cxn>
              <a:cxn ang="0">
                <a:pos x="160" y="642"/>
              </a:cxn>
              <a:cxn ang="0">
                <a:pos x="226" y="655"/>
              </a:cxn>
              <a:cxn ang="0">
                <a:pos x="335" y="680"/>
              </a:cxn>
              <a:cxn ang="0">
                <a:pos x="570" y="782"/>
              </a:cxn>
            </a:cxnLst>
            <a:rect l="0" t="0" r="r" b="b"/>
            <a:pathLst>
              <a:path w="806" h="946">
                <a:moveTo>
                  <a:pt x="32" y="161"/>
                </a:moveTo>
                <a:lnTo>
                  <a:pt x="32" y="161"/>
                </a:lnTo>
                <a:lnTo>
                  <a:pt x="32" y="161"/>
                </a:lnTo>
                <a:lnTo>
                  <a:pt x="32" y="158"/>
                </a:lnTo>
                <a:lnTo>
                  <a:pt x="33" y="152"/>
                </a:lnTo>
                <a:lnTo>
                  <a:pt x="40" y="140"/>
                </a:lnTo>
                <a:lnTo>
                  <a:pt x="40" y="140"/>
                </a:lnTo>
                <a:lnTo>
                  <a:pt x="52" y="122"/>
                </a:lnTo>
                <a:lnTo>
                  <a:pt x="52" y="122"/>
                </a:lnTo>
                <a:lnTo>
                  <a:pt x="61" y="105"/>
                </a:lnTo>
                <a:lnTo>
                  <a:pt x="64" y="97"/>
                </a:lnTo>
                <a:lnTo>
                  <a:pt x="69" y="91"/>
                </a:lnTo>
                <a:lnTo>
                  <a:pt x="69" y="91"/>
                </a:lnTo>
                <a:lnTo>
                  <a:pt x="79" y="82"/>
                </a:lnTo>
                <a:lnTo>
                  <a:pt x="91" y="73"/>
                </a:lnTo>
                <a:lnTo>
                  <a:pt x="119" y="59"/>
                </a:lnTo>
                <a:lnTo>
                  <a:pt x="119" y="59"/>
                </a:lnTo>
                <a:lnTo>
                  <a:pt x="146" y="44"/>
                </a:lnTo>
                <a:lnTo>
                  <a:pt x="160" y="38"/>
                </a:lnTo>
                <a:lnTo>
                  <a:pt x="174" y="30"/>
                </a:lnTo>
                <a:lnTo>
                  <a:pt x="174" y="30"/>
                </a:lnTo>
                <a:lnTo>
                  <a:pt x="197" y="23"/>
                </a:lnTo>
                <a:lnTo>
                  <a:pt x="219" y="15"/>
                </a:lnTo>
                <a:lnTo>
                  <a:pt x="245" y="10"/>
                </a:lnTo>
                <a:lnTo>
                  <a:pt x="273" y="9"/>
                </a:lnTo>
                <a:lnTo>
                  <a:pt x="273" y="9"/>
                </a:lnTo>
                <a:lnTo>
                  <a:pt x="288" y="9"/>
                </a:lnTo>
                <a:lnTo>
                  <a:pt x="305" y="7"/>
                </a:lnTo>
                <a:lnTo>
                  <a:pt x="305" y="7"/>
                </a:lnTo>
                <a:lnTo>
                  <a:pt x="317" y="6"/>
                </a:lnTo>
                <a:lnTo>
                  <a:pt x="328" y="4"/>
                </a:lnTo>
                <a:lnTo>
                  <a:pt x="328" y="4"/>
                </a:lnTo>
                <a:lnTo>
                  <a:pt x="340" y="4"/>
                </a:lnTo>
                <a:lnTo>
                  <a:pt x="352" y="4"/>
                </a:lnTo>
                <a:lnTo>
                  <a:pt x="378" y="6"/>
                </a:lnTo>
                <a:lnTo>
                  <a:pt x="378" y="6"/>
                </a:lnTo>
                <a:lnTo>
                  <a:pt x="387" y="6"/>
                </a:lnTo>
                <a:lnTo>
                  <a:pt x="395" y="6"/>
                </a:lnTo>
                <a:lnTo>
                  <a:pt x="395" y="6"/>
                </a:lnTo>
                <a:lnTo>
                  <a:pt x="401" y="4"/>
                </a:lnTo>
                <a:lnTo>
                  <a:pt x="407" y="1"/>
                </a:lnTo>
                <a:lnTo>
                  <a:pt x="407" y="1"/>
                </a:lnTo>
                <a:lnTo>
                  <a:pt x="418" y="0"/>
                </a:lnTo>
                <a:lnTo>
                  <a:pt x="427" y="0"/>
                </a:lnTo>
                <a:lnTo>
                  <a:pt x="447" y="0"/>
                </a:lnTo>
                <a:lnTo>
                  <a:pt x="447" y="0"/>
                </a:lnTo>
                <a:lnTo>
                  <a:pt x="465" y="1"/>
                </a:lnTo>
                <a:lnTo>
                  <a:pt x="483" y="3"/>
                </a:lnTo>
                <a:lnTo>
                  <a:pt x="483" y="3"/>
                </a:lnTo>
                <a:lnTo>
                  <a:pt x="518" y="1"/>
                </a:lnTo>
                <a:lnTo>
                  <a:pt x="518" y="1"/>
                </a:lnTo>
                <a:lnTo>
                  <a:pt x="553" y="3"/>
                </a:lnTo>
                <a:lnTo>
                  <a:pt x="592" y="6"/>
                </a:lnTo>
                <a:lnTo>
                  <a:pt x="592" y="6"/>
                </a:lnTo>
                <a:lnTo>
                  <a:pt x="634" y="9"/>
                </a:lnTo>
                <a:lnTo>
                  <a:pt x="656" y="12"/>
                </a:lnTo>
                <a:lnTo>
                  <a:pt x="665" y="13"/>
                </a:lnTo>
                <a:lnTo>
                  <a:pt x="672" y="18"/>
                </a:lnTo>
                <a:lnTo>
                  <a:pt x="672" y="18"/>
                </a:lnTo>
                <a:lnTo>
                  <a:pt x="680" y="21"/>
                </a:lnTo>
                <a:lnTo>
                  <a:pt x="683" y="24"/>
                </a:lnTo>
                <a:lnTo>
                  <a:pt x="688" y="26"/>
                </a:lnTo>
                <a:lnTo>
                  <a:pt x="688" y="26"/>
                </a:lnTo>
                <a:lnTo>
                  <a:pt x="694" y="26"/>
                </a:lnTo>
                <a:lnTo>
                  <a:pt x="700" y="26"/>
                </a:lnTo>
                <a:lnTo>
                  <a:pt x="706" y="27"/>
                </a:lnTo>
                <a:lnTo>
                  <a:pt x="712" y="29"/>
                </a:lnTo>
                <a:lnTo>
                  <a:pt x="712" y="29"/>
                </a:lnTo>
                <a:lnTo>
                  <a:pt x="720" y="35"/>
                </a:lnTo>
                <a:lnTo>
                  <a:pt x="726" y="42"/>
                </a:lnTo>
                <a:lnTo>
                  <a:pt x="738" y="59"/>
                </a:lnTo>
                <a:lnTo>
                  <a:pt x="738" y="59"/>
                </a:lnTo>
                <a:lnTo>
                  <a:pt x="747" y="76"/>
                </a:lnTo>
                <a:lnTo>
                  <a:pt x="756" y="94"/>
                </a:lnTo>
                <a:lnTo>
                  <a:pt x="762" y="114"/>
                </a:lnTo>
                <a:lnTo>
                  <a:pt x="768" y="135"/>
                </a:lnTo>
                <a:lnTo>
                  <a:pt x="768" y="135"/>
                </a:lnTo>
                <a:lnTo>
                  <a:pt x="773" y="157"/>
                </a:lnTo>
                <a:lnTo>
                  <a:pt x="773" y="157"/>
                </a:lnTo>
                <a:lnTo>
                  <a:pt x="776" y="180"/>
                </a:lnTo>
                <a:lnTo>
                  <a:pt x="776" y="180"/>
                </a:lnTo>
                <a:lnTo>
                  <a:pt x="779" y="189"/>
                </a:lnTo>
                <a:lnTo>
                  <a:pt x="782" y="198"/>
                </a:lnTo>
                <a:lnTo>
                  <a:pt x="782" y="198"/>
                </a:lnTo>
                <a:lnTo>
                  <a:pt x="787" y="213"/>
                </a:lnTo>
                <a:lnTo>
                  <a:pt x="790" y="228"/>
                </a:lnTo>
                <a:lnTo>
                  <a:pt x="794" y="260"/>
                </a:lnTo>
                <a:lnTo>
                  <a:pt x="794" y="260"/>
                </a:lnTo>
                <a:lnTo>
                  <a:pt x="797" y="285"/>
                </a:lnTo>
                <a:lnTo>
                  <a:pt x="802" y="311"/>
                </a:lnTo>
                <a:lnTo>
                  <a:pt x="802" y="311"/>
                </a:lnTo>
                <a:lnTo>
                  <a:pt x="803" y="337"/>
                </a:lnTo>
                <a:lnTo>
                  <a:pt x="805" y="364"/>
                </a:lnTo>
                <a:lnTo>
                  <a:pt x="805" y="364"/>
                </a:lnTo>
                <a:lnTo>
                  <a:pt x="806" y="414"/>
                </a:lnTo>
                <a:lnTo>
                  <a:pt x="808" y="440"/>
                </a:lnTo>
                <a:lnTo>
                  <a:pt x="808" y="466"/>
                </a:lnTo>
                <a:lnTo>
                  <a:pt x="808" y="466"/>
                </a:lnTo>
                <a:lnTo>
                  <a:pt x="808" y="491"/>
                </a:lnTo>
                <a:lnTo>
                  <a:pt x="808" y="503"/>
                </a:lnTo>
                <a:lnTo>
                  <a:pt x="806" y="513"/>
                </a:lnTo>
                <a:lnTo>
                  <a:pt x="806" y="513"/>
                </a:lnTo>
                <a:lnTo>
                  <a:pt x="803" y="526"/>
                </a:lnTo>
                <a:lnTo>
                  <a:pt x="803" y="526"/>
                </a:lnTo>
                <a:lnTo>
                  <a:pt x="802" y="533"/>
                </a:lnTo>
                <a:lnTo>
                  <a:pt x="800" y="541"/>
                </a:lnTo>
                <a:lnTo>
                  <a:pt x="800" y="541"/>
                </a:lnTo>
                <a:lnTo>
                  <a:pt x="793" y="559"/>
                </a:lnTo>
                <a:lnTo>
                  <a:pt x="793" y="559"/>
                </a:lnTo>
                <a:lnTo>
                  <a:pt x="784" y="574"/>
                </a:lnTo>
                <a:lnTo>
                  <a:pt x="784" y="574"/>
                </a:lnTo>
                <a:lnTo>
                  <a:pt x="782" y="579"/>
                </a:lnTo>
                <a:lnTo>
                  <a:pt x="781" y="584"/>
                </a:lnTo>
                <a:lnTo>
                  <a:pt x="781" y="584"/>
                </a:lnTo>
                <a:lnTo>
                  <a:pt x="778" y="588"/>
                </a:lnTo>
                <a:lnTo>
                  <a:pt x="771" y="594"/>
                </a:lnTo>
                <a:lnTo>
                  <a:pt x="759" y="602"/>
                </a:lnTo>
                <a:lnTo>
                  <a:pt x="759" y="602"/>
                </a:lnTo>
                <a:lnTo>
                  <a:pt x="746" y="610"/>
                </a:lnTo>
                <a:lnTo>
                  <a:pt x="732" y="617"/>
                </a:lnTo>
                <a:lnTo>
                  <a:pt x="732" y="617"/>
                </a:lnTo>
                <a:lnTo>
                  <a:pt x="726" y="622"/>
                </a:lnTo>
                <a:lnTo>
                  <a:pt x="720" y="626"/>
                </a:lnTo>
                <a:lnTo>
                  <a:pt x="707" y="635"/>
                </a:lnTo>
                <a:lnTo>
                  <a:pt x="707" y="635"/>
                </a:lnTo>
                <a:lnTo>
                  <a:pt x="694" y="643"/>
                </a:lnTo>
                <a:lnTo>
                  <a:pt x="678" y="651"/>
                </a:lnTo>
                <a:lnTo>
                  <a:pt x="678" y="651"/>
                </a:lnTo>
                <a:lnTo>
                  <a:pt x="665" y="657"/>
                </a:lnTo>
                <a:lnTo>
                  <a:pt x="649" y="663"/>
                </a:lnTo>
                <a:lnTo>
                  <a:pt x="649" y="663"/>
                </a:lnTo>
                <a:lnTo>
                  <a:pt x="633" y="667"/>
                </a:lnTo>
                <a:lnTo>
                  <a:pt x="616" y="671"/>
                </a:lnTo>
                <a:lnTo>
                  <a:pt x="616" y="671"/>
                </a:lnTo>
                <a:lnTo>
                  <a:pt x="613" y="687"/>
                </a:lnTo>
                <a:lnTo>
                  <a:pt x="610" y="707"/>
                </a:lnTo>
                <a:lnTo>
                  <a:pt x="610" y="707"/>
                </a:lnTo>
                <a:lnTo>
                  <a:pt x="607" y="725"/>
                </a:lnTo>
                <a:lnTo>
                  <a:pt x="602" y="742"/>
                </a:lnTo>
                <a:lnTo>
                  <a:pt x="601" y="744"/>
                </a:lnTo>
                <a:lnTo>
                  <a:pt x="601" y="744"/>
                </a:lnTo>
                <a:lnTo>
                  <a:pt x="596" y="754"/>
                </a:lnTo>
                <a:lnTo>
                  <a:pt x="593" y="765"/>
                </a:lnTo>
                <a:lnTo>
                  <a:pt x="593" y="765"/>
                </a:lnTo>
                <a:lnTo>
                  <a:pt x="585" y="791"/>
                </a:lnTo>
                <a:lnTo>
                  <a:pt x="575" y="815"/>
                </a:lnTo>
                <a:lnTo>
                  <a:pt x="575" y="815"/>
                </a:lnTo>
                <a:lnTo>
                  <a:pt x="572" y="826"/>
                </a:lnTo>
                <a:lnTo>
                  <a:pt x="566" y="835"/>
                </a:lnTo>
                <a:lnTo>
                  <a:pt x="563" y="840"/>
                </a:lnTo>
                <a:lnTo>
                  <a:pt x="559" y="843"/>
                </a:lnTo>
                <a:lnTo>
                  <a:pt x="553" y="844"/>
                </a:lnTo>
                <a:lnTo>
                  <a:pt x="549" y="844"/>
                </a:lnTo>
                <a:lnTo>
                  <a:pt x="549" y="844"/>
                </a:lnTo>
                <a:lnTo>
                  <a:pt x="546" y="853"/>
                </a:lnTo>
                <a:lnTo>
                  <a:pt x="543" y="861"/>
                </a:lnTo>
                <a:lnTo>
                  <a:pt x="534" y="875"/>
                </a:lnTo>
                <a:lnTo>
                  <a:pt x="534" y="875"/>
                </a:lnTo>
                <a:lnTo>
                  <a:pt x="527" y="885"/>
                </a:lnTo>
                <a:lnTo>
                  <a:pt x="523" y="890"/>
                </a:lnTo>
                <a:lnTo>
                  <a:pt x="518" y="893"/>
                </a:lnTo>
                <a:lnTo>
                  <a:pt x="518" y="893"/>
                </a:lnTo>
                <a:lnTo>
                  <a:pt x="515" y="901"/>
                </a:lnTo>
                <a:lnTo>
                  <a:pt x="512" y="908"/>
                </a:lnTo>
                <a:lnTo>
                  <a:pt x="508" y="914"/>
                </a:lnTo>
                <a:lnTo>
                  <a:pt x="502" y="921"/>
                </a:lnTo>
                <a:lnTo>
                  <a:pt x="502" y="921"/>
                </a:lnTo>
                <a:lnTo>
                  <a:pt x="499" y="922"/>
                </a:lnTo>
                <a:lnTo>
                  <a:pt x="494" y="921"/>
                </a:lnTo>
                <a:lnTo>
                  <a:pt x="494" y="921"/>
                </a:lnTo>
                <a:lnTo>
                  <a:pt x="491" y="925"/>
                </a:lnTo>
                <a:lnTo>
                  <a:pt x="489" y="930"/>
                </a:lnTo>
                <a:lnTo>
                  <a:pt x="488" y="934"/>
                </a:lnTo>
                <a:lnTo>
                  <a:pt x="483" y="937"/>
                </a:lnTo>
                <a:lnTo>
                  <a:pt x="483" y="937"/>
                </a:lnTo>
                <a:lnTo>
                  <a:pt x="480" y="939"/>
                </a:lnTo>
                <a:lnTo>
                  <a:pt x="476" y="940"/>
                </a:lnTo>
                <a:lnTo>
                  <a:pt x="476" y="940"/>
                </a:lnTo>
                <a:lnTo>
                  <a:pt x="470" y="945"/>
                </a:lnTo>
                <a:lnTo>
                  <a:pt x="465" y="946"/>
                </a:lnTo>
                <a:lnTo>
                  <a:pt x="462" y="948"/>
                </a:lnTo>
                <a:lnTo>
                  <a:pt x="462" y="948"/>
                </a:lnTo>
                <a:lnTo>
                  <a:pt x="462" y="936"/>
                </a:lnTo>
                <a:lnTo>
                  <a:pt x="463" y="924"/>
                </a:lnTo>
                <a:lnTo>
                  <a:pt x="463" y="924"/>
                </a:lnTo>
                <a:lnTo>
                  <a:pt x="466" y="918"/>
                </a:lnTo>
                <a:lnTo>
                  <a:pt x="470" y="910"/>
                </a:lnTo>
                <a:lnTo>
                  <a:pt x="470" y="910"/>
                </a:lnTo>
                <a:lnTo>
                  <a:pt x="471" y="904"/>
                </a:lnTo>
                <a:lnTo>
                  <a:pt x="473" y="896"/>
                </a:lnTo>
                <a:lnTo>
                  <a:pt x="473" y="896"/>
                </a:lnTo>
                <a:lnTo>
                  <a:pt x="474" y="890"/>
                </a:lnTo>
                <a:lnTo>
                  <a:pt x="477" y="884"/>
                </a:lnTo>
                <a:lnTo>
                  <a:pt x="482" y="878"/>
                </a:lnTo>
                <a:lnTo>
                  <a:pt x="483" y="872"/>
                </a:lnTo>
                <a:lnTo>
                  <a:pt x="483" y="872"/>
                </a:lnTo>
                <a:lnTo>
                  <a:pt x="483" y="857"/>
                </a:lnTo>
                <a:lnTo>
                  <a:pt x="485" y="841"/>
                </a:lnTo>
                <a:lnTo>
                  <a:pt x="486" y="826"/>
                </a:lnTo>
                <a:lnTo>
                  <a:pt x="486" y="811"/>
                </a:lnTo>
                <a:lnTo>
                  <a:pt x="486" y="811"/>
                </a:lnTo>
                <a:lnTo>
                  <a:pt x="486" y="800"/>
                </a:lnTo>
                <a:lnTo>
                  <a:pt x="485" y="789"/>
                </a:lnTo>
                <a:lnTo>
                  <a:pt x="477" y="768"/>
                </a:lnTo>
                <a:lnTo>
                  <a:pt x="470" y="748"/>
                </a:lnTo>
                <a:lnTo>
                  <a:pt x="460" y="730"/>
                </a:lnTo>
                <a:lnTo>
                  <a:pt x="460" y="730"/>
                </a:lnTo>
                <a:lnTo>
                  <a:pt x="456" y="727"/>
                </a:lnTo>
                <a:lnTo>
                  <a:pt x="453" y="722"/>
                </a:lnTo>
                <a:lnTo>
                  <a:pt x="445" y="713"/>
                </a:lnTo>
                <a:lnTo>
                  <a:pt x="439" y="703"/>
                </a:lnTo>
                <a:lnTo>
                  <a:pt x="433" y="695"/>
                </a:lnTo>
                <a:lnTo>
                  <a:pt x="433" y="695"/>
                </a:lnTo>
                <a:lnTo>
                  <a:pt x="425" y="690"/>
                </a:lnTo>
                <a:lnTo>
                  <a:pt x="422" y="690"/>
                </a:lnTo>
                <a:lnTo>
                  <a:pt x="418" y="690"/>
                </a:lnTo>
                <a:lnTo>
                  <a:pt x="418" y="690"/>
                </a:lnTo>
                <a:lnTo>
                  <a:pt x="418" y="687"/>
                </a:lnTo>
                <a:lnTo>
                  <a:pt x="415" y="686"/>
                </a:lnTo>
                <a:lnTo>
                  <a:pt x="415" y="686"/>
                </a:lnTo>
                <a:lnTo>
                  <a:pt x="409" y="686"/>
                </a:lnTo>
                <a:lnTo>
                  <a:pt x="401" y="686"/>
                </a:lnTo>
                <a:lnTo>
                  <a:pt x="395" y="684"/>
                </a:lnTo>
                <a:lnTo>
                  <a:pt x="389" y="683"/>
                </a:lnTo>
                <a:lnTo>
                  <a:pt x="389" y="683"/>
                </a:lnTo>
                <a:lnTo>
                  <a:pt x="384" y="686"/>
                </a:lnTo>
                <a:lnTo>
                  <a:pt x="380" y="689"/>
                </a:lnTo>
                <a:lnTo>
                  <a:pt x="380" y="689"/>
                </a:lnTo>
                <a:lnTo>
                  <a:pt x="369" y="690"/>
                </a:lnTo>
                <a:lnTo>
                  <a:pt x="358" y="689"/>
                </a:lnTo>
                <a:lnTo>
                  <a:pt x="337" y="686"/>
                </a:lnTo>
                <a:lnTo>
                  <a:pt x="337" y="686"/>
                </a:lnTo>
                <a:lnTo>
                  <a:pt x="297" y="687"/>
                </a:lnTo>
                <a:lnTo>
                  <a:pt x="276" y="687"/>
                </a:lnTo>
                <a:lnTo>
                  <a:pt x="255" y="686"/>
                </a:lnTo>
                <a:lnTo>
                  <a:pt x="255" y="686"/>
                </a:lnTo>
                <a:lnTo>
                  <a:pt x="242" y="684"/>
                </a:lnTo>
                <a:lnTo>
                  <a:pt x="232" y="683"/>
                </a:lnTo>
                <a:lnTo>
                  <a:pt x="207" y="677"/>
                </a:lnTo>
                <a:lnTo>
                  <a:pt x="207" y="677"/>
                </a:lnTo>
                <a:lnTo>
                  <a:pt x="186" y="671"/>
                </a:lnTo>
                <a:lnTo>
                  <a:pt x="165" y="664"/>
                </a:lnTo>
                <a:lnTo>
                  <a:pt x="165" y="664"/>
                </a:lnTo>
                <a:lnTo>
                  <a:pt x="148" y="658"/>
                </a:lnTo>
                <a:lnTo>
                  <a:pt x="131" y="654"/>
                </a:lnTo>
                <a:lnTo>
                  <a:pt x="117" y="648"/>
                </a:lnTo>
                <a:lnTo>
                  <a:pt x="104" y="642"/>
                </a:lnTo>
                <a:lnTo>
                  <a:pt x="104" y="642"/>
                </a:lnTo>
                <a:lnTo>
                  <a:pt x="96" y="634"/>
                </a:lnTo>
                <a:lnTo>
                  <a:pt x="88" y="626"/>
                </a:lnTo>
                <a:lnTo>
                  <a:pt x="88" y="626"/>
                </a:lnTo>
                <a:lnTo>
                  <a:pt x="73" y="613"/>
                </a:lnTo>
                <a:lnTo>
                  <a:pt x="73" y="613"/>
                </a:lnTo>
                <a:lnTo>
                  <a:pt x="59" y="599"/>
                </a:lnTo>
                <a:lnTo>
                  <a:pt x="59" y="599"/>
                </a:lnTo>
                <a:lnTo>
                  <a:pt x="53" y="591"/>
                </a:lnTo>
                <a:lnTo>
                  <a:pt x="47" y="584"/>
                </a:lnTo>
                <a:lnTo>
                  <a:pt x="47" y="584"/>
                </a:lnTo>
                <a:lnTo>
                  <a:pt x="44" y="577"/>
                </a:lnTo>
                <a:lnTo>
                  <a:pt x="43" y="573"/>
                </a:lnTo>
                <a:lnTo>
                  <a:pt x="43" y="573"/>
                </a:lnTo>
                <a:lnTo>
                  <a:pt x="35" y="553"/>
                </a:lnTo>
                <a:lnTo>
                  <a:pt x="35" y="553"/>
                </a:lnTo>
                <a:lnTo>
                  <a:pt x="30" y="545"/>
                </a:lnTo>
                <a:lnTo>
                  <a:pt x="30" y="545"/>
                </a:lnTo>
                <a:lnTo>
                  <a:pt x="29" y="541"/>
                </a:lnTo>
                <a:lnTo>
                  <a:pt x="29" y="535"/>
                </a:lnTo>
                <a:lnTo>
                  <a:pt x="29" y="535"/>
                </a:lnTo>
                <a:lnTo>
                  <a:pt x="23" y="513"/>
                </a:lnTo>
                <a:lnTo>
                  <a:pt x="23" y="513"/>
                </a:lnTo>
                <a:lnTo>
                  <a:pt x="20" y="492"/>
                </a:lnTo>
                <a:lnTo>
                  <a:pt x="20" y="492"/>
                </a:lnTo>
                <a:lnTo>
                  <a:pt x="18" y="483"/>
                </a:lnTo>
                <a:lnTo>
                  <a:pt x="18" y="483"/>
                </a:lnTo>
                <a:lnTo>
                  <a:pt x="18" y="478"/>
                </a:lnTo>
                <a:lnTo>
                  <a:pt x="18" y="474"/>
                </a:lnTo>
                <a:lnTo>
                  <a:pt x="18" y="474"/>
                </a:lnTo>
                <a:lnTo>
                  <a:pt x="15" y="468"/>
                </a:lnTo>
                <a:lnTo>
                  <a:pt x="14" y="463"/>
                </a:lnTo>
                <a:lnTo>
                  <a:pt x="14" y="463"/>
                </a:lnTo>
                <a:lnTo>
                  <a:pt x="12" y="459"/>
                </a:lnTo>
                <a:lnTo>
                  <a:pt x="12" y="454"/>
                </a:lnTo>
                <a:lnTo>
                  <a:pt x="12" y="443"/>
                </a:lnTo>
                <a:lnTo>
                  <a:pt x="12" y="443"/>
                </a:lnTo>
                <a:lnTo>
                  <a:pt x="11" y="439"/>
                </a:lnTo>
                <a:lnTo>
                  <a:pt x="8" y="434"/>
                </a:lnTo>
                <a:lnTo>
                  <a:pt x="8" y="434"/>
                </a:lnTo>
                <a:lnTo>
                  <a:pt x="8" y="424"/>
                </a:lnTo>
                <a:lnTo>
                  <a:pt x="6" y="411"/>
                </a:lnTo>
                <a:lnTo>
                  <a:pt x="6" y="399"/>
                </a:lnTo>
                <a:lnTo>
                  <a:pt x="3" y="387"/>
                </a:lnTo>
                <a:lnTo>
                  <a:pt x="3" y="387"/>
                </a:lnTo>
                <a:lnTo>
                  <a:pt x="5" y="384"/>
                </a:lnTo>
                <a:lnTo>
                  <a:pt x="8" y="381"/>
                </a:lnTo>
                <a:lnTo>
                  <a:pt x="8" y="381"/>
                </a:lnTo>
                <a:lnTo>
                  <a:pt x="6" y="370"/>
                </a:lnTo>
                <a:lnTo>
                  <a:pt x="6" y="359"/>
                </a:lnTo>
                <a:lnTo>
                  <a:pt x="6" y="341"/>
                </a:lnTo>
                <a:lnTo>
                  <a:pt x="6" y="341"/>
                </a:lnTo>
                <a:lnTo>
                  <a:pt x="3" y="329"/>
                </a:lnTo>
                <a:lnTo>
                  <a:pt x="0" y="315"/>
                </a:lnTo>
                <a:lnTo>
                  <a:pt x="0" y="315"/>
                </a:lnTo>
                <a:lnTo>
                  <a:pt x="0" y="297"/>
                </a:lnTo>
                <a:lnTo>
                  <a:pt x="1" y="277"/>
                </a:lnTo>
                <a:lnTo>
                  <a:pt x="5" y="257"/>
                </a:lnTo>
                <a:lnTo>
                  <a:pt x="8" y="237"/>
                </a:lnTo>
                <a:lnTo>
                  <a:pt x="8" y="237"/>
                </a:lnTo>
                <a:lnTo>
                  <a:pt x="15" y="199"/>
                </a:lnTo>
                <a:lnTo>
                  <a:pt x="21" y="183"/>
                </a:lnTo>
                <a:lnTo>
                  <a:pt x="27" y="166"/>
                </a:lnTo>
                <a:lnTo>
                  <a:pt x="27" y="166"/>
                </a:lnTo>
                <a:lnTo>
                  <a:pt x="30" y="164"/>
                </a:lnTo>
                <a:lnTo>
                  <a:pt x="32" y="161"/>
                </a:lnTo>
                <a:lnTo>
                  <a:pt x="32" y="161"/>
                </a:lnTo>
                <a:close/>
                <a:moveTo>
                  <a:pt x="32" y="163"/>
                </a:moveTo>
                <a:lnTo>
                  <a:pt x="32" y="163"/>
                </a:lnTo>
                <a:lnTo>
                  <a:pt x="35" y="163"/>
                </a:lnTo>
                <a:lnTo>
                  <a:pt x="37" y="164"/>
                </a:lnTo>
                <a:lnTo>
                  <a:pt x="37" y="164"/>
                </a:lnTo>
                <a:lnTo>
                  <a:pt x="38" y="158"/>
                </a:lnTo>
                <a:lnTo>
                  <a:pt x="41" y="152"/>
                </a:lnTo>
                <a:lnTo>
                  <a:pt x="43" y="146"/>
                </a:lnTo>
                <a:lnTo>
                  <a:pt x="44" y="141"/>
                </a:lnTo>
                <a:lnTo>
                  <a:pt x="44" y="141"/>
                </a:lnTo>
                <a:lnTo>
                  <a:pt x="38" y="151"/>
                </a:lnTo>
                <a:lnTo>
                  <a:pt x="32" y="163"/>
                </a:lnTo>
                <a:lnTo>
                  <a:pt x="32" y="163"/>
                </a:lnTo>
                <a:close/>
                <a:moveTo>
                  <a:pt x="338" y="13"/>
                </a:moveTo>
                <a:lnTo>
                  <a:pt x="338" y="13"/>
                </a:lnTo>
                <a:lnTo>
                  <a:pt x="340" y="16"/>
                </a:lnTo>
                <a:lnTo>
                  <a:pt x="338" y="19"/>
                </a:lnTo>
                <a:lnTo>
                  <a:pt x="338" y="19"/>
                </a:lnTo>
                <a:lnTo>
                  <a:pt x="393" y="12"/>
                </a:lnTo>
                <a:lnTo>
                  <a:pt x="393" y="12"/>
                </a:lnTo>
                <a:lnTo>
                  <a:pt x="381" y="10"/>
                </a:lnTo>
                <a:lnTo>
                  <a:pt x="367" y="10"/>
                </a:lnTo>
                <a:lnTo>
                  <a:pt x="354" y="12"/>
                </a:lnTo>
                <a:lnTo>
                  <a:pt x="338" y="13"/>
                </a:lnTo>
                <a:lnTo>
                  <a:pt x="338" y="13"/>
                </a:lnTo>
                <a:close/>
                <a:moveTo>
                  <a:pt x="213" y="23"/>
                </a:moveTo>
                <a:lnTo>
                  <a:pt x="213" y="23"/>
                </a:lnTo>
                <a:lnTo>
                  <a:pt x="242" y="19"/>
                </a:lnTo>
                <a:lnTo>
                  <a:pt x="256" y="18"/>
                </a:lnTo>
                <a:lnTo>
                  <a:pt x="270" y="13"/>
                </a:lnTo>
                <a:lnTo>
                  <a:pt x="270" y="13"/>
                </a:lnTo>
                <a:lnTo>
                  <a:pt x="242" y="16"/>
                </a:lnTo>
                <a:lnTo>
                  <a:pt x="227" y="19"/>
                </a:lnTo>
                <a:lnTo>
                  <a:pt x="213" y="23"/>
                </a:lnTo>
                <a:lnTo>
                  <a:pt x="213" y="23"/>
                </a:lnTo>
                <a:close/>
                <a:moveTo>
                  <a:pt x="277" y="19"/>
                </a:moveTo>
                <a:lnTo>
                  <a:pt x="277" y="19"/>
                </a:lnTo>
                <a:lnTo>
                  <a:pt x="279" y="23"/>
                </a:lnTo>
                <a:lnTo>
                  <a:pt x="279" y="26"/>
                </a:lnTo>
                <a:lnTo>
                  <a:pt x="277" y="29"/>
                </a:lnTo>
                <a:lnTo>
                  <a:pt x="277" y="30"/>
                </a:lnTo>
                <a:lnTo>
                  <a:pt x="277" y="30"/>
                </a:lnTo>
                <a:lnTo>
                  <a:pt x="297" y="27"/>
                </a:lnTo>
                <a:lnTo>
                  <a:pt x="306" y="27"/>
                </a:lnTo>
                <a:lnTo>
                  <a:pt x="314" y="24"/>
                </a:lnTo>
                <a:lnTo>
                  <a:pt x="314" y="24"/>
                </a:lnTo>
                <a:lnTo>
                  <a:pt x="308" y="24"/>
                </a:lnTo>
                <a:lnTo>
                  <a:pt x="306" y="23"/>
                </a:lnTo>
                <a:lnTo>
                  <a:pt x="303" y="21"/>
                </a:lnTo>
                <a:lnTo>
                  <a:pt x="303" y="21"/>
                </a:lnTo>
                <a:lnTo>
                  <a:pt x="305" y="19"/>
                </a:lnTo>
                <a:lnTo>
                  <a:pt x="306" y="16"/>
                </a:lnTo>
                <a:lnTo>
                  <a:pt x="309" y="15"/>
                </a:lnTo>
                <a:lnTo>
                  <a:pt x="314" y="15"/>
                </a:lnTo>
                <a:lnTo>
                  <a:pt x="314" y="15"/>
                </a:lnTo>
                <a:lnTo>
                  <a:pt x="305" y="15"/>
                </a:lnTo>
                <a:lnTo>
                  <a:pt x="296" y="16"/>
                </a:lnTo>
                <a:lnTo>
                  <a:pt x="287" y="18"/>
                </a:lnTo>
                <a:lnTo>
                  <a:pt x="277" y="19"/>
                </a:lnTo>
                <a:lnTo>
                  <a:pt x="277" y="19"/>
                </a:lnTo>
                <a:close/>
                <a:moveTo>
                  <a:pt x="625" y="15"/>
                </a:moveTo>
                <a:lnTo>
                  <a:pt x="625" y="15"/>
                </a:lnTo>
                <a:lnTo>
                  <a:pt x="627" y="16"/>
                </a:lnTo>
                <a:lnTo>
                  <a:pt x="625" y="19"/>
                </a:lnTo>
                <a:lnTo>
                  <a:pt x="625" y="19"/>
                </a:lnTo>
                <a:lnTo>
                  <a:pt x="634" y="19"/>
                </a:lnTo>
                <a:lnTo>
                  <a:pt x="643" y="21"/>
                </a:lnTo>
                <a:lnTo>
                  <a:pt x="651" y="21"/>
                </a:lnTo>
                <a:lnTo>
                  <a:pt x="654" y="21"/>
                </a:lnTo>
                <a:lnTo>
                  <a:pt x="657" y="19"/>
                </a:lnTo>
                <a:lnTo>
                  <a:pt x="657" y="19"/>
                </a:lnTo>
                <a:lnTo>
                  <a:pt x="642" y="15"/>
                </a:lnTo>
                <a:lnTo>
                  <a:pt x="633" y="15"/>
                </a:lnTo>
                <a:lnTo>
                  <a:pt x="625" y="15"/>
                </a:lnTo>
                <a:lnTo>
                  <a:pt x="625" y="15"/>
                </a:lnTo>
                <a:close/>
                <a:moveTo>
                  <a:pt x="322" y="19"/>
                </a:moveTo>
                <a:lnTo>
                  <a:pt x="322" y="19"/>
                </a:lnTo>
                <a:lnTo>
                  <a:pt x="325" y="19"/>
                </a:lnTo>
                <a:lnTo>
                  <a:pt x="328" y="19"/>
                </a:lnTo>
                <a:lnTo>
                  <a:pt x="331" y="18"/>
                </a:lnTo>
                <a:lnTo>
                  <a:pt x="332" y="16"/>
                </a:lnTo>
                <a:lnTo>
                  <a:pt x="332" y="16"/>
                </a:lnTo>
                <a:lnTo>
                  <a:pt x="326" y="16"/>
                </a:lnTo>
                <a:lnTo>
                  <a:pt x="322" y="19"/>
                </a:lnTo>
                <a:lnTo>
                  <a:pt x="322" y="19"/>
                </a:lnTo>
                <a:close/>
                <a:moveTo>
                  <a:pt x="404" y="21"/>
                </a:moveTo>
                <a:lnTo>
                  <a:pt x="404" y="21"/>
                </a:lnTo>
                <a:lnTo>
                  <a:pt x="407" y="21"/>
                </a:lnTo>
                <a:lnTo>
                  <a:pt x="410" y="19"/>
                </a:lnTo>
                <a:lnTo>
                  <a:pt x="410" y="19"/>
                </a:lnTo>
                <a:lnTo>
                  <a:pt x="407" y="19"/>
                </a:lnTo>
                <a:lnTo>
                  <a:pt x="406" y="21"/>
                </a:lnTo>
                <a:lnTo>
                  <a:pt x="404" y="21"/>
                </a:lnTo>
                <a:lnTo>
                  <a:pt x="404" y="21"/>
                </a:lnTo>
                <a:close/>
                <a:moveTo>
                  <a:pt x="421" y="21"/>
                </a:moveTo>
                <a:lnTo>
                  <a:pt x="421" y="21"/>
                </a:lnTo>
                <a:lnTo>
                  <a:pt x="421" y="23"/>
                </a:lnTo>
                <a:lnTo>
                  <a:pt x="422" y="23"/>
                </a:lnTo>
                <a:lnTo>
                  <a:pt x="422" y="23"/>
                </a:lnTo>
                <a:lnTo>
                  <a:pt x="428" y="21"/>
                </a:lnTo>
                <a:lnTo>
                  <a:pt x="433" y="23"/>
                </a:lnTo>
                <a:lnTo>
                  <a:pt x="439" y="23"/>
                </a:lnTo>
                <a:lnTo>
                  <a:pt x="444" y="21"/>
                </a:lnTo>
                <a:lnTo>
                  <a:pt x="444" y="21"/>
                </a:lnTo>
                <a:lnTo>
                  <a:pt x="421" y="21"/>
                </a:lnTo>
                <a:lnTo>
                  <a:pt x="421" y="21"/>
                </a:lnTo>
                <a:close/>
                <a:moveTo>
                  <a:pt x="445" y="21"/>
                </a:moveTo>
                <a:lnTo>
                  <a:pt x="445" y="21"/>
                </a:lnTo>
                <a:lnTo>
                  <a:pt x="450" y="21"/>
                </a:lnTo>
                <a:lnTo>
                  <a:pt x="453" y="21"/>
                </a:lnTo>
                <a:lnTo>
                  <a:pt x="454" y="19"/>
                </a:lnTo>
                <a:lnTo>
                  <a:pt x="454" y="19"/>
                </a:lnTo>
                <a:lnTo>
                  <a:pt x="448" y="21"/>
                </a:lnTo>
                <a:lnTo>
                  <a:pt x="447" y="21"/>
                </a:lnTo>
                <a:lnTo>
                  <a:pt x="445" y="21"/>
                </a:lnTo>
                <a:lnTo>
                  <a:pt x="445" y="21"/>
                </a:lnTo>
                <a:close/>
                <a:moveTo>
                  <a:pt x="216" y="32"/>
                </a:moveTo>
                <a:lnTo>
                  <a:pt x="216" y="32"/>
                </a:lnTo>
                <a:lnTo>
                  <a:pt x="218" y="32"/>
                </a:lnTo>
                <a:lnTo>
                  <a:pt x="218" y="32"/>
                </a:lnTo>
                <a:lnTo>
                  <a:pt x="218" y="32"/>
                </a:lnTo>
                <a:lnTo>
                  <a:pt x="192" y="41"/>
                </a:lnTo>
                <a:lnTo>
                  <a:pt x="180" y="47"/>
                </a:lnTo>
                <a:lnTo>
                  <a:pt x="168" y="55"/>
                </a:lnTo>
                <a:lnTo>
                  <a:pt x="168" y="55"/>
                </a:lnTo>
                <a:lnTo>
                  <a:pt x="180" y="53"/>
                </a:lnTo>
                <a:lnTo>
                  <a:pt x="191" y="50"/>
                </a:lnTo>
                <a:lnTo>
                  <a:pt x="191" y="50"/>
                </a:lnTo>
                <a:lnTo>
                  <a:pt x="215" y="44"/>
                </a:lnTo>
                <a:lnTo>
                  <a:pt x="215" y="44"/>
                </a:lnTo>
                <a:lnTo>
                  <a:pt x="245" y="36"/>
                </a:lnTo>
                <a:lnTo>
                  <a:pt x="261" y="32"/>
                </a:lnTo>
                <a:lnTo>
                  <a:pt x="267" y="29"/>
                </a:lnTo>
                <a:lnTo>
                  <a:pt x="273" y="26"/>
                </a:lnTo>
                <a:lnTo>
                  <a:pt x="273" y="26"/>
                </a:lnTo>
                <a:lnTo>
                  <a:pt x="264" y="24"/>
                </a:lnTo>
                <a:lnTo>
                  <a:pt x="255" y="24"/>
                </a:lnTo>
                <a:lnTo>
                  <a:pt x="245" y="27"/>
                </a:lnTo>
                <a:lnTo>
                  <a:pt x="239" y="30"/>
                </a:lnTo>
                <a:lnTo>
                  <a:pt x="239" y="30"/>
                </a:lnTo>
                <a:lnTo>
                  <a:pt x="239" y="30"/>
                </a:lnTo>
                <a:lnTo>
                  <a:pt x="239" y="30"/>
                </a:lnTo>
                <a:lnTo>
                  <a:pt x="239" y="29"/>
                </a:lnTo>
                <a:lnTo>
                  <a:pt x="239" y="29"/>
                </a:lnTo>
                <a:lnTo>
                  <a:pt x="233" y="29"/>
                </a:lnTo>
                <a:lnTo>
                  <a:pt x="227" y="30"/>
                </a:lnTo>
                <a:lnTo>
                  <a:pt x="223" y="32"/>
                </a:lnTo>
                <a:lnTo>
                  <a:pt x="216" y="32"/>
                </a:lnTo>
                <a:lnTo>
                  <a:pt x="216" y="32"/>
                </a:lnTo>
                <a:close/>
                <a:moveTo>
                  <a:pt x="450" y="29"/>
                </a:moveTo>
                <a:lnTo>
                  <a:pt x="450" y="29"/>
                </a:lnTo>
                <a:lnTo>
                  <a:pt x="450" y="27"/>
                </a:lnTo>
                <a:lnTo>
                  <a:pt x="447" y="26"/>
                </a:lnTo>
                <a:lnTo>
                  <a:pt x="445" y="26"/>
                </a:lnTo>
                <a:lnTo>
                  <a:pt x="444" y="27"/>
                </a:lnTo>
                <a:lnTo>
                  <a:pt x="444" y="27"/>
                </a:lnTo>
                <a:lnTo>
                  <a:pt x="447" y="29"/>
                </a:lnTo>
                <a:lnTo>
                  <a:pt x="450" y="30"/>
                </a:lnTo>
                <a:lnTo>
                  <a:pt x="459" y="30"/>
                </a:lnTo>
                <a:lnTo>
                  <a:pt x="459" y="30"/>
                </a:lnTo>
                <a:lnTo>
                  <a:pt x="465" y="32"/>
                </a:lnTo>
                <a:lnTo>
                  <a:pt x="470" y="30"/>
                </a:lnTo>
                <a:lnTo>
                  <a:pt x="476" y="29"/>
                </a:lnTo>
                <a:lnTo>
                  <a:pt x="480" y="26"/>
                </a:lnTo>
                <a:lnTo>
                  <a:pt x="480" y="26"/>
                </a:lnTo>
                <a:lnTo>
                  <a:pt x="465" y="26"/>
                </a:lnTo>
                <a:lnTo>
                  <a:pt x="450" y="29"/>
                </a:lnTo>
                <a:lnTo>
                  <a:pt x="450" y="29"/>
                </a:lnTo>
                <a:close/>
                <a:moveTo>
                  <a:pt x="506" y="27"/>
                </a:moveTo>
                <a:lnTo>
                  <a:pt x="506" y="27"/>
                </a:lnTo>
                <a:lnTo>
                  <a:pt x="497" y="27"/>
                </a:lnTo>
                <a:lnTo>
                  <a:pt x="488" y="29"/>
                </a:lnTo>
                <a:lnTo>
                  <a:pt x="471" y="35"/>
                </a:lnTo>
                <a:lnTo>
                  <a:pt x="471" y="35"/>
                </a:lnTo>
                <a:lnTo>
                  <a:pt x="512" y="39"/>
                </a:lnTo>
                <a:lnTo>
                  <a:pt x="535" y="41"/>
                </a:lnTo>
                <a:lnTo>
                  <a:pt x="558" y="39"/>
                </a:lnTo>
                <a:lnTo>
                  <a:pt x="558" y="39"/>
                </a:lnTo>
                <a:lnTo>
                  <a:pt x="561" y="36"/>
                </a:lnTo>
                <a:lnTo>
                  <a:pt x="563" y="33"/>
                </a:lnTo>
                <a:lnTo>
                  <a:pt x="563" y="33"/>
                </a:lnTo>
                <a:lnTo>
                  <a:pt x="549" y="33"/>
                </a:lnTo>
                <a:lnTo>
                  <a:pt x="534" y="30"/>
                </a:lnTo>
                <a:lnTo>
                  <a:pt x="520" y="29"/>
                </a:lnTo>
                <a:lnTo>
                  <a:pt x="506" y="27"/>
                </a:lnTo>
                <a:lnTo>
                  <a:pt x="506" y="27"/>
                </a:lnTo>
                <a:close/>
                <a:moveTo>
                  <a:pt x="610" y="30"/>
                </a:moveTo>
                <a:lnTo>
                  <a:pt x="610" y="30"/>
                </a:lnTo>
                <a:lnTo>
                  <a:pt x="581" y="27"/>
                </a:lnTo>
                <a:lnTo>
                  <a:pt x="567" y="26"/>
                </a:lnTo>
                <a:lnTo>
                  <a:pt x="552" y="27"/>
                </a:lnTo>
                <a:lnTo>
                  <a:pt x="552" y="27"/>
                </a:lnTo>
                <a:lnTo>
                  <a:pt x="581" y="30"/>
                </a:lnTo>
                <a:lnTo>
                  <a:pt x="596" y="30"/>
                </a:lnTo>
                <a:lnTo>
                  <a:pt x="610" y="30"/>
                </a:lnTo>
                <a:lnTo>
                  <a:pt x="610" y="30"/>
                </a:lnTo>
                <a:close/>
                <a:moveTo>
                  <a:pt x="165" y="42"/>
                </a:moveTo>
                <a:lnTo>
                  <a:pt x="165" y="42"/>
                </a:lnTo>
                <a:lnTo>
                  <a:pt x="186" y="36"/>
                </a:lnTo>
                <a:lnTo>
                  <a:pt x="207" y="29"/>
                </a:lnTo>
                <a:lnTo>
                  <a:pt x="207" y="29"/>
                </a:lnTo>
                <a:lnTo>
                  <a:pt x="184" y="35"/>
                </a:lnTo>
                <a:lnTo>
                  <a:pt x="174" y="38"/>
                </a:lnTo>
                <a:lnTo>
                  <a:pt x="165" y="42"/>
                </a:lnTo>
                <a:lnTo>
                  <a:pt x="165" y="42"/>
                </a:lnTo>
                <a:close/>
                <a:moveTo>
                  <a:pt x="424" y="33"/>
                </a:moveTo>
                <a:lnTo>
                  <a:pt x="424" y="33"/>
                </a:lnTo>
                <a:lnTo>
                  <a:pt x="425" y="35"/>
                </a:lnTo>
                <a:lnTo>
                  <a:pt x="427" y="33"/>
                </a:lnTo>
                <a:lnTo>
                  <a:pt x="430" y="32"/>
                </a:lnTo>
                <a:lnTo>
                  <a:pt x="430" y="32"/>
                </a:lnTo>
                <a:lnTo>
                  <a:pt x="425" y="32"/>
                </a:lnTo>
                <a:lnTo>
                  <a:pt x="424" y="33"/>
                </a:lnTo>
                <a:lnTo>
                  <a:pt x="424" y="33"/>
                </a:lnTo>
                <a:close/>
                <a:moveTo>
                  <a:pt x="258" y="39"/>
                </a:moveTo>
                <a:lnTo>
                  <a:pt x="258" y="39"/>
                </a:lnTo>
                <a:lnTo>
                  <a:pt x="274" y="38"/>
                </a:lnTo>
                <a:lnTo>
                  <a:pt x="284" y="36"/>
                </a:lnTo>
                <a:lnTo>
                  <a:pt x="291" y="33"/>
                </a:lnTo>
                <a:lnTo>
                  <a:pt x="291" y="33"/>
                </a:lnTo>
                <a:lnTo>
                  <a:pt x="273" y="35"/>
                </a:lnTo>
                <a:lnTo>
                  <a:pt x="264" y="36"/>
                </a:lnTo>
                <a:lnTo>
                  <a:pt x="258" y="39"/>
                </a:lnTo>
                <a:lnTo>
                  <a:pt x="258" y="39"/>
                </a:lnTo>
                <a:close/>
                <a:moveTo>
                  <a:pt x="416" y="35"/>
                </a:moveTo>
                <a:lnTo>
                  <a:pt x="416" y="35"/>
                </a:lnTo>
                <a:lnTo>
                  <a:pt x="421" y="35"/>
                </a:lnTo>
                <a:lnTo>
                  <a:pt x="422" y="35"/>
                </a:lnTo>
                <a:lnTo>
                  <a:pt x="422" y="33"/>
                </a:lnTo>
                <a:lnTo>
                  <a:pt x="422" y="33"/>
                </a:lnTo>
                <a:lnTo>
                  <a:pt x="419" y="33"/>
                </a:lnTo>
                <a:lnTo>
                  <a:pt x="416" y="35"/>
                </a:lnTo>
                <a:lnTo>
                  <a:pt x="416" y="35"/>
                </a:lnTo>
                <a:close/>
                <a:moveTo>
                  <a:pt x="698" y="42"/>
                </a:moveTo>
                <a:lnTo>
                  <a:pt x="698" y="42"/>
                </a:lnTo>
                <a:lnTo>
                  <a:pt x="694" y="38"/>
                </a:lnTo>
                <a:lnTo>
                  <a:pt x="691" y="38"/>
                </a:lnTo>
                <a:lnTo>
                  <a:pt x="688" y="36"/>
                </a:lnTo>
                <a:lnTo>
                  <a:pt x="688" y="36"/>
                </a:lnTo>
                <a:lnTo>
                  <a:pt x="689" y="39"/>
                </a:lnTo>
                <a:lnTo>
                  <a:pt x="692" y="41"/>
                </a:lnTo>
                <a:lnTo>
                  <a:pt x="698" y="42"/>
                </a:lnTo>
                <a:lnTo>
                  <a:pt x="698" y="42"/>
                </a:lnTo>
                <a:close/>
                <a:moveTo>
                  <a:pt x="335" y="39"/>
                </a:moveTo>
                <a:lnTo>
                  <a:pt x="335" y="39"/>
                </a:lnTo>
                <a:lnTo>
                  <a:pt x="343" y="39"/>
                </a:lnTo>
                <a:lnTo>
                  <a:pt x="345" y="38"/>
                </a:lnTo>
                <a:lnTo>
                  <a:pt x="346" y="38"/>
                </a:lnTo>
                <a:lnTo>
                  <a:pt x="346" y="38"/>
                </a:lnTo>
                <a:lnTo>
                  <a:pt x="340" y="38"/>
                </a:lnTo>
                <a:lnTo>
                  <a:pt x="337" y="38"/>
                </a:lnTo>
                <a:lnTo>
                  <a:pt x="335" y="39"/>
                </a:lnTo>
                <a:lnTo>
                  <a:pt x="335" y="39"/>
                </a:lnTo>
                <a:close/>
                <a:moveTo>
                  <a:pt x="361" y="39"/>
                </a:moveTo>
                <a:lnTo>
                  <a:pt x="361" y="39"/>
                </a:lnTo>
                <a:lnTo>
                  <a:pt x="360" y="38"/>
                </a:lnTo>
                <a:lnTo>
                  <a:pt x="355" y="36"/>
                </a:lnTo>
                <a:lnTo>
                  <a:pt x="348" y="38"/>
                </a:lnTo>
                <a:lnTo>
                  <a:pt x="348" y="38"/>
                </a:lnTo>
                <a:lnTo>
                  <a:pt x="349" y="39"/>
                </a:lnTo>
                <a:lnTo>
                  <a:pt x="352" y="39"/>
                </a:lnTo>
                <a:lnTo>
                  <a:pt x="357" y="38"/>
                </a:lnTo>
                <a:lnTo>
                  <a:pt x="361" y="39"/>
                </a:lnTo>
                <a:lnTo>
                  <a:pt x="361" y="39"/>
                </a:lnTo>
                <a:close/>
                <a:moveTo>
                  <a:pt x="570" y="39"/>
                </a:moveTo>
                <a:lnTo>
                  <a:pt x="570" y="39"/>
                </a:lnTo>
                <a:lnTo>
                  <a:pt x="587" y="41"/>
                </a:lnTo>
                <a:lnTo>
                  <a:pt x="601" y="39"/>
                </a:lnTo>
                <a:lnTo>
                  <a:pt x="601" y="39"/>
                </a:lnTo>
                <a:lnTo>
                  <a:pt x="585" y="36"/>
                </a:lnTo>
                <a:lnTo>
                  <a:pt x="576" y="38"/>
                </a:lnTo>
                <a:lnTo>
                  <a:pt x="572" y="38"/>
                </a:lnTo>
                <a:lnTo>
                  <a:pt x="570" y="39"/>
                </a:lnTo>
                <a:lnTo>
                  <a:pt x="570" y="39"/>
                </a:lnTo>
                <a:close/>
                <a:moveTo>
                  <a:pt x="631" y="39"/>
                </a:moveTo>
                <a:lnTo>
                  <a:pt x="631" y="39"/>
                </a:lnTo>
                <a:lnTo>
                  <a:pt x="634" y="41"/>
                </a:lnTo>
                <a:lnTo>
                  <a:pt x="636" y="39"/>
                </a:lnTo>
                <a:lnTo>
                  <a:pt x="637" y="39"/>
                </a:lnTo>
                <a:lnTo>
                  <a:pt x="637" y="39"/>
                </a:lnTo>
                <a:lnTo>
                  <a:pt x="633" y="38"/>
                </a:lnTo>
                <a:lnTo>
                  <a:pt x="631" y="38"/>
                </a:lnTo>
                <a:lnTo>
                  <a:pt x="631" y="39"/>
                </a:lnTo>
                <a:lnTo>
                  <a:pt x="631" y="39"/>
                </a:lnTo>
                <a:close/>
                <a:moveTo>
                  <a:pt x="297" y="42"/>
                </a:moveTo>
                <a:lnTo>
                  <a:pt x="297" y="42"/>
                </a:lnTo>
                <a:lnTo>
                  <a:pt x="308" y="41"/>
                </a:lnTo>
                <a:lnTo>
                  <a:pt x="317" y="39"/>
                </a:lnTo>
                <a:lnTo>
                  <a:pt x="317" y="39"/>
                </a:lnTo>
                <a:lnTo>
                  <a:pt x="312" y="39"/>
                </a:lnTo>
                <a:lnTo>
                  <a:pt x="306" y="39"/>
                </a:lnTo>
                <a:lnTo>
                  <a:pt x="297" y="42"/>
                </a:lnTo>
                <a:lnTo>
                  <a:pt x="297" y="42"/>
                </a:lnTo>
                <a:close/>
                <a:moveTo>
                  <a:pt x="459" y="41"/>
                </a:moveTo>
                <a:lnTo>
                  <a:pt x="459" y="41"/>
                </a:lnTo>
                <a:lnTo>
                  <a:pt x="463" y="42"/>
                </a:lnTo>
                <a:lnTo>
                  <a:pt x="466" y="42"/>
                </a:lnTo>
                <a:lnTo>
                  <a:pt x="468" y="39"/>
                </a:lnTo>
                <a:lnTo>
                  <a:pt x="468" y="39"/>
                </a:lnTo>
                <a:lnTo>
                  <a:pt x="463" y="39"/>
                </a:lnTo>
                <a:lnTo>
                  <a:pt x="460" y="39"/>
                </a:lnTo>
                <a:lnTo>
                  <a:pt x="459" y="41"/>
                </a:lnTo>
                <a:lnTo>
                  <a:pt x="459" y="41"/>
                </a:lnTo>
                <a:close/>
                <a:moveTo>
                  <a:pt x="474" y="44"/>
                </a:moveTo>
                <a:lnTo>
                  <a:pt x="474" y="44"/>
                </a:lnTo>
                <a:lnTo>
                  <a:pt x="488" y="44"/>
                </a:lnTo>
                <a:lnTo>
                  <a:pt x="500" y="42"/>
                </a:lnTo>
                <a:lnTo>
                  <a:pt x="500" y="42"/>
                </a:lnTo>
                <a:lnTo>
                  <a:pt x="488" y="41"/>
                </a:lnTo>
                <a:lnTo>
                  <a:pt x="474" y="39"/>
                </a:lnTo>
                <a:lnTo>
                  <a:pt x="474" y="39"/>
                </a:lnTo>
                <a:lnTo>
                  <a:pt x="474" y="44"/>
                </a:lnTo>
                <a:lnTo>
                  <a:pt x="474" y="44"/>
                </a:lnTo>
                <a:close/>
                <a:moveTo>
                  <a:pt x="707" y="48"/>
                </a:moveTo>
                <a:lnTo>
                  <a:pt x="707" y="48"/>
                </a:lnTo>
                <a:lnTo>
                  <a:pt x="707" y="47"/>
                </a:lnTo>
                <a:lnTo>
                  <a:pt x="707" y="45"/>
                </a:lnTo>
                <a:lnTo>
                  <a:pt x="707" y="44"/>
                </a:lnTo>
                <a:lnTo>
                  <a:pt x="707" y="42"/>
                </a:lnTo>
                <a:lnTo>
                  <a:pt x="707" y="42"/>
                </a:lnTo>
                <a:lnTo>
                  <a:pt x="706" y="42"/>
                </a:lnTo>
                <a:lnTo>
                  <a:pt x="706" y="42"/>
                </a:lnTo>
                <a:lnTo>
                  <a:pt x="704" y="42"/>
                </a:lnTo>
                <a:lnTo>
                  <a:pt x="704" y="42"/>
                </a:lnTo>
                <a:lnTo>
                  <a:pt x="706" y="44"/>
                </a:lnTo>
                <a:lnTo>
                  <a:pt x="706" y="45"/>
                </a:lnTo>
                <a:lnTo>
                  <a:pt x="706" y="47"/>
                </a:lnTo>
                <a:lnTo>
                  <a:pt x="707" y="48"/>
                </a:lnTo>
                <a:lnTo>
                  <a:pt x="707" y="48"/>
                </a:lnTo>
                <a:close/>
                <a:moveTo>
                  <a:pt x="303" y="50"/>
                </a:moveTo>
                <a:lnTo>
                  <a:pt x="303" y="50"/>
                </a:lnTo>
                <a:lnTo>
                  <a:pt x="316" y="51"/>
                </a:lnTo>
                <a:lnTo>
                  <a:pt x="328" y="51"/>
                </a:lnTo>
                <a:lnTo>
                  <a:pt x="338" y="48"/>
                </a:lnTo>
                <a:lnTo>
                  <a:pt x="348" y="44"/>
                </a:lnTo>
                <a:lnTo>
                  <a:pt x="348" y="44"/>
                </a:lnTo>
                <a:lnTo>
                  <a:pt x="323" y="44"/>
                </a:lnTo>
                <a:lnTo>
                  <a:pt x="312" y="47"/>
                </a:lnTo>
                <a:lnTo>
                  <a:pt x="303" y="50"/>
                </a:lnTo>
                <a:lnTo>
                  <a:pt x="303" y="50"/>
                </a:lnTo>
                <a:close/>
                <a:moveTo>
                  <a:pt x="348" y="51"/>
                </a:moveTo>
                <a:lnTo>
                  <a:pt x="348" y="51"/>
                </a:lnTo>
                <a:lnTo>
                  <a:pt x="354" y="50"/>
                </a:lnTo>
                <a:lnTo>
                  <a:pt x="360" y="48"/>
                </a:lnTo>
                <a:lnTo>
                  <a:pt x="363" y="47"/>
                </a:lnTo>
                <a:lnTo>
                  <a:pt x="364" y="44"/>
                </a:lnTo>
                <a:lnTo>
                  <a:pt x="364" y="44"/>
                </a:lnTo>
                <a:lnTo>
                  <a:pt x="355" y="47"/>
                </a:lnTo>
                <a:lnTo>
                  <a:pt x="351" y="48"/>
                </a:lnTo>
                <a:lnTo>
                  <a:pt x="348" y="51"/>
                </a:lnTo>
                <a:lnTo>
                  <a:pt x="348" y="51"/>
                </a:lnTo>
                <a:close/>
                <a:moveTo>
                  <a:pt x="148" y="55"/>
                </a:moveTo>
                <a:lnTo>
                  <a:pt x="148" y="55"/>
                </a:lnTo>
                <a:lnTo>
                  <a:pt x="157" y="55"/>
                </a:lnTo>
                <a:lnTo>
                  <a:pt x="163" y="51"/>
                </a:lnTo>
                <a:lnTo>
                  <a:pt x="175" y="45"/>
                </a:lnTo>
                <a:lnTo>
                  <a:pt x="175" y="45"/>
                </a:lnTo>
                <a:lnTo>
                  <a:pt x="160" y="50"/>
                </a:lnTo>
                <a:lnTo>
                  <a:pt x="148" y="55"/>
                </a:lnTo>
                <a:lnTo>
                  <a:pt x="148" y="55"/>
                </a:lnTo>
                <a:close/>
                <a:moveTo>
                  <a:pt x="216" y="47"/>
                </a:moveTo>
                <a:lnTo>
                  <a:pt x="216" y="47"/>
                </a:lnTo>
                <a:lnTo>
                  <a:pt x="221" y="47"/>
                </a:lnTo>
                <a:lnTo>
                  <a:pt x="223" y="45"/>
                </a:lnTo>
                <a:lnTo>
                  <a:pt x="221" y="45"/>
                </a:lnTo>
                <a:lnTo>
                  <a:pt x="221" y="45"/>
                </a:lnTo>
                <a:lnTo>
                  <a:pt x="221" y="45"/>
                </a:lnTo>
                <a:lnTo>
                  <a:pt x="219" y="47"/>
                </a:lnTo>
                <a:lnTo>
                  <a:pt x="216" y="47"/>
                </a:lnTo>
                <a:lnTo>
                  <a:pt x="216" y="47"/>
                </a:lnTo>
                <a:close/>
                <a:moveTo>
                  <a:pt x="428" y="47"/>
                </a:moveTo>
                <a:lnTo>
                  <a:pt x="428" y="47"/>
                </a:lnTo>
                <a:lnTo>
                  <a:pt x="425" y="45"/>
                </a:lnTo>
                <a:lnTo>
                  <a:pt x="419" y="45"/>
                </a:lnTo>
                <a:lnTo>
                  <a:pt x="407" y="45"/>
                </a:lnTo>
                <a:lnTo>
                  <a:pt x="407" y="45"/>
                </a:lnTo>
                <a:lnTo>
                  <a:pt x="412" y="47"/>
                </a:lnTo>
                <a:lnTo>
                  <a:pt x="418" y="47"/>
                </a:lnTo>
                <a:lnTo>
                  <a:pt x="428" y="47"/>
                </a:lnTo>
                <a:lnTo>
                  <a:pt x="428" y="47"/>
                </a:lnTo>
                <a:close/>
                <a:moveTo>
                  <a:pt x="628" y="55"/>
                </a:moveTo>
                <a:lnTo>
                  <a:pt x="628" y="55"/>
                </a:lnTo>
                <a:lnTo>
                  <a:pt x="633" y="53"/>
                </a:lnTo>
                <a:lnTo>
                  <a:pt x="639" y="53"/>
                </a:lnTo>
                <a:lnTo>
                  <a:pt x="645" y="53"/>
                </a:lnTo>
                <a:lnTo>
                  <a:pt x="649" y="51"/>
                </a:lnTo>
                <a:lnTo>
                  <a:pt x="649" y="51"/>
                </a:lnTo>
                <a:lnTo>
                  <a:pt x="640" y="47"/>
                </a:lnTo>
                <a:lnTo>
                  <a:pt x="628" y="45"/>
                </a:lnTo>
                <a:lnTo>
                  <a:pt x="628" y="45"/>
                </a:lnTo>
                <a:lnTo>
                  <a:pt x="628" y="55"/>
                </a:lnTo>
                <a:lnTo>
                  <a:pt x="628" y="55"/>
                </a:lnTo>
                <a:close/>
                <a:moveTo>
                  <a:pt x="219" y="53"/>
                </a:moveTo>
                <a:lnTo>
                  <a:pt x="219" y="53"/>
                </a:lnTo>
                <a:lnTo>
                  <a:pt x="236" y="50"/>
                </a:lnTo>
                <a:lnTo>
                  <a:pt x="244" y="48"/>
                </a:lnTo>
                <a:lnTo>
                  <a:pt x="252" y="45"/>
                </a:lnTo>
                <a:lnTo>
                  <a:pt x="252" y="45"/>
                </a:lnTo>
                <a:lnTo>
                  <a:pt x="235" y="48"/>
                </a:lnTo>
                <a:lnTo>
                  <a:pt x="227" y="50"/>
                </a:lnTo>
                <a:lnTo>
                  <a:pt x="219" y="53"/>
                </a:lnTo>
                <a:lnTo>
                  <a:pt x="219" y="53"/>
                </a:lnTo>
                <a:close/>
                <a:moveTo>
                  <a:pt x="581" y="48"/>
                </a:moveTo>
                <a:lnTo>
                  <a:pt x="581" y="48"/>
                </a:lnTo>
                <a:lnTo>
                  <a:pt x="601" y="53"/>
                </a:lnTo>
                <a:lnTo>
                  <a:pt x="622" y="55"/>
                </a:lnTo>
                <a:lnTo>
                  <a:pt x="622" y="55"/>
                </a:lnTo>
                <a:lnTo>
                  <a:pt x="622" y="50"/>
                </a:lnTo>
                <a:lnTo>
                  <a:pt x="622" y="45"/>
                </a:lnTo>
                <a:lnTo>
                  <a:pt x="622" y="45"/>
                </a:lnTo>
                <a:lnTo>
                  <a:pt x="599" y="47"/>
                </a:lnTo>
                <a:lnTo>
                  <a:pt x="588" y="47"/>
                </a:lnTo>
                <a:lnTo>
                  <a:pt x="581" y="48"/>
                </a:lnTo>
                <a:lnTo>
                  <a:pt x="581" y="48"/>
                </a:lnTo>
                <a:close/>
                <a:moveTo>
                  <a:pt x="381" y="50"/>
                </a:moveTo>
                <a:lnTo>
                  <a:pt x="381" y="50"/>
                </a:lnTo>
                <a:lnTo>
                  <a:pt x="389" y="50"/>
                </a:lnTo>
                <a:lnTo>
                  <a:pt x="395" y="48"/>
                </a:lnTo>
                <a:lnTo>
                  <a:pt x="395" y="48"/>
                </a:lnTo>
                <a:lnTo>
                  <a:pt x="392" y="47"/>
                </a:lnTo>
                <a:lnTo>
                  <a:pt x="389" y="47"/>
                </a:lnTo>
                <a:lnTo>
                  <a:pt x="381" y="50"/>
                </a:lnTo>
                <a:lnTo>
                  <a:pt x="381" y="50"/>
                </a:lnTo>
                <a:close/>
                <a:moveTo>
                  <a:pt x="204" y="50"/>
                </a:moveTo>
                <a:lnTo>
                  <a:pt x="204" y="50"/>
                </a:lnTo>
                <a:lnTo>
                  <a:pt x="207" y="50"/>
                </a:lnTo>
                <a:lnTo>
                  <a:pt x="209" y="48"/>
                </a:lnTo>
                <a:lnTo>
                  <a:pt x="209" y="48"/>
                </a:lnTo>
                <a:lnTo>
                  <a:pt x="206" y="50"/>
                </a:lnTo>
                <a:lnTo>
                  <a:pt x="204" y="50"/>
                </a:lnTo>
                <a:lnTo>
                  <a:pt x="204" y="50"/>
                </a:lnTo>
                <a:close/>
                <a:moveTo>
                  <a:pt x="233" y="65"/>
                </a:moveTo>
                <a:lnTo>
                  <a:pt x="233" y="65"/>
                </a:lnTo>
                <a:lnTo>
                  <a:pt x="235" y="64"/>
                </a:lnTo>
                <a:lnTo>
                  <a:pt x="235" y="65"/>
                </a:lnTo>
                <a:lnTo>
                  <a:pt x="233" y="68"/>
                </a:lnTo>
                <a:lnTo>
                  <a:pt x="233" y="68"/>
                </a:lnTo>
                <a:lnTo>
                  <a:pt x="259" y="61"/>
                </a:lnTo>
                <a:lnTo>
                  <a:pt x="271" y="56"/>
                </a:lnTo>
                <a:lnTo>
                  <a:pt x="284" y="50"/>
                </a:lnTo>
                <a:lnTo>
                  <a:pt x="284" y="50"/>
                </a:lnTo>
                <a:lnTo>
                  <a:pt x="270" y="51"/>
                </a:lnTo>
                <a:lnTo>
                  <a:pt x="256" y="55"/>
                </a:lnTo>
                <a:lnTo>
                  <a:pt x="242" y="58"/>
                </a:lnTo>
                <a:lnTo>
                  <a:pt x="238" y="61"/>
                </a:lnTo>
                <a:lnTo>
                  <a:pt x="233" y="65"/>
                </a:lnTo>
                <a:lnTo>
                  <a:pt x="233" y="65"/>
                </a:lnTo>
                <a:close/>
                <a:moveTo>
                  <a:pt x="535" y="51"/>
                </a:moveTo>
                <a:lnTo>
                  <a:pt x="535" y="51"/>
                </a:lnTo>
                <a:lnTo>
                  <a:pt x="538" y="51"/>
                </a:lnTo>
                <a:lnTo>
                  <a:pt x="540" y="51"/>
                </a:lnTo>
                <a:lnTo>
                  <a:pt x="540" y="50"/>
                </a:lnTo>
                <a:lnTo>
                  <a:pt x="540" y="50"/>
                </a:lnTo>
                <a:lnTo>
                  <a:pt x="537" y="50"/>
                </a:lnTo>
                <a:lnTo>
                  <a:pt x="535" y="51"/>
                </a:lnTo>
                <a:lnTo>
                  <a:pt x="535" y="51"/>
                </a:lnTo>
                <a:close/>
                <a:moveTo>
                  <a:pt x="451" y="55"/>
                </a:moveTo>
                <a:lnTo>
                  <a:pt x="451" y="55"/>
                </a:lnTo>
                <a:lnTo>
                  <a:pt x="468" y="59"/>
                </a:lnTo>
                <a:lnTo>
                  <a:pt x="488" y="62"/>
                </a:lnTo>
                <a:lnTo>
                  <a:pt x="488" y="62"/>
                </a:lnTo>
                <a:lnTo>
                  <a:pt x="489" y="58"/>
                </a:lnTo>
                <a:lnTo>
                  <a:pt x="488" y="55"/>
                </a:lnTo>
                <a:lnTo>
                  <a:pt x="486" y="53"/>
                </a:lnTo>
                <a:lnTo>
                  <a:pt x="482" y="53"/>
                </a:lnTo>
                <a:lnTo>
                  <a:pt x="471" y="53"/>
                </a:lnTo>
                <a:lnTo>
                  <a:pt x="466" y="51"/>
                </a:lnTo>
                <a:lnTo>
                  <a:pt x="463" y="50"/>
                </a:lnTo>
                <a:lnTo>
                  <a:pt x="463" y="50"/>
                </a:lnTo>
                <a:lnTo>
                  <a:pt x="460" y="53"/>
                </a:lnTo>
                <a:lnTo>
                  <a:pt x="457" y="53"/>
                </a:lnTo>
                <a:lnTo>
                  <a:pt x="454" y="53"/>
                </a:lnTo>
                <a:lnTo>
                  <a:pt x="451" y="55"/>
                </a:lnTo>
                <a:lnTo>
                  <a:pt x="451" y="55"/>
                </a:lnTo>
                <a:close/>
                <a:moveTo>
                  <a:pt x="518" y="53"/>
                </a:moveTo>
                <a:lnTo>
                  <a:pt x="518" y="53"/>
                </a:lnTo>
                <a:lnTo>
                  <a:pt x="523" y="53"/>
                </a:lnTo>
                <a:lnTo>
                  <a:pt x="524" y="53"/>
                </a:lnTo>
                <a:lnTo>
                  <a:pt x="526" y="51"/>
                </a:lnTo>
                <a:lnTo>
                  <a:pt x="526" y="51"/>
                </a:lnTo>
                <a:lnTo>
                  <a:pt x="524" y="51"/>
                </a:lnTo>
                <a:lnTo>
                  <a:pt x="521" y="51"/>
                </a:lnTo>
                <a:lnTo>
                  <a:pt x="518" y="53"/>
                </a:lnTo>
                <a:lnTo>
                  <a:pt x="518" y="53"/>
                </a:lnTo>
                <a:close/>
                <a:moveTo>
                  <a:pt x="558" y="53"/>
                </a:moveTo>
                <a:lnTo>
                  <a:pt x="558" y="53"/>
                </a:lnTo>
                <a:lnTo>
                  <a:pt x="558" y="51"/>
                </a:lnTo>
                <a:lnTo>
                  <a:pt x="556" y="51"/>
                </a:lnTo>
                <a:lnTo>
                  <a:pt x="555" y="51"/>
                </a:lnTo>
                <a:lnTo>
                  <a:pt x="556" y="50"/>
                </a:lnTo>
                <a:lnTo>
                  <a:pt x="556" y="50"/>
                </a:lnTo>
                <a:lnTo>
                  <a:pt x="549" y="51"/>
                </a:lnTo>
                <a:lnTo>
                  <a:pt x="546" y="50"/>
                </a:lnTo>
                <a:lnTo>
                  <a:pt x="541" y="51"/>
                </a:lnTo>
                <a:lnTo>
                  <a:pt x="541" y="51"/>
                </a:lnTo>
                <a:lnTo>
                  <a:pt x="549" y="51"/>
                </a:lnTo>
                <a:lnTo>
                  <a:pt x="558" y="53"/>
                </a:lnTo>
                <a:lnTo>
                  <a:pt x="558" y="53"/>
                </a:lnTo>
                <a:close/>
                <a:moveTo>
                  <a:pt x="700" y="56"/>
                </a:moveTo>
                <a:lnTo>
                  <a:pt x="700" y="56"/>
                </a:lnTo>
                <a:lnTo>
                  <a:pt x="686" y="50"/>
                </a:lnTo>
                <a:lnTo>
                  <a:pt x="686" y="50"/>
                </a:lnTo>
                <a:lnTo>
                  <a:pt x="689" y="55"/>
                </a:lnTo>
                <a:lnTo>
                  <a:pt x="692" y="58"/>
                </a:lnTo>
                <a:lnTo>
                  <a:pt x="697" y="58"/>
                </a:lnTo>
                <a:lnTo>
                  <a:pt x="698" y="58"/>
                </a:lnTo>
                <a:lnTo>
                  <a:pt x="700" y="56"/>
                </a:lnTo>
                <a:lnTo>
                  <a:pt x="700" y="56"/>
                </a:lnTo>
                <a:close/>
                <a:moveTo>
                  <a:pt x="378" y="59"/>
                </a:moveTo>
                <a:lnTo>
                  <a:pt x="378" y="59"/>
                </a:lnTo>
                <a:lnTo>
                  <a:pt x="384" y="62"/>
                </a:lnTo>
                <a:lnTo>
                  <a:pt x="390" y="62"/>
                </a:lnTo>
                <a:lnTo>
                  <a:pt x="398" y="62"/>
                </a:lnTo>
                <a:lnTo>
                  <a:pt x="404" y="61"/>
                </a:lnTo>
                <a:lnTo>
                  <a:pt x="418" y="56"/>
                </a:lnTo>
                <a:lnTo>
                  <a:pt x="431" y="53"/>
                </a:lnTo>
                <a:lnTo>
                  <a:pt x="431" y="53"/>
                </a:lnTo>
                <a:lnTo>
                  <a:pt x="425" y="51"/>
                </a:lnTo>
                <a:lnTo>
                  <a:pt x="419" y="53"/>
                </a:lnTo>
                <a:lnTo>
                  <a:pt x="406" y="55"/>
                </a:lnTo>
                <a:lnTo>
                  <a:pt x="392" y="58"/>
                </a:lnTo>
                <a:lnTo>
                  <a:pt x="378" y="59"/>
                </a:lnTo>
                <a:lnTo>
                  <a:pt x="378" y="59"/>
                </a:lnTo>
                <a:close/>
                <a:moveTo>
                  <a:pt x="718" y="56"/>
                </a:moveTo>
                <a:lnTo>
                  <a:pt x="718" y="56"/>
                </a:lnTo>
                <a:lnTo>
                  <a:pt x="720" y="56"/>
                </a:lnTo>
                <a:lnTo>
                  <a:pt x="721" y="55"/>
                </a:lnTo>
                <a:lnTo>
                  <a:pt x="721" y="53"/>
                </a:lnTo>
                <a:lnTo>
                  <a:pt x="720" y="51"/>
                </a:lnTo>
                <a:lnTo>
                  <a:pt x="720" y="51"/>
                </a:lnTo>
                <a:lnTo>
                  <a:pt x="718" y="53"/>
                </a:lnTo>
                <a:lnTo>
                  <a:pt x="718" y="56"/>
                </a:lnTo>
                <a:lnTo>
                  <a:pt x="718" y="56"/>
                </a:lnTo>
                <a:close/>
                <a:moveTo>
                  <a:pt x="187" y="56"/>
                </a:moveTo>
                <a:lnTo>
                  <a:pt x="187" y="56"/>
                </a:lnTo>
                <a:lnTo>
                  <a:pt x="192" y="55"/>
                </a:lnTo>
                <a:lnTo>
                  <a:pt x="194" y="55"/>
                </a:lnTo>
                <a:lnTo>
                  <a:pt x="195" y="53"/>
                </a:lnTo>
                <a:lnTo>
                  <a:pt x="195" y="53"/>
                </a:lnTo>
                <a:lnTo>
                  <a:pt x="191" y="53"/>
                </a:lnTo>
                <a:lnTo>
                  <a:pt x="189" y="55"/>
                </a:lnTo>
                <a:lnTo>
                  <a:pt x="187" y="56"/>
                </a:lnTo>
                <a:lnTo>
                  <a:pt x="187" y="56"/>
                </a:lnTo>
                <a:close/>
                <a:moveTo>
                  <a:pt x="291" y="53"/>
                </a:moveTo>
                <a:lnTo>
                  <a:pt x="291" y="53"/>
                </a:lnTo>
                <a:lnTo>
                  <a:pt x="276" y="59"/>
                </a:lnTo>
                <a:lnTo>
                  <a:pt x="268" y="62"/>
                </a:lnTo>
                <a:lnTo>
                  <a:pt x="259" y="64"/>
                </a:lnTo>
                <a:lnTo>
                  <a:pt x="259" y="64"/>
                </a:lnTo>
                <a:lnTo>
                  <a:pt x="255" y="67"/>
                </a:lnTo>
                <a:lnTo>
                  <a:pt x="247" y="70"/>
                </a:lnTo>
                <a:lnTo>
                  <a:pt x="235" y="73"/>
                </a:lnTo>
                <a:lnTo>
                  <a:pt x="235" y="73"/>
                </a:lnTo>
                <a:lnTo>
                  <a:pt x="235" y="74"/>
                </a:lnTo>
                <a:lnTo>
                  <a:pt x="236" y="76"/>
                </a:lnTo>
                <a:lnTo>
                  <a:pt x="238" y="76"/>
                </a:lnTo>
                <a:lnTo>
                  <a:pt x="238" y="77"/>
                </a:lnTo>
                <a:lnTo>
                  <a:pt x="238" y="77"/>
                </a:lnTo>
                <a:lnTo>
                  <a:pt x="277" y="68"/>
                </a:lnTo>
                <a:lnTo>
                  <a:pt x="296" y="62"/>
                </a:lnTo>
                <a:lnTo>
                  <a:pt x="314" y="56"/>
                </a:lnTo>
                <a:lnTo>
                  <a:pt x="314" y="56"/>
                </a:lnTo>
                <a:lnTo>
                  <a:pt x="303" y="55"/>
                </a:lnTo>
                <a:lnTo>
                  <a:pt x="291" y="53"/>
                </a:lnTo>
                <a:lnTo>
                  <a:pt x="291" y="53"/>
                </a:lnTo>
                <a:close/>
                <a:moveTo>
                  <a:pt x="494" y="64"/>
                </a:moveTo>
                <a:lnTo>
                  <a:pt x="494" y="64"/>
                </a:lnTo>
                <a:lnTo>
                  <a:pt x="502" y="64"/>
                </a:lnTo>
                <a:lnTo>
                  <a:pt x="502" y="64"/>
                </a:lnTo>
                <a:lnTo>
                  <a:pt x="503" y="59"/>
                </a:lnTo>
                <a:lnTo>
                  <a:pt x="505" y="56"/>
                </a:lnTo>
                <a:lnTo>
                  <a:pt x="505" y="56"/>
                </a:lnTo>
                <a:lnTo>
                  <a:pt x="500" y="55"/>
                </a:lnTo>
                <a:lnTo>
                  <a:pt x="495" y="53"/>
                </a:lnTo>
                <a:lnTo>
                  <a:pt x="495" y="53"/>
                </a:lnTo>
                <a:lnTo>
                  <a:pt x="495" y="56"/>
                </a:lnTo>
                <a:lnTo>
                  <a:pt x="495" y="59"/>
                </a:lnTo>
                <a:lnTo>
                  <a:pt x="494" y="64"/>
                </a:lnTo>
                <a:lnTo>
                  <a:pt x="494" y="64"/>
                </a:lnTo>
                <a:close/>
                <a:moveTo>
                  <a:pt x="364" y="58"/>
                </a:moveTo>
                <a:lnTo>
                  <a:pt x="364" y="58"/>
                </a:lnTo>
                <a:lnTo>
                  <a:pt x="372" y="58"/>
                </a:lnTo>
                <a:lnTo>
                  <a:pt x="375" y="56"/>
                </a:lnTo>
                <a:lnTo>
                  <a:pt x="377" y="55"/>
                </a:lnTo>
                <a:lnTo>
                  <a:pt x="377" y="55"/>
                </a:lnTo>
                <a:lnTo>
                  <a:pt x="370" y="55"/>
                </a:lnTo>
                <a:lnTo>
                  <a:pt x="367" y="56"/>
                </a:lnTo>
                <a:lnTo>
                  <a:pt x="364" y="58"/>
                </a:lnTo>
                <a:lnTo>
                  <a:pt x="364" y="58"/>
                </a:lnTo>
                <a:close/>
                <a:moveTo>
                  <a:pt x="178" y="59"/>
                </a:moveTo>
                <a:lnTo>
                  <a:pt x="178" y="59"/>
                </a:lnTo>
                <a:lnTo>
                  <a:pt x="183" y="58"/>
                </a:lnTo>
                <a:lnTo>
                  <a:pt x="184" y="56"/>
                </a:lnTo>
                <a:lnTo>
                  <a:pt x="186" y="55"/>
                </a:lnTo>
                <a:lnTo>
                  <a:pt x="186" y="55"/>
                </a:lnTo>
                <a:lnTo>
                  <a:pt x="181" y="56"/>
                </a:lnTo>
                <a:lnTo>
                  <a:pt x="180" y="58"/>
                </a:lnTo>
                <a:lnTo>
                  <a:pt x="178" y="59"/>
                </a:lnTo>
                <a:lnTo>
                  <a:pt x="178" y="59"/>
                </a:lnTo>
                <a:close/>
                <a:moveTo>
                  <a:pt x="444" y="56"/>
                </a:moveTo>
                <a:lnTo>
                  <a:pt x="444" y="56"/>
                </a:lnTo>
                <a:lnTo>
                  <a:pt x="422" y="61"/>
                </a:lnTo>
                <a:lnTo>
                  <a:pt x="402" y="67"/>
                </a:lnTo>
                <a:lnTo>
                  <a:pt x="402" y="67"/>
                </a:lnTo>
                <a:lnTo>
                  <a:pt x="421" y="67"/>
                </a:lnTo>
                <a:lnTo>
                  <a:pt x="438" y="67"/>
                </a:lnTo>
                <a:lnTo>
                  <a:pt x="473" y="64"/>
                </a:lnTo>
                <a:lnTo>
                  <a:pt x="473" y="64"/>
                </a:lnTo>
                <a:lnTo>
                  <a:pt x="457" y="61"/>
                </a:lnTo>
                <a:lnTo>
                  <a:pt x="450" y="59"/>
                </a:lnTo>
                <a:lnTo>
                  <a:pt x="444" y="56"/>
                </a:lnTo>
                <a:lnTo>
                  <a:pt x="444" y="56"/>
                </a:lnTo>
                <a:close/>
                <a:moveTo>
                  <a:pt x="532" y="58"/>
                </a:moveTo>
                <a:lnTo>
                  <a:pt x="532" y="58"/>
                </a:lnTo>
                <a:lnTo>
                  <a:pt x="535" y="59"/>
                </a:lnTo>
                <a:lnTo>
                  <a:pt x="538" y="59"/>
                </a:lnTo>
                <a:lnTo>
                  <a:pt x="547" y="59"/>
                </a:lnTo>
                <a:lnTo>
                  <a:pt x="563" y="58"/>
                </a:lnTo>
                <a:lnTo>
                  <a:pt x="563" y="58"/>
                </a:lnTo>
                <a:lnTo>
                  <a:pt x="547" y="56"/>
                </a:lnTo>
                <a:lnTo>
                  <a:pt x="540" y="56"/>
                </a:lnTo>
                <a:lnTo>
                  <a:pt x="532" y="58"/>
                </a:lnTo>
                <a:lnTo>
                  <a:pt x="532" y="58"/>
                </a:lnTo>
                <a:close/>
                <a:moveTo>
                  <a:pt x="335" y="61"/>
                </a:moveTo>
                <a:lnTo>
                  <a:pt x="335" y="61"/>
                </a:lnTo>
                <a:lnTo>
                  <a:pt x="341" y="62"/>
                </a:lnTo>
                <a:lnTo>
                  <a:pt x="348" y="64"/>
                </a:lnTo>
                <a:lnTo>
                  <a:pt x="348" y="64"/>
                </a:lnTo>
                <a:lnTo>
                  <a:pt x="349" y="61"/>
                </a:lnTo>
                <a:lnTo>
                  <a:pt x="351" y="58"/>
                </a:lnTo>
                <a:lnTo>
                  <a:pt x="351" y="58"/>
                </a:lnTo>
                <a:lnTo>
                  <a:pt x="341" y="59"/>
                </a:lnTo>
                <a:lnTo>
                  <a:pt x="338" y="59"/>
                </a:lnTo>
                <a:lnTo>
                  <a:pt x="335" y="61"/>
                </a:lnTo>
                <a:lnTo>
                  <a:pt x="335" y="61"/>
                </a:lnTo>
                <a:close/>
                <a:moveTo>
                  <a:pt x="649" y="59"/>
                </a:moveTo>
                <a:lnTo>
                  <a:pt x="649" y="59"/>
                </a:lnTo>
                <a:lnTo>
                  <a:pt x="653" y="61"/>
                </a:lnTo>
                <a:lnTo>
                  <a:pt x="653" y="61"/>
                </a:lnTo>
                <a:lnTo>
                  <a:pt x="654" y="61"/>
                </a:lnTo>
                <a:lnTo>
                  <a:pt x="654" y="61"/>
                </a:lnTo>
                <a:lnTo>
                  <a:pt x="654" y="58"/>
                </a:lnTo>
                <a:lnTo>
                  <a:pt x="654" y="58"/>
                </a:lnTo>
                <a:lnTo>
                  <a:pt x="653" y="58"/>
                </a:lnTo>
                <a:lnTo>
                  <a:pt x="649" y="59"/>
                </a:lnTo>
                <a:lnTo>
                  <a:pt x="649" y="59"/>
                </a:lnTo>
                <a:close/>
                <a:moveTo>
                  <a:pt x="660" y="62"/>
                </a:moveTo>
                <a:lnTo>
                  <a:pt x="660" y="62"/>
                </a:lnTo>
                <a:lnTo>
                  <a:pt x="666" y="62"/>
                </a:lnTo>
                <a:lnTo>
                  <a:pt x="669" y="62"/>
                </a:lnTo>
                <a:lnTo>
                  <a:pt x="671" y="61"/>
                </a:lnTo>
                <a:lnTo>
                  <a:pt x="671" y="61"/>
                </a:lnTo>
                <a:lnTo>
                  <a:pt x="666" y="59"/>
                </a:lnTo>
                <a:lnTo>
                  <a:pt x="660" y="58"/>
                </a:lnTo>
                <a:lnTo>
                  <a:pt x="660" y="58"/>
                </a:lnTo>
                <a:lnTo>
                  <a:pt x="660" y="62"/>
                </a:lnTo>
                <a:lnTo>
                  <a:pt x="660" y="62"/>
                </a:lnTo>
                <a:close/>
                <a:moveTo>
                  <a:pt x="354" y="62"/>
                </a:moveTo>
                <a:lnTo>
                  <a:pt x="354" y="62"/>
                </a:lnTo>
                <a:lnTo>
                  <a:pt x="357" y="61"/>
                </a:lnTo>
                <a:lnTo>
                  <a:pt x="361" y="61"/>
                </a:lnTo>
                <a:lnTo>
                  <a:pt x="361" y="61"/>
                </a:lnTo>
                <a:lnTo>
                  <a:pt x="360" y="58"/>
                </a:lnTo>
                <a:lnTo>
                  <a:pt x="360" y="58"/>
                </a:lnTo>
                <a:lnTo>
                  <a:pt x="357" y="59"/>
                </a:lnTo>
                <a:lnTo>
                  <a:pt x="354" y="62"/>
                </a:lnTo>
                <a:lnTo>
                  <a:pt x="354" y="62"/>
                </a:lnTo>
                <a:close/>
                <a:moveTo>
                  <a:pt x="605" y="59"/>
                </a:moveTo>
                <a:lnTo>
                  <a:pt x="605" y="59"/>
                </a:lnTo>
                <a:lnTo>
                  <a:pt x="610" y="61"/>
                </a:lnTo>
                <a:lnTo>
                  <a:pt x="614" y="62"/>
                </a:lnTo>
                <a:lnTo>
                  <a:pt x="614" y="62"/>
                </a:lnTo>
                <a:lnTo>
                  <a:pt x="616" y="61"/>
                </a:lnTo>
                <a:lnTo>
                  <a:pt x="616" y="61"/>
                </a:lnTo>
                <a:lnTo>
                  <a:pt x="614" y="61"/>
                </a:lnTo>
                <a:lnTo>
                  <a:pt x="614" y="59"/>
                </a:lnTo>
                <a:lnTo>
                  <a:pt x="614" y="59"/>
                </a:lnTo>
                <a:lnTo>
                  <a:pt x="616" y="59"/>
                </a:lnTo>
                <a:lnTo>
                  <a:pt x="614" y="58"/>
                </a:lnTo>
                <a:lnTo>
                  <a:pt x="614" y="58"/>
                </a:lnTo>
                <a:lnTo>
                  <a:pt x="613" y="59"/>
                </a:lnTo>
                <a:lnTo>
                  <a:pt x="610" y="59"/>
                </a:lnTo>
                <a:lnTo>
                  <a:pt x="608" y="59"/>
                </a:lnTo>
                <a:lnTo>
                  <a:pt x="605" y="59"/>
                </a:lnTo>
                <a:lnTo>
                  <a:pt x="605" y="59"/>
                </a:lnTo>
                <a:close/>
                <a:moveTo>
                  <a:pt x="520" y="61"/>
                </a:moveTo>
                <a:lnTo>
                  <a:pt x="520" y="61"/>
                </a:lnTo>
                <a:lnTo>
                  <a:pt x="524" y="61"/>
                </a:lnTo>
                <a:lnTo>
                  <a:pt x="527" y="61"/>
                </a:lnTo>
                <a:lnTo>
                  <a:pt x="529" y="61"/>
                </a:lnTo>
                <a:lnTo>
                  <a:pt x="529" y="61"/>
                </a:lnTo>
                <a:lnTo>
                  <a:pt x="523" y="59"/>
                </a:lnTo>
                <a:lnTo>
                  <a:pt x="521" y="59"/>
                </a:lnTo>
                <a:lnTo>
                  <a:pt x="520" y="61"/>
                </a:lnTo>
                <a:lnTo>
                  <a:pt x="520" y="61"/>
                </a:lnTo>
                <a:close/>
                <a:moveTo>
                  <a:pt x="114" y="79"/>
                </a:moveTo>
                <a:lnTo>
                  <a:pt x="114" y="79"/>
                </a:lnTo>
                <a:lnTo>
                  <a:pt x="120" y="79"/>
                </a:lnTo>
                <a:lnTo>
                  <a:pt x="125" y="79"/>
                </a:lnTo>
                <a:lnTo>
                  <a:pt x="130" y="76"/>
                </a:lnTo>
                <a:lnTo>
                  <a:pt x="134" y="73"/>
                </a:lnTo>
                <a:lnTo>
                  <a:pt x="142" y="67"/>
                </a:lnTo>
                <a:lnTo>
                  <a:pt x="149" y="61"/>
                </a:lnTo>
                <a:lnTo>
                  <a:pt x="149" y="61"/>
                </a:lnTo>
                <a:lnTo>
                  <a:pt x="137" y="62"/>
                </a:lnTo>
                <a:lnTo>
                  <a:pt x="126" y="65"/>
                </a:lnTo>
                <a:lnTo>
                  <a:pt x="119" y="71"/>
                </a:lnTo>
                <a:lnTo>
                  <a:pt x="116" y="74"/>
                </a:lnTo>
                <a:lnTo>
                  <a:pt x="114" y="79"/>
                </a:lnTo>
                <a:lnTo>
                  <a:pt x="114" y="79"/>
                </a:lnTo>
                <a:close/>
                <a:moveTo>
                  <a:pt x="166" y="85"/>
                </a:moveTo>
                <a:lnTo>
                  <a:pt x="166" y="85"/>
                </a:lnTo>
                <a:lnTo>
                  <a:pt x="168" y="87"/>
                </a:lnTo>
                <a:lnTo>
                  <a:pt x="169" y="88"/>
                </a:lnTo>
                <a:lnTo>
                  <a:pt x="169" y="88"/>
                </a:lnTo>
                <a:lnTo>
                  <a:pt x="184" y="85"/>
                </a:lnTo>
                <a:lnTo>
                  <a:pt x="198" y="80"/>
                </a:lnTo>
                <a:lnTo>
                  <a:pt x="226" y="71"/>
                </a:lnTo>
                <a:lnTo>
                  <a:pt x="226" y="71"/>
                </a:lnTo>
                <a:lnTo>
                  <a:pt x="229" y="65"/>
                </a:lnTo>
                <a:lnTo>
                  <a:pt x="232" y="61"/>
                </a:lnTo>
                <a:lnTo>
                  <a:pt x="232" y="61"/>
                </a:lnTo>
                <a:lnTo>
                  <a:pt x="198" y="71"/>
                </a:lnTo>
                <a:lnTo>
                  <a:pt x="166" y="85"/>
                </a:lnTo>
                <a:lnTo>
                  <a:pt x="166" y="85"/>
                </a:lnTo>
                <a:close/>
                <a:moveTo>
                  <a:pt x="558" y="64"/>
                </a:moveTo>
                <a:lnTo>
                  <a:pt x="558" y="64"/>
                </a:lnTo>
                <a:lnTo>
                  <a:pt x="561" y="65"/>
                </a:lnTo>
                <a:lnTo>
                  <a:pt x="564" y="67"/>
                </a:lnTo>
                <a:lnTo>
                  <a:pt x="573" y="68"/>
                </a:lnTo>
                <a:lnTo>
                  <a:pt x="595" y="67"/>
                </a:lnTo>
                <a:lnTo>
                  <a:pt x="595" y="67"/>
                </a:lnTo>
                <a:lnTo>
                  <a:pt x="585" y="62"/>
                </a:lnTo>
                <a:lnTo>
                  <a:pt x="576" y="61"/>
                </a:lnTo>
                <a:lnTo>
                  <a:pt x="567" y="62"/>
                </a:lnTo>
                <a:lnTo>
                  <a:pt x="558" y="64"/>
                </a:lnTo>
                <a:lnTo>
                  <a:pt x="558" y="64"/>
                </a:lnTo>
                <a:close/>
                <a:moveTo>
                  <a:pt x="723" y="62"/>
                </a:moveTo>
                <a:lnTo>
                  <a:pt x="723" y="62"/>
                </a:lnTo>
                <a:lnTo>
                  <a:pt x="726" y="65"/>
                </a:lnTo>
                <a:lnTo>
                  <a:pt x="729" y="68"/>
                </a:lnTo>
                <a:lnTo>
                  <a:pt x="729" y="68"/>
                </a:lnTo>
                <a:lnTo>
                  <a:pt x="727" y="64"/>
                </a:lnTo>
                <a:lnTo>
                  <a:pt x="724" y="61"/>
                </a:lnTo>
                <a:lnTo>
                  <a:pt x="724" y="61"/>
                </a:lnTo>
                <a:lnTo>
                  <a:pt x="724" y="61"/>
                </a:lnTo>
                <a:lnTo>
                  <a:pt x="723" y="62"/>
                </a:lnTo>
                <a:lnTo>
                  <a:pt x="723" y="62"/>
                </a:lnTo>
                <a:close/>
                <a:moveTo>
                  <a:pt x="326" y="62"/>
                </a:moveTo>
                <a:lnTo>
                  <a:pt x="326" y="62"/>
                </a:lnTo>
                <a:lnTo>
                  <a:pt x="300" y="68"/>
                </a:lnTo>
                <a:lnTo>
                  <a:pt x="287" y="71"/>
                </a:lnTo>
                <a:lnTo>
                  <a:pt x="274" y="74"/>
                </a:lnTo>
                <a:lnTo>
                  <a:pt x="274" y="74"/>
                </a:lnTo>
                <a:lnTo>
                  <a:pt x="299" y="74"/>
                </a:lnTo>
                <a:lnTo>
                  <a:pt x="325" y="76"/>
                </a:lnTo>
                <a:lnTo>
                  <a:pt x="325" y="76"/>
                </a:lnTo>
                <a:lnTo>
                  <a:pt x="328" y="73"/>
                </a:lnTo>
                <a:lnTo>
                  <a:pt x="332" y="70"/>
                </a:lnTo>
                <a:lnTo>
                  <a:pt x="337" y="68"/>
                </a:lnTo>
                <a:lnTo>
                  <a:pt x="340" y="65"/>
                </a:lnTo>
                <a:lnTo>
                  <a:pt x="340" y="65"/>
                </a:lnTo>
                <a:lnTo>
                  <a:pt x="334" y="64"/>
                </a:lnTo>
                <a:lnTo>
                  <a:pt x="331" y="64"/>
                </a:lnTo>
                <a:lnTo>
                  <a:pt x="326" y="62"/>
                </a:lnTo>
                <a:lnTo>
                  <a:pt x="326" y="62"/>
                </a:lnTo>
                <a:close/>
                <a:moveTo>
                  <a:pt x="377" y="65"/>
                </a:moveTo>
                <a:lnTo>
                  <a:pt x="377" y="65"/>
                </a:lnTo>
                <a:lnTo>
                  <a:pt x="372" y="64"/>
                </a:lnTo>
                <a:lnTo>
                  <a:pt x="367" y="64"/>
                </a:lnTo>
                <a:lnTo>
                  <a:pt x="363" y="64"/>
                </a:lnTo>
                <a:lnTo>
                  <a:pt x="360" y="65"/>
                </a:lnTo>
                <a:lnTo>
                  <a:pt x="360" y="65"/>
                </a:lnTo>
                <a:lnTo>
                  <a:pt x="367" y="67"/>
                </a:lnTo>
                <a:lnTo>
                  <a:pt x="373" y="67"/>
                </a:lnTo>
                <a:lnTo>
                  <a:pt x="377" y="65"/>
                </a:lnTo>
                <a:lnTo>
                  <a:pt x="377" y="65"/>
                </a:lnTo>
                <a:close/>
                <a:moveTo>
                  <a:pt x="630" y="65"/>
                </a:moveTo>
                <a:lnTo>
                  <a:pt x="630" y="65"/>
                </a:lnTo>
                <a:lnTo>
                  <a:pt x="633" y="65"/>
                </a:lnTo>
                <a:lnTo>
                  <a:pt x="637" y="64"/>
                </a:lnTo>
                <a:lnTo>
                  <a:pt x="637" y="64"/>
                </a:lnTo>
                <a:lnTo>
                  <a:pt x="633" y="64"/>
                </a:lnTo>
                <a:lnTo>
                  <a:pt x="630" y="62"/>
                </a:lnTo>
                <a:lnTo>
                  <a:pt x="630" y="62"/>
                </a:lnTo>
                <a:lnTo>
                  <a:pt x="630" y="65"/>
                </a:lnTo>
                <a:lnTo>
                  <a:pt x="630" y="65"/>
                </a:lnTo>
                <a:close/>
                <a:moveTo>
                  <a:pt x="540" y="65"/>
                </a:moveTo>
                <a:lnTo>
                  <a:pt x="540" y="67"/>
                </a:lnTo>
                <a:lnTo>
                  <a:pt x="540" y="67"/>
                </a:lnTo>
                <a:lnTo>
                  <a:pt x="540" y="67"/>
                </a:lnTo>
                <a:lnTo>
                  <a:pt x="541" y="67"/>
                </a:lnTo>
                <a:lnTo>
                  <a:pt x="541" y="64"/>
                </a:lnTo>
                <a:lnTo>
                  <a:pt x="541" y="64"/>
                </a:lnTo>
                <a:lnTo>
                  <a:pt x="540" y="65"/>
                </a:lnTo>
                <a:lnTo>
                  <a:pt x="540" y="65"/>
                </a:lnTo>
                <a:close/>
                <a:moveTo>
                  <a:pt x="686" y="65"/>
                </a:moveTo>
                <a:lnTo>
                  <a:pt x="686" y="65"/>
                </a:lnTo>
                <a:lnTo>
                  <a:pt x="689" y="65"/>
                </a:lnTo>
                <a:lnTo>
                  <a:pt x="691" y="65"/>
                </a:lnTo>
                <a:lnTo>
                  <a:pt x="691" y="64"/>
                </a:lnTo>
                <a:lnTo>
                  <a:pt x="691" y="64"/>
                </a:lnTo>
                <a:lnTo>
                  <a:pt x="691" y="65"/>
                </a:lnTo>
                <a:lnTo>
                  <a:pt x="689" y="65"/>
                </a:lnTo>
                <a:lnTo>
                  <a:pt x="688" y="65"/>
                </a:lnTo>
                <a:lnTo>
                  <a:pt x="686" y="65"/>
                </a:lnTo>
                <a:lnTo>
                  <a:pt x="686" y="65"/>
                </a:lnTo>
                <a:close/>
                <a:moveTo>
                  <a:pt x="489" y="70"/>
                </a:moveTo>
                <a:lnTo>
                  <a:pt x="489" y="70"/>
                </a:lnTo>
                <a:lnTo>
                  <a:pt x="492" y="70"/>
                </a:lnTo>
                <a:lnTo>
                  <a:pt x="497" y="68"/>
                </a:lnTo>
                <a:lnTo>
                  <a:pt x="497" y="68"/>
                </a:lnTo>
                <a:lnTo>
                  <a:pt x="497" y="68"/>
                </a:lnTo>
                <a:lnTo>
                  <a:pt x="497" y="67"/>
                </a:lnTo>
                <a:lnTo>
                  <a:pt x="497" y="67"/>
                </a:lnTo>
                <a:lnTo>
                  <a:pt x="495" y="68"/>
                </a:lnTo>
                <a:lnTo>
                  <a:pt x="492" y="68"/>
                </a:lnTo>
                <a:lnTo>
                  <a:pt x="491" y="68"/>
                </a:lnTo>
                <a:lnTo>
                  <a:pt x="489" y="70"/>
                </a:lnTo>
                <a:lnTo>
                  <a:pt x="489" y="70"/>
                </a:lnTo>
                <a:close/>
                <a:moveTo>
                  <a:pt x="335" y="76"/>
                </a:moveTo>
                <a:lnTo>
                  <a:pt x="335" y="76"/>
                </a:lnTo>
                <a:lnTo>
                  <a:pt x="341" y="76"/>
                </a:lnTo>
                <a:lnTo>
                  <a:pt x="348" y="74"/>
                </a:lnTo>
                <a:lnTo>
                  <a:pt x="360" y="71"/>
                </a:lnTo>
                <a:lnTo>
                  <a:pt x="360" y="71"/>
                </a:lnTo>
                <a:lnTo>
                  <a:pt x="357" y="70"/>
                </a:lnTo>
                <a:lnTo>
                  <a:pt x="354" y="68"/>
                </a:lnTo>
                <a:lnTo>
                  <a:pt x="348" y="68"/>
                </a:lnTo>
                <a:lnTo>
                  <a:pt x="340" y="71"/>
                </a:lnTo>
                <a:lnTo>
                  <a:pt x="335" y="76"/>
                </a:lnTo>
                <a:lnTo>
                  <a:pt x="335" y="76"/>
                </a:lnTo>
                <a:close/>
                <a:moveTo>
                  <a:pt x="459" y="70"/>
                </a:moveTo>
                <a:lnTo>
                  <a:pt x="459" y="70"/>
                </a:lnTo>
                <a:lnTo>
                  <a:pt x="453" y="70"/>
                </a:lnTo>
                <a:lnTo>
                  <a:pt x="453" y="70"/>
                </a:lnTo>
                <a:lnTo>
                  <a:pt x="456" y="71"/>
                </a:lnTo>
                <a:lnTo>
                  <a:pt x="459" y="71"/>
                </a:lnTo>
                <a:lnTo>
                  <a:pt x="459" y="70"/>
                </a:lnTo>
                <a:lnTo>
                  <a:pt x="459" y="70"/>
                </a:lnTo>
                <a:close/>
                <a:moveTo>
                  <a:pt x="441" y="74"/>
                </a:moveTo>
                <a:lnTo>
                  <a:pt x="441" y="74"/>
                </a:lnTo>
                <a:lnTo>
                  <a:pt x="442" y="73"/>
                </a:lnTo>
                <a:lnTo>
                  <a:pt x="444" y="70"/>
                </a:lnTo>
                <a:lnTo>
                  <a:pt x="444" y="70"/>
                </a:lnTo>
                <a:lnTo>
                  <a:pt x="441" y="70"/>
                </a:lnTo>
                <a:lnTo>
                  <a:pt x="439" y="70"/>
                </a:lnTo>
                <a:lnTo>
                  <a:pt x="439" y="71"/>
                </a:lnTo>
                <a:lnTo>
                  <a:pt x="439" y="71"/>
                </a:lnTo>
                <a:lnTo>
                  <a:pt x="441" y="71"/>
                </a:lnTo>
                <a:lnTo>
                  <a:pt x="442" y="73"/>
                </a:lnTo>
                <a:lnTo>
                  <a:pt x="442" y="73"/>
                </a:lnTo>
                <a:lnTo>
                  <a:pt x="441" y="73"/>
                </a:lnTo>
                <a:lnTo>
                  <a:pt x="441" y="74"/>
                </a:lnTo>
                <a:lnTo>
                  <a:pt x="441" y="74"/>
                </a:lnTo>
                <a:close/>
                <a:moveTo>
                  <a:pt x="713" y="76"/>
                </a:moveTo>
                <a:lnTo>
                  <a:pt x="713" y="76"/>
                </a:lnTo>
                <a:lnTo>
                  <a:pt x="712" y="73"/>
                </a:lnTo>
                <a:lnTo>
                  <a:pt x="712" y="71"/>
                </a:lnTo>
                <a:lnTo>
                  <a:pt x="710" y="71"/>
                </a:lnTo>
                <a:lnTo>
                  <a:pt x="710" y="71"/>
                </a:lnTo>
                <a:lnTo>
                  <a:pt x="710" y="76"/>
                </a:lnTo>
                <a:lnTo>
                  <a:pt x="712" y="76"/>
                </a:lnTo>
                <a:lnTo>
                  <a:pt x="713" y="76"/>
                </a:lnTo>
                <a:lnTo>
                  <a:pt x="713" y="76"/>
                </a:lnTo>
                <a:close/>
                <a:moveTo>
                  <a:pt x="735" y="83"/>
                </a:moveTo>
                <a:lnTo>
                  <a:pt x="735" y="83"/>
                </a:lnTo>
                <a:lnTo>
                  <a:pt x="741" y="93"/>
                </a:lnTo>
                <a:lnTo>
                  <a:pt x="747" y="102"/>
                </a:lnTo>
                <a:lnTo>
                  <a:pt x="758" y="119"/>
                </a:lnTo>
                <a:lnTo>
                  <a:pt x="758" y="119"/>
                </a:lnTo>
                <a:lnTo>
                  <a:pt x="753" y="106"/>
                </a:lnTo>
                <a:lnTo>
                  <a:pt x="749" y="93"/>
                </a:lnTo>
                <a:lnTo>
                  <a:pt x="742" y="82"/>
                </a:lnTo>
                <a:lnTo>
                  <a:pt x="736" y="71"/>
                </a:lnTo>
                <a:lnTo>
                  <a:pt x="736" y="71"/>
                </a:lnTo>
                <a:lnTo>
                  <a:pt x="735" y="74"/>
                </a:lnTo>
                <a:lnTo>
                  <a:pt x="735" y="77"/>
                </a:lnTo>
                <a:lnTo>
                  <a:pt x="735" y="80"/>
                </a:lnTo>
                <a:lnTo>
                  <a:pt x="735" y="83"/>
                </a:lnTo>
                <a:lnTo>
                  <a:pt x="735" y="83"/>
                </a:lnTo>
                <a:close/>
                <a:moveTo>
                  <a:pt x="537" y="71"/>
                </a:moveTo>
                <a:lnTo>
                  <a:pt x="537" y="71"/>
                </a:lnTo>
                <a:lnTo>
                  <a:pt x="531" y="71"/>
                </a:lnTo>
                <a:lnTo>
                  <a:pt x="531" y="71"/>
                </a:lnTo>
                <a:lnTo>
                  <a:pt x="531" y="73"/>
                </a:lnTo>
                <a:lnTo>
                  <a:pt x="534" y="74"/>
                </a:lnTo>
                <a:lnTo>
                  <a:pt x="535" y="74"/>
                </a:lnTo>
                <a:lnTo>
                  <a:pt x="537" y="71"/>
                </a:lnTo>
                <a:lnTo>
                  <a:pt x="537" y="71"/>
                </a:lnTo>
                <a:close/>
                <a:moveTo>
                  <a:pt x="101" y="74"/>
                </a:moveTo>
                <a:lnTo>
                  <a:pt x="101" y="74"/>
                </a:lnTo>
                <a:lnTo>
                  <a:pt x="99" y="76"/>
                </a:lnTo>
                <a:lnTo>
                  <a:pt x="96" y="79"/>
                </a:lnTo>
                <a:lnTo>
                  <a:pt x="93" y="82"/>
                </a:lnTo>
                <a:lnTo>
                  <a:pt x="90" y="85"/>
                </a:lnTo>
                <a:lnTo>
                  <a:pt x="90" y="85"/>
                </a:lnTo>
                <a:lnTo>
                  <a:pt x="88" y="83"/>
                </a:lnTo>
                <a:lnTo>
                  <a:pt x="88" y="83"/>
                </a:lnTo>
                <a:lnTo>
                  <a:pt x="88" y="85"/>
                </a:lnTo>
                <a:lnTo>
                  <a:pt x="88" y="87"/>
                </a:lnTo>
                <a:lnTo>
                  <a:pt x="88" y="87"/>
                </a:lnTo>
                <a:lnTo>
                  <a:pt x="87" y="87"/>
                </a:lnTo>
                <a:lnTo>
                  <a:pt x="85" y="88"/>
                </a:lnTo>
                <a:lnTo>
                  <a:pt x="82" y="94"/>
                </a:lnTo>
                <a:lnTo>
                  <a:pt x="82" y="94"/>
                </a:lnTo>
                <a:lnTo>
                  <a:pt x="90" y="90"/>
                </a:lnTo>
                <a:lnTo>
                  <a:pt x="96" y="85"/>
                </a:lnTo>
                <a:lnTo>
                  <a:pt x="102" y="79"/>
                </a:lnTo>
                <a:lnTo>
                  <a:pt x="107" y="73"/>
                </a:lnTo>
                <a:lnTo>
                  <a:pt x="107" y="73"/>
                </a:lnTo>
                <a:lnTo>
                  <a:pt x="104" y="74"/>
                </a:lnTo>
                <a:lnTo>
                  <a:pt x="102" y="74"/>
                </a:lnTo>
                <a:lnTo>
                  <a:pt x="101" y="74"/>
                </a:lnTo>
                <a:lnTo>
                  <a:pt x="101" y="74"/>
                </a:lnTo>
                <a:close/>
                <a:moveTo>
                  <a:pt x="506" y="74"/>
                </a:moveTo>
                <a:lnTo>
                  <a:pt x="506" y="74"/>
                </a:lnTo>
                <a:lnTo>
                  <a:pt x="514" y="74"/>
                </a:lnTo>
                <a:lnTo>
                  <a:pt x="518" y="74"/>
                </a:lnTo>
                <a:lnTo>
                  <a:pt x="521" y="73"/>
                </a:lnTo>
                <a:lnTo>
                  <a:pt x="521" y="73"/>
                </a:lnTo>
                <a:lnTo>
                  <a:pt x="514" y="73"/>
                </a:lnTo>
                <a:lnTo>
                  <a:pt x="509" y="73"/>
                </a:lnTo>
                <a:lnTo>
                  <a:pt x="506" y="74"/>
                </a:lnTo>
                <a:lnTo>
                  <a:pt x="506" y="74"/>
                </a:lnTo>
                <a:close/>
                <a:moveTo>
                  <a:pt x="685" y="80"/>
                </a:moveTo>
                <a:lnTo>
                  <a:pt x="685" y="80"/>
                </a:lnTo>
                <a:lnTo>
                  <a:pt x="683" y="79"/>
                </a:lnTo>
                <a:lnTo>
                  <a:pt x="683" y="77"/>
                </a:lnTo>
                <a:lnTo>
                  <a:pt x="683" y="77"/>
                </a:lnTo>
                <a:lnTo>
                  <a:pt x="675" y="74"/>
                </a:lnTo>
                <a:lnTo>
                  <a:pt x="672" y="73"/>
                </a:lnTo>
                <a:lnTo>
                  <a:pt x="669" y="74"/>
                </a:lnTo>
                <a:lnTo>
                  <a:pt x="669" y="74"/>
                </a:lnTo>
                <a:lnTo>
                  <a:pt x="672" y="77"/>
                </a:lnTo>
                <a:lnTo>
                  <a:pt x="675" y="79"/>
                </a:lnTo>
                <a:lnTo>
                  <a:pt x="678" y="80"/>
                </a:lnTo>
                <a:lnTo>
                  <a:pt x="685" y="80"/>
                </a:lnTo>
                <a:lnTo>
                  <a:pt x="685" y="80"/>
                </a:lnTo>
                <a:close/>
                <a:moveTo>
                  <a:pt x="155" y="82"/>
                </a:moveTo>
                <a:lnTo>
                  <a:pt x="155" y="82"/>
                </a:lnTo>
                <a:lnTo>
                  <a:pt x="160" y="82"/>
                </a:lnTo>
                <a:lnTo>
                  <a:pt x="166" y="80"/>
                </a:lnTo>
                <a:lnTo>
                  <a:pt x="174" y="76"/>
                </a:lnTo>
                <a:lnTo>
                  <a:pt x="174" y="76"/>
                </a:lnTo>
                <a:lnTo>
                  <a:pt x="163" y="77"/>
                </a:lnTo>
                <a:lnTo>
                  <a:pt x="159" y="79"/>
                </a:lnTo>
                <a:lnTo>
                  <a:pt x="155" y="82"/>
                </a:lnTo>
                <a:lnTo>
                  <a:pt x="155" y="82"/>
                </a:lnTo>
                <a:close/>
                <a:moveTo>
                  <a:pt x="221" y="79"/>
                </a:moveTo>
                <a:lnTo>
                  <a:pt x="221" y="79"/>
                </a:lnTo>
                <a:lnTo>
                  <a:pt x="226" y="79"/>
                </a:lnTo>
                <a:lnTo>
                  <a:pt x="227" y="77"/>
                </a:lnTo>
                <a:lnTo>
                  <a:pt x="229" y="77"/>
                </a:lnTo>
                <a:lnTo>
                  <a:pt x="229" y="77"/>
                </a:lnTo>
                <a:lnTo>
                  <a:pt x="229" y="76"/>
                </a:lnTo>
                <a:lnTo>
                  <a:pt x="227" y="76"/>
                </a:lnTo>
                <a:lnTo>
                  <a:pt x="227" y="76"/>
                </a:lnTo>
                <a:lnTo>
                  <a:pt x="226" y="77"/>
                </a:lnTo>
                <a:lnTo>
                  <a:pt x="224" y="77"/>
                </a:lnTo>
                <a:lnTo>
                  <a:pt x="223" y="77"/>
                </a:lnTo>
                <a:lnTo>
                  <a:pt x="221" y="79"/>
                </a:lnTo>
                <a:lnTo>
                  <a:pt x="221" y="79"/>
                </a:lnTo>
                <a:close/>
                <a:moveTo>
                  <a:pt x="378" y="76"/>
                </a:moveTo>
                <a:lnTo>
                  <a:pt x="378" y="76"/>
                </a:lnTo>
                <a:lnTo>
                  <a:pt x="380" y="77"/>
                </a:lnTo>
                <a:lnTo>
                  <a:pt x="383" y="79"/>
                </a:lnTo>
                <a:lnTo>
                  <a:pt x="389" y="77"/>
                </a:lnTo>
                <a:lnTo>
                  <a:pt x="389" y="77"/>
                </a:lnTo>
                <a:lnTo>
                  <a:pt x="387" y="76"/>
                </a:lnTo>
                <a:lnTo>
                  <a:pt x="384" y="76"/>
                </a:lnTo>
                <a:lnTo>
                  <a:pt x="378" y="76"/>
                </a:lnTo>
                <a:lnTo>
                  <a:pt x="378" y="76"/>
                </a:lnTo>
                <a:close/>
                <a:moveTo>
                  <a:pt x="665" y="79"/>
                </a:moveTo>
                <a:lnTo>
                  <a:pt x="665" y="79"/>
                </a:lnTo>
                <a:lnTo>
                  <a:pt x="663" y="76"/>
                </a:lnTo>
                <a:lnTo>
                  <a:pt x="662" y="76"/>
                </a:lnTo>
                <a:lnTo>
                  <a:pt x="662" y="76"/>
                </a:lnTo>
                <a:lnTo>
                  <a:pt x="662" y="77"/>
                </a:lnTo>
                <a:lnTo>
                  <a:pt x="665" y="79"/>
                </a:lnTo>
                <a:lnTo>
                  <a:pt x="665" y="79"/>
                </a:lnTo>
                <a:close/>
                <a:moveTo>
                  <a:pt x="579" y="77"/>
                </a:moveTo>
                <a:lnTo>
                  <a:pt x="579" y="77"/>
                </a:lnTo>
                <a:lnTo>
                  <a:pt x="578" y="79"/>
                </a:lnTo>
                <a:lnTo>
                  <a:pt x="578" y="80"/>
                </a:lnTo>
                <a:lnTo>
                  <a:pt x="576" y="79"/>
                </a:lnTo>
                <a:lnTo>
                  <a:pt x="576" y="79"/>
                </a:lnTo>
                <a:lnTo>
                  <a:pt x="579" y="87"/>
                </a:lnTo>
                <a:lnTo>
                  <a:pt x="579" y="87"/>
                </a:lnTo>
                <a:lnTo>
                  <a:pt x="585" y="88"/>
                </a:lnTo>
                <a:lnTo>
                  <a:pt x="590" y="90"/>
                </a:lnTo>
                <a:lnTo>
                  <a:pt x="590" y="90"/>
                </a:lnTo>
                <a:lnTo>
                  <a:pt x="595" y="85"/>
                </a:lnTo>
                <a:lnTo>
                  <a:pt x="599" y="80"/>
                </a:lnTo>
                <a:lnTo>
                  <a:pt x="599" y="80"/>
                </a:lnTo>
                <a:lnTo>
                  <a:pt x="598" y="80"/>
                </a:lnTo>
                <a:lnTo>
                  <a:pt x="596" y="79"/>
                </a:lnTo>
                <a:lnTo>
                  <a:pt x="593" y="77"/>
                </a:lnTo>
                <a:lnTo>
                  <a:pt x="593" y="77"/>
                </a:lnTo>
                <a:lnTo>
                  <a:pt x="590" y="77"/>
                </a:lnTo>
                <a:lnTo>
                  <a:pt x="587" y="77"/>
                </a:lnTo>
                <a:lnTo>
                  <a:pt x="584" y="77"/>
                </a:lnTo>
                <a:lnTo>
                  <a:pt x="579" y="77"/>
                </a:lnTo>
                <a:lnTo>
                  <a:pt x="579" y="77"/>
                </a:lnTo>
                <a:close/>
                <a:moveTo>
                  <a:pt x="622" y="80"/>
                </a:moveTo>
                <a:lnTo>
                  <a:pt x="622" y="80"/>
                </a:lnTo>
                <a:lnTo>
                  <a:pt x="627" y="82"/>
                </a:lnTo>
                <a:lnTo>
                  <a:pt x="627" y="82"/>
                </a:lnTo>
                <a:lnTo>
                  <a:pt x="625" y="77"/>
                </a:lnTo>
                <a:lnTo>
                  <a:pt x="622" y="77"/>
                </a:lnTo>
                <a:lnTo>
                  <a:pt x="622" y="77"/>
                </a:lnTo>
                <a:lnTo>
                  <a:pt x="622" y="80"/>
                </a:lnTo>
                <a:lnTo>
                  <a:pt x="622" y="80"/>
                </a:lnTo>
                <a:close/>
                <a:moveTo>
                  <a:pt x="265" y="80"/>
                </a:moveTo>
                <a:lnTo>
                  <a:pt x="265" y="80"/>
                </a:lnTo>
                <a:lnTo>
                  <a:pt x="282" y="80"/>
                </a:lnTo>
                <a:lnTo>
                  <a:pt x="297" y="80"/>
                </a:lnTo>
                <a:lnTo>
                  <a:pt x="297" y="80"/>
                </a:lnTo>
                <a:lnTo>
                  <a:pt x="309" y="82"/>
                </a:lnTo>
                <a:lnTo>
                  <a:pt x="314" y="80"/>
                </a:lnTo>
                <a:lnTo>
                  <a:pt x="320" y="79"/>
                </a:lnTo>
                <a:lnTo>
                  <a:pt x="320" y="79"/>
                </a:lnTo>
                <a:lnTo>
                  <a:pt x="293" y="79"/>
                </a:lnTo>
                <a:lnTo>
                  <a:pt x="277" y="79"/>
                </a:lnTo>
                <a:lnTo>
                  <a:pt x="265" y="80"/>
                </a:lnTo>
                <a:lnTo>
                  <a:pt x="265" y="80"/>
                </a:lnTo>
                <a:close/>
                <a:moveTo>
                  <a:pt x="660" y="91"/>
                </a:moveTo>
                <a:lnTo>
                  <a:pt x="660" y="91"/>
                </a:lnTo>
                <a:lnTo>
                  <a:pt x="659" y="83"/>
                </a:lnTo>
                <a:lnTo>
                  <a:pt x="659" y="83"/>
                </a:lnTo>
                <a:lnTo>
                  <a:pt x="651" y="80"/>
                </a:lnTo>
                <a:lnTo>
                  <a:pt x="642" y="79"/>
                </a:lnTo>
                <a:lnTo>
                  <a:pt x="642" y="79"/>
                </a:lnTo>
                <a:lnTo>
                  <a:pt x="645" y="82"/>
                </a:lnTo>
                <a:lnTo>
                  <a:pt x="649" y="85"/>
                </a:lnTo>
                <a:lnTo>
                  <a:pt x="656" y="88"/>
                </a:lnTo>
                <a:lnTo>
                  <a:pt x="660" y="91"/>
                </a:lnTo>
                <a:lnTo>
                  <a:pt x="660" y="91"/>
                </a:lnTo>
                <a:close/>
                <a:moveTo>
                  <a:pt x="503" y="82"/>
                </a:moveTo>
                <a:lnTo>
                  <a:pt x="503" y="82"/>
                </a:lnTo>
                <a:lnTo>
                  <a:pt x="509" y="82"/>
                </a:lnTo>
                <a:lnTo>
                  <a:pt x="515" y="83"/>
                </a:lnTo>
                <a:lnTo>
                  <a:pt x="521" y="83"/>
                </a:lnTo>
                <a:lnTo>
                  <a:pt x="526" y="83"/>
                </a:lnTo>
                <a:lnTo>
                  <a:pt x="526" y="83"/>
                </a:lnTo>
                <a:lnTo>
                  <a:pt x="524" y="82"/>
                </a:lnTo>
                <a:lnTo>
                  <a:pt x="524" y="80"/>
                </a:lnTo>
                <a:lnTo>
                  <a:pt x="524" y="80"/>
                </a:lnTo>
                <a:lnTo>
                  <a:pt x="514" y="80"/>
                </a:lnTo>
                <a:lnTo>
                  <a:pt x="509" y="80"/>
                </a:lnTo>
                <a:lnTo>
                  <a:pt x="503" y="82"/>
                </a:lnTo>
                <a:lnTo>
                  <a:pt x="503" y="82"/>
                </a:lnTo>
                <a:close/>
                <a:moveTo>
                  <a:pt x="549" y="87"/>
                </a:moveTo>
                <a:lnTo>
                  <a:pt x="549" y="87"/>
                </a:lnTo>
                <a:lnTo>
                  <a:pt x="538" y="82"/>
                </a:lnTo>
                <a:lnTo>
                  <a:pt x="538" y="82"/>
                </a:lnTo>
                <a:lnTo>
                  <a:pt x="537" y="83"/>
                </a:lnTo>
                <a:lnTo>
                  <a:pt x="535" y="85"/>
                </a:lnTo>
                <a:lnTo>
                  <a:pt x="535" y="85"/>
                </a:lnTo>
                <a:lnTo>
                  <a:pt x="549" y="87"/>
                </a:lnTo>
                <a:lnTo>
                  <a:pt x="549" y="87"/>
                </a:lnTo>
                <a:close/>
                <a:moveTo>
                  <a:pt x="107" y="87"/>
                </a:moveTo>
                <a:lnTo>
                  <a:pt x="107" y="87"/>
                </a:lnTo>
                <a:lnTo>
                  <a:pt x="113" y="87"/>
                </a:lnTo>
                <a:lnTo>
                  <a:pt x="117" y="85"/>
                </a:lnTo>
                <a:lnTo>
                  <a:pt x="117" y="85"/>
                </a:lnTo>
                <a:lnTo>
                  <a:pt x="111" y="83"/>
                </a:lnTo>
                <a:lnTo>
                  <a:pt x="110" y="82"/>
                </a:lnTo>
                <a:lnTo>
                  <a:pt x="107" y="83"/>
                </a:lnTo>
                <a:lnTo>
                  <a:pt x="107" y="83"/>
                </a:lnTo>
                <a:lnTo>
                  <a:pt x="108" y="83"/>
                </a:lnTo>
                <a:lnTo>
                  <a:pt x="108" y="85"/>
                </a:lnTo>
                <a:lnTo>
                  <a:pt x="107" y="87"/>
                </a:lnTo>
                <a:lnTo>
                  <a:pt x="107" y="87"/>
                </a:lnTo>
                <a:close/>
                <a:moveTo>
                  <a:pt x="133" y="88"/>
                </a:moveTo>
                <a:lnTo>
                  <a:pt x="133" y="88"/>
                </a:lnTo>
                <a:lnTo>
                  <a:pt x="142" y="82"/>
                </a:lnTo>
                <a:lnTo>
                  <a:pt x="142" y="82"/>
                </a:lnTo>
                <a:lnTo>
                  <a:pt x="136" y="83"/>
                </a:lnTo>
                <a:lnTo>
                  <a:pt x="133" y="88"/>
                </a:lnTo>
                <a:lnTo>
                  <a:pt x="133" y="88"/>
                </a:lnTo>
                <a:close/>
                <a:moveTo>
                  <a:pt x="226" y="87"/>
                </a:moveTo>
                <a:lnTo>
                  <a:pt x="226" y="87"/>
                </a:lnTo>
                <a:lnTo>
                  <a:pt x="229" y="90"/>
                </a:lnTo>
                <a:lnTo>
                  <a:pt x="232" y="91"/>
                </a:lnTo>
                <a:lnTo>
                  <a:pt x="239" y="90"/>
                </a:lnTo>
                <a:lnTo>
                  <a:pt x="248" y="90"/>
                </a:lnTo>
                <a:lnTo>
                  <a:pt x="252" y="91"/>
                </a:lnTo>
                <a:lnTo>
                  <a:pt x="255" y="93"/>
                </a:lnTo>
                <a:lnTo>
                  <a:pt x="255" y="93"/>
                </a:lnTo>
                <a:lnTo>
                  <a:pt x="274" y="90"/>
                </a:lnTo>
                <a:lnTo>
                  <a:pt x="284" y="88"/>
                </a:lnTo>
                <a:lnTo>
                  <a:pt x="291" y="85"/>
                </a:lnTo>
                <a:lnTo>
                  <a:pt x="291" y="85"/>
                </a:lnTo>
                <a:lnTo>
                  <a:pt x="274" y="85"/>
                </a:lnTo>
                <a:lnTo>
                  <a:pt x="258" y="83"/>
                </a:lnTo>
                <a:lnTo>
                  <a:pt x="242" y="83"/>
                </a:lnTo>
                <a:lnTo>
                  <a:pt x="235" y="85"/>
                </a:lnTo>
                <a:lnTo>
                  <a:pt x="226" y="87"/>
                </a:lnTo>
                <a:lnTo>
                  <a:pt x="226" y="87"/>
                </a:lnTo>
                <a:close/>
                <a:moveTo>
                  <a:pt x="323" y="91"/>
                </a:moveTo>
                <a:lnTo>
                  <a:pt x="323" y="91"/>
                </a:lnTo>
                <a:lnTo>
                  <a:pt x="341" y="88"/>
                </a:lnTo>
                <a:lnTo>
                  <a:pt x="351" y="87"/>
                </a:lnTo>
                <a:lnTo>
                  <a:pt x="357" y="85"/>
                </a:lnTo>
                <a:lnTo>
                  <a:pt x="357" y="85"/>
                </a:lnTo>
                <a:lnTo>
                  <a:pt x="348" y="85"/>
                </a:lnTo>
                <a:lnTo>
                  <a:pt x="340" y="85"/>
                </a:lnTo>
                <a:lnTo>
                  <a:pt x="331" y="88"/>
                </a:lnTo>
                <a:lnTo>
                  <a:pt x="323" y="91"/>
                </a:lnTo>
                <a:lnTo>
                  <a:pt x="323" y="91"/>
                </a:lnTo>
                <a:close/>
                <a:moveTo>
                  <a:pt x="402" y="100"/>
                </a:moveTo>
                <a:lnTo>
                  <a:pt x="402" y="100"/>
                </a:lnTo>
                <a:lnTo>
                  <a:pt x="410" y="100"/>
                </a:lnTo>
                <a:lnTo>
                  <a:pt x="418" y="99"/>
                </a:lnTo>
                <a:lnTo>
                  <a:pt x="418" y="99"/>
                </a:lnTo>
                <a:lnTo>
                  <a:pt x="419" y="93"/>
                </a:lnTo>
                <a:lnTo>
                  <a:pt x="421" y="85"/>
                </a:lnTo>
                <a:lnTo>
                  <a:pt x="421" y="85"/>
                </a:lnTo>
                <a:lnTo>
                  <a:pt x="416" y="85"/>
                </a:lnTo>
                <a:lnTo>
                  <a:pt x="413" y="83"/>
                </a:lnTo>
                <a:lnTo>
                  <a:pt x="413" y="83"/>
                </a:lnTo>
                <a:lnTo>
                  <a:pt x="409" y="87"/>
                </a:lnTo>
                <a:lnTo>
                  <a:pt x="406" y="90"/>
                </a:lnTo>
                <a:lnTo>
                  <a:pt x="402" y="96"/>
                </a:lnTo>
                <a:lnTo>
                  <a:pt x="402" y="100"/>
                </a:lnTo>
                <a:lnTo>
                  <a:pt x="402" y="100"/>
                </a:lnTo>
                <a:close/>
                <a:moveTo>
                  <a:pt x="450" y="85"/>
                </a:moveTo>
                <a:lnTo>
                  <a:pt x="450" y="85"/>
                </a:lnTo>
                <a:lnTo>
                  <a:pt x="447" y="85"/>
                </a:lnTo>
                <a:lnTo>
                  <a:pt x="444" y="85"/>
                </a:lnTo>
                <a:lnTo>
                  <a:pt x="444" y="85"/>
                </a:lnTo>
                <a:lnTo>
                  <a:pt x="447" y="87"/>
                </a:lnTo>
                <a:lnTo>
                  <a:pt x="448" y="87"/>
                </a:lnTo>
                <a:lnTo>
                  <a:pt x="450" y="85"/>
                </a:lnTo>
                <a:lnTo>
                  <a:pt x="450" y="85"/>
                </a:lnTo>
                <a:close/>
                <a:moveTo>
                  <a:pt x="596" y="93"/>
                </a:moveTo>
                <a:lnTo>
                  <a:pt x="596" y="93"/>
                </a:lnTo>
                <a:lnTo>
                  <a:pt x="599" y="94"/>
                </a:lnTo>
                <a:lnTo>
                  <a:pt x="604" y="94"/>
                </a:lnTo>
                <a:lnTo>
                  <a:pt x="611" y="96"/>
                </a:lnTo>
                <a:lnTo>
                  <a:pt x="611" y="96"/>
                </a:lnTo>
                <a:lnTo>
                  <a:pt x="611" y="91"/>
                </a:lnTo>
                <a:lnTo>
                  <a:pt x="611" y="90"/>
                </a:lnTo>
                <a:lnTo>
                  <a:pt x="608" y="87"/>
                </a:lnTo>
                <a:lnTo>
                  <a:pt x="607" y="87"/>
                </a:lnTo>
                <a:lnTo>
                  <a:pt x="604" y="87"/>
                </a:lnTo>
                <a:lnTo>
                  <a:pt x="601" y="88"/>
                </a:lnTo>
                <a:lnTo>
                  <a:pt x="598" y="90"/>
                </a:lnTo>
                <a:lnTo>
                  <a:pt x="596" y="93"/>
                </a:lnTo>
                <a:lnTo>
                  <a:pt x="596" y="93"/>
                </a:lnTo>
                <a:close/>
                <a:moveTo>
                  <a:pt x="680" y="87"/>
                </a:moveTo>
                <a:lnTo>
                  <a:pt x="680" y="87"/>
                </a:lnTo>
                <a:lnTo>
                  <a:pt x="685" y="91"/>
                </a:lnTo>
                <a:lnTo>
                  <a:pt x="689" y="97"/>
                </a:lnTo>
                <a:lnTo>
                  <a:pt x="689" y="97"/>
                </a:lnTo>
                <a:lnTo>
                  <a:pt x="689" y="96"/>
                </a:lnTo>
                <a:lnTo>
                  <a:pt x="688" y="93"/>
                </a:lnTo>
                <a:lnTo>
                  <a:pt x="686" y="90"/>
                </a:lnTo>
                <a:lnTo>
                  <a:pt x="686" y="88"/>
                </a:lnTo>
                <a:lnTo>
                  <a:pt x="686" y="88"/>
                </a:lnTo>
                <a:lnTo>
                  <a:pt x="683" y="85"/>
                </a:lnTo>
                <a:lnTo>
                  <a:pt x="680" y="85"/>
                </a:lnTo>
                <a:lnTo>
                  <a:pt x="680" y="87"/>
                </a:lnTo>
                <a:lnTo>
                  <a:pt x="680" y="87"/>
                </a:lnTo>
                <a:close/>
                <a:moveTo>
                  <a:pt x="302" y="90"/>
                </a:moveTo>
                <a:lnTo>
                  <a:pt x="302" y="90"/>
                </a:lnTo>
                <a:lnTo>
                  <a:pt x="305" y="91"/>
                </a:lnTo>
                <a:lnTo>
                  <a:pt x="309" y="91"/>
                </a:lnTo>
                <a:lnTo>
                  <a:pt x="316" y="87"/>
                </a:lnTo>
                <a:lnTo>
                  <a:pt x="316" y="87"/>
                </a:lnTo>
                <a:lnTo>
                  <a:pt x="308" y="88"/>
                </a:lnTo>
                <a:lnTo>
                  <a:pt x="305" y="88"/>
                </a:lnTo>
                <a:lnTo>
                  <a:pt x="302" y="90"/>
                </a:lnTo>
                <a:lnTo>
                  <a:pt x="302" y="90"/>
                </a:lnTo>
                <a:close/>
                <a:moveTo>
                  <a:pt x="462" y="88"/>
                </a:moveTo>
                <a:lnTo>
                  <a:pt x="462" y="88"/>
                </a:lnTo>
                <a:lnTo>
                  <a:pt x="466" y="90"/>
                </a:lnTo>
                <a:lnTo>
                  <a:pt x="470" y="90"/>
                </a:lnTo>
                <a:lnTo>
                  <a:pt x="471" y="88"/>
                </a:lnTo>
                <a:lnTo>
                  <a:pt x="471" y="88"/>
                </a:lnTo>
                <a:lnTo>
                  <a:pt x="470" y="87"/>
                </a:lnTo>
                <a:lnTo>
                  <a:pt x="466" y="87"/>
                </a:lnTo>
                <a:lnTo>
                  <a:pt x="463" y="87"/>
                </a:lnTo>
                <a:lnTo>
                  <a:pt x="462" y="88"/>
                </a:lnTo>
                <a:lnTo>
                  <a:pt x="462" y="88"/>
                </a:lnTo>
                <a:close/>
                <a:moveTo>
                  <a:pt x="526" y="94"/>
                </a:moveTo>
                <a:lnTo>
                  <a:pt x="526" y="94"/>
                </a:lnTo>
                <a:lnTo>
                  <a:pt x="526" y="93"/>
                </a:lnTo>
                <a:lnTo>
                  <a:pt x="526" y="88"/>
                </a:lnTo>
                <a:lnTo>
                  <a:pt x="526" y="88"/>
                </a:lnTo>
                <a:lnTo>
                  <a:pt x="514" y="88"/>
                </a:lnTo>
                <a:lnTo>
                  <a:pt x="506" y="87"/>
                </a:lnTo>
                <a:lnTo>
                  <a:pt x="500" y="88"/>
                </a:lnTo>
                <a:lnTo>
                  <a:pt x="500" y="88"/>
                </a:lnTo>
                <a:lnTo>
                  <a:pt x="512" y="91"/>
                </a:lnTo>
                <a:lnTo>
                  <a:pt x="526" y="94"/>
                </a:lnTo>
                <a:lnTo>
                  <a:pt x="526" y="94"/>
                </a:lnTo>
                <a:close/>
                <a:moveTo>
                  <a:pt x="491" y="94"/>
                </a:moveTo>
                <a:lnTo>
                  <a:pt x="491" y="94"/>
                </a:lnTo>
                <a:lnTo>
                  <a:pt x="491" y="93"/>
                </a:lnTo>
                <a:lnTo>
                  <a:pt x="491" y="90"/>
                </a:lnTo>
                <a:lnTo>
                  <a:pt x="491" y="90"/>
                </a:lnTo>
                <a:lnTo>
                  <a:pt x="479" y="88"/>
                </a:lnTo>
                <a:lnTo>
                  <a:pt x="479" y="88"/>
                </a:lnTo>
                <a:lnTo>
                  <a:pt x="483" y="91"/>
                </a:lnTo>
                <a:lnTo>
                  <a:pt x="491" y="94"/>
                </a:lnTo>
                <a:lnTo>
                  <a:pt x="491" y="94"/>
                </a:lnTo>
                <a:close/>
                <a:moveTo>
                  <a:pt x="691" y="90"/>
                </a:moveTo>
                <a:lnTo>
                  <a:pt x="691" y="90"/>
                </a:lnTo>
                <a:lnTo>
                  <a:pt x="695" y="102"/>
                </a:lnTo>
                <a:lnTo>
                  <a:pt x="695" y="102"/>
                </a:lnTo>
                <a:lnTo>
                  <a:pt x="697" y="106"/>
                </a:lnTo>
                <a:lnTo>
                  <a:pt x="700" y="109"/>
                </a:lnTo>
                <a:lnTo>
                  <a:pt x="701" y="109"/>
                </a:lnTo>
                <a:lnTo>
                  <a:pt x="701" y="109"/>
                </a:lnTo>
                <a:lnTo>
                  <a:pt x="698" y="97"/>
                </a:lnTo>
                <a:lnTo>
                  <a:pt x="695" y="91"/>
                </a:lnTo>
                <a:lnTo>
                  <a:pt x="691" y="88"/>
                </a:lnTo>
                <a:lnTo>
                  <a:pt x="691" y="88"/>
                </a:lnTo>
                <a:lnTo>
                  <a:pt x="691" y="90"/>
                </a:lnTo>
                <a:lnTo>
                  <a:pt x="691" y="90"/>
                </a:lnTo>
                <a:close/>
                <a:moveTo>
                  <a:pt x="422" y="100"/>
                </a:moveTo>
                <a:lnTo>
                  <a:pt x="422" y="100"/>
                </a:lnTo>
                <a:lnTo>
                  <a:pt x="428" y="100"/>
                </a:lnTo>
                <a:lnTo>
                  <a:pt x="433" y="99"/>
                </a:lnTo>
                <a:lnTo>
                  <a:pt x="433" y="99"/>
                </a:lnTo>
                <a:lnTo>
                  <a:pt x="433" y="96"/>
                </a:lnTo>
                <a:lnTo>
                  <a:pt x="431" y="94"/>
                </a:lnTo>
                <a:lnTo>
                  <a:pt x="430" y="91"/>
                </a:lnTo>
                <a:lnTo>
                  <a:pt x="430" y="88"/>
                </a:lnTo>
                <a:lnTo>
                  <a:pt x="430" y="88"/>
                </a:lnTo>
                <a:lnTo>
                  <a:pt x="427" y="88"/>
                </a:lnTo>
                <a:lnTo>
                  <a:pt x="425" y="90"/>
                </a:lnTo>
                <a:lnTo>
                  <a:pt x="424" y="93"/>
                </a:lnTo>
                <a:lnTo>
                  <a:pt x="424" y="97"/>
                </a:lnTo>
                <a:lnTo>
                  <a:pt x="422" y="100"/>
                </a:lnTo>
                <a:lnTo>
                  <a:pt x="422" y="100"/>
                </a:lnTo>
                <a:close/>
                <a:moveTo>
                  <a:pt x="637" y="100"/>
                </a:moveTo>
                <a:lnTo>
                  <a:pt x="637" y="100"/>
                </a:lnTo>
                <a:lnTo>
                  <a:pt x="646" y="102"/>
                </a:lnTo>
                <a:lnTo>
                  <a:pt x="646" y="102"/>
                </a:lnTo>
                <a:lnTo>
                  <a:pt x="645" y="96"/>
                </a:lnTo>
                <a:lnTo>
                  <a:pt x="642" y="90"/>
                </a:lnTo>
                <a:lnTo>
                  <a:pt x="642" y="90"/>
                </a:lnTo>
                <a:lnTo>
                  <a:pt x="637" y="90"/>
                </a:lnTo>
                <a:lnTo>
                  <a:pt x="633" y="88"/>
                </a:lnTo>
                <a:lnTo>
                  <a:pt x="633" y="88"/>
                </a:lnTo>
                <a:lnTo>
                  <a:pt x="634" y="96"/>
                </a:lnTo>
                <a:lnTo>
                  <a:pt x="637" y="100"/>
                </a:lnTo>
                <a:lnTo>
                  <a:pt x="637" y="100"/>
                </a:lnTo>
                <a:close/>
                <a:moveTo>
                  <a:pt x="136" y="94"/>
                </a:moveTo>
                <a:lnTo>
                  <a:pt x="136" y="94"/>
                </a:lnTo>
                <a:lnTo>
                  <a:pt x="139" y="94"/>
                </a:lnTo>
                <a:lnTo>
                  <a:pt x="142" y="94"/>
                </a:lnTo>
                <a:lnTo>
                  <a:pt x="146" y="91"/>
                </a:lnTo>
                <a:lnTo>
                  <a:pt x="148" y="88"/>
                </a:lnTo>
                <a:lnTo>
                  <a:pt x="148" y="88"/>
                </a:lnTo>
                <a:lnTo>
                  <a:pt x="140" y="91"/>
                </a:lnTo>
                <a:lnTo>
                  <a:pt x="136" y="94"/>
                </a:lnTo>
                <a:lnTo>
                  <a:pt x="136" y="94"/>
                </a:lnTo>
                <a:close/>
                <a:moveTo>
                  <a:pt x="155" y="93"/>
                </a:moveTo>
                <a:lnTo>
                  <a:pt x="155" y="93"/>
                </a:lnTo>
                <a:lnTo>
                  <a:pt x="159" y="91"/>
                </a:lnTo>
                <a:lnTo>
                  <a:pt x="160" y="91"/>
                </a:lnTo>
                <a:lnTo>
                  <a:pt x="162" y="90"/>
                </a:lnTo>
                <a:lnTo>
                  <a:pt x="162" y="90"/>
                </a:lnTo>
                <a:lnTo>
                  <a:pt x="160" y="90"/>
                </a:lnTo>
                <a:lnTo>
                  <a:pt x="157" y="90"/>
                </a:lnTo>
                <a:lnTo>
                  <a:pt x="155" y="91"/>
                </a:lnTo>
                <a:lnTo>
                  <a:pt x="155" y="93"/>
                </a:lnTo>
                <a:lnTo>
                  <a:pt x="155" y="93"/>
                </a:lnTo>
                <a:close/>
                <a:moveTo>
                  <a:pt x="395" y="96"/>
                </a:moveTo>
                <a:lnTo>
                  <a:pt x="395" y="96"/>
                </a:lnTo>
                <a:lnTo>
                  <a:pt x="395" y="93"/>
                </a:lnTo>
                <a:lnTo>
                  <a:pt x="393" y="88"/>
                </a:lnTo>
                <a:lnTo>
                  <a:pt x="393" y="88"/>
                </a:lnTo>
                <a:lnTo>
                  <a:pt x="390" y="88"/>
                </a:lnTo>
                <a:lnTo>
                  <a:pt x="390" y="88"/>
                </a:lnTo>
                <a:lnTo>
                  <a:pt x="392" y="94"/>
                </a:lnTo>
                <a:lnTo>
                  <a:pt x="393" y="96"/>
                </a:lnTo>
                <a:lnTo>
                  <a:pt x="395" y="96"/>
                </a:lnTo>
                <a:lnTo>
                  <a:pt x="395" y="96"/>
                </a:lnTo>
                <a:close/>
                <a:moveTo>
                  <a:pt x="445" y="90"/>
                </a:moveTo>
                <a:lnTo>
                  <a:pt x="445" y="90"/>
                </a:lnTo>
                <a:lnTo>
                  <a:pt x="445" y="94"/>
                </a:lnTo>
                <a:lnTo>
                  <a:pt x="447" y="100"/>
                </a:lnTo>
                <a:lnTo>
                  <a:pt x="447" y="100"/>
                </a:lnTo>
                <a:lnTo>
                  <a:pt x="454" y="100"/>
                </a:lnTo>
                <a:lnTo>
                  <a:pt x="457" y="99"/>
                </a:lnTo>
                <a:lnTo>
                  <a:pt x="459" y="96"/>
                </a:lnTo>
                <a:lnTo>
                  <a:pt x="459" y="96"/>
                </a:lnTo>
                <a:lnTo>
                  <a:pt x="456" y="93"/>
                </a:lnTo>
                <a:lnTo>
                  <a:pt x="453" y="91"/>
                </a:lnTo>
                <a:lnTo>
                  <a:pt x="445" y="90"/>
                </a:lnTo>
                <a:lnTo>
                  <a:pt x="445" y="90"/>
                </a:lnTo>
                <a:close/>
                <a:moveTo>
                  <a:pt x="546" y="102"/>
                </a:moveTo>
                <a:lnTo>
                  <a:pt x="546" y="102"/>
                </a:lnTo>
                <a:lnTo>
                  <a:pt x="549" y="97"/>
                </a:lnTo>
                <a:lnTo>
                  <a:pt x="549" y="94"/>
                </a:lnTo>
                <a:lnTo>
                  <a:pt x="550" y="91"/>
                </a:lnTo>
                <a:lnTo>
                  <a:pt x="550" y="91"/>
                </a:lnTo>
                <a:lnTo>
                  <a:pt x="534" y="90"/>
                </a:lnTo>
                <a:lnTo>
                  <a:pt x="534" y="90"/>
                </a:lnTo>
                <a:lnTo>
                  <a:pt x="535" y="96"/>
                </a:lnTo>
                <a:lnTo>
                  <a:pt x="537" y="99"/>
                </a:lnTo>
                <a:lnTo>
                  <a:pt x="541" y="100"/>
                </a:lnTo>
                <a:lnTo>
                  <a:pt x="546" y="102"/>
                </a:lnTo>
                <a:lnTo>
                  <a:pt x="546" y="102"/>
                </a:lnTo>
                <a:close/>
                <a:moveTo>
                  <a:pt x="710" y="108"/>
                </a:moveTo>
                <a:lnTo>
                  <a:pt x="710" y="108"/>
                </a:lnTo>
                <a:lnTo>
                  <a:pt x="712" y="108"/>
                </a:lnTo>
                <a:lnTo>
                  <a:pt x="713" y="108"/>
                </a:lnTo>
                <a:lnTo>
                  <a:pt x="713" y="108"/>
                </a:lnTo>
                <a:lnTo>
                  <a:pt x="709" y="91"/>
                </a:lnTo>
                <a:lnTo>
                  <a:pt x="709" y="91"/>
                </a:lnTo>
                <a:lnTo>
                  <a:pt x="704" y="90"/>
                </a:lnTo>
                <a:lnTo>
                  <a:pt x="703" y="90"/>
                </a:lnTo>
                <a:lnTo>
                  <a:pt x="700" y="90"/>
                </a:lnTo>
                <a:lnTo>
                  <a:pt x="700" y="90"/>
                </a:lnTo>
                <a:lnTo>
                  <a:pt x="704" y="100"/>
                </a:lnTo>
                <a:lnTo>
                  <a:pt x="710" y="108"/>
                </a:lnTo>
                <a:lnTo>
                  <a:pt x="710" y="108"/>
                </a:lnTo>
                <a:close/>
                <a:moveTo>
                  <a:pt x="91" y="103"/>
                </a:moveTo>
                <a:lnTo>
                  <a:pt x="91" y="103"/>
                </a:lnTo>
                <a:lnTo>
                  <a:pt x="105" y="100"/>
                </a:lnTo>
                <a:lnTo>
                  <a:pt x="111" y="97"/>
                </a:lnTo>
                <a:lnTo>
                  <a:pt x="113" y="94"/>
                </a:lnTo>
                <a:lnTo>
                  <a:pt x="114" y="91"/>
                </a:lnTo>
                <a:lnTo>
                  <a:pt x="114" y="91"/>
                </a:lnTo>
                <a:lnTo>
                  <a:pt x="105" y="91"/>
                </a:lnTo>
                <a:lnTo>
                  <a:pt x="99" y="93"/>
                </a:lnTo>
                <a:lnTo>
                  <a:pt x="94" y="97"/>
                </a:lnTo>
                <a:lnTo>
                  <a:pt x="91" y="103"/>
                </a:lnTo>
                <a:lnTo>
                  <a:pt x="91" y="103"/>
                </a:lnTo>
                <a:close/>
                <a:moveTo>
                  <a:pt x="369" y="105"/>
                </a:moveTo>
                <a:lnTo>
                  <a:pt x="369" y="105"/>
                </a:lnTo>
                <a:lnTo>
                  <a:pt x="373" y="103"/>
                </a:lnTo>
                <a:lnTo>
                  <a:pt x="378" y="102"/>
                </a:lnTo>
                <a:lnTo>
                  <a:pt x="390" y="102"/>
                </a:lnTo>
                <a:lnTo>
                  <a:pt x="390" y="102"/>
                </a:lnTo>
                <a:lnTo>
                  <a:pt x="387" y="96"/>
                </a:lnTo>
                <a:lnTo>
                  <a:pt x="384" y="90"/>
                </a:lnTo>
                <a:lnTo>
                  <a:pt x="384" y="90"/>
                </a:lnTo>
                <a:lnTo>
                  <a:pt x="377" y="91"/>
                </a:lnTo>
                <a:lnTo>
                  <a:pt x="369" y="93"/>
                </a:lnTo>
                <a:lnTo>
                  <a:pt x="369" y="93"/>
                </a:lnTo>
                <a:lnTo>
                  <a:pt x="367" y="99"/>
                </a:lnTo>
                <a:lnTo>
                  <a:pt x="364" y="103"/>
                </a:lnTo>
                <a:lnTo>
                  <a:pt x="364" y="103"/>
                </a:lnTo>
                <a:lnTo>
                  <a:pt x="369" y="103"/>
                </a:lnTo>
                <a:lnTo>
                  <a:pt x="370" y="103"/>
                </a:lnTo>
                <a:lnTo>
                  <a:pt x="369" y="105"/>
                </a:lnTo>
                <a:lnTo>
                  <a:pt x="369" y="105"/>
                </a:lnTo>
                <a:close/>
                <a:moveTo>
                  <a:pt x="733" y="109"/>
                </a:moveTo>
                <a:lnTo>
                  <a:pt x="733" y="109"/>
                </a:lnTo>
                <a:lnTo>
                  <a:pt x="729" y="99"/>
                </a:lnTo>
                <a:lnTo>
                  <a:pt x="726" y="94"/>
                </a:lnTo>
                <a:lnTo>
                  <a:pt x="723" y="91"/>
                </a:lnTo>
                <a:lnTo>
                  <a:pt x="723" y="91"/>
                </a:lnTo>
                <a:lnTo>
                  <a:pt x="724" y="96"/>
                </a:lnTo>
                <a:lnTo>
                  <a:pt x="727" y="102"/>
                </a:lnTo>
                <a:lnTo>
                  <a:pt x="733" y="109"/>
                </a:lnTo>
                <a:lnTo>
                  <a:pt x="733" y="109"/>
                </a:lnTo>
                <a:close/>
                <a:moveTo>
                  <a:pt x="556" y="91"/>
                </a:moveTo>
                <a:lnTo>
                  <a:pt x="556" y="91"/>
                </a:lnTo>
                <a:lnTo>
                  <a:pt x="553" y="97"/>
                </a:lnTo>
                <a:lnTo>
                  <a:pt x="552" y="105"/>
                </a:lnTo>
                <a:lnTo>
                  <a:pt x="552" y="105"/>
                </a:lnTo>
                <a:lnTo>
                  <a:pt x="556" y="106"/>
                </a:lnTo>
                <a:lnTo>
                  <a:pt x="561" y="108"/>
                </a:lnTo>
                <a:lnTo>
                  <a:pt x="573" y="109"/>
                </a:lnTo>
                <a:lnTo>
                  <a:pt x="573" y="109"/>
                </a:lnTo>
                <a:lnTo>
                  <a:pt x="572" y="102"/>
                </a:lnTo>
                <a:lnTo>
                  <a:pt x="570" y="94"/>
                </a:lnTo>
                <a:lnTo>
                  <a:pt x="570" y="94"/>
                </a:lnTo>
                <a:lnTo>
                  <a:pt x="564" y="93"/>
                </a:lnTo>
                <a:lnTo>
                  <a:pt x="556" y="91"/>
                </a:lnTo>
                <a:lnTo>
                  <a:pt x="556" y="91"/>
                </a:lnTo>
                <a:close/>
                <a:moveTo>
                  <a:pt x="627" y="99"/>
                </a:moveTo>
                <a:lnTo>
                  <a:pt x="627" y="99"/>
                </a:lnTo>
                <a:lnTo>
                  <a:pt x="628" y="99"/>
                </a:lnTo>
                <a:lnTo>
                  <a:pt x="631" y="99"/>
                </a:lnTo>
                <a:lnTo>
                  <a:pt x="631" y="99"/>
                </a:lnTo>
                <a:lnTo>
                  <a:pt x="630" y="96"/>
                </a:lnTo>
                <a:lnTo>
                  <a:pt x="628" y="91"/>
                </a:lnTo>
                <a:lnTo>
                  <a:pt x="628" y="91"/>
                </a:lnTo>
                <a:lnTo>
                  <a:pt x="627" y="96"/>
                </a:lnTo>
                <a:lnTo>
                  <a:pt x="627" y="99"/>
                </a:lnTo>
                <a:lnTo>
                  <a:pt x="627" y="99"/>
                </a:lnTo>
                <a:close/>
                <a:moveTo>
                  <a:pt x="675" y="97"/>
                </a:moveTo>
                <a:lnTo>
                  <a:pt x="675" y="97"/>
                </a:lnTo>
                <a:lnTo>
                  <a:pt x="674" y="93"/>
                </a:lnTo>
                <a:lnTo>
                  <a:pt x="672" y="91"/>
                </a:lnTo>
                <a:lnTo>
                  <a:pt x="672" y="91"/>
                </a:lnTo>
                <a:lnTo>
                  <a:pt x="672" y="94"/>
                </a:lnTo>
                <a:lnTo>
                  <a:pt x="675" y="97"/>
                </a:lnTo>
                <a:lnTo>
                  <a:pt x="675" y="97"/>
                </a:lnTo>
                <a:close/>
                <a:moveTo>
                  <a:pt x="259" y="99"/>
                </a:moveTo>
                <a:lnTo>
                  <a:pt x="259" y="99"/>
                </a:lnTo>
                <a:lnTo>
                  <a:pt x="265" y="97"/>
                </a:lnTo>
                <a:lnTo>
                  <a:pt x="270" y="97"/>
                </a:lnTo>
                <a:lnTo>
                  <a:pt x="279" y="100"/>
                </a:lnTo>
                <a:lnTo>
                  <a:pt x="279" y="100"/>
                </a:lnTo>
                <a:lnTo>
                  <a:pt x="284" y="97"/>
                </a:lnTo>
                <a:lnTo>
                  <a:pt x="287" y="93"/>
                </a:lnTo>
                <a:lnTo>
                  <a:pt x="287" y="93"/>
                </a:lnTo>
                <a:lnTo>
                  <a:pt x="271" y="94"/>
                </a:lnTo>
                <a:lnTo>
                  <a:pt x="265" y="96"/>
                </a:lnTo>
                <a:lnTo>
                  <a:pt x="259" y="99"/>
                </a:lnTo>
                <a:lnTo>
                  <a:pt x="259" y="99"/>
                </a:lnTo>
                <a:close/>
                <a:moveTo>
                  <a:pt x="497" y="96"/>
                </a:moveTo>
                <a:lnTo>
                  <a:pt x="497" y="96"/>
                </a:lnTo>
                <a:lnTo>
                  <a:pt x="511" y="99"/>
                </a:lnTo>
                <a:lnTo>
                  <a:pt x="521" y="103"/>
                </a:lnTo>
                <a:lnTo>
                  <a:pt x="521" y="103"/>
                </a:lnTo>
                <a:lnTo>
                  <a:pt x="523" y="99"/>
                </a:lnTo>
                <a:lnTo>
                  <a:pt x="523" y="99"/>
                </a:lnTo>
                <a:lnTo>
                  <a:pt x="512" y="96"/>
                </a:lnTo>
                <a:lnTo>
                  <a:pt x="499" y="93"/>
                </a:lnTo>
                <a:lnTo>
                  <a:pt x="499" y="93"/>
                </a:lnTo>
                <a:lnTo>
                  <a:pt x="499" y="94"/>
                </a:lnTo>
                <a:lnTo>
                  <a:pt x="497" y="96"/>
                </a:lnTo>
                <a:lnTo>
                  <a:pt x="497" y="96"/>
                </a:lnTo>
                <a:close/>
                <a:moveTo>
                  <a:pt x="660" y="106"/>
                </a:moveTo>
                <a:lnTo>
                  <a:pt x="660" y="106"/>
                </a:lnTo>
                <a:lnTo>
                  <a:pt x="660" y="102"/>
                </a:lnTo>
                <a:lnTo>
                  <a:pt x="660" y="97"/>
                </a:lnTo>
                <a:lnTo>
                  <a:pt x="660" y="97"/>
                </a:lnTo>
                <a:lnTo>
                  <a:pt x="656" y="94"/>
                </a:lnTo>
                <a:lnTo>
                  <a:pt x="649" y="93"/>
                </a:lnTo>
                <a:lnTo>
                  <a:pt x="649" y="93"/>
                </a:lnTo>
                <a:lnTo>
                  <a:pt x="653" y="102"/>
                </a:lnTo>
                <a:lnTo>
                  <a:pt x="656" y="105"/>
                </a:lnTo>
                <a:lnTo>
                  <a:pt x="660" y="106"/>
                </a:lnTo>
                <a:lnTo>
                  <a:pt x="660" y="106"/>
                </a:lnTo>
                <a:close/>
                <a:moveTo>
                  <a:pt x="67" y="106"/>
                </a:moveTo>
                <a:lnTo>
                  <a:pt x="67" y="106"/>
                </a:lnTo>
                <a:lnTo>
                  <a:pt x="70" y="103"/>
                </a:lnTo>
                <a:lnTo>
                  <a:pt x="73" y="100"/>
                </a:lnTo>
                <a:lnTo>
                  <a:pt x="75" y="96"/>
                </a:lnTo>
                <a:lnTo>
                  <a:pt x="75" y="93"/>
                </a:lnTo>
                <a:lnTo>
                  <a:pt x="75" y="93"/>
                </a:lnTo>
                <a:lnTo>
                  <a:pt x="70" y="100"/>
                </a:lnTo>
                <a:lnTo>
                  <a:pt x="69" y="103"/>
                </a:lnTo>
                <a:lnTo>
                  <a:pt x="67" y="106"/>
                </a:lnTo>
                <a:lnTo>
                  <a:pt x="67" y="106"/>
                </a:lnTo>
                <a:close/>
                <a:moveTo>
                  <a:pt x="332" y="96"/>
                </a:moveTo>
                <a:lnTo>
                  <a:pt x="332" y="96"/>
                </a:lnTo>
                <a:lnTo>
                  <a:pt x="335" y="94"/>
                </a:lnTo>
                <a:lnTo>
                  <a:pt x="338" y="94"/>
                </a:lnTo>
                <a:lnTo>
                  <a:pt x="338" y="93"/>
                </a:lnTo>
                <a:lnTo>
                  <a:pt x="338" y="93"/>
                </a:lnTo>
                <a:lnTo>
                  <a:pt x="335" y="94"/>
                </a:lnTo>
                <a:lnTo>
                  <a:pt x="332" y="94"/>
                </a:lnTo>
                <a:lnTo>
                  <a:pt x="332" y="96"/>
                </a:lnTo>
                <a:lnTo>
                  <a:pt x="332" y="96"/>
                </a:lnTo>
                <a:close/>
                <a:moveTo>
                  <a:pt x="177" y="99"/>
                </a:moveTo>
                <a:lnTo>
                  <a:pt x="177" y="99"/>
                </a:lnTo>
                <a:lnTo>
                  <a:pt x="178" y="100"/>
                </a:lnTo>
                <a:lnTo>
                  <a:pt x="180" y="102"/>
                </a:lnTo>
                <a:lnTo>
                  <a:pt x="183" y="102"/>
                </a:lnTo>
                <a:lnTo>
                  <a:pt x="189" y="102"/>
                </a:lnTo>
                <a:lnTo>
                  <a:pt x="195" y="102"/>
                </a:lnTo>
                <a:lnTo>
                  <a:pt x="195" y="102"/>
                </a:lnTo>
                <a:lnTo>
                  <a:pt x="198" y="99"/>
                </a:lnTo>
                <a:lnTo>
                  <a:pt x="203" y="94"/>
                </a:lnTo>
                <a:lnTo>
                  <a:pt x="203" y="94"/>
                </a:lnTo>
                <a:lnTo>
                  <a:pt x="191" y="96"/>
                </a:lnTo>
                <a:lnTo>
                  <a:pt x="177" y="99"/>
                </a:lnTo>
                <a:lnTo>
                  <a:pt x="177" y="99"/>
                </a:lnTo>
                <a:close/>
                <a:moveTo>
                  <a:pt x="206" y="99"/>
                </a:moveTo>
                <a:lnTo>
                  <a:pt x="206" y="99"/>
                </a:lnTo>
                <a:lnTo>
                  <a:pt x="216" y="99"/>
                </a:lnTo>
                <a:lnTo>
                  <a:pt x="223" y="97"/>
                </a:lnTo>
                <a:lnTo>
                  <a:pt x="227" y="96"/>
                </a:lnTo>
                <a:lnTo>
                  <a:pt x="227" y="96"/>
                </a:lnTo>
                <a:lnTo>
                  <a:pt x="221" y="94"/>
                </a:lnTo>
                <a:lnTo>
                  <a:pt x="215" y="94"/>
                </a:lnTo>
                <a:lnTo>
                  <a:pt x="210" y="96"/>
                </a:lnTo>
                <a:lnTo>
                  <a:pt x="206" y="99"/>
                </a:lnTo>
                <a:lnTo>
                  <a:pt x="206" y="99"/>
                </a:lnTo>
                <a:close/>
                <a:moveTo>
                  <a:pt x="354" y="102"/>
                </a:moveTo>
                <a:lnTo>
                  <a:pt x="354" y="102"/>
                </a:lnTo>
                <a:lnTo>
                  <a:pt x="357" y="102"/>
                </a:lnTo>
                <a:lnTo>
                  <a:pt x="360" y="103"/>
                </a:lnTo>
                <a:lnTo>
                  <a:pt x="360" y="103"/>
                </a:lnTo>
                <a:lnTo>
                  <a:pt x="361" y="99"/>
                </a:lnTo>
                <a:lnTo>
                  <a:pt x="363" y="96"/>
                </a:lnTo>
                <a:lnTo>
                  <a:pt x="363" y="96"/>
                </a:lnTo>
                <a:lnTo>
                  <a:pt x="358" y="94"/>
                </a:lnTo>
                <a:lnTo>
                  <a:pt x="357" y="96"/>
                </a:lnTo>
                <a:lnTo>
                  <a:pt x="354" y="99"/>
                </a:lnTo>
                <a:lnTo>
                  <a:pt x="354" y="102"/>
                </a:lnTo>
                <a:lnTo>
                  <a:pt x="354" y="102"/>
                </a:lnTo>
                <a:close/>
                <a:moveTo>
                  <a:pt x="578" y="106"/>
                </a:moveTo>
                <a:lnTo>
                  <a:pt x="578" y="106"/>
                </a:lnTo>
                <a:lnTo>
                  <a:pt x="578" y="100"/>
                </a:lnTo>
                <a:lnTo>
                  <a:pt x="575" y="96"/>
                </a:lnTo>
                <a:lnTo>
                  <a:pt x="575" y="96"/>
                </a:lnTo>
                <a:lnTo>
                  <a:pt x="576" y="100"/>
                </a:lnTo>
                <a:lnTo>
                  <a:pt x="578" y="106"/>
                </a:lnTo>
                <a:lnTo>
                  <a:pt x="578" y="106"/>
                </a:lnTo>
                <a:close/>
                <a:moveTo>
                  <a:pt x="489" y="100"/>
                </a:moveTo>
                <a:lnTo>
                  <a:pt x="489" y="100"/>
                </a:lnTo>
                <a:lnTo>
                  <a:pt x="488" y="99"/>
                </a:lnTo>
                <a:lnTo>
                  <a:pt x="483" y="97"/>
                </a:lnTo>
                <a:lnTo>
                  <a:pt x="479" y="96"/>
                </a:lnTo>
                <a:lnTo>
                  <a:pt x="474" y="97"/>
                </a:lnTo>
                <a:lnTo>
                  <a:pt x="474" y="97"/>
                </a:lnTo>
                <a:lnTo>
                  <a:pt x="482" y="99"/>
                </a:lnTo>
                <a:lnTo>
                  <a:pt x="485" y="100"/>
                </a:lnTo>
                <a:lnTo>
                  <a:pt x="489" y="100"/>
                </a:lnTo>
                <a:lnTo>
                  <a:pt x="489" y="100"/>
                </a:lnTo>
                <a:close/>
                <a:moveTo>
                  <a:pt x="79" y="105"/>
                </a:moveTo>
                <a:lnTo>
                  <a:pt x="79" y="105"/>
                </a:lnTo>
                <a:lnTo>
                  <a:pt x="84" y="105"/>
                </a:lnTo>
                <a:lnTo>
                  <a:pt x="85" y="102"/>
                </a:lnTo>
                <a:lnTo>
                  <a:pt x="88" y="97"/>
                </a:lnTo>
                <a:lnTo>
                  <a:pt x="88" y="97"/>
                </a:lnTo>
                <a:lnTo>
                  <a:pt x="85" y="99"/>
                </a:lnTo>
                <a:lnTo>
                  <a:pt x="82" y="100"/>
                </a:lnTo>
                <a:lnTo>
                  <a:pt x="79" y="102"/>
                </a:lnTo>
                <a:lnTo>
                  <a:pt x="79" y="105"/>
                </a:lnTo>
                <a:lnTo>
                  <a:pt x="79" y="105"/>
                </a:lnTo>
                <a:close/>
                <a:moveTo>
                  <a:pt x="285" y="103"/>
                </a:moveTo>
                <a:lnTo>
                  <a:pt x="285" y="103"/>
                </a:lnTo>
                <a:lnTo>
                  <a:pt x="288" y="102"/>
                </a:lnTo>
                <a:lnTo>
                  <a:pt x="291" y="100"/>
                </a:lnTo>
                <a:lnTo>
                  <a:pt x="294" y="99"/>
                </a:lnTo>
                <a:lnTo>
                  <a:pt x="296" y="97"/>
                </a:lnTo>
                <a:lnTo>
                  <a:pt x="296" y="97"/>
                </a:lnTo>
                <a:lnTo>
                  <a:pt x="290" y="99"/>
                </a:lnTo>
                <a:lnTo>
                  <a:pt x="285" y="103"/>
                </a:lnTo>
                <a:lnTo>
                  <a:pt x="285" y="103"/>
                </a:lnTo>
                <a:close/>
                <a:moveTo>
                  <a:pt x="582" y="102"/>
                </a:moveTo>
                <a:lnTo>
                  <a:pt x="582" y="102"/>
                </a:lnTo>
                <a:lnTo>
                  <a:pt x="584" y="100"/>
                </a:lnTo>
                <a:lnTo>
                  <a:pt x="585" y="97"/>
                </a:lnTo>
                <a:lnTo>
                  <a:pt x="585" y="97"/>
                </a:lnTo>
                <a:lnTo>
                  <a:pt x="582" y="97"/>
                </a:lnTo>
                <a:lnTo>
                  <a:pt x="582" y="97"/>
                </a:lnTo>
                <a:lnTo>
                  <a:pt x="582" y="102"/>
                </a:lnTo>
                <a:lnTo>
                  <a:pt x="582" y="102"/>
                </a:lnTo>
                <a:close/>
                <a:moveTo>
                  <a:pt x="341" y="99"/>
                </a:moveTo>
                <a:lnTo>
                  <a:pt x="341" y="99"/>
                </a:lnTo>
                <a:lnTo>
                  <a:pt x="343" y="100"/>
                </a:lnTo>
                <a:lnTo>
                  <a:pt x="345" y="100"/>
                </a:lnTo>
                <a:lnTo>
                  <a:pt x="348" y="99"/>
                </a:lnTo>
                <a:lnTo>
                  <a:pt x="348" y="97"/>
                </a:lnTo>
                <a:lnTo>
                  <a:pt x="348" y="97"/>
                </a:lnTo>
                <a:lnTo>
                  <a:pt x="345" y="97"/>
                </a:lnTo>
                <a:lnTo>
                  <a:pt x="341" y="99"/>
                </a:lnTo>
                <a:lnTo>
                  <a:pt x="341" y="99"/>
                </a:lnTo>
                <a:close/>
                <a:moveTo>
                  <a:pt x="584" y="112"/>
                </a:moveTo>
                <a:lnTo>
                  <a:pt x="584" y="112"/>
                </a:lnTo>
                <a:lnTo>
                  <a:pt x="598" y="114"/>
                </a:lnTo>
                <a:lnTo>
                  <a:pt x="611" y="114"/>
                </a:lnTo>
                <a:lnTo>
                  <a:pt x="611" y="114"/>
                </a:lnTo>
                <a:lnTo>
                  <a:pt x="613" y="109"/>
                </a:lnTo>
                <a:lnTo>
                  <a:pt x="613" y="105"/>
                </a:lnTo>
                <a:lnTo>
                  <a:pt x="613" y="105"/>
                </a:lnTo>
                <a:lnTo>
                  <a:pt x="602" y="102"/>
                </a:lnTo>
                <a:lnTo>
                  <a:pt x="592" y="99"/>
                </a:lnTo>
                <a:lnTo>
                  <a:pt x="592" y="99"/>
                </a:lnTo>
                <a:lnTo>
                  <a:pt x="587" y="105"/>
                </a:lnTo>
                <a:lnTo>
                  <a:pt x="585" y="109"/>
                </a:lnTo>
                <a:lnTo>
                  <a:pt x="584" y="112"/>
                </a:lnTo>
                <a:lnTo>
                  <a:pt x="584" y="112"/>
                </a:lnTo>
                <a:close/>
                <a:moveTo>
                  <a:pt x="744" y="116"/>
                </a:moveTo>
                <a:lnTo>
                  <a:pt x="744" y="116"/>
                </a:lnTo>
                <a:lnTo>
                  <a:pt x="739" y="106"/>
                </a:lnTo>
                <a:lnTo>
                  <a:pt x="735" y="99"/>
                </a:lnTo>
                <a:lnTo>
                  <a:pt x="735" y="99"/>
                </a:lnTo>
                <a:lnTo>
                  <a:pt x="739" y="108"/>
                </a:lnTo>
                <a:lnTo>
                  <a:pt x="744" y="116"/>
                </a:lnTo>
                <a:lnTo>
                  <a:pt x="744" y="116"/>
                </a:lnTo>
                <a:close/>
                <a:moveTo>
                  <a:pt x="244" y="99"/>
                </a:moveTo>
                <a:lnTo>
                  <a:pt x="244" y="99"/>
                </a:lnTo>
                <a:lnTo>
                  <a:pt x="245" y="102"/>
                </a:lnTo>
                <a:lnTo>
                  <a:pt x="247" y="102"/>
                </a:lnTo>
                <a:lnTo>
                  <a:pt x="252" y="99"/>
                </a:lnTo>
                <a:lnTo>
                  <a:pt x="252" y="99"/>
                </a:lnTo>
                <a:lnTo>
                  <a:pt x="250" y="99"/>
                </a:lnTo>
                <a:lnTo>
                  <a:pt x="248" y="99"/>
                </a:lnTo>
                <a:lnTo>
                  <a:pt x="244" y="99"/>
                </a:lnTo>
                <a:lnTo>
                  <a:pt x="244" y="99"/>
                </a:lnTo>
                <a:close/>
                <a:moveTo>
                  <a:pt x="165" y="100"/>
                </a:moveTo>
                <a:lnTo>
                  <a:pt x="165" y="100"/>
                </a:lnTo>
                <a:lnTo>
                  <a:pt x="166" y="102"/>
                </a:lnTo>
                <a:lnTo>
                  <a:pt x="166" y="105"/>
                </a:lnTo>
                <a:lnTo>
                  <a:pt x="166" y="105"/>
                </a:lnTo>
                <a:lnTo>
                  <a:pt x="171" y="105"/>
                </a:lnTo>
                <a:lnTo>
                  <a:pt x="174" y="103"/>
                </a:lnTo>
                <a:lnTo>
                  <a:pt x="174" y="103"/>
                </a:lnTo>
                <a:lnTo>
                  <a:pt x="172" y="102"/>
                </a:lnTo>
                <a:lnTo>
                  <a:pt x="172" y="99"/>
                </a:lnTo>
                <a:lnTo>
                  <a:pt x="172" y="99"/>
                </a:lnTo>
                <a:lnTo>
                  <a:pt x="165" y="100"/>
                </a:lnTo>
                <a:lnTo>
                  <a:pt x="165" y="100"/>
                </a:lnTo>
                <a:close/>
                <a:moveTo>
                  <a:pt x="319" y="102"/>
                </a:moveTo>
                <a:lnTo>
                  <a:pt x="319" y="102"/>
                </a:lnTo>
                <a:lnTo>
                  <a:pt x="320" y="105"/>
                </a:lnTo>
                <a:lnTo>
                  <a:pt x="323" y="106"/>
                </a:lnTo>
                <a:lnTo>
                  <a:pt x="331" y="108"/>
                </a:lnTo>
                <a:lnTo>
                  <a:pt x="338" y="106"/>
                </a:lnTo>
                <a:lnTo>
                  <a:pt x="341" y="106"/>
                </a:lnTo>
                <a:lnTo>
                  <a:pt x="345" y="103"/>
                </a:lnTo>
                <a:lnTo>
                  <a:pt x="345" y="103"/>
                </a:lnTo>
                <a:lnTo>
                  <a:pt x="331" y="100"/>
                </a:lnTo>
                <a:lnTo>
                  <a:pt x="325" y="100"/>
                </a:lnTo>
                <a:lnTo>
                  <a:pt x="319" y="102"/>
                </a:lnTo>
                <a:lnTo>
                  <a:pt x="319" y="102"/>
                </a:lnTo>
                <a:close/>
                <a:moveTo>
                  <a:pt x="143" y="103"/>
                </a:moveTo>
                <a:lnTo>
                  <a:pt x="143" y="103"/>
                </a:lnTo>
                <a:lnTo>
                  <a:pt x="145" y="105"/>
                </a:lnTo>
                <a:lnTo>
                  <a:pt x="146" y="106"/>
                </a:lnTo>
                <a:lnTo>
                  <a:pt x="149" y="106"/>
                </a:lnTo>
                <a:lnTo>
                  <a:pt x="154" y="105"/>
                </a:lnTo>
                <a:lnTo>
                  <a:pt x="159" y="105"/>
                </a:lnTo>
                <a:lnTo>
                  <a:pt x="159" y="105"/>
                </a:lnTo>
                <a:lnTo>
                  <a:pt x="159" y="103"/>
                </a:lnTo>
                <a:lnTo>
                  <a:pt x="157" y="102"/>
                </a:lnTo>
                <a:lnTo>
                  <a:pt x="154" y="102"/>
                </a:lnTo>
                <a:lnTo>
                  <a:pt x="143" y="103"/>
                </a:lnTo>
                <a:lnTo>
                  <a:pt x="143" y="103"/>
                </a:lnTo>
                <a:close/>
                <a:moveTo>
                  <a:pt x="527" y="102"/>
                </a:moveTo>
                <a:lnTo>
                  <a:pt x="527" y="102"/>
                </a:lnTo>
                <a:lnTo>
                  <a:pt x="527" y="105"/>
                </a:lnTo>
                <a:lnTo>
                  <a:pt x="527" y="105"/>
                </a:lnTo>
                <a:lnTo>
                  <a:pt x="532" y="105"/>
                </a:lnTo>
                <a:lnTo>
                  <a:pt x="532" y="105"/>
                </a:lnTo>
                <a:lnTo>
                  <a:pt x="532" y="102"/>
                </a:lnTo>
                <a:lnTo>
                  <a:pt x="531" y="102"/>
                </a:lnTo>
                <a:lnTo>
                  <a:pt x="527" y="102"/>
                </a:lnTo>
                <a:lnTo>
                  <a:pt x="527" y="102"/>
                </a:lnTo>
                <a:close/>
                <a:moveTo>
                  <a:pt x="421" y="108"/>
                </a:moveTo>
                <a:lnTo>
                  <a:pt x="421" y="108"/>
                </a:lnTo>
                <a:lnTo>
                  <a:pt x="427" y="108"/>
                </a:lnTo>
                <a:lnTo>
                  <a:pt x="430" y="106"/>
                </a:lnTo>
                <a:lnTo>
                  <a:pt x="431" y="105"/>
                </a:lnTo>
                <a:lnTo>
                  <a:pt x="431" y="105"/>
                </a:lnTo>
                <a:lnTo>
                  <a:pt x="422" y="103"/>
                </a:lnTo>
                <a:lnTo>
                  <a:pt x="422" y="103"/>
                </a:lnTo>
                <a:lnTo>
                  <a:pt x="421" y="106"/>
                </a:lnTo>
                <a:lnTo>
                  <a:pt x="421" y="108"/>
                </a:lnTo>
                <a:lnTo>
                  <a:pt x="421" y="108"/>
                </a:lnTo>
                <a:close/>
                <a:moveTo>
                  <a:pt x="221" y="111"/>
                </a:moveTo>
                <a:lnTo>
                  <a:pt x="221" y="111"/>
                </a:lnTo>
                <a:lnTo>
                  <a:pt x="232" y="109"/>
                </a:lnTo>
                <a:lnTo>
                  <a:pt x="242" y="109"/>
                </a:lnTo>
                <a:lnTo>
                  <a:pt x="242" y="109"/>
                </a:lnTo>
                <a:lnTo>
                  <a:pt x="242" y="108"/>
                </a:lnTo>
                <a:lnTo>
                  <a:pt x="242" y="106"/>
                </a:lnTo>
                <a:lnTo>
                  <a:pt x="242" y="106"/>
                </a:lnTo>
                <a:lnTo>
                  <a:pt x="236" y="105"/>
                </a:lnTo>
                <a:lnTo>
                  <a:pt x="229" y="105"/>
                </a:lnTo>
                <a:lnTo>
                  <a:pt x="224" y="106"/>
                </a:lnTo>
                <a:lnTo>
                  <a:pt x="223" y="109"/>
                </a:lnTo>
                <a:lnTo>
                  <a:pt x="221" y="111"/>
                </a:lnTo>
                <a:lnTo>
                  <a:pt x="221" y="111"/>
                </a:lnTo>
                <a:close/>
                <a:moveTo>
                  <a:pt x="404" y="105"/>
                </a:moveTo>
                <a:lnTo>
                  <a:pt x="404" y="105"/>
                </a:lnTo>
                <a:lnTo>
                  <a:pt x="402" y="106"/>
                </a:lnTo>
                <a:lnTo>
                  <a:pt x="402" y="106"/>
                </a:lnTo>
                <a:lnTo>
                  <a:pt x="404" y="109"/>
                </a:lnTo>
                <a:lnTo>
                  <a:pt x="404" y="109"/>
                </a:lnTo>
                <a:lnTo>
                  <a:pt x="409" y="111"/>
                </a:lnTo>
                <a:lnTo>
                  <a:pt x="415" y="109"/>
                </a:lnTo>
                <a:lnTo>
                  <a:pt x="415" y="109"/>
                </a:lnTo>
                <a:lnTo>
                  <a:pt x="416" y="105"/>
                </a:lnTo>
                <a:lnTo>
                  <a:pt x="416" y="105"/>
                </a:lnTo>
                <a:lnTo>
                  <a:pt x="404" y="105"/>
                </a:lnTo>
                <a:lnTo>
                  <a:pt x="404" y="105"/>
                </a:lnTo>
                <a:close/>
                <a:moveTo>
                  <a:pt x="448" y="106"/>
                </a:moveTo>
                <a:lnTo>
                  <a:pt x="448" y="106"/>
                </a:lnTo>
                <a:lnTo>
                  <a:pt x="450" y="111"/>
                </a:lnTo>
                <a:lnTo>
                  <a:pt x="450" y="114"/>
                </a:lnTo>
                <a:lnTo>
                  <a:pt x="450" y="114"/>
                </a:lnTo>
                <a:lnTo>
                  <a:pt x="456" y="114"/>
                </a:lnTo>
                <a:lnTo>
                  <a:pt x="462" y="114"/>
                </a:lnTo>
                <a:lnTo>
                  <a:pt x="462" y="114"/>
                </a:lnTo>
                <a:lnTo>
                  <a:pt x="462" y="109"/>
                </a:lnTo>
                <a:lnTo>
                  <a:pt x="460" y="105"/>
                </a:lnTo>
                <a:lnTo>
                  <a:pt x="460" y="105"/>
                </a:lnTo>
                <a:lnTo>
                  <a:pt x="454" y="105"/>
                </a:lnTo>
                <a:lnTo>
                  <a:pt x="448" y="106"/>
                </a:lnTo>
                <a:lnTo>
                  <a:pt x="448" y="106"/>
                </a:lnTo>
                <a:close/>
                <a:moveTo>
                  <a:pt x="470" y="116"/>
                </a:moveTo>
                <a:lnTo>
                  <a:pt x="470" y="116"/>
                </a:lnTo>
                <a:lnTo>
                  <a:pt x="477" y="116"/>
                </a:lnTo>
                <a:lnTo>
                  <a:pt x="486" y="117"/>
                </a:lnTo>
                <a:lnTo>
                  <a:pt x="486" y="117"/>
                </a:lnTo>
                <a:lnTo>
                  <a:pt x="488" y="114"/>
                </a:lnTo>
                <a:lnTo>
                  <a:pt x="489" y="111"/>
                </a:lnTo>
                <a:lnTo>
                  <a:pt x="489" y="106"/>
                </a:lnTo>
                <a:lnTo>
                  <a:pt x="489" y="106"/>
                </a:lnTo>
                <a:lnTo>
                  <a:pt x="483" y="105"/>
                </a:lnTo>
                <a:lnTo>
                  <a:pt x="476" y="105"/>
                </a:lnTo>
                <a:lnTo>
                  <a:pt x="473" y="106"/>
                </a:lnTo>
                <a:lnTo>
                  <a:pt x="471" y="108"/>
                </a:lnTo>
                <a:lnTo>
                  <a:pt x="470" y="111"/>
                </a:lnTo>
                <a:lnTo>
                  <a:pt x="470" y="116"/>
                </a:lnTo>
                <a:lnTo>
                  <a:pt x="470" y="116"/>
                </a:lnTo>
                <a:close/>
                <a:moveTo>
                  <a:pt x="634" y="109"/>
                </a:moveTo>
                <a:lnTo>
                  <a:pt x="634" y="109"/>
                </a:lnTo>
                <a:lnTo>
                  <a:pt x="634" y="108"/>
                </a:lnTo>
                <a:lnTo>
                  <a:pt x="633" y="106"/>
                </a:lnTo>
                <a:lnTo>
                  <a:pt x="628" y="105"/>
                </a:lnTo>
                <a:lnTo>
                  <a:pt x="628" y="105"/>
                </a:lnTo>
                <a:lnTo>
                  <a:pt x="630" y="106"/>
                </a:lnTo>
                <a:lnTo>
                  <a:pt x="631" y="108"/>
                </a:lnTo>
                <a:lnTo>
                  <a:pt x="634" y="109"/>
                </a:lnTo>
                <a:lnTo>
                  <a:pt x="634" y="109"/>
                </a:lnTo>
                <a:close/>
                <a:moveTo>
                  <a:pt x="194" y="114"/>
                </a:moveTo>
                <a:lnTo>
                  <a:pt x="194" y="114"/>
                </a:lnTo>
                <a:lnTo>
                  <a:pt x="207" y="112"/>
                </a:lnTo>
                <a:lnTo>
                  <a:pt x="213" y="111"/>
                </a:lnTo>
                <a:lnTo>
                  <a:pt x="215" y="109"/>
                </a:lnTo>
                <a:lnTo>
                  <a:pt x="215" y="106"/>
                </a:lnTo>
                <a:lnTo>
                  <a:pt x="215" y="106"/>
                </a:lnTo>
                <a:lnTo>
                  <a:pt x="209" y="106"/>
                </a:lnTo>
                <a:lnTo>
                  <a:pt x="203" y="106"/>
                </a:lnTo>
                <a:lnTo>
                  <a:pt x="197" y="109"/>
                </a:lnTo>
                <a:lnTo>
                  <a:pt x="195" y="111"/>
                </a:lnTo>
                <a:lnTo>
                  <a:pt x="194" y="114"/>
                </a:lnTo>
                <a:lnTo>
                  <a:pt x="194" y="114"/>
                </a:lnTo>
                <a:close/>
                <a:moveTo>
                  <a:pt x="392" y="106"/>
                </a:moveTo>
                <a:lnTo>
                  <a:pt x="392" y="106"/>
                </a:lnTo>
                <a:lnTo>
                  <a:pt x="387" y="106"/>
                </a:lnTo>
                <a:lnTo>
                  <a:pt x="386" y="106"/>
                </a:lnTo>
                <a:lnTo>
                  <a:pt x="384" y="106"/>
                </a:lnTo>
                <a:lnTo>
                  <a:pt x="384" y="106"/>
                </a:lnTo>
                <a:lnTo>
                  <a:pt x="389" y="108"/>
                </a:lnTo>
                <a:lnTo>
                  <a:pt x="392" y="108"/>
                </a:lnTo>
                <a:lnTo>
                  <a:pt x="392" y="106"/>
                </a:lnTo>
                <a:lnTo>
                  <a:pt x="392" y="106"/>
                </a:lnTo>
                <a:close/>
                <a:moveTo>
                  <a:pt x="81" y="120"/>
                </a:moveTo>
                <a:lnTo>
                  <a:pt x="81" y="120"/>
                </a:lnTo>
                <a:lnTo>
                  <a:pt x="87" y="119"/>
                </a:lnTo>
                <a:lnTo>
                  <a:pt x="91" y="116"/>
                </a:lnTo>
                <a:lnTo>
                  <a:pt x="96" y="112"/>
                </a:lnTo>
                <a:lnTo>
                  <a:pt x="98" y="111"/>
                </a:lnTo>
                <a:lnTo>
                  <a:pt x="98" y="108"/>
                </a:lnTo>
                <a:lnTo>
                  <a:pt x="98" y="108"/>
                </a:lnTo>
                <a:lnTo>
                  <a:pt x="91" y="109"/>
                </a:lnTo>
                <a:lnTo>
                  <a:pt x="85" y="111"/>
                </a:lnTo>
                <a:lnTo>
                  <a:pt x="81" y="114"/>
                </a:lnTo>
                <a:lnTo>
                  <a:pt x="81" y="117"/>
                </a:lnTo>
                <a:lnTo>
                  <a:pt x="81" y="120"/>
                </a:lnTo>
                <a:lnTo>
                  <a:pt x="81" y="120"/>
                </a:lnTo>
                <a:close/>
                <a:moveTo>
                  <a:pt x="294" y="108"/>
                </a:moveTo>
                <a:lnTo>
                  <a:pt x="294" y="108"/>
                </a:lnTo>
                <a:lnTo>
                  <a:pt x="294" y="109"/>
                </a:lnTo>
                <a:lnTo>
                  <a:pt x="296" y="111"/>
                </a:lnTo>
                <a:lnTo>
                  <a:pt x="297" y="109"/>
                </a:lnTo>
                <a:lnTo>
                  <a:pt x="299" y="108"/>
                </a:lnTo>
                <a:lnTo>
                  <a:pt x="299" y="108"/>
                </a:lnTo>
                <a:lnTo>
                  <a:pt x="296" y="108"/>
                </a:lnTo>
                <a:lnTo>
                  <a:pt x="294" y="108"/>
                </a:lnTo>
                <a:lnTo>
                  <a:pt x="294" y="108"/>
                </a:lnTo>
                <a:close/>
                <a:moveTo>
                  <a:pt x="520" y="111"/>
                </a:moveTo>
                <a:lnTo>
                  <a:pt x="520" y="111"/>
                </a:lnTo>
                <a:lnTo>
                  <a:pt x="514" y="108"/>
                </a:lnTo>
                <a:lnTo>
                  <a:pt x="509" y="108"/>
                </a:lnTo>
                <a:lnTo>
                  <a:pt x="506" y="108"/>
                </a:lnTo>
                <a:lnTo>
                  <a:pt x="506" y="108"/>
                </a:lnTo>
                <a:lnTo>
                  <a:pt x="512" y="109"/>
                </a:lnTo>
                <a:lnTo>
                  <a:pt x="520" y="111"/>
                </a:lnTo>
                <a:lnTo>
                  <a:pt x="520" y="111"/>
                </a:lnTo>
                <a:close/>
                <a:moveTo>
                  <a:pt x="639" y="108"/>
                </a:moveTo>
                <a:lnTo>
                  <a:pt x="639" y="108"/>
                </a:lnTo>
                <a:lnTo>
                  <a:pt x="640" y="111"/>
                </a:lnTo>
                <a:lnTo>
                  <a:pt x="640" y="112"/>
                </a:lnTo>
                <a:lnTo>
                  <a:pt x="640" y="112"/>
                </a:lnTo>
                <a:lnTo>
                  <a:pt x="649" y="112"/>
                </a:lnTo>
                <a:lnTo>
                  <a:pt x="649" y="112"/>
                </a:lnTo>
                <a:lnTo>
                  <a:pt x="649" y="111"/>
                </a:lnTo>
                <a:lnTo>
                  <a:pt x="649" y="109"/>
                </a:lnTo>
                <a:lnTo>
                  <a:pt x="646" y="108"/>
                </a:lnTo>
                <a:lnTo>
                  <a:pt x="639" y="108"/>
                </a:lnTo>
                <a:lnTo>
                  <a:pt x="639" y="108"/>
                </a:lnTo>
                <a:close/>
                <a:moveTo>
                  <a:pt x="364" y="108"/>
                </a:moveTo>
                <a:lnTo>
                  <a:pt x="364" y="108"/>
                </a:lnTo>
                <a:lnTo>
                  <a:pt x="361" y="117"/>
                </a:lnTo>
                <a:lnTo>
                  <a:pt x="361" y="117"/>
                </a:lnTo>
                <a:lnTo>
                  <a:pt x="373" y="117"/>
                </a:lnTo>
                <a:lnTo>
                  <a:pt x="373" y="117"/>
                </a:lnTo>
                <a:lnTo>
                  <a:pt x="383" y="116"/>
                </a:lnTo>
                <a:lnTo>
                  <a:pt x="387" y="114"/>
                </a:lnTo>
                <a:lnTo>
                  <a:pt x="390" y="112"/>
                </a:lnTo>
                <a:lnTo>
                  <a:pt x="390" y="112"/>
                </a:lnTo>
                <a:lnTo>
                  <a:pt x="377" y="109"/>
                </a:lnTo>
                <a:lnTo>
                  <a:pt x="364" y="108"/>
                </a:lnTo>
                <a:lnTo>
                  <a:pt x="364" y="108"/>
                </a:lnTo>
                <a:close/>
                <a:moveTo>
                  <a:pt x="52" y="144"/>
                </a:moveTo>
                <a:lnTo>
                  <a:pt x="52" y="144"/>
                </a:lnTo>
                <a:lnTo>
                  <a:pt x="59" y="137"/>
                </a:lnTo>
                <a:lnTo>
                  <a:pt x="67" y="129"/>
                </a:lnTo>
                <a:lnTo>
                  <a:pt x="78" y="111"/>
                </a:lnTo>
                <a:lnTo>
                  <a:pt x="78" y="111"/>
                </a:lnTo>
                <a:lnTo>
                  <a:pt x="75" y="109"/>
                </a:lnTo>
                <a:lnTo>
                  <a:pt x="75" y="109"/>
                </a:lnTo>
                <a:lnTo>
                  <a:pt x="72" y="108"/>
                </a:lnTo>
                <a:lnTo>
                  <a:pt x="72" y="108"/>
                </a:lnTo>
                <a:lnTo>
                  <a:pt x="65" y="114"/>
                </a:lnTo>
                <a:lnTo>
                  <a:pt x="59" y="122"/>
                </a:lnTo>
                <a:lnTo>
                  <a:pt x="55" y="132"/>
                </a:lnTo>
                <a:lnTo>
                  <a:pt x="52" y="144"/>
                </a:lnTo>
                <a:lnTo>
                  <a:pt x="52" y="144"/>
                </a:lnTo>
                <a:close/>
                <a:moveTo>
                  <a:pt x="102" y="120"/>
                </a:moveTo>
                <a:lnTo>
                  <a:pt x="102" y="120"/>
                </a:lnTo>
                <a:lnTo>
                  <a:pt x="105" y="123"/>
                </a:lnTo>
                <a:lnTo>
                  <a:pt x="107" y="128"/>
                </a:lnTo>
                <a:lnTo>
                  <a:pt x="107" y="128"/>
                </a:lnTo>
                <a:lnTo>
                  <a:pt x="114" y="125"/>
                </a:lnTo>
                <a:lnTo>
                  <a:pt x="120" y="122"/>
                </a:lnTo>
                <a:lnTo>
                  <a:pt x="123" y="117"/>
                </a:lnTo>
                <a:lnTo>
                  <a:pt x="126" y="109"/>
                </a:lnTo>
                <a:lnTo>
                  <a:pt x="126" y="109"/>
                </a:lnTo>
                <a:lnTo>
                  <a:pt x="119" y="109"/>
                </a:lnTo>
                <a:lnTo>
                  <a:pt x="113" y="111"/>
                </a:lnTo>
                <a:lnTo>
                  <a:pt x="107" y="116"/>
                </a:lnTo>
                <a:lnTo>
                  <a:pt x="102" y="120"/>
                </a:lnTo>
                <a:lnTo>
                  <a:pt x="102" y="120"/>
                </a:lnTo>
                <a:close/>
                <a:moveTo>
                  <a:pt x="303" y="114"/>
                </a:moveTo>
                <a:lnTo>
                  <a:pt x="303" y="114"/>
                </a:lnTo>
                <a:lnTo>
                  <a:pt x="309" y="112"/>
                </a:lnTo>
                <a:lnTo>
                  <a:pt x="314" y="111"/>
                </a:lnTo>
                <a:lnTo>
                  <a:pt x="314" y="111"/>
                </a:lnTo>
                <a:lnTo>
                  <a:pt x="311" y="109"/>
                </a:lnTo>
                <a:lnTo>
                  <a:pt x="306" y="109"/>
                </a:lnTo>
                <a:lnTo>
                  <a:pt x="303" y="111"/>
                </a:lnTo>
                <a:lnTo>
                  <a:pt x="303" y="114"/>
                </a:lnTo>
                <a:lnTo>
                  <a:pt x="303" y="114"/>
                </a:lnTo>
                <a:close/>
                <a:moveTo>
                  <a:pt x="343" y="119"/>
                </a:moveTo>
                <a:lnTo>
                  <a:pt x="343" y="119"/>
                </a:lnTo>
                <a:lnTo>
                  <a:pt x="354" y="119"/>
                </a:lnTo>
                <a:lnTo>
                  <a:pt x="354" y="119"/>
                </a:lnTo>
                <a:lnTo>
                  <a:pt x="357" y="114"/>
                </a:lnTo>
                <a:lnTo>
                  <a:pt x="357" y="108"/>
                </a:lnTo>
                <a:lnTo>
                  <a:pt x="357" y="108"/>
                </a:lnTo>
                <a:lnTo>
                  <a:pt x="351" y="109"/>
                </a:lnTo>
                <a:lnTo>
                  <a:pt x="346" y="111"/>
                </a:lnTo>
                <a:lnTo>
                  <a:pt x="345" y="114"/>
                </a:lnTo>
                <a:lnTo>
                  <a:pt x="343" y="119"/>
                </a:lnTo>
                <a:lnTo>
                  <a:pt x="343" y="119"/>
                </a:lnTo>
                <a:close/>
                <a:moveTo>
                  <a:pt x="434" y="112"/>
                </a:moveTo>
                <a:lnTo>
                  <a:pt x="434" y="112"/>
                </a:lnTo>
                <a:lnTo>
                  <a:pt x="438" y="112"/>
                </a:lnTo>
                <a:lnTo>
                  <a:pt x="439" y="112"/>
                </a:lnTo>
                <a:lnTo>
                  <a:pt x="439" y="112"/>
                </a:lnTo>
                <a:lnTo>
                  <a:pt x="439" y="111"/>
                </a:lnTo>
                <a:lnTo>
                  <a:pt x="439" y="108"/>
                </a:lnTo>
                <a:lnTo>
                  <a:pt x="439" y="108"/>
                </a:lnTo>
                <a:lnTo>
                  <a:pt x="436" y="109"/>
                </a:lnTo>
                <a:lnTo>
                  <a:pt x="434" y="112"/>
                </a:lnTo>
                <a:lnTo>
                  <a:pt x="434" y="112"/>
                </a:lnTo>
                <a:close/>
                <a:moveTo>
                  <a:pt x="497" y="117"/>
                </a:moveTo>
                <a:lnTo>
                  <a:pt x="497" y="117"/>
                </a:lnTo>
                <a:lnTo>
                  <a:pt x="514" y="117"/>
                </a:lnTo>
                <a:lnTo>
                  <a:pt x="514" y="117"/>
                </a:lnTo>
                <a:lnTo>
                  <a:pt x="506" y="112"/>
                </a:lnTo>
                <a:lnTo>
                  <a:pt x="497" y="108"/>
                </a:lnTo>
                <a:lnTo>
                  <a:pt x="497" y="108"/>
                </a:lnTo>
                <a:lnTo>
                  <a:pt x="497" y="117"/>
                </a:lnTo>
                <a:lnTo>
                  <a:pt x="497" y="117"/>
                </a:lnTo>
                <a:close/>
                <a:moveTo>
                  <a:pt x="146" y="109"/>
                </a:moveTo>
                <a:lnTo>
                  <a:pt x="146" y="109"/>
                </a:lnTo>
                <a:lnTo>
                  <a:pt x="146" y="111"/>
                </a:lnTo>
                <a:lnTo>
                  <a:pt x="148" y="112"/>
                </a:lnTo>
                <a:lnTo>
                  <a:pt x="151" y="112"/>
                </a:lnTo>
                <a:lnTo>
                  <a:pt x="155" y="111"/>
                </a:lnTo>
                <a:lnTo>
                  <a:pt x="157" y="109"/>
                </a:lnTo>
                <a:lnTo>
                  <a:pt x="157" y="109"/>
                </a:lnTo>
                <a:lnTo>
                  <a:pt x="146" y="109"/>
                </a:lnTo>
                <a:lnTo>
                  <a:pt x="146" y="109"/>
                </a:lnTo>
                <a:close/>
                <a:moveTo>
                  <a:pt x="183" y="114"/>
                </a:moveTo>
                <a:lnTo>
                  <a:pt x="183" y="114"/>
                </a:lnTo>
                <a:lnTo>
                  <a:pt x="184" y="114"/>
                </a:lnTo>
                <a:lnTo>
                  <a:pt x="186" y="112"/>
                </a:lnTo>
                <a:lnTo>
                  <a:pt x="189" y="109"/>
                </a:lnTo>
                <a:lnTo>
                  <a:pt x="189" y="109"/>
                </a:lnTo>
                <a:lnTo>
                  <a:pt x="186" y="109"/>
                </a:lnTo>
                <a:lnTo>
                  <a:pt x="183" y="109"/>
                </a:lnTo>
                <a:lnTo>
                  <a:pt x="181" y="111"/>
                </a:lnTo>
                <a:lnTo>
                  <a:pt x="183" y="114"/>
                </a:lnTo>
                <a:lnTo>
                  <a:pt x="183" y="114"/>
                </a:lnTo>
                <a:close/>
                <a:moveTo>
                  <a:pt x="274" y="119"/>
                </a:moveTo>
                <a:lnTo>
                  <a:pt x="274" y="119"/>
                </a:lnTo>
                <a:lnTo>
                  <a:pt x="280" y="119"/>
                </a:lnTo>
                <a:lnTo>
                  <a:pt x="285" y="119"/>
                </a:lnTo>
                <a:lnTo>
                  <a:pt x="285" y="119"/>
                </a:lnTo>
                <a:lnTo>
                  <a:pt x="284" y="112"/>
                </a:lnTo>
                <a:lnTo>
                  <a:pt x="279" y="109"/>
                </a:lnTo>
                <a:lnTo>
                  <a:pt x="279" y="109"/>
                </a:lnTo>
                <a:lnTo>
                  <a:pt x="277" y="114"/>
                </a:lnTo>
                <a:lnTo>
                  <a:pt x="274" y="119"/>
                </a:lnTo>
                <a:lnTo>
                  <a:pt x="274" y="119"/>
                </a:lnTo>
                <a:close/>
                <a:moveTo>
                  <a:pt x="538" y="109"/>
                </a:moveTo>
                <a:lnTo>
                  <a:pt x="538" y="109"/>
                </a:lnTo>
                <a:lnTo>
                  <a:pt x="538" y="111"/>
                </a:lnTo>
                <a:lnTo>
                  <a:pt x="540" y="112"/>
                </a:lnTo>
                <a:lnTo>
                  <a:pt x="543" y="112"/>
                </a:lnTo>
                <a:lnTo>
                  <a:pt x="543" y="112"/>
                </a:lnTo>
                <a:lnTo>
                  <a:pt x="543" y="109"/>
                </a:lnTo>
                <a:lnTo>
                  <a:pt x="543" y="109"/>
                </a:lnTo>
                <a:lnTo>
                  <a:pt x="541" y="109"/>
                </a:lnTo>
                <a:lnTo>
                  <a:pt x="538" y="109"/>
                </a:lnTo>
                <a:lnTo>
                  <a:pt x="538" y="109"/>
                </a:lnTo>
                <a:close/>
                <a:moveTo>
                  <a:pt x="130" y="119"/>
                </a:moveTo>
                <a:lnTo>
                  <a:pt x="130" y="119"/>
                </a:lnTo>
                <a:lnTo>
                  <a:pt x="140" y="116"/>
                </a:lnTo>
                <a:lnTo>
                  <a:pt x="140" y="116"/>
                </a:lnTo>
                <a:lnTo>
                  <a:pt x="137" y="112"/>
                </a:lnTo>
                <a:lnTo>
                  <a:pt x="134" y="109"/>
                </a:lnTo>
                <a:lnTo>
                  <a:pt x="134" y="109"/>
                </a:lnTo>
                <a:lnTo>
                  <a:pt x="130" y="119"/>
                </a:lnTo>
                <a:lnTo>
                  <a:pt x="130" y="119"/>
                </a:lnTo>
                <a:close/>
                <a:moveTo>
                  <a:pt x="654" y="111"/>
                </a:moveTo>
                <a:lnTo>
                  <a:pt x="654" y="111"/>
                </a:lnTo>
                <a:lnTo>
                  <a:pt x="657" y="112"/>
                </a:lnTo>
                <a:lnTo>
                  <a:pt x="659" y="112"/>
                </a:lnTo>
                <a:lnTo>
                  <a:pt x="659" y="111"/>
                </a:lnTo>
                <a:lnTo>
                  <a:pt x="659" y="111"/>
                </a:lnTo>
                <a:lnTo>
                  <a:pt x="657" y="109"/>
                </a:lnTo>
                <a:lnTo>
                  <a:pt x="656" y="109"/>
                </a:lnTo>
                <a:lnTo>
                  <a:pt x="656" y="111"/>
                </a:lnTo>
                <a:lnTo>
                  <a:pt x="654" y="111"/>
                </a:lnTo>
                <a:lnTo>
                  <a:pt x="654" y="111"/>
                </a:lnTo>
                <a:close/>
                <a:moveTo>
                  <a:pt x="267" y="112"/>
                </a:moveTo>
                <a:lnTo>
                  <a:pt x="267" y="112"/>
                </a:lnTo>
                <a:lnTo>
                  <a:pt x="267" y="116"/>
                </a:lnTo>
                <a:lnTo>
                  <a:pt x="267" y="117"/>
                </a:lnTo>
                <a:lnTo>
                  <a:pt x="268" y="117"/>
                </a:lnTo>
                <a:lnTo>
                  <a:pt x="268" y="117"/>
                </a:lnTo>
                <a:lnTo>
                  <a:pt x="270" y="114"/>
                </a:lnTo>
                <a:lnTo>
                  <a:pt x="271" y="112"/>
                </a:lnTo>
                <a:lnTo>
                  <a:pt x="270" y="111"/>
                </a:lnTo>
                <a:lnTo>
                  <a:pt x="270" y="111"/>
                </a:lnTo>
                <a:lnTo>
                  <a:pt x="268" y="112"/>
                </a:lnTo>
                <a:lnTo>
                  <a:pt x="267" y="112"/>
                </a:lnTo>
                <a:lnTo>
                  <a:pt x="267" y="112"/>
                </a:lnTo>
                <a:close/>
                <a:moveTo>
                  <a:pt x="547" y="114"/>
                </a:moveTo>
                <a:lnTo>
                  <a:pt x="547" y="114"/>
                </a:lnTo>
                <a:lnTo>
                  <a:pt x="550" y="116"/>
                </a:lnTo>
                <a:lnTo>
                  <a:pt x="553" y="116"/>
                </a:lnTo>
                <a:lnTo>
                  <a:pt x="561" y="116"/>
                </a:lnTo>
                <a:lnTo>
                  <a:pt x="561" y="116"/>
                </a:lnTo>
                <a:lnTo>
                  <a:pt x="558" y="112"/>
                </a:lnTo>
                <a:lnTo>
                  <a:pt x="555" y="111"/>
                </a:lnTo>
                <a:lnTo>
                  <a:pt x="550" y="111"/>
                </a:lnTo>
                <a:lnTo>
                  <a:pt x="549" y="112"/>
                </a:lnTo>
                <a:lnTo>
                  <a:pt x="547" y="114"/>
                </a:lnTo>
                <a:lnTo>
                  <a:pt x="547" y="114"/>
                </a:lnTo>
                <a:close/>
                <a:moveTo>
                  <a:pt x="177" y="114"/>
                </a:moveTo>
                <a:lnTo>
                  <a:pt x="177" y="114"/>
                </a:lnTo>
                <a:lnTo>
                  <a:pt x="175" y="111"/>
                </a:lnTo>
                <a:lnTo>
                  <a:pt x="175" y="111"/>
                </a:lnTo>
                <a:lnTo>
                  <a:pt x="172" y="111"/>
                </a:lnTo>
                <a:lnTo>
                  <a:pt x="172" y="111"/>
                </a:lnTo>
                <a:lnTo>
                  <a:pt x="174" y="114"/>
                </a:lnTo>
                <a:lnTo>
                  <a:pt x="174" y="114"/>
                </a:lnTo>
                <a:lnTo>
                  <a:pt x="177" y="114"/>
                </a:lnTo>
                <a:lnTo>
                  <a:pt x="177" y="114"/>
                </a:lnTo>
                <a:close/>
                <a:moveTo>
                  <a:pt x="523" y="114"/>
                </a:moveTo>
                <a:lnTo>
                  <a:pt x="523" y="114"/>
                </a:lnTo>
                <a:lnTo>
                  <a:pt x="527" y="116"/>
                </a:lnTo>
                <a:lnTo>
                  <a:pt x="532" y="116"/>
                </a:lnTo>
                <a:lnTo>
                  <a:pt x="532" y="116"/>
                </a:lnTo>
                <a:lnTo>
                  <a:pt x="531" y="114"/>
                </a:lnTo>
                <a:lnTo>
                  <a:pt x="529" y="112"/>
                </a:lnTo>
                <a:lnTo>
                  <a:pt x="526" y="112"/>
                </a:lnTo>
                <a:lnTo>
                  <a:pt x="523" y="114"/>
                </a:lnTo>
                <a:lnTo>
                  <a:pt x="523" y="114"/>
                </a:lnTo>
                <a:close/>
                <a:moveTo>
                  <a:pt x="337" y="119"/>
                </a:moveTo>
                <a:lnTo>
                  <a:pt x="337" y="119"/>
                </a:lnTo>
                <a:lnTo>
                  <a:pt x="335" y="116"/>
                </a:lnTo>
                <a:lnTo>
                  <a:pt x="334" y="114"/>
                </a:lnTo>
                <a:lnTo>
                  <a:pt x="326" y="112"/>
                </a:lnTo>
                <a:lnTo>
                  <a:pt x="326" y="112"/>
                </a:lnTo>
                <a:lnTo>
                  <a:pt x="328" y="116"/>
                </a:lnTo>
                <a:lnTo>
                  <a:pt x="331" y="119"/>
                </a:lnTo>
                <a:lnTo>
                  <a:pt x="334" y="119"/>
                </a:lnTo>
                <a:lnTo>
                  <a:pt x="337" y="119"/>
                </a:lnTo>
                <a:lnTo>
                  <a:pt x="337" y="119"/>
                </a:lnTo>
                <a:close/>
                <a:moveTo>
                  <a:pt x="216" y="117"/>
                </a:moveTo>
                <a:lnTo>
                  <a:pt x="216" y="117"/>
                </a:lnTo>
                <a:lnTo>
                  <a:pt x="223" y="117"/>
                </a:lnTo>
                <a:lnTo>
                  <a:pt x="229" y="117"/>
                </a:lnTo>
                <a:lnTo>
                  <a:pt x="233" y="117"/>
                </a:lnTo>
                <a:lnTo>
                  <a:pt x="236" y="114"/>
                </a:lnTo>
                <a:lnTo>
                  <a:pt x="236" y="114"/>
                </a:lnTo>
                <a:lnTo>
                  <a:pt x="226" y="116"/>
                </a:lnTo>
                <a:lnTo>
                  <a:pt x="221" y="116"/>
                </a:lnTo>
                <a:lnTo>
                  <a:pt x="216" y="117"/>
                </a:lnTo>
                <a:lnTo>
                  <a:pt x="216" y="117"/>
                </a:lnTo>
                <a:close/>
                <a:moveTo>
                  <a:pt x="256" y="117"/>
                </a:moveTo>
                <a:lnTo>
                  <a:pt x="256" y="117"/>
                </a:lnTo>
                <a:lnTo>
                  <a:pt x="262" y="117"/>
                </a:lnTo>
                <a:lnTo>
                  <a:pt x="262" y="117"/>
                </a:lnTo>
                <a:lnTo>
                  <a:pt x="261" y="116"/>
                </a:lnTo>
                <a:lnTo>
                  <a:pt x="259" y="116"/>
                </a:lnTo>
                <a:lnTo>
                  <a:pt x="256" y="117"/>
                </a:lnTo>
                <a:lnTo>
                  <a:pt x="256" y="117"/>
                </a:lnTo>
                <a:close/>
                <a:moveTo>
                  <a:pt x="209" y="119"/>
                </a:moveTo>
                <a:lnTo>
                  <a:pt x="209" y="119"/>
                </a:lnTo>
                <a:lnTo>
                  <a:pt x="209" y="117"/>
                </a:lnTo>
                <a:lnTo>
                  <a:pt x="209" y="116"/>
                </a:lnTo>
                <a:lnTo>
                  <a:pt x="209" y="116"/>
                </a:lnTo>
                <a:lnTo>
                  <a:pt x="209" y="117"/>
                </a:lnTo>
                <a:lnTo>
                  <a:pt x="207" y="117"/>
                </a:lnTo>
                <a:lnTo>
                  <a:pt x="207" y="116"/>
                </a:lnTo>
                <a:lnTo>
                  <a:pt x="206" y="116"/>
                </a:lnTo>
                <a:lnTo>
                  <a:pt x="206" y="117"/>
                </a:lnTo>
                <a:lnTo>
                  <a:pt x="206" y="117"/>
                </a:lnTo>
                <a:lnTo>
                  <a:pt x="206" y="119"/>
                </a:lnTo>
                <a:lnTo>
                  <a:pt x="206" y="119"/>
                </a:lnTo>
                <a:lnTo>
                  <a:pt x="207" y="117"/>
                </a:lnTo>
                <a:lnTo>
                  <a:pt x="207" y="117"/>
                </a:lnTo>
                <a:lnTo>
                  <a:pt x="209" y="119"/>
                </a:lnTo>
                <a:lnTo>
                  <a:pt x="209" y="119"/>
                </a:lnTo>
                <a:close/>
                <a:moveTo>
                  <a:pt x="194" y="119"/>
                </a:moveTo>
                <a:lnTo>
                  <a:pt x="194" y="119"/>
                </a:lnTo>
                <a:lnTo>
                  <a:pt x="198" y="119"/>
                </a:lnTo>
                <a:lnTo>
                  <a:pt x="201" y="119"/>
                </a:lnTo>
                <a:lnTo>
                  <a:pt x="203" y="117"/>
                </a:lnTo>
                <a:lnTo>
                  <a:pt x="203" y="117"/>
                </a:lnTo>
                <a:lnTo>
                  <a:pt x="198" y="117"/>
                </a:lnTo>
                <a:lnTo>
                  <a:pt x="195" y="119"/>
                </a:lnTo>
                <a:lnTo>
                  <a:pt x="194" y="119"/>
                </a:lnTo>
                <a:lnTo>
                  <a:pt x="194" y="119"/>
                </a:lnTo>
                <a:close/>
                <a:moveTo>
                  <a:pt x="730" y="122"/>
                </a:moveTo>
                <a:lnTo>
                  <a:pt x="730" y="122"/>
                </a:lnTo>
                <a:lnTo>
                  <a:pt x="729" y="119"/>
                </a:lnTo>
                <a:lnTo>
                  <a:pt x="729" y="117"/>
                </a:lnTo>
                <a:lnTo>
                  <a:pt x="727" y="117"/>
                </a:lnTo>
                <a:lnTo>
                  <a:pt x="727" y="117"/>
                </a:lnTo>
                <a:lnTo>
                  <a:pt x="727" y="120"/>
                </a:lnTo>
                <a:lnTo>
                  <a:pt x="729" y="122"/>
                </a:lnTo>
                <a:lnTo>
                  <a:pt x="730" y="122"/>
                </a:lnTo>
                <a:lnTo>
                  <a:pt x="730" y="122"/>
                </a:lnTo>
                <a:close/>
                <a:moveTo>
                  <a:pt x="151" y="126"/>
                </a:moveTo>
                <a:lnTo>
                  <a:pt x="151" y="126"/>
                </a:lnTo>
                <a:lnTo>
                  <a:pt x="157" y="125"/>
                </a:lnTo>
                <a:lnTo>
                  <a:pt x="162" y="123"/>
                </a:lnTo>
                <a:lnTo>
                  <a:pt x="171" y="119"/>
                </a:lnTo>
                <a:lnTo>
                  <a:pt x="171" y="119"/>
                </a:lnTo>
                <a:lnTo>
                  <a:pt x="160" y="119"/>
                </a:lnTo>
                <a:lnTo>
                  <a:pt x="149" y="117"/>
                </a:lnTo>
                <a:lnTo>
                  <a:pt x="149" y="117"/>
                </a:lnTo>
                <a:lnTo>
                  <a:pt x="149" y="122"/>
                </a:lnTo>
                <a:lnTo>
                  <a:pt x="151" y="126"/>
                </a:lnTo>
                <a:lnTo>
                  <a:pt x="151" y="126"/>
                </a:lnTo>
                <a:close/>
                <a:moveTo>
                  <a:pt x="404" y="119"/>
                </a:moveTo>
                <a:lnTo>
                  <a:pt x="404" y="119"/>
                </a:lnTo>
                <a:lnTo>
                  <a:pt x="409" y="120"/>
                </a:lnTo>
                <a:lnTo>
                  <a:pt x="412" y="119"/>
                </a:lnTo>
                <a:lnTo>
                  <a:pt x="413" y="119"/>
                </a:lnTo>
                <a:lnTo>
                  <a:pt x="413" y="119"/>
                </a:lnTo>
                <a:lnTo>
                  <a:pt x="409" y="117"/>
                </a:lnTo>
                <a:lnTo>
                  <a:pt x="407" y="117"/>
                </a:lnTo>
                <a:lnTo>
                  <a:pt x="404" y="119"/>
                </a:lnTo>
                <a:lnTo>
                  <a:pt x="404" y="119"/>
                </a:lnTo>
                <a:close/>
                <a:moveTo>
                  <a:pt x="741" y="125"/>
                </a:moveTo>
                <a:lnTo>
                  <a:pt x="741" y="125"/>
                </a:lnTo>
                <a:lnTo>
                  <a:pt x="739" y="120"/>
                </a:lnTo>
                <a:lnTo>
                  <a:pt x="738" y="119"/>
                </a:lnTo>
                <a:lnTo>
                  <a:pt x="738" y="119"/>
                </a:lnTo>
                <a:lnTo>
                  <a:pt x="738" y="119"/>
                </a:lnTo>
                <a:lnTo>
                  <a:pt x="739" y="122"/>
                </a:lnTo>
                <a:lnTo>
                  <a:pt x="741" y="125"/>
                </a:lnTo>
                <a:lnTo>
                  <a:pt x="741" y="125"/>
                </a:lnTo>
                <a:close/>
                <a:moveTo>
                  <a:pt x="300" y="119"/>
                </a:moveTo>
                <a:lnTo>
                  <a:pt x="300" y="119"/>
                </a:lnTo>
                <a:lnTo>
                  <a:pt x="299" y="120"/>
                </a:lnTo>
                <a:lnTo>
                  <a:pt x="297" y="123"/>
                </a:lnTo>
                <a:lnTo>
                  <a:pt x="297" y="123"/>
                </a:lnTo>
                <a:lnTo>
                  <a:pt x="299" y="125"/>
                </a:lnTo>
                <a:lnTo>
                  <a:pt x="302" y="126"/>
                </a:lnTo>
                <a:lnTo>
                  <a:pt x="308" y="126"/>
                </a:lnTo>
                <a:lnTo>
                  <a:pt x="323" y="125"/>
                </a:lnTo>
                <a:lnTo>
                  <a:pt x="323" y="125"/>
                </a:lnTo>
                <a:lnTo>
                  <a:pt x="320" y="122"/>
                </a:lnTo>
                <a:lnTo>
                  <a:pt x="319" y="120"/>
                </a:lnTo>
                <a:lnTo>
                  <a:pt x="312" y="119"/>
                </a:lnTo>
                <a:lnTo>
                  <a:pt x="306" y="119"/>
                </a:lnTo>
                <a:lnTo>
                  <a:pt x="300" y="119"/>
                </a:lnTo>
                <a:lnTo>
                  <a:pt x="300" y="119"/>
                </a:lnTo>
                <a:close/>
                <a:moveTo>
                  <a:pt x="126" y="125"/>
                </a:moveTo>
                <a:lnTo>
                  <a:pt x="126" y="125"/>
                </a:lnTo>
                <a:lnTo>
                  <a:pt x="125" y="128"/>
                </a:lnTo>
                <a:lnTo>
                  <a:pt x="123" y="131"/>
                </a:lnTo>
                <a:lnTo>
                  <a:pt x="125" y="132"/>
                </a:lnTo>
                <a:lnTo>
                  <a:pt x="125" y="132"/>
                </a:lnTo>
                <a:lnTo>
                  <a:pt x="128" y="128"/>
                </a:lnTo>
                <a:lnTo>
                  <a:pt x="133" y="126"/>
                </a:lnTo>
                <a:lnTo>
                  <a:pt x="139" y="126"/>
                </a:lnTo>
                <a:lnTo>
                  <a:pt x="146" y="128"/>
                </a:lnTo>
                <a:lnTo>
                  <a:pt x="146" y="128"/>
                </a:lnTo>
                <a:lnTo>
                  <a:pt x="145" y="123"/>
                </a:lnTo>
                <a:lnTo>
                  <a:pt x="145" y="119"/>
                </a:lnTo>
                <a:lnTo>
                  <a:pt x="145" y="119"/>
                </a:lnTo>
                <a:lnTo>
                  <a:pt x="136" y="122"/>
                </a:lnTo>
                <a:lnTo>
                  <a:pt x="126" y="125"/>
                </a:lnTo>
                <a:lnTo>
                  <a:pt x="126" y="125"/>
                </a:lnTo>
                <a:close/>
                <a:moveTo>
                  <a:pt x="549" y="122"/>
                </a:moveTo>
                <a:lnTo>
                  <a:pt x="549" y="122"/>
                </a:lnTo>
                <a:lnTo>
                  <a:pt x="552" y="122"/>
                </a:lnTo>
                <a:lnTo>
                  <a:pt x="555" y="122"/>
                </a:lnTo>
                <a:lnTo>
                  <a:pt x="556" y="122"/>
                </a:lnTo>
                <a:lnTo>
                  <a:pt x="556" y="122"/>
                </a:lnTo>
                <a:lnTo>
                  <a:pt x="552" y="120"/>
                </a:lnTo>
                <a:lnTo>
                  <a:pt x="550" y="120"/>
                </a:lnTo>
                <a:lnTo>
                  <a:pt x="549" y="122"/>
                </a:lnTo>
                <a:lnTo>
                  <a:pt x="549" y="122"/>
                </a:lnTo>
                <a:close/>
                <a:moveTo>
                  <a:pt x="213" y="122"/>
                </a:moveTo>
                <a:lnTo>
                  <a:pt x="213" y="122"/>
                </a:lnTo>
                <a:lnTo>
                  <a:pt x="209" y="132"/>
                </a:lnTo>
                <a:lnTo>
                  <a:pt x="209" y="132"/>
                </a:lnTo>
                <a:lnTo>
                  <a:pt x="218" y="132"/>
                </a:lnTo>
                <a:lnTo>
                  <a:pt x="224" y="131"/>
                </a:lnTo>
                <a:lnTo>
                  <a:pt x="229" y="126"/>
                </a:lnTo>
                <a:lnTo>
                  <a:pt x="232" y="122"/>
                </a:lnTo>
                <a:lnTo>
                  <a:pt x="232" y="122"/>
                </a:lnTo>
                <a:lnTo>
                  <a:pt x="221" y="122"/>
                </a:lnTo>
                <a:lnTo>
                  <a:pt x="213" y="122"/>
                </a:lnTo>
                <a:lnTo>
                  <a:pt x="213" y="122"/>
                </a:lnTo>
                <a:close/>
                <a:moveTo>
                  <a:pt x="521" y="122"/>
                </a:moveTo>
                <a:lnTo>
                  <a:pt x="521" y="122"/>
                </a:lnTo>
                <a:lnTo>
                  <a:pt x="523" y="123"/>
                </a:lnTo>
                <a:lnTo>
                  <a:pt x="527" y="123"/>
                </a:lnTo>
                <a:lnTo>
                  <a:pt x="535" y="123"/>
                </a:lnTo>
                <a:lnTo>
                  <a:pt x="535" y="123"/>
                </a:lnTo>
                <a:lnTo>
                  <a:pt x="532" y="122"/>
                </a:lnTo>
                <a:lnTo>
                  <a:pt x="527" y="120"/>
                </a:lnTo>
                <a:lnTo>
                  <a:pt x="523" y="122"/>
                </a:lnTo>
                <a:lnTo>
                  <a:pt x="521" y="122"/>
                </a:lnTo>
                <a:lnTo>
                  <a:pt x="521" y="122"/>
                </a:lnTo>
                <a:close/>
                <a:moveTo>
                  <a:pt x="233" y="132"/>
                </a:moveTo>
                <a:lnTo>
                  <a:pt x="233" y="132"/>
                </a:lnTo>
                <a:lnTo>
                  <a:pt x="239" y="132"/>
                </a:lnTo>
                <a:lnTo>
                  <a:pt x="245" y="131"/>
                </a:lnTo>
                <a:lnTo>
                  <a:pt x="250" y="129"/>
                </a:lnTo>
                <a:lnTo>
                  <a:pt x="255" y="128"/>
                </a:lnTo>
                <a:lnTo>
                  <a:pt x="255" y="128"/>
                </a:lnTo>
                <a:lnTo>
                  <a:pt x="253" y="125"/>
                </a:lnTo>
                <a:lnTo>
                  <a:pt x="252" y="122"/>
                </a:lnTo>
                <a:lnTo>
                  <a:pt x="252" y="122"/>
                </a:lnTo>
                <a:lnTo>
                  <a:pt x="245" y="122"/>
                </a:lnTo>
                <a:lnTo>
                  <a:pt x="239" y="125"/>
                </a:lnTo>
                <a:lnTo>
                  <a:pt x="236" y="128"/>
                </a:lnTo>
                <a:lnTo>
                  <a:pt x="233" y="132"/>
                </a:lnTo>
                <a:lnTo>
                  <a:pt x="233" y="132"/>
                </a:lnTo>
                <a:close/>
                <a:moveTo>
                  <a:pt x="259" y="126"/>
                </a:moveTo>
                <a:lnTo>
                  <a:pt x="259" y="126"/>
                </a:lnTo>
                <a:lnTo>
                  <a:pt x="261" y="125"/>
                </a:lnTo>
                <a:lnTo>
                  <a:pt x="264" y="125"/>
                </a:lnTo>
                <a:lnTo>
                  <a:pt x="264" y="125"/>
                </a:lnTo>
                <a:lnTo>
                  <a:pt x="262" y="123"/>
                </a:lnTo>
                <a:lnTo>
                  <a:pt x="262" y="122"/>
                </a:lnTo>
                <a:lnTo>
                  <a:pt x="258" y="122"/>
                </a:lnTo>
                <a:lnTo>
                  <a:pt x="258" y="122"/>
                </a:lnTo>
                <a:lnTo>
                  <a:pt x="258" y="123"/>
                </a:lnTo>
                <a:lnTo>
                  <a:pt x="259" y="126"/>
                </a:lnTo>
                <a:lnTo>
                  <a:pt x="259" y="126"/>
                </a:lnTo>
                <a:close/>
                <a:moveTo>
                  <a:pt x="334" y="122"/>
                </a:moveTo>
                <a:lnTo>
                  <a:pt x="334" y="122"/>
                </a:lnTo>
                <a:lnTo>
                  <a:pt x="331" y="122"/>
                </a:lnTo>
                <a:lnTo>
                  <a:pt x="331" y="122"/>
                </a:lnTo>
                <a:lnTo>
                  <a:pt x="331" y="123"/>
                </a:lnTo>
                <a:lnTo>
                  <a:pt x="332" y="123"/>
                </a:lnTo>
                <a:lnTo>
                  <a:pt x="334" y="122"/>
                </a:lnTo>
                <a:lnTo>
                  <a:pt x="334" y="122"/>
                </a:lnTo>
                <a:close/>
                <a:moveTo>
                  <a:pt x="206" y="122"/>
                </a:moveTo>
                <a:lnTo>
                  <a:pt x="206" y="122"/>
                </a:lnTo>
                <a:lnTo>
                  <a:pt x="201" y="123"/>
                </a:lnTo>
                <a:lnTo>
                  <a:pt x="195" y="123"/>
                </a:lnTo>
                <a:lnTo>
                  <a:pt x="191" y="123"/>
                </a:lnTo>
                <a:lnTo>
                  <a:pt x="186" y="126"/>
                </a:lnTo>
                <a:lnTo>
                  <a:pt x="186" y="126"/>
                </a:lnTo>
                <a:lnTo>
                  <a:pt x="192" y="131"/>
                </a:lnTo>
                <a:lnTo>
                  <a:pt x="197" y="135"/>
                </a:lnTo>
                <a:lnTo>
                  <a:pt x="197" y="135"/>
                </a:lnTo>
                <a:lnTo>
                  <a:pt x="197" y="135"/>
                </a:lnTo>
                <a:lnTo>
                  <a:pt x="198" y="135"/>
                </a:lnTo>
                <a:lnTo>
                  <a:pt x="200" y="134"/>
                </a:lnTo>
                <a:lnTo>
                  <a:pt x="201" y="134"/>
                </a:lnTo>
                <a:lnTo>
                  <a:pt x="201" y="134"/>
                </a:lnTo>
                <a:lnTo>
                  <a:pt x="203" y="131"/>
                </a:lnTo>
                <a:lnTo>
                  <a:pt x="204" y="128"/>
                </a:lnTo>
                <a:lnTo>
                  <a:pt x="206" y="125"/>
                </a:lnTo>
                <a:lnTo>
                  <a:pt x="206" y="122"/>
                </a:lnTo>
                <a:lnTo>
                  <a:pt x="206" y="122"/>
                </a:lnTo>
                <a:close/>
                <a:moveTo>
                  <a:pt x="646" y="126"/>
                </a:moveTo>
                <a:lnTo>
                  <a:pt x="646" y="126"/>
                </a:lnTo>
                <a:lnTo>
                  <a:pt x="649" y="128"/>
                </a:lnTo>
                <a:lnTo>
                  <a:pt x="653" y="128"/>
                </a:lnTo>
                <a:lnTo>
                  <a:pt x="654" y="128"/>
                </a:lnTo>
                <a:lnTo>
                  <a:pt x="654" y="128"/>
                </a:lnTo>
                <a:lnTo>
                  <a:pt x="653" y="125"/>
                </a:lnTo>
                <a:lnTo>
                  <a:pt x="649" y="123"/>
                </a:lnTo>
                <a:lnTo>
                  <a:pt x="649" y="123"/>
                </a:lnTo>
                <a:lnTo>
                  <a:pt x="648" y="125"/>
                </a:lnTo>
                <a:lnTo>
                  <a:pt x="648" y="125"/>
                </a:lnTo>
                <a:lnTo>
                  <a:pt x="646" y="126"/>
                </a:lnTo>
                <a:lnTo>
                  <a:pt x="646" y="126"/>
                </a:lnTo>
                <a:close/>
                <a:moveTo>
                  <a:pt x="688" y="131"/>
                </a:moveTo>
                <a:lnTo>
                  <a:pt x="688" y="131"/>
                </a:lnTo>
                <a:lnTo>
                  <a:pt x="689" y="128"/>
                </a:lnTo>
                <a:lnTo>
                  <a:pt x="691" y="125"/>
                </a:lnTo>
                <a:lnTo>
                  <a:pt x="691" y="125"/>
                </a:lnTo>
                <a:lnTo>
                  <a:pt x="686" y="123"/>
                </a:lnTo>
                <a:lnTo>
                  <a:pt x="686" y="123"/>
                </a:lnTo>
                <a:lnTo>
                  <a:pt x="685" y="125"/>
                </a:lnTo>
                <a:lnTo>
                  <a:pt x="685" y="128"/>
                </a:lnTo>
                <a:lnTo>
                  <a:pt x="688" y="131"/>
                </a:lnTo>
                <a:lnTo>
                  <a:pt x="688" y="131"/>
                </a:lnTo>
                <a:close/>
                <a:moveTo>
                  <a:pt x="268" y="128"/>
                </a:moveTo>
                <a:lnTo>
                  <a:pt x="268" y="128"/>
                </a:lnTo>
                <a:lnTo>
                  <a:pt x="268" y="134"/>
                </a:lnTo>
                <a:lnTo>
                  <a:pt x="268" y="134"/>
                </a:lnTo>
                <a:lnTo>
                  <a:pt x="279" y="132"/>
                </a:lnTo>
                <a:lnTo>
                  <a:pt x="288" y="129"/>
                </a:lnTo>
                <a:lnTo>
                  <a:pt x="288" y="129"/>
                </a:lnTo>
                <a:lnTo>
                  <a:pt x="288" y="128"/>
                </a:lnTo>
                <a:lnTo>
                  <a:pt x="290" y="126"/>
                </a:lnTo>
                <a:lnTo>
                  <a:pt x="290" y="126"/>
                </a:lnTo>
                <a:lnTo>
                  <a:pt x="285" y="125"/>
                </a:lnTo>
                <a:lnTo>
                  <a:pt x="279" y="125"/>
                </a:lnTo>
                <a:lnTo>
                  <a:pt x="268" y="128"/>
                </a:lnTo>
                <a:lnTo>
                  <a:pt x="268" y="128"/>
                </a:lnTo>
                <a:close/>
                <a:moveTo>
                  <a:pt x="358" y="125"/>
                </a:moveTo>
                <a:lnTo>
                  <a:pt x="358" y="125"/>
                </a:lnTo>
                <a:lnTo>
                  <a:pt x="357" y="131"/>
                </a:lnTo>
                <a:lnTo>
                  <a:pt x="357" y="137"/>
                </a:lnTo>
                <a:lnTo>
                  <a:pt x="357" y="137"/>
                </a:lnTo>
                <a:lnTo>
                  <a:pt x="383" y="137"/>
                </a:lnTo>
                <a:lnTo>
                  <a:pt x="383" y="137"/>
                </a:lnTo>
                <a:lnTo>
                  <a:pt x="384" y="126"/>
                </a:lnTo>
                <a:lnTo>
                  <a:pt x="384" y="126"/>
                </a:lnTo>
                <a:lnTo>
                  <a:pt x="372" y="125"/>
                </a:lnTo>
                <a:lnTo>
                  <a:pt x="358" y="125"/>
                </a:lnTo>
                <a:lnTo>
                  <a:pt x="358" y="125"/>
                </a:lnTo>
                <a:close/>
                <a:moveTo>
                  <a:pt x="663" y="125"/>
                </a:moveTo>
                <a:lnTo>
                  <a:pt x="663" y="125"/>
                </a:lnTo>
                <a:lnTo>
                  <a:pt x="669" y="129"/>
                </a:lnTo>
                <a:lnTo>
                  <a:pt x="675" y="134"/>
                </a:lnTo>
                <a:lnTo>
                  <a:pt x="675" y="134"/>
                </a:lnTo>
                <a:lnTo>
                  <a:pt x="671" y="125"/>
                </a:lnTo>
                <a:lnTo>
                  <a:pt x="671" y="125"/>
                </a:lnTo>
                <a:lnTo>
                  <a:pt x="668" y="125"/>
                </a:lnTo>
                <a:lnTo>
                  <a:pt x="663" y="125"/>
                </a:lnTo>
                <a:lnTo>
                  <a:pt x="663" y="125"/>
                </a:lnTo>
                <a:close/>
                <a:moveTo>
                  <a:pt x="680" y="129"/>
                </a:moveTo>
                <a:lnTo>
                  <a:pt x="680" y="129"/>
                </a:lnTo>
                <a:lnTo>
                  <a:pt x="678" y="126"/>
                </a:lnTo>
                <a:lnTo>
                  <a:pt x="678" y="125"/>
                </a:lnTo>
                <a:lnTo>
                  <a:pt x="677" y="125"/>
                </a:lnTo>
                <a:lnTo>
                  <a:pt x="677" y="125"/>
                </a:lnTo>
                <a:lnTo>
                  <a:pt x="678" y="128"/>
                </a:lnTo>
                <a:lnTo>
                  <a:pt x="678" y="129"/>
                </a:lnTo>
                <a:lnTo>
                  <a:pt x="680" y="129"/>
                </a:lnTo>
                <a:lnTo>
                  <a:pt x="680" y="129"/>
                </a:lnTo>
                <a:close/>
                <a:moveTo>
                  <a:pt x="746" y="134"/>
                </a:moveTo>
                <a:lnTo>
                  <a:pt x="746" y="134"/>
                </a:lnTo>
                <a:lnTo>
                  <a:pt x="744" y="129"/>
                </a:lnTo>
                <a:lnTo>
                  <a:pt x="742" y="126"/>
                </a:lnTo>
                <a:lnTo>
                  <a:pt x="741" y="125"/>
                </a:lnTo>
                <a:lnTo>
                  <a:pt x="741" y="125"/>
                </a:lnTo>
                <a:lnTo>
                  <a:pt x="742" y="129"/>
                </a:lnTo>
                <a:lnTo>
                  <a:pt x="744" y="132"/>
                </a:lnTo>
                <a:lnTo>
                  <a:pt x="746" y="134"/>
                </a:lnTo>
                <a:lnTo>
                  <a:pt x="746" y="134"/>
                </a:lnTo>
                <a:close/>
                <a:moveTo>
                  <a:pt x="337" y="128"/>
                </a:moveTo>
                <a:lnTo>
                  <a:pt x="337" y="128"/>
                </a:lnTo>
                <a:lnTo>
                  <a:pt x="335" y="132"/>
                </a:lnTo>
                <a:lnTo>
                  <a:pt x="335" y="134"/>
                </a:lnTo>
                <a:lnTo>
                  <a:pt x="335" y="137"/>
                </a:lnTo>
                <a:lnTo>
                  <a:pt x="335" y="137"/>
                </a:lnTo>
                <a:lnTo>
                  <a:pt x="343" y="137"/>
                </a:lnTo>
                <a:lnTo>
                  <a:pt x="351" y="137"/>
                </a:lnTo>
                <a:lnTo>
                  <a:pt x="351" y="137"/>
                </a:lnTo>
                <a:lnTo>
                  <a:pt x="354" y="126"/>
                </a:lnTo>
                <a:lnTo>
                  <a:pt x="354" y="126"/>
                </a:lnTo>
                <a:lnTo>
                  <a:pt x="345" y="126"/>
                </a:lnTo>
                <a:lnTo>
                  <a:pt x="337" y="128"/>
                </a:lnTo>
                <a:lnTo>
                  <a:pt x="337" y="128"/>
                </a:lnTo>
                <a:close/>
                <a:moveTo>
                  <a:pt x="735" y="146"/>
                </a:moveTo>
                <a:lnTo>
                  <a:pt x="735" y="146"/>
                </a:lnTo>
                <a:lnTo>
                  <a:pt x="724" y="126"/>
                </a:lnTo>
                <a:lnTo>
                  <a:pt x="724" y="126"/>
                </a:lnTo>
                <a:lnTo>
                  <a:pt x="724" y="131"/>
                </a:lnTo>
                <a:lnTo>
                  <a:pt x="727" y="135"/>
                </a:lnTo>
                <a:lnTo>
                  <a:pt x="735" y="146"/>
                </a:lnTo>
                <a:lnTo>
                  <a:pt x="735" y="146"/>
                </a:lnTo>
                <a:close/>
                <a:moveTo>
                  <a:pt x="157" y="141"/>
                </a:moveTo>
                <a:lnTo>
                  <a:pt x="157" y="141"/>
                </a:lnTo>
                <a:lnTo>
                  <a:pt x="174" y="138"/>
                </a:lnTo>
                <a:lnTo>
                  <a:pt x="174" y="138"/>
                </a:lnTo>
                <a:lnTo>
                  <a:pt x="175" y="132"/>
                </a:lnTo>
                <a:lnTo>
                  <a:pt x="175" y="129"/>
                </a:lnTo>
                <a:lnTo>
                  <a:pt x="172" y="128"/>
                </a:lnTo>
                <a:lnTo>
                  <a:pt x="168" y="128"/>
                </a:lnTo>
                <a:lnTo>
                  <a:pt x="165" y="129"/>
                </a:lnTo>
                <a:lnTo>
                  <a:pt x="160" y="134"/>
                </a:lnTo>
                <a:lnTo>
                  <a:pt x="157" y="137"/>
                </a:lnTo>
                <a:lnTo>
                  <a:pt x="157" y="141"/>
                </a:lnTo>
                <a:lnTo>
                  <a:pt x="157" y="141"/>
                </a:lnTo>
                <a:close/>
                <a:moveTo>
                  <a:pt x="387" y="137"/>
                </a:moveTo>
                <a:lnTo>
                  <a:pt x="387" y="137"/>
                </a:lnTo>
                <a:lnTo>
                  <a:pt x="392" y="137"/>
                </a:lnTo>
                <a:lnTo>
                  <a:pt x="398" y="137"/>
                </a:lnTo>
                <a:lnTo>
                  <a:pt x="398" y="137"/>
                </a:lnTo>
                <a:lnTo>
                  <a:pt x="398" y="131"/>
                </a:lnTo>
                <a:lnTo>
                  <a:pt x="396" y="126"/>
                </a:lnTo>
                <a:lnTo>
                  <a:pt x="396" y="126"/>
                </a:lnTo>
                <a:lnTo>
                  <a:pt x="392" y="126"/>
                </a:lnTo>
                <a:lnTo>
                  <a:pt x="390" y="129"/>
                </a:lnTo>
                <a:lnTo>
                  <a:pt x="387" y="137"/>
                </a:lnTo>
                <a:lnTo>
                  <a:pt x="387" y="137"/>
                </a:lnTo>
                <a:close/>
                <a:moveTo>
                  <a:pt x="98" y="131"/>
                </a:moveTo>
                <a:lnTo>
                  <a:pt x="98" y="131"/>
                </a:lnTo>
                <a:lnTo>
                  <a:pt x="101" y="129"/>
                </a:lnTo>
                <a:lnTo>
                  <a:pt x="101" y="129"/>
                </a:lnTo>
                <a:lnTo>
                  <a:pt x="101" y="128"/>
                </a:lnTo>
                <a:lnTo>
                  <a:pt x="98" y="128"/>
                </a:lnTo>
                <a:lnTo>
                  <a:pt x="98" y="128"/>
                </a:lnTo>
                <a:lnTo>
                  <a:pt x="98" y="131"/>
                </a:lnTo>
                <a:lnTo>
                  <a:pt x="98" y="131"/>
                </a:lnTo>
                <a:close/>
                <a:moveTo>
                  <a:pt x="410" y="138"/>
                </a:moveTo>
                <a:lnTo>
                  <a:pt x="410" y="138"/>
                </a:lnTo>
                <a:lnTo>
                  <a:pt x="412" y="128"/>
                </a:lnTo>
                <a:lnTo>
                  <a:pt x="412" y="128"/>
                </a:lnTo>
                <a:lnTo>
                  <a:pt x="406" y="128"/>
                </a:lnTo>
                <a:lnTo>
                  <a:pt x="406" y="128"/>
                </a:lnTo>
                <a:lnTo>
                  <a:pt x="406" y="131"/>
                </a:lnTo>
                <a:lnTo>
                  <a:pt x="406" y="135"/>
                </a:lnTo>
                <a:lnTo>
                  <a:pt x="407" y="138"/>
                </a:lnTo>
                <a:lnTo>
                  <a:pt x="409" y="138"/>
                </a:lnTo>
                <a:lnTo>
                  <a:pt x="410" y="138"/>
                </a:lnTo>
                <a:lnTo>
                  <a:pt x="410" y="138"/>
                </a:lnTo>
                <a:close/>
                <a:moveTo>
                  <a:pt x="113" y="129"/>
                </a:moveTo>
                <a:lnTo>
                  <a:pt x="113" y="129"/>
                </a:lnTo>
                <a:lnTo>
                  <a:pt x="114" y="132"/>
                </a:lnTo>
                <a:lnTo>
                  <a:pt x="116" y="135"/>
                </a:lnTo>
                <a:lnTo>
                  <a:pt x="116" y="135"/>
                </a:lnTo>
                <a:lnTo>
                  <a:pt x="117" y="134"/>
                </a:lnTo>
                <a:lnTo>
                  <a:pt x="117" y="132"/>
                </a:lnTo>
                <a:lnTo>
                  <a:pt x="119" y="128"/>
                </a:lnTo>
                <a:lnTo>
                  <a:pt x="119" y="128"/>
                </a:lnTo>
                <a:lnTo>
                  <a:pt x="116" y="128"/>
                </a:lnTo>
                <a:lnTo>
                  <a:pt x="113" y="129"/>
                </a:lnTo>
                <a:lnTo>
                  <a:pt x="113" y="129"/>
                </a:lnTo>
                <a:close/>
                <a:moveTo>
                  <a:pt x="416" y="128"/>
                </a:moveTo>
                <a:lnTo>
                  <a:pt x="416" y="128"/>
                </a:lnTo>
                <a:lnTo>
                  <a:pt x="416" y="134"/>
                </a:lnTo>
                <a:lnTo>
                  <a:pt x="416" y="138"/>
                </a:lnTo>
                <a:lnTo>
                  <a:pt x="416" y="138"/>
                </a:lnTo>
                <a:lnTo>
                  <a:pt x="419" y="138"/>
                </a:lnTo>
                <a:lnTo>
                  <a:pt x="424" y="138"/>
                </a:lnTo>
                <a:lnTo>
                  <a:pt x="424" y="138"/>
                </a:lnTo>
                <a:lnTo>
                  <a:pt x="425" y="134"/>
                </a:lnTo>
                <a:lnTo>
                  <a:pt x="425" y="128"/>
                </a:lnTo>
                <a:lnTo>
                  <a:pt x="425" y="128"/>
                </a:lnTo>
                <a:lnTo>
                  <a:pt x="416" y="128"/>
                </a:lnTo>
                <a:lnTo>
                  <a:pt x="416" y="128"/>
                </a:lnTo>
                <a:close/>
                <a:moveTo>
                  <a:pt x="431" y="129"/>
                </a:moveTo>
                <a:lnTo>
                  <a:pt x="431" y="129"/>
                </a:lnTo>
                <a:lnTo>
                  <a:pt x="430" y="134"/>
                </a:lnTo>
                <a:lnTo>
                  <a:pt x="430" y="138"/>
                </a:lnTo>
                <a:lnTo>
                  <a:pt x="430" y="138"/>
                </a:lnTo>
                <a:lnTo>
                  <a:pt x="438" y="137"/>
                </a:lnTo>
                <a:lnTo>
                  <a:pt x="445" y="137"/>
                </a:lnTo>
                <a:lnTo>
                  <a:pt x="445" y="137"/>
                </a:lnTo>
                <a:lnTo>
                  <a:pt x="445" y="134"/>
                </a:lnTo>
                <a:lnTo>
                  <a:pt x="444" y="129"/>
                </a:lnTo>
                <a:lnTo>
                  <a:pt x="444" y="129"/>
                </a:lnTo>
                <a:lnTo>
                  <a:pt x="438" y="129"/>
                </a:lnTo>
                <a:lnTo>
                  <a:pt x="431" y="129"/>
                </a:lnTo>
                <a:lnTo>
                  <a:pt x="431" y="129"/>
                </a:lnTo>
                <a:close/>
                <a:moveTo>
                  <a:pt x="502" y="128"/>
                </a:moveTo>
                <a:lnTo>
                  <a:pt x="502" y="128"/>
                </a:lnTo>
                <a:lnTo>
                  <a:pt x="505" y="129"/>
                </a:lnTo>
                <a:lnTo>
                  <a:pt x="508" y="131"/>
                </a:lnTo>
                <a:lnTo>
                  <a:pt x="511" y="131"/>
                </a:lnTo>
                <a:lnTo>
                  <a:pt x="512" y="131"/>
                </a:lnTo>
                <a:lnTo>
                  <a:pt x="512" y="128"/>
                </a:lnTo>
                <a:lnTo>
                  <a:pt x="512" y="128"/>
                </a:lnTo>
                <a:lnTo>
                  <a:pt x="502" y="128"/>
                </a:lnTo>
                <a:lnTo>
                  <a:pt x="502" y="128"/>
                </a:lnTo>
                <a:close/>
                <a:moveTo>
                  <a:pt x="518" y="129"/>
                </a:moveTo>
                <a:lnTo>
                  <a:pt x="518" y="129"/>
                </a:lnTo>
                <a:lnTo>
                  <a:pt x="524" y="129"/>
                </a:lnTo>
                <a:lnTo>
                  <a:pt x="527" y="129"/>
                </a:lnTo>
                <a:lnTo>
                  <a:pt x="529" y="128"/>
                </a:lnTo>
                <a:lnTo>
                  <a:pt x="529" y="128"/>
                </a:lnTo>
                <a:lnTo>
                  <a:pt x="523" y="128"/>
                </a:lnTo>
                <a:lnTo>
                  <a:pt x="520" y="128"/>
                </a:lnTo>
                <a:lnTo>
                  <a:pt x="518" y="129"/>
                </a:lnTo>
                <a:lnTo>
                  <a:pt x="518" y="129"/>
                </a:lnTo>
                <a:close/>
                <a:moveTo>
                  <a:pt x="633" y="131"/>
                </a:moveTo>
                <a:lnTo>
                  <a:pt x="633" y="131"/>
                </a:lnTo>
                <a:lnTo>
                  <a:pt x="631" y="129"/>
                </a:lnTo>
                <a:lnTo>
                  <a:pt x="631" y="128"/>
                </a:lnTo>
                <a:lnTo>
                  <a:pt x="630" y="128"/>
                </a:lnTo>
                <a:lnTo>
                  <a:pt x="630" y="128"/>
                </a:lnTo>
                <a:lnTo>
                  <a:pt x="630" y="129"/>
                </a:lnTo>
                <a:lnTo>
                  <a:pt x="630" y="131"/>
                </a:lnTo>
                <a:lnTo>
                  <a:pt x="631" y="132"/>
                </a:lnTo>
                <a:lnTo>
                  <a:pt x="633" y="131"/>
                </a:lnTo>
                <a:lnTo>
                  <a:pt x="633" y="131"/>
                </a:lnTo>
                <a:close/>
                <a:moveTo>
                  <a:pt x="303" y="131"/>
                </a:moveTo>
                <a:lnTo>
                  <a:pt x="303" y="131"/>
                </a:lnTo>
                <a:lnTo>
                  <a:pt x="303" y="134"/>
                </a:lnTo>
                <a:lnTo>
                  <a:pt x="302" y="138"/>
                </a:lnTo>
                <a:lnTo>
                  <a:pt x="302" y="138"/>
                </a:lnTo>
                <a:lnTo>
                  <a:pt x="314" y="134"/>
                </a:lnTo>
                <a:lnTo>
                  <a:pt x="325" y="129"/>
                </a:lnTo>
                <a:lnTo>
                  <a:pt x="325" y="129"/>
                </a:lnTo>
                <a:lnTo>
                  <a:pt x="320" y="129"/>
                </a:lnTo>
                <a:lnTo>
                  <a:pt x="316" y="129"/>
                </a:lnTo>
                <a:lnTo>
                  <a:pt x="303" y="131"/>
                </a:lnTo>
                <a:lnTo>
                  <a:pt x="303" y="131"/>
                </a:lnTo>
                <a:close/>
                <a:moveTo>
                  <a:pt x="454" y="131"/>
                </a:moveTo>
                <a:lnTo>
                  <a:pt x="454" y="131"/>
                </a:lnTo>
                <a:lnTo>
                  <a:pt x="457" y="131"/>
                </a:lnTo>
                <a:lnTo>
                  <a:pt x="459" y="132"/>
                </a:lnTo>
                <a:lnTo>
                  <a:pt x="459" y="132"/>
                </a:lnTo>
                <a:lnTo>
                  <a:pt x="460" y="131"/>
                </a:lnTo>
                <a:lnTo>
                  <a:pt x="460" y="128"/>
                </a:lnTo>
                <a:lnTo>
                  <a:pt x="460" y="128"/>
                </a:lnTo>
                <a:lnTo>
                  <a:pt x="457" y="129"/>
                </a:lnTo>
                <a:lnTo>
                  <a:pt x="454" y="129"/>
                </a:lnTo>
                <a:lnTo>
                  <a:pt x="454" y="131"/>
                </a:lnTo>
                <a:lnTo>
                  <a:pt x="454" y="131"/>
                </a:lnTo>
                <a:close/>
                <a:moveTo>
                  <a:pt x="471" y="135"/>
                </a:moveTo>
                <a:lnTo>
                  <a:pt x="471" y="135"/>
                </a:lnTo>
                <a:lnTo>
                  <a:pt x="477" y="134"/>
                </a:lnTo>
                <a:lnTo>
                  <a:pt x="483" y="134"/>
                </a:lnTo>
                <a:lnTo>
                  <a:pt x="483" y="134"/>
                </a:lnTo>
                <a:lnTo>
                  <a:pt x="485" y="131"/>
                </a:lnTo>
                <a:lnTo>
                  <a:pt x="485" y="129"/>
                </a:lnTo>
                <a:lnTo>
                  <a:pt x="485" y="129"/>
                </a:lnTo>
                <a:lnTo>
                  <a:pt x="470" y="129"/>
                </a:lnTo>
                <a:lnTo>
                  <a:pt x="470" y="129"/>
                </a:lnTo>
                <a:lnTo>
                  <a:pt x="470" y="132"/>
                </a:lnTo>
                <a:lnTo>
                  <a:pt x="470" y="134"/>
                </a:lnTo>
                <a:lnTo>
                  <a:pt x="471" y="135"/>
                </a:lnTo>
                <a:lnTo>
                  <a:pt x="471" y="135"/>
                </a:lnTo>
                <a:close/>
                <a:moveTo>
                  <a:pt x="593" y="129"/>
                </a:moveTo>
                <a:lnTo>
                  <a:pt x="593" y="129"/>
                </a:lnTo>
                <a:lnTo>
                  <a:pt x="590" y="129"/>
                </a:lnTo>
                <a:lnTo>
                  <a:pt x="588" y="129"/>
                </a:lnTo>
                <a:lnTo>
                  <a:pt x="588" y="129"/>
                </a:lnTo>
                <a:lnTo>
                  <a:pt x="588" y="131"/>
                </a:lnTo>
                <a:lnTo>
                  <a:pt x="590" y="131"/>
                </a:lnTo>
                <a:lnTo>
                  <a:pt x="592" y="131"/>
                </a:lnTo>
                <a:lnTo>
                  <a:pt x="593" y="129"/>
                </a:lnTo>
                <a:lnTo>
                  <a:pt x="593" y="129"/>
                </a:lnTo>
                <a:close/>
                <a:moveTo>
                  <a:pt x="720" y="148"/>
                </a:moveTo>
                <a:lnTo>
                  <a:pt x="720" y="148"/>
                </a:lnTo>
                <a:lnTo>
                  <a:pt x="718" y="138"/>
                </a:lnTo>
                <a:lnTo>
                  <a:pt x="715" y="132"/>
                </a:lnTo>
                <a:lnTo>
                  <a:pt x="712" y="129"/>
                </a:lnTo>
                <a:lnTo>
                  <a:pt x="712" y="129"/>
                </a:lnTo>
                <a:lnTo>
                  <a:pt x="713" y="135"/>
                </a:lnTo>
                <a:lnTo>
                  <a:pt x="715" y="141"/>
                </a:lnTo>
                <a:lnTo>
                  <a:pt x="718" y="146"/>
                </a:lnTo>
                <a:lnTo>
                  <a:pt x="720" y="148"/>
                </a:lnTo>
                <a:lnTo>
                  <a:pt x="720" y="148"/>
                </a:lnTo>
                <a:close/>
                <a:moveTo>
                  <a:pt x="489" y="132"/>
                </a:moveTo>
                <a:lnTo>
                  <a:pt x="489" y="132"/>
                </a:lnTo>
                <a:lnTo>
                  <a:pt x="494" y="132"/>
                </a:lnTo>
                <a:lnTo>
                  <a:pt x="494" y="132"/>
                </a:lnTo>
                <a:lnTo>
                  <a:pt x="494" y="131"/>
                </a:lnTo>
                <a:lnTo>
                  <a:pt x="492" y="131"/>
                </a:lnTo>
                <a:lnTo>
                  <a:pt x="491" y="131"/>
                </a:lnTo>
                <a:lnTo>
                  <a:pt x="489" y="132"/>
                </a:lnTo>
                <a:lnTo>
                  <a:pt x="489" y="132"/>
                </a:lnTo>
                <a:close/>
                <a:moveTo>
                  <a:pt x="643" y="132"/>
                </a:moveTo>
                <a:lnTo>
                  <a:pt x="643" y="132"/>
                </a:lnTo>
                <a:lnTo>
                  <a:pt x="643" y="131"/>
                </a:lnTo>
                <a:lnTo>
                  <a:pt x="643" y="129"/>
                </a:lnTo>
                <a:lnTo>
                  <a:pt x="643" y="129"/>
                </a:lnTo>
                <a:lnTo>
                  <a:pt x="642" y="129"/>
                </a:lnTo>
                <a:lnTo>
                  <a:pt x="640" y="131"/>
                </a:lnTo>
                <a:lnTo>
                  <a:pt x="640" y="131"/>
                </a:lnTo>
                <a:lnTo>
                  <a:pt x="642" y="131"/>
                </a:lnTo>
                <a:lnTo>
                  <a:pt x="642" y="132"/>
                </a:lnTo>
                <a:lnTo>
                  <a:pt x="643" y="132"/>
                </a:lnTo>
                <a:lnTo>
                  <a:pt x="643" y="132"/>
                </a:lnTo>
                <a:lnTo>
                  <a:pt x="643" y="132"/>
                </a:lnTo>
                <a:close/>
                <a:moveTo>
                  <a:pt x="547" y="132"/>
                </a:moveTo>
                <a:lnTo>
                  <a:pt x="547" y="132"/>
                </a:lnTo>
                <a:lnTo>
                  <a:pt x="547" y="137"/>
                </a:lnTo>
                <a:lnTo>
                  <a:pt x="546" y="138"/>
                </a:lnTo>
                <a:lnTo>
                  <a:pt x="543" y="140"/>
                </a:lnTo>
                <a:lnTo>
                  <a:pt x="541" y="143"/>
                </a:lnTo>
                <a:lnTo>
                  <a:pt x="541" y="143"/>
                </a:lnTo>
                <a:lnTo>
                  <a:pt x="546" y="146"/>
                </a:lnTo>
                <a:lnTo>
                  <a:pt x="550" y="148"/>
                </a:lnTo>
                <a:lnTo>
                  <a:pt x="564" y="148"/>
                </a:lnTo>
                <a:lnTo>
                  <a:pt x="564" y="148"/>
                </a:lnTo>
                <a:lnTo>
                  <a:pt x="567" y="140"/>
                </a:lnTo>
                <a:lnTo>
                  <a:pt x="570" y="132"/>
                </a:lnTo>
                <a:lnTo>
                  <a:pt x="570" y="132"/>
                </a:lnTo>
                <a:lnTo>
                  <a:pt x="558" y="132"/>
                </a:lnTo>
                <a:lnTo>
                  <a:pt x="547" y="132"/>
                </a:lnTo>
                <a:lnTo>
                  <a:pt x="547" y="132"/>
                </a:lnTo>
                <a:close/>
                <a:moveTo>
                  <a:pt x="653" y="135"/>
                </a:moveTo>
                <a:lnTo>
                  <a:pt x="653" y="135"/>
                </a:lnTo>
                <a:lnTo>
                  <a:pt x="653" y="134"/>
                </a:lnTo>
                <a:lnTo>
                  <a:pt x="651" y="132"/>
                </a:lnTo>
                <a:lnTo>
                  <a:pt x="648" y="131"/>
                </a:lnTo>
                <a:lnTo>
                  <a:pt x="648" y="131"/>
                </a:lnTo>
                <a:lnTo>
                  <a:pt x="648" y="134"/>
                </a:lnTo>
                <a:lnTo>
                  <a:pt x="649" y="135"/>
                </a:lnTo>
                <a:lnTo>
                  <a:pt x="651" y="135"/>
                </a:lnTo>
                <a:lnTo>
                  <a:pt x="653" y="135"/>
                </a:lnTo>
                <a:lnTo>
                  <a:pt x="653" y="135"/>
                </a:lnTo>
                <a:close/>
                <a:moveTo>
                  <a:pt x="186" y="137"/>
                </a:moveTo>
                <a:lnTo>
                  <a:pt x="186" y="137"/>
                </a:lnTo>
                <a:lnTo>
                  <a:pt x="187" y="135"/>
                </a:lnTo>
                <a:lnTo>
                  <a:pt x="187" y="135"/>
                </a:lnTo>
                <a:lnTo>
                  <a:pt x="187" y="135"/>
                </a:lnTo>
                <a:lnTo>
                  <a:pt x="187" y="134"/>
                </a:lnTo>
                <a:lnTo>
                  <a:pt x="186" y="132"/>
                </a:lnTo>
                <a:lnTo>
                  <a:pt x="186" y="132"/>
                </a:lnTo>
                <a:lnTo>
                  <a:pt x="186" y="135"/>
                </a:lnTo>
                <a:lnTo>
                  <a:pt x="186" y="135"/>
                </a:lnTo>
                <a:lnTo>
                  <a:pt x="186" y="137"/>
                </a:lnTo>
                <a:lnTo>
                  <a:pt x="186" y="137"/>
                </a:lnTo>
                <a:close/>
                <a:moveTo>
                  <a:pt x="128" y="135"/>
                </a:moveTo>
                <a:lnTo>
                  <a:pt x="128" y="135"/>
                </a:lnTo>
                <a:lnTo>
                  <a:pt x="122" y="144"/>
                </a:lnTo>
                <a:lnTo>
                  <a:pt x="120" y="149"/>
                </a:lnTo>
                <a:lnTo>
                  <a:pt x="117" y="154"/>
                </a:lnTo>
                <a:lnTo>
                  <a:pt x="117" y="154"/>
                </a:lnTo>
                <a:lnTo>
                  <a:pt x="126" y="152"/>
                </a:lnTo>
                <a:lnTo>
                  <a:pt x="133" y="148"/>
                </a:lnTo>
                <a:lnTo>
                  <a:pt x="139" y="143"/>
                </a:lnTo>
                <a:lnTo>
                  <a:pt x="143" y="137"/>
                </a:lnTo>
                <a:lnTo>
                  <a:pt x="143" y="137"/>
                </a:lnTo>
                <a:lnTo>
                  <a:pt x="140" y="134"/>
                </a:lnTo>
                <a:lnTo>
                  <a:pt x="137" y="134"/>
                </a:lnTo>
                <a:lnTo>
                  <a:pt x="128" y="135"/>
                </a:lnTo>
                <a:lnTo>
                  <a:pt x="128" y="135"/>
                </a:lnTo>
                <a:close/>
                <a:moveTo>
                  <a:pt x="99" y="135"/>
                </a:moveTo>
                <a:lnTo>
                  <a:pt x="99" y="135"/>
                </a:lnTo>
                <a:lnTo>
                  <a:pt x="101" y="138"/>
                </a:lnTo>
                <a:lnTo>
                  <a:pt x="101" y="141"/>
                </a:lnTo>
                <a:lnTo>
                  <a:pt x="101" y="141"/>
                </a:lnTo>
                <a:lnTo>
                  <a:pt x="104" y="140"/>
                </a:lnTo>
                <a:lnTo>
                  <a:pt x="107" y="137"/>
                </a:lnTo>
                <a:lnTo>
                  <a:pt x="107" y="137"/>
                </a:lnTo>
                <a:lnTo>
                  <a:pt x="105" y="135"/>
                </a:lnTo>
                <a:lnTo>
                  <a:pt x="104" y="134"/>
                </a:lnTo>
                <a:lnTo>
                  <a:pt x="104" y="134"/>
                </a:lnTo>
                <a:lnTo>
                  <a:pt x="102" y="135"/>
                </a:lnTo>
                <a:lnTo>
                  <a:pt x="99" y="135"/>
                </a:lnTo>
                <a:lnTo>
                  <a:pt x="99" y="135"/>
                </a:lnTo>
                <a:close/>
                <a:moveTo>
                  <a:pt x="459" y="135"/>
                </a:moveTo>
                <a:lnTo>
                  <a:pt x="459" y="135"/>
                </a:lnTo>
                <a:lnTo>
                  <a:pt x="453" y="134"/>
                </a:lnTo>
                <a:lnTo>
                  <a:pt x="453" y="134"/>
                </a:lnTo>
                <a:lnTo>
                  <a:pt x="453" y="135"/>
                </a:lnTo>
                <a:lnTo>
                  <a:pt x="454" y="135"/>
                </a:lnTo>
                <a:lnTo>
                  <a:pt x="459" y="135"/>
                </a:lnTo>
                <a:lnTo>
                  <a:pt x="459" y="135"/>
                </a:lnTo>
                <a:close/>
                <a:moveTo>
                  <a:pt x="73" y="146"/>
                </a:moveTo>
                <a:lnTo>
                  <a:pt x="73" y="146"/>
                </a:lnTo>
                <a:lnTo>
                  <a:pt x="76" y="144"/>
                </a:lnTo>
                <a:lnTo>
                  <a:pt x="79" y="141"/>
                </a:lnTo>
                <a:lnTo>
                  <a:pt x="81" y="135"/>
                </a:lnTo>
                <a:lnTo>
                  <a:pt x="81" y="135"/>
                </a:lnTo>
                <a:lnTo>
                  <a:pt x="76" y="140"/>
                </a:lnTo>
                <a:lnTo>
                  <a:pt x="75" y="143"/>
                </a:lnTo>
                <a:lnTo>
                  <a:pt x="73" y="146"/>
                </a:lnTo>
                <a:lnTo>
                  <a:pt x="73" y="146"/>
                </a:lnTo>
                <a:close/>
                <a:moveTo>
                  <a:pt x="319" y="138"/>
                </a:moveTo>
                <a:lnTo>
                  <a:pt x="319" y="138"/>
                </a:lnTo>
                <a:lnTo>
                  <a:pt x="323" y="138"/>
                </a:lnTo>
                <a:lnTo>
                  <a:pt x="326" y="138"/>
                </a:lnTo>
                <a:lnTo>
                  <a:pt x="326" y="137"/>
                </a:lnTo>
                <a:lnTo>
                  <a:pt x="326" y="137"/>
                </a:lnTo>
                <a:lnTo>
                  <a:pt x="325" y="135"/>
                </a:lnTo>
                <a:lnTo>
                  <a:pt x="323" y="135"/>
                </a:lnTo>
                <a:lnTo>
                  <a:pt x="319" y="138"/>
                </a:lnTo>
                <a:lnTo>
                  <a:pt x="319" y="138"/>
                </a:lnTo>
                <a:close/>
                <a:moveTo>
                  <a:pt x="526" y="135"/>
                </a:moveTo>
                <a:lnTo>
                  <a:pt x="526" y="135"/>
                </a:lnTo>
                <a:lnTo>
                  <a:pt x="521" y="135"/>
                </a:lnTo>
                <a:lnTo>
                  <a:pt x="521" y="135"/>
                </a:lnTo>
                <a:lnTo>
                  <a:pt x="523" y="137"/>
                </a:lnTo>
                <a:lnTo>
                  <a:pt x="524" y="137"/>
                </a:lnTo>
                <a:lnTo>
                  <a:pt x="526" y="137"/>
                </a:lnTo>
                <a:lnTo>
                  <a:pt x="526" y="135"/>
                </a:lnTo>
                <a:lnTo>
                  <a:pt x="526" y="135"/>
                </a:lnTo>
                <a:close/>
                <a:moveTo>
                  <a:pt x="570" y="148"/>
                </a:moveTo>
                <a:lnTo>
                  <a:pt x="570" y="148"/>
                </a:lnTo>
                <a:lnTo>
                  <a:pt x="573" y="146"/>
                </a:lnTo>
                <a:lnTo>
                  <a:pt x="575" y="146"/>
                </a:lnTo>
                <a:lnTo>
                  <a:pt x="575" y="146"/>
                </a:lnTo>
                <a:lnTo>
                  <a:pt x="575" y="140"/>
                </a:lnTo>
                <a:lnTo>
                  <a:pt x="575" y="137"/>
                </a:lnTo>
                <a:lnTo>
                  <a:pt x="575" y="135"/>
                </a:lnTo>
                <a:lnTo>
                  <a:pt x="575" y="135"/>
                </a:lnTo>
                <a:lnTo>
                  <a:pt x="572" y="140"/>
                </a:lnTo>
                <a:lnTo>
                  <a:pt x="570" y="148"/>
                </a:lnTo>
                <a:lnTo>
                  <a:pt x="570" y="148"/>
                </a:lnTo>
                <a:close/>
                <a:moveTo>
                  <a:pt x="581" y="146"/>
                </a:moveTo>
                <a:lnTo>
                  <a:pt x="581" y="146"/>
                </a:lnTo>
                <a:lnTo>
                  <a:pt x="582" y="140"/>
                </a:lnTo>
                <a:lnTo>
                  <a:pt x="582" y="137"/>
                </a:lnTo>
                <a:lnTo>
                  <a:pt x="581" y="135"/>
                </a:lnTo>
                <a:lnTo>
                  <a:pt x="581" y="135"/>
                </a:lnTo>
                <a:lnTo>
                  <a:pt x="579" y="141"/>
                </a:lnTo>
                <a:lnTo>
                  <a:pt x="579" y="144"/>
                </a:lnTo>
                <a:lnTo>
                  <a:pt x="581" y="146"/>
                </a:lnTo>
                <a:lnTo>
                  <a:pt x="581" y="146"/>
                </a:lnTo>
                <a:close/>
                <a:moveTo>
                  <a:pt x="668" y="138"/>
                </a:moveTo>
                <a:lnTo>
                  <a:pt x="668" y="138"/>
                </a:lnTo>
                <a:lnTo>
                  <a:pt x="663" y="135"/>
                </a:lnTo>
                <a:lnTo>
                  <a:pt x="662" y="135"/>
                </a:lnTo>
                <a:lnTo>
                  <a:pt x="660" y="137"/>
                </a:lnTo>
                <a:lnTo>
                  <a:pt x="660" y="137"/>
                </a:lnTo>
                <a:lnTo>
                  <a:pt x="665" y="138"/>
                </a:lnTo>
                <a:lnTo>
                  <a:pt x="668" y="138"/>
                </a:lnTo>
                <a:lnTo>
                  <a:pt x="668" y="138"/>
                </a:lnTo>
                <a:close/>
                <a:moveTo>
                  <a:pt x="294" y="138"/>
                </a:moveTo>
                <a:lnTo>
                  <a:pt x="294" y="138"/>
                </a:lnTo>
                <a:lnTo>
                  <a:pt x="294" y="137"/>
                </a:lnTo>
                <a:lnTo>
                  <a:pt x="293" y="135"/>
                </a:lnTo>
                <a:lnTo>
                  <a:pt x="293" y="135"/>
                </a:lnTo>
                <a:lnTo>
                  <a:pt x="293" y="135"/>
                </a:lnTo>
                <a:lnTo>
                  <a:pt x="291" y="138"/>
                </a:lnTo>
                <a:lnTo>
                  <a:pt x="291" y="140"/>
                </a:lnTo>
                <a:lnTo>
                  <a:pt x="294" y="138"/>
                </a:lnTo>
                <a:lnTo>
                  <a:pt x="294" y="138"/>
                </a:lnTo>
                <a:close/>
                <a:moveTo>
                  <a:pt x="631" y="138"/>
                </a:moveTo>
                <a:lnTo>
                  <a:pt x="631" y="138"/>
                </a:lnTo>
                <a:lnTo>
                  <a:pt x="634" y="138"/>
                </a:lnTo>
                <a:lnTo>
                  <a:pt x="637" y="140"/>
                </a:lnTo>
                <a:lnTo>
                  <a:pt x="637" y="140"/>
                </a:lnTo>
                <a:lnTo>
                  <a:pt x="636" y="138"/>
                </a:lnTo>
                <a:lnTo>
                  <a:pt x="634" y="137"/>
                </a:lnTo>
                <a:lnTo>
                  <a:pt x="633" y="137"/>
                </a:lnTo>
                <a:lnTo>
                  <a:pt x="631" y="135"/>
                </a:lnTo>
                <a:lnTo>
                  <a:pt x="631" y="135"/>
                </a:lnTo>
                <a:lnTo>
                  <a:pt x="630" y="137"/>
                </a:lnTo>
                <a:lnTo>
                  <a:pt x="630" y="138"/>
                </a:lnTo>
                <a:lnTo>
                  <a:pt x="631" y="138"/>
                </a:lnTo>
                <a:lnTo>
                  <a:pt x="631" y="138"/>
                </a:lnTo>
                <a:close/>
                <a:moveTo>
                  <a:pt x="226" y="141"/>
                </a:moveTo>
                <a:lnTo>
                  <a:pt x="226" y="141"/>
                </a:lnTo>
                <a:lnTo>
                  <a:pt x="232" y="137"/>
                </a:lnTo>
                <a:lnTo>
                  <a:pt x="232" y="137"/>
                </a:lnTo>
                <a:lnTo>
                  <a:pt x="230" y="137"/>
                </a:lnTo>
                <a:lnTo>
                  <a:pt x="229" y="137"/>
                </a:lnTo>
                <a:lnTo>
                  <a:pt x="226" y="141"/>
                </a:lnTo>
                <a:lnTo>
                  <a:pt x="226" y="141"/>
                </a:lnTo>
                <a:close/>
                <a:moveTo>
                  <a:pt x="235" y="143"/>
                </a:moveTo>
                <a:lnTo>
                  <a:pt x="235" y="143"/>
                </a:lnTo>
                <a:lnTo>
                  <a:pt x="239" y="143"/>
                </a:lnTo>
                <a:lnTo>
                  <a:pt x="245" y="141"/>
                </a:lnTo>
                <a:lnTo>
                  <a:pt x="256" y="137"/>
                </a:lnTo>
                <a:lnTo>
                  <a:pt x="256" y="137"/>
                </a:lnTo>
                <a:lnTo>
                  <a:pt x="248" y="137"/>
                </a:lnTo>
                <a:lnTo>
                  <a:pt x="242" y="137"/>
                </a:lnTo>
                <a:lnTo>
                  <a:pt x="238" y="140"/>
                </a:lnTo>
                <a:lnTo>
                  <a:pt x="235" y="143"/>
                </a:lnTo>
                <a:lnTo>
                  <a:pt x="235" y="143"/>
                </a:lnTo>
                <a:close/>
                <a:moveTo>
                  <a:pt x="499" y="138"/>
                </a:moveTo>
                <a:lnTo>
                  <a:pt x="499" y="138"/>
                </a:lnTo>
                <a:lnTo>
                  <a:pt x="499" y="141"/>
                </a:lnTo>
                <a:lnTo>
                  <a:pt x="499" y="141"/>
                </a:lnTo>
                <a:lnTo>
                  <a:pt x="503" y="143"/>
                </a:lnTo>
                <a:lnTo>
                  <a:pt x="508" y="143"/>
                </a:lnTo>
                <a:lnTo>
                  <a:pt x="508" y="143"/>
                </a:lnTo>
                <a:lnTo>
                  <a:pt x="509" y="140"/>
                </a:lnTo>
                <a:lnTo>
                  <a:pt x="511" y="137"/>
                </a:lnTo>
                <a:lnTo>
                  <a:pt x="511" y="137"/>
                </a:lnTo>
                <a:lnTo>
                  <a:pt x="505" y="137"/>
                </a:lnTo>
                <a:lnTo>
                  <a:pt x="499" y="138"/>
                </a:lnTo>
                <a:lnTo>
                  <a:pt x="499" y="138"/>
                </a:lnTo>
                <a:close/>
                <a:moveTo>
                  <a:pt x="531" y="138"/>
                </a:moveTo>
                <a:lnTo>
                  <a:pt x="531" y="138"/>
                </a:lnTo>
                <a:lnTo>
                  <a:pt x="534" y="138"/>
                </a:lnTo>
                <a:lnTo>
                  <a:pt x="535" y="138"/>
                </a:lnTo>
                <a:lnTo>
                  <a:pt x="535" y="137"/>
                </a:lnTo>
                <a:lnTo>
                  <a:pt x="535" y="137"/>
                </a:lnTo>
                <a:lnTo>
                  <a:pt x="534" y="137"/>
                </a:lnTo>
                <a:lnTo>
                  <a:pt x="532" y="137"/>
                </a:lnTo>
                <a:lnTo>
                  <a:pt x="531" y="138"/>
                </a:lnTo>
                <a:lnTo>
                  <a:pt x="531" y="138"/>
                </a:lnTo>
                <a:close/>
                <a:moveTo>
                  <a:pt x="58" y="148"/>
                </a:moveTo>
                <a:lnTo>
                  <a:pt x="58" y="148"/>
                </a:lnTo>
                <a:lnTo>
                  <a:pt x="61" y="146"/>
                </a:lnTo>
                <a:lnTo>
                  <a:pt x="64" y="143"/>
                </a:lnTo>
                <a:lnTo>
                  <a:pt x="65" y="138"/>
                </a:lnTo>
                <a:lnTo>
                  <a:pt x="65" y="138"/>
                </a:lnTo>
                <a:lnTo>
                  <a:pt x="61" y="143"/>
                </a:lnTo>
                <a:lnTo>
                  <a:pt x="59" y="144"/>
                </a:lnTo>
                <a:lnTo>
                  <a:pt x="58" y="148"/>
                </a:lnTo>
                <a:lnTo>
                  <a:pt x="58" y="148"/>
                </a:lnTo>
                <a:close/>
                <a:moveTo>
                  <a:pt x="206" y="138"/>
                </a:moveTo>
                <a:lnTo>
                  <a:pt x="206" y="138"/>
                </a:lnTo>
                <a:lnTo>
                  <a:pt x="206" y="140"/>
                </a:lnTo>
                <a:lnTo>
                  <a:pt x="204" y="143"/>
                </a:lnTo>
                <a:lnTo>
                  <a:pt x="206" y="148"/>
                </a:lnTo>
                <a:lnTo>
                  <a:pt x="209" y="151"/>
                </a:lnTo>
                <a:lnTo>
                  <a:pt x="210" y="157"/>
                </a:lnTo>
                <a:lnTo>
                  <a:pt x="210" y="157"/>
                </a:lnTo>
                <a:lnTo>
                  <a:pt x="212" y="154"/>
                </a:lnTo>
                <a:lnTo>
                  <a:pt x="213" y="152"/>
                </a:lnTo>
                <a:lnTo>
                  <a:pt x="215" y="149"/>
                </a:lnTo>
                <a:lnTo>
                  <a:pt x="216" y="146"/>
                </a:lnTo>
                <a:lnTo>
                  <a:pt x="216" y="146"/>
                </a:lnTo>
                <a:lnTo>
                  <a:pt x="215" y="144"/>
                </a:lnTo>
                <a:lnTo>
                  <a:pt x="215" y="141"/>
                </a:lnTo>
                <a:lnTo>
                  <a:pt x="216" y="137"/>
                </a:lnTo>
                <a:lnTo>
                  <a:pt x="216" y="137"/>
                </a:lnTo>
                <a:lnTo>
                  <a:pt x="212" y="137"/>
                </a:lnTo>
                <a:lnTo>
                  <a:pt x="206" y="138"/>
                </a:lnTo>
                <a:lnTo>
                  <a:pt x="206" y="138"/>
                </a:lnTo>
                <a:close/>
                <a:moveTo>
                  <a:pt x="587" y="138"/>
                </a:moveTo>
                <a:lnTo>
                  <a:pt x="587" y="138"/>
                </a:lnTo>
                <a:lnTo>
                  <a:pt x="587" y="141"/>
                </a:lnTo>
                <a:lnTo>
                  <a:pt x="587" y="146"/>
                </a:lnTo>
                <a:lnTo>
                  <a:pt x="587" y="146"/>
                </a:lnTo>
                <a:lnTo>
                  <a:pt x="598" y="144"/>
                </a:lnTo>
                <a:lnTo>
                  <a:pt x="607" y="144"/>
                </a:lnTo>
                <a:lnTo>
                  <a:pt x="607" y="144"/>
                </a:lnTo>
                <a:lnTo>
                  <a:pt x="602" y="141"/>
                </a:lnTo>
                <a:lnTo>
                  <a:pt x="598" y="140"/>
                </a:lnTo>
                <a:lnTo>
                  <a:pt x="587" y="138"/>
                </a:lnTo>
                <a:lnTo>
                  <a:pt x="587" y="138"/>
                </a:lnTo>
                <a:close/>
                <a:moveTo>
                  <a:pt x="90" y="148"/>
                </a:moveTo>
                <a:lnTo>
                  <a:pt x="90" y="148"/>
                </a:lnTo>
                <a:lnTo>
                  <a:pt x="93" y="146"/>
                </a:lnTo>
                <a:lnTo>
                  <a:pt x="96" y="143"/>
                </a:lnTo>
                <a:lnTo>
                  <a:pt x="96" y="143"/>
                </a:lnTo>
                <a:lnTo>
                  <a:pt x="94" y="140"/>
                </a:lnTo>
                <a:lnTo>
                  <a:pt x="94" y="138"/>
                </a:lnTo>
                <a:lnTo>
                  <a:pt x="93" y="138"/>
                </a:lnTo>
                <a:lnTo>
                  <a:pt x="93" y="138"/>
                </a:lnTo>
                <a:lnTo>
                  <a:pt x="90" y="148"/>
                </a:lnTo>
                <a:lnTo>
                  <a:pt x="90" y="148"/>
                </a:lnTo>
                <a:close/>
                <a:moveTo>
                  <a:pt x="482" y="140"/>
                </a:moveTo>
                <a:lnTo>
                  <a:pt x="482" y="140"/>
                </a:lnTo>
                <a:lnTo>
                  <a:pt x="482" y="138"/>
                </a:lnTo>
                <a:lnTo>
                  <a:pt x="480" y="138"/>
                </a:lnTo>
                <a:lnTo>
                  <a:pt x="480" y="138"/>
                </a:lnTo>
                <a:lnTo>
                  <a:pt x="479" y="138"/>
                </a:lnTo>
                <a:lnTo>
                  <a:pt x="479" y="138"/>
                </a:lnTo>
                <a:lnTo>
                  <a:pt x="479" y="140"/>
                </a:lnTo>
                <a:lnTo>
                  <a:pt x="479" y="140"/>
                </a:lnTo>
                <a:lnTo>
                  <a:pt x="482" y="140"/>
                </a:lnTo>
                <a:lnTo>
                  <a:pt x="482" y="140"/>
                </a:lnTo>
                <a:close/>
                <a:moveTo>
                  <a:pt x="488" y="141"/>
                </a:moveTo>
                <a:lnTo>
                  <a:pt x="488" y="141"/>
                </a:lnTo>
                <a:lnTo>
                  <a:pt x="491" y="141"/>
                </a:lnTo>
                <a:lnTo>
                  <a:pt x="494" y="141"/>
                </a:lnTo>
                <a:lnTo>
                  <a:pt x="494" y="141"/>
                </a:lnTo>
                <a:lnTo>
                  <a:pt x="494" y="140"/>
                </a:lnTo>
                <a:lnTo>
                  <a:pt x="494" y="138"/>
                </a:lnTo>
                <a:lnTo>
                  <a:pt x="494" y="138"/>
                </a:lnTo>
                <a:lnTo>
                  <a:pt x="491" y="137"/>
                </a:lnTo>
                <a:lnTo>
                  <a:pt x="489" y="138"/>
                </a:lnTo>
                <a:lnTo>
                  <a:pt x="488" y="140"/>
                </a:lnTo>
                <a:lnTo>
                  <a:pt x="488" y="141"/>
                </a:lnTo>
                <a:lnTo>
                  <a:pt x="488" y="141"/>
                </a:lnTo>
                <a:close/>
                <a:moveTo>
                  <a:pt x="691" y="141"/>
                </a:moveTo>
                <a:lnTo>
                  <a:pt x="691" y="141"/>
                </a:lnTo>
                <a:lnTo>
                  <a:pt x="692" y="141"/>
                </a:lnTo>
                <a:lnTo>
                  <a:pt x="694" y="140"/>
                </a:lnTo>
                <a:lnTo>
                  <a:pt x="695" y="138"/>
                </a:lnTo>
                <a:lnTo>
                  <a:pt x="695" y="138"/>
                </a:lnTo>
                <a:lnTo>
                  <a:pt x="695" y="138"/>
                </a:lnTo>
                <a:lnTo>
                  <a:pt x="692" y="140"/>
                </a:lnTo>
                <a:lnTo>
                  <a:pt x="691" y="141"/>
                </a:lnTo>
                <a:lnTo>
                  <a:pt x="691" y="141"/>
                </a:lnTo>
                <a:close/>
                <a:moveTo>
                  <a:pt x="268" y="143"/>
                </a:moveTo>
                <a:lnTo>
                  <a:pt x="268" y="143"/>
                </a:lnTo>
                <a:lnTo>
                  <a:pt x="276" y="144"/>
                </a:lnTo>
                <a:lnTo>
                  <a:pt x="284" y="143"/>
                </a:lnTo>
                <a:lnTo>
                  <a:pt x="284" y="143"/>
                </a:lnTo>
                <a:lnTo>
                  <a:pt x="280" y="141"/>
                </a:lnTo>
                <a:lnTo>
                  <a:pt x="277" y="140"/>
                </a:lnTo>
                <a:lnTo>
                  <a:pt x="270" y="138"/>
                </a:lnTo>
                <a:lnTo>
                  <a:pt x="270" y="138"/>
                </a:lnTo>
                <a:lnTo>
                  <a:pt x="268" y="140"/>
                </a:lnTo>
                <a:lnTo>
                  <a:pt x="268" y="143"/>
                </a:lnTo>
                <a:lnTo>
                  <a:pt x="268" y="143"/>
                </a:lnTo>
                <a:close/>
                <a:moveTo>
                  <a:pt x="357" y="138"/>
                </a:moveTo>
                <a:lnTo>
                  <a:pt x="357" y="138"/>
                </a:lnTo>
                <a:lnTo>
                  <a:pt x="357" y="140"/>
                </a:lnTo>
                <a:lnTo>
                  <a:pt x="355" y="141"/>
                </a:lnTo>
                <a:lnTo>
                  <a:pt x="355" y="141"/>
                </a:lnTo>
                <a:lnTo>
                  <a:pt x="363" y="141"/>
                </a:lnTo>
                <a:lnTo>
                  <a:pt x="370" y="141"/>
                </a:lnTo>
                <a:lnTo>
                  <a:pt x="377" y="141"/>
                </a:lnTo>
                <a:lnTo>
                  <a:pt x="380" y="140"/>
                </a:lnTo>
                <a:lnTo>
                  <a:pt x="381" y="138"/>
                </a:lnTo>
                <a:lnTo>
                  <a:pt x="381" y="138"/>
                </a:lnTo>
                <a:lnTo>
                  <a:pt x="375" y="140"/>
                </a:lnTo>
                <a:lnTo>
                  <a:pt x="370" y="138"/>
                </a:lnTo>
                <a:lnTo>
                  <a:pt x="357" y="138"/>
                </a:lnTo>
                <a:lnTo>
                  <a:pt x="357" y="138"/>
                </a:lnTo>
                <a:close/>
                <a:moveTo>
                  <a:pt x="337" y="141"/>
                </a:moveTo>
                <a:lnTo>
                  <a:pt x="337" y="141"/>
                </a:lnTo>
                <a:lnTo>
                  <a:pt x="351" y="141"/>
                </a:lnTo>
                <a:lnTo>
                  <a:pt x="351" y="141"/>
                </a:lnTo>
                <a:lnTo>
                  <a:pt x="348" y="140"/>
                </a:lnTo>
                <a:lnTo>
                  <a:pt x="343" y="140"/>
                </a:lnTo>
                <a:lnTo>
                  <a:pt x="337" y="141"/>
                </a:lnTo>
                <a:lnTo>
                  <a:pt x="337" y="141"/>
                </a:lnTo>
                <a:close/>
                <a:moveTo>
                  <a:pt x="186" y="141"/>
                </a:moveTo>
                <a:lnTo>
                  <a:pt x="186" y="141"/>
                </a:lnTo>
                <a:lnTo>
                  <a:pt x="186" y="164"/>
                </a:lnTo>
                <a:lnTo>
                  <a:pt x="186" y="164"/>
                </a:lnTo>
                <a:lnTo>
                  <a:pt x="189" y="163"/>
                </a:lnTo>
                <a:lnTo>
                  <a:pt x="192" y="163"/>
                </a:lnTo>
                <a:lnTo>
                  <a:pt x="192" y="163"/>
                </a:lnTo>
                <a:lnTo>
                  <a:pt x="195" y="151"/>
                </a:lnTo>
                <a:lnTo>
                  <a:pt x="195" y="144"/>
                </a:lnTo>
                <a:lnTo>
                  <a:pt x="194" y="141"/>
                </a:lnTo>
                <a:lnTo>
                  <a:pt x="192" y="140"/>
                </a:lnTo>
                <a:lnTo>
                  <a:pt x="192" y="140"/>
                </a:lnTo>
                <a:lnTo>
                  <a:pt x="187" y="140"/>
                </a:lnTo>
                <a:lnTo>
                  <a:pt x="186" y="140"/>
                </a:lnTo>
                <a:lnTo>
                  <a:pt x="186" y="141"/>
                </a:lnTo>
                <a:lnTo>
                  <a:pt x="186" y="141"/>
                </a:lnTo>
                <a:close/>
                <a:moveTo>
                  <a:pt x="171" y="166"/>
                </a:moveTo>
                <a:lnTo>
                  <a:pt x="171" y="166"/>
                </a:lnTo>
                <a:lnTo>
                  <a:pt x="181" y="164"/>
                </a:lnTo>
                <a:lnTo>
                  <a:pt x="181" y="164"/>
                </a:lnTo>
                <a:lnTo>
                  <a:pt x="181" y="154"/>
                </a:lnTo>
                <a:lnTo>
                  <a:pt x="178" y="143"/>
                </a:lnTo>
                <a:lnTo>
                  <a:pt x="178" y="143"/>
                </a:lnTo>
                <a:lnTo>
                  <a:pt x="174" y="154"/>
                </a:lnTo>
                <a:lnTo>
                  <a:pt x="171" y="166"/>
                </a:lnTo>
                <a:lnTo>
                  <a:pt x="171" y="166"/>
                </a:lnTo>
                <a:close/>
                <a:moveTo>
                  <a:pt x="428" y="143"/>
                </a:moveTo>
                <a:lnTo>
                  <a:pt x="428" y="143"/>
                </a:lnTo>
                <a:lnTo>
                  <a:pt x="428" y="146"/>
                </a:lnTo>
                <a:lnTo>
                  <a:pt x="428" y="151"/>
                </a:lnTo>
                <a:lnTo>
                  <a:pt x="428" y="151"/>
                </a:lnTo>
                <a:lnTo>
                  <a:pt x="439" y="151"/>
                </a:lnTo>
                <a:lnTo>
                  <a:pt x="444" y="149"/>
                </a:lnTo>
                <a:lnTo>
                  <a:pt x="445" y="148"/>
                </a:lnTo>
                <a:lnTo>
                  <a:pt x="447" y="146"/>
                </a:lnTo>
                <a:lnTo>
                  <a:pt x="447" y="146"/>
                </a:lnTo>
                <a:lnTo>
                  <a:pt x="444" y="146"/>
                </a:lnTo>
                <a:lnTo>
                  <a:pt x="442" y="146"/>
                </a:lnTo>
                <a:lnTo>
                  <a:pt x="442" y="146"/>
                </a:lnTo>
                <a:lnTo>
                  <a:pt x="442" y="146"/>
                </a:lnTo>
                <a:lnTo>
                  <a:pt x="444" y="146"/>
                </a:lnTo>
                <a:lnTo>
                  <a:pt x="444" y="144"/>
                </a:lnTo>
                <a:lnTo>
                  <a:pt x="444" y="144"/>
                </a:lnTo>
                <a:lnTo>
                  <a:pt x="441" y="144"/>
                </a:lnTo>
                <a:lnTo>
                  <a:pt x="439" y="143"/>
                </a:lnTo>
                <a:lnTo>
                  <a:pt x="438" y="143"/>
                </a:lnTo>
                <a:lnTo>
                  <a:pt x="438" y="143"/>
                </a:lnTo>
                <a:lnTo>
                  <a:pt x="436" y="144"/>
                </a:lnTo>
                <a:lnTo>
                  <a:pt x="433" y="144"/>
                </a:lnTo>
                <a:lnTo>
                  <a:pt x="433" y="144"/>
                </a:lnTo>
                <a:lnTo>
                  <a:pt x="431" y="143"/>
                </a:lnTo>
                <a:lnTo>
                  <a:pt x="428" y="143"/>
                </a:lnTo>
                <a:lnTo>
                  <a:pt x="428" y="143"/>
                </a:lnTo>
                <a:close/>
                <a:moveTo>
                  <a:pt x="154" y="148"/>
                </a:moveTo>
                <a:lnTo>
                  <a:pt x="154" y="148"/>
                </a:lnTo>
                <a:lnTo>
                  <a:pt x="154" y="169"/>
                </a:lnTo>
                <a:lnTo>
                  <a:pt x="154" y="169"/>
                </a:lnTo>
                <a:lnTo>
                  <a:pt x="157" y="169"/>
                </a:lnTo>
                <a:lnTo>
                  <a:pt x="159" y="169"/>
                </a:lnTo>
                <a:lnTo>
                  <a:pt x="162" y="167"/>
                </a:lnTo>
                <a:lnTo>
                  <a:pt x="165" y="167"/>
                </a:lnTo>
                <a:lnTo>
                  <a:pt x="165" y="167"/>
                </a:lnTo>
                <a:lnTo>
                  <a:pt x="171" y="143"/>
                </a:lnTo>
                <a:lnTo>
                  <a:pt x="171" y="143"/>
                </a:lnTo>
                <a:lnTo>
                  <a:pt x="154" y="148"/>
                </a:lnTo>
                <a:lnTo>
                  <a:pt x="154" y="148"/>
                </a:lnTo>
                <a:close/>
                <a:moveTo>
                  <a:pt x="409" y="152"/>
                </a:moveTo>
                <a:lnTo>
                  <a:pt x="409" y="152"/>
                </a:lnTo>
                <a:lnTo>
                  <a:pt x="409" y="149"/>
                </a:lnTo>
                <a:lnTo>
                  <a:pt x="410" y="146"/>
                </a:lnTo>
                <a:lnTo>
                  <a:pt x="410" y="144"/>
                </a:lnTo>
                <a:lnTo>
                  <a:pt x="409" y="143"/>
                </a:lnTo>
                <a:lnTo>
                  <a:pt x="409" y="143"/>
                </a:lnTo>
                <a:lnTo>
                  <a:pt x="407" y="144"/>
                </a:lnTo>
                <a:lnTo>
                  <a:pt x="407" y="148"/>
                </a:lnTo>
                <a:lnTo>
                  <a:pt x="407" y="151"/>
                </a:lnTo>
                <a:lnTo>
                  <a:pt x="409" y="152"/>
                </a:lnTo>
                <a:lnTo>
                  <a:pt x="409" y="152"/>
                </a:lnTo>
                <a:close/>
                <a:moveTo>
                  <a:pt x="415" y="152"/>
                </a:moveTo>
                <a:lnTo>
                  <a:pt x="415" y="152"/>
                </a:lnTo>
                <a:lnTo>
                  <a:pt x="422" y="151"/>
                </a:lnTo>
                <a:lnTo>
                  <a:pt x="422" y="151"/>
                </a:lnTo>
                <a:lnTo>
                  <a:pt x="422" y="148"/>
                </a:lnTo>
                <a:lnTo>
                  <a:pt x="422" y="144"/>
                </a:lnTo>
                <a:lnTo>
                  <a:pt x="422" y="144"/>
                </a:lnTo>
                <a:lnTo>
                  <a:pt x="419" y="143"/>
                </a:lnTo>
                <a:lnTo>
                  <a:pt x="416" y="144"/>
                </a:lnTo>
                <a:lnTo>
                  <a:pt x="415" y="148"/>
                </a:lnTo>
                <a:lnTo>
                  <a:pt x="415" y="152"/>
                </a:lnTo>
                <a:lnTo>
                  <a:pt x="415" y="152"/>
                </a:lnTo>
                <a:close/>
                <a:moveTo>
                  <a:pt x="386" y="148"/>
                </a:moveTo>
                <a:lnTo>
                  <a:pt x="386" y="148"/>
                </a:lnTo>
                <a:lnTo>
                  <a:pt x="389" y="151"/>
                </a:lnTo>
                <a:lnTo>
                  <a:pt x="392" y="152"/>
                </a:lnTo>
                <a:lnTo>
                  <a:pt x="395" y="152"/>
                </a:lnTo>
                <a:lnTo>
                  <a:pt x="401" y="152"/>
                </a:lnTo>
                <a:lnTo>
                  <a:pt x="401" y="152"/>
                </a:lnTo>
                <a:lnTo>
                  <a:pt x="399" y="149"/>
                </a:lnTo>
                <a:lnTo>
                  <a:pt x="399" y="146"/>
                </a:lnTo>
                <a:lnTo>
                  <a:pt x="399" y="146"/>
                </a:lnTo>
                <a:lnTo>
                  <a:pt x="396" y="144"/>
                </a:lnTo>
                <a:lnTo>
                  <a:pt x="393" y="144"/>
                </a:lnTo>
                <a:lnTo>
                  <a:pt x="389" y="146"/>
                </a:lnTo>
                <a:lnTo>
                  <a:pt x="386" y="148"/>
                </a:lnTo>
                <a:lnTo>
                  <a:pt x="386" y="148"/>
                </a:lnTo>
                <a:close/>
                <a:moveTo>
                  <a:pt x="660" y="146"/>
                </a:moveTo>
                <a:lnTo>
                  <a:pt x="660" y="146"/>
                </a:lnTo>
                <a:lnTo>
                  <a:pt x="665" y="148"/>
                </a:lnTo>
                <a:lnTo>
                  <a:pt x="669" y="149"/>
                </a:lnTo>
                <a:lnTo>
                  <a:pt x="675" y="148"/>
                </a:lnTo>
                <a:lnTo>
                  <a:pt x="678" y="144"/>
                </a:lnTo>
                <a:lnTo>
                  <a:pt x="678" y="144"/>
                </a:lnTo>
                <a:lnTo>
                  <a:pt x="669" y="144"/>
                </a:lnTo>
                <a:lnTo>
                  <a:pt x="660" y="146"/>
                </a:lnTo>
                <a:lnTo>
                  <a:pt x="660" y="146"/>
                </a:lnTo>
                <a:close/>
                <a:moveTo>
                  <a:pt x="355" y="146"/>
                </a:moveTo>
                <a:lnTo>
                  <a:pt x="355" y="146"/>
                </a:lnTo>
                <a:lnTo>
                  <a:pt x="355" y="149"/>
                </a:lnTo>
                <a:lnTo>
                  <a:pt x="354" y="154"/>
                </a:lnTo>
                <a:lnTo>
                  <a:pt x="354" y="154"/>
                </a:lnTo>
                <a:lnTo>
                  <a:pt x="366" y="154"/>
                </a:lnTo>
                <a:lnTo>
                  <a:pt x="378" y="152"/>
                </a:lnTo>
                <a:lnTo>
                  <a:pt x="378" y="152"/>
                </a:lnTo>
                <a:lnTo>
                  <a:pt x="380" y="146"/>
                </a:lnTo>
                <a:lnTo>
                  <a:pt x="380" y="146"/>
                </a:lnTo>
                <a:lnTo>
                  <a:pt x="372" y="144"/>
                </a:lnTo>
                <a:lnTo>
                  <a:pt x="367" y="146"/>
                </a:lnTo>
                <a:lnTo>
                  <a:pt x="361" y="146"/>
                </a:lnTo>
                <a:lnTo>
                  <a:pt x="355" y="146"/>
                </a:lnTo>
                <a:lnTo>
                  <a:pt x="355" y="146"/>
                </a:lnTo>
                <a:close/>
                <a:moveTo>
                  <a:pt x="471" y="146"/>
                </a:moveTo>
                <a:lnTo>
                  <a:pt x="471" y="146"/>
                </a:lnTo>
                <a:lnTo>
                  <a:pt x="476" y="148"/>
                </a:lnTo>
                <a:lnTo>
                  <a:pt x="480" y="146"/>
                </a:lnTo>
                <a:lnTo>
                  <a:pt x="480" y="146"/>
                </a:lnTo>
                <a:lnTo>
                  <a:pt x="476" y="144"/>
                </a:lnTo>
                <a:lnTo>
                  <a:pt x="473" y="144"/>
                </a:lnTo>
                <a:lnTo>
                  <a:pt x="471" y="146"/>
                </a:lnTo>
                <a:lnTo>
                  <a:pt x="471" y="146"/>
                </a:lnTo>
                <a:close/>
                <a:moveTo>
                  <a:pt x="338" y="148"/>
                </a:moveTo>
                <a:lnTo>
                  <a:pt x="338" y="148"/>
                </a:lnTo>
                <a:lnTo>
                  <a:pt x="338" y="151"/>
                </a:lnTo>
                <a:lnTo>
                  <a:pt x="340" y="154"/>
                </a:lnTo>
                <a:lnTo>
                  <a:pt x="340" y="154"/>
                </a:lnTo>
                <a:lnTo>
                  <a:pt x="349" y="154"/>
                </a:lnTo>
                <a:lnTo>
                  <a:pt x="349" y="154"/>
                </a:lnTo>
                <a:lnTo>
                  <a:pt x="349" y="149"/>
                </a:lnTo>
                <a:lnTo>
                  <a:pt x="349" y="148"/>
                </a:lnTo>
                <a:lnTo>
                  <a:pt x="349" y="146"/>
                </a:lnTo>
                <a:lnTo>
                  <a:pt x="349" y="146"/>
                </a:lnTo>
                <a:lnTo>
                  <a:pt x="346" y="146"/>
                </a:lnTo>
                <a:lnTo>
                  <a:pt x="345" y="146"/>
                </a:lnTo>
                <a:lnTo>
                  <a:pt x="341" y="146"/>
                </a:lnTo>
                <a:lnTo>
                  <a:pt x="338" y="148"/>
                </a:lnTo>
                <a:lnTo>
                  <a:pt x="338" y="148"/>
                </a:lnTo>
                <a:close/>
                <a:moveTo>
                  <a:pt x="84" y="167"/>
                </a:moveTo>
                <a:lnTo>
                  <a:pt x="84" y="167"/>
                </a:lnTo>
                <a:lnTo>
                  <a:pt x="88" y="167"/>
                </a:lnTo>
                <a:lnTo>
                  <a:pt x="91" y="167"/>
                </a:lnTo>
                <a:lnTo>
                  <a:pt x="96" y="166"/>
                </a:lnTo>
                <a:lnTo>
                  <a:pt x="99" y="164"/>
                </a:lnTo>
                <a:lnTo>
                  <a:pt x="99" y="164"/>
                </a:lnTo>
                <a:lnTo>
                  <a:pt x="99" y="155"/>
                </a:lnTo>
                <a:lnTo>
                  <a:pt x="98" y="151"/>
                </a:lnTo>
                <a:lnTo>
                  <a:pt x="98" y="148"/>
                </a:lnTo>
                <a:lnTo>
                  <a:pt x="98" y="148"/>
                </a:lnTo>
                <a:lnTo>
                  <a:pt x="91" y="151"/>
                </a:lnTo>
                <a:lnTo>
                  <a:pt x="88" y="155"/>
                </a:lnTo>
                <a:lnTo>
                  <a:pt x="85" y="161"/>
                </a:lnTo>
                <a:lnTo>
                  <a:pt x="84" y="167"/>
                </a:lnTo>
                <a:lnTo>
                  <a:pt x="84" y="167"/>
                </a:lnTo>
                <a:close/>
                <a:moveTo>
                  <a:pt x="229" y="154"/>
                </a:moveTo>
                <a:lnTo>
                  <a:pt x="229" y="154"/>
                </a:lnTo>
                <a:lnTo>
                  <a:pt x="236" y="157"/>
                </a:lnTo>
                <a:lnTo>
                  <a:pt x="242" y="157"/>
                </a:lnTo>
                <a:lnTo>
                  <a:pt x="248" y="154"/>
                </a:lnTo>
                <a:lnTo>
                  <a:pt x="252" y="152"/>
                </a:lnTo>
                <a:lnTo>
                  <a:pt x="253" y="148"/>
                </a:lnTo>
                <a:lnTo>
                  <a:pt x="253" y="148"/>
                </a:lnTo>
                <a:lnTo>
                  <a:pt x="245" y="148"/>
                </a:lnTo>
                <a:lnTo>
                  <a:pt x="239" y="149"/>
                </a:lnTo>
                <a:lnTo>
                  <a:pt x="235" y="151"/>
                </a:lnTo>
                <a:lnTo>
                  <a:pt x="229" y="154"/>
                </a:lnTo>
                <a:lnTo>
                  <a:pt x="229" y="154"/>
                </a:lnTo>
                <a:close/>
                <a:moveTo>
                  <a:pt x="326" y="152"/>
                </a:moveTo>
                <a:lnTo>
                  <a:pt x="326" y="152"/>
                </a:lnTo>
                <a:lnTo>
                  <a:pt x="329" y="154"/>
                </a:lnTo>
                <a:lnTo>
                  <a:pt x="332" y="154"/>
                </a:lnTo>
                <a:lnTo>
                  <a:pt x="332" y="154"/>
                </a:lnTo>
                <a:lnTo>
                  <a:pt x="331" y="149"/>
                </a:lnTo>
                <a:lnTo>
                  <a:pt x="329" y="148"/>
                </a:lnTo>
                <a:lnTo>
                  <a:pt x="328" y="149"/>
                </a:lnTo>
                <a:lnTo>
                  <a:pt x="326" y="152"/>
                </a:lnTo>
                <a:lnTo>
                  <a:pt x="326" y="152"/>
                </a:lnTo>
                <a:close/>
                <a:moveTo>
                  <a:pt x="512" y="148"/>
                </a:moveTo>
                <a:lnTo>
                  <a:pt x="512" y="148"/>
                </a:lnTo>
                <a:lnTo>
                  <a:pt x="512" y="151"/>
                </a:lnTo>
                <a:lnTo>
                  <a:pt x="512" y="151"/>
                </a:lnTo>
                <a:lnTo>
                  <a:pt x="520" y="151"/>
                </a:lnTo>
                <a:lnTo>
                  <a:pt x="523" y="151"/>
                </a:lnTo>
                <a:lnTo>
                  <a:pt x="526" y="148"/>
                </a:lnTo>
                <a:lnTo>
                  <a:pt x="526" y="148"/>
                </a:lnTo>
                <a:lnTo>
                  <a:pt x="518" y="148"/>
                </a:lnTo>
                <a:lnTo>
                  <a:pt x="515" y="148"/>
                </a:lnTo>
                <a:lnTo>
                  <a:pt x="512" y="148"/>
                </a:lnTo>
                <a:lnTo>
                  <a:pt x="512" y="148"/>
                </a:lnTo>
                <a:close/>
                <a:moveTo>
                  <a:pt x="604" y="148"/>
                </a:moveTo>
                <a:lnTo>
                  <a:pt x="604" y="148"/>
                </a:lnTo>
                <a:lnTo>
                  <a:pt x="601" y="149"/>
                </a:lnTo>
                <a:lnTo>
                  <a:pt x="598" y="149"/>
                </a:lnTo>
                <a:lnTo>
                  <a:pt x="587" y="151"/>
                </a:lnTo>
                <a:lnTo>
                  <a:pt x="587" y="151"/>
                </a:lnTo>
                <a:lnTo>
                  <a:pt x="588" y="152"/>
                </a:lnTo>
                <a:lnTo>
                  <a:pt x="590" y="152"/>
                </a:lnTo>
                <a:lnTo>
                  <a:pt x="592" y="152"/>
                </a:lnTo>
                <a:lnTo>
                  <a:pt x="595" y="152"/>
                </a:lnTo>
                <a:lnTo>
                  <a:pt x="595" y="152"/>
                </a:lnTo>
                <a:lnTo>
                  <a:pt x="599" y="154"/>
                </a:lnTo>
                <a:lnTo>
                  <a:pt x="605" y="154"/>
                </a:lnTo>
                <a:lnTo>
                  <a:pt x="605" y="154"/>
                </a:lnTo>
                <a:lnTo>
                  <a:pt x="607" y="151"/>
                </a:lnTo>
                <a:lnTo>
                  <a:pt x="605" y="149"/>
                </a:lnTo>
                <a:lnTo>
                  <a:pt x="604" y="148"/>
                </a:lnTo>
                <a:lnTo>
                  <a:pt x="604" y="148"/>
                </a:lnTo>
                <a:close/>
                <a:moveTo>
                  <a:pt x="619" y="152"/>
                </a:moveTo>
                <a:lnTo>
                  <a:pt x="619" y="152"/>
                </a:lnTo>
                <a:lnTo>
                  <a:pt x="622" y="152"/>
                </a:lnTo>
                <a:lnTo>
                  <a:pt x="624" y="152"/>
                </a:lnTo>
                <a:lnTo>
                  <a:pt x="624" y="152"/>
                </a:lnTo>
                <a:lnTo>
                  <a:pt x="624" y="152"/>
                </a:lnTo>
                <a:lnTo>
                  <a:pt x="622" y="149"/>
                </a:lnTo>
                <a:lnTo>
                  <a:pt x="620" y="149"/>
                </a:lnTo>
                <a:lnTo>
                  <a:pt x="619" y="149"/>
                </a:lnTo>
                <a:lnTo>
                  <a:pt x="619" y="149"/>
                </a:lnTo>
                <a:lnTo>
                  <a:pt x="619" y="149"/>
                </a:lnTo>
                <a:lnTo>
                  <a:pt x="619" y="151"/>
                </a:lnTo>
                <a:lnTo>
                  <a:pt x="619" y="151"/>
                </a:lnTo>
                <a:lnTo>
                  <a:pt x="619" y="152"/>
                </a:lnTo>
                <a:lnTo>
                  <a:pt x="619" y="152"/>
                </a:lnTo>
                <a:close/>
                <a:moveTo>
                  <a:pt x="126" y="175"/>
                </a:moveTo>
                <a:lnTo>
                  <a:pt x="126" y="175"/>
                </a:lnTo>
                <a:lnTo>
                  <a:pt x="134" y="173"/>
                </a:lnTo>
                <a:lnTo>
                  <a:pt x="140" y="172"/>
                </a:lnTo>
                <a:lnTo>
                  <a:pt x="140" y="172"/>
                </a:lnTo>
                <a:lnTo>
                  <a:pt x="143" y="160"/>
                </a:lnTo>
                <a:lnTo>
                  <a:pt x="145" y="154"/>
                </a:lnTo>
                <a:lnTo>
                  <a:pt x="145" y="149"/>
                </a:lnTo>
                <a:lnTo>
                  <a:pt x="145" y="149"/>
                </a:lnTo>
                <a:lnTo>
                  <a:pt x="142" y="151"/>
                </a:lnTo>
                <a:lnTo>
                  <a:pt x="137" y="154"/>
                </a:lnTo>
                <a:lnTo>
                  <a:pt x="133" y="160"/>
                </a:lnTo>
                <a:lnTo>
                  <a:pt x="130" y="167"/>
                </a:lnTo>
                <a:lnTo>
                  <a:pt x="126" y="175"/>
                </a:lnTo>
                <a:lnTo>
                  <a:pt x="126" y="175"/>
                </a:lnTo>
                <a:close/>
                <a:moveTo>
                  <a:pt x="738" y="158"/>
                </a:moveTo>
                <a:lnTo>
                  <a:pt x="738" y="158"/>
                </a:lnTo>
                <a:lnTo>
                  <a:pt x="738" y="155"/>
                </a:lnTo>
                <a:lnTo>
                  <a:pt x="736" y="152"/>
                </a:lnTo>
                <a:lnTo>
                  <a:pt x="732" y="149"/>
                </a:lnTo>
                <a:lnTo>
                  <a:pt x="732" y="149"/>
                </a:lnTo>
                <a:lnTo>
                  <a:pt x="735" y="154"/>
                </a:lnTo>
                <a:lnTo>
                  <a:pt x="738" y="158"/>
                </a:lnTo>
                <a:lnTo>
                  <a:pt x="738" y="158"/>
                </a:lnTo>
                <a:close/>
                <a:moveTo>
                  <a:pt x="38" y="166"/>
                </a:moveTo>
                <a:lnTo>
                  <a:pt x="38" y="166"/>
                </a:lnTo>
                <a:lnTo>
                  <a:pt x="41" y="172"/>
                </a:lnTo>
                <a:lnTo>
                  <a:pt x="41" y="172"/>
                </a:lnTo>
                <a:lnTo>
                  <a:pt x="46" y="164"/>
                </a:lnTo>
                <a:lnTo>
                  <a:pt x="50" y="158"/>
                </a:lnTo>
                <a:lnTo>
                  <a:pt x="50" y="158"/>
                </a:lnTo>
                <a:lnTo>
                  <a:pt x="53" y="154"/>
                </a:lnTo>
                <a:lnTo>
                  <a:pt x="53" y="152"/>
                </a:lnTo>
                <a:lnTo>
                  <a:pt x="53" y="151"/>
                </a:lnTo>
                <a:lnTo>
                  <a:pt x="53" y="151"/>
                </a:lnTo>
                <a:lnTo>
                  <a:pt x="50" y="154"/>
                </a:lnTo>
                <a:lnTo>
                  <a:pt x="47" y="158"/>
                </a:lnTo>
                <a:lnTo>
                  <a:pt x="43" y="163"/>
                </a:lnTo>
                <a:lnTo>
                  <a:pt x="38" y="166"/>
                </a:lnTo>
                <a:lnTo>
                  <a:pt x="38" y="166"/>
                </a:lnTo>
                <a:close/>
                <a:moveTo>
                  <a:pt x="311" y="152"/>
                </a:moveTo>
                <a:lnTo>
                  <a:pt x="311" y="152"/>
                </a:lnTo>
                <a:lnTo>
                  <a:pt x="316" y="152"/>
                </a:lnTo>
                <a:lnTo>
                  <a:pt x="319" y="152"/>
                </a:lnTo>
                <a:lnTo>
                  <a:pt x="320" y="151"/>
                </a:lnTo>
                <a:lnTo>
                  <a:pt x="320" y="151"/>
                </a:lnTo>
                <a:lnTo>
                  <a:pt x="316" y="151"/>
                </a:lnTo>
                <a:lnTo>
                  <a:pt x="311" y="152"/>
                </a:lnTo>
                <a:lnTo>
                  <a:pt x="311" y="152"/>
                </a:lnTo>
                <a:close/>
                <a:moveTo>
                  <a:pt x="471" y="151"/>
                </a:moveTo>
                <a:lnTo>
                  <a:pt x="471" y="151"/>
                </a:lnTo>
                <a:lnTo>
                  <a:pt x="471" y="154"/>
                </a:lnTo>
                <a:lnTo>
                  <a:pt x="471" y="154"/>
                </a:lnTo>
                <a:lnTo>
                  <a:pt x="476" y="152"/>
                </a:lnTo>
                <a:lnTo>
                  <a:pt x="479" y="152"/>
                </a:lnTo>
                <a:lnTo>
                  <a:pt x="479" y="152"/>
                </a:lnTo>
                <a:lnTo>
                  <a:pt x="476" y="152"/>
                </a:lnTo>
                <a:lnTo>
                  <a:pt x="474" y="151"/>
                </a:lnTo>
                <a:lnTo>
                  <a:pt x="473" y="151"/>
                </a:lnTo>
                <a:lnTo>
                  <a:pt x="471" y="151"/>
                </a:lnTo>
                <a:lnTo>
                  <a:pt x="471" y="151"/>
                </a:lnTo>
                <a:close/>
                <a:moveTo>
                  <a:pt x="460" y="154"/>
                </a:moveTo>
                <a:lnTo>
                  <a:pt x="460" y="154"/>
                </a:lnTo>
                <a:lnTo>
                  <a:pt x="463" y="154"/>
                </a:lnTo>
                <a:lnTo>
                  <a:pt x="465" y="154"/>
                </a:lnTo>
                <a:lnTo>
                  <a:pt x="466" y="152"/>
                </a:lnTo>
                <a:lnTo>
                  <a:pt x="466" y="152"/>
                </a:lnTo>
                <a:lnTo>
                  <a:pt x="465" y="151"/>
                </a:lnTo>
                <a:lnTo>
                  <a:pt x="463" y="151"/>
                </a:lnTo>
                <a:lnTo>
                  <a:pt x="460" y="152"/>
                </a:lnTo>
                <a:lnTo>
                  <a:pt x="460" y="154"/>
                </a:lnTo>
                <a:lnTo>
                  <a:pt x="460" y="154"/>
                </a:lnTo>
                <a:close/>
                <a:moveTo>
                  <a:pt x="677" y="154"/>
                </a:moveTo>
                <a:lnTo>
                  <a:pt x="677" y="154"/>
                </a:lnTo>
                <a:lnTo>
                  <a:pt x="680" y="154"/>
                </a:lnTo>
                <a:lnTo>
                  <a:pt x="680" y="154"/>
                </a:lnTo>
                <a:lnTo>
                  <a:pt x="680" y="151"/>
                </a:lnTo>
                <a:lnTo>
                  <a:pt x="680" y="151"/>
                </a:lnTo>
                <a:lnTo>
                  <a:pt x="677" y="154"/>
                </a:lnTo>
                <a:lnTo>
                  <a:pt x="677" y="154"/>
                </a:lnTo>
                <a:close/>
                <a:moveTo>
                  <a:pt x="219" y="157"/>
                </a:moveTo>
                <a:lnTo>
                  <a:pt x="219" y="157"/>
                </a:lnTo>
                <a:lnTo>
                  <a:pt x="221" y="154"/>
                </a:lnTo>
                <a:lnTo>
                  <a:pt x="221" y="154"/>
                </a:lnTo>
                <a:lnTo>
                  <a:pt x="219" y="152"/>
                </a:lnTo>
                <a:lnTo>
                  <a:pt x="219" y="152"/>
                </a:lnTo>
                <a:lnTo>
                  <a:pt x="218" y="155"/>
                </a:lnTo>
                <a:lnTo>
                  <a:pt x="218" y="155"/>
                </a:lnTo>
                <a:lnTo>
                  <a:pt x="219" y="157"/>
                </a:lnTo>
                <a:lnTo>
                  <a:pt x="219" y="157"/>
                </a:lnTo>
                <a:close/>
                <a:moveTo>
                  <a:pt x="427" y="155"/>
                </a:moveTo>
                <a:lnTo>
                  <a:pt x="427" y="155"/>
                </a:lnTo>
                <a:lnTo>
                  <a:pt x="436" y="155"/>
                </a:lnTo>
                <a:lnTo>
                  <a:pt x="448" y="154"/>
                </a:lnTo>
                <a:lnTo>
                  <a:pt x="448" y="154"/>
                </a:lnTo>
                <a:lnTo>
                  <a:pt x="438" y="154"/>
                </a:lnTo>
                <a:lnTo>
                  <a:pt x="431" y="154"/>
                </a:lnTo>
                <a:lnTo>
                  <a:pt x="427" y="155"/>
                </a:lnTo>
                <a:lnTo>
                  <a:pt x="427" y="155"/>
                </a:lnTo>
                <a:close/>
                <a:moveTo>
                  <a:pt x="569" y="155"/>
                </a:moveTo>
                <a:lnTo>
                  <a:pt x="569" y="155"/>
                </a:lnTo>
                <a:lnTo>
                  <a:pt x="572" y="155"/>
                </a:lnTo>
                <a:lnTo>
                  <a:pt x="572" y="155"/>
                </a:lnTo>
                <a:lnTo>
                  <a:pt x="572" y="154"/>
                </a:lnTo>
                <a:lnTo>
                  <a:pt x="570" y="154"/>
                </a:lnTo>
                <a:lnTo>
                  <a:pt x="569" y="152"/>
                </a:lnTo>
                <a:lnTo>
                  <a:pt x="569" y="152"/>
                </a:lnTo>
                <a:lnTo>
                  <a:pt x="569" y="155"/>
                </a:lnTo>
                <a:lnTo>
                  <a:pt x="569" y="155"/>
                </a:lnTo>
                <a:close/>
                <a:moveTo>
                  <a:pt x="107" y="158"/>
                </a:moveTo>
                <a:lnTo>
                  <a:pt x="107" y="158"/>
                </a:lnTo>
                <a:lnTo>
                  <a:pt x="108" y="158"/>
                </a:lnTo>
                <a:lnTo>
                  <a:pt x="108" y="157"/>
                </a:lnTo>
                <a:lnTo>
                  <a:pt x="108" y="154"/>
                </a:lnTo>
                <a:lnTo>
                  <a:pt x="107" y="154"/>
                </a:lnTo>
                <a:lnTo>
                  <a:pt x="107" y="154"/>
                </a:lnTo>
                <a:lnTo>
                  <a:pt x="107" y="158"/>
                </a:lnTo>
                <a:lnTo>
                  <a:pt x="107" y="158"/>
                </a:lnTo>
                <a:close/>
                <a:moveTo>
                  <a:pt x="541" y="154"/>
                </a:moveTo>
                <a:lnTo>
                  <a:pt x="541" y="154"/>
                </a:lnTo>
                <a:lnTo>
                  <a:pt x="541" y="157"/>
                </a:lnTo>
                <a:lnTo>
                  <a:pt x="541" y="157"/>
                </a:lnTo>
                <a:lnTo>
                  <a:pt x="550" y="157"/>
                </a:lnTo>
                <a:lnTo>
                  <a:pt x="559" y="157"/>
                </a:lnTo>
                <a:lnTo>
                  <a:pt x="559" y="157"/>
                </a:lnTo>
                <a:lnTo>
                  <a:pt x="555" y="154"/>
                </a:lnTo>
                <a:lnTo>
                  <a:pt x="552" y="154"/>
                </a:lnTo>
                <a:lnTo>
                  <a:pt x="546" y="154"/>
                </a:lnTo>
                <a:lnTo>
                  <a:pt x="541" y="154"/>
                </a:lnTo>
                <a:lnTo>
                  <a:pt x="541" y="154"/>
                </a:lnTo>
                <a:close/>
                <a:moveTo>
                  <a:pt x="198" y="161"/>
                </a:moveTo>
                <a:lnTo>
                  <a:pt x="198" y="161"/>
                </a:lnTo>
                <a:lnTo>
                  <a:pt x="201" y="161"/>
                </a:lnTo>
                <a:lnTo>
                  <a:pt x="203" y="161"/>
                </a:lnTo>
                <a:lnTo>
                  <a:pt x="203" y="161"/>
                </a:lnTo>
                <a:lnTo>
                  <a:pt x="203" y="158"/>
                </a:lnTo>
                <a:lnTo>
                  <a:pt x="200" y="155"/>
                </a:lnTo>
                <a:lnTo>
                  <a:pt x="200" y="155"/>
                </a:lnTo>
                <a:lnTo>
                  <a:pt x="198" y="161"/>
                </a:lnTo>
                <a:lnTo>
                  <a:pt x="198" y="161"/>
                </a:lnTo>
                <a:close/>
                <a:moveTo>
                  <a:pt x="721" y="175"/>
                </a:moveTo>
                <a:lnTo>
                  <a:pt x="721" y="175"/>
                </a:lnTo>
                <a:lnTo>
                  <a:pt x="723" y="186"/>
                </a:lnTo>
                <a:lnTo>
                  <a:pt x="724" y="192"/>
                </a:lnTo>
                <a:lnTo>
                  <a:pt x="727" y="196"/>
                </a:lnTo>
                <a:lnTo>
                  <a:pt x="727" y="196"/>
                </a:lnTo>
                <a:lnTo>
                  <a:pt x="729" y="190"/>
                </a:lnTo>
                <a:lnTo>
                  <a:pt x="729" y="186"/>
                </a:lnTo>
                <a:lnTo>
                  <a:pt x="729" y="180"/>
                </a:lnTo>
                <a:lnTo>
                  <a:pt x="727" y="175"/>
                </a:lnTo>
                <a:lnTo>
                  <a:pt x="721" y="164"/>
                </a:lnTo>
                <a:lnTo>
                  <a:pt x="717" y="155"/>
                </a:lnTo>
                <a:lnTo>
                  <a:pt x="717" y="155"/>
                </a:lnTo>
                <a:lnTo>
                  <a:pt x="717" y="161"/>
                </a:lnTo>
                <a:lnTo>
                  <a:pt x="718" y="166"/>
                </a:lnTo>
                <a:lnTo>
                  <a:pt x="721" y="175"/>
                </a:lnTo>
                <a:lnTo>
                  <a:pt x="721" y="175"/>
                </a:lnTo>
                <a:close/>
                <a:moveTo>
                  <a:pt x="117" y="158"/>
                </a:moveTo>
                <a:lnTo>
                  <a:pt x="117" y="158"/>
                </a:lnTo>
                <a:lnTo>
                  <a:pt x="117" y="167"/>
                </a:lnTo>
                <a:lnTo>
                  <a:pt x="119" y="172"/>
                </a:lnTo>
                <a:lnTo>
                  <a:pt x="119" y="175"/>
                </a:lnTo>
                <a:lnTo>
                  <a:pt x="119" y="175"/>
                </a:lnTo>
                <a:lnTo>
                  <a:pt x="123" y="164"/>
                </a:lnTo>
                <a:lnTo>
                  <a:pt x="128" y="157"/>
                </a:lnTo>
                <a:lnTo>
                  <a:pt x="128" y="157"/>
                </a:lnTo>
                <a:lnTo>
                  <a:pt x="123" y="157"/>
                </a:lnTo>
                <a:lnTo>
                  <a:pt x="117" y="158"/>
                </a:lnTo>
                <a:lnTo>
                  <a:pt x="117" y="158"/>
                </a:lnTo>
                <a:close/>
                <a:moveTo>
                  <a:pt x="317" y="157"/>
                </a:moveTo>
                <a:lnTo>
                  <a:pt x="317" y="157"/>
                </a:lnTo>
                <a:lnTo>
                  <a:pt x="312" y="157"/>
                </a:lnTo>
                <a:lnTo>
                  <a:pt x="311" y="157"/>
                </a:lnTo>
                <a:lnTo>
                  <a:pt x="309" y="157"/>
                </a:lnTo>
                <a:lnTo>
                  <a:pt x="309" y="157"/>
                </a:lnTo>
                <a:lnTo>
                  <a:pt x="314" y="158"/>
                </a:lnTo>
                <a:lnTo>
                  <a:pt x="317" y="158"/>
                </a:lnTo>
                <a:lnTo>
                  <a:pt x="317" y="157"/>
                </a:lnTo>
                <a:lnTo>
                  <a:pt x="317" y="157"/>
                </a:lnTo>
                <a:close/>
                <a:moveTo>
                  <a:pt x="485" y="161"/>
                </a:moveTo>
                <a:lnTo>
                  <a:pt x="485" y="161"/>
                </a:lnTo>
                <a:lnTo>
                  <a:pt x="489" y="161"/>
                </a:lnTo>
                <a:lnTo>
                  <a:pt x="494" y="161"/>
                </a:lnTo>
                <a:lnTo>
                  <a:pt x="494" y="161"/>
                </a:lnTo>
                <a:lnTo>
                  <a:pt x="494" y="160"/>
                </a:lnTo>
                <a:lnTo>
                  <a:pt x="494" y="157"/>
                </a:lnTo>
                <a:lnTo>
                  <a:pt x="494" y="157"/>
                </a:lnTo>
                <a:lnTo>
                  <a:pt x="491" y="157"/>
                </a:lnTo>
                <a:lnTo>
                  <a:pt x="489" y="157"/>
                </a:lnTo>
                <a:lnTo>
                  <a:pt x="488" y="157"/>
                </a:lnTo>
                <a:lnTo>
                  <a:pt x="488" y="157"/>
                </a:lnTo>
                <a:lnTo>
                  <a:pt x="485" y="161"/>
                </a:lnTo>
                <a:lnTo>
                  <a:pt x="485" y="161"/>
                </a:lnTo>
                <a:close/>
                <a:moveTo>
                  <a:pt x="637" y="158"/>
                </a:moveTo>
                <a:lnTo>
                  <a:pt x="637" y="158"/>
                </a:lnTo>
                <a:lnTo>
                  <a:pt x="639" y="160"/>
                </a:lnTo>
                <a:lnTo>
                  <a:pt x="642" y="161"/>
                </a:lnTo>
                <a:lnTo>
                  <a:pt x="645" y="161"/>
                </a:lnTo>
                <a:lnTo>
                  <a:pt x="648" y="161"/>
                </a:lnTo>
                <a:lnTo>
                  <a:pt x="648" y="161"/>
                </a:lnTo>
                <a:lnTo>
                  <a:pt x="646" y="160"/>
                </a:lnTo>
                <a:lnTo>
                  <a:pt x="645" y="157"/>
                </a:lnTo>
                <a:lnTo>
                  <a:pt x="645" y="157"/>
                </a:lnTo>
                <a:lnTo>
                  <a:pt x="640" y="157"/>
                </a:lnTo>
                <a:lnTo>
                  <a:pt x="639" y="157"/>
                </a:lnTo>
                <a:lnTo>
                  <a:pt x="637" y="158"/>
                </a:lnTo>
                <a:lnTo>
                  <a:pt x="637" y="158"/>
                </a:lnTo>
                <a:close/>
                <a:moveTo>
                  <a:pt x="759" y="163"/>
                </a:moveTo>
                <a:lnTo>
                  <a:pt x="759" y="163"/>
                </a:lnTo>
                <a:lnTo>
                  <a:pt x="759" y="160"/>
                </a:lnTo>
                <a:lnTo>
                  <a:pt x="758" y="157"/>
                </a:lnTo>
                <a:lnTo>
                  <a:pt x="758" y="157"/>
                </a:lnTo>
                <a:lnTo>
                  <a:pt x="758" y="160"/>
                </a:lnTo>
                <a:lnTo>
                  <a:pt x="759" y="163"/>
                </a:lnTo>
                <a:lnTo>
                  <a:pt x="759" y="163"/>
                </a:lnTo>
                <a:close/>
                <a:moveTo>
                  <a:pt x="323" y="158"/>
                </a:moveTo>
                <a:lnTo>
                  <a:pt x="323" y="158"/>
                </a:lnTo>
                <a:lnTo>
                  <a:pt x="328" y="158"/>
                </a:lnTo>
                <a:lnTo>
                  <a:pt x="334" y="158"/>
                </a:lnTo>
                <a:lnTo>
                  <a:pt x="334" y="158"/>
                </a:lnTo>
                <a:lnTo>
                  <a:pt x="328" y="157"/>
                </a:lnTo>
                <a:lnTo>
                  <a:pt x="325" y="157"/>
                </a:lnTo>
                <a:lnTo>
                  <a:pt x="323" y="158"/>
                </a:lnTo>
                <a:lnTo>
                  <a:pt x="323" y="158"/>
                </a:lnTo>
                <a:close/>
                <a:moveTo>
                  <a:pt x="343" y="158"/>
                </a:moveTo>
                <a:lnTo>
                  <a:pt x="343" y="158"/>
                </a:lnTo>
                <a:lnTo>
                  <a:pt x="346" y="158"/>
                </a:lnTo>
                <a:lnTo>
                  <a:pt x="348" y="158"/>
                </a:lnTo>
                <a:lnTo>
                  <a:pt x="348" y="158"/>
                </a:lnTo>
                <a:lnTo>
                  <a:pt x="348" y="158"/>
                </a:lnTo>
                <a:lnTo>
                  <a:pt x="345" y="157"/>
                </a:lnTo>
                <a:lnTo>
                  <a:pt x="343" y="157"/>
                </a:lnTo>
                <a:lnTo>
                  <a:pt x="343" y="158"/>
                </a:lnTo>
                <a:lnTo>
                  <a:pt x="343" y="158"/>
                </a:lnTo>
                <a:close/>
                <a:moveTo>
                  <a:pt x="473" y="160"/>
                </a:moveTo>
                <a:lnTo>
                  <a:pt x="473" y="160"/>
                </a:lnTo>
                <a:lnTo>
                  <a:pt x="476" y="161"/>
                </a:lnTo>
                <a:lnTo>
                  <a:pt x="480" y="161"/>
                </a:lnTo>
                <a:lnTo>
                  <a:pt x="480" y="161"/>
                </a:lnTo>
                <a:lnTo>
                  <a:pt x="480" y="158"/>
                </a:lnTo>
                <a:lnTo>
                  <a:pt x="480" y="157"/>
                </a:lnTo>
                <a:lnTo>
                  <a:pt x="480" y="157"/>
                </a:lnTo>
                <a:lnTo>
                  <a:pt x="480" y="157"/>
                </a:lnTo>
                <a:lnTo>
                  <a:pt x="476" y="158"/>
                </a:lnTo>
                <a:lnTo>
                  <a:pt x="473" y="158"/>
                </a:lnTo>
                <a:lnTo>
                  <a:pt x="473" y="160"/>
                </a:lnTo>
                <a:lnTo>
                  <a:pt x="473" y="160"/>
                </a:lnTo>
                <a:close/>
                <a:moveTo>
                  <a:pt x="669" y="166"/>
                </a:moveTo>
                <a:lnTo>
                  <a:pt x="669" y="166"/>
                </a:lnTo>
                <a:lnTo>
                  <a:pt x="675" y="164"/>
                </a:lnTo>
                <a:lnTo>
                  <a:pt x="675" y="164"/>
                </a:lnTo>
                <a:lnTo>
                  <a:pt x="675" y="161"/>
                </a:lnTo>
                <a:lnTo>
                  <a:pt x="675" y="158"/>
                </a:lnTo>
                <a:lnTo>
                  <a:pt x="675" y="158"/>
                </a:lnTo>
                <a:lnTo>
                  <a:pt x="669" y="157"/>
                </a:lnTo>
                <a:lnTo>
                  <a:pt x="662" y="157"/>
                </a:lnTo>
                <a:lnTo>
                  <a:pt x="662" y="157"/>
                </a:lnTo>
                <a:lnTo>
                  <a:pt x="663" y="160"/>
                </a:lnTo>
                <a:lnTo>
                  <a:pt x="666" y="161"/>
                </a:lnTo>
                <a:lnTo>
                  <a:pt x="668" y="163"/>
                </a:lnTo>
                <a:lnTo>
                  <a:pt x="669" y="166"/>
                </a:lnTo>
                <a:lnTo>
                  <a:pt x="669" y="166"/>
                </a:lnTo>
                <a:close/>
                <a:moveTo>
                  <a:pt x="224" y="158"/>
                </a:moveTo>
                <a:lnTo>
                  <a:pt x="224" y="158"/>
                </a:lnTo>
                <a:lnTo>
                  <a:pt x="224" y="160"/>
                </a:lnTo>
                <a:lnTo>
                  <a:pt x="226" y="160"/>
                </a:lnTo>
                <a:lnTo>
                  <a:pt x="227" y="158"/>
                </a:lnTo>
                <a:lnTo>
                  <a:pt x="227" y="158"/>
                </a:lnTo>
                <a:lnTo>
                  <a:pt x="226" y="158"/>
                </a:lnTo>
                <a:lnTo>
                  <a:pt x="224" y="158"/>
                </a:lnTo>
                <a:lnTo>
                  <a:pt x="224" y="158"/>
                </a:lnTo>
                <a:close/>
                <a:moveTo>
                  <a:pt x="500" y="160"/>
                </a:moveTo>
                <a:lnTo>
                  <a:pt x="500" y="160"/>
                </a:lnTo>
                <a:lnTo>
                  <a:pt x="503" y="160"/>
                </a:lnTo>
                <a:lnTo>
                  <a:pt x="503" y="160"/>
                </a:lnTo>
                <a:lnTo>
                  <a:pt x="503" y="158"/>
                </a:lnTo>
                <a:lnTo>
                  <a:pt x="503" y="158"/>
                </a:lnTo>
                <a:lnTo>
                  <a:pt x="502" y="158"/>
                </a:lnTo>
                <a:lnTo>
                  <a:pt x="500" y="158"/>
                </a:lnTo>
                <a:lnTo>
                  <a:pt x="500" y="158"/>
                </a:lnTo>
                <a:lnTo>
                  <a:pt x="500" y="160"/>
                </a:lnTo>
                <a:lnTo>
                  <a:pt x="500" y="160"/>
                </a:lnTo>
                <a:close/>
                <a:moveTo>
                  <a:pt x="592" y="160"/>
                </a:moveTo>
                <a:lnTo>
                  <a:pt x="592" y="160"/>
                </a:lnTo>
                <a:lnTo>
                  <a:pt x="595" y="163"/>
                </a:lnTo>
                <a:lnTo>
                  <a:pt x="596" y="166"/>
                </a:lnTo>
                <a:lnTo>
                  <a:pt x="599" y="169"/>
                </a:lnTo>
                <a:lnTo>
                  <a:pt x="602" y="170"/>
                </a:lnTo>
                <a:lnTo>
                  <a:pt x="602" y="170"/>
                </a:lnTo>
                <a:lnTo>
                  <a:pt x="604" y="164"/>
                </a:lnTo>
                <a:lnTo>
                  <a:pt x="604" y="161"/>
                </a:lnTo>
                <a:lnTo>
                  <a:pt x="604" y="158"/>
                </a:lnTo>
                <a:lnTo>
                  <a:pt x="604" y="158"/>
                </a:lnTo>
                <a:lnTo>
                  <a:pt x="601" y="160"/>
                </a:lnTo>
                <a:lnTo>
                  <a:pt x="598" y="160"/>
                </a:lnTo>
                <a:lnTo>
                  <a:pt x="595" y="158"/>
                </a:lnTo>
                <a:lnTo>
                  <a:pt x="592" y="160"/>
                </a:lnTo>
                <a:lnTo>
                  <a:pt x="592" y="160"/>
                </a:lnTo>
                <a:close/>
                <a:moveTo>
                  <a:pt x="78" y="164"/>
                </a:moveTo>
                <a:lnTo>
                  <a:pt x="78" y="164"/>
                </a:lnTo>
                <a:lnTo>
                  <a:pt x="79" y="164"/>
                </a:lnTo>
                <a:lnTo>
                  <a:pt x="79" y="163"/>
                </a:lnTo>
                <a:lnTo>
                  <a:pt x="79" y="158"/>
                </a:lnTo>
                <a:lnTo>
                  <a:pt x="79" y="158"/>
                </a:lnTo>
                <a:lnTo>
                  <a:pt x="78" y="161"/>
                </a:lnTo>
                <a:lnTo>
                  <a:pt x="78" y="163"/>
                </a:lnTo>
                <a:lnTo>
                  <a:pt x="78" y="164"/>
                </a:lnTo>
                <a:lnTo>
                  <a:pt x="78" y="164"/>
                </a:lnTo>
                <a:close/>
                <a:moveTo>
                  <a:pt x="614" y="169"/>
                </a:moveTo>
                <a:lnTo>
                  <a:pt x="614" y="169"/>
                </a:lnTo>
                <a:lnTo>
                  <a:pt x="614" y="163"/>
                </a:lnTo>
                <a:lnTo>
                  <a:pt x="614" y="161"/>
                </a:lnTo>
                <a:lnTo>
                  <a:pt x="611" y="160"/>
                </a:lnTo>
                <a:lnTo>
                  <a:pt x="611" y="160"/>
                </a:lnTo>
                <a:lnTo>
                  <a:pt x="613" y="166"/>
                </a:lnTo>
                <a:lnTo>
                  <a:pt x="613" y="167"/>
                </a:lnTo>
                <a:lnTo>
                  <a:pt x="614" y="169"/>
                </a:lnTo>
                <a:lnTo>
                  <a:pt x="614" y="169"/>
                </a:lnTo>
                <a:close/>
                <a:moveTo>
                  <a:pt x="744" y="166"/>
                </a:moveTo>
                <a:lnTo>
                  <a:pt x="744" y="166"/>
                </a:lnTo>
                <a:lnTo>
                  <a:pt x="747" y="167"/>
                </a:lnTo>
                <a:lnTo>
                  <a:pt x="749" y="167"/>
                </a:lnTo>
                <a:lnTo>
                  <a:pt x="749" y="167"/>
                </a:lnTo>
                <a:lnTo>
                  <a:pt x="749" y="167"/>
                </a:lnTo>
                <a:lnTo>
                  <a:pt x="744" y="160"/>
                </a:lnTo>
                <a:lnTo>
                  <a:pt x="744" y="160"/>
                </a:lnTo>
                <a:lnTo>
                  <a:pt x="744" y="166"/>
                </a:lnTo>
                <a:lnTo>
                  <a:pt x="744" y="166"/>
                </a:lnTo>
                <a:close/>
                <a:moveTo>
                  <a:pt x="64" y="166"/>
                </a:moveTo>
                <a:lnTo>
                  <a:pt x="64" y="166"/>
                </a:lnTo>
                <a:lnTo>
                  <a:pt x="67" y="164"/>
                </a:lnTo>
                <a:lnTo>
                  <a:pt x="69" y="161"/>
                </a:lnTo>
                <a:lnTo>
                  <a:pt x="69" y="161"/>
                </a:lnTo>
                <a:lnTo>
                  <a:pt x="67" y="161"/>
                </a:lnTo>
                <a:lnTo>
                  <a:pt x="67" y="160"/>
                </a:lnTo>
                <a:lnTo>
                  <a:pt x="67" y="160"/>
                </a:lnTo>
                <a:lnTo>
                  <a:pt x="64" y="166"/>
                </a:lnTo>
                <a:lnTo>
                  <a:pt x="64" y="166"/>
                </a:lnTo>
                <a:close/>
                <a:moveTo>
                  <a:pt x="559" y="166"/>
                </a:moveTo>
                <a:lnTo>
                  <a:pt x="559" y="166"/>
                </a:lnTo>
                <a:lnTo>
                  <a:pt x="559" y="161"/>
                </a:lnTo>
                <a:lnTo>
                  <a:pt x="559" y="161"/>
                </a:lnTo>
                <a:lnTo>
                  <a:pt x="555" y="161"/>
                </a:lnTo>
                <a:lnTo>
                  <a:pt x="550" y="163"/>
                </a:lnTo>
                <a:lnTo>
                  <a:pt x="550" y="163"/>
                </a:lnTo>
                <a:lnTo>
                  <a:pt x="555" y="164"/>
                </a:lnTo>
                <a:lnTo>
                  <a:pt x="559" y="166"/>
                </a:lnTo>
                <a:lnTo>
                  <a:pt x="559" y="166"/>
                </a:lnTo>
                <a:close/>
                <a:moveTo>
                  <a:pt x="563" y="167"/>
                </a:moveTo>
                <a:lnTo>
                  <a:pt x="563" y="167"/>
                </a:lnTo>
                <a:lnTo>
                  <a:pt x="572" y="167"/>
                </a:lnTo>
                <a:lnTo>
                  <a:pt x="572" y="167"/>
                </a:lnTo>
                <a:lnTo>
                  <a:pt x="570" y="164"/>
                </a:lnTo>
                <a:lnTo>
                  <a:pt x="570" y="161"/>
                </a:lnTo>
                <a:lnTo>
                  <a:pt x="570" y="161"/>
                </a:lnTo>
                <a:lnTo>
                  <a:pt x="566" y="161"/>
                </a:lnTo>
                <a:lnTo>
                  <a:pt x="566" y="161"/>
                </a:lnTo>
                <a:lnTo>
                  <a:pt x="564" y="164"/>
                </a:lnTo>
                <a:lnTo>
                  <a:pt x="563" y="167"/>
                </a:lnTo>
                <a:lnTo>
                  <a:pt x="563" y="167"/>
                </a:lnTo>
                <a:close/>
                <a:moveTo>
                  <a:pt x="619" y="169"/>
                </a:moveTo>
                <a:lnTo>
                  <a:pt x="619" y="169"/>
                </a:lnTo>
                <a:lnTo>
                  <a:pt x="622" y="169"/>
                </a:lnTo>
                <a:lnTo>
                  <a:pt x="627" y="169"/>
                </a:lnTo>
                <a:lnTo>
                  <a:pt x="627" y="169"/>
                </a:lnTo>
                <a:lnTo>
                  <a:pt x="627" y="166"/>
                </a:lnTo>
                <a:lnTo>
                  <a:pt x="627" y="163"/>
                </a:lnTo>
                <a:lnTo>
                  <a:pt x="627" y="163"/>
                </a:lnTo>
                <a:lnTo>
                  <a:pt x="619" y="161"/>
                </a:lnTo>
                <a:lnTo>
                  <a:pt x="619" y="161"/>
                </a:lnTo>
                <a:lnTo>
                  <a:pt x="619" y="164"/>
                </a:lnTo>
                <a:lnTo>
                  <a:pt x="619" y="169"/>
                </a:lnTo>
                <a:lnTo>
                  <a:pt x="619" y="169"/>
                </a:lnTo>
                <a:close/>
                <a:moveTo>
                  <a:pt x="303" y="166"/>
                </a:moveTo>
                <a:lnTo>
                  <a:pt x="303" y="166"/>
                </a:lnTo>
                <a:lnTo>
                  <a:pt x="303" y="167"/>
                </a:lnTo>
                <a:lnTo>
                  <a:pt x="305" y="169"/>
                </a:lnTo>
                <a:lnTo>
                  <a:pt x="305" y="169"/>
                </a:lnTo>
                <a:lnTo>
                  <a:pt x="309" y="169"/>
                </a:lnTo>
                <a:lnTo>
                  <a:pt x="314" y="169"/>
                </a:lnTo>
                <a:lnTo>
                  <a:pt x="314" y="169"/>
                </a:lnTo>
                <a:lnTo>
                  <a:pt x="314" y="166"/>
                </a:lnTo>
                <a:lnTo>
                  <a:pt x="311" y="164"/>
                </a:lnTo>
                <a:lnTo>
                  <a:pt x="309" y="164"/>
                </a:lnTo>
                <a:lnTo>
                  <a:pt x="306" y="163"/>
                </a:lnTo>
                <a:lnTo>
                  <a:pt x="306" y="163"/>
                </a:lnTo>
                <a:lnTo>
                  <a:pt x="306" y="164"/>
                </a:lnTo>
                <a:lnTo>
                  <a:pt x="306" y="164"/>
                </a:lnTo>
                <a:lnTo>
                  <a:pt x="305" y="164"/>
                </a:lnTo>
                <a:lnTo>
                  <a:pt x="303" y="166"/>
                </a:lnTo>
                <a:lnTo>
                  <a:pt x="303" y="166"/>
                </a:lnTo>
                <a:close/>
                <a:moveTo>
                  <a:pt x="320" y="169"/>
                </a:moveTo>
                <a:lnTo>
                  <a:pt x="320" y="169"/>
                </a:lnTo>
                <a:lnTo>
                  <a:pt x="326" y="167"/>
                </a:lnTo>
                <a:lnTo>
                  <a:pt x="334" y="166"/>
                </a:lnTo>
                <a:lnTo>
                  <a:pt x="334" y="166"/>
                </a:lnTo>
                <a:lnTo>
                  <a:pt x="329" y="164"/>
                </a:lnTo>
                <a:lnTo>
                  <a:pt x="325" y="163"/>
                </a:lnTo>
                <a:lnTo>
                  <a:pt x="322" y="164"/>
                </a:lnTo>
                <a:lnTo>
                  <a:pt x="320" y="166"/>
                </a:lnTo>
                <a:lnTo>
                  <a:pt x="320" y="169"/>
                </a:lnTo>
                <a:lnTo>
                  <a:pt x="320" y="169"/>
                </a:lnTo>
                <a:close/>
                <a:moveTo>
                  <a:pt x="524" y="166"/>
                </a:moveTo>
                <a:lnTo>
                  <a:pt x="524" y="166"/>
                </a:lnTo>
                <a:lnTo>
                  <a:pt x="527" y="166"/>
                </a:lnTo>
                <a:lnTo>
                  <a:pt x="531" y="166"/>
                </a:lnTo>
                <a:lnTo>
                  <a:pt x="531" y="166"/>
                </a:lnTo>
                <a:lnTo>
                  <a:pt x="527" y="164"/>
                </a:lnTo>
                <a:lnTo>
                  <a:pt x="526" y="164"/>
                </a:lnTo>
                <a:lnTo>
                  <a:pt x="524" y="166"/>
                </a:lnTo>
                <a:lnTo>
                  <a:pt x="524" y="166"/>
                </a:lnTo>
                <a:close/>
                <a:moveTo>
                  <a:pt x="631" y="167"/>
                </a:moveTo>
                <a:lnTo>
                  <a:pt x="631" y="167"/>
                </a:lnTo>
                <a:lnTo>
                  <a:pt x="636" y="167"/>
                </a:lnTo>
                <a:lnTo>
                  <a:pt x="636" y="167"/>
                </a:lnTo>
                <a:lnTo>
                  <a:pt x="634" y="166"/>
                </a:lnTo>
                <a:lnTo>
                  <a:pt x="633" y="164"/>
                </a:lnTo>
                <a:lnTo>
                  <a:pt x="631" y="164"/>
                </a:lnTo>
                <a:lnTo>
                  <a:pt x="631" y="164"/>
                </a:lnTo>
                <a:lnTo>
                  <a:pt x="631" y="166"/>
                </a:lnTo>
                <a:lnTo>
                  <a:pt x="631" y="167"/>
                </a:lnTo>
                <a:lnTo>
                  <a:pt x="631" y="167"/>
                </a:lnTo>
                <a:close/>
                <a:moveTo>
                  <a:pt x="146" y="170"/>
                </a:moveTo>
                <a:lnTo>
                  <a:pt x="146" y="170"/>
                </a:lnTo>
                <a:lnTo>
                  <a:pt x="149" y="169"/>
                </a:lnTo>
                <a:lnTo>
                  <a:pt x="149" y="167"/>
                </a:lnTo>
                <a:lnTo>
                  <a:pt x="149" y="166"/>
                </a:lnTo>
                <a:lnTo>
                  <a:pt x="148" y="164"/>
                </a:lnTo>
                <a:lnTo>
                  <a:pt x="148" y="164"/>
                </a:lnTo>
                <a:lnTo>
                  <a:pt x="148" y="167"/>
                </a:lnTo>
                <a:lnTo>
                  <a:pt x="146" y="170"/>
                </a:lnTo>
                <a:lnTo>
                  <a:pt x="146" y="170"/>
                </a:lnTo>
                <a:close/>
                <a:moveTo>
                  <a:pt x="250" y="170"/>
                </a:moveTo>
                <a:lnTo>
                  <a:pt x="250" y="170"/>
                </a:lnTo>
                <a:lnTo>
                  <a:pt x="261" y="172"/>
                </a:lnTo>
                <a:lnTo>
                  <a:pt x="261" y="172"/>
                </a:lnTo>
                <a:lnTo>
                  <a:pt x="262" y="170"/>
                </a:lnTo>
                <a:lnTo>
                  <a:pt x="262" y="167"/>
                </a:lnTo>
                <a:lnTo>
                  <a:pt x="262" y="167"/>
                </a:lnTo>
                <a:lnTo>
                  <a:pt x="258" y="166"/>
                </a:lnTo>
                <a:lnTo>
                  <a:pt x="255" y="166"/>
                </a:lnTo>
                <a:lnTo>
                  <a:pt x="252" y="167"/>
                </a:lnTo>
                <a:lnTo>
                  <a:pt x="250" y="170"/>
                </a:lnTo>
                <a:lnTo>
                  <a:pt x="250" y="170"/>
                </a:lnTo>
                <a:close/>
                <a:moveTo>
                  <a:pt x="393" y="166"/>
                </a:moveTo>
                <a:lnTo>
                  <a:pt x="393" y="166"/>
                </a:lnTo>
                <a:lnTo>
                  <a:pt x="398" y="166"/>
                </a:lnTo>
                <a:lnTo>
                  <a:pt x="399" y="166"/>
                </a:lnTo>
                <a:lnTo>
                  <a:pt x="401" y="166"/>
                </a:lnTo>
                <a:lnTo>
                  <a:pt x="401" y="166"/>
                </a:lnTo>
                <a:lnTo>
                  <a:pt x="396" y="164"/>
                </a:lnTo>
                <a:lnTo>
                  <a:pt x="395" y="164"/>
                </a:lnTo>
                <a:lnTo>
                  <a:pt x="393" y="166"/>
                </a:lnTo>
                <a:lnTo>
                  <a:pt x="393" y="166"/>
                </a:lnTo>
                <a:close/>
                <a:moveTo>
                  <a:pt x="707" y="170"/>
                </a:moveTo>
                <a:lnTo>
                  <a:pt x="707" y="170"/>
                </a:lnTo>
                <a:lnTo>
                  <a:pt x="707" y="169"/>
                </a:lnTo>
                <a:lnTo>
                  <a:pt x="706" y="167"/>
                </a:lnTo>
                <a:lnTo>
                  <a:pt x="706" y="166"/>
                </a:lnTo>
                <a:lnTo>
                  <a:pt x="704" y="164"/>
                </a:lnTo>
                <a:lnTo>
                  <a:pt x="704" y="164"/>
                </a:lnTo>
                <a:lnTo>
                  <a:pt x="704" y="167"/>
                </a:lnTo>
                <a:lnTo>
                  <a:pt x="704" y="170"/>
                </a:lnTo>
                <a:lnTo>
                  <a:pt x="706" y="170"/>
                </a:lnTo>
                <a:lnTo>
                  <a:pt x="707" y="170"/>
                </a:lnTo>
                <a:lnTo>
                  <a:pt x="707" y="170"/>
                </a:lnTo>
                <a:close/>
                <a:moveTo>
                  <a:pt x="197" y="167"/>
                </a:moveTo>
                <a:lnTo>
                  <a:pt x="197" y="167"/>
                </a:lnTo>
                <a:lnTo>
                  <a:pt x="201" y="167"/>
                </a:lnTo>
                <a:lnTo>
                  <a:pt x="204" y="166"/>
                </a:lnTo>
                <a:lnTo>
                  <a:pt x="204" y="166"/>
                </a:lnTo>
                <a:lnTo>
                  <a:pt x="200" y="166"/>
                </a:lnTo>
                <a:lnTo>
                  <a:pt x="198" y="166"/>
                </a:lnTo>
                <a:lnTo>
                  <a:pt x="197" y="167"/>
                </a:lnTo>
                <a:lnTo>
                  <a:pt x="197" y="167"/>
                </a:lnTo>
                <a:close/>
                <a:moveTo>
                  <a:pt x="282" y="170"/>
                </a:moveTo>
                <a:lnTo>
                  <a:pt x="282" y="170"/>
                </a:lnTo>
                <a:lnTo>
                  <a:pt x="290" y="170"/>
                </a:lnTo>
                <a:lnTo>
                  <a:pt x="299" y="169"/>
                </a:lnTo>
                <a:lnTo>
                  <a:pt x="299" y="169"/>
                </a:lnTo>
                <a:lnTo>
                  <a:pt x="299" y="166"/>
                </a:lnTo>
                <a:lnTo>
                  <a:pt x="299" y="166"/>
                </a:lnTo>
                <a:lnTo>
                  <a:pt x="288" y="166"/>
                </a:lnTo>
                <a:lnTo>
                  <a:pt x="285" y="167"/>
                </a:lnTo>
                <a:lnTo>
                  <a:pt x="282" y="170"/>
                </a:lnTo>
                <a:lnTo>
                  <a:pt x="282" y="170"/>
                </a:lnTo>
                <a:close/>
                <a:moveTo>
                  <a:pt x="579" y="170"/>
                </a:moveTo>
                <a:lnTo>
                  <a:pt x="579" y="170"/>
                </a:lnTo>
                <a:lnTo>
                  <a:pt x="582" y="170"/>
                </a:lnTo>
                <a:lnTo>
                  <a:pt x="582" y="170"/>
                </a:lnTo>
                <a:lnTo>
                  <a:pt x="582" y="169"/>
                </a:lnTo>
                <a:lnTo>
                  <a:pt x="582" y="167"/>
                </a:lnTo>
                <a:lnTo>
                  <a:pt x="579" y="166"/>
                </a:lnTo>
                <a:lnTo>
                  <a:pt x="579" y="166"/>
                </a:lnTo>
                <a:lnTo>
                  <a:pt x="579" y="169"/>
                </a:lnTo>
                <a:lnTo>
                  <a:pt x="579" y="170"/>
                </a:lnTo>
                <a:lnTo>
                  <a:pt x="579" y="170"/>
                </a:lnTo>
                <a:close/>
                <a:moveTo>
                  <a:pt x="267" y="167"/>
                </a:moveTo>
                <a:lnTo>
                  <a:pt x="267" y="167"/>
                </a:lnTo>
                <a:lnTo>
                  <a:pt x="268" y="169"/>
                </a:lnTo>
                <a:lnTo>
                  <a:pt x="270" y="169"/>
                </a:lnTo>
                <a:lnTo>
                  <a:pt x="271" y="167"/>
                </a:lnTo>
                <a:lnTo>
                  <a:pt x="273" y="166"/>
                </a:lnTo>
                <a:lnTo>
                  <a:pt x="273" y="166"/>
                </a:lnTo>
                <a:lnTo>
                  <a:pt x="267" y="167"/>
                </a:lnTo>
                <a:lnTo>
                  <a:pt x="267" y="167"/>
                </a:lnTo>
                <a:close/>
                <a:moveTo>
                  <a:pt x="473" y="167"/>
                </a:moveTo>
                <a:lnTo>
                  <a:pt x="473" y="167"/>
                </a:lnTo>
                <a:lnTo>
                  <a:pt x="473" y="178"/>
                </a:lnTo>
                <a:lnTo>
                  <a:pt x="473" y="178"/>
                </a:lnTo>
                <a:lnTo>
                  <a:pt x="476" y="180"/>
                </a:lnTo>
                <a:lnTo>
                  <a:pt x="480" y="180"/>
                </a:lnTo>
                <a:lnTo>
                  <a:pt x="480" y="180"/>
                </a:lnTo>
                <a:lnTo>
                  <a:pt x="480" y="167"/>
                </a:lnTo>
                <a:lnTo>
                  <a:pt x="480" y="167"/>
                </a:lnTo>
                <a:lnTo>
                  <a:pt x="476" y="166"/>
                </a:lnTo>
                <a:lnTo>
                  <a:pt x="473" y="167"/>
                </a:lnTo>
                <a:lnTo>
                  <a:pt x="473" y="167"/>
                </a:lnTo>
                <a:close/>
                <a:moveTo>
                  <a:pt x="486" y="180"/>
                </a:moveTo>
                <a:lnTo>
                  <a:pt x="486" y="180"/>
                </a:lnTo>
                <a:lnTo>
                  <a:pt x="488" y="178"/>
                </a:lnTo>
                <a:lnTo>
                  <a:pt x="491" y="178"/>
                </a:lnTo>
                <a:lnTo>
                  <a:pt x="495" y="178"/>
                </a:lnTo>
                <a:lnTo>
                  <a:pt x="495" y="178"/>
                </a:lnTo>
                <a:lnTo>
                  <a:pt x="495" y="167"/>
                </a:lnTo>
                <a:lnTo>
                  <a:pt x="495" y="167"/>
                </a:lnTo>
                <a:lnTo>
                  <a:pt x="491" y="166"/>
                </a:lnTo>
                <a:lnTo>
                  <a:pt x="485" y="166"/>
                </a:lnTo>
                <a:lnTo>
                  <a:pt x="485" y="166"/>
                </a:lnTo>
                <a:lnTo>
                  <a:pt x="485" y="173"/>
                </a:lnTo>
                <a:lnTo>
                  <a:pt x="485" y="176"/>
                </a:lnTo>
                <a:lnTo>
                  <a:pt x="486" y="180"/>
                </a:lnTo>
                <a:lnTo>
                  <a:pt x="486" y="180"/>
                </a:lnTo>
                <a:close/>
                <a:moveTo>
                  <a:pt x="459" y="167"/>
                </a:moveTo>
                <a:lnTo>
                  <a:pt x="459" y="167"/>
                </a:lnTo>
                <a:lnTo>
                  <a:pt x="459" y="175"/>
                </a:lnTo>
                <a:lnTo>
                  <a:pt x="459" y="175"/>
                </a:lnTo>
                <a:lnTo>
                  <a:pt x="463" y="176"/>
                </a:lnTo>
                <a:lnTo>
                  <a:pt x="468" y="178"/>
                </a:lnTo>
                <a:lnTo>
                  <a:pt x="468" y="178"/>
                </a:lnTo>
                <a:lnTo>
                  <a:pt x="468" y="172"/>
                </a:lnTo>
                <a:lnTo>
                  <a:pt x="468" y="169"/>
                </a:lnTo>
                <a:lnTo>
                  <a:pt x="466" y="167"/>
                </a:lnTo>
                <a:lnTo>
                  <a:pt x="466" y="167"/>
                </a:lnTo>
                <a:lnTo>
                  <a:pt x="463" y="167"/>
                </a:lnTo>
                <a:lnTo>
                  <a:pt x="459" y="167"/>
                </a:lnTo>
                <a:lnTo>
                  <a:pt x="459" y="167"/>
                </a:lnTo>
                <a:close/>
                <a:moveTo>
                  <a:pt x="500" y="176"/>
                </a:moveTo>
                <a:lnTo>
                  <a:pt x="500" y="176"/>
                </a:lnTo>
                <a:lnTo>
                  <a:pt x="502" y="175"/>
                </a:lnTo>
                <a:lnTo>
                  <a:pt x="502" y="172"/>
                </a:lnTo>
                <a:lnTo>
                  <a:pt x="502" y="167"/>
                </a:lnTo>
                <a:lnTo>
                  <a:pt x="502" y="167"/>
                </a:lnTo>
                <a:lnTo>
                  <a:pt x="500" y="167"/>
                </a:lnTo>
                <a:lnTo>
                  <a:pt x="500" y="167"/>
                </a:lnTo>
                <a:lnTo>
                  <a:pt x="500" y="172"/>
                </a:lnTo>
                <a:lnTo>
                  <a:pt x="500" y="176"/>
                </a:lnTo>
                <a:lnTo>
                  <a:pt x="500" y="176"/>
                </a:lnTo>
                <a:close/>
                <a:moveTo>
                  <a:pt x="187" y="169"/>
                </a:moveTo>
                <a:lnTo>
                  <a:pt x="187" y="169"/>
                </a:lnTo>
                <a:lnTo>
                  <a:pt x="189" y="169"/>
                </a:lnTo>
                <a:lnTo>
                  <a:pt x="191" y="169"/>
                </a:lnTo>
                <a:lnTo>
                  <a:pt x="191" y="167"/>
                </a:lnTo>
                <a:lnTo>
                  <a:pt x="191" y="167"/>
                </a:lnTo>
                <a:lnTo>
                  <a:pt x="189" y="167"/>
                </a:lnTo>
                <a:lnTo>
                  <a:pt x="187" y="169"/>
                </a:lnTo>
                <a:lnTo>
                  <a:pt x="187" y="169"/>
                </a:lnTo>
                <a:close/>
                <a:moveTo>
                  <a:pt x="681" y="173"/>
                </a:moveTo>
                <a:lnTo>
                  <a:pt x="681" y="173"/>
                </a:lnTo>
                <a:lnTo>
                  <a:pt x="683" y="173"/>
                </a:lnTo>
                <a:lnTo>
                  <a:pt x="685" y="175"/>
                </a:lnTo>
                <a:lnTo>
                  <a:pt x="685" y="175"/>
                </a:lnTo>
                <a:lnTo>
                  <a:pt x="685" y="170"/>
                </a:lnTo>
                <a:lnTo>
                  <a:pt x="683" y="169"/>
                </a:lnTo>
                <a:lnTo>
                  <a:pt x="681" y="167"/>
                </a:lnTo>
                <a:lnTo>
                  <a:pt x="681" y="167"/>
                </a:lnTo>
                <a:lnTo>
                  <a:pt x="681" y="170"/>
                </a:lnTo>
                <a:lnTo>
                  <a:pt x="681" y="173"/>
                </a:lnTo>
                <a:lnTo>
                  <a:pt x="681" y="173"/>
                </a:lnTo>
                <a:close/>
                <a:moveTo>
                  <a:pt x="441" y="169"/>
                </a:moveTo>
                <a:lnTo>
                  <a:pt x="441" y="169"/>
                </a:lnTo>
                <a:lnTo>
                  <a:pt x="445" y="170"/>
                </a:lnTo>
                <a:lnTo>
                  <a:pt x="450" y="172"/>
                </a:lnTo>
                <a:lnTo>
                  <a:pt x="450" y="172"/>
                </a:lnTo>
                <a:lnTo>
                  <a:pt x="448" y="169"/>
                </a:lnTo>
                <a:lnTo>
                  <a:pt x="445" y="169"/>
                </a:lnTo>
                <a:lnTo>
                  <a:pt x="441" y="169"/>
                </a:lnTo>
                <a:lnTo>
                  <a:pt x="441" y="169"/>
                </a:lnTo>
                <a:close/>
                <a:moveTo>
                  <a:pt x="506" y="173"/>
                </a:moveTo>
                <a:lnTo>
                  <a:pt x="506" y="173"/>
                </a:lnTo>
                <a:lnTo>
                  <a:pt x="512" y="172"/>
                </a:lnTo>
                <a:lnTo>
                  <a:pt x="514" y="170"/>
                </a:lnTo>
                <a:lnTo>
                  <a:pt x="515" y="169"/>
                </a:lnTo>
                <a:lnTo>
                  <a:pt x="515" y="169"/>
                </a:lnTo>
                <a:lnTo>
                  <a:pt x="512" y="167"/>
                </a:lnTo>
                <a:lnTo>
                  <a:pt x="509" y="169"/>
                </a:lnTo>
                <a:lnTo>
                  <a:pt x="506" y="170"/>
                </a:lnTo>
                <a:lnTo>
                  <a:pt x="506" y="173"/>
                </a:lnTo>
                <a:lnTo>
                  <a:pt x="506" y="173"/>
                </a:lnTo>
                <a:close/>
                <a:moveTo>
                  <a:pt x="168" y="172"/>
                </a:moveTo>
                <a:lnTo>
                  <a:pt x="168" y="172"/>
                </a:lnTo>
                <a:lnTo>
                  <a:pt x="175" y="172"/>
                </a:lnTo>
                <a:lnTo>
                  <a:pt x="178" y="170"/>
                </a:lnTo>
                <a:lnTo>
                  <a:pt x="181" y="169"/>
                </a:lnTo>
                <a:lnTo>
                  <a:pt x="181" y="169"/>
                </a:lnTo>
                <a:lnTo>
                  <a:pt x="174" y="170"/>
                </a:lnTo>
                <a:lnTo>
                  <a:pt x="171" y="170"/>
                </a:lnTo>
                <a:lnTo>
                  <a:pt x="168" y="172"/>
                </a:lnTo>
                <a:lnTo>
                  <a:pt x="168" y="172"/>
                </a:lnTo>
                <a:close/>
                <a:moveTo>
                  <a:pt x="413" y="172"/>
                </a:moveTo>
                <a:lnTo>
                  <a:pt x="413" y="172"/>
                </a:lnTo>
                <a:lnTo>
                  <a:pt x="415" y="170"/>
                </a:lnTo>
                <a:lnTo>
                  <a:pt x="416" y="170"/>
                </a:lnTo>
                <a:lnTo>
                  <a:pt x="419" y="170"/>
                </a:lnTo>
                <a:lnTo>
                  <a:pt x="419" y="169"/>
                </a:lnTo>
                <a:lnTo>
                  <a:pt x="419" y="169"/>
                </a:lnTo>
                <a:lnTo>
                  <a:pt x="418" y="170"/>
                </a:lnTo>
                <a:lnTo>
                  <a:pt x="416" y="170"/>
                </a:lnTo>
                <a:lnTo>
                  <a:pt x="415" y="170"/>
                </a:lnTo>
                <a:lnTo>
                  <a:pt x="413" y="172"/>
                </a:lnTo>
                <a:lnTo>
                  <a:pt x="413" y="172"/>
                </a:lnTo>
                <a:close/>
                <a:moveTo>
                  <a:pt x="24" y="187"/>
                </a:moveTo>
                <a:lnTo>
                  <a:pt x="24" y="187"/>
                </a:lnTo>
                <a:lnTo>
                  <a:pt x="26" y="189"/>
                </a:lnTo>
                <a:lnTo>
                  <a:pt x="27" y="192"/>
                </a:lnTo>
                <a:lnTo>
                  <a:pt x="27" y="192"/>
                </a:lnTo>
                <a:lnTo>
                  <a:pt x="30" y="187"/>
                </a:lnTo>
                <a:lnTo>
                  <a:pt x="35" y="181"/>
                </a:lnTo>
                <a:lnTo>
                  <a:pt x="37" y="178"/>
                </a:lnTo>
                <a:lnTo>
                  <a:pt x="37" y="175"/>
                </a:lnTo>
                <a:lnTo>
                  <a:pt x="35" y="173"/>
                </a:lnTo>
                <a:lnTo>
                  <a:pt x="32" y="170"/>
                </a:lnTo>
                <a:lnTo>
                  <a:pt x="32" y="170"/>
                </a:lnTo>
                <a:lnTo>
                  <a:pt x="27" y="178"/>
                </a:lnTo>
                <a:lnTo>
                  <a:pt x="24" y="187"/>
                </a:lnTo>
                <a:lnTo>
                  <a:pt x="24" y="187"/>
                </a:lnTo>
                <a:close/>
                <a:moveTo>
                  <a:pt x="427" y="175"/>
                </a:moveTo>
                <a:lnTo>
                  <a:pt x="427" y="175"/>
                </a:lnTo>
                <a:lnTo>
                  <a:pt x="433" y="175"/>
                </a:lnTo>
                <a:lnTo>
                  <a:pt x="434" y="175"/>
                </a:lnTo>
                <a:lnTo>
                  <a:pt x="436" y="172"/>
                </a:lnTo>
                <a:lnTo>
                  <a:pt x="436" y="172"/>
                </a:lnTo>
                <a:lnTo>
                  <a:pt x="431" y="170"/>
                </a:lnTo>
                <a:lnTo>
                  <a:pt x="428" y="170"/>
                </a:lnTo>
                <a:lnTo>
                  <a:pt x="428" y="170"/>
                </a:lnTo>
                <a:lnTo>
                  <a:pt x="427" y="172"/>
                </a:lnTo>
                <a:lnTo>
                  <a:pt x="427" y="175"/>
                </a:lnTo>
                <a:lnTo>
                  <a:pt x="427" y="175"/>
                </a:lnTo>
                <a:close/>
                <a:moveTo>
                  <a:pt x="527" y="176"/>
                </a:moveTo>
                <a:lnTo>
                  <a:pt x="527" y="176"/>
                </a:lnTo>
                <a:lnTo>
                  <a:pt x="529" y="175"/>
                </a:lnTo>
                <a:lnTo>
                  <a:pt x="529" y="170"/>
                </a:lnTo>
                <a:lnTo>
                  <a:pt x="529" y="170"/>
                </a:lnTo>
                <a:lnTo>
                  <a:pt x="527" y="170"/>
                </a:lnTo>
                <a:lnTo>
                  <a:pt x="526" y="170"/>
                </a:lnTo>
                <a:lnTo>
                  <a:pt x="526" y="170"/>
                </a:lnTo>
                <a:lnTo>
                  <a:pt x="526" y="173"/>
                </a:lnTo>
                <a:lnTo>
                  <a:pt x="526" y="175"/>
                </a:lnTo>
                <a:lnTo>
                  <a:pt x="527" y="176"/>
                </a:lnTo>
                <a:lnTo>
                  <a:pt x="527" y="176"/>
                </a:lnTo>
                <a:close/>
                <a:moveTo>
                  <a:pt x="569" y="173"/>
                </a:moveTo>
                <a:lnTo>
                  <a:pt x="569" y="173"/>
                </a:lnTo>
                <a:lnTo>
                  <a:pt x="567" y="172"/>
                </a:lnTo>
                <a:lnTo>
                  <a:pt x="566" y="170"/>
                </a:lnTo>
                <a:lnTo>
                  <a:pt x="564" y="170"/>
                </a:lnTo>
                <a:lnTo>
                  <a:pt x="563" y="170"/>
                </a:lnTo>
                <a:lnTo>
                  <a:pt x="563" y="170"/>
                </a:lnTo>
                <a:lnTo>
                  <a:pt x="563" y="172"/>
                </a:lnTo>
                <a:lnTo>
                  <a:pt x="564" y="173"/>
                </a:lnTo>
                <a:lnTo>
                  <a:pt x="569" y="173"/>
                </a:lnTo>
                <a:lnTo>
                  <a:pt x="569" y="173"/>
                </a:lnTo>
                <a:close/>
                <a:moveTo>
                  <a:pt x="72" y="178"/>
                </a:moveTo>
                <a:lnTo>
                  <a:pt x="72" y="178"/>
                </a:lnTo>
                <a:lnTo>
                  <a:pt x="73" y="178"/>
                </a:lnTo>
                <a:lnTo>
                  <a:pt x="75" y="176"/>
                </a:lnTo>
                <a:lnTo>
                  <a:pt x="75" y="176"/>
                </a:lnTo>
                <a:lnTo>
                  <a:pt x="75" y="172"/>
                </a:lnTo>
                <a:lnTo>
                  <a:pt x="73" y="172"/>
                </a:lnTo>
                <a:lnTo>
                  <a:pt x="73" y="172"/>
                </a:lnTo>
                <a:lnTo>
                  <a:pt x="73" y="172"/>
                </a:lnTo>
                <a:lnTo>
                  <a:pt x="73" y="175"/>
                </a:lnTo>
                <a:lnTo>
                  <a:pt x="72" y="178"/>
                </a:lnTo>
                <a:lnTo>
                  <a:pt x="72" y="178"/>
                </a:lnTo>
                <a:close/>
                <a:moveTo>
                  <a:pt x="154" y="175"/>
                </a:moveTo>
                <a:lnTo>
                  <a:pt x="154" y="175"/>
                </a:lnTo>
                <a:lnTo>
                  <a:pt x="159" y="173"/>
                </a:lnTo>
                <a:lnTo>
                  <a:pt x="160" y="173"/>
                </a:lnTo>
                <a:lnTo>
                  <a:pt x="163" y="172"/>
                </a:lnTo>
                <a:lnTo>
                  <a:pt x="163" y="172"/>
                </a:lnTo>
                <a:lnTo>
                  <a:pt x="159" y="172"/>
                </a:lnTo>
                <a:lnTo>
                  <a:pt x="155" y="173"/>
                </a:lnTo>
                <a:lnTo>
                  <a:pt x="154" y="175"/>
                </a:lnTo>
                <a:lnTo>
                  <a:pt x="154" y="175"/>
                </a:lnTo>
                <a:close/>
                <a:moveTo>
                  <a:pt x="534" y="175"/>
                </a:moveTo>
                <a:lnTo>
                  <a:pt x="534" y="175"/>
                </a:lnTo>
                <a:lnTo>
                  <a:pt x="537" y="175"/>
                </a:lnTo>
                <a:lnTo>
                  <a:pt x="538" y="172"/>
                </a:lnTo>
                <a:lnTo>
                  <a:pt x="538" y="172"/>
                </a:lnTo>
                <a:lnTo>
                  <a:pt x="534" y="172"/>
                </a:lnTo>
                <a:lnTo>
                  <a:pt x="534" y="172"/>
                </a:lnTo>
                <a:lnTo>
                  <a:pt x="534" y="175"/>
                </a:lnTo>
                <a:lnTo>
                  <a:pt x="534" y="175"/>
                </a:lnTo>
                <a:close/>
                <a:moveTo>
                  <a:pt x="219" y="173"/>
                </a:moveTo>
                <a:lnTo>
                  <a:pt x="219" y="173"/>
                </a:lnTo>
                <a:lnTo>
                  <a:pt x="221" y="175"/>
                </a:lnTo>
                <a:lnTo>
                  <a:pt x="221" y="178"/>
                </a:lnTo>
                <a:lnTo>
                  <a:pt x="221" y="178"/>
                </a:lnTo>
                <a:lnTo>
                  <a:pt x="226" y="176"/>
                </a:lnTo>
                <a:lnTo>
                  <a:pt x="229" y="175"/>
                </a:lnTo>
                <a:lnTo>
                  <a:pt x="229" y="173"/>
                </a:lnTo>
                <a:lnTo>
                  <a:pt x="229" y="173"/>
                </a:lnTo>
                <a:lnTo>
                  <a:pt x="224" y="173"/>
                </a:lnTo>
                <a:lnTo>
                  <a:pt x="223" y="172"/>
                </a:lnTo>
                <a:lnTo>
                  <a:pt x="219" y="173"/>
                </a:lnTo>
                <a:lnTo>
                  <a:pt x="219" y="173"/>
                </a:lnTo>
                <a:close/>
                <a:moveTo>
                  <a:pt x="764" y="178"/>
                </a:moveTo>
                <a:lnTo>
                  <a:pt x="764" y="178"/>
                </a:lnTo>
                <a:lnTo>
                  <a:pt x="762" y="175"/>
                </a:lnTo>
                <a:lnTo>
                  <a:pt x="761" y="172"/>
                </a:lnTo>
                <a:lnTo>
                  <a:pt x="761" y="172"/>
                </a:lnTo>
                <a:lnTo>
                  <a:pt x="762" y="175"/>
                </a:lnTo>
                <a:lnTo>
                  <a:pt x="764" y="178"/>
                </a:lnTo>
                <a:lnTo>
                  <a:pt x="764" y="178"/>
                </a:lnTo>
                <a:close/>
                <a:moveTo>
                  <a:pt x="514" y="176"/>
                </a:moveTo>
                <a:lnTo>
                  <a:pt x="514" y="176"/>
                </a:lnTo>
                <a:lnTo>
                  <a:pt x="520" y="176"/>
                </a:lnTo>
                <a:lnTo>
                  <a:pt x="520" y="176"/>
                </a:lnTo>
                <a:lnTo>
                  <a:pt x="520" y="173"/>
                </a:lnTo>
                <a:lnTo>
                  <a:pt x="520" y="173"/>
                </a:lnTo>
                <a:lnTo>
                  <a:pt x="518" y="173"/>
                </a:lnTo>
                <a:lnTo>
                  <a:pt x="518" y="173"/>
                </a:lnTo>
                <a:lnTo>
                  <a:pt x="517" y="175"/>
                </a:lnTo>
                <a:lnTo>
                  <a:pt x="514" y="176"/>
                </a:lnTo>
                <a:lnTo>
                  <a:pt x="514" y="176"/>
                </a:lnTo>
                <a:close/>
                <a:moveTo>
                  <a:pt x="631" y="173"/>
                </a:moveTo>
                <a:lnTo>
                  <a:pt x="631" y="173"/>
                </a:lnTo>
                <a:lnTo>
                  <a:pt x="631" y="178"/>
                </a:lnTo>
                <a:lnTo>
                  <a:pt x="631" y="183"/>
                </a:lnTo>
                <a:lnTo>
                  <a:pt x="631" y="183"/>
                </a:lnTo>
                <a:lnTo>
                  <a:pt x="637" y="184"/>
                </a:lnTo>
                <a:lnTo>
                  <a:pt x="645" y="186"/>
                </a:lnTo>
                <a:lnTo>
                  <a:pt x="645" y="186"/>
                </a:lnTo>
                <a:lnTo>
                  <a:pt x="639" y="173"/>
                </a:lnTo>
                <a:lnTo>
                  <a:pt x="639" y="173"/>
                </a:lnTo>
                <a:lnTo>
                  <a:pt x="631" y="173"/>
                </a:lnTo>
                <a:lnTo>
                  <a:pt x="631" y="173"/>
                </a:lnTo>
                <a:close/>
                <a:moveTo>
                  <a:pt x="648" y="178"/>
                </a:moveTo>
                <a:lnTo>
                  <a:pt x="648" y="178"/>
                </a:lnTo>
                <a:lnTo>
                  <a:pt x="648" y="175"/>
                </a:lnTo>
                <a:lnTo>
                  <a:pt x="648" y="173"/>
                </a:lnTo>
                <a:lnTo>
                  <a:pt x="648" y="173"/>
                </a:lnTo>
                <a:lnTo>
                  <a:pt x="645" y="173"/>
                </a:lnTo>
                <a:lnTo>
                  <a:pt x="645" y="173"/>
                </a:lnTo>
                <a:lnTo>
                  <a:pt x="645" y="176"/>
                </a:lnTo>
                <a:lnTo>
                  <a:pt x="646" y="176"/>
                </a:lnTo>
                <a:lnTo>
                  <a:pt x="648" y="178"/>
                </a:lnTo>
                <a:lnTo>
                  <a:pt x="648" y="178"/>
                </a:lnTo>
                <a:close/>
                <a:moveTo>
                  <a:pt x="660" y="180"/>
                </a:moveTo>
                <a:lnTo>
                  <a:pt x="660" y="180"/>
                </a:lnTo>
                <a:lnTo>
                  <a:pt x="660" y="175"/>
                </a:lnTo>
                <a:lnTo>
                  <a:pt x="659" y="173"/>
                </a:lnTo>
                <a:lnTo>
                  <a:pt x="659" y="173"/>
                </a:lnTo>
                <a:lnTo>
                  <a:pt x="659" y="173"/>
                </a:lnTo>
                <a:lnTo>
                  <a:pt x="659" y="178"/>
                </a:lnTo>
                <a:lnTo>
                  <a:pt x="659" y="180"/>
                </a:lnTo>
                <a:lnTo>
                  <a:pt x="660" y="180"/>
                </a:lnTo>
                <a:lnTo>
                  <a:pt x="660" y="180"/>
                </a:lnTo>
                <a:close/>
                <a:moveTo>
                  <a:pt x="47" y="224"/>
                </a:moveTo>
                <a:lnTo>
                  <a:pt x="47" y="224"/>
                </a:lnTo>
                <a:lnTo>
                  <a:pt x="47" y="215"/>
                </a:lnTo>
                <a:lnTo>
                  <a:pt x="49" y="205"/>
                </a:lnTo>
                <a:lnTo>
                  <a:pt x="52" y="196"/>
                </a:lnTo>
                <a:lnTo>
                  <a:pt x="56" y="190"/>
                </a:lnTo>
                <a:lnTo>
                  <a:pt x="56" y="190"/>
                </a:lnTo>
                <a:lnTo>
                  <a:pt x="56" y="181"/>
                </a:lnTo>
                <a:lnTo>
                  <a:pt x="56" y="176"/>
                </a:lnTo>
                <a:lnTo>
                  <a:pt x="55" y="173"/>
                </a:lnTo>
                <a:lnTo>
                  <a:pt x="55" y="173"/>
                </a:lnTo>
                <a:lnTo>
                  <a:pt x="50" y="186"/>
                </a:lnTo>
                <a:lnTo>
                  <a:pt x="47" y="198"/>
                </a:lnTo>
                <a:lnTo>
                  <a:pt x="46" y="210"/>
                </a:lnTo>
                <a:lnTo>
                  <a:pt x="46" y="218"/>
                </a:lnTo>
                <a:lnTo>
                  <a:pt x="47" y="224"/>
                </a:lnTo>
                <a:lnTo>
                  <a:pt x="47" y="224"/>
                </a:lnTo>
                <a:close/>
                <a:moveTo>
                  <a:pt x="64" y="184"/>
                </a:moveTo>
                <a:lnTo>
                  <a:pt x="64" y="184"/>
                </a:lnTo>
                <a:lnTo>
                  <a:pt x="65" y="178"/>
                </a:lnTo>
                <a:lnTo>
                  <a:pt x="65" y="175"/>
                </a:lnTo>
                <a:lnTo>
                  <a:pt x="65" y="173"/>
                </a:lnTo>
                <a:lnTo>
                  <a:pt x="65" y="173"/>
                </a:lnTo>
                <a:lnTo>
                  <a:pt x="62" y="180"/>
                </a:lnTo>
                <a:lnTo>
                  <a:pt x="62" y="181"/>
                </a:lnTo>
                <a:lnTo>
                  <a:pt x="64" y="184"/>
                </a:lnTo>
                <a:lnTo>
                  <a:pt x="64" y="184"/>
                </a:lnTo>
                <a:close/>
                <a:moveTo>
                  <a:pt x="82" y="190"/>
                </a:moveTo>
                <a:lnTo>
                  <a:pt x="82" y="190"/>
                </a:lnTo>
                <a:lnTo>
                  <a:pt x="85" y="192"/>
                </a:lnTo>
                <a:lnTo>
                  <a:pt x="88" y="190"/>
                </a:lnTo>
                <a:lnTo>
                  <a:pt x="94" y="187"/>
                </a:lnTo>
                <a:lnTo>
                  <a:pt x="94" y="187"/>
                </a:lnTo>
                <a:lnTo>
                  <a:pt x="96" y="181"/>
                </a:lnTo>
                <a:lnTo>
                  <a:pt x="96" y="175"/>
                </a:lnTo>
                <a:lnTo>
                  <a:pt x="96" y="175"/>
                </a:lnTo>
                <a:lnTo>
                  <a:pt x="91" y="173"/>
                </a:lnTo>
                <a:lnTo>
                  <a:pt x="88" y="173"/>
                </a:lnTo>
                <a:lnTo>
                  <a:pt x="85" y="175"/>
                </a:lnTo>
                <a:lnTo>
                  <a:pt x="84" y="178"/>
                </a:lnTo>
                <a:lnTo>
                  <a:pt x="82" y="184"/>
                </a:lnTo>
                <a:lnTo>
                  <a:pt x="82" y="190"/>
                </a:lnTo>
                <a:lnTo>
                  <a:pt x="82" y="190"/>
                </a:lnTo>
                <a:close/>
                <a:moveTo>
                  <a:pt x="627" y="181"/>
                </a:moveTo>
                <a:lnTo>
                  <a:pt x="627" y="181"/>
                </a:lnTo>
                <a:lnTo>
                  <a:pt x="627" y="173"/>
                </a:lnTo>
                <a:lnTo>
                  <a:pt x="627" y="173"/>
                </a:lnTo>
                <a:lnTo>
                  <a:pt x="624" y="173"/>
                </a:lnTo>
                <a:lnTo>
                  <a:pt x="620" y="173"/>
                </a:lnTo>
                <a:lnTo>
                  <a:pt x="620" y="175"/>
                </a:lnTo>
                <a:lnTo>
                  <a:pt x="619" y="176"/>
                </a:lnTo>
                <a:lnTo>
                  <a:pt x="622" y="180"/>
                </a:lnTo>
                <a:lnTo>
                  <a:pt x="624" y="181"/>
                </a:lnTo>
                <a:lnTo>
                  <a:pt x="627" y="181"/>
                </a:lnTo>
                <a:lnTo>
                  <a:pt x="627" y="181"/>
                </a:lnTo>
                <a:close/>
                <a:moveTo>
                  <a:pt x="710" y="212"/>
                </a:moveTo>
                <a:lnTo>
                  <a:pt x="710" y="212"/>
                </a:lnTo>
                <a:lnTo>
                  <a:pt x="710" y="190"/>
                </a:lnTo>
                <a:lnTo>
                  <a:pt x="709" y="180"/>
                </a:lnTo>
                <a:lnTo>
                  <a:pt x="706" y="176"/>
                </a:lnTo>
                <a:lnTo>
                  <a:pt x="703" y="175"/>
                </a:lnTo>
                <a:lnTo>
                  <a:pt x="703" y="175"/>
                </a:lnTo>
                <a:lnTo>
                  <a:pt x="704" y="184"/>
                </a:lnTo>
                <a:lnTo>
                  <a:pt x="706" y="193"/>
                </a:lnTo>
                <a:lnTo>
                  <a:pt x="707" y="202"/>
                </a:lnTo>
                <a:lnTo>
                  <a:pt x="710" y="212"/>
                </a:lnTo>
                <a:lnTo>
                  <a:pt x="710" y="212"/>
                </a:lnTo>
                <a:close/>
                <a:moveTo>
                  <a:pt x="741" y="178"/>
                </a:moveTo>
                <a:lnTo>
                  <a:pt x="741" y="178"/>
                </a:lnTo>
                <a:lnTo>
                  <a:pt x="746" y="190"/>
                </a:lnTo>
                <a:lnTo>
                  <a:pt x="752" y="201"/>
                </a:lnTo>
                <a:lnTo>
                  <a:pt x="752" y="201"/>
                </a:lnTo>
                <a:lnTo>
                  <a:pt x="752" y="178"/>
                </a:lnTo>
                <a:lnTo>
                  <a:pt x="752" y="178"/>
                </a:lnTo>
                <a:lnTo>
                  <a:pt x="746" y="175"/>
                </a:lnTo>
                <a:lnTo>
                  <a:pt x="742" y="175"/>
                </a:lnTo>
                <a:lnTo>
                  <a:pt x="741" y="178"/>
                </a:lnTo>
                <a:lnTo>
                  <a:pt x="741" y="178"/>
                </a:lnTo>
                <a:close/>
                <a:moveTo>
                  <a:pt x="354" y="178"/>
                </a:moveTo>
                <a:lnTo>
                  <a:pt x="354" y="178"/>
                </a:lnTo>
                <a:lnTo>
                  <a:pt x="355" y="178"/>
                </a:lnTo>
                <a:lnTo>
                  <a:pt x="355" y="176"/>
                </a:lnTo>
                <a:lnTo>
                  <a:pt x="355" y="175"/>
                </a:lnTo>
                <a:lnTo>
                  <a:pt x="354" y="175"/>
                </a:lnTo>
                <a:lnTo>
                  <a:pt x="354" y="175"/>
                </a:lnTo>
                <a:lnTo>
                  <a:pt x="354" y="178"/>
                </a:lnTo>
                <a:lnTo>
                  <a:pt x="354" y="178"/>
                </a:lnTo>
                <a:close/>
                <a:moveTo>
                  <a:pt x="665" y="190"/>
                </a:moveTo>
                <a:lnTo>
                  <a:pt x="665" y="190"/>
                </a:lnTo>
                <a:lnTo>
                  <a:pt x="669" y="190"/>
                </a:lnTo>
                <a:lnTo>
                  <a:pt x="672" y="189"/>
                </a:lnTo>
                <a:lnTo>
                  <a:pt x="674" y="187"/>
                </a:lnTo>
                <a:lnTo>
                  <a:pt x="674" y="187"/>
                </a:lnTo>
                <a:lnTo>
                  <a:pt x="669" y="180"/>
                </a:lnTo>
                <a:lnTo>
                  <a:pt x="668" y="178"/>
                </a:lnTo>
                <a:lnTo>
                  <a:pt x="663" y="175"/>
                </a:lnTo>
                <a:lnTo>
                  <a:pt x="663" y="175"/>
                </a:lnTo>
                <a:lnTo>
                  <a:pt x="665" y="190"/>
                </a:lnTo>
                <a:lnTo>
                  <a:pt x="665" y="190"/>
                </a:lnTo>
                <a:close/>
                <a:moveTo>
                  <a:pt x="44" y="183"/>
                </a:moveTo>
                <a:lnTo>
                  <a:pt x="44" y="183"/>
                </a:lnTo>
                <a:lnTo>
                  <a:pt x="43" y="184"/>
                </a:lnTo>
                <a:lnTo>
                  <a:pt x="43" y="184"/>
                </a:lnTo>
                <a:lnTo>
                  <a:pt x="44" y="183"/>
                </a:lnTo>
                <a:lnTo>
                  <a:pt x="46" y="181"/>
                </a:lnTo>
                <a:lnTo>
                  <a:pt x="46" y="176"/>
                </a:lnTo>
                <a:lnTo>
                  <a:pt x="46" y="176"/>
                </a:lnTo>
                <a:lnTo>
                  <a:pt x="43" y="180"/>
                </a:lnTo>
                <a:lnTo>
                  <a:pt x="43" y="181"/>
                </a:lnTo>
                <a:lnTo>
                  <a:pt x="44" y="183"/>
                </a:lnTo>
                <a:lnTo>
                  <a:pt x="44" y="183"/>
                </a:lnTo>
                <a:close/>
                <a:moveTo>
                  <a:pt x="166" y="178"/>
                </a:moveTo>
                <a:lnTo>
                  <a:pt x="166" y="178"/>
                </a:lnTo>
                <a:lnTo>
                  <a:pt x="166" y="181"/>
                </a:lnTo>
                <a:lnTo>
                  <a:pt x="166" y="181"/>
                </a:lnTo>
                <a:lnTo>
                  <a:pt x="175" y="180"/>
                </a:lnTo>
                <a:lnTo>
                  <a:pt x="178" y="178"/>
                </a:lnTo>
                <a:lnTo>
                  <a:pt x="181" y="176"/>
                </a:lnTo>
                <a:lnTo>
                  <a:pt x="181" y="176"/>
                </a:lnTo>
                <a:lnTo>
                  <a:pt x="174" y="176"/>
                </a:lnTo>
                <a:lnTo>
                  <a:pt x="166" y="178"/>
                </a:lnTo>
                <a:lnTo>
                  <a:pt x="166" y="178"/>
                </a:lnTo>
                <a:close/>
                <a:moveTo>
                  <a:pt x="373" y="176"/>
                </a:moveTo>
                <a:lnTo>
                  <a:pt x="373" y="176"/>
                </a:lnTo>
                <a:lnTo>
                  <a:pt x="369" y="176"/>
                </a:lnTo>
                <a:lnTo>
                  <a:pt x="366" y="176"/>
                </a:lnTo>
                <a:lnTo>
                  <a:pt x="364" y="176"/>
                </a:lnTo>
                <a:lnTo>
                  <a:pt x="364" y="176"/>
                </a:lnTo>
                <a:lnTo>
                  <a:pt x="369" y="178"/>
                </a:lnTo>
                <a:lnTo>
                  <a:pt x="372" y="176"/>
                </a:lnTo>
                <a:lnTo>
                  <a:pt x="373" y="176"/>
                </a:lnTo>
                <a:lnTo>
                  <a:pt x="373" y="176"/>
                </a:lnTo>
                <a:close/>
                <a:moveTo>
                  <a:pt x="396" y="176"/>
                </a:moveTo>
                <a:lnTo>
                  <a:pt x="396" y="176"/>
                </a:lnTo>
                <a:lnTo>
                  <a:pt x="387" y="176"/>
                </a:lnTo>
                <a:lnTo>
                  <a:pt x="380" y="176"/>
                </a:lnTo>
                <a:lnTo>
                  <a:pt x="380" y="176"/>
                </a:lnTo>
                <a:lnTo>
                  <a:pt x="383" y="178"/>
                </a:lnTo>
                <a:lnTo>
                  <a:pt x="387" y="178"/>
                </a:lnTo>
                <a:lnTo>
                  <a:pt x="393" y="178"/>
                </a:lnTo>
                <a:lnTo>
                  <a:pt x="396" y="176"/>
                </a:lnTo>
                <a:lnTo>
                  <a:pt x="396" y="176"/>
                </a:lnTo>
                <a:close/>
                <a:moveTo>
                  <a:pt x="317" y="178"/>
                </a:moveTo>
                <a:lnTo>
                  <a:pt x="317" y="178"/>
                </a:lnTo>
                <a:lnTo>
                  <a:pt x="322" y="178"/>
                </a:lnTo>
                <a:lnTo>
                  <a:pt x="328" y="178"/>
                </a:lnTo>
                <a:lnTo>
                  <a:pt x="328" y="178"/>
                </a:lnTo>
                <a:lnTo>
                  <a:pt x="326" y="176"/>
                </a:lnTo>
                <a:lnTo>
                  <a:pt x="322" y="176"/>
                </a:lnTo>
                <a:lnTo>
                  <a:pt x="319" y="176"/>
                </a:lnTo>
                <a:lnTo>
                  <a:pt x="317" y="178"/>
                </a:lnTo>
                <a:lnTo>
                  <a:pt x="317" y="178"/>
                </a:lnTo>
                <a:close/>
                <a:moveTo>
                  <a:pt x="587" y="178"/>
                </a:moveTo>
                <a:lnTo>
                  <a:pt x="587" y="178"/>
                </a:lnTo>
                <a:lnTo>
                  <a:pt x="587" y="180"/>
                </a:lnTo>
                <a:lnTo>
                  <a:pt x="587" y="180"/>
                </a:lnTo>
                <a:lnTo>
                  <a:pt x="595" y="183"/>
                </a:lnTo>
                <a:lnTo>
                  <a:pt x="598" y="184"/>
                </a:lnTo>
                <a:lnTo>
                  <a:pt x="601" y="184"/>
                </a:lnTo>
                <a:lnTo>
                  <a:pt x="601" y="184"/>
                </a:lnTo>
                <a:lnTo>
                  <a:pt x="599" y="181"/>
                </a:lnTo>
                <a:lnTo>
                  <a:pt x="599" y="178"/>
                </a:lnTo>
                <a:lnTo>
                  <a:pt x="599" y="178"/>
                </a:lnTo>
                <a:lnTo>
                  <a:pt x="595" y="178"/>
                </a:lnTo>
                <a:lnTo>
                  <a:pt x="592" y="176"/>
                </a:lnTo>
                <a:lnTo>
                  <a:pt x="592" y="176"/>
                </a:lnTo>
                <a:lnTo>
                  <a:pt x="587" y="178"/>
                </a:lnTo>
                <a:lnTo>
                  <a:pt x="587" y="178"/>
                </a:lnTo>
                <a:close/>
                <a:moveTo>
                  <a:pt x="107" y="181"/>
                </a:moveTo>
                <a:lnTo>
                  <a:pt x="107" y="181"/>
                </a:lnTo>
                <a:lnTo>
                  <a:pt x="110" y="181"/>
                </a:lnTo>
                <a:lnTo>
                  <a:pt x="111" y="178"/>
                </a:lnTo>
                <a:lnTo>
                  <a:pt x="111" y="178"/>
                </a:lnTo>
                <a:lnTo>
                  <a:pt x="110" y="178"/>
                </a:lnTo>
                <a:lnTo>
                  <a:pt x="108" y="178"/>
                </a:lnTo>
                <a:lnTo>
                  <a:pt x="108" y="178"/>
                </a:lnTo>
                <a:lnTo>
                  <a:pt x="108" y="180"/>
                </a:lnTo>
                <a:lnTo>
                  <a:pt x="107" y="181"/>
                </a:lnTo>
                <a:lnTo>
                  <a:pt x="107" y="181"/>
                </a:lnTo>
                <a:close/>
                <a:moveTo>
                  <a:pt x="195" y="183"/>
                </a:moveTo>
                <a:lnTo>
                  <a:pt x="195" y="183"/>
                </a:lnTo>
                <a:lnTo>
                  <a:pt x="198" y="183"/>
                </a:lnTo>
                <a:lnTo>
                  <a:pt x="203" y="181"/>
                </a:lnTo>
                <a:lnTo>
                  <a:pt x="203" y="181"/>
                </a:lnTo>
                <a:lnTo>
                  <a:pt x="203" y="178"/>
                </a:lnTo>
                <a:lnTo>
                  <a:pt x="203" y="178"/>
                </a:lnTo>
                <a:lnTo>
                  <a:pt x="197" y="178"/>
                </a:lnTo>
                <a:lnTo>
                  <a:pt x="195" y="180"/>
                </a:lnTo>
                <a:lnTo>
                  <a:pt x="195" y="183"/>
                </a:lnTo>
                <a:lnTo>
                  <a:pt x="195" y="183"/>
                </a:lnTo>
                <a:close/>
                <a:moveTo>
                  <a:pt x="413" y="181"/>
                </a:moveTo>
                <a:lnTo>
                  <a:pt x="413" y="181"/>
                </a:lnTo>
                <a:lnTo>
                  <a:pt x="418" y="183"/>
                </a:lnTo>
                <a:lnTo>
                  <a:pt x="421" y="183"/>
                </a:lnTo>
                <a:lnTo>
                  <a:pt x="422" y="181"/>
                </a:lnTo>
                <a:lnTo>
                  <a:pt x="422" y="181"/>
                </a:lnTo>
                <a:lnTo>
                  <a:pt x="422" y="181"/>
                </a:lnTo>
                <a:lnTo>
                  <a:pt x="422" y="180"/>
                </a:lnTo>
                <a:lnTo>
                  <a:pt x="422" y="180"/>
                </a:lnTo>
                <a:lnTo>
                  <a:pt x="418" y="178"/>
                </a:lnTo>
                <a:lnTo>
                  <a:pt x="413" y="178"/>
                </a:lnTo>
                <a:lnTo>
                  <a:pt x="413" y="178"/>
                </a:lnTo>
                <a:lnTo>
                  <a:pt x="413" y="181"/>
                </a:lnTo>
                <a:lnTo>
                  <a:pt x="413" y="181"/>
                </a:lnTo>
                <a:close/>
                <a:moveTo>
                  <a:pt x="233" y="181"/>
                </a:moveTo>
                <a:lnTo>
                  <a:pt x="233" y="181"/>
                </a:lnTo>
                <a:lnTo>
                  <a:pt x="238" y="178"/>
                </a:lnTo>
                <a:lnTo>
                  <a:pt x="238" y="178"/>
                </a:lnTo>
                <a:lnTo>
                  <a:pt x="236" y="178"/>
                </a:lnTo>
                <a:lnTo>
                  <a:pt x="235" y="178"/>
                </a:lnTo>
                <a:lnTo>
                  <a:pt x="235" y="178"/>
                </a:lnTo>
                <a:lnTo>
                  <a:pt x="233" y="181"/>
                </a:lnTo>
                <a:lnTo>
                  <a:pt x="233" y="181"/>
                </a:lnTo>
                <a:close/>
                <a:moveTo>
                  <a:pt x="427" y="183"/>
                </a:moveTo>
                <a:lnTo>
                  <a:pt x="427" y="183"/>
                </a:lnTo>
                <a:lnTo>
                  <a:pt x="431" y="183"/>
                </a:lnTo>
                <a:lnTo>
                  <a:pt x="433" y="183"/>
                </a:lnTo>
                <a:lnTo>
                  <a:pt x="434" y="181"/>
                </a:lnTo>
                <a:lnTo>
                  <a:pt x="434" y="181"/>
                </a:lnTo>
                <a:lnTo>
                  <a:pt x="431" y="180"/>
                </a:lnTo>
                <a:lnTo>
                  <a:pt x="428" y="178"/>
                </a:lnTo>
                <a:lnTo>
                  <a:pt x="428" y="178"/>
                </a:lnTo>
                <a:lnTo>
                  <a:pt x="428" y="180"/>
                </a:lnTo>
                <a:lnTo>
                  <a:pt x="427" y="181"/>
                </a:lnTo>
                <a:lnTo>
                  <a:pt x="427" y="183"/>
                </a:lnTo>
                <a:lnTo>
                  <a:pt x="427" y="183"/>
                </a:lnTo>
                <a:close/>
                <a:moveTo>
                  <a:pt x="561" y="178"/>
                </a:moveTo>
                <a:lnTo>
                  <a:pt x="561" y="178"/>
                </a:lnTo>
                <a:lnTo>
                  <a:pt x="558" y="187"/>
                </a:lnTo>
                <a:lnTo>
                  <a:pt x="558" y="187"/>
                </a:lnTo>
                <a:lnTo>
                  <a:pt x="566" y="186"/>
                </a:lnTo>
                <a:lnTo>
                  <a:pt x="569" y="186"/>
                </a:lnTo>
                <a:lnTo>
                  <a:pt x="572" y="186"/>
                </a:lnTo>
                <a:lnTo>
                  <a:pt x="572" y="186"/>
                </a:lnTo>
                <a:lnTo>
                  <a:pt x="572" y="180"/>
                </a:lnTo>
                <a:lnTo>
                  <a:pt x="572" y="180"/>
                </a:lnTo>
                <a:lnTo>
                  <a:pt x="567" y="178"/>
                </a:lnTo>
                <a:lnTo>
                  <a:pt x="564" y="178"/>
                </a:lnTo>
                <a:lnTo>
                  <a:pt x="561" y="178"/>
                </a:lnTo>
                <a:lnTo>
                  <a:pt x="561" y="178"/>
                </a:lnTo>
                <a:close/>
                <a:moveTo>
                  <a:pt x="653" y="187"/>
                </a:moveTo>
                <a:lnTo>
                  <a:pt x="653" y="187"/>
                </a:lnTo>
                <a:lnTo>
                  <a:pt x="653" y="183"/>
                </a:lnTo>
                <a:lnTo>
                  <a:pt x="653" y="180"/>
                </a:lnTo>
                <a:lnTo>
                  <a:pt x="651" y="178"/>
                </a:lnTo>
                <a:lnTo>
                  <a:pt x="651" y="178"/>
                </a:lnTo>
                <a:lnTo>
                  <a:pt x="653" y="181"/>
                </a:lnTo>
                <a:lnTo>
                  <a:pt x="651" y="184"/>
                </a:lnTo>
                <a:lnTo>
                  <a:pt x="651" y="186"/>
                </a:lnTo>
                <a:lnTo>
                  <a:pt x="653" y="187"/>
                </a:lnTo>
                <a:lnTo>
                  <a:pt x="653" y="187"/>
                </a:lnTo>
                <a:close/>
                <a:moveTo>
                  <a:pt x="154" y="186"/>
                </a:moveTo>
                <a:lnTo>
                  <a:pt x="154" y="186"/>
                </a:lnTo>
                <a:lnTo>
                  <a:pt x="157" y="184"/>
                </a:lnTo>
                <a:lnTo>
                  <a:pt x="159" y="184"/>
                </a:lnTo>
                <a:lnTo>
                  <a:pt x="162" y="183"/>
                </a:lnTo>
                <a:lnTo>
                  <a:pt x="162" y="178"/>
                </a:lnTo>
                <a:lnTo>
                  <a:pt x="162" y="178"/>
                </a:lnTo>
                <a:lnTo>
                  <a:pt x="155" y="178"/>
                </a:lnTo>
                <a:lnTo>
                  <a:pt x="155" y="178"/>
                </a:lnTo>
                <a:lnTo>
                  <a:pt x="154" y="186"/>
                </a:lnTo>
                <a:lnTo>
                  <a:pt x="154" y="186"/>
                </a:lnTo>
                <a:close/>
                <a:moveTo>
                  <a:pt x="277" y="186"/>
                </a:moveTo>
                <a:lnTo>
                  <a:pt x="277" y="186"/>
                </a:lnTo>
                <a:lnTo>
                  <a:pt x="280" y="186"/>
                </a:lnTo>
                <a:lnTo>
                  <a:pt x="285" y="184"/>
                </a:lnTo>
                <a:lnTo>
                  <a:pt x="293" y="181"/>
                </a:lnTo>
                <a:lnTo>
                  <a:pt x="293" y="181"/>
                </a:lnTo>
                <a:lnTo>
                  <a:pt x="297" y="181"/>
                </a:lnTo>
                <a:lnTo>
                  <a:pt x="299" y="180"/>
                </a:lnTo>
                <a:lnTo>
                  <a:pt x="297" y="178"/>
                </a:lnTo>
                <a:lnTo>
                  <a:pt x="297" y="178"/>
                </a:lnTo>
                <a:lnTo>
                  <a:pt x="293" y="180"/>
                </a:lnTo>
                <a:lnTo>
                  <a:pt x="287" y="181"/>
                </a:lnTo>
                <a:lnTo>
                  <a:pt x="280" y="181"/>
                </a:lnTo>
                <a:lnTo>
                  <a:pt x="279" y="183"/>
                </a:lnTo>
                <a:lnTo>
                  <a:pt x="277" y="186"/>
                </a:lnTo>
                <a:lnTo>
                  <a:pt x="277" y="186"/>
                </a:lnTo>
                <a:close/>
                <a:moveTo>
                  <a:pt x="541" y="180"/>
                </a:moveTo>
                <a:lnTo>
                  <a:pt x="541" y="180"/>
                </a:lnTo>
                <a:lnTo>
                  <a:pt x="541" y="190"/>
                </a:lnTo>
                <a:lnTo>
                  <a:pt x="541" y="190"/>
                </a:lnTo>
                <a:lnTo>
                  <a:pt x="546" y="192"/>
                </a:lnTo>
                <a:lnTo>
                  <a:pt x="552" y="193"/>
                </a:lnTo>
                <a:lnTo>
                  <a:pt x="552" y="193"/>
                </a:lnTo>
                <a:lnTo>
                  <a:pt x="552" y="189"/>
                </a:lnTo>
                <a:lnTo>
                  <a:pt x="549" y="184"/>
                </a:lnTo>
                <a:lnTo>
                  <a:pt x="546" y="180"/>
                </a:lnTo>
                <a:lnTo>
                  <a:pt x="541" y="180"/>
                </a:lnTo>
                <a:lnTo>
                  <a:pt x="541" y="180"/>
                </a:lnTo>
                <a:close/>
                <a:moveTo>
                  <a:pt x="123" y="181"/>
                </a:moveTo>
                <a:lnTo>
                  <a:pt x="123" y="181"/>
                </a:lnTo>
                <a:lnTo>
                  <a:pt x="122" y="186"/>
                </a:lnTo>
                <a:lnTo>
                  <a:pt x="120" y="190"/>
                </a:lnTo>
                <a:lnTo>
                  <a:pt x="120" y="190"/>
                </a:lnTo>
                <a:lnTo>
                  <a:pt x="130" y="190"/>
                </a:lnTo>
                <a:lnTo>
                  <a:pt x="137" y="189"/>
                </a:lnTo>
                <a:lnTo>
                  <a:pt x="137" y="189"/>
                </a:lnTo>
                <a:lnTo>
                  <a:pt x="139" y="184"/>
                </a:lnTo>
                <a:lnTo>
                  <a:pt x="140" y="180"/>
                </a:lnTo>
                <a:lnTo>
                  <a:pt x="140" y="180"/>
                </a:lnTo>
                <a:lnTo>
                  <a:pt x="134" y="180"/>
                </a:lnTo>
                <a:lnTo>
                  <a:pt x="130" y="180"/>
                </a:lnTo>
                <a:lnTo>
                  <a:pt x="123" y="181"/>
                </a:lnTo>
                <a:lnTo>
                  <a:pt x="123" y="181"/>
                </a:lnTo>
                <a:close/>
                <a:moveTo>
                  <a:pt x="145" y="187"/>
                </a:moveTo>
                <a:lnTo>
                  <a:pt x="145" y="187"/>
                </a:lnTo>
                <a:lnTo>
                  <a:pt x="146" y="187"/>
                </a:lnTo>
                <a:lnTo>
                  <a:pt x="148" y="187"/>
                </a:lnTo>
                <a:lnTo>
                  <a:pt x="148" y="187"/>
                </a:lnTo>
                <a:lnTo>
                  <a:pt x="148" y="180"/>
                </a:lnTo>
                <a:lnTo>
                  <a:pt x="148" y="180"/>
                </a:lnTo>
                <a:lnTo>
                  <a:pt x="146" y="180"/>
                </a:lnTo>
                <a:lnTo>
                  <a:pt x="146" y="180"/>
                </a:lnTo>
                <a:lnTo>
                  <a:pt x="145" y="184"/>
                </a:lnTo>
                <a:lnTo>
                  <a:pt x="145" y="186"/>
                </a:lnTo>
                <a:lnTo>
                  <a:pt x="145" y="187"/>
                </a:lnTo>
                <a:lnTo>
                  <a:pt x="145" y="187"/>
                </a:lnTo>
                <a:close/>
                <a:moveTo>
                  <a:pt x="345" y="187"/>
                </a:moveTo>
                <a:lnTo>
                  <a:pt x="345" y="187"/>
                </a:lnTo>
                <a:lnTo>
                  <a:pt x="346" y="187"/>
                </a:lnTo>
                <a:lnTo>
                  <a:pt x="348" y="187"/>
                </a:lnTo>
                <a:lnTo>
                  <a:pt x="348" y="187"/>
                </a:lnTo>
                <a:lnTo>
                  <a:pt x="348" y="183"/>
                </a:lnTo>
                <a:lnTo>
                  <a:pt x="346" y="180"/>
                </a:lnTo>
                <a:lnTo>
                  <a:pt x="346" y="180"/>
                </a:lnTo>
                <a:lnTo>
                  <a:pt x="346" y="180"/>
                </a:lnTo>
                <a:lnTo>
                  <a:pt x="346" y="180"/>
                </a:lnTo>
                <a:lnTo>
                  <a:pt x="345" y="180"/>
                </a:lnTo>
                <a:lnTo>
                  <a:pt x="345" y="180"/>
                </a:lnTo>
                <a:lnTo>
                  <a:pt x="343" y="184"/>
                </a:lnTo>
                <a:lnTo>
                  <a:pt x="345" y="187"/>
                </a:lnTo>
                <a:lnTo>
                  <a:pt x="345" y="187"/>
                </a:lnTo>
                <a:close/>
                <a:moveTo>
                  <a:pt x="378" y="181"/>
                </a:moveTo>
                <a:lnTo>
                  <a:pt x="378" y="181"/>
                </a:lnTo>
                <a:lnTo>
                  <a:pt x="381" y="181"/>
                </a:lnTo>
                <a:lnTo>
                  <a:pt x="383" y="181"/>
                </a:lnTo>
                <a:lnTo>
                  <a:pt x="383" y="180"/>
                </a:lnTo>
                <a:lnTo>
                  <a:pt x="383" y="180"/>
                </a:lnTo>
                <a:lnTo>
                  <a:pt x="381" y="180"/>
                </a:lnTo>
                <a:lnTo>
                  <a:pt x="378" y="180"/>
                </a:lnTo>
                <a:lnTo>
                  <a:pt x="378" y="180"/>
                </a:lnTo>
                <a:lnTo>
                  <a:pt x="378" y="181"/>
                </a:lnTo>
                <a:lnTo>
                  <a:pt x="378" y="181"/>
                </a:lnTo>
                <a:close/>
                <a:moveTo>
                  <a:pt x="759" y="192"/>
                </a:moveTo>
                <a:lnTo>
                  <a:pt x="759" y="192"/>
                </a:lnTo>
                <a:lnTo>
                  <a:pt x="761" y="190"/>
                </a:lnTo>
                <a:lnTo>
                  <a:pt x="762" y="189"/>
                </a:lnTo>
                <a:lnTo>
                  <a:pt x="762" y="189"/>
                </a:lnTo>
                <a:lnTo>
                  <a:pt x="759" y="183"/>
                </a:lnTo>
                <a:lnTo>
                  <a:pt x="759" y="181"/>
                </a:lnTo>
                <a:lnTo>
                  <a:pt x="756" y="180"/>
                </a:lnTo>
                <a:lnTo>
                  <a:pt x="756" y="180"/>
                </a:lnTo>
                <a:lnTo>
                  <a:pt x="759" y="192"/>
                </a:lnTo>
                <a:lnTo>
                  <a:pt x="759" y="192"/>
                </a:lnTo>
                <a:close/>
                <a:moveTo>
                  <a:pt x="316" y="183"/>
                </a:moveTo>
                <a:lnTo>
                  <a:pt x="316" y="183"/>
                </a:lnTo>
                <a:lnTo>
                  <a:pt x="316" y="186"/>
                </a:lnTo>
                <a:lnTo>
                  <a:pt x="314" y="187"/>
                </a:lnTo>
                <a:lnTo>
                  <a:pt x="314" y="187"/>
                </a:lnTo>
                <a:lnTo>
                  <a:pt x="325" y="189"/>
                </a:lnTo>
                <a:lnTo>
                  <a:pt x="335" y="189"/>
                </a:lnTo>
                <a:lnTo>
                  <a:pt x="335" y="189"/>
                </a:lnTo>
                <a:lnTo>
                  <a:pt x="335" y="186"/>
                </a:lnTo>
                <a:lnTo>
                  <a:pt x="335" y="180"/>
                </a:lnTo>
                <a:lnTo>
                  <a:pt x="335" y="180"/>
                </a:lnTo>
                <a:lnTo>
                  <a:pt x="316" y="183"/>
                </a:lnTo>
                <a:lnTo>
                  <a:pt x="316" y="183"/>
                </a:lnTo>
                <a:close/>
                <a:moveTo>
                  <a:pt x="354" y="187"/>
                </a:moveTo>
                <a:lnTo>
                  <a:pt x="354" y="187"/>
                </a:lnTo>
                <a:lnTo>
                  <a:pt x="354" y="183"/>
                </a:lnTo>
                <a:lnTo>
                  <a:pt x="354" y="180"/>
                </a:lnTo>
                <a:lnTo>
                  <a:pt x="354" y="180"/>
                </a:lnTo>
                <a:lnTo>
                  <a:pt x="352" y="184"/>
                </a:lnTo>
                <a:lnTo>
                  <a:pt x="354" y="187"/>
                </a:lnTo>
                <a:lnTo>
                  <a:pt x="354" y="187"/>
                </a:lnTo>
                <a:lnTo>
                  <a:pt x="354" y="187"/>
                </a:lnTo>
                <a:close/>
                <a:moveTo>
                  <a:pt x="532" y="181"/>
                </a:moveTo>
                <a:lnTo>
                  <a:pt x="532" y="181"/>
                </a:lnTo>
                <a:lnTo>
                  <a:pt x="532" y="186"/>
                </a:lnTo>
                <a:lnTo>
                  <a:pt x="532" y="189"/>
                </a:lnTo>
                <a:lnTo>
                  <a:pt x="532" y="189"/>
                </a:lnTo>
                <a:lnTo>
                  <a:pt x="534" y="190"/>
                </a:lnTo>
                <a:lnTo>
                  <a:pt x="537" y="190"/>
                </a:lnTo>
                <a:lnTo>
                  <a:pt x="537" y="190"/>
                </a:lnTo>
                <a:lnTo>
                  <a:pt x="537" y="187"/>
                </a:lnTo>
                <a:lnTo>
                  <a:pt x="537" y="186"/>
                </a:lnTo>
                <a:lnTo>
                  <a:pt x="537" y="183"/>
                </a:lnTo>
                <a:lnTo>
                  <a:pt x="538" y="180"/>
                </a:lnTo>
                <a:lnTo>
                  <a:pt x="538" y="180"/>
                </a:lnTo>
                <a:lnTo>
                  <a:pt x="535" y="181"/>
                </a:lnTo>
                <a:lnTo>
                  <a:pt x="532" y="181"/>
                </a:lnTo>
                <a:lnTo>
                  <a:pt x="532" y="181"/>
                </a:lnTo>
                <a:close/>
                <a:moveTo>
                  <a:pt x="76" y="181"/>
                </a:moveTo>
                <a:lnTo>
                  <a:pt x="76" y="181"/>
                </a:lnTo>
                <a:lnTo>
                  <a:pt x="72" y="183"/>
                </a:lnTo>
                <a:lnTo>
                  <a:pt x="70" y="184"/>
                </a:lnTo>
                <a:lnTo>
                  <a:pt x="69" y="187"/>
                </a:lnTo>
                <a:lnTo>
                  <a:pt x="69" y="187"/>
                </a:lnTo>
                <a:lnTo>
                  <a:pt x="72" y="189"/>
                </a:lnTo>
                <a:lnTo>
                  <a:pt x="76" y="190"/>
                </a:lnTo>
                <a:lnTo>
                  <a:pt x="76" y="190"/>
                </a:lnTo>
                <a:lnTo>
                  <a:pt x="76" y="187"/>
                </a:lnTo>
                <a:lnTo>
                  <a:pt x="76" y="184"/>
                </a:lnTo>
                <a:lnTo>
                  <a:pt x="76" y="183"/>
                </a:lnTo>
                <a:lnTo>
                  <a:pt x="76" y="181"/>
                </a:lnTo>
                <a:lnTo>
                  <a:pt x="76" y="181"/>
                </a:lnTo>
                <a:close/>
                <a:moveTo>
                  <a:pt x="505" y="183"/>
                </a:moveTo>
                <a:lnTo>
                  <a:pt x="505" y="183"/>
                </a:lnTo>
                <a:lnTo>
                  <a:pt x="505" y="187"/>
                </a:lnTo>
                <a:lnTo>
                  <a:pt x="505" y="187"/>
                </a:lnTo>
                <a:lnTo>
                  <a:pt x="509" y="186"/>
                </a:lnTo>
                <a:lnTo>
                  <a:pt x="514" y="186"/>
                </a:lnTo>
                <a:lnTo>
                  <a:pt x="521" y="187"/>
                </a:lnTo>
                <a:lnTo>
                  <a:pt x="521" y="187"/>
                </a:lnTo>
                <a:lnTo>
                  <a:pt x="521" y="181"/>
                </a:lnTo>
                <a:lnTo>
                  <a:pt x="521" y="181"/>
                </a:lnTo>
                <a:lnTo>
                  <a:pt x="514" y="181"/>
                </a:lnTo>
                <a:lnTo>
                  <a:pt x="505" y="183"/>
                </a:lnTo>
                <a:lnTo>
                  <a:pt x="505" y="183"/>
                </a:lnTo>
                <a:close/>
                <a:moveTo>
                  <a:pt x="360" y="187"/>
                </a:moveTo>
                <a:lnTo>
                  <a:pt x="360" y="187"/>
                </a:lnTo>
                <a:lnTo>
                  <a:pt x="361" y="187"/>
                </a:lnTo>
                <a:lnTo>
                  <a:pt x="364" y="187"/>
                </a:lnTo>
                <a:lnTo>
                  <a:pt x="367" y="186"/>
                </a:lnTo>
                <a:lnTo>
                  <a:pt x="367" y="186"/>
                </a:lnTo>
                <a:lnTo>
                  <a:pt x="367" y="184"/>
                </a:lnTo>
                <a:lnTo>
                  <a:pt x="364" y="183"/>
                </a:lnTo>
                <a:lnTo>
                  <a:pt x="360" y="181"/>
                </a:lnTo>
                <a:lnTo>
                  <a:pt x="360" y="181"/>
                </a:lnTo>
                <a:lnTo>
                  <a:pt x="360" y="184"/>
                </a:lnTo>
                <a:lnTo>
                  <a:pt x="360" y="187"/>
                </a:lnTo>
                <a:lnTo>
                  <a:pt x="360" y="187"/>
                </a:lnTo>
                <a:close/>
                <a:moveTo>
                  <a:pt x="582" y="193"/>
                </a:moveTo>
                <a:lnTo>
                  <a:pt x="582" y="193"/>
                </a:lnTo>
                <a:lnTo>
                  <a:pt x="582" y="184"/>
                </a:lnTo>
                <a:lnTo>
                  <a:pt x="582" y="184"/>
                </a:lnTo>
                <a:lnTo>
                  <a:pt x="579" y="183"/>
                </a:lnTo>
                <a:lnTo>
                  <a:pt x="578" y="181"/>
                </a:lnTo>
                <a:lnTo>
                  <a:pt x="578" y="181"/>
                </a:lnTo>
                <a:lnTo>
                  <a:pt x="578" y="186"/>
                </a:lnTo>
                <a:lnTo>
                  <a:pt x="578" y="189"/>
                </a:lnTo>
                <a:lnTo>
                  <a:pt x="579" y="192"/>
                </a:lnTo>
                <a:lnTo>
                  <a:pt x="582" y="193"/>
                </a:lnTo>
                <a:lnTo>
                  <a:pt x="582" y="193"/>
                </a:lnTo>
                <a:close/>
                <a:moveTo>
                  <a:pt x="387" y="186"/>
                </a:moveTo>
                <a:lnTo>
                  <a:pt x="387" y="186"/>
                </a:lnTo>
                <a:lnTo>
                  <a:pt x="392" y="184"/>
                </a:lnTo>
                <a:lnTo>
                  <a:pt x="393" y="183"/>
                </a:lnTo>
                <a:lnTo>
                  <a:pt x="393" y="183"/>
                </a:lnTo>
                <a:lnTo>
                  <a:pt x="390" y="183"/>
                </a:lnTo>
                <a:lnTo>
                  <a:pt x="387" y="186"/>
                </a:lnTo>
                <a:lnTo>
                  <a:pt x="387" y="186"/>
                </a:lnTo>
                <a:close/>
                <a:moveTo>
                  <a:pt x="611" y="189"/>
                </a:moveTo>
                <a:lnTo>
                  <a:pt x="611" y="189"/>
                </a:lnTo>
                <a:lnTo>
                  <a:pt x="610" y="186"/>
                </a:lnTo>
                <a:lnTo>
                  <a:pt x="610" y="183"/>
                </a:lnTo>
                <a:lnTo>
                  <a:pt x="608" y="183"/>
                </a:lnTo>
                <a:lnTo>
                  <a:pt x="608" y="183"/>
                </a:lnTo>
                <a:lnTo>
                  <a:pt x="607" y="187"/>
                </a:lnTo>
                <a:lnTo>
                  <a:pt x="608" y="189"/>
                </a:lnTo>
                <a:lnTo>
                  <a:pt x="611" y="189"/>
                </a:lnTo>
                <a:lnTo>
                  <a:pt x="611" y="189"/>
                </a:lnTo>
                <a:close/>
                <a:moveTo>
                  <a:pt x="265" y="184"/>
                </a:moveTo>
                <a:lnTo>
                  <a:pt x="265" y="184"/>
                </a:lnTo>
                <a:lnTo>
                  <a:pt x="265" y="187"/>
                </a:lnTo>
                <a:lnTo>
                  <a:pt x="267" y="190"/>
                </a:lnTo>
                <a:lnTo>
                  <a:pt x="267" y="190"/>
                </a:lnTo>
                <a:lnTo>
                  <a:pt x="271" y="190"/>
                </a:lnTo>
                <a:lnTo>
                  <a:pt x="271" y="190"/>
                </a:lnTo>
                <a:lnTo>
                  <a:pt x="273" y="187"/>
                </a:lnTo>
                <a:lnTo>
                  <a:pt x="273" y="183"/>
                </a:lnTo>
                <a:lnTo>
                  <a:pt x="273" y="183"/>
                </a:lnTo>
                <a:lnTo>
                  <a:pt x="270" y="183"/>
                </a:lnTo>
                <a:lnTo>
                  <a:pt x="265" y="184"/>
                </a:lnTo>
                <a:lnTo>
                  <a:pt x="265" y="184"/>
                </a:lnTo>
                <a:close/>
                <a:moveTo>
                  <a:pt x="165" y="189"/>
                </a:moveTo>
                <a:lnTo>
                  <a:pt x="165" y="189"/>
                </a:lnTo>
                <a:lnTo>
                  <a:pt x="165" y="192"/>
                </a:lnTo>
                <a:lnTo>
                  <a:pt x="165" y="193"/>
                </a:lnTo>
                <a:lnTo>
                  <a:pt x="166" y="193"/>
                </a:lnTo>
                <a:lnTo>
                  <a:pt x="166" y="193"/>
                </a:lnTo>
                <a:lnTo>
                  <a:pt x="181" y="187"/>
                </a:lnTo>
                <a:lnTo>
                  <a:pt x="181" y="187"/>
                </a:lnTo>
                <a:lnTo>
                  <a:pt x="180" y="186"/>
                </a:lnTo>
                <a:lnTo>
                  <a:pt x="180" y="184"/>
                </a:lnTo>
                <a:lnTo>
                  <a:pt x="180" y="184"/>
                </a:lnTo>
                <a:lnTo>
                  <a:pt x="172" y="186"/>
                </a:lnTo>
                <a:lnTo>
                  <a:pt x="165" y="189"/>
                </a:lnTo>
                <a:lnTo>
                  <a:pt x="165" y="189"/>
                </a:lnTo>
                <a:close/>
                <a:moveTo>
                  <a:pt x="207" y="187"/>
                </a:moveTo>
                <a:lnTo>
                  <a:pt x="207" y="187"/>
                </a:lnTo>
                <a:lnTo>
                  <a:pt x="210" y="187"/>
                </a:lnTo>
                <a:lnTo>
                  <a:pt x="212" y="184"/>
                </a:lnTo>
                <a:lnTo>
                  <a:pt x="212" y="184"/>
                </a:lnTo>
                <a:lnTo>
                  <a:pt x="207" y="184"/>
                </a:lnTo>
                <a:lnTo>
                  <a:pt x="207" y="186"/>
                </a:lnTo>
                <a:lnTo>
                  <a:pt x="207" y="187"/>
                </a:lnTo>
                <a:lnTo>
                  <a:pt x="207" y="187"/>
                </a:lnTo>
                <a:close/>
                <a:moveTo>
                  <a:pt x="305" y="187"/>
                </a:moveTo>
                <a:lnTo>
                  <a:pt x="305" y="187"/>
                </a:lnTo>
                <a:lnTo>
                  <a:pt x="309" y="187"/>
                </a:lnTo>
                <a:lnTo>
                  <a:pt x="309" y="187"/>
                </a:lnTo>
                <a:lnTo>
                  <a:pt x="309" y="186"/>
                </a:lnTo>
                <a:lnTo>
                  <a:pt x="309" y="184"/>
                </a:lnTo>
                <a:lnTo>
                  <a:pt x="309" y="184"/>
                </a:lnTo>
                <a:lnTo>
                  <a:pt x="306" y="184"/>
                </a:lnTo>
                <a:lnTo>
                  <a:pt x="305" y="186"/>
                </a:lnTo>
                <a:lnTo>
                  <a:pt x="305" y="187"/>
                </a:lnTo>
                <a:lnTo>
                  <a:pt x="305" y="187"/>
                </a:lnTo>
                <a:close/>
                <a:moveTo>
                  <a:pt x="8" y="263"/>
                </a:moveTo>
                <a:lnTo>
                  <a:pt x="8" y="263"/>
                </a:lnTo>
                <a:lnTo>
                  <a:pt x="11" y="268"/>
                </a:lnTo>
                <a:lnTo>
                  <a:pt x="11" y="276"/>
                </a:lnTo>
                <a:lnTo>
                  <a:pt x="9" y="282"/>
                </a:lnTo>
                <a:lnTo>
                  <a:pt x="11" y="289"/>
                </a:lnTo>
                <a:lnTo>
                  <a:pt x="11" y="289"/>
                </a:lnTo>
                <a:lnTo>
                  <a:pt x="14" y="274"/>
                </a:lnTo>
                <a:lnTo>
                  <a:pt x="17" y="259"/>
                </a:lnTo>
                <a:lnTo>
                  <a:pt x="20" y="244"/>
                </a:lnTo>
                <a:lnTo>
                  <a:pt x="24" y="230"/>
                </a:lnTo>
                <a:lnTo>
                  <a:pt x="24" y="230"/>
                </a:lnTo>
                <a:lnTo>
                  <a:pt x="27" y="224"/>
                </a:lnTo>
                <a:lnTo>
                  <a:pt x="27" y="224"/>
                </a:lnTo>
                <a:lnTo>
                  <a:pt x="35" y="204"/>
                </a:lnTo>
                <a:lnTo>
                  <a:pt x="40" y="184"/>
                </a:lnTo>
                <a:lnTo>
                  <a:pt x="40" y="184"/>
                </a:lnTo>
                <a:lnTo>
                  <a:pt x="27" y="201"/>
                </a:lnTo>
                <a:lnTo>
                  <a:pt x="20" y="221"/>
                </a:lnTo>
                <a:lnTo>
                  <a:pt x="14" y="241"/>
                </a:lnTo>
                <a:lnTo>
                  <a:pt x="8" y="263"/>
                </a:lnTo>
                <a:lnTo>
                  <a:pt x="8" y="263"/>
                </a:lnTo>
                <a:close/>
                <a:moveTo>
                  <a:pt x="235" y="186"/>
                </a:moveTo>
                <a:lnTo>
                  <a:pt x="235" y="186"/>
                </a:lnTo>
                <a:lnTo>
                  <a:pt x="235" y="187"/>
                </a:lnTo>
                <a:lnTo>
                  <a:pt x="236" y="187"/>
                </a:lnTo>
                <a:lnTo>
                  <a:pt x="238" y="187"/>
                </a:lnTo>
                <a:lnTo>
                  <a:pt x="238" y="187"/>
                </a:lnTo>
                <a:lnTo>
                  <a:pt x="238" y="187"/>
                </a:lnTo>
                <a:lnTo>
                  <a:pt x="239" y="184"/>
                </a:lnTo>
                <a:lnTo>
                  <a:pt x="239" y="184"/>
                </a:lnTo>
                <a:lnTo>
                  <a:pt x="238" y="184"/>
                </a:lnTo>
                <a:lnTo>
                  <a:pt x="235" y="186"/>
                </a:lnTo>
                <a:lnTo>
                  <a:pt x="235" y="186"/>
                </a:lnTo>
                <a:close/>
                <a:moveTo>
                  <a:pt x="683" y="190"/>
                </a:moveTo>
                <a:lnTo>
                  <a:pt x="683" y="190"/>
                </a:lnTo>
                <a:lnTo>
                  <a:pt x="681" y="187"/>
                </a:lnTo>
                <a:lnTo>
                  <a:pt x="678" y="184"/>
                </a:lnTo>
                <a:lnTo>
                  <a:pt x="678" y="184"/>
                </a:lnTo>
                <a:lnTo>
                  <a:pt x="680" y="189"/>
                </a:lnTo>
                <a:lnTo>
                  <a:pt x="681" y="190"/>
                </a:lnTo>
                <a:lnTo>
                  <a:pt x="683" y="190"/>
                </a:lnTo>
                <a:lnTo>
                  <a:pt x="683" y="190"/>
                </a:lnTo>
                <a:close/>
                <a:moveTo>
                  <a:pt x="250" y="189"/>
                </a:moveTo>
                <a:lnTo>
                  <a:pt x="250" y="189"/>
                </a:lnTo>
                <a:lnTo>
                  <a:pt x="259" y="189"/>
                </a:lnTo>
                <a:lnTo>
                  <a:pt x="259" y="189"/>
                </a:lnTo>
                <a:lnTo>
                  <a:pt x="259" y="187"/>
                </a:lnTo>
                <a:lnTo>
                  <a:pt x="259" y="187"/>
                </a:lnTo>
                <a:lnTo>
                  <a:pt x="255" y="187"/>
                </a:lnTo>
                <a:lnTo>
                  <a:pt x="252" y="187"/>
                </a:lnTo>
                <a:lnTo>
                  <a:pt x="250" y="189"/>
                </a:lnTo>
                <a:lnTo>
                  <a:pt x="250" y="189"/>
                </a:lnTo>
                <a:close/>
                <a:moveTo>
                  <a:pt x="447" y="187"/>
                </a:moveTo>
                <a:lnTo>
                  <a:pt x="447" y="187"/>
                </a:lnTo>
                <a:lnTo>
                  <a:pt x="448" y="189"/>
                </a:lnTo>
                <a:lnTo>
                  <a:pt x="450" y="189"/>
                </a:lnTo>
                <a:lnTo>
                  <a:pt x="450" y="189"/>
                </a:lnTo>
                <a:lnTo>
                  <a:pt x="450" y="187"/>
                </a:lnTo>
                <a:lnTo>
                  <a:pt x="448" y="186"/>
                </a:lnTo>
                <a:lnTo>
                  <a:pt x="448" y="186"/>
                </a:lnTo>
                <a:lnTo>
                  <a:pt x="447" y="187"/>
                </a:lnTo>
                <a:lnTo>
                  <a:pt x="447" y="187"/>
                </a:lnTo>
                <a:lnTo>
                  <a:pt x="447" y="187"/>
                </a:lnTo>
                <a:close/>
                <a:moveTo>
                  <a:pt x="468" y="189"/>
                </a:moveTo>
                <a:lnTo>
                  <a:pt x="468" y="189"/>
                </a:lnTo>
                <a:lnTo>
                  <a:pt x="468" y="187"/>
                </a:lnTo>
                <a:lnTo>
                  <a:pt x="468" y="187"/>
                </a:lnTo>
                <a:lnTo>
                  <a:pt x="465" y="186"/>
                </a:lnTo>
                <a:lnTo>
                  <a:pt x="465" y="186"/>
                </a:lnTo>
                <a:lnTo>
                  <a:pt x="466" y="189"/>
                </a:lnTo>
                <a:lnTo>
                  <a:pt x="468" y="189"/>
                </a:lnTo>
                <a:lnTo>
                  <a:pt x="468" y="189"/>
                </a:lnTo>
                <a:close/>
                <a:moveTo>
                  <a:pt x="620" y="192"/>
                </a:moveTo>
                <a:lnTo>
                  <a:pt x="620" y="192"/>
                </a:lnTo>
                <a:lnTo>
                  <a:pt x="624" y="192"/>
                </a:lnTo>
                <a:lnTo>
                  <a:pt x="627" y="192"/>
                </a:lnTo>
                <a:lnTo>
                  <a:pt x="627" y="189"/>
                </a:lnTo>
                <a:lnTo>
                  <a:pt x="627" y="189"/>
                </a:lnTo>
                <a:lnTo>
                  <a:pt x="622" y="187"/>
                </a:lnTo>
                <a:lnTo>
                  <a:pt x="620" y="186"/>
                </a:lnTo>
                <a:lnTo>
                  <a:pt x="620" y="186"/>
                </a:lnTo>
                <a:lnTo>
                  <a:pt x="619" y="189"/>
                </a:lnTo>
                <a:lnTo>
                  <a:pt x="620" y="192"/>
                </a:lnTo>
                <a:lnTo>
                  <a:pt x="620" y="192"/>
                </a:lnTo>
                <a:close/>
                <a:moveTo>
                  <a:pt x="194" y="187"/>
                </a:moveTo>
                <a:lnTo>
                  <a:pt x="194" y="187"/>
                </a:lnTo>
                <a:lnTo>
                  <a:pt x="194" y="190"/>
                </a:lnTo>
                <a:lnTo>
                  <a:pt x="194" y="192"/>
                </a:lnTo>
                <a:lnTo>
                  <a:pt x="194" y="192"/>
                </a:lnTo>
                <a:lnTo>
                  <a:pt x="195" y="192"/>
                </a:lnTo>
                <a:lnTo>
                  <a:pt x="197" y="192"/>
                </a:lnTo>
                <a:lnTo>
                  <a:pt x="201" y="190"/>
                </a:lnTo>
                <a:lnTo>
                  <a:pt x="201" y="190"/>
                </a:lnTo>
                <a:lnTo>
                  <a:pt x="201" y="187"/>
                </a:lnTo>
                <a:lnTo>
                  <a:pt x="201" y="187"/>
                </a:lnTo>
                <a:lnTo>
                  <a:pt x="194" y="187"/>
                </a:lnTo>
                <a:lnTo>
                  <a:pt x="194" y="187"/>
                </a:lnTo>
                <a:close/>
                <a:moveTo>
                  <a:pt x="428" y="187"/>
                </a:moveTo>
                <a:lnTo>
                  <a:pt x="428" y="187"/>
                </a:lnTo>
                <a:lnTo>
                  <a:pt x="428" y="195"/>
                </a:lnTo>
                <a:lnTo>
                  <a:pt x="430" y="204"/>
                </a:lnTo>
                <a:lnTo>
                  <a:pt x="430" y="204"/>
                </a:lnTo>
                <a:lnTo>
                  <a:pt x="434" y="204"/>
                </a:lnTo>
                <a:lnTo>
                  <a:pt x="441" y="204"/>
                </a:lnTo>
                <a:lnTo>
                  <a:pt x="441" y="204"/>
                </a:lnTo>
                <a:lnTo>
                  <a:pt x="438" y="195"/>
                </a:lnTo>
                <a:lnTo>
                  <a:pt x="436" y="187"/>
                </a:lnTo>
                <a:lnTo>
                  <a:pt x="436" y="187"/>
                </a:lnTo>
                <a:lnTo>
                  <a:pt x="431" y="187"/>
                </a:lnTo>
                <a:lnTo>
                  <a:pt x="428" y="187"/>
                </a:lnTo>
                <a:lnTo>
                  <a:pt x="428" y="187"/>
                </a:lnTo>
                <a:close/>
                <a:moveTo>
                  <a:pt x="473" y="193"/>
                </a:moveTo>
                <a:lnTo>
                  <a:pt x="473" y="193"/>
                </a:lnTo>
                <a:lnTo>
                  <a:pt x="476" y="195"/>
                </a:lnTo>
                <a:lnTo>
                  <a:pt x="482" y="196"/>
                </a:lnTo>
                <a:lnTo>
                  <a:pt x="482" y="196"/>
                </a:lnTo>
                <a:lnTo>
                  <a:pt x="480" y="190"/>
                </a:lnTo>
                <a:lnTo>
                  <a:pt x="480" y="187"/>
                </a:lnTo>
                <a:lnTo>
                  <a:pt x="480" y="187"/>
                </a:lnTo>
                <a:lnTo>
                  <a:pt x="476" y="187"/>
                </a:lnTo>
                <a:lnTo>
                  <a:pt x="473" y="187"/>
                </a:lnTo>
                <a:lnTo>
                  <a:pt x="473" y="187"/>
                </a:lnTo>
                <a:lnTo>
                  <a:pt x="473" y="190"/>
                </a:lnTo>
                <a:lnTo>
                  <a:pt x="473" y="193"/>
                </a:lnTo>
                <a:lnTo>
                  <a:pt x="473" y="193"/>
                </a:lnTo>
                <a:close/>
                <a:moveTo>
                  <a:pt x="587" y="193"/>
                </a:moveTo>
                <a:lnTo>
                  <a:pt x="587" y="193"/>
                </a:lnTo>
                <a:lnTo>
                  <a:pt x="595" y="193"/>
                </a:lnTo>
                <a:lnTo>
                  <a:pt x="598" y="193"/>
                </a:lnTo>
                <a:lnTo>
                  <a:pt x="601" y="192"/>
                </a:lnTo>
                <a:lnTo>
                  <a:pt x="601" y="192"/>
                </a:lnTo>
                <a:lnTo>
                  <a:pt x="593" y="189"/>
                </a:lnTo>
                <a:lnTo>
                  <a:pt x="587" y="187"/>
                </a:lnTo>
                <a:lnTo>
                  <a:pt x="587" y="187"/>
                </a:lnTo>
                <a:lnTo>
                  <a:pt x="587" y="193"/>
                </a:lnTo>
                <a:lnTo>
                  <a:pt x="587" y="193"/>
                </a:lnTo>
                <a:close/>
                <a:moveTo>
                  <a:pt x="107" y="192"/>
                </a:moveTo>
                <a:lnTo>
                  <a:pt x="107" y="192"/>
                </a:lnTo>
                <a:lnTo>
                  <a:pt x="108" y="189"/>
                </a:lnTo>
                <a:lnTo>
                  <a:pt x="108" y="187"/>
                </a:lnTo>
                <a:lnTo>
                  <a:pt x="107" y="187"/>
                </a:lnTo>
                <a:lnTo>
                  <a:pt x="107" y="187"/>
                </a:lnTo>
                <a:lnTo>
                  <a:pt x="107" y="190"/>
                </a:lnTo>
                <a:lnTo>
                  <a:pt x="107" y="192"/>
                </a:lnTo>
                <a:lnTo>
                  <a:pt x="107" y="192"/>
                </a:lnTo>
                <a:lnTo>
                  <a:pt x="107" y="192"/>
                </a:lnTo>
                <a:close/>
                <a:moveTo>
                  <a:pt x="422" y="187"/>
                </a:moveTo>
                <a:lnTo>
                  <a:pt x="422" y="187"/>
                </a:lnTo>
                <a:lnTo>
                  <a:pt x="418" y="187"/>
                </a:lnTo>
                <a:lnTo>
                  <a:pt x="413" y="189"/>
                </a:lnTo>
                <a:lnTo>
                  <a:pt x="413" y="189"/>
                </a:lnTo>
                <a:lnTo>
                  <a:pt x="415" y="196"/>
                </a:lnTo>
                <a:lnTo>
                  <a:pt x="415" y="204"/>
                </a:lnTo>
                <a:lnTo>
                  <a:pt x="415" y="204"/>
                </a:lnTo>
                <a:lnTo>
                  <a:pt x="421" y="204"/>
                </a:lnTo>
                <a:lnTo>
                  <a:pt x="422" y="205"/>
                </a:lnTo>
                <a:lnTo>
                  <a:pt x="425" y="204"/>
                </a:lnTo>
                <a:lnTo>
                  <a:pt x="425" y="204"/>
                </a:lnTo>
                <a:lnTo>
                  <a:pt x="422" y="187"/>
                </a:lnTo>
                <a:lnTo>
                  <a:pt x="422" y="187"/>
                </a:lnTo>
                <a:close/>
                <a:moveTo>
                  <a:pt x="486" y="189"/>
                </a:moveTo>
                <a:lnTo>
                  <a:pt x="486" y="189"/>
                </a:lnTo>
                <a:lnTo>
                  <a:pt x="486" y="193"/>
                </a:lnTo>
                <a:lnTo>
                  <a:pt x="486" y="198"/>
                </a:lnTo>
                <a:lnTo>
                  <a:pt x="486" y="198"/>
                </a:lnTo>
                <a:lnTo>
                  <a:pt x="491" y="199"/>
                </a:lnTo>
                <a:lnTo>
                  <a:pt x="495" y="199"/>
                </a:lnTo>
                <a:lnTo>
                  <a:pt x="495" y="199"/>
                </a:lnTo>
                <a:lnTo>
                  <a:pt x="495" y="192"/>
                </a:lnTo>
                <a:lnTo>
                  <a:pt x="495" y="192"/>
                </a:lnTo>
                <a:lnTo>
                  <a:pt x="491" y="189"/>
                </a:lnTo>
                <a:lnTo>
                  <a:pt x="488" y="189"/>
                </a:lnTo>
                <a:lnTo>
                  <a:pt x="486" y="189"/>
                </a:lnTo>
                <a:lnTo>
                  <a:pt x="486" y="189"/>
                </a:lnTo>
                <a:close/>
                <a:moveTo>
                  <a:pt x="410" y="202"/>
                </a:moveTo>
                <a:lnTo>
                  <a:pt x="410" y="202"/>
                </a:lnTo>
                <a:lnTo>
                  <a:pt x="410" y="196"/>
                </a:lnTo>
                <a:lnTo>
                  <a:pt x="409" y="192"/>
                </a:lnTo>
                <a:lnTo>
                  <a:pt x="407" y="189"/>
                </a:lnTo>
                <a:lnTo>
                  <a:pt x="407" y="189"/>
                </a:lnTo>
                <a:lnTo>
                  <a:pt x="409" y="192"/>
                </a:lnTo>
                <a:lnTo>
                  <a:pt x="409" y="196"/>
                </a:lnTo>
                <a:lnTo>
                  <a:pt x="409" y="199"/>
                </a:lnTo>
                <a:lnTo>
                  <a:pt x="410" y="202"/>
                </a:lnTo>
                <a:lnTo>
                  <a:pt x="410" y="202"/>
                </a:lnTo>
                <a:close/>
                <a:moveTo>
                  <a:pt x="451" y="202"/>
                </a:moveTo>
                <a:lnTo>
                  <a:pt x="451" y="202"/>
                </a:lnTo>
                <a:lnTo>
                  <a:pt x="450" y="199"/>
                </a:lnTo>
                <a:lnTo>
                  <a:pt x="450" y="195"/>
                </a:lnTo>
                <a:lnTo>
                  <a:pt x="451" y="192"/>
                </a:lnTo>
                <a:lnTo>
                  <a:pt x="451" y="189"/>
                </a:lnTo>
                <a:lnTo>
                  <a:pt x="451" y="189"/>
                </a:lnTo>
                <a:lnTo>
                  <a:pt x="448" y="190"/>
                </a:lnTo>
                <a:lnTo>
                  <a:pt x="447" y="190"/>
                </a:lnTo>
                <a:lnTo>
                  <a:pt x="442" y="189"/>
                </a:lnTo>
                <a:lnTo>
                  <a:pt x="442" y="189"/>
                </a:lnTo>
                <a:lnTo>
                  <a:pt x="444" y="199"/>
                </a:lnTo>
                <a:lnTo>
                  <a:pt x="447" y="202"/>
                </a:lnTo>
                <a:lnTo>
                  <a:pt x="448" y="202"/>
                </a:lnTo>
                <a:lnTo>
                  <a:pt x="451" y="202"/>
                </a:lnTo>
                <a:lnTo>
                  <a:pt x="451" y="202"/>
                </a:lnTo>
                <a:close/>
                <a:moveTo>
                  <a:pt x="642" y="192"/>
                </a:moveTo>
                <a:lnTo>
                  <a:pt x="642" y="192"/>
                </a:lnTo>
                <a:lnTo>
                  <a:pt x="642" y="189"/>
                </a:lnTo>
                <a:lnTo>
                  <a:pt x="642" y="189"/>
                </a:lnTo>
                <a:lnTo>
                  <a:pt x="639" y="189"/>
                </a:lnTo>
                <a:lnTo>
                  <a:pt x="639" y="189"/>
                </a:lnTo>
                <a:lnTo>
                  <a:pt x="640" y="190"/>
                </a:lnTo>
                <a:lnTo>
                  <a:pt x="642" y="192"/>
                </a:lnTo>
                <a:lnTo>
                  <a:pt x="642" y="192"/>
                </a:lnTo>
                <a:close/>
                <a:moveTo>
                  <a:pt x="386" y="190"/>
                </a:moveTo>
                <a:lnTo>
                  <a:pt x="386" y="190"/>
                </a:lnTo>
                <a:lnTo>
                  <a:pt x="392" y="198"/>
                </a:lnTo>
                <a:lnTo>
                  <a:pt x="396" y="199"/>
                </a:lnTo>
                <a:lnTo>
                  <a:pt x="401" y="202"/>
                </a:lnTo>
                <a:lnTo>
                  <a:pt x="401" y="202"/>
                </a:lnTo>
                <a:lnTo>
                  <a:pt x="401" y="196"/>
                </a:lnTo>
                <a:lnTo>
                  <a:pt x="401" y="189"/>
                </a:lnTo>
                <a:lnTo>
                  <a:pt x="401" y="189"/>
                </a:lnTo>
                <a:lnTo>
                  <a:pt x="393" y="190"/>
                </a:lnTo>
                <a:lnTo>
                  <a:pt x="386" y="190"/>
                </a:lnTo>
                <a:lnTo>
                  <a:pt x="386" y="190"/>
                </a:lnTo>
                <a:close/>
                <a:moveTo>
                  <a:pt x="154" y="192"/>
                </a:moveTo>
                <a:lnTo>
                  <a:pt x="154" y="192"/>
                </a:lnTo>
                <a:lnTo>
                  <a:pt x="152" y="195"/>
                </a:lnTo>
                <a:lnTo>
                  <a:pt x="152" y="198"/>
                </a:lnTo>
                <a:lnTo>
                  <a:pt x="152" y="198"/>
                </a:lnTo>
                <a:lnTo>
                  <a:pt x="155" y="198"/>
                </a:lnTo>
                <a:lnTo>
                  <a:pt x="159" y="196"/>
                </a:lnTo>
                <a:lnTo>
                  <a:pt x="159" y="196"/>
                </a:lnTo>
                <a:lnTo>
                  <a:pt x="159" y="190"/>
                </a:lnTo>
                <a:lnTo>
                  <a:pt x="159" y="190"/>
                </a:lnTo>
                <a:lnTo>
                  <a:pt x="157" y="190"/>
                </a:lnTo>
                <a:lnTo>
                  <a:pt x="154" y="192"/>
                </a:lnTo>
                <a:lnTo>
                  <a:pt x="154" y="192"/>
                </a:lnTo>
                <a:close/>
                <a:moveTo>
                  <a:pt x="561" y="193"/>
                </a:moveTo>
                <a:lnTo>
                  <a:pt x="561" y="193"/>
                </a:lnTo>
                <a:lnTo>
                  <a:pt x="567" y="195"/>
                </a:lnTo>
                <a:lnTo>
                  <a:pt x="570" y="195"/>
                </a:lnTo>
                <a:lnTo>
                  <a:pt x="573" y="193"/>
                </a:lnTo>
                <a:lnTo>
                  <a:pt x="573" y="193"/>
                </a:lnTo>
                <a:lnTo>
                  <a:pt x="570" y="190"/>
                </a:lnTo>
                <a:lnTo>
                  <a:pt x="567" y="190"/>
                </a:lnTo>
                <a:lnTo>
                  <a:pt x="563" y="190"/>
                </a:lnTo>
                <a:lnTo>
                  <a:pt x="561" y="193"/>
                </a:lnTo>
                <a:lnTo>
                  <a:pt x="561" y="193"/>
                </a:lnTo>
                <a:close/>
                <a:moveTo>
                  <a:pt x="21" y="201"/>
                </a:moveTo>
                <a:lnTo>
                  <a:pt x="21" y="201"/>
                </a:lnTo>
                <a:lnTo>
                  <a:pt x="24" y="196"/>
                </a:lnTo>
                <a:lnTo>
                  <a:pt x="27" y="193"/>
                </a:lnTo>
                <a:lnTo>
                  <a:pt x="27" y="193"/>
                </a:lnTo>
                <a:lnTo>
                  <a:pt x="24" y="193"/>
                </a:lnTo>
                <a:lnTo>
                  <a:pt x="24" y="192"/>
                </a:lnTo>
                <a:lnTo>
                  <a:pt x="24" y="192"/>
                </a:lnTo>
                <a:lnTo>
                  <a:pt x="23" y="190"/>
                </a:lnTo>
                <a:lnTo>
                  <a:pt x="23" y="190"/>
                </a:lnTo>
                <a:lnTo>
                  <a:pt x="23" y="193"/>
                </a:lnTo>
                <a:lnTo>
                  <a:pt x="23" y="196"/>
                </a:lnTo>
                <a:lnTo>
                  <a:pt x="21" y="199"/>
                </a:lnTo>
                <a:lnTo>
                  <a:pt x="21" y="201"/>
                </a:lnTo>
                <a:lnTo>
                  <a:pt x="21" y="201"/>
                </a:lnTo>
                <a:close/>
                <a:moveTo>
                  <a:pt x="692" y="193"/>
                </a:moveTo>
                <a:lnTo>
                  <a:pt x="692" y="193"/>
                </a:lnTo>
                <a:lnTo>
                  <a:pt x="695" y="199"/>
                </a:lnTo>
                <a:lnTo>
                  <a:pt x="697" y="202"/>
                </a:lnTo>
                <a:lnTo>
                  <a:pt x="700" y="204"/>
                </a:lnTo>
                <a:lnTo>
                  <a:pt x="700" y="204"/>
                </a:lnTo>
                <a:lnTo>
                  <a:pt x="700" y="198"/>
                </a:lnTo>
                <a:lnTo>
                  <a:pt x="698" y="190"/>
                </a:lnTo>
                <a:lnTo>
                  <a:pt x="698" y="190"/>
                </a:lnTo>
                <a:lnTo>
                  <a:pt x="695" y="192"/>
                </a:lnTo>
                <a:lnTo>
                  <a:pt x="692" y="193"/>
                </a:lnTo>
                <a:lnTo>
                  <a:pt x="692" y="193"/>
                </a:lnTo>
                <a:close/>
                <a:moveTo>
                  <a:pt x="69" y="199"/>
                </a:moveTo>
                <a:lnTo>
                  <a:pt x="69" y="199"/>
                </a:lnTo>
                <a:lnTo>
                  <a:pt x="73" y="198"/>
                </a:lnTo>
                <a:lnTo>
                  <a:pt x="75" y="196"/>
                </a:lnTo>
                <a:lnTo>
                  <a:pt x="76" y="195"/>
                </a:lnTo>
                <a:lnTo>
                  <a:pt x="76" y="195"/>
                </a:lnTo>
                <a:lnTo>
                  <a:pt x="72" y="193"/>
                </a:lnTo>
                <a:lnTo>
                  <a:pt x="67" y="192"/>
                </a:lnTo>
                <a:lnTo>
                  <a:pt x="67" y="192"/>
                </a:lnTo>
                <a:lnTo>
                  <a:pt x="67" y="196"/>
                </a:lnTo>
                <a:lnTo>
                  <a:pt x="69" y="199"/>
                </a:lnTo>
                <a:lnTo>
                  <a:pt x="69" y="199"/>
                </a:lnTo>
                <a:close/>
                <a:moveTo>
                  <a:pt x="354" y="195"/>
                </a:moveTo>
                <a:lnTo>
                  <a:pt x="354" y="195"/>
                </a:lnTo>
                <a:lnTo>
                  <a:pt x="355" y="195"/>
                </a:lnTo>
                <a:lnTo>
                  <a:pt x="357" y="193"/>
                </a:lnTo>
                <a:lnTo>
                  <a:pt x="357" y="193"/>
                </a:lnTo>
                <a:lnTo>
                  <a:pt x="355" y="192"/>
                </a:lnTo>
                <a:lnTo>
                  <a:pt x="354" y="193"/>
                </a:lnTo>
                <a:lnTo>
                  <a:pt x="354" y="195"/>
                </a:lnTo>
                <a:lnTo>
                  <a:pt x="354" y="195"/>
                </a:lnTo>
                <a:close/>
                <a:moveTo>
                  <a:pt x="364" y="198"/>
                </a:moveTo>
                <a:lnTo>
                  <a:pt x="364" y="198"/>
                </a:lnTo>
                <a:lnTo>
                  <a:pt x="367" y="199"/>
                </a:lnTo>
                <a:lnTo>
                  <a:pt x="373" y="199"/>
                </a:lnTo>
                <a:lnTo>
                  <a:pt x="373" y="199"/>
                </a:lnTo>
                <a:lnTo>
                  <a:pt x="372" y="195"/>
                </a:lnTo>
                <a:lnTo>
                  <a:pt x="370" y="192"/>
                </a:lnTo>
                <a:lnTo>
                  <a:pt x="370" y="192"/>
                </a:lnTo>
                <a:lnTo>
                  <a:pt x="370" y="195"/>
                </a:lnTo>
                <a:lnTo>
                  <a:pt x="367" y="196"/>
                </a:lnTo>
                <a:lnTo>
                  <a:pt x="366" y="196"/>
                </a:lnTo>
                <a:lnTo>
                  <a:pt x="364" y="198"/>
                </a:lnTo>
                <a:lnTo>
                  <a:pt x="364" y="198"/>
                </a:lnTo>
                <a:close/>
                <a:moveTo>
                  <a:pt x="378" y="199"/>
                </a:moveTo>
                <a:lnTo>
                  <a:pt x="378" y="199"/>
                </a:lnTo>
                <a:lnTo>
                  <a:pt x="383" y="201"/>
                </a:lnTo>
                <a:lnTo>
                  <a:pt x="387" y="201"/>
                </a:lnTo>
                <a:lnTo>
                  <a:pt x="387" y="201"/>
                </a:lnTo>
                <a:lnTo>
                  <a:pt x="384" y="195"/>
                </a:lnTo>
                <a:lnTo>
                  <a:pt x="378" y="192"/>
                </a:lnTo>
                <a:lnTo>
                  <a:pt x="378" y="192"/>
                </a:lnTo>
                <a:lnTo>
                  <a:pt x="378" y="199"/>
                </a:lnTo>
                <a:lnTo>
                  <a:pt x="378" y="199"/>
                </a:lnTo>
                <a:close/>
                <a:moveTo>
                  <a:pt x="457" y="193"/>
                </a:moveTo>
                <a:lnTo>
                  <a:pt x="457" y="193"/>
                </a:lnTo>
                <a:lnTo>
                  <a:pt x="457" y="198"/>
                </a:lnTo>
                <a:lnTo>
                  <a:pt x="459" y="202"/>
                </a:lnTo>
                <a:lnTo>
                  <a:pt x="459" y="202"/>
                </a:lnTo>
                <a:lnTo>
                  <a:pt x="463" y="202"/>
                </a:lnTo>
                <a:lnTo>
                  <a:pt x="468" y="202"/>
                </a:lnTo>
                <a:lnTo>
                  <a:pt x="468" y="202"/>
                </a:lnTo>
                <a:lnTo>
                  <a:pt x="468" y="198"/>
                </a:lnTo>
                <a:lnTo>
                  <a:pt x="465" y="195"/>
                </a:lnTo>
                <a:lnTo>
                  <a:pt x="462" y="193"/>
                </a:lnTo>
                <a:lnTo>
                  <a:pt x="457" y="193"/>
                </a:lnTo>
                <a:lnTo>
                  <a:pt x="457" y="193"/>
                </a:lnTo>
                <a:close/>
                <a:moveTo>
                  <a:pt x="119" y="196"/>
                </a:moveTo>
                <a:lnTo>
                  <a:pt x="119" y="196"/>
                </a:lnTo>
                <a:lnTo>
                  <a:pt x="119" y="201"/>
                </a:lnTo>
                <a:lnTo>
                  <a:pt x="117" y="204"/>
                </a:lnTo>
                <a:lnTo>
                  <a:pt x="117" y="204"/>
                </a:lnTo>
                <a:lnTo>
                  <a:pt x="128" y="199"/>
                </a:lnTo>
                <a:lnTo>
                  <a:pt x="133" y="196"/>
                </a:lnTo>
                <a:lnTo>
                  <a:pt x="137" y="195"/>
                </a:lnTo>
                <a:lnTo>
                  <a:pt x="137" y="195"/>
                </a:lnTo>
                <a:lnTo>
                  <a:pt x="137" y="193"/>
                </a:lnTo>
                <a:lnTo>
                  <a:pt x="137" y="193"/>
                </a:lnTo>
                <a:lnTo>
                  <a:pt x="137" y="193"/>
                </a:lnTo>
                <a:lnTo>
                  <a:pt x="128" y="195"/>
                </a:lnTo>
                <a:lnTo>
                  <a:pt x="119" y="196"/>
                </a:lnTo>
                <a:lnTo>
                  <a:pt x="119" y="196"/>
                </a:lnTo>
                <a:close/>
                <a:moveTo>
                  <a:pt x="163" y="199"/>
                </a:moveTo>
                <a:lnTo>
                  <a:pt x="163" y="199"/>
                </a:lnTo>
                <a:lnTo>
                  <a:pt x="168" y="198"/>
                </a:lnTo>
                <a:lnTo>
                  <a:pt x="174" y="198"/>
                </a:lnTo>
                <a:lnTo>
                  <a:pt x="177" y="196"/>
                </a:lnTo>
                <a:lnTo>
                  <a:pt x="180" y="193"/>
                </a:lnTo>
                <a:lnTo>
                  <a:pt x="180" y="193"/>
                </a:lnTo>
                <a:lnTo>
                  <a:pt x="171" y="196"/>
                </a:lnTo>
                <a:lnTo>
                  <a:pt x="163" y="199"/>
                </a:lnTo>
                <a:lnTo>
                  <a:pt x="163" y="199"/>
                </a:lnTo>
                <a:close/>
                <a:moveTo>
                  <a:pt x="242" y="198"/>
                </a:moveTo>
                <a:lnTo>
                  <a:pt x="242" y="198"/>
                </a:lnTo>
                <a:lnTo>
                  <a:pt x="250" y="198"/>
                </a:lnTo>
                <a:lnTo>
                  <a:pt x="253" y="196"/>
                </a:lnTo>
                <a:lnTo>
                  <a:pt x="255" y="193"/>
                </a:lnTo>
                <a:lnTo>
                  <a:pt x="255" y="193"/>
                </a:lnTo>
                <a:lnTo>
                  <a:pt x="248" y="193"/>
                </a:lnTo>
                <a:lnTo>
                  <a:pt x="244" y="193"/>
                </a:lnTo>
                <a:lnTo>
                  <a:pt x="244" y="193"/>
                </a:lnTo>
                <a:lnTo>
                  <a:pt x="242" y="196"/>
                </a:lnTo>
                <a:lnTo>
                  <a:pt x="242" y="198"/>
                </a:lnTo>
                <a:lnTo>
                  <a:pt x="242" y="198"/>
                </a:lnTo>
                <a:close/>
                <a:moveTo>
                  <a:pt x="312" y="195"/>
                </a:moveTo>
                <a:lnTo>
                  <a:pt x="312" y="195"/>
                </a:lnTo>
                <a:lnTo>
                  <a:pt x="312" y="198"/>
                </a:lnTo>
                <a:lnTo>
                  <a:pt x="312" y="199"/>
                </a:lnTo>
                <a:lnTo>
                  <a:pt x="312" y="199"/>
                </a:lnTo>
                <a:lnTo>
                  <a:pt x="325" y="198"/>
                </a:lnTo>
                <a:lnTo>
                  <a:pt x="335" y="193"/>
                </a:lnTo>
                <a:lnTo>
                  <a:pt x="335" y="193"/>
                </a:lnTo>
                <a:lnTo>
                  <a:pt x="323" y="193"/>
                </a:lnTo>
                <a:lnTo>
                  <a:pt x="312" y="195"/>
                </a:lnTo>
                <a:lnTo>
                  <a:pt x="312" y="195"/>
                </a:lnTo>
                <a:close/>
                <a:moveTo>
                  <a:pt x="532" y="193"/>
                </a:moveTo>
                <a:lnTo>
                  <a:pt x="532" y="193"/>
                </a:lnTo>
                <a:lnTo>
                  <a:pt x="532" y="195"/>
                </a:lnTo>
                <a:lnTo>
                  <a:pt x="534" y="195"/>
                </a:lnTo>
                <a:lnTo>
                  <a:pt x="537" y="196"/>
                </a:lnTo>
                <a:lnTo>
                  <a:pt x="537" y="196"/>
                </a:lnTo>
                <a:lnTo>
                  <a:pt x="535" y="195"/>
                </a:lnTo>
                <a:lnTo>
                  <a:pt x="535" y="193"/>
                </a:lnTo>
                <a:lnTo>
                  <a:pt x="532" y="193"/>
                </a:lnTo>
                <a:lnTo>
                  <a:pt x="532" y="193"/>
                </a:lnTo>
                <a:close/>
                <a:moveTo>
                  <a:pt x="732" y="209"/>
                </a:moveTo>
                <a:lnTo>
                  <a:pt x="732" y="209"/>
                </a:lnTo>
                <a:lnTo>
                  <a:pt x="733" y="201"/>
                </a:lnTo>
                <a:lnTo>
                  <a:pt x="732" y="193"/>
                </a:lnTo>
                <a:lnTo>
                  <a:pt x="732" y="193"/>
                </a:lnTo>
                <a:lnTo>
                  <a:pt x="730" y="201"/>
                </a:lnTo>
                <a:lnTo>
                  <a:pt x="729" y="205"/>
                </a:lnTo>
                <a:lnTo>
                  <a:pt x="732" y="209"/>
                </a:lnTo>
                <a:lnTo>
                  <a:pt x="732" y="209"/>
                </a:lnTo>
                <a:close/>
                <a:moveTo>
                  <a:pt x="750" y="227"/>
                </a:moveTo>
                <a:lnTo>
                  <a:pt x="750" y="227"/>
                </a:lnTo>
                <a:lnTo>
                  <a:pt x="752" y="221"/>
                </a:lnTo>
                <a:lnTo>
                  <a:pt x="752" y="216"/>
                </a:lnTo>
                <a:lnTo>
                  <a:pt x="749" y="207"/>
                </a:lnTo>
                <a:lnTo>
                  <a:pt x="739" y="193"/>
                </a:lnTo>
                <a:lnTo>
                  <a:pt x="739" y="193"/>
                </a:lnTo>
                <a:lnTo>
                  <a:pt x="741" y="202"/>
                </a:lnTo>
                <a:lnTo>
                  <a:pt x="742" y="212"/>
                </a:lnTo>
                <a:lnTo>
                  <a:pt x="746" y="221"/>
                </a:lnTo>
                <a:lnTo>
                  <a:pt x="747" y="224"/>
                </a:lnTo>
                <a:lnTo>
                  <a:pt x="750" y="227"/>
                </a:lnTo>
                <a:lnTo>
                  <a:pt x="750" y="227"/>
                </a:lnTo>
                <a:close/>
                <a:moveTo>
                  <a:pt x="53" y="215"/>
                </a:moveTo>
                <a:lnTo>
                  <a:pt x="53" y="215"/>
                </a:lnTo>
                <a:lnTo>
                  <a:pt x="55" y="213"/>
                </a:lnTo>
                <a:lnTo>
                  <a:pt x="58" y="210"/>
                </a:lnTo>
                <a:lnTo>
                  <a:pt x="61" y="204"/>
                </a:lnTo>
                <a:lnTo>
                  <a:pt x="61" y="198"/>
                </a:lnTo>
                <a:lnTo>
                  <a:pt x="59" y="196"/>
                </a:lnTo>
                <a:lnTo>
                  <a:pt x="58" y="195"/>
                </a:lnTo>
                <a:lnTo>
                  <a:pt x="58" y="195"/>
                </a:lnTo>
                <a:lnTo>
                  <a:pt x="55" y="202"/>
                </a:lnTo>
                <a:lnTo>
                  <a:pt x="53" y="215"/>
                </a:lnTo>
                <a:lnTo>
                  <a:pt x="53" y="215"/>
                </a:lnTo>
                <a:close/>
                <a:moveTo>
                  <a:pt x="277" y="195"/>
                </a:moveTo>
                <a:lnTo>
                  <a:pt x="277" y="195"/>
                </a:lnTo>
                <a:lnTo>
                  <a:pt x="276" y="202"/>
                </a:lnTo>
                <a:lnTo>
                  <a:pt x="274" y="207"/>
                </a:lnTo>
                <a:lnTo>
                  <a:pt x="276" y="210"/>
                </a:lnTo>
                <a:lnTo>
                  <a:pt x="276" y="210"/>
                </a:lnTo>
                <a:lnTo>
                  <a:pt x="288" y="207"/>
                </a:lnTo>
                <a:lnTo>
                  <a:pt x="294" y="205"/>
                </a:lnTo>
                <a:lnTo>
                  <a:pt x="300" y="202"/>
                </a:lnTo>
                <a:lnTo>
                  <a:pt x="300" y="202"/>
                </a:lnTo>
                <a:lnTo>
                  <a:pt x="300" y="198"/>
                </a:lnTo>
                <a:lnTo>
                  <a:pt x="299" y="195"/>
                </a:lnTo>
                <a:lnTo>
                  <a:pt x="299" y="195"/>
                </a:lnTo>
                <a:lnTo>
                  <a:pt x="287" y="195"/>
                </a:lnTo>
                <a:lnTo>
                  <a:pt x="277" y="195"/>
                </a:lnTo>
                <a:lnTo>
                  <a:pt x="277" y="195"/>
                </a:lnTo>
                <a:close/>
                <a:moveTo>
                  <a:pt x="305" y="202"/>
                </a:moveTo>
                <a:lnTo>
                  <a:pt x="305" y="202"/>
                </a:lnTo>
                <a:lnTo>
                  <a:pt x="306" y="201"/>
                </a:lnTo>
                <a:lnTo>
                  <a:pt x="306" y="199"/>
                </a:lnTo>
                <a:lnTo>
                  <a:pt x="306" y="195"/>
                </a:lnTo>
                <a:lnTo>
                  <a:pt x="306" y="195"/>
                </a:lnTo>
                <a:lnTo>
                  <a:pt x="305" y="195"/>
                </a:lnTo>
                <a:lnTo>
                  <a:pt x="305" y="195"/>
                </a:lnTo>
                <a:lnTo>
                  <a:pt x="303" y="198"/>
                </a:lnTo>
                <a:lnTo>
                  <a:pt x="305" y="202"/>
                </a:lnTo>
                <a:lnTo>
                  <a:pt x="305" y="202"/>
                </a:lnTo>
                <a:close/>
                <a:moveTo>
                  <a:pt x="345" y="198"/>
                </a:moveTo>
                <a:lnTo>
                  <a:pt x="345" y="198"/>
                </a:lnTo>
                <a:lnTo>
                  <a:pt x="348" y="196"/>
                </a:lnTo>
                <a:lnTo>
                  <a:pt x="348" y="196"/>
                </a:lnTo>
                <a:lnTo>
                  <a:pt x="348" y="195"/>
                </a:lnTo>
                <a:lnTo>
                  <a:pt x="348" y="195"/>
                </a:lnTo>
                <a:lnTo>
                  <a:pt x="345" y="195"/>
                </a:lnTo>
                <a:lnTo>
                  <a:pt x="345" y="196"/>
                </a:lnTo>
                <a:lnTo>
                  <a:pt x="345" y="198"/>
                </a:lnTo>
                <a:lnTo>
                  <a:pt x="345" y="198"/>
                </a:lnTo>
                <a:close/>
                <a:moveTo>
                  <a:pt x="503" y="198"/>
                </a:moveTo>
                <a:lnTo>
                  <a:pt x="503" y="198"/>
                </a:lnTo>
                <a:lnTo>
                  <a:pt x="511" y="198"/>
                </a:lnTo>
                <a:lnTo>
                  <a:pt x="511" y="198"/>
                </a:lnTo>
                <a:lnTo>
                  <a:pt x="508" y="196"/>
                </a:lnTo>
                <a:lnTo>
                  <a:pt x="503" y="195"/>
                </a:lnTo>
                <a:lnTo>
                  <a:pt x="503" y="195"/>
                </a:lnTo>
                <a:lnTo>
                  <a:pt x="503" y="198"/>
                </a:lnTo>
                <a:lnTo>
                  <a:pt x="503" y="198"/>
                </a:lnTo>
                <a:close/>
                <a:moveTo>
                  <a:pt x="517" y="198"/>
                </a:moveTo>
                <a:lnTo>
                  <a:pt x="517" y="198"/>
                </a:lnTo>
                <a:lnTo>
                  <a:pt x="520" y="198"/>
                </a:lnTo>
                <a:lnTo>
                  <a:pt x="521" y="198"/>
                </a:lnTo>
                <a:lnTo>
                  <a:pt x="523" y="198"/>
                </a:lnTo>
                <a:lnTo>
                  <a:pt x="523" y="198"/>
                </a:lnTo>
                <a:lnTo>
                  <a:pt x="520" y="195"/>
                </a:lnTo>
                <a:lnTo>
                  <a:pt x="517" y="195"/>
                </a:lnTo>
                <a:lnTo>
                  <a:pt x="517" y="195"/>
                </a:lnTo>
                <a:lnTo>
                  <a:pt x="517" y="196"/>
                </a:lnTo>
                <a:lnTo>
                  <a:pt x="517" y="198"/>
                </a:lnTo>
                <a:lnTo>
                  <a:pt x="517" y="198"/>
                </a:lnTo>
                <a:close/>
                <a:moveTo>
                  <a:pt x="204" y="199"/>
                </a:moveTo>
                <a:lnTo>
                  <a:pt x="204" y="199"/>
                </a:lnTo>
                <a:lnTo>
                  <a:pt x="206" y="199"/>
                </a:lnTo>
                <a:lnTo>
                  <a:pt x="207" y="198"/>
                </a:lnTo>
                <a:lnTo>
                  <a:pt x="207" y="195"/>
                </a:lnTo>
                <a:lnTo>
                  <a:pt x="207" y="195"/>
                </a:lnTo>
                <a:lnTo>
                  <a:pt x="206" y="195"/>
                </a:lnTo>
                <a:lnTo>
                  <a:pt x="206" y="195"/>
                </a:lnTo>
                <a:lnTo>
                  <a:pt x="206" y="198"/>
                </a:lnTo>
                <a:lnTo>
                  <a:pt x="204" y="199"/>
                </a:lnTo>
                <a:lnTo>
                  <a:pt x="204" y="199"/>
                </a:lnTo>
                <a:close/>
                <a:moveTo>
                  <a:pt x="230" y="202"/>
                </a:moveTo>
                <a:lnTo>
                  <a:pt x="230" y="202"/>
                </a:lnTo>
                <a:lnTo>
                  <a:pt x="233" y="202"/>
                </a:lnTo>
                <a:lnTo>
                  <a:pt x="235" y="202"/>
                </a:lnTo>
                <a:lnTo>
                  <a:pt x="235" y="202"/>
                </a:lnTo>
                <a:lnTo>
                  <a:pt x="235" y="199"/>
                </a:lnTo>
                <a:lnTo>
                  <a:pt x="232" y="196"/>
                </a:lnTo>
                <a:lnTo>
                  <a:pt x="230" y="196"/>
                </a:lnTo>
                <a:lnTo>
                  <a:pt x="227" y="196"/>
                </a:lnTo>
                <a:lnTo>
                  <a:pt x="227" y="196"/>
                </a:lnTo>
                <a:lnTo>
                  <a:pt x="229" y="199"/>
                </a:lnTo>
                <a:lnTo>
                  <a:pt x="230" y="202"/>
                </a:lnTo>
                <a:lnTo>
                  <a:pt x="230" y="202"/>
                </a:lnTo>
                <a:close/>
                <a:moveTo>
                  <a:pt x="265" y="198"/>
                </a:moveTo>
                <a:lnTo>
                  <a:pt x="265" y="198"/>
                </a:lnTo>
                <a:lnTo>
                  <a:pt x="265" y="199"/>
                </a:lnTo>
                <a:lnTo>
                  <a:pt x="265" y="201"/>
                </a:lnTo>
                <a:lnTo>
                  <a:pt x="265" y="201"/>
                </a:lnTo>
                <a:lnTo>
                  <a:pt x="267" y="202"/>
                </a:lnTo>
                <a:lnTo>
                  <a:pt x="267" y="202"/>
                </a:lnTo>
                <a:lnTo>
                  <a:pt x="268" y="204"/>
                </a:lnTo>
                <a:lnTo>
                  <a:pt x="270" y="205"/>
                </a:lnTo>
                <a:lnTo>
                  <a:pt x="270" y="205"/>
                </a:lnTo>
                <a:lnTo>
                  <a:pt x="271" y="199"/>
                </a:lnTo>
                <a:lnTo>
                  <a:pt x="271" y="198"/>
                </a:lnTo>
                <a:lnTo>
                  <a:pt x="270" y="195"/>
                </a:lnTo>
                <a:lnTo>
                  <a:pt x="270" y="195"/>
                </a:lnTo>
                <a:lnTo>
                  <a:pt x="267" y="196"/>
                </a:lnTo>
                <a:lnTo>
                  <a:pt x="265" y="198"/>
                </a:lnTo>
                <a:lnTo>
                  <a:pt x="265" y="198"/>
                </a:lnTo>
                <a:close/>
                <a:moveTo>
                  <a:pt x="721" y="218"/>
                </a:moveTo>
                <a:lnTo>
                  <a:pt x="721" y="218"/>
                </a:lnTo>
                <a:lnTo>
                  <a:pt x="721" y="212"/>
                </a:lnTo>
                <a:lnTo>
                  <a:pt x="720" y="205"/>
                </a:lnTo>
                <a:lnTo>
                  <a:pt x="715" y="195"/>
                </a:lnTo>
                <a:lnTo>
                  <a:pt x="715" y="195"/>
                </a:lnTo>
                <a:lnTo>
                  <a:pt x="717" y="209"/>
                </a:lnTo>
                <a:lnTo>
                  <a:pt x="718" y="215"/>
                </a:lnTo>
                <a:lnTo>
                  <a:pt x="721" y="218"/>
                </a:lnTo>
                <a:lnTo>
                  <a:pt x="721" y="218"/>
                </a:lnTo>
                <a:close/>
                <a:moveTo>
                  <a:pt x="143" y="202"/>
                </a:moveTo>
                <a:lnTo>
                  <a:pt x="143" y="202"/>
                </a:lnTo>
                <a:lnTo>
                  <a:pt x="145" y="202"/>
                </a:lnTo>
                <a:lnTo>
                  <a:pt x="146" y="201"/>
                </a:lnTo>
                <a:lnTo>
                  <a:pt x="146" y="196"/>
                </a:lnTo>
                <a:lnTo>
                  <a:pt x="146" y="196"/>
                </a:lnTo>
                <a:lnTo>
                  <a:pt x="145" y="196"/>
                </a:lnTo>
                <a:lnTo>
                  <a:pt x="145" y="196"/>
                </a:lnTo>
                <a:lnTo>
                  <a:pt x="143" y="196"/>
                </a:lnTo>
                <a:lnTo>
                  <a:pt x="143" y="199"/>
                </a:lnTo>
                <a:lnTo>
                  <a:pt x="143" y="202"/>
                </a:lnTo>
                <a:lnTo>
                  <a:pt x="143" y="202"/>
                </a:lnTo>
                <a:close/>
                <a:moveTo>
                  <a:pt x="671" y="205"/>
                </a:moveTo>
                <a:lnTo>
                  <a:pt x="671" y="205"/>
                </a:lnTo>
                <a:lnTo>
                  <a:pt x="672" y="201"/>
                </a:lnTo>
                <a:lnTo>
                  <a:pt x="672" y="199"/>
                </a:lnTo>
                <a:lnTo>
                  <a:pt x="672" y="196"/>
                </a:lnTo>
                <a:lnTo>
                  <a:pt x="672" y="196"/>
                </a:lnTo>
                <a:lnTo>
                  <a:pt x="669" y="196"/>
                </a:lnTo>
                <a:lnTo>
                  <a:pt x="665" y="196"/>
                </a:lnTo>
                <a:lnTo>
                  <a:pt x="665" y="196"/>
                </a:lnTo>
                <a:lnTo>
                  <a:pt x="665" y="199"/>
                </a:lnTo>
                <a:lnTo>
                  <a:pt x="665" y="202"/>
                </a:lnTo>
                <a:lnTo>
                  <a:pt x="668" y="204"/>
                </a:lnTo>
                <a:lnTo>
                  <a:pt x="671" y="205"/>
                </a:lnTo>
                <a:lnTo>
                  <a:pt x="671" y="205"/>
                </a:lnTo>
                <a:close/>
                <a:moveTo>
                  <a:pt x="82" y="204"/>
                </a:moveTo>
                <a:lnTo>
                  <a:pt x="82" y="204"/>
                </a:lnTo>
                <a:lnTo>
                  <a:pt x="87" y="204"/>
                </a:lnTo>
                <a:lnTo>
                  <a:pt x="91" y="205"/>
                </a:lnTo>
                <a:lnTo>
                  <a:pt x="91" y="205"/>
                </a:lnTo>
                <a:lnTo>
                  <a:pt x="93" y="201"/>
                </a:lnTo>
                <a:lnTo>
                  <a:pt x="93" y="196"/>
                </a:lnTo>
                <a:lnTo>
                  <a:pt x="93" y="196"/>
                </a:lnTo>
                <a:lnTo>
                  <a:pt x="88" y="196"/>
                </a:lnTo>
                <a:lnTo>
                  <a:pt x="84" y="196"/>
                </a:lnTo>
                <a:lnTo>
                  <a:pt x="82" y="199"/>
                </a:lnTo>
                <a:lnTo>
                  <a:pt x="82" y="204"/>
                </a:lnTo>
                <a:lnTo>
                  <a:pt x="82" y="204"/>
                </a:lnTo>
                <a:close/>
                <a:moveTo>
                  <a:pt x="107" y="205"/>
                </a:moveTo>
                <a:lnTo>
                  <a:pt x="107" y="205"/>
                </a:lnTo>
                <a:lnTo>
                  <a:pt x="108" y="201"/>
                </a:lnTo>
                <a:lnTo>
                  <a:pt x="108" y="196"/>
                </a:lnTo>
                <a:lnTo>
                  <a:pt x="108" y="196"/>
                </a:lnTo>
                <a:lnTo>
                  <a:pt x="107" y="196"/>
                </a:lnTo>
                <a:lnTo>
                  <a:pt x="107" y="196"/>
                </a:lnTo>
                <a:lnTo>
                  <a:pt x="105" y="201"/>
                </a:lnTo>
                <a:lnTo>
                  <a:pt x="105" y="204"/>
                </a:lnTo>
                <a:lnTo>
                  <a:pt x="107" y="205"/>
                </a:lnTo>
                <a:lnTo>
                  <a:pt x="107" y="205"/>
                </a:lnTo>
                <a:close/>
                <a:moveTo>
                  <a:pt x="630" y="198"/>
                </a:moveTo>
                <a:lnTo>
                  <a:pt x="630" y="198"/>
                </a:lnTo>
                <a:lnTo>
                  <a:pt x="631" y="201"/>
                </a:lnTo>
                <a:lnTo>
                  <a:pt x="636" y="204"/>
                </a:lnTo>
                <a:lnTo>
                  <a:pt x="645" y="207"/>
                </a:lnTo>
                <a:lnTo>
                  <a:pt x="645" y="207"/>
                </a:lnTo>
                <a:lnTo>
                  <a:pt x="645" y="202"/>
                </a:lnTo>
                <a:lnTo>
                  <a:pt x="645" y="198"/>
                </a:lnTo>
                <a:lnTo>
                  <a:pt x="645" y="198"/>
                </a:lnTo>
                <a:lnTo>
                  <a:pt x="642" y="196"/>
                </a:lnTo>
                <a:lnTo>
                  <a:pt x="637" y="196"/>
                </a:lnTo>
                <a:lnTo>
                  <a:pt x="630" y="198"/>
                </a:lnTo>
                <a:lnTo>
                  <a:pt x="630" y="198"/>
                </a:lnTo>
                <a:close/>
                <a:moveTo>
                  <a:pt x="192" y="199"/>
                </a:moveTo>
                <a:lnTo>
                  <a:pt x="192" y="199"/>
                </a:lnTo>
                <a:lnTo>
                  <a:pt x="192" y="202"/>
                </a:lnTo>
                <a:lnTo>
                  <a:pt x="192" y="207"/>
                </a:lnTo>
                <a:lnTo>
                  <a:pt x="192" y="207"/>
                </a:lnTo>
                <a:lnTo>
                  <a:pt x="195" y="205"/>
                </a:lnTo>
                <a:lnTo>
                  <a:pt x="197" y="204"/>
                </a:lnTo>
                <a:lnTo>
                  <a:pt x="200" y="201"/>
                </a:lnTo>
                <a:lnTo>
                  <a:pt x="200" y="198"/>
                </a:lnTo>
                <a:lnTo>
                  <a:pt x="200" y="198"/>
                </a:lnTo>
                <a:lnTo>
                  <a:pt x="195" y="198"/>
                </a:lnTo>
                <a:lnTo>
                  <a:pt x="192" y="199"/>
                </a:lnTo>
                <a:lnTo>
                  <a:pt x="192" y="199"/>
                </a:lnTo>
                <a:close/>
                <a:moveTo>
                  <a:pt x="219" y="205"/>
                </a:moveTo>
                <a:lnTo>
                  <a:pt x="219" y="205"/>
                </a:lnTo>
                <a:lnTo>
                  <a:pt x="223" y="205"/>
                </a:lnTo>
                <a:lnTo>
                  <a:pt x="226" y="204"/>
                </a:lnTo>
                <a:lnTo>
                  <a:pt x="226" y="204"/>
                </a:lnTo>
                <a:lnTo>
                  <a:pt x="224" y="202"/>
                </a:lnTo>
                <a:lnTo>
                  <a:pt x="224" y="201"/>
                </a:lnTo>
                <a:lnTo>
                  <a:pt x="224" y="199"/>
                </a:lnTo>
                <a:lnTo>
                  <a:pt x="224" y="198"/>
                </a:lnTo>
                <a:lnTo>
                  <a:pt x="224" y="198"/>
                </a:lnTo>
                <a:lnTo>
                  <a:pt x="221" y="198"/>
                </a:lnTo>
                <a:lnTo>
                  <a:pt x="221" y="198"/>
                </a:lnTo>
                <a:lnTo>
                  <a:pt x="219" y="201"/>
                </a:lnTo>
                <a:lnTo>
                  <a:pt x="219" y="205"/>
                </a:lnTo>
                <a:lnTo>
                  <a:pt x="219" y="205"/>
                </a:lnTo>
                <a:close/>
                <a:moveTo>
                  <a:pt x="482" y="199"/>
                </a:moveTo>
                <a:lnTo>
                  <a:pt x="482" y="199"/>
                </a:lnTo>
                <a:lnTo>
                  <a:pt x="480" y="198"/>
                </a:lnTo>
                <a:lnTo>
                  <a:pt x="479" y="198"/>
                </a:lnTo>
                <a:lnTo>
                  <a:pt x="476" y="198"/>
                </a:lnTo>
                <a:lnTo>
                  <a:pt x="476" y="198"/>
                </a:lnTo>
                <a:lnTo>
                  <a:pt x="476" y="199"/>
                </a:lnTo>
                <a:lnTo>
                  <a:pt x="477" y="199"/>
                </a:lnTo>
                <a:lnTo>
                  <a:pt x="479" y="201"/>
                </a:lnTo>
                <a:lnTo>
                  <a:pt x="482" y="199"/>
                </a:lnTo>
                <a:lnTo>
                  <a:pt x="482" y="199"/>
                </a:lnTo>
                <a:close/>
                <a:moveTo>
                  <a:pt x="674" y="207"/>
                </a:moveTo>
                <a:lnTo>
                  <a:pt x="674" y="207"/>
                </a:lnTo>
                <a:lnTo>
                  <a:pt x="677" y="205"/>
                </a:lnTo>
                <a:lnTo>
                  <a:pt x="680" y="204"/>
                </a:lnTo>
                <a:lnTo>
                  <a:pt x="681" y="202"/>
                </a:lnTo>
                <a:lnTo>
                  <a:pt x="681" y="199"/>
                </a:lnTo>
                <a:lnTo>
                  <a:pt x="681" y="199"/>
                </a:lnTo>
                <a:lnTo>
                  <a:pt x="680" y="198"/>
                </a:lnTo>
                <a:lnTo>
                  <a:pt x="680" y="198"/>
                </a:lnTo>
                <a:lnTo>
                  <a:pt x="680" y="198"/>
                </a:lnTo>
                <a:lnTo>
                  <a:pt x="675" y="198"/>
                </a:lnTo>
                <a:lnTo>
                  <a:pt x="675" y="198"/>
                </a:lnTo>
                <a:lnTo>
                  <a:pt x="674" y="207"/>
                </a:lnTo>
                <a:lnTo>
                  <a:pt x="674" y="207"/>
                </a:lnTo>
                <a:close/>
                <a:moveTo>
                  <a:pt x="326" y="202"/>
                </a:moveTo>
                <a:lnTo>
                  <a:pt x="326" y="202"/>
                </a:lnTo>
                <a:lnTo>
                  <a:pt x="329" y="202"/>
                </a:lnTo>
                <a:lnTo>
                  <a:pt x="331" y="201"/>
                </a:lnTo>
                <a:lnTo>
                  <a:pt x="334" y="201"/>
                </a:lnTo>
                <a:lnTo>
                  <a:pt x="335" y="201"/>
                </a:lnTo>
                <a:lnTo>
                  <a:pt x="335" y="201"/>
                </a:lnTo>
                <a:lnTo>
                  <a:pt x="335" y="198"/>
                </a:lnTo>
                <a:lnTo>
                  <a:pt x="335" y="198"/>
                </a:lnTo>
                <a:lnTo>
                  <a:pt x="331" y="199"/>
                </a:lnTo>
                <a:lnTo>
                  <a:pt x="326" y="202"/>
                </a:lnTo>
                <a:lnTo>
                  <a:pt x="326" y="202"/>
                </a:lnTo>
                <a:close/>
                <a:moveTo>
                  <a:pt x="588" y="198"/>
                </a:moveTo>
                <a:lnTo>
                  <a:pt x="588" y="198"/>
                </a:lnTo>
                <a:lnTo>
                  <a:pt x="590" y="201"/>
                </a:lnTo>
                <a:lnTo>
                  <a:pt x="592" y="202"/>
                </a:lnTo>
                <a:lnTo>
                  <a:pt x="592" y="202"/>
                </a:lnTo>
                <a:lnTo>
                  <a:pt x="593" y="201"/>
                </a:lnTo>
                <a:lnTo>
                  <a:pt x="595" y="198"/>
                </a:lnTo>
                <a:lnTo>
                  <a:pt x="595" y="198"/>
                </a:lnTo>
                <a:lnTo>
                  <a:pt x="592" y="198"/>
                </a:lnTo>
                <a:lnTo>
                  <a:pt x="588" y="198"/>
                </a:lnTo>
                <a:lnTo>
                  <a:pt x="588" y="198"/>
                </a:lnTo>
                <a:close/>
                <a:moveTo>
                  <a:pt x="610" y="205"/>
                </a:moveTo>
                <a:lnTo>
                  <a:pt x="610" y="205"/>
                </a:lnTo>
                <a:lnTo>
                  <a:pt x="608" y="202"/>
                </a:lnTo>
                <a:lnTo>
                  <a:pt x="608" y="199"/>
                </a:lnTo>
                <a:lnTo>
                  <a:pt x="608" y="198"/>
                </a:lnTo>
                <a:lnTo>
                  <a:pt x="608" y="198"/>
                </a:lnTo>
                <a:lnTo>
                  <a:pt x="607" y="199"/>
                </a:lnTo>
                <a:lnTo>
                  <a:pt x="607" y="201"/>
                </a:lnTo>
                <a:lnTo>
                  <a:pt x="608" y="204"/>
                </a:lnTo>
                <a:lnTo>
                  <a:pt x="610" y="205"/>
                </a:lnTo>
                <a:lnTo>
                  <a:pt x="610" y="205"/>
                </a:lnTo>
                <a:close/>
                <a:moveTo>
                  <a:pt x="128" y="204"/>
                </a:moveTo>
                <a:lnTo>
                  <a:pt x="128" y="204"/>
                </a:lnTo>
                <a:lnTo>
                  <a:pt x="134" y="204"/>
                </a:lnTo>
                <a:lnTo>
                  <a:pt x="139" y="204"/>
                </a:lnTo>
                <a:lnTo>
                  <a:pt x="139" y="204"/>
                </a:lnTo>
                <a:lnTo>
                  <a:pt x="139" y="199"/>
                </a:lnTo>
                <a:lnTo>
                  <a:pt x="139" y="199"/>
                </a:lnTo>
                <a:lnTo>
                  <a:pt x="133" y="201"/>
                </a:lnTo>
                <a:lnTo>
                  <a:pt x="128" y="204"/>
                </a:lnTo>
                <a:lnTo>
                  <a:pt x="128" y="204"/>
                </a:lnTo>
                <a:close/>
                <a:moveTo>
                  <a:pt x="244" y="205"/>
                </a:moveTo>
                <a:lnTo>
                  <a:pt x="244" y="205"/>
                </a:lnTo>
                <a:lnTo>
                  <a:pt x="248" y="210"/>
                </a:lnTo>
                <a:lnTo>
                  <a:pt x="250" y="213"/>
                </a:lnTo>
                <a:lnTo>
                  <a:pt x="253" y="216"/>
                </a:lnTo>
                <a:lnTo>
                  <a:pt x="253" y="216"/>
                </a:lnTo>
                <a:lnTo>
                  <a:pt x="255" y="209"/>
                </a:lnTo>
                <a:lnTo>
                  <a:pt x="256" y="199"/>
                </a:lnTo>
                <a:lnTo>
                  <a:pt x="256" y="199"/>
                </a:lnTo>
                <a:lnTo>
                  <a:pt x="250" y="202"/>
                </a:lnTo>
                <a:lnTo>
                  <a:pt x="247" y="202"/>
                </a:lnTo>
                <a:lnTo>
                  <a:pt x="244" y="205"/>
                </a:lnTo>
                <a:lnTo>
                  <a:pt x="244" y="205"/>
                </a:lnTo>
                <a:close/>
                <a:moveTo>
                  <a:pt x="213" y="207"/>
                </a:moveTo>
                <a:lnTo>
                  <a:pt x="213" y="207"/>
                </a:lnTo>
                <a:lnTo>
                  <a:pt x="215" y="207"/>
                </a:lnTo>
                <a:lnTo>
                  <a:pt x="215" y="204"/>
                </a:lnTo>
                <a:lnTo>
                  <a:pt x="215" y="202"/>
                </a:lnTo>
                <a:lnTo>
                  <a:pt x="213" y="201"/>
                </a:lnTo>
                <a:lnTo>
                  <a:pt x="213" y="201"/>
                </a:lnTo>
                <a:lnTo>
                  <a:pt x="212" y="204"/>
                </a:lnTo>
                <a:lnTo>
                  <a:pt x="212" y="207"/>
                </a:lnTo>
                <a:lnTo>
                  <a:pt x="213" y="207"/>
                </a:lnTo>
                <a:lnTo>
                  <a:pt x="213" y="207"/>
                </a:lnTo>
                <a:close/>
                <a:moveTo>
                  <a:pt x="524" y="201"/>
                </a:moveTo>
                <a:lnTo>
                  <a:pt x="524" y="201"/>
                </a:lnTo>
                <a:lnTo>
                  <a:pt x="521" y="202"/>
                </a:lnTo>
                <a:lnTo>
                  <a:pt x="518" y="202"/>
                </a:lnTo>
                <a:lnTo>
                  <a:pt x="518" y="202"/>
                </a:lnTo>
                <a:lnTo>
                  <a:pt x="518" y="204"/>
                </a:lnTo>
                <a:lnTo>
                  <a:pt x="517" y="205"/>
                </a:lnTo>
                <a:lnTo>
                  <a:pt x="515" y="207"/>
                </a:lnTo>
                <a:lnTo>
                  <a:pt x="517" y="209"/>
                </a:lnTo>
                <a:lnTo>
                  <a:pt x="517" y="209"/>
                </a:lnTo>
                <a:lnTo>
                  <a:pt x="521" y="212"/>
                </a:lnTo>
                <a:lnTo>
                  <a:pt x="526" y="213"/>
                </a:lnTo>
                <a:lnTo>
                  <a:pt x="526" y="213"/>
                </a:lnTo>
                <a:lnTo>
                  <a:pt x="526" y="207"/>
                </a:lnTo>
                <a:lnTo>
                  <a:pt x="526" y="202"/>
                </a:lnTo>
                <a:lnTo>
                  <a:pt x="524" y="201"/>
                </a:lnTo>
                <a:lnTo>
                  <a:pt x="524" y="201"/>
                </a:lnTo>
                <a:close/>
                <a:moveTo>
                  <a:pt x="532" y="202"/>
                </a:moveTo>
                <a:lnTo>
                  <a:pt x="532" y="202"/>
                </a:lnTo>
                <a:lnTo>
                  <a:pt x="532" y="210"/>
                </a:lnTo>
                <a:lnTo>
                  <a:pt x="532" y="213"/>
                </a:lnTo>
                <a:lnTo>
                  <a:pt x="534" y="216"/>
                </a:lnTo>
                <a:lnTo>
                  <a:pt x="534" y="216"/>
                </a:lnTo>
                <a:lnTo>
                  <a:pt x="534" y="216"/>
                </a:lnTo>
                <a:lnTo>
                  <a:pt x="535" y="216"/>
                </a:lnTo>
                <a:lnTo>
                  <a:pt x="535" y="216"/>
                </a:lnTo>
                <a:lnTo>
                  <a:pt x="537" y="209"/>
                </a:lnTo>
                <a:lnTo>
                  <a:pt x="537" y="204"/>
                </a:lnTo>
                <a:lnTo>
                  <a:pt x="535" y="201"/>
                </a:lnTo>
                <a:lnTo>
                  <a:pt x="535" y="201"/>
                </a:lnTo>
                <a:lnTo>
                  <a:pt x="535" y="202"/>
                </a:lnTo>
                <a:lnTo>
                  <a:pt x="534" y="202"/>
                </a:lnTo>
                <a:lnTo>
                  <a:pt x="532" y="202"/>
                </a:lnTo>
                <a:lnTo>
                  <a:pt x="532" y="202"/>
                </a:lnTo>
                <a:close/>
                <a:moveTo>
                  <a:pt x="541" y="202"/>
                </a:moveTo>
                <a:lnTo>
                  <a:pt x="541" y="202"/>
                </a:lnTo>
                <a:lnTo>
                  <a:pt x="540" y="209"/>
                </a:lnTo>
                <a:lnTo>
                  <a:pt x="540" y="216"/>
                </a:lnTo>
                <a:lnTo>
                  <a:pt x="540" y="216"/>
                </a:lnTo>
                <a:lnTo>
                  <a:pt x="541" y="216"/>
                </a:lnTo>
                <a:lnTo>
                  <a:pt x="543" y="218"/>
                </a:lnTo>
                <a:lnTo>
                  <a:pt x="544" y="218"/>
                </a:lnTo>
                <a:lnTo>
                  <a:pt x="546" y="218"/>
                </a:lnTo>
                <a:lnTo>
                  <a:pt x="546" y="218"/>
                </a:lnTo>
                <a:lnTo>
                  <a:pt x="549" y="212"/>
                </a:lnTo>
                <a:lnTo>
                  <a:pt x="550" y="202"/>
                </a:lnTo>
                <a:lnTo>
                  <a:pt x="550" y="202"/>
                </a:lnTo>
                <a:lnTo>
                  <a:pt x="546" y="201"/>
                </a:lnTo>
                <a:lnTo>
                  <a:pt x="541" y="202"/>
                </a:lnTo>
                <a:lnTo>
                  <a:pt x="541" y="202"/>
                </a:lnTo>
                <a:close/>
                <a:moveTo>
                  <a:pt x="625" y="216"/>
                </a:moveTo>
                <a:lnTo>
                  <a:pt x="625" y="216"/>
                </a:lnTo>
                <a:lnTo>
                  <a:pt x="625" y="213"/>
                </a:lnTo>
                <a:lnTo>
                  <a:pt x="625" y="210"/>
                </a:lnTo>
                <a:lnTo>
                  <a:pt x="625" y="204"/>
                </a:lnTo>
                <a:lnTo>
                  <a:pt x="625" y="204"/>
                </a:lnTo>
                <a:lnTo>
                  <a:pt x="620" y="201"/>
                </a:lnTo>
                <a:lnTo>
                  <a:pt x="620" y="201"/>
                </a:lnTo>
                <a:lnTo>
                  <a:pt x="622" y="210"/>
                </a:lnTo>
                <a:lnTo>
                  <a:pt x="622" y="213"/>
                </a:lnTo>
                <a:lnTo>
                  <a:pt x="625" y="216"/>
                </a:lnTo>
                <a:lnTo>
                  <a:pt x="625" y="216"/>
                </a:lnTo>
                <a:close/>
                <a:moveTo>
                  <a:pt x="345" y="210"/>
                </a:moveTo>
                <a:lnTo>
                  <a:pt x="345" y="210"/>
                </a:lnTo>
                <a:lnTo>
                  <a:pt x="346" y="210"/>
                </a:lnTo>
                <a:lnTo>
                  <a:pt x="346" y="209"/>
                </a:lnTo>
                <a:lnTo>
                  <a:pt x="348" y="209"/>
                </a:lnTo>
                <a:lnTo>
                  <a:pt x="348" y="209"/>
                </a:lnTo>
                <a:lnTo>
                  <a:pt x="348" y="202"/>
                </a:lnTo>
                <a:lnTo>
                  <a:pt x="348" y="202"/>
                </a:lnTo>
                <a:lnTo>
                  <a:pt x="345" y="202"/>
                </a:lnTo>
                <a:lnTo>
                  <a:pt x="343" y="205"/>
                </a:lnTo>
                <a:lnTo>
                  <a:pt x="345" y="210"/>
                </a:lnTo>
                <a:lnTo>
                  <a:pt x="345" y="210"/>
                </a:lnTo>
                <a:close/>
                <a:moveTo>
                  <a:pt x="649" y="210"/>
                </a:moveTo>
                <a:lnTo>
                  <a:pt x="649" y="210"/>
                </a:lnTo>
                <a:lnTo>
                  <a:pt x="654" y="213"/>
                </a:lnTo>
                <a:lnTo>
                  <a:pt x="654" y="213"/>
                </a:lnTo>
                <a:lnTo>
                  <a:pt x="654" y="207"/>
                </a:lnTo>
                <a:lnTo>
                  <a:pt x="653" y="204"/>
                </a:lnTo>
                <a:lnTo>
                  <a:pt x="649" y="202"/>
                </a:lnTo>
                <a:lnTo>
                  <a:pt x="649" y="202"/>
                </a:lnTo>
                <a:lnTo>
                  <a:pt x="649" y="205"/>
                </a:lnTo>
                <a:lnTo>
                  <a:pt x="649" y="210"/>
                </a:lnTo>
                <a:lnTo>
                  <a:pt x="649" y="210"/>
                </a:lnTo>
                <a:close/>
                <a:moveTo>
                  <a:pt x="311" y="207"/>
                </a:moveTo>
                <a:lnTo>
                  <a:pt x="311" y="207"/>
                </a:lnTo>
                <a:lnTo>
                  <a:pt x="312" y="207"/>
                </a:lnTo>
                <a:lnTo>
                  <a:pt x="314" y="205"/>
                </a:lnTo>
                <a:lnTo>
                  <a:pt x="314" y="204"/>
                </a:lnTo>
                <a:lnTo>
                  <a:pt x="314" y="204"/>
                </a:lnTo>
                <a:lnTo>
                  <a:pt x="314" y="204"/>
                </a:lnTo>
                <a:lnTo>
                  <a:pt x="312" y="205"/>
                </a:lnTo>
                <a:lnTo>
                  <a:pt x="311" y="205"/>
                </a:lnTo>
                <a:lnTo>
                  <a:pt x="311" y="207"/>
                </a:lnTo>
                <a:lnTo>
                  <a:pt x="311" y="207"/>
                </a:lnTo>
                <a:close/>
                <a:moveTo>
                  <a:pt x="335" y="210"/>
                </a:moveTo>
                <a:lnTo>
                  <a:pt x="335" y="210"/>
                </a:lnTo>
                <a:lnTo>
                  <a:pt x="335" y="205"/>
                </a:lnTo>
                <a:lnTo>
                  <a:pt x="335" y="204"/>
                </a:lnTo>
                <a:lnTo>
                  <a:pt x="334" y="204"/>
                </a:lnTo>
                <a:lnTo>
                  <a:pt x="334" y="204"/>
                </a:lnTo>
                <a:lnTo>
                  <a:pt x="334" y="205"/>
                </a:lnTo>
                <a:lnTo>
                  <a:pt x="334" y="207"/>
                </a:lnTo>
                <a:lnTo>
                  <a:pt x="334" y="209"/>
                </a:lnTo>
                <a:lnTo>
                  <a:pt x="335" y="210"/>
                </a:lnTo>
                <a:lnTo>
                  <a:pt x="335" y="210"/>
                </a:lnTo>
                <a:close/>
                <a:moveTo>
                  <a:pt x="512" y="204"/>
                </a:moveTo>
                <a:lnTo>
                  <a:pt x="512" y="204"/>
                </a:lnTo>
                <a:lnTo>
                  <a:pt x="508" y="204"/>
                </a:lnTo>
                <a:lnTo>
                  <a:pt x="508" y="204"/>
                </a:lnTo>
                <a:lnTo>
                  <a:pt x="508" y="205"/>
                </a:lnTo>
                <a:lnTo>
                  <a:pt x="509" y="205"/>
                </a:lnTo>
                <a:lnTo>
                  <a:pt x="511" y="205"/>
                </a:lnTo>
                <a:lnTo>
                  <a:pt x="512" y="204"/>
                </a:lnTo>
                <a:lnTo>
                  <a:pt x="512" y="204"/>
                </a:lnTo>
                <a:close/>
                <a:moveTo>
                  <a:pt x="64" y="224"/>
                </a:moveTo>
                <a:lnTo>
                  <a:pt x="64" y="224"/>
                </a:lnTo>
                <a:lnTo>
                  <a:pt x="67" y="225"/>
                </a:lnTo>
                <a:lnTo>
                  <a:pt x="70" y="225"/>
                </a:lnTo>
                <a:lnTo>
                  <a:pt x="76" y="225"/>
                </a:lnTo>
                <a:lnTo>
                  <a:pt x="76" y="225"/>
                </a:lnTo>
                <a:lnTo>
                  <a:pt x="75" y="216"/>
                </a:lnTo>
                <a:lnTo>
                  <a:pt x="75" y="207"/>
                </a:lnTo>
                <a:lnTo>
                  <a:pt x="75" y="207"/>
                </a:lnTo>
                <a:lnTo>
                  <a:pt x="70" y="204"/>
                </a:lnTo>
                <a:lnTo>
                  <a:pt x="70" y="204"/>
                </a:lnTo>
                <a:lnTo>
                  <a:pt x="67" y="207"/>
                </a:lnTo>
                <a:lnTo>
                  <a:pt x="65" y="212"/>
                </a:lnTo>
                <a:lnTo>
                  <a:pt x="64" y="218"/>
                </a:lnTo>
                <a:lnTo>
                  <a:pt x="64" y="224"/>
                </a:lnTo>
                <a:lnTo>
                  <a:pt x="64" y="224"/>
                </a:lnTo>
                <a:close/>
                <a:moveTo>
                  <a:pt x="177" y="204"/>
                </a:moveTo>
                <a:lnTo>
                  <a:pt x="177" y="204"/>
                </a:lnTo>
                <a:lnTo>
                  <a:pt x="171" y="207"/>
                </a:lnTo>
                <a:lnTo>
                  <a:pt x="162" y="210"/>
                </a:lnTo>
                <a:lnTo>
                  <a:pt x="162" y="210"/>
                </a:lnTo>
                <a:lnTo>
                  <a:pt x="162" y="218"/>
                </a:lnTo>
                <a:lnTo>
                  <a:pt x="162" y="218"/>
                </a:lnTo>
                <a:lnTo>
                  <a:pt x="166" y="218"/>
                </a:lnTo>
                <a:lnTo>
                  <a:pt x="169" y="218"/>
                </a:lnTo>
                <a:lnTo>
                  <a:pt x="177" y="216"/>
                </a:lnTo>
                <a:lnTo>
                  <a:pt x="177" y="216"/>
                </a:lnTo>
                <a:lnTo>
                  <a:pt x="178" y="210"/>
                </a:lnTo>
                <a:lnTo>
                  <a:pt x="178" y="207"/>
                </a:lnTo>
                <a:lnTo>
                  <a:pt x="177" y="204"/>
                </a:lnTo>
                <a:lnTo>
                  <a:pt x="177" y="204"/>
                </a:lnTo>
                <a:close/>
                <a:moveTo>
                  <a:pt x="378" y="209"/>
                </a:moveTo>
                <a:lnTo>
                  <a:pt x="378" y="209"/>
                </a:lnTo>
                <a:lnTo>
                  <a:pt x="387" y="207"/>
                </a:lnTo>
                <a:lnTo>
                  <a:pt x="395" y="207"/>
                </a:lnTo>
                <a:lnTo>
                  <a:pt x="395" y="207"/>
                </a:lnTo>
                <a:lnTo>
                  <a:pt x="392" y="205"/>
                </a:lnTo>
                <a:lnTo>
                  <a:pt x="387" y="205"/>
                </a:lnTo>
                <a:lnTo>
                  <a:pt x="378" y="204"/>
                </a:lnTo>
                <a:lnTo>
                  <a:pt x="378" y="204"/>
                </a:lnTo>
                <a:lnTo>
                  <a:pt x="378" y="207"/>
                </a:lnTo>
                <a:lnTo>
                  <a:pt x="378" y="209"/>
                </a:lnTo>
                <a:lnTo>
                  <a:pt x="378" y="209"/>
                </a:lnTo>
                <a:close/>
                <a:moveTo>
                  <a:pt x="486" y="205"/>
                </a:moveTo>
                <a:lnTo>
                  <a:pt x="486" y="205"/>
                </a:lnTo>
                <a:lnTo>
                  <a:pt x="488" y="209"/>
                </a:lnTo>
                <a:lnTo>
                  <a:pt x="488" y="210"/>
                </a:lnTo>
                <a:lnTo>
                  <a:pt x="488" y="210"/>
                </a:lnTo>
                <a:lnTo>
                  <a:pt x="492" y="210"/>
                </a:lnTo>
                <a:lnTo>
                  <a:pt x="499" y="210"/>
                </a:lnTo>
                <a:lnTo>
                  <a:pt x="499" y="210"/>
                </a:lnTo>
                <a:lnTo>
                  <a:pt x="497" y="207"/>
                </a:lnTo>
                <a:lnTo>
                  <a:pt x="495" y="204"/>
                </a:lnTo>
                <a:lnTo>
                  <a:pt x="495" y="204"/>
                </a:lnTo>
                <a:lnTo>
                  <a:pt x="491" y="205"/>
                </a:lnTo>
                <a:lnTo>
                  <a:pt x="486" y="205"/>
                </a:lnTo>
                <a:lnTo>
                  <a:pt x="486" y="205"/>
                </a:lnTo>
                <a:close/>
                <a:moveTo>
                  <a:pt x="555" y="219"/>
                </a:moveTo>
                <a:lnTo>
                  <a:pt x="555" y="219"/>
                </a:lnTo>
                <a:lnTo>
                  <a:pt x="556" y="216"/>
                </a:lnTo>
                <a:lnTo>
                  <a:pt x="558" y="212"/>
                </a:lnTo>
                <a:lnTo>
                  <a:pt x="558" y="204"/>
                </a:lnTo>
                <a:lnTo>
                  <a:pt x="558" y="204"/>
                </a:lnTo>
                <a:lnTo>
                  <a:pt x="555" y="204"/>
                </a:lnTo>
                <a:lnTo>
                  <a:pt x="555" y="204"/>
                </a:lnTo>
                <a:lnTo>
                  <a:pt x="555" y="219"/>
                </a:lnTo>
                <a:lnTo>
                  <a:pt x="555" y="219"/>
                </a:lnTo>
                <a:close/>
                <a:moveTo>
                  <a:pt x="204" y="210"/>
                </a:moveTo>
                <a:lnTo>
                  <a:pt x="204" y="210"/>
                </a:lnTo>
                <a:lnTo>
                  <a:pt x="206" y="210"/>
                </a:lnTo>
                <a:lnTo>
                  <a:pt x="207" y="207"/>
                </a:lnTo>
                <a:lnTo>
                  <a:pt x="206" y="205"/>
                </a:lnTo>
                <a:lnTo>
                  <a:pt x="206" y="205"/>
                </a:lnTo>
                <a:lnTo>
                  <a:pt x="206" y="205"/>
                </a:lnTo>
                <a:lnTo>
                  <a:pt x="204" y="207"/>
                </a:lnTo>
                <a:lnTo>
                  <a:pt x="204" y="210"/>
                </a:lnTo>
                <a:lnTo>
                  <a:pt x="204" y="210"/>
                </a:lnTo>
                <a:close/>
                <a:moveTo>
                  <a:pt x="151" y="209"/>
                </a:moveTo>
                <a:lnTo>
                  <a:pt x="151" y="209"/>
                </a:lnTo>
                <a:lnTo>
                  <a:pt x="154" y="209"/>
                </a:lnTo>
                <a:lnTo>
                  <a:pt x="157" y="207"/>
                </a:lnTo>
                <a:lnTo>
                  <a:pt x="157" y="207"/>
                </a:lnTo>
                <a:lnTo>
                  <a:pt x="155" y="205"/>
                </a:lnTo>
                <a:lnTo>
                  <a:pt x="154" y="205"/>
                </a:lnTo>
                <a:lnTo>
                  <a:pt x="152" y="207"/>
                </a:lnTo>
                <a:lnTo>
                  <a:pt x="151" y="209"/>
                </a:lnTo>
                <a:lnTo>
                  <a:pt x="151" y="209"/>
                </a:lnTo>
                <a:close/>
                <a:moveTo>
                  <a:pt x="354" y="209"/>
                </a:moveTo>
                <a:lnTo>
                  <a:pt x="354" y="209"/>
                </a:lnTo>
                <a:lnTo>
                  <a:pt x="358" y="210"/>
                </a:lnTo>
                <a:lnTo>
                  <a:pt x="361" y="209"/>
                </a:lnTo>
                <a:lnTo>
                  <a:pt x="363" y="207"/>
                </a:lnTo>
                <a:lnTo>
                  <a:pt x="363" y="207"/>
                </a:lnTo>
                <a:lnTo>
                  <a:pt x="360" y="207"/>
                </a:lnTo>
                <a:lnTo>
                  <a:pt x="358" y="207"/>
                </a:lnTo>
                <a:lnTo>
                  <a:pt x="354" y="205"/>
                </a:lnTo>
                <a:lnTo>
                  <a:pt x="354" y="205"/>
                </a:lnTo>
                <a:lnTo>
                  <a:pt x="354" y="209"/>
                </a:lnTo>
                <a:lnTo>
                  <a:pt x="354" y="209"/>
                </a:lnTo>
                <a:close/>
                <a:moveTo>
                  <a:pt x="459" y="209"/>
                </a:moveTo>
                <a:lnTo>
                  <a:pt x="459" y="209"/>
                </a:lnTo>
                <a:lnTo>
                  <a:pt x="463" y="209"/>
                </a:lnTo>
                <a:lnTo>
                  <a:pt x="468" y="209"/>
                </a:lnTo>
                <a:lnTo>
                  <a:pt x="468" y="209"/>
                </a:lnTo>
                <a:lnTo>
                  <a:pt x="468" y="207"/>
                </a:lnTo>
                <a:lnTo>
                  <a:pt x="466" y="205"/>
                </a:lnTo>
                <a:lnTo>
                  <a:pt x="466" y="205"/>
                </a:lnTo>
                <a:lnTo>
                  <a:pt x="465" y="207"/>
                </a:lnTo>
                <a:lnTo>
                  <a:pt x="462" y="207"/>
                </a:lnTo>
                <a:lnTo>
                  <a:pt x="460" y="207"/>
                </a:lnTo>
                <a:lnTo>
                  <a:pt x="459" y="209"/>
                </a:lnTo>
                <a:lnTo>
                  <a:pt x="459" y="209"/>
                </a:lnTo>
                <a:close/>
                <a:moveTo>
                  <a:pt x="473" y="209"/>
                </a:moveTo>
                <a:lnTo>
                  <a:pt x="473" y="209"/>
                </a:lnTo>
                <a:lnTo>
                  <a:pt x="479" y="209"/>
                </a:lnTo>
                <a:lnTo>
                  <a:pt x="479" y="209"/>
                </a:lnTo>
                <a:lnTo>
                  <a:pt x="477" y="207"/>
                </a:lnTo>
                <a:lnTo>
                  <a:pt x="476" y="205"/>
                </a:lnTo>
                <a:lnTo>
                  <a:pt x="473" y="207"/>
                </a:lnTo>
                <a:lnTo>
                  <a:pt x="473" y="209"/>
                </a:lnTo>
                <a:lnTo>
                  <a:pt x="473" y="209"/>
                </a:lnTo>
                <a:close/>
                <a:moveTo>
                  <a:pt x="630" y="218"/>
                </a:moveTo>
                <a:lnTo>
                  <a:pt x="630" y="218"/>
                </a:lnTo>
                <a:lnTo>
                  <a:pt x="634" y="218"/>
                </a:lnTo>
                <a:lnTo>
                  <a:pt x="640" y="219"/>
                </a:lnTo>
                <a:lnTo>
                  <a:pt x="640" y="219"/>
                </a:lnTo>
                <a:lnTo>
                  <a:pt x="642" y="218"/>
                </a:lnTo>
                <a:lnTo>
                  <a:pt x="642" y="216"/>
                </a:lnTo>
                <a:lnTo>
                  <a:pt x="643" y="215"/>
                </a:lnTo>
                <a:lnTo>
                  <a:pt x="643" y="213"/>
                </a:lnTo>
                <a:lnTo>
                  <a:pt x="643" y="213"/>
                </a:lnTo>
                <a:lnTo>
                  <a:pt x="637" y="209"/>
                </a:lnTo>
                <a:lnTo>
                  <a:pt x="633" y="207"/>
                </a:lnTo>
                <a:lnTo>
                  <a:pt x="630" y="207"/>
                </a:lnTo>
                <a:lnTo>
                  <a:pt x="630" y="207"/>
                </a:lnTo>
                <a:lnTo>
                  <a:pt x="630" y="212"/>
                </a:lnTo>
                <a:lnTo>
                  <a:pt x="630" y="218"/>
                </a:lnTo>
                <a:lnTo>
                  <a:pt x="630" y="218"/>
                </a:lnTo>
                <a:close/>
                <a:moveTo>
                  <a:pt x="703" y="234"/>
                </a:moveTo>
                <a:lnTo>
                  <a:pt x="703" y="234"/>
                </a:lnTo>
                <a:lnTo>
                  <a:pt x="703" y="225"/>
                </a:lnTo>
                <a:lnTo>
                  <a:pt x="701" y="218"/>
                </a:lnTo>
                <a:lnTo>
                  <a:pt x="698" y="212"/>
                </a:lnTo>
                <a:lnTo>
                  <a:pt x="694" y="207"/>
                </a:lnTo>
                <a:lnTo>
                  <a:pt x="692" y="207"/>
                </a:lnTo>
                <a:lnTo>
                  <a:pt x="692" y="207"/>
                </a:lnTo>
                <a:lnTo>
                  <a:pt x="694" y="213"/>
                </a:lnTo>
                <a:lnTo>
                  <a:pt x="697" y="221"/>
                </a:lnTo>
                <a:lnTo>
                  <a:pt x="700" y="227"/>
                </a:lnTo>
                <a:lnTo>
                  <a:pt x="703" y="234"/>
                </a:lnTo>
                <a:lnTo>
                  <a:pt x="703" y="234"/>
                </a:lnTo>
                <a:close/>
                <a:moveTo>
                  <a:pt x="238" y="216"/>
                </a:moveTo>
                <a:lnTo>
                  <a:pt x="238" y="216"/>
                </a:lnTo>
                <a:lnTo>
                  <a:pt x="239" y="216"/>
                </a:lnTo>
                <a:lnTo>
                  <a:pt x="241" y="216"/>
                </a:lnTo>
                <a:lnTo>
                  <a:pt x="245" y="216"/>
                </a:lnTo>
                <a:lnTo>
                  <a:pt x="245" y="216"/>
                </a:lnTo>
                <a:lnTo>
                  <a:pt x="242" y="210"/>
                </a:lnTo>
                <a:lnTo>
                  <a:pt x="239" y="207"/>
                </a:lnTo>
                <a:lnTo>
                  <a:pt x="239" y="207"/>
                </a:lnTo>
                <a:lnTo>
                  <a:pt x="238" y="216"/>
                </a:lnTo>
                <a:lnTo>
                  <a:pt x="238" y="216"/>
                </a:lnTo>
                <a:close/>
                <a:moveTo>
                  <a:pt x="503" y="210"/>
                </a:moveTo>
                <a:lnTo>
                  <a:pt x="503" y="210"/>
                </a:lnTo>
                <a:lnTo>
                  <a:pt x="505" y="209"/>
                </a:lnTo>
                <a:lnTo>
                  <a:pt x="506" y="207"/>
                </a:lnTo>
                <a:lnTo>
                  <a:pt x="506" y="207"/>
                </a:lnTo>
                <a:lnTo>
                  <a:pt x="505" y="207"/>
                </a:lnTo>
                <a:lnTo>
                  <a:pt x="503" y="207"/>
                </a:lnTo>
                <a:lnTo>
                  <a:pt x="503" y="207"/>
                </a:lnTo>
                <a:lnTo>
                  <a:pt x="503" y="210"/>
                </a:lnTo>
                <a:lnTo>
                  <a:pt x="503" y="210"/>
                </a:lnTo>
                <a:close/>
                <a:moveTo>
                  <a:pt x="290" y="209"/>
                </a:moveTo>
                <a:lnTo>
                  <a:pt x="290" y="209"/>
                </a:lnTo>
                <a:lnTo>
                  <a:pt x="290" y="210"/>
                </a:lnTo>
                <a:lnTo>
                  <a:pt x="288" y="212"/>
                </a:lnTo>
                <a:lnTo>
                  <a:pt x="284" y="212"/>
                </a:lnTo>
                <a:lnTo>
                  <a:pt x="280" y="212"/>
                </a:lnTo>
                <a:lnTo>
                  <a:pt x="279" y="213"/>
                </a:lnTo>
                <a:lnTo>
                  <a:pt x="277" y="215"/>
                </a:lnTo>
                <a:lnTo>
                  <a:pt x="277" y="215"/>
                </a:lnTo>
                <a:lnTo>
                  <a:pt x="288" y="213"/>
                </a:lnTo>
                <a:lnTo>
                  <a:pt x="299" y="212"/>
                </a:lnTo>
                <a:lnTo>
                  <a:pt x="299" y="212"/>
                </a:lnTo>
                <a:lnTo>
                  <a:pt x="299" y="210"/>
                </a:lnTo>
                <a:lnTo>
                  <a:pt x="299" y="207"/>
                </a:lnTo>
                <a:lnTo>
                  <a:pt x="299" y="207"/>
                </a:lnTo>
                <a:lnTo>
                  <a:pt x="294" y="209"/>
                </a:lnTo>
                <a:lnTo>
                  <a:pt x="293" y="210"/>
                </a:lnTo>
                <a:lnTo>
                  <a:pt x="290" y="209"/>
                </a:lnTo>
                <a:lnTo>
                  <a:pt x="290" y="209"/>
                </a:lnTo>
                <a:close/>
                <a:moveTo>
                  <a:pt x="561" y="221"/>
                </a:moveTo>
                <a:lnTo>
                  <a:pt x="561" y="221"/>
                </a:lnTo>
                <a:lnTo>
                  <a:pt x="566" y="222"/>
                </a:lnTo>
                <a:lnTo>
                  <a:pt x="569" y="222"/>
                </a:lnTo>
                <a:lnTo>
                  <a:pt x="572" y="222"/>
                </a:lnTo>
                <a:lnTo>
                  <a:pt x="572" y="222"/>
                </a:lnTo>
                <a:lnTo>
                  <a:pt x="569" y="213"/>
                </a:lnTo>
                <a:lnTo>
                  <a:pt x="563" y="207"/>
                </a:lnTo>
                <a:lnTo>
                  <a:pt x="563" y="207"/>
                </a:lnTo>
                <a:lnTo>
                  <a:pt x="561" y="221"/>
                </a:lnTo>
                <a:lnTo>
                  <a:pt x="561" y="221"/>
                </a:lnTo>
                <a:close/>
                <a:moveTo>
                  <a:pt x="683" y="207"/>
                </a:moveTo>
                <a:lnTo>
                  <a:pt x="683" y="207"/>
                </a:lnTo>
                <a:lnTo>
                  <a:pt x="680" y="210"/>
                </a:lnTo>
                <a:lnTo>
                  <a:pt x="674" y="212"/>
                </a:lnTo>
                <a:lnTo>
                  <a:pt x="674" y="212"/>
                </a:lnTo>
                <a:lnTo>
                  <a:pt x="677" y="215"/>
                </a:lnTo>
                <a:lnTo>
                  <a:pt x="678" y="219"/>
                </a:lnTo>
                <a:lnTo>
                  <a:pt x="678" y="222"/>
                </a:lnTo>
                <a:lnTo>
                  <a:pt x="677" y="227"/>
                </a:lnTo>
                <a:lnTo>
                  <a:pt x="677" y="227"/>
                </a:lnTo>
                <a:lnTo>
                  <a:pt x="688" y="233"/>
                </a:lnTo>
                <a:lnTo>
                  <a:pt x="688" y="233"/>
                </a:lnTo>
                <a:lnTo>
                  <a:pt x="686" y="227"/>
                </a:lnTo>
                <a:lnTo>
                  <a:pt x="688" y="219"/>
                </a:lnTo>
                <a:lnTo>
                  <a:pt x="686" y="213"/>
                </a:lnTo>
                <a:lnTo>
                  <a:pt x="686" y="210"/>
                </a:lnTo>
                <a:lnTo>
                  <a:pt x="683" y="207"/>
                </a:lnTo>
                <a:lnTo>
                  <a:pt x="683" y="207"/>
                </a:lnTo>
                <a:close/>
                <a:moveTo>
                  <a:pt x="37" y="230"/>
                </a:moveTo>
                <a:lnTo>
                  <a:pt x="37" y="230"/>
                </a:lnTo>
                <a:lnTo>
                  <a:pt x="38" y="219"/>
                </a:lnTo>
                <a:lnTo>
                  <a:pt x="38" y="213"/>
                </a:lnTo>
                <a:lnTo>
                  <a:pt x="38" y="209"/>
                </a:lnTo>
                <a:lnTo>
                  <a:pt x="38" y="209"/>
                </a:lnTo>
                <a:lnTo>
                  <a:pt x="37" y="215"/>
                </a:lnTo>
                <a:lnTo>
                  <a:pt x="35" y="219"/>
                </a:lnTo>
                <a:lnTo>
                  <a:pt x="33" y="225"/>
                </a:lnTo>
                <a:lnTo>
                  <a:pt x="33" y="228"/>
                </a:lnTo>
                <a:lnTo>
                  <a:pt x="37" y="230"/>
                </a:lnTo>
                <a:lnTo>
                  <a:pt x="37" y="230"/>
                </a:lnTo>
                <a:close/>
                <a:moveTo>
                  <a:pt x="82" y="227"/>
                </a:moveTo>
                <a:lnTo>
                  <a:pt x="82" y="227"/>
                </a:lnTo>
                <a:lnTo>
                  <a:pt x="84" y="227"/>
                </a:lnTo>
                <a:lnTo>
                  <a:pt x="85" y="225"/>
                </a:lnTo>
                <a:lnTo>
                  <a:pt x="90" y="227"/>
                </a:lnTo>
                <a:lnTo>
                  <a:pt x="90" y="227"/>
                </a:lnTo>
                <a:lnTo>
                  <a:pt x="91" y="222"/>
                </a:lnTo>
                <a:lnTo>
                  <a:pt x="91" y="218"/>
                </a:lnTo>
                <a:lnTo>
                  <a:pt x="93" y="210"/>
                </a:lnTo>
                <a:lnTo>
                  <a:pt x="93" y="210"/>
                </a:lnTo>
                <a:lnTo>
                  <a:pt x="82" y="209"/>
                </a:lnTo>
                <a:lnTo>
                  <a:pt x="82" y="209"/>
                </a:lnTo>
                <a:lnTo>
                  <a:pt x="82" y="215"/>
                </a:lnTo>
                <a:lnTo>
                  <a:pt x="81" y="219"/>
                </a:lnTo>
                <a:lnTo>
                  <a:pt x="81" y="224"/>
                </a:lnTo>
                <a:lnTo>
                  <a:pt x="82" y="227"/>
                </a:lnTo>
                <a:lnTo>
                  <a:pt x="82" y="227"/>
                </a:lnTo>
                <a:close/>
                <a:moveTo>
                  <a:pt x="267" y="212"/>
                </a:moveTo>
                <a:lnTo>
                  <a:pt x="267" y="212"/>
                </a:lnTo>
                <a:lnTo>
                  <a:pt x="267" y="212"/>
                </a:lnTo>
                <a:lnTo>
                  <a:pt x="267" y="210"/>
                </a:lnTo>
                <a:lnTo>
                  <a:pt x="265" y="209"/>
                </a:lnTo>
                <a:lnTo>
                  <a:pt x="265" y="209"/>
                </a:lnTo>
                <a:lnTo>
                  <a:pt x="265" y="212"/>
                </a:lnTo>
                <a:lnTo>
                  <a:pt x="267" y="212"/>
                </a:lnTo>
                <a:lnTo>
                  <a:pt x="267" y="212"/>
                </a:lnTo>
                <a:close/>
                <a:moveTo>
                  <a:pt x="117" y="210"/>
                </a:moveTo>
                <a:lnTo>
                  <a:pt x="117" y="210"/>
                </a:lnTo>
                <a:lnTo>
                  <a:pt x="116" y="215"/>
                </a:lnTo>
                <a:lnTo>
                  <a:pt x="116" y="215"/>
                </a:lnTo>
                <a:lnTo>
                  <a:pt x="117" y="216"/>
                </a:lnTo>
                <a:lnTo>
                  <a:pt x="119" y="218"/>
                </a:lnTo>
                <a:lnTo>
                  <a:pt x="119" y="222"/>
                </a:lnTo>
                <a:lnTo>
                  <a:pt x="119" y="222"/>
                </a:lnTo>
                <a:lnTo>
                  <a:pt x="123" y="221"/>
                </a:lnTo>
                <a:lnTo>
                  <a:pt x="128" y="216"/>
                </a:lnTo>
                <a:lnTo>
                  <a:pt x="134" y="209"/>
                </a:lnTo>
                <a:lnTo>
                  <a:pt x="134" y="209"/>
                </a:lnTo>
                <a:lnTo>
                  <a:pt x="126" y="209"/>
                </a:lnTo>
                <a:lnTo>
                  <a:pt x="117" y="210"/>
                </a:lnTo>
                <a:lnTo>
                  <a:pt x="117" y="210"/>
                </a:lnTo>
                <a:close/>
                <a:moveTo>
                  <a:pt x="221" y="212"/>
                </a:moveTo>
                <a:lnTo>
                  <a:pt x="221" y="212"/>
                </a:lnTo>
                <a:lnTo>
                  <a:pt x="221" y="218"/>
                </a:lnTo>
                <a:lnTo>
                  <a:pt x="221" y="218"/>
                </a:lnTo>
                <a:lnTo>
                  <a:pt x="224" y="218"/>
                </a:lnTo>
                <a:lnTo>
                  <a:pt x="229" y="218"/>
                </a:lnTo>
                <a:lnTo>
                  <a:pt x="229" y="218"/>
                </a:lnTo>
                <a:lnTo>
                  <a:pt x="229" y="213"/>
                </a:lnTo>
                <a:lnTo>
                  <a:pt x="226" y="209"/>
                </a:lnTo>
                <a:lnTo>
                  <a:pt x="226" y="209"/>
                </a:lnTo>
                <a:lnTo>
                  <a:pt x="223" y="210"/>
                </a:lnTo>
                <a:lnTo>
                  <a:pt x="221" y="212"/>
                </a:lnTo>
                <a:lnTo>
                  <a:pt x="221" y="212"/>
                </a:lnTo>
                <a:close/>
                <a:moveTo>
                  <a:pt x="735" y="221"/>
                </a:moveTo>
                <a:lnTo>
                  <a:pt x="735" y="221"/>
                </a:lnTo>
                <a:lnTo>
                  <a:pt x="738" y="221"/>
                </a:lnTo>
                <a:lnTo>
                  <a:pt x="739" y="219"/>
                </a:lnTo>
                <a:lnTo>
                  <a:pt x="739" y="219"/>
                </a:lnTo>
                <a:lnTo>
                  <a:pt x="738" y="213"/>
                </a:lnTo>
                <a:lnTo>
                  <a:pt x="738" y="210"/>
                </a:lnTo>
                <a:lnTo>
                  <a:pt x="736" y="209"/>
                </a:lnTo>
                <a:lnTo>
                  <a:pt x="736" y="209"/>
                </a:lnTo>
                <a:lnTo>
                  <a:pt x="736" y="215"/>
                </a:lnTo>
                <a:lnTo>
                  <a:pt x="735" y="221"/>
                </a:lnTo>
                <a:lnTo>
                  <a:pt x="735" y="221"/>
                </a:lnTo>
                <a:close/>
                <a:moveTo>
                  <a:pt x="416" y="212"/>
                </a:moveTo>
                <a:lnTo>
                  <a:pt x="416" y="212"/>
                </a:lnTo>
                <a:lnTo>
                  <a:pt x="419" y="212"/>
                </a:lnTo>
                <a:lnTo>
                  <a:pt x="422" y="212"/>
                </a:lnTo>
                <a:lnTo>
                  <a:pt x="422" y="212"/>
                </a:lnTo>
                <a:lnTo>
                  <a:pt x="419" y="210"/>
                </a:lnTo>
                <a:lnTo>
                  <a:pt x="418" y="210"/>
                </a:lnTo>
                <a:lnTo>
                  <a:pt x="416" y="212"/>
                </a:lnTo>
                <a:lnTo>
                  <a:pt x="416" y="212"/>
                </a:lnTo>
                <a:close/>
                <a:moveTo>
                  <a:pt x="431" y="212"/>
                </a:moveTo>
                <a:lnTo>
                  <a:pt x="431" y="212"/>
                </a:lnTo>
                <a:lnTo>
                  <a:pt x="438" y="213"/>
                </a:lnTo>
                <a:lnTo>
                  <a:pt x="441" y="215"/>
                </a:lnTo>
                <a:lnTo>
                  <a:pt x="442" y="213"/>
                </a:lnTo>
                <a:lnTo>
                  <a:pt x="442" y="213"/>
                </a:lnTo>
                <a:lnTo>
                  <a:pt x="438" y="212"/>
                </a:lnTo>
                <a:lnTo>
                  <a:pt x="434" y="212"/>
                </a:lnTo>
                <a:lnTo>
                  <a:pt x="431" y="212"/>
                </a:lnTo>
                <a:lnTo>
                  <a:pt x="431" y="212"/>
                </a:lnTo>
                <a:close/>
                <a:moveTo>
                  <a:pt x="511" y="212"/>
                </a:moveTo>
                <a:lnTo>
                  <a:pt x="511" y="212"/>
                </a:lnTo>
                <a:lnTo>
                  <a:pt x="511" y="213"/>
                </a:lnTo>
                <a:lnTo>
                  <a:pt x="514" y="213"/>
                </a:lnTo>
                <a:lnTo>
                  <a:pt x="517" y="212"/>
                </a:lnTo>
                <a:lnTo>
                  <a:pt x="517" y="212"/>
                </a:lnTo>
                <a:lnTo>
                  <a:pt x="514" y="212"/>
                </a:lnTo>
                <a:lnTo>
                  <a:pt x="511" y="212"/>
                </a:lnTo>
                <a:lnTo>
                  <a:pt x="511" y="212"/>
                </a:lnTo>
                <a:close/>
                <a:moveTo>
                  <a:pt x="99" y="216"/>
                </a:moveTo>
                <a:lnTo>
                  <a:pt x="99" y="216"/>
                </a:lnTo>
                <a:lnTo>
                  <a:pt x="101" y="213"/>
                </a:lnTo>
                <a:lnTo>
                  <a:pt x="101" y="212"/>
                </a:lnTo>
                <a:lnTo>
                  <a:pt x="99" y="212"/>
                </a:lnTo>
                <a:lnTo>
                  <a:pt x="99" y="212"/>
                </a:lnTo>
                <a:lnTo>
                  <a:pt x="99" y="215"/>
                </a:lnTo>
                <a:lnTo>
                  <a:pt x="98" y="215"/>
                </a:lnTo>
                <a:lnTo>
                  <a:pt x="99" y="216"/>
                </a:lnTo>
                <a:lnTo>
                  <a:pt x="99" y="216"/>
                </a:lnTo>
                <a:close/>
                <a:moveTo>
                  <a:pt x="390" y="215"/>
                </a:moveTo>
                <a:lnTo>
                  <a:pt x="390" y="215"/>
                </a:lnTo>
                <a:lnTo>
                  <a:pt x="389" y="213"/>
                </a:lnTo>
                <a:lnTo>
                  <a:pt x="386" y="213"/>
                </a:lnTo>
                <a:lnTo>
                  <a:pt x="386" y="213"/>
                </a:lnTo>
                <a:lnTo>
                  <a:pt x="386" y="212"/>
                </a:lnTo>
                <a:lnTo>
                  <a:pt x="384" y="212"/>
                </a:lnTo>
                <a:lnTo>
                  <a:pt x="384" y="212"/>
                </a:lnTo>
                <a:lnTo>
                  <a:pt x="383" y="212"/>
                </a:lnTo>
                <a:lnTo>
                  <a:pt x="381" y="212"/>
                </a:lnTo>
                <a:lnTo>
                  <a:pt x="380" y="213"/>
                </a:lnTo>
                <a:lnTo>
                  <a:pt x="378" y="215"/>
                </a:lnTo>
                <a:lnTo>
                  <a:pt x="378" y="215"/>
                </a:lnTo>
                <a:lnTo>
                  <a:pt x="387" y="215"/>
                </a:lnTo>
                <a:lnTo>
                  <a:pt x="392" y="215"/>
                </a:lnTo>
                <a:lnTo>
                  <a:pt x="390" y="215"/>
                </a:lnTo>
                <a:lnTo>
                  <a:pt x="390" y="215"/>
                </a:lnTo>
                <a:close/>
                <a:moveTo>
                  <a:pt x="151" y="215"/>
                </a:moveTo>
                <a:lnTo>
                  <a:pt x="151" y="215"/>
                </a:lnTo>
                <a:lnTo>
                  <a:pt x="149" y="218"/>
                </a:lnTo>
                <a:lnTo>
                  <a:pt x="149" y="221"/>
                </a:lnTo>
                <a:lnTo>
                  <a:pt x="149" y="221"/>
                </a:lnTo>
                <a:lnTo>
                  <a:pt x="152" y="221"/>
                </a:lnTo>
                <a:lnTo>
                  <a:pt x="157" y="219"/>
                </a:lnTo>
                <a:lnTo>
                  <a:pt x="157" y="219"/>
                </a:lnTo>
                <a:lnTo>
                  <a:pt x="157" y="216"/>
                </a:lnTo>
                <a:lnTo>
                  <a:pt x="157" y="215"/>
                </a:lnTo>
                <a:lnTo>
                  <a:pt x="157" y="213"/>
                </a:lnTo>
                <a:lnTo>
                  <a:pt x="157" y="213"/>
                </a:lnTo>
                <a:lnTo>
                  <a:pt x="155" y="212"/>
                </a:lnTo>
                <a:lnTo>
                  <a:pt x="154" y="213"/>
                </a:lnTo>
                <a:lnTo>
                  <a:pt x="151" y="215"/>
                </a:lnTo>
                <a:lnTo>
                  <a:pt x="151" y="215"/>
                </a:lnTo>
                <a:close/>
                <a:moveTo>
                  <a:pt x="587" y="213"/>
                </a:moveTo>
                <a:lnTo>
                  <a:pt x="587" y="213"/>
                </a:lnTo>
                <a:lnTo>
                  <a:pt x="587" y="219"/>
                </a:lnTo>
                <a:lnTo>
                  <a:pt x="587" y="219"/>
                </a:lnTo>
                <a:lnTo>
                  <a:pt x="588" y="218"/>
                </a:lnTo>
                <a:lnTo>
                  <a:pt x="588" y="216"/>
                </a:lnTo>
                <a:lnTo>
                  <a:pt x="588" y="212"/>
                </a:lnTo>
                <a:lnTo>
                  <a:pt x="588" y="212"/>
                </a:lnTo>
                <a:lnTo>
                  <a:pt x="588" y="213"/>
                </a:lnTo>
                <a:lnTo>
                  <a:pt x="587" y="213"/>
                </a:lnTo>
                <a:lnTo>
                  <a:pt x="587" y="213"/>
                </a:lnTo>
                <a:close/>
                <a:moveTo>
                  <a:pt x="133" y="219"/>
                </a:moveTo>
                <a:lnTo>
                  <a:pt x="133" y="219"/>
                </a:lnTo>
                <a:lnTo>
                  <a:pt x="136" y="216"/>
                </a:lnTo>
                <a:lnTo>
                  <a:pt x="139" y="213"/>
                </a:lnTo>
                <a:lnTo>
                  <a:pt x="139" y="213"/>
                </a:lnTo>
                <a:lnTo>
                  <a:pt x="134" y="215"/>
                </a:lnTo>
                <a:lnTo>
                  <a:pt x="133" y="219"/>
                </a:lnTo>
                <a:lnTo>
                  <a:pt x="133" y="219"/>
                </a:lnTo>
                <a:close/>
                <a:moveTo>
                  <a:pt x="210" y="215"/>
                </a:moveTo>
                <a:lnTo>
                  <a:pt x="210" y="215"/>
                </a:lnTo>
                <a:lnTo>
                  <a:pt x="210" y="218"/>
                </a:lnTo>
                <a:lnTo>
                  <a:pt x="212" y="219"/>
                </a:lnTo>
                <a:lnTo>
                  <a:pt x="212" y="219"/>
                </a:lnTo>
                <a:lnTo>
                  <a:pt x="213" y="219"/>
                </a:lnTo>
                <a:lnTo>
                  <a:pt x="215" y="218"/>
                </a:lnTo>
                <a:lnTo>
                  <a:pt x="215" y="218"/>
                </a:lnTo>
                <a:lnTo>
                  <a:pt x="215" y="216"/>
                </a:lnTo>
                <a:lnTo>
                  <a:pt x="215" y="213"/>
                </a:lnTo>
                <a:lnTo>
                  <a:pt x="215" y="213"/>
                </a:lnTo>
                <a:lnTo>
                  <a:pt x="213" y="213"/>
                </a:lnTo>
                <a:lnTo>
                  <a:pt x="210" y="215"/>
                </a:lnTo>
                <a:lnTo>
                  <a:pt x="210" y="215"/>
                </a:lnTo>
                <a:close/>
                <a:moveTo>
                  <a:pt x="358" y="215"/>
                </a:moveTo>
                <a:lnTo>
                  <a:pt x="358" y="215"/>
                </a:lnTo>
                <a:lnTo>
                  <a:pt x="363" y="215"/>
                </a:lnTo>
                <a:lnTo>
                  <a:pt x="364" y="215"/>
                </a:lnTo>
                <a:lnTo>
                  <a:pt x="364" y="215"/>
                </a:lnTo>
                <a:lnTo>
                  <a:pt x="361" y="213"/>
                </a:lnTo>
                <a:lnTo>
                  <a:pt x="360" y="213"/>
                </a:lnTo>
                <a:lnTo>
                  <a:pt x="358" y="215"/>
                </a:lnTo>
                <a:lnTo>
                  <a:pt x="358" y="215"/>
                </a:lnTo>
                <a:close/>
                <a:moveTo>
                  <a:pt x="483" y="218"/>
                </a:moveTo>
                <a:lnTo>
                  <a:pt x="483" y="218"/>
                </a:lnTo>
                <a:lnTo>
                  <a:pt x="483" y="215"/>
                </a:lnTo>
                <a:lnTo>
                  <a:pt x="483" y="215"/>
                </a:lnTo>
                <a:lnTo>
                  <a:pt x="473" y="213"/>
                </a:lnTo>
                <a:lnTo>
                  <a:pt x="473" y="213"/>
                </a:lnTo>
                <a:lnTo>
                  <a:pt x="474" y="216"/>
                </a:lnTo>
                <a:lnTo>
                  <a:pt x="477" y="216"/>
                </a:lnTo>
                <a:lnTo>
                  <a:pt x="483" y="218"/>
                </a:lnTo>
                <a:lnTo>
                  <a:pt x="483" y="218"/>
                </a:lnTo>
                <a:close/>
                <a:moveTo>
                  <a:pt x="206" y="218"/>
                </a:moveTo>
                <a:lnTo>
                  <a:pt x="206" y="218"/>
                </a:lnTo>
                <a:lnTo>
                  <a:pt x="206" y="216"/>
                </a:lnTo>
                <a:lnTo>
                  <a:pt x="206" y="215"/>
                </a:lnTo>
                <a:lnTo>
                  <a:pt x="206" y="215"/>
                </a:lnTo>
                <a:lnTo>
                  <a:pt x="206" y="215"/>
                </a:lnTo>
                <a:lnTo>
                  <a:pt x="204" y="216"/>
                </a:lnTo>
                <a:lnTo>
                  <a:pt x="204" y="218"/>
                </a:lnTo>
                <a:lnTo>
                  <a:pt x="206" y="218"/>
                </a:lnTo>
                <a:lnTo>
                  <a:pt x="206" y="218"/>
                </a:lnTo>
                <a:close/>
                <a:moveTo>
                  <a:pt x="503" y="216"/>
                </a:moveTo>
                <a:lnTo>
                  <a:pt x="503" y="216"/>
                </a:lnTo>
                <a:lnTo>
                  <a:pt x="503" y="219"/>
                </a:lnTo>
                <a:lnTo>
                  <a:pt x="503" y="222"/>
                </a:lnTo>
                <a:lnTo>
                  <a:pt x="503" y="222"/>
                </a:lnTo>
                <a:lnTo>
                  <a:pt x="509" y="224"/>
                </a:lnTo>
                <a:lnTo>
                  <a:pt x="515" y="224"/>
                </a:lnTo>
                <a:lnTo>
                  <a:pt x="520" y="224"/>
                </a:lnTo>
                <a:lnTo>
                  <a:pt x="526" y="221"/>
                </a:lnTo>
                <a:lnTo>
                  <a:pt x="526" y="221"/>
                </a:lnTo>
                <a:lnTo>
                  <a:pt x="521" y="218"/>
                </a:lnTo>
                <a:lnTo>
                  <a:pt x="515" y="218"/>
                </a:lnTo>
                <a:lnTo>
                  <a:pt x="503" y="216"/>
                </a:lnTo>
                <a:lnTo>
                  <a:pt x="503" y="216"/>
                </a:lnTo>
                <a:close/>
                <a:moveTo>
                  <a:pt x="56" y="219"/>
                </a:moveTo>
                <a:lnTo>
                  <a:pt x="56" y="219"/>
                </a:lnTo>
                <a:lnTo>
                  <a:pt x="56" y="221"/>
                </a:lnTo>
                <a:lnTo>
                  <a:pt x="58" y="221"/>
                </a:lnTo>
                <a:lnTo>
                  <a:pt x="58" y="221"/>
                </a:lnTo>
                <a:lnTo>
                  <a:pt x="59" y="218"/>
                </a:lnTo>
                <a:lnTo>
                  <a:pt x="59" y="218"/>
                </a:lnTo>
                <a:lnTo>
                  <a:pt x="58" y="216"/>
                </a:lnTo>
                <a:lnTo>
                  <a:pt x="58" y="216"/>
                </a:lnTo>
                <a:lnTo>
                  <a:pt x="56" y="218"/>
                </a:lnTo>
                <a:lnTo>
                  <a:pt x="56" y="219"/>
                </a:lnTo>
                <a:lnTo>
                  <a:pt x="56" y="219"/>
                </a:lnTo>
                <a:close/>
                <a:moveTo>
                  <a:pt x="616" y="234"/>
                </a:moveTo>
                <a:lnTo>
                  <a:pt x="616" y="234"/>
                </a:lnTo>
                <a:lnTo>
                  <a:pt x="613" y="224"/>
                </a:lnTo>
                <a:lnTo>
                  <a:pt x="611" y="219"/>
                </a:lnTo>
                <a:lnTo>
                  <a:pt x="608" y="216"/>
                </a:lnTo>
                <a:lnTo>
                  <a:pt x="608" y="216"/>
                </a:lnTo>
                <a:lnTo>
                  <a:pt x="607" y="219"/>
                </a:lnTo>
                <a:lnTo>
                  <a:pt x="605" y="222"/>
                </a:lnTo>
                <a:lnTo>
                  <a:pt x="607" y="228"/>
                </a:lnTo>
                <a:lnTo>
                  <a:pt x="611" y="233"/>
                </a:lnTo>
                <a:lnTo>
                  <a:pt x="613" y="234"/>
                </a:lnTo>
                <a:lnTo>
                  <a:pt x="616" y="234"/>
                </a:lnTo>
                <a:lnTo>
                  <a:pt x="616" y="234"/>
                </a:lnTo>
                <a:close/>
                <a:moveTo>
                  <a:pt x="192" y="219"/>
                </a:moveTo>
                <a:lnTo>
                  <a:pt x="192" y="219"/>
                </a:lnTo>
                <a:lnTo>
                  <a:pt x="198" y="219"/>
                </a:lnTo>
                <a:lnTo>
                  <a:pt x="198" y="219"/>
                </a:lnTo>
                <a:lnTo>
                  <a:pt x="198" y="218"/>
                </a:lnTo>
                <a:lnTo>
                  <a:pt x="198" y="218"/>
                </a:lnTo>
                <a:lnTo>
                  <a:pt x="194" y="218"/>
                </a:lnTo>
                <a:lnTo>
                  <a:pt x="192" y="218"/>
                </a:lnTo>
                <a:lnTo>
                  <a:pt x="192" y="219"/>
                </a:lnTo>
                <a:lnTo>
                  <a:pt x="192" y="219"/>
                </a:lnTo>
                <a:close/>
                <a:moveTo>
                  <a:pt x="280" y="219"/>
                </a:moveTo>
                <a:lnTo>
                  <a:pt x="280" y="219"/>
                </a:lnTo>
                <a:lnTo>
                  <a:pt x="282" y="221"/>
                </a:lnTo>
                <a:lnTo>
                  <a:pt x="284" y="222"/>
                </a:lnTo>
                <a:lnTo>
                  <a:pt x="288" y="222"/>
                </a:lnTo>
                <a:lnTo>
                  <a:pt x="294" y="221"/>
                </a:lnTo>
                <a:lnTo>
                  <a:pt x="297" y="218"/>
                </a:lnTo>
                <a:lnTo>
                  <a:pt x="297" y="218"/>
                </a:lnTo>
                <a:lnTo>
                  <a:pt x="293" y="218"/>
                </a:lnTo>
                <a:lnTo>
                  <a:pt x="288" y="219"/>
                </a:lnTo>
                <a:lnTo>
                  <a:pt x="285" y="219"/>
                </a:lnTo>
                <a:lnTo>
                  <a:pt x="280" y="219"/>
                </a:lnTo>
                <a:lnTo>
                  <a:pt x="280" y="219"/>
                </a:lnTo>
                <a:close/>
                <a:moveTo>
                  <a:pt x="130" y="222"/>
                </a:moveTo>
                <a:lnTo>
                  <a:pt x="130" y="222"/>
                </a:lnTo>
                <a:lnTo>
                  <a:pt x="139" y="222"/>
                </a:lnTo>
                <a:lnTo>
                  <a:pt x="139" y="222"/>
                </a:lnTo>
                <a:lnTo>
                  <a:pt x="139" y="219"/>
                </a:lnTo>
                <a:lnTo>
                  <a:pt x="139" y="219"/>
                </a:lnTo>
                <a:lnTo>
                  <a:pt x="137" y="218"/>
                </a:lnTo>
                <a:lnTo>
                  <a:pt x="137" y="218"/>
                </a:lnTo>
                <a:lnTo>
                  <a:pt x="134" y="221"/>
                </a:lnTo>
                <a:lnTo>
                  <a:pt x="130" y="222"/>
                </a:lnTo>
                <a:lnTo>
                  <a:pt x="130" y="222"/>
                </a:lnTo>
                <a:close/>
                <a:moveTo>
                  <a:pt x="380" y="227"/>
                </a:moveTo>
                <a:lnTo>
                  <a:pt x="380" y="227"/>
                </a:lnTo>
                <a:lnTo>
                  <a:pt x="389" y="231"/>
                </a:lnTo>
                <a:lnTo>
                  <a:pt x="393" y="231"/>
                </a:lnTo>
                <a:lnTo>
                  <a:pt x="399" y="231"/>
                </a:lnTo>
                <a:lnTo>
                  <a:pt x="399" y="231"/>
                </a:lnTo>
                <a:lnTo>
                  <a:pt x="399" y="225"/>
                </a:lnTo>
                <a:lnTo>
                  <a:pt x="399" y="219"/>
                </a:lnTo>
                <a:lnTo>
                  <a:pt x="399" y="219"/>
                </a:lnTo>
                <a:lnTo>
                  <a:pt x="389" y="219"/>
                </a:lnTo>
                <a:lnTo>
                  <a:pt x="380" y="218"/>
                </a:lnTo>
                <a:lnTo>
                  <a:pt x="380" y="218"/>
                </a:lnTo>
                <a:lnTo>
                  <a:pt x="380" y="222"/>
                </a:lnTo>
                <a:lnTo>
                  <a:pt x="380" y="227"/>
                </a:lnTo>
                <a:lnTo>
                  <a:pt x="380" y="227"/>
                </a:lnTo>
                <a:close/>
                <a:moveTo>
                  <a:pt x="497" y="221"/>
                </a:moveTo>
                <a:lnTo>
                  <a:pt x="497" y="221"/>
                </a:lnTo>
                <a:lnTo>
                  <a:pt x="497" y="219"/>
                </a:lnTo>
                <a:lnTo>
                  <a:pt x="494" y="218"/>
                </a:lnTo>
                <a:lnTo>
                  <a:pt x="494" y="218"/>
                </a:lnTo>
                <a:lnTo>
                  <a:pt x="495" y="221"/>
                </a:lnTo>
                <a:lnTo>
                  <a:pt x="497" y="221"/>
                </a:lnTo>
                <a:lnTo>
                  <a:pt x="497" y="221"/>
                </a:lnTo>
                <a:close/>
                <a:moveTo>
                  <a:pt x="354" y="219"/>
                </a:moveTo>
                <a:lnTo>
                  <a:pt x="354" y="219"/>
                </a:lnTo>
                <a:lnTo>
                  <a:pt x="357" y="225"/>
                </a:lnTo>
                <a:lnTo>
                  <a:pt x="360" y="230"/>
                </a:lnTo>
                <a:lnTo>
                  <a:pt x="366" y="231"/>
                </a:lnTo>
                <a:lnTo>
                  <a:pt x="372" y="231"/>
                </a:lnTo>
                <a:lnTo>
                  <a:pt x="372" y="231"/>
                </a:lnTo>
                <a:lnTo>
                  <a:pt x="372" y="227"/>
                </a:lnTo>
                <a:lnTo>
                  <a:pt x="370" y="224"/>
                </a:lnTo>
                <a:lnTo>
                  <a:pt x="366" y="219"/>
                </a:lnTo>
                <a:lnTo>
                  <a:pt x="366" y="219"/>
                </a:lnTo>
                <a:lnTo>
                  <a:pt x="363" y="219"/>
                </a:lnTo>
                <a:lnTo>
                  <a:pt x="360" y="219"/>
                </a:lnTo>
                <a:lnTo>
                  <a:pt x="357" y="219"/>
                </a:lnTo>
                <a:lnTo>
                  <a:pt x="354" y="219"/>
                </a:lnTo>
                <a:lnTo>
                  <a:pt x="354" y="219"/>
                </a:lnTo>
                <a:close/>
                <a:moveTo>
                  <a:pt x="160" y="224"/>
                </a:moveTo>
                <a:lnTo>
                  <a:pt x="160" y="224"/>
                </a:lnTo>
                <a:lnTo>
                  <a:pt x="160" y="230"/>
                </a:lnTo>
                <a:lnTo>
                  <a:pt x="160" y="230"/>
                </a:lnTo>
                <a:lnTo>
                  <a:pt x="175" y="228"/>
                </a:lnTo>
                <a:lnTo>
                  <a:pt x="175" y="228"/>
                </a:lnTo>
                <a:lnTo>
                  <a:pt x="175" y="224"/>
                </a:lnTo>
                <a:lnTo>
                  <a:pt x="177" y="221"/>
                </a:lnTo>
                <a:lnTo>
                  <a:pt x="175" y="219"/>
                </a:lnTo>
                <a:lnTo>
                  <a:pt x="175" y="219"/>
                </a:lnTo>
                <a:lnTo>
                  <a:pt x="174" y="222"/>
                </a:lnTo>
                <a:lnTo>
                  <a:pt x="169" y="222"/>
                </a:lnTo>
                <a:lnTo>
                  <a:pt x="160" y="224"/>
                </a:lnTo>
                <a:lnTo>
                  <a:pt x="160" y="224"/>
                </a:lnTo>
                <a:close/>
                <a:moveTo>
                  <a:pt x="409" y="228"/>
                </a:moveTo>
                <a:lnTo>
                  <a:pt x="409" y="228"/>
                </a:lnTo>
                <a:lnTo>
                  <a:pt x="412" y="228"/>
                </a:lnTo>
                <a:lnTo>
                  <a:pt x="415" y="228"/>
                </a:lnTo>
                <a:lnTo>
                  <a:pt x="415" y="228"/>
                </a:lnTo>
                <a:lnTo>
                  <a:pt x="415" y="225"/>
                </a:lnTo>
                <a:lnTo>
                  <a:pt x="413" y="222"/>
                </a:lnTo>
                <a:lnTo>
                  <a:pt x="409" y="219"/>
                </a:lnTo>
                <a:lnTo>
                  <a:pt x="409" y="219"/>
                </a:lnTo>
                <a:lnTo>
                  <a:pt x="409" y="228"/>
                </a:lnTo>
                <a:lnTo>
                  <a:pt x="409" y="228"/>
                </a:lnTo>
                <a:close/>
                <a:moveTo>
                  <a:pt x="430" y="225"/>
                </a:moveTo>
                <a:lnTo>
                  <a:pt x="430" y="225"/>
                </a:lnTo>
                <a:lnTo>
                  <a:pt x="428" y="224"/>
                </a:lnTo>
                <a:lnTo>
                  <a:pt x="428" y="221"/>
                </a:lnTo>
                <a:lnTo>
                  <a:pt x="428" y="221"/>
                </a:lnTo>
                <a:lnTo>
                  <a:pt x="424" y="219"/>
                </a:lnTo>
                <a:lnTo>
                  <a:pt x="419" y="219"/>
                </a:lnTo>
                <a:lnTo>
                  <a:pt x="419" y="219"/>
                </a:lnTo>
                <a:lnTo>
                  <a:pt x="419" y="224"/>
                </a:lnTo>
                <a:lnTo>
                  <a:pt x="422" y="225"/>
                </a:lnTo>
                <a:lnTo>
                  <a:pt x="425" y="227"/>
                </a:lnTo>
                <a:lnTo>
                  <a:pt x="430" y="225"/>
                </a:lnTo>
                <a:lnTo>
                  <a:pt x="430" y="225"/>
                </a:lnTo>
                <a:close/>
                <a:moveTo>
                  <a:pt x="236" y="225"/>
                </a:moveTo>
                <a:lnTo>
                  <a:pt x="236" y="225"/>
                </a:lnTo>
                <a:lnTo>
                  <a:pt x="244" y="224"/>
                </a:lnTo>
                <a:lnTo>
                  <a:pt x="250" y="221"/>
                </a:lnTo>
                <a:lnTo>
                  <a:pt x="250" y="221"/>
                </a:lnTo>
                <a:lnTo>
                  <a:pt x="241" y="221"/>
                </a:lnTo>
                <a:lnTo>
                  <a:pt x="238" y="222"/>
                </a:lnTo>
                <a:lnTo>
                  <a:pt x="236" y="224"/>
                </a:lnTo>
                <a:lnTo>
                  <a:pt x="236" y="225"/>
                </a:lnTo>
                <a:lnTo>
                  <a:pt x="236" y="225"/>
                </a:lnTo>
                <a:close/>
                <a:moveTo>
                  <a:pt x="274" y="225"/>
                </a:moveTo>
                <a:lnTo>
                  <a:pt x="274" y="225"/>
                </a:lnTo>
                <a:lnTo>
                  <a:pt x="276" y="224"/>
                </a:lnTo>
                <a:lnTo>
                  <a:pt x="276" y="224"/>
                </a:lnTo>
                <a:lnTo>
                  <a:pt x="274" y="222"/>
                </a:lnTo>
                <a:lnTo>
                  <a:pt x="274" y="221"/>
                </a:lnTo>
                <a:lnTo>
                  <a:pt x="274" y="221"/>
                </a:lnTo>
                <a:lnTo>
                  <a:pt x="274" y="224"/>
                </a:lnTo>
                <a:lnTo>
                  <a:pt x="274" y="224"/>
                </a:lnTo>
                <a:lnTo>
                  <a:pt x="274" y="225"/>
                </a:lnTo>
                <a:lnTo>
                  <a:pt x="274" y="225"/>
                </a:lnTo>
                <a:close/>
                <a:moveTo>
                  <a:pt x="434" y="225"/>
                </a:moveTo>
                <a:lnTo>
                  <a:pt x="434" y="225"/>
                </a:lnTo>
                <a:lnTo>
                  <a:pt x="438" y="224"/>
                </a:lnTo>
                <a:lnTo>
                  <a:pt x="441" y="224"/>
                </a:lnTo>
                <a:lnTo>
                  <a:pt x="445" y="224"/>
                </a:lnTo>
                <a:lnTo>
                  <a:pt x="447" y="222"/>
                </a:lnTo>
                <a:lnTo>
                  <a:pt x="447" y="222"/>
                </a:lnTo>
                <a:lnTo>
                  <a:pt x="441" y="222"/>
                </a:lnTo>
                <a:lnTo>
                  <a:pt x="433" y="221"/>
                </a:lnTo>
                <a:lnTo>
                  <a:pt x="433" y="221"/>
                </a:lnTo>
                <a:lnTo>
                  <a:pt x="433" y="222"/>
                </a:lnTo>
                <a:lnTo>
                  <a:pt x="434" y="225"/>
                </a:lnTo>
                <a:lnTo>
                  <a:pt x="434" y="225"/>
                </a:lnTo>
                <a:close/>
                <a:moveTo>
                  <a:pt x="98" y="227"/>
                </a:moveTo>
                <a:lnTo>
                  <a:pt x="98" y="227"/>
                </a:lnTo>
                <a:lnTo>
                  <a:pt x="101" y="227"/>
                </a:lnTo>
                <a:lnTo>
                  <a:pt x="101" y="227"/>
                </a:lnTo>
                <a:lnTo>
                  <a:pt x="101" y="224"/>
                </a:lnTo>
                <a:lnTo>
                  <a:pt x="99" y="222"/>
                </a:lnTo>
                <a:lnTo>
                  <a:pt x="99" y="222"/>
                </a:lnTo>
                <a:lnTo>
                  <a:pt x="101" y="222"/>
                </a:lnTo>
                <a:lnTo>
                  <a:pt x="101" y="221"/>
                </a:lnTo>
                <a:lnTo>
                  <a:pt x="101" y="221"/>
                </a:lnTo>
                <a:lnTo>
                  <a:pt x="99" y="222"/>
                </a:lnTo>
                <a:lnTo>
                  <a:pt x="98" y="222"/>
                </a:lnTo>
                <a:lnTo>
                  <a:pt x="98" y="227"/>
                </a:lnTo>
                <a:lnTo>
                  <a:pt x="98" y="227"/>
                </a:lnTo>
                <a:close/>
                <a:moveTo>
                  <a:pt x="335" y="227"/>
                </a:moveTo>
                <a:lnTo>
                  <a:pt x="335" y="227"/>
                </a:lnTo>
                <a:lnTo>
                  <a:pt x="335" y="224"/>
                </a:lnTo>
                <a:lnTo>
                  <a:pt x="335" y="221"/>
                </a:lnTo>
                <a:lnTo>
                  <a:pt x="335" y="221"/>
                </a:lnTo>
                <a:lnTo>
                  <a:pt x="334" y="221"/>
                </a:lnTo>
                <a:lnTo>
                  <a:pt x="334" y="221"/>
                </a:lnTo>
                <a:lnTo>
                  <a:pt x="334" y="225"/>
                </a:lnTo>
                <a:lnTo>
                  <a:pt x="334" y="227"/>
                </a:lnTo>
                <a:lnTo>
                  <a:pt x="335" y="227"/>
                </a:lnTo>
                <a:lnTo>
                  <a:pt x="335" y="227"/>
                </a:lnTo>
                <a:close/>
                <a:moveTo>
                  <a:pt x="593" y="228"/>
                </a:moveTo>
                <a:lnTo>
                  <a:pt x="593" y="228"/>
                </a:lnTo>
                <a:lnTo>
                  <a:pt x="596" y="228"/>
                </a:lnTo>
                <a:lnTo>
                  <a:pt x="599" y="228"/>
                </a:lnTo>
                <a:lnTo>
                  <a:pt x="599" y="228"/>
                </a:lnTo>
                <a:lnTo>
                  <a:pt x="599" y="225"/>
                </a:lnTo>
                <a:lnTo>
                  <a:pt x="598" y="224"/>
                </a:lnTo>
                <a:lnTo>
                  <a:pt x="595" y="222"/>
                </a:lnTo>
                <a:lnTo>
                  <a:pt x="595" y="222"/>
                </a:lnTo>
                <a:lnTo>
                  <a:pt x="593" y="224"/>
                </a:lnTo>
                <a:lnTo>
                  <a:pt x="593" y="225"/>
                </a:lnTo>
                <a:lnTo>
                  <a:pt x="593" y="228"/>
                </a:lnTo>
                <a:lnTo>
                  <a:pt x="593" y="228"/>
                </a:lnTo>
                <a:close/>
                <a:moveTo>
                  <a:pt x="52" y="237"/>
                </a:moveTo>
                <a:lnTo>
                  <a:pt x="52" y="237"/>
                </a:lnTo>
                <a:lnTo>
                  <a:pt x="53" y="231"/>
                </a:lnTo>
                <a:lnTo>
                  <a:pt x="56" y="225"/>
                </a:lnTo>
                <a:lnTo>
                  <a:pt x="56" y="225"/>
                </a:lnTo>
                <a:lnTo>
                  <a:pt x="55" y="224"/>
                </a:lnTo>
                <a:lnTo>
                  <a:pt x="53" y="224"/>
                </a:lnTo>
                <a:lnTo>
                  <a:pt x="53" y="222"/>
                </a:lnTo>
                <a:lnTo>
                  <a:pt x="52" y="222"/>
                </a:lnTo>
                <a:lnTo>
                  <a:pt x="52" y="222"/>
                </a:lnTo>
                <a:lnTo>
                  <a:pt x="50" y="231"/>
                </a:lnTo>
                <a:lnTo>
                  <a:pt x="50" y="234"/>
                </a:lnTo>
                <a:lnTo>
                  <a:pt x="52" y="237"/>
                </a:lnTo>
                <a:lnTo>
                  <a:pt x="52" y="237"/>
                </a:lnTo>
                <a:close/>
                <a:moveTo>
                  <a:pt x="219" y="228"/>
                </a:moveTo>
                <a:lnTo>
                  <a:pt x="219" y="228"/>
                </a:lnTo>
                <a:lnTo>
                  <a:pt x="226" y="228"/>
                </a:lnTo>
                <a:lnTo>
                  <a:pt x="230" y="227"/>
                </a:lnTo>
                <a:lnTo>
                  <a:pt x="230" y="227"/>
                </a:lnTo>
                <a:lnTo>
                  <a:pt x="230" y="224"/>
                </a:lnTo>
                <a:lnTo>
                  <a:pt x="229" y="222"/>
                </a:lnTo>
                <a:lnTo>
                  <a:pt x="229" y="222"/>
                </a:lnTo>
                <a:lnTo>
                  <a:pt x="223" y="224"/>
                </a:lnTo>
                <a:lnTo>
                  <a:pt x="221" y="225"/>
                </a:lnTo>
                <a:lnTo>
                  <a:pt x="219" y="228"/>
                </a:lnTo>
                <a:lnTo>
                  <a:pt x="219" y="228"/>
                </a:lnTo>
                <a:close/>
                <a:moveTo>
                  <a:pt x="317" y="225"/>
                </a:moveTo>
                <a:lnTo>
                  <a:pt x="317" y="225"/>
                </a:lnTo>
                <a:lnTo>
                  <a:pt x="319" y="227"/>
                </a:lnTo>
                <a:lnTo>
                  <a:pt x="322" y="227"/>
                </a:lnTo>
                <a:lnTo>
                  <a:pt x="329" y="227"/>
                </a:lnTo>
                <a:lnTo>
                  <a:pt x="329" y="227"/>
                </a:lnTo>
                <a:lnTo>
                  <a:pt x="328" y="224"/>
                </a:lnTo>
                <a:lnTo>
                  <a:pt x="328" y="222"/>
                </a:lnTo>
                <a:lnTo>
                  <a:pt x="328" y="222"/>
                </a:lnTo>
                <a:lnTo>
                  <a:pt x="322" y="222"/>
                </a:lnTo>
                <a:lnTo>
                  <a:pt x="319" y="222"/>
                </a:lnTo>
                <a:lnTo>
                  <a:pt x="317" y="225"/>
                </a:lnTo>
                <a:lnTo>
                  <a:pt x="317" y="225"/>
                </a:lnTo>
                <a:close/>
                <a:moveTo>
                  <a:pt x="630" y="227"/>
                </a:moveTo>
                <a:lnTo>
                  <a:pt x="630" y="227"/>
                </a:lnTo>
                <a:lnTo>
                  <a:pt x="634" y="227"/>
                </a:lnTo>
                <a:lnTo>
                  <a:pt x="637" y="228"/>
                </a:lnTo>
                <a:lnTo>
                  <a:pt x="637" y="228"/>
                </a:lnTo>
                <a:lnTo>
                  <a:pt x="637" y="225"/>
                </a:lnTo>
                <a:lnTo>
                  <a:pt x="639" y="224"/>
                </a:lnTo>
                <a:lnTo>
                  <a:pt x="639" y="224"/>
                </a:lnTo>
                <a:lnTo>
                  <a:pt x="634" y="222"/>
                </a:lnTo>
                <a:lnTo>
                  <a:pt x="630" y="222"/>
                </a:lnTo>
                <a:lnTo>
                  <a:pt x="630" y="222"/>
                </a:lnTo>
                <a:lnTo>
                  <a:pt x="630" y="227"/>
                </a:lnTo>
                <a:lnTo>
                  <a:pt x="630" y="227"/>
                </a:lnTo>
                <a:close/>
                <a:moveTo>
                  <a:pt x="701" y="245"/>
                </a:moveTo>
                <a:lnTo>
                  <a:pt x="701" y="245"/>
                </a:lnTo>
                <a:lnTo>
                  <a:pt x="698" y="236"/>
                </a:lnTo>
                <a:lnTo>
                  <a:pt x="697" y="231"/>
                </a:lnTo>
                <a:lnTo>
                  <a:pt x="697" y="227"/>
                </a:lnTo>
                <a:lnTo>
                  <a:pt x="697" y="227"/>
                </a:lnTo>
                <a:lnTo>
                  <a:pt x="694" y="227"/>
                </a:lnTo>
                <a:lnTo>
                  <a:pt x="694" y="225"/>
                </a:lnTo>
                <a:lnTo>
                  <a:pt x="692" y="224"/>
                </a:lnTo>
                <a:lnTo>
                  <a:pt x="691" y="222"/>
                </a:lnTo>
                <a:lnTo>
                  <a:pt x="691" y="222"/>
                </a:lnTo>
                <a:lnTo>
                  <a:pt x="691" y="230"/>
                </a:lnTo>
                <a:lnTo>
                  <a:pt x="692" y="237"/>
                </a:lnTo>
                <a:lnTo>
                  <a:pt x="697" y="244"/>
                </a:lnTo>
                <a:lnTo>
                  <a:pt x="700" y="245"/>
                </a:lnTo>
                <a:lnTo>
                  <a:pt x="701" y="245"/>
                </a:lnTo>
                <a:lnTo>
                  <a:pt x="701" y="245"/>
                </a:lnTo>
                <a:close/>
                <a:moveTo>
                  <a:pt x="264" y="227"/>
                </a:moveTo>
                <a:lnTo>
                  <a:pt x="264" y="227"/>
                </a:lnTo>
                <a:lnTo>
                  <a:pt x="265" y="227"/>
                </a:lnTo>
                <a:lnTo>
                  <a:pt x="268" y="227"/>
                </a:lnTo>
                <a:lnTo>
                  <a:pt x="268" y="227"/>
                </a:lnTo>
                <a:lnTo>
                  <a:pt x="268" y="224"/>
                </a:lnTo>
                <a:lnTo>
                  <a:pt x="267" y="224"/>
                </a:lnTo>
                <a:lnTo>
                  <a:pt x="267" y="224"/>
                </a:lnTo>
                <a:lnTo>
                  <a:pt x="265" y="224"/>
                </a:lnTo>
                <a:lnTo>
                  <a:pt x="264" y="225"/>
                </a:lnTo>
                <a:lnTo>
                  <a:pt x="264" y="227"/>
                </a:lnTo>
                <a:lnTo>
                  <a:pt x="264" y="227"/>
                </a:lnTo>
                <a:close/>
                <a:moveTo>
                  <a:pt x="726" y="227"/>
                </a:moveTo>
                <a:lnTo>
                  <a:pt x="726" y="227"/>
                </a:lnTo>
                <a:lnTo>
                  <a:pt x="726" y="225"/>
                </a:lnTo>
                <a:lnTo>
                  <a:pt x="726" y="224"/>
                </a:lnTo>
                <a:lnTo>
                  <a:pt x="724" y="224"/>
                </a:lnTo>
                <a:lnTo>
                  <a:pt x="724" y="224"/>
                </a:lnTo>
                <a:lnTo>
                  <a:pt x="724" y="225"/>
                </a:lnTo>
                <a:lnTo>
                  <a:pt x="724" y="227"/>
                </a:lnTo>
                <a:lnTo>
                  <a:pt x="726" y="227"/>
                </a:lnTo>
                <a:lnTo>
                  <a:pt x="726" y="227"/>
                </a:lnTo>
                <a:close/>
                <a:moveTo>
                  <a:pt x="308" y="227"/>
                </a:moveTo>
                <a:lnTo>
                  <a:pt x="308" y="227"/>
                </a:lnTo>
                <a:lnTo>
                  <a:pt x="311" y="227"/>
                </a:lnTo>
                <a:lnTo>
                  <a:pt x="311" y="224"/>
                </a:lnTo>
                <a:lnTo>
                  <a:pt x="311" y="224"/>
                </a:lnTo>
                <a:lnTo>
                  <a:pt x="308" y="224"/>
                </a:lnTo>
                <a:lnTo>
                  <a:pt x="308" y="224"/>
                </a:lnTo>
                <a:lnTo>
                  <a:pt x="308" y="227"/>
                </a:lnTo>
                <a:lnTo>
                  <a:pt x="308" y="227"/>
                </a:lnTo>
                <a:close/>
                <a:moveTo>
                  <a:pt x="462" y="245"/>
                </a:moveTo>
                <a:lnTo>
                  <a:pt x="462" y="245"/>
                </a:lnTo>
                <a:lnTo>
                  <a:pt x="466" y="245"/>
                </a:lnTo>
                <a:lnTo>
                  <a:pt x="466" y="245"/>
                </a:lnTo>
                <a:lnTo>
                  <a:pt x="468" y="236"/>
                </a:lnTo>
                <a:lnTo>
                  <a:pt x="468" y="231"/>
                </a:lnTo>
                <a:lnTo>
                  <a:pt x="466" y="225"/>
                </a:lnTo>
                <a:lnTo>
                  <a:pt x="466" y="225"/>
                </a:lnTo>
                <a:lnTo>
                  <a:pt x="463" y="224"/>
                </a:lnTo>
                <a:lnTo>
                  <a:pt x="460" y="225"/>
                </a:lnTo>
                <a:lnTo>
                  <a:pt x="459" y="227"/>
                </a:lnTo>
                <a:lnTo>
                  <a:pt x="459" y="231"/>
                </a:lnTo>
                <a:lnTo>
                  <a:pt x="459" y="239"/>
                </a:lnTo>
                <a:lnTo>
                  <a:pt x="462" y="245"/>
                </a:lnTo>
                <a:lnTo>
                  <a:pt x="462" y="245"/>
                </a:lnTo>
                <a:close/>
                <a:moveTo>
                  <a:pt x="148" y="227"/>
                </a:moveTo>
                <a:lnTo>
                  <a:pt x="148" y="227"/>
                </a:lnTo>
                <a:lnTo>
                  <a:pt x="148" y="228"/>
                </a:lnTo>
                <a:lnTo>
                  <a:pt x="146" y="231"/>
                </a:lnTo>
                <a:lnTo>
                  <a:pt x="146" y="231"/>
                </a:lnTo>
                <a:lnTo>
                  <a:pt x="151" y="231"/>
                </a:lnTo>
                <a:lnTo>
                  <a:pt x="157" y="231"/>
                </a:lnTo>
                <a:lnTo>
                  <a:pt x="157" y="231"/>
                </a:lnTo>
                <a:lnTo>
                  <a:pt x="155" y="228"/>
                </a:lnTo>
                <a:lnTo>
                  <a:pt x="155" y="225"/>
                </a:lnTo>
                <a:lnTo>
                  <a:pt x="155" y="225"/>
                </a:lnTo>
                <a:lnTo>
                  <a:pt x="151" y="225"/>
                </a:lnTo>
                <a:lnTo>
                  <a:pt x="148" y="227"/>
                </a:lnTo>
                <a:lnTo>
                  <a:pt x="148" y="227"/>
                </a:lnTo>
                <a:close/>
                <a:moveTo>
                  <a:pt x="210" y="225"/>
                </a:moveTo>
                <a:lnTo>
                  <a:pt x="210" y="225"/>
                </a:lnTo>
                <a:lnTo>
                  <a:pt x="210" y="228"/>
                </a:lnTo>
                <a:lnTo>
                  <a:pt x="210" y="231"/>
                </a:lnTo>
                <a:lnTo>
                  <a:pt x="210" y="231"/>
                </a:lnTo>
                <a:lnTo>
                  <a:pt x="213" y="231"/>
                </a:lnTo>
                <a:lnTo>
                  <a:pt x="215" y="230"/>
                </a:lnTo>
                <a:lnTo>
                  <a:pt x="215" y="230"/>
                </a:lnTo>
                <a:lnTo>
                  <a:pt x="216" y="227"/>
                </a:lnTo>
                <a:lnTo>
                  <a:pt x="215" y="225"/>
                </a:lnTo>
                <a:lnTo>
                  <a:pt x="215" y="225"/>
                </a:lnTo>
                <a:lnTo>
                  <a:pt x="215" y="225"/>
                </a:lnTo>
                <a:lnTo>
                  <a:pt x="213" y="225"/>
                </a:lnTo>
                <a:lnTo>
                  <a:pt x="213" y="225"/>
                </a:lnTo>
                <a:lnTo>
                  <a:pt x="210" y="225"/>
                </a:lnTo>
                <a:lnTo>
                  <a:pt x="210" y="225"/>
                </a:lnTo>
                <a:close/>
                <a:moveTo>
                  <a:pt x="759" y="228"/>
                </a:moveTo>
                <a:lnTo>
                  <a:pt x="759" y="228"/>
                </a:lnTo>
                <a:lnTo>
                  <a:pt x="759" y="228"/>
                </a:lnTo>
                <a:lnTo>
                  <a:pt x="761" y="227"/>
                </a:lnTo>
                <a:lnTo>
                  <a:pt x="761" y="225"/>
                </a:lnTo>
                <a:lnTo>
                  <a:pt x="759" y="225"/>
                </a:lnTo>
                <a:lnTo>
                  <a:pt x="759" y="225"/>
                </a:lnTo>
                <a:lnTo>
                  <a:pt x="759" y="228"/>
                </a:lnTo>
                <a:lnTo>
                  <a:pt x="759" y="228"/>
                </a:lnTo>
                <a:close/>
                <a:moveTo>
                  <a:pt x="660" y="257"/>
                </a:moveTo>
                <a:lnTo>
                  <a:pt x="660" y="257"/>
                </a:lnTo>
                <a:lnTo>
                  <a:pt x="656" y="227"/>
                </a:lnTo>
                <a:lnTo>
                  <a:pt x="656" y="227"/>
                </a:lnTo>
                <a:lnTo>
                  <a:pt x="651" y="227"/>
                </a:lnTo>
                <a:lnTo>
                  <a:pt x="648" y="225"/>
                </a:lnTo>
                <a:lnTo>
                  <a:pt x="648" y="225"/>
                </a:lnTo>
                <a:lnTo>
                  <a:pt x="648" y="236"/>
                </a:lnTo>
                <a:lnTo>
                  <a:pt x="651" y="245"/>
                </a:lnTo>
                <a:lnTo>
                  <a:pt x="654" y="251"/>
                </a:lnTo>
                <a:lnTo>
                  <a:pt x="660" y="257"/>
                </a:lnTo>
                <a:lnTo>
                  <a:pt x="660" y="257"/>
                </a:lnTo>
                <a:close/>
                <a:moveTo>
                  <a:pt x="741" y="247"/>
                </a:moveTo>
                <a:lnTo>
                  <a:pt x="741" y="247"/>
                </a:lnTo>
                <a:lnTo>
                  <a:pt x="742" y="242"/>
                </a:lnTo>
                <a:lnTo>
                  <a:pt x="742" y="236"/>
                </a:lnTo>
                <a:lnTo>
                  <a:pt x="741" y="228"/>
                </a:lnTo>
                <a:lnTo>
                  <a:pt x="739" y="227"/>
                </a:lnTo>
                <a:lnTo>
                  <a:pt x="736" y="225"/>
                </a:lnTo>
                <a:lnTo>
                  <a:pt x="736" y="225"/>
                </a:lnTo>
                <a:lnTo>
                  <a:pt x="736" y="231"/>
                </a:lnTo>
                <a:lnTo>
                  <a:pt x="738" y="236"/>
                </a:lnTo>
                <a:lnTo>
                  <a:pt x="741" y="247"/>
                </a:lnTo>
                <a:lnTo>
                  <a:pt x="741" y="247"/>
                </a:lnTo>
                <a:close/>
                <a:moveTo>
                  <a:pt x="473" y="227"/>
                </a:moveTo>
                <a:lnTo>
                  <a:pt x="473" y="227"/>
                </a:lnTo>
                <a:lnTo>
                  <a:pt x="473" y="236"/>
                </a:lnTo>
                <a:lnTo>
                  <a:pt x="471" y="244"/>
                </a:lnTo>
                <a:lnTo>
                  <a:pt x="471" y="244"/>
                </a:lnTo>
                <a:lnTo>
                  <a:pt x="479" y="242"/>
                </a:lnTo>
                <a:lnTo>
                  <a:pt x="486" y="241"/>
                </a:lnTo>
                <a:lnTo>
                  <a:pt x="486" y="241"/>
                </a:lnTo>
                <a:lnTo>
                  <a:pt x="485" y="230"/>
                </a:lnTo>
                <a:lnTo>
                  <a:pt x="485" y="230"/>
                </a:lnTo>
                <a:lnTo>
                  <a:pt x="479" y="227"/>
                </a:lnTo>
                <a:lnTo>
                  <a:pt x="476" y="227"/>
                </a:lnTo>
                <a:lnTo>
                  <a:pt x="473" y="227"/>
                </a:lnTo>
                <a:lnTo>
                  <a:pt x="473" y="227"/>
                </a:lnTo>
                <a:close/>
                <a:moveTo>
                  <a:pt x="718" y="234"/>
                </a:moveTo>
                <a:lnTo>
                  <a:pt x="718" y="234"/>
                </a:lnTo>
                <a:lnTo>
                  <a:pt x="718" y="230"/>
                </a:lnTo>
                <a:lnTo>
                  <a:pt x="718" y="228"/>
                </a:lnTo>
                <a:lnTo>
                  <a:pt x="718" y="227"/>
                </a:lnTo>
                <a:lnTo>
                  <a:pt x="718" y="227"/>
                </a:lnTo>
                <a:lnTo>
                  <a:pt x="718" y="228"/>
                </a:lnTo>
                <a:lnTo>
                  <a:pt x="717" y="231"/>
                </a:lnTo>
                <a:lnTo>
                  <a:pt x="717" y="233"/>
                </a:lnTo>
                <a:lnTo>
                  <a:pt x="718" y="234"/>
                </a:lnTo>
                <a:lnTo>
                  <a:pt x="718" y="234"/>
                </a:lnTo>
                <a:close/>
                <a:moveTo>
                  <a:pt x="125" y="228"/>
                </a:moveTo>
                <a:lnTo>
                  <a:pt x="125" y="228"/>
                </a:lnTo>
                <a:lnTo>
                  <a:pt x="123" y="231"/>
                </a:lnTo>
                <a:lnTo>
                  <a:pt x="123" y="236"/>
                </a:lnTo>
                <a:lnTo>
                  <a:pt x="123" y="236"/>
                </a:lnTo>
                <a:lnTo>
                  <a:pt x="139" y="234"/>
                </a:lnTo>
                <a:lnTo>
                  <a:pt x="139" y="234"/>
                </a:lnTo>
                <a:lnTo>
                  <a:pt x="139" y="230"/>
                </a:lnTo>
                <a:lnTo>
                  <a:pt x="139" y="228"/>
                </a:lnTo>
                <a:lnTo>
                  <a:pt x="139" y="227"/>
                </a:lnTo>
                <a:lnTo>
                  <a:pt x="139" y="227"/>
                </a:lnTo>
                <a:lnTo>
                  <a:pt x="133" y="228"/>
                </a:lnTo>
                <a:lnTo>
                  <a:pt x="125" y="228"/>
                </a:lnTo>
                <a:lnTo>
                  <a:pt x="125" y="228"/>
                </a:lnTo>
                <a:close/>
                <a:moveTo>
                  <a:pt x="238" y="233"/>
                </a:moveTo>
                <a:lnTo>
                  <a:pt x="238" y="233"/>
                </a:lnTo>
                <a:lnTo>
                  <a:pt x="247" y="231"/>
                </a:lnTo>
                <a:lnTo>
                  <a:pt x="250" y="230"/>
                </a:lnTo>
                <a:lnTo>
                  <a:pt x="252" y="227"/>
                </a:lnTo>
                <a:lnTo>
                  <a:pt x="252" y="227"/>
                </a:lnTo>
                <a:lnTo>
                  <a:pt x="244" y="228"/>
                </a:lnTo>
                <a:lnTo>
                  <a:pt x="238" y="233"/>
                </a:lnTo>
                <a:lnTo>
                  <a:pt x="238" y="233"/>
                </a:lnTo>
                <a:close/>
                <a:moveTo>
                  <a:pt x="285" y="228"/>
                </a:moveTo>
                <a:lnTo>
                  <a:pt x="285" y="228"/>
                </a:lnTo>
                <a:lnTo>
                  <a:pt x="288" y="228"/>
                </a:lnTo>
                <a:lnTo>
                  <a:pt x="290" y="228"/>
                </a:lnTo>
                <a:lnTo>
                  <a:pt x="290" y="227"/>
                </a:lnTo>
                <a:lnTo>
                  <a:pt x="290" y="227"/>
                </a:lnTo>
                <a:lnTo>
                  <a:pt x="288" y="227"/>
                </a:lnTo>
                <a:lnTo>
                  <a:pt x="285" y="228"/>
                </a:lnTo>
                <a:lnTo>
                  <a:pt x="285" y="228"/>
                </a:lnTo>
                <a:close/>
                <a:moveTo>
                  <a:pt x="643" y="233"/>
                </a:moveTo>
                <a:lnTo>
                  <a:pt x="643" y="233"/>
                </a:lnTo>
                <a:lnTo>
                  <a:pt x="643" y="230"/>
                </a:lnTo>
                <a:lnTo>
                  <a:pt x="643" y="228"/>
                </a:lnTo>
                <a:lnTo>
                  <a:pt x="642" y="227"/>
                </a:lnTo>
                <a:lnTo>
                  <a:pt x="642" y="227"/>
                </a:lnTo>
                <a:lnTo>
                  <a:pt x="642" y="230"/>
                </a:lnTo>
                <a:lnTo>
                  <a:pt x="642" y="231"/>
                </a:lnTo>
                <a:lnTo>
                  <a:pt x="643" y="233"/>
                </a:lnTo>
                <a:lnTo>
                  <a:pt x="643" y="233"/>
                </a:lnTo>
                <a:close/>
                <a:moveTo>
                  <a:pt x="192" y="228"/>
                </a:moveTo>
                <a:lnTo>
                  <a:pt x="192" y="228"/>
                </a:lnTo>
                <a:lnTo>
                  <a:pt x="194" y="234"/>
                </a:lnTo>
                <a:lnTo>
                  <a:pt x="194" y="234"/>
                </a:lnTo>
                <a:lnTo>
                  <a:pt x="198" y="234"/>
                </a:lnTo>
                <a:lnTo>
                  <a:pt x="200" y="234"/>
                </a:lnTo>
                <a:lnTo>
                  <a:pt x="201" y="233"/>
                </a:lnTo>
                <a:lnTo>
                  <a:pt x="201" y="233"/>
                </a:lnTo>
                <a:lnTo>
                  <a:pt x="200" y="231"/>
                </a:lnTo>
                <a:lnTo>
                  <a:pt x="200" y="230"/>
                </a:lnTo>
                <a:lnTo>
                  <a:pt x="200" y="227"/>
                </a:lnTo>
                <a:lnTo>
                  <a:pt x="200" y="227"/>
                </a:lnTo>
                <a:lnTo>
                  <a:pt x="197" y="228"/>
                </a:lnTo>
                <a:lnTo>
                  <a:pt x="192" y="228"/>
                </a:lnTo>
                <a:lnTo>
                  <a:pt x="192" y="228"/>
                </a:lnTo>
                <a:close/>
                <a:moveTo>
                  <a:pt x="434" y="230"/>
                </a:moveTo>
                <a:lnTo>
                  <a:pt x="434" y="230"/>
                </a:lnTo>
                <a:lnTo>
                  <a:pt x="436" y="236"/>
                </a:lnTo>
                <a:lnTo>
                  <a:pt x="438" y="239"/>
                </a:lnTo>
                <a:lnTo>
                  <a:pt x="439" y="242"/>
                </a:lnTo>
                <a:lnTo>
                  <a:pt x="439" y="242"/>
                </a:lnTo>
                <a:lnTo>
                  <a:pt x="442" y="242"/>
                </a:lnTo>
                <a:lnTo>
                  <a:pt x="444" y="242"/>
                </a:lnTo>
                <a:lnTo>
                  <a:pt x="448" y="242"/>
                </a:lnTo>
                <a:lnTo>
                  <a:pt x="448" y="242"/>
                </a:lnTo>
                <a:lnTo>
                  <a:pt x="450" y="234"/>
                </a:lnTo>
                <a:lnTo>
                  <a:pt x="450" y="227"/>
                </a:lnTo>
                <a:lnTo>
                  <a:pt x="450" y="227"/>
                </a:lnTo>
                <a:lnTo>
                  <a:pt x="442" y="228"/>
                </a:lnTo>
                <a:lnTo>
                  <a:pt x="434" y="230"/>
                </a:lnTo>
                <a:lnTo>
                  <a:pt x="434" y="230"/>
                </a:lnTo>
                <a:close/>
                <a:moveTo>
                  <a:pt x="273" y="231"/>
                </a:moveTo>
                <a:lnTo>
                  <a:pt x="273" y="231"/>
                </a:lnTo>
                <a:lnTo>
                  <a:pt x="274" y="231"/>
                </a:lnTo>
                <a:lnTo>
                  <a:pt x="277" y="231"/>
                </a:lnTo>
                <a:lnTo>
                  <a:pt x="279" y="231"/>
                </a:lnTo>
                <a:lnTo>
                  <a:pt x="280" y="228"/>
                </a:lnTo>
                <a:lnTo>
                  <a:pt x="280" y="228"/>
                </a:lnTo>
                <a:lnTo>
                  <a:pt x="277" y="228"/>
                </a:lnTo>
                <a:lnTo>
                  <a:pt x="276" y="228"/>
                </a:lnTo>
                <a:lnTo>
                  <a:pt x="274" y="228"/>
                </a:lnTo>
                <a:lnTo>
                  <a:pt x="274" y="228"/>
                </a:lnTo>
                <a:lnTo>
                  <a:pt x="273" y="230"/>
                </a:lnTo>
                <a:lnTo>
                  <a:pt x="273" y="231"/>
                </a:lnTo>
                <a:lnTo>
                  <a:pt x="273" y="231"/>
                </a:lnTo>
                <a:close/>
                <a:moveTo>
                  <a:pt x="561" y="230"/>
                </a:moveTo>
                <a:lnTo>
                  <a:pt x="561" y="230"/>
                </a:lnTo>
                <a:lnTo>
                  <a:pt x="559" y="233"/>
                </a:lnTo>
                <a:lnTo>
                  <a:pt x="559" y="233"/>
                </a:lnTo>
                <a:lnTo>
                  <a:pt x="564" y="234"/>
                </a:lnTo>
                <a:lnTo>
                  <a:pt x="570" y="234"/>
                </a:lnTo>
                <a:lnTo>
                  <a:pt x="570" y="234"/>
                </a:lnTo>
                <a:lnTo>
                  <a:pt x="570" y="231"/>
                </a:lnTo>
                <a:lnTo>
                  <a:pt x="570" y="230"/>
                </a:lnTo>
                <a:lnTo>
                  <a:pt x="570" y="228"/>
                </a:lnTo>
                <a:lnTo>
                  <a:pt x="570" y="228"/>
                </a:lnTo>
                <a:lnTo>
                  <a:pt x="566" y="228"/>
                </a:lnTo>
                <a:lnTo>
                  <a:pt x="561" y="230"/>
                </a:lnTo>
                <a:lnTo>
                  <a:pt x="561" y="230"/>
                </a:lnTo>
                <a:close/>
                <a:moveTo>
                  <a:pt x="184" y="236"/>
                </a:moveTo>
                <a:lnTo>
                  <a:pt x="184" y="236"/>
                </a:lnTo>
                <a:lnTo>
                  <a:pt x="187" y="236"/>
                </a:lnTo>
                <a:lnTo>
                  <a:pt x="187" y="236"/>
                </a:lnTo>
                <a:lnTo>
                  <a:pt x="187" y="234"/>
                </a:lnTo>
                <a:lnTo>
                  <a:pt x="187" y="231"/>
                </a:lnTo>
                <a:lnTo>
                  <a:pt x="187" y="230"/>
                </a:lnTo>
                <a:lnTo>
                  <a:pt x="186" y="228"/>
                </a:lnTo>
                <a:lnTo>
                  <a:pt x="186" y="228"/>
                </a:lnTo>
                <a:lnTo>
                  <a:pt x="184" y="236"/>
                </a:lnTo>
                <a:lnTo>
                  <a:pt x="184" y="236"/>
                </a:lnTo>
                <a:close/>
                <a:moveTo>
                  <a:pt x="491" y="230"/>
                </a:moveTo>
                <a:lnTo>
                  <a:pt x="491" y="230"/>
                </a:lnTo>
                <a:lnTo>
                  <a:pt x="491" y="234"/>
                </a:lnTo>
                <a:lnTo>
                  <a:pt x="492" y="239"/>
                </a:lnTo>
                <a:lnTo>
                  <a:pt x="492" y="239"/>
                </a:lnTo>
                <a:lnTo>
                  <a:pt x="494" y="239"/>
                </a:lnTo>
                <a:lnTo>
                  <a:pt x="495" y="239"/>
                </a:lnTo>
                <a:lnTo>
                  <a:pt x="495" y="239"/>
                </a:lnTo>
                <a:lnTo>
                  <a:pt x="497" y="234"/>
                </a:lnTo>
                <a:lnTo>
                  <a:pt x="495" y="228"/>
                </a:lnTo>
                <a:lnTo>
                  <a:pt x="495" y="228"/>
                </a:lnTo>
                <a:lnTo>
                  <a:pt x="492" y="230"/>
                </a:lnTo>
                <a:lnTo>
                  <a:pt x="491" y="230"/>
                </a:lnTo>
                <a:lnTo>
                  <a:pt x="491" y="230"/>
                </a:lnTo>
                <a:close/>
                <a:moveTo>
                  <a:pt x="573" y="236"/>
                </a:moveTo>
                <a:lnTo>
                  <a:pt x="573" y="236"/>
                </a:lnTo>
                <a:lnTo>
                  <a:pt x="576" y="236"/>
                </a:lnTo>
                <a:lnTo>
                  <a:pt x="579" y="237"/>
                </a:lnTo>
                <a:lnTo>
                  <a:pt x="579" y="237"/>
                </a:lnTo>
                <a:lnTo>
                  <a:pt x="578" y="233"/>
                </a:lnTo>
                <a:lnTo>
                  <a:pt x="576" y="230"/>
                </a:lnTo>
                <a:lnTo>
                  <a:pt x="575" y="228"/>
                </a:lnTo>
                <a:lnTo>
                  <a:pt x="575" y="228"/>
                </a:lnTo>
                <a:lnTo>
                  <a:pt x="575" y="233"/>
                </a:lnTo>
                <a:lnTo>
                  <a:pt x="573" y="236"/>
                </a:lnTo>
                <a:lnTo>
                  <a:pt x="573" y="236"/>
                </a:lnTo>
                <a:close/>
                <a:moveTo>
                  <a:pt x="75" y="237"/>
                </a:moveTo>
                <a:lnTo>
                  <a:pt x="75" y="237"/>
                </a:lnTo>
                <a:lnTo>
                  <a:pt x="75" y="234"/>
                </a:lnTo>
                <a:lnTo>
                  <a:pt x="76" y="230"/>
                </a:lnTo>
                <a:lnTo>
                  <a:pt x="76" y="230"/>
                </a:lnTo>
                <a:lnTo>
                  <a:pt x="73" y="230"/>
                </a:lnTo>
                <a:lnTo>
                  <a:pt x="69" y="230"/>
                </a:lnTo>
                <a:lnTo>
                  <a:pt x="69" y="230"/>
                </a:lnTo>
                <a:lnTo>
                  <a:pt x="72" y="234"/>
                </a:lnTo>
                <a:lnTo>
                  <a:pt x="75" y="237"/>
                </a:lnTo>
                <a:lnTo>
                  <a:pt x="75" y="237"/>
                </a:lnTo>
                <a:close/>
                <a:moveTo>
                  <a:pt x="96" y="230"/>
                </a:moveTo>
                <a:lnTo>
                  <a:pt x="96" y="230"/>
                </a:lnTo>
                <a:lnTo>
                  <a:pt x="93" y="237"/>
                </a:lnTo>
                <a:lnTo>
                  <a:pt x="93" y="237"/>
                </a:lnTo>
                <a:lnTo>
                  <a:pt x="96" y="236"/>
                </a:lnTo>
                <a:lnTo>
                  <a:pt x="99" y="234"/>
                </a:lnTo>
                <a:lnTo>
                  <a:pt x="101" y="233"/>
                </a:lnTo>
                <a:lnTo>
                  <a:pt x="104" y="230"/>
                </a:lnTo>
                <a:lnTo>
                  <a:pt x="104" y="230"/>
                </a:lnTo>
                <a:lnTo>
                  <a:pt x="99" y="230"/>
                </a:lnTo>
                <a:lnTo>
                  <a:pt x="96" y="230"/>
                </a:lnTo>
                <a:lnTo>
                  <a:pt x="96" y="230"/>
                </a:lnTo>
                <a:close/>
                <a:moveTo>
                  <a:pt x="749" y="250"/>
                </a:moveTo>
                <a:lnTo>
                  <a:pt x="749" y="250"/>
                </a:lnTo>
                <a:lnTo>
                  <a:pt x="750" y="239"/>
                </a:lnTo>
                <a:lnTo>
                  <a:pt x="749" y="233"/>
                </a:lnTo>
                <a:lnTo>
                  <a:pt x="746" y="230"/>
                </a:lnTo>
                <a:lnTo>
                  <a:pt x="746" y="230"/>
                </a:lnTo>
                <a:lnTo>
                  <a:pt x="747" y="241"/>
                </a:lnTo>
                <a:lnTo>
                  <a:pt x="747" y="245"/>
                </a:lnTo>
                <a:lnTo>
                  <a:pt x="749" y="250"/>
                </a:lnTo>
                <a:lnTo>
                  <a:pt x="749" y="250"/>
                </a:lnTo>
                <a:close/>
                <a:moveTo>
                  <a:pt x="81" y="231"/>
                </a:moveTo>
                <a:lnTo>
                  <a:pt x="81" y="231"/>
                </a:lnTo>
                <a:lnTo>
                  <a:pt x="81" y="233"/>
                </a:lnTo>
                <a:lnTo>
                  <a:pt x="82" y="233"/>
                </a:lnTo>
                <a:lnTo>
                  <a:pt x="85" y="234"/>
                </a:lnTo>
                <a:lnTo>
                  <a:pt x="85" y="234"/>
                </a:lnTo>
                <a:lnTo>
                  <a:pt x="85" y="233"/>
                </a:lnTo>
                <a:lnTo>
                  <a:pt x="87" y="230"/>
                </a:lnTo>
                <a:lnTo>
                  <a:pt x="87" y="230"/>
                </a:lnTo>
                <a:lnTo>
                  <a:pt x="82" y="230"/>
                </a:lnTo>
                <a:lnTo>
                  <a:pt x="81" y="231"/>
                </a:lnTo>
                <a:lnTo>
                  <a:pt x="81" y="231"/>
                </a:lnTo>
                <a:close/>
                <a:moveTo>
                  <a:pt x="262" y="233"/>
                </a:moveTo>
                <a:lnTo>
                  <a:pt x="262" y="233"/>
                </a:lnTo>
                <a:lnTo>
                  <a:pt x="265" y="233"/>
                </a:lnTo>
                <a:lnTo>
                  <a:pt x="268" y="233"/>
                </a:lnTo>
                <a:lnTo>
                  <a:pt x="268" y="233"/>
                </a:lnTo>
                <a:lnTo>
                  <a:pt x="268" y="230"/>
                </a:lnTo>
                <a:lnTo>
                  <a:pt x="268" y="230"/>
                </a:lnTo>
                <a:lnTo>
                  <a:pt x="264" y="231"/>
                </a:lnTo>
                <a:lnTo>
                  <a:pt x="262" y="233"/>
                </a:lnTo>
                <a:lnTo>
                  <a:pt x="262" y="233"/>
                </a:lnTo>
                <a:close/>
                <a:moveTo>
                  <a:pt x="322" y="242"/>
                </a:moveTo>
                <a:lnTo>
                  <a:pt x="322" y="242"/>
                </a:lnTo>
                <a:lnTo>
                  <a:pt x="328" y="241"/>
                </a:lnTo>
                <a:lnTo>
                  <a:pt x="334" y="241"/>
                </a:lnTo>
                <a:lnTo>
                  <a:pt x="334" y="241"/>
                </a:lnTo>
                <a:lnTo>
                  <a:pt x="334" y="237"/>
                </a:lnTo>
                <a:lnTo>
                  <a:pt x="334" y="234"/>
                </a:lnTo>
                <a:lnTo>
                  <a:pt x="331" y="230"/>
                </a:lnTo>
                <a:lnTo>
                  <a:pt x="331" y="230"/>
                </a:lnTo>
                <a:lnTo>
                  <a:pt x="316" y="230"/>
                </a:lnTo>
                <a:lnTo>
                  <a:pt x="316" y="230"/>
                </a:lnTo>
                <a:lnTo>
                  <a:pt x="316" y="234"/>
                </a:lnTo>
                <a:lnTo>
                  <a:pt x="317" y="237"/>
                </a:lnTo>
                <a:lnTo>
                  <a:pt x="322" y="242"/>
                </a:lnTo>
                <a:lnTo>
                  <a:pt x="322" y="242"/>
                </a:lnTo>
                <a:close/>
                <a:moveTo>
                  <a:pt x="343" y="231"/>
                </a:moveTo>
                <a:lnTo>
                  <a:pt x="343" y="231"/>
                </a:lnTo>
                <a:lnTo>
                  <a:pt x="340" y="234"/>
                </a:lnTo>
                <a:lnTo>
                  <a:pt x="340" y="237"/>
                </a:lnTo>
                <a:lnTo>
                  <a:pt x="341" y="239"/>
                </a:lnTo>
                <a:lnTo>
                  <a:pt x="341" y="239"/>
                </a:lnTo>
                <a:lnTo>
                  <a:pt x="346" y="237"/>
                </a:lnTo>
                <a:lnTo>
                  <a:pt x="351" y="237"/>
                </a:lnTo>
                <a:lnTo>
                  <a:pt x="351" y="237"/>
                </a:lnTo>
                <a:lnTo>
                  <a:pt x="348" y="234"/>
                </a:lnTo>
                <a:lnTo>
                  <a:pt x="346" y="231"/>
                </a:lnTo>
                <a:lnTo>
                  <a:pt x="346" y="231"/>
                </a:lnTo>
                <a:lnTo>
                  <a:pt x="345" y="231"/>
                </a:lnTo>
                <a:lnTo>
                  <a:pt x="343" y="231"/>
                </a:lnTo>
                <a:lnTo>
                  <a:pt x="343" y="231"/>
                </a:lnTo>
                <a:close/>
                <a:moveTo>
                  <a:pt x="428" y="231"/>
                </a:moveTo>
                <a:lnTo>
                  <a:pt x="428" y="231"/>
                </a:lnTo>
                <a:lnTo>
                  <a:pt x="430" y="234"/>
                </a:lnTo>
                <a:lnTo>
                  <a:pt x="431" y="236"/>
                </a:lnTo>
                <a:lnTo>
                  <a:pt x="431" y="236"/>
                </a:lnTo>
                <a:lnTo>
                  <a:pt x="431" y="230"/>
                </a:lnTo>
                <a:lnTo>
                  <a:pt x="431" y="230"/>
                </a:lnTo>
                <a:lnTo>
                  <a:pt x="428" y="231"/>
                </a:lnTo>
                <a:lnTo>
                  <a:pt x="428" y="231"/>
                </a:lnTo>
                <a:close/>
                <a:moveTo>
                  <a:pt x="117" y="237"/>
                </a:moveTo>
                <a:lnTo>
                  <a:pt x="117" y="237"/>
                </a:lnTo>
                <a:lnTo>
                  <a:pt x="117" y="234"/>
                </a:lnTo>
                <a:lnTo>
                  <a:pt x="116" y="231"/>
                </a:lnTo>
                <a:lnTo>
                  <a:pt x="116" y="231"/>
                </a:lnTo>
                <a:lnTo>
                  <a:pt x="116" y="231"/>
                </a:lnTo>
                <a:lnTo>
                  <a:pt x="116" y="234"/>
                </a:lnTo>
                <a:lnTo>
                  <a:pt x="116" y="236"/>
                </a:lnTo>
                <a:lnTo>
                  <a:pt x="117" y="237"/>
                </a:lnTo>
                <a:lnTo>
                  <a:pt x="117" y="237"/>
                </a:lnTo>
                <a:close/>
                <a:moveTo>
                  <a:pt x="160" y="233"/>
                </a:moveTo>
                <a:lnTo>
                  <a:pt x="160" y="233"/>
                </a:lnTo>
                <a:lnTo>
                  <a:pt x="160" y="237"/>
                </a:lnTo>
                <a:lnTo>
                  <a:pt x="160" y="241"/>
                </a:lnTo>
                <a:lnTo>
                  <a:pt x="160" y="241"/>
                </a:lnTo>
                <a:lnTo>
                  <a:pt x="172" y="239"/>
                </a:lnTo>
                <a:lnTo>
                  <a:pt x="172" y="239"/>
                </a:lnTo>
                <a:lnTo>
                  <a:pt x="174" y="236"/>
                </a:lnTo>
                <a:lnTo>
                  <a:pt x="174" y="231"/>
                </a:lnTo>
                <a:lnTo>
                  <a:pt x="174" y="231"/>
                </a:lnTo>
                <a:lnTo>
                  <a:pt x="171" y="233"/>
                </a:lnTo>
                <a:lnTo>
                  <a:pt x="168" y="233"/>
                </a:lnTo>
                <a:lnTo>
                  <a:pt x="160" y="233"/>
                </a:lnTo>
                <a:lnTo>
                  <a:pt x="160" y="233"/>
                </a:lnTo>
                <a:close/>
                <a:moveTo>
                  <a:pt x="178" y="237"/>
                </a:moveTo>
                <a:lnTo>
                  <a:pt x="178" y="237"/>
                </a:lnTo>
                <a:lnTo>
                  <a:pt x="180" y="237"/>
                </a:lnTo>
                <a:lnTo>
                  <a:pt x="180" y="234"/>
                </a:lnTo>
                <a:lnTo>
                  <a:pt x="178" y="231"/>
                </a:lnTo>
                <a:lnTo>
                  <a:pt x="178" y="231"/>
                </a:lnTo>
                <a:lnTo>
                  <a:pt x="178" y="234"/>
                </a:lnTo>
                <a:lnTo>
                  <a:pt x="178" y="236"/>
                </a:lnTo>
                <a:lnTo>
                  <a:pt x="178" y="237"/>
                </a:lnTo>
                <a:lnTo>
                  <a:pt x="178" y="237"/>
                </a:lnTo>
                <a:close/>
                <a:moveTo>
                  <a:pt x="674" y="231"/>
                </a:moveTo>
                <a:lnTo>
                  <a:pt x="674" y="231"/>
                </a:lnTo>
                <a:lnTo>
                  <a:pt x="674" y="237"/>
                </a:lnTo>
                <a:lnTo>
                  <a:pt x="675" y="245"/>
                </a:lnTo>
                <a:lnTo>
                  <a:pt x="678" y="259"/>
                </a:lnTo>
                <a:lnTo>
                  <a:pt x="678" y="259"/>
                </a:lnTo>
                <a:lnTo>
                  <a:pt x="683" y="259"/>
                </a:lnTo>
                <a:lnTo>
                  <a:pt x="686" y="259"/>
                </a:lnTo>
                <a:lnTo>
                  <a:pt x="686" y="259"/>
                </a:lnTo>
                <a:lnTo>
                  <a:pt x="686" y="239"/>
                </a:lnTo>
                <a:lnTo>
                  <a:pt x="686" y="239"/>
                </a:lnTo>
                <a:lnTo>
                  <a:pt x="680" y="234"/>
                </a:lnTo>
                <a:lnTo>
                  <a:pt x="677" y="233"/>
                </a:lnTo>
                <a:lnTo>
                  <a:pt x="674" y="231"/>
                </a:lnTo>
                <a:lnTo>
                  <a:pt x="674" y="231"/>
                </a:lnTo>
                <a:close/>
                <a:moveTo>
                  <a:pt x="630" y="233"/>
                </a:moveTo>
                <a:lnTo>
                  <a:pt x="630" y="233"/>
                </a:lnTo>
                <a:lnTo>
                  <a:pt x="628" y="236"/>
                </a:lnTo>
                <a:lnTo>
                  <a:pt x="630" y="239"/>
                </a:lnTo>
                <a:lnTo>
                  <a:pt x="631" y="241"/>
                </a:lnTo>
                <a:lnTo>
                  <a:pt x="634" y="242"/>
                </a:lnTo>
                <a:lnTo>
                  <a:pt x="634" y="242"/>
                </a:lnTo>
                <a:lnTo>
                  <a:pt x="634" y="236"/>
                </a:lnTo>
                <a:lnTo>
                  <a:pt x="634" y="233"/>
                </a:lnTo>
                <a:lnTo>
                  <a:pt x="631" y="231"/>
                </a:lnTo>
                <a:lnTo>
                  <a:pt x="631" y="231"/>
                </a:lnTo>
                <a:lnTo>
                  <a:pt x="630" y="233"/>
                </a:lnTo>
                <a:lnTo>
                  <a:pt x="630" y="233"/>
                </a:lnTo>
                <a:close/>
                <a:moveTo>
                  <a:pt x="355" y="237"/>
                </a:moveTo>
                <a:lnTo>
                  <a:pt x="355" y="237"/>
                </a:lnTo>
                <a:lnTo>
                  <a:pt x="360" y="237"/>
                </a:lnTo>
                <a:lnTo>
                  <a:pt x="360" y="237"/>
                </a:lnTo>
                <a:lnTo>
                  <a:pt x="358" y="234"/>
                </a:lnTo>
                <a:lnTo>
                  <a:pt x="355" y="233"/>
                </a:lnTo>
                <a:lnTo>
                  <a:pt x="355" y="233"/>
                </a:lnTo>
                <a:lnTo>
                  <a:pt x="355" y="234"/>
                </a:lnTo>
                <a:lnTo>
                  <a:pt x="355" y="237"/>
                </a:lnTo>
                <a:lnTo>
                  <a:pt x="355" y="237"/>
                </a:lnTo>
                <a:close/>
                <a:moveTo>
                  <a:pt x="593" y="241"/>
                </a:moveTo>
                <a:lnTo>
                  <a:pt x="593" y="241"/>
                </a:lnTo>
                <a:lnTo>
                  <a:pt x="596" y="239"/>
                </a:lnTo>
                <a:lnTo>
                  <a:pt x="598" y="239"/>
                </a:lnTo>
                <a:lnTo>
                  <a:pt x="599" y="239"/>
                </a:lnTo>
                <a:lnTo>
                  <a:pt x="599" y="239"/>
                </a:lnTo>
                <a:lnTo>
                  <a:pt x="599" y="234"/>
                </a:lnTo>
                <a:lnTo>
                  <a:pt x="599" y="234"/>
                </a:lnTo>
                <a:lnTo>
                  <a:pt x="592" y="233"/>
                </a:lnTo>
                <a:lnTo>
                  <a:pt x="592" y="233"/>
                </a:lnTo>
                <a:lnTo>
                  <a:pt x="592" y="234"/>
                </a:lnTo>
                <a:lnTo>
                  <a:pt x="592" y="237"/>
                </a:lnTo>
                <a:lnTo>
                  <a:pt x="593" y="241"/>
                </a:lnTo>
                <a:lnTo>
                  <a:pt x="593" y="241"/>
                </a:lnTo>
                <a:close/>
                <a:moveTo>
                  <a:pt x="299" y="245"/>
                </a:moveTo>
                <a:lnTo>
                  <a:pt x="299" y="245"/>
                </a:lnTo>
                <a:lnTo>
                  <a:pt x="300" y="244"/>
                </a:lnTo>
                <a:lnTo>
                  <a:pt x="302" y="244"/>
                </a:lnTo>
                <a:lnTo>
                  <a:pt x="302" y="244"/>
                </a:lnTo>
                <a:lnTo>
                  <a:pt x="302" y="237"/>
                </a:lnTo>
                <a:lnTo>
                  <a:pt x="302" y="236"/>
                </a:lnTo>
                <a:lnTo>
                  <a:pt x="300" y="233"/>
                </a:lnTo>
                <a:lnTo>
                  <a:pt x="300" y="233"/>
                </a:lnTo>
                <a:lnTo>
                  <a:pt x="299" y="239"/>
                </a:lnTo>
                <a:lnTo>
                  <a:pt x="299" y="242"/>
                </a:lnTo>
                <a:lnTo>
                  <a:pt x="299" y="245"/>
                </a:lnTo>
                <a:lnTo>
                  <a:pt x="299" y="245"/>
                </a:lnTo>
                <a:close/>
                <a:moveTo>
                  <a:pt x="409" y="239"/>
                </a:moveTo>
                <a:lnTo>
                  <a:pt x="409" y="239"/>
                </a:lnTo>
                <a:lnTo>
                  <a:pt x="413" y="239"/>
                </a:lnTo>
                <a:lnTo>
                  <a:pt x="418" y="242"/>
                </a:lnTo>
                <a:lnTo>
                  <a:pt x="418" y="242"/>
                </a:lnTo>
                <a:lnTo>
                  <a:pt x="418" y="237"/>
                </a:lnTo>
                <a:lnTo>
                  <a:pt x="416" y="233"/>
                </a:lnTo>
                <a:lnTo>
                  <a:pt x="416" y="233"/>
                </a:lnTo>
                <a:lnTo>
                  <a:pt x="410" y="233"/>
                </a:lnTo>
                <a:lnTo>
                  <a:pt x="409" y="234"/>
                </a:lnTo>
                <a:lnTo>
                  <a:pt x="409" y="239"/>
                </a:lnTo>
                <a:lnTo>
                  <a:pt x="409" y="239"/>
                </a:lnTo>
                <a:close/>
                <a:moveTo>
                  <a:pt x="422" y="244"/>
                </a:moveTo>
                <a:lnTo>
                  <a:pt x="422" y="244"/>
                </a:lnTo>
                <a:lnTo>
                  <a:pt x="428" y="247"/>
                </a:lnTo>
                <a:lnTo>
                  <a:pt x="434" y="247"/>
                </a:lnTo>
                <a:lnTo>
                  <a:pt x="434" y="247"/>
                </a:lnTo>
                <a:lnTo>
                  <a:pt x="428" y="239"/>
                </a:lnTo>
                <a:lnTo>
                  <a:pt x="422" y="233"/>
                </a:lnTo>
                <a:lnTo>
                  <a:pt x="422" y="233"/>
                </a:lnTo>
                <a:lnTo>
                  <a:pt x="422" y="239"/>
                </a:lnTo>
                <a:lnTo>
                  <a:pt x="422" y="244"/>
                </a:lnTo>
                <a:lnTo>
                  <a:pt x="422" y="244"/>
                </a:lnTo>
                <a:close/>
                <a:moveTo>
                  <a:pt x="105" y="239"/>
                </a:moveTo>
                <a:lnTo>
                  <a:pt x="105" y="239"/>
                </a:lnTo>
                <a:lnTo>
                  <a:pt x="108" y="237"/>
                </a:lnTo>
                <a:lnTo>
                  <a:pt x="110" y="237"/>
                </a:lnTo>
                <a:lnTo>
                  <a:pt x="110" y="237"/>
                </a:lnTo>
                <a:lnTo>
                  <a:pt x="110" y="234"/>
                </a:lnTo>
                <a:lnTo>
                  <a:pt x="110" y="234"/>
                </a:lnTo>
                <a:lnTo>
                  <a:pt x="108" y="234"/>
                </a:lnTo>
                <a:lnTo>
                  <a:pt x="108" y="234"/>
                </a:lnTo>
                <a:lnTo>
                  <a:pt x="107" y="236"/>
                </a:lnTo>
                <a:lnTo>
                  <a:pt x="105" y="237"/>
                </a:lnTo>
                <a:lnTo>
                  <a:pt x="105" y="239"/>
                </a:lnTo>
                <a:lnTo>
                  <a:pt x="105" y="239"/>
                </a:lnTo>
                <a:close/>
                <a:moveTo>
                  <a:pt x="146" y="234"/>
                </a:moveTo>
                <a:lnTo>
                  <a:pt x="146" y="234"/>
                </a:lnTo>
                <a:lnTo>
                  <a:pt x="145" y="239"/>
                </a:lnTo>
                <a:lnTo>
                  <a:pt x="145" y="241"/>
                </a:lnTo>
                <a:lnTo>
                  <a:pt x="146" y="244"/>
                </a:lnTo>
                <a:lnTo>
                  <a:pt x="146" y="244"/>
                </a:lnTo>
                <a:lnTo>
                  <a:pt x="155" y="242"/>
                </a:lnTo>
                <a:lnTo>
                  <a:pt x="155" y="242"/>
                </a:lnTo>
                <a:lnTo>
                  <a:pt x="155" y="237"/>
                </a:lnTo>
                <a:lnTo>
                  <a:pt x="155" y="234"/>
                </a:lnTo>
                <a:lnTo>
                  <a:pt x="155" y="234"/>
                </a:lnTo>
                <a:lnTo>
                  <a:pt x="155" y="234"/>
                </a:lnTo>
                <a:lnTo>
                  <a:pt x="151" y="236"/>
                </a:lnTo>
                <a:lnTo>
                  <a:pt x="146" y="234"/>
                </a:lnTo>
                <a:lnTo>
                  <a:pt x="146" y="234"/>
                </a:lnTo>
                <a:close/>
                <a:moveTo>
                  <a:pt x="219" y="237"/>
                </a:moveTo>
                <a:lnTo>
                  <a:pt x="219" y="237"/>
                </a:lnTo>
                <a:lnTo>
                  <a:pt x="223" y="236"/>
                </a:lnTo>
                <a:lnTo>
                  <a:pt x="224" y="234"/>
                </a:lnTo>
                <a:lnTo>
                  <a:pt x="224" y="234"/>
                </a:lnTo>
                <a:lnTo>
                  <a:pt x="221" y="234"/>
                </a:lnTo>
                <a:lnTo>
                  <a:pt x="219" y="237"/>
                </a:lnTo>
                <a:lnTo>
                  <a:pt x="219" y="237"/>
                </a:lnTo>
                <a:close/>
                <a:moveTo>
                  <a:pt x="274" y="237"/>
                </a:moveTo>
                <a:lnTo>
                  <a:pt x="274" y="237"/>
                </a:lnTo>
                <a:lnTo>
                  <a:pt x="277" y="241"/>
                </a:lnTo>
                <a:lnTo>
                  <a:pt x="279" y="244"/>
                </a:lnTo>
                <a:lnTo>
                  <a:pt x="279" y="247"/>
                </a:lnTo>
                <a:lnTo>
                  <a:pt x="279" y="247"/>
                </a:lnTo>
                <a:lnTo>
                  <a:pt x="284" y="247"/>
                </a:lnTo>
                <a:lnTo>
                  <a:pt x="290" y="247"/>
                </a:lnTo>
                <a:lnTo>
                  <a:pt x="290" y="247"/>
                </a:lnTo>
                <a:lnTo>
                  <a:pt x="288" y="241"/>
                </a:lnTo>
                <a:lnTo>
                  <a:pt x="284" y="236"/>
                </a:lnTo>
                <a:lnTo>
                  <a:pt x="282" y="234"/>
                </a:lnTo>
                <a:lnTo>
                  <a:pt x="279" y="234"/>
                </a:lnTo>
                <a:lnTo>
                  <a:pt x="276" y="236"/>
                </a:lnTo>
                <a:lnTo>
                  <a:pt x="274" y="237"/>
                </a:lnTo>
                <a:lnTo>
                  <a:pt x="274" y="237"/>
                </a:lnTo>
                <a:close/>
                <a:moveTo>
                  <a:pt x="26" y="280"/>
                </a:moveTo>
                <a:lnTo>
                  <a:pt x="26" y="280"/>
                </a:lnTo>
                <a:lnTo>
                  <a:pt x="29" y="273"/>
                </a:lnTo>
                <a:lnTo>
                  <a:pt x="35" y="266"/>
                </a:lnTo>
                <a:lnTo>
                  <a:pt x="35" y="266"/>
                </a:lnTo>
                <a:lnTo>
                  <a:pt x="35" y="257"/>
                </a:lnTo>
                <a:lnTo>
                  <a:pt x="33" y="248"/>
                </a:lnTo>
                <a:lnTo>
                  <a:pt x="33" y="242"/>
                </a:lnTo>
                <a:lnTo>
                  <a:pt x="30" y="236"/>
                </a:lnTo>
                <a:lnTo>
                  <a:pt x="30" y="236"/>
                </a:lnTo>
                <a:lnTo>
                  <a:pt x="26" y="257"/>
                </a:lnTo>
                <a:lnTo>
                  <a:pt x="24" y="268"/>
                </a:lnTo>
                <a:lnTo>
                  <a:pt x="26" y="280"/>
                </a:lnTo>
                <a:lnTo>
                  <a:pt x="26" y="280"/>
                </a:lnTo>
                <a:close/>
                <a:moveTo>
                  <a:pt x="65" y="245"/>
                </a:moveTo>
                <a:lnTo>
                  <a:pt x="65" y="245"/>
                </a:lnTo>
                <a:lnTo>
                  <a:pt x="67" y="245"/>
                </a:lnTo>
                <a:lnTo>
                  <a:pt x="70" y="247"/>
                </a:lnTo>
                <a:lnTo>
                  <a:pt x="70" y="247"/>
                </a:lnTo>
                <a:lnTo>
                  <a:pt x="69" y="241"/>
                </a:lnTo>
                <a:lnTo>
                  <a:pt x="64" y="236"/>
                </a:lnTo>
                <a:lnTo>
                  <a:pt x="64" y="236"/>
                </a:lnTo>
                <a:lnTo>
                  <a:pt x="65" y="241"/>
                </a:lnTo>
                <a:lnTo>
                  <a:pt x="65" y="245"/>
                </a:lnTo>
                <a:lnTo>
                  <a:pt x="65" y="245"/>
                </a:lnTo>
                <a:close/>
                <a:moveTo>
                  <a:pt x="761" y="241"/>
                </a:moveTo>
                <a:lnTo>
                  <a:pt x="761" y="241"/>
                </a:lnTo>
                <a:lnTo>
                  <a:pt x="764" y="242"/>
                </a:lnTo>
                <a:lnTo>
                  <a:pt x="765" y="245"/>
                </a:lnTo>
                <a:lnTo>
                  <a:pt x="765" y="245"/>
                </a:lnTo>
                <a:lnTo>
                  <a:pt x="765" y="239"/>
                </a:lnTo>
                <a:lnTo>
                  <a:pt x="764" y="237"/>
                </a:lnTo>
                <a:lnTo>
                  <a:pt x="762" y="236"/>
                </a:lnTo>
                <a:lnTo>
                  <a:pt x="762" y="236"/>
                </a:lnTo>
                <a:lnTo>
                  <a:pt x="762" y="237"/>
                </a:lnTo>
                <a:lnTo>
                  <a:pt x="761" y="241"/>
                </a:lnTo>
                <a:lnTo>
                  <a:pt x="761" y="241"/>
                </a:lnTo>
                <a:close/>
                <a:moveTo>
                  <a:pt x="210" y="245"/>
                </a:moveTo>
                <a:lnTo>
                  <a:pt x="210" y="245"/>
                </a:lnTo>
                <a:lnTo>
                  <a:pt x="213" y="244"/>
                </a:lnTo>
                <a:lnTo>
                  <a:pt x="215" y="242"/>
                </a:lnTo>
                <a:lnTo>
                  <a:pt x="215" y="237"/>
                </a:lnTo>
                <a:lnTo>
                  <a:pt x="215" y="237"/>
                </a:lnTo>
                <a:lnTo>
                  <a:pt x="212" y="236"/>
                </a:lnTo>
                <a:lnTo>
                  <a:pt x="210" y="237"/>
                </a:lnTo>
                <a:lnTo>
                  <a:pt x="210" y="241"/>
                </a:lnTo>
                <a:lnTo>
                  <a:pt x="210" y="245"/>
                </a:lnTo>
                <a:lnTo>
                  <a:pt x="210" y="245"/>
                </a:lnTo>
                <a:close/>
                <a:moveTo>
                  <a:pt x="239" y="239"/>
                </a:moveTo>
                <a:lnTo>
                  <a:pt x="239" y="239"/>
                </a:lnTo>
                <a:lnTo>
                  <a:pt x="239" y="248"/>
                </a:lnTo>
                <a:lnTo>
                  <a:pt x="239" y="248"/>
                </a:lnTo>
                <a:lnTo>
                  <a:pt x="242" y="248"/>
                </a:lnTo>
                <a:lnTo>
                  <a:pt x="245" y="247"/>
                </a:lnTo>
                <a:lnTo>
                  <a:pt x="245" y="247"/>
                </a:lnTo>
                <a:lnTo>
                  <a:pt x="248" y="236"/>
                </a:lnTo>
                <a:lnTo>
                  <a:pt x="248" y="236"/>
                </a:lnTo>
                <a:lnTo>
                  <a:pt x="244" y="237"/>
                </a:lnTo>
                <a:lnTo>
                  <a:pt x="242" y="239"/>
                </a:lnTo>
                <a:lnTo>
                  <a:pt x="239" y="239"/>
                </a:lnTo>
                <a:lnTo>
                  <a:pt x="239" y="239"/>
                </a:lnTo>
                <a:close/>
                <a:moveTo>
                  <a:pt x="404" y="242"/>
                </a:moveTo>
                <a:lnTo>
                  <a:pt x="404" y="242"/>
                </a:lnTo>
                <a:lnTo>
                  <a:pt x="406" y="239"/>
                </a:lnTo>
                <a:lnTo>
                  <a:pt x="406" y="237"/>
                </a:lnTo>
                <a:lnTo>
                  <a:pt x="404" y="236"/>
                </a:lnTo>
                <a:lnTo>
                  <a:pt x="404" y="236"/>
                </a:lnTo>
                <a:lnTo>
                  <a:pt x="404" y="242"/>
                </a:lnTo>
                <a:lnTo>
                  <a:pt x="404" y="242"/>
                </a:lnTo>
                <a:close/>
                <a:moveTo>
                  <a:pt x="59" y="244"/>
                </a:moveTo>
                <a:lnTo>
                  <a:pt x="59" y="244"/>
                </a:lnTo>
                <a:lnTo>
                  <a:pt x="59" y="239"/>
                </a:lnTo>
                <a:lnTo>
                  <a:pt x="59" y="237"/>
                </a:lnTo>
                <a:lnTo>
                  <a:pt x="58" y="237"/>
                </a:lnTo>
                <a:lnTo>
                  <a:pt x="58" y="237"/>
                </a:lnTo>
                <a:lnTo>
                  <a:pt x="56" y="241"/>
                </a:lnTo>
                <a:lnTo>
                  <a:pt x="58" y="244"/>
                </a:lnTo>
                <a:lnTo>
                  <a:pt x="59" y="244"/>
                </a:lnTo>
                <a:lnTo>
                  <a:pt x="59" y="244"/>
                </a:lnTo>
                <a:close/>
                <a:moveTo>
                  <a:pt x="125" y="239"/>
                </a:moveTo>
                <a:lnTo>
                  <a:pt x="125" y="239"/>
                </a:lnTo>
                <a:lnTo>
                  <a:pt x="125" y="244"/>
                </a:lnTo>
                <a:lnTo>
                  <a:pt x="126" y="245"/>
                </a:lnTo>
                <a:lnTo>
                  <a:pt x="126" y="245"/>
                </a:lnTo>
                <a:lnTo>
                  <a:pt x="136" y="245"/>
                </a:lnTo>
                <a:lnTo>
                  <a:pt x="136" y="245"/>
                </a:lnTo>
                <a:lnTo>
                  <a:pt x="137" y="241"/>
                </a:lnTo>
                <a:lnTo>
                  <a:pt x="137" y="239"/>
                </a:lnTo>
                <a:lnTo>
                  <a:pt x="137" y="237"/>
                </a:lnTo>
                <a:lnTo>
                  <a:pt x="137" y="237"/>
                </a:lnTo>
                <a:lnTo>
                  <a:pt x="125" y="239"/>
                </a:lnTo>
                <a:lnTo>
                  <a:pt x="125" y="239"/>
                </a:lnTo>
                <a:close/>
                <a:moveTo>
                  <a:pt x="308" y="244"/>
                </a:moveTo>
                <a:lnTo>
                  <a:pt x="308" y="244"/>
                </a:lnTo>
                <a:lnTo>
                  <a:pt x="309" y="242"/>
                </a:lnTo>
                <a:lnTo>
                  <a:pt x="311" y="241"/>
                </a:lnTo>
                <a:lnTo>
                  <a:pt x="309" y="237"/>
                </a:lnTo>
                <a:lnTo>
                  <a:pt x="308" y="237"/>
                </a:lnTo>
                <a:lnTo>
                  <a:pt x="308" y="237"/>
                </a:lnTo>
                <a:lnTo>
                  <a:pt x="308" y="244"/>
                </a:lnTo>
                <a:lnTo>
                  <a:pt x="308" y="244"/>
                </a:lnTo>
                <a:close/>
                <a:moveTo>
                  <a:pt x="384" y="239"/>
                </a:moveTo>
                <a:lnTo>
                  <a:pt x="384" y="239"/>
                </a:lnTo>
                <a:lnTo>
                  <a:pt x="386" y="245"/>
                </a:lnTo>
                <a:lnTo>
                  <a:pt x="389" y="251"/>
                </a:lnTo>
                <a:lnTo>
                  <a:pt x="389" y="251"/>
                </a:lnTo>
                <a:lnTo>
                  <a:pt x="398" y="251"/>
                </a:lnTo>
                <a:lnTo>
                  <a:pt x="398" y="251"/>
                </a:lnTo>
                <a:lnTo>
                  <a:pt x="398" y="248"/>
                </a:lnTo>
                <a:lnTo>
                  <a:pt x="398" y="245"/>
                </a:lnTo>
                <a:lnTo>
                  <a:pt x="396" y="242"/>
                </a:lnTo>
                <a:lnTo>
                  <a:pt x="393" y="241"/>
                </a:lnTo>
                <a:lnTo>
                  <a:pt x="389" y="237"/>
                </a:lnTo>
                <a:lnTo>
                  <a:pt x="386" y="237"/>
                </a:lnTo>
                <a:lnTo>
                  <a:pt x="384" y="239"/>
                </a:lnTo>
                <a:lnTo>
                  <a:pt x="384" y="239"/>
                </a:lnTo>
                <a:close/>
                <a:moveTo>
                  <a:pt x="377" y="244"/>
                </a:moveTo>
                <a:lnTo>
                  <a:pt x="377" y="244"/>
                </a:lnTo>
                <a:lnTo>
                  <a:pt x="377" y="239"/>
                </a:lnTo>
                <a:lnTo>
                  <a:pt x="375" y="239"/>
                </a:lnTo>
                <a:lnTo>
                  <a:pt x="373" y="237"/>
                </a:lnTo>
                <a:lnTo>
                  <a:pt x="373" y="237"/>
                </a:lnTo>
                <a:lnTo>
                  <a:pt x="373" y="239"/>
                </a:lnTo>
                <a:lnTo>
                  <a:pt x="373" y="241"/>
                </a:lnTo>
                <a:lnTo>
                  <a:pt x="377" y="244"/>
                </a:lnTo>
                <a:lnTo>
                  <a:pt x="377" y="244"/>
                </a:lnTo>
                <a:close/>
                <a:moveTo>
                  <a:pt x="512" y="241"/>
                </a:moveTo>
                <a:lnTo>
                  <a:pt x="512" y="241"/>
                </a:lnTo>
                <a:lnTo>
                  <a:pt x="515" y="245"/>
                </a:lnTo>
                <a:lnTo>
                  <a:pt x="520" y="248"/>
                </a:lnTo>
                <a:lnTo>
                  <a:pt x="520" y="248"/>
                </a:lnTo>
                <a:lnTo>
                  <a:pt x="520" y="244"/>
                </a:lnTo>
                <a:lnTo>
                  <a:pt x="521" y="239"/>
                </a:lnTo>
                <a:lnTo>
                  <a:pt x="521" y="239"/>
                </a:lnTo>
                <a:lnTo>
                  <a:pt x="517" y="239"/>
                </a:lnTo>
                <a:lnTo>
                  <a:pt x="512" y="241"/>
                </a:lnTo>
                <a:lnTo>
                  <a:pt x="512" y="241"/>
                </a:lnTo>
                <a:close/>
                <a:moveTo>
                  <a:pt x="639" y="244"/>
                </a:moveTo>
                <a:lnTo>
                  <a:pt x="639" y="244"/>
                </a:lnTo>
                <a:lnTo>
                  <a:pt x="640" y="247"/>
                </a:lnTo>
                <a:lnTo>
                  <a:pt x="643" y="247"/>
                </a:lnTo>
                <a:lnTo>
                  <a:pt x="643" y="247"/>
                </a:lnTo>
                <a:lnTo>
                  <a:pt x="643" y="242"/>
                </a:lnTo>
                <a:lnTo>
                  <a:pt x="642" y="239"/>
                </a:lnTo>
                <a:lnTo>
                  <a:pt x="640" y="239"/>
                </a:lnTo>
                <a:lnTo>
                  <a:pt x="640" y="239"/>
                </a:lnTo>
                <a:lnTo>
                  <a:pt x="639" y="241"/>
                </a:lnTo>
                <a:lnTo>
                  <a:pt x="639" y="244"/>
                </a:lnTo>
                <a:lnTo>
                  <a:pt x="639" y="244"/>
                </a:lnTo>
                <a:close/>
                <a:moveTo>
                  <a:pt x="195" y="251"/>
                </a:moveTo>
                <a:lnTo>
                  <a:pt x="195" y="251"/>
                </a:lnTo>
                <a:lnTo>
                  <a:pt x="200" y="251"/>
                </a:lnTo>
                <a:lnTo>
                  <a:pt x="201" y="250"/>
                </a:lnTo>
                <a:lnTo>
                  <a:pt x="203" y="247"/>
                </a:lnTo>
                <a:lnTo>
                  <a:pt x="203" y="247"/>
                </a:lnTo>
                <a:lnTo>
                  <a:pt x="200" y="242"/>
                </a:lnTo>
                <a:lnTo>
                  <a:pt x="195" y="239"/>
                </a:lnTo>
                <a:lnTo>
                  <a:pt x="195" y="239"/>
                </a:lnTo>
                <a:lnTo>
                  <a:pt x="194" y="242"/>
                </a:lnTo>
                <a:lnTo>
                  <a:pt x="194" y="245"/>
                </a:lnTo>
                <a:lnTo>
                  <a:pt x="195" y="251"/>
                </a:lnTo>
                <a:lnTo>
                  <a:pt x="195" y="251"/>
                </a:lnTo>
                <a:close/>
                <a:moveTo>
                  <a:pt x="360" y="241"/>
                </a:moveTo>
                <a:lnTo>
                  <a:pt x="360" y="241"/>
                </a:lnTo>
                <a:lnTo>
                  <a:pt x="361" y="247"/>
                </a:lnTo>
                <a:lnTo>
                  <a:pt x="363" y="250"/>
                </a:lnTo>
                <a:lnTo>
                  <a:pt x="366" y="251"/>
                </a:lnTo>
                <a:lnTo>
                  <a:pt x="366" y="251"/>
                </a:lnTo>
                <a:lnTo>
                  <a:pt x="367" y="247"/>
                </a:lnTo>
                <a:lnTo>
                  <a:pt x="367" y="241"/>
                </a:lnTo>
                <a:lnTo>
                  <a:pt x="367" y="241"/>
                </a:lnTo>
                <a:lnTo>
                  <a:pt x="363" y="241"/>
                </a:lnTo>
                <a:lnTo>
                  <a:pt x="361" y="241"/>
                </a:lnTo>
                <a:lnTo>
                  <a:pt x="360" y="241"/>
                </a:lnTo>
                <a:lnTo>
                  <a:pt x="360" y="241"/>
                </a:lnTo>
                <a:close/>
                <a:moveTo>
                  <a:pt x="713" y="245"/>
                </a:moveTo>
                <a:lnTo>
                  <a:pt x="713" y="245"/>
                </a:lnTo>
                <a:lnTo>
                  <a:pt x="712" y="242"/>
                </a:lnTo>
                <a:lnTo>
                  <a:pt x="710" y="239"/>
                </a:lnTo>
                <a:lnTo>
                  <a:pt x="710" y="239"/>
                </a:lnTo>
                <a:lnTo>
                  <a:pt x="710" y="244"/>
                </a:lnTo>
                <a:lnTo>
                  <a:pt x="710" y="245"/>
                </a:lnTo>
                <a:lnTo>
                  <a:pt x="713" y="245"/>
                </a:lnTo>
                <a:lnTo>
                  <a:pt x="713" y="245"/>
                </a:lnTo>
                <a:close/>
                <a:moveTo>
                  <a:pt x="735" y="250"/>
                </a:moveTo>
                <a:lnTo>
                  <a:pt x="735" y="250"/>
                </a:lnTo>
                <a:lnTo>
                  <a:pt x="735" y="244"/>
                </a:lnTo>
                <a:lnTo>
                  <a:pt x="732" y="239"/>
                </a:lnTo>
                <a:lnTo>
                  <a:pt x="732" y="239"/>
                </a:lnTo>
                <a:lnTo>
                  <a:pt x="733" y="242"/>
                </a:lnTo>
                <a:lnTo>
                  <a:pt x="733" y="245"/>
                </a:lnTo>
                <a:lnTo>
                  <a:pt x="733" y="248"/>
                </a:lnTo>
                <a:lnTo>
                  <a:pt x="735" y="250"/>
                </a:lnTo>
                <a:lnTo>
                  <a:pt x="735" y="250"/>
                </a:lnTo>
                <a:close/>
                <a:moveTo>
                  <a:pt x="40" y="254"/>
                </a:moveTo>
                <a:lnTo>
                  <a:pt x="40" y="254"/>
                </a:lnTo>
                <a:lnTo>
                  <a:pt x="41" y="251"/>
                </a:lnTo>
                <a:lnTo>
                  <a:pt x="41" y="247"/>
                </a:lnTo>
                <a:lnTo>
                  <a:pt x="41" y="241"/>
                </a:lnTo>
                <a:lnTo>
                  <a:pt x="41" y="241"/>
                </a:lnTo>
                <a:lnTo>
                  <a:pt x="40" y="254"/>
                </a:lnTo>
                <a:lnTo>
                  <a:pt x="40" y="254"/>
                </a:lnTo>
                <a:close/>
                <a:moveTo>
                  <a:pt x="41" y="266"/>
                </a:moveTo>
                <a:lnTo>
                  <a:pt x="41" y="266"/>
                </a:lnTo>
                <a:lnTo>
                  <a:pt x="44" y="266"/>
                </a:lnTo>
                <a:lnTo>
                  <a:pt x="46" y="263"/>
                </a:lnTo>
                <a:lnTo>
                  <a:pt x="49" y="259"/>
                </a:lnTo>
                <a:lnTo>
                  <a:pt x="50" y="244"/>
                </a:lnTo>
                <a:lnTo>
                  <a:pt x="50" y="244"/>
                </a:lnTo>
                <a:lnTo>
                  <a:pt x="49" y="244"/>
                </a:lnTo>
                <a:lnTo>
                  <a:pt x="49" y="242"/>
                </a:lnTo>
                <a:lnTo>
                  <a:pt x="47" y="241"/>
                </a:lnTo>
                <a:lnTo>
                  <a:pt x="46" y="241"/>
                </a:lnTo>
                <a:lnTo>
                  <a:pt x="46" y="241"/>
                </a:lnTo>
                <a:lnTo>
                  <a:pt x="44" y="248"/>
                </a:lnTo>
                <a:lnTo>
                  <a:pt x="43" y="254"/>
                </a:lnTo>
                <a:lnTo>
                  <a:pt x="41" y="260"/>
                </a:lnTo>
                <a:lnTo>
                  <a:pt x="41" y="266"/>
                </a:lnTo>
                <a:lnTo>
                  <a:pt x="41" y="266"/>
                </a:lnTo>
                <a:close/>
                <a:moveTo>
                  <a:pt x="85" y="247"/>
                </a:moveTo>
                <a:lnTo>
                  <a:pt x="85" y="247"/>
                </a:lnTo>
                <a:lnTo>
                  <a:pt x="84" y="244"/>
                </a:lnTo>
                <a:lnTo>
                  <a:pt x="82" y="242"/>
                </a:lnTo>
                <a:lnTo>
                  <a:pt x="81" y="241"/>
                </a:lnTo>
                <a:lnTo>
                  <a:pt x="81" y="241"/>
                </a:lnTo>
                <a:lnTo>
                  <a:pt x="81" y="245"/>
                </a:lnTo>
                <a:lnTo>
                  <a:pt x="82" y="247"/>
                </a:lnTo>
                <a:lnTo>
                  <a:pt x="85" y="247"/>
                </a:lnTo>
                <a:lnTo>
                  <a:pt x="85" y="247"/>
                </a:lnTo>
                <a:close/>
                <a:moveTo>
                  <a:pt x="99" y="242"/>
                </a:moveTo>
                <a:lnTo>
                  <a:pt x="99" y="242"/>
                </a:lnTo>
                <a:lnTo>
                  <a:pt x="99" y="244"/>
                </a:lnTo>
                <a:lnTo>
                  <a:pt x="98" y="245"/>
                </a:lnTo>
                <a:lnTo>
                  <a:pt x="98" y="245"/>
                </a:lnTo>
                <a:lnTo>
                  <a:pt x="101" y="247"/>
                </a:lnTo>
                <a:lnTo>
                  <a:pt x="107" y="247"/>
                </a:lnTo>
                <a:lnTo>
                  <a:pt x="107" y="247"/>
                </a:lnTo>
                <a:lnTo>
                  <a:pt x="107" y="244"/>
                </a:lnTo>
                <a:lnTo>
                  <a:pt x="108" y="241"/>
                </a:lnTo>
                <a:lnTo>
                  <a:pt x="108" y="241"/>
                </a:lnTo>
                <a:lnTo>
                  <a:pt x="105" y="241"/>
                </a:lnTo>
                <a:lnTo>
                  <a:pt x="105" y="241"/>
                </a:lnTo>
                <a:lnTo>
                  <a:pt x="105" y="244"/>
                </a:lnTo>
                <a:lnTo>
                  <a:pt x="104" y="244"/>
                </a:lnTo>
                <a:lnTo>
                  <a:pt x="101" y="242"/>
                </a:lnTo>
                <a:lnTo>
                  <a:pt x="99" y="242"/>
                </a:lnTo>
                <a:lnTo>
                  <a:pt x="99" y="242"/>
                </a:lnTo>
                <a:close/>
                <a:moveTo>
                  <a:pt x="561" y="244"/>
                </a:moveTo>
                <a:lnTo>
                  <a:pt x="561" y="244"/>
                </a:lnTo>
                <a:lnTo>
                  <a:pt x="567" y="245"/>
                </a:lnTo>
                <a:lnTo>
                  <a:pt x="567" y="245"/>
                </a:lnTo>
                <a:lnTo>
                  <a:pt x="566" y="244"/>
                </a:lnTo>
                <a:lnTo>
                  <a:pt x="564" y="242"/>
                </a:lnTo>
                <a:lnTo>
                  <a:pt x="561" y="241"/>
                </a:lnTo>
                <a:lnTo>
                  <a:pt x="561" y="241"/>
                </a:lnTo>
                <a:lnTo>
                  <a:pt x="561" y="242"/>
                </a:lnTo>
                <a:lnTo>
                  <a:pt x="561" y="244"/>
                </a:lnTo>
                <a:lnTo>
                  <a:pt x="561" y="244"/>
                </a:lnTo>
                <a:close/>
                <a:moveTo>
                  <a:pt x="181" y="256"/>
                </a:moveTo>
                <a:lnTo>
                  <a:pt x="181" y="256"/>
                </a:lnTo>
                <a:lnTo>
                  <a:pt x="186" y="256"/>
                </a:lnTo>
                <a:lnTo>
                  <a:pt x="191" y="256"/>
                </a:lnTo>
                <a:lnTo>
                  <a:pt x="191" y="256"/>
                </a:lnTo>
                <a:lnTo>
                  <a:pt x="189" y="248"/>
                </a:lnTo>
                <a:lnTo>
                  <a:pt x="189" y="245"/>
                </a:lnTo>
                <a:lnTo>
                  <a:pt x="189" y="242"/>
                </a:lnTo>
                <a:lnTo>
                  <a:pt x="189" y="242"/>
                </a:lnTo>
                <a:lnTo>
                  <a:pt x="184" y="244"/>
                </a:lnTo>
                <a:lnTo>
                  <a:pt x="183" y="247"/>
                </a:lnTo>
                <a:lnTo>
                  <a:pt x="181" y="251"/>
                </a:lnTo>
                <a:lnTo>
                  <a:pt x="181" y="256"/>
                </a:lnTo>
                <a:lnTo>
                  <a:pt x="181" y="256"/>
                </a:lnTo>
                <a:close/>
                <a:moveTo>
                  <a:pt x="508" y="253"/>
                </a:moveTo>
                <a:lnTo>
                  <a:pt x="508" y="253"/>
                </a:lnTo>
                <a:lnTo>
                  <a:pt x="512" y="253"/>
                </a:lnTo>
                <a:lnTo>
                  <a:pt x="515" y="251"/>
                </a:lnTo>
                <a:lnTo>
                  <a:pt x="515" y="251"/>
                </a:lnTo>
                <a:lnTo>
                  <a:pt x="512" y="250"/>
                </a:lnTo>
                <a:lnTo>
                  <a:pt x="511" y="247"/>
                </a:lnTo>
                <a:lnTo>
                  <a:pt x="509" y="244"/>
                </a:lnTo>
                <a:lnTo>
                  <a:pt x="506" y="242"/>
                </a:lnTo>
                <a:lnTo>
                  <a:pt x="506" y="242"/>
                </a:lnTo>
                <a:lnTo>
                  <a:pt x="506" y="247"/>
                </a:lnTo>
                <a:lnTo>
                  <a:pt x="508" y="253"/>
                </a:lnTo>
                <a:lnTo>
                  <a:pt x="508" y="253"/>
                </a:lnTo>
                <a:close/>
                <a:moveTo>
                  <a:pt x="723" y="248"/>
                </a:moveTo>
                <a:lnTo>
                  <a:pt x="723" y="248"/>
                </a:lnTo>
                <a:lnTo>
                  <a:pt x="726" y="253"/>
                </a:lnTo>
                <a:lnTo>
                  <a:pt x="726" y="253"/>
                </a:lnTo>
                <a:lnTo>
                  <a:pt x="727" y="250"/>
                </a:lnTo>
                <a:lnTo>
                  <a:pt x="727" y="247"/>
                </a:lnTo>
                <a:lnTo>
                  <a:pt x="726" y="244"/>
                </a:lnTo>
                <a:lnTo>
                  <a:pt x="724" y="242"/>
                </a:lnTo>
                <a:lnTo>
                  <a:pt x="724" y="242"/>
                </a:lnTo>
                <a:lnTo>
                  <a:pt x="724" y="244"/>
                </a:lnTo>
                <a:lnTo>
                  <a:pt x="723" y="245"/>
                </a:lnTo>
                <a:lnTo>
                  <a:pt x="723" y="247"/>
                </a:lnTo>
                <a:lnTo>
                  <a:pt x="723" y="248"/>
                </a:lnTo>
                <a:lnTo>
                  <a:pt x="723" y="248"/>
                </a:lnTo>
                <a:close/>
                <a:moveTo>
                  <a:pt x="343" y="244"/>
                </a:moveTo>
                <a:lnTo>
                  <a:pt x="343" y="244"/>
                </a:lnTo>
                <a:lnTo>
                  <a:pt x="345" y="248"/>
                </a:lnTo>
                <a:lnTo>
                  <a:pt x="346" y="253"/>
                </a:lnTo>
                <a:lnTo>
                  <a:pt x="346" y="253"/>
                </a:lnTo>
                <a:lnTo>
                  <a:pt x="354" y="253"/>
                </a:lnTo>
                <a:lnTo>
                  <a:pt x="354" y="253"/>
                </a:lnTo>
                <a:lnTo>
                  <a:pt x="352" y="247"/>
                </a:lnTo>
                <a:lnTo>
                  <a:pt x="352" y="242"/>
                </a:lnTo>
                <a:lnTo>
                  <a:pt x="352" y="242"/>
                </a:lnTo>
                <a:lnTo>
                  <a:pt x="343" y="244"/>
                </a:lnTo>
                <a:lnTo>
                  <a:pt x="343" y="244"/>
                </a:lnTo>
                <a:close/>
                <a:moveTo>
                  <a:pt x="160" y="245"/>
                </a:moveTo>
                <a:lnTo>
                  <a:pt x="160" y="245"/>
                </a:lnTo>
                <a:lnTo>
                  <a:pt x="160" y="248"/>
                </a:lnTo>
                <a:lnTo>
                  <a:pt x="160" y="253"/>
                </a:lnTo>
                <a:lnTo>
                  <a:pt x="160" y="253"/>
                </a:lnTo>
                <a:lnTo>
                  <a:pt x="165" y="254"/>
                </a:lnTo>
                <a:lnTo>
                  <a:pt x="168" y="251"/>
                </a:lnTo>
                <a:lnTo>
                  <a:pt x="171" y="248"/>
                </a:lnTo>
                <a:lnTo>
                  <a:pt x="172" y="244"/>
                </a:lnTo>
                <a:lnTo>
                  <a:pt x="172" y="244"/>
                </a:lnTo>
                <a:lnTo>
                  <a:pt x="166" y="245"/>
                </a:lnTo>
                <a:lnTo>
                  <a:pt x="163" y="245"/>
                </a:lnTo>
                <a:lnTo>
                  <a:pt x="160" y="245"/>
                </a:lnTo>
                <a:lnTo>
                  <a:pt x="160" y="245"/>
                </a:lnTo>
                <a:close/>
                <a:moveTo>
                  <a:pt x="232" y="253"/>
                </a:moveTo>
                <a:lnTo>
                  <a:pt x="232" y="253"/>
                </a:lnTo>
                <a:lnTo>
                  <a:pt x="236" y="253"/>
                </a:lnTo>
                <a:lnTo>
                  <a:pt x="236" y="253"/>
                </a:lnTo>
                <a:lnTo>
                  <a:pt x="235" y="247"/>
                </a:lnTo>
                <a:lnTo>
                  <a:pt x="233" y="244"/>
                </a:lnTo>
                <a:lnTo>
                  <a:pt x="233" y="244"/>
                </a:lnTo>
                <a:lnTo>
                  <a:pt x="233" y="248"/>
                </a:lnTo>
                <a:lnTo>
                  <a:pt x="232" y="253"/>
                </a:lnTo>
                <a:lnTo>
                  <a:pt x="232" y="253"/>
                </a:lnTo>
                <a:close/>
                <a:moveTo>
                  <a:pt x="223" y="245"/>
                </a:moveTo>
                <a:lnTo>
                  <a:pt x="223" y="245"/>
                </a:lnTo>
                <a:lnTo>
                  <a:pt x="223" y="248"/>
                </a:lnTo>
                <a:lnTo>
                  <a:pt x="223" y="253"/>
                </a:lnTo>
                <a:lnTo>
                  <a:pt x="223" y="253"/>
                </a:lnTo>
                <a:lnTo>
                  <a:pt x="224" y="253"/>
                </a:lnTo>
                <a:lnTo>
                  <a:pt x="227" y="253"/>
                </a:lnTo>
                <a:lnTo>
                  <a:pt x="227" y="253"/>
                </a:lnTo>
                <a:lnTo>
                  <a:pt x="227" y="245"/>
                </a:lnTo>
                <a:lnTo>
                  <a:pt x="226" y="244"/>
                </a:lnTo>
                <a:lnTo>
                  <a:pt x="223" y="245"/>
                </a:lnTo>
                <a:lnTo>
                  <a:pt x="223" y="245"/>
                </a:lnTo>
                <a:close/>
                <a:moveTo>
                  <a:pt x="261" y="248"/>
                </a:moveTo>
                <a:lnTo>
                  <a:pt x="261" y="248"/>
                </a:lnTo>
                <a:lnTo>
                  <a:pt x="264" y="250"/>
                </a:lnTo>
                <a:lnTo>
                  <a:pt x="265" y="250"/>
                </a:lnTo>
                <a:lnTo>
                  <a:pt x="265" y="248"/>
                </a:lnTo>
                <a:lnTo>
                  <a:pt x="265" y="248"/>
                </a:lnTo>
                <a:lnTo>
                  <a:pt x="265" y="245"/>
                </a:lnTo>
                <a:lnTo>
                  <a:pt x="262" y="244"/>
                </a:lnTo>
                <a:lnTo>
                  <a:pt x="262" y="244"/>
                </a:lnTo>
                <a:lnTo>
                  <a:pt x="261" y="245"/>
                </a:lnTo>
                <a:lnTo>
                  <a:pt x="261" y="248"/>
                </a:lnTo>
                <a:lnTo>
                  <a:pt x="261" y="248"/>
                </a:lnTo>
                <a:close/>
                <a:moveTo>
                  <a:pt x="503" y="253"/>
                </a:moveTo>
                <a:lnTo>
                  <a:pt x="503" y="253"/>
                </a:lnTo>
                <a:lnTo>
                  <a:pt x="500" y="244"/>
                </a:lnTo>
                <a:lnTo>
                  <a:pt x="500" y="244"/>
                </a:lnTo>
                <a:lnTo>
                  <a:pt x="500" y="251"/>
                </a:lnTo>
                <a:lnTo>
                  <a:pt x="500" y="253"/>
                </a:lnTo>
                <a:lnTo>
                  <a:pt x="503" y="253"/>
                </a:lnTo>
                <a:lnTo>
                  <a:pt x="503" y="253"/>
                </a:lnTo>
                <a:close/>
                <a:moveTo>
                  <a:pt x="691" y="257"/>
                </a:moveTo>
                <a:lnTo>
                  <a:pt x="691" y="257"/>
                </a:lnTo>
                <a:lnTo>
                  <a:pt x="694" y="257"/>
                </a:lnTo>
                <a:lnTo>
                  <a:pt x="695" y="256"/>
                </a:lnTo>
                <a:lnTo>
                  <a:pt x="695" y="251"/>
                </a:lnTo>
                <a:lnTo>
                  <a:pt x="694" y="248"/>
                </a:lnTo>
                <a:lnTo>
                  <a:pt x="691" y="245"/>
                </a:lnTo>
                <a:lnTo>
                  <a:pt x="691" y="245"/>
                </a:lnTo>
                <a:lnTo>
                  <a:pt x="691" y="257"/>
                </a:lnTo>
                <a:lnTo>
                  <a:pt x="691" y="257"/>
                </a:lnTo>
                <a:close/>
                <a:moveTo>
                  <a:pt x="154" y="245"/>
                </a:moveTo>
                <a:lnTo>
                  <a:pt x="154" y="245"/>
                </a:lnTo>
                <a:lnTo>
                  <a:pt x="152" y="247"/>
                </a:lnTo>
                <a:lnTo>
                  <a:pt x="149" y="247"/>
                </a:lnTo>
                <a:lnTo>
                  <a:pt x="146" y="247"/>
                </a:lnTo>
                <a:lnTo>
                  <a:pt x="146" y="247"/>
                </a:lnTo>
                <a:lnTo>
                  <a:pt x="146" y="251"/>
                </a:lnTo>
                <a:lnTo>
                  <a:pt x="146" y="251"/>
                </a:lnTo>
                <a:lnTo>
                  <a:pt x="151" y="253"/>
                </a:lnTo>
                <a:lnTo>
                  <a:pt x="155" y="253"/>
                </a:lnTo>
                <a:lnTo>
                  <a:pt x="155" y="253"/>
                </a:lnTo>
                <a:lnTo>
                  <a:pt x="155" y="248"/>
                </a:lnTo>
                <a:lnTo>
                  <a:pt x="155" y="247"/>
                </a:lnTo>
                <a:lnTo>
                  <a:pt x="154" y="245"/>
                </a:lnTo>
                <a:lnTo>
                  <a:pt x="154" y="245"/>
                </a:lnTo>
                <a:close/>
                <a:moveTo>
                  <a:pt x="328" y="247"/>
                </a:moveTo>
                <a:lnTo>
                  <a:pt x="328" y="247"/>
                </a:lnTo>
                <a:lnTo>
                  <a:pt x="331" y="251"/>
                </a:lnTo>
                <a:lnTo>
                  <a:pt x="332" y="253"/>
                </a:lnTo>
                <a:lnTo>
                  <a:pt x="335" y="253"/>
                </a:lnTo>
                <a:lnTo>
                  <a:pt x="335" y="253"/>
                </a:lnTo>
                <a:lnTo>
                  <a:pt x="335" y="250"/>
                </a:lnTo>
                <a:lnTo>
                  <a:pt x="335" y="247"/>
                </a:lnTo>
                <a:lnTo>
                  <a:pt x="335" y="247"/>
                </a:lnTo>
                <a:lnTo>
                  <a:pt x="331" y="245"/>
                </a:lnTo>
                <a:lnTo>
                  <a:pt x="328" y="247"/>
                </a:lnTo>
                <a:lnTo>
                  <a:pt x="328" y="247"/>
                </a:lnTo>
                <a:close/>
                <a:moveTo>
                  <a:pt x="471" y="254"/>
                </a:moveTo>
                <a:lnTo>
                  <a:pt x="471" y="254"/>
                </a:lnTo>
                <a:lnTo>
                  <a:pt x="477" y="254"/>
                </a:lnTo>
                <a:lnTo>
                  <a:pt x="482" y="253"/>
                </a:lnTo>
                <a:lnTo>
                  <a:pt x="486" y="250"/>
                </a:lnTo>
                <a:lnTo>
                  <a:pt x="488" y="247"/>
                </a:lnTo>
                <a:lnTo>
                  <a:pt x="488" y="247"/>
                </a:lnTo>
                <a:lnTo>
                  <a:pt x="476" y="248"/>
                </a:lnTo>
                <a:lnTo>
                  <a:pt x="471" y="250"/>
                </a:lnTo>
                <a:lnTo>
                  <a:pt x="470" y="251"/>
                </a:lnTo>
                <a:lnTo>
                  <a:pt x="471" y="254"/>
                </a:lnTo>
                <a:lnTo>
                  <a:pt x="471" y="254"/>
                </a:lnTo>
                <a:close/>
                <a:moveTo>
                  <a:pt x="412" y="251"/>
                </a:moveTo>
                <a:lnTo>
                  <a:pt x="412" y="251"/>
                </a:lnTo>
                <a:lnTo>
                  <a:pt x="416" y="251"/>
                </a:lnTo>
                <a:lnTo>
                  <a:pt x="418" y="250"/>
                </a:lnTo>
                <a:lnTo>
                  <a:pt x="418" y="250"/>
                </a:lnTo>
                <a:lnTo>
                  <a:pt x="415" y="248"/>
                </a:lnTo>
                <a:lnTo>
                  <a:pt x="412" y="247"/>
                </a:lnTo>
                <a:lnTo>
                  <a:pt x="412" y="247"/>
                </a:lnTo>
                <a:lnTo>
                  <a:pt x="412" y="251"/>
                </a:lnTo>
                <a:lnTo>
                  <a:pt x="412" y="251"/>
                </a:lnTo>
                <a:close/>
                <a:moveTo>
                  <a:pt x="316" y="247"/>
                </a:moveTo>
                <a:lnTo>
                  <a:pt x="316" y="247"/>
                </a:lnTo>
                <a:lnTo>
                  <a:pt x="316" y="256"/>
                </a:lnTo>
                <a:lnTo>
                  <a:pt x="316" y="256"/>
                </a:lnTo>
                <a:lnTo>
                  <a:pt x="322" y="254"/>
                </a:lnTo>
                <a:lnTo>
                  <a:pt x="326" y="253"/>
                </a:lnTo>
                <a:lnTo>
                  <a:pt x="326" y="253"/>
                </a:lnTo>
                <a:lnTo>
                  <a:pt x="325" y="251"/>
                </a:lnTo>
                <a:lnTo>
                  <a:pt x="322" y="248"/>
                </a:lnTo>
                <a:lnTo>
                  <a:pt x="320" y="247"/>
                </a:lnTo>
                <a:lnTo>
                  <a:pt x="316" y="247"/>
                </a:lnTo>
                <a:lnTo>
                  <a:pt x="316" y="247"/>
                </a:lnTo>
                <a:close/>
                <a:moveTo>
                  <a:pt x="53" y="263"/>
                </a:moveTo>
                <a:lnTo>
                  <a:pt x="53" y="263"/>
                </a:lnTo>
                <a:lnTo>
                  <a:pt x="56" y="263"/>
                </a:lnTo>
                <a:lnTo>
                  <a:pt x="58" y="266"/>
                </a:lnTo>
                <a:lnTo>
                  <a:pt x="62" y="270"/>
                </a:lnTo>
                <a:lnTo>
                  <a:pt x="62" y="270"/>
                </a:lnTo>
                <a:lnTo>
                  <a:pt x="61" y="259"/>
                </a:lnTo>
                <a:lnTo>
                  <a:pt x="59" y="248"/>
                </a:lnTo>
                <a:lnTo>
                  <a:pt x="59" y="248"/>
                </a:lnTo>
                <a:lnTo>
                  <a:pt x="58" y="248"/>
                </a:lnTo>
                <a:lnTo>
                  <a:pt x="56" y="247"/>
                </a:lnTo>
                <a:lnTo>
                  <a:pt x="56" y="247"/>
                </a:lnTo>
                <a:lnTo>
                  <a:pt x="53" y="263"/>
                </a:lnTo>
                <a:lnTo>
                  <a:pt x="53" y="263"/>
                </a:lnTo>
                <a:close/>
                <a:moveTo>
                  <a:pt x="575" y="250"/>
                </a:moveTo>
                <a:lnTo>
                  <a:pt x="575" y="250"/>
                </a:lnTo>
                <a:lnTo>
                  <a:pt x="578" y="250"/>
                </a:lnTo>
                <a:lnTo>
                  <a:pt x="581" y="251"/>
                </a:lnTo>
                <a:lnTo>
                  <a:pt x="581" y="251"/>
                </a:lnTo>
                <a:lnTo>
                  <a:pt x="581" y="248"/>
                </a:lnTo>
                <a:lnTo>
                  <a:pt x="581" y="248"/>
                </a:lnTo>
                <a:lnTo>
                  <a:pt x="581" y="247"/>
                </a:lnTo>
                <a:lnTo>
                  <a:pt x="581" y="247"/>
                </a:lnTo>
                <a:lnTo>
                  <a:pt x="579" y="248"/>
                </a:lnTo>
                <a:lnTo>
                  <a:pt x="578" y="248"/>
                </a:lnTo>
                <a:lnTo>
                  <a:pt x="576" y="248"/>
                </a:lnTo>
                <a:lnTo>
                  <a:pt x="575" y="250"/>
                </a:lnTo>
                <a:lnTo>
                  <a:pt x="575" y="250"/>
                </a:lnTo>
                <a:close/>
                <a:moveTo>
                  <a:pt x="306" y="256"/>
                </a:moveTo>
                <a:lnTo>
                  <a:pt x="306" y="256"/>
                </a:lnTo>
                <a:lnTo>
                  <a:pt x="309" y="256"/>
                </a:lnTo>
                <a:lnTo>
                  <a:pt x="311" y="257"/>
                </a:lnTo>
                <a:lnTo>
                  <a:pt x="311" y="257"/>
                </a:lnTo>
                <a:lnTo>
                  <a:pt x="311" y="251"/>
                </a:lnTo>
                <a:lnTo>
                  <a:pt x="311" y="250"/>
                </a:lnTo>
                <a:lnTo>
                  <a:pt x="309" y="248"/>
                </a:lnTo>
                <a:lnTo>
                  <a:pt x="309" y="248"/>
                </a:lnTo>
                <a:lnTo>
                  <a:pt x="308" y="250"/>
                </a:lnTo>
                <a:lnTo>
                  <a:pt x="308" y="251"/>
                </a:lnTo>
                <a:lnTo>
                  <a:pt x="308" y="254"/>
                </a:lnTo>
                <a:lnTo>
                  <a:pt x="306" y="256"/>
                </a:lnTo>
                <a:lnTo>
                  <a:pt x="306" y="256"/>
                </a:lnTo>
                <a:close/>
                <a:moveTo>
                  <a:pt x="377" y="250"/>
                </a:moveTo>
                <a:lnTo>
                  <a:pt x="377" y="250"/>
                </a:lnTo>
                <a:lnTo>
                  <a:pt x="375" y="250"/>
                </a:lnTo>
                <a:lnTo>
                  <a:pt x="375" y="248"/>
                </a:lnTo>
                <a:lnTo>
                  <a:pt x="373" y="248"/>
                </a:lnTo>
                <a:lnTo>
                  <a:pt x="372" y="248"/>
                </a:lnTo>
                <a:lnTo>
                  <a:pt x="372" y="248"/>
                </a:lnTo>
                <a:lnTo>
                  <a:pt x="372" y="250"/>
                </a:lnTo>
                <a:lnTo>
                  <a:pt x="373" y="251"/>
                </a:lnTo>
                <a:lnTo>
                  <a:pt x="375" y="251"/>
                </a:lnTo>
                <a:lnTo>
                  <a:pt x="377" y="250"/>
                </a:lnTo>
                <a:lnTo>
                  <a:pt x="377" y="250"/>
                </a:lnTo>
                <a:close/>
                <a:moveTo>
                  <a:pt x="299" y="251"/>
                </a:moveTo>
                <a:lnTo>
                  <a:pt x="299" y="251"/>
                </a:lnTo>
                <a:lnTo>
                  <a:pt x="300" y="253"/>
                </a:lnTo>
                <a:lnTo>
                  <a:pt x="302" y="256"/>
                </a:lnTo>
                <a:lnTo>
                  <a:pt x="302" y="256"/>
                </a:lnTo>
                <a:lnTo>
                  <a:pt x="302" y="253"/>
                </a:lnTo>
                <a:lnTo>
                  <a:pt x="302" y="248"/>
                </a:lnTo>
                <a:lnTo>
                  <a:pt x="302" y="248"/>
                </a:lnTo>
                <a:lnTo>
                  <a:pt x="300" y="250"/>
                </a:lnTo>
                <a:lnTo>
                  <a:pt x="299" y="250"/>
                </a:lnTo>
                <a:lnTo>
                  <a:pt x="299" y="251"/>
                </a:lnTo>
                <a:lnTo>
                  <a:pt x="299" y="251"/>
                </a:lnTo>
                <a:close/>
                <a:moveTo>
                  <a:pt x="341" y="253"/>
                </a:moveTo>
                <a:lnTo>
                  <a:pt x="341" y="253"/>
                </a:lnTo>
                <a:lnTo>
                  <a:pt x="341" y="253"/>
                </a:lnTo>
                <a:lnTo>
                  <a:pt x="341" y="251"/>
                </a:lnTo>
                <a:lnTo>
                  <a:pt x="340" y="248"/>
                </a:lnTo>
                <a:lnTo>
                  <a:pt x="340" y="248"/>
                </a:lnTo>
                <a:lnTo>
                  <a:pt x="340" y="251"/>
                </a:lnTo>
                <a:lnTo>
                  <a:pt x="340" y="253"/>
                </a:lnTo>
                <a:lnTo>
                  <a:pt x="341" y="253"/>
                </a:lnTo>
                <a:lnTo>
                  <a:pt x="341" y="253"/>
                </a:lnTo>
                <a:close/>
                <a:moveTo>
                  <a:pt x="601" y="256"/>
                </a:moveTo>
                <a:lnTo>
                  <a:pt x="601" y="256"/>
                </a:lnTo>
                <a:lnTo>
                  <a:pt x="601" y="254"/>
                </a:lnTo>
                <a:lnTo>
                  <a:pt x="601" y="253"/>
                </a:lnTo>
                <a:lnTo>
                  <a:pt x="601" y="248"/>
                </a:lnTo>
                <a:lnTo>
                  <a:pt x="601" y="248"/>
                </a:lnTo>
                <a:lnTo>
                  <a:pt x="596" y="248"/>
                </a:lnTo>
                <a:lnTo>
                  <a:pt x="596" y="248"/>
                </a:lnTo>
                <a:lnTo>
                  <a:pt x="598" y="253"/>
                </a:lnTo>
                <a:lnTo>
                  <a:pt x="598" y="256"/>
                </a:lnTo>
                <a:lnTo>
                  <a:pt x="601" y="256"/>
                </a:lnTo>
                <a:lnTo>
                  <a:pt x="601" y="256"/>
                </a:lnTo>
                <a:close/>
                <a:moveTo>
                  <a:pt x="117" y="250"/>
                </a:moveTo>
                <a:lnTo>
                  <a:pt x="117" y="250"/>
                </a:lnTo>
                <a:lnTo>
                  <a:pt x="117" y="254"/>
                </a:lnTo>
                <a:lnTo>
                  <a:pt x="119" y="257"/>
                </a:lnTo>
                <a:lnTo>
                  <a:pt x="119" y="257"/>
                </a:lnTo>
                <a:lnTo>
                  <a:pt x="123" y="257"/>
                </a:lnTo>
                <a:lnTo>
                  <a:pt x="126" y="256"/>
                </a:lnTo>
                <a:lnTo>
                  <a:pt x="126" y="256"/>
                </a:lnTo>
                <a:lnTo>
                  <a:pt x="123" y="251"/>
                </a:lnTo>
                <a:lnTo>
                  <a:pt x="120" y="250"/>
                </a:lnTo>
                <a:lnTo>
                  <a:pt x="117" y="250"/>
                </a:lnTo>
                <a:lnTo>
                  <a:pt x="117" y="250"/>
                </a:lnTo>
                <a:close/>
                <a:moveTo>
                  <a:pt x="210" y="254"/>
                </a:moveTo>
                <a:lnTo>
                  <a:pt x="210" y="254"/>
                </a:lnTo>
                <a:lnTo>
                  <a:pt x="213" y="254"/>
                </a:lnTo>
                <a:lnTo>
                  <a:pt x="213" y="254"/>
                </a:lnTo>
                <a:lnTo>
                  <a:pt x="213" y="251"/>
                </a:lnTo>
                <a:lnTo>
                  <a:pt x="213" y="250"/>
                </a:lnTo>
                <a:lnTo>
                  <a:pt x="213" y="250"/>
                </a:lnTo>
                <a:lnTo>
                  <a:pt x="213" y="250"/>
                </a:lnTo>
                <a:lnTo>
                  <a:pt x="212" y="251"/>
                </a:lnTo>
                <a:lnTo>
                  <a:pt x="212" y="251"/>
                </a:lnTo>
                <a:lnTo>
                  <a:pt x="210" y="253"/>
                </a:lnTo>
                <a:lnTo>
                  <a:pt x="210" y="254"/>
                </a:lnTo>
                <a:lnTo>
                  <a:pt x="210" y="254"/>
                </a:lnTo>
                <a:close/>
                <a:moveTo>
                  <a:pt x="65" y="257"/>
                </a:moveTo>
                <a:lnTo>
                  <a:pt x="65" y="257"/>
                </a:lnTo>
                <a:lnTo>
                  <a:pt x="67" y="256"/>
                </a:lnTo>
                <a:lnTo>
                  <a:pt x="69" y="254"/>
                </a:lnTo>
                <a:lnTo>
                  <a:pt x="70" y="250"/>
                </a:lnTo>
                <a:lnTo>
                  <a:pt x="70" y="250"/>
                </a:lnTo>
                <a:lnTo>
                  <a:pt x="65" y="250"/>
                </a:lnTo>
                <a:lnTo>
                  <a:pt x="65" y="250"/>
                </a:lnTo>
                <a:lnTo>
                  <a:pt x="65" y="254"/>
                </a:lnTo>
                <a:lnTo>
                  <a:pt x="65" y="257"/>
                </a:lnTo>
                <a:lnTo>
                  <a:pt x="65" y="257"/>
                </a:lnTo>
                <a:close/>
                <a:moveTo>
                  <a:pt x="175" y="254"/>
                </a:moveTo>
                <a:lnTo>
                  <a:pt x="175" y="254"/>
                </a:lnTo>
                <a:lnTo>
                  <a:pt x="177" y="254"/>
                </a:lnTo>
                <a:lnTo>
                  <a:pt x="177" y="253"/>
                </a:lnTo>
                <a:lnTo>
                  <a:pt x="177" y="251"/>
                </a:lnTo>
                <a:lnTo>
                  <a:pt x="175" y="250"/>
                </a:lnTo>
                <a:lnTo>
                  <a:pt x="175" y="250"/>
                </a:lnTo>
                <a:lnTo>
                  <a:pt x="175" y="253"/>
                </a:lnTo>
                <a:lnTo>
                  <a:pt x="175" y="254"/>
                </a:lnTo>
                <a:lnTo>
                  <a:pt x="175" y="254"/>
                </a:lnTo>
                <a:close/>
                <a:moveTo>
                  <a:pt x="564" y="256"/>
                </a:moveTo>
                <a:lnTo>
                  <a:pt x="564" y="256"/>
                </a:lnTo>
                <a:lnTo>
                  <a:pt x="569" y="256"/>
                </a:lnTo>
                <a:lnTo>
                  <a:pt x="569" y="256"/>
                </a:lnTo>
                <a:lnTo>
                  <a:pt x="569" y="253"/>
                </a:lnTo>
                <a:lnTo>
                  <a:pt x="569" y="251"/>
                </a:lnTo>
                <a:lnTo>
                  <a:pt x="569" y="251"/>
                </a:lnTo>
                <a:lnTo>
                  <a:pt x="567" y="250"/>
                </a:lnTo>
                <a:lnTo>
                  <a:pt x="563" y="250"/>
                </a:lnTo>
                <a:lnTo>
                  <a:pt x="563" y="250"/>
                </a:lnTo>
                <a:lnTo>
                  <a:pt x="564" y="253"/>
                </a:lnTo>
                <a:lnTo>
                  <a:pt x="564" y="253"/>
                </a:lnTo>
                <a:lnTo>
                  <a:pt x="564" y="256"/>
                </a:lnTo>
                <a:lnTo>
                  <a:pt x="564" y="256"/>
                </a:lnTo>
                <a:close/>
                <a:moveTo>
                  <a:pt x="651" y="256"/>
                </a:moveTo>
                <a:lnTo>
                  <a:pt x="651" y="256"/>
                </a:lnTo>
                <a:lnTo>
                  <a:pt x="651" y="254"/>
                </a:lnTo>
                <a:lnTo>
                  <a:pt x="649" y="253"/>
                </a:lnTo>
                <a:lnTo>
                  <a:pt x="649" y="251"/>
                </a:lnTo>
                <a:lnTo>
                  <a:pt x="648" y="250"/>
                </a:lnTo>
                <a:lnTo>
                  <a:pt x="648" y="250"/>
                </a:lnTo>
                <a:lnTo>
                  <a:pt x="649" y="254"/>
                </a:lnTo>
                <a:lnTo>
                  <a:pt x="649" y="256"/>
                </a:lnTo>
                <a:lnTo>
                  <a:pt x="651" y="256"/>
                </a:lnTo>
                <a:lnTo>
                  <a:pt x="651" y="256"/>
                </a:lnTo>
                <a:close/>
                <a:moveTo>
                  <a:pt x="280" y="253"/>
                </a:moveTo>
                <a:lnTo>
                  <a:pt x="280" y="253"/>
                </a:lnTo>
                <a:lnTo>
                  <a:pt x="287" y="254"/>
                </a:lnTo>
                <a:lnTo>
                  <a:pt x="293" y="254"/>
                </a:lnTo>
                <a:lnTo>
                  <a:pt x="293" y="254"/>
                </a:lnTo>
                <a:lnTo>
                  <a:pt x="293" y="251"/>
                </a:lnTo>
                <a:lnTo>
                  <a:pt x="293" y="251"/>
                </a:lnTo>
                <a:lnTo>
                  <a:pt x="285" y="251"/>
                </a:lnTo>
                <a:lnTo>
                  <a:pt x="280" y="253"/>
                </a:lnTo>
                <a:lnTo>
                  <a:pt x="280" y="253"/>
                </a:lnTo>
                <a:close/>
                <a:moveTo>
                  <a:pt x="607" y="253"/>
                </a:moveTo>
                <a:lnTo>
                  <a:pt x="607" y="253"/>
                </a:lnTo>
                <a:lnTo>
                  <a:pt x="607" y="254"/>
                </a:lnTo>
                <a:lnTo>
                  <a:pt x="610" y="256"/>
                </a:lnTo>
                <a:lnTo>
                  <a:pt x="613" y="256"/>
                </a:lnTo>
                <a:lnTo>
                  <a:pt x="614" y="254"/>
                </a:lnTo>
                <a:lnTo>
                  <a:pt x="614" y="254"/>
                </a:lnTo>
                <a:lnTo>
                  <a:pt x="613" y="254"/>
                </a:lnTo>
                <a:lnTo>
                  <a:pt x="613" y="253"/>
                </a:lnTo>
                <a:lnTo>
                  <a:pt x="613" y="253"/>
                </a:lnTo>
                <a:lnTo>
                  <a:pt x="610" y="251"/>
                </a:lnTo>
                <a:lnTo>
                  <a:pt x="607" y="253"/>
                </a:lnTo>
                <a:lnTo>
                  <a:pt x="607" y="253"/>
                </a:lnTo>
                <a:close/>
                <a:moveTo>
                  <a:pt x="709" y="253"/>
                </a:moveTo>
                <a:lnTo>
                  <a:pt x="709" y="253"/>
                </a:lnTo>
                <a:lnTo>
                  <a:pt x="710" y="257"/>
                </a:lnTo>
                <a:lnTo>
                  <a:pt x="712" y="259"/>
                </a:lnTo>
                <a:lnTo>
                  <a:pt x="713" y="260"/>
                </a:lnTo>
                <a:lnTo>
                  <a:pt x="713" y="260"/>
                </a:lnTo>
                <a:lnTo>
                  <a:pt x="713" y="251"/>
                </a:lnTo>
                <a:lnTo>
                  <a:pt x="713" y="251"/>
                </a:lnTo>
                <a:lnTo>
                  <a:pt x="709" y="253"/>
                </a:lnTo>
                <a:lnTo>
                  <a:pt x="709" y="253"/>
                </a:lnTo>
                <a:close/>
                <a:moveTo>
                  <a:pt x="546" y="256"/>
                </a:moveTo>
                <a:lnTo>
                  <a:pt x="546" y="256"/>
                </a:lnTo>
                <a:lnTo>
                  <a:pt x="549" y="256"/>
                </a:lnTo>
                <a:lnTo>
                  <a:pt x="549" y="256"/>
                </a:lnTo>
                <a:lnTo>
                  <a:pt x="549" y="253"/>
                </a:lnTo>
                <a:lnTo>
                  <a:pt x="546" y="253"/>
                </a:lnTo>
                <a:lnTo>
                  <a:pt x="546" y="253"/>
                </a:lnTo>
                <a:lnTo>
                  <a:pt x="546" y="256"/>
                </a:lnTo>
                <a:lnTo>
                  <a:pt x="546" y="256"/>
                </a:lnTo>
                <a:close/>
                <a:moveTo>
                  <a:pt x="578" y="254"/>
                </a:moveTo>
                <a:lnTo>
                  <a:pt x="578" y="254"/>
                </a:lnTo>
                <a:lnTo>
                  <a:pt x="572" y="253"/>
                </a:lnTo>
                <a:lnTo>
                  <a:pt x="572" y="253"/>
                </a:lnTo>
                <a:lnTo>
                  <a:pt x="573" y="256"/>
                </a:lnTo>
                <a:lnTo>
                  <a:pt x="573" y="256"/>
                </a:lnTo>
                <a:lnTo>
                  <a:pt x="578" y="254"/>
                </a:lnTo>
                <a:lnTo>
                  <a:pt x="578" y="254"/>
                </a:lnTo>
                <a:close/>
                <a:moveTo>
                  <a:pt x="248" y="257"/>
                </a:moveTo>
                <a:lnTo>
                  <a:pt x="248" y="257"/>
                </a:lnTo>
                <a:lnTo>
                  <a:pt x="250" y="256"/>
                </a:lnTo>
                <a:lnTo>
                  <a:pt x="250" y="256"/>
                </a:lnTo>
                <a:lnTo>
                  <a:pt x="250" y="256"/>
                </a:lnTo>
                <a:lnTo>
                  <a:pt x="250" y="254"/>
                </a:lnTo>
                <a:lnTo>
                  <a:pt x="248" y="254"/>
                </a:lnTo>
                <a:lnTo>
                  <a:pt x="248" y="254"/>
                </a:lnTo>
                <a:lnTo>
                  <a:pt x="247" y="256"/>
                </a:lnTo>
                <a:lnTo>
                  <a:pt x="247" y="257"/>
                </a:lnTo>
                <a:lnTo>
                  <a:pt x="248" y="257"/>
                </a:lnTo>
                <a:lnTo>
                  <a:pt x="248" y="257"/>
                </a:lnTo>
                <a:close/>
                <a:moveTo>
                  <a:pt x="270" y="257"/>
                </a:moveTo>
                <a:lnTo>
                  <a:pt x="270" y="257"/>
                </a:lnTo>
                <a:lnTo>
                  <a:pt x="268" y="256"/>
                </a:lnTo>
                <a:lnTo>
                  <a:pt x="267" y="254"/>
                </a:lnTo>
                <a:lnTo>
                  <a:pt x="262" y="256"/>
                </a:lnTo>
                <a:lnTo>
                  <a:pt x="262" y="256"/>
                </a:lnTo>
                <a:lnTo>
                  <a:pt x="265" y="257"/>
                </a:lnTo>
                <a:lnTo>
                  <a:pt x="270" y="257"/>
                </a:lnTo>
                <a:lnTo>
                  <a:pt x="270" y="257"/>
                </a:lnTo>
                <a:close/>
                <a:moveTo>
                  <a:pt x="146" y="257"/>
                </a:moveTo>
                <a:lnTo>
                  <a:pt x="146" y="257"/>
                </a:lnTo>
                <a:lnTo>
                  <a:pt x="149" y="257"/>
                </a:lnTo>
                <a:lnTo>
                  <a:pt x="151" y="257"/>
                </a:lnTo>
                <a:lnTo>
                  <a:pt x="151" y="257"/>
                </a:lnTo>
                <a:lnTo>
                  <a:pt x="151" y="256"/>
                </a:lnTo>
                <a:lnTo>
                  <a:pt x="149" y="256"/>
                </a:lnTo>
                <a:lnTo>
                  <a:pt x="146" y="257"/>
                </a:lnTo>
                <a:lnTo>
                  <a:pt x="146" y="257"/>
                </a:lnTo>
                <a:close/>
                <a:moveTo>
                  <a:pt x="738" y="263"/>
                </a:moveTo>
                <a:lnTo>
                  <a:pt x="738" y="263"/>
                </a:lnTo>
                <a:lnTo>
                  <a:pt x="738" y="259"/>
                </a:lnTo>
                <a:lnTo>
                  <a:pt x="736" y="257"/>
                </a:lnTo>
                <a:lnTo>
                  <a:pt x="735" y="257"/>
                </a:lnTo>
                <a:lnTo>
                  <a:pt x="735" y="257"/>
                </a:lnTo>
                <a:lnTo>
                  <a:pt x="736" y="260"/>
                </a:lnTo>
                <a:lnTo>
                  <a:pt x="738" y="263"/>
                </a:lnTo>
                <a:lnTo>
                  <a:pt x="738" y="263"/>
                </a:lnTo>
                <a:close/>
                <a:moveTo>
                  <a:pt x="90" y="260"/>
                </a:moveTo>
                <a:lnTo>
                  <a:pt x="90" y="260"/>
                </a:lnTo>
                <a:lnTo>
                  <a:pt x="90" y="260"/>
                </a:lnTo>
                <a:lnTo>
                  <a:pt x="88" y="260"/>
                </a:lnTo>
                <a:lnTo>
                  <a:pt x="87" y="263"/>
                </a:lnTo>
                <a:lnTo>
                  <a:pt x="85" y="273"/>
                </a:lnTo>
                <a:lnTo>
                  <a:pt x="85" y="273"/>
                </a:lnTo>
                <a:lnTo>
                  <a:pt x="87" y="277"/>
                </a:lnTo>
                <a:lnTo>
                  <a:pt x="88" y="283"/>
                </a:lnTo>
                <a:lnTo>
                  <a:pt x="91" y="291"/>
                </a:lnTo>
                <a:lnTo>
                  <a:pt x="91" y="291"/>
                </a:lnTo>
                <a:lnTo>
                  <a:pt x="94" y="288"/>
                </a:lnTo>
                <a:lnTo>
                  <a:pt x="96" y="283"/>
                </a:lnTo>
                <a:lnTo>
                  <a:pt x="98" y="279"/>
                </a:lnTo>
                <a:lnTo>
                  <a:pt x="96" y="274"/>
                </a:lnTo>
                <a:lnTo>
                  <a:pt x="94" y="265"/>
                </a:lnTo>
                <a:lnTo>
                  <a:pt x="90" y="257"/>
                </a:lnTo>
                <a:lnTo>
                  <a:pt x="90" y="257"/>
                </a:lnTo>
                <a:lnTo>
                  <a:pt x="90" y="259"/>
                </a:lnTo>
                <a:lnTo>
                  <a:pt x="90" y="260"/>
                </a:lnTo>
                <a:lnTo>
                  <a:pt x="90" y="260"/>
                </a:lnTo>
                <a:close/>
                <a:moveTo>
                  <a:pt x="759" y="277"/>
                </a:moveTo>
                <a:lnTo>
                  <a:pt x="759" y="277"/>
                </a:lnTo>
                <a:lnTo>
                  <a:pt x="761" y="280"/>
                </a:lnTo>
                <a:lnTo>
                  <a:pt x="762" y="283"/>
                </a:lnTo>
                <a:lnTo>
                  <a:pt x="765" y="285"/>
                </a:lnTo>
                <a:lnTo>
                  <a:pt x="768" y="288"/>
                </a:lnTo>
                <a:lnTo>
                  <a:pt x="768" y="288"/>
                </a:lnTo>
                <a:lnTo>
                  <a:pt x="768" y="280"/>
                </a:lnTo>
                <a:lnTo>
                  <a:pt x="768" y="271"/>
                </a:lnTo>
                <a:lnTo>
                  <a:pt x="767" y="263"/>
                </a:lnTo>
                <a:lnTo>
                  <a:pt x="765" y="260"/>
                </a:lnTo>
                <a:lnTo>
                  <a:pt x="764" y="257"/>
                </a:lnTo>
                <a:lnTo>
                  <a:pt x="764" y="257"/>
                </a:lnTo>
                <a:lnTo>
                  <a:pt x="761" y="268"/>
                </a:lnTo>
                <a:lnTo>
                  <a:pt x="759" y="277"/>
                </a:lnTo>
                <a:lnTo>
                  <a:pt x="759" y="277"/>
                </a:lnTo>
                <a:close/>
                <a:moveTo>
                  <a:pt x="99" y="265"/>
                </a:moveTo>
                <a:lnTo>
                  <a:pt x="99" y="265"/>
                </a:lnTo>
                <a:lnTo>
                  <a:pt x="101" y="265"/>
                </a:lnTo>
                <a:lnTo>
                  <a:pt x="101" y="263"/>
                </a:lnTo>
                <a:lnTo>
                  <a:pt x="101" y="259"/>
                </a:lnTo>
                <a:lnTo>
                  <a:pt x="101" y="259"/>
                </a:lnTo>
                <a:lnTo>
                  <a:pt x="99" y="259"/>
                </a:lnTo>
                <a:lnTo>
                  <a:pt x="98" y="257"/>
                </a:lnTo>
                <a:lnTo>
                  <a:pt x="98" y="257"/>
                </a:lnTo>
                <a:lnTo>
                  <a:pt x="98" y="262"/>
                </a:lnTo>
                <a:lnTo>
                  <a:pt x="99" y="265"/>
                </a:lnTo>
                <a:lnTo>
                  <a:pt x="99" y="265"/>
                </a:lnTo>
                <a:close/>
                <a:moveTo>
                  <a:pt x="180" y="263"/>
                </a:moveTo>
                <a:lnTo>
                  <a:pt x="180" y="263"/>
                </a:lnTo>
                <a:lnTo>
                  <a:pt x="177" y="276"/>
                </a:lnTo>
                <a:lnTo>
                  <a:pt x="177" y="276"/>
                </a:lnTo>
                <a:lnTo>
                  <a:pt x="183" y="279"/>
                </a:lnTo>
                <a:lnTo>
                  <a:pt x="189" y="283"/>
                </a:lnTo>
                <a:lnTo>
                  <a:pt x="189" y="283"/>
                </a:lnTo>
                <a:lnTo>
                  <a:pt x="197" y="282"/>
                </a:lnTo>
                <a:lnTo>
                  <a:pt x="197" y="282"/>
                </a:lnTo>
                <a:lnTo>
                  <a:pt x="192" y="259"/>
                </a:lnTo>
                <a:lnTo>
                  <a:pt x="192" y="259"/>
                </a:lnTo>
                <a:lnTo>
                  <a:pt x="187" y="260"/>
                </a:lnTo>
                <a:lnTo>
                  <a:pt x="184" y="260"/>
                </a:lnTo>
                <a:lnTo>
                  <a:pt x="180" y="263"/>
                </a:lnTo>
                <a:lnTo>
                  <a:pt x="180" y="263"/>
                </a:lnTo>
                <a:close/>
                <a:moveTo>
                  <a:pt x="547" y="260"/>
                </a:moveTo>
                <a:lnTo>
                  <a:pt x="547" y="260"/>
                </a:lnTo>
                <a:lnTo>
                  <a:pt x="547" y="262"/>
                </a:lnTo>
                <a:lnTo>
                  <a:pt x="549" y="262"/>
                </a:lnTo>
                <a:lnTo>
                  <a:pt x="552" y="260"/>
                </a:lnTo>
                <a:lnTo>
                  <a:pt x="552" y="260"/>
                </a:lnTo>
                <a:lnTo>
                  <a:pt x="552" y="259"/>
                </a:lnTo>
                <a:lnTo>
                  <a:pt x="552" y="259"/>
                </a:lnTo>
                <a:lnTo>
                  <a:pt x="549" y="260"/>
                </a:lnTo>
                <a:lnTo>
                  <a:pt x="547" y="260"/>
                </a:lnTo>
                <a:lnTo>
                  <a:pt x="547" y="260"/>
                </a:lnTo>
                <a:close/>
                <a:moveTo>
                  <a:pt x="691" y="265"/>
                </a:moveTo>
                <a:lnTo>
                  <a:pt x="691" y="265"/>
                </a:lnTo>
                <a:lnTo>
                  <a:pt x="692" y="266"/>
                </a:lnTo>
                <a:lnTo>
                  <a:pt x="692" y="268"/>
                </a:lnTo>
                <a:lnTo>
                  <a:pt x="692" y="271"/>
                </a:lnTo>
                <a:lnTo>
                  <a:pt x="692" y="273"/>
                </a:lnTo>
                <a:lnTo>
                  <a:pt x="692" y="273"/>
                </a:lnTo>
                <a:lnTo>
                  <a:pt x="695" y="270"/>
                </a:lnTo>
                <a:lnTo>
                  <a:pt x="697" y="266"/>
                </a:lnTo>
                <a:lnTo>
                  <a:pt x="700" y="259"/>
                </a:lnTo>
                <a:lnTo>
                  <a:pt x="700" y="259"/>
                </a:lnTo>
                <a:lnTo>
                  <a:pt x="698" y="262"/>
                </a:lnTo>
                <a:lnTo>
                  <a:pt x="695" y="262"/>
                </a:lnTo>
                <a:lnTo>
                  <a:pt x="694" y="263"/>
                </a:lnTo>
                <a:lnTo>
                  <a:pt x="691" y="265"/>
                </a:lnTo>
                <a:lnTo>
                  <a:pt x="691" y="265"/>
                </a:lnTo>
                <a:close/>
                <a:moveTo>
                  <a:pt x="197" y="260"/>
                </a:moveTo>
                <a:lnTo>
                  <a:pt x="197" y="260"/>
                </a:lnTo>
                <a:lnTo>
                  <a:pt x="198" y="265"/>
                </a:lnTo>
                <a:lnTo>
                  <a:pt x="198" y="270"/>
                </a:lnTo>
                <a:lnTo>
                  <a:pt x="201" y="279"/>
                </a:lnTo>
                <a:lnTo>
                  <a:pt x="201" y="279"/>
                </a:lnTo>
                <a:lnTo>
                  <a:pt x="203" y="279"/>
                </a:lnTo>
                <a:lnTo>
                  <a:pt x="206" y="277"/>
                </a:lnTo>
                <a:lnTo>
                  <a:pt x="206" y="277"/>
                </a:lnTo>
                <a:lnTo>
                  <a:pt x="206" y="271"/>
                </a:lnTo>
                <a:lnTo>
                  <a:pt x="206" y="263"/>
                </a:lnTo>
                <a:lnTo>
                  <a:pt x="206" y="263"/>
                </a:lnTo>
                <a:lnTo>
                  <a:pt x="203" y="260"/>
                </a:lnTo>
                <a:lnTo>
                  <a:pt x="200" y="260"/>
                </a:lnTo>
                <a:lnTo>
                  <a:pt x="197" y="260"/>
                </a:lnTo>
                <a:lnTo>
                  <a:pt x="197" y="260"/>
                </a:lnTo>
                <a:close/>
                <a:moveTo>
                  <a:pt x="479" y="262"/>
                </a:moveTo>
                <a:lnTo>
                  <a:pt x="479" y="262"/>
                </a:lnTo>
                <a:lnTo>
                  <a:pt x="482" y="263"/>
                </a:lnTo>
                <a:lnTo>
                  <a:pt x="483" y="265"/>
                </a:lnTo>
                <a:lnTo>
                  <a:pt x="491" y="265"/>
                </a:lnTo>
                <a:lnTo>
                  <a:pt x="491" y="265"/>
                </a:lnTo>
                <a:lnTo>
                  <a:pt x="491" y="262"/>
                </a:lnTo>
                <a:lnTo>
                  <a:pt x="491" y="260"/>
                </a:lnTo>
                <a:lnTo>
                  <a:pt x="491" y="260"/>
                </a:lnTo>
                <a:lnTo>
                  <a:pt x="483" y="260"/>
                </a:lnTo>
                <a:lnTo>
                  <a:pt x="479" y="262"/>
                </a:lnTo>
                <a:lnTo>
                  <a:pt x="479" y="262"/>
                </a:lnTo>
                <a:close/>
                <a:moveTo>
                  <a:pt x="499" y="265"/>
                </a:moveTo>
                <a:lnTo>
                  <a:pt x="499" y="265"/>
                </a:lnTo>
                <a:lnTo>
                  <a:pt x="502" y="265"/>
                </a:lnTo>
                <a:lnTo>
                  <a:pt x="505" y="265"/>
                </a:lnTo>
                <a:lnTo>
                  <a:pt x="505" y="265"/>
                </a:lnTo>
                <a:lnTo>
                  <a:pt x="505" y="262"/>
                </a:lnTo>
                <a:lnTo>
                  <a:pt x="503" y="260"/>
                </a:lnTo>
                <a:lnTo>
                  <a:pt x="499" y="260"/>
                </a:lnTo>
                <a:lnTo>
                  <a:pt x="499" y="260"/>
                </a:lnTo>
                <a:lnTo>
                  <a:pt x="499" y="262"/>
                </a:lnTo>
                <a:lnTo>
                  <a:pt x="499" y="265"/>
                </a:lnTo>
                <a:lnTo>
                  <a:pt x="499" y="265"/>
                </a:lnTo>
                <a:close/>
                <a:moveTo>
                  <a:pt x="163" y="266"/>
                </a:moveTo>
                <a:lnTo>
                  <a:pt x="163" y="266"/>
                </a:lnTo>
                <a:lnTo>
                  <a:pt x="166" y="263"/>
                </a:lnTo>
                <a:lnTo>
                  <a:pt x="168" y="262"/>
                </a:lnTo>
                <a:lnTo>
                  <a:pt x="166" y="260"/>
                </a:lnTo>
                <a:lnTo>
                  <a:pt x="166" y="260"/>
                </a:lnTo>
                <a:lnTo>
                  <a:pt x="163" y="263"/>
                </a:lnTo>
                <a:lnTo>
                  <a:pt x="163" y="265"/>
                </a:lnTo>
                <a:lnTo>
                  <a:pt x="163" y="266"/>
                </a:lnTo>
                <a:lnTo>
                  <a:pt x="163" y="266"/>
                </a:lnTo>
                <a:close/>
                <a:moveTo>
                  <a:pt x="572" y="262"/>
                </a:moveTo>
                <a:lnTo>
                  <a:pt x="572" y="262"/>
                </a:lnTo>
                <a:lnTo>
                  <a:pt x="575" y="262"/>
                </a:lnTo>
                <a:lnTo>
                  <a:pt x="576" y="262"/>
                </a:lnTo>
                <a:lnTo>
                  <a:pt x="579" y="263"/>
                </a:lnTo>
                <a:lnTo>
                  <a:pt x="581" y="262"/>
                </a:lnTo>
                <a:lnTo>
                  <a:pt x="581" y="262"/>
                </a:lnTo>
                <a:lnTo>
                  <a:pt x="575" y="260"/>
                </a:lnTo>
                <a:lnTo>
                  <a:pt x="573" y="260"/>
                </a:lnTo>
                <a:lnTo>
                  <a:pt x="572" y="262"/>
                </a:lnTo>
                <a:lnTo>
                  <a:pt x="572" y="262"/>
                </a:lnTo>
                <a:close/>
                <a:moveTo>
                  <a:pt x="608" y="262"/>
                </a:moveTo>
                <a:lnTo>
                  <a:pt x="608" y="262"/>
                </a:lnTo>
                <a:lnTo>
                  <a:pt x="611" y="262"/>
                </a:lnTo>
                <a:lnTo>
                  <a:pt x="613" y="262"/>
                </a:lnTo>
                <a:lnTo>
                  <a:pt x="613" y="260"/>
                </a:lnTo>
                <a:lnTo>
                  <a:pt x="613" y="260"/>
                </a:lnTo>
                <a:lnTo>
                  <a:pt x="610" y="260"/>
                </a:lnTo>
                <a:lnTo>
                  <a:pt x="608" y="260"/>
                </a:lnTo>
                <a:lnTo>
                  <a:pt x="608" y="262"/>
                </a:lnTo>
                <a:lnTo>
                  <a:pt x="608" y="262"/>
                </a:lnTo>
                <a:close/>
                <a:moveTo>
                  <a:pt x="649" y="260"/>
                </a:moveTo>
                <a:lnTo>
                  <a:pt x="649" y="260"/>
                </a:lnTo>
                <a:lnTo>
                  <a:pt x="648" y="271"/>
                </a:lnTo>
                <a:lnTo>
                  <a:pt x="649" y="283"/>
                </a:lnTo>
                <a:lnTo>
                  <a:pt x="653" y="295"/>
                </a:lnTo>
                <a:lnTo>
                  <a:pt x="657" y="306"/>
                </a:lnTo>
                <a:lnTo>
                  <a:pt x="657" y="306"/>
                </a:lnTo>
                <a:lnTo>
                  <a:pt x="659" y="294"/>
                </a:lnTo>
                <a:lnTo>
                  <a:pt x="659" y="283"/>
                </a:lnTo>
                <a:lnTo>
                  <a:pt x="657" y="271"/>
                </a:lnTo>
                <a:lnTo>
                  <a:pt x="654" y="260"/>
                </a:lnTo>
                <a:lnTo>
                  <a:pt x="654" y="260"/>
                </a:lnTo>
                <a:lnTo>
                  <a:pt x="649" y="260"/>
                </a:lnTo>
                <a:lnTo>
                  <a:pt x="649" y="260"/>
                </a:lnTo>
                <a:close/>
                <a:moveTo>
                  <a:pt x="146" y="263"/>
                </a:moveTo>
                <a:lnTo>
                  <a:pt x="146" y="263"/>
                </a:lnTo>
                <a:lnTo>
                  <a:pt x="151" y="271"/>
                </a:lnTo>
                <a:lnTo>
                  <a:pt x="151" y="271"/>
                </a:lnTo>
                <a:lnTo>
                  <a:pt x="155" y="268"/>
                </a:lnTo>
                <a:lnTo>
                  <a:pt x="157" y="262"/>
                </a:lnTo>
                <a:lnTo>
                  <a:pt x="157" y="262"/>
                </a:lnTo>
                <a:lnTo>
                  <a:pt x="151" y="262"/>
                </a:lnTo>
                <a:lnTo>
                  <a:pt x="146" y="263"/>
                </a:lnTo>
                <a:lnTo>
                  <a:pt x="146" y="263"/>
                </a:lnTo>
                <a:close/>
                <a:moveTo>
                  <a:pt x="334" y="266"/>
                </a:moveTo>
                <a:lnTo>
                  <a:pt x="334" y="266"/>
                </a:lnTo>
                <a:lnTo>
                  <a:pt x="334" y="262"/>
                </a:lnTo>
                <a:lnTo>
                  <a:pt x="334" y="262"/>
                </a:lnTo>
                <a:lnTo>
                  <a:pt x="328" y="262"/>
                </a:lnTo>
                <a:lnTo>
                  <a:pt x="323" y="262"/>
                </a:lnTo>
                <a:lnTo>
                  <a:pt x="323" y="262"/>
                </a:lnTo>
                <a:lnTo>
                  <a:pt x="326" y="265"/>
                </a:lnTo>
                <a:lnTo>
                  <a:pt x="334" y="266"/>
                </a:lnTo>
                <a:lnTo>
                  <a:pt x="334" y="266"/>
                </a:lnTo>
                <a:close/>
                <a:moveTo>
                  <a:pt x="343" y="263"/>
                </a:moveTo>
                <a:lnTo>
                  <a:pt x="343" y="263"/>
                </a:lnTo>
                <a:lnTo>
                  <a:pt x="346" y="265"/>
                </a:lnTo>
                <a:lnTo>
                  <a:pt x="346" y="266"/>
                </a:lnTo>
                <a:lnTo>
                  <a:pt x="349" y="266"/>
                </a:lnTo>
                <a:lnTo>
                  <a:pt x="349" y="266"/>
                </a:lnTo>
                <a:lnTo>
                  <a:pt x="348" y="263"/>
                </a:lnTo>
                <a:lnTo>
                  <a:pt x="346" y="262"/>
                </a:lnTo>
                <a:lnTo>
                  <a:pt x="345" y="262"/>
                </a:lnTo>
                <a:lnTo>
                  <a:pt x="343" y="263"/>
                </a:lnTo>
                <a:lnTo>
                  <a:pt x="343" y="263"/>
                </a:lnTo>
                <a:close/>
                <a:moveTo>
                  <a:pt x="517" y="262"/>
                </a:moveTo>
                <a:lnTo>
                  <a:pt x="517" y="262"/>
                </a:lnTo>
                <a:lnTo>
                  <a:pt x="517" y="262"/>
                </a:lnTo>
                <a:lnTo>
                  <a:pt x="514" y="262"/>
                </a:lnTo>
                <a:lnTo>
                  <a:pt x="511" y="262"/>
                </a:lnTo>
                <a:lnTo>
                  <a:pt x="511" y="262"/>
                </a:lnTo>
                <a:lnTo>
                  <a:pt x="511" y="263"/>
                </a:lnTo>
                <a:lnTo>
                  <a:pt x="511" y="263"/>
                </a:lnTo>
                <a:lnTo>
                  <a:pt x="512" y="265"/>
                </a:lnTo>
                <a:lnTo>
                  <a:pt x="515" y="265"/>
                </a:lnTo>
                <a:lnTo>
                  <a:pt x="517" y="263"/>
                </a:lnTo>
                <a:lnTo>
                  <a:pt x="517" y="262"/>
                </a:lnTo>
                <a:lnTo>
                  <a:pt x="517" y="262"/>
                </a:lnTo>
                <a:close/>
                <a:moveTo>
                  <a:pt x="128" y="270"/>
                </a:moveTo>
                <a:lnTo>
                  <a:pt x="128" y="270"/>
                </a:lnTo>
                <a:lnTo>
                  <a:pt x="126" y="265"/>
                </a:lnTo>
                <a:lnTo>
                  <a:pt x="126" y="263"/>
                </a:lnTo>
                <a:lnTo>
                  <a:pt x="125" y="262"/>
                </a:lnTo>
                <a:lnTo>
                  <a:pt x="125" y="262"/>
                </a:lnTo>
                <a:lnTo>
                  <a:pt x="125" y="266"/>
                </a:lnTo>
                <a:lnTo>
                  <a:pt x="128" y="270"/>
                </a:lnTo>
                <a:lnTo>
                  <a:pt x="128" y="270"/>
                </a:lnTo>
                <a:close/>
                <a:moveTo>
                  <a:pt x="386" y="263"/>
                </a:moveTo>
                <a:lnTo>
                  <a:pt x="386" y="263"/>
                </a:lnTo>
                <a:lnTo>
                  <a:pt x="386" y="263"/>
                </a:lnTo>
                <a:lnTo>
                  <a:pt x="387" y="265"/>
                </a:lnTo>
                <a:lnTo>
                  <a:pt x="389" y="265"/>
                </a:lnTo>
                <a:lnTo>
                  <a:pt x="389" y="265"/>
                </a:lnTo>
                <a:lnTo>
                  <a:pt x="389" y="263"/>
                </a:lnTo>
                <a:lnTo>
                  <a:pt x="387" y="262"/>
                </a:lnTo>
                <a:lnTo>
                  <a:pt x="386" y="263"/>
                </a:lnTo>
                <a:lnTo>
                  <a:pt x="386" y="263"/>
                </a:lnTo>
                <a:close/>
                <a:moveTo>
                  <a:pt x="662" y="268"/>
                </a:moveTo>
                <a:lnTo>
                  <a:pt x="662" y="268"/>
                </a:lnTo>
                <a:lnTo>
                  <a:pt x="662" y="266"/>
                </a:lnTo>
                <a:lnTo>
                  <a:pt x="662" y="265"/>
                </a:lnTo>
                <a:lnTo>
                  <a:pt x="660" y="262"/>
                </a:lnTo>
                <a:lnTo>
                  <a:pt x="660" y="263"/>
                </a:lnTo>
                <a:lnTo>
                  <a:pt x="660" y="263"/>
                </a:lnTo>
                <a:lnTo>
                  <a:pt x="660" y="265"/>
                </a:lnTo>
                <a:lnTo>
                  <a:pt x="660" y="266"/>
                </a:lnTo>
                <a:lnTo>
                  <a:pt x="662" y="268"/>
                </a:lnTo>
                <a:lnTo>
                  <a:pt x="662" y="268"/>
                </a:lnTo>
                <a:lnTo>
                  <a:pt x="662" y="268"/>
                </a:lnTo>
                <a:close/>
                <a:moveTo>
                  <a:pt x="143" y="277"/>
                </a:moveTo>
                <a:lnTo>
                  <a:pt x="143" y="277"/>
                </a:lnTo>
                <a:lnTo>
                  <a:pt x="145" y="273"/>
                </a:lnTo>
                <a:lnTo>
                  <a:pt x="143" y="270"/>
                </a:lnTo>
                <a:lnTo>
                  <a:pt x="140" y="265"/>
                </a:lnTo>
                <a:lnTo>
                  <a:pt x="137" y="263"/>
                </a:lnTo>
                <a:lnTo>
                  <a:pt x="137" y="263"/>
                </a:lnTo>
                <a:lnTo>
                  <a:pt x="140" y="271"/>
                </a:lnTo>
                <a:lnTo>
                  <a:pt x="143" y="277"/>
                </a:lnTo>
                <a:lnTo>
                  <a:pt x="143" y="277"/>
                </a:lnTo>
                <a:close/>
                <a:moveTo>
                  <a:pt x="76" y="297"/>
                </a:moveTo>
                <a:lnTo>
                  <a:pt x="76" y="297"/>
                </a:lnTo>
                <a:lnTo>
                  <a:pt x="78" y="289"/>
                </a:lnTo>
                <a:lnTo>
                  <a:pt x="78" y="280"/>
                </a:lnTo>
                <a:lnTo>
                  <a:pt x="78" y="280"/>
                </a:lnTo>
                <a:lnTo>
                  <a:pt x="78" y="280"/>
                </a:lnTo>
                <a:lnTo>
                  <a:pt x="76" y="282"/>
                </a:lnTo>
                <a:lnTo>
                  <a:pt x="76" y="282"/>
                </a:lnTo>
                <a:lnTo>
                  <a:pt x="75" y="282"/>
                </a:lnTo>
                <a:lnTo>
                  <a:pt x="75" y="282"/>
                </a:lnTo>
                <a:lnTo>
                  <a:pt x="78" y="273"/>
                </a:lnTo>
                <a:lnTo>
                  <a:pt x="78" y="268"/>
                </a:lnTo>
                <a:lnTo>
                  <a:pt x="75" y="263"/>
                </a:lnTo>
                <a:lnTo>
                  <a:pt x="75" y="263"/>
                </a:lnTo>
                <a:lnTo>
                  <a:pt x="73" y="273"/>
                </a:lnTo>
                <a:lnTo>
                  <a:pt x="72" y="282"/>
                </a:lnTo>
                <a:lnTo>
                  <a:pt x="72" y="289"/>
                </a:lnTo>
                <a:lnTo>
                  <a:pt x="73" y="294"/>
                </a:lnTo>
                <a:lnTo>
                  <a:pt x="76" y="297"/>
                </a:lnTo>
                <a:lnTo>
                  <a:pt x="76" y="297"/>
                </a:lnTo>
                <a:close/>
                <a:moveTo>
                  <a:pt x="215" y="273"/>
                </a:moveTo>
                <a:lnTo>
                  <a:pt x="215" y="273"/>
                </a:lnTo>
                <a:lnTo>
                  <a:pt x="219" y="270"/>
                </a:lnTo>
                <a:lnTo>
                  <a:pt x="224" y="266"/>
                </a:lnTo>
                <a:lnTo>
                  <a:pt x="224" y="266"/>
                </a:lnTo>
                <a:lnTo>
                  <a:pt x="218" y="265"/>
                </a:lnTo>
                <a:lnTo>
                  <a:pt x="216" y="265"/>
                </a:lnTo>
                <a:lnTo>
                  <a:pt x="213" y="266"/>
                </a:lnTo>
                <a:lnTo>
                  <a:pt x="213" y="266"/>
                </a:lnTo>
                <a:lnTo>
                  <a:pt x="215" y="273"/>
                </a:lnTo>
                <a:lnTo>
                  <a:pt x="215" y="273"/>
                </a:lnTo>
                <a:close/>
                <a:moveTo>
                  <a:pt x="171" y="271"/>
                </a:moveTo>
                <a:lnTo>
                  <a:pt x="171" y="271"/>
                </a:lnTo>
                <a:lnTo>
                  <a:pt x="172" y="271"/>
                </a:lnTo>
                <a:lnTo>
                  <a:pt x="174" y="270"/>
                </a:lnTo>
                <a:lnTo>
                  <a:pt x="174" y="266"/>
                </a:lnTo>
                <a:lnTo>
                  <a:pt x="174" y="266"/>
                </a:lnTo>
                <a:lnTo>
                  <a:pt x="172" y="266"/>
                </a:lnTo>
                <a:lnTo>
                  <a:pt x="171" y="268"/>
                </a:lnTo>
                <a:lnTo>
                  <a:pt x="171" y="270"/>
                </a:lnTo>
                <a:lnTo>
                  <a:pt x="171" y="271"/>
                </a:lnTo>
                <a:lnTo>
                  <a:pt x="171" y="271"/>
                </a:lnTo>
                <a:close/>
                <a:moveTo>
                  <a:pt x="264" y="266"/>
                </a:moveTo>
                <a:lnTo>
                  <a:pt x="264" y="266"/>
                </a:lnTo>
                <a:lnTo>
                  <a:pt x="267" y="274"/>
                </a:lnTo>
                <a:lnTo>
                  <a:pt x="268" y="277"/>
                </a:lnTo>
                <a:lnTo>
                  <a:pt x="273" y="279"/>
                </a:lnTo>
                <a:lnTo>
                  <a:pt x="273" y="279"/>
                </a:lnTo>
                <a:lnTo>
                  <a:pt x="273" y="274"/>
                </a:lnTo>
                <a:lnTo>
                  <a:pt x="270" y="270"/>
                </a:lnTo>
                <a:lnTo>
                  <a:pt x="267" y="268"/>
                </a:lnTo>
                <a:lnTo>
                  <a:pt x="264" y="266"/>
                </a:lnTo>
                <a:lnTo>
                  <a:pt x="264" y="266"/>
                </a:lnTo>
                <a:close/>
                <a:moveTo>
                  <a:pt x="572" y="268"/>
                </a:moveTo>
                <a:lnTo>
                  <a:pt x="572" y="268"/>
                </a:lnTo>
                <a:lnTo>
                  <a:pt x="573" y="270"/>
                </a:lnTo>
                <a:lnTo>
                  <a:pt x="573" y="270"/>
                </a:lnTo>
                <a:lnTo>
                  <a:pt x="573" y="270"/>
                </a:lnTo>
                <a:lnTo>
                  <a:pt x="572" y="270"/>
                </a:lnTo>
                <a:lnTo>
                  <a:pt x="572" y="270"/>
                </a:lnTo>
                <a:lnTo>
                  <a:pt x="570" y="276"/>
                </a:lnTo>
                <a:lnTo>
                  <a:pt x="572" y="280"/>
                </a:lnTo>
                <a:lnTo>
                  <a:pt x="572" y="280"/>
                </a:lnTo>
                <a:lnTo>
                  <a:pt x="578" y="280"/>
                </a:lnTo>
                <a:lnTo>
                  <a:pt x="578" y="280"/>
                </a:lnTo>
                <a:lnTo>
                  <a:pt x="579" y="276"/>
                </a:lnTo>
                <a:lnTo>
                  <a:pt x="578" y="271"/>
                </a:lnTo>
                <a:lnTo>
                  <a:pt x="575" y="268"/>
                </a:lnTo>
                <a:lnTo>
                  <a:pt x="572" y="268"/>
                </a:lnTo>
                <a:lnTo>
                  <a:pt x="572" y="268"/>
                </a:lnTo>
                <a:close/>
                <a:moveTo>
                  <a:pt x="280" y="270"/>
                </a:moveTo>
                <a:lnTo>
                  <a:pt x="280" y="270"/>
                </a:lnTo>
                <a:lnTo>
                  <a:pt x="282" y="274"/>
                </a:lnTo>
                <a:lnTo>
                  <a:pt x="284" y="276"/>
                </a:lnTo>
                <a:lnTo>
                  <a:pt x="284" y="276"/>
                </a:lnTo>
                <a:lnTo>
                  <a:pt x="285" y="276"/>
                </a:lnTo>
                <a:lnTo>
                  <a:pt x="287" y="274"/>
                </a:lnTo>
                <a:lnTo>
                  <a:pt x="288" y="268"/>
                </a:lnTo>
                <a:lnTo>
                  <a:pt x="288" y="268"/>
                </a:lnTo>
                <a:lnTo>
                  <a:pt x="287" y="268"/>
                </a:lnTo>
                <a:lnTo>
                  <a:pt x="285" y="268"/>
                </a:lnTo>
                <a:lnTo>
                  <a:pt x="284" y="270"/>
                </a:lnTo>
                <a:lnTo>
                  <a:pt x="280" y="270"/>
                </a:lnTo>
                <a:lnTo>
                  <a:pt x="280" y="270"/>
                </a:lnTo>
                <a:close/>
                <a:moveTo>
                  <a:pt x="499" y="270"/>
                </a:moveTo>
                <a:lnTo>
                  <a:pt x="499" y="270"/>
                </a:lnTo>
                <a:lnTo>
                  <a:pt x="502" y="273"/>
                </a:lnTo>
                <a:lnTo>
                  <a:pt x="508" y="276"/>
                </a:lnTo>
                <a:lnTo>
                  <a:pt x="508" y="276"/>
                </a:lnTo>
                <a:lnTo>
                  <a:pt x="506" y="268"/>
                </a:lnTo>
                <a:lnTo>
                  <a:pt x="506" y="268"/>
                </a:lnTo>
                <a:lnTo>
                  <a:pt x="502" y="268"/>
                </a:lnTo>
                <a:lnTo>
                  <a:pt x="499" y="270"/>
                </a:lnTo>
                <a:lnTo>
                  <a:pt x="499" y="270"/>
                </a:lnTo>
                <a:close/>
                <a:moveTo>
                  <a:pt x="552" y="282"/>
                </a:moveTo>
                <a:lnTo>
                  <a:pt x="552" y="282"/>
                </a:lnTo>
                <a:lnTo>
                  <a:pt x="552" y="280"/>
                </a:lnTo>
                <a:lnTo>
                  <a:pt x="552" y="276"/>
                </a:lnTo>
                <a:lnTo>
                  <a:pt x="552" y="268"/>
                </a:lnTo>
                <a:lnTo>
                  <a:pt x="552" y="268"/>
                </a:lnTo>
                <a:lnTo>
                  <a:pt x="546" y="268"/>
                </a:lnTo>
                <a:lnTo>
                  <a:pt x="546" y="268"/>
                </a:lnTo>
                <a:lnTo>
                  <a:pt x="547" y="276"/>
                </a:lnTo>
                <a:lnTo>
                  <a:pt x="549" y="279"/>
                </a:lnTo>
                <a:lnTo>
                  <a:pt x="552" y="282"/>
                </a:lnTo>
                <a:lnTo>
                  <a:pt x="552" y="282"/>
                </a:lnTo>
                <a:close/>
                <a:moveTo>
                  <a:pt x="611" y="276"/>
                </a:moveTo>
                <a:lnTo>
                  <a:pt x="611" y="276"/>
                </a:lnTo>
                <a:lnTo>
                  <a:pt x="611" y="274"/>
                </a:lnTo>
                <a:lnTo>
                  <a:pt x="611" y="271"/>
                </a:lnTo>
                <a:lnTo>
                  <a:pt x="611" y="270"/>
                </a:lnTo>
                <a:lnTo>
                  <a:pt x="611" y="268"/>
                </a:lnTo>
                <a:lnTo>
                  <a:pt x="611" y="268"/>
                </a:lnTo>
                <a:lnTo>
                  <a:pt x="608" y="268"/>
                </a:lnTo>
                <a:lnTo>
                  <a:pt x="608" y="268"/>
                </a:lnTo>
                <a:lnTo>
                  <a:pt x="608" y="273"/>
                </a:lnTo>
                <a:lnTo>
                  <a:pt x="608" y="276"/>
                </a:lnTo>
                <a:lnTo>
                  <a:pt x="611" y="276"/>
                </a:lnTo>
                <a:lnTo>
                  <a:pt x="611" y="276"/>
                </a:lnTo>
                <a:close/>
                <a:moveTo>
                  <a:pt x="104" y="279"/>
                </a:moveTo>
                <a:lnTo>
                  <a:pt x="104" y="279"/>
                </a:lnTo>
                <a:lnTo>
                  <a:pt x="108" y="276"/>
                </a:lnTo>
                <a:lnTo>
                  <a:pt x="110" y="271"/>
                </a:lnTo>
                <a:lnTo>
                  <a:pt x="110" y="271"/>
                </a:lnTo>
                <a:lnTo>
                  <a:pt x="108" y="268"/>
                </a:lnTo>
                <a:lnTo>
                  <a:pt x="108" y="268"/>
                </a:lnTo>
                <a:lnTo>
                  <a:pt x="104" y="279"/>
                </a:lnTo>
                <a:lnTo>
                  <a:pt x="104" y="279"/>
                </a:lnTo>
                <a:close/>
                <a:moveTo>
                  <a:pt x="540" y="274"/>
                </a:moveTo>
                <a:lnTo>
                  <a:pt x="540" y="274"/>
                </a:lnTo>
                <a:lnTo>
                  <a:pt x="541" y="271"/>
                </a:lnTo>
                <a:lnTo>
                  <a:pt x="540" y="270"/>
                </a:lnTo>
                <a:lnTo>
                  <a:pt x="538" y="268"/>
                </a:lnTo>
                <a:lnTo>
                  <a:pt x="538" y="268"/>
                </a:lnTo>
                <a:lnTo>
                  <a:pt x="538" y="271"/>
                </a:lnTo>
                <a:lnTo>
                  <a:pt x="540" y="274"/>
                </a:lnTo>
                <a:lnTo>
                  <a:pt x="540" y="274"/>
                </a:lnTo>
                <a:close/>
                <a:moveTo>
                  <a:pt x="712" y="274"/>
                </a:moveTo>
                <a:lnTo>
                  <a:pt x="712" y="274"/>
                </a:lnTo>
                <a:lnTo>
                  <a:pt x="712" y="271"/>
                </a:lnTo>
                <a:lnTo>
                  <a:pt x="709" y="270"/>
                </a:lnTo>
                <a:lnTo>
                  <a:pt x="709" y="270"/>
                </a:lnTo>
                <a:lnTo>
                  <a:pt x="710" y="273"/>
                </a:lnTo>
                <a:lnTo>
                  <a:pt x="710" y="274"/>
                </a:lnTo>
                <a:lnTo>
                  <a:pt x="712" y="274"/>
                </a:lnTo>
                <a:lnTo>
                  <a:pt x="712" y="274"/>
                </a:lnTo>
                <a:close/>
                <a:moveTo>
                  <a:pt x="58" y="289"/>
                </a:moveTo>
                <a:lnTo>
                  <a:pt x="58" y="289"/>
                </a:lnTo>
                <a:lnTo>
                  <a:pt x="58" y="286"/>
                </a:lnTo>
                <a:lnTo>
                  <a:pt x="58" y="283"/>
                </a:lnTo>
                <a:lnTo>
                  <a:pt x="61" y="279"/>
                </a:lnTo>
                <a:lnTo>
                  <a:pt x="61" y="279"/>
                </a:lnTo>
                <a:lnTo>
                  <a:pt x="58" y="273"/>
                </a:lnTo>
                <a:lnTo>
                  <a:pt x="55" y="271"/>
                </a:lnTo>
                <a:lnTo>
                  <a:pt x="52" y="270"/>
                </a:lnTo>
                <a:lnTo>
                  <a:pt x="52" y="270"/>
                </a:lnTo>
                <a:lnTo>
                  <a:pt x="50" y="276"/>
                </a:lnTo>
                <a:lnTo>
                  <a:pt x="50" y="280"/>
                </a:lnTo>
                <a:lnTo>
                  <a:pt x="53" y="286"/>
                </a:lnTo>
                <a:lnTo>
                  <a:pt x="58" y="289"/>
                </a:lnTo>
                <a:lnTo>
                  <a:pt x="58" y="289"/>
                </a:lnTo>
                <a:close/>
                <a:moveTo>
                  <a:pt x="390" y="273"/>
                </a:moveTo>
                <a:lnTo>
                  <a:pt x="390" y="273"/>
                </a:lnTo>
                <a:lnTo>
                  <a:pt x="392" y="273"/>
                </a:lnTo>
                <a:lnTo>
                  <a:pt x="395" y="273"/>
                </a:lnTo>
                <a:lnTo>
                  <a:pt x="395" y="273"/>
                </a:lnTo>
                <a:lnTo>
                  <a:pt x="395" y="271"/>
                </a:lnTo>
                <a:lnTo>
                  <a:pt x="395" y="271"/>
                </a:lnTo>
                <a:lnTo>
                  <a:pt x="392" y="271"/>
                </a:lnTo>
                <a:lnTo>
                  <a:pt x="390" y="271"/>
                </a:lnTo>
                <a:lnTo>
                  <a:pt x="390" y="273"/>
                </a:lnTo>
                <a:lnTo>
                  <a:pt x="390" y="273"/>
                </a:lnTo>
                <a:close/>
                <a:moveTo>
                  <a:pt x="409" y="276"/>
                </a:moveTo>
                <a:lnTo>
                  <a:pt x="409" y="276"/>
                </a:lnTo>
                <a:lnTo>
                  <a:pt x="409" y="273"/>
                </a:lnTo>
                <a:lnTo>
                  <a:pt x="409" y="271"/>
                </a:lnTo>
                <a:lnTo>
                  <a:pt x="407" y="270"/>
                </a:lnTo>
                <a:lnTo>
                  <a:pt x="407" y="270"/>
                </a:lnTo>
                <a:lnTo>
                  <a:pt x="407" y="274"/>
                </a:lnTo>
                <a:lnTo>
                  <a:pt x="407" y="276"/>
                </a:lnTo>
                <a:lnTo>
                  <a:pt x="409" y="276"/>
                </a:lnTo>
                <a:lnTo>
                  <a:pt x="409" y="276"/>
                </a:lnTo>
                <a:close/>
                <a:moveTo>
                  <a:pt x="441" y="271"/>
                </a:moveTo>
                <a:lnTo>
                  <a:pt x="441" y="271"/>
                </a:lnTo>
                <a:lnTo>
                  <a:pt x="442" y="273"/>
                </a:lnTo>
                <a:lnTo>
                  <a:pt x="442" y="273"/>
                </a:lnTo>
                <a:lnTo>
                  <a:pt x="442" y="274"/>
                </a:lnTo>
                <a:lnTo>
                  <a:pt x="444" y="274"/>
                </a:lnTo>
                <a:lnTo>
                  <a:pt x="444" y="274"/>
                </a:lnTo>
                <a:lnTo>
                  <a:pt x="444" y="271"/>
                </a:lnTo>
                <a:lnTo>
                  <a:pt x="444" y="271"/>
                </a:lnTo>
                <a:lnTo>
                  <a:pt x="442" y="270"/>
                </a:lnTo>
                <a:lnTo>
                  <a:pt x="441" y="271"/>
                </a:lnTo>
                <a:lnTo>
                  <a:pt x="441" y="271"/>
                </a:lnTo>
                <a:lnTo>
                  <a:pt x="441" y="271"/>
                </a:lnTo>
                <a:close/>
                <a:moveTo>
                  <a:pt x="495" y="286"/>
                </a:moveTo>
                <a:lnTo>
                  <a:pt x="495" y="286"/>
                </a:lnTo>
                <a:lnTo>
                  <a:pt x="495" y="283"/>
                </a:lnTo>
                <a:lnTo>
                  <a:pt x="499" y="280"/>
                </a:lnTo>
                <a:lnTo>
                  <a:pt x="500" y="279"/>
                </a:lnTo>
                <a:lnTo>
                  <a:pt x="502" y="276"/>
                </a:lnTo>
                <a:lnTo>
                  <a:pt x="502" y="276"/>
                </a:lnTo>
                <a:lnTo>
                  <a:pt x="499" y="274"/>
                </a:lnTo>
                <a:lnTo>
                  <a:pt x="494" y="271"/>
                </a:lnTo>
                <a:lnTo>
                  <a:pt x="488" y="270"/>
                </a:lnTo>
                <a:lnTo>
                  <a:pt x="485" y="270"/>
                </a:lnTo>
                <a:lnTo>
                  <a:pt x="483" y="271"/>
                </a:lnTo>
                <a:lnTo>
                  <a:pt x="483" y="271"/>
                </a:lnTo>
                <a:lnTo>
                  <a:pt x="489" y="279"/>
                </a:lnTo>
                <a:lnTo>
                  <a:pt x="495" y="286"/>
                </a:lnTo>
                <a:lnTo>
                  <a:pt x="495" y="286"/>
                </a:lnTo>
                <a:close/>
                <a:moveTo>
                  <a:pt x="162" y="271"/>
                </a:moveTo>
                <a:lnTo>
                  <a:pt x="162" y="271"/>
                </a:lnTo>
                <a:lnTo>
                  <a:pt x="162" y="274"/>
                </a:lnTo>
                <a:lnTo>
                  <a:pt x="160" y="277"/>
                </a:lnTo>
                <a:lnTo>
                  <a:pt x="160" y="277"/>
                </a:lnTo>
                <a:lnTo>
                  <a:pt x="162" y="276"/>
                </a:lnTo>
                <a:lnTo>
                  <a:pt x="163" y="274"/>
                </a:lnTo>
                <a:lnTo>
                  <a:pt x="166" y="271"/>
                </a:lnTo>
                <a:lnTo>
                  <a:pt x="166" y="271"/>
                </a:lnTo>
                <a:lnTo>
                  <a:pt x="163" y="271"/>
                </a:lnTo>
                <a:lnTo>
                  <a:pt x="162" y="271"/>
                </a:lnTo>
                <a:lnTo>
                  <a:pt x="162" y="271"/>
                </a:lnTo>
                <a:close/>
                <a:moveTo>
                  <a:pt x="242" y="271"/>
                </a:moveTo>
                <a:lnTo>
                  <a:pt x="242" y="271"/>
                </a:lnTo>
                <a:lnTo>
                  <a:pt x="244" y="277"/>
                </a:lnTo>
                <a:lnTo>
                  <a:pt x="244" y="283"/>
                </a:lnTo>
                <a:lnTo>
                  <a:pt x="244" y="283"/>
                </a:lnTo>
                <a:lnTo>
                  <a:pt x="247" y="280"/>
                </a:lnTo>
                <a:lnTo>
                  <a:pt x="247" y="277"/>
                </a:lnTo>
                <a:lnTo>
                  <a:pt x="248" y="271"/>
                </a:lnTo>
                <a:lnTo>
                  <a:pt x="248" y="271"/>
                </a:lnTo>
                <a:lnTo>
                  <a:pt x="245" y="271"/>
                </a:lnTo>
                <a:lnTo>
                  <a:pt x="242" y="271"/>
                </a:lnTo>
                <a:lnTo>
                  <a:pt x="242" y="271"/>
                </a:lnTo>
                <a:close/>
                <a:moveTo>
                  <a:pt x="252" y="282"/>
                </a:moveTo>
                <a:lnTo>
                  <a:pt x="252" y="282"/>
                </a:lnTo>
                <a:lnTo>
                  <a:pt x="253" y="282"/>
                </a:lnTo>
                <a:lnTo>
                  <a:pt x="256" y="282"/>
                </a:lnTo>
                <a:lnTo>
                  <a:pt x="258" y="280"/>
                </a:lnTo>
                <a:lnTo>
                  <a:pt x="261" y="280"/>
                </a:lnTo>
                <a:lnTo>
                  <a:pt x="261" y="280"/>
                </a:lnTo>
                <a:lnTo>
                  <a:pt x="259" y="274"/>
                </a:lnTo>
                <a:lnTo>
                  <a:pt x="258" y="273"/>
                </a:lnTo>
                <a:lnTo>
                  <a:pt x="255" y="271"/>
                </a:lnTo>
                <a:lnTo>
                  <a:pt x="255" y="271"/>
                </a:lnTo>
                <a:lnTo>
                  <a:pt x="252" y="282"/>
                </a:lnTo>
                <a:lnTo>
                  <a:pt x="252" y="282"/>
                </a:lnTo>
                <a:close/>
                <a:moveTo>
                  <a:pt x="296" y="274"/>
                </a:moveTo>
                <a:lnTo>
                  <a:pt x="296" y="274"/>
                </a:lnTo>
                <a:lnTo>
                  <a:pt x="299" y="274"/>
                </a:lnTo>
                <a:lnTo>
                  <a:pt x="302" y="273"/>
                </a:lnTo>
                <a:lnTo>
                  <a:pt x="302" y="273"/>
                </a:lnTo>
                <a:lnTo>
                  <a:pt x="300" y="271"/>
                </a:lnTo>
                <a:lnTo>
                  <a:pt x="299" y="271"/>
                </a:lnTo>
                <a:lnTo>
                  <a:pt x="299" y="271"/>
                </a:lnTo>
                <a:lnTo>
                  <a:pt x="296" y="274"/>
                </a:lnTo>
                <a:lnTo>
                  <a:pt x="296" y="274"/>
                </a:lnTo>
                <a:close/>
                <a:moveTo>
                  <a:pt x="415" y="276"/>
                </a:moveTo>
                <a:lnTo>
                  <a:pt x="415" y="276"/>
                </a:lnTo>
                <a:lnTo>
                  <a:pt x="416" y="277"/>
                </a:lnTo>
                <a:lnTo>
                  <a:pt x="419" y="277"/>
                </a:lnTo>
                <a:lnTo>
                  <a:pt x="419" y="277"/>
                </a:lnTo>
                <a:lnTo>
                  <a:pt x="419" y="273"/>
                </a:lnTo>
                <a:lnTo>
                  <a:pt x="418" y="271"/>
                </a:lnTo>
                <a:lnTo>
                  <a:pt x="416" y="271"/>
                </a:lnTo>
                <a:lnTo>
                  <a:pt x="416" y="271"/>
                </a:lnTo>
                <a:lnTo>
                  <a:pt x="415" y="273"/>
                </a:lnTo>
                <a:lnTo>
                  <a:pt x="415" y="276"/>
                </a:lnTo>
                <a:lnTo>
                  <a:pt x="415" y="276"/>
                </a:lnTo>
                <a:close/>
                <a:moveTo>
                  <a:pt x="483" y="291"/>
                </a:moveTo>
                <a:lnTo>
                  <a:pt x="483" y="291"/>
                </a:lnTo>
                <a:lnTo>
                  <a:pt x="488" y="291"/>
                </a:lnTo>
                <a:lnTo>
                  <a:pt x="491" y="289"/>
                </a:lnTo>
                <a:lnTo>
                  <a:pt x="491" y="289"/>
                </a:lnTo>
                <a:lnTo>
                  <a:pt x="483" y="279"/>
                </a:lnTo>
                <a:lnTo>
                  <a:pt x="479" y="274"/>
                </a:lnTo>
                <a:lnTo>
                  <a:pt x="473" y="271"/>
                </a:lnTo>
                <a:lnTo>
                  <a:pt x="473" y="271"/>
                </a:lnTo>
                <a:lnTo>
                  <a:pt x="477" y="282"/>
                </a:lnTo>
                <a:lnTo>
                  <a:pt x="483" y="291"/>
                </a:lnTo>
                <a:lnTo>
                  <a:pt x="483" y="291"/>
                </a:lnTo>
                <a:close/>
                <a:moveTo>
                  <a:pt x="643" y="276"/>
                </a:moveTo>
                <a:lnTo>
                  <a:pt x="643" y="276"/>
                </a:lnTo>
                <a:lnTo>
                  <a:pt x="643" y="273"/>
                </a:lnTo>
                <a:lnTo>
                  <a:pt x="643" y="271"/>
                </a:lnTo>
                <a:lnTo>
                  <a:pt x="642" y="271"/>
                </a:lnTo>
                <a:lnTo>
                  <a:pt x="642" y="271"/>
                </a:lnTo>
                <a:lnTo>
                  <a:pt x="642" y="274"/>
                </a:lnTo>
                <a:lnTo>
                  <a:pt x="642" y="274"/>
                </a:lnTo>
                <a:lnTo>
                  <a:pt x="643" y="276"/>
                </a:lnTo>
                <a:lnTo>
                  <a:pt x="643" y="276"/>
                </a:lnTo>
                <a:close/>
                <a:moveTo>
                  <a:pt x="675" y="295"/>
                </a:moveTo>
                <a:lnTo>
                  <a:pt x="675" y="295"/>
                </a:lnTo>
                <a:lnTo>
                  <a:pt x="674" y="283"/>
                </a:lnTo>
                <a:lnTo>
                  <a:pt x="672" y="277"/>
                </a:lnTo>
                <a:lnTo>
                  <a:pt x="669" y="271"/>
                </a:lnTo>
                <a:lnTo>
                  <a:pt x="669" y="271"/>
                </a:lnTo>
                <a:lnTo>
                  <a:pt x="669" y="277"/>
                </a:lnTo>
                <a:lnTo>
                  <a:pt x="671" y="283"/>
                </a:lnTo>
                <a:lnTo>
                  <a:pt x="675" y="295"/>
                </a:lnTo>
                <a:lnTo>
                  <a:pt x="675" y="295"/>
                </a:lnTo>
                <a:close/>
                <a:moveTo>
                  <a:pt x="136" y="280"/>
                </a:moveTo>
                <a:lnTo>
                  <a:pt x="136" y="280"/>
                </a:lnTo>
                <a:lnTo>
                  <a:pt x="137" y="279"/>
                </a:lnTo>
                <a:lnTo>
                  <a:pt x="137" y="276"/>
                </a:lnTo>
                <a:lnTo>
                  <a:pt x="134" y="271"/>
                </a:lnTo>
                <a:lnTo>
                  <a:pt x="134" y="271"/>
                </a:lnTo>
                <a:lnTo>
                  <a:pt x="136" y="276"/>
                </a:lnTo>
                <a:lnTo>
                  <a:pt x="136" y="277"/>
                </a:lnTo>
                <a:lnTo>
                  <a:pt x="136" y="280"/>
                </a:lnTo>
                <a:lnTo>
                  <a:pt x="136" y="280"/>
                </a:lnTo>
                <a:close/>
                <a:moveTo>
                  <a:pt x="337" y="274"/>
                </a:moveTo>
                <a:lnTo>
                  <a:pt x="337" y="274"/>
                </a:lnTo>
                <a:lnTo>
                  <a:pt x="341" y="276"/>
                </a:lnTo>
                <a:lnTo>
                  <a:pt x="345" y="274"/>
                </a:lnTo>
                <a:lnTo>
                  <a:pt x="345" y="274"/>
                </a:lnTo>
                <a:lnTo>
                  <a:pt x="345" y="273"/>
                </a:lnTo>
                <a:lnTo>
                  <a:pt x="343" y="273"/>
                </a:lnTo>
                <a:lnTo>
                  <a:pt x="337" y="271"/>
                </a:lnTo>
                <a:lnTo>
                  <a:pt x="337" y="271"/>
                </a:lnTo>
                <a:lnTo>
                  <a:pt x="337" y="274"/>
                </a:lnTo>
                <a:lnTo>
                  <a:pt x="337" y="274"/>
                </a:lnTo>
                <a:close/>
                <a:moveTo>
                  <a:pt x="439" y="279"/>
                </a:moveTo>
                <a:lnTo>
                  <a:pt x="439" y="279"/>
                </a:lnTo>
                <a:lnTo>
                  <a:pt x="438" y="274"/>
                </a:lnTo>
                <a:lnTo>
                  <a:pt x="434" y="271"/>
                </a:lnTo>
                <a:lnTo>
                  <a:pt x="434" y="271"/>
                </a:lnTo>
                <a:lnTo>
                  <a:pt x="434" y="274"/>
                </a:lnTo>
                <a:lnTo>
                  <a:pt x="434" y="277"/>
                </a:lnTo>
                <a:lnTo>
                  <a:pt x="436" y="279"/>
                </a:lnTo>
                <a:lnTo>
                  <a:pt x="439" y="279"/>
                </a:lnTo>
                <a:lnTo>
                  <a:pt x="439" y="279"/>
                </a:lnTo>
                <a:close/>
                <a:moveTo>
                  <a:pt x="566" y="280"/>
                </a:moveTo>
                <a:lnTo>
                  <a:pt x="566" y="280"/>
                </a:lnTo>
                <a:lnTo>
                  <a:pt x="566" y="276"/>
                </a:lnTo>
                <a:lnTo>
                  <a:pt x="564" y="271"/>
                </a:lnTo>
                <a:lnTo>
                  <a:pt x="564" y="271"/>
                </a:lnTo>
                <a:lnTo>
                  <a:pt x="563" y="274"/>
                </a:lnTo>
                <a:lnTo>
                  <a:pt x="564" y="276"/>
                </a:lnTo>
                <a:lnTo>
                  <a:pt x="566" y="280"/>
                </a:lnTo>
                <a:lnTo>
                  <a:pt x="566" y="280"/>
                </a:lnTo>
                <a:close/>
                <a:moveTo>
                  <a:pt x="616" y="276"/>
                </a:moveTo>
                <a:lnTo>
                  <a:pt x="616" y="276"/>
                </a:lnTo>
                <a:lnTo>
                  <a:pt x="620" y="276"/>
                </a:lnTo>
                <a:lnTo>
                  <a:pt x="620" y="276"/>
                </a:lnTo>
                <a:lnTo>
                  <a:pt x="619" y="273"/>
                </a:lnTo>
                <a:lnTo>
                  <a:pt x="616" y="271"/>
                </a:lnTo>
                <a:lnTo>
                  <a:pt x="616" y="271"/>
                </a:lnTo>
                <a:lnTo>
                  <a:pt x="616" y="273"/>
                </a:lnTo>
                <a:lnTo>
                  <a:pt x="616" y="276"/>
                </a:lnTo>
                <a:lnTo>
                  <a:pt x="616" y="276"/>
                </a:lnTo>
                <a:close/>
                <a:moveTo>
                  <a:pt x="326" y="276"/>
                </a:moveTo>
                <a:lnTo>
                  <a:pt x="326" y="276"/>
                </a:lnTo>
                <a:lnTo>
                  <a:pt x="329" y="276"/>
                </a:lnTo>
                <a:lnTo>
                  <a:pt x="329" y="276"/>
                </a:lnTo>
                <a:lnTo>
                  <a:pt x="329" y="273"/>
                </a:lnTo>
                <a:lnTo>
                  <a:pt x="326" y="273"/>
                </a:lnTo>
                <a:lnTo>
                  <a:pt x="326" y="273"/>
                </a:lnTo>
                <a:lnTo>
                  <a:pt x="326" y="276"/>
                </a:lnTo>
                <a:lnTo>
                  <a:pt x="326" y="276"/>
                </a:lnTo>
                <a:close/>
                <a:moveTo>
                  <a:pt x="445" y="276"/>
                </a:moveTo>
                <a:lnTo>
                  <a:pt x="445" y="276"/>
                </a:lnTo>
                <a:lnTo>
                  <a:pt x="447" y="282"/>
                </a:lnTo>
                <a:lnTo>
                  <a:pt x="451" y="285"/>
                </a:lnTo>
                <a:lnTo>
                  <a:pt x="451" y="285"/>
                </a:lnTo>
                <a:lnTo>
                  <a:pt x="456" y="279"/>
                </a:lnTo>
                <a:lnTo>
                  <a:pt x="456" y="276"/>
                </a:lnTo>
                <a:lnTo>
                  <a:pt x="456" y="273"/>
                </a:lnTo>
                <a:lnTo>
                  <a:pt x="456" y="273"/>
                </a:lnTo>
                <a:lnTo>
                  <a:pt x="454" y="276"/>
                </a:lnTo>
                <a:lnTo>
                  <a:pt x="451" y="276"/>
                </a:lnTo>
                <a:lnTo>
                  <a:pt x="445" y="276"/>
                </a:lnTo>
                <a:lnTo>
                  <a:pt x="445" y="276"/>
                </a:lnTo>
                <a:close/>
                <a:moveTo>
                  <a:pt x="584" y="279"/>
                </a:moveTo>
                <a:lnTo>
                  <a:pt x="584" y="279"/>
                </a:lnTo>
                <a:lnTo>
                  <a:pt x="585" y="274"/>
                </a:lnTo>
                <a:lnTo>
                  <a:pt x="585" y="273"/>
                </a:lnTo>
                <a:lnTo>
                  <a:pt x="584" y="273"/>
                </a:lnTo>
                <a:lnTo>
                  <a:pt x="584" y="273"/>
                </a:lnTo>
                <a:lnTo>
                  <a:pt x="584" y="274"/>
                </a:lnTo>
                <a:lnTo>
                  <a:pt x="582" y="276"/>
                </a:lnTo>
                <a:lnTo>
                  <a:pt x="582" y="277"/>
                </a:lnTo>
                <a:lnTo>
                  <a:pt x="584" y="279"/>
                </a:lnTo>
                <a:lnTo>
                  <a:pt x="584" y="279"/>
                </a:lnTo>
                <a:close/>
                <a:moveTo>
                  <a:pt x="428" y="277"/>
                </a:moveTo>
                <a:lnTo>
                  <a:pt x="428" y="277"/>
                </a:lnTo>
                <a:lnTo>
                  <a:pt x="428" y="274"/>
                </a:lnTo>
                <a:lnTo>
                  <a:pt x="427" y="273"/>
                </a:lnTo>
                <a:lnTo>
                  <a:pt x="427" y="273"/>
                </a:lnTo>
                <a:lnTo>
                  <a:pt x="427" y="276"/>
                </a:lnTo>
                <a:lnTo>
                  <a:pt x="427" y="277"/>
                </a:lnTo>
                <a:lnTo>
                  <a:pt x="428" y="277"/>
                </a:lnTo>
                <a:lnTo>
                  <a:pt x="428" y="277"/>
                </a:lnTo>
                <a:close/>
                <a:moveTo>
                  <a:pt x="17" y="292"/>
                </a:moveTo>
                <a:lnTo>
                  <a:pt x="17" y="292"/>
                </a:lnTo>
                <a:lnTo>
                  <a:pt x="18" y="292"/>
                </a:lnTo>
                <a:lnTo>
                  <a:pt x="18" y="292"/>
                </a:lnTo>
                <a:lnTo>
                  <a:pt x="20" y="294"/>
                </a:lnTo>
                <a:lnTo>
                  <a:pt x="20" y="294"/>
                </a:lnTo>
                <a:lnTo>
                  <a:pt x="20" y="283"/>
                </a:lnTo>
                <a:lnTo>
                  <a:pt x="20" y="277"/>
                </a:lnTo>
                <a:lnTo>
                  <a:pt x="18" y="274"/>
                </a:lnTo>
                <a:lnTo>
                  <a:pt x="18" y="274"/>
                </a:lnTo>
                <a:lnTo>
                  <a:pt x="17" y="282"/>
                </a:lnTo>
                <a:lnTo>
                  <a:pt x="17" y="292"/>
                </a:lnTo>
                <a:lnTo>
                  <a:pt x="17" y="292"/>
                </a:lnTo>
                <a:close/>
                <a:moveTo>
                  <a:pt x="157" y="280"/>
                </a:moveTo>
                <a:lnTo>
                  <a:pt x="157" y="280"/>
                </a:lnTo>
                <a:lnTo>
                  <a:pt x="157" y="277"/>
                </a:lnTo>
                <a:lnTo>
                  <a:pt x="157" y="276"/>
                </a:lnTo>
                <a:lnTo>
                  <a:pt x="155" y="274"/>
                </a:lnTo>
                <a:lnTo>
                  <a:pt x="155" y="274"/>
                </a:lnTo>
                <a:lnTo>
                  <a:pt x="154" y="276"/>
                </a:lnTo>
                <a:lnTo>
                  <a:pt x="155" y="277"/>
                </a:lnTo>
                <a:lnTo>
                  <a:pt x="157" y="280"/>
                </a:lnTo>
                <a:lnTo>
                  <a:pt x="157" y="280"/>
                </a:lnTo>
                <a:close/>
                <a:moveTo>
                  <a:pt x="363" y="276"/>
                </a:moveTo>
                <a:lnTo>
                  <a:pt x="363" y="276"/>
                </a:lnTo>
                <a:lnTo>
                  <a:pt x="364" y="276"/>
                </a:lnTo>
                <a:lnTo>
                  <a:pt x="364" y="276"/>
                </a:lnTo>
                <a:lnTo>
                  <a:pt x="364" y="276"/>
                </a:lnTo>
                <a:lnTo>
                  <a:pt x="364" y="274"/>
                </a:lnTo>
                <a:lnTo>
                  <a:pt x="364" y="274"/>
                </a:lnTo>
                <a:lnTo>
                  <a:pt x="363" y="274"/>
                </a:lnTo>
                <a:lnTo>
                  <a:pt x="363" y="276"/>
                </a:lnTo>
                <a:lnTo>
                  <a:pt x="363" y="276"/>
                </a:lnTo>
                <a:lnTo>
                  <a:pt x="363" y="276"/>
                </a:lnTo>
                <a:lnTo>
                  <a:pt x="363" y="276"/>
                </a:lnTo>
                <a:lnTo>
                  <a:pt x="363" y="276"/>
                </a:lnTo>
                <a:close/>
                <a:moveTo>
                  <a:pt x="633" y="276"/>
                </a:moveTo>
                <a:lnTo>
                  <a:pt x="633" y="276"/>
                </a:lnTo>
                <a:lnTo>
                  <a:pt x="636" y="279"/>
                </a:lnTo>
                <a:lnTo>
                  <a:pt x="640" y="280"/>
                </a:lnTo>
                <a:lnTo>
                  <a:pt x="640" y="280"/>
                </a:lnTo>
                <a:lnTo>
                  <a:pt x="639" y="276"/>
                </a:lnTo>
                <a:lnTo>
                  <a:pt x="637" y="276"/>
                </a:lnTo>
                <a:lnTo>
                  <a:pt x="636" y="274"/>
                </a:lnTo>
                <a:lnTo>
                  <a:pt x="636" y="274"/>
                </a:lnTo>
                <a:lnTo>
                  <a:pt x="636" y="276"/>
                </a:lnTo>
                <a:lnTo>
                  <a:pt x="634" y="276"/>
                </a:lnTo>
                <a:lnTo>
                  <a:pt x="633" y="276"/>
                </a:lnTo>
                <a:lnTo>
                  <a:pt x="633" y="276"/>
                </a:lnTo>
                <a:close/>
                <a:moveTo>
                  <a:pt x="701" y="297"/>
                </a:moveTo>
                <a:lnTo>
                  <a:pt x="701" y="297"/>
                </a:lnTo>
                <a:lnTo>
                  <a:pt x="701" y="291"/>
                </a:lnTo>
                <a:lnTo>
                  <a:pt x="703" y="285"/>
                </a:lnTo>
                <a:lnTo>
                  <a:pt x="703" y="279"/>
                </a:lnTo>
                <a:lnTo>
                  <a:pt x="701" y="276"/>
                </a:lnTo>
                <a:lnTo>
                  <a:pt x="700" y="274"/>
                </a:lnTo>
                <a:lnTo>
                  <a:pt x="700" y="274"/>
                </a:lnTo>
                <a:lnTo>
                  <a:pt x="698" y="286"/>
                </a:lnTo>
                <a:lnTo>
                  <a:pt x="698" y="292"/>
                </a:lnTo>
                <a:lnTo>
                  <a:pt x="701" y="297"/>
                </a:lnTo>
                <a:lnTo>
                  <a:pt x="701" y="297"/>
                </a:lnTo>
                <a:close/>
                <a:moveTo>
                  <a:pt x="370" y="279"/>
                </a:moveTo>
                <a:lnTo>
                  <a:pt x="370" y="279"/>
                </a:lnTo>
                <a:lnTo>
                  <a:pt x="373" y="277"/>
                </a:lnTo>
                <a:lnTo>
                  <a:pt x="373" y="277"/>
                </a:lnTo>
                <a:lnTo>
                  <a:pt x="372" y="276"/>
                </a:lnTo>
                <a:lnTo>
                  <a:pt x="370" y="276"/>
                </a:lnTo>
                <a:lnTo>
                  <a:pt x="370" y="276"/>
                </a:lnTo>
                <a:lnTo>
                  <a:pt x="370" y="279"/>
                </a:lnTo>
                <a:lnTo>
                  <a:pt x="370" y="279"/>
                </a:lnTo>
                <a:close/>
                <a:moveTo>
                  <a:pt x="515" y="280"/>
                </a:moveTo>
                <a:lnTo>
                  <a:pt x="515" y="280"/>
                </a:lnTo>
                <a:lnTo>
                  <a:pt x="515" y="279"/>
                </a:lnTo>
                <a:lnTo>
                  <a:pt x="517" y="276"/>
                </a:lnTo>
                <a:lnTo>
                  <a:pt x="517" y="276"/>
                </a:lnTo>
                <a:lnTo>
                  <a:pt x="515" y="276"/>
                </a:lnTo>
                <a:lnTo>
                  <a:pt x="514" y="277"/>
                </a:lnTo>
                <a:lnTo>
                  <a:pt x="515" y="280"/>
                </a:lnTo>
                <a:lnTo>
                  <a:pt x="515" y="280"/>
                </a:lnTo>
                <a:close/>
                <a:moveTo>
                  <a:pt x="290" y="282"/>
                </a:moveTo>
                <a:lnTo>
                  <a:pt x="290" y="282"/>
                </a:lnTo>
                <a:lnTo>
                  <a:pt x="303" y="279"/>
                </a:lnTo>
                <a:lnTo>
                  <a:pt x="303" y="279"/>
                </a:lnTo>
                <a:lnTo>
                  <a:pt x="303" y="277"/>
                </a:lnTo>
                <a:lnTo>
                  <a:pt x="302" y="276"/>
                </a:lnTo>
                <a:lnTo>
                  <a:pt x="302" y="276"/>
                </a:lnTo>
                <a:lnTo>
                  <a:pt x="299" y="279"/>
                </a:lnTo>
                <a:lnTo>
                  <a:pt x="296" y="279"/>
                </a:lnTo>
                <a:lnTo>
                  <a:pt x="291" y="279"/>
                </a:lnTo>
                <a:lnTo>
                  <a:pt x="290" y="282"/>
                </a:lnTo>
                <a:lnTo>
                  <a:pt x="290" y="282"/>
                </a:lnTo>
                <a:close/>
                <a:moveTo>
                  <a:pt x="341" y="279"/>
                </a:moveTo>
                <a:lnTo>
                  <a:pt x="341" y="279"/>
                </a:lnTo>
                <a:lnTo>
                  <a:pt x="345" y="282"/>
                </a:lnTo>
                <a:lnTo>
                  <a:pt x="348" y="285"/>
                </a:lnTo>
                <a:lnTo>
                  <a:pt x="354" y="291"/>
                </a:lnTo>
                <a:lnTo>
                  <a:pt x="354" y="291"/>
                </a:lnTo>
                <a:lnTo>
                  <a:pt x="358" y="288"/>
                </a:lnTo>
                <a:lnTo>
                  <a:pt x="358" y="288"/>
                </a:lnTo>
                <a:lnTo>
                  <a:pt x="355" y="283"/>
                </a:lnTo>
                <a:lnTo>
                  <a:pt x="351" y="279"/>
                </a:lnTo>
                <a:lnTo>
                  <a:pt x="346" y="277"/>
                </a:lnTo>
                <a:lnTo>
                  <a:pt x="345" y="277"/>
                </a:lnTo>
                <a:lnTo>
                  <a:pt x="341" y="279"/>
                </a:lnTo>
                <a:lnTo>
                  <a:pt x="341" y="279"/>
                </a:lnTo>
                <a:close/>
                <a:moveTo>
                  <a:pt x="165" y="289"/>
                </a:moveTo>
                <a:lnTo>
                  <a:pt x="165" y="289"/>
                </a:lnTo>
                <a:lnTo>
                  <a:pt x="166" y="288"/>
                </a:lnTo>
                <a:lnTo>
                  <a:pt x="168" y="285"/>
                </a:lnTo>
                <a:lnTo>
                  <a:pt x="171" y="279"/>
                </a:lnTo>
                <a:lnTo>
                  <a:pt x="171" y="279"/>
                </a:lnTo>
                <a:lnTo>
                  <a:pt x="169" y="279"/>
                </a:lnTo>
                <a:lnTo>
                  <a:pt x="168" y="277"/>
                </a:lnTo>
                <a:lnTo>
                  <a:pt x="168" y="277"/>
                </a:lnTo>
                <a:lnTo>
                  <a:pt x="166" y="283"/>
                </a:lnTo>
                <a:lnTo>
                  <a:pt x="165" y="289"/>
                </a:lnTo>
                <a:lnTo>
                  <a:pt x="165" y="289"/>
                </a:lnTo>
                <a:close/>
                <a:moveTo>
                  <a:pt x="363" y="279"/>
                </a:moveTo>
                <a:lnTo>
                  <a:pt x="363" y="279"/>
                </a:lnTo>
                <a:lnTo>
                  <a:pt x="363" y="280"/>
                </a:lnTo>
                <a:lnTo>
                  <a:pt x="364" y="283"/>
                </a:lnTo>
                <a:lnTo>
                  <a:pt x="364" y="283"/>
                </a:lnTo>
                <a:lnTo>
                  <a:pt x="366" y="282"/>
                </a:lnTo>
                <a:lnTo>
                  <a:pt x="366" y="282"/>
                </a:lnTo>
                <a:lnTo>
                  <a:pt x="364" y="279"/>
                </a:lnTo>
                <a:lnTo>
                  <a:pt x="364" y="279"/>
                </a:lnTo>
                <a:lnTo>
                  <a:pt x="363" y="279"/>
                </a:lnTo>
                <a:lnTo>
                  <a:pt x="363" y="279"/>
                </a:lnTo>
                <a:close/>
                <a:moveTo>
                  <a:pt x="532" y="285"/>
                </a:moveTo>
                <a:lnTo>
                  <a:pt x="532" y="285"/>
                </a:lnTo>
                <a:lnTo>
                  <a:pt x="535" y="285"/>
                </a:lnTo>
                <a:lnTo>
                  <a:pt x="537" y="283"/>
                </a:lnTo>
                <a:lnTo>
                  <a:pt x="537" y="283"/>
                </a:lnTo>
                <a:lnTo>
                  <a:pt x="535" y="280"/>
                </a:lnTo>
                <a:lnTo>
                  <a:pt x="535" y="279"/>
                </a:lnTo>
                <a:lnTo>
                  <a:pt x="534" y="279"/>
                </a:lnTo>
                <a:lnTo>
                  <a:pt x="534" y="279"/>
                </a:lnTo>
                <a:lnTo>
                  <a:pt x="532" y="282"/>
                </a:lnTo>
                <a:lnTo>
                  <a:pt x="532" y="285"/>
                </a:lnTo>
                <a:lnTo>
                  <a:pt x="532" y="285"/>
                </a:lnTo>
                <a:close/>
                <a:moveTo>
                  <a:pt x="32" y="288"/>
                </a:moveTo>
                <a:lnTo>
                  <a:pt x="32" y="288"/>
                </a:lnTo>
                <a:lnTo>
                  <a:pt x="33" y="283"/>
                </a:lnTo>
                <a:lnTo>
                  <a:pt x="33" y="280"/>
                </a:lnTo>
                <a:lnTo>
                  <a:pt x="32" y="279"/>
                </a:lnTo>
                <a:lnTo>
                  <a:pt x="32" y="279"/>
                </a:lnTo>
                <a:lnTo>
                  <a:pt x="32" y="282"/>
                </a:lnTo>
                <a:lnTo>
                  <a:pt x="32" y="285"/>
                </a:lnTo>
                <a:lnTo>
                  <a:pt x="32" y="286"/>
                </a:lnTo>
                <a:lnTo>
                  <a:pt x="32" y="288"/>
                </a:lnTo>
                <a:lnTo>
                  <a:pt x="32" y="288"/>
                </a:lnTo>
                <a:close/>
                <a:moveTo>
                  <a:pt x="399" y="283"/>
                </a:moveTo>
                <a:lnTo>
                  <a:pt x="399" y="283"/>
                </a:lnTo>
                <a:lnTo>
                  <a:pt x="402" y="283"/>
                </a:lnTo>
                <a:lnTo>
                  <a:pt x="402" y="283"/>
                </a:lnTo>
                <a:lnTo>
                  <a:pt x="401" y="280"/>
                </a:lnTo>
                <a:lnTo>
                  <a:pt x="399" y="279"/>
                </a:lnTo>
                <a:lnTo>
                  <a:pt x="399" y="279"/>
                </a:lnTo>
                <a:lnTo>
                  <a:pt x="399" y="283"/>
                </a:lnTo>
                <a:lnTo>
                  <a:pt x="399" y="283"/>
                </a:lnTo>
                <a:close/>
                <a:moveTo>
                  <a:pt x="620" y="282"/>
                </a:moveTo>
                <a:lnTo>
                  <a:pt x="620" y="282"/>
                </a:lnTo>
                <a:lnTo>
                  <a:pt x="620" y="279"/>
                </a:lnTo>
                <a:lnTo>
                  <a:pt x="620" y="279"/>
                </a:lnTo>
                <a:lnTo>
                  <a:pt x="617" y="279"/>
                </a:lnTo>
                <a:lnTo>
                  <a:pt x="617" y="279"/>
                </a:lnTo>
                <a:lnTo>
                  <a:pt x="619" y="282"/>
                </a:lnTo>
                <a:lnTo>
                  <a:pt x="620" y="282"/>
                </a:lnTo>
                <a:lnTo>
                  <a:pt x="620" y="282"/>
                </a:lnTo>
                <a:close/>
                <a:moveTo>
                  <a:pt x="317" y="282"/>
                </a:moveTo>
                <a:lnTo>
                  <a:pt x="317" y="282"/>
                </a:lnTo>
                <a:lnTo>
                  <a:pt x="319" y="283"/>
                </a:lnTo>
                <a:lnTo>
                  <a:pt x="322" y="285"/>
                </a:lnTo>
                <a:lnTo>
                  <a:pt x="322" y="285"/>
                </a:lnTo>
                <a:lnTo>
                  <a:pt x="322" y="282"/>
                </a:lnTo>
                <a:lnTo>
                  <a:pt x="323" y="280"/>
                </a:lnTo>
                <a:lnTo>
                  <a:pt x="323" y="280"/>
                </a:lnTo>
                <a:lnTo>
                  <a:pt x="319" y="280"/>
                </a:lnTo>
                <a:lnTo>
                  <a:pt x="319" y="280"/>
                </a:lnTo>
                <a:lnTo>
                  <a:pt x="317" y="282"/>
                </a:lnTo>
                <a:lnTo>
                  <a:pt x="317" y="282"/>
                </a:lnTo>
                <a:close/>
                <a:moveTo>
                  <a:pt x="460" y="288"/>
                </a:moveTo>
                <a:lnTo>
                  <a:pt x="460" y="288"/>
                </a:lnTo>
                <a:lnTo>
                  <a:pt x="468" y="289"/>
                </a:lnTo>
                <a:lnTo>
                  <a:pt x="468" y="289"/>
                </a:lnTo>
                <a:lnTo>
                  <a:pt x="468" y="286"/>
                </a:lnTo>
                <a:lnTo>
                  <a:pt x="466" y="285"/>
                </a:lnTo>
                <a:lnTo>
                  <a:pt x="462" y="280"/>
                </a:lnTo>
                <a:lnTo>
                  <a:pt x="462" y="280"/>
                </a:lnTo>
                <a:lnTo>
                  <a:pt x="460" y="283"/>
                </a:lnTo>
                <a:lnTo>
                  <a:pt x="460" y="288"/>
                </a:lnTo>
                <a:lnTo>
                  <a:pt x="460" y="288"/>
                </a:lnTo>
                <a:close/>
                <a:moveTo>
                  <a:pt x="107" y="298"/>
                </a:moveTo>
                <a:lnTo>
                  <a:pt x="107" y="298"/>
                </a:lnTo>
                <a:lnTo>
                  <a:pt x="107" y="294"/>
                </a:lnTo>
                <a:lnTo>
                  <a:pt x="108" y="292"/>
                </a:lnTo>
                <a:lnTo>
                  <a:pt x="110" y="292"/>
                </a:lnTo>
                <a:lnTo>
                  <a:pt x="110" y="292"/>
                </a:lnTo>
                <a:lnTo>
                  <a:pt x="110" y="285"/>
                </a:lnTo>
                <a:lnTo>
                  <a:pt x="110" y="282"/>
                </a:lnTo>
                <a:lnTo>
                  <a:pt x="110" y="280"/>
                </a:lnTo>
                <a:lnTo>
                  <a:pt x="110" y="280"/>
                </a:lnTo>
                <a:lnTo>
                  <a:pt x="105" y="289"/>
                </a:lnTo>
                <a:lnTo>
                  <a:pt x="104" y="294"/>
                </a:lnTo>
                <a:lnTo>
                  <a:pt x="107" y="298"/>
                </a:lnTo>
                <a:lnTo>
                  <a:pt x="107" y="298"/>
                </a:lnTo>
                <a:close/>
                <a:moveTo>
                  <a:pt x="213" y="286"/>
                </a:moveTo>
                <a:lnTo>
                  <a:pt x="213" y="286"/>
                </a:lnTo>
                <a:lnTo>
                  <a:pt x="215" y="286"/>
                </a:lnTo>
                <a:lnTo>
                  <a:pt x="216" y="283"/>
                </a:lnTo>
                <a:lnTo>
                  <a:pt x="216" y="282"/>
                </a:lnTo>
                <a:lnTo>
                  <a:pt x="215" y="280"/>
                </a:lnTo>
                <a:lnTo>
                  <a:pt x="215" y="280"/>
                </a:lnTo>
                <a:lnTo>
                  <a:pt x="213" y="285"/>
                </a:lnTo>
                <a:lnTo>
                  <a:pt x="213" y="286"/>
                </a:lnTo>
                <a:lnTo>
                  <a:pt x="213" y="286"/>
                </a:lnTo>
                <a:close/>
                <a:moveTo>
                  <a:pt x="419" y="286"/>
                </a:moveTo>
                <a:lnTo>
                  <a:pt x="419" y="286"/>
                </a:lnTo>
                <a:lnTo>
                  <a:pt x="419" y="283"/>
                </a:lnTo>
                <a:lnTo>
                  <a:pt x="419" y="282"/>
                </a:lnTo>
                <a:lnTo>
                  <a:pt x="419" y="282"/>
                </a:lnTo>
                <a:lnTo>
                  <a:pt x="416" y="282"/>
                </a:lnTo>
                <a:lnTo>
                  <a:pt x="416" y="282"/>
                </a:lnTo>
                <a:lnTo>
                  <a:pt x="416" y="283"/>
                </a:lnTo>
                <a:lnTo>
                  <a:pt x="416" y="285"/>
                </a:lnTo>
                <a:lnTo>
                  <a:pt x="418" y="286"/>
                </a:lnTo>
                <a:lnTo>
                  <a:pt x="419" y="286"/>
                </a:lnTo>
                <a:lnTo>
                  <a:pt x="419" y="286"/>
                </a:lnTo>
                <a:close/>
                <a:moveTo>
                  <a:pt x="790" y="318"/>
                </a:moveTo>
                <a:lnTo>
                  <a:pt x="790" y="318"/>
                </a:lnTo>
                <a:lnTo>
                  <a:pt x="790" y="308"/>
                </a:lnTo>
                <a:lnTo>
                  <a:pt x="790" y="298"/>
                </a:lnTo>
                <a:lnTo>
                  <a:pt x="788" y="291"/>
                </a:lnTo>
                <a:lnTo>
                  <a:pt x="787" y="282"/>
                </a:lnTo>
                <a:lnTo>
                  <a:pt x="787" y="282"/>
                </a:lnTo>
                <a:lnTo>
                  <a:pt x="784" y="282"/>
                </a:lnTo>
                <a:lnTo>
                  <a:pt x="784" y="282"/>
                </a:lnTo>
                <a:lnTo>
                  <a:pt x="784" y="291"/>
                </a:lnTo>
                <a:lnTo>
                  <a:pt x="785" y="300"/>
                </a:lnTo>
                <a:lnTo>
                  <a:pt x="790" y="318"/>
                </a:lnTo>
                <a:lnTo>
                  <a:pt x="790" y="318"/>
                </a:lnTo>
                <a:close/>
                <a:moveTo>
                  <a:pt x="575" y="285"/>
                </a:moveTo>
                <a:lnTo>
                  <a:pt x="575" y="285"/>
                </a:lnTo>
                <a:lnTo>
                  <a:pt x="576" y="283"/>
                </a:lnTo>
                <a:lnTo>
                  <a:pt x="578" y="282"/>
                </a:lnTo>
                <a:lnTo>
                  <a:pt x="578" y="282"/>
                </a:lnTo>
                <a:lnTo>
                  <a:pt x="575" y="283"/>
                </a:lnTo>
                <a:lnTo>
                  <a:pt x="575" y="285"/>
                </a:lnTo>
                <a:lnTo>
                  <a:pt x="575" y="285"/>
                </a:lnTo>
                <a:close/>
                <a:moveTo>
                  <a:pt x="771" y="294"/>
                </a:moveTo>
                <a:lnTo>
                  <a:pt x="771" y="294"/>
                </a:lnTo>
                <a:lnTo>
                  <a:pt x="773" y="294"/>
                </a:lnTo>
                <a:lnTo>
                  <a:pt x="776" y="294"/>
                </a:lnTo>
                <a:lnTo>
                  <a:pt x="776" y="294"/>
                </a:lnTo>
                <a:lnTo>
                  <a:pt x="774" y="288"/>
                </a:lnTo>
                <a:lnTo>
                  <a:pt x="771" y="282"/>
                </a:lnTo>
                <a:lnTo>
                  <a:pt x="771" y="282"/>
                </a:lnTo>
                <a:lnTo>
                  <a:pt x="771" y="288"/>
                </a:lnTo>
                <a:lnTo>
                  <a:pt x="771" y="291"/>
                </a:lnTo>
                <a:lnTo>
                  <a:pt x="771" y="294"/>
                </a:lnTo>
                <a:lnTo>
                  <a:pt x="771" y="294"/>
                </a:lnTo>
                <a:close/>
                <a:moveTo>
                  <a:pt x="203" y="285"/>
                </a:moveTo>
                <a:lnTo>
                  <a:pt x="203" y="285"/>
                </a:lnTo>
                <a:lnTo>
                  <a:pt x="206" y="285"/>
                </a:lnTo>
                <a:lnTo>
                  <a:pt x="206" y="283"/>
                </a:lnTo>
                <a:lnTo>
                  <a:pt x="206" y="283"/>
                </a:lnTo>
                <a:lnTo>
                  <a:pt x="204" y="283"/>
                </a:lnTo>
                <a:lnTo>
                  <a:pt x="203" y="285"/>
                </a:lnTo>
                <a:lnTo>
                  <a:pt x="203" y="285"/>
                </a:lnTo>
                <a:close/>
                <a:moveTo>
                  <a:pt x="293" y="285"/>
                </a:moveTo>
                <a:lnTo>
                  <a:pt x="293" y="285"/>
                </a:lnTo>
                <a:lnTo>
                  <a:pt x="299" y="291"/>
                </a:lnTo>
                <a:lnTo>
                  <a:pt x="305" y="297"/>
                </a:lnTo>
                <a:lnTo>
                  <a:pt x="305" y="297"/>
                </a:lnTo>
                <a:lnTo>
                  <a:pt x="305" y="291"/>
                </a:lnTo>
                <a:lnTo>
                  <a:pt x="303" y="288"/>
                </a:lnTo>
                <a:lnTo>
                  <a:pt x="305" y="285"/>
                </a:lnTo>
                <a:lnTo>
                  <a:pt x="305" y="285"/>
                </a:lnTo>
                <a:lnTo>
                  <a:pt x="302" y="283"/>
                </a:lnTo>
                <a:lnTo>
                  <a:pt x="299" y="283"/>
                </a:lnTo>
                <a:lnTo>
                  <a:pt x="296" y="285"/>
                </a:lnTo>
                <a:lnTo>
                  <a:pt x="293" y="285"/>
                </a:lnTo>
                <a:lnTo>
                  <a:pt x="293" y="285"/>
                </a:lnTo>
                <a:close/>
                <a:moveTo>
                  <a:pt x="590" y="295"/>
                </a:moveTo>
                <a:lnTo>
                  <a:pt x="590" y="295"/>
                </a:lnTo>
                <a:lnTo>
                  <a:pt x="592" y="295"/>
                </a:lnTo>
                <a:lnTo>
                  <a:pt x="595" y="294"/>
                </a:lnTo>
                <a:lnTo>
                  <a:pt x="595" y="294"/>
                </a:lnTo>
                <a:lnTo>
                  <a:pt x="593" y="288"/>
                </a:lnTo>
                <a:lnTo>
                  <a:pt x="592" y="285"/>
                </a:lnTo>
                <a:lnTo>
                  <a:pt x="590" y="283"/>
                </a:lnTo>
                <a:lnTo>
                  <a:pt x="590" y="283"/>
                </a:lnTo>
                <a:lnTo>
                  <a:pt x="588" y="289"/>
                </a:lnTo>
                <a:lnTo>
                  <a:pt x="590" y="295"/>
                </a:lnTo>
                <a:lnTo>
                  <a:pt x="590" y="295"/>
                </a:lnTo>
                <a:close/>
                <a:moveTo>
                  <a:pt x="709" y="294"/>
                </a:moveTo>
                <a:lnTo>
                  <a:pt x="709" y="294"/>
                </a:lnTo>
                <a:lnTo>
                  <a:pt x="712" y="292"/>
                </a:lnTo>
                <a:lnTo>
                  <a:pt x="712" y="289"/>
                </a:lnTo>
                <a:lnTo>
                  <a:pt x="712" y="285"/>
                </a:lnTo>
                <a:lnTo>
                  <a:pt x="709" y="283"/>
                </a:lnTo>
                <a:lnTo>
                  <a:pt x="709" y="283"/>
                </a:lnTo>
                <a:lnTo>
                  <a:pt x="710" y="288"/>
                </a:lnTo>
                <a:lnTo>
                  <a:pt x="709" y="294"/>
                </a:lnTo>
                <a:lnTo>
                  <a:pt x="709" y="294"/>
                </a:lnTo>
                <a:close/>
                <a:moveTo>
                  <a:pt x="750" y="303"/>
                </a:moveTo>
                <a:lnTo>
                  <a:pt x="750" y="303"/>
                </a:lnTo>
                <a:lnTo>
                  <a:pt x="752" y="292"/>
                </a:lnTo>
                <a:lnTo>
                  <a:pt x="752" y="288"/>
                </a:lnTo>
                <a:lnTo>
                  <a:pt x="750" y="283"/>
                </a:lnTo>
                <a:lnTo>
                  <a:pt x="750" y="283"/>
                </a:lnTo>
                <a:lnTo>
                  <a:pt x="750" y="292"/>
                </a:lnTo>
                <a:lnTo>
                  <a:pt x="749" y="298"/>
                </a:lnTo>
                <a:lnTo>
                  <a:pt x="750" y="303"/>
                </a:lnTo>
                <a:lnTo>
                  <a:pt x="750" y="303"/>
                </a:lnTo>
                <a:close/>
                <a:moveTo>
                  <a:pt x="637" y="305"/>
                </a:moveTo>
                <a:lnTo>
                  <a:pt x="637" y="305"/>
                </a:lnTo>
                <a:lnTo>
                  <a:pt x="642" y="303"/>
                </a:lnTo>
                <a:lnTo>
                  <a:pt x="645" y="303"/>
                </a:lnTo>
                <a:lnTo>
                  <a:pt x="645" y="303"/>
                </a:lnTo>
                <a:lnTo>
                  <a:pt x="645" y="295"/>
                </a:lnTo>
                <a:lnTo>
                  <a:pt x="643" y="289"/>
                </a:lnTo>
                <a:lnTo>
                  <a:pt x="639" y="286"/>
                </a:lnTo>
                <a:lnTo>
                  <a:pt x="634" y="283"/>
                </a:lnTo>
                <a:lnTo>
                  <a:pt x="634" y="283"/>
                </a:lnTo>
                <a:lnTo>
                  <a:pt x="637" y="305"/>
                </a:lnTo>
                <a:lnTo>
                  <a:pt x="637" y="305"/>
                </a:lnTo>
                <a:close/>
                <a:moveTo>
                  <a:pt x="250" y="286"/>
                </a:moveTo>
                <a:lnTo>
                  <a:pt x="250" y="286"/>
                </a:lnTo>
                <a:lnTo>
                  <a:pt x="252" y="291"/>
                </a:lnTo>
                <a:lnTo>
                  <a:pt x="256" y="295"/>
                </a:lnTo>
                <a:lnTo>
                  <a:pt x="256" y="295"/>
                </a:lnTo>
                <a:lnTo>
                  <a:pt x="259" y="292"/>
                </a:lnTo>
                <a:lnTo>
                  <a:pt x="262" y="291"/>
                </a:lnTo>
                <a:lnTo>
                  <a:pt x="262" y="291"/>
                </a:lnTo>
                <a:lnTo>
                  <a:pt x="262" y="288"/>
                </a:lnTo>
                <a:lnTo>
                  <a:pt x="262" y="285"/>
                </a:lnTo>
                <a:lnTo>
                  <a:pt x="262" y="285"/>
                </a:lnTo>
                <a:lnTo>
                  <a:pt x="255" y="285"/>
                </a:lnTo>
                <a:lnTo>
                  <a:pt x="250" y="286"/>
                </a:lnTo>
                <a:lnTo>
                  <a:pt x="250" y="286"/>
                </a:lnTo>
                <a:close/>
                <a:moveTo>
                  <a:pt x="267" y="288"/>
                </a:moveTo>
                <a:lnTo>
                  <a:pt x="267" y="288"/>
                </a:lnTo>
                <a:lnTo>
                  <a:pt x="268" y="288"/>
                </a:lnTo>
                <a:lnTo>
                  <a:pt x="270" y="286"/>
                </a:lnTo>
                <a:lnTo>
                  <a:pt x="268" y="285"/>
                </a:lnTo>
                <a:lnTo>
                  <a:pt x="265" y="285"/>
                </a:lnTo>
                <a:lnTo>
                  <a:pt x="265" y="285"/>
                </a:lnTo>
                <a:lnTo>
                  <a:pt x="267" y="286"/>
                </a:lnTo>
                <a:lnTo>
                  <a:pt x="267" y="288"/>
                </a:lnTo>
                <a:lnTo>
                  <a:pt x="267" y="288"/>
                </a:lnTo>
                <a:close/>
                <a:moveTo>
                  <a:pt x="328" y="292"/>
                </a:moveTo>
                <a:lnTo>
                  <a:pt x="328" y="292"/>
                </a:lnTo>
                <a:lnTo>
                  <a:pt x="329" y="291"/>
                </a:lnTo>
                <a:lnTo>
                  <a:pt x="331" y="288"/>
                </a:lnTo>
                <a:lnTo>
                  <a:pt x="329" y="285"/>
                </a:lnTo>
                <a:lnTo>
                  <a:pt x="328" y="285"/>
                </a:lnTo>
                <a:lnTo>
                  <a:pt x="328" y="285"/>
                </a:lnTo>
                <a:lnTo>
                  <a:pt x="326" y="288"/>
                </a:lnTo>
                <a:lnTo>
                  <a:pt x="328" y="292"/>
                </a:lnTo>
                <a:lnTo>
                  <a:pt x="328" y="292"/>
                </a:lnTo>
                <a:close/>
                <a:moveTo>
                  <a:pt x="502" y="288"/>
                </a:moveTo>
                <a:lnTo>
                  <a:pt x="502" y="288"/>
                </a:lnTo>
                <a:lnTo>
                  <a:pt x="505" y="288"/>
                </a:lnTo>
                <a:lnTo>
                  <a:pt x="505" y="288"/>
                </a:lnTo>
                <a:lnTo>
                  <a:pt x="506" y="286"/>
                </a:lnTo>
                <a:lnTo>
                  <a:pt x="506" y="285"/>
                </a:lnTo>
                <a:lnTo>
                  <a:pt x="506" y="285"/>
                </a:lnTo>
                <a:lnTo>
                  <a:pt x="503" y="286"/>
                </a:lnTo>
                <a:lnTo>
                  <a:pt x="502" y="288"/>
                </a:lnTo>
                <a:lnTo>
                  <a:pt x="502" y="288"/>
                </a:lnTo>
                <a:close/>
                <a:moveTo>
                  <a:pt x="685" y="291"/>
                </a:moveTo>
                <a:lnTo>
                  <a:pt x="685" y="291"/>
                </a:lnTo>
                <a:lnTo>
                  <a:pt x="686" y="286"/>
                </a:lnTo>
                <a:lnTo>
                  <a:pt x="685" y="285"/>
                </a:lnTo>
                <a:lnTo>
                  <a:pt x="683" y="285"/>
                </a:lnTo>
                <a:lnTo>
                  <a:pt x="683" y="285"/>
                </a:lnTo>
                <a:lnTo>
                  <a:pt x="685" y="288"/>
                </a:lnTo>
                <a:lnTo>
                  <a:pt x="685" y="291"/>
                </a:lnTo>
                <a:lnTo>
                  <a:pt x="685" y="291"/>
                </a:lnTo>
                <a:close/>
                <a:moveTo>
                  <a:pt x="139" y="289"/>
                </a:moveTo>
                <a:lnTo>
                  <a:pt x="139" y="289"/>
                </a:lnTo>
                <a:lnTo>
                  <a:pt x="140" y="288"/>
                </a:lnTo>
                <a:lnTo>
                  <a:pt x="140" y="285"/>
                </a:lnTo>
                <a:lnTo>
                  <a:pt x="140" y="285"/>
                </a:lnTo>
                <a:lnTo>
                  <a:pt x="139" y="285"/>
                </a:lnTo>
                <a:lnTo>
                  <a:pt x="137" y="286"/>
                </a:lnTo>
                <a:lnTo>
                  <a:pt x="139" y="289"/>
                </a:lnTo>
                <a:lnTo>
                  <a:pt x="139" y="289"/>
                </a:lnTo>
                <a:close/>
                <a:moveTo>
                  <a:pt x="146" y="295"/>
                </a:moveTo>
                <a:lnTo>
                  <a:pt x="146" y="295"/>
                </a:lnTo>
                <a:lnTo>
                  <a:pt x="149" y="295"/>
                </a:lnTo>
                <a:lnTo>
                  <a:pt x="152" y="295"/>
                </a:lnTo>
                <a:lnTo>
                  <a:pt x="152" y="295"/>
                </a:lnTo>
                <a:lnTo>
                  <a:pt x="149" y="289"/>
                </a:lnTo>
                <a:lnTo>
                  <a:pt x="146" y="285"/>
                </a:lnTo>
                <a:lnTo>
                  <a:pt x="146" y="285"/>
                </a:lnTo>
                <a:lnTo>
                  <a:pt x="146" y="288"/>
                </a:lnTo>
                <a:lnTo>
                  <a:pt x="146" y="289"/>
                </a:lnTo>
                <a:lnTo>
                  <a:pt x="146" y="295"/>
                </a:lnTo>
                <a:lnTo>
                  <a:pt x="146" y="295"/>
                </a:lnTo>
                <a:close/>
                <a:moveTo>
                  <a:pt x="175" y="289"/>
                </a:moveTo>
                <a:lnTo>
                  <a:pt x="175" y="289"/>
                </a:lnTo>
                <a:lnTo>
                  <a:pt x="177" y="289"/>
                </a:lnTo>
                <a:lnTo>
                  <a:pt x="177" y="289"/>
                </a:lnTo>
                <a:lnTo>
                  <a:pt x="177" y="286"/>
                </a:lnTo>
                <a:lnTo>
                  <a:pt x="175" y="285"/>
                </a:lnTo>
                <a:lnTo>
                  <a:pt x="175" y="285"/>
                </a:lnTo>
                <a:lnTo>
                  <a:pt x="175" y="289"/>
                </a:lnTo>
                <a:lnTo>
                  <a:pt x="175" y="289"/>
                </a:lnTo>
                <a:close/>
                <a:moveTo>
                  <a:pt x="614" y="288"/>
                </a:moveTo>
                <a:lnTo>
                  <a:pt x="614" y="288"/>
                </a:lnTo>
                <a:lnTo>
                  <a:pt x="616" y="289"/>
                </a:lnTo>
                <a:lnTo>
                  <a:pt x="617" y="289"/>
                </a:lnTo>
                <a:lnTo>
                  <a:pt x="617" y="291"/>
                </a:lnTo>
                <a:lnTo>
                  <a:pt x="620" y="291"/>
                </a:lnTo>
                <a:lnTo>
                  <a:pt x="620" y="291"/>
                </a:lnTo>
                <a:lnTo>
                  <a:pt x="619" y="289"/>
                </a:lnTo>
                <a:lnTo>
                  <a:pt x="617" y="288"/>
                </a:lnTo>
                <a:lnTo>
                  <a:pt x="614" y="285"/>
                </a:lnTo>
                <a:lnTo>
                  <a:pt x="614" y="285"/>
                </a:lnTo>
                <a:lnTo>
                  <a:pt x="614" y="288"/>
                </a:lnTo>
                <a:lnTo>
                  <a:pt x="614" y="288"/>
                </a:lnTo>
                <a:close/>
                <a:moveTo>
                  <a:pt x="765" y="305"/>
                </a:moveTo>
                <a:lnTo>
                  <a:pt x="765" y="305"/>
                </a:lnTo>
                <a:lnTo>
                  <a:pt x="767" y="298"/>
                </a:lnTo>
                <a:lnTo>
                  <a:pt x="765" y="292"/>
                </a:lnTo>
                <a:lnTo>
                  <a:pt x="762" y="288"/>
                </a:lnTo>
                <a:lnTo>
                  <a:pt x="759" y="285"/>
                </a:lnTo>
                <a:lnTo>
                  <a:pt x="759" y="285"/>
                </a:lnTo>
                <a:lnTo>
                  <a:pt x="761" y="297"/>
                </a:lnTo>
                <a:lnTo>
                  <a:pt x="762" y="302"/>
                </a:lnTo>
                <a:lnTo>
                  <a:pt x="765" y="305"/>
                </a:lnTo>
                <a:lnTo>
                  <a:pt x="765" y="305"/>
                </a:lnTo>
                <a:close/>
                <a:moveTo>
                  <a:pt x="194" y="286"/>
                </a:moveTo>
                <a:lnTo>
                  <a:pt x="194" y="286"/>
                </a:lnTo>
                <a:lnTo>
                  <a:pt x="194" y="288"/>
                </a:lnTo>
                <a:lnTo>
                  <a:pt x="195" y="289"/>
                </a:lnTo>
                <a:lnTo>
                  <a:pt x="198" y="289"/>
                </a:lnTo>
                <a:lnTo>
                  <a:pt x="198" y="289"/>
                </a:lnTo>
                <a:lnTo>
                  <a:pt x="198" y="286"/>
                </a:lnTo>
                <a:lnTo>
                  <a:pt x="198" y="286"/>
                </a:lnTo>
                <a:lnTo>
                  <a:pt x="197" y="286"/>
                </a:lnTo>
                <a:lnTo>
                  <a:pt x="194" y="286"/>
                </a:lnTo>
                <a:lnTo>
                  <a:pt x="194" y="286"/>
                </a:lnTo>
                <a:close/>
                <a:moveTo>
                  <a:pt x="442" y="286"/>
                </a:moveTo>
                <a:lnTo>
                  <a:pt x="442" y="286"/>
                </a:lnTo>
                <a:lnTo>
                  <a:pt x="438" y="286"/>
                </a:lnTo>
                <a:lnTo>
                  <a:pt x="433" y="286"/>
                </a:lnTo>
                <a:lnTo>
                  <a:pt x="433" y="286"/>
                </a:lnTo>
                <a:lnTo>
                  <a:pt x="434" y="288"/>
                </a:lnTo>
                <a:lnTo>
                  <a:pt x="438" y="288"/>
                </a:lnTo>
                <a:lnTo>
                  <a:pt x="442" y="286"/>
                </a:lnTo>
                <a:lnTo>
                  <a:pt x="442" y="286"/>
                </a:lnTo>
                <a:close/>
                <a:moveTo>
                  <a:pt x="236" y="302"/>
                </a:moveTo>
                <a:lnTo>
                  <a:pt x="236" y="302"/>
                </a:lnTo>
                <a:lnTo>
                  <a:pt x="238" y="300"/>
                </a:lnTo>
                <a:lnTo>
                  <a:pt x="239" y="298"/>
                </a:lnTo>
                <a:lnTo>
                  <a:pt x="239" y="294"/>
                </a:lnTo>
                <a:lnTo>
                  <a:pt x="238" y="289"/>
                </a:lnTo>
                <a:lnTo>
                  <a:pt x="236" y="286"/>
                </a:lnTo>
                <a:lnTo>
                  <a:pt x="236" y="286"/>
                </a:lnTo>
                <a:lnTo>
                  <a:pt x="235" y="294"/>
                </a:lnTo>
                <a:lnTo>
                  <a:pt x="236" y="302"/>
                </a:lnTo>
                <a:lnTo>
                  <a:pt x="236" y="302"/>
                </a:lnTo>
                <a:close/>
                <a:moveTo>
                  <a:pt x="334" y="294"/>
                </a:moveTo>
                <a:lnTo>
                  <a:pt x="334" y="294"/>
                </a:lnTo>
                <a:lnTo>
                  <a:pt x="338" y="292"/>
                </a:lnTo>
                <a:lnTo>
                  <a:pt x="341" y="291"/>
                </a:lnTo>
                <a:lnTo>
                  <a:pt x="341" y="291"/>
                </a:lnTo>
                <a:lnTo>
                  <a:pt x="338" y="289"/>
                </a:lnTo>
                <a:lnTo>
                  <a:pt x="335" y="286"/>
                </a:lnTo>
                <a:lnTo>
                  <a:pt x="335" y="286"/>
                </a:lnTo>
                <a:lnTo>
                  <a:pt x="334" y="291"/>
                </a:lnTo>
                <a:lnTo>
                  <a:pt x="334" y="294"/>
                </a:lnTo>
                <a:lnTo>
                  <a:pt x="334" y="294"/>
                </a:lnTo>
                <a:close/>
                <a:moveTo>
                  <a:pt x="529" y="289"/>
                </a:moveTo>
                <a:lnTo>
                  <a:pt x="529" y="289"/>
                </a:lnTo>
                <a:lnTo>
                  <a:pt x="529" y="292"/>
                </a:lnTo>
                <a:lnTo>
                  <a:pt x="529" y="295"/>
                </a:lnTo>
                <a:lnTo>
                  <a:pt x="529" y="295"/>
                </a:lnTo>
                <a:lnTo>
                  <a:pt x="538" y="295"/>
                </a:lnTo>
                <a:lnTo>
                  <a:pt x="538" y="295"/>
                </a:lnTo>
                <a:lnTo>
                  <a:pt x="537" y="286"/>
                </a:lnTo>
                <a:lnTo>
                  <a:pt x="537" y="286"/>
                </a:lnTo>
                <a:lnTo>
                  <a:pt x="532" y="288"/>
                </a:lnTo>
                <a:lnTo>
                  <a:pt x="529" y="289"/>
                </a:lnTo>
                <a:lnTo>
                  <a:pt x="529" y="289"/>
                </a:lnTo>
                <a:close/>
                <a:moveTo>
                  <a:pt x="582" y="286"/>
                </a:moveTo>
                <a:lnTo>
                  <a:pt x="582" y="286"/>
                </a:lnTo>
                <a:lnTo>
                  <a:pt x="581" y="288"/>
                </a:lnTo>
                <a:lnTo>
                  <a:pt x="579" y="289"/>
                </a:lnTo>
                <a:lnTo>
                  <a:pt x="579" y="294"/>
                </a:lnTo>
                <a:lnTo>
                  <a:pt x="581" y="298"/>
                </a:lnTo>
                <a:lnTo>
                  <a:pt x="582" y="302"/>
                </a:lnTo>
                <a:lnTo>
                  <a:pt x="582" y="302"/>
                </a:lnTo>
                <a:lnTo>
                  <a:pt x="584" y="298"/>
                </a:lnTo>
                <a:lnTo>
                  <a:pt x="585" y="294"/>
                </a:lnTo>
                <a:lnTo>
                  <a:pt x="584" y="289"/>
                </a:lnTo>
                <a:lnTo>
                  <a:pt x="582" y="286"/>
                </a:lnTo>
                <a:lnTo>
                  <a:pt x="582" y="286"/>
                </a:lnTo>
                <a:close/>
                <a:moveTo>
                  <a:pt x="559" y="297"/>
                </a:moveTo>
                <a:lnTo>
                  <a:pt x="559" y="297"/>
                </a:lnTo>
                <a:lnTo>
                  <a:pt x="561" y="295"/>
                </a:lnTo>
                <a:lnTo>
                  <a:pt x="563" y="292"/>
                </a:lnTo>
                <a:lnTo>
                  <a:pt x="563" y="292"/>
                </a:lnTo>
                <a:lnTo>
                  <a:pt x="563" y="291"/>
                </a:lnTo>
                <a:lnTo>
                  <a:pt x="561" y="288"/>
                </a:lnTo>
                <a:lnTo>
                  <a:pt x="561" y="288"/>
                </a:lnTo>
                <a:lnTo>
                  <a:pt x="559" y="292"/>
                </a:lnTo>
                <a:lnTo>
                  <a:pt x="559" y="295"/>
                </a:lnTo>
                <a:lnTo>
                  <a:pt x="559" y="297"/>
                </a:lnTo>
                <a:lnTo>
                  <a:pt x="559" y="297"/>
                </a:lnTo>
                <a:close/>
                <a:moveTo>
                  <a:pt x="62" y="295"/>
                </a:moveTo>
                <a:lnTo>
                  <a:pt x="62" y="295"/>
                </a:lnTo>
                <a:lnTo>
                  <a:pt x="64" y="295"/>
                </a:lnTo>
                <a:lnTo>
                  <a:pt x="64" y="297"/>
                </a:lnTo>
                <a:lnTo>
                  <a:pt x="64" y="298"/>
                </a:lnTo>
                <a:lnTo>
                  <a:pt x="65" y="298"/>
                </a:lnTo>
                <a:lnTo>
                  <a:pt x="65" y="298"/>
                </a:lnTo>
                <a:lnTo>
                  <a:pt x="65" y="297"/>
                </a:lnTo>
                <a:lnTo>
                  <a:pt x="65" y="294"/>
                </a:lnTo>
                <a:lnTo>
                  <a:pt x="65" y="291"/>
                </a:lnTo>
                <a:lnTo>
                  <a:pt x="65" y="288"/>
                </a:lnTo>
                <a:lnTo>
                  <a:pt x="65" y="288"/>
                </a:lnTo>
                <a:lnTo>
                  <a:pt x="64" y="291"/>
                </a:lnTo>
                <a:lnTo>
                  <a:pt x="64" y="292"/>
                </a:lnTo>
                <a:lnTo>
                  <a:pt x="62" y="295"/>
                </a:lnTo>
                <a:lnTo>
                  <a:pt x="62" y="295"/>
                </a:lnTo>
                <a:close/>
                <a:moveTo>
                  <a:pt x="85" y="297"/>
                </a:moveTo>
                <a:lnTo>
                  <a:pt x="85" y="297"/>
                </a:lnTo>
                <a:lnTo>
                  <a:pt x="87" y="297"/>
                </a:lnTo>
                <a:lnTo>
                  <a:pt x="88" y="295"/>
                </a:lnTo>
                <a:lnTo>
                  <a:pt x="88" y="295"/>
                </a:lnTo>
                <a:lnTo>
                  <a:pt x="87" y="294"/>
                </a:lnTo>
                <a:lnTo>
                  <a:pt x="87" y="292"/>
                </a:lnTo>
                <a:lnTo>
                  <a:pt x="85" y="291"/>
                </a:lnTo>
                <a:lnTo>
                  <a:pt x="84" y="289"/>
                </a:lnTo>
                <a:lnTo>
                  <a:pt x="84" y="289"/>
                </a:lnTo>
                <a:lnTo>
                  <a:pt x="85" y="291"/>
                </a:lnTo>
                <a:lnTo>
                  <a:pt x="85" y="294"/>
                </a:lnTo>
                <a:lnTo>
                  <a:pt x="85" y="297"/>
                </a:lnTo>
                <a:lnTo>
                  <a:pt x="85" y="297"/>
                </a:lnTo>
                <a:close/>
                <a:moveTo>
                  <a:pt x="219" y="309"/>
                </a:moveTo>
                <a:lnTo>
                  <a:pt x="219" y="309"/>
                </a:lnTo>
                <a:lnTo>
                  <a:pt x="221" y="309"/>
                </a:lnTo>
                <a:lnTo>
                  <a:pt x="224" y="309"/>
                </a:lnTo>
                <a:lnTo>
                  <a:pt x="229" y="309"/>
                </a:lnTo>
                <a:lnTo>
                  <a:pt x="229" y="309"/>
                </a:lnTo>
                <a:lnTo>
                  <a:pt x="227" y="300"/>
                </a:lnTo>
                <a:lnTo>
                  <a:pt x="226" y="289"/>
                </a:lnTo>
                <a:lnTo>
                  <a:pt x="226" y="289"/>
                </a:lnTo>
                <a:lnTo>
                  <a:pt x="223" y="289"/>
                </a:lnTo>
                <a:lnTo>
                  <a:pt x="219" y="289"/>
                </a:lnTo>
                <a:lnTo>
                  <a:pt x="219" y="289"/>
                </a:lnTo>
                <a:lnTo>
                  <a:pt x="219" y="298"/>
                </a:lnTo>
                <a:lnTo>
                  <a:pt x="219" y="309"/>
                </a:lnTo>
                <a:lnTo>
                  <a:pt x="219" y="309"/>
                </a:lnTo>
                <a:close/>
                <a:moveTo>
                  <a:pt x="509" y="292"/>
                </a:moveTo>
                <a:lnTo>
                  <a:pt x="509" y="292"/>
                </a:lnTo>
                <a:lnTo>
                  <a:pt x="512" y="292"/>
                </a:lnTo>
                <a:lnTo>
                  <a:pt x="515" y="292"/>
                </a:lnTo>
                <a:lnTo>
                  <a:pt x="515" y="292"/>
                </a:lnTo>
                <a:lnTo>
                  <a:pt x="514" y="291"/>
                </a:lnTo>
                <a:lnTo>
                  <a:pt x="514" y="291"/>
                </a:lnTo>
                <a:lnTo>
                  <a:pt x="512" y="291"/>
                </a:lnTo>
                <a:lnTo>
                  <a:pt x="509" y="292"/>
                </a:lnTo>
                <a:lnTo>
                  <a:pt x="509" y="292"/>
                </a:lnTo>
                <a:close/>
                <a:moveTo>
                  <a:pt x="293" y="300"/>
                </a:moveTo>
                <a:lnTo>
                  <a:pt x="293" y="300"/>
                </a:lnTo>
                <a:lnTo>
                  <a:pt x="293" y="297"/>
                </a:lnTo>
                <a:lnTo>
                  <a:pt x="293" y="295"/>
                </a:lnTo>
                <a:lnTo>
                  <a:pt x="291" y="292"/>
                </a:lnTo>
                <a:lnTo>
                  <a:pt x="288" y="291"/>
                </a:lnTo>
                <a:lnTo>
                  <a:pt x="288" y="291"/>
                </a:lnTo>
                <a:lnTo>
                  <a:pt x="290" y="297"/>
                </a:lnTo>
                <a:lnTo>
                  <a:pt x="293" y="300"/>
                </a:lnTo>
                <a:lnTo>
                  <a:pt x="293" y="300"/>
                </a:lnTo>
                <a:close/>
                <a:moveTo>
                  <a:pt x="41" y="306"/>
                </a:moveTo>
                <a:lnTo>
                  <a:pt x="41" y="306"/>
                </a:lnTo>
                <a:lnTo>
                  <a:pt x="41" y="298"/>
                </a:lnTo>
                <a:lnTo>
                  <a:pt x="38" y="292"/>
                </a:lnTo>
                <a:lnTo>
                  <a:pt x="38" y="292"/>
                </a:lnTo>
                <a:lnTo>
                  <a:pt x="38" y="295"/>
                </a:lnTo>
                <a:lnTo>
                  <a:pt x="38" y="300"/>
                </a:lnTo>
                <a:lnTo>
                  <a:pt x="38" y="303"/>
                </a:lnTo>
                <a:lnTo>
                  <a:pt x="41" y="306"/>
                </a:lnTo>
                <a:lnTo>
                  <a:pt x="41" y="306"/>
                </a:lnTo>
                <a:close/>
                <a:moveTo>
                  <a:pt x="93" y="295"/>
                </a:moveTo>
                <a:lnTo>
                  <a:pt x="93" y="295"/>
                </a:lnTo>
                <a:lnTo>
                  <a:pt x="94" y="294"/>
                </a:lnTo>
                <a:lnTo>
                  <a:pt x="96" y="292"/>
                </a:lnTo>
                <a:lnTo>
                  <a:pt x="96" y="292"/>
                </a:lnTo>
                <a:lnTo>
                  <a:pt x="93" y="292"/>
                </a:lnTo>
                <a:lnTo>
                  <a:pt x="93" y="292"/>
                </a:lnTo>
                <a:lnTo>
                  <a:pt x="93" y="295"/>
                </a:lnTo>
                <a:lnTo>
                  <a:pt x="93" y="295"/>
                </a:lnTo>
                <a:close/>
                <a:moveTo>
                  <a:pt x="206" y="295"/>
                </a:moveTo>
                <a:lnTo>
                  <a:pt x="206" y="295"/>
                </a:lnTo>
                <a:lnTo>
                  <a:pt x="209" y="297"/>
                </a:lnTo>
                <a:lnTo>
                  <a:pt x="209" y="297"/>
                </a:lnTo>
                <a:lnTo>
                  <a:pt x="209" y="295"/>
                </a:lnTo>
                <a:lnTo>
                  <a:pt x="209" y="294"/>
                </a:lnTo>
                <a:lnTo>
                  <a:pt x="209" y="292"/>
                </a:lnTo>
                <a:lnTo>
                  <a:pt x="207" y="292"/>
                </a:lnTo>
                <a:lnTo>
                  <a:pt x="207" y="292"/>
                </a:lnTo>
                <a:lnTo>
                  <a:pt x="207" y="294"/>
                </a:lnTo>
                <a:lnTo>
                  <a:pt x="206" y="295"/>
                </a:lnTo>
                <a:lnTo>
                  <a:pt x="206" y="295"/>
                </a:lnTo>
                <a:close/>
                <a:moveTo>
                  <a:pt x="396" y="292"/>
                </a:moveTo>
                <a:lnTo>
                  <a:pt x="396" y="292"/>
                </a:lnTo>
                <a:lnTo>
                  <a:pt x="396" y="294"/>
                </a:lnTo>
                <a:lnTo>
                  <a:pt x="398" y="295"/>
                </a:lnTo>
                <a:lnTo>
                  <a:pt x="399" y="295"/>
                </a:lnTo>
                <a:lnTo>
                  <a:pt x="399" y="295"/>
                </a:lnTo>
                <a:lnTo>
                  <a:pt x="401" y="294"/>
                </a:lnTo>
                <a:lnTo>
                  <a:pt x="401" y="292"/>
                </a:lnTo>
                <a:lnTo>
                  <a:pt x="401" y="292"/>
                </a:lnTo>
                <a:lnTo>
                  <a:pt x="396" y="292"/>
                </a:lnTo>
                <a:lnTo>
                  <a:pt x="396" y="292"/>
                </a:lnTo>
                <a:close/>
                <a:moveTo>
                  <a:pt x="404" y="302"/>
                </a:moveTo>
                <a:lnTo>
                  <a:pt x="404" y="302"/>
                </a:lnTo>
                <a:lnTo>
                  <a:pt x="407" y="302"/>
                </a:lnTo>
                <a:lnTo>
                  <a:pt x="413" y="302"/>
                </a:lnTo>
                <a:lnTo>
                  <a:pt x="413" y="302"/>
                </a:lnTo>
                <a:lnTo>
                  <a:pt x="410" y="295"/>
                </a:lnTo>
                <a:lnTo>
                  <a:pt x="409" y="294"/>
                </a:lnTo>
                <a:lnTo>
                  <a:pt x="406" y="292"/>
                </a:lnTo>
                <a:lnTo>
                  <a:pt x="406" y="292"/>
                </a:lnTo>
                <a:lnTo>
                  <a:pt x="406" y="294"/>
                </a:lnTo>
                <a:lnTo>
                  <a:pt x="404" y="297"/>
                </a:lnTo>
                <a:lnTo>
                  <a:pt x="404" y="298"/>
                </a:lnTo>
                <a:lnTo>
                  <a:pt x="404" y="302"/>
                </a:lnTo>
                <a:lnTo>
                  <a:pt x="404" y="302"/>
                </a:lnTo>
                <a:close/>
                <a:moveTo>
                  <a:pt x="424" y="298"/>
                </a:moveTo>
                <a:lnTo>
                  <a:pt x="424" y="298"/>
                </a:lnTo>
                <a:lnTo>
                  <a:pt x="427" y="298"/>
                </a:lnTo>
                <a:lnTo>
                  <a:pt x="428" y="298"/>
                </a:lnTo>
                <a:lnTo>
                  <a:pt x="428" y="298"/>
                </a:lnTo>
                <a:lnTo>
                  <a:pt x="428" y="292"/>
                </a:lnTo>
                <a:lnTo>
                  <a:pt x="428" y="292"/>
                </a:lnTo>
                <a:lnTo>
                  <a:pt x="427" y="292"/>
                </a:lnTo>
                <a:lnTo>
                  <a:pt x="424" y="292"/>
                </a:lnTo>
                <a:lnTo>
                  <a:pt x="424" y="292"/>
                </a:lnTo>
                <a:lnTo>
                  <a:pt x="424" y="298"/>
                </a:lnTo>
                <a:lnTo>
                  <a:pt x="424" y="298"/>
                </a:lnTo>
                <a:close/>
                <a:moveTo>
                  <a:pt x="436" y="297"/>
                </a:moveTo>
                <a:lnTo>
                  <a:pt x="436" y="297"/>
                </a:lnTo>
                <a:lnTo>
                  <a:pt x="439" y="297"/>
                </a:lnTo>
                <a:lnTo>
                  <a:pt x="441" y="295"/>
                </a:lnTo>
                <a:lnTo>
                  <a:pt x="442" y="292"/>
                </a:lnTo>
                <a:lnTo>
                  <a:pt x="442" y="292"/>
                </a:lnTo>
                <a:lnTo>
                  <a:pt x="439" y="292"/>
                </a:lnTo>
                <a:lnTo>
                  <a:pt x="436" y="292"/>
                </a:lnTo>
                <a:lnTo>
                  <a:pt x="436" y="292"/>
                </a:lnTo>
                <a:lnTo>
                  <a:pt x="438" y="294"/>
                </a:lnTo>
                <a:lnTo>
                  <a:pt x="438" y="294"/>
                </a:lnTo>
                <a:lnTo>
                  <a:pt x="436" y="295"/>
                </a:lnTo>
                <a:lnTo>
                  <a:pt x="436" y="297"/>
                </a:lnTo>
                <a:lnTo>
                  <a:pt x="436" y="297"/>
                </a:lnTo>
                <a:close/>
                <a:moveTo>
                  <a:pt x="625" y="308"/>
                </a:moveTo>
                <a:lnTo>
                  <a:pt x="625" y="308"/>
                </a:lnTo>
                <a:lnTo>
                  <a:pt x="627" y="300"/>
                </a:lnTo>
                <a:lnTo>
                  <a:pt x="627" y="295"/>
                </a:lnTo>
                <a:lnTo>
                  <a:pt x="625" y="292"/>
                </a:lnTo>
                <a:lnTo>
                  <a:pt x="625" y="292"/>
                </a:lnTo>
                <a:lnTo>
                  <a:pt x="622" y="300"/>
                </a:lnTo>
                <a:lnTo>
                  <a:pt x="624" y="305"/>
                </a:lnTo>
                <a:lnTo>
                  <a:pt x="625" y="308"/>
                </a:lnTo>
                <a:lnTo>
                  <a:pt x="625" y="308"/>
                </a:lnTo>
                <a:close/>
                <a:moveTo>
                  <a:pt x="139" y="295"/>
                </a:moveTo>
                <a:lnTo>
                  <a:pt x="139" y="295"/>
                </a:lnTo>
                <a:lnTo>
                  <a:pt x="142" y="295"/>
                </a:lnTo>
                <a:lnTo>
                  <a:pt x="143" y="295"/>
                </a:lnTo>
                <a:lnTo>
                  <a:pt x="143" y="295"/>
                </a:lnTo>
                <a:lnTo>
                  <a:pt x="142" y="294"/>
                </a:lnTo>
                <a:lnTo>
                  <a:pt x="140" y="292"/>
                </a:lnTo>
                <a:lnTo>
                  <a:pt x="140" y="292"/>
                </a:lnTo>
                <a:lnTo>
                  <a:pt x="140" y="294"/>
                </a:lnTo>
                <a:lnTo>
                  <a:pt x="139" y="295"/>
                </a:lnTo>
                <a:lnTo>
                  <a:pt x="139" y="295"/>
                </a:lnTo>
                <a:close/>
                <a:moveTo>
                  <a:pt x="389" y="303"/>
                </a:moveTo>
                <a:lnTo>
                  <a:pt x="389" y="303"/>
                </a:lnTo>
                <a:lnTo>
                  <a:pt x="389" y="298"/>
                </a:lnTo>
                <a:lnTo>
                  <a:pt x="386" y="294"/>
                </a:lnTo>
                <a:lnTo>
                  <a:pt x="386" y="294"/>
                </a:lnTo>
                <a:lnTo>
                  <a:pt x="387" y="298"/>
                </a:lnTo>
                <a:lnTo>
                  <a:pt x="387" y="302"/>
                </a:lnTo>
                <a:lnTo>
                  <a:pt x="389" y="303"/>
                </a:lnTo>
                <a:lnTo>
                  <a:pt x="389" y="303"/>
                </a:lnTo>
                <a:close/>
                <a:moveTo>
                  <a:pt x="445" y="295"/>
                </a:moveTo>
                <a:lnTo>
                  <a:pt x="445" y="295"/>
                </a:lnTo>
                <a:lnTo>
                  <a:pt x="450" y="295"/>
                </a:lnTo>
                <a:lnTo>
                  <a:pt x="450" y="295"/>
                </a:lnTo>
                <a:lnTo>
                  <a:pt x="448" y="294"/>
                </a:lnTo>
                <a:lnTo>
                  <a:pt x="447" y="294"/>
                </a:lnTo>
                <a:lnTo>
                  <a:pt x="447" y="294"/>
                </a:lnTo>
                <a:lnTo>
                  <a:pt x="445" y="295"/>
                </a:lnTo>
                <a:lnTo>
                  <a:pt x="445" y="295"/>
                </a:lnTo>
                <a:close/>
                <a:moveTo>
                  <a:pt x="245" y="311"/>
                </a:moveTo>
                <a:lnTo>
                  <a:pt x="245" y="311"/>
                </a:lnTo>
                <a:lnTo>
                  <a:pt x="250" y="311"/>
                </a:lnTo>
                <a:lnTo>
                  <a:pt x="253" y="309"/>
                </a:lnTo>
                <a:lnTo>
                  <a:pt x="256" y="305"/>
                </a:lnTo>
                <a:lnTo>
                  <a:pt x="256" y="305"/>
                </a:lnTo>
                <a:lnTo>
                  <a:pt x="252" y="298"/>
                </a:lnTo>
                <a:lnTo>
                  <a:pt x="250" y="295"/>
                </a:lnTo>
                <a:lnTo>
                  <a:pt x="245" y="294"/>
                </a:lnTo>
                <a:lnTo>
                  <a:pt x="245" y="294"/>
                </a:lnTo>
                <a:lnTo>
                  <a:pt x="245" y="298"/>
                </a:lnTo>
                <a:lnTo>
                  <a:pt x="245" y="303"/>
                </a:lnTo>
                <a:lnTo>
                  <a:pt x="245" y="311"/>
                </a:lnTo>
                <a:lnTo>
                  <a:pt x="245" y="311"/>
                </a:lnTo>
                <a:close/>
                <a:moveTo>
                  <a:pt x="287" y="302"/>
                </a:moveTo>
                <a:lnTo>
                  <a:pt x="287" y="302"/>
                </a:lnTo>
                <a:lnTo>
                  <a:pt x="287" y="298"/>
                </a:lnTo>
                <a:lnTo>
                  <a:pt x="284" y="294"/>
                </a:lnTo>
                <a:lnTo>
                  <a:pt x="284" y="294"/>
                </a:lnTo>
                <a:lnTo>
                  <a:pt x="284" y="298"/>
                </a:lnTo>
                <a:lnTo>
                  <a:pt x="285" y="302"/>
                </a:lnTo>
                <a:lnTo>
                  <a:pt x="287" y="302"/>
                </a:lnTo>
                <a:lnTo>
                  <a:pt x="287" y="302"/>
                </a:lnTo>
                <a:close/>
                <a:moveTo>
                  <a:pt x="357" y="295"/>
                </a:moveTo>
                <a:lnTo>
                  <a:pt x="357" y="295"/>
                </a:lnTo>
                <a:lnTo>
                  <a:pt x="358" y="298"/>
                </a:lnTo>
                <a:lnTo>
                  <a:pt x="361" y="302"/>
                </a:lnTo>
                <a:lnTo>
                  <a:pt x="361" y="302"/>
                </a:lnTo>
                <a:lnTo>
                  <a:pt x="363" y="297"/>
                </a:lnTo>
                <a:lnTo>
                  <a:pt x="361" y="295"/>
                </a:lnTo>
                <a:lnTo>
                  <a:pt x="360" y="294"/>
                </a:lnTo>
                <a:lnTo>
                  <a:pt x="360" y="294"/>
                </a:lnTo>
                <a:lnTo>
                  <a:pt x="360" y="295"/>
                </a:lnTo>
                <a:lnTo>
                  <a:pt x="358" y="295"/>
                </a:lnTo>
                <a:lnTo>
                  <a:pt x="357" y="295"/>
                </a:lnTo>
                <a:lnTo>
                  <a:pt x="357" y="295"/>
                </a:lnTo>
                <a:close/>
                <a:moveTo>
                  <a:pt x="613" y="297"/>
                </a:moveTo>
                <a:lnTo>
                  <a:pt x="613" y="297"/>
                </a:lnTo>
                <a:lnTo>
                  <a:pt x="614" y="297"/>
                </a:lnTo>
                <a:lnTo>
                  <a:pt x="614" y="297"/>
                </a:lnTo>
                <a:lnTo>
                  <a:pt x="614" y="295"/>
                </a:lnTo>
                <a:lnTo>
                  <a:pt x="613" y="294"/>
                </a:lnTo>
                <a:lnTo>
                  <a:pt x="613" y="294"/>
                </a:lnTo>
                <a:lnTo>
                  <a:pt x="613" y="297"/>
                </a:lnTo>
                <a:lnTo>
                  <a:pt x="613" y="297"/>
                </a:lnTo>
                <a:close/>
                <a:moveTo>
                  <a:pt x="189" y="300"/>
                </a:moveTo>
                <a:lnTo>
                  <a:pt x="189" y="300"/>
                </a:lnTo>
                <a:lnTo>
                  <a:pt x="192" y="300"/>
                </a:lnTo>
                <a:lnTo>
                  <a:pt x="192" y="298"/>
                </a:lnTo>
                <a:lnTo>
                  <a:pt x="191" y="297"/>
                </a:lnTo>
                <a:lnTo>
                  <a:pt x="189" y="295"/>
                </a:lnTo>
                <a:lnTo>
                  <a:pt x="189" y="295"/>
                </a:lnTo>
                <a:lnTo>
                  <a:pt x="189" y="298"/>
                </a:lnTo>
                <a:lnTo>
                  <a:pt x="189" y="300"/>
                </a:lnTo>
                <a:lnTo>
                  <a:pt x="189" y="300"/>
                </a:lnTo>
                <a:close/>
                <a:moveTo>
                  <a:pt x="334" y="297"/>
                </a:moveTo>
                <a:lnTo>
                  <a:pt x="334" y="297"/>
                </a:lnTo>
                <a:lnTo>
                  <a:pt x="335" y="300"/>
                </a:lnTo>
                <a:lnTo>
                  <a:pt x="335" y="302"/>
                </a:lnTo>
                <a:lnTo>
                  <a:pt x="338" y="303"/>
                </a:lnTo>
                <a:lnTo>
                  <a:pt x="340" y="303"/>
                </a:lnTo>
                <a:lnTo>
                  <a:pt x="345" y="300"/>
                </a:lnTo>
                <a:lnTo>
                  <a:pt x="348" y="297"/>
                </a:lnTo>
                <a:lnTo>
                  <a:pt x="348" y="297"/>
                </a:lnTo>
                <a:lnTo>
                  <a:pt x="341" y="297"/>
                </a:lnTo>
                <a:lnTo>
                  <a:pt x="334" y="297"/>
                </a:lnTo>
                <a:lnTo>
                  <a:pt x="334" y="297"/>
                </a:lnTo>
                <a:close/>
                <a:moveTo>
                  <a:pt x="460" y="300"/>
                </a:moveTo>
                <a:lnTo>
                  <a:pt x="460" y="300"/>
                </a:lnTo>
                <a:lnTo>
                  <a:pt x="470" y="302"/>
                </a:lnTo>
                <a:lnTo>
                  <a:pt x="474" y="302"/>
                </a:lnTo>
                <a:lnTo>
                  <a:pt x="477" y="300"/>
                </a:lnTo>
                <a:lnTo>
                  <a:pt x="477" y="300"/>
                </a:lnTo>
                <a:lnTo>
                  <a:pt x="474" y="297"/>
                </a:lnTo>
                <a:lnTo>
                  <a:pt x="470" y="297"/>
                </a:lnTo>
                <a:lnTo>
                  <a:pt x="463" y="297"/>
                </a:lnTo>
                <a:lnTo>
                  <a:pt x="460" y="300"/>
                </a:lnTo>
                <a:lnTo>
                  <a:pt x="460" y="300"/>
                </a:lnTo>
                <a:close/>
                <a:moveTo>
                  <a:pt x="508" y="297"/>
                </a:moveTo>
                <a:lnTo>
                  <a:pt x="508" y="297"/>
                </a:lnTo>
                <a:lnTo>
                  <a:pt x="511" y="298"/>
                </a:lnTo>
                <a:lnTo>
                  <a:pt x="514" y="298"/>
                </a:lnTo>
                <a:lnTo>
                  <a:pt x="514" y="298"/>
                </a:lnTo>
                <a:lnTo>
                  <a:pt x="514" y="297"/>
                </a:lnTo>
                <a:lnTo>
                  <a:pt x="511" y="297"/>
                </a:lnTo>
                <a:lnTo>
                  <a:pt x="508" y="297"/>
                </a:lnTo>
                <a:lnTo>
                  <a:pt x="508" y="297"/>
                </a:lnTo>
                <a:lnTo>
                  <a:pt x="508" y="297"/>
                </a:lnTo>
                <a:close/>
                <a:moveTo>
                  <a:pt x="538" y="302"/>
                </a:moveTo>
                <a:lnTo>
                  <a:pt x="538" y="302"/>
                </a:lnTo>
                <a:lnTo>
                  <a:pt x="537" y="300"/>
                </a:lnTo>
                <a:lnTo>
                  <a:pt x="534" y="298"/>
                </a:lnTo>
                <a:lnTo>
                  <a:pt x="531" y="298"/>
                </a:lnTo>
                <a:lnTo>
                  <a:pt x="529" y="295"/>
                </a:lnTo>
                <a:lnTo>
                  <a:pt x="529" y="295"/>
                </a:lnTo>
                <a:lnTo>
                  <a:pt x="529" y="298"/>
                </a:lnTo>
                <a:lnTo>
                  <a:pt x="532" y="300"/>
                </a:lnTo>
                <a:lnTo>
                  <a:pt x="538" y="302"/>
                </a:lnTo>
                <a:lnTo>
                  <a:pt x="538" y="302"/>
                </a:lnTo>
                <a:close/>
                <a:moveTo>
                  <a:pt x="688" y="311"/>
                </a:moveTo>
                <a:lnTo>
                  <a:pt x="688" y="311"/>
                </a:lnTo>
                <a:lnTo>
                  <a:pt x="689" y="303"/>
                </a:lnTo>
                <a:lnTo>
                  <a:pt x="689" y="300"/>
                </a:lnTo>
                <a:lnTo>
                  <a:pt x="689" y="295"/>
                </a:lnTo>
                <a:lnTo>
                  <a:pt x="689" y="295"/>
                </a:lnTo>
                <a:lnTo>
                  <a:pt x="688" y="303"/>
                </a:lnTo>
                <a:lnTo>
                  <a:pt x="688" y="308"/>
                </a:lnTo>
                <a:lnTo>
                  <a:pt x="688" y="311"/>
                </a:lnTo>
                <a:lnTo>
                  <a:pt x="688" y="311"/>
                </a:lnTo>
                <a:close/>
                <a:moveTo>
                  <a:pt x="117" y="297"/>
                </a:moveTo>
                <a:lnTo>
                  <a:pt x="117" y="297"/>
                </a:lnTo>
                <a:lnTo>
                  <a:pt x="116" y="303"/>
                </a:lnTo>
                <a:lnTo>
                  <a:pt x="114" y="311"/>
                </a:lnTo>
                <a:lnTo>
                  <a:pt x="114" y="318"/>
                </a:lnTo>
                <a:lnTo>
                  <a:pt x="116" y="326"/>
                </a:lnTo>
                <a:lnTo>
                  <a:pt x="116" y="326"/>
                </a:lnTo>
                <a:lnTo>
                  <a:pt x="119" y="323"/>
                </a:lnTo>
                <a:lnTo>
                  <a:pt x="120" y="320"/>
                </a:lnTo>
                <a:lnTo>
                  <a:pt x="120" y="312"/>
                </a:lnTo>
                <a:lnTo>
                  <a:pt x="119" y="297"/>
                </a:lnTo>
                <a:lnTo>
                  <a:pt x="119" y="297"/>
                </a:lnTo>
                <a:lnTo>
                  <a:pt x="117" y="297"/>
                </a:lnTo>
                <a:lnTo>
                  <a:pt x="117" y="297"/>
                </a:lnTo>
                <a:close/>
                <a:moveTo>
                  <a:pt x="378" y="302"/>
                </a:moveTo>
                <a:lnTo>
                  <a:pt x="378" y="302"/>
                </a:lnTo>
                <a:lnTo>
                  <a:pt x="380" y="303"/>
                </a:lnTo>
                <a:lnTo>
                  <a:pt x="383" y="303"/>
                </a:lnTo>
                <a:lnTo>
                  <a:pt x="383" y="303"/>
                </a:lnTo>
                <a:lnTo>
                  <a:pt x="383" y="300"/>
                </a:lnTo>
                <a:lnTo>
                  <a:pt x="380" y="297"/>
                </a:lnTo>
                <a:lnTo>
                  <a:pt x="380" y="297"/>
                </a:lnTo>
                <a:lnTo>
                  <a:pt x="380" y="298"/>
                </a:lnTo>
                <a:lnTo>
                  <a:pt x="378" y="298"/>
                </a:lnTo>
                <a:lnTo>
                  <a:pt x="378" y="300"/>
                </a:lnTo>
                <a:lnTo>
                  <a:pt x="378" y="302"/>
                </a:lnTo>
                <a:lnTo>
                  <a:pt x="378" y="302"/>
                </a:lnTo>
                <a:close/>
                <a:moveTo>
                  <a:pt x="576" y="300"/>
                </a:moveTo>
                <a:lnTo>
                  <a:pt x="576" y="300"/>
                </a:lnTo>
                <a:lnTo>
                  <a:pt x="576" y="300"/>
                </a:lnTo>
                <a:lnTo>
                  <a:pt x="576" y="298"/>
                </a:lnTo>
                <a:lnTo>
                  <a:pt x="576" y="297"/>
                </a:lnTo>
                <a:lnTo>
                  <a:pt x="575" y="297"/>
                </a:lnTo>
                <a:lnTo>
                  <a:pt x="575" y="297"/>
                </a:lnTo>
                <a:lnTo>
                  <a:pt x="575" y="298"/>
                </a:lnTo>
                <a:lnTo>
                  <a:pt x="575" y="300"/>
                </a:lnTo>
                <a:lnTo>
                  <a:pt x="576" y="302"/>
                </a:lnTo>
                <a:lnTo>
                  <a:pt x="576" y="300"/>
                </a:lnTo>
                <a:lnTo>
                  <a:pt x="576" y="300"/>
                </a:lnTo>
                <a:close/>
                <a:moveTo>
                  <a:pt x="126" y="308"/>
                </a:moveTo>
                <a:lnTo>
                  <a:pt x="126" y="308"/>
                </a:lnTo>
                <a:lnTo>
                  <a:pt x="126" y="297"/>
                </a:lnTo>
                <a:lnTo>
                  <a:pt x="126" y="297"/>
                </a:lnTo>
                <a:lnTo>
                  <a:pt x="125" y="297"/>
                </a:lnTo>
                <a:lnTo>
                  <a:pt x="123" y="298"/>
                </a:lnTo>
                <a:lnTo>
                  <a:pt x="123" y="298"/>
                </a:lnTo>
                <a:lnTo>
                  <a:pt x="125" y="303"/>
                </a:lnTo>
                <a:lnTo>
                  <a:pt x="125" y="306"/>
                </a:lnTo>
                <a:lnTo>
                  <a:pt x="126" y="308"/>
                </a:lnTo>
                <a:lnTo>
                  <a:pt x="126" y="308"/>
                </a:lnTo>
                <a:close/>
                <a:moveTo>
                  <a:pt x="149" y="305"/>
                </a:moveTo>
                <a:lnTo>
                  <a:pt x="149" y="305"/>
                </a:lnTo>
                <a:lnTo>
                  <a:pt x="151" y="303"/>
                </a:lnTo>
                <a:lnTo>
                  <a:pt x="152" y="302"/>
                </a:lnTo>
                <a:lnTo>
                  <a:pt x="157" y="300"/>
                </a:lnTo>
                <a:lnTo>
                  <a:pt x="157" y="300"/>
                </a:lnTo>
                <a:lnTo>
                  <a:pt x="155" y="298"/>
                </a:lnTo>
                <a:lnTo>
                  <a:pt x="155" y="297"/>
                </a:lnTo>
                <a:lnTo>
                  <a:pt x="155" y="297"/>
                </a:lnTo>
                <a:lnTo>
                  <a:pt x="154" y="300"/>
                </a:lnTo>
                <a:lnTo>
                  <a:pt x="152" y="300"/>
                </a:lnTo>
                <a:lnTo>
                  <a:pt x="149" y="302"/>
                </a:lnTo>
                <a:lnTo>
                  <a:pt x="149" y="305"/>
                </a:lnTo>
                <a:lnTo>
                  <a:pt x="149" y="305"/>
                </a:lnTo>
                <a:close/>
                <a:moveTo>
                  <a:pt x="755" y="305"/>
                </a:moveTo>
                <a:lnTo>
                  <a:pt x="755" y="305"/>
                </a:lnTo>
                <a:lnTo>
                  <a:pt x="759" y="300"/>
                </a:lnTo>
                <a:lnTo>
                  <a:pt x="759" y="300"/>
                </a:lnTo>
                <a:lnTo>
                  <a:pt x="758" y="298"/>
                </a:lnTo>
                <a:lnTo>
                  <a:pt x="756" y="297"/>
                </a:lnTo>
                <a:lnTo>
                  <a:pt x="756" y="297"/>
                </a:lnTo>
                <a:lnTo>
                  <a:pt x="756" y="297"/>
                </a:lnTo>
                <a:lnTo>
                  <a:pt x="755" y="302"/>
                </a:lnTo>
                <a:lnTo>
                  <a:pt x="755" y="305"/>
                </a:lnTo>
                <a:lnTo>
                  <a:pt x="755" y="305"/>
                </a:lnTo>
                <a:close/>
                <a:moveTo>
                  <a:pt x="776" y="327"/>
                </a:moveTo>
                <a:lnTo>
                  <a:pt x="776" y="327"/>
                </a:lnTo>
                <a:lnTo>
                  <a:pt x="776" y="315"/>
                </a:lnTo>
                <a:lnTo>
                  <a:pt x="776" y="300"/>
                </a:lnTo>
                <a:lnTo>
                  <a:pt x="776" y="300"/>
                </a:lnTo>
                <a:lnTo>
                  <a:pt x="773" y="300"/>
                </a:lnTo>
                <a:lnTo>
                  <a:pt x="771" y="297"/>
                </a:lnTo>
                <a:lnTo>
                  <a:pt x="771" y="297"/>
                </a:lnTo>
                <a:lnTo>
                  <a:pt x="768" y="306"/>
                </a:lnTo>
                <a:lnTo>
                  <a:pt x="770" y="314"/>
                </a:lnTo>
                <a:lnTo>
                  <a:pt x="773" y="321"/>
                </a:lnTo>
                <a:lnTo>
                  <a:pt x="776" y="327"/>
                </a:lnTo>
                <a:lnTo>
                  <a:pt x="776" y="327"/>
                </a:lnTo>
                <a:close/>
                <a:moveTo>
                  <a:pt x="85" y="300"/>
                </a:moveTo>
                <a:lnTo>
                  <a:pt x="85" y="300"/>
                </a:lnTo>
                <a:lnTo>
                  <a:pt x="87" y="305"/>
                </a:lnTo>
                <a:lnTo>
                  <a:pt x="87" y="308"/>
                </a:lnTo>
                <a:lnTo>
                  <a:pt x="87" y="308"/>
                </a:lnTo>
                <a:lnTo>
                  <a:pt x="88" y="306"/>
                </a:lnTo>
                <a:lnTo>
                  <a:pt x="90" y="305"/>
                </a:lnTo>
                <a:lnTo>
                  <a:pt x="91" y="300"/>
                </a:lnTo>
                <a:lnTo>
                  <a:pt x="91" y="300"/>
                </a:lnTo>
                <a:lnTo>
                  <a:pt x="90" y="298"/>
                </a:lnTo>
                <a:lnTo>
                  <a:pt x="88" y="298"/>
                </a:lnTo>
                <a:lnTo>
                  <a:pt x="85" y="300"/>
                </a:lnTo>
                <a:lnTo>
                  <a:pt x="85" y="300"/>
                </a:lnTo>
                <a:close/>
                <a:moveTo>
                  <a:pt x="168" y="305"/>
                </a:moveTo>
                <a:lnTo>
                  <a:pt x="168" y="305"/>
                </a:lnTo>
                <a:lnTo>
                  <a:pt x="168" y="302"/>
                </a:lnTo>
                <a:lnTo>
                  <a:pt x="168" y="300"/>
                </a:lnTo>
                <a:lnTo>
                  <a:pt x="166" y="298"/>
                </a:lnTo>
                <a:lnTo>
                  <a:pt x="166" y="298"/>
                </a:lnTo>
                <a:lnTo>
                  <a:pt x="166" y="302"/>
                </a:lnTo>
                <a:lnTo>
                  <a:pt x="166" y="303"/>
                </a:lnTo>
                <a:lnTo>
                  <a:pt x="168" y="305"/>
                </a:lnTo>
                <a:lnTo>
                  <a:pt x="168" y="305"/>
                </a:lnTo>
                <a:close/>
                <a:moveTo>
                  <a:pt x="213" y="305"/>
                </a:moveTo>
                <a:lnTo>
                  <a:pt x="213" y="305"/>
                </a:lnTo>
                <a:lnTo>
                  <a:pt x="213" y="302"/>
                </a:lnTo>
                <a:lnTo>
                  <a:pt x="213" y="300"/>
                </a:lnTo>
                <a:lnTo>
                  <a:pt x="213" y="298"/>
                </a:lnTo>
                <a:lnTo>
                  <a:pt x="213" y="298"/>
                </a:lnTo>
                <a:lnTo>
                  <a:pt x="212" y="302"/>
                </a:lnTo>
                <a:lnTo>
                  <a:pt x="213" y="305"/>
                </a:lnTo>
                <a:lnTo>
                  <a:pt x="213" y="305"/>
                </a:lnTo>
                <a:close/>
                <a:moveTo>
                  <a:pt x="441" y="302"/>
                </a:moveTo>
                <a:lnTo>
                  <a:pt x="441" y="302"/>
                </a:lnTo>
                <a:lnTo>
                  <a:pt x="441" y="305"/>
                </a:lnTo>
                <a:lnTo>
                  <a:pt x="442" y="306"/>
                </a:lnTo>
                <a:lnTo>
                  <a:pt x="442" y="306"/>
                </a:lnTo>
                <a:lnTo>
                  <a:pt x="447" y="306"/>
                </a:lnTo>
                <a:lnTo>
                  <a:pt x="453" y="306"/>
                </a:lnTo>
                <a:lnTo>
                  <a:pt x="453" y="306"/>
                </a:lnTo>
                <a:lnTo>
                  <a:pt x="453" y="302"/>
                </a:lnTo>
                <a:lnTo>
                  <a:pt x="451" y="300"/>
                </a:lnTo>
                <a:lnTo>
                  <a:pt x="450" y="300"/>
                </a:lnTo>
                <a:lnTo>
                  <a:pt x="441" y="302"/>
                </a:lnTo>
                <a:lnTo>
                  <a:pt x="441" y="302"/>
                </a:lnTo>
                <a:close/>
                <a:moveTo>
                  <a:pt x="592" y="303"/>
                </a:moveTo>
                <a:lnTo>
                  <a:pt x="592" y="303"/>
                </a:lnTo>
                <a:lnTo>
                  <a:pt x="595" y="302"/>
                </a:lnTo>
                <a:lnTo>
                  <a:pt x="596" y="302"/>
                </a:lnTo>
                <a:lnTo>
                  <a:pt x="596" y="298"/>
                </a:lnTo>
                <a:lnTo>
                  <a:pt x="596" y="298"/>
                </a:lnTo>
                <a:lnTo>
                  <a:pt x="593" y="300"/>
                </a:lnTo>
                <a:lnTo>
                  <a:pt x="592" y="302"/>
                </a:lnTo>
                <a:lnTo>
                  <a:pt x="592" y="303"/>
                </a:lnTo>
                <a:lnTo>
                  <a:pt x="592" y="303"/>
                </a:lnTo>
                <a:close/>
                <a:moveTo>
                  <a:pt x="675" y="321"/>
                </a:moveTo>
                <a:lnTo>
                  <a:pt x="675" y="321"/>
                </a:lnTo>
                <a:lnTo>
                  <a:pt x="675" y="315"/>
                </a:lnTo>
                <a:lnTo>
                  <a:pt x="675" y="309"/>
                </a:lnTo>
                <a:lnTo>
                  <a:pt x="671" y="300"/>
                </a:lnTo>
                <a:lnTo>
                  <a:pt x="671" y="300"/>
                </a:lnTo>
                <a:lnTo>
                  <a:pt x="672" y="311"/>
                </a:lnTo>
                <a:lnTo>
                  <a:pt x="675" y="321"/>
                </a:lnTo>
                <a:lnTo>
                  <a:pt x="675" y="321"/>
                </a:lnTo>
                <a:close/>
                <a:moveTo>
                  <a:pt x="352" y="302"/>
                </a:moveTo>
                <a:lnTo>
                  <a:pt x="352" y="302"/>
                </a:lnTo>
                <a:lnTo>
                  <a:pt x="349" y="300"/>
                </a:lnTo>
                <a:lnTo>
                  <a:pt x="349" y="300"/>
                </a:lnTo>
                <a:lnTo>
                  <a:pt x="349" y="302"/>
                </a:lnTo>
                <a:lnTo>
                  <a:pt x="351" y="303"/>
                </a:lnTo>
                <a:lnTo>
                  <a:pt x="352" y="302"/>
                </a:lnTo>
                <a:lnTo>
                  <a:pt x="352" y="302"/>
                </a:lnTo>
                <a:lnTo>
                  <a:pt x="352" y="302"/>
                </a:lnTo>
                <a:close/>
                <a:moveTo>
                  <a:pt x="512" y="305"/>
                </a:moveTo>
                <a:lnTo>
                  <a:pt x="512" y="305"/>
                </a:lnTo>
                <a:lnTo>
                  <a:pt x="514" y="302"/>
                </a:lnTo>
                <a:lnTo>
                  <a:pt x="514" y="302"/>
                </a:lnTo>
                <a:lnTo>
                  <a:pt x="509" y="302"/>
                </a:lnTo>
                <a:lnTo>
                  <a:pt x="505" y="302"/>
                </a:lnTo>
                <a:lnTo>
                  <a:pt x="505" y="302"/>
                </a:lnTo>
                <a:lnTo>
                  <a:pt x="508" y="303"/>
                </a:lnTo>
                <a:lnTo>
                  <a:pt x="512" y="305"/>
                </a:lnTo>
                <a:lnTo>
                  <a:pt x="512" y="305"/>
                </a:lnTo>
                <a:close/>
                <a:moveTo>
                  <a:pt x="75" y="311"/>
                </a:moveTo>
                <a:lnTo>
                  <a:pt x="75" y="311"/>
                </a:lnTo>
                <a:lnTo>
                  <a:pt x="75" y="305"/>
                </a:lnTo>
                <a:lnTo>
                  <a:pt x="75" y="303"/>
                </a:lnTo>
                <a:lnTo>
                  <a:pt x="73" y="302"/>
                </a:lnTo>
                <a:lnTo>
                  <a:pt x="73" y="302"/>
                </a:lnTo>
                <a:lnTo>
                  <a:pt x="73" y="306"/>
                </a:lnTo>
                <a:lnTo>
                  <a:pt x="75" y="311"/>
                </a:lnTo>
                <a:lnTo>
                  <a:pt x="75" y="311"/>
                </a:lnTo>
                <a:close/>
                <a:moveTo>
                  <a:pt x="107" y="341"/>
                </a:moveTo>
                <a:lnTo>
                  <a:pt x="107" y="341"/>
                </a:lnTo>
                <a:lnTo>
                  <a:pt x="110" y="332"/>
                </a:lnTo>
                <a:lnTo>
                  <a:pt x="110" y="323"/>
                </a:lnTo>
                <a:lnTo>
                  <a:pt x="108" y="302"/>
                </a:lnTo>
                <a:lnTo>
                  <a:pt x="108" y="302"/>
                </a:lnTo>
                <a:lnTo>
                  <a:pt x="107" y="311"/>
                </a:lnTo>
                <a:lnTo>
                  <a:pt x="107" y="321"/>
                </a:lnTo>
                <a:lnTo>
                  <a:pt x="107" y="341"/>
                </a:lnTo>
                <a:lnTo>
                  <a:pt x="107" y="341"/>
                </a:lnTo>
                <a:close/>
                <a:moveTo>
                  <a:pt x="177" y="317"/>
                </a:moveTo>
                <a:lnTo>
                  <a:pt x="177" y="317"/>
                </a:lnTo>
                <a:lnTo>
                  <a:pt x="180" y="315"/>
                </a:lnTo>
                <a:lnTo>
                  <a:pt x="181" y="314"/>
                </a:lnTo>
                <a:lnTo>
                  <a:pt x="181" y="309"/>
                </a:lnTo>
                <a:lnTo>
                  <a:pt x="180" y="305"/>
                </a:lnTo>
                <a:lnTo>
                  <a:pt x="177" y="303"/>
                </a:lnTo>
                <a:lnTo>
                  <a:pt x="175" y="302"/>
                </a:lnTo>
                <a:lnTo>
                  <a:pt x="175" y="302"/>
                </a:lnTo>
                <a:lnTo>
                  <a:pt x="177" y="317"/>
                </a:lnTo>
                <a:lnTo>
                  <a:pt x="177" y="317"/>
                </a:lnTo>
                <a:close/>
                <a:moveTo>
                  <a:pt x="197" y="317"/>
                </a:moveTo>
                <a:lnTo>
                  <a:pt x="197" y="317"/>
                </a:lnTo>
                <a:lnTo>
                  <a:pt x="198" y="314"/>
                </a:lnTo>
                <a:lnTo>
                  <a:pt x="200" y="309"/>
                </a:lnTo>
                <a:lnTo>
                  <a:pt x="198" y="305"/>
                </a:lnTo>
                <a:lnTo>
                  <a:pt x="197" y="303"/>
                </a:lnTo>
                <a:lnTo>
                  <a:pt x="195" y="302"/>
                </a:lnTo>
                <a:lnTo>
                  <a:pt x="195" y="302"/>
                </a:lnTo>
                <a:lnTo>
                  <a:pt x="194" y="305"/>
                </a:lnTo>
                <a:lnTo>
                  <a:pt x="192" y="309"/>
                </a:lnTo>
                <a:lnTo>
                  <a:pt x="194" y="314"/>
                </a:lnTo>
                <a:lnTo>
                  <a:pt x="197" y="317"/>
                </a:lnTo>
                <a:lnTo>
                  <a:pt x="197" y="317"/>
                </a:lnTo>
                <a:close/>
                <a:moveTo>
                  <a:pt x="494" y="312"/>
                </a:moveTo>
                <a:lnTo>
                  <a:pt x="494" y="312"/>
                </a:lnTo>
                <a:lnTo>
                  <a:pt x="497" y="311"/>
                </a:lnTo>
                <a:lnTo>
                  <a:pt x="499" y="309"/>
                </a:lnTo>
                <a:lnTo>
                  <a:pt x="500" y="306"/>
                </a:lnTo>
                <a:lnTo>
                  <a:pt x="500" y="306"/>
                </a:lnTo>
                <a:lnTo>
                  <a:pt x="499" y="303"/>
                </a:lnTo>
                <a:lnTo>
                  <a:pt x="495" y="303"/>
                </a:lnTo>
                <a:lnTo>
                  <a:pt x="495" y="303"/>
                </a:lnTo>
                <a:lnTo>
                  <a:pt x="495" y="308"/>
                </a:lnTo>
                <a:lnTo>
                  <a:pt x="494" y="312"/>
                </a:lnTo>
                <a:lnTo>
                  <a:pt x="494" y="312"/>
                </a:lnTo>
                <a:close/>
                <a:moveTo>
                  <a:pt x="47" y="311"/>
                </a:moveTo>
                <a:lnTo>
                  <a:pt x="47" y="311"/>
                </a:lnTo>
                <a:lnTo>
                  <a:pt x="49" y="311"/>
                </a:lnTo>
                <a:lnTo>
                  <a:pt x="49" y="308"/>
                </a:lnTo>
                <a:lnTo>
                  <a:pt x="50" y="303"/>
                </a:lnTo>
                <a:lnTo>
                  <a:pt x="50" y="303"/>
                </a:lnTo>
                <a:lnTo>
                  <a:pt x="47" y="303"/>
                </a:lnTo>
                <a:lnTo>
                  <a:pt x="47" y="303"/>
                </a:lnTo>
                <a:lnTo>
                  <a:pt x="47" y="308"/>
                </a:lnTo>
                <a:lnTo>
                  <a:pt x="47" y="311"/>
                </a:lnTo>
                <a:lnTo>
                  <a:pt x="47" y="311"/>
                </a:lnTo>
                <a:close/>
                <a:moveTo>
                  <a:pt x="78" y="324"/>
                </a:moveTo>
                <a:lnTo>
                  <a:pt x="78" y="324"/>
                </a:lnTo>
                <a:lnTo>
                  <a:pt x="81" y="323"/>
                </a:lnTo>
                <a:lnTo>
                  <a:pt x="82" y="320"/>
                </a:lnTo>
                <a:lnTo>
                  <a:pt x="82" y="314"/>
                </a:lnTo>
                <a:lnTo>
                  <a:pt x="82" y="308"/>
                </a:lnTo>
                <a:lnTo>
                  <a:pt x="81" y="303"/>
                </a:lnTo>
                <a:lnTo>
                  <a:pt x="81" y="303"/>
                </a:lnTo>
                <a:lnTo>
                  <a:pt x="79" y="312"/>
                </a:lnTo>
                <a:lnTo>
                  <a:pt x="78" y="324"/>
                </a:lnTo>
                <a:lnTo>
                  <a:pt x="78" y="324"/>
                </a:lnTo>
                <a:close/>
                <a:moveTo>
                  <a:pt x="94" y="359"/>
                </a:moveTo>
                <a:lnTo>
                  <a:pt x="94" y="359"/>
                </a:lnTo>
                <a:lnTo>
                  <a:pt x="98" y="346"/>
                </a:lnTo>
                <a:lnTo>
                  <a:pt x="99" y="330"/>
                </a:lnTo>
                <a:lnTo>
                  <a:pt x="101" y="315"/>
                </a:lnTo>
                <a:lnTo>
                  <a:pt x="101" y="309"/>
                </a:lnTo>
                <a:lnTo>
                  <a:pt x="99" y="303"/>
                </a:lnTo>
                <a:lnTo>
                  <a:pt x="99" y="303"/>
                </a:lnTo>
                <a:lnTo>
                  <a:pt x="98" y="317"/>
                </a:lnTo>
                <a:lnTo>
                  <a:pt x="96" y="330"/>
                </a:lnTo>
                <a:lnTo>
                  <a:pt x="94" y="344"/>
                </a:lnTo>
                <a:lnTo>
                  <a:pt x="94" y="359"/>
                </a:lnTo>
                <a:lnTo>
                  <a:pt x="94" y="359"/>
                </a:lnTo>
                <a:close/>
                <a:moveTo>
                  <a:pt x="134" y="355"/>
                </a:moveTo>
                <a:lnTo>
                  <a:pt x="134" y="355"/>
                </a:lnTo>
                <a:lnTo>
                  <a:pt x="136" y="332"/>
                </a:lnTo>
                <a:lnTo>
                  <a:pt x="136" y="318"/>
                </a:lnTo>
                <a:lnTo>
                  <a:pt x="136" y="305"/>
                </a:lnTo>
                <a:lnTo>
                  <a:pt x="136" y="305"/>
                </a:lnTo>
                <a:lnTo>
                  <a:pt x="134" y="303"/>
                </a:lnTo>
                <a:lnTo>
                  <a:pt x="134" y="303"/>
                </a:lnTo>
                <a:lnTo>
                  <a:pt x="131" y="315"/>
                </a:lnTo>
                <a:lnTo>
                  <a:pt x="131" y="329"/>
                </a:lnTo>
                <a:lnTo>
                  <a:pt x="131" y="343"/>
                </a:lnTo>
                <a:lnTo>
                  <a:pt x="134" y="355"/>
                </a:lnTo>
                <a:lnTo>
                  <a:pt x="134" y="355"/>
                </a:lnTo>
                <a:close/>
                <a:moveTo>
                  <a:pt x="532" y="305"/>
                </a:moveTo>
                <a:lnTo>
                  <a:pt x="532" y="305"/>
                </a:lnTo>
                <a:lnTo>
                  <a:pt x="534" y="308"/>
                </a:lnTo>
                <a:lnTo>
                  <a:pt x="535" y="309"/>
                </a:lnTo>
                <a:lnTo>
                  <a:pt x="538" y="309"/>
                </a:lnTo>
                <a:lnTo>
                  <a:pt x="538" y="309"/>
                </a:lnTo>
                <a:lnTo>
                  <a:pt x="538" y="306"/>
                </a:lnTo>
                <a:lnTo>
                  <a:pt x="538" y="303"/>
                </a:lnTo>
                <a:lnTo>
                  <a:pt x="538" y="303"/>
                </a:lnTo>
                <a:lnTo>
                  <a:pt x="535" y="305"/>
                </a:lnTo>
                <a:lnTo>
                  <a:pt x="532" y="305"/>
                </a:lnTo>
                <a:lnTo>
                  <a:pt x="532" y="305"/>
                </a:lnTo>
                <a:close/>
                <a:moveTo>
                  <a:pt x="87" y="318"/>
                </a:moveTo>
                <a:lnTo>
                  <a:pt x="87" y="318"/>
                </a:lnTo>
                <a:lnTo>
                  <a:pt x="88" y="323"/>
                </a:lnTo>
                <a:lnTo>
                  <a:pt x="88" y="329"/>
                </a:lnTo>
                <a:lnTo>
                  <a:pt x="90" y="341"/>
                </a:lnTo>
                <a:lnTo>
                  <a:pt x="90" y="341"/>
                </a:lnTo>
                <a:lnTo>
                  <a:pt x="91" y="321"/>
                </a:lnTo>
                <a:lnTo>
                  <a:pt x="93" y="305"/>
                </a:lnTo>
                <a:lnTo>
                  <a:pt x="93" y="305"/>
                </a:lnTo>
                <a:lnTo>
                  <a:pt x="91" y="312"/>
                </a:lnTo>
                <a:lnTo>
                  <a:pt x="87" y="318"/>
                </a:lnTo>
                <a:lnTo>
                  <a:pt x="87" y="318"/>
                </a:lnTo>
                <a:close/>
                <a:moveTo>
                  <a:pt x="296" y="305"/>
                </a:moveTo>
                <a:lnTo>
                  <a:pt x="296" y="305"/>
                </a:lnTo>
                <a:lnTo>
                  <a:pt x="296" y="308"/>
                </a:lnTo>
                <a:lnTo>
                  <a:pt x="297" y="309"/>
                </a:lnTo>
                <a:lnTo>
                  <a:pt x="297" y="309"/>
                </a:lnTo>
                <a:lnTo>
                  <a:pt x="299" y="308"/>
                </a:lnTo>
                <a:lnTo>
                  <a:pt x="300" y="308"/>
                </a:lnTo>
                <a:lnTo>
                  <a:pt x="300" y="308"/>
                </a:lnTo>
                <a:lnTo>
                  <a:pt x="302" y="306"/>
                </a:lnTo>
                <a:lnTo>
                  <a:pt x="302" y="306"/>
                </a:lnTo>
                <a:lnTo>
                  <a:pt x="300" y="306"/>
                </a:lnTo>
                <a:lnTo>
                  <a:pt x="299" y="305"/>
                </a:lnTo>
                <a:lnTo>
                  <a:pt x="299" y="305"/>
                </a:lnTo>
                <a:lnTo>
                  <a:pt x="296" y="305"/>
                </a:lnTo>
                <a:lnTo>
                  <a:pt x="296" y="305"/>
                </a:lnTo>
                <a:close/>
                <a:moveTo>
                  <a:pt x="145" y="317"/>
                </a:moveTo>
                <a:lnTo>
                  <a:pt x="145" y="317"/>
                </a:lnTo>
                <a:lnTo>
                  <a:pt x="145" y="311"/>
                </a:lnTo>
                <a:lnTo>
                  <a:pt x="145" y="305"/>
                </a:lnTo>
                <a:lnTo>
                  <a:pt x="145" y="305"/>
                </a:lnTo>
                <a:lnTo>
                  <a:pt x="142" y="305"/>
                </a:lnTo>
                <a:lnTo>
                  <a:pt x="142" y="305"/>
                </a:lnTo>
                <a:lnTo>
                  <a:pt x="140" y="306"/>
                </a:lnTo>
                <a:lnTo>
                  <a:pt x="140" y="306"/>
                </a:lnTo>
                <a:lnTo>
                  <a:pt x="142" y="308"/>
                </a:lnTo>
                <a:lnTo>
                  <a:pt x="142" y="312"/>
                </a:lnTo>
                <a:lnTo>
                  <a:pt x="143" y="315"/>
                </a:lnTo>
                <a:lnTo>
                  <a:pt x="145" y="317"/>
                </a:lnTo>
                <a:lnTo>
                  <a:pt x="145" y="317"/>
                </a:lnTo>
                <a:close/>
                <a:moveTo>
                  <a:pt x="654" y="330"/>
                </a:moveTo>
                <a:lnTo>
                  <a:pt x="654" y="330"/>
                </a:lnTo>
                <a:lnTo>
                  <a:pt x="656" y="315"/>
                </a:lnTo>
                <a:lnTo>
                  <a:pt x="654" y="309"/>
                </a:lnTo>
                <a:lnTo>
                  <a:pt x="653" y="308"/>
                </a:lnTo>
                <a:lnTo>
                  <a:pt x="651" y="306"/>
                </a:lnTo>
                <a:lnTo>
                  <a:pt x="651" y="306"/>
                </a:lnTo>
                <a:lnTo>
                  <a:pt x="654" y="330"/>
                </a:lnTo>
                <a:lnTo>
                  <a:pt x="654" y="330"/>
                </a:lnTo>
                <a:close/>
                <a:moveTo>
                  <a:pt x="238" y="315"/>
                </a:moveTo>
                <a:lnTo>
                  <a:pt x="238" y="315"/>
                </a:lnTo>
                <a:lnTo>
                  <a:pt x="241" y="314"/>
                </a:lnTo>
                <a:lnTo>
                  <a:pt x="241" y="311"/>
                </a:lnTo>
                <a:lnTo>
                  <a:pt x="239" y="308"/>
                </a:lnTo>
                <a:lnTo>
                  <a:pt x="238" y="306"/>
                </a:lnTo>
                <a:lnTo>
                  <a:pt x="238" y="306"/>
                </a:lnTo>
                <a:lnTo>
                  <a:pt x="238" y="308"/>
                </a:lnTo>
                <a:lnTo>
                  <a:pt x="238" y="311"/>
                </a:lnTo>
                <a:lnTo>
                  <a:pt x="238" y="315"/>
                </a:lnTo>
                <a:lnTo>
                  <a:pt x="238" y="315"/>
                </a:lnTo>
                <a:close/>
                <a:moveTo>
                  <a:pt x="462" y="308"/>
                </a:moveTo>
                <a:lnTo>
                  <a:pt x="462" y="308"/>
                </a:lnTo>
                <a:lnTo>
                  <a:pt x="463" y="309"/>
                </a:lnTo>
                <a:lnTo>
                  <a:pt x="468" y="311"/>
                </a:lnTo>
                <a:lnTo>
                  <a:pt x="471" y="309"/>
                </a:lnTo>
                <a:lnTo>
                  <a:pt x="473" y="306"/>
                </a:lnTo>
                <a:lnTo>
                  <a:pt x="473" y="306"/>
                </a:lnTo>
                <a:lnTo>
                  <a:pt x="471" y="306"/>
                </a:lnTo>
                <a:lnTo>
                  <a:pt x="468" y="308"/>
                </a:lnTo>
                <a:lnTo>
                  <a:pt x="465" y="308"/>
                </a:lnTo>
                <a:lnTo>
                  <a:pt x="462" y="308"/>
                </a:lnTo>
                <a:lnTo>
                  <a:pt x="462" y="308"/>
                </a:lnTo>
                <a:close/>
                <a:moveTo>
                  <a:pt x="662" y="315"/>
                </a:moveTo>
                <a:lnTo>
                  <a:pt x="662" y="315"/>
                </a:lnTo>
                <a:lnTo>
                  <a:pt x="663" y="311"/>
                </a:lnTo>
                <a:lnTo>
                  <a:pt x="662" y="306"/>
                </a:lnTo>
                <a:lnTo>
                  <a:pt x="662" y="306"/>
                </a:lnTo>
                <a:lnTo>
                  <a:pt x="660" y="311"/>
                </a:lnTo>
                <a:lnTo>
                  <a:pt x="660" y="314"/>
                </a:lnTo>
                <a:lnTo>
                  <a:pt x="662" y="315"/>
                </a:lnTo>
                <a:lnTo>
                  <a:pt x="662" y="315"/>
                </a:lnTo>
                <a:close/>
                <a:moveTo>
                  <a:pt x="341" y="309"/>
                </a:moveTo>
                <a:lnTo>
                  <a:pt x="341" y="309"/>
                </a:lnTo>
                <a:lnTo>
                  <a:pt x="355" y="308"/>
                </a:lnTo>
                <a:lnTo>
                  <a:pt x="355" y="308"/>
                </a:lnTo>
                <a:lnTo>
                  <a:pt x="352" y="308"/>
                </a:lnTo>
                <a:lnTo>
                  <a:pt x="348" y="306"/>
                </a:lnTo>
                <a:lnTo>
                  <a:pt x="345" y="308"/>
                </a:lnTo>
                <a:lnTo>
                  <a:pt x="341" y="309"/>
                </a:lnTo>
                <a:lnTo>
                  <a:pt x="341" y="309"/>
                </a:lnTo>
                <a:close/>
                <a:moveTo>
                  <a:pt x="62" y="317"/>
                </a:moveTo>
                <a:lnTo>
                  <a:pt x="62" y="317"/>
                </a:lnTo>
                <a:lnTo>
                  <a:pt x="61" y="312"/>
                </a:lnTo>
                <a:lnTo>
                  <a:pt x="58" y="308"/>
                </a:lnTo>
                <a:lnTo>
                  <a:pt x="58" y="308"/>
                </a:lnTo>
                <a:lnTo>
                  <a:pt x="59" y="314"/>
                </a:lnTo>
                <a:lnTo>
                  <a:pt x="62" y="317"/>
                </a:lnTo>
                <a:lnTo>
                  <a:pt x="62" y="317"/>
                </a:lnTo>
                <a:close/>
                <a:moveTo>
                  <a:pt x="372" y="309"/>
                </a:moveTo>
                <a:lnTo>
                  <a:pt x="372" y="309"/>
                </a:lnTo>
                <a:lnTo>
                  <a:pt x="372" y="311"/>
                </a:lnTo>
                <a:lnTo>
                  <a:pt x="372" y="312"/>
                </a:lnTo>
                <a:lnTo>
                  <a:pt x="373" y="312"/>
                </a:lnTo>
                <a:lnTo>
                  <a:pt x="373" y="312"/>
                </a:lnTo>
                <a:lnTo>
                  <a:pt x="373" y="311"/>
                </a:lnTo>
                <a:lnTo>
                  <a:pt x="373" y="309"/>
                </a:lnTo>
                <a:lnTo>
                  <a:pt x="372" y="309"/>
                </a:lnTo>
                <a:lnTo>
                  <a:pt x="372" y="309"/>
                </a:lnTo>
                <a:close/>
                <a:moveTo>
                  <a:pt x="386" y="314"/>
                </a:moveTo>
                <a:lnTo>
                  <a:pt x="386" y="314"/>
                </a:lnTo>
                <a:lnTo>
                  <a:pt x="387" y="311"/>
                </a:lnTo>
                <a:lnTo>
                  <a:pt x="384" y="309"/>
                </a:lnTo>
                <a:lnTo>
                  <a:pt x="384" y="309"/>
                </a:lnTo>
                <a:lnTo>
                  <a:pt x="384" y="309"/>
                </a:lnTo>
                <a:lnTo>
                  <a:pt x="384" y="309"/>
                </a:lnTo>
                <a:lnTo>
                  <a:pt x="384" y="309"/>
                </a:lnTo>
                <a:lnTo>
                  <a:pt x="384" y="312"/>
                </a:lnTo>
                <a:lnTo>
                  <a:pt x="386" y="314"/>
                </a:lnTo>
                <a:lnTo>
                  <a:pt x="386" y="314"/>
                </a:lnTo>
                <a:close/>
                <a:moveTo>
                  <a:pt x="476" y="312"/>
                </a:moveTo>
                <a:lnTo>
                  <a:pt x="476" y="312"/>
                </a:lnTo>
                <a:lnTo>
                  <a:pt x="482" y="312"/>
                </a:lnTo>
                <a:lnTo>
                  <a:pt x="486" y="314"/>
                </a:lnTo>
                <a:lnTo>
                  <a:pt x="486" y="314"/>
                </a:lnTo>
                <a:lnTo>
                  <a:pt x="485" y="311"/>
                </a:lnTo>
                <a:lnTo>
                  <a:pt x="482" y="309"/>
                </a:lnTo>
                <a:lnTo>
                  <a:pt x="479" y="309"/>
                </a:lnTo>
                <a:lnTo>
                  <a:pt x="476" y="312"/>
                </a:lnTo>
                <a:lnTo>
                  <a:pt x="476" y="312"/>
                </a:lnTo>
                <a:close/>
                <a:moveTo>
                  <a:pt x="588" y="309"/>
                </a:moveTo>
                <a:lnTo>
                  <a:pt x="588" y="309"/>
                </a:lnTo>
                <a:lnTo>
                  <a:pt x="588" y="318"/>
                </a:lnTo>
                <a:lnTo>
                  <a:pt x="590" y="326"/>
                </a:lnTo>
                <a:lnTo>
                  <a:pt x="593" y="340"/>
                </a:lnTo>
                <a:lnTo>
                  <a:pt x="593" y="340"/>
                </a:lnTo>
                <a:lnTo>
                  <a:pt x="598" y="334"/>
                </a:lnTo>
                <a:lnTo>
                  <a:pt x="599" y="327"/>
                </a:lnTo>
                <a:lnTo>
                  <a:pt x="601" y="312"/>
                </a:lnTo>
                <a:lnTo>
                  <a:pt x="601" y="312"/>
                </a:lnTo>
                <a:lnTo>
                  <a:pt x="595" y="311"/>
                </a:lnTo>
                <a:lnTo>
                  <a:pt x="588" y="309"/>
                </a:lnTo>
                <a:lnTo>
                  <a:pt x="588" y="309"/>
                </a:lnTo>
                <a:close/>
                <a:moveTo>
                  <a:pt x="758" y="364"/>
                </a:moveTo>
                <a:lnTo>
                  <a:pt x="758" y="364"/>
                </a:lnTo>
                <a:lnTo>
                  <a:pt x="762" y="334"/>
                </a:lnTo>
                <a:lnTo>
                  <a:pt x="762" y="327"/>
                </a:lnTo>
                <a:lnTo>
                  <a:pt x="762" y="320"/>
                </a:lnTo>
                <a:lnTo>
                  <a:pt x="761" y="314"/>
                </a:lnTo>
                <a:lnTo>
                  <a:pt x="758" y="309"/>
                </a:lnTo>
                <a:lnTo>
                  <a:pt x="758" y="309"/>
                </a:lnTo>
                <a:lnTo>
                  <a:pt x="756" y="315"/>
                </a:lnTo>
                <a:lnTo>
                  <a:pt x="755" y="321"/>
                </a:lnTo>
                <a:lnTo>
                  <a:pt x="753" y="337"/>
                </a:lnTo>
                <a:lnTo>
                  <a:pt x="755" y="350"/>
                </a:lnTo>
                <a:lnTo>
                  <a:pt x="758" y="364"/>
                </a:lnTo>
                <a:lnTo>
                  <a:pt x="758" y="364"/>
                </a:lnTo>
                <a:close/>
                <a:moveTo>
                  <a:pt x="154" y="320"/>
                </a:moveTo>
                <a:lnTo>
                  <a:pt x="154" y="320"/>
                </a:lnTo>
                <a:lnTo>
                  <a:pt x="154" y="317"/>
                </a:lnTo>
                <a:lnTo>
                  <a:pt x="155" y="314"/>
                </a:lnTo>
                <a:lnTo>
                  <a:pt x="155" y="311"/>
                </a:lnTo>
                <a:lnTo>
                  <a:pt x="154" y="309"/>
                </a:lnTo>
                <a:lnTo>
                  <a:pt x="154" y="309"/>
                </a:lnTo>
                <a:lnTo>
                  <a:pt x="151" y="315"/>
                </a:lnTo>
                <a:lnTo>
                  <a:pt x="151" y="318"/>
                </a:lnTo>
                <a:lnTo>
                  <a:pt x="154" y="320"/>
                </a:lnTo>
                <a:lnTo>
                  <a:pt x="154" y="320"/>
                </a:lnTo>
                <a:close/>
                <a:moveTo>
                  <a:pt x="198" y="323"/>
                </a:moveTo>
                <a:lnTo>
                  <a:pt x="198" y="323"/>
                </a:lnTo>
                <a:lnTo>
                  <a:pt x="206" y="323"/>
                </a:lnTo>
                <a:lnTo>
                  <a:pt x="206" y="323"/>
                </a:lnTo>
                <a:lnTo>
                  <a:pt x="206" y="318"/>
                </a:lnTo>
                <a:lnTo>
                  <a:pt x="206" y="315"/>
                </a:lnTo>
                <a:lnTo>
                  <a:pt x="204" y="312"/>
                </a:lnTo>
                <a:lnTo>
                  <a:pt x="201" y="309"/>
                </a:lnTo>
                <a:lnTo>
                  <a:pt x="201" y="309"/>
                </a:lnTo>
                <a:lnTo>
                  <a:pt x="200" y="315"/>
                </a:lnTo>
                <a:lnTo>
                  <a:pt x="198" y="318"/>
                </a:lnTo>
                <a:lnTo>
                  <a:pt x="198" y="323"/>
                </a:lnTo>
                <a:lnTo>
                  <a:pt x="198" y="323"/>
                </a:lnTo>
                <a:close/>
                <a:moveTo>
                  <a:pt x="396" y="314"/>
                </a:moveTo>
                <a:lnTo>
                  <a:pt x="396" y="314"/>
                </a:lnTo>
                <a:lnTo>
                  <a:pt x="402" y="312"/>
                </a:lnTo>
                <a:lnTo>
                  <a:pt x="407" y="314"/>
                </a:lnTo>
                <a:lnTo>
                  <a:pt x="407" y="314"/>
                </a:lnTo>
                <a:lnTo>
                  <a:pt x="406" y="312"/>
                </a:lnTo>
                <a:lnTo>
                  <a:pt x="402" y="311"/>
                </a:lnTo>
                <a:lnTo>
                  <a:pt x="398" y="309"/>
                </a:lnTo>
                <a:lnTo>
                  <a:pt x="398" y="309"/>
                </a:lnTo>
                <a:lnTo>
                  <a:pt x="396" y="312"/>
                </a:lnTo>
                <a:lnTo>
                  <a:pt x="396" y="314"/>
                </a:lnTo>
                <a:lnTo>
                  <a:pt x="396" y="314"/>
                </a:lnTo>
                <a:close/>
                <a:moveTo>
                  <a:pt x="37" y="321"/>
                </a:moveTo>
                <a:lnTo>
                  <a:pt x="37" y="321"/>
                </a:lnTo>
                <a:lnTo>
                  <a:pt x="38" y="320"/>
                </a:lnTo>
                <a:lnTo>
                  <a:pt x="38" y="318"/>
                </a:lnTo>
                <a:lnTo>
                  <a:pt x="40" y="314"/>
                </a:lnTo>
                <a:lnTo>
                  <a:pt x="40" y="314"/>
                </a:lnTo>
                <a:lnTo>
                  <a:pt x="40" y="314"/>
                </a:lnTo>
                <a:lnTo>
                  <a:pt x="38" y="312"/>
                </a:lnTo>
                <a:lnTo>
                  <a:pt x="38" y="311"/>
                </a:lnTo>
                <a:lnTo>
                  <a:pt x="38" y="311"/>
                </a:lnTo>
                <a:lnTo>
                  <a:pt x="37" y="315"/>
                </a:lnTo>
                <a:lnTo>
                  <a:pt x="37" y="321"/>
                </a:lnTo>
                <a:lnTo>
                  <a:pt x="37" y="321"/>
                </a:lnTo>
                <a:close/>
                <a:moveTo>
                  <a:pt x="160" y="321"/>
                </a:moveTo>
                <a:lnTo>
                  <a:pt x="160" y="321"/>
                </a:lnTo>
                <a:lnTo>
                  <a:pt x="162" y="321"/>
                </a:lnTo>
                <a:lnTo>
                  <a:pt x="165" y="323"/>
                </a:lnTo>
                <a:lnTo>
                  <a:pt x="165" y="323"/>
                </a:lnTo>
                <a:lnTo>
                  <a:pt x="163" y="315"/>
                </a:lnTo>
                <a:lnTo>
                  <a:pt x="160" y="311"/>
                </a:lnTo>
                <a:lnTo>
                  <a:pt x="160" y="311"/>
                </a:lnTo>
                <a:lnTo>
                  <a:pt x="160" y="315"/>
                </a:lnTo>
                <a:lnTo>
                  <a:pt x="160" y="321"/>
                </a:lnTo>
                <a:lnTo>
                  <a:pt x="160" y="321"/>
                </a:lnTo>
                <a:close/>
                <a:moveTo>
                  <a:pt x="273" y="314"/>
                </a:moveTo>
                <a:lnTo>
                  <a:pt x="273" y="314"/>
                </a:lnTo>
                <a:lnTo>
                  <a:pt x="274" y="314"/>
                </a:lnTo>
                <a:lnTo>
                  <a:pt x="276" y="314"/>
                </a:lnTo>
                <a:lnTo>
                  <a:pt x="276" y="314"/>
                </a:lnTo>
                <a:lnTo>
                  <a:pt x="276" y="311"/>
                </a:lnTo>
                <a:lnTo>
                  <a:pt x="276" y="311"/>
                </a:lnTo>
                <a:lnTo>
                  <a:pt x="274" y="312"/>
                </a:lnTo>
                <a:lnTo>
                  <a:pt x="273" y="312"/>
                </a:lnTo>
                <a:lnTo>
                  <a:pt x="273" y="314"/>
                </a:lnTo>
                <a:lnTo>
                  <a:pt x="273" y="314"/>
                </a:lnTo>
                <a:close/>
                <a:moveTo>
                  <a:pt x="345" y="312"/>
                </a:moveTo>
                <a:lnTo>
                  <a:pt x="345" y="312"/>
                </a:lnTo>
                <a:lnTo>
                  <a:pt x="348" y="315"/>
                </a:lnTo>
                <a:lnTo>
                  <a:pt x="349" y="318"/>
                </a:lnTo>
                <a:lnTo>
                  <a:pt x="349" y="318"/>
                </a:lnTo>
                <a:lnTo>
                  <a:pt x="354" y="318"/>
                </a:lnTo>
                <a:lnTo>
                  <a:pt x="357" y="317"/>
                </a:lnTo>
                <a:lnTo>
                  <a:pt x="361" y="312"/>
                </a:lnTo>
                <a:lnTo>
                  <a:pt x="361" y="312"/>
                </a:lnTo>
                <a:lnTo>
                  <a:pt x="358" y="311"/>
                </a:lnTo>
                <a:lnTo>
                  <a:pt x="354" y="312"/>
                </a:lnTo>
                <a:lnTo>
                  <a:pt x="351" y="312"/>
                </a:lnTo>
                <a:lnTo>
                  <a:pt x="345" y="312"/>
                </a:lnTo>
                <a:lnTo>
                  <a:pt x="345" y="312"/>
                </a:lnTo>
                <a:close/>
                <a:moveTo>
                  <a:pt x="561" y="311"/>
                </a:moveTo>
                <a:lnTo>
                  <a:pt x="561" y="311"/>
                </a:lnTo>
                <a:lnTo>
                  <a:pt x="563" y="315"/>
                </a:lnTo>
                <a:lnTo>
                  <a:pt x="566" y="318"/>
                </a:lnTo>
                <a:lnTo>
                  <a:pt x="566" y="318"/>
                </a:lnTo>
                <a:lnTo>
                  <a:pt x="567" y="317"/>
                </a:lnTo>
                <a:lnTo>
                  <a:pt x="567" y="315"/>
                </a:lnTo>
                <a:lnTo>
                  <a:pt x="566" y="312"/>
                </a:lnTo>
                <a:lnTo>
                  <a:pt x="567" y="311"/>
                </a:lnTo>
                <a:lnTo>
                  <a:pt x="567" y="311"/>
                </a:lnTo>
                <a:lnTo>
                  <a:pt x="564" y="311"/>
                </a:lnTo>
                <a:lnTo>
                  <a:pt x="561" y="311"/>
                </a:lnTo>
                <a:lnTo>
                  <a:pt x="561" y="311"/>
                </a:lnTo>
                <a:close/>
                <a:moveTo>
                  <a:pt x="584" y="335"/>
                </a:moveTo>
                <a:lnTo>
                  <a:pt x="584" y="335"/>
                </a:lnTo>
                <a:lnTo>
                  <a:pt x="584" y="327"/>
                </a:lnTo>
                <a:lnTo>
                  <a:pt x="584" y="321"/>
                </a:lnTo>
                <a:lnTo>
                  <a:pt x="582" y="315"/>
                </a:lnTo>
                <a:lnTo>
                  <a:pt x="579" y="311"/>
                </a:lnTo>
                <a:lnTo>
                  <a:pt x="579" y="311"/>
                </a:lnTo>
                <a:lnTo>
                  <a:pt x="578" y="317"/>
                </a:lnTo>
                <a:lnTo>
                  <a:pt x="578" y="324"/>
                </a:lnTo>
                <a:lnTo>
                  <a:pt x="579" y="332"/>
                </a:lnTo>
                <a:lnTo>
                  <a:pt x="581" y="335"/>
                </a:lnTo>
                <a:lnTo>
                  <a:pt x="584" y="335"/>
                </a:lnTo>
                <a:lnTo>
                  <a:pt x="584" y="335"/>
                </a:lnTo>
                <a:close/>
                <a:moveTo>
                  <a:pt x="639" y="312"/>
                </a:moveTo>
                <a:lnTo>
                  <a:pt x="639" y="312"/>
                </a:lnTo>
                <a:lnTo>
                  <a:pt x="639" y="317"/>
                </a:lnTo>
                <a:lnTo>
                  <a:pt x="642" y="321"/>
                </a:lnTo>
                <a:lnTo>
                  <a:pt x="645" y="323"/>
                </a:lnTo>
                <a:lnTo>
                  <a:pt x="648" y="326"/>
                </a:lnTo>
                <a:lnTo>
                  <a:pt x="648" y="326"/>
                </a:lnTo>
                <a:lnTo>
                  <a:pt x="646" y="311"/>
                </a:lnTo>
                <a:lnTo>
                  <a:pt x="646" y="311"/>
                </a:lnTo>
                <a:lnTo>
                  <a:pt x="642" y="311"/>
                </a:lnTo>
                <a:lnTo>
                  <a:pt x="639" y="312"/>
                </a:lnTo>
                <a:lnTo>
                  <a:pt x="639" y="312"/>
                </a:lnTo>
                <a:close/>
                <a:moveTo>
                  <a:pt x="252" y="318"/>
                </a:moveTo>
                <a:lnTo>
                  <a:pt x="252" y="318"/>
                </a:lnTo>
                <a:lnTo>
                  <a:pt x="256" y="318"/>
                </a:lnTo>
                <a:lnTo>
                  <a:pt x="261" y="318"/>
                </a:lnTo>
                <a:lnTo>
                  <a:pt x="261" y="318"/>
                </a:lnTo>
                <a:lnTo>
                  <a:pt x="261" y="317"/>
                </a:lnTo>
                <a:lnTo>
                  <a:pt x="262" y="317"/>
                </a:lnTo>
                <a:lnTo>
                  <a:pt x="265" y="315"/>
                </a:lnTo>
                <a:lnTo>
                  <a:pt x="265" y="315"/>
                </a:lnTo>
                <a:lnTo>
                  <a:pt x="264" y="314"/>
                </a:lnTo>
                <a:lnTo>
                  <a:pt x="262" y="312"/>
                </a:lnTo>
                <a:lnTo>
                  <a:pt x="258" y="312"/>
                </a:lnTo>
                <a:lnTo>
                  <a:pt x="253" y="315"/>
                </a:lnTo>
                <a:lnTo>
                  <a:pt x="252" y="317"/>
                </a:lnTo>
                <a:lnTo>
                  <a:pt x="252" y="318"/>
                </a:lnTo>
                <a:lnTo>
                  <a:pt x="252" y="318"/>
                </a:lnTo>
                <a:close/>
                <a:moveTo>
                  <a:pt x="299" y="314"/>
                </a:moveTo>
                <a:lnTo>
                  <a:pt x="299" y="314"/>
                </a:lnTo>
                <a:lnTo>
                  <a:pt x="303" y="314"/>
                </a:lnTo>
                <a:lnTo>
                  <a:pt x="305" y="314"/>
                </a:lnTo>
                <a:lnTo>
                  <a:pt x="305" y="314"/>
                </a:lnTo>
                <a:lnTo>
                  <a:pt x="305" y="314"/>
                </a:lnTo>
                <a:lnTo>
                  <a:pt x="305" y="312"/>
                </a:lnTo>
                <a:lnTo>
                  <a:pt x="305" y="312"/>
                </a:lnTo>
                <a:lnTo>
                  <a:pt x="302" y="312"/>
                </a:lnTo>
                <a:lnTo>
                  <a:pt x="300" y="312"/>
                </a:lnTo>
                <a:lnTo>
                  <a:pt x="299" y="314"/>
                </a:lnTo>
                <a:lnTo>
                  <a:pt x="299" y="314"/>
                </a:lnTo>
                <a:close/>
                <a:moveTo>
                  <a:pt x="439" y="317"/>
                </a:moveTo>
                <a:lnTo>
                  <a:pt x="439" y="317"/>
                </a:lnTo>
                <a:lnTo>
                  <a:pt x="439" y="314"/>
                </a:lnTo>
                <a:lnTo>
                  <a:pt x="439" y="314"/>
                </a:lnTo>
                <a:lnTo>
                  <a:pt x="436" y="312"/>
                </a:lnTo>
                <a:lnTo>
                  <a:pt x="434" y="312"/>
                </a:lnTo>
                <a:lnTo>
                  <a:pt x="434" y="312"/>
                </a:lnTo>
                <a:lnTo>
                  <a:pt x="434" y="312"/>
                </a:lnTo>
                <a:lnTo>
                  <a:pt x="436" y="315"/>
                </a:lnTo>
                <a:lnTo>
                  <a:pt x="439" y="317"/>
                </a:lnTo>
                <a:lnTo>
                  <a:pt x="439" y="317"/>
                </a:lnTo>
                <a:close/>
                <a:moveTo>
                  <a:pt x="444" y="312"/>
                </a:moveTo>
                <a:lnTo>
                  <a:pt x="444" y="312"/>
                </a:lnTo>
                <a:lnTo>
                  <a:pt x="445" y="317"/>
                </a:lnTo>
                <a:lnTo>
                  <a:pt x="447" y="318"/>
                </a:lnTo>
                <a:lnTo>
                  <a:pt x="448" y="320"/>
                </a:lnTo>
                <a:lnTo>
                  <a:pt x="448" y="320"/>
                </a:lnTo>
                <a:lnTo>
                  <a:pt x="448" y="317"/>
                </a:lnTo>
                <a:lnTo>
                  <a:pt x="450" y="312"/>
                </a:lnTo>
                <a:lnTo>
                  <a:pt x="450" y="312"/>
                </a:lnTo>
                <a:lnTo>
                  <a:pt x="447" y="312"/>
                </a:lnTo>
                <a:lnTo>
                  <a:pt x="445" y="312"/>
                </a:lnTo>
                <a:lnTo>
                  <a:pt x="444" y="312"/>
                </a:lnTo>
                <a:lnTo>
                  <a:pt x="444" y="312"/>
                </a:lnTo>
                <a:close/>
                <a:moveTo>
                  <a:pt x="221" y="318"/>
                </a:moveTo>
                <a:lnTo>
                  <a:pt x="221" y="318"/>
                </a:lnTo>
                <a:lnTo>
                  <a:pt x="227" y="317"/>
                </a:lnTo>
                <a:lnTo>
                  <a:pt x="229" y="317"/>
                </a:lnTo>
                <a:lnTo>
                  <a:pt x="230" y="315"/>
                </a:lnTo>
                <a:lnTo>
                  <a:pt x="230" y="315"/>
                </a:lnTo>
                <a:lnTo>
                  <a:pt x="230" y="314"/>
                </a:lnTo>
                <a:lnTo>
                  <a:pt x="230" y="314"/>
                </a:lnTo>
                <a:lnTo>
                  <a:pt x="224" y="314"/>
                </a:lnTo>
                <a:lnTo>
                  <a:pt x="219" y="312"/>
                </a:lnTo>
                <a:lnTo>
                  <a:pt x="219" y="312"/>
                </a:lnTo>
                <a:lnTo>
                  <a:pt x="219" y="315"/>
                </a:lnTo>
                <a:lnTo>
                  <a:pt x="221" y="318"/>
                </a:lnTo>
                <a:lnTo>
                  <a:pt x="221" y="318"/>
                </a:lnTo>
                <a:close/>
                <a:moveTo>
                  <a:pt x="546" y="318"/>
                </a:moveTo>
                <a:lnTo>
                  <a:pt x="546" y="318"/>
                </a:lnTo>
                <a:lnTo>
                  <a:pt x="549" y="312"/>
                </a:lnTo>
                <a:lnTo>
                  <a:pt x="549" y="312"/>
                </a:lnTo>
                <a:lnTo>
                  <a:pt x="546" y="315"/>
                </a:lnTo>
                <a:lnTo>
                  <a:pt x="544" y="317"/>
                </a:lnTo>
                <a:lnTo>
                  <a:pt x="546" y="318"/>
                </a:lnTo>
                <a:lnTo>
                  <a:pt x="546" y="318"/>
                </a:lnTo>
                <a:close/>
                <a:moveTo>
                  <a:pt x="15" y="337"/>
                </a:moveTo>
                <a:lnTo>
                  <a:pt x="15" y="337"/>
                </a:lnTo>
                <a:lnTo>
                  <a:pt x="17" y="330"/>
                </a:lnTo>
                <a:lnTo>
                  <a:pt x="17" y="324"/>
                </a:lnTo>
                <a:lnTo>
                  <a:pt x="15" y="318"/>
                </a:lnTo>
                <a:lnTo>
                  <a:pt x="14" y="314"/>
                </a:lnTo>
                <a:lnTo>
                  <a:pt x="14" y="314"/>
                </a:lnTo>
                <a:lnTo>
                  <a:pt x="14" y="326"/>
                </a:lnTo>
                <a:lnTo>
                  <a:pt x="14" y="332"/>
                </a:lnTo>
                <a:lnTo>
                  <a:pt x="15" y="337"/>
                </a:lnTo>
                <a:lnTo>
                  <a:pt x="15" y="337"/>
                </a:lnTo>
                <a:close/>
                <a:moveTo>
                  <a:pt x="454" y="314"/>
                </a:moveTo>
                <a:lnTo>
                  <a:pt x="454" y="314"/>
                </a:lnTo>
                <a:lnTo>
                  <a:pt x="453" y="318"/>
                </a:lnTo>
                <a:lnTo>
                  <a:pt x="453" y="321"/>
                </a:lnTo>
                <a:lnTo>
                  <a:pt x="453" y="321"/>
                </a:lnTo>
                <a:lnTo>
                  <a:pt x="456" y="321"/>
                </a:lnTo>
                <a:lnTo>
                  <a:pt x="460" y="320"/>
                </a:lnTo>
                <a:lnTo>
                  <a:pt x="460" y="320"/>
                </a:lnTo>
                <a:lnTo>
                  <a:pt x="460" y="318"/>
                </a:lnTo>
                <a:lnTo>
                  <a:pt x="460" y="315"/>
                </a:lnTo>
                <a:lnTo>
                  <a:pt x="460" y="315"/>
                </a:lnTo>
                <a:lnTo>
                  <a:pt x="457" y="314"/>
                </a:lnTo>
                <a:lnTo>
                  <a:pt x="454" y="314"/>
                </a:lnTo>
                <a:lnTo>
                  <a:pt x="454" y="314"/>
                </a:lnTo>
                <a:close/>
                <a:moveTo>
                  <a:pt x="561" y="323"/>
                </a:moveTo>
                <a:lnTo>
                  <a:pt x="561" y="323"/>
                </a:lnTo>
                <a:lnTo>
                  <a:pt x="558" y="318"/>
                </a:lnTo>
                <a:lnTo>
                  <a:pt x="555" y="314"/>
                </a:lnTo>
                <a:lnTo>
                  <a:pt x="555" y="314"/>
                </a:lnTo>
                <a:lnTo>
                  <a:pt x="555" y="320"/>
                </a:lnTo>
                <a:lnTo>
                  <a:pt x="556" y="323"/>
                </a:lnTo>
                <a:lnTo>
                  <a:pt x="558" y="323"/>
                </a:lnTo>
                <a:lnTo>
                  <a:pt x="561" y="323"/>
                </a:lnTo>
                <a:lnTo>
                  <a:pt x="561" y="323"/>
                </a:lnTo>
                <a:close/>
                <a:moveTo>
                  <a:pt x="732" y="326"/>
                </a:moveTo>
                <a:lnTo>
                  <a:pt x="732" y="326"/>
                </a:lnTo>
                <a:lnTo>
                  <a:pt x="730" y="318"/>
                </a:lnTo>
                <a:lnTo>
                  <a:pt x="729" y="314"/>
                </a:lnTo>
                <a:lnTo>
                  <a:pt x="729" y="314"/>
                </a:lnTo>
                <a:lnTo>
                  <a:pt x="730" y="321"/>
                </a:lnTo>
                <a:lnTo>
                  <a:pt x="732" y="326"/>
                </a:lnTo>
                <a:lnTo>
                  <a:pt x="732" y="326"/>
                </a:lnTo>
                <a:close/>
                <a:moveTo>
                  <a:pt x="332" y="317"/>
                </a:moveTo>
                <a:lnTo>
                  <a:pt x="332" y="317"/>
                </a:lnTo>
                <a:lnTo>
                  <a:pt x="335" y="318"/>
                </a:lnTo>
                <a:lnTo>
                  <a:pt x="340" y="318"/>
                </a:lnTo>
                <a:lnTo>
                  <a:pt x="340" y="318"/>
                </a:lnTo>
                <a:lnTo>
                  <a:pt x="338" y="315"/>
                </a:lnTo>
                <a:lnTo>
                  <a:pt x="337" y="314"/>
                </a:lnTo>
                <a:lnTo>
                  <a:pt x="334" y="315"/>
                </a:lnTo>
                <a:lnTo>
                  <a:pt x="332" y="317"/>
                </a:lnTo>
                <a:lnTo>
                  <a:pt x="332" y="317"/>
                </a:lnTo>
                <a:close/>
                <a:moveTo>
                  <a:pt x="172" y="320"/>
                </a:moveTo>
                <a:lnTo>
                  <a:pt x="172" y="320"/>
                </a:lnTo>
                <a:lnTo>
                  <a:pt x="172" y="318"/>
                </a:lnTo>
                <a:lnTo>
                  <a:pt x="172" y="317"/>
                </a:lnTo>
                <a:lnTo>
                  <a:pt x="172" y="315"/>
                </a:lnTo>
                <a:lnTo>
                  <a:pt x="172" y="315"/>
                </a:lnTo>
                <a:lnTo>
                  <a:pt x="172" y="315"/>
                </a:lnTo>
                <a:lnTo>
                  <a:pt x="171" y="318"/>
                </a:lnTo>
                <a:lnTo>
                  <a:pt x="172" y="320"/>
                </a:lnTo>
                <a:lnTo>
                  <a:pt x="172" y="320"/>
                </a:lnTo>
                <a:close/>
                <a:moveTo>
                  <a:pt x="617" y="317"/>
                </a:moveTo>
                <a:lnTo>
                  <a:pt x="617" y="317"/>
                </a:lnTo>
                <a:lnTo>
                  <a:pt x="611" y="315"/>
                </a:lnTo>
                <a:lnTo>
                  <a:pt x="611" y="315"/>
                </a:lnTo>
                <a:lnTo>
                  <a:pt x="610" y="320"/>
                </a:lnTo>
                <a:lnTo>
                  <a:pt x="611" y="321"/>
                </a:lnTo>
                <a:lnTo>
                  <a:pt x="613" y="321"/>
                </a:lnTo>
                <a:lnTo>
                  <a:pt x="616" y="320"/>
                </a:lnTo>
                <a:lnTo>
                  <a:pt x="617" y="317"/>
                </a:lnTo>
                <a:lnTo>
                  <a:pt x="617" y="317"/>
                </a:lnTo>
                <a:close/>
                <a:moveTo>
                  <a:pt x="689" y="329"/>
                </a:moveTo>
                <a:lnTo>
                  <a:pt x="689" y="329"/>
                </a:lnTo>
                <a:lnTo>
                  <a:pt x="692" y="332"/>
                </a:lnTo>
                <a:lnTo>
                  <a:pt x="697" y="335"/>
                </a:lnTo>
                <a:lnTo>
                  <a:pt x="697" y="335"/>
                </a:lnTo>
                <a:lnTo>
                  <a:pt x="692" y="315"/>
                </a:lnTo>
                <a:lnTo>
                  <a:pt x="692" y="315"/>
                </a:lnTo>
                <a:lnTo>
                  <a:pt x="691" y="321"/>
                </a:lnTo>
                <a:lnTo>
                  <a:pt x="689" y="329"/>
                </a:lnTo>
                <a:lnTo>
                  <a:pt x="689" y="329"/>
                </a:lnTo>
                <a:close/>
                <a:moveTo>
                  <a:pt x="470" y="318"/>
                </a:moveTo>
                <a:lnTo>
                  <a:pt x="470" y="318"/>
                </a:lnTo>
                <a:lnTo>
                  <a:pt x="474" y="318"/>
                </a:lnTo>
                <a:lnTo>
                  <a:pt x="477" y="318"/>
                </a:lnTo>
                <a:lnTo>
                  <a:pt x="479" y="317"/>
                </a:lnTo>
                <a:lnTo>
                  <a:pt x="479" y="317"/>
                </a:lnTo>
                <a:lnTo>
                  <a:pt x="473" y="315"/>
                </a:lnTo>
                <a:lnTo>
                  <a:pt x="470" y="317"/>
                </a:lnTo>
                <a:lnTo>
                  <a:pt x="470" y="318"/>
                </a:lnTo>
                <a:lnTo>
                  <a:pt x="470" y="318"/>
                </a:lnTo>
                <a:close/>
                <a:moveTo>
                  <a:pt x="395" y="320"/>
                </a:moveTo>
                <a:lnTo>
                  <a:pt x="395" y="320"/>
                </a:lnTo>
                <a:lnTo>
                  <a:pt x="399" y="323"/>
                </a:lnTo>
                <a:lnTo>
                  <a:pt x="402" y="324"/>
                </a:lnTo>
                <a:lnTo>
                  <a:pt x="412" y="326"/>
                </a:lnTo>
                <a:lnTo>
                  <a:pt x="412" y="326"/>
                </a:lnTo>
                <a:lnTo>
                  <a:pt x="413" y="324"/>
                </a:lnTo>
                <a:lnTo>
                  <a:pt x="415" y="321"/>
                </a:lnTo>
                <a:lnTo>
                  <a:pt x="415" y="321"/>
                </a:lnTo>
                <a:lnTo>
                  <a:pt x="412" y="318"/>
                </a:lnTo>
                <a:lnTo>
                  <a:pt x="407" y="317"/>
                </a:lnTo>
                <a:lnTo>
                  <a:pt x="401" y="317"/>
                </a:lnTo>
                <a:lnTo>
                  <a:pt x="395" y="320"/>
                </a:lnTo>
                <a:lnTo>
                  <a:pt x="395" y="320"/>
                </a:lnTo>
                <a:close/>
                <a:moveTo>
                  <a:pt x="532" y="323"/>
                </a:moveTo>
                <a:lnTo>
                  <a:pt x="532" y="323"/>
                </a:lnTo>
                <a:lnTo>
                  <a:pt x="532" y="321"/>
                </a:lnTo>
                <a:lnTo>
                  <a:pt x="534" y="320"/>
                </a:lnTo>
                <a:lnTo>
                  <a:pt x="534" y="318"/>
                </a:lnTo>
                <a:lnTo>
                  <a:pt x="534" y="318"/>
                </a:lnTo>
                <a:lnTo>
                  <a:pt x="532" y="317"/>
                </a:lnTo>
                <a:lnTo>
                  <a:pt x="529" y="315"/>
                </a:lnTo>
                <a:lnTo>
                  <a:pt x="529" y="315"/>
                </a:lnTo>
                <a:lnTo>
                  <a:pt x="529" y="320"/>
                </a:lnTo>
                <a:lnTo>
                  <a:pt x="532" y="323"/>
                </a:lnTo>
                <a:lnTo>
                  <a:pt x="532" y="323"/>
                </a:lnTo>
                <a:close/>
                <a:moveTo>
                  <a:pt x="187" y="324"/>
                </a:moveTo>
                <a:lnTo>
                  <a:pt x="187" y="324"/>
                </a:lnTo>
                <a:lnTo>
                  <a:pt x="192" y="324"/>
                </a:lnTo>
                <a:lnTo>
                  <a:pt x="192" y="324"/>
                </a:lnTo>
                <a:lnTo>
                  <a:pt x="191" y="320"/>
                </a:lnTo>
                <a:lnTo>
                  <a:pt x="187" y="317"/>
                </a:lnTo>
                <a:lnTo>
                  <a:pt x="187" y="317"/>
                </a:lnTo>
                <a:lnTo>
                  <a:pt x="187" y="324"/>
                </a:lnTo>
                <a:lnTo>
                  <a:pt x="187" y="324"/>
                </a:lnTo>
                <a:close/>
                <a:moveTo>
                  <a:pt x="720" y="343"/>
                </a:moveTo>
                <a:lnTo>
                  <a:pt x="720" y="343"/>
                </a:lnTo>
                <a:lnTo>
                  <a:pt x="720" y="329"/>
                </a:lnTo>
                <a:lnTo>
                  <a:pt x="718" y="317"/>
                </a:lnTo>
                <a:lnTo>
                  <a:pt x="718" y="317"/>
                </a:lnTo>
                <a:lnTo>
                  <a:pt x="715" y="332"/>
                </a:lnTo>
                <a:lnTo>
                  <a:pt x="717" y="338"/>
                </a:lnTo>
                <a:lnTo>
                  <a:pt x="718" y="341"/>
                </a:lnTo>
                <a:lnTo>
                  <a:pt x="720" y="343"/>
                </a:lnTo>
                <a:lnTo>
                  <a:pt x="720" y="343"/>
                </a:lnTo>
                <a:close/>
                <a:moveTo>
                  <a:pt x="309" y="324"/>
                </a:moveTo>
                <a:lnTo>
                  <a:pt x="309" y="324"/>
                </a:lnTo>
                <a:lnTo>
                  <a:pt x="309" y="321"/>
                </a:lnTo>
                <a:lnTo>
                  <a:pt x="308" y="320"/>
                </a:lnTo>
                <a:lnTo>
                  <a:pt x="308" y="320"/>
                </a:lnTo>
                <a:lnTo>
                  <a:pt x="308" y="320"/>
                </a:lnTo>
                <a:lnTo>
                  <a:pt x="305" y="320"/>
                </a:lnTo>
                <a:lnTo>
                  <a:pt x="299" y="318"/>
                </a:lnTo>
                <a:lnTo>
                  <a:pt x="299" y="318"/>
                </a:lnTo>
                <a:lnTo>
                  <a:pt x="299" y="320"/>
                </a:lnTo>
                <a:lnTo>
                  <a:pt x="300" y="323"/>
                </a:lnTo>
                <a:lnTo>
                  <a:pt x="303" y="324"/>
                </a:lnTo>
                <a:lnTo>
                  <a:pt x="309" y="324"/>
                </a:lnTo>
                <a:lnTo>
                  <a:pt x="309" y="324"/>
                </a:lnTo>
                <a:close/>
                <a:moveTo>
                  <a:pt x="683" y="321"/>
                </a:moveTo>
                <a:lnTo>
                  <a:pt x="685" y="321"/>
                </a:lnTo>
                <a:lnTo>
                  <a:pt x="685" y="321"/>
                </a:lnTo>
                <a:lnTo>
                  <a:pt x="686" y="320"/>
                </a:lnTo>
                <a:lnTo>
                  <a:pt x="686" y="318"/>
                </a:lnTo>
                <a:lnTo>
                  <a:pt x="686" y="318"/>
                </a:lnTo>
                <a:lnTo>
                  <a:pt x="685" y="318"/>
                </a:lnTo>
                <a:lnTo>
                  <a:pt x="685" y="318"/>
                </a:lnTo>
                <a:lnTo>
                  <a:pt x="683" y="320"/>
                </a:lnTo>
                <a:lnTo>
                  <a:pt x="683" y="321"/>
                </a:lnTo>
                <a:lnTo>
                  <a:pt x="683" y="321"/>
                </a:lnTo>
                <a:close/>
                <a:moveTo>
                  <a:pt x="294" y="337"/>
                </a:moveTo>
                <a:lnTo>
                  <a:pt x="294" y="337"/>
                </a:lnTo>
                <a:lnTo>
                  <a:pt x="293" y="327"/>
                </a:lnTo>
                <a:lnTo>
                  <a:pt x="291" y="323"/>
                </a:lnTo>
                <a:lnTo>
                  <a:pt x="290" y="318"/>
                </a:lnTo>
                <a:lnTo>
                  <a:pt x="290" y="318"/>
                </a:lnTo>
                <a:lnTo>
                  <a:pt x="291" y="329"/>
                </a:lnTo>
                <a:lnTo>
                  <a:pt x="294" y="337"/>
                </a:lnTo>
                <a:lnTo>
                  <a:pt x="294" y="337"/>
                </a:lnTo>
                <a:close/>
                <a:moveTo>
                  <a:pt x="430" y="326"/>
                </a:moveTo>
                <a:lnTo>
                  <a:pt x="430" y="326"/>
                </a:lnTo>
                <a:lnTo>
                  <a:pt x="428" y="321"/>
                </a:lnTo>
                <a:lnTo>
                  <a:pt x="424" y="318"/>
                </a:lnTo>
                <a:lnTo>
                  <a:pt x="424" y="318"/>
                </a:lnTo>
                <a:lnTo>
                  <a:pt x="425" y="324"/>
                </a:lnTo>
                <a:lnTo>
                  <a:pt x="427" y="326"/>
                </a:lnTo>
                <a:lnTo>
                  <a:pt x="430" y="326"/>
                </a:lnTo>
                <a:lnTo>
                  <a:pt x="430" y="326"/>
                </a:lnTo>
                <a:close/>
                <a:moveTo>
                  <a:pt x="470" y="324"/>
                </a:moveTo>
                <a:lnTo>
                  <a:pt x="470" y="324"/>
                </a:lnTo>
                <a:lnTo>
                  <a:pt x="471" y="327"/>
                </a:lnTo>
                <a:lnTo>
                  <a:pt x="476" y="330"/>
                </a:lnTo>
                <a:lnTo>
                  <a:pt x="482" y="332"/>
                </a:lnTo>
                <a:lnTo>
                  <a:pt x="486" y="334"/>
                </a:lnTo>
                <a:lnTo>
                  <a:pt x="486" y="334"/>
                </a:lnTo>
                <a:lnTo>
                  <a:pt x="488" y="326"/>
                </a:lnTo>
                <a:lnTo>
                  <a:pt x="488" y="323"/>
                </a:lnTo>
                <a:lnTo>
                  <a:pt x="486" y="318"/>
                </a:lnTo>
                <a:lnTo>
                  <a:pt x="486" y="318"/>
                </a:lnTo>
                <a:lnTo>
                  <a:pt x="483" y="321"/>
                </a:lnTo>
                <a:lnTo>
                  <a:pt x="479" y="323"/>
                </a:lnTo>
                <a:lnTo>
                  <a:pt x="474" y="323"/>
                </a:lnTo>
                <a:lnTo>
                  <a:pt x="470" y="324"/>
                </a:lnTo>
                <a:lnTo>
                  <a:pt x="470" y="324"/>
                </a:lnTo>
                <a:close/>
                <a:moveTo>
                  <a:pt x="148" y="329"/>
                </a:moveTo>
                <a:lnTo>
                  <a:pt x="148" y="329"/>
                </a:lnTo>
                <a:lnTo>
                  <a:pt x="148" y="323"/>
                </a:lnTo>
                <a:lnTo>
                  <a:pt x="146" y="321"/>
                </a:lnTo>
                <a:lnTo>
                  <a:pt x="145" y="320"/>
                </a:lnTo>
                <a:lnTo>
                  <a:pt x="145" y="320"/>
                </a:lnTo>
                <a:lnTo>
                  <a:pt x="145" y="324"/>
                </a:lnTo>
                <a:lnTo>
                  <a:pt x="146" y="327"/>
                </a:lnTo>
                <a:lnTo>
                  <a:pt x="148" y="329"/>
                </a:lnTo>
                <a:lnTo>
                  <a:pt x="148" y="329"/>
                </a:lnTo>
                <a:close/>
                <a:moveTo>
                  <a:pt x="180" y="324"/>
                </a:moveTo>
                <a:lnTo>
                  <a:pt x="180" y="324"/>
                </a:lnTo>
                <a:lnTo>
                  <a:pt x="181" y="323"/>
                </a:lnTo>
                <a:lnTo>
                  <a:pt x="181" y="323"/>
                </a:lnTo>
                <a:lnTo>
                  <a:pt x="181" y="321"/>
                </a:lnTo>
                <a:lnTo>
                  <a:pt x="181" y="320"/>
                </a:lnTo>
                <a:lnTo>
                  <a:pt x="181" y="320"/>
                </a:lnTo>
                <a:lnTo>
                  <a:pt x="180" y="321"/>
                </a:lnTo>
                <a:lnTo>
                  <a:pt x="178" y="323"/>
                </a:lnTo>
                <a:lnTo>
                  <a:pt x="180" y="324"/>
                </a:lnTo>
                <a:lnTo>
                  <a:pt x="180" y="324"/>
                </a:lnTo>
                <a:close/>
                <a:moveTo>
                  <a:pt x="226" y="321"/>
                </a:moveTo>
                <a:lnTo>
                  <a:pt x="226" y="321"/>
                </a:lnTo>
                <a:lnTo>
                  <a:pt x="230" y="321"/>
                </a:lnTo>
                <a:lnTo>
                  <a:pt x="232" y="321"/>
                </a:lnTo>
                <a:lnTo>
                  <a:pt x="233" y="320"/>
                </a:lnTo>
                <a:lnTo>
                  <a:pt x="233" y="320"/>
                </a:lnTo>
                <a:lnTo>
                  <a:pt x="229" y="320"/>
                </a:lnTo>
                <a:lnTo>
                  <a:pt x="226" y="321"/>
                </a:lnTo>
                <a:lnTo>
                  <a:pt x="226" y="321"/>
                </a:lnTo>
                <a:close/>
                <a:moveTo>
                  <a:pt x="285" y="326"/>
                </a:moveTo>
                <a:lnTo>
                  <a:pt x="285" y="326"/>
                </a:lnTo>
                <a:lnTo>
                  <a:pt x="285" y="323"/>
                </a:lnTo>
                <a:lnTo>
                  <a:pt x="284" y="321"/>
                </a:lnTo>
                <a:lnTo>
                  <a:pt x="284" y="321"/>
                </a:lnTo>
                <a:lnTo>
                  <a:pt x="284" y="321"/>
                </a:lnTo>
                <a:lnTo>
                  <a:pt x="284" y="323"/>
                </a:lnTo>
                <a:lnTo>
                  <a:pt x="284" y="324"/>
                </a:lnTo>
                <a:lnTo>
                  <a:pt x="284" y="326"/>
                </a:lnTo>
                <a:lnTo>
                  <a:pt x="285" y="326"/>
                </a:lnTo>
                <a:lnTo>
                  <a:pt x="285" y="326"/>
                </a:lnTo>
                <a:close/>
                <a:moveTo>
                  <a:pt x="355" y="326"/>
                </a:moveTo>
                <a:lnTo>
                  <a:pt x="355" y="326"/>
                </a:lnTo>
                <a:lnTo>
                  <a:pt x="355" y="327"/>
                </a:lnTo>
                <a:lnTo>
                  <a:pt x="355" y="327"/>
                </a:lnTo>
                <a:lnTo>
                  <a:pt x="361" y="329"/>
                </a:lnTo>
                <a:lnTo>
                  <a:pt x="367" y="329"/>
                </a:lnTo>
                <a:lnTo>
                  <a:pt x="367" y="329"/>
                </a:lnTo>
                <a:lnTo>
                  <a:pt x="367" y="326"/>
                </a:lnTo>
                <a:lnTo>
                  <a:pt x="367" y="321"/>
                </a:lnTo>
                <a:lnTo>
                  <a:pt x="367" y="321"/>
                </a:lnTo>
                <a:lnTo>
                  <a:pt x="360" y="321"/>
                </a:lnTo>
                <a:lnTo>
                  <a:pt x="357" y="323"/>
                </a:lnTo>
                <a:lnTo>
                  <a:pt x="355" y="326"/>
                </a:lnTo>
                <a:lnTo>
                  <a:pt x="355" y="326"/>
                </a:lnTo>
                <a:close/>
                <a:moveTo>
                  <a:pt x="541" y="326"/>
                </a:moveTo>
                <a:lnTo>
                  <a:pt x="541" y="326"/>
                </a:lnTo>
                <a:lnTo>
                  <a:pt x="543" y="324"/>
                </a:lnTo>
                <a:lnTo>
                  <a:pt x="544" y="324"/>
                </a:lnTo>
                <a:lnTo>
                  <a:pt x="544" y="321"/>
                </a:lnTo>
                <a:lnTo>
                  <a:pt x="544" y="321"/>
                </a:lnTo>
                <a:lnTo>
                  <a:pt x="541" y="321"/>
                </a:lnTo>
                <a:lnTo>
                  <a:pt x="541" y="321"/>
                </a:lnTo>
                <a:lnTo>
                  <a:pt x="541" y="326"/>
                </a:lnTo>
                <a:lnTo>
                  <a:pt x="541" y="326"/>
                </a:lnTo>
                <a:close/>
                <a:moveTo>
                  <a:pt x="627" y="346"/>
                </a:moveTo>
                <a:lnTo>
                  <a:pt x="627" y="346"/>
                </a:lnTo>
                <a:lnTo>
                  <a:pt x="628" y="346"/>
                </a:lnTo>
                <a:lnTo>
                  <a:pt x="630" y="344"/>
                </a:lnTo>
                <a:lnTo>
                  <a:pt x="633" y="341"/>
                </a:lnTo>
                <a:lnTo>
                  <a:pt x="633" y="341"/>
                </a:lnTo>
                <a:lnTo>
                  <a:pt x="633" y="335"/>
                </a:lnTo>
                <a:lnTo>
                  <a:pt x="633" y="329"/>
                </a:lnTo>
                <a:lnTo>
                  <a:pt x="631" y="324"/>
                </a:lnTo>
                <a:lnTo>
                  <a:pt x="630" y="323"/>
                </a:lnTo>
                <a:lnTo>
                  <a:pt x="628" y="321"/>
                </a:lnTo>
                <a:lnTo>
                  <a:pt x="628" y="321"/>
                </a:lnTo>
                <a:lnTo>
                  <a:pt x="627" y="346"/>
                </a:lnTo>
                <a:lnTo>
                  <a:pt x="627" y="346"/>
                </a:lnTo>
                <a:close/>
                <a:moveTo>
                  <a:pt x="657" y="346"/>
                </a:moveTo>
                <a:lnTo>
                  <a:pt x="657" y="346"/>
                </a:lnTo>
                <a:lnTo>
                  <a:pt x="663" y="344"/>
                </a:lnTo>
                <a:lnTo>
                  <a:pt x="663" y="344"/>
                </a:lnTo>
                <a:lnTo>
                  <a:pt x="663" y="330"/>
                </a:lnTo>
                <a:lnTo>
                  <a:pt x="663" y="326"/>
                </a:lnTo>
                <a:lnTo>
                  <a:pt x="660" y="321"/>
                </a:lnTo>
                <a:lnTo>
                  <a:pt x="660" y="321"/>
                </a:lnTo>
                <a:lnTo>
                  <a:pt x="659" y="335"/>
                </a:lnTo>
                <a:lnTo>
                  <a:pt x="657" y="346"/>
                </a:lnTo>
                <a:lnTo>
                  <a:pt x="657" y="346"/>
                </a:lnTo>
                <a:close/>
                <a:moveTo>
                  <a:pt x="669" y="324"/>
                </a:moveTo>
                <a:lnTo>
                  <a:pt x="669" y="324"/>
                </a:lnTo>
                <a:lnTo>
                  <a:pt x="669" y="327"/>
                </a:lnTo>
                <a:lnTo>
                  <a:pt x="671" y="330"/>
                </a:lnTo>
                <a:lnTo>
                  <a:pt x="671" y="334"/>
                </a:lnTo>
                <a:lnTo>
                  <a:pt x="674" y="335"/>
                </a:lnTo>
                <a:lnTo>
                  <a:pt x="674" y="335"/>
                </a:lnTo>
                <a:lnTo>
                  <a:pt x="671" y="326"/>
                </a:lnTo>
                <a:lnTo>
                  <a:pt x="671" y="323"/>
                </a:lnTo>
                <a:lnTo>
                  <a:pt x="669" y="324"/>
                </a:lnTo>
                <a:lnTo>
                  <a:pt x="669" y="324"/>
                </a:lnTo>
                <a:close/>
                <a:moveTo>
                  <a:pt x="335" y="324"/>
                </a:moveTo>
                <a:lnTo>
                  <a:pt x="335" y="324"/>
                </a:lnTo>
                <a:lnTo>
                  <a:pt x="338" y="326"/>
                </a:lnTo>
                <a:lnTo>
                  <a:pt x="340" y="327"/>
                </a:lnTo>
                <a:lnTo>
                  <a:pt x="341" y="330"/>
                </a:lnTo>
                <a:lnTo>
                  <a:pt x="343" y="332"/>
                </a:lnTo>
                <a:lnTo>
                  <a:pt x="343" y="332"/>
                </a:lnTo>
                <a:lnTo>
                  <a:pt x="346" y="329"/>
                </a:lnTo>
                <a:lnTo>
                  <a:pt x="346" y="329"/>
                </a:lnTo>
                <a:lnTo>
                  <a:pt x="348" y="326"/>
                </a:lnTo>
                <a:lnTo>
                  <a:pt x="348" y="326"/>
                </a:lnTo>
                <a:lnTo>
                  <a:pt x="345" y="323"/>
                </a:lnTo>
                <a:lnTo>
                  <a:pt x="345" y="323"/>
                </a:lnTo>
                <a:lnTo>
                  <a:pt x="340" y="323"/>
                </a:lnTo>
                <a:lnTo>
                  <a:pt x="337" y="323"/>
                </a:lnTo>
                <a:lnTo>
                  <a:pt x="335" y="324"/>
                </a:lnTo>
                <a:lnTo>
                  <a:pt x="335" y="324"/>
                </a:lnTo>
                <a:close/>
                <a:moveTo>
                  <a:pt x="503" y="327"/>
                </a:moveTo>
                <a:lnTo>
                  <a:pt x="503" y="327"/>
                </a:lnTo>
                <a:lnTo>
                  <a:pt x="506" y="335"/>
                </a:lnTo>
                <a:lnTo>
                  <a:pt x="512" y="341"/>
                </a:lnTo>
                <a:lnTo>
                  <a:pt x="512" y="341"/>
                </a:lnTo>
                <a:lnTo>
                  <a:pt x="514" y="340"/>
                </a:lnTo>
                <a:lnTo>
                  <a:pt x="514" y="337"/>
                </a:lnTo>
                <a:lnTo>
                  <a:pt x="514" y="332"/>
                </a:lnTo>
                <a:lnTo>
                  <a:pt x="511" y="326"/>
                </a:lnTo>
                <a:lnTo>
                  <a:pt x="506" y="323"/>
                </a:lnTo>
                <a:lnTo>
                  <a:pt x="506" y="323"/>
                </a:lnTo>
                <a:lnTo>
                  <a:pt x="505" y="326"/>
                </a:lnTo>
                <a:lnTo>
                  <a:pt x="503" y="327"/>
                </a:lnTo>
                <a:lnTo>
                  <a:pt x="503" y="327"/>
                </a:lnTo>
                <a:close/>
                <a:moveTo>
                  <a:pt x="117" y="405"/>
                </a:moveTo>
                <a:lnTo>
                  <a:pt x="117" y="405"/>
                </a:lnTo>
                <a:lnTo>
                  <a:pt x="120" y="402"/>
                </a:lnTo>
                <a:lnTo>
                  <a:pt x="122" y="399"/>
                </a:lnTo>
                <a:lnTo>
                  <a:pt x="125" y="393"/>
                </a:lnTo>
                <a:lnTo>
                  <a:pt x="125" y="385"/>
                </a:lnTo>
                <a:lnTo>
                  <a:pt x="125" y="378"/>
                </a:lnTo>
                <a:lnTo>
                  <a:pt x="125" y="378"/>
                </a:lnTo>
                <a:lnTo>
                  <a:pt x="125" y="349"/>
                </a:lnTo>
                <a:lnTo>
                  <a:pt x="123" y="335"/>
                </a:lnTo>
                <a:lnTo>
                  <a:pt x="122" y="323"/>
                </a:lnTo>
                <a:lnTo>
                  <a:pt x="122" y="323"/>
                </a:lnTo>
                <a:lnTo>
                  <a:pt x="117" y="330"/>
                </a:lnTo>
                <a:lnTo>
                  <a:pt x="116" y="341"/>
                </a:lnTo>
                <a:lnTo>
                  <a:pt x="114" y="352"/>
                </a:lnTo>
                <a:lnTo>
                  <a:pt x="116" y="363"/>
                </a:lnTo>
                <a:lnTo>
                  <a:pt x="117" y="384"/>
                </a:lnTo>
                <a:lnTo>
                  <a:pt x="117" y="395"/>
                </a:lnTo>
                <a:lnTo>
                  <a:pt x="117" y="405"/>
                </a:lnTo>
                <a:lnTo>
                  <a:pt x="117" y="405"/>
                </a:lnTo>
                <a:close/>
                <a:moveTo>
                  <a:pt x="619" y="323"/>
                </a:moveTo>
                <a:lnTo>
                  <a:pt x="619" y="323"/>
                </a:lnTo>
                <a:lnTo>
                  <a:pt x="613" y="329"/>
                </a:lnTo>
                <a:lnTo>
                  <a:pt x="613" y="329"/>
                </a:lnTo>
                <a:lnTo>
                  <a:pt x="614" y="337"/>
                </a:lnTo>
                <a:lnTo>
                  <a:pt x="616" y="343"/>
                </a:lnTo>
                <a:lnTo>
                  <a:pt x="616" y="343"/>
                </a:lnTo>
                <a:lnTo>
                  <a:pt x="619" y="340"/>
                </a:lnTo>
                <a:lnTo>
                  <a:pt x="620" y="334"/>
                </a:lnTo>
                <a:lnTo>
                  <a:pt x="620" y="327"/>
                </a:lnTo>
                <a:lnTo>
                  <a:pt x="619" y="323"/>
                </a:lnTo>
                <a:lnTo>
                  <a:pt x="619" y="323"/>
                </a:lnTo>
                <a:close/>
                <a:moveTo>
                  <a:pt x="61" y="364"/>
                </a:moveTo>
                <a:lnTo>
                  <a:pt x="61" y="364"/>
                </a:lnTo>
                <a:lnTo>
                  <a:pt x="64" y="361"/>
                </a:lnTo>
                <a:lnTo>
                  <a:pt x="65" y="358"/>
                </a:lnTo>
                <a:lnTo>
                  <a:pt x="65" y="352"/>
                </a:lnTo>
                <a:lnTo>
                  <a:pt x="64" y="346"/>
                </a:lnTo>
                <a:lnTo>
                  <a:pt x="62" y="340"/>
                </a:lnTo>
                <a:lnTo>
                  <a:pt x="62" y="340"/>
                </a:lnTo>
                <a:lnTo>
                  <a:pt x="61" y="330"/>
                </a:lnTo>
                <a:lnTo>
                  <a:pt x="59" y="326"/>
                </a:lnTo>
                <a:lnTo>
                  <a:pt x="58" y="324"/>
                </a:lnTo>
                <a:lnTo>
                  <a:pt x="58" y="324"/>
                </a:lnTo>
                <a:lnTo>
                  <a:pt x="58" y="344"/>
                </a:lnTo>
                <a:lnTo>
                  <a:pt x="59" y="355"/>
                </a:lnTo>
                <a:lnTo>
                  <a:pt x="61" y="364"/>
                </a:lnTo>
                <a:lnTo>
                  <a:pt x="61" y="364"/>
                </a:lnTo>
                <a:close/>
                <a:moveTo>
                  <a:pt x="274" y="340"/>
                </a:moveTo>
                <a:lnTo>
                  <a:pt x="274" y="340"/>
                </a:lnTo>
                <a:lnTo>
                  <a:pt x="279" y="340"/>
                </a:lnTo>
                <a:lnTo>
                  <a:pt x="282" y="338"/>
                </a:lnTo>
                <a:lnTo>
                  <a:pt x="282" y="338"/>
                </a:lnTo>
                <a:lnTo>
                  <a:pt x="280" y="334"/>
                </a:lnTo>
                <a:lnTo>
                  <a:pt x="277" y="330"/>
                </a:lnTo>
                <a:lnTo>
                  <a:pt x="273" y="324"/>
                </a:lnTo>
                <a:lnTo>
                  <a:pt x="273" y="324"/>
                </a:lnTo>
                <a:lnTo>
                  <a:pt x="274" y="332"/>
                </a:lnTo>
                <a:lnTo>
                  <a:pt x="274" y="340"/>
                </a:lnTo>
                <a:lnTo>
                  <a:pt x="274" y="340"/>
                </a:lnTo>
                <a:close/>
                <a:moveTo>
                  <a:pt x="549" y="326"/>
                </a:moveTo>
                <a:lnTo>
                  <a:pt x="549" y="326"/>
                </a:lnTo>
                <a:lnTo>
                  <a:pt x="550" y="327"/>
                </a:lnTo>
                <a:lnTo>
                  <a:pt x="550" y="326"/>
                </a:lnTo>
                <a:lnTo>
                  <a:pt x="550" y="324"/>
                </a:lnTo>
                <a:lnTo>
                  <a:pt x="549" y="324"/>
                </a:lnTo>
                <a:lnTo>
                  <a:pt x="549" y="324"/>
                </a:lnTo>
                <a:lnTo>
                  <a:pt x="549" y="326"/>
                </a:lnTo>
                <a:lnTo>
                  <a:pt x="549" y="326"/>
                </a:lnTo>
                <a:close/>
                <a:moveTo>
                  <a:pt x="152" y="335"/>
                </a:moveTo>
                <a:lnTo>
                  <a:pt x="152" y="335"/>
                </a:lnTo>
                <a:lnTo>
                  <a:pt x="154" y="332"/>
                </a:lnTo>
                <a:lnTo>
                  <a:pt x="154" y="329"/>
                </a:lnTo>
                <a:lnTo>
                  <a:pt x="154" y="324"/>
                </a:lnTo>
                <a:lnTo>
                  <a:pt x="154" y="324"/>
                </a:lnTo>
                <a:lnTo>
                  <a:pt x="151" y="324"/>
                </a:lnTo>
                <a:lnTo>
                  <a:pt x="151" y="324"/>
                </a:lnTo>
                <a:lnTo>
                  <a:pt x="152" y="329"/>
                </a:lnTo>
                <a:lnTo>
                  <a:pt x="152" y="335"/>
                </a:lnTo>
                <a:lnTo>
                  <a:pt x="152" y="335"/>
                </a:lnTo>
                <a:close/>
                <a:moveTo>
                  <a:pt x="250" y="327"/>
                </a:moveTo>
                <a:lnTo>
                  <a:pt x="250" y="327"/>
                </a:lnTo>
                <a:lnTo>
                  <a:pt x="250" y="337"/>
                </a:lnTo>
                <a:lnTo>
                  <a:pt x="252" y="340"/>
                </a:lnTo>
                <a:lnTo>
                  <a:pt x="253" y="344"/>
                </a:lnTo>
                <a:lnTo>
                  <a:pt x="253" y="344"/>
                </a:lnTo>
                <a:lnTo>
                  <a:pt x="258" y="334"/>
                </a:lnTo>
                <a:lnTo>
                  <a:pt x="259" y="329"/>
                </a:lnTo>
                <a:lnTo>
                  <a:pt x="259" y="324"/>
                </a:lnTo>
                <a:lnTo>
                  <a:pt x="259" y="324"/>
                </a:lnTo>
                <a:lnTo>
                  <a:pt x="258" y="326"/>
                </a:lnTo>
                <a:lnTo>
                  <a:pt x="255" y="327"/>
                </a:lnTo>
                <a:lnTo>
                  <a:pt x="250" y="327"/>
                </a:lnTo>
                <a:lnTo>
                  <a:pt x="250" y="327"/>
                </a:lnTo>
                <a:close/>
                <a:moveTo>
                  <a:pt x="255" y="355"/>
                </a:moveTo>
                <a:lnTo>
                  <a:pt x="255" y="355"/>
                </a:lnTo>
                <a:lnTo>
                  <a:pt x="259" y="356"/>
                </a:lnTo>
                <a:lnTo>
                  <a:pt x="261" y="355"/>
                </a:lnTo>
                <a:lnTo>
                  <a:pt x="261" y="355"/>
                </a:lnTo>
                <a:lnTo>
                  <a:pt x="261" y="350"/>
                </a:lnTo>
                <a:lnTo>
                  <a:pt x="262" y="346"/>
                </a:lnTo>
                <a:lnTo>
                  <a:pt x="265" y="344"/>
                </a:lnTo>
                <a:lnTo>
                  <a:pt x="270" y="343"/>
                </a:lnTo>
                <a:lnTo>
                  <a:pt x="270" y="343"/>
                </a:lnTo>
                <a:lnTo>
                  <a:pt x="270" y="332"/>
                </a:lnTo>
                <a:lnTo>
                  <a:pt x="268" y="327"/>
                </a:lnTo>
                <a:lnTo>
                  <a:pt x="267" y="324"/>
                </a:lnTo>
                <a:lnTo>
                  <a:pt x="267" y="324"/>
                </a:lnTo>
                <a:lnTo>
                  <a:pt x="261" y="340"/>
                </a:lnTo>
                <a:lnTo>
                  <a:pt x="258" y="347"/>
                </a:lnTo>
                <a:lnTo>
                  <a:pt x="255" y="355"/>
                </a:lnTo>
                <a:lnTo>
                  <a:pt x="255" y="355"/>
                </a:lnTo>
                <a:close/>
                <a:moveTo>
                  <a:pt x="770" y="358"/>
                </a:moveTo>
                <a:lnTo>
                  <a:pt x="770" y="358"/>
                </a:lnTo>
                <a:lnTo>
                  <a:pt x="768" y="376"/>
                </a:lnTo>
                <a:lnTo>
                  <a:pt x="768" y="385"/>
                </a:lnTo>
                <a:lnTo>
                  <a:pt x="768" y="395"/>
                </a:lnTo>
                <a:lnTo>
                  <a:pt x="768" y="395"/>
                </a:lnTo>
                <a:lnTo>
                  <a:pt x="771" y="404"/>
                </a:lnTo>
                <a:lnTo>
                  <a:pt x="774" y="408"/>
                </a:lnTo>
                <a:lnTo>
                  <a:pt x="774" y="413"/>
                </a:lnTo>
                <a:lnTo>
                  <a:pt x="774" y="413"/>
                </a:lnTo>
                <a:lnTo>
                  <a:pt x="778" y="390"/>
                </a:lnTo>
                <a:lnTo>
                  <a:pt x="778" y="367"/>
                </a:lnTo>
                <a:lnTo>
                  <a:pt x="774" y="346"/>
                </a:lnTo>
                <a:lnTo>
                  <a:pt x="771" y="335"/>
                </a:lnTo>
                <a:lnTo>
                  <a:pt x="768" y="324"/>
                </a:lnTo>
                <a:lnTo>
                  <a:pt x="768" y="324"/>
                </a:lnTo>
                <a:lnTo>
                  <a:pt x="768" y="341"/>
                </a:lnTo>
                <a:lnTo>
                  <a:pt x="770" y="358"/>
                </a:lnTo>
                <a:lnTo>
                  <a:pt x="770" y="358"/>
                </a:lnTo>
                <a:close/>
                <a:moveTo>
                  <a:pt x="159" y="326"/>
                </a:moveTo>
                <a:lnTo>
                  <a:pt x="159" y="326"/>
                </a:lnTo>
                <a:lnTo>
                  <a:pt x="159" y="334"/>
                </a:lnTo>
                <a:lnTo>
                  <a:pt x="159" y="341"/>
                </a:lnTo>
                <a:lnTo>
                  <a:pt x="159" y="341"/>
                </a:lnTo>
                <a:lnTo>
                  <a:pt x="162" y="340"/>
                </a:lnTo>
                <a:lnTo>
                  <a:pt x="163" y="335"/>
                </a:lnTo>
                <a:lnTo>
                  <a:pt x="165" y="326"/>
                </a:lnTo>
                <a:lnTo>
                  <a:pt x="165" y="326"/>
                </a:lnTo>
                <a:lnTo>
                  <a:pt x="162" y="326"/>
                </a:lnTo>
                <a:lnTo>
                  <a:pt x="159" y="326"/>
                </a:lnTo>
                <a:lnTo>
                  <a:pt x="159" y="326"/>
                </a:lnTo>
                <a:close/>
                <a:moveTo>
                  <a:pt x="389" y="334"/>
                </a:moveTo>
                <a:lnTo>
                  <a:pt x="389" y="334"/>
                </a:lnTo>
                <a:lnTo>
                  <a:pt x="387" y="327"/>
                </a:lnTo>
                <a:lnTo>
                  <a:pt x="387" y="326"/>
                </a:lnTo>
                <a:lnTo>
                  <a:pt x="384" y="326"/>
                </a:lnTo>
                <a:lnTo>
                  <a:pt x="384" y="326"/>
                </a:lnTo>
                <a:lnTo>
                  <a:pt x="384" y="330"/>
                </a:lnTo>
                <a:lnTo>
                  <a:pt x="386" y="332"/>
                </a:lnTo>
                <a:lnTo>
                  <a:pt x="389" y="334"/>
                </a:lnTo>
                <a:lnTo>
                  <a:pt x="389" y="334"/>
                </a:lnTo>
                <a:close/>
                <a:moveTo>
                  <a:pt x="573" y="330"/>
                </a:moveTo>
                <a:lnTo>
                  <a:pt x="573" y="330"/>
                </a:lnTo>
                <a:lnTo>
                  <a:pt x="573" y="327"/>
                </a:lnTo>
                <a:lnTo>
                  <a:pt x="573" y="326"/>
                </a:lnTo>
                <a:lnTo>
                  <a:pt x="572" y="326"/>
                </a:lnTo>
                <a:lnTo>
                  <a:pt x="572" y="326"/>
                </a:lnTo>
                <a:lnTo>
                  <a:pt x="573" y="327"/>
                </a:lnTo>
                <a:lnTo>
                  <a:pt x="573" y="330"/>
                </a:lnTo>
                <a:lnTo>
                  <a:pt x="573" y="330"/>
                </a:lnTo>
                <a:close/>
                <a:moveTo>
                  <a:pt x="209" y="334"/>
                </a:moveTo>
                <a:lnTo>
                  <a:pt x="209" y="334"/>
                </a:lnTo>
                <a:lnTo>
                  <a:pt x="210" y="332"/>
                </a:lnTo>
                <a:lnTo>
                  <a:pt x="212" y="330"/>
                </a:lnTo>
                <a:lnTo>
                  <a:pt x="212" y="330"/>
                </a:lnTo>
                <a:lnTo>
                  <a:pt x="210" y="329"/>
                </a:lnTo>
                <a:lnTo>
                  <a:pt x="210" y="329"/>
                </a:lnTo>
                <a:lnTo>
                  <a:pt x="212" y="326"/>
                </a:lnTo>
                <a:lnTo>
                  <a:pt x="212" y="326"/>
                </a:lnTo>
                <a:lnTo>
                  <a:pt x="209" y="326"/>
                </a:lnTo>
                <a:lnTo>
                  <a:pt x="209" y="326"/>
                </a:lnTo>
                <a:lnTo>
                  <a:pt x="209" y="329"/>
                </a:lnTo>
                <a:lnTo>
                  <a:pt x="207" y="332"/>
                </a:lnTo>
                <a:lnTo>
                  <a:pt x="209" y="334"/>
                </a:lnTo>
                <a:lnTo>
                  <a:pt x="209" y="334"/>
                </a:lnTo>
                <a:close/>
                <a:moveTo>
                  <a:pt x="305" y="338"/>
                </a:moveTo>
                <a:lnTo>
                  <a:pt x="305" y="338"/>
                </a:lnTo>
                <a:lnTo>
                  <a:pt x="308" y="337"/>
                </a:lnTo>
                <a:lnTo>
                  <a:pt x="309" y="335"/>
                </a:lnTo>
                <a:lnTo>
                  <a:pt x="309" y="335"/>
                </a:lnTo>
                <a:lnTo>
                  <a:pt x="309" y="330"/>
                </a:lnTo>
                <a:lnTo>
                  <a:pt x="308" y="327"/>
                </a:lnTo>
                <a:lnTo>
                  <a:pt x="308" y="327"/>
                </a:lnTo>
                <a:lnTo>
                  <a:pt x="305" y="327"/>
                </a:lnTo>
                <a:lnTo>
                  <a:pt x="300" y="326"/>
                </a:lnTo>
                <a:lnTo>
                  <a:pt x="300" y="326"/>
                </a:lnTo>
                <a:lnTo>
                  <a:pt x="302" y="332"/>
                </a:lnTo>
                <a:lnTo>
                  <a:pt x="303" y="337"/>
                </a:lnTo>
                <a:lnTo>
                  <a:pt x="305" y="338"/>
                </a:lnTo>
                <a:lnTo>
                  <a:pt x="305" y="338"/>
                </a:lnTo>
                <a:close/>
                <a:moveTo>
                  <a:pt x="335" y="340"/>
                </a:moveTo>
                <a:lnTo>
                  <a:pt x="335" y="340"/>
                </a:lnTo>
                <a:lnTo>
                  <a:pt x="338" y="338"/>
                </a:lnTo>
                <a:lnTo>
                  <a:pt x="340" y="337"/>
                </a:lnTo>
                <a:lnTo>
                  <a:pt x="340" y="337"/>
                </a:lnTo>
                <a:lnTo>
                  <a:pt x="337" y="330"/>
                </a:lnTo>
                <a:lnTo>
                  <a:pt x="332" y="326"/>
                </a:lnTo>
                <a:lnTo>
                  <a:pt x="332" y="326"/>
                </a:lnTo>
                <a:lnTo>
                  <a:pt x="335" y="340"/>
                </a:lnTo>
                <a:lnTo>
                  <a:pt x="335" y="340"/>
                </a:lnTo>
                <a:close/>
                <a:moveTo>
                  <a:pt x="450" y="326"/>
                </a:moveTo>
                <a:lnTo>
                  <a:pt x="450" y="326"/>
                </a:lnTo>
                <a:lnTo>
                  <a:pt x="450" y="330"/>
                </a:lnTo>
                <a:lnTo>
                  <a:pt x="450" y="330"/>
                </a:lnTo>
                <a:lnTo>
                  <a:pt x="453" y="329"/>
                </a:lnTo>
                <a:lnTo>
                  <a:pt x="454" y="326"/>
                </a:lnTo>
                <a:lnTo>
                  <a:pt x="454" y="326"/>
                </a:lnTo>
                <a:lnTo>
                  <a:pt x="450" y="326"/>
                </a:lnTo>
                <a:lnTo>
                  <a:pt x="450" y="326"/>
                </a:lnTo>
                <a:close/>
                <a:moveTo>
                  <a:pt x="187" y="327"/>
                </a:moveTo>
                <a:lnTo>
                  <a:pt x="187" y="327"/>
                </a:lnTo>
                <a:lnTo>
                  <a:pt x="189" y="329"/>
                </a:lnTo>
                <a:lnTo>
                  <a:pt x="191" y="329"/>
                </a:lnTo>
                <a:lnTo>
                  <a:pt x="192" y="327"/>
                </a:lnTo>
                <a:lnTo>
                  <a:pt x="192" y="326"/>
                </a:lnTo>
                <a:lnTo>
                  <a:pt x="192" y="326"/>
                </a:lnTo>
                <a:lnTo>
                  <a:pt x="189" y="326"/>
                </a:lnTo>
                <a:lnTo>
                  <a:pt x="187" y="327"/>
                </a:lnTo>
                <a:lnTo>
                  <a:pt x="187" y="327"/>
                </a:lnTo>
                <a:lnTo>
                  <a:pt x="187" y="327"/>
                </a:lnTo>
                <a:close/>
                <a:moveTo>
                  <a:pt x="399" y="330"/>
                </a:moveTo>
                <a:lnTo>
                  <a:pt x="399" y="330"/>
                </a:lnTo>
                <a:lnTo>
                  <a:pt x="404" y="330"/>
                </a:lnTo>
                <a:lnTo>
                  <a:pt x="406" y="329"/>
                </a:lnTo>
                <a:lnTo>
                  <a:pt x="406" y="327"/>
                </a:lnTo>
                <a:lnTo>
                  <a:pt x="406" y="327"/>
                </a:lnTo>
                <a:lnTo>
                  <a:pt x="402" y="327"/>
                </a:lnTo>
                <a:lnTo>
                  <a:pt x="398" y="326"/>
                </a:lnTo>
                <a:lnTo>
                  <a:pt x="398" y="326"/>
                </a:lnTo>
                <a:lnTo>
                  <a:pt x="398" y="329"/>
                </a:lnTo>
                <a:lnTo>
                  <a:pt x="399" y="330"/>
                </a:lnTo>
                <a:lnTo>
                  <a:pt x="399" y="330"/>
                </a:lnTo>
                <a:close/>
                <a:moveTo>
                  <a:pt x="49" y="385"/>
                </a:moveTo>
                <a:lnTo>
                  <a:pt x="49" y="385"/>
                </a:lnTo>
                <a:lnTo>
                  <a:pt x="50" y="379"/>
                </a:lnTo>
                <a:lnTo>
                  <a:pt x="52" y="372"/>
                </a:lnTo>
                <a:lnTo>
                  <a:pt x="49" y="356"/>
                </a:lnTo>
                <a:lnTo>
                  <a:pt x="49" y="356"/>
                </a:lnTo>
                <a:lnTo>
                  <a:pt x="47" y="340"/>
                </a:lnTo>
                <a:lnTo>
                  <a:pt x="47" y="332"/>
                </a:lnTo>
                <a:lnTo>
                  <a:pt x="46" y="327"/>
                </a:lnTo>
                <a:lnTo>
                  <a:pt x="46" y="327"/>
                </a:lnTo>
                <a:lnTo>
                  <a:pt x="49" y="385"/>
                </a:lnTo>
                <a:lnTo>
                  <a:pt x="49" y="385"/>
                </a:lnTo>
                <a:close/>
                <a:moveTo>
                  <a:pt x="84" y="350"/>
                </a:moveTo>
                <a:lnTo>
                  <a:pt x="84" y="350"/>
                </a:lnTo>
                <a:lnTo>
                  <a:pt x="84" y="369"/>
                </a:lnTo>
                <a:lnTo>
                  <a:pt x="85" y="382"/>
                </a:lnTo>
                <a:lnTo>
                  <a:pt x="85" y="382"/>
                </a:lnTo>
                <a:lnTo>
                  <a:pt x="88" y="379"/>
                </a:lnTo>
                <a:lnTo>
                  <a:pt x="88" y="375"/>
                </a:lnTo>
                <a:lnTo>
                  <a:pt x="87" y="366"/>
                </a:lnTo>
                <a:lnTo>
                  <a:pt x="87" y="366"/>
                </a:lnTo>
                <a:lnTo>
                  <a:pt x="88" y="363"/>
                </a:lnTo>
                <a:lnTo>
                  <a:pt x="88" y="358"/>
                </a:lnTo>
                <a:lnTo>
                  <a:pt x="88" y="358"/>
                </a:lnTo>
                <a:lnTo>
                  <a:pt x="87" y="358"/>
                </a:lnTo>
                <a:lnTo>
                  <a:pt x="85" y="358"/>
                </a:lnTo>
                <a:lnTo>
                  <a:pt x="85" y="356"/>
                </a:lnTo>
                <a:lnTo>
                  <a:pt x="85" y="356"/>
                </a:lnTo>
                <a:lnTo>
                  <a:pt x="85" y="341"/>
                </a:lnTo>
                <a:lnTo>
                  <a:pt x="82" y="327"/>
                </a:lnTo>
                <a:lnTo>
                  <a:pt x="82" y="327"/>
                </a:lnTo>
                <a:lnTo>
                  <a:pt x="81" y="332"/>
                </a:lnTo>
                <a:lnTo>
                  <a:pt x="81" y="338"/>
                </a:lnTo>
                <a:lnTo>
                  <a:pt x="84" y="350"/>
                </a:lnTo>
                <a:lnTo>
                  <a:pt x="84" y="350"/>
                </a:lnTo>
                <a:close/>
                <a:moveTo>
                  <a:pt x="137" y="356"/>
                </a:moveTo>
                <a:lnTo>
                  <a:pt x="137" y="356"/>
                </a:lnTo>
                <a:lnTo>
                  <a:pt x="142" y="353"/>
                </a:lnTo>
                <a:lnTo>
                  <a:pt x="145" y="349"/>
                </a:lnTo>
                <a:lnTo>
                  <a:pt x="145" y="349"/>
                </a:lnTo>
                <a:lnTo>
                  <a:pt x="143" y="338"/>
                </a:lnTo>
                <a:lnTo>
                  <a:pt x="142" y="332"/>
                </a:lnTo>
                <a:lnTo>
                  <a:pt x="140" y="327"/>
                </a:lnTo>
                <a:lnTo>
                  <a:pt x="140" y="327"/>
                </a:lnTo>
                <a:lnTo>
                  <a:pt x="140" y="343"/>
                </a:lnTo>
                <a:lnTo>
                  <a:pt x="137" y="356"/>
                </a:lnTo>
                <a:lnTo>
                  <a:pt x="137" y="356"/>
                </a:lnTo>
                <a:close/>
                <a:moveTo>
                  <a:pt x="180" y="332"/>
                </a:moveTo>
                <a:lnTo>
                  <a:pt x="180" y="332"/>
                </a:lnTo>
                <a:lnTo>
                  <a:pt x="181" y="332"/>
                </a:lnTo>
                <a:lnTo>
                  <a:pt x="183" y="329"/>
                </a:lnTo>
                <a:lnTo>
                  <a:pt x="181" y="327"/>
                </a:lnTo>
                <a:lnTo>
                  <a:pt x="180" y="327"/>
                </a:lnTo>
                <a:lnTo>
                  <a:pt x="180" y="327"/>
                </a:lnTo>
                <a:lnTo>
                  <a:pt x="180" y="332"/>
                </a:lnTo>
                <a:lnTo>
                  <a:pt x="180" y="332"/>
                </a:lnTo>
                <a:close/>
                <a:moveTo>
                  <a:pt x="287" y="332"/>
                </a:moveTo>
                <a:lnTo>
                  <a:pt x="287" y="332"/>
                </a:lnTo>
                <a:lnTo>
                  <a:pt x="287" y="329"/>
                </a:lnTo>
                <a:lnTo>
                  <a:pt x="285" y="327"/>
                </a:lnTo>
                <a:lnTo>
                  <a:pt x="285" y="327"/>
                </a:lnTo>
                <a:lnTo>
                  <a:pt x="285" y="327"/>
                </a:lnTo>
                <a:lnTo>
                  <a:pt x="285" y="330"/>
                </a:lnTo>
                <a:lnTo>
                  <a:pt x="287" y="332"/>
                </a:lnTo>
                <a:lnTo>
                  <a:pt x="287" y="332"/>
                </a:lnTo>
                <a:lnTo>
                  <a:pt x="287" y="332"/>
                </a:lnTo>
                <a:close/>
                <a:moveTo>
                  <a:pt x="646" y="340"/>
                </a:moveTo>
                <a:lnTo>
                  <a:pt x="646" y="340"/>
                </a:lnTo>
                <a:lnTo>
                  <a:pt x="646" y="338"/>
                </a:lnTo>
                <a:lnTo>
                  <a:pt x="646" y="337"/>
                </a:lnTo>
                <a:lnTo>
                  <a:pt x="648" y="335"/>
                </a:lnTo>
                <a:lnTo>
                  <a:pt x="648" y="332"/>
                </a:lnTo>
                <a:lnTo>
                  <a:pt x="648" y="332"/>
                </a:lnTo>
                <a:lnTo>
                  <a:pt x="645" y="329"/>
                </a:lnTo>
                <a:lnTo>
                  <a:pt x="642" y="327"/>
                </a:lnTo>
                <a:lnTo>
                  <a:pt x="642" y="327"/>
                </a:lnTo>
                <a:lnTo>
                  <a:pt x="642" y="335"/>
                </a:lnTo>
                <a:lnTo>
                  <a:pt x="643" y="338"/>
                </a:lnTo>
                <a:lnTo>
                  <a:pt x="646" y="340"/>
                </a:lnTo>
                <a:lnTo>
                  <a:pt x="646" y="340"/>
                </a:lnTo>
                <a:close/>
                <a:moveTo>
                  <a:pt x="733" y="334"/>
                </a:moveTo>
                <a:lnTo>
                  <a:pt x="733" y="334"/>
                </a:lnTo>
                <a:lnTo>
                  <a:pt x="733" y="330"/>
                </a:lnTo>
                <a:lnTo>
                  <a:pt x="732" y="327"/>
                </a:lnTo>
                <a:lnTo>
                  <a:pt x="732" y="327"/>
                </a:lnTo>
                <a:lnTo>
                  <a:pt x="732" y="330"/>
                </a:lnTo>
                <a:lnTo>
                  <a:pt x="732" y="332"/>
                </a:lnTo>
                <a:lnTo>
                  <a:pt x="733" y="334"/>
                </a:lnTo>
                <a:lnTo>
                  <a:pt x="733" y="334"/>
                </a:lnTo>
                <a:close/>
                <a:moveTo>
                  <a:pt x="204" y="332"/>
                </a:moveTo>
                <a:lnTo>
                  <a:pt x="204" y="332"/>
                </a:lnTo>
                <a:lnTo>
                  <a:pt x="204" y="329"/>
                </a:lnTo>
                <a:lnTo>
                  <a:pt x="203" y="327"/>
                </a:lnTo>
                <a:lnTo>
                  <a:pt x="203" y="327"/>
                </a:lnTo>
                <a:lnTo>
                  <a:pt x="203" y="327"/>
                </a:lnTo>
                <a:lnTo>
                  <a:pt x="201" y="330"/>
                </a:lnTo>
                <a:lnTo>
                  <a:pt x="203" y="332"/>
                </a:lnTo>
                <a:lnTo>
                  <a:pt x="204" y="332"/>
                </a:lnTo>
                <a:lnTo>
                  <a:pt x="204" y="332"/>
                </a:lnTo>
                <a:close/>
                <a:moveTo>
                  <a:pt x="230" y="330"/>
                </a:moveTo>
                <a:lnTo>
                  <a:pt x="230" y="330"/>
                </a:lnTo>
                <a:lnTo>
                  <a:pt x="232" y="332"/>
                </a:lnTo>
                <a:lnTo>
                  <a:pt x="232" y="332"/>
                </a:lnTo>
                <a:lnTo>
                  <a:pt x="235" y="330"/>
                </a:lnTo>
                <a:lnTo>
                  <a:pt x="235" y="327"/>
                </a:lnTo>
                <a:lnTo>
                  <a:pt x="235" y="327"/>
                </a:lnTo>
                <a:lnTo>
                  <a:pt x="232" y="329"/>
                </a:lnTo>
                <a:lnTo>
                  <a:pt x="230" y="330"/>
                </a:lnTo>
                <a:lnTo>
                  <a:pt x="230" y="330"/>
                </a:lnTo>
                <a:close/>
                <a:moveTo>
                  <a:pt x="453" y="335"/>
                </a:moveTo>
                <a:lnTo>
                  <a:pt x="453" y="335"/>
                </a:lnTo>
                <a:lnTo>
                  <a:pt x="453" y="338"/>
                </a:lnTo>
                <a:lnTo>
                  <a:pt x="454" y="340"/>
                </a:lnTo>
                <a:lnTo>
                  <a:pt x="460" y="343"/>
                </a:lnTo>
                <a:lnTo>
                  <a:pt x="466" y="343"/>
                </a:lnTo>
                <a:lnTo>
                  <a:pt x="473" y="346"/>
                </a:lnTo>
                <a:lnTo>
                  <a:pt x="473" y="346"/>
                </a:lnTo>
                <a:lnTo>
                  <a:pt x="471" y="343"/>
                </a:lnTo>
                <a:lnTo>
                  <a:pt x="471" y="340"/>
                </a:lnTo>
                <a:lnTo>
                  <a:pt x="468" y="332"/>
                </a:lnTo>
                <a:lnTo>
                  <a:pt x="468" y="332"/>
                </a:lnTo>
                <a:lnTo>
                  <a:pt x="463" y="329"/>
                </a:lnTo>
                <a:lnTo>
                  <a:pt x="459" y="329"/>
                </a:lnTo>
                <a:lnTo>
                  <a:pt x="456" y="330"/>
                </a:lnTo>
                <a:lnTo>
                  <a:pt x="453" y="335"/>
                </a:lnTo>
                <a:lnTo>
                  <a:pt x="453" y="335"/>
                </a:lnTo>
                <a:close/>
                <a:moveTo>
                  <a:pt x="43" y="375"/>
                </a:moveTo>
                <a:lnTo>
                  <a:pt x="43" y="375"/>
                </a:lnTo>
                <a:lnTo>
                  <a:pt x="41" y="352"/>
                </a:lnTo>
                <a:lnTo>
                  <a:pt x="40" y="329"/>
                </a:lnTo>
                <a:lnTo>
                  <a:pt x="40" y="329"/>
                </a:lnTo>
                <a:lnTo>
                  <a:pt x="38" y="341"/>
                </a:lnTo>
                <a:lnTo>
                  <a:pt x="38" y="352"/>
                </a:lnTo>
                <a:lnTo>
                  <a:pt x="40" y="364"/>
                </a:lnTo>
                <a:lnTo>
                  <a:pt x="43" y="375"/>
                </a:lnTo>
                <a:lnTo>
                  <a:pt x="43" y="375"/>
                </a:lnTo>
                <a:close/>
                <a:moveTo>
                  <a:pt x="444" y="335"/>
                </a:moveTo>
                <a:lnTo>
                  <a:pt x="444" y="335"/>
                </a:lnTo>
                <a:lnTo>
                  <a:pt x="441" y="332"/>
                </a:lnTo>
                <a:lnTo>
                  <a:pt x="441" y="330"/>
                </a:lnTo>
                <a:lnTo>
                  <a:pt x="438" y="329"/>
                </a:lnTo>
                <a:lnTo>
                  <a:pt x="438" y="329"/>
                </a:lnTo>
                <a:lnTo>
                  <a:pt x="441" y="334"/>
                </a:lnTo>
                <a:lnTo>
                  <a:pt x="442" y="335"/>
                </a:lnTo>
                <a:lnTo>
                  <a:pt x="444" y="335"/>
                </a:lnTo>
                <a:lnTo>
                  <a:pt x="444" y="335"/>
                </a:lnTo>
                <a:close/>
                <a:moveTo>
                  <a:pt x="538" y="334"/>
                </a:moveTo>
                <a:lnTo>
                  <a:pt x="538" y="334"/>
                </a:lnTo>
                <a:lnTo>
                  <a:pt x="538" y="332"/>
                </a:lnTo>
                <a:lnTo>
                  <a:pt x="538" y="329"/>
                </a:lnTo>
                <a:lnTo>
                  <a:pt x="538" y="329"/>
                </a:lnTo>
                <a:lnTo>
                  <a:pt x="535" y="329"/>
                </a:lnTo>
                <a:lnTo>
                  <a:pt x="535" y="329"/>
                </a:lnTo>
                <a:lnTo>
                  <a:pt x="537" y="332"/>
                </a:lnTo>
                <a:lnTo>
                  <a:pt x="538" y="334"/>
                </a:lnTo>
                <a:lnTo>
                  <a:pt x="538" y="334"/>
                </a:lnTo>
                <a:close/>
                <a:moveTo>
                  <a:pt x="431" y="332"/>
                </a:moveTo>
                <a:lnTo>
                  <a:pt x="431" y="332"/>
                </a:lnTo>
                <a:lnTo>
                  <a:pt x="431" y="330"/>
                </a:lnTo>
                <a:lnTo>
                  <a:pt x="431" y="329"/>
                </a:lnTo>
                <a:lnTo>
                  <a:pt x="431" y="329"/>
                </a:lnTo>
                <a:lnTo>
                  <a:pt x="428" y="329"/>
                </a:lnTo>
                <a:lnTo>
                  <a:pt x="428" y="329"/>
                </a:lnTo>
                <a:lnTo>
                  <a:pt x="428" y="332"/>
                </a:lnTo>
                <a:lnTo>
                  <a:pt x="431" y="332"/>
                </a:lnTo>
                <a:lnTo>
                  <a:pt x="431" y="332"/>
                </a:lnTo>
                <a:close/>
                <a:moveTo>
                  <a:pt x="189" y="343"/>
                </a:moveTo>
                <a:lnTo>
                  <a:pt x="189" y="343"/>
                </a:lnTo>
                <a:lnTo>
                  <a:pt x="197" y="338"/>
                </a:lnTo>
                <a:lnTo>
                  <a:pt x="197" y="338"/>
                </a:lnTo>
                <a:lnTo>
                  <a:pt x="197" y="335"/>
                </a:lnTo>
                <a:lnTo>
                  <a:pt x="195" y="332"/>
                </a:lnTo>
                <a:lnTo>
                  <a:pt x="194" y="332"/>
                </a:lnTo>
                <a:lnTo>
                  <a:pt x="191" y="334"/>
                </a:lnTo>
                <a:lnTo>
                  <a:pt x="189" y="338"/>
                </a:lnTo>
                <a:lnTo>
                  <a:pt x="189" y="341"/>
                </a:lnTo>
                <a:lnTo>
                  <a:pt x="189" y="343"/>
                </a:lnTo>
                <a:lnTo>
                  <a:pt x="189" y="343"/>
                </a:lnTo>
                <a:close/>
                <a:moveTo>
                  <a:pt x="227" y="338"/>
                </a:moveTo>
                <a:lnTo>
                  <a:pt x="227" y="338"/>
                </a:lnTo>
                <a:lnTo>
                  <a:pt x="229" y="337"/>
                </a:lnTo>
                <a:lnTo>
                  <a:pt x="227" y="335"/>
                </a:lnTo>
                <a:lnTo>
                  <a:pt x="226" y="334"/>
                </a:lnTo>
                <a:lnTo>
                  <a:pt x="226" y="332"/>
                </a:lnTo>
                <a:lnTo>
                  <a:pt x="226" y="332"/>
                </a:lnTo>
                <a:lnTo>
                  <a:pt x="223" y="332"/>
                </a:lnTo>
                <a:lnTo>
                  <a:pt x="223" y="332"/>
                </a:lnTo>
                <a:lnTo>
                  <a:pt x="224" y="337"/>
                </a:lnTo>
                <a:lnTo>
                  <a:pt x="226" y="338"/>
                </a:lnTo>
                <a:lnTo>
                  <a:pt x="227" y="338"/>
                </a:lnTo>
                <a:lnTo>
                  <a:pt x="227" y="338"/>
                </a:lnTo>
                <a:close/>
                <a:moveTo>
                  <a:pt x="406" y="341"/>
                </a:moveTo>
                <a:lnTo>
                  <a:pt x="406" y="341"/>
                </a:lnTo>
                <a:lnTo>
                  <a:pt x="421" y="346"/>
                </a:lnTo>
                <a:lnTo>
                  <a:pt x="421" y="346"/>
                </a:lnTo>
                <a:lnTo>
                  <a:pt x="419" y="340"/>
                </a:lnTo>
                <a:lnTo>
                  <a:pt x="419" y="334"/>
                </a:lnTo>
                <a:lnTo>
                  <a:pt x="419" y="334"/>
                </a:lnTo>
                <a:lnTo>
                  <a:pt x="415" y="332"/>
                </a:lnTo>
                <a:lnTo>
                  <a:pt x="412" y="334"/>
                </a:lnTo>
                <a:lnTo>
                  <a:pt x="409" y="338"/>
                </a:lnTo>
                <a:lnTo>
                  <a:pt x="406" y="341"/>
                </a:lnTo>
                <a:lnTo>
                  <a:pt x="406" y="341"/>
                </a:lnTo>
                <a:close/>
                <a:moveTo>
                  <a:pt x="547" y="337"/>
                </a:moveTo>
                <a:lnTo>
                  <a:pt x="547" y="337"/>
                </a:lnTo>
                <a:lnTo>
                  <a:pt x="549" y="335"/>
                </a:lnTo>
                <a:lnTo>
                  <a:pt x="550" y="334"/>
                </a:lnTo>
                <a:lnTo>
                  <a:pt x="550" y="332"/>
                </a:lnTo>
                <a:lnTo>
                  <a:pt x="550" y="332"/>
                </a:lnTo>
                <a:lnTo>
                  <a:pt x="549" y="332"/>
                </a:lnTo>
                <a:lnTo>
                  <a:pt x="546" y="332"/>
                </a:lnTo>
                <a:lnTo>
                  <a:pt x="546" y="332"/>
                </a:lnTo>
                <a:lnTo>
                  <a:pt x="546" y="335"/>
                </a:lnTo>
                <a:lnTo>
                  <a:pt x="547" y="337"/>
                </a:lnTo>
                <a:lnTo>
                  <a:pt x="547" y="337"/>
                </a:lnTo>
                <a:close/>
                <a:moveTo>
                  <a:pt x="348" y="340"/>
                </a:moveTo>
                <a:lnTo>
                  <a:pt x="348" y="340"/>
                </a:lnTo>
                <a:lnTo>
                  <a:pt x="352" y="340"/>
                </a:lnTo>
                <a:lnTo>
                  <a:pt x="354" y="340"/>
                </a:lnTo>
                <a:lnTo>
                  <a:pt x="355" y="338"/>
                </a:lnTo>
                <a:lnTo>
                  <a:pt x="355" y="338"/>
                </a:lnTo>
                <a:lnTo>
                  <a:pt x="352" y="335"/>
                </a:lnTo>
                <a:lnTo>
                  <a:pt x="348" y="332"/>
                </a:lnTo>
                <a:lnTo>
                  <a:pt x="348" y="332"/>
                </a:lnTo>
                <a:lnTo>
                  <a:pt x="346" y="337"/>
                </a:lnTo>
                <a:lnTo>
                  <a:pt x="346" y="338"/>
                </a:lnTo>
                <a:lnTo>
                  <a:pt x="348" y="340"/>
                </a:lnTo>
                <a:lnTo>
                  <a:pt x="348" y="340"/>
                </a:lnTo>
                <a:close/>
                <a:moveTo>
                  <a:pt x="796" y="376"/>
                </a:moveTo>
                <a:lnTo>
                  <a:pt x="796" y="376"/>
                </a:lnTo>
                <a:lnTo>
                  <a:pt x="797" y="373"/>
                </a:lnTo>
                <a:lnTo>
                  <a:pt x="799" y="367"/>
                </a:lnTo>
                <a:lnTo>
                  <a:pt x="799" y="356"/>
                </a:lnTo>
                <a:lnTo>
                  <a:pt x="799" y="356"/>
                </a:lnTo>
                <a:lnTo>
                  <a:pt x="797" y="343"/>
                </a:lnTo>
                <a:lnTo>
                  <a:pt x="796" y="337"/>
                </a:lnTo>
                <a:lnTo>
                  <a:pt x="794" y="332"/>
                </a:lnTo>
                <a:lnTo>
                  <a:pt x="794" y="332"/>
                </a:lnTo>
                <a:lnTo>
                  <a:pt x="791" y="353"/>
                </a:lnTo>
                <a:lnTo>
                  <a:pt x="793" y="366"/>
                </a:lnTo>
                <a:lnTo>
                  <a:pt x="793" y="372"/>
                </a:lnTo>
                <a:lnTo>
                  <a:pt x="796" y="376"/>
                </a:lnTo>
                <a:lnTo>
                  <a:pt x="796" y="376"/>
                </a:lnTo>
                <a:close/>
                <a:moveTo>
                  <a:pt x="556" y="334"/>
                </a:moveTo>
                <a:lnTo>
                  <a:pt x="556" y="334"/>
                </a:lnTo>
                <a:lnTo>
                  <a:pt x="555" y="338"/>
                </a:lnTo>
                <a:lnTo>
                  <a:pt x="555" y="344"/>
                </a:lnTo>
                <a:lnTo>
                  <a:pt x="555" y="353"/>
                </a:lnTo>
                <a:lnTo>
                  <a:pt x="555" y="353"/>
                </a:lnTo>
                <a:lnTo>
                  <a:pt x="570" y="352"/>
                </a:lnTo>
                <a:lnTo>
                  <a:pt x="570" y="352"/>
                </a:lnTo>
                <a:lnTo>
                  <a:pt x="569" y="344"/>
                </a:lnTo>
                <a:lnTo>
                  <a:pt x="566" y="337"/>
                </a:lnTo>
                <a:lnTo>
                  <a:pt x="566" y="337"/>
                </a:lnTo>
                <a:lnTo>
                  <a:pt x="561" y="335"/>
                </a:lnTo>
                <a:lnTo>
                  <a:pt x="556" y="334"/>
                </a:lnTo>
                <a:lnTo>
                  <a:pt x="556" y="334"/>
                </a:lnTo>
                <a:close/>
                <a:moveTo>
                  <a:pt x="238" y="341"/>
                </a:moveTo>
                <a:lnTo>
                  <a:pt x="238" y="341"/>
                </a:lnTo>
                <a:lnTo>
                  <a:pt x="236" y="335"/>
                </a:lnTo>
                <a:lnTo>
                  <a:pt x="236" y="335"/>
                </a:lnTo>
                <a:lnTo>
                  <a:pt x="235" y="337"/>
                </a:lnTo>
                <a:lnTo>
                  <a:pt x="235" y="338"/>
                </a:lnTo>
                <a:lnTo>
                  <a:pt x="236" y="340"/>
                </a:lnTo>
                <a:lnTo>
                  <a:pt x="238" y="341"/>
                </a:lnTo>
                <a:lnTo>
                  <a:pt x="238" y="341"/>
                </a:lnTo>
                <a:close/>
                <a:moveTo>
                  <a:pt x="247" y="355"/>
                </a:moveTo>
                <a:lnTo>
                  <a:pt x="247" y="355"/>
                </a:lnTo>
                <a:lnTo>
                  <a:pt x="248" y="350"/>
                </a:lnTo>
                <a:lnTo>
                  <a:pt x="248" y="344"/>
                </a:lnTo>
                <a:lnTo>
                  <a:pt x="245" y="335"/>
                </a:lnTo>
                <a:lnTo>
                  <a:pt x="245" y="335"/>
                </a:lnTo>
                <a:lnTo>
                  <a:pt x="245" y="346"/>
                </a:lnTo>
                <a:lnTo>
                  <a:pt x="247" y="355"/>
                </a:lnTo>
                <a:lnTo>
                  <a:pt x="247" y="355"/>
                </a:lnTo>
                <a:close/>
                <a:moveTo>
                  <a:pt x="482" y="347"/>
                </a:moveTo>
                <a:lnTo>
                  <a:pt x="482" y="347"/>
                </a:lnTo>
                <a:lnTo>
                  <a:pt x="485" y="344"/>
                </a:lnTo>
                <a:lnTo>
                  <a:pt x="486" y="341"/>
                </a:lnTo>
                <a:lnTo>
                  <a:pt x="485" y="338"/>
                </a:lnTo>
                <a:lnTo>
                  <a:pt x="485" y="338"/>
                </a:lnTo>
                <a:lnTo>
                  <a:pt x="479" y="337"/>
                </a:lnTo>
                <a:lnTo>
                  <a:pt x="476" y="335"/>
                </a:lnTo>
                <a:lnTo>
                  <a:pt x="473" y="335"/>
                </a:lnTo>
                <a:lnTo>
                  <a:pt x="473" y="335"/>
                </a:lnTo>
                <a:lnTo>
                  <a:pt x="476" y="338"/>
                </a:lnTo>
                <a:lnTo>
                  <a:pt x="476" y="343"/>
                </a:lnTo>
                <a:lnTo>
                  <a:pt x="479" y="346"/>
                </a:lnTo>
                <a:lnTo>
                  <a:pt x="482" y="347"/>
                </a:lnTo>
                <a:lnTo>
                  <a:pt x="482" y="347"/>
                </a:lnTo>
                <a:close/>
                <a:moveTo>
                  <a:pt x="399" y="337"/>
                </a:moveTo>
                <a:lnTo>
                  <a:pt x="399" y="337"/>
                </a:lnTo>
                <a:lnTo>
                  <a:pt x="401" y="338"/>
                </a:lnTo>
                <a:lnTo>
                  <a:pt x="401" y="338"/>
                </a:lnTo>
                <a:lnTo>
                  <a:pt x="402" y="338"/>
                </a:lnTo>
                <a:lnTo>
                  <a:pt x="402" y="337"/>
                </a:lnTo>
                <a:lnTo>
                  <a:pt x="404" y="335"/>
                </a:lnTo>
                <a:lnTo>
                  <a:pt x="404" y="335"/>
                </a:lnTo>
                <a:lnTo>
                  <a:pt x="401" y="335"/>
                </a:lnTo>
                <a:lnTo>
                  <a:pt x="399" y="335"/>
                </a:lnTo>
                <a:lnTo>
                  <a:pt x="399" y="337"/>
                </a:lnTo>
                <a:lnTo>
                  <a:pt x="399" y="337"/>
                </a:lnTo>
                <a:close/>
                <a:moveTo>
                  <a:pt x="681" y="349"/>
                </a:moveTo>
                <a:lnTo>
                  <a:pt x="681" y="349"/>
                </a:lnTo>
                <a:lnTo>
                  <a:pt x="681" y="341"/>
                </a:lnTo>
                <a:lnTo>
                  <a:pt x="681" y="338"/>
                </a:lnTo>
                <a:lnTo>
                  <a:pt x="680" y="335"/>
                </a:lnTo>
                <a:lnTo>
                  <a:pt x="680" y="335"/>
                </a:lnTo>
                <a:lnTo>
                  <a:pt x="680" y="343"/>
                </a:lnTo>
                <a:lnTo>
                  <a:pt x="680" y="347"/>
                </a:lnTo>
                <a:lnTo>
                  <a:pt x="681" y="349"/>
                </a:lnTo>
                <a:lnTo>
                  <a:pt x="681" y="349"/>
                </a:lnTo>
                <a:close/>
                <a:moveTo>
                  <a:pt x="698" y="376"/>
                </a:moveTo>
                <a:lnTo>
                  <a:pt x="698" y="376"/>
                </a:lnTo>
                <a:lnTo>
                  <a:pt x="698" y="358"/>
                </a:lnTo>
                <a:lnTo>
                  <a:pt x="698" y="340"/>
                </a:lnTo>
                <a:lnTo>
                  <a:pt x="698" y="340"/>
                </a:lnTo>
                <a:lnTo>
                  <a:pt x="694" y="338"/>
                </a:lnTo>
                <a:lnTo>
                  <a:pt x="689" y="335"/>
                </a:lnTo>
                <a:lnTo>
                  <a:pt x="689" y="335"/>
                </a:lnTo>
                <a:lnTo>
                  <a:pt x="688" y="347"/>
                </a:lnTo>
                <a:lnTo>
                  <a:pt x="689" y="359"/>
                </a:lnTo>
                <a:lnTo>
                  <a:pt x="692" y="369"/>
                </a:lnTo>
                <a:lnTo>
                  <a:pt x="695" y="372"/>
                </a:lnTo>
                <a:lnTo>
                  <a:pt x="698" y="376"/>
                </a:lnTo>
                <a:lnTo>
                  <a:pt x="698" y="376"/>
                </a:lnTo>
                <a:close/>
                <a:moveTo>
                  <a:pt x="729" y="361"/>
                </a:moveTo>
                <a:lnTo>
                  <a:pt x="729" y="361"/>
                </a:lnTo>
                <a:lnTo>
                  <a:pt x="730" y="353"/>
                </a:lnTo>
                <a:lnTo>
                  <a:pt x="730" y="347"/>
                </a:lnTo>
                <a:lnTo>
                  <a:pt x="729" y="341"/>
                </a:lnTo>
                <a:lnTo>
                  <a:pt x="727" y="337"/>
                </a:lnTo>
                <a:lnTo>
                  <a:pt x="727" y="337"/>
                </a:lnTo>
                <a:lnTo>
                  <a:pt x="727" y="349"/>
                </a:lnTo>
                <a:lnTo>
                  <a:pt x="729" y="361"/>
                </a:lnTo>
                <a:lnTo>
                  <a:pt x="729" y="361"/>
                </a:lnTo>
                <a:close/>
                <a:moveTo>
                  <a:pt x="183" y="341"/>
                </a:moveTo>
                <a:lnTo>
                  <a:pt x="183" y="341"/>
                </a:lnTo>
                <a:lnTo>
                  <a:pt x="183" y="338"/>
                </a:lnTo>
                <a:lnTo>
                  <a:pt x="183" y="337"/>
                </a:lnTo>
                <a:lnTo>
                  <a:pt x="181" y="337"/>
                </a:lnTo>
                <a:lnTo>
                  <a:pt x="181" y="337"/>
                </a:lnTo>
                <a:lnTo>
                  <a:pt x="181" y="340"/>
                </a:lnTo>
                <a:lnTo>
                  <a:pt x="183" y="341"/>
                </a:lnTo>
                <a:lnTo>
                  <a:pt x="183" y="341"/>
                </a:lnTo>
                <a:close/>
                <a:moveTo>
                  <a:pt x="494" y="350"/>
                </a:moveTo>
                <a:lnTo>
                  <a:pt x="494" y="350"/>
                </a:lnTo>
                <a:lnTo>
                  <a:pt x="497" y="350"/>
                </a:lnTo>
                <a:lnTo>
                  <a:pt x="500" y="352"/>
                </a:lnTo>
                <a:lnTo>
                  <a:pt x="500" y="352"/>
                </a:lnTo>
                <a:lnTo>
                  <a:pt x="502" y="350"/>
                </a:lnTo>
                <a:lnTo>
                  <a:pt x="503" y="349"/>
                </a:lnTo>
                <a:lnTo>
                  <a:pt x="502" y="346"/>
                </a:lnTo>
                <a:lnTo>
                  <a:pt x="502" y="346"/>
                </a:lnTo>
                <a:lnTo>
                  <a:pt x="499" y="344"/>
                </a:lnTo>
                <a:lnTo>
                  <a:pt x="497" y="343"/>
                </a:lnTo>
                <a:lnTo>
                  <a:pt x="495" y="341"/>
                </a:lnTo>
                <a:lnTo>
                  <a:pt x="495" y="341"/>
                </a:lnTo>
                <a:lnTo>
                  <a:pt x="495" y="340"/>
                </a:lnTo>
                <a:lnTo>
                  <a:pt x="495" y="340"/>
                </a:lnTo>
                <a:lnTo>
                  <a:pt x="499" y="340"/>
                </a:lnTo>
                <a:lnTo>
                  <a:pt x="500" y="338"/>
                </a:lnTo>
                <a:lnTo>
                  <a:pt x="500" y="338"/>
                </a:lnTo>
                <a:lnTo>
                  <a:pt x="499" y="337"/>
                </a:lnTo>
                <a:lnTo>
                  <a:pt x="497" y="337"/>
                </a:lnTo>
                <a:lnTo>
                  <a:pt x="497" y="337"/>
                </a:lnTo>
                <a:lnTo>
                  <a:pt x="494" y="343"/>
                </a:lnTo>
                <a:lnTo>
                  <a:pt x="494" y="350"/>
                </a:lnTo>
                <a:lnTo>
                  <a:pt x="494" y="350"/>
                </a:lnTo>
                <a:close/>
                <a:moveTo>
                  <a:pt x="206" y="338"/>
                </a:moveTo>
                <a:lnTo>
                  <a:pt x="206" y="338"/>
                </a:lnTo>
                <a:lnTo>
                  <a:pt x="209" y="349"/>
                </a:lnTo>
                <a:lnTo>
                  <a:pt x="213" y="356"/>
                </a:lnTo>
                <a:lnTo>
                  <a:pt x="213" y="356"/>
                </a:lnTo>
                <a:lnTo>
                  <a:pt x="213" y="347"/>
                </a:lnTo>
                <a:lnTo>
                  <a:pt x="212" y="337"/>
                </a:lnTo>
                <a:lnTo>
                  <a:pt x="212" y="337"/>
                </a:lnTo>
                <a:lnTo>
                  <a:pt x="209" y="338"/>
                </a:lnTo>
                <a:lnTo>
                  <a:pt x="206" y="338"/>
                </a:lnTo>
                <a:lnTo>
                  <a:pt x="206" y="338"/>
                </a:lnTo>
                <a:close/>
                <a:moveTo>
                  <a:pt x="602" y="346"/>
                </a:moveTo>
                <a:lnTo>
                  <a:pt x="602" y="346"/>
                </a:lnTo>
                <a:lnTo>
                  <a:pt x="602" y="343"/>
                </a:lnTo>
                <a:lnTo>
                  <a:pt x="602" y="341"/>
                </a:lnTo>
                <a:lnTo>
                  <a:pt x="602" y="340"/>
                </a:lnTo>
                <a:lnTo>
                  <a:pt x="601" y="338"/>
                </a:lnTo>
                <a:lnTo>
                  <a:pt x="601" y="338"/>
                </a:lnTo>
                <a:lnTo>
                  <a:pt x="599" y="343"/>
                </a:lnTo>
                <a:lnTo>
                  <a:pt x="599" y="344"/>
                </a:lnTo>
                <a:lnTo>
                  <a:pt x="602" y="346"/>
                </a:lnTo>
                <a:lnTo>
                  <a:pt x="602" y="346"/>
                </a:lnTo>
                <a:close/>
                <a:moveTo>
                  <a:pt x="381" y="344"/>
                </a:moveTo>
                <a:lnTo>
                  <a:pt x="381" y="344"/>
                </a:lnTo>
                <a:lnTo>
                  <a:pt x="380" y="341"/>
                </a:lnTo>
                <a:lnTo>
                  <a:pt x="380" y="340"/>
                </a:lnTo>
                <a:lnTo>
                  <a:pt x="378" y="338"/>
                </a:lnTo>
                <a:lnTo>
                  <a:pt x="378" y="338"/>
                </a:lnTo>
                <a:lnTo>
                  <a:pt x="378" y="343"/>
                </a:lnTo>
                <a:lnTo>
                  <a:pt x="381" y="344"/>
                </a:lnTo>
                <a:lnTo>
                  <a:pt x="381" y="344"/>
                </a:lnTo>
                <a:close/>
                <a:moveTo>
                  <a:pt x="436" y="343"/>
                </a:moveTo>
                <a:lnTo>
                  <a:pt x="436" y="343"/>
                </a:lnTo>
                <a:lnTo>
                  <a:pt x="439" y="343"/>
                </a:lnTo>
                <a:lnTo>
                  <a:pt x="439" y="340"/>
                </a:lnTo>
                <a:lnTo>
                  <a:pt x="439" y="340"/>
                </a:lnTo>
                <a:lnTo>
                  <a:pt x="436" y="338"/>
                </a:lnTo>
                <a:lnTo>
                  <a:pt x="436" y="338"/>
                </a:lnTo>
                <a:lnTo>
                  <a:pt x="436" y="340"/>
                </a:lnTo>
                <a:lnTo>
                  <a:pt x="436" y="343"/>
                </a:lnTo>
                <a:lnTo>
                  <a:pt x="436" y="343"/>
                </a:lnTo>
                <a:close/>
                <a:moveTo>
                  <a:pt x="425" y="349"/>
                </a:moveTo>
                <a:lnTo>
                  <a:pt x="425" y="349"/>
                </a:lnTo>
                <a:lnTo>
                  <a:pt x="428" y="349"/>
                </a:lnTo>
                <a:lnTo>
                  <a:pt x="428" y="349"/>
                </a:lnTo>
                <a:lnTo>
                  <a:pt x="427" y="344"/>
                </a:lnTo>
                <a:lnTo>
                  <a:pt x="424" y="340"/>
                </a:lnTo>
                <a:lnTo>
                  <a:pt x="424" y="340"/>
                </a:lnTo>
                <a:lnTo>
                  <a:pt x="425" y="349"/>
                </a:lnTo>
                <a:lnTo>
                  <a:pt x="425" y="349"/>
                </a:lnTo>
                <a:close/>
                <a:moveTo>
                  <a:pt x="531" y="349"/>
                </a:moveTo>
                <a:lnTo>
                  <a:pt x="531" y="349"/>
                </a:lnTo>
                <a:lnTo>
                  <a:pt x="531" y="344"/>
                </a:lnTo>
                <a:lnTo>
                  <a:pt x="529" y="340"/>
                </a:lnTo>
                <a:lnTo>
                  <a:pt x="529" y="340"/>
                </a:lnTo>
                <a:lnTo>
                  <a:pt x="529" y="346"/>
                </a:lnTo>
                <a:lnTo>
                  <a:pt x="529" y="347"/>
                </a:lnTo>
                <a:lnTo>
                  <a:pt x="531" y="349"/>
                </a:lnTo>
                <a:lnTo>
                  <a:pt x="531" y="349"/>
                </a:lnTo>
                <a:close/>
                <a:moveTo>
                  <a:pt x="550" y="344"/>
                </a:moveTo>
                <a:lnTo>
                  <a:pt x="550" y="344"/>
                </a:lnTo>
                <a:lnTo>
                  <a:pt x="550" y="341"/>
                </a:lnTo>
                <a:lnTo>
                  <a:pt x="550" y="340"/>
                </a:lnTo>
                <a:lnTo>
                  <a:pt x="549" y="340"/>
                </a:lnTo>
                <a:lnTo>
                  <a:pt x="549" y="340"/>
                </a:lnTo>
                <a:lnTo>
                  <a:pt x="549" y="343"/>
                </a:lnTo>
                <a:lnTo>
                  <a:pt x="549" y="343"/>
                </a:lnTo>
                <a:lnTo>
                  <a:pt x="550" y="344"/>
                </a:lnTo>
                <a:lnTo>
                  <a:pt x="550" y="344"/>
                </a:lnTo>
                <a:close/>
                <a:moveTo>
                  <a:pt x="239" y="358"/>
                </a:moveTo>
                <a:lnTo>
                  <a:pt x="239" y="358"/>
                </a:lnTo>
                <a:lnTo>
                  <a:pt x="238" y="352"/>
                </a:lnTo>
                <a:lnTo>
                  <a:pt x="236" y="347"/>
                </a:lnTo>
                <a:lnTo>
                  <a:pt x="233" y="344"/>
                </a:lnTo>
                <a:lnTo>
                  <a:pt x="230" y="341"/>
                </a:lnTo>
                <a:lnTo>
                  <a:pt x="230" y="341"/>
                </a:lnTo>
                <a:lnTo>
                  <a:pt x="230" y="346"/>
                </a:lnTo>
                <a:lnTo>
                  <a:pt x="232" y="352"/>
                </a:lnTo>
                <a:lnTo>
                  <a:pt x="235" y="356"/>
                </a:lnTo>
                <a:lnTo>
                  <a:pt x="239" y="358"/>
                </a:lnTo>
                <a:lnTo>
                  <a:pt x="239" y="358"/>
                </a:lnTo>
                <a:close/>
                <a:moveTo>
                  <a:pt x="221" y="346"/>
                </a:moveTo>
                <a:lnTo>
                  <a:pt x="221" y="346"/>
                </a:lnTo>
                <a:lnTo>
                  <a:pt x="223" y="344"/>
                </a:lnTo>
                <a:lnTo>
                  <a:pt x="223" y="343"/>
                </a:lnTo>
                <a:lnTo>
                  <a:pt x="223" y="343"/>
                </a:lnTo>
                <a:lnTo>
                  <a:pt x="221" y="341"/>
                </a:lnTo>
                <a:lnTo>
                  <a:pt x="221" y="341"/>
                </a:lnTo>
                <a:lnTo>
                  <a:pt x="221" y="346"/>
                </a:lnTo>
                <a:lnTo>
                  <a:pt x="221" y="346"/>
                </a:lnTo>
                <a:close/>
                <a:moveTo>
                  <a:pt x="351" y="346"/>
                </a:moveTo>
                <a:lnTo>
                  <a:pt x="351" y="346"/>
                </a:lnTo>
                <a:lnTo>
                  <a:pt x="363" y="349"/>
                </a:lnTo>
                <a:lnTo>
                  <a:pt x="363" y="349"/>
                </a:lnTo>
                <a:lnTo>
                  <a:pt x="361" y="344"/>
                </a:lnTo>
                <a:lnTo>
                  <a:pt x="357" y="343"/>
                </a:lnTo>
                <a:lnTo>
                  <a:pt x="354" y="343"/>
                </a:lnTo>
                <a:lnTo>
                  <a:pt x="351" y="346"/>
                </a:lnTo>
                <a:lnTo>
                  <a:pt x="351" y="346"/>
                </a:lnTo>
                <a:close/>
                <a:moveTo>
                  <a:pt x="370" y="346"/>
                </a:moveTo>
                <a:lnTo>
                  <a:pt x="370" y="346"/>
                </a:lnTo>
                <a:lnTo>
                  <a:pt x="369" y="344"/>
                </a:lnTo>
                <a:lnTo>
                  <a:pt x="366" y="343"/>
                </a:lnTo>
                <a:lnTo>
                  <a:pt x="366" y="343"/>
                </a:lnTo>
                <a:lnTo>
                  <a:pt x="367" y="346"/>
                </a:lnTo>
                <a:lnTo>
                  <a:pt x="369" y="346"/>
                </a:lnTo>
                <a:lnTo>
                  <a:pt x="370" y="346"/>
                </a:lnTo>
                <a:lnTo>
                  <a:pt x="370" y="346"/>
                </a:lnTo>
                <a:close/>
                <a:moveTo>
                  <a:pt x="396" y="346"/>
                </a:moveTo>
                <a:lnTo>
                  <a:pt x="396" y="346"/>
                </a:lnTo>
                <a:lnTo>
                  <a:pt x="396" y="343"/>
                </a:lnTo>
                <a:lnTo>
                  <a:pt x="393" y="343"/>
                </a:lnTo>
                <a:lnTo>
                  <a:pt x="393" y="343"/>
                </a:lnTo>
                <a:lnTo>
                  <a:pt x="395" y="344"/>
                </a:lnTo>
                <a:lnTo>
                  <a:pt x="396" y="346"/>
                </a:lnTo>
                <a:lnTo>
                  <a:pt x="396" y="346"/>
                </a:lnTo>
                <a:close/>
                <a:moveTo>
                  <a:pt x="166" y="366"/>
                </a:moveTo>
                <a:lnTo>
                  <a:pt x="166" y="366"/>
                </a:lnTo>
                <a:lnTo>
                  <a:pt x="177" y="364"/>
                </a:lnTo>
                <a:lnTo>
                  <a:pt x="177" y="364"/>
                </a:lnTo>
                <a:lnTo>
                  <a:pt x="174" y="352"/>
                </a:lnTo>
                <a:lnTo>
                  <a:pt x="172" y="347"/>
                </a:lnTo>
                <a:lnTo>
                  <a:pt x="168" y="343"/>
                </a:lnTo>
                <a:lnTo>
                  <a:pt x="168" y="343"/>
                </a:lnTo>
                <a:lnTo>
                  <a:pt x="166" y="366"/>
                </a:lnTo>
                <a:lnTo>
                  <a:pt x="166" y="366"/>
                </a:lnTo>
                <a:close/>
                <a:moveTo>
                  <a:pt x="308" y="347"/>
                </a:moveTo>
                <a:lnTo>
                  <a:pt x="308" y="347"/>
                </a:lnTo>
                <a:lnTo>
                  <a:pt x="311" y="347"/>
                </a:lnTo>
                <a:lnTo>
                  <a:pt x="314" y="346"/>
                </a:lnTo>
                <a:lnTo>
                  <a:pt x="314" y="346"/>
                </a:lnTo>
                <a:lnTo>
                  <a:pt x="312" y="344"/>
                </a:lnTo>
                <a:lnTo>
                  <a:pt x="312" y="344"/>
                </a:lnTo>
                <a:lnTo>
                  <a:pt x="311" y="343"/>
                </a:lnTo>
                <a:lnTo>
                  <a:pt x="311" y="343"/>
                </a:lnTo>
                <a:lnTo>
                  <a:pt x="311" y="343"/>
                </a:lnTo>
                <a:lnTo>
                  <a:pt x="308" y="347"/>
                </a:lnTo>
                <a:lnTo>
                  <a:pt x="308" y="347"/>
                </a:lnTo>
                <a:close/>
                <a:moveTo>
                  <a:pt x="512" y="346"/>
                </a:moveTo>
                <a:lnTo>
                  <a:pt x="512" y="346"/>
                </a:lnTo>
                <a:lnTo>
                  <a:pt x="515" y="347"/>
                </a:lnTo>
                <a:lnTo>
                  <a:pt x="515" y="347"/>
                </a:lnTo>
                <a:lnTo>
                  <a:pt x="515" y="344"/>
                </a:lnTo>
                <a:lnTo>
                  <a:pt x="514" y="343"/>
                </a:lnTo>
                <a:lnTo>
                  <a:pt x="514" y="343"/>
                </a:lnTo>
                <a:lnTo>
                  <a:pt x="514" y="344"/>
                </a:lnTo>
                <a:lnTo>
                  <a:pt x="514" y="344"/>
                </a:lnTo>
                <a:lnTo>
                  <a:pt x="512" y="346"/>
                </a:lnTo>
                <a:lnTo>
                  <a:pt x="512" y="346"/>
                </a:lnTo>
                <a:lnTo>
                  <a:pt x="512" y="346"/>
                </a:lnTo>
                <a:close/>
                <a:moveTo>
                  <a:pt x="581" y="350"/>
                </a:moveTo>
                <a:lnTo>
                  <a:pt x="581" y="350"/>
                </a:lnTo>
                <a:lnTo>
                  <a:pt x="584" y="350"/>
                </a:lnTo>
                <a:lnTo>
                  <a:pt x="584" y="350"/>
                </a:lnTo>
                <a:lnTo>
                  <a:pt x="584" y="347"/>
                </a:lnTo>
                <a:lnTo>
                  <a:pt x="584" y="344"/>
                </a:lnTo>
                <a:lnTo>
                  <a:pt x="584" y="344"/>
                </a:lnTo>
                <a:lnTo>
                  <a:pt x="582" y="343"/>
                </a:lnTo>
                <a:lnTo>
                  <a:pt x="581" y="343"/>
                </a:lnTo>
                <a:lnTo>
                  <a:pt x="581" y="343"/>
                </a:lnTo>
                <a:lnTo>
                  <a:pt x="581" y="350"/>
                </a:lnTo>
                <a:lnTo>
                  <a:pt x="581" y="350"/>
                </a:lnTo>
                <a:close/>
                <a:moveTo>
                  <a:pt x="277" y="353"/>
                </a:moveTo>
                <a:lnTo>
                  <a:pt x="277" y="353"/>
                </a:lnTo>
                <a:lnTo>
                  <a:pt x="282" y="352"/>
                </a:lnTo>
                <a:lnTo>
                  <a:pt x="284" y="352"/>
                </a:lnTo>
                <a:lnTo>
                  <a:pt x="285" y="350"/>
                </a:lnTo>
                <a:lnTo>
                  <a:pt x="285" y="350"/>
                </a:lnTo>
                <a:lnTo>
                  <a:pt x="284" y="344"/>
                </a:lnTo>
                <a:lnTo>
                  <a:pt x="284" y="344"/>
                </a:lnTo>
                <a:lnTo>
                  <a:pt x="279" y="344"/>
                </a:lnTo>
                <a:lnTo>
                  <a:pt x="277" y="344"/>
                </a:lnTo>
                <a:lnTo>
                  <a:pt x="276" y="344"/>
                </a:lnTo>
                <a:lnTo>
                  <a:pt x="276" y="344"/>
                </a:lnTo>
                <a:lnTo>
                  <a:pt x="276" y="346"/>
                </a:lnTo>
                <a:lnTo>
                  <a:pt x="276" y="349"/>
                </a:lnTo>
                <a:lnTo>
                  <a:pt x="277" y="353"/>
                </a:lnTo>
                <a:lnTo>
                  <a:pt x="277" y="353"/>
                </a:lnTo>
                <a:close/>
                <a:moveTo>
                  <a:pt x="197" y="344"/>
                </a:moveTo>
                <a:lnTo>
                  <a:pt x="197" y="344"/>
                </a:lnTo>
                <a:lnTo>
                  <a:pt x="192" y="347"/>
                </a:lnTo>
                <a:lnTo>
                  <a:pt x="191" y="352"/>
                </a:lnTo>
                <a:lnTo>
                  <a:pt x="189" y="356"/>
                </a:lnTo>
                <a:lnTo>
                  <a:pt x="191" y="363"/>
                </a:lnTo>
                <a:lnTo>
                  <a:pt x="191" y="363"/>
                </a:lnTo>
                <a:lnTo>
                  <a:pt x="195" y="359"/>
                </a:lnTo>
                <a:lnTo>
                  <a:pt x="197" y="353"/>
                </a:lnTo>
                <a:lnTo>
                  <a:pt x="198" y="349"/>
                </a:lnTo>
                <a:lnTo>
                  <a:pt x="197" y="346"/>
                </a:lnTo>
                <a:lnTo>
                  <a:pt x="197" y="344"/>
                </a:lnTo>
                <a:lnTo>
                  <a:pt x="197" y="344"/>
                </a:lnTo>
                <a:close/>
                <a:moveTo>
                  <a:pt x="462" y="359"/>
                </a:moveTo>
                <a:lnTo>
                  <a:pt x="462" y="359"/>
                </a:lnTo>
                <a:lnTo>
                  <a:pt x="468" y="359"/>
                </a:lnTo>
                <a:lnTo>
                  <a:pt x="473" y="361"/>
                </a:lnTo>
                <a:lnTo>
                  <a:pt x="473" y="361"/>
                </a:lnTo>
                <a:lnTo>
                  <a:pt x="476" y="358"/>
                </a:lnTo>
                <a:lnTo>
                  <a:pt x="476" y="355"/>
                </a:lnTo>
                <a:lnTo>
                  <a:pt x="474" y="352"/>
                </a:lnTo>
                <a:lnTo>
                  <a:pt x="471" y="350"/>
                </a:lnTo>
                <a:lnTo>
                  <a:pt x="463" y="346"/>
                </a:lnTo>
                <a:lnTo>
                  <a:pt x="456" y="344"/>
                </a:lnTo>
                <a:lnTo>
                  <a:pt x="456" y="344"/>
                </a:lnTo>
                <a:lnTo>
                  <a:pt x="457" y="349"/>
                </a:lnTo>
                <a:lnTo>
                  <a:pt x="459" y="353"/>
                </a:lnTo>
                <a:lnTo>
                  <a:pt x="462" y="359"/>
                </a:lnTo>
                <a:lnTo>
                  <a:pt x="462" y="359"/>
                </a:lnTo>
                <a:close/>
                <a:moveTo>
                  <a:pt x="108" y="388"/>
                </a:moveTo>
                <a:lnTo>
                  <a:pt x="108" y="388"/>
                </a:lnTo>
                <a:lnTo>
                  <a:pt x="111" y="420"/>
                </a:lnTo>
                <a:lnTo>
                  <a:pt x="111" y="420"/>
                </a:lnTo>
                <a:lnTo>
                  <a:pt x="113" y="417"/>
                </a:lnTo>
                <a:lnTo>
                  <a:pt x="114" y="414"/>
                </a:lnTo>
                <a:lnTo>
                  <a:pt x="114" y="414"/>
                </a:lnTo>
                <a:lnTo>
                  <a:pt x="110" y="346"/>
                </a:lnTo>
                <a:lnTo>
                  <a:pt x="110" y="346"/>
                </a:lnTo>
                <a:lnTo>
                  <a:pt x="108" y="355"/>
                </a:lnTo>
                <a:lnTo>
                  <a:pt x="108" y="366"/>
                </a:lnTo>
                <a:lnTo>
                  <a:pt x="108" y="388"/>
                </a:lnTo>
                <a:lnTo>
                  <a:pt x="108" y="388"/>
                </a:lnTo>
                <a:close/>
                <a:moveTo>
                  <a:pt x="340" y="346"/>
                </a:moveTo>
                <a:lnTo>
                  <a:pt x="340" y="346"/>
                </a:lnTo>
                <a:lnTo>
                  <a:pt x="341" y="349"/>
                </a:lnTo>
                <a:lnTo>
                  <a:pt x="343" y="352"/>
                </a:lnTo>
                <a:lnTo>
                  <a:pt x="343" y="352"/>
                </a:lnTo>
                <a:lnTo>
                  <a:pt x="346" y="352"/>
                </a:lnTo>
                <a:lnTo>
                  <a:pt x="349" y="352"/>
                </a:lnTo>
                <a:lnTo>
                  <a:pt x="349" y="350"/>
                </a:lnTo>
                <a:lnTo>
                  <a:pt x="349" y="350"/>
                </a:lnTo>
                <a:lnTo>
                  <a:pt x="348" y="349"/>
                </a:lnTo>
                <a:lnTo>
                  <a:pt x="346" y="347"/>
                </a:lnTo>
                <a:lnTo>
                  <a:pt x="343" y="346"/>
                </a:lnTo>
                <a:lnTo>
                  <a:pt x="340" y="346"/>
                </a:lnTo>
                <a:lnTo>
                  <a:pt x="340" y="346"/>
                </a:lnTo>
                <a:close/>
                <a:moveTo>
                  <a:pt x="451" y="356"/>
                </a:moveTo>
                <a:lnTo>
                  <a:pt x="451" y="356"/>
                </a:lnTo>
                <a:lnTo>
                  <a:pt x="448" y="350"/>
                </a:lnTo>
                <a:lnTo>
                  <a:pt x="445" y="347"/>
                </a:lnTo>
                <a:lnTo>
                  <a:pt x="442" y="346"/>
                </a:lnTo>
                <a:lnTo>
                  <a:pt x="442" y="346"/>
                </a:lnTo>
                <a:lnTo>
                  <a:pt x="442" y="350"/>
                </a:lnTo>
                <a:lnTo>
                  <a:pt x="444" y="355"/>
                </a:lnTo>
                <a:lnTo>
                  <a:pt x="447" y="356"/>
                </a:lnTo>
                <a:lnTo>
                  <a:pt x="450" y="358"/>
                </a:lnTo>
                <a:lnTo>
                  <a:pt x="451" y="356"/>
                </a:lnTo>
                <a:lnTo>
                  <a:pt x="451" y="356"/>
                </a:lnTo>
                <a:close/>
                <a:moveTo>
                  <a:pt x="651" y="350"/>
                </a:moveTo>
                <a:lnTo>
                  <a:pt x="651" y="350"/>
                </a:lnTo>
                <a:lnTo>
                  <a:pt x="651" y="349"/>
                </a:lnTo>
                <a:lnTo>
                  <a:pt x="649" y="346"/>
                </a:lnTo>
                <a:lnTo>
                  <a:pt x="649" y="346"/>
                </a:lnTo>
                <a:lnTo>
                  <a:pt x="649" y="349"/>
                </a:lnTo>
                <a:lnTo>
                  <a:pt x="649" y="350"/>
                </a:lnTo>
                <a:lnTo>
                  <a:pt x="651" y="350"/>
                </a:lnTo>
                <a:lnTo>
                  <a:pt x="651" y="350"/>
                </a:lnTo>
                <a:close/>
                <a:moveTo>
                  <a:pt x="102" y="352"/>
                </a:moveTo>
                <a:lnTo>
                  <a:pt x="102" y="352"/>
                </a:lnTo>
                <a:lnTo>
                  <a:pt x="104" y="349"/>
                </a:lnTo>
                <a:lnTo>
                  <a:pt x="104" y="347"/>
                </a:lnTo>
                <a:lnTo>
                  <a:pt x="102" y="346"/>
                </a:lnTo>
                <a:lnTo>
                  <a:pt x="102" y="346"/>
                </a:lnTo>
                <a:lnTo>
                  <a:pt x="101" y="349"/>
                </a:lnTo>
                <a:lnTo>
                  <a:pt x="101" y="350"/>
                </a:lnTo>
                <a:lnTo>
                  <a:pt x="102" y="352"/>
                </a:lnTo>
                <a:lnTo>
                  <a:pt x="102" y="352"/>
                </a:lnTo>
                <a:close/>
                <a:moveTo>
                  <a:pt x="265" y="350"/>
                </a:moveTo>
                <a:lnTo>
                  <a:pt x="265" y="350"/>
                </a:lnTo>
                <a:lnTo>
                  <a:pt x="267" y="352"/>
                </a:lnTo>
                <a:lnTo>
                  <a:pt x="267" y="355"/>
                </a:lnTo>
                <a:lnTo>
                  <a:pt x="267" y="355"/>
                </a:lnTo>
                <a:lnTo>
                  <a:pt x="270" y="353"/>
                </a:lnTo>
                <a:lnTo>
                  <a:pt x="273" y="353"/>
                </a:lnTo>
                <a:lnTo>
                  <a:pt x="273" y="353"/>
                </a:lnTo>
                <a:lnTo>
                  <a:pt x="271" y="349"/>
                </a:lnTo>
                <a:lnTo>
                  <a:pt x="270" y="347"/>
                </a:lnTo>
                <a:lnTo>
                  <a:pt x="268" y="347"/>
                </a:lnTo>
                <a:lnTo>
                  <a:pt x="265" y="350"/>
                </a:lnTo>
                <a:lnTo>
                  <a:pt x="265" y="350"/>
                </a:lnTo>
                <a:close/>
                <a:moveTo>
                  <a:pt x="159" y="366"/>
                </a:moveTo>
                <a:lnTo>
                  <a:pt x="159" y="366"/>
                </a:lnTo>
                <a:lnTo>
                  <a:pt x="162" y="366"/>
                </a:lnTo>
                <a:lnTo>
                  <a:pt x="162" y="366"/>
                </a:lnTo>
                <a:lnTo>
                  <a:pt x="163" y="347"/>
                </a:lnTo>
                <a:lnTo>
                  <a:pt x="163" y="347"/>
                </a:lnTo>
                <a:lnTo>
                  <a:pt x="160" y="349"/>
                </a:lnTo>
                <a:lnTo>
                  <a:pt x="159" y="350"/>
                </a:lnTo>
                <a:lnTo>
                  <a:pt x="157" y="355"/>
                </a:lnTo>
                <a:lnTo>
                  <a:pt x="159" y="366"/>
                </a:lnTo>
                <a:lnTo>
                  <a:pt x="159" y="366"/>
                </a:lnTo>
                <a:close/>
                <a:moveTo>
                  <a:pt x="383" y="352"/>
                </a:moveTo>
                <a:lnTo>
                  <a:pt x="383" y="352"/>
                </a:lnTo>
                <a:lnTo>
                  <a:pt x="383" y="349"/>
                </a:lnTo>
                <a:lnTo>
                  <a:pt x="380" y="347"/>
                </a:lnTo>
                <a:lnTo>
                  <a:pt x="380" y="347"/>
                </a:lnTo>
                <a:lnTo>
                  <a:pt x="381" y="350"/>
                </a:lnTo>
                <a:lnTo>
                  <a:pt x="383" y="352"/>
                </a:lnTo>
                <a:lnTo>
                  <a:pt x="383" y="352"/>
                </a:lnTo>
                <a:close/>
                <a:moveTo>
                  <a:pt x="421" y="355"/>
                </a:moveTo>
                <a:lnTo>
                  <a:pt x="421" y="355"/>
                </a:lnTo>
                <a:lnTo>
                  <a:pt x="419" y="352"/>
                </a:lnTo>
                <a:lnTo>
                  <a:pt x="416" y="350"/>
                </a:lnTo>
                <a:lnTo>
                  <a:pt x="409" y="347"/>
                </a:lnTo>
                <a:lnTo>
                  <a:pt x="409" y="347"/>
                </a:lnTo>
                <a:lnTo>
                  <a:pt x="409" y="352"/>
                </a:lnTo>
                <a:lnTo>
                  <a:pt x="412" y="353"/>
                </a:lnTo>
                <a:lnTo>
                  <a:pt x="416" y="355"/>
                </a:lnTo>
                <a:lnTo>
                  <a:pt x="421" y="355"/>
                </a:lnTo>
                <a:lnTo>
                  <a:pt x="421" y="355"/>
                </a:lnTo>
                <a:close/>
                <a:moveTo>
                  <a:pt x="639" y="359"/>
                </a:moveTo>
                <a:lnTo>
                  <a:pt x="639" y="359"/>
                </a:lnTo>
                <a:lnTo>
                  <a:pt x="640" y="359"/>
                </a:lnTo>
                <a:lnTo>
                  <a:pt x="640" y="358"/>
                </a:lnTo>
                <a:lnTo>
                  <a:pt x="642" y="353"/>
                </a:lnTo>
                <a:lnTo>
                  <a:pt x="640" y="350"/>
                </a:lnTo>
                <a:lnTo>
                  <a:pt x="639" y="349"/>
                </a:lnTo>
                <a:lnTo>
                  <a:pt x="639" y="347"/>
                </a:lnTo>
                <a:lnTo>
                  <a:pt x="639" y="347"/>
                </a:lnTo>
                <a:lnTo>
                  <a:pt x="639" y="353"/>
                </a:lnTo>
                <a:lnTo>
                  <a:pt x="639" y="359"/>
                </a:lnTo>
                <a:lnTo>
                  <a:pt x="639" y="359"/>
                </a:lnTo>
                <a:close/>
                <a:moveTo>
                  <a:pt x="223" y="359"/>
                </a:moveTo>
                <a:lnTo>
                  <a:pt x="223" y="359"/>
                </a:lnTo>
                <a:lnTo>
                  <a:pt x="226" y="359"/>
                </a:lnTo>
                <a:lnTo>
                  <a:pt x="230" y="359"/>
                </a:lnTo>
                <a:lnTo>
                  <a:pt x="230" y="359"/>
                </a:lnTo>
                <a:lnTo>
                  <a:pt x="229" y="355"/>
                </a:lnTo>
                <a:lnTo>
                  <a:pt x="227" y="349"/>
                </a:lnTo>
                <a:lnTo>
                  <a:pt x="227" y="349"/>
                </a:lnTo>
                <a:lnTo>
                  <a:pt x="224" y="349"/>
                </a:lnTo>
                <a:lnTo>
                  <a:pt x="224" y="349"/>
                </a:lnTo>
                <a:lnTo>
                  <a:pt x="223" y="350"/>
                </a:lnTo>
                <a:lnTo>
                  <a:pt x="223" y="353"/>
                </a:lnTo>
                <a:lnTo>
                  <a:pt x="223" y="359"/>
                </a:lnTo>
                <a:lnTo>
                  <a:pt x="223" y="359"/>
                </a:lnTo>
                <a:close/>
                <a:moveTo>
                  <a:pt x="325" y="353"/>
                </a:moveTo>
                <a:lnTo>
                  <a:pt x="325" y="353"/>
                </a:lnTo>
                <a:lnTo>
                  <a:pt x="326" y="353"/>
                </a:lnTo>
                <a:lnTo>
                  <a:pt x="326" y="353"/>
                </a:lnTo>
                <a:lnTo>
                  <a:pt x="326" y="350"/>
                </a:lnTo>
                <a:lnTo>
                  <a:pt x="323" y="349"/>
                </a:lnTo>
                <a:lnTo>
                  <a:pt x="323" y="349"/>
                </a:lnTo>
                <a:lnTo>
                  <a:pt x="323" y="350"/>
                </a:lnTo>
                <a:lnTo>
                  <a:pt x="325" y="353"/>
                </a:lnTo>
                <a:lnTo>
                  <a:pt x="325" y="353"/>
                </a:lnTo>
                <a:close/>
                <a:moveTo>
                  <a:pt x="718" y="353"/>
                </a:moveTo>
                <a:lnTo>
                  <a:pt x="718" y="353"/>
                </a:lnTo>
                <a:lnTo>
                  <a:pt x="718" y="350"/>
                </a:lnTo>
                <a:lnTo>
                  <a:pt x="717" y="349"/>
                </a:lnTo>
                <a:lnTo>
                  <a:pt x="717" y="349"/>
                </a:lnTo>
                <a:lnTo>
                  <a:pt x="717" y="349"/>
                </a:lnTo>
                <a:lnTo>
                  <a:pt x="717" y="352"/>
                </a:lnTo>
                <a:lnTo>
                  <a:pt x="717" y="352"/>
                </a:lnTo>
                <a:lnTo>
                  <a:pt x="718" y="353"/>
                </a:lnTo>
                <a:lnTo>
                  <a:pt x="718" y="353"/>
                </a:lnTo>
                <a:close/>
                <a:moveTo>
                  <a:pt x="764" y="395"/>
                </a:moveTo>
                <a:lnTo>
                  <a:pt x="764" y="395"/>
                </a:lnTo>
                <a:lnTo>
                  <a:pt x="765" y="375"/>
                </a:lnTo>
                <a:lnTo>
                  <a:pt x="765" y="356"/>
                </a:lnTo>
                <a:lnTo>
                  <a:pt x="765" y="356"/>
                </a:lnTo>
                <a:lnTo>
                  <a:pt x="767" y="352"/>
                </a:lnTo>
                <a:lnTo>
                  <a:pt x="765" y="350"/>
                </a:lnTo>
                <a:lnTo>
                  <a:pt x="764" y="349"/>
                </a:lnTo>
                <a:lnTo>
                  <a:pt x="764" y="349"/>
                </a:lnTo>
                <a:lnTo>
                  <a:pt x="762" y="361"/>
                </a:lnTo>
                <a:lnTo>
                  <a:pt x="761" y="372"/>
                </a:lnTo>
                <a:lnTo>
                  <a:pt x="761" y="384"/>
                </a:lnTo>
                <a:lnTo>
                  <a:pt x="761" y="388"/>
                </a:lnTo>
                <a:lnTo>
                  <a:pt x="764" y="395"/>
                </a:lnTo>
                <a:lnTo>
                  <a:pt x="764" y="395"/>
                </a:lnTo>
                <a:close/>
                <a:moveTo>
                  <a:pt x="355" y="352"/>
                </a:moveTo>
                <a:lnTo>
                  <a:pt x="355" y="352"/>
                </a:lnTo>
                <a:lnTo>
                  <a:pt x="360" y="352"/>
                </a:lnTo>
                <a:lnTo>
                  <a:pt x="361" y="352"/>
                </a:lnTo>
                <a:lnTo>
                  <a:pt x="363" y="350"/>
                </a:lnTo>
                <a:lnTo>
                  <a:pt x="363" y="350"/>
                </a:lnTo>
                <a:lnTo>
                  <a:pt x="354" y="349"/>
                </a:lnTo>
                <a:lnTo>
                  <a:pt x="354" y="349"/>
                </a:lnTo>
                <a:lnTo>
                  <a:pt x="355" y="352"/>
                </a:lnTo>
                <a:lnTo>
                  <a:pt x="355" y="352"/>
                </a:lnTo>
                <a:close/>
                <a:moveTo>
                  <a:pt x="511" y="353"/>
                </a:moveTo>
                <a:lnTo>
                  <a:pt x="511" y="353"/>
                </a:lnTo>
                <a:lnTo>
                  <a:pt x="511" y="350"/>
                </a:lnTo>
                <a:lnTo>
                  <a:pt x="509" y="349"/>
                </a:lnTo>
                <a:lnTo>
                  <a:pt x="509" y="349"/>
                </a:lnTo>
                <a:lnTo>
                  <a:pt x="509" y="352"/>
                </a:lnTo>
                <a:lnTo>
                  <a:pt x="511" y="353"/>
                </a:lnTo>
                <a:lnTo>
                  <a:pt x="511" y="353"/>
                </a:lnTo>
                <a:close/>
                <a:moveTo>
                  <a:pt x="631" y="349"/>
                </a:moveTo>
                <a:lnTo>
                  <a:pt x="631" y="349"/>
                </a:lnTo>
                <a:lnTo>
                  <a:pt x="627" y="353"/>
                </a:lnTo>
                <a:lnTo>
                  <a:pt x="625" y="358"/>
                </a:lnTo>
                <a:lnTo>
                  <a:pt x="625" y="364"/>
                </a:lnTo>
                <a:lnTo>
                  <a:pt x="627" y="369"/>
                </a:lnTo>
                <a:lnTo>
                  <a:pt x="627" y="369"/>
                </a:lnTo>
                <a:lnTo>
                  <a:pt x="630" y="367"/>
                </a:lnTo>
                <a:lnTo>
                  <a:pt x="633" y="364"/>
                </a:lnTo>
                <a:lnTo>
                  <a:pt x="633" y="364"/>
                </a:lnTo>
                <a:lnTo>
                  <a:pt x="631" y="361"/>
                </a:lnTo>
                <a:lnTo>
                  <a:pt x="633" y="355"/>
                </a:lnTo>
                <a:lnTo>
                  <a:pt x="633" y="352"/>
                </a:lnTo>
                <a:lnTo>
                  <a:pt x="631" y="350"/>
                </a:lnTo>
                <a:lnTo>
                  <a:pt x="631" y="349"/>
                </a:lnTo>
                <a:lnTo>
                  <a:pt x="631" y="349"/>
                </a:lnTo>
                <a:close/>
                <a:moveTo>
                  <a:pt x="309" y="353"/>
                </a:moveTo>
                <a:lnTo>
                  <a:pt x="309" y="353"/>
                </a:lnTo>
                <a:lnTo>
                  <a:pt x="311" y="355"/>
                </a:lnTo>
                <a:lnTo>
                  <a:pt x="312" y="355"/>
                </a:lnTo>
                <a:lnTo>
                  <a:pt x="316" y="355"/>
                </a:lnTo>
                <a:lnTo>
                  <a:pt x="316" y="355"/>
                </a:lnTo>
                <a:lnTo>
                  <a:pt x="316" y="352"/>
                </a:lnTo>
                <a:lnTo>
                  <a:pt x="316" y="350"/>
                </a:lnTo>
                <a:lnTo>
                  <a:pt x="312" y="350"/>
                </a:lnTo>
                <a:lnTo>
                  <a:pt x="309" y="352"/>
                </a:lnTo>
                <a:lnTo>
                  <a:pt x="309" y="353"/>
                </a:lnTo>
                <a:lnTo>
                  <a:pt x="309" y="353"/>
                </a:lnTo>
                <a:close/>
                <a:moveTo>
                  <a:pt x="657" y="353"/>
                </a:moveTo>
                <a:lnTo>
                  <a:pt x="657" y="353"/>
                </a:lnTo>
                <a:lnTo>
                  <a:pt x="659" y="356"/>
                </a:lnTo>
                <a:lnTo>
                  <a:pt x="659" y="358"/>
                </a:lnTo>
                <a:lnTo>
                  <a:pt x="660" y="358"/>
                </a:lnTo>
                <a:lnTo>
                  <a:pt x="660" y="358"/>
                </a:lnTo>
                <a:lnTo>
                  <a:pt x="662" y="355"/>
                </a:lnTo>
                <a:lnTo>
                  <a:pt x="662" y="352"/>
                </a:lnTo>
                <a:lnTo>
                  <a:pt x="660" y="350"/>
                </a:lnTo>
                <a:lnTo>
                  <a:pt x="660" y="350"/>
                </a:lnTo>
                <a:lnTo>
                  <a:pt x="660" y="352"/>
                </a:lnTo>
                <a:lnTo>
                  <a:pt x="657" y="353"/>
                </a:lnTo>
                <a:lnTo>
                  <a:pt x="657" y="353"/>
                </a:lnTo>
                <a:close/>
                <a:moveTo>
                  <a:pt x="671" y="369"/>
                </a:moveTo>
                <a:lnTo>
                  <a:pt x="671" y="369"/>
                </a:lnTo>
                <a:lnTo>
                  <a:pt x="672" y="358"/>
                </a:lnTo>
                <a:lnTo>
                  <a:pt x="672" y="353"/>
                </a:lnTo>
                <a:lnTo>
                  <a:pt x="671" y="352"/>
                </a:lnTo>
                <a:lnTo>
                  <a:pt x="669" y="352"/>
                </a:lnTo>
                <a:lnTo>
                  <a:pt x="669" y="352"/>
                </a:lnTo>
                <a:lnTo>
                  <a:pt x="669" y="359"/>
                </a:lnTo>
                <a:lnTo>
                  <a:pt x="669" y="366"/>
                </a:lnTo>
                <a:lnTo>
                  <a:pt x="671" y="369"/>
                </a:lnTo>
                <a:lnTo>
                  <a:pt x="671" y="369"/>
                </a:lnTo>
                <a:close/>
                <a:moveTo>
                  <a:pt x="485" y="361"/>
                </a:moveTo>
                <a:lnTo>
                  <a:pt x="485" y="361"/>
                </a:lnTo>
                <a:lnTo>
                  <a:pt x="485" y="356"/>
                </a:lnTo>
                <a:lnTo>
                  <a:pt x="485" y="353"/>
                </a:lnTo>
                <a:lnTo>
                  <a:pt x="483" y="353"/>
                </a:lnTo>
                <a:lnTo>
                  <a:pt x="483" y="353"/>
                </a:lnTo>
                <a:lnTo>
                  <a:pt x="482" y="358"/>
                </a:lnTo>
                <a:lnTo>
                  <a:pt x="483" y="359"/>
                </a:lnTo>
                <a:lnTo>
                  <a:pt x="485" y="361"/>
                </a:lnTo>
                <a:lnTo>
                  <a:pt x="485" y="361"/>
                </a:lnTo>
                <a:close/>
                <a:moveTo>
                  <a:pt x="492" y="355"/>
                </a:moveTo>
                <a:lnTo>
                  <a:pt x="492" y="355"/>
                </a:lnTo>
                <a:lnTo>
                  <a:pt x="492" y="356"/>
                </a:lnTo>
                <a:lnTo>
                  <a:pt x="492" y="358"/>
                </a:lnTo>
                <a:lnTo>
                  <a:pt x="492" y="358"/>
                </a:lnTo>
                <a:lnTo>
                  <a:pt x="494" y="358"/>
                </a:lnTo>
                <a:lnTo>
                  <a:pt x="495" y="358"/>
                </a:lnTo>
                <a:lnTo>
                  <a:pt x="497" y="353"/>
                </a:lnTo>
                <a:lnTo>
                  <a:pt x="497" y="353"/>
                </a:lnTo>
                <a:lnTo>
                  <a:pt x="495" y="353"/>
                </a:lnTo>
                <a:lnTo>
                  <a:pt x="492" y="355"/>
                </a:lnTo>
                <a:lnTo>
                  <a:pt x="492" y="355"/>
                </a:lnTo>
                <a:close/>
                <a:moveTo>
                  <a:pt x="207" y="363"/>
                </a:moveTo>
                <a:lnTo>
                  <a:pt x="207" y="363"/>
                </a:lnTo>
                <a:lnTo>
                  <a:pt x="207" y="358"/>
                </a:lnTo>
                <a:lnTo>
                  <a:pt x="206" y="355"/>
                </a:lnTo>
                <a:lnTo>
                  <a:pt x="206" y="355"/>
                </a:lnTo>
                <a:lnTo>
                  <a:pt x="206" y="359"/>
                </a:lnTo>
                <a:lnTo>
                  <a:pt x="207" y="363"/>
                </a:lnTo>
                <a:lnTo>
                  <a:pt x="207" y="363"/>
                </a:lnTo>
                <a:close/>
                <a:moveTo>
                  <a:pt x="553" y="361"/>
                </a:moveTo>
                <a:lnTo>
                  <a:pt x="553" y="361"/>
                </a:lnTo>
                <a:lnTo>
                  <a:pt x="556" y="363"/>
                </a:lnTo>
                <a:lnTo>
                  <a:pt x="561" y="364"/>
                </a:lnTo>
                <a:lnTo>
                  <a:pt x="569" y="366"/>
                </a:lnTo>
                <a:lnTo>
                  <a:pt x="569" y="366"/>
                </a:lnTo>
                <a:lnTo>
                  <a:pt x="570" y="361"/>
                </a:lnTo>
                <a:lnTo>
                  <a:pt x="570" y="356"/>
                </a:lnTo>
                <a:lnTo>
                  <a:pt x="570" y="356"/>
                </a:lnTo>
                <a:lnTo>
                  <a:pt x="569" y="356"/>
                </a:lnTo>
                <a:lnTo>
                  <a:pt x="567" y="355"/>
                </a:lnTo>
                <a:lnTo>
                  <a:pt x="567" y="355"/>
                </a:lnTo>
                <a:lnTo>
                  <a:pt x="563" y="356"/>
                </a:lnTo>
                <a:lnTo>
                  <a:pt x="559" y="356"/>
                </a:lnTo>
                <a:lnTo>
                  <a:pt x="556" y="358"/>
                </a:lnTo>
                <a:lnTo>
                  <a:pt x="555" y="358"/>
                </a:lnTo>
                <a:lnTo>
                  <a:pt x="553" y="361"/>
                </a:lnTo>
                <a:lnTo>
                  <a:pt x="553" y="361"/>
                </a:lnTo>
                <a:close/>
                <a:moveTo>
                  <a:pt x="581" y="356"/>
                </a:moveTo>
                <a:lnTo>
                  <a:pt x="581" y="356"/>
                </a:lnTo>
                <a:lnTo>
                  <a:pt x="582" y="363"/>
                </a:lnTo>
                <a:lnTo>
                  <a:pt x="584" y="364"/>
                </a:lnTo>
                <a:lnTo>
                  <a:pt x="585" y="366"/>
                </a:lnTo>
                <a:lnTo>
                  <a:pt x="585" y="366"/>
                </a:lnTo>
                <a:lnTo>
                  <a:pt x="584" y="355"/>
                </a:lnTo>
                <a:lnTo>
                  <a:pt x="584" y="355"/>
                </a:lnTo>
                <a:lnTo>
                  <a:pt x="584" y="356"/>
                </a:lnTo>
                <a:lnTo>
                  <a:pt x="581" y="356"/>
                </a:lnTo>
                <a:lnTo>
                  <a:pt x="581" y="356"/>
                </a:lnTo>
                <a:close/>
                <a:moveTo>
                  <a:pt x="598" y="366"/>
                </a:moveTo>
                <a:lnTo>
                  <a:pt x="598" y="366"/>
                </a:lnTo>
                <a:lnTo>
                  <a:pt x="601" y="364"/>
                </a:lnTo>
                <a:lnTo>
                  <a:pt x="601" y="359"/>
                </a:lnTo>
                <a:lnTo>
                  <a:pt x="599" y="356"/>
                </a:lnTo>
                <a:lnTo>
                  <a:pt x="596" y="355"/>
                </a:lnTo>
                <a:lnTo>
                  <a:pt x="596" y="355"/>
                </a:lnTo>
                <a:lnTo>
                  <a:pt x="598" y="361"/>
                </a:lnTo>
                <a:lnTo>
                  <a:pt x="598" y="366"/>
                </a:lnTo>
                <a:lnTo>
                  <a:pt x="598" y="366"/>
                </a:lnTo>
                <a:close/>
                <a:moveTo>
                  <a:pt x="277" y="358"/>
                </a:moveTo>
                <a:lnTo>
                  <a:pt x="277" y="358"/>
                </a:lnTo>
                <a:lnTo>
                  <a:pt x="284" y="358"/>
                </a:lnTo>
                <a:lnTo>
                  <a:pt x="285" y="356"/>
                </a:lnTo>
                <a:lnTo>
                  <a:pt x="285" y="355"/>
                </a:lnTo>
                <a:lnTo>
                  <a:pt x="285" y="355"/>
                </a:lnTo>
                <a:lnTo>
                  <a:pt x="282" y="356"/>
                </a:lnTo>
                <a:lnTo>
                  <a:pt x="280" y="356"/>
                </a:lnTo>
                <a:lnTo>
                  <a:pt x="279" y="355"/>
                </a:lnTo>
                <a:lnTo>
                  <a:pt x="279" y="355"/>
                </a:lnTo>
                <a:lnTo>
                  <a:pt x="279" y="356"/>
                </a:lnTo>
                <a:lnTo>
                  <a:pt x="279" y="356"/>
                </a:lnTo>
                <a:lnTo>
                  <a:pt x="277" y="358"/>
                </a:lnTo>
                <a:lnTo>
                  <a:pt x="277" y="358"/>
                </a:lnTo>
                <a:lnTo>
                  <a:pt x="277" y="358"/>
                </a:lnTo>
                <a:close/>
                <a:moveTo>
                  <a:pt x="358" y="356"/>
                </a:moveTo>
                <a:lnTo>
                  <a:pt x="358" y="356"/>
                </a:lnTo>
                <a:lnTo>
                  <a:pt x="363" y="366"/>
                </a:lnTo>
                <a:lnTo>
                  <a:pt x="367" y="367"/>
                </a:lnTo>
                <a:lnTo>
                  <a:pt x="369" y="369"/>
                </a:lnTo>
                <a:lnTo>
                  <a:pt x="372" y="367"/>
                </a:lnTo>
                <a:lnTo>
                  <a:pt x="372" y="367"/>
                </a:lnTo>
                <a:lnTo>
                  <a:pt x="372" y="364"/>
                </a:lnTo>
                <a:lnTo>
                  <a:pt x="370" y="361"/>
                </a:lnTo>
                <a:lnTo>
                  <a:pt x="367" y="356"/>
                </a:lnTo>
                <a:lnTo>
                  <a:pt x="367" y="356"/>
                </a:lnTo>
                <a:lnTo>
                  <a:pt x="363" y="356"/>
                </a:lnTo>
                <a:lnTo>
                  <a:pt x="360" y="356"/>
                </a:lnTo>
                <a:lnTo>
                  <a:pt x="358" y="356"/>
                </a:lnTo>
                <a:lnTo>
                  <a:pt x="358" y="356"/>
                </a:lnTo>
                <a:close/>
                <a:moveTo>
                  <a:pt x="607" y="364"/>
                </a:moveTo>
                <a:lnTo>
                  <a:pt x="607" y="364"/>
                </a:lnTo>
                <a:lnTo>
                  <a:pt x="608" y="363"/>
                </a:lnTo>
                <a:lnTo>
                  <a:pt x="608" y="359"/>
                </a:lnTo>
                <a:lnTo>
                  <a:pt x="608" y="358"/>
                </a:lnTo>
                <a:lnTo>
                  <a:pt x="607" y="355"/>
                </a:lnTo>
                <a:lnTo>
                  <a:pt x="607" y="355"/>
                </a:lnTo>
                <a:lnTo>
                  <a:pt x="607" y="359"/>
                </a:lnTo>
                <a:lnTo>
                  <a:pt x="607" y="364"/>
                </a:lnTo>
                <a:lnTo>
                  <a:pt x="607" y="364"/>
                </a:lnTo>
                <a:close/>
                <a:moveTo>
                  <a:pt x="351" y="369"/>
                </a:moveTo>
                <a:lnTo>
                  <a:pt x="351" y="369"/>
                </a:lnTo>
                <a:lnTo>
                  <a:pt x="355" y="369"/>
                </a:lnTo>
                <a:lnTo>
                  <a:pt x="360" y="367"/>
                </a:lnTo>
                <a:lnTo>
                  <a:pt x="360" y="367"/>
                </a:lnTo>
                <a:lnTo>
                  <a:pt x="358" y="364"/>
                </a:lnTo>
                <a:lnTo>
                  <a:pt x="357" y="363"/>
                </a:lnTo>
                <a:lnTo>
                  <a:pt x="354" y="356"/>
                </a:lnTo>
                <a:lnTo>
                  <a:pt x="354" y="356"/>
                </a:lnTo>
                <a:lnTo>
                  <a:pt x="349" y="356"/>
                </a:lnTo>
                <a:lnTo>
                  <a:pt x="348" y="356"/>
                </a:lnTo>
                <a:lnTo>
                  <a:pt x="346" y="358"/>
                </a:lnTo>
                <a:lnTo>
                  <a:pt x="346" y="359"/>
                </a:lnTo>
                <a:lnTo>
                  <a:pt x="348" y="364"/>
                </a:lnTo>
                <a:lnTo>
                  <a:pt x="351" y="369"/>
                </a:lnTo>
                <a:lnTo>
                  <a:pt x="351" y="369"/>
                </a:lnTo>
                <a:close/>
                <a:moveTo>
                  <a:pt x="378" y="361"/>
                </a:moveTo>
                <a:lnTo>
                  <a:pt x="378" y="361"/>
                </a:lnTo>
                <a:lnTo>
                  <a:pt x="378" y="358"/>
                </a:lnTo>
                <a:lnTo>
                  <a:pt x="377" y="356"/>
                </a:lnTo>
                <a:lnTo>
                  <a:pt x="377" y="356"/>
                </a:lnTo>
                <a:lnTo>
                  <a:pt x="377" y="359"/>
                </a:lnTo>
                <a:lnTo>
                  <a:pt x="378" y="361"/>
                </a:lnTo>
                <a:lnTo>
                  <a:pt x="378" y="361"/>
                </a:lnTo>
                <a:close/>
                <a:moveTo>
                  <a:pt x="398" y="359"/>
                </a:moveTo>
                <a:lnTo>
                  <a:pt x="398" y="359"/>
                </a:lnTo>
                <a:lnTo>
                  <a:pt x="396" y="361"/>
                </a:lnTo>
                <a:lnTo>
                  <a:pt x="396" y="363"/>
                </a:lnTo>
                <a:lnTo>
                  <a:pt x="399" y="367"/>
                </a:lnTo>
                <a:lnTo>
                  <a:pt x="399" y="367"/>
                </a:lnTo>
                <a:lnTo>
                  <a:pt x="404" y="367"/>
                </a:lnTo>
                <a:lnTo>
                  <a:pt x="404" y="367"/>
                </a:lnTo>
                <a:lnTo>
                  <a:pt x="402" y="364"/>
                </a:lnTo>
                <a:lnTo>
                  <a:pt x="402" y="363"/>
                </a:lnTo>
                <a:lnTo>
                  <a:pt x="399" y="361"/>
                </a:lnTo>
                <a:lnTo>
                  <a:pt x="399" y="361"/>
                </a:lnTo>
                <a:lnTo>
                  <a:pt x="399" y="359"/>
                </a:lnTo>
                <a:lnTo>
                  <a:pt x="398" y="358"/>
                </a:lnTo>
                <a:lnTo>
                  <a:pt x="395" y="356"/>
                </a:lnTo>
                <a:lnTo>
                  <a:pt x="395" y="356"/>
                </a:lnTo>
                <a:lnTo>
                  <a:pt x="395" y="358"/>
                </a:lnTo>
                <a:lnTo>
                  <a:pt x="396" y="358"/>
                </a:lnTo>
                <a:lnTo>
                  <a:pt x="398" y="359"/>
                </a:lnTo>
                <a:lnTo>
                  <a:pt x="398" y="359"/>
                </a:lnTo>
                <a:close/>
                <a:moveTo>
                  <a:pt x="500" y="358"/>
                </a:moveTo>
                <a:lnTo>
                  <a:pt x="500" y="358"/>
                </a:lnTo>
                <a:lnTo>
                  <a:pt x="505" y="358"/>
                </a:lnTo>
                <a:lnTo>
                  <a:pt x="505" y="358"/>
                </a:lnTo>
                <a:lnTo>
                  <a:pt x="505" y="358"/>
                </a:lnTo>
                <a:lnTo>
                  <a:pt x="503" y="356"/>
                </a:lnTo>
                <a:lnTo>
                  <a:pt x="502" y="356"/>
                </a:lnTo>
                <a:lnTo>
                  <a:pt x="502" y="356"/>
                </a:lnTo>
                <a:lnTo>
                  <a:pt x="500" y="358"/>
                </a:lnTo>
                <a:lnTo>
                  <a:pt x="500" y="358"/>
                </a:lnTo>
                <a:close/>
                <a:moveTo>
                  <a:pt x="651" y="364"/>
                </a:moveTo>
                <a:lnTo>
                  <a:pt x="651" y="364"/>
                </a:lnTo>
                <a:lnTo>
                  <a:pt x="651" y="359"/>
                </a:lnTo>
                <a:lnTo>
                  <a:pt x="651" y="358"/>
                </a:lnTo>
                <a:lnTo>
                  <a:pt x="651" y="356"/>
                </a:lnTo>
                <a:lnTo>
                  <a:pt x="651" y="356"/>
                </a:lnTo>
                <a:lnTo>
                  <a:pt x="649" y="361"/>
                </a:lnTo>
                <a:lnTo>
                  <a:pt x="651" y="364"/>
                </a:lnTo>
                <a:lnTo>
                  <a:pt x="651" y="364"/>
                </a:lnTo>
                <a:close/>
                <a:moveTo>
                  <a:pt x="659" y="370"/>
                </a:moveTo>
                <a:lnTo>
                  <a:pt x="659" y="370"/>
                </a:lnTo>
                <a:lnTo>
                  <a:pt x="657" y="369"/>
                </a:lnTo>
                <a:lnTo>
                  <a:pt x="656" y="366"/>
                </a:lnTo>
                <a:lnTo>
                  <a:pt x="656" y="366"/>
                </a:lnTo>
                <a:lnTo>
                  <a:pt x="654" y="378"/>
                </a:lnTo>
                <a:lnTo>
                  <a:pt x="654" y="390"/>
                </a:lnTo>
                <a:lnTo>
                  <a:pt x="653" y="404"/>
                </a:lnTo>
                <a:lnTo>
                  <a:pt x="654" y="416"/>
                </a:lnTo>
                <a:lnTo>
                  <a:pt x="654" y="416"/>
                </a:lnTo>
                <a:lnTo>
                  <a:pt x="660" y="413"/>
                </a:lnTo>
                <a:lnTo>
                  <a:pt x="662" y="407"/>
                </a:lnTo>
                <a:lnTo>
                  <a:pt x="665" y="399"/>
                </a:lnTo>
                <a:lnTo>
                  <a:pt x="665" y="391"/>
                </a:lnTo>
                <a:lnTo>
                  <a:pt x="665" y="375"/>
                </a:lnTo>
                <a:lnTo>
                  <a:pt x="665" y="367"/>
                </a:lnTo>
                <a:lnTo>
                  <a:pt x="666" y="361"/>
                </a:lnTo>
                <a:lnTo>
                  <a:pt x="666" y="361"/>
                </a:lnTo>
                <a:lnTo>
                  <a:pt x="666" y="359"/>
                </a:lnTo>
                <a:lnTo>
                  <a:pt x="665" y="359"/>
                </a:lnTo>
                <a:lnTo>
                  <a:pt x="665" y="356"/>
                </a:lnTo>
                <a:lnTo>
                  <a:pt x="665" y="356"/>
                </a:lnTo>
                <a:lnTo>
                  <a:pt x="663" y="366"/>
                </a:lnTo>
                <a:lnTo>
                  <a:pt x="662" y="369"/>
                </a:lnTo>
                <a:lnTo>
                  <a:pt x="659" y="370"/>
                </a:lnTo>
                <a:lnTo>
                  <a:pt x="659" y="370"/>
                </a:lnTo>
                <a:close/>
                <a:moveTo>
                  <a:pt x="105" y="425"/>
                </a:moveTo>
                <a:lnTo>
                  <a:pt x="105" y="425"/>
                </a:lnTo>
                <a:lnTo>
                  <a:pt x="105" y="387"/>
                </a:lnTo>
                <a:lnTo>
                  <a:pt x="105" y="372"/>
                </a:lnTo>
                <a:lnTo>
                  <a:pt x="104" y="358"/>
                </a:lnTo>
                <a:lnTo>
                  <a:pt x="104" y="358"/>
                </a:lnTo>
                <a:lnTo>
                  <a:pt x="99" y="364"/>
                </a:lnTo>
                <a:lnTo>
                  <a:pt x="96" y="373"/>
                </a:lnTo>
                <a:lnTo>
                  <a:pt x="94" y="382"/>
                </a:lnTo>
                <a:lnTo>
                  <a:pt x="94" y="391"/>
                </a:lnTo>
                <a:lnTo>
                  <a:pt x="96" y="401"/>
                </a:lnTo>
                <a:lnTo>
                  <a:pt x="98" y="410"/>
                </a:lnTo>
                <a:lnTo>
                  <a:pt x="101" y="417"/>
                </a:lnTo>
                <a:lnTo>
                  <a:pt x="105" y="425"/>
                </a:lnTo>
                <a:lnTo>
                  <a:pt x="105" y="425"/>
                </a:lnTo>
                <a:close/>
                <a:moveTo>
                  <a:pt x="329" y="369"/>
                </a:moveTo>
                <a:lnTo>
                  <a:pt x="329" y="369"/>
                </a:lnTo>
                <a:lnTo>
                  <a:pt x="331" y="363"/>
                </a:lnTo>
                <a:lnTo>
                  <a:pt x="329" y="359"/>
                </a:lnTo>
                <a:lnTo>
                  <a:pt x="326" y="358"/>
                </a:lnTo>
                <a:lnTo>
                  <a:pt x="326" y="358"/>
                </a:lnTo>
                <a:lnTo>
                  <a:pt x="326" y="361"/>
                </a:lnTo>
                <a:lnTo>
                  <a:pt x="325" y="364"/>
                </a:lnTo>
                <a:lnTo>
                  <a:pt x="326" y="367"/>
                </a:lnTo>
                <a:lnTo>
                  <a:pt x="329" y="369"/>
                </a:lnTo>
                <a:lnTo>
                  <a:pt x="329" y="369"/>
                </a:lnTo>
                <a:close/>
                <a:moveTo>
                  <a:pt x="75" y="370"/>
                </a:moveTo>
                <a:lnTo>
                  <a:pt x="75" y="370"/>
                </a:lnTo>
                <a:lnTo>
                  <a:pt x="75" y="367"/>
                </a:lnTo>
                <a:lnTo>
                  <a:pt x="75" y="364"/>
                </a:lnTo>
                <a:lnTo>
                  <a:pt x="73" y="358"/>
                </a:lnTo>
                <a:lnTo>
                  <a:pt x="73" y="358"/>
                </a:lnTo>
                <a:lnTo>
                  <a:pt x="72" y="364"/>
                </a:lnTo>
                <a:lnTo>
                  <a:pt x="73" y="367"/>
                </a:lnTo>
                <a:lnTo>
                  <a:pt x="75" y="370"/>
                </a:lnTo>
                <a:lnTo>
                  <a:pt x="75" y="370"/>
                </a:lnTo>
                <a:close/>
                <a:moveTo>
                  <a:pt x="256" y="359"/>
                </a:moveTo>
                <a:lnTo>
                  <a:pt x="256" y="359"/>
                </a:lnTo>
                <a:lnTo>
                  <a:pt x="258" y="361"/>
                </a:lnTo>
                <a:lnTo>
                  <a:pt x="261" y="361"/>
                </a:lnTo>
                <a:lnTo>
                  <a:pt x="264" y="361"/>
                </a:lnTo>
                <a:lnTo>
                  <a:pt x="265" y="361"/>
                </a:lnTo>
                <a:lnTo>
                  <a:pt x="265" y="361"/>
                </a:lnTo>
                <a:lnTo>
                  <a:pt x="265" y="359"/>
                </a:lnTo>
                <a:lnTo>
                  <a:pt x="262" y="359"/>
                </a:lnTo>
                <a:lnTo>
                  <a:pt x="259" y="359"/>
                </a:lnTo>
                <a:lnTo>
                  <a:pt x="256" y="359"/>
                </a:lnTo>
                <a:lnTo>
                  <a:pt x="256" y="359"/>
                </a:lnTo>
                <a:close/>
                <a:moveTo>
                  <a:pt x="311" y="359"/>
                </a:moveTo>
                <a:lnTo>
                  <a:pt x="311" y="359"/>
                </a:lnTo>
                <a:lnTo>
                  <a:pt x="312" y="364"/>
                </a:lnTo>
                <a:lnTo>
                  <a:pt x="312" y="367"/>
                </a:lnTo>
                <a:lnTo>
                  <a:pt x="314" y="367"/>
                </a:lnTo>
                <a:lnTo>
                  <a:pt x="314" y="367"/>
                </a:lnTo>
                <a:lnTo>
                  <a:pt x="317" y="364"/>
                </a:lnTo>
                <a:lnTo>
                  <a:pt x="319" y="359"/>
                </a:lnTo>
                <a:lnTo>
                  <a:pt x="319" y="359"/>
                </a:lnTo>
                <a:lnTo>
                  <a:pt x="314" y="358"/>
                </a:lnTo>
                <a:lnTo>
                  <a:pt x="311" y="359"/>
                </a:lnTo>
                <a:lnTo>
                  <a:pt x="311" y="359"/>
                </a:lnTo>
                <a:close/>
                <a:moveTo>
                  <a:pt x="303" y="361"/>
                </a:moveTo>
                <a:lnTo>
                  <a:pt x="303" y="361"/>
                </a:lnTo>
                <a:lnTo>
                  <a:pt x="303" y="364"/>
                </a:lnTo>
                <a:lnTo>
                  <a:pt x="305" y="367"/>
                </a:lnTo>
                <a:lnTo>
                  <a:pt x="305" y="367"/>
                </a:lnTo>
                <a:lnTo>
                  <a:pt x="306" y="367"/>
                </a:lnTo>
                <a:lnTo>
                  <a:pt x="306" y="367"/>
                </a:lnTo>
                <a:lnTo>
                  <a:pt x="308" y="366"/>
                </a:lnTo>
                <a:lnTo>
                  <a:pt x="306" y="364"/>
                </a:lnTo>
                <a:lnTo>
                  <a:pt x="306" y="363"/>
                </a:lnTo>
                <a:lnTo>
                  <a:pt x="306" y="359"/>
                </a:lnTo>
                <a:lnTo>
                  <a:pt x="306" y="359"/>
                </a:lnTo>
                <a:lnTo>
                  <a:pt x="303" y="361"/>
                </a:lnTo>
                <a:lnTo>
                  <a:pt x="303" y="361"/>
                </a:lnTo>
                <a:close/>
                <a:moveTo>
                  <a:pt x="386" y="367"/>
                </a:moveTo>
                <a:lnTo>
                  <a:pt x="386" y="367"/>
                </a:lnTo>
                <a:lnTo>
                  <a:pt x="389" y="367"/>
                </a:lnTo>
                <a:lnTo>
                  <a:pt x="392" y="367"/>
                </a:lnTo>
                <a:lnTo>
                  <a:pt x="392" y="367"/>
                </a:lnTo>
                <a:lnTo>
                  <a:pt x="390" y="363"/>
                </a:lnTo>
                <a:lnTo>
                  <a:pt x="389" y="361"/>
                </a:lnTo>
                <a:lnTo>
                  <a:pt x="387" y="361"/>
                </a:lnTo>
                <a:lnTo>
                  <a:pt x="387" y="361"/>
                </a:lnTo>
                <a:lnTo>
                  <a:pt x="386" y="364"/>
                </a:lnTo>
                <a:lnTo>
                  <a:pt x="386" y="367"/>
                </a:lnTo>
                <a:lnTo>
                  <a:pt x="386" y="367"/>
                </a:lnTo>
                <a:close/>
                <a:moveTo>
                  <a:pt x="720" y="378"/>
                </a:moveTo>
                <a:lnTo>
                  <a:pt x="720" y="378"/>
                </a:lnTo>
                <a:lnTo>
                  <a:pt x="721" y="379"/>
                </a:lnTo>
                <a:lnTo>
                  <a:pt x="721" y="382"/>
                </a:lnTo>
                <a:lnTo>
                  <a:pt x="721" y="382"/>
                </a:lnTo>
                <a:lnTo>
                  <a:pt x="726" y="381"/>
                </a:lnTo>
                <a:lnTo>
                  <a:pt x="726" y="381"/>
                </a:lnTo>
                <a:lnTo>
                  <a:pt x="726" y="369"/>
                </a:lnTo>
                <a:lnTo>
                  <a:pt x="724" y="364"/>
                </a:lnTo>
                <a:lnTo>
                  <a:pt x="721" y="361"/>
                </a:lnTo>
                <a:lnTo>
                  <a:pt x="721" y="361"/>
                </a:lnTo>
                <a:lnTo>
                  <a:pt x="720" y="378"/>
                </a:lnTo>
                <a:lnTo>
                  <a:pt x="720" y="378"/>
                </a:lnTo>
                <a:close/>
                <a:moveTo>
                  <a:pt x="252" y="361"/>
                </a:moveTo>
                <a:lnTo>
                  <a:pt x="252" y="361"/>
                </a:lnTo>
                <a:lnTo>
                  <a:pt x="250" y="363"/>
                </a:lnTo>
                <a:lnTo>
                  <a:pt x="250" y="364"/>
                </a:lnTo>
                <a:lnTo>
                  <a:pt x="250" y="364"/>
                </a:lnTo>
                <a:lnTo>
                  <a:pt x="252" y="364"/>
                </a:lnTo>
                <a:lnTo>
                  <a:pt x="252" y="361"/>
                </a:lnTo>
                <a:lnTo>
                  <a:pt x="252" y="361"/>
                </a:lnTo>
                <a:close/>
                <a:moveTo>
                  <a:pt x="296" y="367"/>
                </a:moveTo>
                <a:lnTo>
                  <a:pt x="296" y="367"/>
                </a:lnTo>
                <a:lnTo>
                  <a:pt x="296" y="366"/>
                </a:lnTo>
                <a:lnTo>
                  <a:pt x="296" y="363"/>
                </a:lnTo>
                <a:lnTo>
                  <a:pt x="296" y="363"/>
                </a:lnTo>
                <a:lnTo>
                  <a:pt x="296" y="363"/>
                </a:lnTo>
                <a:lnTo>
                  <a:pt x="294" y="363"/>
                </a:lnTo>
                <a:lnTo>
                  <a:pt x="294" y="361"/>
                </a:lnTo>
                <a:lnTo>
                  <a:pt x="293" y="361"/>
                </a:lnTo>
                <a:lnTo>
                  <a:pt x="293" y="361"/>
                </a:lnTo>
                <a:lnTo>
                  <a:pt x="293" y="366"/>
                </a:lnTo>
                <a:lnTo>
                  <a:pt x="294" y="367"/>
                </a:lnTo>
                <a:lnTo>
                  <a:pt x="296" y="367"/>
                </a:lnTo>
                <a:lnTo>
                  <a:pt x="296" y="367"/>
                </a:lnTo>
                <a:close/>
                <a:moveTo>
                  <a:pt x="418" y="366"/>
                </a:moveTo>
                <a:lnTo>
                  <a:pt x="418" y="366"/>
                </a:lnTo>
                <a:lnTo>
                  <a:pt x="419" y="364"/>
                </a:lnTo>
                <a:lnTo>
                  <a:pt x="421" y="363"/>
                </a:lnTo>
                <a:lnTo>
                  <a:pt x="421" y="363"/>
                </a:lnTo>
                <a:lnTo>
                  <a:pt x="418" y="361"/>
                </a:lnTo>
                <a:lnTo>
                  <a:pt x="416" y="361"/>
                </a:lnTo>
                <a:lnTo>
                  <a:pt x="416" y="361"/>
                </a:lnTo>
                <a:lnTo>
                  <a:pt x="418" y="366"/>
                </a:lnTo>
                <a:lnTo>
                  <a:pt x="418" y="366"/>
                </a:lnTo>
                <a:close/>
                <a:moveTo>
                  <a:pt x="444" y="361"/>
                </a:moveTo>
                <a:lnTo>
                  <a:pt x="444" y="361"/>
                </a:lnTo>
                <a:lnTo>
                  <a:pt x="439" y="361"/>
                </a:lnTo>
                <a:lnTo>
                  <a:pt x="439" y="361"/>
                </a:lnTo>
                <a:lnTo>
                  <a:pt x="439" y="364"/>
                </a:lnTo>
                <a:lnTo>
                  <a:pt x="441" y="364"/>
                </a:lnTo>
                <a:lnTo>
                  <a:pt x="444" y="364"/>
                </a:lnTo>
                <a:lnTo>
                  <a:pt x="444" y="361"/>
                </a:lnTo>
                <a:lnTo>
                  <a:pt x="444" y="361"/>
                </a:lnTo>
                <a:close/>
                <a:moveTo>
                  <a:pt x="280" y="364"/>
                </a:moveTo>
                <a:lnTo>
                  <a:pt x="280" y="364"/>
                </a:lnTo>
                <a:lnTo>
                  <a:pt x="284" y="364"/>
                </a:lnTo>
                <a:lnTo>
                  <a:pt x="285" y="364"/>
                </a:lnTo>
                <a:lnTo>
                  <a:pt x="285" y="363"/>
                </a:lnTo>
                <a:lnTo>
                  <a:pt x="285" y="363"/>
                </a:lnTo>
                <a:lnTo>
                  <a:pt x="282" y="363"/>
                </a:lnTo>
                <a:lnTo>
                  <a:pt x="280" y="364"/>
                </a:lnTo>
                <a:lnTo>
                  <a:pt x="280" y="364"/>
                </a:lnTo>
                <a:close/>
                <a:moveTo>
                  <a:pt x="236" y="364"/>
                </a:moveTo>
                <a:lnTo>
                  <a:pt x="236" y="364"/>
                </a:lnTo>
                <a:lnTo>
                  <a:pt x="238" y="366"/>
                </a:lnTo>
                <a:lnTo>
                  <a:pt x="238" y="366"/>
                </a:lnTo>
                <a:lnTo>
                  <a:pt x="238" y="366"/>
                </a:lnTo>
                <a:lnTo>
                  <a:pt x="239" y="364"/>
                </a:lnTo>
                <a:lnTo>
                  <a:pt x="241" y="364"/>
                </a:lnTo>
                <a:lnTo>
                  <a:pt x="241" y="364"/>
                </a:lnTo>
                <a:lnTo>
                  <a:pt x="239" y="363"/>
                </a:lnTo>
                <a:lnTo>
                  <a:pt x="236" y="364"/>
                </a:lnTo>
                <a:lnTo>
                  <a:pt x="236" y="364"/>
                </a:lnTo>
                <a:close/>
                <a:moveTo>
                  <a:pt x="495" y="364"/>
                </a:moveTo>
                <a:lnTo>
                  <a:pt x="495" y="364"/>
                </a:lnTo>
                <a:lnTo>
                  <a:pt x="495" y="364"/>
                </a:lnTo>
                <a:lnTo>
                  <a:pt x="499" y="366"/>
                </a:lnTo>
                <a:lnTo>
                  <a:pt x="500" y="364"/>
                </a:lnTo>
                <a:lnTo>
                  <a:pt x="502" y="364"/>
                </a:lnTo>
                <a:lnTo>
                  <a:pt x="502" y="364"/>
                </a:lnTo>
                <a:lnTo>
                  <a:pt x="499" y="363"/>
                </a:lnTo>
                <a:lnTo>
                  <a:pt x="495" y="364"/>
                </a:lnTo>
                <a:lnTo>
                  <a:pt x="495" y="364"/>
                </a:lnTo>
                <a:close/>
                <a:moveTo>
                  <a:pt x="531" y="372"/>
                </a:moveTo>
                <a:lnTo>
                  <a:pt x="531" y="372"/>
                </a:lnTo>
                <a:lnTo>
                  <a:pt x="538" y="373"/>
                </a:lnTo>
                <a:lnTo>
                  <a:pt x="538" y="373"/>
                </a:lnTo>
                <a:lnTo>
                  <a:pt x="540" y="369"/>
                </a:lnTo>
                <a:lnTo>
                  <a:pt x="538" y="364"/>
                </a:lnTo>
                <a:lnTo>
                  <a:pt x="538" y="364"/>
                </a:lnTo>
                <a:lnTo>
                  <a:pt x="537" y="364"/>
                </a:lnTo>
                <a:lnTo>
                  <a:pt x="534" y="364"/>
                </a:lnTo>
                <a:lnTo>
                  <a:pt x="532" y="363"/>
                </a:lnTo>
                <a:lnTo>
                  <a:pt x="531" y="363"/>
                </a:lnTo>
                <a:lnTo>
                  <a:pt x="531" y="363"/>
                </a:lnTo>
                <a:lnTo>
                  <a:pt x="529" y="367"/>
                </a:lnTo>
                <a:lnTo>
                  <a:pt x="531" y="372"/>
                </a:lnTo>
                <a:lnTo>
                  <a:pt x="531" y="372"/>
                </a:lnTo>
                <a:close/>
                <a:moveTo>
                  <a:pt x="590" y="370"/>
                </a:moveTo>
                <a:lnTo>
                  <a:pt x="590" y="370"/>
                </a:lnTo>
                <a:lnTo>
                  <a:pt x="592" y="370"/>
                </a:lnTo>
                <a:lnTo>
                  <a:pt x="592" y="370"/>
                </a:lnTo>
                <a:lnTo>
                  <a:pt x="593" y="369"/>
                </a:lnTo>
                <a:lnTo>
                  <a:pt x="593" y="367"/>
                </a:lnTo>
                <a:lnTo>
                  <a:pt x="593" y="364"/>
                </a:lnTo>
                <a:lnTo>
                  <a:pt x="592" y="363"/>
                </a:lnTo>
                <a:lnTo>
                  <a:pt x="592" y="363"/>
                </a:lnTo>
                <a:lnTo>
                  <a:pt x="590" y="367"/>
                </a:lnTo>
                <a:lnTo>
                  <a:pt x="590" y="369"/>
                </a:lnTo>
                <a:lnTo>
                  <a:pt x="590" y="370"/>
                </a:lnTo>
                <a:lnTo>
                  <a:pt x="590" y="370"/>
                </a:lnTo>
                <a:close/>
                <a:moveTo>
                  <a:pt x="224" y="366"/>
                </a:moveTo>
                <a:lnTo>
                  <a:pt x="224" y="366"/>
                </a:lnTo>
                <a:lnTo>
                  <a:pt x="229" y="366"/>
                </a:lnTo>
                <a:lnTo>
                  <a:pt x="230" y="366"/>
                </a:lnTo>
                <a:lnTo>
                  <a:pt x="232" y="364"/>
                </a:lnTo>
                <a:lnTo>
                  <a:pt x="232" y="364"/>
                </a:lnTo>
                <a:lnTo>
                  <a:pt x="229" y="364"/>
                </a:lnTo>
                <a:lnTo>
                  <a:pt x="227" y="364"/>
                </a:lnTo>
                <a:lnTo>
                  <a:pt x="226" y="364"/>
                </a:lnTo>
                <a:lnTo>
                  <a:pt x="226" y="364"/>
                </a:lnTo>
                <a:lnTo>
                  <a:pt x="226" y="364"/>
                </a:lnTo>
                <a:lnTo>
                  <a:pt x="224" y="364"/>
                </a:lnTo>
                <a:lnTo>
                  <a:pt x="224" y="366"/>
                </a:lnTo>
                <a:lnTo>
                  <a:pt x="224" y="366"/>
                </a:lnTo>
                <a:lnTo>
                  <a:pt x="224" y="366"/>
                </a:lnTo>
                <a:close/>
                <a:moveTo>
                  <a:pt x="517" y="369"/>
                </a:moveTo>
                <a:lnTo>
                  <a:pt x="517" y="369"/>
                </a:lnTo>
                <a:lnTo>
                  <a:pt x="517" y="367"/>
                </a:lnTo>
                <a:lnTo>
                  <a:pt x="517" y="366"/>
                </a:lnTo>
                <a:lnTo>
                  <a:pt x="517" y="364"/>
                </a:lnTo>
                <a:lnTo>
                  <a:pt x="517" y="364"/>
                </a:lnTo>
                <a:lnTo>
                  <a:pt x="514" y="364"/>
                </a:lnTo>
                <a:lnTo>
                  <a:pt x="514" y="366"/>
                </a:lnTo>
                <a:lnTo>
                  <a:pt x="514" y="366"/>
                </a:lnTo>
                <a:lnTo>
                  <a:pt x="515" y="369"/>
                </a:lnTo>
                <a:lnTo>
                  <a:pt x="517" y="369"/>
                </a:lnTo>
                <a:lnTo>
                  <a:pt x="517" y="369"/>
                </a:lnTo>
                <a:lnTo>
                  <a:pt x="517" y="369"/>
                </a:lnTo>
                <a:close/>
                <a:moveTo>
                  <a:pt x="262" y="366"/>
                </a:moveTo>
                <a:lnTo>
                  <a:pt x="262" y="366"/>
                </a:lnTo>
                <a:lnTo>
                  <a:pt x="268" y="367"/>
                </a:lnTo>
                <a:lnTo>
                  <a:pt x="274" y="366"/>
                </a:lnTo>
                <a:lnTo>
                  <a:pt x="274" y="366"/>
                </a:lnTo>
                <a:lnTo>
                  <a:pt x="273" y="364"/>
                </a:lnTo>
                <a:lnTo>
                  <a:pt x="268" y="364"/>
                </a:lnTo>
                <a:lnTo>
                  <a:pt x="262" y="366"/>
                </a:lnTo>
                <a:lnTo>
                  <a:pt x="262" y="366"/>
                </a:lnTo>
                <a:close/>
                <a:moveTo>
                  <a:pt x="750" y="404"/>
                </a:moveTo>
                <a:lnTo>
                  <a:pt x="750" y="404"/>
                </a:lnTo>
                <a:lnTo>
                  <a:pt x="753" y="395"/>
                </a:lnTo>
                <a:lnTo>
                  <a:pt x="755" y="385"/>
                </a:lnTo>
                <a:lnTo>
                  <a:pt x="755" y="375"/>
                </a:lnTo>
                <a:lnTo>
                  <a:pt x="752" y="366"/>
                </a:lnTo>
                <a:lnTo>
                  <a:pt x="752" y="366"/>
                </a:lnTo>
                <a:lnTo>
                  <a:pt x="750" y="384"/>
                </a:lnTo>
                <a:lnTo>
                  <a:pt x="750" y="393"/>
                </a:lnTo>
                <a:lnTo>
                  <a:pt x="750" y="404"/>
                </a:lnTo>
                <a:lnTo>
                  <a:pt x="750" y="404"/>
                </a:lnTo>
                <a:close/>
                <a:moveTo>
                  <a:pt x="137" y="366"/>
                </a:moveTo>
                <a:lnTo>
                  <a:pt x="137" y="366"/>
                </a:lnTo>
                <a:lnTo>
                  <a:pt x="136" y="372"/>
                </a:lnTo>
                <a:lnTo>
                  <a:pt x="136" y="376"/>
                </a:lnTo>
                <a:lnTo>
                  <a:pt x="136" y="378"/>
                </a:lnTo>
                <a:lnTo>
                  <a:pt x="136" y="378"/>
                </a:lnTo>
                <a:lnTo>
                  <a:pt x="137" y="375"/>
                </a:lnTo>
                <a:lnTo>
                  <a:pt x="140" y="372"/>
                </a:lnTo>
                <a:lnTo>
                  <a:pt x="142" y="369"/>
                </a:lnTo>
                <a:lnTo>
                  <a:pt x="142" y="367"/>
                </a:lnTo>
                <a:lnTo>
                  <a:pt x="140" y="366"/>
                </a:lnTo>
                <a:lnTo>
                  <a:pt x="140" y="366"/>
                </a:lnTo>
                <a:lnTo>
                  <a:pt x="140" y="367"/>
                </a:lnTo>
                <a:lnTo>
                  <a:pt x="137" y="366"/>
                </a:lnTo>
                <a:lnTo>
                  <a:pt x="137" y="366"/>
                </a:lnTo>
                <a:close/>
                <a:moveTo>
                  <a:pt x="473" y="367"/>
                </a:moveTo>
                <a:lnTo>
                  <a:pt x="473" y="367"/>
                </a:lnTo>
                <a:lnTo>
                  <a:pt x="473" y="369"/>
                </a:lnTo>
                <a:lnTo>
                  <a:pt x="473" y="369"/>
                </a:lnTo>
                <a:lnTo>
                  <a:pt x="479" y="370"/>
                </a:lnTo>
                <a:lnTo>
                  <a:pt x="480" y="369"/>
                </a:lnTo>
                <a:lnTo>
                  <a:pt x="480" y="366"/>
                </a:lnTo>
                <a:lnTo>
                  <a:pt x="480" y="366"/>
                </a:lnTo>
                <a:lnTo>
                  <a:pt x="477" y="366"/>
                </a:lnTo>
                <a:lnTo>
                  <a:pt x="473" y="367"/>
                </a:lnTo>
                <a:lnTo>
                  <a:pt x="473" y="367"/>
                </a:lnTo>
                <a:close/>
                <a:moveTo>
                  <a:pt x="543" y="375"/>
                </a:moveTo>
                <a:lnTo>
                  <a:pt x="543" y="375"/>
                </a:lnTo>
                <a:lnTo>
                  <a:pt x="549" y="376"/>
                </a:lnTo>
                <a:lnTo>
                  <a:pt x="549" y="376"/>
                </a:lnTo>
                <a:lnTo>
                  <a:pt x="549" y="369"/>
                </a:lnTo>
                <a:lnTo>
                  <a:pt x="549" y="369"/>
                </a:lnTo>
                <a:lnTo>
                  <a:pt x="546" y="367"/>
                </a:lnTo>
                <a:lnTo>
                  <a:pt x="543" y="366"/>
                </a:lnTo>
                <a:lnTo>
                  <a:pt x="543" y="366"/>
                </a:lnTo>
                <a:lnTo>
                  <a:pt x="543" y="370"/>
                </a:lnTo>
                <a:lnTo>
                  <a:pt x="543" y="375"/>
                </a:lnTo>
                <a:lnTo>
                  <a:pt x="543" y="375"/>
                </a:lnTo>
                <a:close/>
                <a:moveTo>
                  <a:pt x="194" y="381"/>
                </a:moveTo>
                <a:lnTo>
                  <a:pt x="194" y="381"/>
                </a:lnTo>
                <a:lnTo>
                  <a:pt x="200" y="375"/>
                </a:lnTo>
                <a:lnTo>
                  <a:pt x="201" y="372"/>
                </a:lnTo>
                <a:lnTo>
                  <a:pt x="201" y="369"/>
                </a:lnTo>
                <a:lnTo>
                  <a:pt x="201" y="369"/>
                </a:lnTo>
                <a:lnTo>
                  <a:pt x="198" y="369"/>
                </a:lnTo>
                <a:lnTo>
                  <a:pt x="197" y="367"/>
                </a:lnTo>
                <a:lnTo>
                  <a:pt x="197" y="367"/>
                </a:lnTo>
                <a:lnTo>
                  <a:pt x="194" y="375"/>
                </a:lnTo>
                <a:lnTo>
                  <a:pt x="192" y="378"/>
                </a:lnTo>
                <a:lnTo>
                  <a:pt x="194" y="381"/>
                </a:lnTo>
                <a:lnTo>
                  <a:pt x="194" y="381"/>
                </a:lnTo>
                <a:close/>
                <a:moveTo>
                  <a:pt x="564" y="369"/>
                </a:moveTo>
                <a:lnTo>
                  <a:pt x="564" y="369"/>
                </a:lnTo>
                <a:lnTo>
                  <a:pt x="563" y="369"/>
                </a:lnTo>
                <a:lnTo>
                  <a:pt x="561" y="369"/>
                </a:lnTo>
                <a:lnTo>
                  <a:pt x="559" y="367"/>
                </a:lnTo>
                <a:lnTo>
                  <a:pt x="558" y="369"/>
                </a:lnTo>
                <a:lnTo>
                  <a:pt x="558" y="369"/>
                </a:lnTo>
                <a:lnTo>
                  <a:pt x="561" y="370"/>
                </a:lnTo>
                <a:lnTo>
                  <a:pt x="564" y="370"/>
                </a:lnTo>
                <a:lnTo>
                  <a:pt x="564" y="369"/>
                </a:lnTo>
                <a:lnTo>
                  <a:pt x="564" y="369"/>
                </a:lnTo>
                <a:close/>
                <a:moveTo>
                  <a:pt x="168" y="369"/>
                </a:moveTo>
                <a:lnTo>
                  <a:pt x="168" y="369"/>
                </a:lnTo>
                <a:lnTo>
                  <a:pt x="168" y="387"/>
                </a:lnTo>
                <a:lnTo>
                  <a:pt x="168" y="396"/>
                </a:lnTo>
                <a:lnTo>
                  <a:pt x="169" y="405"/>
                </a:lnTo>
                <a:lnTo>
                  <a:pt x="169" y="405"/>
                </a:lnTo>
                <a:lnTo>
                  <a:pt x="175" y="396"/>
                </a:lnTo>
                <a:lnTo>
                  <a:pt x="180" y="388"/>
                </a:lnTo>
                <a:lnTo>
                  <a:pt x="180" y="388"/>
                </a:lnTo>
                <a:lnTo>
                  <a:pt x="178" y="378"/>
                </a:lnTo>
                <a:lnTo>
                  <a:pt x="177" y="369"/>
                </a:lnTo>
                <a:lnTo>
                  <a:pt x="177" y="369"/>
                </a:lnTo>
                <a:lnTo>
                  <a:pt x="172" y="369"/>
                </a:lnTo>
                <a:lnTo>
                  <a:pt x="168" y="369"/>
                </a:lnTo>
                <a:lnTo>
                  <a:pt x="168" y="369"/>
                </a:lnTo>
                <a:close/>
                <a:moveTo>
                  <a:pt x="184" y="382"/>
                </a:moveTo>
                <a:lnTo>
                  <a:pt x="184" y="382"/>
                </a:lnTo>
                <a:lnTo>
                  <a:pt x="186" y="375"/>
                </a:lnTo>
                <a:lnTo>
                  <a:pt x="184" y="372"/>
                </a:lnTo>
                <a:lnTo>
                  <a:pt x="183" y="369"/>
                </a:lnTo>
                <a:lnTo>
                  <a:pt x="183" y="369"/>
                </a:lnTo>
                <a:lnTo>
                  <a:pt x="183" y="375"/>
                </a:lnTo>
                <a:lnTo>
                  <a:pt x="183" y="379"/>
                </a:lnTo>
                <a:lnTo>
                  <a:pt x="184" y="382"/>
                </a:lnTo>
                <a:lnTo>
                  <a:pt x="184" y="382"/>
                </a:lnTo>
                <a:close/>
                <a:moveTo>
                  <a:pt x="136" y="387"/>
                </a:moveTo>
                <a:lnTo>
                  <a:pt x="136" y="387"/>
                </a:lnTo>
                <a:lnTo>
                  <a:pt x="136" y="396"/>
                </a:lnTo>
                <a:lnTo>
                  <a:pt x="137" y="405"/>
                </a:lnTo>
                <a:lnTo>
                  <a:pt x="139" y="414"/>
                </a:lnTo>
                <a:lnTo>
                  <a:pt x="140" y="425"/>
                </a:lnTo>
                <a:lnTo>
                  <a:pt x="140" y="425"/>
                </a:lnTo>
                <a:lnTo>
                  <a:pt x="145" y="424"/>
                </a:lnTo>
                <a:lnTo>
                  <a:pt x="149" y="424"/>
                </a:lnTo>
                <a:lnTo>
                  <a:pt x="149" y="424"/>
                </a:lnTo>
                <a:lnTo>
                  <a:pt x="149" y="398"/>
                </a:lnTo>
                <a:lnTo>
                  <a:pt x="148" y="370"/>
                </a:lnTo>
                <a:lnTo>
                  <a:pt x="148" y="370"/>
                </a:lnTo>
                <a:lnTo>
                  <a:pt x="146" y="369"/>
                </a:lnTo>
                <a:lnTo>
                  <a:pt x="146" y="369"/>
                </a:lnTo>
                <a:lnTo>
                  <a:pt x="143" y="373"/>
                </a:lnTo>
                <a:lnTo>
                  <a:pt x="140" y="378"/>
                </a:lnTo>
                <a:lnTo>
                  <a:pt x="137" y="382"/>
                </a:lnTo>
                <a:lnTo>
                  <a:pt x="136" y="387"/>
                </a:lnTo>
                <a:lnTo>
                  <a:pt x="136" y="387"/>
                </a:lnTo>
                <a:close/>
                <a:moveTo>
                  <a:pt x="162" y="414"/>
                </a:moveTo>
                <a:lnTo>
                  <a:pt x="162" y="414"/>
                </a:lnTo>
                <a:lnTo>
                  <a:pt x="163" y="411"/>
                </a:lnTo>
                <a:lnTo>
                  <a:pt x="165" y="407"/>
                </a:lnTo>
                <a:lnTo>
                  <a:pt x="163" y="396"/>
                </a:lnTo>
                <a:lnTo>
                  <a:pt x="162" y="385"/>
                </a:lnTo>
                <a:lnTo>
                  <a:pt x="163" y="381"/>
                </a:lnTo>
                <a:lnTo>
                  <a:pt x="163" y="376"/>
                </a:lnTo>
                <a:lnTo>
                  <a:pt x="163" y="376"/>
                </a:lnTo>
                <a:lnTo>
                  <a:pt x="162" y="375"/>
                </a:lnTo>
                <a:lnTo>
                  <a:pt x="162" y="373"/>
                </a:lnTo>
                <a:lnTo>
                  <a:pt x="162" y="369"/>
                </a:lnTo>
                <a:lnTo>
                  <a:pt x="162" y="369"/>
                </a:lnTo>
                <a:lnTo>
                  <a:pt x="159" y="369"/>
                </a:lnTo>
                <a:lnTo>
                  <a:pt x="159" y="369"/>
                </a:lnTo>
                <a:lnTo>
                  <a:pt x="159" y="391"/>
                </a:lnTo>
                <a:lnTo>
                  <a:pt x="162" y="414"/>
                </a:lnTo>
                <a:lnTo>
                  <a:pt x="162" y="414"/>
                </a:lnTo>
                <a:close/>
                <a:moveTo>
                  <a:pt x="431" y="370"/>
                </a:moveTo>
                <a:lnTo>
                  <a:pt x="431" y="370"/>
                </a:lnTo>
                <a:lnTo>
                  <a:pt x="433" y="372"/>
                </a:lnTo>
                <a:lnTo>
                  <a:pt x="434" y="373"/>
                </a:lnTo>
                <a:lnTo>
                  <a:pt x="434" y="373"/>
                </a:lnTo>
                <a:lnTo>
                  <a:pt x="434" y="372"/>
                </a:lnTo>
                <a:lnTo>
                  <a:pt x="434" y="369"/>
                </a:lnTo>
                <a:lnTo>
                  <a:pt x="434" y="369"/>
                </a:lnTo>
                <a:lnTo>
                  <a:pt x="431" y="370"/>
                </a:lnTo>
                <a:lnTo>
                  <a:pt x="431" y="370"/>
                </a:lnTo>
                <a:close/>
                <a:moveTo>
                  <a:pt x="450" y="375"/>
                </a:moveTo>
                <a:lnTo>
                  <a:pt x="450" y="375"/>
                </a:lnTo>
                <a:lnTo>
                  <a:pt x="445" y="370"/>
                </a:lnTo>
                <a:lnTo>
                  <a:pt x="444" y="370"/>
                </a:lnTo>
                <a:lnTo>
                  <a:pt x="441" y="369"/>
                </a:lnTo>
                <a:lnTo>
                  <a:pt x="441" y="369"/>
                </a:lnTo>
                <a:lnTo>
                  <a:pt x="441" y="373"/>
                </a:lnTo>
                <a:lnTo>
                  <a:pt x="442" y="375"/>
                </a:lnTo>
                <a:lnTo>
                  <a:pt x="447" y="376"/>
                </a:lnTo>
                <a:lnTo>
                  <a:pt x="450" y="375"/>
                </a:lnTo>
                <a:lnTo>
                  <a:pt x="450" y="375"/>
                </a:lnTo>
                <a:close/>
                <a:moveTo>
                  <a:pt x="207" y="375"/>
                </a:moveTo>
                <a:lnTo>
                  <a:pt x="207" y="375"/>
                </a:lnTo>
                <a:lnTo>
                  <a:pt x="210" y="375"/>
                </a:lnTo>
                <a:lnTo>
                  <a:pt x="212" y="373"/>
                </a:lnTo>
                <a:lnTo>
                  <a:pt x="212" y="373"/>
                </a:lnTo>
                <a:lnTo>
                  <a:pt x="210" y="372"/>
                </a:lnTo>
                <a:lnTo>
                  <a:pt x="210" y="370"/>
                </a:lnTo>
                <a:lnTo>
                  <a:pt x="210" y="370"/>
                </a:lnTo>
                <a:lnTo>
                  <a:pt x="207" y="370"/>
                </a:lnTo>
                <a:lnTo>
                  <a:pt x="207" y="370"/>
                </a:lnTo>
                <a:lnTo>
                  <a:pt x="207" y="375"/>
                </a:lnTo>
                <a:lnTo>
                  <a:pt x="207" y="375"/>
                </a:lnTo>
                <a:close/>
                <a:moveTo>
                  <a:pt x="491" y="378"/>
                </a:moveTo>
                <a:lnTo>
                  <a:pt x="491" y="378"/>
                </a:lnTo>
                <a:lnTo>
                  <a:pt x="497" y="379"/>
                </a:lnTo>
                <a:lnTo>
                  <a:pt x="502" y="381"/>
                </a:lnTo>
                <a:lnTo>
                  <a:pt x="508" y="381"/>
                </a:lnTo>
                <a:lnTo>
                  <a:pt x="511" y="381"/>
                </a:lnTo>
                <a:lnTo>
                  <a:pt x="512" y="379"/>
                </a:lnTo>
                <a:lnTo>
                  <a:pt x="512" y="379"/>
                </a:lnTo>
                <a:lnTo>
                  <a:pt x="511" y="372"/>
                </a:lnTo>
                <a:lnTo>
                  <a:pt x="511" y="372"/>
                </a:lnTo>
                <a:lnTo>
                  <a:pt x="505" y="372"/>
                </a:lnTo>
                <a:lnTo>
                  <a:pt x="497" y="370"/>
                </a:lnTo>
                <a:lnTo>
                  <a:pt x="494" y="370"/>
                </a:lnTo>
                <a:lnTo>
                  <a:pt x="492" y="372"/>
                </a:lnTo>
                <a:lnTo>
                  <a:pt x="491" y="373"/>
                </a:lnTo>
                <a:lnTo>
                  <a:pt x="491" y="378"/>
                </a:lnTo>
                <a:lnTo>
                  <a:pt x="491" y="378"/>
                </a:lnTo>
                <a:close/>
                <a:moveTo>
                  <a:pt x="261" y="372"/>
                </a:moveTo>
                <a:lnTo>
                  <a:pt x="261" y="372"/>
                </a:lnTo>
                <a:lnTo>
                  <a:pt x="264" y="387"/>
                </a:lnTo>
                <a:lnTo>
                  <a:pt x="264" y="387"/>
                </a:lnTo>
                <a:lnTo>
                  <a:pt x="268" y="384"/>
                </a:lnTo>
                <a:lnTo>
                  <a:pt x="271" y="381"/>
                </a:lnTo>
                <a:lnTo>
                  <a:pt x="276" y="373"/>
                </a:lnTo>
                <a:lnTo>
                  <a:pt x="276" y="373"/>
                </a:lnTo>
                <a:lnTo>
                  <a:pt x="268" y="372"/>
                </a:lnTo>
                <a:lnTo>
                  <a:pt x="261" y="372"/>
                </a:lnTo>
                <a:lnTo>
                  <a:pt x="261" y="372"/>
                </a:lnTo>
                <a:close/>
                <a:moveTo>
                  <a:pt x="404" y="381"/>
                </a:moveTo>
                <a:lnTo>
                  <a:pt x="404" y="381"/>
                </a:lnTo>
                <a:lnTo>
                  <a:pt x="406" y="378"/>
                </a:lnTo>
                <a:lnTo>
                  <a:pt x="406" y="375"/>
                </a:lnTo>
                <a:lnTo>
                  <a:pt x="404" y="372"/>
                </a:lnTo>
                <a:lnTo>
                  <a:pt x="401" y="370"/>
                </a:lnTo>
                <a:lnTo>
                  <a:pt x="401" y="370"/>
                </a:lnTo>
                <a:lnTo>
                  <a:pt x="402" y="376"/>
                </a:lnTo>
                <a:lnTo>
                  <a:pt x="404" y="381"/>
                </a:lnTo>
                <a:lnTo>
                  <a:pt x="404" y="381"/>
                </a:lnTo>
                <a:close/>
                <a:moveTo>
                  <a:pt x="567" y="375"/>
                </a:moveTo>
                <a:lnTo>
                  <a:pt x="567" y="375"/>
                </a:lnTo>
                <a:lnTo>
                  <a:pt x="569" y="375"/>
                </a:lnTo>
                <a:lnTo>
                  <a:pt x="570" y="375"/>
                </a:lnTo>
                <a:lnTo>
                  <a:pt x="570" y="375"/>
                </a:lnTo>
                <a:lnTo>
                  <a:pt x="570" y="373"/>
                </a:lnTo>
                <a:lnTo>
                  <a:pt x="570" y="373"/>
                </a:lnTo>
                <a:lnTo>
                  <a:pt x="572" y="370"/>
                </a:lnTo>
                <a:lnTo>
                  <a:pt x="572" y="370"/>
                </a:lnTo>
                <a:lnTo>
                  <a:pt x="569" y="370"/>
                </a:lnTo>
                <a:lnTo>
                  <a:pt x="569" y="372"/>
                </a:lnTo>
                <a:lnTo>
                  <a:pt x="567" y="375"/>
                </a:lnTo>
                <a:lnTo>
                  <a:pt x="567" y="375"/>
                </a:lnTo>
                <a:close/>
                <a:moveTo>
                  <a:pt x="47" y="411"/>
                </a:moveTo>
                <a:lnTo>
                  <a:pt x="47" y="411"/>
                </a:lnTo>
                <a:lnTo>
                  <a:pt x="44" y="401"/>
                </a:lnTo>
                <a:lnTo>
                  <a:pt x="43" y="390"/>
                </a:lnTo>
                <a:lnTo>
                  <a:pt x="37" y="372"/>
                </a:lnTo>
                <a:lnTo>
                  <a:pt x="37" y="372"/>
                </a:lnTo>
                <a:lnTo>
                  <a:pt x="37" y="382"/>
                </a:lnTo>
                <a:lnTo>
                  <a:pt x="40" y="393"/>
                </a:lnTo>
                <a:lnTo>
                  <a:pt x="47" y="411"/>
                </a:lnTo>
                <a:lnTo>
                  <a:pt x="47" y="411"/>
                </a:lnTo>
                <a:close/>
                <a:moveTo>
                  <a:pt x="64" y="419"/>
                </a:moveTo>
                <a:lnTo>
                  <a:pt x="64" y="419"/>
                </a:lnTo>
                <a:lnTo>
                  <a:pt x="67" y="408"/>
                </a:lnTo>
                <a:lnTo>
                  <a:pt x="67" y="398"/>
                </a:lnTo>
                <a:lnTo>
                  <a:pt x="67" y="385"/>
                </a:lnTo>
                <a:lnTo>
                  <a:pt x="69" y="375"/>
                </a:lnTo>
                <a:lnTo>
                  <a:pt x="69" y="375"/>
                </a:lnTo>
                <a:lnTo>
                  <a:pt x="67" y="372"/>
                </a:lnTo>
                <a:lnTo>
                  <a:pt x="67" y="372"/>
                </a:lnTo>
                <a:lnTo>
                  <a:pt x="65" y="372"/>
                </a:lnTo>
                <a:lnTo>
                  <a:pt x="65" y="372"/>
                </a:lnTo>
                <a:lnTo>
                  <a:pt x="62" y="384"/>
                </a:lnTo>
                <a:lnTo>
                  <a:pt x="61" y="396"/>
                </a:lnTo>
                <a:lnTo>
                  <a:pt x="61" y="408"/>
                </a:lnTo>
                <a:lnTo>
                  <a:pt x="62" y="414"/>
                </a:lnTo>
                <a:lnTo>
                  <a:pt x="64" y="419"/>
                </a:lnTo>
                <a:lnTo>
                  <a:pt x="64" y="419"/>
                </a:lnTo>
                <a:close/>
                <a:moveTo>
                  <a:pt x="247" y="396"/>
                </a:moveTo>
                <a:lnTo>
                  <a:pt x="247" y="396"/>
                </a:lnTo>
                <a:lnTo>
                  <a:pt x="253" y="395"/>
                </a:lnTo>
                <a:lnTo>
                  <a:pt x="253" y="395"/>
                </a:lnTo>
                <a:lnTo>
                  <a:pt x="245" y="372"/>
                </a:lnTo>
                <a:lnTo>
                  <a:pt x="245" y="372"/>
                </a:lnTo>
                <a:lnTo>
                  <a:pt x="244" y="372"/>
                </a:lnTo>
                <a:lnTo>
                  <a:pt x="244" y="372"/>
                </a:lnTo>
                <a:lnTo>
                  <a:pt x="244" y="378"/>
                </a:lnTo>
                <a:lnTo>
                  <a:pt x="244" y="384"/>
                </a:lnTo>
                <a:lnTo>
                  <a:pt x="247" y="396"/>
                </a:lnTo>
                <a:lnTo>
                  <a:pt x="247" y="396"/>
                </a:lnTo>
                <a:close/>
                <a:moveTo>
                  <a:pt x="279" y="378"/>
                </a:moveTo>
                <a:lnTo>
                  <a:pt x="279" y="378"/>
                </a:lnTo>
                <a:lnTo>
                  <a:pt x="280" y="379"/>
                </a:lnTo>
                <a:lnTo>
                  <a:pt x="282" y="384"/>
                </a:lnTo>
                <a:lnTo>
                  <a:pt x="282" y="387"/>
                </a:lnTo>
                <a:lnTo>
                  <a:pt x="284" y="388"/>
                </a:lnTo>
                <a:lnTo>
                  <a:pt x="284" y="388"/>
                </a:lnTo>
                <a:lnTo>
                  <a:pt x="288" y="381"/>
                </a:lnTo>
                <a:lnTo>
                  <a:pt x="290" y="376"/>
                </a:lnTo>
                <a:lnTo>
                  <a:pt x="290" y="372"/>
                </a:lnTo>
                <a:lnTo>
                  <a:pt x="290" y="372"/>
                </a:lnTo>
                <a:lnTo>
                  <a:pt x="285" y="372"/>
                </a:lnTo>
                <a:lnTo>
                  <a:pt x="284" y="372"/>
                </a:lnTo>
                <a:lnTo>
                  <a:pt x="280" y="375"/>
                </a:lnTo>
                <a:lnTo>
                  <a:pt x="279" y="378"/>
                </a:lnTo>
                <a:lnTo>
                  <a:pt x="279" y="378"/>
                </a:lnTo>
                <a:close/>
                <a:moveTo>
                  <a:pt x="575" y="375"/>
                </a:moveTo>
                <a:lnTo>
                  <a:pt x="575" y="375"/>
                </a:lnTo>
                <a:lnTo>
                  <a:pt x="576" y="375"/>
                </a:lnTo>
                <a:lnTo>
                  <a:pt x="578" y="373"/>
                </a:lnTo>
                <a:lnTo>
                  <a:pt x="576" y="372"/>
                </a:lnTo>
                <a:lnTo>
                  <a:pt x="575" y="372"/>
                </a:lnTo>
                <a:lnTo>
                  <a:pt x="575" y="372"/>
                </a:lnTo>
                <a:lnTo>
                  <a:pt x="575" y="375"/>
                </a:lnTo>
                <a:lnTo>
                  <a:pt x="575" y="375"/>
                </a:lnTo>
                <a:close/>
                <a:moveTo>
                  <a:pt x="226" y="375"/>
                </a:moveTo>
                <a:lnTo>
                  <a:pt x="226" y="375"/>
                </a:lnTo>
                <a:lnTo>
                  <a:pt x="226" y="381"/>
                </a:lnTo>
                <a:lnTo>
                  <a:pt x="227" y="387"/>
                </a:lnTo>
                <a:lnTo>
                  <a:pt x="227" y="387"/>
                </a:lnTo>
                <a:lnTo>
                  <a:pt x="230" y="385"/>
                </a:lnTo>
                <a:lnTo>
                  <a:pt x="232" y="382"/>
                </a:lnTo>
                <a:lnTo>
                  <a:pt x="233" y="379"/>
                </a:lnTo>
                <a:lnTo>
                  <a:pt x="236" y="376"/>
                </a:lnTo>
                <a:lnTo>
                  <a:pt x="236" y="376"/>
                </a:lnTo>
                <a:lnTo>
                  <a:pt x="235" y="373"/>
                </a:lnTo>
                <a:lnTo>
                  <a:pt x="232" y="373"/>
                </a:lnTo>
                <a:lnTo>
                  <a:pt x="226" y="375"/>
                </a:lnTo>
                <a:lnTo>
                  <a:pt x="226" y="375"/>
                </a:lnTo>
                <a:close/>
                <a:moveTo>
                  <a:pt x="316" y="373"/>
                </a:moveTo>
                <a:lnTo>
                  <a:pt x="316" y="373"/>
                </a:lnTo>
                <a:lnTo>
                  <a:pt x="317" y="375"/>
                </a:lnTo>
                <a:lnTo>
                  <a:pt x="319" y="375"/>
                </a:lnTo>
                <a:lnTo>
                  <a:pt x="322" y="375"/>
                </a:lnTo>
                <a:lnTo>
                  <a:pt x="322" y="375"/>
                </a:lnTo>
                <a:lnTo>
                  <a:pt x="322" y="373"/>
                </a:lnTo>
                <a:lnTo>
                  <a:pt x="320" y="372"/>
                </a:lnTo>
                <a:lnTo>
                  <a:pt x="316" y="373"/>
                </a:lnTo>
                <a:lnTo>
                  <a:pt x="316" y="373"/>
                </a:lnTo>
                <a:close/>
                <a:moveTo>
                  <a:pt x="332" y="378"/>
                </a:moveTo>
                <a:lnTo>
                  <a:pt x="332" y="378"/>
                </a:lnTo>
                <a:lnTo>
                  <a:pt x="332" y="375"/>
                </a:lnTo>
                <a:lnTo>
                  <a:pt x="331" y="373"/>
                </a:lnTo>
                <a:lnTo>
                  <a:pt x="331" y="373"/>
                </a:lnTo>
                <a:lnTo>
                  <a:pt x="329" y="373"/>
                </a:lnTo>
                <a:lnTo>
                  <a:pt x="328" y="372"/>
                </a:lnTo>
                <a:lnTo>
                  <a:pt x="328" y="372"/>
                </a:lnTo>
                <a:lnTo>
                  <a:pt x="328" y="376"/>
                </a:lnTo>
                <a:lnTo>
                  <a:pt x="329" y="378"/>
                </a:lnTo>
                <a:lnTo>
                  <a:pt x="332" y="378"/>
                </a:lnTo>
                <a:lnTo>
                  <a:pt x="332" y="378"/>
                </a:lnTo>
                <a:close/>
                <a:moveTo>
                  <a:pt x="352" y="373"/>
                </a:moveTo>
                <a:lnTo>
                  <a:pt x="352" y="373"/>
                </a:lnTo>
                <a:lnTo>
                  <a:pt x="354" y="378"/>
                </a:lnTo>
                <a:lnTo>
                  <a:pt x="355" y="382"/>
                </a:lnTo>
                <a:lnTo>
                  <a:pt x="355" y="382"/>
                </a:lnTo>
                <a:lnTo>
                  <a:pt x="361" y="382"/>
                </a:lnTo>
                <a:lnTo>
                  <a:pt x="366" y="382"/>
                </a:lnTo>
                <a:lnTo>
                  <a:pt x="367" y="381"/>
                </a:lnTo>
                <a:lnTo>
                  <a:pt x="367" y="381"/>
                </a:lnTo>
                <a:lnTo>
                  <a:pt x="366" y="375"/>
                </a:lnTo>
                <a:lnTo>
                  <a:pt x="363" y="373"/>
                </a:lnTo>
                <a:lnTo>
                  <a:pt x="357" y="372"/>
                </a:lnTo>
                <a:lnTo>
                  <a:pt x="352" y="373"/>
                </a:lnTo>
                <a:lnTo>
                  <a:pt x="352" y="373"/>
                </a:lnTo>
                <a:close/>
                <a:moveTo>
                  <a:pt x="372" y="375"/>
                </a:moveTo>
                <a:lnTo>
                  <a:pt x="372" y="375"/>
                </a:lnTo>
                <a:lnTo>
                  <a:pt x="372" y="372"/>
                </a:lnTo>
                <a:lnTo>
                  <a:pt x="372" y="372"/>
                </a:lnTo>
                <a:lnTo>
                  <a:pt x="370" y="372"/>
                </a:lnTo>
                <a:lnTo>
                  <a:pt x="369" y="372"/>
                </a:lnTo>
                <a:lnTo>
                  <a:pt x="369" y="373"/>
                </a:lnTo>
                <a:lnTo>
                  <a:pt x="369" y="373"/>
                </a:lnTo>
                <a:lnTo>
                  <a:pt x="370" y="375"/>
                </a:lnTo>
                <a:lnTo>
                  <a:pt x="372" y="375"/>
                </a:lnTo>
                <a:lnTo>
                  <a:pt x="372" y="375"/>
                </a:lnTo>
                <a:close/>
                <a:moveTo>
                  <a:pt x="389" y="373"/>
                </a:moveTo>
                <a:lnTo>
                  <a:pt x="389" y="373"/>
                </a:lnTo>
                <a:lnTo>
                  <a:pt x="392" y="382"/>
                </a:lnTo>
                <a:lnTo>
                  <a:pt x="392" y="382"/>
                </a:lnTo>
                <a:lnTo>
                  <a:pt x="393" y="382"/>
                </a:lnTo>
                <a:lnTo>
                  <a:pt x="395" y="382"/>
                </a:lnTo>
                <a:lnTo>
                  <a:pt x="395" y="382"/>
                </a:lnTo>
                <a:lnTo>
                  <a:pt x="393" y="372"/>
                </a:lnTo>
                <a:lnTo>
                  <a:pt x="393" y="372"/>
                </a:lnTo>
                <a:lnTo>
                  <a:pt x="390" y="372"/>
                </a:lnTo>
                <a:lnTo>
                  <a:pt x="389" y="373"/>
                </a:lnTo>
                <a:lnTo>
                  <a:pt x="389" y="373"/>
                </a:lnTo>
                <a:close/>
                <a:moveTo>
                  <a:pt x="628" y="375"/>
                </a:moveTo>
                <a:lnTo>
                  <a:pt x="628" y="375"/>
                </a:lnTo>
                <a:lnTo>
                  <a:pt x="630" y="375"/>
                </a:lnTo>
                <a:lnTo>
                  <a:pt x="630" y="376"/>
                </a:lnTo>
                <a:lnTo>
                  <a:pt x="630" y="378"/>
                </a:lnTo>
                <a:lnTo>
                  <a:pt x="631" y="378"/>
                </a:lnTo>
                <a:lnTo>
                  <a:pt x="631" y="378"/>
                </a:lnTo>
                <a:lnTo>
                  <a:pt x="631" y="375"/>
                </a:lnTo>
                <a:lnTo>
                  <a:pt x="633" y="373"/>
                </a:lnTo>
                <a:lnTo>
                  <a:pt x="631" y="372"/>
                </a:lnTo>
                <a:lnTo>
                  <a:pt x="631" y="372"/>
                </a:lnTo>
                <a:lnTo>
                  <a:pt x="631" y="373"/>
                </a:lnTo>
                <a:lnTo>
                  <a:pt x="630" y="373"/>
                </a:lnTo>
                <a:lnTo>
                  <a:pt x="628" y="373"/>
                </a:lnTo>
                <a:lnTo>
                  <a:pt x="628" y="375"/>
                </a:lnTo>
                <a:lnTo>
                  <a:pt x="628" y="375"/>
                </a:lnTo>
                <a:close/>
                <a:moveTo>
                  <a:pt x="343" y="381"/>
                </a:moveTo>
                <a:lnTo>
                  <a:pt x="343" y="381"/>
                </a:lnTo>
                <a:lnTo>
                  <a:pt x="343" y="378"/>
                </a:lnTo>
                <a:lnTo>
                  <a:pt x="343" y="376"/>
                </a:lnTo>
                <a:lnTo>
                  <a:pt x="340" y="373"/>
                </a:lnTo>
                <a:lnTo>
                  <a:pt x="340" y="373"/>
                </a:lnTo>
                <a:lnTo>
                  <a:pt x="341" y="378"/>
                </a:lnTo>
                <a:lnTo>
                  <a:pt x="341" y="379"/>
                </a:lnTo>
                <a:lnTo>
                  <a:pt x="343" y="381"/>
                </a:lnTo>
                <a:lnTo>
                  <a:pt x="343" y="381"/>
                </a:lnTo>
                <a:close/>
                <a:moveTo>
                  <a:pt x="430" y="379"/>
                </a:moveTo>
                <a:lnTo>
                  <a:pt x="430" y="379"/>
                </a:lnTo>
                <a:lnTo>
                  <a:pt x="433" y="378"/>
                </a:lnTo>
                <a:lnTo>
                  <a:pt x="434" y="378"/>
                </a:lnTo>
                <a:lnTo>
                  <a:pt x="436" y="376"/>
                </a:lnTo>
                <a:lnTo>
                  <a:pt x="436" y="376"/>
                </a:lnTo>
                <a:lnTo>
                  <a:pt x="433" y="375"/>
                </a:lnTo>
                <a:lnTo>
                  <a:pt x="430" y="373"/>
                </a:lnTo>
                <a:lnTo>
                  <a:pt x="430" y="373"/>
                </a:lnTo>
                <a:lnTo>
                  <a:pt x="428" y="376"/>
                </a:lnTo>
                <a:lnTo>
                  <a:pt x="430" y="379"/>
                </a:lnTo>
                <a:lnTo>
                  <a:pt x="430" y="379"/>
                </a:lnTo>
                <a:close/>
                <a:moveTo>
                  <a:pt x="558" y="378"/>
                </a:moveTo>
                <a:lnTo>
                  <a:pt x="558" y="378"/>
                </a:lnTo>
                <a:lnTo>
                  <a:pt x="558" y="376"/>
                </a:lnTo>
                <a:lnTo>
                  <a:pt x="558" y="376"/>
                </a:lnTo>
                <a:lnTo>
                  <a:pt x="559" y="376"/>
                </a:lnTo>
                <a:lnTo>
                  <a:pt x="559" y="375"/>
                </a:lnTo>
                <a:lnTo>
                  <a:pt x="559" y="375"/>
                </a:lnTo>
                <a:lnTo>
                  <a:pt x="558" y="373"/>
                </a:lnTo>
                <a:lnTo>
                  <a:pt x="556" y="373"/>
                </a:lnTo>
                <a:lnTo>
                  <a:pt x="556" y="373"/>
                </a:lnTo>
                <a:lnTo>
                  <a:pt x="556" y="376"/>
                </a:lnTo>
                <a:lnTo>
                  <a:pt x="558" y="378"/>
                </a:lnTo>
                <a:lnTo>
                  <a:pt x="558" y="378"/>
                </a:lnTo>
                <a:close/>
                <a:moveTo>
                  <a:pt x="299" y="387"/>
                </a:moveTo>
                <a:lnTo>
                  <a:pt x="299" y="387"/>
                </a:lnTo>
                <a:lnTo>
                  <a:pt x="300" y="379"/>
                </a:lnTo>
                <a:lnTo>
                  <a:pt x="299" y="376"/>
                </a:lnTo>
                <a:lnTo>
                  <a:pt x="297" y="375"/>
                </a:lnTo>
                <a:lnTo>
                  <a:pt x="297" y="375"/>
                </a:lnTo>
                <a:lnTo>
                  <a:pt x="297" y="378"/>
                </a:lnTo>
                <a:lnTo>
                  <a:pt x="297" y="381"/>
                </a:lnTo>
                <a:lnTo>
                  <a:pt x="299" y="387"/>
                </a:lnTo>
                <a:lnTo>
                  <a:pt x="299" y="387"/>
                </a:lnTo>
                <a:close/>
                <a:moveTo>
                  <a:pt x="642" y="401"/>
                </a:moveTo>
                <a:lnTo>
                  <a:pt x="642" y="401"/>
                </a:lnTo>
                <a:lnTo>
                  <a:pt x="643" y="387"/>
                </a:lnTo>
                <a:lnTo>
                  <a:pt x="645" y="379"/>
                </a:lnTo>
                <a:lnTo>
                  <a:pt x="642" y="375"/>
                </a:lnTo>
                <a:lnTo>
                  <a:pt x="642" y="375"/>
                </a:lnTo>
                <a:lnTo>
                  <a:pt x="640" y="381"/>
                </a:lnTo>
                <a:lnTo>
                  <a:pt x="639" y="387"/>
                </a:lnTo>
                <a:lnTo>
                  <a:pt x="639" y="395"/>
                </a:lnTo>
                <a:lnTo>
                  <a:pt x="642" y="401"/>
                </a:lnTo>
                <a:lnTo>
                  <a:pt x="642" y="401"/>
                </a:lnTo>
                <a:close/>
                <a:moveTo>
                  <a:pt x="378" y="382"/>
                </a:moveTo>
                <a:lnTo>
                  <a:pt x="378" y="382"/>
                </a:lnTo>
                <a:lnTo>
                  <a:pt x="381" y="382"/>
                </a:lnTo>
                <a:lnTo>
                  <a:pt x="381" y="382"/>
                </a:lnTo>
                <a:lnTo>
                  <a:pt x="380" y="378"/>
                </a:lnTo>
                <a:lnTo>
                  <a:pt x="377" y="375"/>
                </a:lnTo>
                <a:lnTo>
                  <a:pt x="377" y="375"/>
                </a:lnTo>
                <a:lnTo>
                  <a:pt x="377" y="376"/>
                </a:lnTo>
                <a:lnTo>
                  <a:pt x="377" y="378"/>
                </a:lnTo>
                <a:lnTo>
                  <a:pt x="378" y="379"/>
                </a:lnTo>
                <a:lnTo>
                  <a:pt x="378" y="382"/>
                </a:lnTo>
                <a:lnTo>
                  <a:pt x="378" y="382"/>
                </a:lnTo>
                <a:close/>
                <a:moveTo>
                  <a:pt x="590" y="376"/>
                </a:moveTo>
                <a:lnTo>
                  <a:pt x="590" y="376"/>
                </a:lnTo>
                <a:lnTo>
                  <a:pt x="592" y="379"/>
                </a:lnTo>
                <a:lnTo>
                  <a:pt x="592" y="379"/>
                </a:lnTo>
                <a:lnTo>
                  <a:pt x="593" y="379"/>
                </a:lnTo>
                <a:lnTo>
                  <a:pt x="595" y="378"/>
                </a:lnTo>
                <a:lnTo>
                  <a:pt x="595" y="376"/>
                </a:lnTo>
                <a:lnTo>
                  <a:pt x="592" y="375"/>
                </a:lnTo>
                <a:lnTo>
                  <a:pt x="592" y="375"/>
                </a:lnTo>
                <a:lnTo>
                  <a:pt x="592" y="376"/>
                </a:lnTo>
                <a:lnTo>
                  <a:pt x="590" y="376"/>
                </a:lnTo>
                <a:lnTo>
                  <a:pt x="590" y="376"/>
                </a:lnTo>
                <a:close/>
                <a:moveTo>
                  <a:pt x="691" y="384"/>
                </a:moveTo>
                <a:lnTo>
                  <a:pt x="691" y="384"/>
                </a:lnTo>
                <a:lnTo>
                  <a:pt x="694" y="382"/>
                </a:lnTo>
                <a:lnTo>
                  <a:pt x="697" y="382"/>
                </a:lnTo>
                <a:lnTo>
                  <a:pt x="697" y="382"/>
                </a:lnTo>
                <a:lnTo>
                  <a:pt x="694" y="378"/>
                </a:lnTo>
                <a:lnTo>
                  <a:pt x="692" y="375"/>
                </a:lnTo>
                <a:lnTo>
                  <a:pt x="689" y="376"/>
                </a:lnTo>
                <a:lnTo>
                  <a:pt x="689" y="376"/>
                </a:lnTo>
                <a:lnTo>
                  <a:pt x="692" y="376"/>
                </a:lnTo>
                <a:lnTo>
                  <a:pt x="692" y="378"/>
                </a:lnTo>
                <a:lnTo>
                  <a:pt x="691" y="379"/>
                </a:lnTo>
                <a:lnTo>
                  <a:pt x="691" y="384"/>
                </a:lnTo>
                <a:lnTo>
                  <a:pt x="691" y="384"/>
                </a:lnTo>
                <a:close/>
                <a:moveTo>
                  <a:pt x="540" y="379"/>
                </a:moveTo>
                <a:lnTo>
                  <a:pt x="540" y="379"/>
                </a:lnTo>
                <a:lnTo>
                  <a:pt x="535" y="378"/>
                </a:lnTo>
                <a:lnTo>
                  <a:pt x="534" y="378"/>
                </a:lnTo>
                <a:lnTo>
                  <a:pt x="532" y="378"/>
                </a:lnTo>
                <a:lnTo>
                  <a:pt x="532" y="378"/>
                </a:lnTo>
                <a:lnTo>
                  <a:pt x="532" y="379"/>
                </a:lnTo>
                <a:lnTo>
                  <a:pt x="535" y="381"/>
                </a:lnTo>
                <a:lnTo>
                  <a:pt x="538" y="382"/>
                </a:lnTo>
                <a:lnTo>
                  <a:pt x="540" y="379"/>
                </a:lnTo>
                <a:lnTo>
                  <a:pt x="540" y="379"/>
                </a:lnTo>
                <a:close/>
                <a:moveTo>
                  <a:pt x="599" y="393"/>
                </a:moveTo>
                <a:lnTo>
                  <a:pt x="599" y="393"/>
                </a:lnTo>
                <a:lnTo>
                  <a:pt x="601" y="390"/>
                </a:lnTo>
                <a:lnTo>
                  <a:pt x="601" y="384"/>
                </a:lnTo>
                <a:lnTo>
                  <a:pt x="601" y="378"/>
                </a:lnTo>
                <a:lnTo>
                  <a:pt x="601" y="378"/>
                </a:lnTo>
                <a:lnTo>
                  <a:pt x="599" y="384"/>
                </a:lnTo>
                <a:lnTo>
                  <a:pt x="599" y="393"/>
                </a:lnTo>
                <a:lnTo>
                  <a:pt x="599" y="393"/>
                </a:lnTo>
                <a:close/>
                <a:moveTo>
                  <a:pt x="625" y="404"/>
                </a:moveTo>
                <a:lnTo>
                  <a:pt x="625" y="404"/>
                </a:lnTo>
                <a:lnTo>
                  <a:pt x="628" y="398"/>
                </a:lnTo>
                <a:lnTo>
                  <a:pt x="630" y="390"/>
                </a:lnTo>
                <a:lnTo>
                  <a:pt x="628" y="384"/>
                </a:lnTo>
                <a:lnTo>
                  <a:pt x="625" y="378"/>
                </a:lnTo>
                <a:lnTo>
                  <a:pt x="625" y="378"/>
                </a:lnTo>
                <a:lnTo>
                  <a:pt x="624" y="390"/>
                </a:lnTo>
                <a:lnTo>
                  <a:pt x="625" y="404"/>
                </a:lnTo>
                <a:lnTo>
                  <a:pt x="625" y="404"/>
                </a:lnTo>
                <a:close/>
                <a:moveTo>
                  <a:pt x="209" y="379"/>
                </a:moveTo>
                <a:lnTo>
                  <a:pt x="209" y="379"/>
                </a:lnTo>
                <a:lnTo>
                  <a:pt x="209" y="393"/>
                </a:lnTo>
                <a:lnTo>
                  <a:pt x="210" y="405"/>
                </a:lnTo>
                <a:lnTo>
                  <a:pt x="210" y="405"/>
                </a:lnTo>
                <a:lnTo>
                  <a:pt x="213" y="405"/>
                </a:lnTo>
                <a:lnTo>
                  <a:pt x="216" y="404"/>
                </a:lnTo>
                <a:lnTo>
                  <a:pt x="216" y="402"/>
                </a:lnTo>
                <a:lnTo>
                  <a:pt x="216" y="399"/>
                </a:lnTo>
                <a:lnTo>
                  <a:pt x="216" y="393"/>
                </a:lnTo>
                <a:lnTo>
                  <a:pt x="216" y="390"/>
                </a:lnTo>
                <a:lnTo>
                  <a:pt x="216" y="387"/>
                </a:lnTo>
                <a:lnTo>
                  <a:pt x="216" y="387"/>
                </a:lnTo>
                <a:lnTo>
                  <a:pt x="216" y="387"/>
                </a:lnTo>
                <a:lnTo>
                  <a:pt x="216" y="387"/>
                </a:lnTo>
                <a:lnTo>
                  <a:pt x="215" y="388"/>
                </a:lnTo>
                <a:lnTo>
                  <a:pt x="215" y="388"/>
                </a:lnTo>
                <a:lnTo>
                  <a:pt x="215" y="388"/>
                </a:lnTo>
                <a:lnTo>
                  <a:pt x="213" y="382"/>
                </a:lnTo>
                <a:lnTo>
                  <a:pt x="212" y="378"/>
                </a:lnTo>
                <a:lnTo>
                  <a:pt x="212" y="378"/>
                </a:lnTo>
                <a:lnTo>
                  <a:pt x="210" y="379"/>
                </a:lnTo>
                <a:lnTo>
                  <a:pt x="209" y="379"/>
                </a:lnTo>
                <a:lnTo>
                  <a:pt x="209" y="379"/>
                </a:lnTo>
                <a:close/>
                <a:moveTo>
                  <a:pt x="75" y="385"/>
                </a:moveTo>
                <a:lnTo>
                  <a:pt x="75" y="385"/>
                </a:lnTo>
                <a:lnTo>
                  <a:pt x="76" y="384"/>
                </a:lnTo>
                <a:lnTo>
                  <a:pt x="76" y="382"/>
                </a:lnTo>
                <a:lnTo>
                  <a:pt x="75" y="379"/>
                </a:lnTo>
                <a:lnTo>
                  <a:pt x="75" y="379"/>
                </a:lnTo>
                <a:lnTo>
                  <a:pt x="73" y="382"/>
                </a:lnTo>
                <a:lnTo>
                  <a:pt x="75" y="385"/>
                </a:lnTo>
                <a:lnTo>
                  <a:pt x="75" y="385"/>
                </a:lnTo>
                <a:close/>
                <a:moveTo>
                  <a:pt x="322" y="385"/>
                </a:moveTo>
                <a:lnTo>
                  <a:pt x="322" y="385"/>
                </a:lnTo>
                <a:lnTo>
                  <a:pt x="323" y="384"/>
                </a:lnTo>
                <a:lnTo>
                  <a:pt x="323" y="381"/>
                </a:lnTo>
                <a:lnTo>
                  <a:pt x="323" y="381"/>
                </a:lnTo>
                <a:lnTo>
                  <a:pt x="322" y="379"/>
                </a:lnTo>
                <a:lnTo>
                  <a:pt x="319" y="379"/>
                </a:lnTo>
                <a:lnTo>
                  <a:pt x="319" y="379"/>
                </a:lnTo>
                <a:lnTo>
                  <a:pt x="320" y="384"/>
                </a:lnTo>
                <a:lnTo>
                  <a:pt x="322" y="385"/>
                </a:lnTo>
                <a:lnTo>
                  <a:pt x="322" y="385"/>
                </a:lnTo>
                <a:close/>
                <a:moveTo>
                  <a:pt x="442" y="381"/>
                </a:moveTo>
                <a:lnTo>
                  <a:pt x="442" y="381"/>
                </a:lnTo>
                <a:lnTo>
                  <a:pt x="442" y="384"/>
                </a:lnTo>
                <a:lnTo>
                  <a:pt x="442" y="384"/>
                </a:lnTo>
                <a:lnTo>
                  <a:pt x="451" y="384"/>
                </a:lnTo>
                <a:lnTo>
                  <a:pt x="451" y="384"/>
                </a:lnTo>
                <a:lnTo>
                  <a:pt x="450" y="382"/>
                </a:lnTo>
                <a:lnTo>
                  <a:pt x="448" y="381"/>
                </a:lnTo>
                <a:lnTo>
                  <a:pt x="442" y="381"/>
                </a:lnTo>
                <a:lnTo>
                  <a:pt x="442" y="381"/>
                </a:lnTo>
                <a:close/>
                <a:moveTo>
                  <a:pt x="476" y="385"/>
                </a:moveTo>
                <a:lnTo>
                  <a:pt x="476" y="385"/>
                </a:lnTo>
                <a:lnTo>
                  <a:pt x="479" y="387"/>
                </a:lnTo>
                <a:lnTo>
                  <a:pt x="485" y="387"/>
                </a:lnTo>
                <a:lnTo>
                  <a:pt x="485" y="387"/>
                </a:lnTo>
                <a:lnTo>
                  <a:pt x="485" y="382"/>
                </a:lnTo>
                <a:lnTo>
                  <a:pt x="483" y="379"/>
                </a:lnTo>
                <a:lnTo>
                  <a:pt x="483" y="379"/>
                </a:lnTo>
                <a:lnTo>
                  <a:pt x="480" y="379"/>
                </a:lnTo>
                <a:lnTo>
                  <a:pt x="477" y="381"/>
                </a:lnTo>
                <a:lnTo>
                  <a:pt x="476" y="382"/>
                </a:lnTo>
                <a:lnTo>
                  <a:pt x="476" y="385"/>
                </a:lnTo>
                <a:lnTo>
                  <a:pt x="476" y="385"/>
                </a:lnTo>
                <a:close/>
                <a:moveTo>
                  <a:pt x="267" y="393"/>
                </a:moveTo>
                <a:lnTo>
                  <a:pt x="267" y="393"/>
                </a:lnTo>
                <a:lnTo>
                  <a:pt x="279" y="390"/>
                </a:lnTo>
                <a:lnTo>
                  <a:pt x="279" y="390"/>
                </a:lnTo>
                <a:lnTo>
                  <a:pt x="277" y="388"/>
                </a:lnTo>
                <a:lnTo>
                  <a:pt x="277" y="385"/>
                </a:lnTo>
                <a:lnTo>
                  <a:pt x="277" y="382"/>
                </a:lnTo>
                <a:lnTo>
                  <a:pt x="276" y="381"/>
                </a:lnTo>
                <a:lnTo>
                  <a:pt x="276" y="381"/>
                </a:lnTo>
                <a:lnTo>
                  <a:pt x="271" y="387"/>
                </a:lnTo>
                <a:lnTo>
                  <a:pt x="270" y="388"/>
                </a:lnTo>
                <a:lnTo>
                  <a:pt x="267" y="393"/>
                </a:lnTo>
                <a:lnTo>
                  <a:pt x="267" y="393"/>
                </a:lnTo>
                <a:close/>
                <a:moveTo>
                  <a:pt x="309" y="385"/>
                </a:moveTo>
                <a:lnTo>
                  <a:pt x="309" y="385"/>
                </a:lnTo>
                <a:lnTo>
                  <a:pt x="311" y="385"/>
                </a:lnTo>
                <a:lnTo>
                  <a:pt x="311" y="384"/>
                </a:lnTo>
                <a:lnTo>
                  <a:pt x="309" y="381"/>
                </a:lnTo>
                <a:lnTo>
                  <a:pt x="309" y="381"/>
                </a:lnTo>
                <a:lnTo>
                  <a:pt x="308" y="382"/>
                </a:lnTo>
                <a:lnTo>
                  <a:pt x="309" y="385"/>
                </a:lnTo>
                <a:lnTo>
                  <a:pt x="309" y="385"/>
                </a:lnTo>
                <a:close/>
                <a:moveTo>
                  <a:pt x="331" y="384"/>
                </a:moveTo>
                <a:lnTo>
                  <a:pt x="331" y="384"/>
                </a:lnTo>
                <a:lnTo>
                  <a:pt x="332" y="384"/>
                </a:lnTo>
                <a:lnTo>
                  <a:pt x="332" y="382"/>
                </a:lnTo>
                <a:lnTo>
                  <a:pt x="331" y="381"/>
                </a:lnTo>
                <a:lnTo>
                  <a:pt x="329" y="382"/>
                </a:lnTo>
                <a:lnTo>
                  <a:pt x="329" y="382"/>
                </a:lnTo>
                <a:lnTo>
                  <a:pt x="331" y="382"/>
                </a:lnTo>
                <a:lnTo>
                  <a:pt x="331" y="384"/>
                </a:lnTo>
                <a:lnTo>
                  <a:pt x="331" y="384"/>
                </a:lnTo>
                <a:close/>
                <a:moveTo>
                  <a:pt x="431" y="382"/>
                </a:moveTo>
                <a:lnTo>
                  <a:pt x="431" y="382"/>
                </a:lnTo>
                <a:lnTo>
                  <a:pt x="433" y="384"/>
                </a:lnTo>
                <a:lnTo>
                  <a:pt x="438" y="384"/>
                </a:lnTo>
                <a:lnTo>
                  <a:pt x="438" y="384"/>
                </a:lnTo>
                <a:lnTo>
                  <a:pt x="436" y="381"/>
                </a:lnTo>
                <a:lnTo>
                  <a:pt x="434" y="381"/>
                </a:lnTo>
                <a:lnTo>
                  <a:pt x="431" y="382"/>
                </a:lnTo>
                <a:lnTo>
                  <a:pt x="431" y="382"/>
                </a:lnTo>
                <a:close/>
                <a:moveTo>
                  <a:pt x="201" y="382"/>
                </a:moveTo>
                <a:lnTo>
                  <a:pt x="201" y="382"/>
                </a:lnTo>
                <a:lnTo>
                  <a:pt x="195" y="385"/>
                </a:lnTo>
                <a:lnTo>
                  <a:pt x="195" y="385"/>
                </a:lnTo>
                <a:lnTo>
                  <a:pt x="197" y="399"/>
                </a:lnTo>
                <a:lnTo>
                  <a:pt x="198" y="402"/>
                </a:lnTo>
                <a:lnTo>
                  <a:pt x="200" y="404"/>
                </a:lnTo>
                <a:lnTo>
                  <a:pt x="203" y="405"/>
                </a:lnTo>
                <a:lnTo>
                  <a:pt x="206" y="405"/>
                </a:lnTo>
                <a:lnTo>
                  <a:pt x="206" y="405"/>
                </a:lnTo>
                <a:lnTo>
                  <a:pt x="204" y="399"/>
                </a:lnTo>
                <a:lnTo>
                  <a:pt x="204" y="391"/>
                </a:lnTo>
                <a:lnTo>
                  <a:pt x="204" y="387"/>
                </a:lnTo>
                <a:lnTo>
                  <a:pt x="203" y="384"/>
                </a:lnTo>
                <a:lnTo>
                  <a:pt x="201" y="382"/>
                </a:lnTo>
                <a:lnTo>
                  <a:pt x="201" y="382"/>
                </a:lnTo>
                <a:close/>
                <a:moveTo>
                  <a:pt x="288" y="388"/>
                </a:moveTo>
                <a:lnTo>
                  <a:pt x="288" y="388"/>
                </a:lnTo>
                <a:lnTo>
                  <a:pt x="294" y="388"/>
                </a:lnTo>
                <a:lnTo>
                  <a:pt x="294" y="388"/>
                </a:lnTo>
                <a:lnTo>
                  <a:pt x="294" y="384"/>
                </a:lnTo>
                <a:lnTo>
                  <a:pt x="293" y="384"/>
                </a:lnTo>
                <a:lnTo>
                  <a:pt x="291" y="382"/>
                </a:lnTo>
                <a:lnTo>
                  <a:pt x="291" y="382"/>
                </a:lnTo>
                <a:lnTo>
                  <a:pt x="290" y="385"/>
                </a:lnTo>
                <a:lnTo>
                  <a:pt x="288" y="388"/>
                </a:lnTo>
                <a:lnTo>
                  <a:pt x="288" y="388"/>
                </a:lnTo>
                <a:close/>
                <a:moveTo>
                  <a:pt x="620" y="387"/>
                </a:moveTo>
                <a:lnTo>
                  <a:pt x="620" y="387"/>
                </a:lnTo>
                <a:lnTo>
                  <a:pt x="620" y="384"/>
                </a:lnTo>
                <a:lnTo>
                  <a:pt x="620" y="382"/>
                </a:lnTo>
                <a:lnTo>
                  <a:pt x="620" y="382"/>
                </a:lnTo>
                <a:lnTo>
                  <a:pt x="620" y="382"/>
                </a:lnTo>
                <a:lnTo>
                  <a:pt x="619" y="385"/>
                </a:lnTo>
                <a:lnTo>
                  <a:pt x="620" y="387"/>
                </a:lnTo>
                <a:lnTo>
                  <a:pt x="620" y="387"/>
                </a:lnTo>
                <a:close/>
                <a:moveTo>
                  <a:pt x="796" y="384"/>
                </a:moveTo>
                <a:lnTo>
                  <a:pt x="796" y="384"/>
                </a:lnTo>
                <a:lnTo>
                  <a:pt x="797" y="413"/>
                </a:lnTo>
                <a:lnTo>
                  <a:pt x="799" y="443"/>
                </a:lnTo>
                <a:lnTo>
                  <a:pt x="799" y="443"/>
                </a:lnTo>
                <a:lnTo>
                  <a:pt x="799" y="445"/>
                </a:lnTo>
                <a:lnTo>
                  <a:pt x="800" y="445"/>
                </a:lnTo>
                <a:lnTo>
                  <a:pt x="800" y="446"/>
                </a:lnTo>
                <a:lnTo>
                  <a:pt x="803" y="446"/>
                </a:lnTo>
                <a:lnTo>
                  <a:pt x="803" y="446"/>
                </a:lnTo>
                <a:lnTo>
                  <a:pt x="803" y="430"/>
                </a:lnTo>
                <a:lnTo>
                  <a:pt x="803" y="414"/>
                </a:lnTo>
                <a:lnTo>
                  <a:pt x="799" y="382"/>
                </a:lnTo>
                <a:lnTo>
                  <a:pt x="799" y="382"/>
                </a:lnTo>
                <a:lnTo>
                  <a:pt x="797" y="382"/>
                </a:lnTo>
                <a:lnTo>
                  <a:pt x="797" y="382"/>
                </a:lnTo>
                <a:lnTo>
                  <a:pt x="796" y="384"/>
                </a:lnTo>
                <a:lnTo>
                  <a:pt x="796" y="384"/>
                </a:lnTo>
                <a:close/>
                <a:moveTo>
                  <a:pt x="233" y="401"/>
                </a:moveTo>
                <a:lnTo>
                  <a:pt x="233" y="401"/>
                </a:lnTo>
                <a:lnTo>
                  <a:pt x="235" y="396"/>
                </a:lnTo>
                <a:lnTo>
                  <a:pt x="236" y="391"/>
                </a:lnTo>
                <a:lnTo>
                  <a:pt x="236" y="384"/>
                </a:lnTo>
                <a:lnTo>
                  <a:pt x="236" y="384"/>
                </a:lnTo>
                <a:lnTo>
                  <a:pt x="235" y="388"/>
                </a:lnTo>
                <a:lnTo>
                  <a:pt x="230" y="393"/>
                </a:lnTo>
                <a:lnTo>
                  <a:pt x="230" y="395"/>
                </a:lnTo>
                <a:lnTo>
                  <a:pt x="229" y="398"/>
                </a:lnTo>
                <a:lnTo>
                  <a:pt x="230" y="399"/>
                </a:lnTo>
                <a:lnTo>
                  <a:pt x="233" y="401"/>
                </a:lnTo>
                <a:lnTo>
                  <a:pt x="233" y="401"/>
                </a:lnTo>
                <a:close/>
                <a:moveTo>
                  <a:pt x="491" y="387"/>
                </a:moveTo>
                <a:lnTo>
                  <a:pt x="491" y="387"/>
                </a:lnTo>
                <a:lnTo>
                  <a:pt x="495" y="387"/>
                </a:lnTo>
                <a:lnTo>
                  <a:pt x="497" y="385"/>
                </a:lnTo>
                <a:lnTo>
                  <a:pt x="497" y="385"/>
                </a:lnTo>
                <a:lnTo>
                  <a:pt x="491" y="384"/>
                </a:lnTo>
                <a:lnTo>
                  <a:pt x="491" y="384"/>
                </a:lnTo>
                <a:lnTo>
                  <a:pt x="491" y="387"/>
                </a:lnTo>
                <a:lnTo>
                  <a:pt x="491" y="387"/>
                </a:lnTo>
                <a:close/>
                <a:moveTo>
                  <a:pt x="559" y="393"/>
                </a:moveTo>
                <a:lnTo>
                  <a:pt x="559" y="393"/>
                </a:lnTo>
                <a:lnTo>
                  <a:pt x="564" y="395"/>
                </a:lnTo>
                <a:lnTo>
                  <a:pt x="570" y="395"/>
                </a:lnTo>
                <a:lnTo>
                  <a:pt x="570" y="395"/>
                </a:lnTo>
                <a:lnTo>
                  <a:pt x="570" y="387"/>
                </a:lnTo>
                <a:lnTo>
                  <a:pt x="570" y="387"/>
                </a:lnTo>
                <a:lnTo>
                  <a:pt x="564" y="385"/>
                </a:lnTo>
                <a:lnTo>
                  <a:pt x="559" y="384"/>
                </a:lnTo>
                <a:lnTo>
                  <a:pt x="559" y="384"/>
                </a:lnTo>
                <a:lnTo>
                  <a:pt x="558" y="385"/>
                </a:lnTo>
                <a:lnTo>
                  <a:pt x="559" y="388"/>
                </a:lnTo>
                <a:lnTo>
                  <a:pt x="559" y="393"/>
                </a:lnTo>
                <a:lnTo>
                  <a:pt x="559" y="393"/>
                </a:lnTo>
                <a:close/>
                <a:moveTo>
                  <a:pt x="544" y="385"/>
                </a:moveTo>
                <a:lnTo>
                  <a:pt x="544" y="385"/>
                </a:lnTo>
                <a:lnTo>
                  <a:pt x="544" y="388"/>
                </a:lnTo>
                <a:lnTo>
                  <a:pt x="544" y="390"/>
                </a:lnTo>
                <a:lnTo>
                  <a:pt x="546" y="390"/>
                </a:lnTo>
                <a:lnTo>
                  <a:pt x="546" y="390"/>
                </a:lnTo>
                <a:lnTo>
                  <a:pt x="547" y="388"/>
                </a:lnTo>
                <a:lnTo>
                  <a:pt x="549" y="387"/>
                </a:lnTo>
                <a:lnTo>
                  <a:pt x="549" y="385"/>
                </a:lnTo>
                <a:lnTo>
                  <a:pt x="549" y="385"/>
                </a:lnTo>
                <a:lnTo>
                  <a:pt x="546" y="385"/>
                </a:lnTo>
                <a:lnTo>
                  <a:pt x="544" y="385"/>
                </a:lnTo>
                <a:lnTo>
                  <a:pt x="544" y="385"/>
                </a:lnTo>
                <a:close/>
                <a:moveTo>
                  <a:pt x="364" y="401"/>
                </a:moveTo>
                <a:lnTo>
                  <a:pt x="364" y="401"/>
                </a:lnTo>
                <a:lnTo>
                  <a:pt x="370" y="401"/>
                </a:lnTo>
                <a:lnTo>
                  <a:pt x="375" y="401"/>
                </a:lnTo>
                <a:lnTo>
                  <a:pt x="375" y="401"/>
                </a:lnTo>
                <a:lnTo>
                  <a:pt x="375" y="393"/>
                </a:lnTo>
                <a:lnTo>
                  <a:pt x="373" y="388"/>
                </a:lnTo>
                <a:lnTo>
                  <a:pt x="372" y="387"/>
                </a:lnTo>
                <a:lnTo>
                  <a:pt x="372" y="387"/>
                </a:lnTo>
                <a:lnTo>
                  <a:pt x="367" y="393"/>
                </a:lnTo>
                <a:lnTo>
                  <a:pt x="364" y="401"/>
                </a:lnTo>
                <a:lnTo>
                  <a:pt x="364" y="401"/>
                </a:lnTo>
                <a:close/>
                <a:moveTo>
                  <a:pt x="387" y="398"/>
                </a:moveTo>
                <a:lnTo>
                  <a:pt x="387" y="398"/>
                </a:lnTo>
                <a:lnTo>
                  <a:pt x="386" y="393"/>
                </a:lnTo>
                <a:lnTo>
                  <a:pt x="384" y="388"/>
                </a:lnTo>
                <a:lnTo>
                  <a:pt x="384" y="388"/>
                </a:lnTo>
                <a:lnTo>
                  <a:pt x="383" y="387"/>
                </a:lnTo>
                <a:lnTo>
                  <a:pt x="381" y="387"/>
                </a:lnTo>
                <a:lnTo>
                  <a:pt x="380" y="387"/>
                </a:lnTo>
                <a:lnTo>
                  <a:pt x="380" y="387"/>
                </a:lnTo>
                <a:lnTo>
                  <a:pt x="381" y="390"/>
                </a:lnTo>
                <a:lnTo>
                  <a:pt x="384" y="393"/>
                </a:lnTo>
                <a:lnTo>
                  <a:pt x="386" y="396"/>
                </a:lnTo>
                <a:lnTo>
                  <a:pt x="387" y="398"/>
                </a:lnTo>
                <a:lnTo>
                  <a:pt x="387" y="398"/>
                </a:lnTo>
                <a:close/>
                <a:moveTo>
                  <a:pt x="396" y="391"/>
                </a:moveTo>
                <a:lnTo>
                  <a:pt x="396" y="391"/>
                </a:lnTo>
                <a:lnTo>
                  <a:pt x="396" y="388"/>
                </a:lnTo>
                <a:lnTo>
                  <a:pt x="398" y="388"/>
                </a:lnTo>
                <a:lnTo>
                  <a:pt x="398" y="387"/>
                </a:lnTo>
                <a:lnTo>
                  <a:pt x="398" y="387"/>
                </a:lnTo>
                <a:lnTo>
                  <a:pt x="393" y="387"/>
                </a:lnTo>
                <a:lnTo>
                  <a:pt x="393" y="387"/>
                </a:lnTo>
                <a:lnTo>
                  <a:pt x="395" y="390"/>
                </a:lnTo>
                <a:lnTo>
                  <a:pt x="396" y="391"/>
                </a:lnTo>
                <a:lnTo>
                  <a:pt x="396" y="391"/>
                </a:lnTo>
                <a:close/>
                <a:moveTo>
                  <a:pt x="410" y="396"/>
                </a:moveTo>
                <a:lnTo>
                  <a:pt x="410" y="396"/>
                </a:lnTo>
                <a:lnTo>
                  <a:pt x="410" y="390"/>
                </a:lnTo>
                <a:lnTo>
                  <a:pt x="409" y="388"/>
                </a:lnTo>
                <a:lnTo>
                  <a:pt x="406" y="387"/>
                </a:lnTo>
                <a:lnTo>
                  <a:pt x="406" y="387"/>
                </a:lnTo>
                <a:lnTo>
                  <a:pt x="407" y="391"/>
                </a:lnTo>
                <a:lnTo>
                  <a:pt x="410" y="396"/>
                </a:lnTo>
                <a:lnTo>
                  <a:pt x="410" y="396"/>
                </a:lnTo>
                <a:close/>
                <a:moveTo>
                  <a:pt x="358" y="391"/>
                </a:moveTo>
                <a:lnTo>
                  <a:pt x="358" y="391"/>
                </a:lnTo>
                <a:lnTo>
                  <a:pt x="360" y="390"/>
                </a:lnTo>
                <a:lnTo>
                  <a:pt x="360" y="387"/>
                </a:lnTo>
                <a:lnTo>
                  <a:pt x="360" y="387"/>
                </a:lnTo>
                <a:lnTo>
                  <a:pt x="357" y="387"/>
                </a:lnTo>
                <a:lnTo>
                  <a:pt x="357" y="387"/>
                </a:lnTo>
                <a:lnTo>
                  <a:pt x="357" y="390"/>
                </a:lnTo>
                <a:lnTo>
                  <a:pt x="358" y="391"/>
                </a:lnTo>
                <a:lnTo>
                  <a:pt x="358" y="391"/>
                </a:lnTo>
                <a:close/>
                <a:moveTo>
                  <a:pt x="439" y="393"/>
                </a:moveTo>
                <a:lnTo>
                  <a:pt x="439" y="393"/>
                </a:lnTo>
                <a:lnTo>
                  <a:pt x="438" y="388"/>
                </a:lnTo>
                <a:lnTo>
                  <a:pt x="438" y="388"/>
                </a:lnTo>
                <a:lnTo>
                  <a:pt x="434" y="387"/>
                </a:lnTo>
                <a:lnTo>
                  <a:pt x="434" y="387"/>
                </a:lnTo>
                <a:lnTo>
                  <a:pt x="436" y="391"/>
                </a:lnTo>
                <a:lnTo>
                  <a:pt x="438" y="393"/>
                </a:lnTo>
                <a:lnTo>
                  <a:pt x="439" y="393"/>
                </a:lnTo>
                <a:lnTo>
                  <a:pt x="439" y="393"/>
                </a:lnTo>
                <a:close/>
                <a:moveTo>
                  <a:pt x="698" y="396"/>
                </a:moveTo>
                <a:lnTo>
                  <a:pt x="698" y="396"/>
                </a:lnTo>
                <a:lnTo>
                  <a:pt x="697" y="393"/>
                </a:lnTo>
                <a:lnTo>
                  <a:pt x="698" y="388"/>
                </a:lnTo>
                <a:lnTo>
                  <a:pt x="698" y="388"/>
                </a:lnTo>
                <a:lnTo>
                  <a:pt x="697" y="387"/>
                </a:lnTo>
                <a:lnTo>
                  <a:pt x="695" y="387"/>
                </a:lnTo>
                <a:lnTo>
                  <a:pt x="695" y="387"/>
                </a:lnTo>
                <a:lnTo>
                  <a:pt x="694" y="390"/>
                </a:lnTo>
                <a:lnTo>
                  <a:pt x="695" y="393"/>
                </a:lnTo>
                <a:lnTo>
                  <a:pt x="697" y="396"/>
                </a:lnTo>
                <a:lnTo>
                  <a:pt x="698" y="396"/>
                </a:lnTo>
                <a:lnTo>
                  <a:pt x="698" y="396"/>
                </a:lnTo>
                <a:close/>
                <a:moveTo>
                  <a:pt x="338" y="402"/>
                </a:moveTo>
                <a:lnTo>
                  <a:pt x="338" y="402"/>
                </a:lnTo>
                <a:lnTo>
                  <a:pt x="345" y="402"/>
                </a:lnTo>
                <a:lnTo>
                  <a:pt x="345" y="402"/>
                </a:lnTo>
                <a:lnTo>
                  <a:pt x="341" y="395"/>
                </a:lnTo>
                <a:lnTo>
                  <a:pt x="341" y="390"/>
                </a:lnTo>
                <a:lnTo>
                  <a:pt x="338" y="388"/>
                </a:lnTo>
                <a:lnTo>
                  <a:pt x="338" y="388"/>
                </a:lnTo>
                <a:lnTo>
                  <a:pt x="338" y="396"/>
                </a:lnTo>
                <a:lnTo>
                  <a:pt x="338" y="402"/>
                </a:lnTo>
                <a:lnTo>
                  <a:pt x="338" y="402"/>
                </a:lnTo>
                <a:close/>
                <a:moveTo>
                  <a:pt x="351" y="402"/>
                </a:moveTo>
                <a:lnTo>
                  <a:pt x="351" y="402"/>
                </a:lnTo>
                <a:lnTo>
                  <a:pt x="351" y="399"/>
                </a:lnTo>
                <a:lnTo>
                  <a:pt x="349" y="395"/>
                </a:lnTo>
                <a:lnTo>
                  <a:pt x="346" y="388"/>
                </a:lnTo>
                <a:lnTo>
                  <a:pt x="345" y="388"/>
                </a:lnTo>
                <a:lnTo>
                  <a:pt x="345" y="388"/>
                </a:lnTo>
                <a:lnTo>
                  <a:pt x="346" y="396"/>
                </a:lnTo>
                <a:lnTo>
                  <a:pt x="348" y="399"/>
                </a:lnTo>
                <a:lnTo>
                  <a:pt x="351" y="402"/>
                </a:lnTo>
                <a:lnTo>
                  <a:pt x="351" y="402"/>
                </a:lnTo>
                <a:close/>
                <a:moveTo>
                  <a:pt x="444" y="388"/>
                </a:moveTo>
                <a:lnTo>
                  <a:pt x="444" y="388"/>
                </a:lnTo>
                <a:lnTo>
                  <a:pt x="444" y="391"/>
                </a:lnTo>
                <a:lnTo>
                  <a:pt x="445" y="393"/>
                </a:lnTo>
                <a:lnTo>
                  <a:pt x="445" y="393"/>
                </a:lnTo>
                <a:lnTo>
                  <a:pt x="447" y="388"/>
                </a:lnTo>
                <a:lnTo>
                  <a:pt x="447" y="388"/>
                </a:lnTo>
                <a:lnTo>
                  <a:pt x="444" y="388"/>
                </a:lnTo>
                <a:lnTo>
                  <a:pt x="444" y="388"/>
                </a:lnTo>
                <a:close/>
                <a:moveTo>
                  <a:pt x="451" y="393"/>
                </a:moveTo>
                <a:lnTo>
                  <a:pt x="451" y="393"/>
                </a:lnTo>
                <a:lnTo>
                  <a:pt x="457" y="393"/>
                </a:lnTo>
                <a:lnTo>
                  <a:pt x="457" y="393"/>
                </a:lnTo>
                <a:lnTo>
                  <a:pt x="456" y="391"/>
                </a:lnTo>
                <a:lnTo>
                  <a:pt x="456" y="388"/>
                </a:lnTo>
                <a:lnTo>
                  <a:pt x="456" y="388"/>
                </a:lnTo>
                <a:lnTo>
                  <a:pt x="454" y="388"/>
                </a:lnTo>
                <a:lnTo>
                  <a:pt x="453" y="390"/>
                </a:lnTo>
                <a:lnTo>
                  <a:pt x="451" y="393"/>
                </a:lnTo>
                <a:lnTo>
                  <a:pt x="451" y="393"/>
                </a:lnTo>
                <a:close/>
                <a:moveTo>
                  <a:pt x="723" y="391"/>
                </a:moveTo>
                <a:lnTo>
                  <a:pt x="723" y="391"/>
                </a:lnTo>
                <a:lnTo>
                  <a:pt x="726" y="408"/>
                </a:lnTo>
                <a:lnTo>
                  <a:pt x="730" y="425"/>
                </a:lnTo>
                <a:lnTo>
                  <a:pt x="730" y="425"/>
                </a:lnTo>
                <a:lnTo>
                  <a:pt x="729" y="407"/>
                </a:lnTo>
                <a:lnTo>
                  <a:pt x="726" y="388"/>
                </a:lnTo>
                <a:lnTo>
                  <a:pt x="726" y="388"/>
                </a:lnTo>
                <a:lnTo>
                  <a:pt x="723" y="391"/>
                </a:lnTo>
                <a:lnTo>
                  <a:pt x="723" y="391"/>
                </a:lnTo>
                <a:close/>
                <a:moveTo>
                  <a:pt x="320" y="404"/>
                </a:moveTo>
                <a:lnTo>
                  <a:pt x="320" y="404"/>
                </a:lnTo>
                <a:lnTo>
                  <a:pt x="325" y="404"/>
                </a:lnTo>
                <a:lnTo>
                  <a:pt x="325" y="404"/>
                </a:lnTo>
                <a:lnTo>
                  <a:pt x="322" y="396"/>
                </a:lnTo>
                <a:lnTo>
                  <a:pt x="320" y="393"/>
                </a:lnTo>
                <a:lnTo>
                  <a:pt x="317" y="390"/>
                </a:lnTo>
                <a:lnTo>
                  <a:pt x="317" y="390"/>
                </a:lnTo>
                <a:lnTo>
                  <a:pt x="320" y="404"/>
                </a:lnTo>
                <a:lnTo>
                  <a:pt x="320" y="404"/>
                </a:lnTo>
                <a:close/>
                <a:moveTo>
                  <a:pt x="613" y="424"/>
                </a:moveTo>
                <a:lnTo>
                  <a:pt x="613" y="424"/>
                </a:lnTo>
                <a:lnTo>
                  <a:pt x="614" y="405"/>
                </a:lnTo>
                <a:lnTo>
                  <a:pt x="614" y="398"/>
                </a:lnTo>
                <a:lnTo>
                  <a:pt x="613" y="390"/>
                </a:lnTo>
                <a:lnTo>
                  <a:pt x="613" y="390"/>
                </a:lnTo>
                <a:lnTo>
                  <a:pt x="611" y="407"/>
                </a:lnTo>
                <a:lnTo>
                  <a:pt x="611" y="414"/>
                </a:lnTo>
                <a:lnTo>
                  <a:pt x="613" y="424"/>
                </a:lnTo>
                <a:lnTo>
                  <a:pt x="613" y="424"/>
                </a:lnTo>
                <a:close/>
                <a:moveTo>
                  <a:pt x="416" y="396"/>
                </a:moveTo>
                <a:lnTo>
                  <a:pt x="416" y="396"/>
                </a:lnTo>
                <a:lnTo>
                  <a:pt x="421" y="396"/>
                </a:lnTo>
                <a:lnTo>
                  <a:pt x="421" y="396"/>
                </a:lnTo>
                <a:lnTo>
                  <a:pt x="421" y="393"/>
                </a:lnTo>
                <a:lnTo>
                  <a:pt x="418" y="391"/>
                </a:lnTo>
                <a:lnTo>
                  <a:pt x="418" y="391"/>
                </a:lnTo>
                <a:lnTo>
                  <a:pt x="418" y="395"/>
                </a:lnTo>
                <a:lnTo>
                  <a:pt x="416" y="396"/>
                </a:lnTo>
                <a:lnTo>
                  <a:pt x="416" y="396"/>
                </a:lnTo>
                <a:close/>
                <a:moveTo>
                  <a:pt x="186" y="404"/>
                </a:moveTo>
                <a:lnTo>
                  <a:pt x="186" y="404"/>
                </a:lnTo>
                <a:lnTo>
                  <a:pt x="191" y="405"/>
                </a:lnTo>
                <a:lnTo>
                  <a:pt x="195" y="405"/>
                </a:lnTo>
                <a:lnTo>
                  <a:pt x="195" y="405"/>
                </a:lnTo>
                <a:lnTo>
                  <a:pt x="192" y="398"/>
                </a:lnTo>
                <a:lnTo>
                  <a:pt x="192" y="395"/>
                </a:lnTo>
                <a:lnTo>
                  <a:pt x="189" y="393"/>
                </a:lnTo>
                <a:lnTo>
                  <a:pt x="189" y="393"/>
                </a:lnTo>
                <a:lnTo>
                  <a:pt x="187" y="398"/>
                </a:lnTo>
                <a:lnTo>
                  <a:pt x="186" y="401"/>
                </a:lnTo>
                <a:lnTo>
                  <a:pt x="186" y="404"/>
                </a:lnTo>
                <a:lnTo>
                  <a:pt x="186" y="404"/>
                </a:lnTo>
                <a:close/>
                <a:moveTo>
                  <a:pt x="285" y="395"/>
                </a:moveTo>
                <a:lnTo>
                  <a:pt x="285" y="395"/>
                </a:lnTo>
                <a:lnTo>
                  <a:pt x="284" y="399"/>
                </a:lnTo>
                <a:lnTo>
                  <a:pt x="285" y="402"/>
                </a:lnTo>
                <a:lnTo>
                  <a:pt x="287" y="404"/>
                </a:lnTo>
                <a:lnTo>
                  <a:pt x="287" y="404"/>
                </a:lnTo>
                <a:lnTo>
                  <a:pt x="293" y="399"/>
                </a:lnTo>
                <a:lnTo>
                  <a:pt x="294" y="396"/>
                </a:lnTo>
                <a:lnTo>
                  <a:pt x="296" y="393"/>
                </a:lnTo>
                <a:lnTo>
                  <a:pt x="296" y="393"/>
                </a:lnTo>
                <a:lnTo>
                  <a:pt x="290" y="393"/>
                </a:lnTo>
                <a:lnTo>
                  <a:pt x="285" y="395"/>
                </a:lnTo>
                <a:lnTo>
                  <a:pt x="285" y="395"/>
                </a:lnTo>
                <a:close/>
                <a:moveTo>
                  <a:pt x="360" y="398"/>
                </a:moveTo>
                <a:lnTo>
                  <a:pt x="360" y="398"/>
                </a:lnTo>
                <a:lnTo>
                  <a:pt x="361" y="398"/>
                </a:lnTo>
                <a:lnTo>
                  <a:pt x="363" y="396"/>
                </a:lnTo>
                <a:lnTo>
                  <a:pt x="363" y="393"/>
                </a:lnTo>
                <a:lnTo>
                  <a:pt x="363" y="393"/>
                </a:lnTo>
                <a:lnTo>
                  <a:pt x="361" y="395"/>
                </a:lnTo>
                <a:lnTo>
                  <a:pt x="360" y="398"/>
                </a:lnTo>
                <a:lnTo>
                  <a:pt x="360" y="398"/>
                </a:lnTo>
                <a:close/>
                <a:moveTo>
                  <a:pt x="492" y="393"/>
                </a:moveTo>
                <a:lnTo>
                  <a:pt x="492" y="393"/>
                </a:lnTo>
                <a:lnTo>
                  <a:pt x="492" y="396"/>
                </a:lnTo>
                <a:lnTo>
                  <a:pt x="495" y="399"/>
                </a:lnTo>
                <a:lnTo>
                  <a:pt x="495" y="399"/>
                </a:lnTo>
                <a:lnTo>
                  <a:pt x="497" y="396"/>
                </a:lnTo>
                <a:lnTo>
                  <a:pt x="500" y="393"/>
                </a:lnTo>
                <a:lnTo>
                  <a:pt x="500" y="393"/>
                </a:lnTo>
                <a:lnTo>
                  <a:pt x="497" y="393"/>
                </a:lnTo>
                <a:lnTo>
                  <a:pt x="492" y="393"/>
                </a:lnTo>
                <a:lnTo>
                  <a:pt x="492" y="393"/>
                </a:lnTo>
                <a:close/>
                <a:moveTo>
                  <a:pt x="717" y="446"/>
                </a:moveTo>
                <a:lnTo>
                  <a:pt x="717" y="446"/>
                </a:lnTo>
                <a:lnTo>
                  <a:pt x="718" y="460"/>
                </a:lnTo>
                <a:lnTo>
                  <a:pt x="721" y="466"/>
                </a:lnTo>
                <a:lnTo>
                  <a:pt x="724" y="469"/>
                </a:lnTo>
                <a:lnTo>
                  <a:pt x="724" y="469"/>
                </a:lnTo>
                <a:lnTo>
                  <a:pt x="727" y="460"/>
                </a:lnTo>
                <a:lnTo>
                  <a:pt x="729" y="451"/>
                </a:lnTo>
                <a:lnTo>
                  <a:pt x="729" y="442"/>
                </a:lnTo>
                <a:lnTo>
                  <a:pt x="727" y="433"/>
                </a:lnTo>
                <a:lnTo>
                  <a:pt x="723" y="413"/>
                </a:lnTo>
                <a:lnTo>
                  <a:pt x="720" y="393"/>
                </a:lnTo>
                <a:lnTo>
                  <a:pt x="720" y="393"/>
                </a:lnTo>
                <a:lnTo>
                  <a:pt x="717" y="393"/>
                </a:lnTo>
                <a:lnTo>
                  <a:pt x="717" y="393"/>
                </a:lnTo>
                <a:lnTo>
                  <a:pt x="715" y="399"/>
                </a:lnTo>
                <a:lnTo>
                  <a:pt x="713" y="405"/>
                </a:lnTo>
                <a:lnTo>
                  <a:pt x="713" y="417"/>
                </a:lnTo>
                <a:lnTo>
                  <a:pt x="717" y="446"/>
                </a:lnTo>
                <a:lnTo>
                  <a:pt x="717" y="446"/>
                </a:lnTo>
                <a:close/>
                <a:moveTo>
                  <a:pt x="242" y="398"/>
                </a:moveTo>
                <a:lnTo>
                  <a:pt x="242" y="398"/>
                </a:lnTo>
                <a:lnTo>
                  <a:pt x="242" y="396"/>
                </a:lnTo>
                <a:lnTo>
                  <a:pt x="241" y="393"/>
                </a:lnTo>
                <a:lnTo>
                  <a:pt x="241" y="393"/>
                </a:lnTo>
                <a:lnTo>
                  <a:pt x="241" y="396"/>
                </a:lnTo>
                <a:lnTo>
                  <a:pt x="241" y="398"/>
                </a:lnTo>
                <a:lnTo>
                  <a:pt x="242" y="398"/>
                </a:lnTo>
                <a:lnTo>
                  <a:pt x="242" y="398"/>
                </a:lnTo>
                <a:close/>
                <a:moveTo>
                  <a:pt x="128" y="431"/>
                </a:moveTo>
                <a:lnTo>
                  <a:pt x="128" y="431"/>
                </a:lnTo>
                <a:lnTo>
                  <a:pt x="136" y="425"/>
                </a:lnTo>
                <a:lnTo>
                  <a:pt x="136" y="425"/>
                </a:lnTo>
                <a:lnTo>
                  <a:pt x="134" y="408"/>
                </a:lnTo>
                <a:lnTo>
                  <a:pt x="133" y="401"/>
                </a:lnTo>
                <a:lnTo>
                  <a:pt x="130" y="395"/>
                </a:lnTo>
                <a:lnTo>
                  <a:pt x="130" y="395"/>
                </a:lnTo>
                <a:lnTo>
                  <a:pt x="128" y="402"/>
                </a:lnTo>
                <a:lnTo>
                  <a:pt x="128" y="413"/>
                </a:lnTo>
                <a:lnTo>
                  <a:pt x="128" y="431"/>
                </a:lnTo>
                <a:lnTo>
                  <a:pt x="128" y="431"/>
                </a:lnTo>
                <a:close/>
                <a:moveTo>
                  <a:pt x="517" y="395"/>
                </a:moveTo>
                <a:lnTo>
                  <a:pt x="517" y="395"/>
                </a:lnTo>
                <a:lnTo>
                  <a:pt x="512" y="395"/>
                </a:lnTo>
                <a:lnTo>
                  <a:pt x="508" y="395"/>
                </a:lnTo>
                <a:lnTo>
                  <a:pt x="505" y="398"/>
                </a:lnTo>
                <a:lnTo>
                  <a:pt x="502" y="404"/>
                </a:lnTo>
                <a:lnTo>
                  <a:pt x="502" y="404"/>
                </a:lnTo>
                <a:lnTo>
                  <a:pt x="511" y="410"/>
                </a:lnTo>
                <a:lnTo>
                  <a:pt x="515" y="411"/>
                </a:lnTo>
                <a:lnTo>
                  <a:pt x="520" y="413"/>
                </a:lnTo>
                <a:lnTo>
                  <a:pt x="520" y="413"/>
                </a:lnTo>
                <a:lnTo>
                  <a:pt x="518" y="404"/>
                </a:lnTo>
                <a:lnTo>
                  <a:pt x="517" y="395"/>
                </a:lnTo>
                <a:lnTo>
                  <a:pt x="517" y="395"/>
                </a:lnTo>
                <a:close/>
                <a:moveTo>
                  <a:pt x="267" y="396"/>
                </a:moveTo>
                <a:lnTo>
                  <a:pt x="267" y="396"/>
                </a:lnTo>
                <a:lnTo>
                  <a:pt x="267" y="399"/>
                </a:lnTo>
                <a:lnTo>
                  <a:pt x="268" y="404"/>
                </a:lnTo>
                <a:lnTo>
                  <a:pt x="268" y="404"/>
                </a:lnTo>
                <a:lnTo>
                  <a:pt x="274" y="404"/>
                </a:lnTo>
                <a:lnTo>
                  <a:pt x="274" y="404"/>
                </a:lnTo>
                <a:lnTo>
                  <a:pt x="277" y="399"/>
                </a:lnTo>
                <a:lnTo>
                  <a:pt x="279" y="396"/>
                </a:lnTo>
                <a:lnTo>
                  <a:pt x="279" y="395"/>
                </a:lnTo>
                <a:lnTo>
                  <a:pt x="279" y="395"/>
                </a:lnTo>
                <a:lnTo>
                  <a:pt x="273" y="396"/>
                </a:lnTo>
                <a:lnTo>
                  <a:pt x="270" y="396"/>
                </a:lnTo>
                <a:lnTo>
                  <a:pt x="267" y="396"/>
                </a:lnTo>
                <a:lnTo>
                  <a:pt x="267" y="396"/>
                </a:lnTo>
                <a:close/>
                <a:moveTo>
                  <a:pt x="592" y="402"/>
                </a:moveTo>
                <a:lnTo>
                  <a:pt x="592" y="402"/>
                </a:lnTo>
                <a:lnTo>
                  <a:pt x="593" y="401"/>
                </a:lnTo>
                <a:lnTo>
                  <a:pt x="596" y="401"/>
                </a:lnTo>
                <a:lnTo>
                  <a:pt x="596" y="401"/>
                </a:lnTo>
                <a:lnTo>
                  <a:pt x="595" y="396"/>
                </a:lnTo>
                <a:lnTo>
                  <a:pt x="593" y="395"/>
                </a:lnTo>
                <a:lnTo>
                  <a:pt x="592" y="395"/>
                </a:lnTo>
                <a:lnTo>
                  <a:pt x="592" y="395"/>
                </a:lnTo>
                <a:lnTo>
                  <a:pt x="592" y="399"/>
                </a:lnTo>
                <a:lnTo>
                  <a:pt x="592" y="402"/>
                </a:lnTo>
                <a:lnTo>
                  <a:pt x="592" y="402"/>
                </a:lnTo>
                <a:close/>
                <a:moveTo>
                  <a:pt x="482" y="416"/>
                </a:moveTo>
                <a:lnTo>
                  <a:pt x="482" y="416"/>
                </a:lnTo>
                <a:lnTo>
                  <a:pt x="485" y="413"/>
                </a:lnTo>
                <a:lnTo>
                  <a:pt x="485" y="410"/>
                </a:lnTo>
                <a:lnTo>
                  <a:pt x="485" y="407"/>
                </a:lnTo>
                <a:lnTo>
                  <a:pt x="483" y="405"/>
                </a:lnTo>
                <a:lnTo>
                  <a:pt x="480" y="399"/>
                </a:lnTo>
                <a:lnTo>
                  <a:pt x="476" y="395"/>
                </a:lnTo>
                <a:lnTo>
                  <a:pt x="476" y="395"/>
                </a:lnTo>
                <a:lnTo>
                  <a:pt x="479" y="407"/>
                </a:lnTo>
                <a:lnTo>
                  <a:pt x="482" y="416"/>
                </a:lnTo>
                <a:lnTo>
                  <a:pt x="482" y="416"/>
                </a:lnTo>
                <a:close/>
                <a:moveTo>
                  <a:pt x="608" y="399"/>
                </a:moveTo>
                <a:lnTo>
                  <a:pt x="608" y="399"/>
                </a:lnTo>
                <a:lnTo>
                  <a:pt x="608" y="398"/>
                </a:lnTo>
                <a:lnTo>
                  <a:pt x="608" y="395"/>
                </a:lnTo>
                <a:lnTo>
                  <a:pt x="608" y="395"/>
                </a:lnTo>
                <a:lnTo>
                  <a:pt x="607" y="396"/>
                </a:lnTo>
                <a:lnTo>
                  <a:pt x="607" y="398"/>
                </a:lnTo>
                <a:lnTo>
                  <a:pt x="608" y="399"/>
                </a:lnTo>
                <a:lnTo>
                  <a:pt x="608" y="399"/>
                </a:lnTo>
                <a:close/>
                <a:moveTo>
                  <a:pt x="308" y="405"/>
                </a:moveTo>
                <a:lnTo>
                  <a:pt x="308" y="405"/>
                </a:lnTo>
                <a:lnTo>
                  <a:pt x="306" y="401"/>
                </a:lnTo>
                <a:lnTo>
                  <a:pt x="305" y="396"/>
                </a:lnTo>
                <a:lnTo>
                  <a:pt x="305" y="396"/>
                </a:lnTo>
                <a:lnTo>
                  <a:pt x="305" y="402"/>
                </a:lnTo>
                <a:lnTo>
                  <a:pt x="305" y="404"/>
                </a:lnTo>
                <a:lnTo>
                  <a:pt x="308" y="405"/>
                </a:lnTo>
                <a:lnTo>
                  <a:pt x="308" y="405"/>
                </a:lnTo>
                <a:close/>
                <a:moveTo>
                  <a:pt x="380" y="399"/>
                </a:moveTo>
                <a:lnTo>
                  <a:pt x="380" y="399"/>
                </a:lnTo>
                <a:lnTo>
                  <a:pt x="381" y="399"/>
                </a:lnTo>
                <a:lnTo>
                  <a:pt x="383" y="399"/>
                </a:lnTo>
                <a:lnTo>
                  <a:pt x="383" y="399"/>
                </a:lnTo>
                <a:lnTo>
                  <a:pt x="381" y="398"/>
                </a:lnTo>
                <a:lnTo>
                  <a:pt x="380" y="396"/>
                </a:lnTo>
                <a:lnTo>
                  <a:pt x="380" y="396"/>
                </a:lnTo>
                <a:lnTo>
                  <a:pt x="380" y="399"/>
                </a:lnTo>
                <a:lnTo>
                  <a:pt x="380" y="399"/>
                </a:lnTo>
                <a:close/>
                <a:moveTo>
                  <a:pt x="476" y="416"/>
                </a:moveTo>
                <a:lnTo>
                  <a:pt x="476" y="416"/>
                </a:lnTo>
                <a:lnTo>
                  <a:pt x="474" y="405"/>
                </a:lnTo>
                <a:lnTo>
                  <a:pt x="473" y="399"/>
                </a:lnTo>
                <a:lnTo>
                  <a:pt x="468" y="396"/>
                </a:lnTo>
                <a:lnTo>
                  <a:pt x="468" y="396"/>
                </a:lnTo>
                <a:lnTo>
                  <a:pt x="470" y="402"/>
                </a:lnTo>
                <a:lnTo>
                  <a:pt x="470" y="408"/>
                </a:lnTo>
                <a:lnTo>
                  <a:pt x="471" y="414"/>
                </a:lnTo>
                <a:lnTo>
                  <a:pt x="474" y="416"/>
                </a:lnTo>
                <a:lnTo>
                  <a:pt x="476" y="416"/>
                </a:lnTo>
                <a:lnTo>
                  <a:pt x="476" y="416"/>
                </a:lnTo>
                <a:close/>
                <a:moveTo>
                  <a:pt x="293" y="405"/>
                </a:moveTo>
                <a:lnTo>
                  <a:pt x="293" y="405"/>
                </a:lnTo>
                <a:lnTo>
                  <a:pt x="296" y="405"/>
                </a:lnTo>
                <a:lnTo>
                  <a:pt x="299" y="405"/>
                </a:lnTo>
                <a:lnTo>
                  <a:pt x="299" y="405"/>
                </a:lnTo>
                <a:lnTo>
                  <a:pt x="299" y="401"/>
                </a:lnTo>
                <a:lnTo>
                  <a:pt x="297" y="398"/>
                </a:lnTo>
                <a:lnTo>
                  <a:pt x="296" y="396"/>
                </a:lnTo>
                <a:lnTo>
                  <a:pt x="296" y="396"/>
                </a:lnTo>
                <a:lnTo>
                  <a:pt x="294" y="401"/>
                </a:lnTo>
                <a:lnTo>
                  <a:pt x="293" y="405"/>
                </a:lnTo>
                <a:lnTo>
                  <a:pt x="293" y="405"/>
                </a:lnTo>
                <a:close/>
                <a:moveTo>
                  <a:pt x="445" y="399"/>
                </a:moveTo>
                <a:lnTo>
                  <a:pt x="445" y="399"/>
                </a:lnTo>
                <a:lnTo>
                  <a:pt x="447" y="402"/>
                </a:lnTo>
                <a:lnTo>
                  <a:pt x="450" y="405"/>
                </a:lnTo>
                <a:lnTo>
                  <a:pt x="450" y="405"/>
                </a:lnTo>
                <a:lnTo>
                  <a:pt x="457" y="398"/>
                </a:lnTo>
                <a:lnTo>
                  <a:pt x="457" y="398"/>
                </a:lnTo>
                <a:lnTo>
                  <a:pt x="451" y="398"/>
                </a:lnTo>
                <a:lnTo>
                  <a:pt x="445" y="399"/>
                </a:lnTo>
                <a:lnTo>
                  <a:pt x="445" y="399"/>
                </a:lnTo>
                <a:close/>
                <a:moveTo>
                  <a:pt x="248" y="401"/>
                </a:moveTo>
                <a:lnTo>
                  <a:pt x="248" y="401"/>
                </a:lnTo>
                <a:lnTo>
                  <a:pt x="250" y="404"/>
                </a:lnTo>
                <a:lnTo>
                  <a:pt x="250" y="404"/>
                </a:lnTo>
                <a:lnTo>
                  <a:pt x="253" y="404"/>
                </a:lnTo>
                <a:lnTo>
                  <a:pt x="255" y="401"/>
                </a:lnTo>
                <a:lnTo>
                  <a:pt x="255" y="401"/>
                </a:lnTo>
                <a:lnTo>
                  <a:pt x="252" y="401"/>
                </a:lnTo>
                <a:lnTo>
                  <a:pt x="248" y="401"/>
                </a:lnTo>
                <a:lnTo>
                  <a:pt x="248" y="401"/>
                </a:lnTo>
                <a:close/>
                <a:moveTo>
                  <a:pt x="453" y="408"/>
                </a:moveTo>
                <a:lnTo>
                  <a:pt x="453" y="408"/>
                </a:lnTo>
                <a:lnTo>
                  <a:pt x="465" y="413"/>
                </a:lnTo>
                <a:lnTo>
                  <a:pt x="465" y="413"/>
                </a:lnTo>
                <a:lnTo>
                  <a:pt x="463" y="405"/>
                </a:lnTo>
                <a:lnTo>
                  <a:pt x="462" y="402"/>
                </a:lnTo>
                <a:lnTo>
                  <a:pt x="459" y="399"/>
                </a:lnTo>
                <a:lnTo>
                  <a:pt x="459" y="399"/>
                </a:lnTo>
                <a:lnTo>
                  <a:pt x="456" y="404"/>
                </a:lnTo>
                <a:lnTo>
                  <a:pt x="453" y="408"/>
                </a:lnTo>
                <a:lnTo>
                  <a:pt x="453" y="408"/>
                </a:lnTo>
                <a:close/>
                <a:moveTo>
                  <a:pt x="550" y="404"/>
                </a:moveTo>
                <a:lnTo>
                  <a:pt x="550" y="404"/>
                </a:lnTo>
                <a:lnTo>
                  <a:pt x="549" y="401"/>
                </a:lnTo>
                <a:lnTo>
                  <a:pt x="549" y="401"/>
                </a:lnTo>
                <a:lnTo>
                  <a:pt x="547" y="401"/>
                </a:lnTo>
                <a:lnTo>
                  <a:pt x="547" y="401"/>
                </a:lnTo>
                <a:lnTo>
                  <a:pt x="547" y="402"/>
                </a:lnTo>
                <a:lnTo>
                  <a:pt x="550" y="404"/>
                </a:lnTo>
                <a:lnTo>
                  <a:pt x="550" y="404"/>
                </a:lnTo>
                <a:close/>
                <a:moveTo>
                  <a:pt x="581" y="401"/>
                </a:moveTo>
                <a:lnTo>
                  <a:pt x="581" y="401"/>
                </a:lnTo>
                <a:lnTo>
                  <a:pt x="582" y="404"/>
                </a:lnTo>
                <a:lnTo>
                  <a:pt x="582" y="405"/>
                </a:lnTo>
                <a:lnTo>
                  <a:pt x="587" y="408"/>
                </a:lnTo>
                <a:lnTo>
                  <a:pt x="587" y="408"/>
                </a:lnTo>
                <a:lnTo>
                  <a:pt x="587" y="405"/>
                </a:lnTo>
                <a:lnTo>
                  <a:pt x="587" y="402"/>
                </a:lnTo>
                <a:lnTo>
                  <a:pt x="585" y="401"/>
                </a:lnTo>
                <a:lnTo>
                  <a:pt x="581" y="401"/>
                </a:lnTo>
                <a:lnTo>
                  <a:pt x="581" y="401"/>
                </a:lnTo>
                <a:close/>
                <a:moveTo>
                  <a:pt x="759" y="445"/>
                </a:moveTo>
                <a:lnTo>
                  <a:pt x="759" y="445"/>
                </a:lnTo>
                <a:lnTo>
                  <a:pt x="762" y="420"/>
                </a:lnTo>
                <a:lnTo>
                  <a:pt x="761" y="408"/>
                </a:lnTo>
                <a:lnTo>
                  <a:pt x="759" y="404"/>
                </a:lnTo>
                <a:lnTo>
                  <a:pt x="758" y="401"/>
                </a:lnTo>
                <a:lnTo>
                  <a:pt x="758" y="401"/>
                </a:lnTo>
                <a:lnTo>
                  <a:pt x="755" y="411"/>
                </a:lnTo>
                <a:lnTo>
                  <a:pt x="753" y="424"/>
                </a:lnTo>
                <a:lnTo>
                  <a:pt x="755" y="434"/>
                </a:lnTo>
                <a:lnTo>
                  <a:pt x="756" y="440"/>
                </a:lnTo>
                <a:lnTo>
                  <a:pt x="759" y="445"/>
                </a:lnTo>
                <a:lnTo>
                  <a:pt x="759" y="445"/>
                </a:lnTo>
                <a:close/>
                <a:moveTo>
                  <a:pt x="87" y="417"/>
                </a:moveTo>
                <a:lnTo>
                  <a:pt x="87" y="417"/>
                </a:lnTo>
                <a:lnTo>
                  <a:pt x="90" y="417"/>
                </a:lnTo>
                <a:lnTo>
                  <a:pt x="90" y="417"/>
                </a:lnTo>
                <a:lnTo>
                  <a:pt x="90" y="410"/>
                </a:lnTo>
                <a:lnTo>
                  <a:pt x="88" y="405"/>
                </a:lnTo>
                <a:lnTo>
                  <a:pt x="87" y="402"/>
                </a:lnTo>
                <a:lnTo>
                  <a:pt x="87" y="402"/>
                </a:lnTo>
                <a:lnTo>
                  <a:pt x="87" y="410"/>
                </a:lnTo>
                <a:lnTo>
                  <a:pt x="87" y="417"/>
                </a:lnTo>
                <a:lnTo>
                  <a:pt x="87" y="417"/>
                </a:lnTo>
                <a:close/>
                <a:moveTo>
                  <a:pt x="239" y="404"/>
                </a:moveTo>
                <a:lnTo>
                  <a:pt x="239" y="404"/>
                </a:lnTo>
                <a:lnTo>
                  <a:pt x="239" y="405"/>
                </a:lnTo>
                <a:lnTo>
                  <a:pt x="239" y="405"/>
                </a:lnTo>
                <a:lnTo>
                  <a:pt x="245" y="405"/>
                </a:lnTo>
                <a:lnTo>
                  <a:pt x="245" y="405"/>
                </a:lnTo>
                <a:lnTo>
                  <a:pt x="244" y="402"/>
                </a:lnTo>
                <a:lnTo>
                  <a:pt x="242" y="402"/>
                </a:lnTo>
                <a:lnTo>
                  <a:pt x="239" y="404"/>
                </a:lnTo>
                <a:lnTo>
                  <a:pt x="239" y="404"/>
                </a:lnTo>
                <a:close/>
                <a:moveTo>
                  <a:pt x="770" y="414"/>
                </a:moveTo>
                <a:lnTo>
                  <a:pt x="770" y="414"/>
                </a:lnTo>
                <a:lnTo>
                  <a:pt x="770" y="410"/>
                </a:lnTo>
                <a:lnTo>
                  <a:pt x="770" y="407"/>
                </a:lnTo>
                <a:lnTo>
                  <a:pt x="770" y="405"/>
                </a:lnTo>
                <a:lnTo>
                  <a:pt x="770" y="405"/>
                </a:lnTo>
                <a:lnTo>
                  <a:pt x="768" y="404"/>
                </a:lnTo>
                <a:lnTo>
                  <a:pt x="768" y="404"/>
                </a:lnTo>
                <a:lnTo>
                  <a:pt x="768" y="402"/>
                </a:lnTo>
                <a:lnTo>
                  <a:pt x="767" y="402"/>
                </a:lnTo>
                <a:lnTo>
                  <a:pt x="767" y="402"/>
                </a:lnTo>
                <a:lnTo>
                  <a:pt x="768" y="410"/>
                </a:lnTo>
                <a:lnTo>
                  <a:pt x="770" y="414"/>
                </a:lnTo>
                <a:lnTo>
                  <a:pt x="770" y="414"/>
                </a:lnTo>
                <a:close/>
                <a:moveTo>
                  <a:pt x="401" y="407"/>
                </a:moveTo>
                <a:lnTo>
                  <a:pt x="401" y="407"/>
                </a:lnTo>
                <a:lnTo>
                  <a:pt x="402" y="405"/>
                </a:lnTo>
                <a:lnTo>
                  <a:pt x="402" y="405"/>
                </a:lnTo>
                <a:lnTo>
                  <a:pt x="404" y="404"/>
                </a:lnTo>
                <a:lnTo>
                  <a:pt x="404" y="404"/>
                </a:lnTo>
                <a:lnTo>
                  <a:pt x="401" y="404"/>
                </a:lnTo>
                <a:lnTo>
                  <a:pt x="399" y="404"/>
                </a:lnTo>
                <a:lnTo>
                  <a:pt x="399" y="404"/>
                </a:lnTo>
                <a:lnTo>
                  <a:pt x="399" y="405"/>
                </a:lnTo>
                <a:lnTo>
                  <a:pt x="401" y="407"/>
                </a:lnTo>
                <a:lnTo>
                  <a:pt x="401" y="407"/>
                </a:lnTo>
                <a:lnTo>
                  <a:pt x="401" y="407"/>
                </a:lnTo>
                <a:close/>
                <a:moveTo>
                  <a:pt x="627" y="439"/>
                </a:moveTo>
                <a:lnTo>
                  <a:pt x="627" y="439"/>
                </a:lnTo>
                <a:lnTo>
                  <a:pt x="628" y="436"/>
                </a:lnTo>
                <a:lnTo>
                  <a:pt x="630" y="433"/>
                </a:lnTo>
                <a:lnTo>
                  <a:pt x="630" y="425"/>
                </a:lnTo>
                <a:lnTo>
                  <a:pt x="630" y="417"/>
                </a:lnTo>
                <a:lnTo>
                  <a:pt x="631" y="411"/>
                </a:lnTo>
                <a:lnTo>
                  <a:pt x="631" y="411"/>
                </a:lnTo>
                <a:lnTo>
                  <a:pt x="630" y="410"/>
                </a:lnTo>
                <a:lnTo>
                  <a:pt x="630" y="407"/>
                </a:lnTo>
                <a:lnTo>
                  <a:pt x="631" y="405"/>
                </a:lnTo>
                <a:lnTo>
                  <a:pt x="630" y="404"/>
                </a:lnTo>
                <a:lnTo>
                  <a:pt x="630" y="404"/>
                </a:lnTo>
                <a:lnTo>
                  <a:pt x="628" y="407"/>
                </a:lnTo>
                <a:lnTo>
                  <a:pt x="627" y="411"/>
                </a:lnTo>
                <a:lnTo>
                  <a:pt x="625" y="420"/>
                </a:lnTo>
                <a:lnTo>
                  <a:pt x="625" y="430"/>
                </a:lnTo>
                <a:lnTo>
                  <a:pt x="627" y="439"/>
                </a:lnTo>
                <a:lnTo>
                  <a:pt x="627" y="439"/>
                </a:lnTo>
                <a:close/>
                <a:moveTo>
                  <a:pt x="363" y="405"/>
                </a:moveTo>
                <a:lnTo>
                  <a:pt x="363" y="405"/>
                </a:lnTo>
                <a:lnTo>
                  <a:pt x="363" y="410"/>
                </a:lnTo>
                <a:lnTo>
                  <a:pt x="364" y="413"/>
                </a:lnTo>
                <a:lnTo>
                  <a:pt x="369" y="419"/>
                </a:lnTo>
                <a:lnTo>
                  <a:pt x="369" y="419"/>
                </a:lnTo>
                <a:lnTo>
                  <a:pt x="372" y="416"/>
                </a:lnTo>
                <a:lnTo>
                  <a:pt x="375" y="413"/>
                </a:lnTo>
                <a:lnTo>
                  <a:pt x="377" y="410"/>
                </a:lnTo>
                <a:lnTo>
                  <a:pt x="375" y="405"/>
                </a:lnTo>
                <a:lnTo>
                  <a:pt x="375" y="405"/>
                </a:lnTo>
                <a:lnTo>
                  <a:pt x="372" y="405"/>
                </a:lnTo>
                <a:lnTo>
                  <a:pt x="369" y="405"/>
                </a:lnTo>
                <a:lnTo>
                  <a:pt x="366" y="405"/>
                </a:lnTo>
                <a:lnTo>
                  <a:pt x="363" y="405"/>
                </a:lnTo>
                <a:lnTo>
                  <a:pt x="363" y="405"/>
                </a:lnTo>
                <a:close/>
                <a:moveTo>
                  <a:pt x="352" y="414"/>
                </a:moveTo>
                <a:lnTo>
                  <a:pt x="352" y="414"/>
                </a:lnTo>
                <a:lnTo>
                  <a:pt x="352" y="411"/>
                </a:lnTo>
                <a:lnTo>
                  <a:pt x="354" y="407"/>
                </a:lnTo>
                <a:lnTo>
                  <a:pt x="354" y="407"/>
                </a:lnTo>
                <a:lnTo>
                  <a:pt x="354" y="405"/>
                </a:lnTo>
                <a:lnTo>
                  <a:pt x="352" y="405"/>
                </a:lnTo>
                <a:lnTo>
                  <a:pt x="352" y="405"/>
                </a:lnTo>
                <a:lnTo>
                  <a:pt x="351" y="407"/>
                </a:lnTo>
                <a:lnTo>
                  <a:pt x="351" y="410"/>
                </a:lnTo>
                <a:lnTo>
                  <a:pt x="352" y="414"/>
                </a:lnTo>
                <a:lnTo>
                  <a:pt x="352" y="414"/>
                </a:lnTo>
                <a:close/>
                <a:moveTo>
                  <a:pt x="646" y="411"/>
                </a:moveTo>
                <a:lnTo>
                  <a:pt x="646" y="411"/>
                </a:lnTo>
                <a:lnTo>
                  <a:pt x="646" y="408"/>
                </a:lnTo>
                <a:lnTo>
                  <a:pt x="646" y="407"/>
                </a:lnTo>
                <a:lnTo>
                  <a:pt x="645" y="405"/>
                </a:lnTo>
                <a:lnTo>
                  <a:pt x="645" y="405"/>
                </a:lnTo>
                <a:lnTo>
                  <a:pt x="645" y="408"/>
                </a:lnTo>
                <a:lnTo>
                  <a:pt x="645" y="410"/>
                </a:lnTo>
                <a:lnTo>
                  <a:pt x="646" y="411"/>
                </a:lnTo>
                <a:lnTo>
                  <a:pt x="646" y="411"/>
                </a:lnTo>
                <a:close/>
                <a:moveTo>
                  <a:pt x="383" y="425"/>
                </a:moveTo>
                <a:lnTo>
                  <a:pt x="383" y="425"/>
                </a:lnTo>
                <a:lnTo>
                  <a:pt x="387" y="424"/>
                </a:lnTo>
                <a:lnTo>
                  <a:pt x="390" y="422"/>
                </a:lnTo>
                <a:lnTo>
                  <a:pt x="393" y="416"/>
                </a:lnTo>
                <a:lnTo>
                  <a:pt x="393" y="416"/>
                </a:lnTo>
                <a:lnTo>
                  <a:pt x="390" y="411"/>
                </a:lnTo>
                <a:lnTo>
                  <a:pt x="386" y="405"/>
                </a:lnTo>
                <a:lnTo>
                  <a:pt x="386" y="405"/>
                </a:lnTo>
                <a:lnTo>
                  <a:pt x="384" y="410"/>
                </a:lnTo>
                <a:lnTo>
                  <a:pt x="383" y="414"/>
                </a:lnTo>
                <a:lnTo>
                  <a:pt x="381" y="419"/>
                </a:lnTo>
                <a:lnTo>
                  <a:pt x="383" y="425"/>
                </a:lnTo>
                <a:lnTo>
                  <a:pt x="383" y="425"/>
                </a:lnTo>
                <a:close/>
                <a:moveTo>
                  <a:pt x="686" y="428"/>
                </a:moveTo>
                <a:lnTo>
                  <a:pt x="686" y="428"/>
                </a:lnTo>
                <a:lnTo>
                  <a:pt x="686" y="417"/>
                </a:lnTo>
                <a:lnTo>
                  <a:pt x="688" y="411"/>
                </a:lnTo>
                <a:lnTo>
                  <a:pt x="686" y="405"/>
                </a:lnTo>
                <a:lnTo>
                  <a:pt x="686" y="405"/>
                </a:lnTo>
                <a:lnTo>
                  <a:pt x="685" y="417"/>
                </a:lnTo>
                <a:lnTo>
                  <a:pt x="685" y="422"/>
                </a:lnTo>
                <a:lnTo>
                  <a:pt x="686" y="428"/>
                </a:lnTo>
                <a:lnTo>
                  <a:pt x="686" y="428"/>
                </a:lnTo>
                <a:close/>
                <a:moveTo>
                  <a:pt x="169" y="422"/>
                </a:moveTo>
                <a:lnTo>
                  <a:pt x="169" y="422"/>
                </a:lnTo>
                <a:lnTo>
                  <a:pt x="174" y="424"/>
                </a:lnTo>
                <a:lnTo>
                  <a:pt x="177" y="422"/>
                </a:lnTo>
                <a:lnTo>
                  <a:pt x="180" y="420"/>
                </a:lnTo>
                <a:lnTo>
                  <a:pt x="181" y="417"/>
                </a:lnTo>
                <a:lnTo>
                  <a:pt x="183" y="414"/>
                </a:lnTo>
                <a:lnTo>
                  <a:pt x="183" y="411"/>
                </a:lnTo>
                <a:lnTo>
                  <a:pt x="181" y="408"/>
                </a:lnTo>
                <a:lnTo>
                  <a:pt x="180" y="407"/>
                </a:lnTo>
                <a:lnTo>
                  <a:pt x="180" y="407"/>
                </a:lnTo>
                <a:lnTo>
                  <a:pt x="174" y="414"/>
                </a:lnTo>
                <a:lnTo>
                  <a:pt x="171" y="417"/>
                </a:lnTo>
                <a:lnTo>
                  <a:pt x="169" y="422"/>
                </a:lnTo>
                <a:lnTo>
                  <a:pt x="169" y="422"/>
                </a:lnTo>
                <a:close/>
                <a:moveTo>
                  <a:pt x="495" y="410"/>
                </a:moveTo>
                <a:lnTo>
                  <a:pt x="495" y="410"/>
                </a:lnTo>
                <a:lnTo>
                  <a:pt x="497" y="411"/>
                </a:lnTo>
                <a:lnTo>
                  <a:pt x="497" y="414"/>
                </a:lnTo>
                <a:lnTo>
                  <a:pt x="497" y="414"/>
                </a:lnTo>
                <a:lnTo>
                  <a:pt x="505" y="414"/>
                </a:lnTo>
                <a:lnTo>
                  <a:pt x="508" y="414"/>
                </a:lnTo>
                <a:lnTo>
                  <a:pt x="511" y="413"/>
                </a:lnTo>
                <a:lnTo>
                  <a:pt x="511" y="413"/>
                </a:lnTo>
                <a:lnTo>
                  <a:pt x="503" y="408"/>
                </a:lnTo>
                <a:lnTo>
                  <a:pt x="499" y="407"/>
                </a:lnTo>
                <a:lnTo>
                  <a:pt x="497" y="408"/>
                </a:lnTo>
                <a:lnTo>
                  <a:pt x="495" y="410"/>
                </a:lnTo>
                <a:lnTo>
                  <a:pt x="495" y="410"/>
                </a:lnTo>
                <a:close/>
                <a:moveTo>
                  <a:pt x="47" y="449"/>
                </a:moveTo>
                <a:lnTo>
                  <a:pt x="47" y="449"/>
                </a:lnTo>
                <a:lnTo>
                  <a:pt x="55" y="454"/>
                </a:lnTo>
                <a:lnTo>
                  <a:pt x="55" y="454"/>
                </a:lnTo>
                <a:lnTo>
                  <a:pt x="53" y="445"/>
                </a:lnTo>
                <a:lnTo>
                  <a:pt x="50" y="437"/>
                </a:lnTo>
                <a:lnTo>
                  <a:pt x="49" y="428"/>
                </a:lnTo>
                <a:lnTo>
                  <a:pt x="47" y="420"/>
                </a:lnTo>
                <a:lnTo>
                  <a:pt x="47" y="420"/>
                </a:lnTo>
                <a:lnTo>
                  <a:pt x="44" y="414"/>
                </a:lnTo>
                <a:lnTo>
                  <a:pt x="40" y="407"/>
                </a:lnTo>
                <a:lnTo>
                  <a:pt x="40" y="407"/>
                </a:lnTo>
                <a:lnTo>
                  <a:pt x="43" y="430"/>
                </a:lnTo>
                <a:lnTo>
                  <a:pt x="47" y="449"/>
                </a:lnTo>
                <a:lnTo>
                  <a:pt x="47" y="449"/>
                </a:lnTo>
                <a:close/>
                <a:moveTo>
                  <a:pt x="335" y="416"/>
                </a:moveTo>
                <a:lnTo>
                  <a:pt x="335" y="416"/>
                </a:lnTo>
                <a:lnTo>
                  <a:pt x="334" y="411"/>
                </a:lnTo>
                <a:lnTo>
                  <a:pt x="334" y="408"/>
                </a:lnTo>
                <a:lnTo>
                  <a:pt x="331" y="407"/>
                </a:lnTo>
                <a:lnTo>
                  <a:pt x="331" y="407"/>
                </a:lnTo>
                <a:lnTo>
                  <a:pt x="331" y="413"/>
                </a:lnTo>
                <a:lnTo>
                  <a:pt x="332" y="414"/>
                </a:lnTo>
                <a:lnTo>
                  <a:pt x="335" y="416"/>
                </a:lnTo>
                <a:lnTo>
                  <a:pt x="335" y="416"/>
                </a:lnTo>
                <a:close/>
                <a:moveTo>
                  <a:pt x="341" y="414"/>
                </a:moveTo>
                <a:lnTo>
                  <a:pt x="341" y="414"/>
                </a:lnTo>
                <a:lnTo>
                  <a:pt x="343" y="411"/>
                </a:lnTo>
                <a:lnTo>
                  <a:pt x="345" y="410"/>
                </a:lnTo>
                <a:lnTo>
                  <a:pt x="345" y="407"/>
                </a:lnTo>
                <a:lnTo>
                  <a:pt x="345" y="407"/>
                </a:lnTo>
                <a:lnTo>
                  <a:pt x="338" y="407"/>
                </a:lnTo>
                <a:lnTo>
                  <a:pt x="338" y="407"/>
                </a:lnTo>
                <a:lnTo>
                  <a:pt x="340" y="411"/>
                </a:lnTo>
                <a:lnTo>
                  <a:pt x="341" y="414"/>
                </a:lnTo>
                <a:lnTo>
                  <a:pt x="341" y="414"/>
                </a:lnTo>
                <a:close/>
                <a:moveTo>
                  <a:pt x="416" y="419"/>
                </a:moveTo>
                <a:lnTo>
                  <a:pt x="416" y="419"/>
                </a:lnTo>
                <a:lnTo>
                  <a:pt x="421" y="416"/>
                </a:lnTo>
                <a:lnTo>
                  <a:pt x="422" y="413"/>
                </a:lnTo>
                <a:lnTo>
                  <a:pt x="424" y="413"/>
                </a:lnTo>
                <a:lnTo>
                  <a:pt x="424" y="413"/>
                </a:lnTo>
                <a:lnTo>
                  <a:pt x="424" y="411"/>
                </a:lnTo>
                <a:lnTo>
                  <a:pt x="425" y="411"/>
                </a:lnTo>
                <a:lnTo>
                  <a:pt x="425" y="410"/>
                </a:lnTo>
                <a:lnTo>
                  <a:pt x="424" y="408"/>
                </a:lnTo>
                <a:lnTo>
                  <a:pt x="424" y="408"/>
                </a:lnTo>
                <a:lnTo>
                  <a:pt x="421" y="408"/>
                </a:lnTo>
                <a:lnTo>
                  <a:pt x="416" y="407"/>
                </a:lnTo>
                <a:lnTo>
                  <a:pt x="416" y="407"/>
                </a:lnTo>
                <a:lnTo>
                  <a:pt x="416" y="413"/>
                </a:lnTo>
                <a:lnTo>
                  <a:pt x="416" y="419"/>
                </a:lnTo>
                <a:lnTo>
                  <a:pt x="416" y="419"/>
                </a:lnTo>
                <a:close/>
                <a:moveTo>
                  <a:pt x="442" y="410"/>
                </a:moveTo>
                <a:lnTo>
                  <a:pt x="442" y="410"/>
                </a:lnTo>
                <a:lnTo>
                  <a:pt x="442" y="408"/>
                </a:lnTo>
                <a:lnTo>
                  <a:pt x="439" y="408"/>
                </a:lnTo>
                <a:lnTo>
                  <a:pt x="438" y="407"/>
                </a:lnTo>
                <a:lnTo>
                  <a:pt x="436" y="408"/>
                </a:lnTo>
                <a:lnTo>
                  <a:pt x="436" y="408"/>
                </a:lnTo>
                <a:lnTo>
                  <a:pt x="439" y="410"/>
                </a:lnTo>
                <a:lnTo>
                  <a:pt x="442" y="410"/>
                </a:lnTo>
                <a:lnTo>
                  <a:pt x="442" y="410"/>
                </a:lnTo>
                <a:close/>
                <a:moveTo>
                  <a:pt x="573" y="410"/>
                </a:moveTo>
                <a:lnTo>
                  <a:pt x="573" y="410"/>
                </a:lnTo>
                <a:lnTo>
                  <a:pt x="576" y="410"/>
                </a:lnTo>
                <a:lnTo>
                  <a:pt x="578" y="410"/>
                </a:lnTo>
                <a:lnTo>
                  <a:pt x="578" y="408"/>
                </a:lnTo>
                <a:lnTo>
                  <a:pt x="578" y="408"/>
                </a:lnTo>
                <a:lnTo>
                  <a:pt x="575" y="407"/>
                </a:lnTo>
                <a:lnTo>
                  <a:pt x="575" y="407"/>
                </a:lnTo>
                <a:lnTo>
                  <a:pt x="573" y="410"/>
                </a:lnTo>
                <a:lnTo>
                  <a:pt x="573" y="410"/>
                </a:lnTo>
                <a:close/>
                <a:moveTo>
                  <a:pt x="691" y="431"/>
                </a:moveTo>
                <a:lnTo>
                  <a:pt x="691" y="431"/>
                </a:lnTo>
                <a:lnTo>
                  <a:pt x="695" y="419"/>
                </a:lnTo>
                <a:lnTo>
                  <a:pt x="695" y="413"/>
                </a:lnTo>
                <a:lnTo>
                  <a:pt x="694" y="410"/>
                </a:lnTo>
                <a:lnTo>
                  <a:pt x="692" y="407"/>
                </a:lnTo>
                <a:lnTo>
                  <a:pt x="692" y="407"/>
                </a:lnTo>
                <a:lnTo>
                  <a:pt x="691" y="420"/>
                </a:lnTo>
                <a:lnTo>
                  <a:pt x="691" y="425"/>
                </a:lnTo>
                <a:lnTo>
                  <a:pt x="691" y="431"/>
                </a:lnTo>
                <a:lnTo>
                  <a:pt x="691" y="431"/>
                </a:lnTo>
                <a:close/>
                <a:moveTo>
                  <a:pt x="320" y="408"/>
                </a:moveTo>
                <a:lnTo>
                  <a:pt x="320" y="408"/>
                </a:lnTo>
                <a:lnTo>
                  <a:pt x="322" y="411"/>
                </a:lnTo>
                <a:lnTo>
                  <a:pt x="326" y="413"/>
                </a:lnTo>
                <a:lnTo>
                  <a:pt x="326" y="413"/>
                </a:lnTo>
                <a:lnTo>
                  <a:pt x="326" y="411"/>
                </a:lnTo>
                <a:lnTo>
                  <a:pt x="325" y="408"/>
                </a:lnTo>
                <a:lnTo>
                  <a:pt x="325" y="408"/>
                </a:lnTo>
                <a:lnTo>
                  <a:pt x="323" y="408"/>
                </a:lnTo>
                <a:lnTo>
                  <a:pt x="320" y="408"/>
                </a:lnTo>
                <a:lnTo>
                  <a:pt x="320" y="408"/>
                </a:lnTo>
                <a:close/>
                <a:moveTo>
                  <a:pt x="540" y="411"/>
                </a:moveTo>
                <a:lnTo>
                  <a:pt x="540" y="411"/>
                </a:lnTo>
                <a:lnTo>
                  <a:pt x="541" y="411"/>
                </a:lnTo>
                <a:lnTo>
                  <a:pt x="541" y="410"/>
                </a:lnTo>
                <a:lnTo>
                  <a:pt x="541" y="408"/>
                </a:lnTo>
                <a:lnTo>
                  <a:pt x="540" y="408"/>
                </a:lnTo>
                <a:lnTo>
                  <a:pt x="540" y="408"/>
                </a:lnTo>
                <a:lnTo>
                  <a:pt x="540" y="410"/>
                </a:lnTo>
                <a:lnTo>
                  <a:pt x="540" y="410"/>
                </a:lnTo>
                <a:lnTo>
                  <a:pt x="540" y="411"/>
                </a:lnTo>
                <a:lnTo>
                  <a:pt x="540" y="411"/>
                </a:lnTo>
                <a:lnTo>
                  <a:pt x="540" y="411"/>
                </a:lnTo>
                <a:close/>
                <a:moveTo>
                  <a:pt x="186" y="416"/>
                </a:moveTo>
                <a:lnTo>
                  <a:pt x="186" y="416"/>
                </a:lnTo>
                <a:lnTo>
                  <a:pt x="192" y="414"/>
                </a:lnTo>
                <a:lnTo>
                  <a:pt x="197" y="410"/>
                </a:lnTo>
                <a:lnTo>
                  <a:pt x="197" y="410"/>
                </a:lnTo>
                <a:lnTo>
                  <a:pt x="192" y="410"/>
                </a:lnTo>
                <a:lnTo>
                  <a:pt x="186" y="408"/>
                </a:lnTo>
                <a:lnTo>
                  <a:pt x="186" y="408"/>
                </a:lnTo>
                <a:lnTo>
                  <a:pt x="187" y="413"/>
                </a:lnTo>
                <a:lnTo>
                  <a:pt x="186" y="416"/>
                </a:lnTo>
                <a:lnTo>
                  <a:pt x="186" y="416"/>
                </a:lnTo>
                <a:close/>
                <a:moveTo>
                  <a:pt x="274" y="422"/>
                </a:moveTo>
                <a:lnTo>
                  <a:pt x="274" y="422"/>
                </a:lnTo>
                <a:lnTo>
                  <a:pt x="279" y="417"/>
                </a:lnTo>
                <a:lnTo>
                  <a:pt x="280" y="414"/>
                </a:lnTo>
                <a:lnTo>
                  <a:pt x="282" y="410"/>
                </a:lnTo>
                <a:lnTo>
                  <a:pt x="282" y="410"/>
                </a:lnTo>
                <a:lnTo>
                  <a:pt x="279" y="408"/>
                </a:lnTo>
                <a:lnTo>
                  <a:pt x="277" y="408"/>
                </a:lnTo>
                <a:lnTo>
                  <a:pt x="274" y="410"/>
                </a:lnTo>
                <a:lnTo>
                  <a:pt x="273" y="411"/>
                </a:lnTo>
                <a:lnTo>
                  <a:pt x="273" y="416"/>
                </a:lnTo>
                <a:lnTo>
                  <a:pt x="274" y="422"/>
                </a:lnTo>
                <a:lnTo>
                  <a:pt x="274" y="422"/>
                </a:lnTo>
                <a:close/>
                <a:moveTo>
                  <a:pt x="674" y="411"/>
                </a:moveTo>
                <a:lnTo>
                  <a:pt x="674" y="411"/>
                </a:lnTo>
                <a:lnTo>
                  <a:pt x="674" y="428"/>
                </a:lnTo>
                <a:lnTo>
                  <a:pt x="674" y="428"/>
                </a:lnTo>
                <a:lnTo>
                  <a:pt x="674" y="437"/>
                </a:lnTo>
                <a:lnTo>
                  <a:pt x="675" y="442"/>
                </a:lnTo>
                <a:lnTo>
                  <a:pt x="677" y="445"/>
                </a:lnTo>
                <a:lnTo>
                  <a:pt x="677" y="445"/>
                </a:lnTo>
                <a:lnTo>
                  <a:pt x="677" y="427"/>
                </a:lnTo>
                <a:lnTo>
                  <a:pt x="677" y="417"/>
                </a:lnTo>
                <a:lnTo>
                  <a:pt x="677" y="408"/>
                </a:lnTo>
                <a:lnTo>
                  <a:pt x="675" y="408"/>
                </a:lnTo>
                <a:lnTo>
                  <a:pt x="675" y="408"/>
                </a:lnTo>
                <a:lnTo>
                  <a:pt x="674" y="411"/>
                </a:lnTo>
                <a:lnTo>
                  <a:pt x="674" y="411"/>
                </a:lnTo>
                <a:close/>
                <a:moveTo>
                  <a:pt x="259" y="411"/>
                </a:moveTo>
                <a:lnTo>
                  <a:pt x="259" y="411"/>
                </a:lnTo>
                <a:lnTo>
                  <a:pt x="256" y="410"/>
                </a:lnTo>
                <a:lnTo>
                  <a:pt x="253" y="410"/>
                </a:lnTo>
                <a:lnTo>
                  <a:pt x="253" y="413"/>
                </a:lnTo>
                <a:lnTo>
                  <a:pt x="252" y="416"/>
                </a:lnTo>
                <a:lnTo>
                  <a:pt x="253" y="422"/>
                </a:lnTo>
                <a:lnTo>
                  <a:pt x="256" y="428"/>
                </a:lnTo>
                <a:lnTo>
                  <a:pt x="256" y="428"/>
                </a:lnTo>
                <a:lnTo>
                  <a:pt x="259" y="424"/>
                </a:lnTo>
                <a:lnTo>
                  <a:pt x="261" y="420"/>
                </a:lnTo>
                <a:lnTo>
                  <a:pt x="261" y="420"/>
                </a:lnTo>
                <a:lnTo>
                  <a:pt x="259" y="416"/>
                </a:lnTo>
                <a:lnTo>
                  <a:pt x="259" y="411"/>
                </a:lnTo>
                <a:lnTo>
                  <a:pt x="259" y="411"/>
                </a:lnTo>
                <a:close/>
                <a:moveTo>
                  <a:pt x="285" y="416"/>
                </a:moveTo>
                <a:lnTo>
                  <a:pt x="285" y="416"/>
                </a:lnTo>
                <a:lnTo>
                  <a:pt x="287" y="414"/>
                </a:lnTo>
                <a:lnTo>
                  <a:pt x="288" y="416"/>
                </a:lnTo>
                <a:lnTo>
                  <a:pt x="290" y="420"/>
                </a:lnTo>
                <a:lnTo>
                  <a:pt x="290" y="420"/>
                </a:lnTo>
                <a:lnTo>
                  <a:pt x="299" y="419"/>
                </a:lnTo>
                <a:lnTo>
                  <a:pt x="299" y="419"/>
                </a:lnTo>
                <a:lnTo>
                  <a:pt x="300" y="414"/>
                </a:lnTo>
                <a:lnTo>
                  <a:pt x="299" y="411"/>
                </a:lnTo>
                <a:lnTo>
                  <a:pt x="299" y="411"/>
                </a:lnTo>
                <a:lnTo>
                  <a:pt x="290" y="410"/>
                </a:lnTo>
                <a:lnTo>
                  <a:pt x="287" y="411"/>
                </a:lnTo>
                <a:lnTo>
                  <a:pt x="285" y="416"/>
                </a:lnTo>
                <a:lnTo>
                  <a:pt x="285" y="416"/>
                </a:lnTo>
                <a:close/>
                <a:moveTo>
                  <a:pt x="216" y="410"/>
                </a:moveTo>
                <a:lnTo>
                  <a:pt x="216" y="410"/>
                </a:lnTo>
                <a:lnTo>
                  <a:pt x="212" y="416"/>
                </a:lnTo>
                <a:lnTo>
                  <a:pt x="210" y="420"/>
                </a:lnTo>
                <a:lnTo>
                  <a:pt x="210" y="427"/>
                </a:lnTo>
                <a:lnTo>
                  <a:pt x="210" y="427"/>
                </a:lnTo>
                <a:lnTo>
                  <a:pt x="215" y="427"/>
                </a:lnTo>
                <a:lnTo>
                  <a:pt x="218" y="427"/>
                </a:lnTo>
                <a:lnTo>
                  <a:pt x="218" y="427"/>
                </a:lnTo>
                <a:lnTo>
                  <a:pt x="218" y="422"/>
                </a:lnTo>
                <a:lnTo>
                  <a:pt x="219" y="417"/>
                </a:lnTo>
                <a:lnTo>
                  <a:pt x="219" y="413"/>
                </a:lnTo>
                <a:lnTo>
                  <a:pt x="219" y="411"/>
                </a:lnTo>
                <a:lnTo>
                  <a:pt x="216" y="410"/>
                </a:lnTo>
                <a:lnTo>
                  <a:pt x="216" y="410"/>
                </a:lnTo>
                <a:close/>
                <a:moveTo>
                  <a:pt x="236" y="411"/>
                </a:moveTo>
                <a:lnTo>
                  <a:pt x="236" y="411"/>
                </a:lnTo>
                <a:lnTo>
                  <a:pt x="235" y="416"/>
                </a:lnTo>
                <a:lnTo>
                  <a:pt x="235" y="419"/>
                </a:lnTo>
                <a:lnTo>
                  <a:pt x="236" y="420"/>
                </a:lnTo>
                <a:lnTo>
                  <a:pt x="236" y="420"/>
                </a:lnTo>
                <a:lnTo>
                  <a:pt x="241" y="416"/>
                </a:lnTo>
                <a:lnTo>
                  <a:pt x="245" y="411"/>
                </a:lnTo>
                <a:lnTo>
                  <a:pt x="245" y="411"/>
                </a:lnTo>
                <a:lnTo>
                  <a:pt x="242" y="410"/>
                </a:lnTo>
                <a:lnTo>
                  <a:pt x="241" y="411"/>
                </a:lnTo>
                <a:lnTo>
                  <a:pt x="236" y="411"/>
                </a:lnTo>
                <a:lnTo>
                  <a:pt x="236" y="411"/>
                </a:lnTo>
                <a:close/>
                <a:moveTo>
                  <a:pt x="406" y="422"/>
                </a:moveTo>
                <a:lnTo>
                  <a:pt x="406" y="422"/>
                </a:lnTo>
                <a:lnTo>
                  <a:pt x="410" y="422"/>
                </a:lnTo>
                <a:lnTo>
                  <a:pt x="410" y="422"/>
                </a:lnTo>
                <a:lnTo>
                  <a:pt x="409" y="416"/>
                </a:lnTo>
                <a:lnTo>
                  <a:pt x="406" y="410"/>
                </a:lnTo>
                <a:lnTo>
                  <a:pt x="406" y="410"/>
                </a:lnTo>
                <a:lnTo>
                  <a:pt x="404" y="413"/>
                </a:lnTo>
                <a:lnTo>
                  <a:pt x="404" y="416"/>
                </a:lnTo>
                <a:lnTo>
                  <a:pt x="406" y="422"/>
                </a:lnTo>
                <a:lnTo>
                  <a:pt x="406" y="422"/>
                </a:lnTo>
                <a:close/>
                <a:moveTo>
                  <a:pt x="598" y="436"/>
                </a:moveTo>
                <a:lnTo>
                  <a:pt x="598" y="436"/>
                </a:lnTo>
                <a:lnTo>
                  <a:pt x="601" y="437"/>
                </a:lnTo>
                <a:lnTo>
                  <a:pt x="602" y="439"/>
                </a:lnTo>
                <a:lnTo>
                  <a:pt x="602" y="437"/>
                </a:lnTo>
                <a:lnTo>
                  <a:pt x="602" y="437"/>
                </a:lnTo>
                <a:lnTo>
                  <a:pt x="602" y="425"/>
                </a:lnTo>
                <a:lnTo>
                  <a:pt x="602" y="417"/>
                </a:lnTo>
                <a:lnTo>
                  <a:pt x="601" y="411"/>
                </a:lnTo>
                <a:lnTo>
                  <a:pt x="601" y="411"/>
                </a:lnTo>
                <a:lnTo>
                  <a:pt x="599" y="416"/>
                </a:lnTo>
                <a:lnTo>
                  <a:pt x="599" y="422"/>
                </a:lnTo>
                <a:lnTo>
                  <a:pt x="599" y="428"/>
                </a:lnTo>
                <a:lnTo>
                  <a:pt x="598" y="436"/>
                </a:lnTo>
                <a:lnTo>
                  <a:pt x="598" y="436"/>
                </a:lnTo>
                <a:close/>
                <a:moveTo>
                  <a:pt x="79" y="424"/>
                </a:moveTo>
                <a:lnTo>
                  <a:pt x="79" y="424"/>
                </a:lnTo>
                <a:lnTo>
                  <a:pt x="82" y="420"/>
                </a:lnTo>
                <a:lnTo>
                  <a:pt x="82" y="417"/>
                </a:lnTo>
                <a:lnTo>
                  <a:pt x="81" y="414"/>
                </a:lnTo>
                <a:lnTo>
                  <a:pt x="79" y="411"/>
                </a:lnTo>
                <a:lnTo>
                  <a:pt x="79" y="411"/>
                </a:lnTo>
                <a:lnTo>
                  <a:pt x="79" y="417"/>
                </a:lnTo>
                <a:lnTo>
                  <a:pt x="79" y="424"/>
                </a:lnTo>
                <a:lnTo>
                  <a:pt x="79" y="424"/>
                </a:lnTo>
                <a:close/>
                <a:moveTo>
                  <a:pt x="123" y="451"/>
                </a:moveTo>
                <a:lnTo>
                  <a:pt x="123" y="451"/>
                </a:lnTo>
                <a:lnTo>
                  <a:pt x="122" y="442"/>
                </a:lnTo>
                <a:lnTo>
                  <a:pt x="123" y="431"/>
                </a:lnTo>
                <a:lnTo>
                  <a:pt x="123" y="422"/>
                </a:lnTo>
                <a:lnTo>
                  <a:pt x="123" y="413"/>
                </a:lnTo>
                <a:lnTo>
                  <a:pt x="123" y="413"/>
                </a:lnTo>
                <a:lnTo>
                  <a:pt x="120" y="416"/>
                </a:lnTo>
                <a:lnTo>
                  <a:pt x="120" y="420"/>
                </a:lnTo>
                <a:lnTo>
                  <a:pt x="120" y="431"/>
                </a:lnTo>
                <a:lnTo>
                  <a:pt x="120" y="442"/>
                </a:lnTo>
                <a:lnTo>
                  <a:pt x="123" y="451"/>
                </a:lnTo>
                <a:lnTo>
                  <a:pt x="123" y="451"/>
                </a:lnTo>
                <a:close/>
                <a:moveTo>
                  <a:pt x="204" y="417"/>
                </a:moveTo>
                <a:lnTo>
                  <a:pt x="204" y="417"/>
                </a:lnTo>
                <a:lnTo>
                  <a:pt x="206" y="417"/>
                </a:lnTo>
                <a:lnTo>
                  <a:pt x="206" y="417"/>
                </a:lnTo>
                <a:lnTo>
                  <a:pt x="206" y="417"/>
                </a:lnTo>
                <a:lnTo>
                  <a:pt x="206" y="414"/>
                </a:lnTo>
                <a:lnTo>
                  <a:pt x="204" y="413"/>
                </a:lnTo>
                <a:lnTo>
                  <a:pt x="204" y="413"/>
                </a:lnTo>
                <a:lnTo>
                  <a:pt x="203" y="416"/>
                </a:lnTo>
                <a:lnTo>
                  <a:pt x="204" y="417"/>
                </a:lnTo>
                <a:lnTo>
                  <a:pt x="204" y="417"/>
                </a:lnTo>
                <a:close/>
                <a:moveTo>
                  <a:pt x="309" y="417"/>
                </a:moveTo>
                <a:lnTo>
                  <a:pt x="309" y="417"/>
                </a:lnTo>
                <a:lnTo>
                  <a:pt x="309" y="416"/>
                </a:lnTo>
                <a:lnTo>
                  <a:pt x="309" y="413"/>
                </a:lnTo>
                <a:lnTo>
                  <a:pt x="309" y="413"/>
                </a:lnTo>
                <a:lnTo>
                  <a:pt x="308" y="413"/>
                </a:lnTo>
                <a:lnTo>
                  <a:pt x="306" y="414"/>
                </a:lnTo>
                <a:lnTo>
                  <a:pt x="306" y="414"/>
                </a:lnTo>
                <a:lnTo>
                  <a:pt x="308" y="416"/>
                </a:lnTo>
                <a:lnTo>
                  <a:pt x="308" y="417"/>
                </a:lnTo>
                <a:lnTo>
                  <a:pt x="309" y="417"/>
                </a:lnTo>
                <a:lnTo>
                  <a:pt x="309" y="417"/>
                </a:lnTo>
                <a:close/>
                <a:moveTo>
                  <a:pt x="422" y="420"/>
                </a:moveTo>
                <a:lnTo>
                  <a:pt x="422" y="420"/>
                </a:lnTo>
                <a:lnTo>
                  <a:pt x="427" y="420"/>
                </a:lnTo>
                <a:lnTo>
                  <a:pt x="431" y="420"/>
                </a:lnTo>
                <a:lnTo>
                  <a:pt x="431" y="420"/>
                </a:lnTo>
                <a:lnTo>
                  <a:pt x="431" y="416"/>
                </a:lnTo>
                <a:lnTo>
                  <a:pt x="428" y="414"/>
                </a:lnTo>
                <a:lnTo>
                  <a:pt x="428" y="414"/>
                </a:lnTo>
                <a:lnTo>
                  <a:pt x="427" y="416"/>
                </a:lnTo>
                <a:lnTo>
                  <a:pt x="425" y="417"/>
                </a:lnTo>
                <a:lnTo>
                  <a:pt x="424" y="419"/>
                </a:lnTo>
                <a:lnTo>
                  <a:pt x="422" y="420"/>
                </a:lnTo>
                <a:lnTo>
                  <a:pt x="422" y="420"/>
                </a:lnTo>
                <a:close/>
                <a:moveTo>
                  <a:pt x="343" y="419"/>
                </a:moveTo>
                <a:lnTo>
                  <a:pt x="343" y="419"/>
                </a:lnTo>
                <a:lnTo>
                  <a:pt x="346" y="420"/>
                </a:lnTo>
                <a:lnTo>
                  <a:pt x="346" y="420"/>
                </a:lnTo>
                <a:lnTo>
                  <a:pt x="348" y="417"/>
                </a:lnTo>
                <a:lnTo>
                  <a:pt x="348" y="416"/>
                </a:lnTo>
                <a:lnTo>
                  <a:pt x="345" y="414"/>
                </a:lnTo>
                <a:lnTo>
                  <a:pt x="345" y="414"/>
                </a:lnTo>
                <a:lnTo>
                  <a:pt x="345" y="416"/>
                </a:lnTo>
                <a:lnTo>
                  <a:pt x="345" y="417"/>
                </a:lnTo>
                <a:lnTo>
                  <a:pt x="343" y="417"/>
                </a:lnTo>
                <a:lnTo>
                  <a:pt x="343" y="419"/>
                </a:lnTo>
                <a:lnTo>
                  <a:pt x="343" y="419"/>
                </a:lnTo>
                <a:close/>
                <a:moveTo>
                  <a:pt x="352" y="420"/>
                </a:moveTo>
                <a:lnTo>
                  <a:pt x="352" y="420"/>
                </a:lnTo>
                <a:lnTo>
                  <a:pt x="355" y="422"/>
                </a:lnTo>
                <a:lnTo>
                  <a:pt x="358" y="424"/>
                </a:lnTo>
                <a:lnTo>
                  <a:pt x="358" y="424"/>
                </a:lnTo>
                <a:lnTo>
                  <a:pt x="358" y="419"/>
                </a:lnTo>
                <a:lnTo>
                  <a:pt x="357" y="416"/>
                </a:lnTo>
                <a:lnTo>
                  <a:pt x="355" y="414"/>
                </a:lnTo>
                <a:lnTo>
                  <a:pt x="355" y="414"/>
                </a:lnTo>
                <a:lnTo>
                  <a:pt x="352" y="420"/>
                </a:lnTo>
                <a:lnTo>
                  <a:pt x="352" y="420"/>
                </a:lnTo>
                <a:close/>
                <a:moveTo>
                  <a:pt x="566" y="416"/>
                </a:moveTo>
                <a:lnTo>
                  <a:pt x="566" y="416"/>
                </a:lnTo>
                <a:lnTo>
                  <a:pt x="569" y="417"/>
                </a:lnTo>
                <a:lnTo>
                  <a:pt x="569" y="416"/>
                </a:lnTo>
                <a:lnTo>
                  <a:pt x="570" y="414"/>
                </a:lnTo>
                <a:lnTo>
                  <a:pt x="570" y="414"/>
                </a:lnTo>
                <a:lnTo>
                  <a:pt x="567" y="416"/>
                </a:lnTo>
                <a:lnTo>
                  <a:pt x="566" y="416"/>
                </a:lnTo>
                <a:lnTo>
                  <a:pt x="566" y="416"/>
                </a:lnTo>
                <a:close/>
                <a:moveTo>
                  <a:pt x="639" y="430"/>
                </a:moveTo>
                <a:lnTo>
                  <a:pt x="639" y="430"/>
                </a:lnTo>
                <a:lnTo>
                  <a:pt x="646" y="422"/>
                </a:lnTo>
                <a:lnTo>
                  <a:pt x="646" y="422"/>
                </a:lnTo>
                <a:lnTo>
                  <a:pt x="645" y="419"/>
                </a:lnTo>
                <a:lnTo>
                  <a:pt x="642" y="414"/>
                </a:lnTo>
                <a:lnTo>
                  <a:pt x="642" y="414"/>
                </a:lnTo>
                <a:lnTo>
                  <a:pt x="640" y="422"/>
                </a:lnTo>
                <a:lnTo>
                  <a:pt x="639" y="427"/>
                </a:lnTo>
                <a:lnTo>
                  <a:pt x="639" y="430"/>
                </a:lnTo>
                <a:lnTo>
                  <a:pt x="639" y="430"/>
                </a:lnTo>
                <a:close/>
                <a:moveTo>
                  <a:pt x="238" y="430"/>
                </a:moveTo>
                <a:lnTo>
                  <a:pt x="238" y="430"/>
                </a:lnTo>
                <a:lnTo>
                  <a:pt x="250" y="430"/>
                </a:lnTo>
                <a:lnTo>
                  <a:pt x="250" y="430"/>
                </a:lnTo>
                <a:lnTo>
                  <a:pt x="250" y="422"/>
                </a:lnTo>
                <a:lnTo>
                  <a:pt x="247" y="416"/>
                </a:lnTo>
                <a:lnTo>
                  <a:pt x="247" y="416"/>
                </a:lnTo>
                <a:lnTo>
                  <a:pt x="244" y="419"/>
                </a:lnTo>
                <a:lnTo>
                  <a:pt x="241" y="422"/>
                </a:lnTo>
                <a:lnTo>
                  <a:pt x="239" y="425"/>
                </a:lnTo>
                <a:lnTo>
                  <a:pt x="238" y="430"/>
                </a:lnTo>
                <a:lnTo>
                  <a:pt x="238" y="430"/>
                </a:lnTo>
                <a:close/>
                <a:moveTo>
                  <a:pt x="280" y="424"/>
                </a:moveTo>
                <a:lnTo>
                  <a:pt x="280" y="424"/>
                </a:lnTo>
                <a:lnTo>
                  <a:pt x="282" y="422"/>
                </a:lnTo>
                <a:lnTo>
                  <a:pt x="285" y="420"/>
                </a:lnTo>
                <a:lnTo>
                  <a:pt x="285" y="420"/>
                </a:lnTo>
                <a:lnTo>
                  <a:pt x="285" y="419"/>
                </a:lnTo>
                <a:lnTo>
                  <a:pt x="285" y="416"/>
                </a:lnTo>
                <a:lnTo>
                  <a:pt x="285" y="416"/>
                </a:lnTo>
                <a:lnTo>
                  <a:pt x="280" y="419"/>
                </a:lnTo>
                <a:lnTo>
                  <a:pt x="280" y="424"/>
                </a:lnTo>
                <a:lnTo>
                  <a:pt x="280" y="424"/>
                </a:lnTo>
                <a:close/>
                <a:moveTo>
                  <a:pt x="538" y="436"/>
                </a:moveTo>
                <a:lnTo>
                  <a:pt x="538" y="436"/>
                </a:lnTo>
                <a:lnTo>
                  <a:pt x="540" y="434"/>
                </a:lnTo>
                <a:lnTo>
                  <a:pt x="541" y="433"/>
                </a:lnTo>
                <a:lnTo>
                  <a:pt x="540" y="427"/>
                </a:lnTo>
                <a:lnTo>
                  <a:pt x="537" y="416"/>
                </a:lnTo>
                <a:lnTo>
                  <a:pt x="537" y="416"/>
                </a:lnTo>
                <a:lnTo>
                  <a:pt x="534" y="416"/>
                </a:lnTo>
                <a:lnTo>
                  <a:pt x="534" y="416"/>
                </a:lnTo>
                <a:lnTo>
                  <a:pt x="535" y="427"/>
                </a:lnTo>
                <a:lnTo>
                  <a:pt x="535" y="433"/>
                </a:lnTo>
                <a:lnTo>
                  <a:pt x="538" y="436"/>
                </a:lnTo>
                <a:lnTo>
                  <a:pt x="538" y="436"/>
                </a:lnTo>
                <a:close/>
                <a:moveTo>
                  <a:pt x="547" y="427"/>
                </a:moveTo>
                <a:lnTo>
                  <a:pt x="547" y="427"/>
                </a:lnTo>
                <a:lnTo>
                  <a:pt x="550" y="422"/>
                </a:lnTo>
                <a:lnTo>
                  <a:pt x="552" y="420"/>
                </a:lnTo>
                <a:lnTo>
                  <a:pt x="552" y="416"/>
                </a:lnTo>
                <a:lnTo>
                  <a:pt x="552" y="416"/>
                </a:lnTo>
                <a:lnTo>
                  <a:pt x="546" y="416"/>
                </a:lnTo>
                <a:lnTo>
                  <a:pt x="546" y="416"/>
                </a:lnTo>
                <a:lnTo>
                  <a:pt x="546" y="422"/>
                </a:lnTo>
                <a:lnTo>
                  <a:pt x="547" y="425"/>
                </a:lnTo>
                <a:lnTo>
                  <a:pt x="547" y="427"/>
                </a:lnTo>
                <a:lnTo>
                  <a:pt x="547" y="427"/>
                </a:lnTo>
                <a:close/>
                <a:moveTo>
                  <a:pt x="573" y="420"/>
                </a:moveTo>
                <a:lnTo>
                  <a:pt x="573" y="420"/>
                </a:lnTo>
                <a:lnTo>
                  <a:pt x="576" y="419"/>
                </a:lnTo>
                <a:lnTo>
                  <a:pt x="578" y="417"/>
                </a:lnTo>
                <a:lnTo>
                  <a:pt x="578" y="417"/>
                </a:lnTo>
                <a:lnTo>
                  <a:pt x="575" y="416"/>
                </a:lnTo>
                <a:lnTo>
                  <a:pt x="575" y="416"/>
                </a:lnTo>
                <a:lnTo>
                  <a:pt x="573" y="419"/>
                </a:lnTo>
                <a:lnTo>
                  <a:pt x="573" y="420"/>
                </a:lnTo>
                <a:lnTo>
                  <a:pt x="573" y="420"/>
                </a:lnTo>
                <a:close/>
                <a:moveTo>
                  <a:pt x="187" y="424"/>
                </a:moveTo>
                <a:lnTo>
                  <a:pt x="187" y="424"/>
                </a:lnTo>
                <a:lnTo>
                  <a:pt x="194" y="425"/>
                </a:lnTo>
                <a:lnTo>
                  <a:pt x="198" y="425"/>
                </a:lnTo>
                <a:lnTo>
                  <a:pt x="198" y="425"/>
                </a:lnTo>
                <a:lnTo>
                  <a:pt x="198" y="422"/>
                </a:lnTo>
                <a:lnTo>
                  <a:pt x="198" y="419"/>
                </a:lnTo>
                <a:lnTo>
                  <a:pt x="197" y="419"/>
                </a:lnTo>
                <a:lnTo>
                  <a:pt x="195" y="417"/>
                </a:lnTo>
                <a:lnTo>
                  <a:pt x="191" y="419"/>
                </a:lnTo>
                <a:lnTo>
                  <a:pt x="187" y="424"/>
                </a:lnTo>
                <a:lnTo>
                  <a:pt x="187" y="424"/>
                </a:lnTo>
                <a:close/>
                <a:moveTo>
                  <a:pt x="372" y="425"/>
                </a:moveTo>
                <a:lnTo>
                  <a:pt x="372" y="425"/>
                </a:lnTo>
                <a:lnTo>
                  <a:pt x="375" y="425"/>
                </a:lnTo>
                <a:lnTo>
                  <a:pt x="378" y="425"/>
                </a:lnTo>
                <a:lnTo>
                  <a:pt x="378" y="425"/>
                </a:lnTo>
                <a:lnTo>
                  <a:pt x="378" y="420"/>
                </a:lnTo>
                <a:lnTo>
                  <a:pt x="378" y="419"/>
                </a:lnTo>
                <a:lnTo>
                  <a:pt x="377" y="417"/>
                </a:lnTo>
                <a:lnTo>
                  <a:pt x="377" y="417"/>
                </a:lnTo>
                <a:lnTo>
                  <a:pt x="373" y="420"/>
                </a:lnTo>
                <a:lnTo>
                  <a:pt x="372" y="425"/>
                </a:lnTo>
                <a:lnTo>
                  <a:pt x="372" y="425"/>
                </a:lnTo>
                <a:close/>
                <a:moveTo>
                  <a:pt x="582" y="417"/>
                </a:moveTo>
                <a:lnTo>
                  <a:pt x="582" y="417"/>
                </a:lnTo>
                <a:lnTo>
                  <a:pt x="581" y="425"/>
                </a:lnTo>
                <a:lnTo>
                  <a:pt x="581" y="425"/>
                </a:lnTo>
                <a:lnTo>
                  <a:pt x="584" y="424"/>
                </a:lnTo>
                <a:lnTo>
                  <a:pt x="585" y="422"/>
                </a:lnTo>
                <a:lnTo>
                  <a:pt x="587" y="417"/>
                </a:lnTo>
                <a:lnTo>
                  <a:pt x="587" y="417"/>
                </a:lnTo>
                <a:lnTo>
                  <a:pt x="585" y="417"/>
                </a:lnTo>
                <a:lnTo>
                  <a:pt x="582" y="417"/>
                </a:lnTo>
                <a:lnTo>
                  <a:pt x="582" y="417"/>
                </a:lnTo>
                <a:close/>
                <a:moveTo>
                  <a:pt x="518" y="420"/>
                </a:moveTo>
                <a:lnTo>
                  <a:pt x="518" y="420"/>
                </a:lnTo>
                <a:lnTo>
                  <a:pt x="517" y="419"/>
                </a:lnTo>
                <a:lnTo>
                  <a:pt x="514" y="417"/>
                </a:lnTo>
                <a:lnTo>
                  <a:pt x="509" y="419"/>
                </a:lnTo>
                <a:lnTo>
                  <a:pt x="505" y="419"/>
                </a:lnTo>
                <a:lnTo>
                  <a:pt x="502" y="417"/>
                </a:lnTo>
                <a:lnTo>
                  <a:pt x="502" y="417"/>
                </a:lnTo>
                <a:lnTo>
                  <a:pt x="500" y="422"/>
                </a:lnTo>
                <a:lnTo>
                  <a:pt x="502" y="424"/>
                </a:lnTo>
                <a:lnTo>
                  <a:pt x="505" y="427"/>
                </a:lnTo>
                <a:lnTo>
                  <a:pt x="508" y="428"/>
                </a:lnTo>
                <a:lnTo>
                  <a:pt x="511" y="428"/>
                </a:lnTo>
                <a:lnTo>
                  <a:pt x="514" y="427"/>
                </a:lnTo>
                <a:lnTo>
                  <a:pt x="517" y="424"/>
                </a:lnTo>
                <a:lnTo>
                  <a:pt x="518" y="420"/>
                </a:lnTo>
                <a:lnTo>
                  <a:pt x="518" y="420"/>
                </a:lnTo>
                <a:close/>
                <a:moveTo>
                  <a:pt x="660" y="417"/>
                </a:moveTo>
                <a:lnTo>
                  <a:pt x="660" y="417"/>
                </a:lnTo>
                <a:lnTo>
                  <a:pt x="657" y="420"/>
                </a:lnTo>
                <a:lnTo>
                  <a:pt x="656" y="422"/>
                </a:lnTo>
                <a:lnTo>
                  <a:pt x="656" y="422"/>
                </a:lnTo>
                <a:lnTo>
                  <a:pt x="656" y="428"/>
                </a:lnTo>
                <a:lnTo>
                  <a:pt x="657" y="433"/>
                </a:lnTo>
                <a:lnTo>
                  <a:pt x="660" y="434"/>
                </a:lnTo>
                <a:lnTo>
                  <a:pt x="660" y="434"/>
                </a:lnTo>
                <a:lnTo>
                  <a:pt x="662" y="425"/>
                </a:lnTo>
                <a:lnTo>
                  <a:pt x="662" y="420"/>
                </a:lnTo>
                <a:lnTo>
                  <a:pt x="660" y="417"/>
                </a:lnTo>
                <a:lnTo>
                  <a:pt x="660" y="417"/>
                </a:lnTo>
                <a:close/>
                <a:moveTo>
                  <a:pt x="227" y="430"/>
                </a:moveTo>
                <a:lnTo>
                  <a:pt x="227" y="430"/>
                </a:lnTo>
                <a:lnTo>
                  <a:pt x="230" y="428"/>
                </a:lnTo>
                <a:lnTo>
                  <a:pt x="232" y="425"/>
                </a:lnTo>
                <a:lnTo>
                  <a:pt x="232" y="425"/>
                </a:lnTo>
                <a:lnTo>
                  <a:pt x="229" y="422"/>
                </a:lnTo>
                <a:lnTo>
                  <a:pt x="226" y="419"/>
                </a:lnTo>
                <a:lnTo>
                  <a:pt x="226" y="419"/>
                </a:lnTo>
                <a:lnTo>
                  <a:pt x="227" y="430"/>
                </a:lnTo>
                <a:lnTo>
                  <a:pt x="227" y="430"/>
                </a:lnTo>
                <a:close/>
                <a:moveTo>
                  <a:pt x="704" y="430"/>
                </a:moveTo>
                <a:lnTo>
                  <a:pt x="704" y="430"/>
                </a:lnTo>
                <a:lnTo>
                  <a:pt x="706" y="428"/>
                </a:lnTo>
                <a:lnTo>
                  <a:pt x="706" y="425"/>
                </a:lnTo>
                <a:lnTo>
                  <a:pt x="704" y="419"/>
                </a:lnTo>
                <a:lnTo>
                  <a:pt x="704" y="419"/>
                </a:lnTo>
                <a:lnTo>
                  <a:pt x="704" y="424"/>
                </a:lnTo>
                <a:lnTo>
                  <a:pt x="704" y="430"/>
                </a:lnTo>
                <a:lnTo>
                  <a:pt x="704" y="430"/>
                </a:lnTo>
                <a:close/>
                <a:moveTo>
                  <a:pt x="494" y="424"/>
                </a:moveTo>
                <a:lnTo>
                  <a:pt x="494" y="424"/>
                </a:lnTo>
                <a:lnTo>
                  <a:pt x="494" y="422"/>
                </a:lnTo>
                <a:lnTo>
                  <a:pt x="492" y="420"/>
                </a:lnTo>
                <a:lnTo>
                  <a:pt x="492" y="420"/>
                </a:lnTo>
                <a:lnTo>
                  <a:pt x="492" y="420"/>
                </a:lnTo>
                <a:lnTo>
                  <a:pt x="492" y="424"/>
                </a:lnTo>
                <a:lnTo>
                  <a:pt x="492" y="424"/>
                </a:lnTo>
                <a:lnTo>
                  <a:pt x="494" y="424"/>
                </a:lnTo>
                <a:lnTo>
                  <a:pt x="494" y="424"/>
                </a:lnTo>
                <a:close/>
                <a:moveTo>
                  <a:pt x="767" y="471"/>
                </a:moveTo>
                <a:lnTo>
                  <a:pt x="767" y="471"/>
                </a:lnTo>
                <a:lnTo>
                  <a:pt x="770" y="459"/>
                </a:lnTo>
                <a:lnTo>
                  <a:pt x="770" y="445"/>
                </a:lnTo>
                <a:lnTo>
                  <a:pt x="768" y="431"/>
                </a:lnTo>
                <a:lnTo>
                  <a:pt x="765" y="420"/>
                </a:lnTo>
                <a:lnTo>
                  <a:pt x="765" y="420"/>
                </a:lnTo>
                <a:lnTo>
                  <a:pt x="765" y="434"/>
                </a:lnTo>
                <a:lnTo>
                  <a:pt x="762" y="448"/>
                </a:lnTo>
                <a:lnTo>
                  <a:pt x="762" y="456"/>
                </a:lnTo>
                <a:lnTo>
                  <a:pt x="762" y="462"/>
                </a:lnTo>
                <a:lnTo>
                  <a:pt x="764" y="466"/>
                </a:lnTo>
                <a:lnTo>
                  <a:pt x="767" y="471"/>
                </a:lnTo>
                <a:lnTo>
                  <a:pt x="767" y="471"/>
                </a:lnTo>
                <a:close/>
                <a:moveTo>
                  <a:pt x="328" y="431"/>
                </a:moveTo>
                <a:lnTo>
                  <a:pt x="328" y="431"/>
                </a:lnTo>
                <a:lnTo>
                  <a:pt x="328" y="427"/>
                </a:lnTo>
                <a:lnTo>
                  <a:pt x="328" y="420"/>
                </a:lnTo>
                <a:lnTo>
                  <a:pt x="328" y="420"/>
                </a:lnTo>
                <a:lnTo>
                  <a:pt x="325" y="420"/>
                </a:lnTo>
                <a:lnTo>
                  <a:pt x="323" y="422"/>
                </a:lnTo>
                <a:lnTo>
                  <a:pt x="322" y="424"/>
                </a:lnTo>
                <a:lnTo>
                  <a:pt x="322" y="425"/>
                </a:lnTo>
                <a:lnTo>
                  <a:pt x="325" y="430"/>
                </a:lnTo>
                <a:lnTo>
                  <a:pt x="328" y="431"/>
                </a:lnTo>
                <a:lnTo>
                  <a:pt x="328" y="431"/>
                </a:lnTo>
                <a:close/>
                <a:moveTo>
                  <a:pt x="567" y="428"/>
                </a:moveTo>
                <a:lnTo>
                  <a:pt x="567" y="428"/>
                </a:lnTo>
                <a:lnTo>
                  <a:pt x="569" y="428"/>
                </a:lnTo>
                <a:lnTo>
                  <a:pt x="570" y="427"/>
                </a:lnTo>
                <a:lnTo>
                  <a:pt x="570" y="427"/>
                </a:lnTo>
                <a:lnTo>
                  <a:pt x="567" y="422"/>
                </a:lnTo>
                <a:lnTo>
                  <a:pt x="564" y="420"/>
                </a:lnTo>
                <a:lnTo>
                  <a:pt x="564" y="420"/>
                </a:lnTo>
                <a:lnTo>
                  <a:pt x="564" y="425"/>
                </a:lnTo>
                <a:lnTo>
                  <a:pt x="566" y="428"/>
                </a:lnTo>
                <a:lnTo>
                  <a:pt x="567" y="428"/>
                </a:lnTo>
                <a:lnTo>
                  <a:pt x="567" y="428"/>
                </a:lnTo>
                <a:close/>
                <a:moveTo>
                  <a:pt x="314" y="433"/>
                </a:moveTo>
                <a:lnTo>
                  <a:pt x="314" y="433"/>
                </a:lnTo>
                <a:lnTo>
                  <a:pt x="312" y="430"/>
                </a:lnTo>
                <a:lnTo>
                  <a:pt x="312" y="427"/>
                </a:lnTo>
                <a:lnTo>
                  <a:pt x="311" y="424"/>
                </a:lnTo>
                <a:lnTo>
                  <a:pt x="309" y="422"/>
                </a:lnTo>
                <a:lnTo>
                  <a:pt x="309" y="422"/>
                </a:lnTo>
                <a:lnTo>
                  <a:pt x="311" y="428"/>
                </a:lnTo>
                <a:lnTo>
                  <a:pt x="311" y="430"/>
                </a:lnTo>
                <a:lnTo>
                  <a:pt x="314" y="433"/>
                </a:lnTo>
                <a:lnTo>
                  <a:pt x="314" y="433"/>
                </a:lnTo>
                <a:close/>
                <a:moveTo>
                  <a:pt x="468" y="431"/>
                </a:moveTo>
                <a:lnTo>
                  <a:pt x="468" y="431"/>
                </a:lnTo>
                <a:lnTo>
                  <a:pt x="466" y="430"/>
                </a:lnTo>
                <a:lnTo>
                  <a:pt x="466" y="427"/>
                </a:lnTo>
                <a:lnTo>
                  <a:pt x="466" y="424"/>
                </a:lnTo>
                <a:lnTo>
                  <a:pt x="466" y="422"/>
                </a:lnTo>
                <a:lnTo>
                  <a:pt x="466" y="422"/>
                </a:lnTo>
                <a:lnTo>
                  <a:pt x="462" y="422"/>
                </a:lnTo>
                <a:lnTo>
                  <a:pt x="460" y="422"/>
                </a:lnTo>
                <a:lnTo>
                  <a:pt x="460" y="424"/>
                </a:lnTo>
                <a:lnTo>
                  <a:pt x="460" y="424"/>
                </a:lnTo>
                <a:lnTo>
                  <a:pt x="463" y="428"/>
                </a:lnTo>
                <a:lnTo>
                  <a:pt x="465" y="431"/>
                </a:lnTo>
                <a:lnTo>
                  <a:pt x="468" y="431"/>
                </a:lnTo>
                <a:lnTo>
                  <a:pt x="468" y="431"/>
                </a:lnTo>
                <a:close/>
                <a:moveTo>
                  <a:pt x="291" y="425"/>
                </a:moveTo>
                <a:lnTo>
                  <a:pt x="291" y="425"/>
                </a:lnTo>
                <a:lnTo>
                  <a:pt x="293" y="430"/>
                </a:lnTo>
                <a:lnTo>
                  <a:pt x="294" y="434"/>
                </a:lnTo>
                <a:lnTo>
                  <a:pt x="294" y="434"/>
                </a:lnTo>
                <a:lnTo>
                  <a:pt x="297" y="428"/>
                </a:lnTo>
                <a:lnTo>
                  <a:pt x="299" y="425"/>
                </a:lnTo>
                <a:lnTo>
                  <a:pt x="297" y="424"/>
                </a:lnTo>
                <a:lnTo>
                  <a:pt x="297" y="424"/>
                </a:lnTo>
                <a:lnTo>
                  <a:pt x="294" y="424"/>
                </a:lnTo>
                <a:lnTo>
                  <a:pt x="291" y="425"/>
                </a:lnTo>
                <a:lnTo>
                  <a:pt x="291" y="425"/>
                </a:lnTo>
                <a:close/>
                <a:moveTo>
                  <a:pt x="445" y="433"/>
                </a:moveTo>
                <a:lnTo>
                  <a:pt x="445" y="433"/>
                </a:lnTo>
                <a:lnTo>
                  <a:pt x="448" y="439"/>
                </a:lnTo>
                <a:lnTo>
                  <a:pt x="451" y="443"/>
                </a:lnTo>
                <a:lnTo>
                  <a:pt x="451" y="443"/>
                </a:lnTo>
                <a:lnTo>
                  <a:pt x="450" y="437"/>
                </a:lnTo>
                <a:lnTo>
                  <a:pt x="448" y="433"/>
                </a:lnTo>
                <a:lnTo>
                  <a:pt x="447" y="427"/>
                </a:lnTo>
                <a:lnTo>
                  <a:pt x="444" y="424"/>
                </a:lnTo>
                <a:lnTo>
                  <a:pt x="444" y="424"/>
                </a:lnTo>
                <a:lnTo>
                  <a:pt x="444" y="428"/>
                </a:lnTo>
                <a:lnTo>
                  <a:pt x="445" y="433"/>
                </a:lnTo>
                <a:lnTo>
                  <a:pt x="445" y="433"/>
                </a:lnTo>
                <a:close/>
                <a:moveTo>
                  <a:pt x="460" y="443"/>
                </a:moveTo>
                <a:lnTo>
                  <a:pt x="460" y="443"/>
                </a:lnTo>
                <a:lnTo>
                  <a:pt x="463" y="440"/>
                </a:lnTo>
                <a:lnTo>
                  <a:pt x="465" y="437"/>
                </a:lnTo>
                <a:lnTo>
                  <a:pt x="465" y="437"/>
                </a:lnTo>
                <a:lnTo>
                  <a:pt x="459" y="430"/>
                </a:lnTo>
                <a:lnTo>
                  <a:pt x="453" y="424"/>
                </a:lnTo>
                <a:lnTo>
                  <a:pt x="453" y="424"/>
                </a:lnTo>
                <a:lnTo>
                  <a:pt x="457" y="434"/>
                </a:lnTo>
                <a:lnTo>
                  <a:pt x="460" y="443"/>
                </a:lnTo>
                <a:lnTo>
                  <a:pt x="460" y="443"/>
                </a:lnTo>
                <a:close/>
                <a:moveTo>
                  <a:pt x="698" y="430"/>
                </a:moveTo>
                <a:lnTo>
                  <a:pt x="698" y="430"/>
                </a:lnTo>
                <a:lnTo>
                  <a:pt x="700" y="427"/>
                </a:lnTo>
                <a:lnTo>
                  <a:pt x="700" y="425"/>
                </a:lnTo>
                <a:lnTo>
                  <a:pt x="698" y="424"/>
                </a:lnTo>
                <a:lnTo>
                  <a:pt x="698" y="424"/>
                </a:lnTo>
                <a:lnTo>
                  <a:pt x="698" y="427"/>
                </a:lnTo>
                <a:lnTo>
                  <a:pt x="698" y="428"/>
                </a:lnTo>
                <a:lnTo>
                  <a:pt x="698" y="430"/>
                </a:lnTo>
                <a:lnTo>
                  <a:pt x="698" y="430"/>
                </a:lnTo>
                <a:close/>
                <a:moveTo>
                  <a:pt x="774" y="431"/>
                </a:moveTo>
                <a:lnTo>
                  <a:pt x="774" y="431"/>
                </a:lnTo>
                <a:lnTo>
                  <a:pt x="774" y="427"/>
                </a:lnTo>
                <a:lnTo>
                  <a:pt x="774" y="424"/>
                </a:lnTo>
                <a:lnTo>
                  <a:pt x="774" y="424"/>
                </a:lnTo>
                <a:lnTo>
                  <a:pt x="771" y="424"/>
                </a:lnTo>
                <a:lnTo>
                  <a:pt x="771" y="424"/>
                </a:lnTo>
                <a:lnTo>
                  <a:pt x="773" y="428"/>
                </a:lnTo>
                <a:lnTo>
                  <a:pt x="774" y="431"/>
                </a:lnTo>
                <a:lnTo>
                  <a:pt x="774" y="431"/>
                </a:lnTo>
                <a:close/>
                <a:moveTo>
                  <a:pt x="94" y="445"/>
                </a:moveTo>
                <a:lnTo>
                  <a:pt x="94" y="445"/>
                </a:lnTo>
                <a:lnTo>
                  <a:pt x="91" y="433"/>
                </a:lnTo>
                <a:lnTo>
                  <a:pt x="91" y="428"/>
                </a:lnTo>
                <a:lnTo>
                  <a:pt x="90" y="424"/>
                </a:lnTo>
                <a:lnTo>
                  <a:pt x="90" y="424"/>
                </a:lnTo>
                <a:lnTo>
                  <a:pt x="88" y="428"/>
                </a:lnTo>
                <a:lnTo>
                  <a:pt x="90" y="434"/>
                </a:lnTo>
                <a:lnTo>
                  <a:pt x="94" y="445"/>
                </a:lnTo>
                <a:lnTo>
                  <a:pt x="94" y="445"/>
                </a:lnTo>
                <a:close/>
                <a:moveTo>
                  <a:pt x="302" y="434"/>
                </a:moveTo>
                <a:lnTo>
                  <a:pt x="302" y="434"/>
                </a:lnTo>
                <a:lnTo>
                  <a:pt x="303" y="434"/>
                </a:lnTo>
                <a:lnTo>
                  <a:pt x="306" y="434"/>
                </a:lnTo>
                <a:lnTo>
                  <a:pt x="306" y="434"/>
                </a:lnTo>
                <a:lnTo>
                  <a:pt x="306" y="428"/>
                </a:lnTo>
                <a:lnTo>
                  <a:pt x="303" y="424"/>
                </a:lnTo>
                <a:lnTo>
                  <a:pt x="303" y="424"/>
                </a:lnTo>
                <a:lnTo>
                  <a:pt x="303" y="428"/>
                </a:lnTo>
                <a:lnTo>
                  <a:pt x="302" y="434"/>
                </a:lnTo>
                <a:lnTo>
                  <a:pt x="302" y="434"/>
                </a:lnTo>
                <a:close/>
                <a:moveTo>
                  <a:pt x="620" y="434"/>
                </a:moveTo>
                <a:lnTo>
                  <a:pt x="620" y="434"/>
                </a:lnTo>
                <a:lnTo>
                  <a:pt x="620" y="428"/>
                </a:lnTo>
                <a:lnTo>
                  <a:pt x="620" y="425"/>
                </a:lnTo>
                <a:lnTo>
                  <a:pt x="619" y="424"/>
                </a:lnTo>
                <a:lnTo>
                  <a:pt x="619" y="424"/>
                </a:lnTo>
                <a:lnTo>
                  <a:pt x="619" y="430"/>
                </a:lnTo>
                <a:lnTo>
                  <a:pt x="619" y="431"/>
                </a:lnTo>
                <a:lnTo>
                  <a:pt x="620" y="434"/>
                </a:lnTo>
                <a:lnTo>
                  <a:pt x="620" y="434"/>
                </a:lnTo>
                <a:close/>
                <a:moveTo>
                  <a:pt x="419" y="427"/>
                </a:moveTo>
                <a:lnTo>
                  <a:pt x="419" y="427"/>
                </a:lnTo>
                <a:lnTo>
                  <a:pt x="419" y="433"/>
                </a:lnTo>
                <a:lnTo>
                  <a:pt x="422" y="436"/>
                </a:lnTo>
                <a:lnTo>
                  <a:pt x="422" y="436"/>
                </a:lnTo>
                <a:lnTo>
                  <a:pt x="427" y="431"/>
                </a:lnTo>
                <a:lnTo>
                  <a:pt x="430" y="428"/>
                </a:lnTo>
                <a:lnTo>
                  <a:pt x="433" y="425"/>
                </a:lnTo>
                <a:lnTo>
                  <a:pt x="433" y="425"/>
                </a:lnTo>
                <a:lnTo>
                  <a:pt x="425" y="425"/>
                </a:lnTo>
                <a:lnTo>
                  <a:pt x="419" y="427"/>
                </a:lnTo>
                <a:lnTo>
                  <a:pt x="419" y="427"/>
                </a:lnTo>
                <a:close/>
                <a:moveTo>
                  <a:pt x="276" y="428"/>
                </a:moveTo>
                <a:lnTo>
                  <a:pt x="276" y="428"/>
                </a:lnTo>
                <a:lnTo>
                  <a:pt x="279" y="433"/>
                </a:lnTo>
                <a:lnTo>
                  <a:pt x="279" y="433"/>
                </a:lnTo>
                <a:lnTo>
                  <a:pt x="284" y="433"/>
                </a:lnTo>
                <a:lnTo>
                  <a:pt x="288" y="434"/>
                </a:lnTo>
                <a:lnTo>
                  <a:pt x="288" y="434"/>
                </a:lnTo>
                <a:lnTo>
                  <a:pt x="287" y="430"/>
                </a:lnTo>
                <a:lnTo>
                  <a:pt x="285" y="425"/>
                </a:lnTo>
                <a:lnTo>
                  <a:pt x="285" y="425"/>
                </a:lnTo>
                <a:lnTo>
                  <a:pt x="280" y="427"/>
                </a:lnTo>
                <a:lnTo>
                  <a:pt x="276" y="428"/>
                </a:lnTo>
                <a:lnTo>
                  <a:pt x="276" y="428"/>
                </a:lnTo>
                <a:close/>
                <a:moveTo>
                  <a:pt x="319" y="431"/>
                </a:moveTo>
                <a:lnTo>
                  <a:pt x="319" y="431"/>
                </a:lnTo>
                <a:lnTo>
                  <a:pt x="319" y="428"/>
                </a:lnTo>
                <a:lnTo>
                  <a:pt x="317" y="425"/>
                </a:lnTo>
                <a:lnTo>
                  <a:pt x="317" y="425"/>
                </a:lnTo>
                <a:lnTo>
                  <a:pt x="317" y="430"/>
                </a:lnTo>
                <a:lnTo>
                  <a:pt x="319" y="431"/>
                </a:lnTo>
                <a:lnTo>
                  <a:pt x="319" y="431"/>
                </a:lnTo>
                <a:close/>
                <a:moveTo>
                  <a:pt x="517" y="431"/>
                </a:moveTo>
                <a:lnTo>
                  <a:pt x="517" y="431"/>
                </a:lnTo>
                <a:lnTo>
                  <a:pt x="518" y="431"/>
                </a:lnTo>
                <a:lnTo>
                  <a:pt x="521" y="433"/>
                </a:lnTo>
                <a:lnTo>
                  <a:pt x="521" y="433"/>
                </a:lnTo>
                <a:lnTo>
                  <a:pt x="521" y="428"/>
                </a:lnTo>
                <a:lnTo>
                  <a:pt x="521" y="427"/>
                </a:lnTo>
                <a:lnTo>
                  <a:pt x="520" y="425"/>
                </a:lnTo>
                <a:lnTo>
                  <a:pt x="520" y="425"/>
                </a:lnTo>
                <a:lnTo>
                  <a:pt x="517" y="428"/>
                </a:lnTo>
                <a:lnTo>
                  <a:pt x="517" y="430"/>
                </a:lnTo>
                <a:lnTo>
                  <a:pt x="517" y="431"/>
                </a:lnTo>
                <a:lnTo>
                  <a:pt x="517" y="431"/>
                </a:lnTo>
                <a:close/>
                <a:moveTo>
                  <a:pt x="259" y="431"/>
                </a:moveTo>
                <a:lnTo>
                  <a:pt x="259" y="431"/>
                </a:lnTo>
                <a:lnTo>
                  <a:pt x="262" y="431"/>
                </a:lnTo>
                <a:lnTo>
                  <a:pt x="264" y="430"/>
                </a:lnTo>
                <a:lnTo>
                  <a:pt x="264" y="430"/>
                </a:lnTo>
                <a:lnTo>
                  <a:pt x="264" y="428"/>
                </a:lnTo>
                <a:lnTo>
                  <a:pt x="264" y="427"/>
                </a:lnTo>
                <a:lnTo>
                  <a:pt x="264" y="427"/>
                </a:lnTo>
                <a:lnTo>
                  <a:pt x="261" y="428"/>
                </a:lnTo>
                <a:lnTo>
                  <a:pt x="259" y="431"/>
                </a:lnTo>
                <a:lnTo>
                  <a:pt x="259" y="431"/>
                </a:lnTo>
                <a:close/>
                <a:moveTo>
                  <a:pt x="346" y="427"/>
                </a:moveTo>
                <a:lnTo>
                  <a:pt x="346" y="427"/>
                </a:lnTo>
                <a:lnTo>
                  <a:pt x="346" y="428"/>
                </a:lnTo>
                <a:lnTo>
                  <a:pt x="348" y="428"/>
                </a:lnTo>
                <a:lnTo>
                  <a:pt x="349" y="428"/>
                </a:lnTo>
                <a:lnTo>
                  <a:pt x="349" y="428"/>
                </a:lnTo>
                <a:lnTo>
                  <a:pt x="349" y="427"/>
                </a:lnTo>
                <a:lnTo>
                  <a:pt x="349" y="427"/>
                </a:lnTo>
                <a:lnTo>
                  <a:pt x="346" y="427"/>
                </a:lnTo>
                <a:lnTo>
                  <a:pt x="346" y="427"/>
                </a:lnTo>
                <a:close/>
                <a:moveTo>
                  <a:pt x="573" y="437"/>
                </a:moveTo>
                <a:lnTo>
                  <a:pt x="573" y="437"/>
                </a:lnTo>
                <a:lnTo>
                  <a:pt x="576" y="436"/>
                </a:lnTo>
                <a:lnTo>
                  <a:pt x="578" y="431"/>
                </a:lnTo>
                <a:lnTo>
                  <a:pt x="578" y="428"/>
                </a:lnTo>
                <a:lnTo>
                  <a:pt x="575" y="427"/>
                </a:lnTo>
                <a:lnTo>
                  <a:pt x="575" y="427"/>
                </a:lnTo>
                <a:lnTo>
                  <a:pt x="573" y="428"/>
                </a:lnTo>
                <a:lnTo>
                  <a:pt x="573" y="431"/>
                </a:lnTo>
                <a:lnTo>
                  <a:pt x="573" y="437"/>
                </a:lnTo>
                <a:lnTo>
                  <a:pt x="573" y="437"/>
                </a:lnTo>
                <a:close/>
                <a:moveTo>
                  <a:pt x="587" y="430"/>
                </a:moveTo>
                <a:lnTo>
                  <a:pt x="587" y="430"/>
                </a:lnTo>
                <a:lnTo>
                  <a:pt x="588" y="430"/>
                </a:lnTo>
                <a:lnTo>
                  <a:pt x="588" y="430"/>
                </a:lnTo>
                <a:lnTo>
                  <a:pt x="588" y="427"/>
                </a:lnTo>
                <a:lnTo>
                  <a:pt x="587" y="427"/>
                </a:lnTo>
                <a:lnTo>
                  <a:pt x="587" y="427"/>
                </a:lnTo>
                <a:lnTo>
                  <a:pt x="587" y="428"/>
                </a:lnTo>
                <a:lnTo>
                  <a:pt x="587" y="430"/>
                </a:lnTo>
                <a:lnTo>
                  <a:pt x="587" y="430"/>
                </a:lnTo>
                <a:close/>
                <a:moveTo>
                  <a:pt x="387" y="433"/>
                </a:moveTo>
                <a:lnTo>
                  <a:pt x="387" y="433"/>
                </a:lnTo>
                <a:lnTo>
                  <a:pt x="392" y="433"/>
                </a:lnTo>
                <a:lnTo>
                  <a:pt x="398" y="434"/>
                </a:lnTo>
                <a:lnTo>
                  <a:pt x="398" y="434"/>
                </a:lnTo>
                <a:lnTo>
                  <a:pt x="399" y="434"/>
                </a:lnTo>
                <a:lnTo>
                  <a:pt x="399" y="434"/>
                </a:lnTo>
                <a:lnTo>
                  <a:pt x="399" y="431"/>
                </a:lnTo>
                <a:lnTo>
                  <a:pt x="398" y="430"/>
                </a:lnTo>
                <a:lnTo>
                  <a:pt x="395" y="428"/>
                </a:lnTo>
                <a:lnTo>
                  <a:pt x="390" y="428"/>
                </a:lnTo>
                <a:lnTo>
                  <a:pt x="387" y="433"/>
                </a:lnTo>
                <a:lnTo>
                  <a:pt x="387" y="433"/>
                </a:lnTo>
                <a:close/>
                <a:moveTo>
                  <a:pt x="166" y="442"/>
                </a:moveTo>
                <a:lnTo>
                  <a:pt x="166" y="442"/>
                </a:lnTo>
                <a:lnTo>
                  <a:pt x="165" y="437"/>
                </a:lnTo>
                <a:lnTo>
                  <a:pt x="166" y="434"/>
                </a:lnTo>
                <a:lnTo>
                  <a:pt x="166" y="433"/>
                </a:lnTo>
                <a:lnTo>
                  <a:pt x="166" y="428"/>
                </a:lnTo>
                <a:lnTo>
                  <a:pt x="166" y="428"/>
                </a:lnTo>
                <a:lnTo>
                  <a:pt x="165" y="428"/>
                </a:lnTo>
                <a:lnTo>
                  <a:pt x="163" y="428"/>
                </a:lnTo>
                <a:lnTo>
                  <a:pt x="163" y="428"/>
                </a:lnTo>
                <a:lnTo>
                  <a:pt x="163" y="436"/>
                </a:lnTo>
                <a:lnTo>
                  <a:pt x="165" y="439"/>
                </a:lnTo>
                <a:lnTo>
                  <a:pt x="166" y="442"/>
                </a:lnTo>
                <a:lnTo>
                  <a:pt x="166" y="442"/>
                </a:lnTo>
                <a:close/>
                <a:moveTo>
                  <a:pt x="174" y="440"/>
                </a:moveTo>
                <a:lnTo>
                  <a:pt x="174" y="440"/>
                </a:lnTo>
                <a:lnTo>
                  <a:pt x="180" y="439"/>
                </a:lnTo>
                <a:lnTo>
                  <a:pt x="186" y="436"/>
                </a:lnTo>
                <a:lnTo>
                  <a:pt x="186" y="436"/>
                </a:lnTo>
                <a:lnTo>
                  <a:pt x="183" y="428"/>
                </a:lnTo>
                <a:lnTo>
                  <a:pt x="183" y="428"/>
                </a:lnTo>
                <a:lnTo>
                  <a:pt x="178" y="430"/>
                </a:lnTo>
                <a:lnTo>
                  <a:pt x="175" y="433"/>
                </a:lnTo>
                <a:lnTo>
                  <a:pt x="174" y="436"/>
                </a:lnTo>
                <a:lnTo>
                  <a:pt x="174" y="440"/>
                </a:lnTo>
                <a:lnTo>
                  <a:pt x="174" y="440"/>
                </a:lnTo>
                <a:close/>
                <a:moveTo>
                  <a:pt x="489" y="449"/>
                </a:moveTo>
                <a:lnTo>
                  <a:pt x="489" y="449"/>
                </a:lnTo>
                <a:lnTo>
                  <a:pt x="488" y="437"/>
                </a:lnTo>
                <a:lnTo>
                  <a:pt x="486" y="428"/>
                </a:lnTo>
                <a:lnTo>
                  <a:pt x="486" y="428"/>
                </a:lnTo>
                <a:lnTo>
                  <a:pt x="485" y="428"/>
                </a:lnTo>
                <a:lnTo>
                  <a:pt x="485" y="428"/>
                </a:lnTo>
                <a:lnTo>
                  <a:pt x="486" y="439"/>
                </a:lnTo>
                <a:lnTo>
                  <a:pt x="488" y="445"/>
                </a:lnTo>
                <a:lnTo>
                  <a:pt x="489" y="449"/>
                </a:lnTo>
                <a:lnTo>
                  <a:pt x="489" y="449"/>
                </a:lnTo>
                <a:close/>
                <a:moveTo>
                  <a:pt x="116" y="440"/>
                </a:moveTo>
                <a:lnTo>
                  <a:pt x="116" y="440"/>
                </a:lnTo>
                <a:lnTo>
                  <a:pt x="116" y="434"/>
                </a:lnTo>
                <a:lnTo>
                  <a:pt x="116" y="428"/>
                </a:lnTo>
                <a:lnTo>
                  <a:pt x="116" y="428"/>
                </a:lnTo>
                <a:lnTo>
                  <a:pt x="113" y="430"/>
                </a:lnTo>
                <a:lnTo>
                  <a:pt x="111" y="431"/>
                </a:lnTo>
                <a:lnTo>
                  <a:pt x="111" y="434"/>
                </a:lnTo>
                <a:lnTo>
                  <a:pt x="113" y="437"/>
                </a:lnTo>
                <a:lnTo>
                  <a:pt x="116" y="440"/>
                </a:lnTo>
                <a:lnTo>
                  <a:pt x="116" y="440"/>
                </a:lnTo>
                <a:close/>
                <a:moveTo>
                  <a:pt x="140" y="430"/>
                </a:moveTo>
                <a:lnTo>
                  <a:pt x="140" y="430"/>
                </a:lnTo>
                <a:lnTo>
                  <a:pt x="142" y="433"/>
                </a:lnTo>
                <a:lnTo>
                  <a:pt x="142" y="436"/>
                </a:lnTo>
                <a:lnTo>
                  <a:pt x="142" y="436"/>
                </a:lnTo>
                <a:lnTo>
                  <a:pt x="145" y="433"/>
                </a:lnTo>
                <a:lnTo>
                  <a:pt x="149" y="428"/>
                </a:lnTo>
                <a:lnTo>
                  <a:pt x="149" y="428"/>
                </a:lnTo>
                <a:lnTo>
                  <a:pt x="145" y="428"/>
                </a:lnTo>
                <a:lnTo>
                  <a:pt x="140" y="430"/>
                </a:lnTo>
                <a:lnTo>
                  <a:pt x="140" y="430"/>
                </a:lnTo>
                <a:close/>
                <a:moveTo>
                  <a:pt x="191" y="434"/>
                </a:moveTo>
                <a:lnTo>
                  <a:pt x="191" y="434"/>
                </a:lnTo>
                <a:lnTo>
                  <a:pt x="192" y="433"/>
                </a:lnTo>
                <a:lnTo>
                  <a:pt x="194" y="430"/>
                </a:lnTo>
                <a:lnTo>
                  <a:pt x="194" y="430"/>
                </a:lnTo>
                <a:lnTo>
                  <a:pt x="192" y="428"/>
                </a:lnTo>
                <a:lnTo>
                  <a:pt x="189" y="428"/>
                </a:lnTo>
                <a:lnTo>
                  <a:pt x="189" y="428"/>
                </a:lnTo>
                <a:lnTo>
                  <a:pt x="189" y="433"/>
                </a:lnTo>
                <a:lnTo>
                  <a:pt x="189" y="434"/>
                </a:lnTo>
                <a:lnTo>
                  <a:pt x="191" y="434"/>
                </a:lnTo>
                <a:lnTo>
                  <a:pt x="191" y="434"/>
                </a:lnTo>
                <a:close/>
                <a:moveTo>
                  <a:pt x="477" y="431"/>
                </a:moveTo>
                <a:lnTo>
                  <a:pt x="477" y="431"/>
                </a:lnTo>
                <a:lnTo>
                  <a:pt x="480" y="440"/>
                </a:lnTo>
                <a:lnTo>
                  <a:pt x="480" y="445"/>
                </a:lnTo>
                <a:lnTo>
                  <a:pt x="482" y="446"/>
                </a:lnTo>
                <a:lnTo>
                  <a:pt x="482" y="446"/>
                </a:lnTo>
                <a:lnTo>
                  <a:pt x="482" y="437"/>
                </a:lnTo>
                <a:lnTo>
                  <a:pt x="480" y="433"/>
                </a:lnTo>
                <a:lnTo>
                  <a:pt x="479" y="428"/>
                </a:lnTo>
                <a:lnTo>
                  <a:pt x="479" y="428"/>
                </a:lnTo>
                <a:lnTo>
                  <a:pt x="477" y="430"/>
                </a:lnTo>
                <a:lnTo>
                  <a:pt x="477" y="431"/>
                </a:lnTo>
                <a:lnTo>
                  <a:pt x="477" y="431"/>
                </a:lnTo>
                <a:close/>
                <a:moveTo>
                  <a:pt x="101" y="442"/>
                </a:moveTo>
                <a:lnTo>
                  <a:pt x="101" y="442"/>
                </a:lnTo>
                <a:lnTo>
                  <a:pt x="101" y="440"/>
                </a:lnTo>
                <a:lnTo>
                  <a:pt x="101" y="439"/>
                </a:lnTo>
                <a:lnTo>
                  <a:pt x="102" y="437"/>
                </a:lnTo>
                <a:lnTo>
                  <a:pt x="102" y="436"/>
                </a:lnTo>
                <a:lnTo>
                  <a:pt x="102" y="436"/>
                </a:lnTo>
                <a:lnTo>
                  <a:pt x="101" y="433"/>
                </a:lnTo>
                <a:lnTo>
                  <a:pt x="98" y="430"/>
                </a:lnTo>
                <a:lnTo>
                  <a:pt x="98" y="430"/>
                </a:lnTo>
                <a:lnTo>
                  <a:pt x="98" y="436"/>
                </a:lnTo>
                <a:lnTo>
                  <a:pt x="101" y="442"/>
                </a:lnTo>
                <a:lnTo>
                  <a:pt x="101" y="442"/>
                </a:lnTo>
                <a:close/>
                <a:moveTo>
                  <a:pt x="422" y="442"/>
                </a:moveTo>
                <a:lnTo>
                  <a:pt x="422" y="442"/>
                </a:lnTo>
                <a:lnTo>
                  <a:pt x="425" y="445"/>
                </a:lnTo>
                <a:lnTo>
                  <a:pt x="428" y="446"/>
                </a:lnTo>
                <a:lnTo>
                  <a:pt x="438" y="451"/>
                </a:lnTo>
                <a:lnTo>
                  <a:pt x="438" y="451"/>
                </a:lnTo>
                <a:lnTo>
                  <a:pt x="436" y="440"/>
                </a:lnTo>
                <a:lnTo>
                  <a:pt x="433" y="430"/>
                </a:lnTo>
                <a:lnTo>
                  <a:pt x="433" y="430"/>
                </a:lnTo>
                <a:lnTo>
                  <a:pt x="428" y="436"/>
                </a:lnTo>
                <a:lnTo>
                  <a:pt x="425" y="439"/>
                </a:lnTo>
                <a:lnTo>
                  <a:pt x="422" y="442"/>
                </a:lnTo>
                <a:lnTo>
                  <a:pt x="422" y="442"/>
                </a:lnTo>
                <a:close/>
                <a:moveTo>
                  <a:pt x="27" y="442"/>
                </a:moveTo>
                <a:lnTo>
                  <a:pt x="27" y="442"/>
                </a:lnTo>
                <a:lnTo>
                  <a:pt x="27" y="440"/>
                </a:lnTo>
                <a:lnTo>
                  <a:pt x="27" y="440"/>
                </a:lnTo>
                <a:lnTo>
                  <a:pt x="32" y="448"/>
                </a:lnTo>
                <a:lnTo>
                  <a:pt x="33" y="457"/>
                </a:lnTo>
                <a:lnTo>
                  <a:pt x="37" y="466"/>
                </a:lnTo>
                <a:lnTo>
                  <a:pt x="40" y="474"/>
                </a:lnTo>
                <a:lnTo>
                  <a:pt x="40" y="474"/>
                </a:lnTo>
                <a:lnTo>
                  <a:pt x="41" y="472"/>
                </a:lnTo>
                <a:lnTo>
                  <a:pt x="43" y="472"/>
                </a:lnTo>
                <a:lnTo>
                  <a:pt x="43" y="472"/>
                </a:lnTo>
                <a:lnTo>
                  <a:pt x="32" y="431"/>
                </a:lnTo>
                <a:lnTo>
                  <a:pt x="32" y="431"/>
                </a:lnTo>
                <a:lnTo>
                  <a:pt x="27" y="431"/>
                </a:lnTo>
                <a:lnTo>
                  <a:pt x="27" y="431"/>
                </a:lnTo>
                <a:lnTo>
                  <a:pt x="27" y="437"/>
                </a:lnTo>
                <a:lnTo>
                  <a:pt x="27" y="442"/>
                </a:lnTo>
                <a:lnTo>
                  <a:pt x="27" y="442"/>
                </a:lnTo>
                <a:close/>
                <a:moveTo>
                  <a:pt x="495" y="446"/>
                </a:moveTo>
                <a:lnTo>
                  <a:pt x="495" y="446"/>
                </a:lnTo>
                <a:lnTo>
                  <a:pt x="497" y="443"/>
                </a:lnTo>
                <a:lnTo>
                  <a:pt x="497" y="439"/>
                </a:lnTo>
                <a:lnTo>
                  <a:pt x="495" y="434"/>
                </a:lnTo>
                <a:lnTo>
                  <a:pt x="494" y="431"/>
                </a:lnTo>
                <a:lnTo>
                  <a:pt x="492" y="431"/>
                </a:lnTo>
                <a:lnTo>
                  <a:pt x="492" y="431"/>
                </a:lnTo>
                <a:lnTo>
                  <a:pt x="494" y="434"/>
                </a:lnTo>
                <a:lnTo>
                  <a:pt x="494" y="439"/>
                </a:lnTo>
                <a:lnTo>
                  <a:pt x="494" y="443"/>
                </a:lnTo>
                <a:lnTo>
                  <a:pt x="495" y="446"/>
                </a:lnTo>
                <a:lnTo>
                  <a:pt x="495" y="446"/>
                </a:lnTo>
                <a:close/>
                <a:moveTo>
                  <a:pt x="631" y="449"/>
                </a:moveTo>
                <a:lnTo>
                  <a:pt x="631" y="449"/>
                </a:lnTo>
                <a:lnTo>
                  <a:pt x="636" y="452"/>
                </a:lnTo>
                <a:lnTo>
                  <a:pt x="639" y="452"/>
                </a:lnTo>
                <a:lnTo>
                  <a:pt x="640" y="451"/>
                </a:lnTo>
                <a:lnTo>
                  <a:pt x="643" y="446"/>
                </a:lnTo>
                <a:lnTo>
                  <a:pt x="645" y="437"/>
                </a:lnTo>
                <a:lnTo>
                  <a:pt x="645" y="434"/>
                </a:lnTo>
                <a:lnTo>
                  <a:pt x="645" y="431"/>
                </a:lnTo>
                <a:lnTo>
                  <a:pt x="645" y="431"/>
                </a:lnTo>
                <a:lnTo>
                  <a:pt x="642" y="436"/>
                </a:lnTo>
                <a:lnTo>
                  <a:pt x="637" y="440"/>
                </a:lnTo>
                <a:lnTo>
                  <a:pt x="634" y="443"/>
                </a:lnTo>
                <a:lnTo>
                  <a:pt x="631" y="449"/>
                </a:lnTo>
                <a:lnTo>
                  <a:pt x="631" y="449"/>
                </a:lnTo>
                <a:close/>
                <a:moveTo>
                  <a:pt x="666" y="437"/>
                </a:moveTo>
                <a:lnTo>
                  <a:pt x="666" y="437"/>
                </a:lnTo>
                <a:lnTo>
                  <a:pt x="666" y="434"/>
                </a:lnTo>
                <a:lnTo>
                  <a:pt x="666" y="433"/>
                </a:lnTo>
                <a:lnTo>
                  <a:pt x="666" y="431"/>
                </a:lnTo>
                <a:lnTo>
                  <a:pt x="666" y="431"/>
                </a:lnTo>
                <a:lnTo>
                  <a:pt x="665" y="434"/>
                </a:lnTo>
                <a:lnTo>
                  <a:pt x="665" y="436"/>
                </a:lnTo>
                <a:lnTo>
                  <a:pt x="666" y="437"/>
                </a:lnTo>
                <a:lnTo>
                  <a:pt x="666" y="437"/>
                </a:lnTo>
                <a:close/>
                <a:moveTo>
                  <a:pt x="355" y="434"/>
                </a:moveTo>
                <a:lnTo>
                  <a:pt x="355" y="434"/>
                </a:lnTo>
                <a:lnTo>
                  <a:pt x="358" y="434"/>
                </a:lnTo>
                <a:lnTo>
                  <a:pt x="358" y="431"/>
                </a:lnTo>
                <a:lnTo>
                  <a:pt x="358" y="431"/>
                </a:lnTo>
                <a:lnTo>
                  <a:pt x="355" y="433"/>
                </a:lnTo>
                <a:lnTo>
                  <a:pt x="355" y="434"/>
                </a:lnTo>
                <a:lnTo>
                  <a:pt x="355" y="434"/>
                </a:lnTo>
                <a:close/>
                <a:moveTo>
                  <a:pt x="378" y="434"/>
                </a:moveTo>
                <a:lnTo>
                  <a:pt x="378" y="434"/>
                </a:lnTo>
                <a:lnTo>
                  <a:pt x="380" y="433"/>
                </a:lnTo>
                <a:lnTo>
                  <a:pt x="380" y="433"/>
                </a:lnTo>
                <a:lnTo>
                  <a:pt x="377" y="431"/>
                </a:lnTo>
                <a:lnTo>
                  <a:pt x="377" y="431"/>
                </a:lnTo>
                <a:lnTo>
                  <a:pt x="377" y="434"/>
                </a:lnTo>
                <a:lnTo>
                  <a:pt x="378" y="434"/>
                </a:lnTo>
                <a:lnTo>
                  <a:pt x="378" y="434"/>
                </a:lnTo>
                <a:close/>
                <a:moveTo>
                  <a:pt x="581" y="445"/>
                </a:moveTo>
                <a:lnTo>
                  <a:pt x="581" y="445"/>
                </a:lnTo>
                <a:lnTo>
                  <a:pt x="590" y="448"/>
                </a:lnTo>
                <a:lnTo>
                  <a:pt x="590" y="448"/>
                </a:lnTo>
                <a:lnTo>
                  <a:pt x="590" y="439"/>
                </a:lnTo>
                <a:lnTo>
                  <a:pt x="588" y="434"/>
                </a:lnTo>
                <a:lnTo>
                  <a:pt x="584" y="431"/>
                </a:lnTo>
                <a:lnTo>
                  <a:pt x="584" y="431"/>
                </a:lnTo>
                <a:lnTo>
                  <a:pt x="582" y="434"/>
                </a:lnTo>
                <a:lnTo>
                  <a:pt x="581" y="437"/>
                </a:lnTo>
                <a:lnTo>
                  <a:pt x="581" y="445"/>
                </a:lnTo>
                <a:lnTo>
                  <a:pt x="581" y="445"/>
                </a:lnTo>
                <a:close/>
                <a:moveTo>
                  <a:pt x="137" y="440"/>
                </a:moveTo>
                <a:lnTo>
                  <a:pt x="137" y="440"/>
                </a:lnTo>
                <a:lnTo>
                  <a:pt x="136" y="436"/>
                </a:lnTo>
                <a:lnTo>
                  <a:pt x="136" y="434"/>
                </a:lnTo>
                <a:lnTo>
                  <a:pt x="136" y="433"/>
                </a:lnTo>
                <a:lnTo>
                  <a:pt x="136" y="433"/>
                </a:lnTo>
                <a:lnTo>
                  <a:pt x="134" y="434"/>
                </a:lnTo>
                <a:lnTo>
                  <a:pt x="133" y="437"/>
                </a:lnTo>
                <a:lnTo>
                  <a:pt x="134" y="440"/>
                </a:lnTo>
                <a:lnTo>
                  <a:pt x="137" y="440"/>
                </a:lnTo>
                <a:lnTo>
                  <a:pt x="137" y="440"/>
                </a:lnTo>
                <a:close/>
                <a:moveTo>
                  <a:pt x="502" y="439"/>
                </a:moveTo>
                <a:lnTo>
                  <a:pt x="502" y="439"/>
                </a:lnTo>
                <a:lnTo>
                  <a:pt x="505" y="437"/>
                </a:lnTo>
                <a:lnTo>
                  <a:pt x="505" y="436"/>
                </a:lnTo>
                <a:lnTo>
                  <a:pt x="505" y="434"/>
                </a:lnTo>
                <a:lnTo>
                  <a:pt x="505" y="434"/>
                </a:lnTo>
                <a:lnTo>
                  <a:pt x="503" y="433"/>
                </a:lnTo>
                <a:lnTo>
                  <a:pt x="500" y="433"/>
                </a:lnTo>
                <a:lnTo>
                  <a:pt x="500" y="433"/>
                </a:lnTo>
                <a:lnTo>
                  <a:pt x="500" y="436"/>
                </a:lnTo>
                <a:lnTo>
                  <a:pt x="502" y="437"/>
                </a:lnTo>
                <a:lnTo>
                  <a:pt x="502" y="439"/>
                </a:lnTo>
                <a:lnTo>
                  <a:pt x="502" y="439"/>
                </a:lnTo>
                <a:close/>
                <a:moveTo>
                  <a:pt x="781" y="442"/>
                </a:moveTo>
                <a:lnTo>
                  <a:pt x="781" y="442"/>
                </a:lnTo>
                <a:lnTo>
                  <a:pt x="781" y="437"/>
                </a:lnTo>
                <a:lnTo>
                  <a:pt x="781" y="434"/>
                </a:lnTo>
                <a:lnTo>
                  <a:pt x="781" y="434"/>
                </a:lnTo>
                <a:lnTo>
                  <a:pt x="781" y="434"/>
                </a:lnTo>
                <a:lnTo>
                  <a:pt x="781" y="436"/>
                </a:lnTo>
                <a:lnTo>
                  <a:pt x="781" y="437"/>
                </a:lnTo>
                <a:lnTo>
                  <a:pt x="779" y="440"/>
                </a:lnTo>
                <a:lnTo>
                  <a:pt x="781" y="442"/>
                </a:lnTo>
                <a:lnTo>
                  <a:pt x="781" y="442"/>
                </a:lnTo>
                <a:close/>
                <a:moveTo>
                  <a:pt x="73" y="466"/>
                </a:moveTo>
                <a:lnTo>
                  <a:pt x="73" y="466"/>
                </a:lnTo>
                <a:lnTo>
                  <a:pt x="76" y="465"/>
                </a:lnTo>
                <a:lnTo>
                  <a:pt x="79" y="462"/>
                </a:lnTo>
                <a:lnTo>
                  <a:pt x="81" y="457"/>
                </a:lnTo>
                <a:lnTo>
                  <a:pt x="81" y="452"/>
                </a:lnTo>
                <a:lnTo>
                  <a:pt x="79" y="442"/>
                </a:lnTo>
                <a:lnTo>
                  <a:pt x="76" y="434"/>
                </a:lnTo>
                <a:lnTo>
                  <a:pt x="76" y="434"/>
                </a:lnTo>
                <a:lnTo>
                  <a:pt x="73" y="442"/>
                </a:lnTo>
                <a:lnTo>
                  <a:pt x="73" y="449"/>
                </a:lnTo>
                <a:lnTo>
                  <a:pt x="73" y="466"/>
                </a:lnTo>
                <a:lnTo>
                  <a:pt x="73" y="466"/>
                </a:lnTo>
                <a:close/>
                <a:moveTo>
                  <a:pt x="352" y="440"/>
                </a:moveTo>
                <a:lnTo>
                  <a:pt x="352" y="440"/>
                </a:lnTo>
                <a:lnTo>
                  <a:pt x="351" y="437"/>
                </a:lnTo>
                <a:lnTo>
                  <a:pt x="351" y="434"/>
                </a:lnTo>
                <a:lnTo>
                  <a:pt x="351" y="434"/>
                </a:lnTo>
                <a:lnTo>
                  <a:pt x="349" y="434"/>
                </a:lnTo>
                <a:lnTo>
                  <a:pt x="348" y="434"/>
                </a:lnTo>
                <a:lnTo>
                  <a:pt x="348" y="434"/>
                </a:lnTo>
                <a:lnTo>
                  <a:pt x="349" y="436"/>
                </a:lnTo>
                <a:lnTo>
                  <a:pt x="349" y="437"/>
                </a:lnTo>
                <a:lnTo>
                  <a:pt x="351" y="439"/>
                </a:lnTo>
                <a:lnTo>
                  <a:pt x="352" y="440"/>
                </a:lnTo>
                <a:lnTo>
                  <a:pt x="352" y="440"/>
                </a:lnTo>
                <a:close/>
                <a:moveTo>
                  <a:pt x="360" y="452"/>
                </a:moveTo>
                <a:lnTo>
                  <a:pt x="360" y="452"/>
                </a:lnTo>
                <a:lnTo>
                  <a:pt x="363" y="449"/>
                </a:lnTo>
                <a:lnTo>
                  <a:pt x="366" y="445"/>
                </a:lnTo>
                <a:lnTo>
                  <a:pt x="366" y="445"/>
                </a:lnTo>
                <a:lnTo>
                  <a:pt x="366" y="442"/>
                </a:lnTo>
                <a:lnTo>
                  <a:pt x="364" y="439"/>
                </a:lnTo>
                <a:lnTo>
                  <a:pt x="364" y="436"/>
                </a:lnTo>
                <a:lnTo>
                  <a:pt x="361" y="434"/>
                </a:lnTo>
                <a:lnTo>
                  <a:pt x="361" y="434"/>
                </a:lnTo>
                <a:lnTo>
                  <a:pt x="358" y="437"/>
                </a:lnTo>
                <a:lnTo>
                  <a:pt x="357" y="442"/>
                </a:lnTo>
                <a:lnTo>
                  <a:pt x="357" y="448"/>
                </a:lnTo>
                <a:lnTo>
                  <a:pt x="360" y="452"/>
                </a:lnTo>
                <a:lnTo>
                  <a:pt x="360" y="452"/>
                </a:lnTo>
                <a:close/>
                <a:moveTo>
                  <a:pt x="384" y="440"/>
                </a:moveTo>
                <a:lnTo>
                  <a:pt x="384" y="440"/>
                </a:lnTo>
                <a:lnTo>
                  <a:pt x="389" y="443"/>
                </a:lnTo>
                <a:lnTo>
                  <a:pt x="389" y="443"/>
                </a:lnTo>
                <a:lnTo>
                  <a:pt x="392" y="440"/>
                </a:lnTo>
                <a:lnTo>
                  <a:pt x="393" y="439"/>
                </a:lnTo>
                <a:lnTo>
                  <a:pt x="395" y="437"/>
                </a:lnTo>
                <a:lnTo>
                  <a:pt x="395" y="437"/>
                </a:lnTo>
                <a:lnTo>
                  <a:pt x="390" y="436"/>
                </a:lnTo>
                <a:lnTo>
                  <a:pt x="384" y="434"/>
                </a:lnTo>
                <a:lnTo>
                  <a:pt x="384" y="434"/>
                </a:lnTo>
                <a:lnTo>
                  <a:pt x="384" y="436"/>
                </a:lnTo>
                <a:lnTo>
                  <a:pt x="384" y="440"/>
                </a:lnTo>
                <a:lnTo>
                  <a:pt x="384" y="440"/>
                </a:lnTo>
                <a:close/>
                <a:moveTo>
                  <a:pt x="58" y="437"/>
                </a:moveTo>
                <a:lnTo>
                  <a:pt x="58" y="437"/>
                </a:lnTo>
                <a:lnTo>
                  <a:pt x="56" y="436"/>
                </a:lnTo>
                <a:lnTo>
                  <a:pt x="56" y="436"/>
                </a:lnTo>
                <a:lnTo>
                  <a:pt x="58" y="434"/>
                </a:lnTo>
                <a:lnTo>
                  <a:pt x="58" y="434"/>
                </a:lnTo>
                <a:lnTo>
                  <a:pt x="58" y="434"/>
                </a:lnTo>
                <a:lnTo>
                  <a:pt x="56" y="434"/>
                </a:lnTo>
                <a:lnTo>
                  <a:pt x="56" y="434"/>
                </a:lnTo>
                <a:lnTo>
                  <a:pt x="56" y="437"/>
                </a:lnTo>
                <a:lnTo>
                  <a:pt x="56" y="437"/>
                </a:lnTo>
                <a:lnTo>
                  <a:pt x="58" y="437"/>
                </a:lnTo>
                <a:lnTo>
                  <a:pt x="58" y="437"/>
                </a:lnTo>
                <a:close/>
                <a:moveTo>
                  <a:pt x="227" y="436"/>
                </a:moveTo>
                <a:lnTo>
                  <a:pt x="227" y="436"/>
                </a:lnTo>
                <a:lnTo>
                  <a:pt x="230" y="437"/>
                </a:lnTo>
                <a:lnTo>
                  <a:pt x="232" y="440"/>
                </a:lnTo>
                <a:lnTo>
                  <a:pt x="233" y="442"/>
                </a:lnTo>
                <a:lnTo>
                  <a:pt x="236" y="442"/>
                </a:lnTo>
                <a:lnTo>
                  <a:pt x="236" y="442"/>
                </a:lnTo>
                <a:lnTo>
                  <a:pt x="235" y="434"/>
                </a:lnTo>
                <a:lnTo>
                  <a:pt x="235" y="434"/>
                </a:lnTo>
                <a:lnTo>
                  <a:pt x="230" y="436"/>
                </a:lnTo>
                <a:lnTo>
                  <a:pt x="227" y="436"/>
                </a:lnTo>
                <a:lnTo>
                  <a:pt x="227" y="436"/>
                </a:lnTo>
                <a:close/>
                <a:moveTo>
                  <a:pt x="334" y="437"/>
                </a:moveTo>
                <a:lnTo>
                  <a:pt x="334" y="437"/>
                </a:lnTo>
                <a:lnTo>
                  <a:pt x="334" y="434"/>
                </a:lnTo>
                <a:lnTo>
                  <a:pt x="334" y="434"/>
                </a:lnTo>
                <a:lnTo>
                  <a:pt x="331" y="434"/>
                </a:lnTo>
                <a:lnTo>
                  <a:pt x="331" y="434"/>
                </a:lnTo>
                <a:lnTo>
                  <a:pt x="331" y="437"/>
                </a:lnTo>
                <a:lnTo>
                  <a:pt x="334" y="437"/>
                </a:lnTo>
                <a:lnTo>
                  <a:pt x="334" y="437"/>
                </a:lnTo>
                <a:close/>
                <a:moveTo>
                  <a:pt x="549" y="437"/>
                </a:moveTo>
                <a:lnTo>
                  <a:pt x="549" y="437"/>
                </a:lnTo>
                <a:lnTo>
                  <a:pt x="552" y="439"/>
                </a:lnTo>
                <a:lnTo>
                  <a:pt x="552" y="439"/>
                </a:lnTo>
                <a:lnTo>
                  <a:pt x="552" y="436"/>
                </a:lnTo>
                <a:lnTo>
                  <a:pt x="550" y="434"/>
                </a:lnTo>
                <a:lnTo>
                  <a:pt x="550" y="434"/>
                </a:lnTo>
                <a:lnTo>
                  <a:pt x="549" y="437"/>
                </a:lnTo>
                <a:lnTo>
                  <a:pt x="549" y="437"/>
                </a:lnTo>
                <a:lnTo>
                  <a:pt x="549" y="437"/>
                </a:lnTo>
                <a:close/>
                <a:moveTo>
                  <a:pt x="611" y="439"/>
                </a:moveTo>
                <a:lnTo>
                  <a:pt x="611" y="439"/>
                </a:lnTo>
                <a:lnTo>
                  <a:pt x="613" y="439"/>
                </a:lnTo>
                <a:lnTo>
                  <a:pt x="613" y="437"/>
                </a:lnTo>
                <a:lnTo>
                  <a:pt x="611" y="434"/>
                </a:lnTo>
                <a:lnTo>
                  <a:pt x="611" y="434"/>
                </a:lnTo>
                <a:lnTo>
                  <a:pt x="611" y="437"/>
                </a:lnTo>
                <a:lnTo>
                  <a:pt x="611" y="439"/>
                </a:lnTo>
                <a:lnTo>
                  <a:pt x="611" y="439"/>
                </a:lnTo>
                <a:close/>
                <a:moveTo>
                  <a:pt x="210" y="437"/>
                </a:moveTo>
                <a:lnTo>
                  <a:pt x="210" y="437"/>
                </a:lnTo>
                <a:lnTo>
                  <a:pt x="212" y="442"/>
                </a:lnTo>
                <a:lnTo>
                  <a:pt x="213" y="445"/>
                </a:lnTo>
                <a:lnTo>
                  <a:pt x="213" y="445"/>
                </a:lnTo>
                <a:lnTo>
                  <a:pt x="216" y="443"/>
                </a:lnTo>
                <a:lnTo>
                  <a:pt x="219" y="442"/>
                </a:lnTo>
                <a:lnTo>
                  <a:pt x="221" y="440"/>
                </a:lnTo>
                <a:lnTo>
                  <a:pt x="224" y="442"/>
                </a:lnTo>
                <a:lnTo>
                  <a:pt x="224" y="442"/>
                </a:lnTo>
                <a:lnTo>
                  <a:pt x="224" y="439"/>
                </a:lnTo>
                <a:lnTo>
                  <a:pt x="223" y="437"/>
                </a:lnTo>
                <a:lnTo>
                  <a:pt x="218" y="436"/>
                </a:lnTo>
                <a:lnTo>
                  <a:pt x="213" y="436"/>
                </a:lnTo>
                <a:lnTo>
                  <a:pt x="210" y="437"/>
                </a:lnTo>
                <a:lnTo>
                  <a:pt x="210" y="437"/>
                </a:lnTo>
                <a:close/>
                <a:moveTo>
                  <a:pt x="242" y="442"/>
                </a:moveTo>
                <a:lnTo>
                  <a:pt x="242" y="442"/>
                </a:lnTo>
                <a:lnTo>
                  <a:pt x="244" y="440"/>
                </a:lnTo>
                <a:lnTo>
                  <a:pt x="245" y="437"/>
                </a:lnTo>
                <a:lnTo>
                  <a:pt x="245" y="437"/>
                </a:lnTo>
                <a:lnTo>
                  <a:pt x="244" y="437"/>
                </a:lnTo>
                <a:lnTo>
                  <a:pt x="242" y="437"/>
                </a:lnTo>
                <a:lnTo>
                  <a:pt x="241" y="436"/>
                </a:lnTo>
                <a:lnTo>
                  <a:pt x="241" y="436"/>
                </a:lnTo>
                <a:lnTo>
                  <a:pt x="241" y="439"/>
                </a:lnTo>
                <a:lnTo>
                  <a:pt x="242" y="442"/>
                </a:lnTo>
                <a:lnTo>
                  <a:pt x="242" y="442"/>
                </a:lnTo>
                <a:close/>
                <a:moveTo>
                  <a:pt x="567" y="443"/>
                </a:moveTo>
                <a:lnTo>
                  <a:pt x="567" y="443"/>
                </a:lnTo>
                <a:lnTo>
                  <a:pt x="569" y="439"/>
                </a:lnTo>
                <a:lnTo>
                  <a:pt x="569" y="437"/>
                </a:lnTo>
                <a:lnTo>
                  <a:pt x="567" y="436"/>
                </a:lnTo>
                <a:lnTo>
                  <a:pt x="567" y="436"/>
                </a:lnTo>
                <a:lnTo>
                  <a:pt x="566" y="440"/>
                </a:lnTo>
                <a:lnTo>
                  <a:pt x="566" y="442"/>
                </a:lnTo>
                <a:lnTo>
                  <a:pt x="567" y="443"/>
                </a:lnTo>
                <a:lnTo>
                  <a:pt x="567" y="443"/>
                </a:lnTo>
                <a:close/>
                <a:moveTo>
                  <a:pt x="143" y="448"/>
                </a:moveTo>
                <a:lnTo>
                  <a:pt x="143" y="448"/>
                </a:lnTo>
                <a:lnTo>
                  <a:pt x="148" y="443"/>
                </a:lnTo>
                <a:lnTo>
                  <a:pt x="149" y="437"/>
                </a:lnTo>
                <a:lnTo>
                  <a:pt x="149" y="437"/>
                </a:lnTo>
                <a:lnTo>
                  <a:pt x="146" y="437"/>
                </a:lnTo>
                <a:lnTo>
                  <a:pt x="145" y="440"/>
                </a:lnTo>
                <a:lnTo>
                  <a:pt x="143" y="443"/>
                </a:lnTo>
                <a:lnTo>
                  <a:pt x="143" y="448"/>
                </a:lnTo>
                <a:lnTo>
                  <a:pt x="143" y="448"/>
                </a:lnTo>
                <a:close/>
                <a:moveTo>
                  <a:pt x="329" y="440"/>
                </a:moveTo>
                <a:lnTo>
                  <a:pt x="329" y="440"/>
                </a:lnTo>
                <a:lnTo>
                  <a:pt x="329" y="439"/>
                </a:lnTo>
                <a:lnTo>
                  <a:pt x="328" y="436"/>
                </a:lnTo>
                <a:lnTo>
                  <a:pt x="328" y="436"/>
                </a:lnTo>
                <a:lnTo>
                  <a:pt x="328" y="439"/>
                </a:lnTo>
                <a:lnTo>
                  <a:pt x="328" y="440"/>
                </a:lnTo>
                <a:lnTo>
                  <a:pt x="329" y="440"/>
                </a:lnTo>
                <a:lnTo>
                  <a:pt x="329" y="440"/>
                </a:lnTo>
                <a:close/>
                <a:moveTo>
                  <a:pt x="372" y="442"/>
                </a:moveTo>
                <a:lnTo>
                  <a:pt x="372" y="442"/>
                </a:lnTo>
                <a:lnTo>
                  <a:pt x="372" y="440"/>
                </a:lnTo>
                <a:lnTo>
                  <a:pt x="373" y="439"/>
                </a:lnTo>
                <a:lnTo>
                  <a:pt x="373" y="439"/>
                </a:lnTo>
                <a:lnTo>
                  <a:pt x="373" y="437"/>
                </a:lnTo>
                <a:lnTo>
                  <a:pt x="373" y="437"/>
                </a:lnTo>
                <a:lnTo>
                  <a:pt x="373" y="439"/>
                </a:lnTo>
                <a:lnTo>
                  <a:pt x="372" y="439"/>
                </a:lnTo>
                <a:lnTo>
                  <a:pt x="370" y="437"/>
                </a:lnTo>
                <a:lnTo>
                  <a:pt x="370" y="437"/>
                </a:lnTo>
                <a:lnTo>
                  <a:pt x="370" y="440"/>
                </a:lnTo>
                <a:lnTo>
                  <a:pt x="370" y="440"/>
                </a:lnTo>
                <a:lnTo>
                  <a:pt x="372" y="442"/>
                </a:lnTo>
                <a:lnTo>
                  <a:pt x="372" y="442"/>
                </a:lnTo>
                <a:close/>
                <a:moveTo>
                  <a:pt x="517" y="440"/>
                </a:moveTo>
                <a:lnTo>
                  <a:pt x="517" y="440"/>
                </a:lnTo>
                <a:lnTo>
                  <a:pt x="517" y="439"/>
                </a:lnTo>
                <a:lnTo>
                  <a:pt x="515" y="437"/>
                </a:lnTo>
                <a:lnTo>
                  <a:pt x="514" y="437"/>
                </a:lnTo>
                <a:lnTo>
                  <a:pt x="512" y="437"/>
                </a:lnTo>
                <a:lnTo>
                  <a:pt x="512" y="437"/>
                </a:lnTo>
                <a:lnTo>
                  <a:pt x="514" y="439"/>
                </a:lnTo>
                <a:lnTo>
                  <a:pt x="515" y="440"/>
                </a:lnTo>
                <a:lnTo>
                  <a:pt x="517" y="440"/>
                </a:lnTo>
                <a:lnTo>
                  <a:pt x="517" y="440"/>
                </a:lnTo>
                <a:close/>
                <a:moveTo>
                  <a:pt x="614" y="454"/>
                </a:moveTo>
                <a:lnTo>
                  <a:pt x="614" y="454"/>
                </a:lnTo>
                <a:lnTo>
                  <a:pt x="619" y="451"/>
                </a:lnTo>
                <a:lnTo>
                  <a:pt x="620" y="446"/>
                </a:lnTo>
                <a:lnTo>
                  <a:pt x="620" y="442"/>
                </a:lnTo>
                <a:lnTo>
                  <a:pt x="617" y="437"/>
                </a:lnTo>
                <a:lnTo>
                  <a:pt x="617" y="437"/>
                </a:lnTo>
                <a:lnTo>
                  <a:pt x="616" y="445"/>
                </a:lnTo>
                <a:lnTo>
                  <a:pt x="614" y="454"/>
                </a:lnTo>
                <a:lnTo>
                  <a:pt x="614" y="454"/>
                </a:lnTo>
                <a:close/>
                <a:moveTo>
                  <a:pt x="750" y="451"/>
                </a:moveTo>
                <a:lnTo>
                  <a:pt x="750" y="451"/>
                </a:lnTo>
                <a:lnTo>
                  <a:pt x="752" y="448"/>
                </a:lnTo>
                <a:lnTo>
                  <a:pt x="753" y="446"/>
                </a:lnTo>
                <a:lnTo>
                  <a:pt x="753" y="446"/>
                </a:lnTo>
                <a:lnTo>
                  <a:pt x="752" y="442"/>
                </a:lnTo>
                <a:lnTo>
                  <a:pt x="750" y="437"/>
                </a:lnTo>
                <a:lnTo>
                  <a:pt x="750" y="437"/>
                </a:lnTo>
                <a:lnTo>
                  <a:pt x="749" y="440"/>
                </a:lnTo>
                <a:lnTo>
                  <a:pt x="749" y="445"/>
                </a:lnTo>
                <a:lnTo>
                  <a:pt x="749" y="448"/>
                </a:lnTo>
                <a:lnTo>
                  <a:pt x="750" y="451"/>
                </a:lnTo>
                <a:lnTo>
                  <a:pt x="750" y="451"/>
                </a:lnTo>
                <a:close/>
                <a:moveTo>
                  <a:pt x="788" y="477"/>
                </a:moveTo>
                <a:lnTo>
                  <a:pt x="788" y="477"/>
                </a:lnTo>
                <a:lnTo>
                  <a:pt x="788" y="472"/>
                </a:lnTo>
                <a:lnTo>
                  <a:pt x="790" y="468"/>
                </a:lnTo>
                <a:lnTo>
                  <a:pt x="790" y="457"/>
                </a:lnTo>
                <a:lnTo>
                  <a:pt x="788" y="446"/>
                </a:lnTo>
                <a:lnTo>
                  <a:pt x="787" y="439"/>
                </a:lnTo>
                <a:lnTo>
                  <a:pt x="787" y="439"/>
                </a:lnTo>
                <a:lnTo>
                  <a:pt x="785" y="457"/>
                </a:lnTo>
                <a:lnTo>
                  <a:pt x="788" y="477"/>
                </a:lnTo>
                <a:lnTo>
                  <a:pt x="788" y="477"/>
                </a:lnTo>
                <a:close/>
                <a:moveTo>
                  <a:pt x="154" y="448"/>
                </a:moveTo>
                <a:lnTo>
                  <a:pt x="154" y="448"/>
                </a:lnTo>
                <a:lnTo>
                  <a:pt x="155" y="446"/>
                </a:lnTo>
                <a:lnTo>
                  <a:pt x="157" y="443"/>
                </a:lnTo>
                <a:lnTo>
                  <a:pt x="155" y="439"/>
                </a:lnTo>
                <a:lnTo>
                  <a:pt x="155" y="439"/>
                </a:lnTo>
                <a:lnTo>
                  <a:pt x="154" y="440"/>
                </a:lnTo>
                <a:lnTo>
                  <a:pt x="154" y="443"/>
                </a:lnTo>
                <a:lnTo>
                  <a:pt x="154" y="448"/>
                </a:lnTo>
                <a:lnTo>
                  <a:pt x="154" y="448"/>
                </a:lnTo>
                <a:close/>
                <a:moveTo>
                  <a:pt x="189" y="443"/>
                </a:moveTo>
                <a:lnTo>
                  <a:pt x="189" y="445"/>
                </a:lnTo>
                <a:lnTo>
                  <a:pt x="189" y="445"/>
                </a:lnTo>
                <a:lnTo>
                  <a:pt x="192" y="445"/>
                </a:lnTo>
                <a:lnTo>
                  <a:pt x="197" y="445"/>
                </a:lnTo>
                <a:lnTo>
                  <a:pt x="203" y="445"/>
                </a:lnTo>
                <a:lnTo>
                  <a:pt x="203" y="445"/>
                </a:lnTo>
                <a:lnTo>
                  <a:pt x="201" y="440"/>
                </a:lnTo>
                <a:lnTo>
                  <a:pt x="200" y="439"/>
                </a:lnTo>
                <a:lnTo>
                  <a:pt x="200" y="439"/>
                </a:lnTo>
                <a:lnTo>
                  <a:pt x="197" y="439"/>
                </a:lnTo>
                <a:lnTo>
                  <a:pt x="194" y="440"/>
                </a:lnTo>
                <a:lnTo>
                  <a:pt x="191" y="440"/>
                </a:lnTo>
                <a:lnTo>
                  <a:pt x="189" y="443"/>
                </a:lnTo>
                <a:lnTo>
                  <a:pt x="189" y="443"/>
                </a:lnTo>
                <a:close/>
                <a:moveTo>
                  <a:pt x="340" y="446"/>
                </a:moveTo>
                <a:lnTo>
                  <a:pt x="340" y="446"/>
                </a:lnTo>
                <a:lnTo>
                  <a:pt x="343" y="446"/>
                </a:lnTo>
                <a:lnTo>
                  <a:pt x="346" y="448"/>
                </a:lnTo>
                <a:lnTo>
                  <a:pt x="346" y="448"/>
                </a:lnTo>
                <a:lnTo>
                  <a:pt x="343" y="443"/>
                </a:lnTo>
                <a:lnTo>
                  <a:pt x="340" y="439"/>
                </a:lnTo>
                <a:lnTo>
                  <a:pt x="340" y="439"/>
                </a:lnTo>
                <a:lnTo>
                  <a:pt x="340" y="446"/>
                </a:lnTo>
                <a:lnTo>
                  <a:pt x="340" y="446"/>
                </a:lnTo>
                <a:close/>
                <a:moveTo>
                  <a:pt x="502" y="445"/>
                </a:moveTo>
                <a:lnTo>
                  <a:pt x="502" y="445"/>
                </a:lnTo>
                <a:lnTo>
                  <a:pt x="508" y="445"/>
                </a:lnTo>
                <a:lnTo>
                  <a:pt x="511" y="442"/>
                </a:lnTo>
                <a:lnTo>
                  <a:pt x="511" y="442"/>
                </a:lnTo>
                <a:lnTo>
                  <a:pt x="509" y="440"/>
                </a:lnTo>
                <a:lnTo>
                  <a:pt x="506" y="440"/>
                </a:lnTo>
                <a:lnTo>
                  <a:pt x="502" y="445"/>
                </a:lnTo>
                <a:lnTo>
                  <a:pt x="502" y="445"/>
                </a:lnTo>
                <a:close/>
                <a:moveTo>
                  <a:pt x="58" y="445"/>
                </a:moveTo>
                <a:lnTo>
                  <a:pt x="58" y="445"/>
                </a:lnTo>
                <a:lnTo>
                  <a:pt x="58" y="443"/>
                </a:lnTo>
                <a:lnTo>
                  <a:pt x="59" y="442"/>
                </a:lnTo>
                <a:lnTo>
                  <a:pt x="58" y="440"/>
                </a:lnTo>
                <a:lnTo>
                  <a:pt x="56" y="440"/>
                </a:lnTo>
                <a:lnTo>
                  <a:pt x="56" y="440"/>
                </a:lnTo>
                <a:lnTo>
                  <a:pt x="56" y="442"/>
                </a:lnTo>
                <a:lnTo>
                  <a:pt x="58" y="445"/>
                </a:lnTo>
                <a:lnTo>
                  <a:pt x="58" y="445"/>
                </a:lnTo>
                <a:close/>
                <a:moveTo>
                  <a:pt x="282" y="442"/>
                </a:moveTo>
                <a:lnTo>
                  <a:pt x="282" y="442"/>
                </a:lnTo>
                <a:lnTo>
                  <a:pt x="282" y="443"/>
                </a:lnTo>
                <a:lnTo>
                  <a:pt x="282" y="445"/>
                </a:lnTo>
                <a:lnTo>
                  <a:pt x="285" y="448"/>
                </a:lnTo>
                <a:lnTo>
                  <a:pt x="288" y="449"/>
                </a:lnTo>
                <a:lnTo>
                  <a:pt x="290" y="451"/>
                </a:lnTo>
                <a:lnTo>
                  <a:pt x="290" y="452"/>
                </a:lnTo>
                <a:lnTo>
                  <a:pt x="290" y="452"/>
                </a:lnTo>
                <a:lnTo>
                  <a:pt x="287" y="452"/>
                </a:lnTo>
                <a:lnTo>
                  <a:pt x="285" y="452"/>
                </a:lnTo>
                <a:lnTo>
                  <a:pt x="285" y="452"/>
                </a:lnTo>
                <a:lnTo>
                  <a:pt x="288" y="460"/>
                </a:lnTo>
                <a:lnTo>
                  <a:pt x="288" y="460"/>
                </a:lnTo>
                <a:lnTo>
                  <a:pt x="293" y="462"/>
                </a:lnTo>
                <a:lnTo>
                  <a:pt x="299" y="462"/>
                </a:lnTo>
                <a:lnTo>
                  <a:pt x="302" y="463"/>
                </a:lnTo>
                <a:lnTo>
                  <a:pt x="305" y="462"/>
                </a:lnTo>
                <a:lnTo>
                  <a:pt x="305" y="462"/>
                </a:lnTo>
                <a:lnTo>
                  <a:pt x="303" y="460"/>
                </a:lnTo>
                <a:lnTo>
                  <a:pt x="300" y="459"/>
                </a:lnTo>
                <a:lnTo>
                  <a:pt x="299" y="454"/>
                </a:lnTo>
                <a:lnTo>
                  <a:pt x="299" y="454"/>
                </a:lnTo>
                <a:lnTo>
                  <a:pt x="296" y="456"/>
                </a:lnTo>
                <a:lnTo>
                  <a:pt x="294" y="454"/>
                </a:lnTo>
                <a:lnTo>
                  <a:pt x="293" y="452"/>
                </a:lnTo>
                <a:lnTo>
                  <a:pt x="293" y="451"/>
                </a:lnTo>
                <a:lnTo>
                  <a:pt x="293" y="451"/>
                </a:lnTo>
                <a:lnTo>
                  <a:pt x="300" y="454"/>
                </a:lnTo>
                <a:lnTo>
                  <a:pt x="309" y="457"/>
                </a:lnTo>
                <a:lnTo>
                  <a:pt x="309" y="457"/>
                </a:lnTo>
                <a:lnTo>
                  <a:pt x="311" y="454"/>
                </a:lnTo>
                <a:lnTo>
                  <a:pt x="312" y="449"/>
                </a:lnTo>
                <a:lnTo>
                  <a:pt x="309" y="442"/>
                </a:lnTo>
                <a:lnTo>
                  <a:pt x="309" y="442"/>
                </a:lnTo>
                <a:lnTo>
                  <a:pt x="303" y="442"/>
                </a:lnTo>
                <a:lnTo>
                  <a:pt x="296" y="440"/>
                </a:lnTo>
                <a:lnTo>
                  <a:pt x="288" y="440"/>
                </a:lnTo>
                <a:lnTo>
                  <a:pt x="282" y="442"/>
                </a:lnTo>
                <a:lnTo>
                  <a:pt x="282" y="442"/>
                </a:lnTo>
                <a:close/>
                <a:moveTo>
                  <a:pt x="399" y="440"/>
                </a:moveTo>
                <a:lnTo>
                  <a:pt x="399" y="440"/>
                </a:lnTo>
                <a:lnTo>
                  <a:pt x="396" y="442"/>
                </a:lnTo>
                <a:lnTo>
                  <a:pt x="395" y="443"/>
                </a:lnTo>
                <a:lnTo>
                  <a:pt x="395" y="445"/>
                </a:lnTo>
                <a:lnTo>
                  <a:pt x="396" y="446"/>
                </a:lnTo>
                <a:lnTo>
                  <a:pt x="399" y="449"/>
                </a:lnTo>
                <a:lnTo>
                  <a:pt x="404" y="452"/>
                </a:lnTo>
                <a:lnTo>
                  <a:pt x="404" y="452"/>
                </a:lnTo>
                <a:lnTo>
                  <a:pt x="402" y="445"/>
                </a:lnTo>
                <a:lnTo>
                  <a:pt x="401" y="442"/>
                </a:lnTo>
                <a:lnTo>
                  <a:pt x="399" y="440"/>
                </a:lnTo>
                <a:lnTo>
                  <a:pt x="399" y="440"/>
                </a:lnTo>
                <a:close/>
                <a:moveTo>
                  <a:pt x="462" y="448"/>
                </a:moveTo>
                <a:lnTo>
                  <a:pt x="462" y="448"/>
                </a:lnTo>
                <a:lnTo>
                  <a:pt x="466" y="449"/>
                </a:lnTo>
                <a:lnTo>
                  <a:pt x="470" y="448"/>
                </a:lnTo>
                <a:lnTo>
                  <a:pt x="470" y="448"/>
                </a:lnTo>
                <a:lnTo>
                  <a:pt x="468" y="446"/>
                </a:lnTo>
                <a:lnTo>
                  <a:pt x="468" y="445"/>
                </a:lnTo>
                <a:lnTo>
                  <a:pt x="468" y="442"/>
                </a:lnTo>
                <a:lnTo>
                  <a:pt x="466" y="440"/>
                </a:lnTo>
                <a:lnTo>
                  <a:pt x="466" y="440"/>
                </a:lnTo>
                <a:lnTo>
                  <a:pt x="465" y="445"/>
                </a:lnTo>
                <a:lnTo>
                  <a:pt x="462" y="448"/>
                </a:lnTo>
                <a:lnTo>
                  <a:pt x="462" y="448"/>
                </a:lnTo>
                <a:close/>
                <a:moveTo>
                  <a:pt x="518" y="442"/>
                </a:moveTo>
                <a:lnTo>
                  <a:pt x="518" y="442"/>
                </a:lnTo>
                <a:lnTo>
                  <a:pt x="518" y="445"/>
                </a:lnTo>
                <a:lnTo>
                  <a:pt x="520" y="448"/>
                </a:lnTo>
                <a:lnTo>
                  <a:pt x="523" y="452"/>
                </a:lnTo>
                <a:lnTo>
                  <a:pt x="523" y="452"/>
                </a:lnTo>
                <a:lnTo>
                  <a:pt x="524" y="446"/>
                </a:lnTo>
                <a:lnTo>
                  <a:pt x="524" y="443"/>
                </a:lnTo>
                <a:lnTo>
                  <a:pt x="521" y="440"/>
                </a:lnTo>
                <a:lnTo>
                  <a:pt x="521" y="440"/>
                </a:lnTo>
                <a:lnTo>
                  <a:pt x="520" y="442"/>
                </a:lnTo>
                <a:lnTo>
                  <a:pt x="518" y="442"/>
                </a:lnTo>
                <a:lnTo>
                  <a:pt x="518" y="442"/>
                </a:lnTo>
                <a:close/>
                <a:moveTo>
                  <a:pt x="128" y="446"/>
                </a:moveTo>
                <a:lnTo>
                  <a:pt x="128" y="446"/>
                </a:lnTo>
                <a:lnTo>
                  <a:pt x="131" y="445"/>
                </a:lnTo>
                <a:lnTo>
                  <a:pt x="131" y="445"/>
                </a:lnTo>
                <a:lnTo>
                  <a:pt x="130" y="443"/>
                </a:lnTo>
                <a:lnTo>
                  <a:pt x="128" y="442"/>
                </a:lnTo>
                <a:lnTo>
                  <a:pt x="128" y="442"/>
                </a:lnTo>
                <a:lnTo>
                  <a:pt x="128" y="446"/>
                </a:lnTo>
                <a:lnTo>
                  <a:pt x="128" y="446"/>
                </a:lnTo>
                <a:close/>
                <a:moveTo>
                  <a:pt x="598" y="448"/>
                </a:moveTo>
                <a:lnTo>
                  <a:pt x="598" y="448"/>
                </a:lnTo>
                <a:lnTo>
                  <a:pt x="599" y="446"/>
                </a:lnTo>
                <a:lnTo>
                  <a:pt x="601" y="443"/>
                </a:lnTo>
                <a:lnTo>
                  <a:pt x="601" y="443"/>
                </a:lnTo>
                <a:lnTo>
                  <a:pt x="599" y="442"/>
                </a:lnTo>
                <a:lnTo>
                  <a:pt x="598" y="442"/>
                </a:lnTo>
                <a:lnTo>
                  <a:pt x="598" y="442"/>
                </a:lnTo>
                <a:lnTo>
                  <a:pt x="598" y="445"/>
                </a:lnTo>
                <a:lnTo>
                  <a:pt x="598" y="448"/>
                </a:lnTo>
                <a:lnTo>
                  <a:pt x="598" y="448"/>
                </a:lnTo>
                <a:lnTo>
                  <a:pt x="598" y="448"/>
                </a:lnTo>
                <a:close/>
                <a:moveTo>
                  <a:pt x="105" y="451"/>
                </a:moveTo>
                <a:lnTo>
                  <a:pt x="105" y="451"/>
                </a:lnTo>
                <a:lnTo>
                  <a:pt x="105" y="448"/>
                </a:lnTo>
                <a:lnTo>
                  <a:pt x="105" y="446"/>
                </a:lnTo>
                <a:lnTo>
                  <a:pt x="107" y="445"/>
                </a:lnTo>
                <a:lnTo>
                  <a:pt x="105" y="443"/>
                </a:lnTo>
                <a:lnTo>
                  <a:pt x="105" y="443"/>
                </a:lnTo>
                <a:lnTo>
                  <a:pt x="104" y="448"/>
                </a:lnTo>
                <a:lnTo>
                  <a:pt x="104" y="449"/>
                </a:lnTo>
                <a:lnTo>
                  <a:pt x="105" y="451"/>
                </a:lnTo>
                <a:lnTo>
                  <a:pt x="105" y="451"/>
                </a:lnTo>
                <a:close/>
                <a:moveTo>
                  <a:pt x="373" y="446"/>
                </a:moveTo>
                <a:lnTo>
                  <a:pt x="373" y="446"/>
                </a:lnTo>
                <a:lnTo>
                  <a:pt x="375" y="454"/>
                </a:lnTo>
                <a:lnTo>
                  <a:pt x="375" y="454"/>
                </a:lnTo>
                <a:lnTo>
                  <a:pt x="378" y="451"/>
                </a:lnTo>
                <a:lnTo>
                  <a:pt x="380" y="449"/>
                </a:lnTo>
                <a:lnTo>
                  <a:pt x="380" y="446"/>
                </a:lnTo>
                <a:lnTo>
                  <a:pt x="378" y="443"/>
                </a:lnTo>
                <a:lnTo>
                  <a:pt x="378" y="443"/>
                </a:lnTo>
                <a:lnTo>
                  <a:pt x="377" y="443"/>
                </a:lnTo>
                <a:lnTo>
                  <a:pt x="375" y="445"/>
                </a:lnTo>
                <a:lnTo>
                  <a:pt x="373" y="446"/>
                </a:lnTo>
                <a:lnTo>
                  <a:pt x="373" y="446"/>
                </a:lnTo>
                <a:close/>
                <a:moveTo>
                  <a:pt x="271" y="454"/>
                </a:moveTo>
                <a:lnTo>
                  <a:pt x="271" y="454"/>
                </a:lnTo>
                <a:lnTo>
                  <a:pt x="271" y="452"/>
                </a:lnTo>
                <a:lnTo>
                  <a:pt x="271" y="449"/>
                </a:lnTo>
                <a:lnTo>
                  <a:pt x="268" y="445"/>
                </a:lnTo>
                <a:lnTo>
                  <a:pt x="268" y="445"/>
                </a:lnTo>
                <a:lnTo>
                  <a:pt x="265" y="445"/>
                </a:lnTo>
                <a:lnTo>
                  <a:pt x="264" y="443"/>
                </a:lnTo>
                <a:lnTo>
                  <a:pt x="264" y="443"/>
                </a:lnTo>
                <a:lnTo>
                  <a:pt x="262" y="445"/>
                </a:lnTo>
                <a:lnTo>
                  <a:pt x="262" y="448"/>
                </a:lnTo>
                <a:lnTo>
                  <a:pt x="264" y="451"/>
                </a:lnTo>
                <a:lnTo>
                  <a:pt x="268" y="452"/>
                </a:lnTo>
                <a:lnTo>
                  <a:pt x="271" y="454"/>
                </a:lnTo>
                <a:lnTo>
                  <a:pt x="271" y="454"/>
                </a:lnTo>
                <a:close/>
                <a:moveTo>
                  <a:pt x="412" y="449"/>
                </a:moveTo>
                <a:lnTo>
                  <a:pt x="412" y="449"/>
                </a:lnTo>
                <a:lnTo>
                  <a:pt x="410" y="446"/>
                </a:lnTo>
                <a:lnTo>
                  <a:pt x="410" y="445"/>
                </a:lnTo>
                <a:lnTo>
                  <a:pt x="409" y="443"/>
                </a:lnTo>
                <a:lnTo>
                  <a:pt x="409" y="443"/>
                </a:lnTo>
                <a:lnTo>
                  <a:pt x="409" y="446"/>
                </a:lnTo>
                <a:lnTo>
                  <a:pt x="412" y="449"/>
                </a:lnTo>
                <a:lnTo>
                  <a:pt x="412" y="449"/>
                </a:lnTo>
                <a:close/>
                <a:moveTo>
                  <a:pt x="549" y="448"/>
                </a:moveTo>
                <a:lnTo>
                  <a:pt x="549" y="448"/>
                </a:lnTo>
                <a:lnTo>
                  <a:pt x="552" y="448"/>
                </a:lnTo>
                <a:lnTo>
                  <a:pt x="552" y="445"/>
                </a:lnTo>
                <a:lnTo>
                  <a:pt x="552" y="445"/>
                </a:lnTo>
                <a:lnTo>
                  <a:pt x="550" y="443"/>
                </a:lnTo>
                <a:lnTo>
                  <a:pt x="549" y="443"/>
                </a:lnTo>
                <a:lnTo>
                  <a:pt x="547" y="445"/>
                </a:lnTo>
                <a:lnTo>
                  <a:pt x="547" y="445"/>
                </a:lnTo>
                <a:lnTo>
                  <a:pt x="549" y="445"/>
                </a:lnTo>
                <a:lnTo>
                  <a:pt x="549" y="446"/>
                </a:lnTo>
                <a:lnTo>
                  <a:pt x="547" y="448"/>
                </a:lnTo>
                <a:lnTo>
                  <a:pt x="549" y="448"/>
                </a:lnTo>
                <a:lnTo>
                  <a:pt x="549" y="448"/>
                </a:lnTo>
                <a:close/>
                <a:moveTo>
                  <a:pt x="653" y="449"/>
                </a:moveTo>
                <a:lnTo>
                  <a:pt x="653" y="449"/>
                </a:lnTo>
                <a:lnTo>
                  <a:pt x="654" y="446"/>
                </a:lnTo>
                <a:lnTo>
                  <a:pt x="654" y="445"/>
                </a:lnTo>
                <a:lnTo>
                  <a:pt x="653" y="445"/>
                </a:lnTo>
                <a:lnTo>
                  <a:pt x="653" y="445"/>
                </a:lnTo>
                <a:lnTo>
                  <a:pt x="653" y="446"/>
                </a:lnTo>
                <a:lnTo>
                  <a:pt x="653" y="448"/>
                </a:lnTo>
                <a:lnTo>
                  <a:pt x="653" y="449"/>
                </a:lnTo>
                <a:lnTo>
                  <a:pt x="653" y="449"/>
                </a:lnTo>
                <a:close/>
                <a:moveTo>
                  <a:pt x="681" y="451"/>
                </a:moveTo>
                <a:lnTo>
                  <a:pt x="681" y="451"/>
                </a:lnTo>
                <a:lnTo>
                  <a:pt x="685" y="448"/>
                </a:lnTo>
                <a:lnTo>
                  <a:pt x="685" y="445"/>
                </a:lnTo>
                <a:lnTo>
                  <a:pt x="685" y="445"/>
                </a:lnTo>
                <a:lnTo>
                  <a:pt x="685" y="445"/>
                </a:lnTo>
                <a:lnTo>
                  <a:pt x="683" y="446"/>
                </a:lnTo>
                <a:lnTo>
                  <a:pt x="681" y="451"/>
                </a:lnTo>
                <a:lnTo>
                  <a:pt x="681" y="451"/>
                </a:lnTo>
                <a:close/>
                <a:moveTo>
                  <a:pt x="67" y="469"/>
                </a:moveTo>
                <a:lnTo>
                  <a:pt x="67" y="469"/>
                </a:lnTo>
                <a:lnTo>
                  <a:pt x="69" y="463"/>
                </a:lnTo>
                <a:lnTo>
                  <a:pt x="69" y="459"/>
                </a:lnTo>
                <a:lnTo>
                  <a:pt x="69" y="445"/>
                </a:lnTo>
                <a:lnTo>
                  <a:pt x="69" y="445"/>
                </a:lnTo>
                <a:lnTo>
                  <a:pt x="65" y="446"/>
                </a:lnTo>
                <a:lnTo>
                  <a:pt x="64" y="446"/>
                </a:lnTo>
                <a:lnTo>
                  <a:pt x="62" y="445"/>
                </a:lnTo>
                <a:lnTo>
                  <a:pt x="62" y="445"/>
                </a:lnTo>
                <a:lnTo>
                  <a:pt x="62" y="445"/>
                </a:lnTo>
                <a:lnTo>
                  <a:pt x="62" y="445"/>
                </a:lnTo>
                <a:lnTo>
                  <a:pt x="61" y="451"/>
                </a:lnTo>
                <a:lnTo>
                  <a:pt x="61" y="459"/>
                </a:lnTo>
                <a:lnTo>
                  <a:pt x="62" y="466"/>
                </a:lnTo>
                <a:lnTo>
                  <a:pt x="64" y="468"/>
                </a:lnTo>
                <a:lnTo>
                  <a:pt x="67" y="469"/>
                </a:lnTo>
                <a:lnTo>
                  <a:pt x="67" y="469"/>
                </a:lnTo>
                <a:close/>
                <a:moveTo>
                  <a:pt x="113" y="457"/>
                </a:moveTo>
                <a:lnTo>
                  <a:pt x="113" y="457"/>
                </a:lnTo>
                <a:lnTo>
                  <a:pt x="116" y="456"/>
                </a:lnTo>
                <a:lnTo>
                  <a:pt x="117" y="454"/>
                </a:lnTo>
                <a:lnTo>
                  <a:pt x="117" y="454"/>
                </a:lnTo>
                <a:lnTo>
                  <a:pt x="114" y="449"/>
                </a:lnTo>
                <a:lnTo>
                  <a:pt x="111" y="445"/>
                </a:lnTo>
                <a:lnTo>
                  <a:pt x="111" y="445"/>
                </a:lnTo>
                <a:lnTo>
                  <a:pt x="111" y="451"/>
                </a:lnTo>
                <a:lnTo>
                  <a:pt x="113" y="457"/>
                </a:lnTo>
                <a:lnTo>
                  <a:pt x="113" y="457"/>
                </a:lnTo>
                <a:close/>
                <a:moveTo>
                  <a:pt x="244" y="446"/>
                </a:moveTo>
                <a:lnTo>
                  <a:pt x="244" y="446"/>
                </a:lnTo>
                <a:lnTo>
                  <a:pt x="247" y="451"/>
                </a:lnTo>
                <a:lnTo>
                  <a:pt x="250" y="452"/>
                </a:lnTo>
                <a:lnTo>
                  <a:pt x="253" y="454"/>
                </a:lnTo>
                <a:lnTo>
                  <a:pt x="253" y="454"/>
                </a:lnTo>
                <a:lnTo>
                  <a:pt x="255" y="451"/>
                </a:lnTo>
                <a:lnTo>
                  <a:pt x="255" y="449"/>
                </a:lnTo>
                <a:lnTo>
                  <a:pt x="253" y="445"/>
                </a:lnTo>
                <a:lnTo>
                  <a:pt x="253" y="445"/>
                </a:lnTo>
                <a:lnTo>
                  <a:pt x="248" y="445"/>
                </a:lnTo>
                <a:lnTo>
                  <a:pt x="244" y="446"/>
                </a:lnTo>
                <a:lnTo>
                  <a:pt x="244" y="446"/>
                </a:lnTo>
                <a:close/>
                <a:moveTo>
                  <a:pt x="87" y="454"/>
                </a:moveTo>
                <a:lnTo>
                  <a:pt x="87" y="454"/>
                </a:lnTo>
                <a:lnTo>
                  <a:pt x="88" y="452"/>
                </a:lnTo>
                <a:lnTo>
                  <a:pt x="88" y="449"/>
                </a:lnTo>
                <a:lnTo>
                  <a:pt x="88" y="446"/>
                </a:lnTo>
                <a:lnTo>
                  <a:pt x="87" y="445"/>
                </a:lnTo>
                <a:lnTo>
                  <a:pt x="87" y="445"/>
                </a:lnTo>
                <a:lnTo>
                  <a:pt x="87" y="454"/>
                </a:lnTo>
                <a:lnTo>
                  <a:pt x="87" y="454"/>
                </a:lnTo>
                <a:close/>
                <a:moveTo>
                  <a:pt x="215" y="452"/>
                </a:moveTo>
                <a:lnTo>
                  <a:pt x="215" y="452"/>
                </a:lnTo>
                <a:lnTo>
                  <a:pt x="219" y="465"/>
                </a:lnTo>
                <a:lnTo>
                  <a:pt x="219" y="465"/>
                </a:lnTo>
                <a:lnTo>
                  <a:pt x="224" y="462"/>
                </a:lnTo>
                <a:lnTo>
                  <a:pt x="227" y="457"/>
                </a:lnTo>
                <a:lnTo>
                  <a:pt x="227" y="457"/>
                </a:lnTo>
                <a:lnTo>
                  <a:pt x="224" y="446"/>
                </a:lnTo>
                <a:lnTo>
                  <a:pt x="224" y="446"/>
                </a:lnTo>
                <a:lnTo>
                  <a:pt x="218" y="449"/>
                </a:lnTo>
                <a:lnTo>
                  <a:pt x="215" y="452"/>
                </a:lnTo>
                <a:lnTo>
                  <a:pt x="215" y="452"/>
                </a:lnTo>
                <a:close/>
                <a:moveTo>
                  <a:pt x="503" y="449"/>
                </a:moveTo>
                <a:lnTo>
                  <a:pt x="503" y="449"/>
                </a:lnTo>
                <a:lnTo>
                  <a:pt x="503" y="459"/>
                </a:lnTo>
                <a:lnTo>
                  <a:pt x="505" y="463"/>
                </a:lnTo>
                <a:lnTo>
                  <a:pt x="506" y="466"/>
                </a:lnTo>
                <a:lnTo>
                  <a:pt x="506" y="466"/>
                </a:lnTo>
                <a:lnTo>
                  <a:pt x="511" y="465"/>
                </a:lnTo>
                <a:lnTo>
                  <a:pt x="514" y="462"/>
                </a:lnTo>
                <a:lnTo>
                  <a:pt x="520" y="454"/>
                </a:lnTo>
                <a:lnTo>
                  <a:pt x="520" y="454"/>
                </a:lnTo>
                <a:lnTo>
                  <a:pt x="517" y="449"/>
                </a:lnTo>
                <a:lnTo>
                  <a:pt x="514" y="448"/>
                </a:lnTo>
                <a:lnTo>
                  <a:pt x="509" y="448"/>
                </a:lnTo>
                <a:lnTo>
                  <a:pt x="503" y="449"/>
                </a:lnTo>
                <a:lnTo>
                  <a:pt x="503" y="449"/>
                </a:lnTo>
                <a:close/>
                <a:moveTo>
                  <a:pt x="146" y="451"/>
                </a:moveTo>
                <a:lnTo>
                  <a:pt x="146" y="451"/>
                </a:lnTo>
                <a:lnTo>
                  <a:pt x="149" y="451"/>
                </a:lnTo>
                <a:lnTo>
                  <a:pt x="149" y="449"/>
                </a:lnTo>
                <a:lnTo>
                  <a:pt x="149" y="448"/>
                </a:lnTo>
                <a:lnTo>
                  <a:pt x="149" y="446"/>
                </a:lnTo>
                <a:lnTo>
                  <a:pt x="149" y="446"/>
                </a:lnTo>
                <a:lnTo>
                  <a:pt x="146" y="451"/>
                </a:lnTo>
                <a:lnTo>
                  <a:pt x="146" y="451"/>
                </a:lnTo>
                <a:close/>
                <a:moveTo>
                  <a:pt x="230" y="454"/>
                </a:moveTo>
                <a:lnTo>
                  <a:pt x="230" y="454"/>
                </a:lnTo>
                <a:lnTo>
                  <a:pt x="233" y="451"/>
                </a:lnTo>
                <a:lnTo>
                  <a:pt x="235" y="449"/>
                </a:lnTo>
                <a:lnTo>
                  <a:pt x="235" y="449"/>
                </a:lnTo>
                <a:lnTo>
                  <a:pt x="233" y="448"/>
                </a:lnTo>
                <a:lnTo>
                  <a:pt x="230" y="446"/>
                </a:lnTo>
                <a:lnTo>
                  <a:pt x="230" y="446"/>
                </a:lnTo>
                <a:lnTo>
                  <a:pt x="230" y="448"/>
                </a:lnTo>
                <a:lnTo>
                  <a:pt x="230" y="449"/>
                </a:lnTo>
                <a:lnTo>
                  <a:pt x="230" y="454"/>
                </a:lnTo>
                <a:lnTo>
                  <a:pt x="230" y="454"/>
                </a:lnTo>
                <a:close/>
                <a:moveTo>
                  <a:pt x="277" y="457"/>
                </a:moveTo>
                <a:lnTo>
                  <a:pt x="277" y="457"/>
                </a:lnTo>
                <a:lnTo>
                  <a:pt x="280" y="457"/>
                </a:lnTo>
                <a:lnTo>
                  <a:pt x="282" y="459"/>
                </a:lnTo>
                <a:lnTo>
                  <a:pt x="282" y="459"/>
                </a:lnTo>
                <a:lnTo>
                  <a:pt x="279" y="451"/>
                </a:lnTo>
                <a:lnTo>
                  <a:pt x="277" y="448"/>
                </a:lnTo>
                <a:lnTo>
                  <a:pt x="274" y="446"/>
                </a:lnTo>
                <a:lnTo>
                  <a:pt x="274" y="446"/>
                </a:lnTo>
                <a:lnTo>
                  <a:pt x="276" y="452"/>
                </a:lnTo>
                <a:lnTo>
                  <a:pt x="277" y="457"/>
                </a:lnTo>
                <a:lnTo>
                  <a:pt x="277" y="457"/>
                </a:lnTo>
                <a:close/>
                <a:moveTo>
                  <a:pt x="168" y="456"/>
                </a:moveTo>
                <a:lnTo>
                  <a:pt x="168" y="456"/>
                </a:lnTo>
                <a:lnTo>
                  <a:pt x="169" y="454"/>
                </a:lnTo>
                <a:lnTo>
                  <a:pt x="169" y="452"/>
                </a:lnTo>
                <a:lnTo>
                  <a:pt x="169" y="448"/>
                </a:lnTo>
                <a:lnTo>
                  <a:pt x="169" y="448"/>
                </a:lnTo>
                <a:lnTo>
                  <a:pt x="166" y="448"/>
                </a:lnTo>
                <a:lnTo>
                  <a:pt x="166" y="448"/>
                </a:lnTo>
                <a:lnTo>
                  <a:pt x="166" y="452"/>
                </a:lnTo>
                <a:lnTo>
                  <a:pt x="168" y="456"/>
                </a:lnTo>
                <a:lnTo>
                  <a:pt x="168" y="456"/>
                </a:lnTo>
                <a:close/>
                <a:moveTo>
                  <a:pt x="442" y="452"/>
                </a:moveTo>
                <a:lnTo>
                  <a:pt x="442" y="452"/>
                </a:lnTo>
                <a:lnTo>
                  <a:pt x="444" y="454"/>
                </a:lnTo>
                <a:lnTo>
                  <a:pt x="444" y="454"/>
                </a:lnTo>
                <a:lnTo>
                  <a:pt x="444" y="449"/>
                </a:lnTo>
                <a:lnTo>
                  <a:pt x="444" y="448"/>
                </a:lnTo>
                <a:lnTo>
                  <a:pt x="442" y="448"/>
                </a:lnTo>
                <a:lnTo>
                  <a:pt x="442" y="448"/>
                </a:lnTo>
                <a:lnTo>
                  <a:pt x="442" y="449"/>
                </a:lnTo>
                <a:lnTo>
                  <a:pt x="442" y="452"/>
                </a:lnTo>
                <a:lnTo>
                  <a:pt x="442" y="452"/>
                </a:lnTo>
                <a:close/>
                <a:moveTo>
                  <a:pt x="177" y="468"/>
                </a:moveTo>
                <a:lnTo>
                  <a:pt x="177" y="468"/>
                </a:lnTo>
                <a:lnTo>
                  <a:pt x="184" y="469"/>
                </a:lnTo>
                <a:lnTo>
                  <a:pt x="187" y="469"/>
                </a:lnTo>
                <a:lnTo>
                  <a:pt x="189" y="468"/>
                </a:lnTo>
                <a:lnTo>
                  <a:pt x="189" y="468"/>
                </a:lnTo>
                <a:lnTo>
                  <a:pt x="187" y="463"/>
                </a:lnTo>
                <a:lnTo>
                  <a:pt x="187" y="459"/>
                </a:lnTo>
                <a:lnTo>
                  <a:pt x="186" y="454"/>
                </a:lnTo>
                <a:lnTo>
                  <a:pt x="186" y="448"/>
                </a:lnTo>
                <a:lnTo>
                  <a:pt x="186" y="448"/>
                </a:lnTo>
                <a:lnTo>
                  <a:pt x="180" y="451"/>
                </a:lnTo>
                <a:lnTo>
                  <a:pt x="177" y="456"/>
                </a:lnTo>
                <a:lnTo>
                  <a:pt x="175" y="462"/>
                </a:lnTo>
                <a:lnTo>
                  <a:pt x="177" y="468"/>
                </a:lnTo>
                <a:lnTo>
                  <a:pt x="177" y="468"/>
                </a:lnTo>
                <a:close/>
                <a:moveTo>
                  <a:pt x="395" y="465"/>
                </a:moveTo>
                <a:lnTo>
                  <a:pt x="395" y="465"/>
                </a:lnTo>
                <a:lnTo>
                  <a:pt x="399" y="462"/>
                </a:lnTo>
                <a:lnTo>
                  <a:pt x="404" y="457"/>
                </a:lnTo>
                <a:lnTo>
                  <a:pt x="404" y="457"/>
                </a:lnTo>
                <a:lnTo>
                  <a:pt x="389" y="448"/>
                </a:lnTo>
                <a:lnTo>
                  <a:pt x="389" y="448"/>
                </a:lnTo>
                <a:lnTo>
                  <a:pt x="389" y="449"/>
                </a:lnTo>
                <a:lnTo>
                  <a:pt x="389" y="452"/>
                </a:lnTo>
                <a:lnTo>
                  <a:pt x="390" y="456"/>
                </a:lnTo>
                <a:lnTo>
                  <a:pt x="393" y="460"/>
                </a:lnTo>
                <a:lnTo>
                  <a:pt x="395" y="465"/>
                </a:lnTo>
                <a:lnTo>
                  <a:pt x="395" y="465"/>
                </a:lnTo>
                <a:close/>
                <a:moveTo>
                  <a:pt x="476" y="452"/>
                </a:moveTo>
                <a:lnTo>
                  <a:pt x="476" y="452"/>
                </a:lnTo>
                <a:lnTo>
                  <a:pt x="476" y="449"/>
                </a:lnTo>
                <a:lnTo>
                  <a:pt x="473" y="448"/>
                </a:lnTo>
                <a:lnTo>
                  <a:pt x="473" y="448"/>
                </a:lnTo>
                <a:lnTo>
                  <a:pt x="474" y="451"/>
                </a:lnTo>
                <a:lnTo>
                  <a:pt x="474" y="452"/>
                </a:lnTo>
                <a:lnTo>
                  <a:pt x="476" y="452"/>
                </a:lnTo>
                <a:lnTo>
                  <a:pt x="476" y="452"/>
                </a:lnTo>
                <a:close/>
                <a:moveTo>
                  <a:pt x="540" y="459"/>
                </a:moveTo>
                <a:lnTo>
                  <a:pt x="540" y="459"/>
                </a:lnTo>
                <a:lnTo>
                  <a:pt x="543" y="457"/>
                </a:lnTo>
                <a:lnTo>
                  <a:pt x="544" y="454"/>
                </a:lnTo>
                <a:lnTo>
                  <a:pt x="543" y="451"/>
                </a:lnTo>
                <a:lnTo>
                  <a:pt x="541" y="449"/>
                </a:lnTo>
                <a:lnTo>
                  <a:pt x="540" y="448"/>
                </a:lnTo>
                <a:lnTo>
                  <a:pt x="540" y="448"/>
                </a:lnTo>
                <a:lnTo>
                  <a:pt x="538" y="451"/>
                </a:lnTo>
                <a:lnTo>
                  <a:pt x="538" y="452"/>
                </a:lnTo>
                <a:lnTo>
                  <a:pt x="540" y="459"/>
                </a:lnTo>
                <a:lnTo>
                  <a:pt x="540" y="459"/>
                </a:lnTo>
                <a:close/>
                <a:moveTo>
                  <a:pt x="685" y="459"/>
                </a:moveTo>
                <a:lnTo>
                  <a:pt x="685" y="459"/>
                </a:lnTo>
                <a:lnTo>
                  <a:pt x="686" y="460"/>
                </a:lnTo>
                <a:lnTo>
                  <a:pt x="689" y="460"/>
                </a:lnTo>
                <a:lnTo>
                  <a:pt x="689" y="460"/>
                </a:lnTo>
                <a:lnTo>
                  <a:pt x="691" y="456"/>
                </a:lnTo>
                <a:lnTo>
                  <a:pt x="691" y="452"/>
                </a:lnTo>
                <a:lnTo>
                  <a:pt x="689" y="448"/>
                </a:lnTo>
                <a:lnTo>
                  <a:pt x="689" y="448"/>
                </a:lnTo>
                <a:lnTo>
                  <a:pt x="688" y="454"/>
                </a:lnTo>
                <a:lnTo>
                  <a:pt x="685" y="459"/>
                </a:lnTo>
                <a:lnTo>
                  <a:pt x="685" y="459"/>
                </a:lnTo>
                <a:close/>
                <a:moveTo>
                  <a:pt x="191" y="449"/>
                </a:moveTo>
                <a:lnTo>
                  <a:pt x="191" y="449"/>
                </a:lnTo>
                <a:lnTo>
                  <a:pt x="192" y="469"/>
                </a:lnTo>
                <a:lnTo>
                  <a:pt x="192" y="469"/>
                </a:lnTo>
                <a:lnTo>
                  <a:pt x="198" y="466"/>
                </a:lnTo>
                <a:lnTo>
                  <a:pt x="203" y="462"/>
                </a:lnTo>
                <a:lnTo>
                  <a:pt x="204" y="456"/>
                </a:lnTo>
                <a:lnTo>
                  <a:pt x="204" y="452"/>
                </a:lnTo>
                <a:lnTo>
                  <a:pt x="204" y="449"/>
                </a:lnTo>
                <a:lnTo>
                  <a:pt x="204" y="449"/>
                </a:lnTo>
                <a:lnTo>
                  <a:pt x="197" y="449"/>
                </a:lnTo>
                <a:lnTo>
                  <a:pt x="191" y="449"/>
                </a:lnTo>
                <a:lnTo>
                  <a:pt x="191" y="449"/>
                </a:lnTo>
                <a:close/>
                <a:moveTo>
                  <a:pt x="427" y="449"/>
                </a:moveTo>
                <a:lnTo>
                  <a:pt x="427" y="449"/>
                </a:lnTo>
                <a:lnTo>
                  <a:pt x="428" y="452"/>
                </a:lnTo>
                <a:lnTo>
                  <a:pt x="430" y="456"/>
                </a:lnTo>
                <a:lnTo>
                  <a:pt x="431" y="457"/>
                </a:lnTo>
                <a:lnTo>
                  <a:pt x="433" y="460"/>
                </a:lnTo>
                <a:lnTo>
                  <a:pt x="433" y="460"/>
                </a:lnTo>
                <a:lnTo>
                  <a:pt x="436" y="459"/>
                </a:lnTo>
                <a:lnTo>
                  <a:pt x="439" y="457"/>
                </a:lnTo>
                <a:lnTo>
                  <a:pt x="439" y="457"/>
                </a:lnTo>
                <a:lnTo>
                  <a:pt x="438" y="456"/>
                </a:lnTo>
                <a:lnTo>
                  <a:pt x="438" y="452"/>
                </a:lnTo>
                <a:lnTo>
                  <a:pt x="438" y="452"/>
                </a:lnTo>
                <a:lnTo>
                  <a:pt x="427" y="449"/>
                </a:lnTo>
                <a:lnTo>
                  <a:pt x="427" y="449"/>
                </a:lnTo>
                <a:close/>
                <a:moveTo>
                  <a:pt x="572" y="449"/>
                </a:moveTo>
                <a:lnTo>
                  <a:pt x="572" y="449"/>
                </a:lnTo>
                <a:lnTo>
                  <a:pt x="572" y="454"/>
                </a:lnTo>
                <a:lnTo>
                  <a:pt x="572" y="460"/>
                </a:lnTo>
                <a:lnTo>
                  <a:pt x="572" y="460"/>
                </a:lnTo>
                <a:lnTo>
                  <a:pt x="575" y="460"/>
                </a:lnTo>
                <a:lnTo>
                  <a:pt x="576" y="462"/>
                </a:lnTo>
                <a:lnTo>
                  <a:pt x="576" y="462"/>
                </a:lnTo>
                <a:lnTo>
                  <a:pt x="578" y="452"/>
                </a:lnTo>
                <a:lnTo>
                  <a:pt x="576" y="449"/>
                </a:lnTo>
                <a:lnTo>
                  <a:pt x="572" y="449"/>
                </a:lnTo>
                <a:lnTo>
                  <a:pt x="572" y="449"/>
                </a:lnTo>
                <a:close/>
                <a:moveTo>
                  <a:pt x="128" y="463"/>
                </a:moveTo>
                <a:lnTo>
                  <a:pt x="128" y="463"/>
                </a:lnTo>
                <a:lnTo>
                  <a:pt x="134" y="460"/>
                </a:lnTo>
                <a:lnTo>
                  <a:pt x="139" y="454"/>
                </a:lnTo>
                <a:lnTo>
                  <a:pt x="139" y="454"/>
                </a:lnTo>
                <a:lnTo>
                  <a:pt x="137" y="452"/>
                </a:lnTo>
                <a:lnTo>
                  <a:pt x="136" y="451"/>
                </a:lnTo>
                <a:lnTo>
                  <a:pt x="133" y="451"/>
                </a:lnTo>
                <a:lnTo>
                  <a:pt x="131" y="451"/>
                </a:lnTo>
                <a:lnTo>
                  <a:pt x="128" y="454"/>
                </a:lnTo>
                <a:lnTo>
                  <a:pt x="128" y="456"/>
                </a:lnTo>
                <a:lnTo>
                  <a:pt x="126" y="459"/>
                </a:lnTo>
                <a:lnTo>
                  <a:pt x="128" y="463"/>
                </a:lnTo>
                <a:lnTo>
                  <a:pt x="128" y="463"/>
                </a:lnTo>
                <a:close/>
                <a:moveTo>
                  <a:pt x="634" y="456"/>
                </a:moveTo>
                <a:lnTo>
                  <a:pt x="634" y="456"/>
                </a:lnTo>
                <a:lnTo>
                  <a:pt x="634" y="457"/>
                </a:lnTo>
                <a:lnTo>
                  <a:pt x="633" y="457"/>
                </a:lnTo>
                <a:lnTo>
                  <a:pt x="631" y="457"/>
                </a:lnTo>
                <a:lnTo>
                  <a:pt x="631" y="457"/>
                </a:lnTo>
                <a:lnTo>
                  <a:pt x="631" y="474"/>
                </a:lnTo>
                <a:lnTo>
                  <a:pt x="631" y="483"/>
                </a:lnTo>
                <a:lnTo>
                  <a:pt x="631" y="491"/>
                </a:lnTo>
                <a:lnTo>
                  <a:pt x="631" y="491"/>
                </a:lnTo>
                <a:lnTo>
                  <a:pt x="637" y="481"/>
                </a:lnTo>
                <a:lnTo>
                  <a:pt x="642" y="471"/>
                </a:lnTo>
                <a:lnTo>
                  <a:pt x="646" y="460"/>
                </a:lnTo>
                <a:lnTo>
                  <a:pt x="648" y="456"/>
                </a:lnTo>
                <a:lnTo>
                  <a:pt x="648" y="449"/>
                </a:lnTo>
                <a:lnTo>
                  <a:pt x="648" y="449"/>
                </a:lnTo>
                <a:lnTo>
                  <a:pt x="645" y="456"/>
                </a:lnTo>
                <a:lnTo>
                  <a:pt x="642" y="459"/>
                </a:lnTo>
                <a:lnTo>
                  <a:pt x="637" y="459"/>
                </a:lnTo>
                <a:lnTo>
                  <a:pt x="636" y="459"/>
                </a:lnTo>
                <a:lnTo>
                  <a:pt x="634" y="456"/>
                </a:lnTo>
                <a:lnTo>
                  <a:pt x="634" y="456"/>
                </a:lnTo>
                <a:close/>
                <a:moveTo>
                  <a:pt x="730" y="480"/>
                </a:moveTo>
                <a:lnTo>
                  <a:pt x="730" y="480"/>
                </a:lnTo>
                <a:lnTo>
                  <a:pt x="733" y="481"/>
                </a:lnTo>
                <a:lnTo>
                  <a:pt x="733" y="481"/>
                </a:lnTo>
                <a:lnTo>
                  <a:pt x="736" y="474"/>
                </a:lnTo>
                <a:lnTo>
                  <a:pt x="736" y="466"/>
                </a:lnTo>
                <a:lnTo>
                  <a:pt x="735" y="449"/>
                </a:lnTo>
                <a:lnTo>
                  <a:pt x="735" y="449"/>
                </a:lnTo>
                <a:lnTo>
                  <a:pt x="733" y="457"/>
                </a:lnTo>
                <a:lnTo>
                  <a:pt x="732" y="465"/>
                </a:lnTo>
                <a:lnTo>
                  <a:pt x="730" y="480"/>
                </a:lnTo>
                <a:lnTo>
                  <a:pt x="730" y="480"/>
                </a:lnTo>
                <a:close/>
                <a:moveTo>
                  <a:pt x="23" y="452"/>
                </a:moveTo>
                <a:lnTo>
                  <a:pt x="23" y="452"/>
                </a:lnTo>
                <a:lnTo>
                  <a:pt x="26" y="452"/>
                </a:lnTo>
                <a:lnTo>
                  <a:pt x="27" y="454"/>
                </a:lnTo>
                <a:lnTo>
                  <a:pt x="27" y="454"/>
                </a:lnTo>
                <a:lnTo>
                  <a:pt x="27" y="451"/>
                </a:lnTo>
                <a:lnTo>
                  <a:pt x="24" y="451"/>
                </a:lnTo>
                <a:lnTo>
                  <a:pt x="24" y="451"/>
                </a:lnTo>
                <a:lnTo>
                  <a:pt x="23" y="452"/>
                </a:lnTo>
                <a:lnTo>
                  <a:pt x="23" y="452"/>
                </a:lnTo>
                <a:close/>
                <a:moveTo>
                  <a:pt x="341" y="454"/>
                </a:moveTo>
                <a:lnTo>
                  <a:pt x="341" y="454"/>
                </a:lnTo>
                <a:lnTo>
                  <a:pt x="343" y="454"/>
                </a:lnTo>
                <a:lnTo>
                  <a:pt x="343" y="454"/>
                </a:lnTo>
                <a:lnTo>
                  <a:pt x="341" y="451"/>
                </a:lnTo>
                <a:lnTo>
                  <a:pt x="340" y="451"/>
                </a:lnTo>
                <a:lnTo>
                  <a:pt x="340" y="451"/>
                </a:lnTo>
                <a:lnTo>
                  <a:pt x="340" y="452"/>
                </a:lnTo>
                <a:lnTo>
                  <a:pt x="340" y="454"/>
                </a:lnTo>
                <a:lnTo>
                  <a:pt x="341" y="454"/>
                </a:lnTo>
                <a:lnTo>
                  <a:pt x="341" y="454"/>
                </a:lnTo>
                <a:close/>
                <a:moveTo>
                  <a:pt x="416" y="460"/>
                </a:moveTo>
                <a:lnTo>
                  <a:pt x="416" y="460"/>
                </a:lnTo>
                <a:lnTo>
                  <a:pt x="413" y="456"/>
                </a:lnTo>
                <a:lnTo>
                  <a:pt x="412" y="451"/>
                </a:lnTo>
                <a:lnTo>
                  <a:pt x="412" y="451"/>
                </a:lnTo>
                <a:lnTo>
                  <a:pt x="412" y="457"/>
                </a:lnTo>
                <a:lnTo>
                  <a:pt x="413" y="459"/>
                </a:lnTo>
                <a:lnTo>
                  <a:pt x="416" y="460"/>
                </a:lnTo>
                <a:lnTo>
                  <a:pt x="416" y="460"/>
                </a:lnTo>
                <a:close/>
                <a:moveTo>
                  <a:pt x="495" y="462"/>
                </a:moveTo>
                <a:lnTo>
                  <a:pt x="495" y="462"/>
                </a:lnTo>
                <a:lnTo>
                  <a:pt x="497" y="463"/>
                </a:lnTo>
                <a:lnTo>
                  <a:pt x="499" y="463"/>
                </a:lnTo>
                <a:lnTo>
                  <a:pt x="500" y="463"/>
                </a:lnTo>
                <a:lnTo>
                  <a:pt x="500" y="463"/>
                </a:lnTo>
                <a:lnTo>
                  <a:pt x="499" y="460"/>
                </a:lnTo>
                <a:lnTo>
                  <a:pt x="499" y="457"/>
                </a:lnTo>
                <a:lnTo>
                  <a:pt x="499" y="452"/>
                </a:lnTo>
                <a:lnTo>
                  <a:pt x="497" y="451"/>
                </a:lnTo>
                <a:lnTo>
                  <a:pt x="497" y="451"/>
                </a:lnTo>
                <a:lnTo>
                  <a:pt x="495" y="452"/>
                </a:lnTo>
                <a:lnTo>
                  <a:pt x="495" y="454"/>
                </a:lnTo>
                <a:lnTo>
                  <a:pt x="495" y="462"/>
                </a:lnTo>
                <a:lnTo>
                  <a:pt x="495" y="462"/>
                </a:lnTo>
                <a:close/>
                <a:moveTo>
                  <a:pt x="659" y="481"/>
                </a:moveTo>
                <a:lnTo>
                  <a:pt x="659" y="481"/>
                </a:lnTo>
                <a:lnTo>
                  <a:pt x="662" y="480"/>
                </a:lnTo>
                <a:lnTo>
                  <a:pt x="665" y="477"/>
                </a:lnTo>
                <a:lnTo>
                  <a:pt x="668" y="468"/>
                </a:lnTo>
                <a:lnTo>
                  <a:pt x="669" y="459"/>
                </a:lnTo>
                <a:lnTo>
                  <a:pt x="668" y="451"/>
                </a:lnTo>
                <a:lnTo>
                  <a:pt x="668" y="451"/>
                </a:lnTo>
                <a:lnTo>
                  <a:pt x="666" y="460"/>
                </a:lnTo>
                <a:lnTo>
                  <a:pt x="663" y="466"/>
                </a:lnTo>
                <a:lnTo>
                  <a:pt x="660" y="474"/>
                </a:lnTo>
                <a:lnTo>
                  <a:pt x="659" y="481"/>
                </a:lnTo>
                <a:lnTo>
                  <a:pt x="659" y="481"/>
                </a:lnTo>
                <a:close/>
                <a:moveTo>
                  <a:pt x="677" y="463"/>
                </a:moveTo>
                <a:lnTo>
                  <a:pt x="677" y="463"/>
                </a:lnTo>
                <a:lnTo>
                  <a:pt x="678" y="460"/>
                </a:lnTo>
                <a:lnTo>
                  <a:pt x="677" y="457"/>
                </a:lnTo>
                <a:lnTo>
                  <a:pt x="677" y="454"/>
                </a:lnTo>
                <a:lnTo>
                  <a:pt x="678" y="451"/>
                </a:lnTo>
                <a:lnTo>
                  <a:pt x="678" y="451"/>
                </a:lnTo>
                <a:lnTo>
                  <a:pt x="675" y="451"/>
                </a:lnTo>
                <a:lnTo>
                  <a:pt x="675" y="451"/>
                </a:lnTo>
                <a:lnTo>
                  <a:pt x="675" y="459"/>
                </a:lnTo>
                <a:lnTo>
                  <a:pt x="675" y="462"/>
                </a:lnTo>
                <a:lnTo>
                  <a:pt x="677" y="463"/>
                </a:lnTo>
                <a:lnTo>
                  <a:pt x="677" y="463"/>
                </a:lnTo>
                <a:close/>
                <a:moveTo>
                  <a:pt x="157" y="460"/>
                </a:moveTo>
                <a:lnTo>
                  <a:pt x="157" y="460"/>
                </a:lnTo>
                <a:lnTo>
                  <a:pt x="157" y="456"/>
                </a:lnTo>
                <a:lnTo>
                  <a:pt x="157" y="452"/>
                </a:lnTo>
                <a:lnTo>
                  <a:pt x="157" y="452"/>
                </a:lnTo>
                <a:lnTo>
                  <a:pt x="157" y="452"/>
                </a:lnTo>
                <a:lnTo>
                  <a:pt x="154" y="454"/>
                </a:lnTo>
                <a:lnTo>
                  <a:pt x="154" y="456"/>
                </a:lnTo>
                <a:lnTo>
                  <a:pt x="154" y="459"/>
                </a:lnTo>
                <a:lnTo>
                  <a:pt x="157" y="460"/>
                </a:lnTo>
                <a:lnTo>
                  <a:pt x="157" y="460"/>
                </a:lnTo>
                <a:close/>
                <a:moveTo>
                  <a:pt x="232" y="465"/>
                </a:moveTo>
                <a:lnTo>
                  <a:pt x="232" y="465"/>
                </a:lnTo>
                <a:lnTo>
                  <a:pt x="238" y="466"/>
                </a:lnTo>
                <a:lnTo>
                  <a:pt x="244" y="465"/>
                </a:lnTo>
                <a:lnTo>
                  <a:pt x="244" y="465"/>
                </a:lnTo>
                <a:lnTo>
                  <a:pt x="242" y="457"/>
                </a:lnTo>
                <a:lnTo>
                  <a:pt x="238" y="452"/>
                </a:lnTo>
                <a:lnTo>
                  <a:pt x="238" y="452"/>
                </a:lnTo>
                <a:lnTo>
                  <a:pt x="233" y="457"/>
                </a:lnTo>
                <a:lnTo>
                  <a:pt x="232" y="460"/>
                </a:lnTo>
                <a:lnTo>
                  <a:pt x="232" y="465"/>
                </a:lnTo>
                <a:lnTo>
                  <a:pt x="232" y="465"/>
                </a:lnTo>
                <a:close/>
                <a:moveTo>
                  <a:pt x="332" y="466"/>
                </a:moveTo>
                <a:lnTo>
                  <a:pt x="332" y="466"/>
                </a:lnTo>
                <a:lnTo>
                  <a:pt x="331" y="459"/>
                </a:lnTo>
                <a:lnTo>
                  <a:pt x="329" y="454"/>
                </a:lnTo>
                <a:lnTo>
                  <a:pt x="326" y="452"/>
                </a:lnTo>
                <a:lnTo>
                  <a:pt x="326" y="452"/>
                </a:lnTo>
                <a:lnTo>
                  <a:pt x="326" y="462"/>
                </a:lnTo>
                <a:lnTo>
                  <a:pt x="328" y="466"/>
                </a:lnTo>
                <a:lnTo>
                  <a:pt x="329" y="466"/>
                </a:lnTo>
                <a:lnTo>
                  <a:pt x="332" y="466"/>
                </a:lnTo>
                <a:lnTo>
                  <a:pt x="332" y="466"/>
                </a:lnTo>
                <a:close/>
                <a:moveTo>
                  <a:pt x="592" y="456"/>
                </a:moveTo>
                <a:lnTo>
                  <a:pt x="592" y="456"/>
                </a:lnTo>
                <a:lnTo>
                  <a:pt x="592" y="452"/>
                </a:lnTo>
                <a:lnTo>
                  <a:pt x="590" y="452"/>
                </a:lnTo>
                <a:lnTo>
                  <a:pt x="590" y="452"/>
                </a:lnTo>
                <a:lnTo>
                  <a:pt x="588" y="452"/>
                </a:lnTo>
                <a:lnTo>
                  <a:pt x="588" y="454"/>
                </a:lnTo>
                <a:lnTo>
                  <a:pt x="592" y="456"/>
                </a:lnTo>
                <a:lnTo>
                  <a:pt x="592" y="456"/>
                </a:lnTo>
                <a:close/>
                <a:moveTo>
                  <a:pt x="259" y="459"/>
                </a:moveTo>
                <a:lnTo>
                  <a:pt x="259" y="459"/>
                </a:lnTo>
                <a:lnTo>
                  <a:pt x="273" y="465"/>
                </a:lnTo>
                <a:lnTo>
                  <a:pt x="273" y="465"/>
                </a:lnTo>
                <a:lnTo>
                  <a:pt x="271" y="460"/>
                </a:lnTo>
                <a:lnTo>
                  <a:pt x="267" y="457"/>
                </a:lnTo>
                <a:lnTo>
                  <a:pt x="262" y="456"/>
                </a:lnTo>
                <a:lnTo>
                  <a:pt x="259" y="452"/>
                </a:lnTo>
                <a:lnTo>
                  <a:pt x="259" y="452"/>
                </a:lnTo>
                <a:lnTo>
                  <a:pt x="259" y="459"/>
                </a:lnTo>
                <a:lnTo>
                  <a:pt x="259" y="459"/>
                </a:lnTo>
                <a:close/>
                <a:moveTo>
                  <a:pt x="340" y="468"/>
                </a:moveTo>
                <a:lnTo>
                  <a:pt x="340" y="468"/>
                </a:lnTo>
                <a:lnTo>
                  <a:pt x="343" y="466"/>
                </a:lnTo>
                <a:lnTo>
                  <a:pt x="346" y="463"/>
                </a:lnTo>
                <a:lnTo>
                  <a:pt x="352" y="459"/>
                </a:lnTo>
                <a:lnTo>
                  <a:pt x="352" y="459"/>
                </a:lnTo>
                <a:lnTo>
                  <a:pt x="352" y="457"/>
                </a:lnTo>
                <a:lnTo>
                  <a:pt x="351" y="454"/>
                </a:lnTo>
                <a:lnTo>
                  <a:pt x="346" y="452"/>
                </a:lnTo>
                <a:lnTo>
                  <a:pt x="346" y="452"/>
                </a:lnTo>
                <a:lnTo>
                  <a:pt x="345" y="456"/>
                </a:lnTo>
                <a:lnTo>
                  <a:pt x="341" y="460"/>
                </a:lnTo>
                <a:lnTo>
                  <a:pt x="340" y="463"/>
                </a:lnTo>
                <a:lnTo>
                  <a:pt x="340" y="468"/>
                </a:lnTo>
                <a:lnTo>
                  <a:pt x="340" y="468"/>
                </a:lnTo>
                <a:close/>
                <a:moveTo>
                  <a:pt x="367" y="456"/>
                </a:moveTo>
                <a:lnTo>
                  <a:pt x="367" y="456"/>
                </a:lnTo>
                <a:lnTo>
                  <a:pt x="367" y="454"/>
                </a:lnTo>
                <a:lnTo>
                  <a:pt x="366" y="452"/>
                </a:lnTo>
                <a:lnTo>
                  <a:pt x="366" y="452"/>
                </a:lnTo>
                <a:lnTo>
                  <a:pt x="364" y="456"/>
                </a:lnTo>
                <a:lnTo>
                  <a:pt x="366" y="456"/>
                </a:lnTo>
                <a:lnTo>
                  <a:pt x="367" y="456"/>
                </a:lnTo>
                <a:lnTo>
                  <a:pt x="367" y="456"/>
                </a:lnTo>
                <a:close/>
                <a:moveTo>
                  <a:pt x="582" y="465"/>
                </a:moveTo>
                <a:lnTo>
                  <a:pt x="582" y="465"/>
                </a:lnTo>
                <a:lnTo>
                  <a:pt x="585" y="463"/>
                </a:lnTo>
                <a:lnTo>
                  <a:pt x="587" y="462"/>
                </a:lnTo>
                <a:lnTo>
                  <a:pt x="588" y="459"/>
                </a:lnTo>
                <a:lnTo>
                  <a:pt x="588" y="459"/>
                </a:lnTo>
                <a:lnTo>
                  <a:pt x="582" y="454"/>
                </a:lnTo>
                <a:lnTo>
                  <a:pt x="582" y="454"/>
                </a:lnTo>
                <a:lnTo>
                  <a:pt x="581" y="459"/>
                </a:lnTo>
                <a:lnTo>
                  <a:pt x="582" y="465"/>
                </a:lnTo>
                <a:lnTo>
                  <a:pt x="582" y="465"/>
                </a:lnTo>
                <a:close/>
                <a:moveTo>
                  <a:pt x="598" y="459"/>
                </a:moveTo>
                <a:lnTo>
                  <a:pt x="598" y="459"/>
                </a:lnTo>
                <a:lnTo>
                  <a:pt x="602" y="459"/>
                </a:lnTo>
                <a:lnTo>
                  <a:pt x="604" y="457"/>
                </a:lnTo>
                <a:lnTo>
                  <a:pt x="604" y="454"/>
                </a:lnTo>
                <a:lnTo>
                  <a:pt x="604" y="454"/>
                </a:lnTo>
                <a:lnTo>
                  <a:pt x="601" y="454"/>
                </a:lnTo>
                <a:lnTo>
                  <a:pt x="599" y="454"/>
                </a:lnTo>
                <a:lnTo>
                  <a:pt x="598" y="456"/>
                </a:lnTo>
                <a:lnTo>
                  <a:pt x="598" y="459"/>
                </a:lnTo>
                <a:lnTo>
                  <a:pt x="598" y="459"/>
                </a:lnTo>
                <a:close/>
                <a:moveTo>
                  <a:pt x="627" y="457"/>
                </a:moveTo>
                <a:lnTo>
                  <a:pt x="627" y="457"/>
                </a:lnTo>
                <a:lnTo>
                  <a:pt x="628" y="456"/>
                </a:lnTo>
                <a:lnTo>
                  <a:pt x="628" y="454"/>
                </a:lnTo>
                <a:lnTo>
                  <a:pt x="627" y="454"/>
                </a:lnTo>
                <a:lnTo>
                  <a:pt x="627" y="454"/>
                </a:lnTo>
                <a:lnTo>
                  <a:pt x="627" y="456"/>
                </a:lnTo>
                <a:lnTo>
                  <a:pt x="627" y="457"/>
                </a:lnTo>
                <a:lnTo>
                  <a:pt x="627" y="457"/>
                </a:lnTo>
                <a:lnTo>
                  <a:pt x="627" y="457"/>
                </a:lnTo>
                <a:close/>
                <a:moveTo>
                  <a:pt x="552" y="466"/>
                </a:moveTo>
                <a:lnTo>
                  <a:pt x="552" y="466"/>
                </a:lnTo>
                <a:lnTo>
                  <a:pt x="553" y="465"/>
                </a:lnTo>
                <a:lnTo>
                  <a:pt x="553" y="460"/>
                </a:lnTo>
                <a:lnTo>
                  <a:pt x="553" y="457"/>
                </a:lnTo>
                <a:lnTo>
                  <a:pt x="550" y="454"/>
                </a:lnTo>
                <a:lnTo>
                  <a:pt x="550" y="454"/>
                </a:lnTo>
                <a:lnTo>
                  <a:pt x="549" y="457"/>
                </a:lnTo>
                <a:lnTo>
                  <a:pt x="549" y="462"/>
                </a:lnTo>
                <a:lnTo>
                  <a:pt x="552" y="466"/>
                </a:lnTo>
                <a:lnTo>
                  <a:pt x="552" y="466"/>
                </a:lnTo>
                <a:close/>
                <a:moveTo>
                  <a:pt x="753" y="474"/>
                </a:moveTo>
                <a:lnTo>
                  <a:pt x="753" y="474"/>
                </a:lnTo>
                <a:lnTo>
                  <a:pt x="753" y="469"/>
                </a:lnTo>
                <a:lnTo>
                  <a:pt x="755" y="465"/>
                </a:lnTo>
                <a:lnTo>
                  <a:pt x="756" y="454"/>
                </a:lnTo>
                <a:lnTo>
                  <a:pt x="756" y="454"/>
                </a:lnTo>
                <a:lnTo>
                  <a:pt x="753" y="456"/>
                </a:lnTo>
                <a:lnTo>
                  <a:pt x="752" y="457"/>
                </a:lnTo>
                <a:lnTo>
                  <a:pt x="750" y="462"/>
                </a:lnTo>
                <a:lnTo>
                  <a:pt x="752" y="469"/>
                </a:lnTo>
                <a:lnTo>
                  <a:pt x="753" y="474"/>
                </a:lnTo>
                <a:lnTo>
                  <a:pt x="753" y="474"/>
                </a:lnTo>
                <a:close/>
                <a:moveTo>
                  <a:pt x="377" y="459"/>
                </a:moveTo>
                <a:lnTo>
                  <a:pt x="377" y="459"/>
                </a:lnTo>
                <a:lnTo>
                  <a:pt x="378" y="462"/>
                </a:lnTo>
                <a:lnTo>
                  <a:pt x="380" y="463"/>
                </a:lnTo>
                <a:lnTo>
                  <a:pt x="384" y="466"/>
                </a:lnTo>
                <a:lnTo>
                  <a:pt x="384" y="466"/>
                </a:lnTo>
                <a:lnTo>
                  <a:pt x="384" y="463"/>
                </a:lnTo>
                <a:lnTo>
                  <a:pt x="384" y="460"/>
                </a:lnTo>
                <a:lnTo>
                  <a:pt x="383" y="457"/>
                </a:lnTo>
                <a:lnTo>
                  <a:pt x="381" y="454"/>
                </a:lnTo>
                <a:lnTo>
                  <a:pt x="381" y="454"/>
                </a:lnTo>
                <a:lnTo>
                  <a:pt x="380" y="457"/>
                </a:lnTo>
                <a:lnTo>
                  <a:pt x="377" y="459"/>
                </a:lnTo>
                <a:lnTo>
                  <a:pt x="377" y="459"/>
                </a:lnTo>
                <a:close/>
                <a:moveTo>
                  <a:pt x="215" y="468"/>
                </a:moveTo>
                <a:lnTo>
                  <a:pt x="215" y="468"/>
                </a:lnTo>
                <a:lnTo>
                  <a:pt x="213" y="462"/>
                </a:lnTo>
                <a:lnTo>
                  <a:pt x="212" y="456"/>
                </a:lnTo>
                <a:lnTo>
                  <a:pt x="212" y="456"/>
                </a:lnTo>
                <a:lnTo>
                  <a:pt x="212" y="463"/>
                </a:lnTo>
                <a:lnTo>
                  <a:pt x="213" y="466"/>
                </a:lnTo>
                <a:lnTo>
                  <a:pt x="215" y="468"/>
                </a:lnTo>
                <a:lnTo>
                  <a:pt x="215" y="468"/>
                </a:lnTo>
                <a:close/>
                <a:moveTo>
                  <a:pt x="656" y="483"/>
                </a:moveTo>
                <a:lnTo>
                  <a:pt x="656" y="483"/>
                </a:lnTo>
                <a:lnTo>
                  <a:pt x="656" y="477"/>
                </a:lnTo>
                <a:lnTo>
                  <a:pt x="657" y="469"/>
                </a:lnTo>
                <a:lnTo>
                  <a:pt x="657" y="462"/>
                </a:lnTo>
                <a:lnTo>
                  <a:pt x="657" y="459"/>
                </a:lnTo>
                <a:lnTo>
                  <a:pt x="656" y="456"/>
                </a:lnTo>
                <a:lnTo>
                  <a:pt x="656" y="456"/>
                </a:lnTo>
                <a:lnTo>
                  <a:pt x="653" y="462"/>
                </a:lnTo>
                <a:lnTo>
                  <a:pt x="653" y="469"/>
                </a:lnTo>
                <a:lnTo>
                  <a:pt x="653" y="477"/>
                </a:lnTo>
                <a:lnTo>
                  <a:pt x="656" y="483"/>
                </a:lnTo>
                <a:lnTo>
                  <a:pt x="656" y="483"/>
                </a:lnTo>
                <a:close/>
                <a:moveTo>
                  <a:pt x="105" y="460"/>
                </a:moveTo>
                <a:lnTo>
                  <a:pt x="105" y="460"/>
                </a:lnTo>
                <a:lnTo>
                  <a:pt x="105" y="457"/>
                </a:lnTo>
                <a:lnTo>
                  <a:pt x="102" y="457"/>
                </a:lnTo>
                <a:lnTo>
                  <a:pt x="102" y="457"/>
                </a:lnTo>
                <a:lnTo>
                  <a:pt x="104" y="459"/>
                </a:lnTo>
                <a:lnTo>
                  <a:pt x="105" y="460"/>
                </a:lnTo>
                <a:lnTo>
                  <a:pt x="105" y="460"/>
                </a:lnTo>
                <a:close/>
                <a:moveTo>
                  <a:pt x="163" y="460"/>
                </a:moveTo>
                <a:lnTo>
                  <a:pt x="163" y="460"/>
                </a:lnTo>
                <a:lnTo>
                  <a:pt x="163" y="459"/>
                </a:lnTo>
                <a:lnTo>
                  <a:pt x="163" y="457"/>
                </a:lnTo>
                <a:lnTo>
                  <a:pt x="163" y="457"/>
                </a:lnTo>
                <a:lnTo>
                  <a:pt x="162" y="457"/>
                </a:lnTo>
                <a:lnTo>
                  <a:pt x="162" y="457"/>
                </a:lnTo>
                <a:lnTo>
                  <a:pt x="162" y="459"/>
                </a:lnTo>
                <a:lnTo>
                  <a:pt x="163" y="460"/>
                </a:lnTo>
                <a:lnTo>
                  <a:pt x="163" y="460"/>
                </a:lnTo>
                <a:close/>
                <a:moveTo>
                  <a:pt x="248" y="462"/>
                </a:moveTo>
                <a:lnTo>
                  <a:pt x="248" y="462"/>
                </a:lnTo>
                <a:lnTo>
                  <a:pt x="248" y="460"/>
                </a:lnTo>
                <a:lnTo>
                  <a:pt x="250" y="459"/>
                </a:lnTo>
                <a:lnTo>
                  <a:pt x="250" y="459"/>
                </a:lnTo>
                <a:lnTo>
                  <a:pt x="248" y="457"/>
                </a:lnTo>
                <a:lnTo>
                  <a:pt x="247" y="457"/>
                </a:lnTo>
                <a:lnTo>
                  <a:pt x="247" y="457"/>
                </a:lnTo>
                <a:lnTo>
                  <a:pt x="247" y="459"/>
                </a:lnTo>
                <a:lnTo>
                  <a:pt x="248" y="462"/>
                </a:lnTo>
                <a:lnTo>
                  <a:pt x="248" y="462"/>
                </a:lnTo>
                <a:close/>
                <a:moveTo>
                  <a:pt x="422" y="462"/>
                </a:moveTo>
                <a:lnTo>
                  <a:pt x="422" y="462"/>
                </a:lnTo>
                <a:lnTo>
                  <a:pt x="424" y="462"/>
                </a:lnTo>
                <a:lnTo>
                  <a:pt x="424" y="462"/>
                </a:lnTo>
                <a:lnTo>
                  <a:pt x="424" y="460"/>
                </a:lnTo>
                <a:lnTo>
                  <a:pt x="424" y="459"/>
                </a:lnTo>
                <a:lnTo>
                  <a:pt x="422" y="459"/>
                </a:lnTo>
                <a:lnTo>
                  <a:pt x="421" y="459"/>
                </a:lnTo>
                <a:lnTo>
                  <a:pt x="421" y="459"/>
                </a:lnTo>
                <a:lnTo>
                  <a:pt x="422" y="459"/>
                </a:lnTo>
                <a:lnTo>
                  <a:pt x="422" y="460"/>
                </a:lnTo>
                <a:lnTo>
                  <a:pt x="422" y="462"/>
                </a:lnTo>
                <a:lnTo>
                  <a:pt x="422" y="462"/>
                </a:lnTo>
                <a:close/>
                <a:moveTo>
                  <a:pt x="146" y="465"/>
                </a:moveTo>
                <a:lnTo>
                  <a:pt x="146" y="465"/>
                </a:lnTo>
                <a:lnTo>
                  <a:pt x="149" y="465"/>
                </a:lnTo>
                <a:lnTo>
                  <a:pt x="151" y="463"/>
                </a:lnTo>
                <a:lnTo>
                  <a:pt x="151" y="463"/>
                </a:lnTo>
                <a:lnTo>
                  <a:pt x="148" y="460"/>
                </a:lnTo>
                <a:lnTo>
                  <a:pt x="145" y="459"/>
                </a:lnTo>
                <a:lnTo>
                  <a:pt x="145" y="459"/>
                </a:lnTo>
                <a:lnTo>
                  <a:pt x="145" y="462"/>
                </a:lnTo>
                <a:lnTo>
                  <a:pt x="146" y="465"/>
                </a:lnTo>
                <a:lnTo>
                  <a:pt x="146" y="465"/>
                </a:lnTo>
                <a:close/>
                <a:moveTo>
                  <a:pt x="361" y="465"/>
                </a:moveTo>
                <a:lnTo>
                  <a:pt x="361" y="465"/>
                </a:lnTo>
                <a:lnTo>
                  <a:pt x="364" y="463"/>
                </a:lnTo>
                <a:lnTo>
                  <a:pt x="364" y="462"/>
                </a:lnTo>
                <a:lnTo>
                  <a:pt x="364" y="460"/>
                </a:lnTo>
                <a:lnTo>
                  <a:pt x="364" y="460"/>
                </a:lnTo>
                <a:lnTo>
                  <a:pt x="360" y="459"/>
                </a:lnTo>
                <a:lnTo>
                  <a:pt x="360" y="459"/>
                </a:lnTo>
                <a:lnTo>
                  <a:pt x="360" y="462"/>
                </a:lnTo>
                <a:lnTo>
                  <a:pt x="361" y="465"/>
                </a:lnTo>
                <a:lnTo>
                  <a:pt x="361" y="465"/>
                </a:lnTo>
                <a:close/>
                <a:moveTo>
                  <a:pt x="470" y="462"/>
                </a:moveTo>
                <a:lnTo>
                  <a:pt x="470" y="462"/>
                </a:lnTo>
                <a:lnTo>
                  <a:pt x="470" y="459"/>
                </a:lnTo>
                <a:lnTo>
                  <a:pt x="470" y="459"/>
                </a:lnTo>
                <a:lnTo>
                  <a:pt x="468" y="459"/>
                </a:lnTo>
                <a:lnTo>
                  <a:pt x="468" y="459"/>
                </a:lnTo>
                <a:lnTo>
                  <a:pt x="466" y="460"/>
                </a:lnTo>
                <a:lnTo>
                  <a:pt x="468" y="462"/>
                </a:lnTo>
                <a:lnTo>
                  <a:pt x="470" y="462"/>
                </a:lnTo>
                <a:lnTo>
                  <a:pt x="470" y="462"/>
                </a:lnTo>
                <a:close/>
                <a:moveTo>
                  <a:pt x="474" y="460"/>
                </a:moveTo>
                <a:lnTo>
                  <a:pt x="474" y="460"/>
                </a:lnTo>
                <a:lnTo>
                  <a:pt x="474" y="463"/>
                </a:lnTo>
                <a:lnTo>
                  <a:pt x="476" y="465"/>
                </a:lnTo>
                <a:lnTo>
                  <a:pt x="476" y="465"/>
                </a:lnTo>
                <a:lnTo>
                  <a:pt x="480" y="465"/>
                </a:lnTo>
                <a:lnTo>
                  <a:pt x="480" y="465"/>
                </a:lnTo>
                <a:lnTo>
                  <a:pt x="480" y="463"/>
                </a:lnTo>
                <a:lnTo>
                  <a:pt x="480" y="462"/>
                </a:lnTo>
                <a:lnTo>
                  <a:pt x="480" y="462"/>
                </a:lnTo>
                <a:lnTo>
                  <a:pt x="477" y="460"/>
                </a:lnTo>
                <a:lnTo>
                  <a:pt x="474" y="460"/>
                </a:lnTo>
                <a:lnTo>
                  <a:pt x="474" y="460"/>
                </a:lnTo>
                <a:close/>
                <a:moveTo>
                  <a:pt x="514" y="468"/>
                </a:moveTo>
                <a:lnTo>
                  <a:pt x="514" y="468"/>
                </a:lnTo>
                <a:lnTo>
                  <a:pt x="515" y="469"/>
                </a:lnTo>
                <a:lnTo>
                  <a:pt x="518" y="469"/>
                </a:lnTo>
                <a:lnTo>
                  <a:pt x="518" y="469"/>
                </a:lnTo>
                <a:lnTo>
                  <a:pt x="521" y="465"/>
                </a:lnTo>
                <a:lnTo>
                  <a:pt x="524" y="460"/>
                </a:lnTo>
                <a:lnTo>
                  <a:pt x="524" y="460"/>
                </a:lnTo>
                <a:lnTo>
                  <a:pt x="521" y="460"/>
                </a:lnTo>
                <a:lnTo>
                  <a:pt x="518" y="462"/>
                </a:lnTo>
                <a:lnTo>
                  <a:pt x="514" y="468"/>
                </a:lnTo>
                <a:lnTo>
                  <a:pt x="514" y="468"/>
                </a:lnTo>
                <a:close/>
                <a:moveTo>
                  <a:pt x="404" y="463"/>
                </a:moveTo>
                <a:lnTo>
                  <a:pt x="404" y="463"/>
                </a:lnTo>
                <a:lnTo>
                  <a:pt x="407" y="463"/>
                </a:lnTo>
                <a:lnTo>
                  <a:pt x="407" y="462"/>
                </a:lnTo>
                <a:lnTo>
                  <a:pt x="407" y="462"/>
                </a:lnTo>
                <a:lnTo>
                  <a:pt x="407" y="460"/>
                </a:lnTo>
                <a:lnTo>
                  <a:pt x="406" y="460"/>
                </a:lnTo>
                <a:lnTo>
                  <a:pt x="406" y="460"/>
                </a:lnTo>
                <a:lnTo>
                  <a:pt x="404" y="462"/>
                </a:lnTo>
                <a:lnTo>
                  <a:pt x="404" y="463"/>
                </a:lnTo>
                <a:lnTo>
                  <a:pt x="404" y="463"/>
                </a:lnTo>
                <a:close/>
                <a:moveTo>
                  <a:pt x="67" y="506"/>
                </a:moveTo>
                <a:lnTo>
                  <a:pt x="67" y="506"/>
                </a:lnTo>
                <a:lnTo>
                  <a:pt x="61" y="481"/>
                </a:lnTo>
                <a:lnTo>
                  <a:pt x="56" y="471"/>
                </a:lnTo>
                <a:lnTo>
                  <a:pt x="50" y="460"/>
                </a:lnTo>
                <a:lnTo>
                  <a:pt x="50" y="460"/>
                </a:lnTo>
                <a:lnTo>
                  <a:pt x="55" y="472"/>
                </a:lnTo>
                <a:lnTo>
                  <a:pt x="58" y="486"/>
                </a:lnTo>
                <a:lnTo>
                  <a:pt x="61" y="498"/>
                </a:lnTo>
                <a:lnTo>
                  <a:pt x="64" y="503"/>
                </a:lnTo>
                <a:lnTo>
                  <a:pt x="67" y="506"/>
                </a:lnTo>
                <a:lnTo>
                  <a:pt x="67" y="506"/>
                </a:lnTo>
                <a:close/>
                <a:moveTo>
                  <a:pt x="171" y="466"/>
                </a:moveTo>
                <a:lnTo>
                  <a:pt x="171" y="466"/>
                </a:lnTo>
                <a:lnTo>
                  <a:pt x="172" y="463"/>
                </a:lnTo>
                <a:lnTo>
                  <a:pt x="171" y="462"/>
                </a:lnTo>
                <a:lnTo>
                  <a:pt x="169" y="460"/>
                </a:lnTo>
                <a:lnTo>
                  <a:pt x="169" y="460"/>
                </a:lnTo>
                <a:lnTo>
                  <a:pt x="169" y="463"/>
                </a:lnTo>
                <a:lnTo>
                  <a:pt x="169" y="465"/>
                </a:lnTo>
                <a:lnTo>
                  <a:pt x="171" y="466"/>
                </a:lnTo>
                <a:lnTo>
                  <a:pt x="171" y="466"/>
                </a:lnTo>
                <a:close/>
                <a:moveTo>
                  <a:pt x="250" y="465"/>
                </a:moveTo>
                <a:lnTo>
                  <a:pt x="250" y="465"/>
                </a:lnTo>
                <a:lnTo>
                  <a:pt x="255" y="465"/>
                </a:lnTo>
                <a:lnTo>
                  <a:pt x="256" y="465"/>
                </a:lnTo>
                <a:lnTo>
                  <a:pt x="256" y="463"/>
                </a:lnTo>
                <a:lnTo>
                  <a:pt x="256" y="463"/>
                </a:lnTo>
                <a:lnTo>
                  <a:pt x="255" y="462"/>
                </a:lnTo>
                <a:lnTo>
                  <a:pt x="253" y="460"/>
                </a:lnTo>
                <a:lnTo>
                  <a:pt x="253" y="460"/>
                </a:lnTo>
                <a:lnTo>
                  <a:pt x="252" y="462"/>
                </a:lnTo>
                <a:lnTo>
                  <a:pt x="250" y="465"/>
                </a:lnTo>
                <a:lnTo>
                  <a:pt x="250" y="465"/>
                </a:lnTo>
                <a:close/>
                <a:moveTo>
                  <a:pt x="392" y="465"/>
                </a:moveTo>
                <a:lnTo>
                  <a:pt x="392" y="465"/>
                </a:lnTo>
                <a:lnTo>
                  <a:pt x="390" y="463"/>
                </a:lnTo>
                <a:lnTo>
                  <a:pt x="389" y="462"/>
                </a:lnTo>
                <a:lnTo>
                  <a:pt x="387" y="462"/>
                </a:lnTo>
                <a:lnTo>
                  <a:pt x="387" y="462"/>
                </a:lnTo>
                <a:lnTo>
                  <a:pt x="389" y="465"/>
                </a:lnTo>
                <a:lnTo>
                  <a:pt x="390" y="466"/>
                </a:lnTo>
                <a:lnTo>
                  <a:pt x="392" y="465"/>
                </a:lnTo>
                <a:lnTo>
                  <a:pt x="392" y="465"/>
                </a:lnTo>
                <a:close/>
                <a:moveTo>
                  <a:pt x="94" y="483"/>
                </a:moveTo>
                <a:lnTo>
                  <a:pt x="94" y="483"/>
                </a:lnTo>
                <a:lnTo>
                  <a:pt x="94" y="477"/>
                </a:lnTo>
                <a:lnTo>
                  <a:pt x="94" y="472"/>
                </a:lnTo>
                <a:lnTo>
                  <a:pt x="93" y="466"/>
                </a:lnTo>
                <a:lnTo>
                  <a:pt x="91" y="462"/>
                </a:lnTo>
                <a:lnTo>
                  <a:pt x="91" y="462"/>
                </a:lnTo>
                <a:lnTo>
                  <a:pt x="90" y="468"/>
                </a:lnTo>
                <a:lnTo>
                  <a:pt x="91" y="472"/>
                </a:lnTo>
                <a:lnTo>
                  <a:pt x="94" y="483"/>
                </a:lnTo>
                <a:lnTo>
                  <a:pt x="94" y="483"/>
                </a:lnTo>
                <a:close/>
                <a:moveTo>
                  <a:pt x="541" y="475"/>
                </a:moveTo>
                <a:lnTo>
                  <a:pt x="541" y="475"/>
                </a:lnTo>
                <a:lnTo>
                  <a:pt x="544" y="475"/>
                </a:lnTo>
                <a:lnTo>
                  <a:pt x="544" y="474"/>
                </a:lnTo>
                <a:lnTo>
                  <a:pt x="546" y="469"/>
                </a:lnTo>
                <a:lnTo>
                  <a:pt x="546" y="465"/>
                </a:lnTo>
                <a:lnTo>
                  <a:pt x="543" y="462"/>
                </a:lnTo>
                <a:lnTo>
                  <a:pt x="543" y="462"/>
                </a:lnTo>
                <a:lnTo>
                  <a:pt x="541" y="465"/>
                </a:lnTo>
                <a:lnTo>
                  <a:pt x="541" y="468"/>
                </a:lnTo>
                <a:lnTo>
                  <a:pt x="541" y="472"/>
                </a:lnTo>
                <a:lnTo>
                  <a:pt x="541" y="475"/>
                </a:lnTo>
                <a:lnTo>
                  <a:pt x="541" y="475"/>
                </a:lnTo>
                <a:close/>
                <a:moveTo>
                  <a:pt x="701" y="480"/>
                </a:moveTo>
                <a:lnTo>
                  <a:pt x="701" y="480"/>
                </a:lnTo>
                <a:lnTo>
                  <a:pt x="704" y="478"/>
                </a:lnTo>
                <a:lnTo>
                  <a:pt x="707" y="478"/>
                </a:lnTo>
                <a:lnTo>
                  <a:pt x="707" y="478"/>
                </a:lnTo>
                <a:lnTo>
                  <a:pt x="707" y="474"/>
                </a:lnTo>
                <a:lnTo>
                  <a:pt x="707" y="469"/>
                </a:lnTo>
                <a:lnTo>
                  <a:pt x="707" y="465"/>
                </a:lnTo>
                <a:lnTo>
                  <a:pt x="706" y="462"/>
                </a:lnTo>
                <a:lnTo>
                  <a:pt x="706" y="462"/>
                </a:lnTo>
                <a:lnTo>
                  <a:pt x="703" y="471"/>
                </a:lnTo>
                <a:lnTo>
                  <a:pt x="701" y="475"/>
                </a:lnTo>
                <a:lnTo>
                  <a:pt x="701" y="480"/>
                </a:lnTo>
                <a:lnTo>
                  <a:pt x="701" y="480"/>
                </a:lnTo>
                <a:close/>
                <a:moveTo>
                  <a:pt x="30" y="481"/>
                </a:moveTo>
                <a:lnTo>
                  <a:pt x="30" y="481"/>
                </a:lnTo>
                <a:lnTo>
                  <a:pt x="33" y="480"/>
                </a:lnTo>
                <a:lnTo>
                  <a:pt x="35" y="481"/>
                </a:lnTo>
                <a:lnTo>
                  <a:pt x="35" y="481"/>
                </a:lnTo>
                <a:lnTo>
                  <a:pt x="35" y="475"/>
                </a:lnTo>
                <a:lnTo>
                  <a:pt x="33" y="471"/>
                </a:lnTo>
                <a:lnTo>
                  <a:pt x="29" y="463"/>
                </a:lnTo>
                <a:lnTo>
                  <a:pt x="29" y="463"/>
                </a:lnTo>
                <a:lnTo>
                  <a:pt x="30" y="472"/>
                </a:lnTo>
                <a:lnTo>
                  <a:pt x="30" y="481"/>
                </a:lnTo>
                <a:lnTo>
                  <a:pt x="30" y="481"/>
                </a:lnTo>
                <a:close/>
                <a:moveTo>
                  <a:pt x="201" y="469"/>
                </a:moveTo>
                <a:lnTo>
                  <a:pt x="201" y="469"/>
                </a:lnTo>
                <a:lnTo>
                  <a:pt x="204" y="469"/>
                </a:lnTo>
                <a:lnTo>
                  <a:pt x="206" y="469"/>
                </a:lnTo>
                <a:lnTo>
                  <a:pt x="206" y="469"/>
                </a:lnTo>
                <a:lnTo>
                  <a:pt x="207" y="465"/>
                </a:lnTo>
                <a:lnTo>
                  <a:pt x="207" y="463"/>
                </a:lnTo>
                <a:lnTo>
                  <a:pt x="206" y="463"/>
                </a:lnTo>
                <a:lnTo>
                  <a:pt x="206" y="463"/>
                </a:lnTo>
                <a:lnTo>
                  <a:pt x="204" y="465"/>
                </a:lnTo>
                <a:lnTo>
                  <a:pt x="203" y="466"/>
                </a:lnTo>
                <a:lnTo>
                  <a:pt x="201" y="468"/>
                </a:lnTo>
                <a:lnTo>
                  <a:pt x="201" y="469"/>
                </a:lnTo>
                <a:lnTo>
                  <a:pt x="201" y="469"/>
                </a:lnTo>
                <a:close/>
                <a:moveTo>
                  <a:pt x="285" y="465"/>
                </a:moveTo>
                <a:lnTo>
                  <a:pt x="285" y="465"/>
                </a:lnTo>
                <a:lnTo>
                  <a:pt x="284" y="465"/>
                </a:lnTo>
                <a:lnTo>
                  <a:pt x="284" y="463"/>
                </a:lnTo>
                <a:lnTo>
                  <a:pt x="280" y="463"/>
                </a:lnTo>
                <a:lnTo>
                  <a:pt x="280" y="463"/>
                </a:lnTo>
                <a:lnTo>
                  <a:pt x="282" y="465"/>
                </a:lnTo>
                <a:lnTo>
                  <a:pt x="285" y="465"/>
                </a:lnTo>
                <a:lnTo>
                  <a:pt x="285" y="465"/>
                </a:lnTo>
                <a:close/>
                <a:moveTo>
                  <a:pt x="351" y="466"/>
                </a:moveTo>
                <a:lnTo>
                  <a:pt x="351" y="466"/>
                </a:lnTo>
                <a:lnTo>
                  <a:pt x="355" y="466"/>
                </a:lnTo>
                <a:lnTo>
                  <a:pt x="357" y="466"/>
                </a:lnTo>
                <a:lnTo>
                  <a:pt x="357" y="466"/>
                </a:lnTo>
                <a:lnTo>
                  <a:pt x="357" y="466"/>
                </a:lnTo>
                <a:lnTo>
                  <a:pt x="357" y="466"/>
                </a:lnTo>
                <a:lnTo>
                  <a:pt x="355" y="465"/>
                </a:lnTo>
                <a:lnTo>
                  <a:pt x="355" y="463"/>
                </a:lnTo>
                <a:lnTo>
                  <a:pt x="354" y="463"/>
                </a:lnTo>
                <a:lnTo>
                  <a:pt x="354" y="463"/>
                </a:lnTo>
                <a:lnTo>
                  <a:pt x="352" y="465"/>
                </a:lnTo>
                <a:lnTo>
                  <a:pt x="351" y="466"/>
                </a:lnTo>
                <a:lnTo>
                  <a:pt x="351" y="466"/>
                </a:lnTo>
                <a:close/>
                <a:moveTo>
                  <a:pt x="470" y="472"/>
                </a:moveTo>
                <a:lnTo>
                  <a:pt x="470" y="472"/>
                </a:lnTo>
                <a:lnTo>
                  <a:pt x="470" y="469"/>
                </a:lnTo>
                <a:lnTo>
                  <a:pt x="470" y="466"/>
                </a:lnTo>
                <a:lnTo>
                  <a:pt x="470" y="466"/>
                </a:lnTo>
                <a:lnTo>
                  <a:pt x="466" y="465"/>
                </a:lnTo>
                <a:lnTo>
                  <a:pt x="466" y="465"/>
                </a:lnTo>
                <a:lnTo>
                  <a:pt x="466" y="468"/>
                </a:lnTo>
                <a:lnTo>
                  <a:pt x="470" y="472"/>
                </a:lnTo>
                <a:lnTo>
                  <a:pt x="470" y="472"/>
                </a:lnTo>
                <a:close/>
                <a:moveTo>
                  <a:pt x="598" y="474"/>
                </a:moveTo>
                <a:lnTo>
                  <a:pt x="598" y="474"/>
                </a:lnTo>
                <a:lnTo>
                  <a:pt x="601" y="469"/>
                </a:lnTo>
                <a:lnTo>
                  <a:pt x="602" y="468"/>
                </a:lnTo>
                <a:lnTo>
                  <a:pt x="604" y="465"/>
                </a:lnTo>
                <a:lnTo>
                  <a:pt x="604" y="465"/>
                </a:lnTo>
                <a:lnTo>
                  <a:pt x="602" y="465"/>
                </a:lnTo>
                <a:lnTo>
                  <a:pt x="598" y="465"/>
                </a:lnTo>
                <a:lnTo>
                  <a:pt x="598" y="465"/>
                </a:lnTo>
                <a:lnTo>
                  <a:pt x="596" y="469"/>
                </a:lnTo>
                <a:lnTo>
                  <a:pt x="596" y="472"/>
                </a:lnTo>
                <a:lnTo>
                  <a:pt x="598" y="474"/>
                </a:lnTo>
                <a:lnTo>
                  <a:pt x="598" y="474"/>
                </a:lnTo>
                <a:close/>
                <a:moveTo>
                  <a:pt x="611" y="472"/>
                </a:moveTo>
                <a:lnTo>
                  <a:pt x="611" y="472"/>
                </a:lnTo>
                <a:lnTo>
                  <a:pt x="614" y="468"/>
                </a:lnTo>
                <a:lnTo>
                  <a:pt x="616" y="465"/>
                </a:lnTo>
                <a:lnTo>
                  <a:pt x="614" y="465"/>
                </a:lnTo>
                <a:lnTo>
                  <a:pt x="614" y="465"/>
                </a:lnTo>
                <a:lnTo>
                  <a:pt x="611" y="468"/>
                </a:lnTo>
                <a:lnTo>
                  <a:pt x="611" y="469"/>
                </a:lnTo>
                <a:lnTo>
                  <a:pt x="611" y="472"/>
                </a:lnTo>
                <a:lnTo>
                  <a:pt x="611" y="472"/>
                </a:lnTo>
                <a:close/>
                <a:moveTo>
                  <a:pt x="611" y="483"/>
                </a:moveTo>
                <a:lnTo>
                  <a:pt x="611" y="483"/>
                </a:lnTo>
                <a:lnTo>
                  <a:pt x="614" y="488"/>
                </a:lnTo>
                <a:lnTo>
                  <a:pt x="617" y="492"/>
                </a:lnTo>
                <a:lnTo>
                  <a:pt x="616" y="497"/>
                </a:lnTo>
                <a:lnTo>
                  <a:pt x="614" y="498"/>
                </a:lnTo>
                <a:lnTo>
                  <a:pt x="611" y="500"/>
                </a:lnTo>
                <a:lnTo>
                  <a:pt x="611" y="500"/>
                </a:lnTo>
                <a:lnTo>
                  <a:pt x="616" y="504"/>
                </a:lnTo>
                <a:lnTo>
                  <a:pt x="619" y="510"/>
                </a:lnTo>
                <a:lnTo>
                  <a:pt x="619" y="510"/>
                </a:lnTo>
                <a:lnTo>
                  <a:pt x="622" y="506"/>
                </a:lnTo>
                <a:lnTo>
                  <a:pt x="624" y="501"/>
                </a:lnTo>
                <a:lnTo>
                  <a:pt x="625" y="489"/>
                </a:lnTo>
                <a:lnTo>
                  <a:pt x="624" y="477"/>
                </a:lnTo>
                <a:lnTo>
                  <a:pt x="620" y="465"/>
                </a:lnTo>
                <a:lnTo>
                  <a:pt x="620" y="465"/>
                </a:lnTo>
                <a:lnTo>
                  <a:pt x="611" y="483"/>
                </a:lnTo>
                <a:lnTo>
                  <a:pt x="611" y="483"/>
                </a:lnTo>
                <a:close/>
                <a:moveTo>
                  <a:pt x="572" y="478"/>
                </a:moveTo>
                <a:lnTo>
                  <a:pt x="572" y="478"/>
                </a:lnTo>
                <a:lnTo>
                  <a:pt x="573" y="477"/>
                </a:lnTo>
                <a:lnTo>
                  <a:pt x="576" y="474"/>
                </a:lnTo>
                <a:lnTo>
                  <a:pt x="578" y="471"/>
                </a:lnTo>
                <a:lnTo>
                  <a:pt x="578" y="468"/>
                </a:lnTo>
                <a:lnTo>
                  <a:pt x="578" y="468"/>
                </a:lnTo>
                <a:lnTo>
                  <a:pt x="575" y="466"/>
                </a:lnTo>
                <a:lnTo>
                  <a:pt x="572" y="465"/>
                </a:lnTo>
                <a:lnTo>
                  <a:pt x="572" y="465"/>
                </a:lnTo>
                <a:lnTo>
                  <a:pt x="572" y="471"/>
                </a:lnTo>
                <a:lnTo>
                  <a:pt x="572" y="478"/>
                </a:lnTo>
                <a:lnTo>
                  <a:pt x="572" y="478"/>
                </a:lnTo>
                <a:close/>
                <a:moveTo>
                  <a:pt x="450" y="475"/>
                </a:moveTo>
                <a:lnTo>
                  <a:pt x="450" y="475"/>
                </a:lnTo>
                <a:lnTo>
                  <a:pt x="448" y="471"/>
                </a:lnTo>
                <a:lnTo>
                  <a:pt x="447" y="466"/>
                </a:lnTo>
                <a:lnTo>
                  <a:pt x="447" y="466"/>
                </a:lnTo>
                <a:lnTo>
                  <a:pt x="447" y="472"/>
                </a:lnTo>
                <a:lnTo>
                  <a:pt x="447" y="474"/>
                </a:lnTo>
                <a:lnTo>
                  <a:pt x="450" y="475"/>
                </a:lnTo>
                <a:lnTo>
                  <a:pt x="450" y="475"/>
                </a:lnTo>
                <a:close/>
                <a:moveTo>
                  <a:pt x="694" y="471"/>
                </a:moveTo>
                <a:lnTo>
                  <a:pt x="694" y="471"/>
                </a:lnTo>
                <a:lnTo>
                  <a:pt x="695" y="471"/>
                </a:lnTo>
                <a:lnTo>
                  <a:pt x="695" y="468"/>
                </a:lnTo>
                <a:lnTo>
                  <a:pt x="695" y="466"/>
                </a:lnTo>
                <a:lnTo>
                  <a:pt x="694" y="466"/>
                </a:lnTo>
                <a:lnTo>
                  <a:pt x="694" y="466"/>
                </a:lnTo>
                <a:lnTo>
                  <a:pt x="694" y="468"/>
                </a:lnTo>
                <a:lnTo>
                  <a:pt x="694" y="471"/>
                </a:lnTo>
                <a:lnTo>
                  <a:pt x="694" y="471"/>
                </a:lnTo>
                <a:close/>
                <a:moveTo>
                  <a:pt x="410" y="477"/>
                </a:moveTo>
                <a:lnTo>
                  <a:pt x="410" y="477"/>
                </a:lnTo>
                <a:lnTo>
                  <a:pt x="409" y="468"/>
                </a:lnTo>
                <a:lnTo>
                  <a:pt x="409" y="468"/>
                </a:lnTo>
                <a:lnTo>
                  <a:pt x="404" y="468"/>
                </a:lnTo>
                <a:lnTo>
                  <a:pt x="399" y="468"/>
                </a:lnTo>
                <a:lnTo>
                  <a:pt x="399" y="468"/>
                </a:lnTo>
                <a:lnTo>
                  <a:pt x="401" y="472"/>
                </a:lnTo>
                <a:lnTo>
                  <a:pt x="402" y="475"/>
                </a:lnTo>
                <a:lnTo>
                  <a:pt x="406" y="477"/>
                </a:lnTo>
                <a:lnTo>
                  <a:pt x="410" y="477"/>
                </a:lnTo>
                <a:lnTo>
                  <a:pt x="410" y="477"/>
                </a:lnTo>
                <a:close/>
                <a:moveTo>
                  <a:pt x="502" y="472"/>
                </a:moveTo>
                <a:lnTo>
                  <a:pt x="502" y="472"/>
                </a:lnTo>
                <a:lnTo>
                  <a:pt x="500" y="471"/>
                </a:lnTo>
                <a:lnTo>
                  <a:pt x="500" y="469"/>
                </a:lnTo>
                <a:lnTo>
                  <a:pt x="497" y="468"/>
                </a:lnTo>
                <a:lnTo>
                  <a:pt x="497" y="468"/>
                </a:lnTo>
                <a:lnTo>
                  <a:pt x="497" y="471"/>
                </a:lnTo>
                <a:lnTo>
                  <a:pt x="499" y="472"/>
                </a:lnTo>
                <a:lnTo>
                  <a:pt x="502" y="472"/>
                </a:lnTo>
                <a:lnTo>
                  <a:pt x="502" y="472"/>
                </a:lnTo>
                <a:close/>
                <a:moveTo>
                  <a:pt x="713" y="488"/>
                </a:moveTo>
                <a:lnTo>
                  <a:pt x="713" y="488"/>
                </a:lnTo>
                <a:lnTo>
                  <a:pt x="715" y="486"/>
                </a:lnTo>
                <a:lnTo>
                  <a:pt x="717" y="483"/>
                </a:lnTo>
                <a:lnTo>
                  <a:pt x="717" y="477"/>
                </a:lnTo>
                <a:lnTo>
                  <a:pt x="713" y="472"/>
                </a:lnTo>
                <a:lnTo>
                  <a:pt x="710" y="468"/>
                </a:lnTo>
                <a:lnTo>
                  <a:pt x="710" y="468"/>
                </a:lnTo>
                <a:lnTo>
                  <a:pt x="712" y="477"/>
                </a:lnTo>
                <a:lnTo>
                  <a:pt x="712" y="483"/>
                </a:lnTo>
                <a:lnTo>
                  <a:pt x="713" y="488"/>
                </a:lnTo>
                <a:lnTo>
                  <a:pt x="713" y="488"/>
                </a:lnTo>
                <a:close/>
                <a:moveTo>
                  <a:pt x="523" y="471"/>
                </a:moveTo>
                <a:lnTo>
                  <a:pt x="523" y="471"/>
                </a:lnTo>
                <a:lnTo>
                  <a:pt x="524" y="472"/>
                </a:lnTo>
                <a:lnTo>
                  <a:pt x="524" y="472"/>
                </a:lnTo>
                <a:lnTo>
                  <a:pt x="524" y="469"/>
                </a:lnTo>
                <a:lnTo>
                  <a:pt x="524" y="468"/>
                </a:lnTo>
                <a:lnTo>
                  <a:pt x="523" y="468"/>
                </a:lnTo>
                <a:lnTo>
                  <a:pt x="523" y="468"/>
                </a:lnTo>
                <a:lnTo>
                  <a:pt x="523" y="471"/>
                </a:lnTo>
                <a:lnTo>
                  <a:pt x="523" y="471"/>
                </a:lnTo>
                <a:close/>
                <a:moveTo>
                  <a:pt x="69" y="474"/>
                </a:moveTo>
                <a:lnTo>
                  <a:pt x="69" y="474"/>
                </a:lnTo>
                <a:lnTo>
                  <a:pt x="67" y="481"/>
                </a:lnTo>
                <a:lnTo>
                  <a:pt x="69" y="488"/>
                </a:lnTo>
                <a:lnTo>
                  <a:pt x="72" y="503"/>
                </a:lnTo>
                <a:lnTo>
                  <a:pt x="72" y="503"/>
                </a:lnTo>
                <a:lnTo>
                  <a:pt x="76" y="494"/>
                </a:lnTo>
                <a:lnTo>
                  <a:pt x="78" y="486"/>
                </a:lnTo>
                <a:lnTo>
                  <a:pt x="79" y="469"/>
                </a:lnTo>
                <a:lnTo>
                  <a:pt x="79" y="469"/>
                </a:lnTo>
                <a:lnTo>
                  <a:pt x="76" y="469"/>
                </a:lnTo>
                <a:lnTo>
                  <a:pt x="75" y="471"/>
                </a:lnTo>
                <a:lnTo>
                  <a:pt x="69" y="474"/>
                </a:lnTo>
                <a:lnTo>
                  <a:pt x="69" y="474"/>
                </a:lnTo>
                <a:close/>
                <a:moveTo>
                  <a:pt x="139" y="480"/>
                </a:moveTo>
                <a:lnTo>
                  <a:pt x="139" y="480"/>
                </a:lnTo>
                <a:lnTo>
                  <a:pt x="142" y="477"/>
                </a:lnTo>
                <a:lnTo>
                  <a:pt x="142" y="475"/>
                </a:lnTo>
                <a:lnTo>
                  <a:pt x="142" y="469"/>
                </a:lnTo>
                <a:lnTo>
                  <a:pt x="142" y="469"/>
                </a:lnTo>
                <a:lnTo>
                  <a:pt x="131" y="469"/>
                </a:lnTo>
                <a:lnTo>
                  <a:pt x="131" y="469"/>
                </a:lnTo>
                <a:lnTo>
                  <a:pt x="133" y="472"/>
                </a:lnTo>
                <a:lnTo>
                  <a:pt x="134" y="475"/>
                </a:lnTo>
                <a:lnTo>
                  <a:pt x="136" y="478"/>
                </a:lnTo>
                <a:lnTo>
                  <a:pt x="139" y="480"/>
                </a:lnTo>
                <a:lnTo>
                  <a:pt x="139" y="480"/>
                </a:lnTo>
                <a:close/>
                <a:moveTo>
                  <a:pt x="146" y="472"/>
                </a:moveTo>
                <a:lnTo>
                  <a:pt x="146" y="472"/>
                </a:lnTo>
                <a:lnTo>
                  <a:pt x="149" y="472"/>
                </a:lnTo>
                <a:lnTo>
                  <a:pt x="149" y="469"/>
                </a:lnTo>
                <a:lnTo>
                  <a:pt x="149" y="469"/>
                </a:lnTo>
                <a:lnTo>
                  <a:pt x="146" y="469"/>
                </a:lnTo>
                <a:lnTo>
                  <a:pt x="146" y="469"/>
                </a:lnTo>
                <a:lnTo>
                  <a:pt x="146" y="472"/>
                </a:lnTo>
                <a:lnTo>
                  <a:pt x="146" y="472"/>
                </a:lnTo>
                <a:close/>
                <a:moveTo>
                  <a:pt x="252" y="469"/>
                </a:moveTo>
                <a:lnTo>
                  <a:pt x="252" y="469"/>
                </a:lnTo>
                <a:lnTo>
                  <a:pt x="252" y="472"/>
                </a:lnTo>
                <a:lnTo>
                  <a:pt x="253" y="475"/>
                </a:lnTo>
                <a:lnTo>
                  <a:pt x="253" y="475"/>
                </a:lnTo>
                <a:lnTo>
                  <a:pt x="255" y="474"/>
                </a:lnTo>
                <a:lnTo>
                  <a:pt x="256" y="474"/>
                </a:lnTo>
                <a:lnTo>
                  <a:pt x="256" y="474"/>
                </a:lnTo>
                <a:lnTo>
                  <a:pt x="256" y="472"/>
                </a:lnTo>
                <a:lnTo>
                  <a:pt x="256" y="469"/>
                </a:lnTo>
                <a:lnTo>
                  <a:pt x="256" y="469"/>
                </a:lnTo>
                <a:lnTo>
                  <a:pt x="255" y="469"/>
                </a:lnTo>
                <a:lnTo>
                  <a:pt x="252" y="469"/>
                </a:lnTo>
                <a:lnTo>
                  <a:pt x="252" y="469"/>
                </a:lnTo>
                <a:close/>
                <a:moveTo>
                  <a:pt x="262" y="469"/>
                </a:moveTo>
                <a:lnTo>
                  <a:pt x="262" y="469"/>
                </a:lnTo>
                <a:lnTo>
                  <a:pt x="262" y="474"/>
                </a:lnTo>
                <a:lnTo>
                  <a:pt x="262" y="474"/>
                </a:lnTo>
                <a:lnTo>
                  <a:pt x="267" y="477"/>
                </a:lnTo>
                <a:lnTo>
                  <a:pt x="270" y="478"/>
                </a:lnTo>
                <a:lnTo>
                  <a:pt x="276" y="484"/>
                </a:lnTo>
                <a:lnTo>
                  <a:pt x="276" y="484"/>
                </a:lnTo>
                <a:lnTo>
                  <a:pt x="276" y="477"/>
                </a:lnTo>
                <a:lnTo>
                  <a:pt x="274" y="469"/>
                </a:lnTo>
                <a:lnTo>
                  <a:pt x="274" y="469"/>
                </a:lnTo>
                <a:lnTo>
                  <a:pt x="268" y="469"/>
                </a:lnTo>
                <a:lnTo>
                  <a:pt x="262" y="469"/>
                </a:lnTo>
                <a:lnTo>
                  <a:pt x="262" y="469"/>
                </a:lnTo>
                <a:close/>
                <a:moveTo>
                  <a:pt x="389" y="469"/>
                </a:moveTo>
                <a:lnTo>
                  <a:pt x="389" y="469"/>
                </a:lnTo>
                <a:lnTo>
                  <a:pt x="389" y="472"/>
                </a:lnTo>
                <a:lnTo>
                  <a:pt x="389" y="472"/>
                </a:lnTo>
                <a:lnTo>
                  <a:pt x="392" y="471"/>
                </a:lnTo>
                <a:lnTo>
                  <a:pt x="392" y="469"/>
                </a:lnTo>
                <a:lnTo>
                  <a:pt x="392" y="469"/>
                </a:lnTo>
                <a:lnTo>
                  <a:pt x="392" y="469"/>
                </a:lnTo>
                <a:lnTo>
                  <a:pt x="390" y="469"/>
                </a:lnTo>
                <a:lnTo>
                  <a:pt x="389" y="469"/>
                </a:lnTo>
                <a:lnTo>
                  <a:pt x="389" y="469"/>
                </a:lnTo>
                <a:close/>
                <a:moveTo>
                  <a:pt x="233" y="471"/>
                </a:moveTo>
                <a:lnTo>
                  <a:pt x="233" y="471"/>
                </a:lnTo>
                <a:lnTo>
                  <a:pt x="233" y="477"/>
                </a:lnTo>
                <a:lnTo>
                  <a:pt x="235" y="478"/>
                </a:lnTo>
                <a:lnTo>
                  <a:pt x="236" y="480"/>
                </a:lnTo>
                <a:lnTo>
                  <a:pt x="236" y="480"/>
                </a:lnTo>
                <a:lnTo>
                  <a:pt x="238" y="477"/>
                </a:lnTo>
                <a:lnTo>
                  <a:pt x="239" y="475"/>
                </a:lnTo>
                <a:lnTo>
                  <a:pt x="242" y="471"/>
                </a:lnTo>
                <a:lnTo>
                  <a:pt x="242" y="471"/>
                </a:lnTo>
                <a:lnTo>
                  <a:pt x="238" y="471"/>
                </a:lnTo>
                <a:lnTo>
                  <a:pt x="233" y="471"/>
                </a:lnTo>
                <a:lnTo>
                  <a:pt x="233" y="471"/>
                </a:lnTo>
                <a:close/>
                <a:moveTo>
                  <a:pt x="241" y="481"/>
                </a:moveTo>
                <a:lnTo>
                  <a:pt x="241" y="481"/>
                </a:lnTo>
                <a:lnTo>
                  <a:pt x="247" y="483"/>
                </a:lnTo>
                <a:lnTo>
                  <a:pt x="252" y="484"/>
                </a:lnTo>
                <a:lnTo>
                  <a:pt x="252" y="484"/>
                </a:lnTo>
                <a:lnTo>
                  <a:pt x="248" y="477"/>
                </a:lnTo>
                <a:lnTo>
                  <a:pt x="247" y="474"/>
                </a:lnTo>
                <a:lnTo>
                  <a:pt x="245" y="471"/>
                </a:lnTo>
                <a:lnTo>
                  <a:pt x="245" y="471"/>
                </a:lnTo>
                <a:lnTo>
                  <a:pt x="244" y="471"/>
                </a:lnTo>
                <a:lnTo>
                  <a:pt x="244" y="471"/>
                </a:lnTo>
                <a:lnTo>
                  <a:pt x="244" y="474"/>
                </a:lnTo>
                <a:lnTo>
                  <a:pt x="244" y="475"/>
                </a:lnTo>
                <a:lnTo>
                  <a:pt x="242" y="478"/>
                </a:lnTo>
                <a:lnTo>
                  <a:pt x="241" y="481"/>
                </a:lnTo>
                <a:lnTo>
                  <a:pt x="241" y="481"/>
                </a:lnTo>
                <a:close/>
                <a:moveTo>
                  <a:pt x="341" y="474"/>
                </a:moveTo>
                <a:lnTo>
                  <a:pt x="341" y="474"/>
                </a:lnTo>
                <a:lnTo>
                  <a:pt x="343" y="475"/>
                </a:lnTo>
                <a:lnTo>
                  <a:pt x="346" y="475"/>
                </a:lnTo>
                <a:lnTo>
                  <a:pt x="351" y="471"/>
                </a:lnTo>
                <a:lnTo>
                  <a:pt x="351" y="471"/>
                </a:lnTo>
                <a:lnTo>
                  <a:pt x="348" y="471"/>
                </a:lnTo>
                <a:lnTo>
                  <a:pt x="346" y="471"/>
                </a:lnTo>
                <a:lnTo>
                  <a:pt x="341" y="474"/>
                </a:lnTo>
                <a:lnTo>
                  <a:pt x="341" y="474"/>
                </a:lnTo>
                <a:close/>
                <a:moveTo>
                  <a:pt x="373" y="478"/>
                </a:moveTo>
                <a:lnTo>
                  <a:pt x="373" y="478"/>
                </a:lnTo>
                <a:lnTo>
                  <a:pt x="372" y="475"/>
                </a:lnTo>
                <a:lnTo>
                  <a:pt x="372" y="472"/>
                </a:lnTo>
                <a:lnTo>
                  <a:pt x="372" y="471"/>
                </a:lnTo>
                <a:lnTo>
                  <a:pt x="372" y="471"/>
                </a:lnTo>
                <a:lnTo>
                  <a:pt x="366" y="471"/>
                </a:lnTo>
                <a:lnTo>
                  <a:pt x="366" y="471"/>
                </a:lnTo>
                <a:lnTo>
                  <a:pt x="369" y="475"/>
                </a:lnTo>
                <a:lnTo>
                  <a:pt x="373" y="478"/>
                </a:lnTo>
                <a:lnTo>
                  <a:pt x="373" y="478"/>
                </a:lnTo>
                <a:close/>
                <a:moveTo>
                  <a:pt x="474" y="483"/>
                </a:moveTo>
                <a:lnTo>
                  <a:pt x="474" y="483"/>
                </a:lnTo>
                <a:lnTo>
                  <a:pt x="479" y="483"/>
                </a:lnTo>
                <a:lnTo>
                  <a:pt x="483" y="483"/>
                </a:lnTo>
                <a:lnTo>
                  <a:pt x="483" y="483"/>
                </a:lnTo>
                <a:lnTo>
                  <a:pt x="483" y="475"/>
                </a:lnTo>
                <a:lnTo>
                  <a:pt x="482" y="471"/>
                </a:lnTo>
                <a:lnTo>
                  <a:pt x="482" y="471"/>
                </a:lnTo>
                <a:lnTo>
                  <a:pt x="477" y="472"/>
                </a:lnTo>
                <a:lnTo>
                  <a:pt x="476" y="475"/>
                </a:lnTo>
                <a:lnTo>
                  <a:pt x="474" y="483"/>
                </a:lnTo>
                <a:lnTo>
                  <a:pt x="474" y="483"/>
                </a:lnTo>
                <a:close/>
                <a:moveTo>
                  <a:pt x="639" y="488"/>
                </a:moveTo>
                <a:lnTo>
                  <a:pt x="639" y="488"/>
                </a:lnTo>
                <a:lnTo>
                  <a:pt x="643" y="486"/>
                </a:lnTo>
                <a:lnTo>
                  <a:pt x="649" y="486"/>
                </a:lnTo>
                <a:lnTo>
                  <a:pt x="649" y="486"/>
                </a:lnTo>
                <a:lnTo>
                  <a:pt x="649" y="478"/>
                </a:lnTo>
                <a:lnTo>
                  <a:pt x="649" y="474"/>
                </a:lnTo>
                <a:lnTo>
                  <a:pt x="648" y="471"/>
                </a:lnTo>
                <a:lnTo>
                  <a:pt x="648" y="471"/>
                </a:lnTo>
                <a:lnTo>
                  <a:pt x="643" y="480"/>
                </a:lnTo>
                <a:lnTo>
                  <a:pt x="639" y="488"/>
                </a:lnTo>
                <a:lnTo>
                  <a:pt x="639" y="488"/>
                </a:lnTo>
                <a:close/>
                <a:moveTo>
                  <a:pt x="229" y="477"/>
                </a:moveTo>
                <a:lnTo>
                  <a:pt x="229" y="477"/>
                </a:lnTo>
                <a:lnTo>
                  <a:pt x="229" y="475"/>
                </a:lnTo>
                <a:lnTo>
                  <a:pt x="229" y="472"/>
                </a:lnTo>
                <a:lnTo>
                  <a:pt x="229" y="472"/>
                </a:lnTo>
                <a:lnTo>
                  <a:pt x="223" y="471"/>
                </a:lnTo>
                <a:lnTo>
                  <a:pt x="223" y="471"/>
                </a:lnTo>
                <a:lnTo>
                  <a:pt x="224" y="475"/>
                </a:lnTo>
                <a:lnTo>
                  <a:pt x="226" y="477"/>
                </a:lnTo>
                <a:lnTo>
                  <a:pt x="229" y="477"/>
                </a:lnTo>
                <a:lnTo>
                  <a:pt x="229" y="477"/>
                </a:lnTo>
                <a:close/>
                <a:moveTo>
                  <a:pt x="378" y="477"/>
                </a:moveTo>
                <a:lnTo>
                  <a:pt x="378" y="477"/>
                </a:lnTo>
                <a:lnTo>
                  <a:pt x="378" y="474"/>
                </a:lnTo>
                <a:lnTo>
                  <a:pt x="375" y="471"/>
                </a:lnTo>
                <a:lnTo>
                  <a:pt x="375" y="471"/>
                </a:lnTo>
                <a:lnTo>
                  <a:pt x="377" y="474"/>
                </a:lnTo>
                <a:lnTo>
                  <a:pt x="377" y="475"/>
                </a:lnTo>
                <a:lnTo>
                  <a:pt x="378" y="477"/>
                </a:lnTo>
                <a:lnTo>
                  <a:pt x="378" y="477"/>
                </a:lnTo>
                <a:close/>
                <a:moveTo>
                  <a:pt x="438" y="474"/>
                </a:moveTo>
                <a:lnTo>
                  <a:pt x="438" y="474"/>
                </a:lnTo>
                <a:lnTo>
                  <a:pt x="439" y="471"/>
                </a:lnTo>
                <a:lnTo>
                  <a:pt x="439" y="471"/>
                </a:lnTo>
                <a:lnTo>
                  <a:pt x="436" y="471"/>
                </a:lnTo>
                <a:lnTo>
                  <a:pt x="436" y="471"/>
                </a:lnTo>
                <a:lnTo>
                  <a:pt x="436" y="474"/>
                </a:lnTo>
                <a:lnTo>
                  <a:pt x="438" y="474"/>
                </a:lnTo>
                <a:lnTo>
                  <a:pt x="438" y="474"/>
                </a:lnTo>
                <a:close/>
                <a:moveTo>
                  <a:pt x="759" y="488"/>
                </a:moveTo>
                <a:lnTo>
                  <a:pt x="759" y="488"/>
                </a:lnTo>
                <a:lnTo>
                  <a:pt x="764" y="484"/>
                </a:lnTo>
                <a:lnTo>
                  <a:pt x="765" y="480"/>
                </a:lnTo>
                <a:lnTo>
                  <a:pt x="764" y="475"/>
                </a:lnTo>
                <a:lnTo>
                  <a:pt x="761" y="471"/>
                </a:lnTo>
                <a:lnTo>
                  <a:pt x="761" y="471"/>
                </a:lnTo>
                <a:lnTo>
                  <a:pt x="761" y="480"/>
                </a:lnTo>
                <a:lnTo>
                  <a:pt x="759" y="488"/>
                </a:lnTo>
                <a:lnTo>
                  <a:pt x="759" y="488"/>
                </a:lnTo>
                <a:close/>
                <a:moveTo>
                  <a:pt x="155" y="481"/>
                </a:moveTo>
                <a:lnTo>
                  <a:pt x="155" y="481"/>
                </a:lnTo>
                <a:lnTo>
                  <a:pt x="157" y="480"/>
                </a:lnTo>
                <a:lnTo>
                  <a:pt x="157" y="480"/>
                </a:lnTo>
                <a:lnTo>
                  <a:pt x="157" y="480"/>
                </a:lnTo>
                <a:lnTo>
                  <a:pt x="159" y="475"/>
                </a:lnTo>
                <a:lnTo>
                  <a:pt x="159" y="472"/>
                </a:lnTo>
                <a:lnTo>
                  <a:pt x="159" y="472"/>
                </a:lnTo>
                <a:lnTo>
                  <a:pt x="155" y="472"/>
                </a:lnTo>
                <a:lnTo>
                  <a:pt x="154" y="475"/>
                </a:lnTo>
                <a:lnTo>
                  <a:pt x="154" y="478"/>
                </a:lnTo>
                <a:lnTo>
                  <a:pt x="155" y="481"/>
                </a:lnTo>
                <a:lnTo>
                  <a:pt x="155" y="481"/>
                </a:lnTo>
                <a:close/>
                <a:moveTo>
                  <a:pt x="166" y="477"/>
                </a:moveTo>
                <a:lnTo>
                  <a:pt x="166" y="477"/>
                </a:lnTo>
                <a:lnTo>
                  <a:pt x="166" y="475"/>
                </a:lnTo>
                <a:lnTo>
                  <a:pt x="166" y="472"/>
                </a:lnTo>
                <a:lnTo>
                  <a:pt x="166" y="472"/>
                </a:lnTo>
                <a:lnTo>
                  <a:pt x="163" y="472"/>
                </a:lnTo>
                <a:lnTo>
                  <a:pt x="163" y="472"/>
                </a:lnTo>
                <a:lnTo>
                  <a:pt x="163" y="475"/>
                </a:lnTo>
                <a:lnTo>
                  <a:pt x="165" y="477"/>
                </a:lnTo>
                <a:lnTo>
                  <a:pt x="166" y="477"/>
                </a:lnTo>
                <a:lnTo>
                  <a:pt x="166" y="477"/>
                </a:lnTo>
                <a:close/>
                <a:moveTo>
                  <a:pt x="305" y="474"/>
                </a:moveTo>
                <a:lnTo>
                  <a:pt x="305" y="474"/>
                </a:lnTo>
                <a:lnTo>
                  <a:pt x="308" y="474"/>
                </a:lnTo>
                <a:lnTo>
                  <a:pt x="309" y="474"/>
                </a:lnTo>
                <a:lnTo>
                  <a:pt x="311" y="474"/>
                </a:lnTo>
                <a:lnTo>
                  <a:pt x="311" y="474"/>
                </a:lnTo>
                <a:lnTo>
                  <a:pt x="309" y="474"/>
                </a:lnTo>
                <a:lnTo>
                  <a:pt x="308" y="472"/>
                </a:lnTo>
                <a:lnTo>
                  <a:pt x="306" y="472"/>
                </a:lnTo>
                <a:lnTo>
                  <a:pt x="305" y="474"/>
                </a:lnTo>
                <a:lnTo>
                  <a:pt x="305" y="474"/>
                </a:lnTo>
                <a:close/>
                <a:moveTo>
                  <a:pt x="553" y="472"/>
                </a:moveTo>
                <a:lnTo>
                  <a:pt x="553" y="472"/>
                </a:lnTo>
                <a:lnTo>
                  <a:pt x="550" y="474"/>
                </a:lnTo>
                <a:lnTo>
                  <a:pt x="550" y="478"/>
                </a:lnTo>
                <a:lnTo>
                  <a:pt x="550" y="478"/>
                </a:lnTo>
                <a:lnTo>
                  <a:pt x="552" y="480"/>
                </a:lnTo>
                <a:lnTo>
                  <a:pt x="555" y="480"/>
                </a:lnTo>
                <a:lnTo>
                  <a:pt x="555" y="480"/>
                </a:lnTo>
                <a:lnTo>
                  <a:pt x="555" y="475"/>
                </a:lnTo>
                <a:lnTo>
                  <a:pt x="555" y="472"/>
                </a:lnTo>
                <a:lnTo>
                  <a:pt x="553" y="472"/>
                </a:lnTo>
                <a:lnTo>
                  <a:pt x="553" y="472"/>
                </a:lnTo>
                <a:close/>
                <a:moveTo>
                  <a:pt x="744" y="498"/>
                </a:moveTo>
                <a:lnTo>
                  <a:pt x="744" y="498"/>
                </a:lnTo>
                <a:lnTo>
                  <a:pt x="746" y="495"/>
                </a:lnTo>
                <a:lnTo>
                  <a:pt x="747" y="492"/>
                </a:lnTo>
                <a:lnTo>
                  <a:pt x="746" y="484"/>
                </a:lnTo>
                <a:lnTo>
                  <a:pt x="746" y="484"/>
                </a:lnTo>
                <a:lnTo>
                  <a:pt x="744" y="472"/>
                </a:lnTo>
                <a:lnTo>
                  <a:pt x="744" y="472"/>
                </a:lnTo>
                <a:lnTo>
                  <a:pt x="742" y="472"/>
                </a:lnTo>
                <a:lnTo>
                  <a:pt x="742" y="472"/>
                </a:lnTo>
                <a:lnTo>
                  <a:pt x="741" y="478"/>
                </a:lnTo>
                <a:lnTo>
                  <a:pt x="741" y="486"/>
                </a:lnTo>
                <a:lnTo>
                  <a:pt x="742" y="492"/>
                </a:lnTo>
                <a:lnTo>
                  <a:pt x="744" y="498"/>
                </a:lnTo>
                <a:lnTo>
                  <a:pt x="744" y="498"/>
                </a:lnTo>
                <a:close/>
                <a:moveTo>
                  <a:pt x="84" y="472"/>
                </a:moveTo>
                <a:lnTo>
                  <a:pt x="84" y="472"/>
                </a:lnTo>
                <a:lnTo>
                  <a:pt x="82" y="483"/>
                </a:lnTo>
                <a:lnTo>
                  <a:pt x="81" y="491"/>
                </a:lnTo>
                <a:lnTo>
                  <a:pt x="78" y="500"/>
                </a:lnTo>
                <a:lnTo>
                  <a:pt x="75" y="507"/>
                </a:lnTo>
                <a:lnTo>
                  <a:pt x="75" y="507"/>
                </a:lnTo>
                <a:lnTo>
                  <a:pt x="75" y="512"/>
                </a:lnTo>
                <a:lnTo>
                  <a:pt x="78" y="517"/>
                </a:lnTo>
                <a:lnTo>
                  <a:pt x="81" y="521"/>
                </a:lnTo>
                <a:lnTo>
                  <a:pt x="84" y="524"/>
                </a:lnTo>
                <a:lnTo>
                  <a:pt x="91" y="530"/>
                </a:lnTo>
                <a:lnTo>
                  <a:pt x="99" y="535"/>
                </a:lnTo>
                <a:lnTo>
                  <a:pt x="99" y="535"/>
                </a:lnTo>
                <a:lnTo>
                  <a:pt x="98" y="529"/>
                </a:lnTo>
                <a:lnTo>
                  <a:pt x="96" y="524"/>
                </a:lnTo>
                <a:lnTo>
                  <a:pt x="93" y="520"/>
                </a:lnTo>
                <a:lnTo>
                  <a:pt x="90" y="513"/>
                </a:lnTo>
                <a:lnTo>
                  <a:pt x="90" y="513"/>
                </a:lnTo>
                <a:lnTo>
                  <a:pt x="91" y="509"/>
                </a:lnTo>
                <a:lnTo>
                  <a:pt x="91" y="503"/>
                </a:lnTo>
                <a:lnTo>
                  <a:pt x="88" y="492"/>
                </a:lnTo>
                <a:lnTo>
                  <a:pt x="88" y="492"/>
                </a:lnTo>
                <a:lnTo>
                  <a:pt x="90" y="492"/>
                </a:lnTo>
                <a:lnTo>
                  <a:pt x="91" y="492"/>
                </a:lnTo>
                <a:lnTo>
                  <a:pt x="91" y="492"/>
                </a:lnTo>
                <a:lnTo>
                  <a:pt x="91" y="492"/>
                </a:lnTo>
                <a:lnTo>
                  <a:pt x="90" y="489"/>
                </a:lnTo>
                <a:lnTo>
                  <a:pt x="88" y="486"/>
                </a:lnTo>
                <a:lnTo>
                  <a:pt x="88" y="486"/>
                </a:lnTo>
                <a:lnTo>
                  <a:pt x="88" y="486"/>
                </a:lnTo>
                <a:lnTo>
                  <a:pt x="88" y="488"/>
                </a:lnTo>
                <a:lnTo>
                  <a:pt x="88" y="489"/>
                </a:lnTo>
                <a:lnTo>
                  <a:pt x="87" y="491"/>
                </a:lnTo>
                <a:lnTo>
                  <a:pt x="87" y="491"/>
                </a:lnTo>
                <a:lnTo>
                  <a:pt x="87" y="480"/>
                </a:lnTo>
                <a:lnTo>
                  <a:pt x="85" y="475"/>
                </a:lnTo>
                <a:lnTo>
                  <a:pt x="85" y="474"/>
                </a:lnTo>
                <a:lnTo>
                  <a:pt x="84" y="472"/>
                </a:lnTo>
                <a:lnTo>
                  <a:pt x="84" y="472"/>
                </a:lnTo>
                <a:close/>
                <a:moveTo>
                  <a:pt x="390" y="480"/>
                </a:moveTo>
                <a:lnTo>
                  <a:pt x="390" y="480"/>
                </a:lnTo>
                <a:lnTo>
                  <a:pt x="396" y="480"/>
                </a:lnTo>
                <a:lnTo>
                  <a:pt x="401" y="478"/>
                </a:lnTo>
                <a:lnTo>
                  <a:pt x="401" y="478"/>
                </a:lnTo>
                <a:lnTo>
                  <a:pt x="398" y="474"/>
                </a:lnTo>
                <a:lnTo>
                  <a:pt x="395" y="474"/>
                </a:lnTo>
                <a:lnTo>
                  <a:pt x="392" y="475"/>
                </a:lnTo>
                <a:lnTo>
                  <a:pt x="390" y="480"/>
                </a:lnTo>
                <a:lnTo>
                  <a:pt x="390" y="480"/>
                </a:lnTo>
                <a:close/>
                <a:moveTo>
                  <a:pt x="505" y="477"/>
                </a:moveTo>
                <a:lnTo>
                  <a:pt x="505" y="477"/>
                </a:lnTo>
                <a:lnTo>
                  <a:pt x="509" y="480"/>
                </a:lnTo>
                <a:lnTo>
                  <a:pt x="509" y="480"/>
                </a:lnTo>
                <a:lnTo>
                  <a:pt x="511" y="477"/>
                </a:lnTo>
                <a:lnTo>
                  <a:pt x="512" y="474"/>
                </a:lnTo>
                <a:lnTo>
                  <a:pt x="512" y="474"/>
                </a:lnTo>
                <a:lnTo>
                  <a:pt x="511" y="472"/>
                </a:lnTo>
                <a:lnTo>
                  <a:pt x="508" y="472"/>
                </a:lnTo>
                <a:lnTo>
                  <a:pt x="506" y="474"/>
                </a:lnTo>
                <a:lnTo>
                  <a:pt x="505" y="477"/>
                </a:lnTo>
                <a:lnTo>
                  <a:pt x="505" y="477"/>
                </a:lnTo>
                <a:close/>
                <a:moveTo>
                  <a:pt x="581" y="488"/>
                </a:moveTo>
                <a:lnTo>
                  <a:pt x="581" y="488"/>
                </a:lnTo>
                <a:lnTo>
                  <a:pt x="584" y="489"/>
                </a:lnTo>
                <a:lnTo>
                  <a:pt x="584" y="489"/>
                </a:lnTo>
                <a:lnTo>
                  <a:pt x="587" y="481"/>
                </a:lnTo>
                <a:lnTo>
                  <a:pt x="587" y="474"/>
                </a:lnTo>
                <a:lnTo>
                  <a:pt x="587" y="474"/>
                </a:lnTo>
                <a:lnTo>
                  <a:pt x="585" y="472"/>
                </a:lnTo>
                <a:lnTo>
                  <a:pt x="582" y="474"/>
                </a:lnTo>
                <a:lnTo>
                  <a:pt x="581" y="478"/>
                </a:lnTo>
                <a:lnTo>
                  <a:pt x="581" y="488"/>
                </a:lnTo>
                <a:lnTo>
                  <a:pt x="581" y="488"/>
                </a:lnTo>
                <a:close/>
                <a:moveTo>
                  <a:pt x="288" y="483"/>
                </a:moveTo>
                <a:lnTo>
                  <a:pt x="288" y="483"/>
                </a:lnTo>
                <a:lnTo>
                  <a:pt x="290" y="478"/>
                </a:lnTo>
                <a:lnTo>
                  <a:pt x="288" y="474"/>
                </a:lnTo>
                <a:lnTo>
                  <a:pt x="288" y="474"/>
                </a:lnTo>
                <a:lnTo>
                  <a:pt x="287" y="474"/>
                </a:lnTo>
                <a:lnTo>
                  <a:pt x="285" y="474"/>
                </a:lnTo>
                <a:lnTo>
                  <a:pt x="285" y="474"/>
                </a:lnTo>
                <a:lnTo>
                  <a:pt x="285" y="478"/>
                </a:lnTo>
                <a:lnTo>
                  <a:pt x="287" y="481"/>
                </a:lnTo>
                <a:lnTo>
                  <a:pt x="288" y="483"/>
                </a:lnTo>
                <a:lnTo>
                  <a:pt x="288" y="483"/>
                </a:lnTo>
                <a:close/>
                <a:moveTo>
                  <a:pt x="351" y="478"/>
                </a:moveTo>
                <a:lnTo>
                  <a:pt x="351" y="478"/>
                </a:lnTo>
                <a:lnTo>
                  <a:pt x="355" y="478"/>
                </a:lnTo>
                <a:lnTo>
                  <a:pt x="358" y="478"/>
                </a:lnTo>
                <a:lnTo>
                  <a:pt x="358" y="478"/>
                </a:lnTo>
                <a:lnTo>
                  <a:pt x="358" y="475"/>
                </a:lnTo>
                <a:lnTo>
                  <a:pt x="358" y="474"/>
                </a:lnTo>
                <a:lnTo>
                  <a:pt x="358" y="474"/>
                </a:lnTo>
                <a:lnTo>
                  <a:pt x="355" y="474"/>
                </a:lnTo>
                <a:lnTo>
                  <a:pt x="354" y="475"/>
                </a:lnTo>
                <a:lnTo>
                  <a:pt x="351" y="478"/>
                </a:lnTo>
                <a:lnTo>
                  <a:pt x="351" y="478"/>
                </a:lnTo>
                <a:close/>
                <a:moveTo>
                  <a:pt x="489" y="483"/>
                </a:moveTo>
                <a:lnTo>
                  <a:pt x="489" y="483"/>
                </a:lnTo>
                <a:lnTo>
                  <a:pt x="492" y="481"/>
                </a:lnTo>
                <a:lnTo>
                  <a:pt x="492" y="480"/>
                </a:lnTo>
                <a:lnTo>
                  <a:pt x="492" y="474"/>
                </a:lnTo>
                <a:lnTo>
                  <a:pt x="492" y="474"/>
                </a:lnTo>
                <a:lnTo>
                  <a:pt x="489" y="474"/>
                </a:lnTo>
                <a:lnTo>
                  <a:pt x="489" y="474"/>
                </a:lnTo>
                <a:lnTo>
                  <a:pt x="489" y="483"/>
                </a:lnTo>
                <a:lnTo>
                  <a:pt x="489" y="483"/>
                </a:lnTo>
                <a:close/>
                <a:moveTo>
                  <a:pt x="194" y="475"/>
                </a:moveTo>
                <a:lnTo>
                  <a:pt x="194" y="475"/>
                </a:lnTo>
                <a:lnTo>
                  <a:pt x="194" y="478"/>
                </a:lnTo>
                <a:lnTo>
                  <a:pt x="197" y="480"/>
                </a:lnTo>
                <a:lnTo>
                  <a:pt x="201" y="481"/>
                </a:lnTo>
                <a:lnTo>
                  <a:pt x="201" y="481"/>
                </a:lnTo>
                <a:lnTo>
                  <a:pt x="201" y="477"/>
                </a:lnTo>
                <a:lnTo>
                  <a:pt x="201" y="474"/>
                </a:lnTo>
                <a:lnTo>
                  <a:pt x="201" y="474"/>
                </a:lnTo>
                <a:lnTo>
                  <a:pt x="194" y="475"/>
                </a:lnTo>
                <a:lnTo>
                  <a:pt x="194" y="475"/>
                </a:lnTo>
                <a:close/>
                <a:moveTo>
                  <a:pt x="384" y="478"/>
                </a:moveTo>
                <a:lnTo>
                  <a:pt x="384" y="478"/>
                </a:lnTo>
                <a:lnTo>
                  <a:pt x="386" y="477"/>
                </a:lnTo>
                <a:lnTo>
                  <a:pt x="386" y="475"/>
                </a:lnTo>
                <a:lnTo>
                  <a:pt x="384" y="475"/>
                </a:lnTo>
                <a:lnTo>
                  <a:pt x="384" y="475"/>
                </a:lnTo>
                <a:lnTo>
                  <a:pt x="384" y="477"/>
                </a:lnTo>
                <a:lnTo>
                  <a:pt x="384" y="478"/>
                </a:lnTo>
                <a:lnTo>
                  <a:pt x="384" y="478"/>
                </a:lnTo>
                <a:close/>
                <a:moveTo>
                  <a:pt x="439" y="480"/>
                </a:moveTo>
                <a:lnTo>
                  <a:pt x="439" y="480"/>
                </a:lnTo>
                <a:lnTo>
                  <a:pt x="444" y="484"/>
                </a:lnTo>
                <a:lnTo>
                  <a:pt x="444" y="484"/>
                </a:lnTo>
                <a:lnTo>
                  <a:pt x="444" y="480"/>
                </a:lnTo>
                <a:lnTo>
                  <a:pt x="442" y="477"/>
                </a:lnTo>
                <a:lnTo>
                  <a:pt x="441" y="475"/>
                </a:lnTo>
                <a:lnTo>
                  <a:pt x="441" y="475"/>
                </a:lnTo>
                <a:lnTo>
                  <a:pt x="439" y="480"/>
                </a:lnTo>
                <a:lnTo>
                  <a:pt x="439" y="480"/>
                </a:lnTo>
                <a:close/>
                <a:moveTo>
                  <a:pt x="605" y="480"/>
                </a:moveTo>
                <a:lnTo>
                  <a:pt x="605" y="480"/>
                </a:lnTo>
                <a:lnTo>
                  <a:pt x="605" y="477"/>
                </a:lnTo>
                <a:lnTo>
                  <a:pt x="605" y="475"/>
                </a:lnTo>
                <a:lnTo>
                  <a:pt x="604" y="475"/>
                </a:lnTo>
                <a:lnTo>
                  <a:pt x="604" y="475"/>
                </a:lnTo>
                <a:lnTo>
                  <a:pt x="604" y="478"/>
                </a:lnTo>
                <a:lnTo>
                  <a:pt x="605" y="480"/>
                </a:lnTo>
                <a:lnTo>
                  <a:pt x="605" y="480"/>
                </a:lnTo>
                <a:close/>
                <a:moveTo>
                  <a:pt x="300" y="481"/>
                </a:moveTo>
                <a:lnTo>
                  <a:pt x="300" y="481"/>
                </a:lnTo>
                <a:lnTo>
                  <a:pt x="306" y="480"/>
                </a:lnTo>
                <a:lnTo>
                  <a:pt x="308" y="480"/>
                </a:lnTo>
                <a:lnTo>
                  <a:pt x="309" y="478"/>
                </a:lnTo>
                <a:lnTo>
                  <a:pt x="309" y="478"/>
                </a:lnTo>
                <a:lnTo>
                  <a:pt x="300" y="477"/>
                </a:lnTo>
                <a:lnTo>
                  <a:pt x="300" y="477"/>
                </a:lnTo>
                <a:lnTo>
                  <a:pt x="300" y="481"/>
                </a:lnTo>
                <a:lnTo>
                  <a:pt x="300" y="481"/>
                </a:lnTo>
                <a:close/>
                <a:moveTo>
                  <a:pt x="146" y="480"/>
                </a:moveTo>
                <a:lnTo>
                  <a:pt x="146" y="480"/>
                </a:lnTo>
                <a:lnTo>
                  <a:pt x="148" y="481"/>
                </a:lnTo>
                <a:lnTo>
                  <a:pt x="148" y="483"/>
                </a:lnTo>
                <a:lnTo>
                  <a:pt x="149" y="483"/>
                </a:lnTo>
                <a:lnTo>
                  <a:pt x="149" y="483"/>
                </a:lnTo>
                <a:lnTo>
                  <a:pt x="151" y="480"/>
                </a:lnTo>
                <a:lnTo>
                  <a:pt x="151" y="478"/>
                </a:lnTo>
                <a:lnTo>
                  <a:pt x="149" y="478"/>
                </a:lnTo>
                <a:lnTo>
                  <a:pt x="149" y="478"/>
                </a:lnTo>
                <a:lnTo>
                  <a:pt x="148" y="478"/>
                </a:lnTo>
                <a:lnTo>
                  <a:pt x="146" y="480"/>
                </a:lnTo>
                <a:lnTo>
                  <a:pt x="146" y="480"/>
                </a:lnTo>
                <a:close/>
                <a:moveTo>
                  <a:pt x="284" y="488"/>
                </a:moveTo>
                <a:lnTo>
                  <a:pt x="284" y="488"/>
                </a:lnTo>
                <a:lnTo>
                  <a:pt x="284" y="484"/>
                </a:lnTo>
                <a:lnTo>
                  <a:pt x="282" y="481"/>
                </a:lnTo>
                <a:lnTo>
                  <a:pt x="282" y="480"/>
                </a:lnTo>
                <a:lnTo>
                  <a:pt x="280" y="478"/>
                </a:lnTo>
                <a:lnTo>
                  <a:pt x="280" y="478"/>
                </a:lnTo>
                <a:lnTo>
                  <a:pt x="280" y="481"/>
                </a:lnTo>
                <a:lnTo>
                  <a:pt x="280" y="483"/>
                </a:lnTo>
                <a:lnTo>
                  <a:pt x="282" y="486"/>
                </a:lnTo>
                <a:lnTo>
                  <a:pt x="284" y="488"/>
                </a:lnTo>
                <a:lnTo>
                  <a:pt x="284" y="488"/>
                </a:lnTo>
                <a:close/>
                <a:moveTo>
                  <a:pt x="428" y="480"/>
                </a:moveTo>
                <a:lnTo>
                  <a:pt x="428" y="480"/>
                </a:lnTo>
                <a:lnTo>
                  <a:pt x="428" y="481"/>
                </a:lnTo>
                <a:lnTo>
                  <a:pt x="430" y="484"/>
                </a:lnTo>
                <a:lnTo>
                  <a:pt x="430" y="484"/>
                </a:lnTo>
                <a:lnTo>
                  <a:pt x="431" y="483"/>
                </a:lnTo>
                <a:lnTo>
                  <a:pt x="431" y="480"/>
                </a:lnTo>
                <a:lnTo>
                  <a:pt x="431" y="478"/>
                </a:lnTo>
                <a:lnTo>
                  <a:pt x="428" y="480"/>
                </a:lnTo>
                <a:lnTo>
                  <a:pt x="428" y="480"/>
                </a:lnTo>
                <a:close/>
                <a:moveTo>
                  <a:pt x="117" y="486"/>
                </a:moveTo>
                <a:lnTo>
                  <a:pt x="117" y="486"/>
                </a:lnTo>
                <a:lnTo>
                  <a:pt x="117" y="484"/>
                </a:lnTo>
                <a:lnTo>
                  <a:pt x="119" y="481"/>
                </a:lnTo>
                <a:lnTo>
                  <a:pt x="119" y="481"/>
                </a:lnTo>
                <a:lnTo>
                  <a:pt x="117" y="480"/>
                </a:lnTo>
                <a:lnTo>
                  <a:pt x="116" y="478"/>
                </a:lnTo>
                <a:lnTo>
                  <a:pt x="116" y="478"/>
                </a:lnTo>
                <a:lnTo>
                  <a:pt x="116" y="483"/>
                </a:lnTo>
                <a:lnTo>
                  <a:pt x="116" y="486"/>
                </a:lnTo>
                <a:lnTo>
                  <a:pt x="117" y="486"/>
                </a:lnTo>
                <a:lnTo>
                  <a:pt x="117" y="486"/>
                </a:lnTo>
                <a:close/>
                <a:moveTo>
                  <a:pt x="181" y="486"/>
                </a:moveTo>
                <a:lnTo>
                  <a:pt x="181" y="486"/>
                </a:lnTo>
                <a:lnTo>
                  <a:pt x="184" y="480"/>
                </a:lnTo>
                <a:lnTo>
                  <a:pt x="184" y="480"/>
                </a:lnTo>
                <a:lnTo>
                  <a:pt x="186" y="481"/>
                </a:lnTo>
                <a:lnTo>
                  <a:pt x="187" y="483"/>
                </a:lnTo>
                <a:lnTo>
                  <a:pt x="187" y="483"/>
                </a:lnTo>
                <a:lnTo>
                  <a:pt x="187" y="483"/>
                </a:lnTo>
                <a:lnTo>
                  <a:pt x="183" y="489"/>
                </a:lnTo>
                <a:lnTo>
                  <a:pt x="181" y="492"/>
                </a:lnTo>
                <a:lnTo>
                  <a:pt x="183" y="494"/>
                </a:lnTo>
                <a:lnTo>
                  <a:pt x="184" y="495"/>
                </a:lnTo>
                <a:lnTo>
                  <a:pt x="184" y="495"/>
                </a:lnTo>
                <a:lnTo>
                  <a:pt x="187" y="492"/>
                </a:lnTo>
                <a:lnTo>
                  <a:pt x="191" y="488"/>
                </a:lnTo>
                <a:lnTo>
                  <a:pt x="191" y="488"/>
                </a:lnTo>
                <a:lnTo>
                  <a:pt x="189" y="484"/>
                </a:lnTo>
                <a:lnTo>
                  <a:pt x="187" y="480"/>
                </a:lnTo>
                <a:lnTo>
                  <a:pt x="187" y="480"/>
                </a:lnTo>
                <a:lnTo>
                  <a:pt x="184" y="478"/>
                </a:lnTo>
                <a:lnTo>
                  <a:pt x="180" y="478"/>
                </a:lnTo>
                <a:lnTo>
                  <a:pt x="180" y="478"/>
                </a:lnTo>
                <a:lnTo>
                  <a:pt x="180" y="483"/>
                </a:lnTo>
                <a:lnTo>
                  <a:pt x="181" y="486"/>
                </a:lnTo>
                <a:lnTo>
                  <a:pt x="181" y="486"/>
                </a:lnTo>
                <a:close/>
                <a:moveTo>
                  <a:pt x="218" y="489"/>
                </a:moveTo>
                <a:lnTo>
                  <a:pt x="218" y="489"/>
                </a:lnTo>
                <a:lnTo>
                  <a:pt x="221" y="489"/>
                </a:lnTo>
                <a:lnTo>
                  <a:pt x="224" y="491"/>
                </a:lnTo>
                <a:lnTo>
                  <a:pt x="224" y="491"/>
                </a:lnTo>
                <a:lnTo>
                  <a:pt x="221" y="483"/>
                </a:lnTo>
                <a:lnTo>
                  <a:pt x="219" y="481"/>
                </a:lnTo>
                <a:lnTo>
                  <a:pt x="216" y="480"/>
                </a:lnTo>
                <a:lnTo>
                  <a:pt x="216" y="480"/>
                </a:lnTo>
                <a:lnTo>
                  <a:pt x="218" y="489"/>
                </a:lnTo>
                <a:lnTo>
                  <a:pt x="218" y="489"/>
                </a:lnTo>
                <a:close/>
                <a:moveTo>
                  <a:pt x="502" y="491"/>
                </a:moveTo>
                <a:lnTo>
                  <a:pt x="502" y="491"/>
                </a:lnTo>
                <a:lnTo>
                  <a:pt x="502" y="484"/>
                </a:lnTo>
                <a:lnTo>
                  <a:pt x="500" y="481"/>
                </a:lnTo>
                <a:lnTo>
                  <a:pt x="499" y="480"/>
                </a:lnTo>
                <a:lnTo>
                  <a:pt x="499" y="480"/>
                </a:lnTo>
                <a:lnTo>
                  <a:pt x="499" y="486"/>
                </a:lnTo>
                <a:lnTo>
                  <a:pt x="500" y="489"/>
                </a:lnTo>
                <a:lnTo>
                  <a:pt x="502" y="491"/>
                </a:lnTo>
                <a:lnTo>
                  <a:pt x="502" y="491"/>
                </a:lnTo>
                <a:close/>
                <a:moveTo>
                  <a:pt x="177" y="492"/>
                </a:moveTo>
                <a:lnTo>
                  <a:pt x="177" y="492"/>
                </a:lnTo>
                <a:lnTo>
                  <a:pt x="175" y="484"/>
                </a:lnTo>
                <a:lnTo>
                  <a:pt x="175" y="481"/>
                </a:lnTo>
                <a:lnTo>
                  <a:pt x="174" y="481"/>
                </a:lnTo>
                <a:lnTo>
                  <a:pt x="174" y="481"/>
                </a:lnTo>
                <a:lnTo>
                  <a:pt x="175" y="488"/>
                </a:lnTo>
                <a:lnTo>
                  <a:pt x="175" y="489"/>
                </a:lnTo>
                <a:lnTo>
                  <a:pt x="177" y="492"/>
                </a:lnTo>
                <a:lnTo>
                  <a:pt x="177" y="492"/>
                </a:lnTo>
                <a:close/>
                <a:moveTo>
                  <a:pt x="573" y="484"/>
                </a:moveTo>
                <a:lnTo>
                  <a:pt x="573" y="484"/>
                </a:lnTo>
                <a:lnTo>
                  <a:pt x="575" y="486"/>
                </a:lnTo>
                <a:lnTo>
                  <a:pt x="576" y="486"/>
                </a:lnTo>
                <a:lnTo>
                  <a:pt x="576" y="486"/>
                </a:lnTo>
                <a:lnTo>
                  <a:pt x="576" y="483"/>
                </a:lnTo>
                <a:lnTo>
                  <a:pt x="578" y="481"/>
                </a:lnTo>
                <a:lnTo>
                  <a:pt x="578" y="481"/>
                </a:lnTo>
                <a:lnTo>
                  <a:pt x="575" y="483"/>
                </a:lnTo>
                <a:lnTo>
                  <a:pt x="573" y="484"/>
                </a:lnTo>
                <a:lnTo>
                  <a:pt x="573" y="484"/>
                </a:lnTo>
                <a:close/>
                <a:moveTo>
                  <a:pt x="163" y="483"/>
                </a:moveTo>
                <a:lnTo>
                  <a:pt x="163" y="483"/>
                </a:lnTo>
                <a:lnTo>
                  <a:pt x="163" y="489"/>
                </a:lnTo>
                <a:lnTo>
                  <a:pt x="165" y="495"/>
                </a:lnTo>
                <a:lnTo>
                  <a:pt x="165" y="495"/>
                </a:lnTo>
                <a:lnTo>
                  <a:pt x="168" y="495"/>
                </a:lnTo>
                <a:lnTo>
                  <a:pt x="172" y="495"/>
                </a:lnTo>
                <a:lnTo>
                  <a:pt x="172" y="495"/>
                </a:lnTo>
                <a:lnTo>
                  <a:pt x="171" y="491"/>
                </a:lnTo>
                <a:lnTo>
                  <a:pt x="169" y="486"/>
                </a:lnTo>
                <a:lnTo>
                  <a:pt x="168" y="483"/>
                </a:lnTo>
                <a:lnTo>
                  <a:pt x="166" y="481"/>
                </a:lnTo>
                <a:lnTo>
                  <a:pt x="163" y="483"/>
                </a:lnTo>
                <a:lnTo>
                  <a:pt x="163" y="483"/>
                </a:lnTo>
                <a:close/>
                <a:moveTo>
                  <a:pt x="264" y="489"/>
                </a:moveTo>
                <a:lnTo>
                  <a:pt x="264" y="489"/>
                </a:lnTo>
                <a:lnTo>
                  <a:pt x="267" y="488"/>
                </a:lnTo>
                <a:lnTo>
                  <a:pt x="271" y="489"/>
                </a:lnTo>
                <a:lnTo>
                  <a:pt x="271" y="489"/>
                </a:lnTo>
                <a:lnTo>
                  <a:pt x="267" y="484"/>
                </a:lnTo>
                <a:lnTo>
                  <a:pt x="262" y="481"/>
                </a:lnTo>
                <a:lnTo>
                  <a:pt x="262" y="481"/>
                </a:lnTo>
                <a:lnTo>
                  <a:pt x="262" y="484"/>
                </a:lnTo>
                <a:lnTo>
                  <a:pt x="264" y="489"/>
                </a:lnTo>
                <a:lnTo>
                  <a:pt x="264" y="489"/>
                </a:lnTo>
                <a:close/>
                <a:moveTo>
                  <a:pt x="518" y="484"/>
                </a:moveTo>
                <a:lnTo>
                  <a:pt x="518" y="484"/>
                </a:lnTo>
                <a:lnTo>
                  <a:pt x="518" y="483"/>
                </a:lnTo>
                <a:lnTo>
                  <a:pt x="515" y="481"/>
                </a:lnTo>
                <a:lnTo>
                  <a:pt x="515" y="481"/>
                </a:lnTo>
                <a:lnTo>
                  <a:pt x="515" y="483"/>
                </a:lnTo>
                <a:lnTo>
                  <a:pt x="517" y="483"/>
                </a:lnTo>
                <a:lnTo>
                  <a:pt x="518" y="484"/>
                </a:lnTo>
                <a:lnTo>
                  <a:pt x="518" y="484"/>
                </a:lnTo>
                <a:close/>
                <a:moveTo>
                  <a:pt x="599" y="491"/>
                </a:moveTo>
                <a:lnTo>
                  <a:pt x="599" y="491"/>
                </a:lnTo>
                <a:lnTo>
                  <a:pt x="602" y="488"/>
                </a:lnTo>
                <a:lnTo>
                  <a:pt x="604" y="484"/>
                </a:lnTo>
                <a:lnTo>
                  <a:pt x="604" y="484"/>
                </a:lnTo>
                <a:lnTo>
                  <a:pt x="601" y="483"/>
                </a:lnTo>
                <a:lnTo>
                  <a:pt x="599" y="481"/>
                </a:lnTo>
                <a:lnTo>
                  <a:pt x="599" y="481"/>
                </a:lnTo>
                <a:lnTo>
                  <a:pt x="598" y="483"/>
                </a:lnTo>
                <a:lnTo>
                  <a:pt x="598" y="486"/>
                </a:lnTo>
                <a:lnTo>
                  <a:pt x="599" y="491"/>
                </a:lnTo>
                <a:lnTo>
                  <a:pt x="599" y="491"/>
                </a:lnTo>
                <a:close/>
                <a:moveTo>
                  <a:pt x="680" y="488"/>
                </a:moveTo>
                <a:lnTo>
                  <a:pt x="680" y="488"/>
                </a:lnTo>
                <a:lnTo>
                  <a:pt x="680" y="484"/>
                </a:lnTo>
                <a:lnTo>
                  <a:pt x="678" y="481"/>
                </a:lnTo>
                <a:lnTo>
                  <a:pt x="678" y="481"/>
                </a:lnTo>
                <a:lnTo>
                  <a:pt x="678" y="484"/>
                </a:lnTo>
                <a:lnTo>
                  <a:pt x="680" y="488"/>
                </a:lnTo>
                <a:lnTo>
                  <a:pt x="680" y="488"/>
                </a:lnTo>
                <a:close/>
                <a:moveTo>
                  <a:pt x="409" y="489"/>
                </a:moveTo>
                <a:lnTo>
                  <a:pt x="409" y="489"/>
                </a:lnTo>
                <a:lnTo>
                  <a:pt x="407" y="488"/>
                </a:lnTo>
                <a:lnTo>
                  <a:pt x="406" y="486"/>
                </a:lnTo>
                <a:lnTo>
                  <a:pt x="404" y="484"/>
                </a:lnTo>
                <a:lnTo>
                  <a:pt x="404" y="483"/>
                </a:lnTo>
                <a:lnTo>
                  <a:pt x="404" y="483"/>
                </a:lnTo>
                <a:lnTo>
                  <a:pt x="401" y="484"/>
                </a:lnTo>
                <a:lnTo>
                  <a:pt x="396" y="484"/>
                </a:lnTo>
                <a:lnTo>
                  <a:pt x="390" y="484"/>
                </a:lnTo>
                <a:lnTo>
                  <a:pt x="390" y="484"/>
                </a:lnTo>
                <a:lnTo>
                  <a:pt x="398" y="488"/>
                </a:lnTo>
                <a:lnTo>
                  <a:pt x="409" y="489"/>
                </a:lnTo>
                <a:lnTo>
                  <a:pt x="409" y="489"/>
                </a:lnTo>
                <a:close/>
                <a:moveTo>
                  <a:pt x="99" y="483"/>
                </a:moveTo>
                <a:lnTo>
                  <a:pt x="99" y="483"/>
                </a:lnTo>
                <a:lnTo>
                  <a:pt x="99" y="488"/>
                </a:lnTo>
                <a:lnTo>
                  <a:pt x="98" y="491"/>
                </a:lnTo>
                <a:lnTo>
                  <a:pt x="96" y="492"/>
                </a:lnTo>
                <a:lnTo>
                  <a:pt x="93" y="494"/>
                </a:lnTo>
                <a:lnTo>
                  <a:pt x="93" y="494"/>
                </a:lnTo>
                <a:lnTo>
                  <a:pt x="94" y="495"/>
                </a:lnTo>
                <a:lnTo>
                  <a:pt x="96" y="495"/>
                </a:lnTo>
                <a:lnTo>
                  <a:pt x="96" y="494"/>
                </a:lnTo>
                <a:lnTo>
                  <a:pt x="96" y="494"/>
                </a:lnTo>
                <a:lnTo>
                  <a:pt x="98" y="498"/>
                </a:lnTo>
                <a:lnTo>
                  <a:pt x="99" y="503"/>
                </a:lnTo>
                <a:lnTo>
                  <a:pt x="99" y="503"/>
                </a:lnTo>
                <a:lnTo>
                  <a:pt x="107" y="501"/>
                </a:lnTo>
                <a:lnTo>
                  <a:pt x="110" y="500"/>
                </a:lnTo>
                <a:lnTo>
                  <a:pt x="111" y="497"/>
                </a:lnTo>
                <a:lnTo>
                  <a:pt x="111" y="497"/>
                </a:lnTo>
                <a:lnTo>
                  <a:pt x="110" y="497"/>
                </a:lnTo>
                <a:lnTo>
                  <a:pt x="108" y="497"/>
                </a:lnTo>
                <a:lnTo>
                  <a:pt x="108" y="498"/>
                </a:lnTo>
                <a:lnTo>
                  <a:pt x="107" y="497"/>
                </a:lnTo>
                <a:lnTo>
                  <a:pt x="107" y="497"/>
                </a:lnTo>
                <a:lnTo>
                  <a:pt x="105" y="491"/>
                </a:lnTo>
                <a:lnTo>
                  <a:pt x="105" y="483"/>
                </a:lnTo>
                <a:lnTo>
                  <a:pt x="105" y="483"/>
                </a:lnTo>
                <a:lnTo>
                  <a:pt x="102" y="483"/>
                </a:lnTo>
                <a:lnTo>
                  <a:pt x="99" y="483"/>
                </a:lnTo>
                <a:lnTo>
                  <a:pt x="99" y="483"/>
                </a:lnTo>
                <a:close/>
                <a:moveTo>
                  <a:pt x="529" y="488"/>
                </a:moveTo>
                <a:lnTo>
                  <a:pt x="529" y="488"/>
                </a:lnTo>
                <a:lnTo>
                  <a:pt x="531" y="488"/>
                </a:lnTo>
                <a:lnTo>
                  <a:pt x="532" y="486"/>
                </a:lnTo>
                <a:lnTo>
                  <a:pt x="532" y="484"/>
                </a:lnTo>
                <a:lnTo>
                  <a:pt x="531" y="483"/>
                </a:lnTo>
                <a:lnTo>
                  <a:pt x="531" y="483"/>
                </a:lnTo>
                <a:lnTo>
                  <a:pt x="529" y="488"/>
                </a:lnTo>
                <a:lnTo>
                  <a:pt x="529" y="488"/>
                </a:lnTo>
                <a:close/>
                <a:moveTo>
                  <a:pt x="329" y="484"/>
                </a:moveTo>
                <a:lnTo>
                  <a:pt x="329" y="484"/>
                </a:lnTo>
                <a:lnTo>
                  <a:pt x="328" y="488"/>
                </a:lnTo>
                <a:lnTo>
                  <a:pt x="329" y="489"/>
                </a:lnTo>
                <a:lnTo>
                  <a:pt x="332" y="492"/>
                </a:lnTo>
                <a:lnTo>
                  <a:pt x="332" y="492"/>
                </a:lnTo>
                <a:lnTo>
                  <a:pt x="343" y="489"/>
                </a:lnTo>
                <a:lnTo>
                  <a:pt x="343" y="489"/>
                </a:lnTo>
                <a:lnTo>
                  <a:pt x="341" y="486"/>
                </a:lnTo>
                <a:lnTo>
                  <a:pt x="340" y="483"/>
                </a:lnTo>
                <a:lnTo>
                  <a:pt x="340" y="483"/>
                </a:lnTo>
                <a:lnTo>
                  <a:pt x="334" y="486"/>
                </a:lnTo>
                <a:lnTo>
                  <a:pt x="331" y="486"/>
                </a:lnTo>
                <a:lnTo>
                  <a:pt x="329" y="484"/>
                </a:lnTo>
                <a:lnTo>
                  <a:pt x="329" y="484"/>
                </a:lnTo>
                <a:close/>
                <a:moveTo>
                  <a:pt x="346" y="488"/>
                </a:moveTo>
                <a:lnTo>
                  <a:pt x="346" y="488"/>
                </a:lnTo>
                <a:lnTo>
                  <a:pt x="349" y="488"/>
                </a:lnTo>
                <a:lnTo>
                  <a:pt x="351" y="486"/>
                </a:lnTo>
                <a:lnTo>
                  <a:pt x="351" y="486"/>
                </a:lnTo>
                <a:lnTo>
                  <a:pt x="348" y="484"/>
                </a:lnTo>
                <a:lnTo>
                  <a:pt x="345" y="483"/>
                </a:lnTo>
                <a:lnTo>
                  <a:pt x="345" y="483"/>
                </a:lnTo>
                <a:lnTo>
                  <a:pt x="346" y="486"/>
                </a:lnTo>
                <a:lnTo>
                  <a:pt x="346" y="488"/>
                </a:lnTo>
                <a:lnTo>
                  <a:pt x="346" y="488"/>
                </a:lnTo>
                <a:close/>
                <a:moveTo>
                  <a:pt x="424" y="483"/>
                </a:moveTo>
                <a:lnTo>
                  <a:pt x="424" y="483"/>
                </a:lnTo>
                <a:lnTo>
                  <a:pt x="422" y="484"/>
                </a:lnTo>
                <a:lnTo>
                  <a:pt x="421" y="488"/>
                </a:lnTo>
                <a:lnTo>
                  <a:pt x="421" y="494"/>
                </a:lnTo>
                <a:lnTo>
                  <a:pt x="421" y="494"/>
                </a:lnTo>
                <a:lnTo>
                  <a:pt x="422" y="494"/>
                </a:lnTo>
                <a:lnTo>
                  <a:pt x="424" y="494"/>
                </a:lnTo>
                <a:lnTo>
                  <a:pt x="427" y="491"/>
                </a:lnTo>
                <a:lnTo>
                  <a:pt x="427" y="486"/>
                </a:lnTo>
                <a:lnTo>
                  <a:pt x="425" y="484"/>
                </a:lnTo>
                <a:lnTo>
                  <a:pt x="424" y="483"/>
                </a:lnTo>
                <a:lnTo>
                  <a:pt x="424" y="483"/>
                </a:lnTo>
                <a:close/>
                <a:moveTo>
                  <a:pt x="431" y="489"/>
                </a:moveTo>
                <a:lnTo>
                  <a:pt x="431" y="489"/>
                </a:lnTo>
                <a:lnTo>
                  <a:pt x="433" y="494"/>
                </a:lnTo>
                <a:lnTo>
                  <a:pt x="434" y="497"/>
                </a:lnTo>
                <a:lnTo>
                  <a:pt x="434" y="497"/>
                </a:lnTo>
                <a:lnTo>
                  <a:pt x="438" y="498"/>
                </a:lnTo>
                <a:lnTo>
                  <a:pt x="442" y="500"/>
                </a:lnTo>
                <a:lnTo>
                  <a:pt x="442" y="500"/>
                </a:lnTo>
                <a:lnTo>
                  <a:pt x="439" y="491"/>
                </a:lnTo>
                <a:lnTo>
                  <a:pt x="438" y="486"/>
                </a:lnTo>
                <a:lnTo>
                  <a:pt x="434" y="483"/>
                </a:lnTo>
                <a:lnTo>
                  <a:pt x="434" y="483"/>
                </a:lnTo>
                <a:lnTo>
                  <a:pt x="431" y="489"/>
                </a:lnTo>
                <a:lnTo>
                  <a:pt x="431" y="489"/>
                </a:lnTo>
                <a:close/>
                <a:moveTo>
                  <a:pt x="451" y="492"/>
                </a:moveTo>
                <a:lnTo>
                  <a:pt x="451" y="492"/>
                </a:lnTo>
                <a:lnTo>
                  <a:pt x="451" y="488"/>
                </a:lnTo>
                <a:lnTo>
                  <a:pt x="451" y="484"/>
                </a:lnTo>
                <a:lnTo>
                  <a:pt x="450" y="483"/>
                </a:lnTo>
                <a:lnTo>
                  <a:pt x="450" y="483"/>
                </a:lnTo>
                <a:lnTo>
                  <a:pt x="451" y="492"/>
                </a:lnTo>
                <a:lnTo>
                  <a:pt x="451" y="492"/>
                </a:lnTo>
                <a:close/>
                <a:moveTo>
                  <a:pt x="154" y="486"/>
                </a:moveTo>
                <a:lnTo>
                  <a:pt x="154" y="486"/>
                </a:lnTo>
                <a:lnTo>
                  <a:pt x="154" y="494"/>
                </a:lnTo>
                <a:lnTo>
                  <a:pt x="154" y="494"/>
                </a:lnTo>
                <a:lnTo>
                  <a:pt x="157" y="494"/>
                </a:lnTo>
                <a:lnTo>
                  <a:pt x="160" y="494"/>
                </a:lnTo>
                <a:lnTo>
                  <a:pt x="160" y="494"/>
                </a:lnTo>
                <a:lnTo>
                  <a:pt x="160" y="489"/>
                </a:lnTo>
                <a:lnTo>
                  <a:pt x="160" y="484"/>
                </a:lnTo>
                <a:lnTo>
                  <a:pt x="160" y="484"/>
                </a:lnTo>
                <a:lnTo>
                  <a:pt x="157" y="484"/>
                </a:lnTo>
                <a:lnTo>
                  <a:pt x="154" y="486"/>
                </a:lnTo>
                <a:lnTo>
                  <a:pt x="154" y="486"/>
                </a:lnTo>
                <a:close/>
                <a:moveTo>
                  <a:pt x="555" y="489"/>
                </a:moveTo>
                <a:lnTo>
                  <a:pt x="555" y="489"/>
                </a:lnTo>
                <a:lnTo>
                  <a:pt x="555" y="484"/>
                </a:lnTo>
                <a:lnTo>
                  <a:pt x="555" y="484"/>
                </a:lnTo>
                <a:lnTo>
                  <a:pt x="553" y="484"/>
                </a:lnTo>
                <a:lnTo>
                  <a:pt x="552" y="484"/>
                </a:lnTo>
                <a:lnTo>
                  <a:pt x="552" y="484"/>
                </a:lnTo>
                <a:lnTo>
                  <a:pt x="553" y="488"/>
                </a:lnTo>
                <a:lnTo>
                  <a:pt x="555" y="489"/>
                </a:lnTo>
                <a:lnTo>
                  <a:pt x="555" y="489"/>
                </a:lnTo>
                <a:close/>
                <a:moveTo>
                  <a:pt x="245" y="489"/>
                </a:moveTo>
                <a:lnTo>
                  <a:pt x="245" y="489"/>
                </a:lnTo>
                <a:lnTo>
                  <a:pt x="244" y="488"/>
                </a:lnTo>
                <a:lnTo>
                  <a:pt x="242" y="486"/>
                </a:lnTo>
                <a:lnTo>
                  <a:pt x="241" y="486"/>
                </a:lnTo>
                <a:lnTo>
                  <a:pt x="238" y="484"/>
                </a:lnTo>
                <a:lnTo>
                  <a:pt x="238" y="484"/>
                </a:lnTo>
                <a:lnTo>
                  <a:pt x="239" y="488"/>
                </a:lnTo>
                <a:lnTo>
                  <a:pt x="241" y="488"/>
                </a:lnTo>
                <a:lnTo>
                  <a:pt x="245" y="489"/>
                </a:lnTo>
                <a:lnTo>
                  <a:pt x="245" y="489"/>
                </a:lnTo>
                <a:close/>
                <a:moveTo>
                  <a:pt x="300" y="491"/>
                </a:moveTo>
                <a:lnTo>
                  <a:pt x="300" y="491"/>
                </a:lnTo>
                <a:lnTo>
                  <a:pt x="305" y="491"/>
                </a:lnTo>
                <a:lnTo>
                  <a:pt x="308" y="491"/>
                </a:lnTo>
                <a:lnTo>
                  <a:pt x="314" y="484"/>
                </a:lnTo>
                <a:lnTo>
                  <a:pt x="314" y="484"/>
                </a:lnTo>
                <a:lnTo>
                  <a:pt x="312" y="486"/>
                </a:lnTo>
                <a:lnTo>
                  <a:pt x="312" y="486"/>
                </a:lnTo>
                <a:lnTo>
                  <a:pt x="306" y="488"/>
                </a:lnTo>
                <a:lnTo>
                  <a:pt x="303" y="489"/>
                </a:lnTo>
                <a:lnTo>
                  <a:pt x="300" y="491"/>
                </a:lnTo>
                <a:lnTo>
                  <a:pt x="300" y="491"/>
                </a:lnTo>
                <a:close/>
                <a:moveTo>
                  <a:pt x="491" y="486"/>
                </a:moveTo>
                <a:lnTo>
                  <a:pt x="491" y="486"/>
                </a:lnTo>
                <a:lnTo>
                  <a:pt x="492" y="488"/>
                </a:lnTo>
                <a:lnTo>
                  <a:pt x="492" y="488"/>
                </a:lnTo>
                <a:lnTo>
                  <a:pt x="492" y="489"/>
                </a:lnTo>
                <a:lnTo>
                  <a:pt x="494" y="489"/>
                </a:lnTo>
                <a:lnTo>
                  <a:pt x="494" y="489"/>
                </a:lnTo>
                <a:lnTo>
                  <a:pt x="494" y="488"/>
                </a:lnTo>
                <a:lnTo>
                  <a:pt x="494" y="484"/>
                </a:lnTo>
                <a:lnTo>
                  <a:pt x="494" y="484"/>
                </a:lnTo>
                <a:lnTo>
                  <a:pt x="492" y="486"/>
                </a:lnTo>
                <a:lnTo>
                  <a:pt x="491" y="486"/>
                </a:lnTo>
                <a:lnTo>
                  <a:pt x="491" y="486"/>
                </a:lnTo>
                <a:close/>
                <a:moveTo>
                  <a:pt x="704" y="492"/>
                </a:moveTo>
                <a:lnTo>
                  <a:pt x="704" y="492"/>
                </a:lnTo>
                <a:lnTo>
                  <a:pt x="704" y="489"/>
                </a:lnTo>
                <a:lnTo>
                  <a:pt x="704" y="488"/>
                </a:lnTo>
                <a:lnTo>
                  <a:pt x="703" y="486"/>
                </a:lnTo>
                <a:lnTo>
                  <a:pt x="701" y="486"/>
                </a:lnTo>
                <a:lnTo>
                  <a:pt x="698" y="491"/>
                </a:lnTo>
                <a:lnTo>
                  <a:pt x="697" y="494"/>
                </a:lnTo>
                <a:lnTo>
                  <a:pt x="698" y="497"/>
                </a:lnTo>
                <a:lnTo>
                  <a:pt x="698" y="497"/>
                </a:lnTo>
                <a:lnTo>
                  <a:pt x="703" y="495"/>
                </a:lnTo>
                <a:lnTo>
                  <a:pt x="704" y="494"/>
                </a:lnTo>
                <a:lnTo>
                  <a:pt x="704" y="492"/>
                </a:lnTo>
                <a:lnTo>
                  <a:pt x="704" y="492"/>
                </a:lnTo>
                <a:close/>
                <a:moveTo>
                  <a:pt x="730" y="494"/>
                </a:moveTo>
                <a:lnTo>
                  <a:pt x="730" y="494"/>
                </a:lnTo>
                <a:lnTo>
                  <a:pt x="732" y="489"/>
                </a:lnTo>
                <a:lnTo>
                  <a:pt x="732" y="486"/>
                </a:lnTo>
                <a:lnTo>
                  <a:pt x="730" y="484"/>
                </a:lnTo>
                <a:lnTo>
                  <a:pt x="730" y="484"/>
                </a:lnTo>
                <a:lnTo>
                  <a:pt x="730" y="489"/>
                </a:lnTo>
                <a:lnTo>
                  <a:pt x="730" y="492"/>
                </a:lnTo>
                <a:lnTo>
                  <a:pt x="730" y="494"/>
                </a:lnTo>
                <a:lnTo>
                  <a:pt x="730" y="494"/>
                </a:lnTo>
                <a:close/>
                <a:moveTo>
                  <a:pt x="195" y="494"/>
                </a:moveTo>
                <a:lnTo>
                  <a:pt x="195" y="494"/>
                </a:lnTo>
                <a:lnTo>
                  <a:pt x="198" y="494"/>
                </a:lnTo>
                <a:lnTo>
                  <a:pt x="201" y="494"/>
                </a:lnTo>
                <a:lnTo>
                  <a:pt x="203" y="492"/>
                </a:lnTo>
                <a:lnTo>
                  <a:pt x="203" y="492"/>
                </a:lnTo>
                <a:lnTo>
                  <a:pt x="201" y="492"/>
                </a:lnTo>
                <a:lnTo>
                  <a:pt x="201" y="491"/>
                </a:lnTo>
                <a:lnTo>
                  <a:pt x="201" y="488"/>
                </a:lnTo>
                <a:lnTo>
                  <a:pt x="201" y="488"/>
                </a:lnTo>
                <a:lnTo>
                  <a:pt x="197" y="489"/>
                </a:lnTo>
                <a:lnTo>
                  <a:pt x="197" y="491"/>
                </a:lnTo>
                <a:lnTo>
                  <a:pt x="195" y="494"/>
                </a:lnTo>
                <a:lnTo>
                  <a:pt x="195" y="494"/>
                </a:lnTo>
                <a:close/>
                <a:moveTo>
                  <a:pt x="474" y="492"/>
                </a:moveTo>
                <a:lnTo>
                  <a:pt x="474" y="492"/>
                </a:lnTo>
                <a:lnTo>
                  <a:pt x="479" y="491"/>
                </a:lnTo>
                <a:lnTo>
                  <a:pt x="482" y="488"/>
                </a:lnTo>
                <a:lnTo>
                  <a:pt x="482" y="488"/>
                </a:lnTo>
                <a:lnTo>
                  <a:pt x="477" y="489"/>
                </a:lnTo>
                <a:lnTo>
                  <a:pt x="474" y="492"/>
                </a:lnTo>
                <a:lnTo>
                  <a:pt x="474" y="492"/>
                </a:lnTo>
                <a:close/>
                <a:moveTo>
                  <a:pt x="506" y="498"/>
                </a:moveTo>
                <a:lnTo>
                  <a:pt x="506" y="498"/>
                </a:lnTo>
                <a:lnTo>
                  <a:pt x="509" y="497"/>
                </a:lnTo>
                <a:lnTo>
                  <a:pt x="509" y="494"/>
                </a:lnTo>
                <a:lnTo>
                  <a:pt x="509" y="491"/>
                </a:lnTo>
                <a:lnTo>
                  <a:pt x="508" y="488"/>
                </a:lnTo>
                <a:lnTo>
                  <a:pt x="508" y="488"/>
                </a:lnTo>
                <a:lnTo>
                  <a:pt x="506" y="489"/>
                </a:lnTo>
                <a:lnTo>
                  <a:pt x="506" y="492"/>
                </a:lnTo>
                <a:lnTo>
                  <a:pt x="506" y="498"/>
                </a:lnTo>
                <a:lnTo>
                  <a:pt x="506" y="498"/>
                </a:lnTo>
                <a:close/>
                <a:moveTo>
                  <a:pt x="44" y="504"/>
                </a:moveTo>
                <a:lnTo>
                  <a:pt x="44" y="504"/>
                </a:lnTo>
                <a:lnTo>
                  <a:pt x="49" y="503"/>
                </a:lnTo>
                <a:lnTo>
                  <a:pt x="49" y="503"/>
                </a:lnTo>
                <a:lnTo>
                  <a:pt x="49" y="500"/>
                </a:lnTo>
                <a:lnTo>
                  <a:pt x="47" y="495"/>
                </a:lnTo>
                <a:lnTo>
                  <a:pt x="47" y="495"/>
                </a:lnTo>
                <a:lnTo>
                  <a:pt x="46" y="495"/>
                </a:lnTo>
                <a:lnTo>
                  <a:pt x="43" y="495"/>
                </a:lnTo>
                <a:lnTo>
                  <a:pt x="43" y="495"/>
                </a:lnTo>
                <a:lnTo>
                  <a:pt x="41" y="492"/>
                </a:lnTo>
                <a:lnTo>
                  <a:pt x="38" y="489"/>
                </a:lnTo>
                <a:lnTo>
                  <a:pt x="38" y="489"/>
                </a:lnTo>
                <a:lnTo>
                  <a:pt x="38" y="494"/>
                </a:lnTo>
                <a:lnTo>
                  <a:pt x="40" y="497"/>
                </a:lnTo>
                <a:lnTo>
                  <a:pt x="44" y="504"/>
                </a:lnTo>
                <a:lnTo>
                  <a:pt x="44" y="504"/>
                </a:lnTo>
                <a:close/>
                <a:moveTo>
                  <a:pt x="659" y="501"/>
                </a:moveTo>
                <a:lnTo>
                  <a:pt x="659" y="501"/>
                </a:lnTo>
                <a:lnTo>
                  <a:pt x="660" y="504"/>
                </a:lnTo>
                <a:lnTo>
                  <a:pt x="660" y="509"/>
                </a:lnTo>
                <a:lnTo>
                  <a:pt x="662" y="513"/>
                </a:lnTo>
                <a:lnTo>
                  <a:pt x="663" y="517"/>
                </a:lnTo>
                <a:lnTo>
                  <a:pt x="663" y="517"/>
                </a:lnTo>
                <a:lnTo>
                  <a:pt x="668" y="510"/>
                </a:lnTo>
                <a:lnTo>
                  <a:pt x="671" y="503"/>
                </a:lnTo>
                <a:lnTo>
                  <a:pt x="671" y="495"/>
                </a:lnTo>
                <a:lnTo>
                  <a:pt x="671" y="492"/>
                </a:lnTo>
                <a:lnTo>
                  <a:pt x="668" y="489"/>
                </a:lnTo>
                <a:lnTo>
                  <a:pt x="668" y="489"/>
                </a:lnTo>
                <a:lnTo>
                  <a:pt x="659" y="501"/>
                </a:lnTo>
                <a:lnTo>
                  <a:pt x="659" y="501"/>
                </a:lnTo>
                <a:close/>
                <a:moveTo>
                  <a:pt x="399" y="498"/>
                </a:moveTo>
                <a:lnTo>
                  <a:pt x="399" y="498"/>
                </a:lnTo>
                <a:lnTo>
                  <a:pt x="402" y="495"/>
                </a:lnTo>
                <a:lnTo>
                  <a:pt x="404" y="494"/>
                </a:lnTo>
                <a:lnTo>
                  <a:pt x="404" y="494"/>
                </a:lnTo>
                <a:lnTo>
                  <a:pt x="399" y="491"/>
                </a:lnTo>
                <a:lnTo>
                  <a:pt x="393" y="489"/>
                </a:lnTo>
                <a:lnTo>
                  <a:pt x="393" y="489"/>
                </a:lnTo>
                <a:lnTo>
                  <a:pt x="393" y="492"/>
                </a:lnTo>
                <a:lnTo>
                  <a:pt x="395" y="494"/>
                </a:lnTo>
                <a:lnTo>
                  <a:pt x="398" y="495"/>
                </a:lnTo>
                <a:lnTo>
                  <a:pt x="399" y="498"/>
                </a:lnTo>
                <a:lnTo>
                  <a:pt x="399" y="498"/>
                </a:lnTo>
                <a:close/>
                <a:moveTo>
                  <a:pt x="518" y="492"/>
                </a:moveTo>
                <a:lnTo>
                  <a:pt x="518" y="492"/>
                </a:lnTo>
                <a:lnTo>
                  <a:pt x="520" y="492"/>
                </a:lnTo>
                <a:lnTo>
                  <a:pt x="521" y="494"/>
                </a:lnTo>
                <a:lnTo>
                  <a:pt x="521" y="494"/>
                </a:lnTo>
                <a:lnTo>
                  <a:pt x="521" y="491"/>
                </a:lnTo>
                <a:lnTo>
                  <a:pt x="520" y="489"/>
                </a:lnTo>
                <a:lnTo>
                  <a:pt x="520" y="489"/>
                </a:lnTo>
                <a:lnTo>
                  <a:pt x="518" y="492"/>
                </a:lnTo>
                <a:lnTo>
                  <a:pt x="518" y="492"/>
                </a:lnTo>
                <a:close/>
                <a:moveTo>
                  <a:pt x="570" y="500"/>
                </a:moveTo>
                <a:lnTo>
                  <a:pt x="570" y="500"/>
                </a:lnTo>
                <a:lnTo>
                  <a:pt x="573" y="500"/>
                </a:lnTo>
                <a:lnTo>
                  <a:pt x="576" y="500"/>
                </a:lnTo>
                <a:lnTo>
                  <a:pt x="576" y="500"/>
                </a:lnTo>
                <a:lnTo>
                  <a:pt x="576" y="495"/>
                </a:lnTo>
                <a:lnTo>
                  <a:pt x="576" y="491"/>
                </a:lnTo>
                <a:lnTo>
                  <a:pt x="576" y="491"/>
                </a:lnTo>
                <a:lnTo>
                  <a:pt x="570" y="489"/>
                </a:lnTo>
                <a:lnTo>
                  <a:pt x="570" y="489"/>
                </a:lnTo>
                <a:lnTo>
                  <a:pt x="570" y="495"/>
                </a:lnTo>
                <a:lnTo>
                  <a:pt x="570" y="500"/>
                </a:lnTo>
                <a:lnTo>
                  <a:pt x="570" y="500"/>
                </a:lnTo>
                <a:close/>
                <a:moveTo>
                  <a:pt x="349" y="494"/>
                </a:moveTo>
                <a:lnTo>
                  <a:pt x="349" y="494"/>
                </a:lnTo>
                <a:lnTo>
                  <a:pt x="351" y="498"/>
                </a:lnTo>
                <a:lnTo>
                  <a:pt x="354" y="503"/>
                </a:lnTo>
                <a:lnTo>
                  <a:pt x="357" y="506"/>
                </a:lnTo>
                <a:lnTo>
                  <a:pt x="363" y="506"/>
                </a:lnTo>
                <a:lnTo>
                  <a:pt x="363" y="506"/>
                </a:lnTo>
                <a:lnTo>
                  <a:pt x="361" y="500"/>
                </a:lnTo>
                <a:lnTo>
                  <a:pt x="360" y="494"/>
                </a:lnTo>
                <a:lnTo>
                  <a:pt x="357" y="492"/>
                </a:lnTo>
                <a:lnTo>
                  <a:pt x="355" y="491"/>
                </a:lnTo>
                <a:lnTo>
                  <a:pt x="352" y="491"/>
                </a:lnTo>
                <a:lnTo>
                  <a:pt x="349" y="494"/>
                </a:lnTo>
                <a:lnTo>
                  <a:pt x="349" y="494"/>
                </a:lnTo>
                <a:close/>
                <a:moveTo>
                  <a:pt x="116" y="498"/>
                </a:moveTo>
                <a:lnTo>
                  <a:pt x="116" y="498"/>
                </a:lnTo>
                <a:lnTo>
                  <a:pt x="119" y="498"/>
                </a:lnTo>
                <a:lnTo>
                  <a:pt x="123" y="498"/>
                </a:lnTo>
                <a:lnTo>
                  <a:pt x="123" y="498"/>
                </a:lnTo>
                <a:lnTo>
                  <a:pt x="123" y="494"/>
                </a:lnTo>
                <a:lnTo>
                  <a:pt x="122" y="492"/>
                </a:lnTo>
                <a:lnTo>
                  <a:pt x="120" y="491"/>
                </a:lnTo>
                <a:lnTo>
                  <a:pt x="120" y="491"/>
                </a:lnTo>
                <a:lnTo>
                  <a:pt x="117" y="494"/>
                </a:lnTo>
                <a:lnTo>
                  <a:pt x="116" y="495"/>
                </a:lnTo>
                <a:lnTo>
                  <a:pt x="116" y="498"/>
                </a:lnTo>
                <a:lnTo>
                  <a:pt x="116" y="498"/>
                </a:lnTo>
                <a:close/>
                <a:moveTo>
                  <a:pt x="477" y="498"/>
                </a:moveTo>
                <a:lnTo>
                  <a:pt x="477" y="498"/>
                </a:lnTo>
                <a:lnTo>
                  <a:pt x="479" y="506"/>
                </a:lnTo>
                <a:lnTo>
                  <a:pt x="482" y="513"/>
                </a:lnTo>
                <a:lnTo>
                  <a:pt x="482" y="513"/>
                </a:lnTo>
                <a:lnTo>
                  <a:pt x="485" y="512"/>
                </a:lnTo>
                <a:lnTo>
                  <a:pt x="486" y="510"/>
                </a:lnTo>
                <a:lnTo>
                  <a:pt x="488" y="504"/>
                </a:lnTo>
                <a:lnTo>
                  <a:pt x="488" y="497"/>
                </a:lnTo>
                <a:lnTo>
                  <a:pt x="485" y="492"/>
                </a:lnTo>
                <a:lnTo>
                  <a:pt x="485" y="492"/>
                </a:lnTo>
                <a:lnTo>
                  <a:pt x="483" y="494"/>
                </a:lnTo>
                <a:lnTo>
                  <a:pt x="482" y="495"/>
                </a:lnTo>
                <a:lnTo>
                  <a:pt x="477" y="498"/>
                </a:lnTo>
                <a:lnTo>
                  <a:pt x="477" y="498"/>
                </a:lnTo>
                <a:close/>
                <a:moveTo>
                  <a:pt x="448" y="500"/>
                </a:moveTo>
                <a:lnTo>
                  <a:pt x="448" y="500"/>
                </a:lnTo>
                <a:lnTo>
                  <a:pt x="447" y="495"/>
                </a:lnTo>
                <a:lnTo>
                  <a:pt x="445" y="494"/>
                </a:lnTo>
                <a:lnTo>
                  <a:pt x="444" y="492"/>
                </a:lnTo>
                <a:lnTo>
                  <a:pt x="444" y="492"/>
                </a:lnTo>
                <a:lnTo>
                  <a:pt x="445" y="497"/>
                </a:lnTo>
                <a:lnTo>
                  <a:pt x="448" y="500"/>
                </a:lnTo>
                <a:lnTo>
                  <a:pt x="448" y="500"/>
                </a:lnTo>
                <a:close/>
                <a:moveTo>
                  <a:pt x="547" y="503"/>
                </a:moveTo>
                <a:lnTo>
                  <a:pt x="547" y="503"/>
                </a:lnTo>
                <a:lnTo>
                  <a:pt x="547" y="497"/>
                </a:lnTo>
                <a:lnTo>
                  <a:pt x="547" y="495"/>
                </a:lnTo>
                <a:lnTo>
                  <a:pt x="546" y="492"/>
                </a:lnTo>
                <a:lnTo>
                  <a:pt x="546" y="492"/>
                </a:lnTo>
                <a:lnTo>
                  <a:pt x="544" y="498"/>
                </a:lnTo>
                <a:lnTo>
                  <a:pt x="546" y="501"/>
                </a:lnTo>
                <a:lnTo>
                  <a:pt x="547" y="503"/>
                </a:lnTo>
                <a:lnTo>
                  <a:pt x="547" y="503"/>
                </a:lnTo>
                <a:close/>
                <a:moveTo>
                  <a:pt x="631" y="510"/>
                </a:moveTo>
                <a:lnTo>
                  <a:pt x="631" y="510"/>
                </a:lnTo>
                <a:lnTo>
                  <a:pt x="640" y="503"/>
                </a:lnTo>
                <a:lnTo>
                  <a:pt x="648" y="494"/>
                </a:lnTo>
                <a:lnTo>
                  <a:pt x="648" y="494"/>
                </a:lnTo>
                <a:lnTo>
                  <a:pt x="645" y="494"/>
                </a:lnTo>
                <a:lnTo>
                  <a:pt x="642" y="494"/>
                </a:lnTo>
                <a:lnTo>
                  <a:pt x="640" y="495"/>
                </a:lnTo>
                <a:lnTo>
                  <a:pt x="637" y="498"/>
                </a:lnTo>
                <a:lnTo>
                  <a:pt x="631" y="510"/>
                </a:lnTo>
                <a:lnTo>
                  <a:pt x="631" y="510"/>
                </a:lnTo>
                <a:close/>
                <a:moveTo>
                  <a:pt x="686" y="506"/>
                </a:moveTo>
                <a:lnTo>
                  <a:pt x="686" y="506"/>
                </a:lnTo>
                <a:lnTo>
                  <a:pt x="689" y="504"/>
                </a:lnTo>
                <a:lnTo>
                  <a:pt x="691" y="500"/>
                </a:lnTo>
                <a:lnTo>
                  <a:pt x="692" y="492"/>
                </a:lnTo>
                <a:lnTo>
                  <a:pt x="692" y="492"/>
                </a:lnTo>
                <a:lnTo>
                  <a:pt x="688" y="498"/>
                </a:lnTo>
                <a:lnTo>
                  <a:pt x="688" y="503"/>
                </a:lnTo>
                <a:lnTo>
                  <a:pt x="686" y="506"/>
                </a:lnTo>
                <a:lnTo>
                  <a:pt x="686" y="506"/>
                </a:lnTo>
                <a:close/>
                <a:moveTo>
                  <a:pt x="713" y="498"/>
                </a:moveTo>
                <a:lnTo>
                  <a:pt x="713" y="498"/>
                </a:lnTo>
                <a:lnTo>
                  <a:pt x="715" y="495"/>
                </a:lnTo>
                <a:lnTo>
                  <a:pt x="715" y="494"/>
                </a:lnTo>
                <a:lnTo>
                  <a:pt x="713" y="492"/>
                </a:lnTo>
                <a:lnTo>
                  <a:pt x="713" y="492"/>
                </a:lnTo>
                <a:lnTo>
                  <a:pt x="712" y="495"/>
                </a:lnTo>
                <a:lnTo>
                  <a:pt x="713" y="497"/>
                </a:lnTo>
                <a:lnTo>
                  <a:pt x="713" y="498"/>
                </a:lnTo>
                <a:lnTo>
                  <a:pt x="713" y="498"/>
                </a:lnTo>
                <a:close/>
                <a:moveTo>
                  <a:pt x="332" y="497"/>
                </a:moveTo>
                <a:lnTo>
                  <a:pt x="332" y="497"/>
                </a:lnTo>
                <a:lnTo>
                  <a:pt x="340" y="500"/>
                </a:lnTo>
                <a:lnTo>
                  <a:pt x="348" y="501"/>
                </a:lnTo>
                <a:lnTo>
                  <a:pt x="348" y="501"/>
                </a:lnTo>
                <a:lnTo>
                  <a:pt x="346" y="497"/>
                </a:lnTo>
                <a:lnTo>
                  <a:pt x="345" y="494"/>
                </a:lnTo>
                <a:lnTo>
                  <a:pt x="345" y="494"/>
                </a:lnTo>
                <a:lnTo>
                  <a:pt x="338" y="494"/>
                </a:lnTo>
                <a:lnTo>
                  <a:pt x="332" y="497"/>
                </a:lnTo>
                <a:lnTo>
                  <a:pt x="332" y="497"/>
                </a:lnTo>
                <a:close/>
                <a:moveTo>
                  <a:pt x="288" y="498"/>
                </a:moveTo>
                <a:lnTo>
                  <a:pt x="288" y="498"/>
                </a:lnTo>
                <a:lnTo>
                  <a:pt x="287" y="495"/>
                </a:lnTo>
                <a:lnTo>
                  <a:pt x="287" y="494"/>
                </a:lnTo>
                <a:lnTo>
                  <a:pt x="285" y="495"/>
                </a:lnTo>
                <a:lnTo>
                  <a:pt x="285" y="495"/>
                </a:lnTo>
                <a:lnTo>
                  <a:pt x="287" y="495"/>
                </a:lnTo>
                <a:lnTo>
                  <a:pt x="287" y="497"/>
                </a:lnTo>
                <a:lnTo>
                  <a:pt x="287" y="498"/>
                </a:lnTo>
                <a:lnTo>
                  <a:pt x="288" y="498"/>
                </a:lnTo>
                <a:lnTo>
                  <a:pt x="288" y="498"/>
                </a:lnTo>
                <a:close/>
                <a:moveTo>
                  <a:pt x="404" y="501"/>
                </a:moveTo>
                <a:lnTo>
                  <a:pt x="404" y="501"/>
                </a:lnTo>
                <a:lnTo>
                  <a:pt x="404" y="503"/>
                </a:lnTo>
                <a:lnTo>
                  <a:pt x="404" y="503"/>
                </a:lnTo>
                <a:lnTo>
                  <a:pt x="407" y="503"/>
                </a:lnTo>
                <a:lnTo>
                  <a:pt x="410" y="501"/>
                </a:lnTo>
                <a:lnTo>
                  <a:pt x="413" y="498"/>
                </a:lnTo>
                <a:lnTo>
                  <a:pt x="413" y="494"/>
                </a:lnTo>
                <a:lnTo>
                  <a:pt x="413" y="494"/>
                </a:lnTo>
                <a:lnTo>
                  <a:pt x="407" y="497"/>
                </a:lnTo>
                <a:lnTo>
                  <a:pt x="404" y="501"/>
                </a:lnTo>
                <a:lnTo>
                  <a:pt x="404" y="501"/>
                </a:lnTo>
                <a:close/>
                <a:moveTo>
                  <a:pt x="515" y="500"/>
                </a:moveTo>
                <a:lnTo>
                  <a:pt x="515" y="500"/>
                </a:lnTo>
                <a:lnTo>
                  <a:pt x="517" y="498"/>
                </a:lnTo>
                <a:lnTo>
                  <a:pt x="518" y="498"/>
                </a:lnTo>
                <a:lnTo>
                  <a:pt x="518" y="497"/>
                </a:lnTo>
                <a:lnTo>
                  <a:pt x="518" y="497"/>
                </a:lnTo>
                <a:lnTo>
                  <a:pt x="515" y="494"/>
                </a:lnTo>
                <a:lnTo>
                  <a:pt x="515" y="494"/>
                </a:lnTo>
                <a:lnTo>
                  <a:pt x="514" y="497"/>
                </a:lnTo>
                <a:lnTo>
                  <a:pt x="514" y="498"/>
                </a:lnTo>
                <a:lnTo>
                  <a:pt x="515" y="500"/>
                </a:lnTo>
                <a:lnTo>
                  <a:pt x="515" y="500"/>
                </a:lnTo>
                <a:close/>
                <a:moveTo>
                  <a:pt x="27" y="495"/>
                </a:moveTo>
                <a:lnTo>
                  <a:pt x="27" y="495"/>
                </a:lnTo>
                <a:lnTo>
                  <a:pt x="29" y="501"/>
                </a:lnTo>
                <a:lnTo>
                  <a:pt x="29" y="503"/>
                </a:lnTo>
                <a:lnTo>
                  <a:pt x="32" y="503"/>
                </a:lnTo>
                <a:lnTo>
                  <a:pt x="32" y="503"/>
                </a:lnTo>
                <a:lnTo>
                  <a:pt x="32" y="500"/>
                </a:lnTo>
                <a:lnTo>
                  <a:pt x="32" y="495"/>
                </a:lnTo>
                <a:lnTo>
                  <a:pt x="32" y="495"/>
                </a:lnTo>
                <a:lnTo>
                  <a:pt x="30" y="495"/>
                </a:lnTo>
                <a:lnTo>
                  <a:pt x="27" y="495"/>
                </a:lnTo>
                <a:lnTo>
                  <a:pt x="27" y="495"/>
                </a:lnTo>
                <a:close/>
                <a:moveTo>
                  <a:pt x="584" y="509"/>
                </a:moveTo>
                <a:lnTo>
                  <a:pt x="584" y="509"/>
                </a:lnTo>
                <a:lnTo>
                  <a:pt x="592" y="503"/>
                </a:lnTo>
                <a:lnTo>
                  <a:pt x="593" y="500"/>
                </a:lnTo>
                <a:lnTo>
                  <a:pt x="593" y="495"/>
                </a:lnTo>
                <a:lnTo>
                  <a:pt x="593" y="495"/>
                </a:lnTo>
                <a:lnTo>
                  <a:pt x="590" y="497"/>
                </a:lnTo>
                <a:lnTo>
                  <a:pt x="587" y="500"/>
                </a:lnTo>
                <a:lnTo>
                  <a:pt x="584" y="509"/>
                </a:lnTo>
                <a:lnTo>
                  <a:pt x="584" y="509"/>
                </a:lnTo>
                <a:close/>
                <a:moveTo>
                  <a:pt x="212" y="498"/>
                </a:moveTo>
                <a:lnTo>
                  <a:pt x="212" y="498"/>
                </a:lnTo>
                <a:lnTo>
                  <a:pt x="215" y="498"/>
                </a:lnTo>
                <a:lnTo>
                  <a:pt x="215" y="497"/>
                </a:lnTo>
                <a:lnTo>
                  <a:pt x="215" y="497"/>
                </a:lnTo>
                <a:lnTo>
                  <a:pt x="213" y="495"/>
                </a:lnTo>
                <a:lnTo>
                  <a:pt x="212" y="497"/>
                </a:lnTo>
                <a:lnTo>
                  <a:pt x="212" y="498"/>
                </a:lnTo>
                <a:lnTo>
                  <a:pt x="212" y="498"/>
                </a:lnTo>
                <a:close/>
                <a:moveTo>
                  <a:pt x="303" y="498"/>
                </a:moveTo>
                <a:lnTo>
                  <a:pt x="303" y="498"/>
                </a:lnTo>
                <a:lnTo>
                  <a:pt x="305" y="498"/>
                </a:lnTo>
                <a:lnTo>
                  <a:pt x="306" y="498"/>
                </a:lnTo>
                <a:lnTo>
                  <a:pt x="306" y="497"/>
                </a:lnTo>
                <a:lnTo>
                  <a:pt x="306" y="497"/>
                </a:lnTo>
                <a:lnTo>
                  <a:pt x="305" y="497"/>
                </a:lnTo>
                <a:lnTo>
                  <a:pt x="303" y="498"/>
                </a:lnTo>
                <a:lnTo>
                  <a:pt x="303" y="498"/>
                </a:lnTo>
                <a:close/>
                <a:moveTo>
                  <a:pt x="459" y="503"/>
                </a:moveTo>
                <a:lnTo>
                  <a:pt x="459" y="503"/>
                </a:lnTo>
                <a:lnTo>
                  <a:pt x="459" y="500"/>
                </a:lnTo>
                <a:lnTo>
                  <a:pt x="459" y="497"/>
                </a:lnTo>
                <a:lnTo>
                  <a:pt x="457" y="497"/>
                </a:lnTo>
                <a:lnTo>
                  <a:pt x="457" y="497"/>
                </a:lnTo>
                <a:lnTo>
                  <a:pt x="457" y="500"/>
                </a:lnTo>
                <a:lnTo>
                  <a:pt x="457" y="501"/>
                </a:lnTo>
                <a:lnTo>
                  <a:pt x="459" y="503"/>
                </a:lnTo>
                <a:lnTo>
                  <a:pt x="459" y="503"/>
                </a:lnTo>
                <a:close/>
                <a:moveTo>
                  <a:pt x="366" y="501"/>
                </a:moveTo>
                <a:lnTo>
                  <a:pt x="366" y="501"/>
                </a:lnTo>
                <a:lnTo>
                  <a:pt x="367" y="500"/>
                </a:lnTo>
                <a:lnTo>
                  <a:pt x="369" y="498"/>
                </a:lnTo>
                <a:lnTo>
                  <a:pt x="369" y="498"/>
                </a:lnTo>
                <a:lnTo>
                  <a:pt x="366" y="497"/>
                </a:lnTo>
                <a:lnTo>
                  <a:pt x="366" y="497"/>
                </a:lnTo>
                <a:lnTo>
                  <a:pt x="366" y="501"/>
                </a:lnTo>
                <a:lnTo>
                  <a:pt x="366" y="501"/>
                </a:lnTo>
                <a:close/>
                <a:moveTo>
                  <a:pt x="383" y="503"/>
                </a:moveTo>
                <a:lnTo>
                  <a:pt x="383" y="503"/>
                </a:lnTo>
                <a:lnTo>
                  <a:pt x="386" y="504"/>
                </a:lnTo>
                <a:lnTo>
                  <a:pt x="387" y="506"/>
                </a:lnTo>
                <a:lnTo>
                  <a:pt x="389" y="506"/>
                </a:lnTo>
                <a:lnTo>
                  <a:pt x="389" y="506"/>
                </a:lnTo>
                <a:lnTo>
                  <a:pt x="387" y="500"/>
                </a:lnTo>
                <a:lnTo>
                  <a:pt x="386" y="498"/>
                </a:lnTo>
                <a:lnTo>
                  <a:pt x="384" y="497"/>
                </a:lnTo>
                <a:lnTo>
                  <a:pt x="384" y="497"/>
                </a:lnTo>
                <a:lnTo>
                  <a:pt x="383" y="503"/>
                </a:lnTo>
                <a:lnTo>
                  <a:pt x="383" y="503"/>
                </a:lnTo>
                <a:close/>
                <a:moveTo>
                  <a:pt x="297" y="500"/>
                </a:moveTo>
                <a:lnTo>
                  <a:pt x="297" y="500"/>
                </a:lnTo>
                <a:lnTo>
                  <a:pt x="296" y="498"/>
                </a:lnTo>
                <a:lnTo>
                  <a:pt x="294" y="498"/>
                </a:lnTo>
                <a:lnTo>
                  <a:pt x="294" y="500"/>
                </a:lnTo>
                <a:lnTo>
                  <a:pt x="294" y="500"/>
                </a:lnTo>
                <a:lnTo>
                  <a:pt x="296" y="500"/>
                </a:lnTo>
                <a:lnTo>
                  <a:pt x="297" y="500"/>
                </a:lnTo>
                <a:lnTo>
                  <a:pt x="297" y="500"/>
                </a:lnTo>
                <a:lnTo>
                  <a:pt x="297" y="500"/>
                </a:lnTo>
                <a:close/>
                <a:moveTo>
                  <a:pt x="320" y="515"/>
                </a:moveTo>
                <a:lnTo>
                  <a:pt x="320" y="515"/>
                </a:lnTo>
                <a:lnTo>
                  <a:pt x="323" y="515"/>
                </a:lnTo>
                <a:lnTo>
                  <a:pt x="325" y="513"/>
                </a:lnTo>
                <a:lnTo>
                  <a:pt x="325" y="513"/>
                </a:lnTo>
                <a:lnTo>
                  <a:pt x="325" y="500"/>
                </a:lnTo>
                <a:lnTo>
                  <a:pt x="325" y="500"/>
                </a:lnTo>
                <a:lnTo>
                  <a:pt x="322" y="498"/>
                </a:lnTo>
                <a:lnTo>
                  <a:pt x="320" y="500"/>
                </a:lnTo>
                <a:lnTo>
                  <a:pt x="319" y="501"/>
                </a:lnTo>
                <a:lnTo>
                  <a:pt x="319" y="503"/>
                </a:lnTo>
                <a:lnTo>
                  <a:pt x="320" y="515"/>
                </a:lnTo>
                <a:lnTo>
                  <a:pt x="320" y="515"/>
                </a:lnTo>
                <a:close/>
                <a:moveTo>
                  <a:pt x="268" y="503"/>
                </a:moveTo>
                <a:lnTo>
                  <a:pt x="268" y="503"/>
                </a:lnTo>
                <a:lnTo>
                  <a:pt x="276" y="504"/>
                </a:lnTo>
                <a:lnTo>
                  <a:pt x="277" y="504"/>
                </a:lnTo>
                <a:lnTo>
                  <a:pt x="279" y="501"/>
                </a:lnTo>
                <a:lnTo>
                  <a:pt x="279" y="501"/>
                </a:lnTo>
                <a:lnTo>
                  <a:pt x="276" y="500"/>
                </a:lnTo>
                <a:lnTo>
                  <a:pt x="273" y="500"/>
                </a:lnTo>
                <a:lnTo>
                  <a:pt x="268" y="503"/>
                </a:lnTo>
                <a:lnTo>
                  <a:pt x="268" y="503"/>
                </a:lnTo>
                <a:close/>
                <a:moveTo>
                  <a:pt x="239" y="512"/>
                </a:moveTo>
                <a:lnTo>
                  <a:pt x="239" y="512"/>
                </a:lnTo>
                <a:lnTo>
                  <a:pt x="247" y="510"/>
                </a:lnTo>
                <a:lnTo>
                  <a:pt x="250" y="509"/>
                </a:lnTo>
                <a:lnTo>
                  <a:pt x="252" y="507"/>
                </a:lnTo>
                <a:lnTo>
                  <a:pt x="252" y="507"/>
                </a:lnTo>
                <a:lnTo>
                  <a:pt x="250" y="504"/>
                </a:lnTo>
                <a:lnTo>
                  <a:pt x="247" y="501"/>
                </a:lnTo>
                <a:lnTo>
                  <a:pt x="242" y="500"/>
                </a:lnTo>
                <a:lnTo>
                  <a:pt x="238" y="500"/>
                </a:lnTo>
                <a:lnTo>
                  <a:pt x="238" y="500"/>
                </a:lnTo>
                <a:lnTo>
                  <a:pt x="238" y="507"/>
                </a:lnTo>
                <a:lnTo>
                  <a:pt x="239" y="512"/>
                </a:lnTo>
                <a:lnTo>
                  <a:pt x="239" y="512"/>
                </a:lnTo>
                <a:close/>
                <a:moveTo>
                  <a:pt x="521" y="520"/>
                </a:moveTo>
                <a:lnTo>
                  <a:pt x="521" y="520"/>
                </a:lnTo>
                <a:lnTo>
                  <a:pt x="523" y="515"/>
                </a:lnTo>
                <a:lnTo>
                  <a:pt x="523" y="510"/>
                </a:lnTo>
                <a:lnTo>
                  <a:pt x="523" y="500"/>
                </a:lnTo>
                <a:lnTo>
                  <a:pt x="523" y="500"/>
                </a:lnTo>
                <a:lnTo>
                  <a:pt x="520" y="501"/>
                </a:lnTo>
                <a:lnTo>
                  <a:pt x="518" y="504"/>
                </a:lnTo>
                <a:lnTo>
                  <a:pt x="515" y="509"/>
                </a:lnTo>
                <a:lnTo>
                  <a:pt x="517" y="515"/>
                </a:lnTo>
                <a:lnTo>
                  <a:pt x="518" y="518"/>
                </a:lnTo>
                <a:lnTo>
                  <a:pt x="521" y="520"/>
                </a:lnTo>
                <a:lnTo>
                  <a:pt x="521" y="520"/>
                </a:lnTo>
                <a:close/>
                <a:moveTo>
                  <a:pt x="305" y="503"/>
                </a:moveTo>
                <a:lnTo>
                  <a:pt x="305" y="503"/>
                </a:lnTo>
                <a:lnTo>
                  <a:pt x="308" y="507"/>
                </a:lnTo>
                <a:lnTo>
                  <a:pt x="309" y="512"/>
                </a:lnTo>
                <a:lnTo>
                  <a:pt x="309" y="512"/>
                </a:lnTo>
                <a:lnTo>
                  <a:pt x="314" y="513"/>
                </a:lnTo>
                <a:lnTo>
                  <a:pt x="314" y="513"/>
                </a:lnTo>
                <a:lnTo>
                  <a:pt x="314" y="507"/>
                </a:lnTo>
                <a:lnTo>
                  <a:pt x="312" y="501"/>
                </a:lnTo>
                <a:lnTo>
                  <a:pt x="312" y="501"/>
                </a:lnTo>
                <a:lnTo>
                  <a:pt x="308" y="501"/>
                </a:lnTo>
                <a:lnTo>
                  <a:pt x="305" y="503"/>
                </a:lnTo>
                <a:lnTo>
                  <a:pt x="305" y="503"/>
                </a:lnTo>
                <a:close/>
                <a:moveTo>
                  <a:pt x="436" y="512"/>
                </a:moveTo>
                <a:lnTo>
                  <a:pt x="436" y="512"/>
                </a:lnTo>
                <a:lnTo>
                  <a:pt x="436" y="509"/>
                </a:lnTo>
                <a:lnTo>
                  <a:pt x="434" y="507"/>
                </a:lnTo>
                <a:lnTo>
                  <a:pt x="433" y="504"/>
                </a:lnTo>
                <a:lnTo>
                  <a:pt x="433" y="503"/>
                </a:lnTo>
                <a:lnTo>
                  <a:pt x="433" y="503"/>
                </a:lnTo>
                <a:lnTo>
                  <a:pt x="428" y="501"/>
                </a:lnTo>
                <a:lnTo>
                  <a:pt x="424" y="501"/>
                </a:lnTo>
                <a:lnTo>
                  <a:pt x="424" y="501"/>
                </a:lnTo>
                <a:lnTo>
                  <a:pt x="427" y="504"/>
                </a:lnTo>
                <a:lnTo>
                  <a:pt x="430" y="507"/>
                </a:lnTo>
                <a:lnTo>
                  <a:pt x="436" y="512"/>
                </a:lnTo>
                <a:lnTo>
                  <a:pt x="436" y="512"/>
                </a:lnTo>
                <a:close/>
                <a:moveTo>
                  <a:pt x="532" y="515"/>
                </a:moveTo>
                <a:lnTo>
                  <a:pt x="532" y="515"/>
                </a:lnTo>
                <a:lnTo>
                  <a:pt x="532" y="507"/>
                </a:lnTo>
                <a:lnTo>
                  <a:pt x="532" y="501"/>
                </a:lnTo>
                <a:lnTo>
                  <a:pt x="532" y="501"/>
                </a:lnTo>
                <a:lnTo>
                  <a:pt x="529" y="501"/>
                </a:lnTo>
                <a:lnTo>
                  <a:pt x="529" y="501"/>
                </a:lnTo>
                <a:lnTo>
                  <a:pt x="529" y="507"/>
                </a:lnTo>
                <a:lnTo>
                  <a:pt x="531" y="512"/>
                </a:lnTo>
                <a:lnTo>
                  <a:pt x="532" y="515"/>
                </a:lnTo>
                <a:lnTo>
                  <a:pt x="532" y="515"/>
                </a:lnTo>
                <a:close/>
                <a:moveTo>
                  <a:pt x="223" y="507"/>
                </a:moveTo>
                <a:lnTo>
                  <a:pt x="223" y="507"/>
                </a:lnTo>
                <a:lnTo>
                  <a:pt x="226" y="504"/>
                </a:lnTo>
                <a:lnTo>
                  <a:pt x="226" y="501"/>
                </a:lnTo>
                <a:lnTo>
                  <a:pt x="226" y="501"/>
                </a:lnTo>
                <a:lnTo>
                  <a:pt x="223" y="501"/>
                </a:lnTo>
                <a:lnTo>
                  <a:pt x="223" y="501"/>
                </a:lnTo>
                <a:lnTo>
                  <a:pt x="223" y="504"/>
                </a:lnTo>
                <a:lnTo>
                  <a:pt x="223" y="507"/>
                </a:lnTo>
                <a:lnTo>
                  <a:pt x="223" y="507"/>
                </a:lnTo>
                <a:close/>
                <a:moveTo>
                  <a:pt x="184" y="503"/>
                </a:moveTo>
                <a:lnTo>
                  <a:pt x="184" y="503"/>
                </a:lnTo>
                <a:lnTo>
                  <a:pt x="187" y="504"/>
                </a:lnTo>
                <a:lnTo>
                  <a:pt x="189" y="504"/>
                </a:lnTo>
                <a:lnTo>
                  <a:pt x="191" y="503"/>
                </a:lnTo>
                <a:lnTo>
                  <a:pt x="191" y="503"/>
                </a:lnTo>
                <a:lnTo>
                  <a:pt x="186" y="503"/>
                </a:lnTo>
                <a:lnTo>
                  <a:pt x="184" y="503"/>
                </a:lnTo>
                <a:lnTo>
                  <a:pt x="184" y="503"/>
                </a:lnTo>
                <a:lnTo>
                  <a:pt x="184" y="503"/>
                </a:lnTo>
                <a:close/>
                <a:moveTo>
                  <a:pt x="212" y="503"/>
                </a:moveTo>
                <a:lnTo>
                  <a:pt x="212" y="503"/>
                </a:lnTo>
                <a:lnTo>
                  <a:pt x="212" y="506"/>
                </a:lnTo>
                <a:lnTo>
                  <a:pt x="212" y="506"/>
                </a:lnTo>
                <a:lnTo>
                  <a:pt x="216" y="509"/>
                </a:lnTo>
                <a:lnTo>
                  <a:pt x="219" y="513"/>
                </a:lnTo>
                <a:lnTo>
                  <a:pt x="219" y="513"/>
                </a:lnTo>
                <a:lnTo>
                  <a:pt x="219" y="510"/>
                </a:lnTo>
                <a:lnTo>
                  <a:pt x="218" y="507"/>
                </a:lnTo>
                <a:lnTo>
                  <a:pt x="216" y="503"/>
                </a:lnTo>
                <a:lnTo>
                  <a:pt x="216" y="503"/>
                </a:lnTo>
                <a:lnTo>
                  <a:pt x="215" y="503"/>
                </a:lnTo>
                <a:lnTo>
                  <a:pt x="212" y="503"/>
                </a:lnTo>
                <a:lnTo>
                  <a:pt x="212" y="503"/>
                </a:lnTo>
                <a:close/>
                <a:moveTo>
                  <a:pt x="558" y="521"/>
                </a:moveTo>
                <a:lnTo>
                  <a:pt x="558" y="521"/>
                </a:lnTo>
                <a:lnTo>
                  <a:pt x="558" y="510"/>
                </a:lnTo>
                <a:lnTo>
                  <a:pt x="556" y="506"/>
                </a:lnTo>
                <a:lnTo>
                  <a:pt x="553" y="503"/>
                </a:lnTo>
                <a:lnTo>
                  <a:pt x="553" y="503"/>
                </a:lnTo>
                <a:lnTo>
                  <a:pt x="555" y="512"/>
                </a:lnTo>
                <a:lnTo>
                  <a:pt x="555" y="517"/>
                </a:lnTo>
                <a:lnTo>
                  <a:pt x="558" y="521"/>
                </a:lnTo>
                <a:lnTo>
                  <a:pt x="558" y="521"/>
                </a:lnTo>
                <a:close/>
                <a:moveTo>
                  <a:pt x="130" y="513"/>
                </a:moveTo>
                <a:lnTo>
                  <a:pt x="130" y="513"/>
                </a:lnTo>
                <a:lnTo>
                  <a:pt x="136" y="510"/>
                </a:lnTo>
                <a:lnTo>
                  <a:pt x="136" y="510"/>
                </a:lnTo>
                <a:lnTo>
                  <a:pt x="136" y="507"/>
                </a:lnTo>
                <a:lnTo>
                  <a:pt x="134" y="503"/>
                </a:lnTo>
                <a:lnTo>
                  <a:pt x="134" y="503"/>
                </a:lnTo>
                <a:lnTo>
                  <a:pt x="128" y="503"/>
                </a:lnTo>
                <a:lnTo>
                  <a:pt x="128" y="503"/>
                </a:lnTo>
                <a:lnTo>
                  <a:pt x="130" y="507"/>
                </a:lnTo>
                <a:lnTo>
                  <a:pt x="130" y="513"/>
                </a:lnTo>
                <a:lnTo>
                  <a:pt x="130" y="513"/>
                </a:lnTo>
                <a:close/>
                <a:moveTo>
                  <a:pt x="142" y="509"/>
                </a:moveTo>
                <a:lnTo>
                  <a:pt x="142" y="509"/>
                </a:lnTo>
                <a:lnTo>
                  <a:pt x="143" y="507"/>
                </a:lnTo>
                <a:lnTo>
                  <a:pt x="145" y="507"/>
                </a:lnTo>
                <a:lnTo>
                  <a:pt x="145" y="507"/>
                </a:lnTo>
                <a:lnTo>
                  <a:pt x="143" y="503"/>
                </a:lnTo>
                <a:lnTo>
                  <a:pt x="143" y="503"/>
                </a:lnTo>
                <a:lnTo>
                  <a:pt x="140" y="503"/>
                </a:lnTo>
                <a:lnTo>
                  <a:pt x="140" y="503"/>
                </a:lnTo>
                <a:lnTo>
                  <a:pt x="140" y="506"/>
                </a:lnTo>
                <a:lnTo>
                  <a:pt x="142" y="509"/>
                </a:lnTo>
                <a:lnTo>
                  <a:pt x="142" y="509"/>
                </a:lnTo>
                <a:close/>
                <a:moveTo>
                  <a:pt x="232" y="513"/>
                </a:moveTo>
                <a:lnTo>
                  <a:pt x="232" y="513"/>
                </a:lnTo>
                <a:lnTo>
                  <a:pt x="232" y="510"/>
                </a:lnTo>
                <a:lnTo>
                  <a:pt x="232" y="507"/>
                </a:lnTo>
                <a:lnTo>
                  <a:pt x="229" y="503"/>
                </a:lnTo>
                <a:lnTo>
                  <a:pt x="229" y="503"/>
                </a:lnTo>
                <a:lnTo>
                  <a:pt x="229" y="510"/>
                </a:lnTo>
                <a:lnTo>
                  <a:pt x="229" y="512"/>
                </a:lnTo>
                <a:lnTo>
                  <a:pt x="232" y="513"/>
                </a:lnTo>
                <a:lnTo>
                  <a:pt x="232" y="513"/>
                </a:lnTo>
                <a:close/>
                <a:moveTo>
                  <a:pt x="633" y="529"/>
                </a:moveTo>
                <a:lnTo>
                  <a:pt x="633" y="529"/>
                </a:lnTo>
                <a:lnTo>
                  <a:pt x="642" y="517"/>
                </a:lnTo>
                <a:lnTo>
                  <a:pt x="646" y="510"/>
                </a:lnTo>
                <a:lnTo>
                  <a:pt x="649" y="503"/>
                </a:lnTo>
                <a:lnTo>
                  <a:pt x="649" y="503"/>
                </a:lnTo>
                <a:lnTo>
                  <a:pt x="649" y="503"/>
                </a:lnTo>
                <a:lnTo>
                  <a:pt x="649" y="503"/>
                </a:lnTo>
                <a:lnTo>
                  <a:pt x="640" y="515"/>
                </a:lnTo>
                <a:lnTo>
                  <a:pt x="636" y="521"/>
                </a:lnTo>
                <a:lnTo>
                  <a:pt x="633" y="529"/>
                </a:lnTo>
                <a:lnTo>
                  <a:pt x="633" y="529"/>
                </a:lnTo>
                <a:close/>
                <a:moveTo>
                  <a:pt x="117" y="521"/>
                </a:moveTo>
                <a:lnTo>
                  <a:pt x="117" y="521"/>
                </a:lnTo>
                <a:lnTo>
                  <a:pt x="120" y="520"/>
                </a:lnTo>
                <a:lnTo>
                  <a:pt x="122" y="517"/>
                </a:lnTo>
                <a:lnTo>
                  <a:pt x="122" y="517"/>
                </a:lnTo>
                <a:lnTo>
                  <a:pt x="119" y="510"/>
                </a:lnTo>
                <a:lnTo>
                  <a:pt x="117" y="503"/>
                </a:lnTo>
                <a:lnTo>
                  <a:pt x="117" y="503"/>
                </a:lnTo>
                <a:lnTo>
                  <a:pt x="117" y="507"/>
                </a:lnTo>
                <a:lnTo>
                  <a:pt x="116" y="512"/>
                </a:lnTo>
                <a:lnTo>
                  <a:pt x="117" y="521"/>
                </a:lnTo>
                <a:lnTo>
                  <a:pt x="117" y="521"/>
                </a:lnTo>
                <a:close/>
                <a:moveTo>
                  <a:pt x="297" y="504"/>
                </a:moveTo>
                <a:lnTo>
                  <a:pt x="297" y="504"/>
                </a:lnTo>
                <a:lnTo>
                  <a:pt x="299" y="506"/>
                </a:lnTo>
                <a:lnTo>
                  <a:pt x="302" y="507"/>
                </a:lnTo>
                <a:lnTo>
                  <a:pt x="302" y="507"/>
                </a:lnTo>
                <a:lnTo>
                  <a:pt x="302" y="506"/>
                </a:lnTo>
                <a:lnTo>
                  <a:pt x="302" y="506"/>
                </a:lnTo>
                <a:lnTo>
                  <a:pt x="300" y="504"/>
                </a:lnTo>
                <a:lnTo>
                  <a:pt x="300" y="503"/>
                </a:lnTo>
                <a:lnTo>
                  <a:pt x="300" y="503"/>
                </a:lnTo>
                <a:lnTo>
                  <a:pt x="299" y="504"/>
                </a:lnTo>
                <a:lnTo>
                  <a:pt x="297" y="504"/>
                </a:lnTo>
                <a:lnTo>
                  <a:pt x="297" y="504"/>
                </a:lnTo>
                <a:close/>
                <a:moveTo>
                  <a:pt x="343" y="510"/>
                </a:moveTo>
                <a:lnTo>
                  <a:pt x="343" y="510"/>
                </a:lnTo>
                <a:lnTo>
                  <a:pt x="348" y="509"/>
                </a:lnTo>
                <a:lnTo>
                  <a:pt x="349" y="509"/>
                </a:lnTo>
                <a:lnTo>
                  <a:pt x="351" y="507"/>
                </a:lnTo>
                <a:lnTo>
                  <a:pt x="351" y="507"/>
                </a:lnTo>
                <a:lnTo>
                  <a:pt x="348" y="506"/>
                </a:lnTo>
                <a:lnTo>
                  <a:pt x="343" y="506"/>
                </a:lnTo>
                <a:lnTo>
                  <a:pt x="341" y="504"/>
                </a:lnTo>
                <a:lnTo>
                  <a:pt x="338" y="504"/>
                </a:lnTo>
                <a:lnTo>
                  <a:pt x="338" y="504"/>
                </a:lnTo>
                <a:lnTo>
                  <a:pt x="340" y="507"/>
                </a:lnTo>
                <a:lnTo>
                  <a:pt x="343" y="510"/>
                </a:lnTo>
                <a:lnTo>
                  <a:pt x="343" y="510"/>
                </a:lnTo>
                <a:close/>
                <a:moveTo>
                  <a:pt x="706" y="503"/>
                </a:moveTo>
                <a:lnTo>
                  <a:pt x="706" y="503"/>
                </a:lnTo>
                <a:lnTo>
                  <a:pt x="703" y="512"/>
                </a:lnTo>
                <a:lnTo>
                  <a:pt x="700" y="520"/>
                </a:lnTo>
                <a:lnTo>
                  <a:pt x="692" y="533"/>
                </a:lnTo>
                <a:lnTo>
                  <a:pt x="692" y="533"/>
                </a:lnTo>
                <a:lnTo>
                  <a:pt x="700" y="529"/>
                </a:lnTo>
                <a:lnTo>
                  <a:pt x="704" y="521"/>
                </a:lnTo>
                <a:lnTo>
                  <a:pt x="709" y="513"/>
                </a:lnTo>
                <a:lnTo>
                  <a:pt x="710" y="509"/>
                </a:lnTo>
                <a:lnTo>
                  <a:pt x="709" y="503"/>
                </a:lnTo>
                <a:lnTo>
                  <a:pt x="709" y="503"/>
                </a:lnTo>
                <a:lnTo>
                  <a:pt x="706" y="503"/>
                </a:lnTo>
                <a:lnTo>
                  <a:pt x="706" y="503"/>
                </a:lnTo>
                <a:close/>
                <a:moveTo>
                  <a:pt x="742" y="510"/>
                </a:moveTo>
                <a:lnTo>
                  <a:pt x="742" y="510"/>
                </a:lnTo>
                <a:lnTo>
                  <a:pt x="744" y="509"/>
                </a:lnTo>
                <a:lnTo>
                  <a:pt x="744" y="507"/>
                </a:lnTo>
                <a:lnTo>
                  <a:pt x="744" y="504"/>
                </a:lnTo>
                <a:lnTo>
                  <a:pt x="742" y="503"/>
                </a:lnTo>
                <a:lnTo>
                  <a:pt x="742" y="503"/>
                </a:lnTo>
                <a:lnTo>
                  <a:pt x="742" y="507"/>
                </a:lnTo>
                <a:lnTo>
                  <a:pt x="742" y="510"/>
                </a:lnTo>
                <a:lnTo>
                  <a:pt x="742" y="510"/>
                </a:lnTo>
                <a:close/>
                <a:moveTo>
                  <a:pt x="768" y="512"/>
                </a:moveTo>
                <a:lnTo>
                  <a:pt x="768" y="512"/>
                </a:lnTo>
                <a:lnTo>
                  <a:pt x="770" y="507"/>
                </a:lnTo>
                <a:lnTo>
                  <a:pt x="770" y="506"/>
                </a:lnTo>
                <a:lnTo>
                  <a:pt x="770" y="503"/>
                </a:lnTo>
                <a:lnTo>
                  <a:pt x="770" y="503"/>
                </a:lnTo>
                <a:lnTo>
                  <a:pt x="768" y="507"/>
                </a:lnTo>
                <a:lnTo>
                  <a:pt x="767" y="509"/>
                </a:lnTo>
                <a:lnTo>
                  <a:pt x="768" y="512"/>
                </a:lnTo>
                <a:lnTo>
                  <a:pt x="768" y="512"/>
                </a:lnTo>
                <a:close/>
                <a:moveTo>
                  <a:pt x="40" y="513"/>
                </a:moveTo>
                <a:lnTo>
                  <a:pt x="40" y="513"/>
                </a:lnTo>
                <a:lnTo>
                  <a:pt x="40" y="507"/>
                </a:lnTo>
                <a:lnTo>
                  <a:pt x="38" y="506"/>
                </a:lnTo>
                <a:lnTo>
                  <a:pt x="37" y="504"/>
                </a:lnTo>
                <a:lnTo>
                  <a:pt x="37" y="504"/>
                </a:lnTo>
                <a:lnTo>
                  <a:pt x="38" y="510"/>
                </a:lnTo>
                <a:lnTo>
                  <a:pt x="38" y="512"/>
                </a:lnTo>
                <a:lnTo>
                  <a:pt x="40" y="513"/>
                </a:lnTo>
                <a:lnTo>
                  <a:pt x="40" y="513"/>
                </a:lnTo>
                <a:close/>
                <a:moveTo>
                  <a:pt x="495" y="509"/>
                </a:moveTo>
                <a:lnTo>
                  <a:pt x="495" y="509"/>
                </a:lnTo>
                <a:lnTo>
                  <a:pt x="497" y="506"/>
                </a:lnTo>
                <a:lnTo>
                  <a:pt x="497" y="506"/>
                </a:lnTo>
                <a:lnTo>
                  <a:pt x="495" y="504"/>
                </a:lnTo>
                <a:lnTo>
                  <a:pt x="495" y="504"/>
                </a:lnTo>
                <a:lnTo>
                  <a:pt x="494" y="506"/>
                </a:lnTo>
                <a:lnTo>
                  <a:pt x="494" y="507"/>
                </a:lnTo>
                <a:lnTo>
                  <a:pt x="495" y="509"/>
                </a:lnTo>
                <a:lnTo>
                  <a:pt x="495" y="509"/>
                </a:lnTo>
                <a:close/>
                <a:moveTo>
                  <a:pt x="602" y="518"/>
                </a:moveTo>
                <a:lnTo>
                  <a:pt x="602" y="518"/>
                </a:lnTo>
                <a:lnTo>
                  <a:pt x="604" y="510"/>
                </a:lnTo>
                <a:lnTo>
                  <a:pt x="604" y="507"/>
                </a:lnTo>
                <a:lnTo>
                  <a:pt x="602" y="504"/>
                </a:lnTo>
                <a:lnTo>
                  <a:pt x="602" y="504"/>
                </a:lnTo>
                <a:lnTo>
                  <a:pt x="601" y="507"/>
                </a:lnTo>
                <a:lnTo>
                  <a:pt x="599" y="510"/>
                </a:lnTo>
                <a:lnTo>
                  <a:pt x="601" y="515"/>
                </a:lnTo>
                <a:lnTo>
                  <a:pt x="602" y="518"/>
                </a:lnTo>
                <a:lnTo>
                  <a:pt x="602" y="518"/>
                </a:lnTo>
                <a:close/>
                <a:moveTo>
                  <a:pt x="407" y="507"/>
                </a:moveTo>
                <a:lnTo>
                  <a:pt x="407" y="507"/>
                </a:lnTo>
                <a:lnTo>
                  <a:pt x="409" y="512"/>
                </a:lnTo>
                <a:lnTo>
                  <a:pt x="412" y="513"/>
                </a:lnTo>
                <a:lnTo>
                  <a:pt x="412" y="513"/>
                </a:lnTo>
                <a:lnTo>
                  <a:pt x="413" y="509"/>
                </a:lnTo>
                <a:lnTo>
                  <a:pt x="413" y="507"/>
                </a:lnTo>
                <a:lnTo>
                  <a:pt x="413" y="504"/>
                </a:lnTo>
                <a:lnTo>
                  <a:pt x="413" y="504"/>
                </a:lnTo>
                <a:lnTo>
                  <a:pt x="410" y="506"/>
                </a:lnTo>
                <a:lnTo>
                  <a:pt x="407" y="507"/>
                </a:lnTo>
                <a:lnTo>
                  <a:pt x="407" y="507"/>
                </a:lnTo>
                <a:close/>
                <a:moveTo>
                  <a:pt x="101" y="507"/>
                </a:moveTo>
                <a:lnTo>
                  <a:pt x="101" y="507"/>
                </a:lnTo>
                <a:lnTo>
                  <a:pt x="104" y="520"/>
                </a:lnTo>
                <a:lnTo>
                  <a:pt x="107" y="524"/>
                </a:lnTo>
                <a:lnTo>
                  <a:pt x="111" y="527"/>
                </a:lnTo>
                <a:lnTo>
                  <a:pt x="111" y="527"/>
                </a:lnTo>
                <a:lnTo>
                  <a:pt x="113" y="523"/>
                </a:lnTo>
                <a:lnTo>
                  <a:pt x="113" y="517"/>
                </a:lnTo>
                <a:lnTo>
                  <a:pt x="111" y="510"/>
                </a:lnTo>
                <a:lnTo>
                  <a:pt x="108" y="506"/>
                </a:lnTo>
                <a:lnTo>
                  <a:pt x="108" y="506"/>
                </a:lnTo>
                <a:lnTo>
                  <a:pt x="101" y="507"/>
                </a:lnTo>
                <a:lnTo>
                  <a:pt x="101" y="507"/>
                </a:lnTo>
                <a:close/>
                <a:moveTo>
                  <a:pt x="165" y="509"/>
                </a:moveTo>
                <a:lnTo>
                  <a:pt x="165" y="509"/>
                </a:lnTo>
                <a:lnTo>
                  <a:pt x="168" y="509"/>
                </a:lnTo>
                <a:lnTo>
                  <a:pt x="171" y="509"/>
                </a:lnTo>
                <a:lnTo>
                  <a:pt x="175" y="512"/>
                </a:lnTo>
                <a:lnTo>
                  <a:pt x="175" y="512"/>
                </a:lnTo>
                <a:lnTo>
                  <a:pt x="175" y="510"/>
                </a:lnTo>
                <a:lnTo>
                  <a:pt x="175" y="507"/>
                </a:lnTo>
                <a:lnTo>
                  <a:pt x="175" y="507"/>
                </a:lnTo>
                <a:lnTo>
                  <a:pt x="172" y="509"/>
                </a:lnTo>
                <a:lnTo>
                  <a:pt x="171" y="507"/>
                </a:lnTo>
                <a:lnTo>
                  <a:pt x="168" y="506"/>
                </a:lnTo>
                <a:lnTo>
                  <a:pt x="165" y="506"/>
                </a:lnTo>
                <a:lnTo>
                  <a:pt x="165" y="506"/>
                </a:lnTo>
                <a:lnTo>
                  <a:pt x="165" y="509"/>
                </a:lnTo>
                <a:lnTo>
                  <a:pt x="165" y="509"/>
                </a:lnTo>
                <a:close/>
                <a:moveTo>
                  <a:pt x="393" y="506"/>
                </a:moveTo>
                <a:lnTo>
                  <a:pt x="393" y="506"/>
                </a:lnTo>
                <a:lnTo>
                  <a:pt x="396" y="513"/>
                </a:lnTo>
                <a:lnTo>
                  <a:pt x="401" y="518"/>
                </a:lnTo>
                <a:lnTo>
                  <a:pt x="401" y="518"/>
                </a:lnTo>
                <a:lnTo>
                  <a:pt x="404" y="518"/>
                </a:lnTo>
                <a:lnTo>
                  <a:pt x="404" y="517"/>
                </a:lnTo>
                <a:lnTo>
                  <a:pt x="406" y="517"/>
                </a:lnTo>
                <a:lnTo>
                  <a:pt x="406" y="517"/>
                </a:lnTo>
                <a:lnTo>
                  <a:pt x="402" y="509"/>
                </a:lnTo>
                <a:lnTo>
                  <a:pt x="399" y="506"/>
                </a:lnTo>
                <a:lnTo>
                  <a:pt x="393" y="506"/>
                </a:lnTo>
                <a:lnTo>
                  <a:pt x="393" y="506"/>
                </a:lnTo>
                <a:close/>
                <a:moveTo>
                  <a:pt x="590" y="513"/>
                </a:moveTo>
                <a:lnTo>
                  <a:pt x="590" y="513"/>
                </a:lnTo>
                <a:lnTo>
                  <a:pt x="590" y="513"/>
                </a:lnTo>
                <a:lnTo>
                  <a:pt x="592" y="513"/>
                </a:lnTo>
                <a:lnTo>
                  <a:pt x="592" y="513"/>
                </a:lnTo>
                <a:lnTo>
                  <a:pt x="593" y="513"/>
                </a:lnTo>
                <a:lnTo>
                  <a:pt x="593" y="510"/>
                </a:lnTo>
                <a:lnTo>
                  <a:pt x="595" y="507"/>
                </a:lnTo>
                <a:lnTo>
                  <a:pt x="593" y="506"/>
                </a:lnTo>
                <a:lnTo>
                  <a:pt x="593" y="506"/>
                </a:lnTo>
                <a:lnTo>
                  <a:pt x="593" y="507"/>
                </a:lnTo>
                <a:lnTo>
                  <a:pt x="592" y="509"/>
                </a:lnTo>
                <a:lnTo>
                  <a:pt x="590" y="510"/>
                </a:lnTo>
                <a:lnTo>
                  <a:pt x="590" y="513"/>
                </a:lnTo>
                <a:lnTo>
                  <a:pt x="590" y="513"/>
                </a:lnTo>
                <a:close/>
                <a:moveTo>
                  <a:pt x="367" y="509"/>
                </a:moveTo>
                <a:lnTo>
                  <a:pt x="367" y="509"/>
                </a:lnTo>
                <a:lnTo>
                  <a:pt x="375" y="515"/>
                </a:lnTo>
                <a:lnTo>
                  <a:pt x="375" y="515"/>
                </a:lnTo>
                <a:lnTo>
                  <a:pt x="375" y="510"/>
                </a:lnTo>
                <a:lnTo>
                  <a:pt x="373" y="506"/>
                </a:lnTo>
                <a:lnTo>
                  <a:pt x="373" y="506"/>
                </a:lnTo>
                <a:lnTo>
                  <a:pt x="370" y="507"/>
                </a:lnTo>
                <a:lnTo>
                  <a:pt x="367" y="509"/>
                </a:lnTo>
                <a:lnTo>
                  <a:pt x="367" y="509"/>
                </a:lnTo>
                <a:close/>
                <a:moveTo>
                  <a:pt x="424" y="521"/>
                </a:moveTo>
                <a:lnTo>
                  <a:pt x="424" y="521"/>
                </a:lnTo>
                <a:lnTo>
                  <a:pt x="431" y="521"/>
                </a:lnTo>
                <a:lnTo>
                  <a:pt x="434" y="520"/>
                </a:lnTo>
                <a:lnTo>
                  <a:pt x="436" y="517"/>
                </a:lnTo>
                <a:lnTo>
                  <a:pt x="436" y="517"/>
                </a:lnTo>
                <a:lnTo>
                  <a:pt x="433" y="515"/>
                </a:lnTo>
                <a:lnTo>
                  <a:pt x="430" y="512"/>
                </a:lnTo>
                <a:lnTo>
                  <a:pt x="422" y="506"/>
                </a:lnTo>
                <a:lnTo>
                  <a:pt x="422" y="506"/>
                </a:lnTo>
                <a:lnTo>
                  <a:pt x="424" y="521"/>
                </a:lnTo>
                <a:lnTo>
                  <a:pt x="424" y="521"/>
                </a:lnTo>
                <a:close/>
                <a:moveTo>
                  <a:pt x="67" y="512"/>
                </a:moveTo>
                <a:lnTo>
                  <a:pt x="67" y="512"/>
                </a:lnTo>
                <a:lnTo>
                  <a:pt x="67" y="512"/>
                </a:lnTo>
                <a:lnTo>
                  <a:pt x="69" y="513"/>
                </a:lnTo>
                <a:lnTo>
                  <a:pt x="69" y="513"/>
                </a:lnTo>
                <a:lnTo>
                  <a:pt x="69" y="510"/>
                </a:lnTo>
                <a:lnTo>
                  <a:pt x="69" y="509"/>
                </a:lnTo>
                <a:lnTo>
                  <a:pt x="67" y="509"/>
                </a:lnTo>
                <a:lnTo>
                  <a:pt x="67" y="509"/>
                </a:lnTo>
                <a:lnTo>
                  <a:pt x="69" y="510"/>
                </a:lnTo>
                <a:lnTo>
                  <a:pt x="67" y="512"/>
                </a:lnTo>
                <a:lnTo>
                  <a:pt x="67" y="512"/>
                </a:lnTo>
                <a:close/>
                <a:moveTo>
                  <a:pt x="152" y="509"/>
                </a:moveTo>
                <a:lnTo>
                  <a:pt x="152" y="509"/>
                </a:lnTo>
                <a:lnTo>
                  <a:pt x="152" y="515"/>
                </a:lnTo>
                <a:lnTo>
                  <a:pt x="154" y="517"/>
                </a:lnTo>
                <a:lnTo>
                  <a:pt x="155" y="518"/>
                </a:lnTo>
                <a:lnTo>
                  <a:pt x="155" y="518"/>
                </a:lnTo>
                <a:lnTo>
                  <a:pt x="157" y="515"/>
                </a:lnTo>
                <a:lnTo>
                  <a:pt x="157" y="510"/>
                </a:lnTo>
                <a:lnTo>
                  <a:pt x="157" y="510"/>
                </a:lnTo>
                <a:lnTo>
                  <a:pt x="155" y="509"/>
                </a:lnTo>
                <a:lnTo>
                  <a:pt x="152" y="509"/>
                </a:lnTo>
                <a:lnTo>
                  <a:pt x="152" y="509"/>
                </a:lnTo>
                <a:close/>
                <a:moveTo>
                  <a:pt x="746" y="517"/>
                </a:moveTo>
                <a:lnTo>
                  <a:pt x="746" y="517"/>
                </a:lnTo>
                <a:lnTo>
                  <a:pt x="747" y="515"/>
                </a:lnTo>
                <a:lnTo>
                  <a:pt x="749" y="513"/>
                </a:lnTo>
                <a:lnTo>
                  <a:pt x="750" y="510"/>
                </a:lnTo>
                <a:lnTo>
                  <a:pt x="749" y="509"/>
                </a:lnTo>
                <a:lnTo>
                  <a:pt x="749" y="509"/>
                </a:lnTo>
                <a:lnTo>
                  <a:pt x="747" y="513"/>
                </a:lnTo>
                <a:lnTo>
                  <a:pt x="746" y="517"/>
                </a:lnTo>
                <a:lnTo>
                  <a:pt x="746" y="517"/>
                </a:lnTo>
                <a:close/>
                <a:moveTo>
                  <a:pt x="50" y="513"/>
                </a:moveTo>
                <a:lnTo>
                  <a:pt x="50" y="513"/>
                </a:lnTo>
                <a:lnTo>
                  <a:pt x="50" y="512"/>
                </a:lnTo>
                <a:lnTo>
                  <a:pt x="50" y="510"/>
                </a:lnTo>
                <a:lnTo>
                  <a:pt x="49" y="509"/>
                </a:lnTo>
                <a:lnTo>
                  <a:pt x="49" y="509"/>
                </a:lnTo>
                <a:lnTo>
                  <a:pt x="49" y="510"/>
                </a:lnTo>
                <a:lnTo>
                  <a:pt x="49" y="512"/>
                </a:lnTo>
                <a:lnTo>
                  <a:pt x="50" y="513"/>
                </a:lnTo>
                <a:lnTo>
                  <a:pt x="50" y="513"/>
                </a:lnTo>
                <a:close/>
                <a:moveTo>
                  <a:pt x="271" y="510"/>
                </a:moveTo>
                <a:lnTo>
                  <a:pt x="271" y="510"/>
                </a:lnTo>
                <a:lnTo>
                  <a:pt x="276" y="513"/>
                </a:lnTo>
                <a:lnTo>
                  <a:pt x="279" y="515"/>
                </a:lnTo>
                <a:lnTo>
                  <a:pt x="282" y="513"/>
                </a:lnTo>
                <a:lnTo>
                  <a:pt x="282" y="513"/>
                </a:lnTo>
                <a:lnTo>
                  <a:pt x="280" y="513"/>
                </a:lnTo>
                <a:lnTo>
                  <a:pt x="280" y="512"/>
                </a:lnTo>
                <a:lnTo>
                  <a:pt x="280" y="510"/>
                </a:lnTo>
                <a:lnTo>
                  <a:pt x="280" y="510"/>
                </a:lnTo>
                <a:lnTo>
                  <a:pt x="276" y="509"/>
                </a:lnTo>
                <a:lnTo>
                  <a:pt x="273" y="509"/>
                </a:lnTo>
                <a:lnTo>
                  <a:pt x="271" y="510"/>
                </a:lnTo>
                <a:lnTo>
                  <a:pt x="271" y="510"/>
                </a:lnTo>
                <a:close/>
                <a:moveTo>
                  <a:pt x="567" y="529"/>
                </a:moveTo>
                <a:lnTo>
                  <a:pt x="567" y="529"/>
                </a:lnTo>
                <a:lnTo>
                  <a:pt x="573" y="520"/>
                </a:lnTo>
                <a:lnTo>
                  <a:pt x="576" y="515"/>
                </a:lnTo>
                <a:lnTo>
                  <a:pt x="576" y="512"/>
                </a:lnTo>
                <a:lnTo>
                  <a:pt x="575" y="509"/>
                </a:lnTo>
                <a:lnTo>
                  <a:pt x="575" y="509"/>
                </a:lnTo>
                <a:lnTo>
                  <a:pt x="572" y="513"/>
                </a:lnTo>
                <a:lnTo>
                  <a:pt x="569" y="518"/>
                </a:lnTo>
                <a:lnTo>
                  <a:pt x="567" y="523"/>
                </a:lnTo>
                <a:lnTo>
                  <a:pt x="567" y="529"/>
                </a:lnTo>
                <a:lnTo>
                  <a:pt x="567" y="529"/>
                </a:lnTo>
                <a:close/>
                <a:moveTo>
                  <a:pt x="782" y="527"/>
                </a:moveTo>
                <a:lnTo>
                  <a:pt x="782" y="527"/>
                </a:lnTo>
                <a:lnTo>
                  <a:pt x="785" y="524"/>
                </a:lnTo>
                <a:lnTo>
                  <a:pt x="787" y="520"/>
                </a:lnTo>
                <a:lnTo>
                  <a:pt x="787" y="513"/>
                </a:lnTo>
                <a:lnTo>
                  <a:pt x="785" y="509"/>
                </a:lnTo>
                <a:lnTo>
                  <a:pt x="785" y="509"/>
                </a:lnTo>
                <a:lnTo>
                  <a:pt x="784" y="518"/>
                </a:lnTo>
                <a:lnTo>
                  <a:pt x="782" y="527"/>
                </a:lnTo>
                <a:lnTo>
                  <a:pt x="782" y="527"/>
                </a:lnTo>
                <a:close/>
                <a:moveTo>
                  <a:pt x="357" y="512"/>
                </a:moveTo>
                <a:lnTo>
                  <a:pt x="357" y="512"/>
                </a:lnTo>
                <a:lnTo>
                  <a:pt x="358" y="515"/>
                </a:lnTo>
                <a:lnTo>
                  <a:pt x="358" y="515"/>
                </a:lnTo>
                <a:lnTo>
                  <a:pt x="360" y="513"/>
                </a:lnTo>
                <a:lnTo>
                  <a:pt x="360" y="513"/>
                </a:lnTo>
                <a:lnTo>
                  <a:pt x="360" y="512"/>
                </a:lnTo>
                <a:lnTo>
                  <a:pt x="360" y="512"/>
                </a:lnTo>
                <a:lnTo>
                  <a:pt x="358" y="510"/>
                </a:lnTo>
                <a:lnTo>
                  <a:pt x="357" y="512"/>
                </a:lnTo>
                <a:lnTo>
                  <a:pt x="357" y="512"/>
                </a:lnTo>
                <a:close/>
                <a:moveTo>
                  <a:pt x="287" y="518"/>
                </a:moveTo>
                <a:lnTo>
                  <a:pt x="287" y="518"/>
                </a:lnTo>
                <a:lnTo>
                  <a:pt x="291" y="518"/>
                </a:lnTo>
                <a:lnTo>
                  <a:pt x="296" y="520"/>
                </a:lnTo>
                <a:lnTo>
                  <a:pt x="296" y="520"/>
                </a:lnTo>
                <a:lnTo>
                  <a:pt x="294" y="517"/>
                </a:lnTo>
                <a:lnTo>
                  <a:pt x="293" y="513"/>
                </a:lnTo>
                <a:lnTo>
                  <a:pt x="290" y="512"/>
                </a:lnTo>
                <a:lnTo>
                  <a:pt x="285" y="512"/>
                </a:lnTo>
                <a:lnTo>
                  <a:pt x="285" y="512"/>
                </a:lnTo>
                <a:lnTo>
                  <a:pt x="287" y="518"/>
                </a:lnTo>
                <a:lnTo>
                  <a:pt x="287" y="518"/>
                </a:lnTo>
                <a:close/>
                <a:moveTo>
                  <a:pt x="453" y="515"/>
                </a:moveTo>
                <a:lnTo>
                  <a:pt x="453" y="515"/>
                </a:lnTo>
                <a:lnTo>
                  <a:pt x="454" y="515"/>
                </a:lnTo>
                <a:lnTo>
                  <a:pt x="456" y="515"/>
                </a:lnTo>
                <a:lnTo>
                  <a:pt x="456" y="515"/>
                </a:lnTo>
                <a:lnTo>
                  <a:pt x="456" y="515"/>
                </a:lnTo>
                <a:lnTo>
                  <a:pt x="456" y="515"/>
                </a:lnTo>
                <a:lnTo>
                  <a:pt x="459" y="523"/>
                </a:lnTo>
                <a:lnTo>
                  <a:pt x="459" y="523"/>
                </a:lnTo>
                <a:lnTo>
                  <a:pt x="462" y="523"/>
                </a:lnTo>
                <a:lnTo>
                  <a:pt x="462" y="521"/>
                </a:lnTo>
                <a:lnTo>
                  <a:pt x="462" y="517"/>
                </a:lnTo>
                <a:lnTo>
                  <a:pt x="457" y="512"/>
                </a:lnTo>
                <a:lnTo>
                  <a:pt x="457" y="512"/>
                </a:lnTo>
                <a:lnTo>
                  <a:pt x="456" y="512"/>
                </a:lnTo>
                <a:lnTo>
                  <a:pt x="454" y="513"/>
                </a:lnTo>
                <a:lnTo>
                  <a:pt x="453" y="513"/>
                </a:lnTo>
                <a:lnTo>
                  <a:pt x="453" y="515"/>
                </a:lnTo>
                <a:lnTo>
                  <a:pt x="453" y="515"/>
                </a:lnTo>
                <a:close/>
                <a:moveTo>
                  <a:pt x="620" y="521"/>
                </a:moveTo>
                <a:lnTo>
                  <a:pt x="620" y="521"/>
                </a:lnTo>
                <a:lnTo>
                  <a:pt x="624" y="515"/>
                </a:lnTo>
                <a:lnTo>
                  <a:pt x="622" y="512"/>
                </a:lnTo>
                <a:lnTo>
                  <a:pt x="622" y="512"/>
                </a:lnTo>
                <a:lnTo>
                  <a:pt x="620" y="515"/>
                </a:lnTo>
                <a:lnTo>
                  <a:pt x="620" y="518"/>
                </a:lnTo>
                <a:lnTo>
                  <a:pt x="620" y="521"/>
                </a:lnTo>
                <a:lnTo>
                  <a:pt x="620" y="521"/>
                </a:lnTo>
                <a:close/>
                <a:moveTo>
                  <a:pt x="631" y="520"/>
                </a:moveTo>
                <a:lnTo>
                  <a:pt x="631" y="520"/>
                </a:lnTo>
                <a:lnTo>
                  <a:pt x="634" y="515"/>
                </a:lnTo>
                <a:lnTo>
                  <a:pt x="636" y="513"/>
                </a:lnTo>
                <a:lnTo>
                  <a:pt x="636" y="512"/>
                </a:lnTo>
                <a:lnTo>
                  <a:pt x="636" y="512"/>
                </a:lnTo>
                <a:lnTo>
                  <a:pt x="634" y="513"/>
                </a:lnTo>
                <a:lnTo>
                  <a:pt x="633" y="515"/>
                </a:lnTo>
                <a:lnTo>
                  <a:pt x="631" y="517"/>
                </a:lnTo>
                <a:lnTo>
                  <a:pt x="631" y="520"/>
                </a:lnTo>
                <a:lnTo>
                  <a:pt x="631" y="520"/>
                </a:lnTo>
                <a:close/>
                <a:moveTo>
                  <a:pt x="142" y="513"/>
                </a:moveTo>
                <a:lnTo>
                  <a:pt x="142" y="513"/>
                </a:lnTo>
                <a:lnTo>
                  <a:pt x="142" y="517"/>
                </a:lnTo>
                <a:lnTo>
                  <a:pt x="142" y="517"/>
                </a:lnTo>
                <a:lnTo>
                  <a:pt x="148" y="518"/>
                </a:lnTo>
                <a:lnTo>
                  <a:pt x="148" y="518"/>
                </a:lnTo>
                <a:lnTo>
                  <a:pt x="146" y="512"/>
                </a:lnTo>
                <a:lnTo>
                  <a:pt x="146" y="512"/>
                </a:lnTo>
                <a:lnTo>
                  <a:pt x="143" y="512"/>
                </a:lnTo>
                <a:lnTo>
                  <a:pt x="142" y="513"/>
                </a:lnTo>
                <a:lnTo>
                  <a:pt x="142" y="513"/>
                </a:lnTo>
                <a:close/>
                <a:moveTo>
                  <a:pt x="197" y="518"/>
                </a:moveTo>
                <a:lnTo>
                  <a:pt x="197" y="518"/>
                </a:lnTo>
                <a:lnTo>
                  <a:pt x="201" y="517"/>
                </a:lnTo>
                <a:lnTo>
                  <a:pt x="204" y="517"/>
                </a:lnTo>
                <a:lnTo>
                  <a:pt x="206" y="515"/>
                </a:lnTo>
                <a:lnTo>
                  <a:pt x="206" y="515"/>
                </a:lnTo>
                <a:lnTo>
                  <a:pt x="197" y="512"/>
                </a:lnTo>
                <a:lnTo>
                  <a:pt x="197" y="512"/>
                </a:lnTo>
                <a:lnTo>
                  <a:pt x="195" y="515"/>
                </a:lnTo>
                <a:lnTo>
                  <a:pt x="197" y="518"/>
                </a:lnTo>
                <a:lnTo>
                  <a:pt x="197" y="518"/>
                </a:lnTo>
                <a:close/>
                <a:moveTo>
                  <a:pt x="384" y="515"/>
                </a:moveTo>
                <a:lnTo>
                  <a:pt x="384" y="515"/>
                </a:lnTo>
                <a:lnTo>
                  <a:pt x="386" y="521"/>
                </a:lnTo>
                <a:lnTo>
                  <a:pt x="386" y="521"/>
                </a:lnTo>
                <a:lnTo>
                  <a:pt x="393" y="521"/>
                </a:lnTo>
                <a:lnTo>
                  <a:pt x="393" y="521"/>
                </a:lnTo>
                <a:lnTo>
                  <a:pt x="393" y="517"/>
                </a:lnTo>
                <a:lnTo>
                  <a:pt x="390" y="513"/>
                </a:lnTo>
                <a:lnTo>
                  <a:pt x="386" y="513"/>
                </a:lnTo>
                <a:lnTo>
                  <a:pt x="384" y="513"/>
                </a:lnTo>
                <a:lnTo>
                  <a:pt x="384" y="515"/>
                </a:lnTo>
                <a:lnTo>
                  <a:pt x="384" y="515"/>
                </a:lnTo>
                <a:close/>
                <a:moveTo>
                  <a:pt x="488" y="515"/>
                </a:moveTo>
                <a:lnTo>
                  <a:pt x="488" y="515"/>
                </a:lnTo>
                <a:lnTo>
                  <a:pt x="489" y="515"/>
                </a:lnTo>
                <a:lnTo>
                  <a:pt x="491" y="512"/>
                </a:lnTo>
                <a:lnTo>
                  <a:pt x="491" y="512"/>
                </a:lnTo>
                <a:lnTo>
                  <a:pt x="488" y="513"/>
                </a:lnTo>
                <a:lnTo>
                  <a:pt x="488" y="515"/>
                </a:lnTo>
                <a:lnTo>
                  <a:pt x="488" y="515"/>
                </a:lnTo>
                <a:close/>
                <a:moveTo>
                  <a:pt x="509" y="521"/>
                </a:moveTo>
                <a:lnTo>
                  <a:pt x="509" y="521"/>
                </a:lnTo>
                <a:lnTo>
                  <a:pt x="511" y="521"/>
                </a:lnTo>
                <a:lnTo>
                  <a:pt x="512" y="521"/>
                </a:lnTo>
                <a:lnTo>
                  <a:pt x="512" y="521"/>
                </a:lnTo>
                <a:lnTo>
                  <a:pt x="511" y="515"/>
                </a:lnTo>
                <a:lnTo>
                  <a:pt x="508" y="512"/>
                </a:lnTo>
                <a:lnTo>
                  <a:pt x="508" y="512"/>
                </a:lnTo>
                <a:lnTo>
                  <a:pt x="508" y="515"/>
                </a:lnTo>
                <a:lnTo>
                  <a:pt x="508" y="517"/>
                </a:lnTo>
                <a:lnTo>
                  <a:pt x="509" y="521"/>
                </a:lnTo>
                <a:lnTo>
                  <a:pt x="509" y="521"/>
                </a:lnTo>
                <a:close/>
                <a:moveTo>
                  <a:pt x="30" y="518"/>
                </a:moveTo>
                <a:lnTo>
                  <a:pt x="30" y="518"/>
                </a:lnTo>
                <a:lnTo>
                  <a:pt x="32" y="517"/>
                </a:lnTo>
                <a:lnTo>
                  <a:pt x="33" y="513"/>
                </a:lnTo>
                <a:lnTo>
                  <a:pt x="33" y="513"/>
                </a:lnTo>
                <a:lnTo>
                  <a:pt x="29" y="513"/>
                </a:lnTo>
                <a:lnTo>
                  <a:pt x="29" y="513"/>
                </a:lnTo>
                <a:lnTo>
                  <a:pt x="30" y="517"/>
                </a:lnTo>
                <a:lnTo>
                  <a:pt x="30" y="518"/>
                </a:lnTo>
                <a:lnTo>
                  <a:pt x="30" y="518"/>
                </a:lnTo>
                <a:close/>
                <a:moveTo>
                  <a:pt x="346" y="513"/>
                </a:moveTo>
                <a:lnTo>
                  <a:pt x="346" y="513"/>
                </a:lnTo>
                <a:lnTo>
                  <a:pt x="348" y="517"/>
                </a:lnTo>
                <a:lnTo>
                  <a:pt x="349" y="518"/>
                </a:lnTo>
                <a:lnTo>
                  <a:pt x="352" y="518"/>
                </a:lnTo>
                <a:lnTo>
                  <a:pt x="354" y="517"/>
                </a:lnTo>
                <a:lnTo>
                  <a:pt x="354" y="517"/>
                </a:lnTo>
                <a:lnTo>
                  <a:pt x="352" y="513"/>
                </a:lnTo>
                <a:lnTo>
                  <a:pt x="352" y="513"/>
                </a:lnTo>
                <a:lnTo>
                  <a:pt x="346" y="513"/>
                </a:lnTo>
                <a:lnTo>
                  <a:pt x="346" y="513"/>
                </a:lnTo>
                <a:close/>
                <a:moveTo>
                  <a:pt x="361" y="518"/>
                </a:moveTo>
                <a:lnTo>
                  <a:pt x="361" y="518"/>
                </a:lnTo>
                <a:lnTo>
                  <a:pt x="363" y="518"/>
                </a:lnTo>
                <a:lnTo>
                  <a:pt x="363" y="517"/>
                </a:lnTo>
                <a:lnTo>
                  <a:pt x="363" y="513"/>
                </a:lnTo>
                <a:lnTo>
                  <a:pt x="361" y="513"/>
                </a:lnTo>
                <a:lnTo>
                  <a:pt x="361" y="513"/>
                </a:lnTo>
                <a:lnTo>
                  <a:pt x="361" y="515"/>
                </a:lnTo>
                <a:lnTo>
                  <a:pt x="361" y="518"/>
                </a:lnTo>
                <a:lnTo>
                  <a:pt x="361" y="518"/>
                </a:lnTo>
                <a:close/>
                <a:moveTo>
                  <a:pt x="241" y="521"/>
                </a:moveTo>
                <a:lnTo>
                  <a:pt x="241" y="521"/>
                </a:lnTo>
                <a:lnTo>
                  <a:pt x="242" y="521"/>
                </a:lnTo>
                <a:lnTo>
                  <a:pt x="244" y="523"/>
                </a:lnTo>
                <a:lnTo>
                  <a:pt x="244" y="523"/>
                </a:lnTo>
                <a:lnTo>
                  <a:pt x="245" y="524"/>
                </a:lnTo>
                <a:lnTo>
                  <a:pt x="245" y="524"/>
                </a:lnTo>
                <a:lnTo>
                  <a:pt x="247" y="524"/>
                </a:lnTo>
                <a:lnTo>
                  <a:pt x="248" y="524"/>
                </a:lnTo>
                <a:lnTo>
                  <a:pt x="248" y="524"/>
                </a:lnTo>
                <a:lnTo>
                  <a:pt x="252" y="524"/>
                </a:lnTo>
                <a:lnTo>
                  <a:pt x="253" y="523"/>
                </a:lnTo>
                <a:lnTo>
                  <a:pt x="256" y="523"/>
                </a:lnTo>
                <a:lnTo>
                  <a:pt x="259" y="523"/>
                </a:lnTo>
                <a:lnTo>
                  <a:pt x="259" y="523"/>
                </a:lnTo>
                <a:lnTo>
                  <a:pt x="259" y="520"/>
                </a:lnTo>
                <a:lnTo>
                  <a:pt x="258" y="517"/>
                </a:lnTo>
                <a:lnTo>
                  <a:pt x="256" y="513"/>
                </a:lnTo>
                <a:lnTo>
                  <a:pt x="256" y="513"/>
                </a:lnTo>
                <a:lnTo>
                  <a:pt x="252" y="515"/>
                </a:lnTo>
                <a:lnTo>
                  <a:pt x="247" y="517"/>
                </a:lnTo>
                <a:lnTo>
                  <a:pt x="241" y="521"/>
                </a:lnTo>
                <a:lnTo>
                  <a:pt x="241" y="521"/>
                </a:lnTo>
                <a:close/>
                <a:moveTo>
                  <a:pt x="552" y="527"/>
                </a:moveTo>
                <a:lnTo>
                  <a:pt x="552" y="527"/>
                </a:lnTo>
                <a:lnTo>
                  <a:pt x="552" y="520"/>
                </a:lnTo>
                <a:lnTo>
                  <a:pt x="549" y="513"/>
                </a:lnTo>
                <a:lnTo>
                  <a:pt x="549" y="513"/>
                </a:lnTo>
                <a:lnTo>
                  <a:pt x="549" y="521"/>
                </a:lnTo>
                <a:lnTo>
                  <a:pt x="550" y="526"/>
                </a:lnTo>
                <a:lnTo>
                  <a:pt x="552" y="527"/>
                </a:lnTo>
                <a:lnTo>
                  <a:pt x="552" y="527"/>
                </a:lnTo>
                <a:close/>
                <a:moveTo>
                  <a:pt x="64" y="521"/>
                </a:moveTo>
                <a:lnTo>
                  <a:pt x="64" y="521"/>
                </a:lnTo>
                <a:lnTo>
                  <a:pt x="62" y="517"/>
                </a:lnTo>
                <a:lnTo>
                  <a:pt x="59" y="513"/>
                </a:lnTo>
                <a:lnTo>
                  <a:pt x="59" y="513"/>
                </a:lnTo>
                <a:lnTo>
                  <a:pt x="61" y="518"/>
                </a:lnTo>
                <a:lnTo>
                  <a:pt x="61" y="520"/>
                </a:lnTo>
                <a:lnTo>
                  <a:pt x="64" y="521"/>
                </a:lnTo>
                <a:lnTo>
                  <a:pt x="64" y="521"/>
                </a:lnTo>
                <a:close/>
                <a:moveTo>
                  <a:pt x="169" y="520"/>
                </a:moveTo>
                <a:lnTo>
                  <a:pt x="169" y="520"/>
                </a:lnTo>
                <a:lnTo>
                  <a:pt x="175" y="520"/>
                </a:lnTo>
                <a:lnTo>
                  <a:pt x="175" y="520"/>
                </a:lnTo>
                <a:lnTo>
                  <a:pt x="175" y="517"/>
                </a:lnTo>
                <a:lnTo>
                  <a:pt x="172" y="517"/>
                </a:lnTo>
                <a:lnTo>
                  <a:pt x="166" y="513"/>
                </a:lnTo>
                <a:lnTo>
                  <a:pt x="166" y="513"/>
                </a:lnTo>
                <a:lnTo>
                  <a:pt x="168" y="517"/>
                </a:lnTo>
                <a:lnTo>
                  <a:pt x="169" y="520"/>
                </a:lnTo>
                <a:lnTo>
                  <a:pt x="169" y="520"/>
                </a:lnTo>
                <a:close/>
                <a:moveTo>
                  <a:pt x="306" y="518"/>
                </a:moveTo>
                <a:lnTo>
                  <a:pt x="306" y="518"/>
                </a:lnTo>
                <a:lnTo>
                  <a:pt x="305" y="515"/>
                </a:lnTo>
                <a:lnTo>
                  <a:pt x="302" y="513"/>
                </a:lnTo>
                <a:lnTo>
                  <a:pt x="302" y="513"/>
                </a:lnTo>
                <a:lnTo>
                  <a:pt x="302" y="518"/>
                </a:lnTo>
                <a:lnTo>
                  <a:pt x="303" y="518"/>
                </a:lnTo>
                <a:lnTo>
                  <a:pt x="306" y="518"/>
                </a:lnTo>
                <a:lnTo>
                  <a:pt x="306" y="518"/>
                </a:lnTo>
                <a:close/>
                <a:moveTo>
                  <a:pt x="663" y="529"/>
                </a:moveTo>
                <a:lnTo>
                  <a:pt x="663" y="529"/>
                </a:lnTo>
                <a:lnTo>
                  <a:pt x="669" y="523"/>
                </a:lnTo>
                <a:lnTo>
                  <a:pt x="671" y="518"/>
                </a:lnTo>
                <a:lnTo>
                  <a:pt x="671" y="513"/>
                </a:lnTo>
                <a:lnTo>
                  <a:pt x="671" y="513"/>
                </a:lnTo>
                <a:lnTo>
                  <a:pt x="669" y="518"/>
                </a:lnTo>
                <a:lnTo>
                  <a:pt x="666" y="523"/>
                </a:lnTo>
                <a:lnTo>
                  <a:pt x="665" y="526"/>
                </a:lnTo>
                <a:lnTo>
                  <a:pt x="663" y="529"/>
                </a:lnTo>
                <a:lnTo>
                  <a:pt x="663" y="529"/>
                </a:lnTo>
                <a:close/>
                <a:moveTo>
                  <a:pt x="270" y="520"/>
                </a:moveTo>
                <a:lnTo>
                  <a:pt x="270" y="520"/>
                </a:lnTo>
                <a:lnTo>
                  <a:pt x="274" y="520"/>
                </a:lnTo>
                <a:lnTo>
                  <a:pt x="276" y="518"/>
                </a:lnTo>
                <a:lnTo>
                  <a:pt x="276" y="518"/>
                </a:lnTo>
                <a:lnTo>
                  <a:pt x="273" y="517"/>
                </a:lnTo>
                <a:lnTo>
                  <a:pt x="270" y="515"/>
                </a:lnTo>
                <a:lnTo>
                  <a:pt x="268" y="515"/>
                </a:lnTo>
                <a:lnTo>
                  <a:pt x="268" y="515"/>
                </a:lnTo>
                <a:lnTo>
                  <a:pt x="270" y="518"/>
                </a:lnTo>
                <a:lnTo>
                  <a:pt x="270" y="520"/>
                </a:lnTo>
                <a:lnTo>
                  <a:pt x="270" y="520"/>
                </a:lnTo>
                <a:close/>
                <a:moveTo>
                  <a:pt x="656" y="526"/>
                </a:moveTo>
                <a:lnTo>
                  <a:pt x="656" y="526"/>
                </a:lnTo>
                <a:lnTo>
                  <a:pt x="657" y="524"/>
                </a:lnTo>
                <a:lnTo>
                  <a:pt x="657" y="521"/>
                </a:lnTo>
                <a:lnTo>
                  <a:pt x="657" y="515"/>
                </a:lnTo>
                <a:lnTo>
                  <a:pt x="657" y="515"/>
                </a:lnTo>
                <a:lnTo>
                  <a:pt x="656" y="517"/>
                </a:lnTo>
                <a:lnTo>
                  <a:pt x="656" y="520"/>
                </a:lnTo>
                <a:lnTo>
                  <a:pt x="656" y="526"/>
                </a:lnTo>
                <a:lnTo>
                  <a:pt x="656" y="526"/>
                </a:lnTo>
                <a:close/>
                <a:moveTo>
                  <a:pt x="541" y="530"/>
                </a:moveTo>
                <a:lnTo>
                  <a:pt x="541" y="530"/>
                </a:lnTo>
                <a:lnTo>
                  <a:pt x="541" y="523"/>
                </a:lnTo>
                <a:lnTo>
                  <a:pt x="541" y="520"/>
                </a:lnTo>
                <a:lnTo>
                  <a:pt x="538" y="517"/>
                </a:lnTo>
                <a:lnTo>
                  <a:pt x="538" y="517"/>
                </a:lnTo>
                <a:lnTo>
                  <a:pt x="537" y="524"/>
                </a:lnTo>
                <a:lnTo>
                  <a:pt x="537" y="529"/>
                </a:lnTo>
                <a:lnTo>
                  <a:pt x="538" y="529"/>
                </a:lnTo>
                <a:lnTo>
                  <a:pt x="541" y="530"/>
                </a:lnTo>
                <a:lnTo>
                  <a:pt x="541" y="530"/>
                </a:lnTo>
                <a:close/>
                <a:moveTo>
                  <a:pt x="578" y="541"/>
                </a:moveTo>
                <a:lnTo>
                  <a:pt x="578" y="541"/>
                </a:lnTo>
                <a:lnTo>
                  <a:pt x="582" y="541"/>
                </a:lnTo>
                <a:lnTo>
                  <a:pt x="588" y="542"/>
                </a:lnTo>
                <a:lnTo>
                  <a:pt x="588" y="542"/>
                </a:lnTo>
                <a:lnTo>
                  <a:pt x="588" y="530"/>
                </a:lnTo>
                <a:lnTo>
                  <a:pt x="592" y="520"/>
                </a:lnTo>
                <a:lnTo>
                  <a:pt x="592" y="520"/>
                </a:lnTo>
                <a:lnTo>
                  <a:pt x="587" y="518"/>
                </a:lnTo>
                <a:lnTo>
                  <a:pt x="585" y="518"/>
                </a:lnTo>
                <a:lnTo>
                  <a:pt x="582" y="520"/>
                </a:lnTo>
                <a:lnTo>
                  <a:pt x="581" y="523"/>
                </a:lnTo>
                <a:lnTo>
                  <a:pt x="579" y="532"/>
                </a:lnTo>
                <a:lnTo>
                  <a:pt x="578" y="541"/>
                </a:lnTo>
                <a:lnTo>
                  <a:pt x="578" y="541"/>
                </a:lnTo>
                <a:close/>
                <a:moveTo>
                  <a:pt x="607" y="524"/>
                </a:moveTo>
                <a:lnTo>
                  <a:pt x="607" y="524"/>
                </a:lnTo>
                <a:lnTo>
                  <a:pt x="608" y="521"/>
                </a:lnTo>
                <a:lnTo>
                  <a:pt x="608" y="518"/>
                </a:lnTo>
                <a:lnTo>
                  <a:pt x="608" y="517"/>
                </a:lnTo>
                <a:lnTo>
                  <a:pt x="608" y="517"/>
                </a:lnTo>
                <a:lnTo>
                  <a:pt x="607" y="521"/>
                </a:lnTo>
                <a:lnTo>
                  <a:pt x="607" y="524"/>
                </a:lnTo>
                <a:lnTo>
                  <a:pt x="607" y="524"/>
                </a:lnTo>
                <a:close/>
                <a:moveTo>
                  <a:pt x="688" y="524"/>
                </a:moveTo>
                <a:lnTo>
                  <a:pt x="688" y="524"/>
                </a:lnTo>
                <a:lnTo>
                  <a:pt x="689" y="524"/>
                </a:lnTo>
                <a:lnTo>
                  <a:pt x="691" y="521"/>
                </a:lnTo>
                <a:lnTo>
                  <a:pt x="689" y="517"/>
                </a:lnTo>
                <a:lnTo>
                  <a:pt x="689" y="517"/>
                </a:lnTo>
                <a:lnTo>
                  <a:pt x="688" y="520"/>
                </a:lnTo>
                <a:lnTo>
                  <a:pt x="688" y="524"/>
                </a:lnTo>
                <a:lnTo>
                  <a:pt x="688" y="524"/>
                </a:lnTo>
                <a:close/>
                <a:moveTo>
                  <a:pt x="636" y="550"/>
                </a:moveTo>
                <a:lnTo>
                  <a:pt x="636" y="550"/>
                </a:lnTo>
                <a:lnTo>
                  <a:pt x="639" y="549"/>
                </a:lnTo>
                <a:lnTo>
                  <a:pt x="642" y="544"/>
                </a:lnTo>
                <a:lnTo>
                  <a:pt x="645" y="536"/>
                </a:lnTo>
                <a:lnTo>
                  <a:pt x="648" y="517"/>
                </a:lnTo>
                <a:lnTo>
                  <a:pt x="648" y="517"/>
                </a:lnTo>
                <a:lnTo>
                  <a:pt x="642" y="524"/>
                </a:lnTo>
                <a:lnTo>
                  <a:pt x="637" y="532"/>
                </a:lnTo>
                <a:lnTo>
                  <a:pt x="634" y="535"/>
                </a:lnTo>
                <a:lnTo>
                  <a:pt x="634" y="539"/>
                </a:lnTo>
                <a:lnTo>
                  <a:pt x="634" y="544"/>
                </a:lnTo>
                <a:lnTo>
                  <a:pt x="636" y="550"/>
                </a:lnTo>
                <a:lnTo>
                  <a:pt x="636" y="550"/>
                </a:lnTo>
                <a:close/>
                <a:moveTo>
                  <a:pt x="444" y="520"/>
                </a:moveTo>
                <a:lnTo>
                  <a:pt x="444" y="520"/>
                </a:lnTo>
                <a:lnTo>
                  <a:pt x="444" y="521"/>
                </a:lnTo>
                <a:lnTo>
                  <a:pt x="445" y="524"/>
                </a:lnTo>
                <a:lnTo>
                  <a:pt x="447" y="526"/>
                </a:lnTo>
                <a:lnTo>
                  <a:pt x="447" y="527"/>
                </a:lnTo>
                <a:lnTo>
                  <a:pt x="447" y="527"/>
                </a:lnTo>
                <a:lnTo>
                  <a:pt x="453" y="527"/>
                </a:lnTo>
                <a:lnTo>
                  <a:pt x="453" y="527"/>
                </a:lnTo>
                <a:lnTo>
                  <a:pt x="451" y="523"/>
                </a:lnTo>
                <a:lnTo>
                  <a:pt x="450" y="518"/>
                </a:lnTo>
                <a:lnTo>
                  <a:pt x="450" y="518"/>
                </a:lnTo>
                <a:lnTo>
                  <a:pt x="447" y="518"/>
                </a:lnTo>
                <a:lnTo>
                  <a:pt x="444" y="520"/>
                </a:lnTo>
                <a:lnTo>
                  <a:pt x="444" y="520"/>
                </a:lnTo>
                <a:close/>
                <a:moveTo>
                  <a:pt x="73" y="526"/>
                </a:moveTo>
                <a:lnTo>
                  <a:pt x="73" y="526"/>
                </a:lnTo>
                <a:lnTo>
                  <a:pt x="72" y="521"/>
                </a:lnTo>
                <a:lnTo>
                  <a:pt x="69" y="520"/>
                </a:lnTo>
                <a:lnTo>
                  <a:pt x="69" y="520"/>
                </a:lnTo>
                <a:lnTo>
                  <a:pt x="70" y="523"/>
                </a:lnTo>
                <a:lnTo>
                  <a:pt x="72" y="524"/>
                </a:lnTo>
                <a:lnTo>
                  <a:pt x="73" y="526"/>
                </a:lnTo>
                <a:lnTo>
                  <a:pt x="73" y="526"/>
                </a:lnTo>
                <a:close/>
                <a:moveTo>
                  <a:pt x="58" y="539"/>
                </a:moveTo>
                <a:lnTo>
                  <a:pt x="58" y="539"/>
                </a:lnTo>
                <a:lnTo>
                  <a:pt x="56" y="533"/>
                </a:lnTo>
                <a:lnTo>
                  <a:pt x="55" y="527"/>
                </a:lnTo>
                <a:lnTo>
                  <a:pt x="52" y="521"/>
                </a:lnTo>
                <a:lnTo>
                  <a:pt x="49" y="520"/>
                </a:lnTo>
                <a:lnTo>
                  <a:pt x="46" y="520"/>
                </a:lnTo>
                <a:lnTo>
                  <a:pt x="46" y="520"/>
                </a:lnTo>
                <a:lnTo>
                  <a:pt x="46" y="524"/>
                </a:lnTo>
                <a:lnTo>
                  <a:pt x="46" y="527"/>
                </a:lnTo>
                <a:lnTo>
                  <a:pt x="49" y="532"/>
                </a:lnTo>
                <a:lnTo>
                  <a:pt x="53" y="536"/>
                </a:lnTo>
                <a:lnTo>
                  <a:pt x="58" y="539"/>
                </a:lnTo>
                <a:lnTo>
                  <a:pt x="58" y="539"/>
                </a:lnTo>
                <a:close/>
                <a:moveTo>
                  <a:pt x="195" y="523"/>
                </a:moveTo>
                <a:lnTo>
                  <a:pt x="195" y="523"/>
                </a:lnTo>
                <a:lnTo>
                  <a:pt x="197" y="527"/>
                </a:lnTo>
                <a:lnTo>
                  <a:pt x="200" y="530"/>
                </a:lnTo>
                <a:lnTo>
                  <a:pt x="203" y="533"/>
                </a:lnTo>
                <a:lnTo>
                  <a:pt x="207" y="535"/>
                </a:lnTo>
                <a:lnTo>
                  <a:pt x="207" y="535"/>
                </a:lnTo>
                <a:lnTo>
                  <a:pt x="207" y="527"/>
                </a:lnTo>
                <a:lnTo>
                  <a:pt x="207" y="521"/>
                </a:lnTo>
                <a:lnTo>
                  <a:pt x="207" y="521"/>
                </a:lnTo>
                <a:lnTo>
                  <a:pt x="201" y="521"/>
                </a:lnTo>
                <a:lnTo>
                  <a:pt x="198" y="521"/>
                </a:lnTo>
                <a:lnTo>
                  <a:pt x="195" y="523"/>
                </a:lnTo>
                <a:lnTo>
                  <a:pt x="195" y="523"/>
                </a:lnTo>
                <a:close/>
                <a:moveTo>
                  <a:pt x="213" y="533"/>
                </a:moveTo>
                <a:lnTo>
                  <a:pt x="213" y="533"/>
                </a:lnTo>
                <a:lnTo>
                  <a:pt x="216" y="533"/>
                </a:lnTo>
                <a:lnTo>
                  <a:pt x="219" y="533"/>
                </a:lnTo>
                <a:lnTo>
                  <a:pt x="219" y="533"/>
                </a:lnTo>
                <a:lnTo>
                  <a:pt x="216" y="527"/>
                </a:lnTo>
                <a:lnTo>
                  <a:pt x="213" y="521"/>
                </a:lnTo>
                <a:lnTo>
                  <a:pt x="213" y="521"/>
                </a:lnTo>
                <a:lnTo>
                  <a:pt x="212" y="527"/>
                </a:lnTo>
                <a:lnTo>
                  <a:pt x="213" y="533"/>
                </a:lnTo>
                <a:lnTo>
                  <a:pt x="213" y="533"/>
                </a:lnTo>
                <a:close/>
                <a:moveTo>
                  <a:pt x="345" y="523"/>
                </a:moveTo>
                <a:lnTo>
                  <a:pt x="345" y="523"/>
                </a:lnTo>
                <a:lnTo>
                  <a:pt x="343" y="521"/>
                </a:lnTo>
                <a:lnTo>
                  <a:pt x="340" y="521"/>
                </a:lnTo>
                <a:lnTo>
                  <a:pt x="340" y="521"/>
                </a:lnTo>
                <a:lnTo>
                  <a:pt x="340" y="523"/>
                </a:lnTo>
                <a:lnTo>
                  <a:pt x="341" y="523"/>
                </a:lnTo>
                <a:lnTo>
                  <a:pt x="345" y="523"/>
                </a:lnTo>
                <a:lnTo>
                  <a:pt x="345" y="523"/>
                </a:lnTo>
                <a:lnTo>
                  <a:pt x="345" y="523"/>
                </a:lnTo>
                <a:close/>
                <a:moveTo>
                  <a:pt x="120" y="524"/>
                </a:moveTo>
                <a:lnTo>
                  <a:pt x="120" y="524"/>
                </a:lnTo>
                <a:lnTo>
                  <a:pt x="123" y="533"/>
                </a:lnTo>
                <a:lnTo>
                  <a:pt x="123" y="533"/>
                </a:lnTo>
                <a:lnTo>
                  <a:pt x="126" y="535"/>
                </a:lnTo>
                <a:lnTo>
                  <a:pt x="130" y="535"/>
                </a:lnTo>
                <a:lnTo>
                  <a:pt x="130" y="535"/>
                </a:lnTo>
                <a:lnTo>
                  <a:pt x="130" y="529"/>
                </a:lnTo>
                <a:lnTo>
                  <a:pt x="128" y="524"/>
                </a:lnTo>
                <a:lnTo>
                  <a:pt x="126" y="523"/>
                </a:lnTo>
                <a:lnTo>
                  <a:pt x="125" y="523"/>
                </a:lnTo>
                <a:lnTo>
                  <a:pt x="123" y="523"/>
                </a:lnTo>
                <a:lnTo>
                  <a:pt x="120" y="524"/>
                </a:lnTo>
                <a:lnTo>
                  <a:pt x="120" y="524"/>
                </a:lnTo>
                <a:close/>
                <a:moveTo>
                  <a:pt x="137" y="536"/>
                </a:moveTo>
                <a:lnTo>
                  <a:pt x="137" y="536"/>
                </a:lnTo>
                <a:lnTo>
                  <a:pt x="137" y="530"/>
                </a:lnTo>
                <a:lnTo>
                  <a:pt x="137" y="523"/>
                </a:lnTo>
                <a:lnTo>
                  <a:pt x="137" y="523"/>
                </a:lnTo>
                <a:lnTo>
                  <a:pt x="136" y="521"/>
                </a:lnTo>
                <a:lnTo>
                  <a:pt x="133" y="521"/>
                </a:lnTo>
                <a:lnTo>
                  <a:pt x="133" y="521"/>
                </a:lnTo>
                <a:lnTo>
                  <a:pt x="134" y="530"/>
                </a:lnTo>
                <a:lnTo>
                  <a:pt x="134" y="533"/>
                </a:lnTo>
                <a:lnTo>
                  <a:pt x="137" y="536"/>
                </a:lnTo>
                <a:lnTo>
                  <a:pt x="137" y="536"/>
                </a:lnTo>
                <a:close/>
                <a:moveTo>
                  <a:pt x="235" y="530"/>
                </a:moveTo>
                <a:lnTo>
                  <a:pt x="235" y="530"/>
                </a:lnTo>
                <a:lnTo>
                  <a:pt x="235" y="529"/>
                </a:lnTo>
                <a:lnTo>
                  <a:pt x="235" y="527"/>
                </a:lnTo>
                <a:lnTo>
                  <a:pt x="235" y="523"/>
                </a:lnTo>
                <a:lnTo>
                  <a:pt x="235" y="523"/>
                </a:lnTo>
                <a:lnTo>
                  <a:pt x="232" y="523"/>
                </a:lnTo>
                <a:lnTo>
                  <a:pt x="229" y="521"/>
                </a:lnTo>
                <a:lnTo>
                  <a:pt x="229" y="521"/>
                </a:lnTo>
                <a:lnTo>
                  <a:pt x="229" y="524"/>
                </a:lnTo>
                <a:lnTo>
                  <a:pt x="230" y="527"/>
                </a:lnTo>
                <a:lnTo>
                  <a:pt x="232" y="529"/>
                </a:lnTo>
                <a:lnTo>
                  <a:pt x="235" y="530"/>
                </a:lnTo>
                <a:lnTo>
                  <a:pt x="235" y="530"/>
                </a:lnTo>
                <a:close/>
                <a:moveTo>
                  <a:pt x="532" y="527"/>
                </a:moveTo>
                <a:lnTo>
                  <a:pt x="532" y="527"/>
                </a:lnTo>
                <a:lnTo>
                  <a:pt x="534" y="526"/>
                </a:lnTo>
                <a:lnTo>
                  <a:pt x="534" y="524"/>
                </a:lnTo>
                <a:lnTo>
                  <a:pt x="534" y="524"/>
                </a:lnTo>
                <a:lnTo>
                  <a:pt x="532" y="524"/>
                </a:lnTo>
                <a:lnTo>
                  <a:pt x="532" y="523"/>
                </a:lnTo>
                <a:lnTo>
                  <a:pt x="532" y="521"/>
                </a:lnTo>
                <a:lnTo>
                  <a:pt x="531" y="521"/>
                </a:lnTo>
                <a:lnTo>
                  <a:pt x="531" y="521"/>
                </a:lnTo>
                <a:lnTo>
                  <a:pt x="531" y="524"/>
                </a:lnTo>
                <a:lnTo>
                  <a:pt x="532" y="527"/>
                </a:lnTo>
                <a:lnTo>
                  <a:pt x="532" y="527"/>
                </a:lnTo>
                <a:close/>
                <a:moveTo>
                  <a:pt x="357" y="526"/>
                </a:moveTo>
                <a:lnTo>
                  <a:pt x="357" y="526"/>
                </a:lnTo>
                <a:lnTo>
                  <a:pt x="357" y="524"/>
                </a:lnTo>
                <a:lnTo>
                  <a:pt x="355" y="523"/>
                </a:lnTo>
                <a:lnTo>
                  <a:pt x="352" y="523"/>
                </a:lnTo>
                <a:lnTo>
                  <a:pt x="352" y="523"/>
                </a:lnTo>
                <a:lnTo>
                  <a:pt x="352" y="524"/>
                </a:lnTo>
                <a:lnTo>
                  <a:pt x="354" y="526"/>
                </a:lnTo>
                <a:lnTo>
                  <a:pt x="357" y="526"/>
                </a:lnTo>
                <a:lnTo>
                  <a:pt x="357" y="526"/>
                </a:lnTo>
                <a:close/>
                <a:moveTo>
                  <a:pt x="474" y="524"/>
                </a:moveTo>
                <a:lnTo>
                  <a:pt x="474" y="524"/>
                </a:lnTo>
                <a:lnTo>
                  <a:pt x="476" y="523"/>
                </a:lnTo>
                <a:lnTo>
                  <a:pt x="476" y="523"/>
                </a:lnTo>
                <a:lnTo>
                  <a:pt x="474" y="523"/>
                </a:lnTo>
                <a:lnTo>
                  <a:pt x="473" y="523"/>
                </a:lnTo>
                <a:lnTo>
                  <a:pt x="473" y="523"/>
                </a:lnTo>
                <a:lnTo>
                  <a:pt x="473" y="524"/>
                </a:lnTo>
                <a:lnTo>
                  <a:pt x="474" y="524"/>
                </a:lnTo>
                <a:lnTo>
                  <a:pt x="474" y="524"/>
                </a:lnTo>
                <a:close/>
                <a:moveTo>
                  <a:pt x="142" y="535"/>
                </a:moveTo>
                <a:lnTo>
                  <a:pt x="142" y="535"/>
                </a:lnTo>
                <a:lnTo>
                  <a:pt x="145" y="533"/>
                </a:lnTo>
                <a:lnTo>
                  <a:pt x="146" y="530"/>
                </a:lnTo>
                <a:lnTo>
                  <a:pt x="146" y="523"/>
                </a:lnTo>
                <a:lnTo>
                  <a:pt x="146" y="523"/>
                </a:lnTo>
                <a:lnTo>
                  <a:pt x="142" y="523"/>
                </a:lnTo>
                <a:lnTo>
                  <a:pt x="142" y="523"/>
                </a:lnTo>
                <a:lnTo>
                  <a:pt x="142" y="535"/>
                </a:lnTo>
                <a:lnTo>
                  <a:pt x="142" y="535"/>
                </a:lnTo>
                <a:close/>
                <a:moveTo>
                  <a:pt x="49" y="562"/>
                </a:moveTo>
                <a:lnTo>
                  <a:pt x="49" y="562"/>
                </a:lnTo>
                <a:lnTo>
                  <a:pt x="49" y="555"/>
                </a:lnTo>
                <a:lnTo>
                  <a:pt x="52" y="550"/>
                </a:lnTo>
                <a:lnTo>
                  <a:pt x="52" y="550"/>
                </a:lnTo>
                <a:lnTo>
                  <a:pt x="47" y="544"/>
                </a:lnTo>
                <a:lnTo>
                  <a:pt x="43" y="538"/>
                </a:lnTo>
                <a:lnTo>
                  <a:pt x="37" y="523"/>
                </a:lnTo>
                <a:lnTo>
                  <a:pt x="37" y="523"/>
                </a:lnTo>
                <a:lnTo>
                  <a:pt x="35" y="529"/>
                </a:lnTo>
                <a:lnTo>
                  <a:pt x="35" y="535"/>
                </a:lnTo>
                <a:lnTo>
                  <a:pt x="38" y="545"/>
                </a:lnTo>
                <a:lnTo>
                  <a:pt x="43" y="555"/>
                </a:lnTo>
                <a:lnTo>
                  <a:pt x="49" y="562"/>
                </a:lnTo>
                <a:lnTo>
                  <a:pt x="49" y="562"/>
                </a:lnTo>
                <a:close/>
                <a:moveTo>
                  <a:pt x="174" y="524"/>
                </a:moveTo>
                <a:lnTo>
                  <a:pt x="174" y="524"/>
                </a:lnTo>
                <a:lnTo>
                  <a:pt x="175" y="530"/>
                </a:lnTo>
                <a:lnTo>
                  <a:pt x="178" y="536"/>
                </a:lnTo>
                <a:lnTo>
                  <a:pt x="178" y="536"/>
                </a:lnTo>
                <a:lnTo>
                  <a:pt x="181" y="536"/>
                </a:lnTo>
                <a:lnTo>
                  <a:pt x="186" y="536"/>
                </a:lnTo>
                <a:lnTo>
                  <a:pt x="186" y="536"/>
                </a:lnTo>
                <a:lnTo>
                  <a:pt x="183" y="530"/>
                </a:lnTo>
                <a:lnTo>
                  <a:pt x="180" y="523"/>
                </a:lnTo>
                <a:lnTo>
                  <a:pt x="180" y="523"/>
                </a:lnTo>
                <a:lnTo>
                  <a:pt x="177" y="524"/>
                </a:lnTo>
                <a:lnTo>
                  <a:pt x="174" y="524"/>
                </a:lnTo>
                <a:lnTo>
                  <a:pt x="174" y="524"/>
                </a:lnTo>
                <a:close/>
                <a:moveTo>
                  <a:pt x="369" y="527"/>
                </a:moveTo>
                <a:lnTo>
                  <a:pt x="369" y="527"/>
                </a:lnTo>
                <a:lnTo>
                  <a:pt x="372" y="526"/>
                </a:lnTo>
                <a:lnTo>
                  <a:pt x="373" y="523"/>
                </a:lnTo>
                <a:lnTo>
                  <a:pt x="373" y="523"/>
                </a:lnTo>
                <a:lnTo>
                  <a:pt x="369" y="523"/>
                </a:lnTo>
                <a:lnTo>
                  <a:pt x="369" y="523"/>
                </a:lnTo>
                <a:lnTo>
                  <a:pt x="369" y="527"/>
                </a:lnTo>
                <a:lnTo>
                  <a:pt x="369" y="527"/>
                </a:lnTo>
                <a:close/>
                <a:moveTo>
                  <a:pt x="593" y="539"/>
                </a:moveTo>
                <a:lnTo>
                  <a:pt x="593" y="539"/>
                </a:lnTo>
                <a:lnTo>
                  <a:pt x="598" y="536"/>
                </a:lnTo>
                <a:lnTo>
                  <a:pt x="599" y="533"/>
                </a:lnTo>
                <a:lnTo>
                  <a:pt x="598" y="527"/>
                </a:lnTo>
                <a:lnTo>
                  <a:pt x="595" y="523"/>
                </a:lnTo>
                <a:lnTo>
                  <a:pt x="595" y="523"/>
                </a:lnTo>
                <a:lnTo>
                  <a:pt x="593" y="532"/>
                </a:lnTo>
                <a:lnTo>
                  <a:pt x="593" y="535"/>
                </a:lnTo>
                <a:lnTo>
                  <a:pt x="593" y="539"/>
                </a:lnTo>
                <a:lnTo>
                  <a:pt x="593" y="539"/>
                </a:lnTo>
                <a:close/>
                <a:moveTo>
                  <a:pt x="166" y="536"/>
                </a:moveTo>
                <a:lnTo>
                  <a:pt x="166" y="536"/>
                </a:lnTo>
                <a:lnTo>
                  <a:pt x="168" y="536"/>
                </a:lnTo>
                <a:lnTo>
                  <a:pt x="171" y="536"/>
                </a:lnTo>
                <a:lnTo>
                  <a:pt x="171" y="536"/>
                </a:lnTo>
                <a:lnTo>
                  <a:pt x="169" y="529"/>
                </a:lnTo>
                <a:lnTo>
                  <a:pt x="168" y="526"/>
                </a:lnTo>
                <a:lnTo>
                  <a:pt x="165" y="524"/>
                </a:lnTo>
                <a:lnTo>
                  <a:pt x="165" y="524"/>
                </a:lnTo>
                <a:lnTo>
                  <a:pt x="165" y="530"/>
                </a:lnTo>
                <a:lnTo>
                  <a:pt x="166" y="536"/>
                </a:lnTo>
                <a:lnTo>
                  <a:pt x="166" y="536"/>
                </a:lnTo>
                <a:close/>
                <a:moveTo>
                  <a:pt x="226" y="533"/>
                </a:moveTo>
                <a:lnTo>
                  <a:pt x="226" y="533"/>
                </a:lnTo>
                <a:lnTo>
                  <a:pt x="224" y="527"/>
                </a:lnTo>
                <a:lnTo>
                  <a:pt x="221" y="524"/>
                </a:lnTo>
                <a:lnTo>
                  <a:pt x="221" y="524"/>
                </a:lnTo>
                <a:lnTo>
                  <a:pt x="223" y="529"/>
                </a:lnTo>
                <a:lnTo>
                  <a:pt x="226" y="533"/>
                </a:lnTo>
                <a:lnTo>
                  <a:pt x="226" y="533"/>
                </a:lnTo>
                <a:close/>
                <a:moveTo>
                  <a:pt x="287" y="526"/>
                </a:moveTo>
                <a:lnTo>
                  <a:pt x="287" y="526"/>
                </a:lnTo>
                <a:lnTo>
                  <a:pt x="288" y="529"/>
                </a:lnTo>
                <a:lnTo>
                  <a:pt x="287" y="532"/>
                </a:lnTo>
                <a:lnTo>
                  <a:pt x="287" y="532"/>
                </a:lnTo>
                <a:lnTo>
                  <a:pt x="305" y="535"/>
                </a:lnTo>
                <a:lnTo>
                  <a:pt x="305" y="535"/>
                </a:lnTo>
                <a:lnTo>
                  <a:pt x="302" y="529"/>
                </a:lnTo>
                <a:lnTo>
                  <a:pt x="299" y="526"/>
                </a:lnTo>
                <a:lnTo>
                  <a:pt x="294" y="524"/>
                </a:lnTo>
                <a:lnTo>
                  <a:pt x="287" y="526"/>
                </a:lnTo>
                <a:lnTo>
                  <a:pt x="287" y="526"/>
                </a:lnTo>
                <a:close/>
                <a:moveTo>
                  <a:pt x="675" y="526"/>
                </a:moveTo>
                <a:lnTo>
                  <a:pt x="675" y="526"/>
                </a:lnTo>
                <a:lnTo>
                  <a:pt x="674" y="530"/>
                </a:lnTo>
                <a:lnTo>
                  <a:pt x="672" y="535"/>
                </a:lnTo>
                <a:lnTo>
                  <a:pt x="672" y="545"/>
                </a:lnTo>
                <a:lnTo>
                  <a:pt x="672" y="545"/>
                </a:lnTo>
                <a:lnTo>
                  <a:pt x="675" y="533"/>
                </a:lnTo>
                <a:lnTo>
                  <a:pt x="675" y="529"/>
                </a:lnTo>
                <a:lnTo>
                  <a:pt x="675" y="526"/>
                </a:lnTo>
                <a:lnTo>
                  <a:pt x="675" y="526"/>
                </a:lnTo>
                <a:close/>
                <a:moveTo>
                  <a:pt x="706" y="529"/>
                </a:moveTo>
                <a:lnTo>
                  <a:pt x="706" y="529"/>
                </a:lnTo>
                <a:lnTo>
                  <a:pt x="709" y="529"/>
                </a:lnTo>
                <a:lnTo>
                  <a:pt x="710" y="527"/>
                </a:lnTo>
                <a:lnTo>
                  <a:pt x="710" y="526"/>
                </a:lnTo>
                <a:lnTo>
                  <a:pt x="710" y="526"/>
                </a:lnTo>
                <a:lnTo>
                  <a:pt x="709" y="526"/>
                </a:lnTo>
                <a:lnTo>
                  <a:pt x="707" y="526"/>
                </a:lnTo>
                <a:lnTo>
                  <a:pt x="706" y="529"/>
                </a:lnTo>
                <a:lnTo>
                  <a:pt x="706" y="529"/>
                </a:lnTo>
                <a:close/>
                <a:moveTo>
                  <a:pt x="398" y="529"/>
                </a:moveTo>
                <a:lnTo>
                  <a:pt x="398" y="529"/>
                </a:lnTo>
                <a:lnTo>
                  <a:pt x="396" y="527"/>
                </a:lnTo>
                <a:lnTo>
                  <a:pt x="395" y="526"/>
                </a:lnTo>
                <a:lnTo>
                  <a:pt x="389" y="526"/>
                </a:lnTo>
                <a:lnTo>
                  <a:pt x="389" y="526"/>
                </a:lnTo>
                <a:lnTo>
                  <a:pt x="390" y="529"/>
                </a:lnTo>
                <a:lnTo>
                  <a:pt x="392" y="532"/>
                </a:lnTo>
                <a:lnTo>
                  <a:pt x="393" y="530"/>
                </a:lnTo>
                <a:lnTo>
                  <a:pt x="398" y="529"/>
                </a:lnTo>
                <a:lnTo>
                  <a:pt x="398" y="529"/>
                </a:lnTo>
                <a:close/>
                <a:moveTo>
                  <a:pt x="79" y="532"/>
                </a:moveTo>
                <a:lnTo>
                  <a:pt x="79" y="532"/>
                </a:lnTo>
                <a:lnTo>
                  <a:pt x="84" y="533"/>
                </a:lnTo>
                <a:lnTo>
                  <a:pt x="87" y="535"/>
                </a:lnTo>
                <a:lnTo>
                  <a:pt x="90" y="538"/>
                </a:lnTo>
                <a:lnTo>
                  <a:pt x="93" y="539"/>
                </a:lnTo>
                <a:lnTo>
                  <a:pt x="93" y="539"/>
                </a:lnTo>
                <a:lnTo>
                  <a:pt x="99" y="545"/>
                </a:lnTo>
                <a:lnTo>
                  <a:pt x="99" y="545"/>
                </a:lnTo>
                <a:lnTo>
                  <a:pt x="102" y="549"/>
                </a:lnTo>
                <a:lnTo>
                  <a:pt x="104" y="550"/>
                </a:lnTo>
                <a:lnTo>
                  <a:pt x="105" y="549"/>
                </a:lnTo>
                <a:lnTo>
                  <a:pt x="105" y="549"/>
                </a:lnTo>
                <a:lnTo>
                  <a:pt x="99" y="542"/>
                </a:lnTo>
                <a:lnTo>
                  <a:pt x="93" y="536"/>
                </a:lnTo>
                <a:lnTo>
                  <a:pt x="87" y="530"/>
                </a:lnTo>
                <a:lnTo>
                  <a:pt x="78" y="526"/>
                </a:lnTo>
                <a:lnTo>
                  <a:pt x="78" y="526"/>
                </a:lnTo>
                <a:lnTo>
                  <a:pt x="79" y="529"/>
                </a:lnTo>
                <a:lnTo>
                  <a:pt x="79" y="532"/>
                </a:lnTo>
                <a:lnTo>
                  <a:pt x="79" y="532"/>
                </a:lnTo>
                <a:close/>
                <a:moveTo>
                  <a:pt x="502" y="530"/>
                </a:moveTo>
                <a:lnTo>
                  <a:pt x="502" y="530"/>
                </a:lnTo>
                <a:lnTo>
                  <a:pt x="500" y="527"/>
                </a:lnTo>
                <a:lnTo>
                  <a:pt x="499" y="526"/>
                </a:lnTo>
                <a:lnTo>
                  <a:pt x="499" y="526"/>
                </a:lnTo>
                <a:lnTo>
                  <a:pt x="499" y="529"/>
                </a:lnTo>
                <a:lnTo>
                  <a:pt x="500" y="530"/>
                </a:lnTo>
                <a:lnTo>
                  <a:pt x="502" y="530"/>
                </a:lnTo>
                <a:lnTo>
                  <a:pt x="502" y="530"/>
                </a:lnTo>
                <a:close/>
                <a:moveTo>
                  <a:pt x="75" y="550"/>
                </a:moveTo>
                <a:lnTo>
                  <a:pt x="75" y="550"/>
                </a:lnTo>
                <a:lnTo>
                  <a:pt x="73" y="542"/>
                </a:lnTo>
                <a:lnTo>
                  <a:pt x="72" y="536"/>
                </a:lnTo>
                <a:lnTo>
                  <a:pt x="64" y="527"/>
                </a:lnTo>
                <a:lnTo>
                  <a:pt x="64" y="527"/>
                </a:lnTo>
                <a:lnTo>
                  <a:pt x="69" y="539"/>
                </a:lnTo>
                <a:lnTo>
                  <a:pt x="72" y="545"/>
                </a:lnTo>
                <a:lnTo>
                  <a:pt x="75" y="550"/>
                </a:lnTo>
                <a:lnTo>
                  <a:pt x="75" y="550"/>
                </a:lnTo>
                <a:close/>
                <a:moveTo>
                  <a:pt x="430" y="529"/>
                </a:moveTo>
                <a:lnTo>
                  <a:pt x="430" y="529"/>
                </a:lnTo>
                <a:lnTo>
                  <a:pt x="433" y="529"/>
                </a:lnTo>
                <a:lnTo>
                  <a:pt x="433" y="527"/>
                </a:lnTo>
                <a:lnTo>
                  <a:pt x="433" y="527"/>
                </a:lnTo>
                <a:lnTo>
                  <a:pt x="431" y="527"/>
                </a:lnTo>
                <a:lnTo>
                  <a:pt x="430" y="529"/>
                </a:lnTo>
                <a:lnTo>
                  <a:pt x="430" y="529"/>
                </a:lnTo>
                <a:close/>
                <a:moveTo>
                  <a:pt x="512" y="530"/>
                </a:moveTo>
                <a:lnTo>
                  <a:pt x="512" y="530"/>
                </a:lnTo>
                <a:lnTo>
                  <a:pt x="514" y="529"/>
                </a:lnTo>
                <a:lnTo>
                  <a:pt x="515" y="527"/>
                </a:lnTo>
                <a:lnTo>
                  <a:pt x="515" y="527"/>
                </a:lnTo>
                <a:lnTo>
                  <a:pt x="511" y="527"/>
                </a:lnTo>
                <a:lnTo>
                  <a:pt x="511" y="527"/>
                </a:lnTo>
                <a:lnTo>
                  <a:pt x="512" y="530"/>
                </a:lnTo>
                <a:lnTo>
                  <a:pt x="512" y="530"/>
                </a:lnTo>
                <a:close/>
                <a:moveTo>
                  <a:pt x="276" y="529"/>
                </a:moveTo>
                <a:lnTo>
                  <a:pt x="276" y="529"/>
                </a:lnTo>
                <a:lnTo>
                  <a:pt x="279" y="530"/>
                </a:lnTo>
                <a:lnTo>
                  <a:pt x="282" y="530"/>
                </a:lnTo>
                <a:lnTo>
                  <a:pt x="282" y="530"/>
                </a:lnTo>
                <a:lnTo>
                  <a:pt x="282" y="527"/>
                </a:lnTo>
                <a:lnTo>
                  <a:pt x="282" y="527"/>
                </a:lnTo>
                <a:lnTo>
                  <a:pt x="279" y="527"/>
                </a:lnTo>
                <a:lnTo>
                  <a:pt x="276" y="529"/>
                </a:lnTo>
                <a:lnTo>
                  <a:pt x="276" y="529"/>
                </a:lnTo>
                <a:close/>
                <a:moveTo>
                  <a:pt x="683" y="536"/>
                </a:moveTo>
                <a:lnTo>
                  <a:pt x="683" y="536"/>
                </a:lnTo>
                <a:lnTo>
                  <a:pt x="685" y="535"/>
                </a:lnTo>
                <a:lnTo>
                  <a:pt x="685" y="532"/>
                </a:lnTo>
                <a:lnTo>
                  <a:pt x="685" y="529"/>
                </a:lnTo>
                <a:lnTo>
                  <a:pt x="683" y="527"/>
                </a:lnTo>
                <a:lnTo>
                  <a:pt x="683" y="527"/>
                </a:lnTo>
                <a:lnTo>
                  <a:pt x="683" y="532"/>
                </a:lnTo>
                <a:lnTo>
                  <a:pt x="683" y="536"/>
                </a:lnTo>
                <a:lnTo>
                  <a:pt x="683" y="536"/>
                </a:lnTo>
                <a:close/>
                <a:moveTo>
                  <a:pt x="316" y="539"/>
                </a:moveTo>
                <a:lnTo>
                  <a:pt x="316" y="539"/>
                </a:lnTo>
                <a:lnTo>
                  <a:pt x="316" y="535"/>
                </a:lnTo>
                <a:lnTo>
                  <a:pt x="314" y="532"/>
                </a:lnTo>
                <a:lnTo>
                  <a:pt x="312" y="530"/>
                </a:lnTo>
                <a:lnTo>
                  <a:pt x="308" y="529"/>
                </a:lnTo>
                <a:lnTo>
                  <a:pt x="308" y="529"/>
                </a:lnTo>
                <a:lnTo>
                  <a:pt x="311" y="535"/>
                </a:lnTo>
                <a:lnTo>
                  <a:pt x="312" y="538"/>
                </a:lnTo>
                <a:lnTo>
                  <a:pt x="316" y="539"/>
                </a:lnTo>
                <a:lnTo>
                  <a:pt x="316" y="539"/>
                </a:lnTo>
                <a:close/>
                <a:moveTo>
                  <a:pt x="491" y="545"/>
                </a:moveTo>
                <a:lnTo>
                  <a:pt x="491" y="545"/>
                </a:lnTo>
                <a:lnTo>
                  <a:pt x="492" y="544"/>
                </a:lnTo>
                <a:lnTo>
                  <a:pt x="494" y="542"/>
                </a:lnTo>
                <a:lnTo>
                  <a:pt x="494" y="538"/>
                </a:lnTo>
                <a:lnTo>
                  <a:pt x="494" y="532"/>
                </a:lnTo>
                <a:lnTo>
                  <a:pt x="491" y="529"/>
                </a:lnTo>
                <a:lnTo>
                  <a:pt x="491" y="529"/>
                </a:lnTo>
                <a:lnTo>
                  <a:pt x="489" y="532"/>
                </a:lnTo>
                <a:lnTo>
                  <a:pt x="488" y="536"/>
                </a:lnTo>
                <a:lnTo>
                  <a:pt x="488" y="541"/>
                </a:lnTo>
                <a:lnTo>
                  <a:pt x="491" y="545"/>
                </a:lnTo>
                <a:lnTo>
                  <a:pt x="491" y="545"/>
                </a:lnTo>
                <a:close/>
                <a:moveTo>
                  <a:pt x="148" y="536"/>
                </a:moveTo>
                <a:lnTo>
                  <a:pt x="148" y="536"/>
                </a:lnTo>
                <a:lnTo>
                  <a:pt x="152" y="536"/>
                </a:lnTo>
                <a:lnTo>
                  <a:pt x="152" y="536"/>
                </a:lnTo>
                <a:lnTo>
                  <a:pt x="152" y="532"/>
                </a:lnTo>
                <a:lnTo>
                  <a:pt x="151" y="530"/>
                </a:lnTo>
                <a:lnTo>
                  <a:pt x="149" y="529"/>
                </a:lnTo>
                <a:lnTo>
                  <a:pt x="149" y="529"/>
                </a:lnTo>
                <a:lnTo>
                  <a:pt x="148" y="533"/>
                </a:lnTo>
                <a:lnTo>
                  <a:pt x="148" y="536"/>
                </a:lnTo>
                <a:lnTo>
                  <a:pt x="148" y="536"/>
                </a:lnTo>
                <a:close/>
                <a:moveTo>
                  <a:pt x="566" y="533"/>
                </a:moveTo>
                <a:lnTo>
                  <a:pt x="566" y="533"/>
                </a:lnTo>
                <a:lnTo>
                  <a:pt x="567" y="536"/>
                </a:lnTo>
                <a:lnTo>
                  <a:pt x="567" y="538"/>
                </a:lnTo>
                <a:lnTo>
                  <a:pt x="569" y="538"/>
                </a:lnTo>
                <a:lnTo>
                  <a:pt x="569" y="538"/>
                </a:lnTo>
                <a:lnTo>
                  <a:pt x="570" y="533"/>
                </a:lnTo>
                <a:lnTo>
                  <a:pt x="572" y="532"/>
                </a:lnTo>
                <a:lnTo>
                  <a:pt x="572" y="530"/>
                </a:lnTo>
                <a:lnTo>
                  <a:pt x="572" y="530"/>
                </a:lnTo>
                <a:lnTo>
                  <a:pt x="569" y="532"/>
                </a:lnTo>
                <a:lnTo>
                  <a:pt x="567" y="533"/>
                </a:lnTo>
                <a:lnTo>
                  <a:pt x="566" y="533"/>
                </a:lnTo>
                <a:lnTo>
                  <a:pt x="566" y="533"/>
                </a:lnTo>
                <a:close/>
                <a:moveTo>
                  <a:pt x="474" y="533"/>
                </a:moveTo>
                <a:lnTo>
                  <a:pt x="474" y="533"/>
                </a:lnTo>
                <a:lnTo>
                  <a:pt x="476" y="536"/>
                </a:lnTo>
                <a:lnTo>
                  <a:pt x="476" y="538"/>
                </a:lnTo>
                <a:lnTo>
                  <a:pt x="477" y="539"/>
                </a:lnTo>
                <a:lnTo>
                  <a:pt x="477" y="539"/>
                </a:lnTo>
                <a:lnTo>
                  <a:pt x="479" y="536"/>
                </a:lnTo>
                <a:lnTo>
                  <a:pt x="480" y="533"/>
                </a:lnTo>
                <a:lnTo>
                  <a:pt x="480" y="532"/>
                </a:lnTo>
                <a:lnTo>
                  <a:pt x="480" y="532"/>
                </a:lnTo>
                <a:lnTo>
                  <a:pt x="479" y="530"/>
                </a:lnTo>
                <a:lnTo>
                  <a:pt x="477" y="532"/>
                </a:lnTo>
                <a:lnTo>
                  <a:pt x="474" y="533"/>
                </a:lnTo>
                <a:lnTo>
                  <a:pt x="474" y="533"/>
                </a:lnTo>
                <a:close/>
                <a:moveTo>
                  <a:pt x="527" y="542"/>
                </a:moveTo>
                <a:lnTo>
                  <a:pt x="527" y="542"/>
                </a:lnTo>
                <a:lnTo>
                  <a:pt x="527" y="536"/>
                </a:lnTo>
                <a:lnTo>
                  <a:pt x="526" y="532"/>
                </a:lnTo>
                <a:lnTo>
                  <a:pt x="526" y="532"/>
                </a:lnTo>
                <a:lnTo>
                  <a:pt x="524" y="538"/>
                </a:lnTo>
                <a:lnTo>
                  <a:pt x="526" y="541"/>
                </a:lnTo>
                <a:lnTo>
                  <a:pt x="527" y="542"/>
                </a:lnTo>
                <a:lnTo>
                  <a:pt x="527" y="542"/>
                </a:lnTo>
                <a:close/>
                <a:moveTo>
                  <a:pt x="110" y="536"/>
                </a:moveTo>
                <a:lnTo>
                  <a:pt x="110" y="536"/>
                </a:lnTo>
                <a:lnTo>
                  <a:pt x="110" y="533"/>
                </a:lnTo>
                <a:lnTo>
                  <a:pt x="108" y="532"/>
                </a:lnTo>
                <a:lnTo>
                  <a:pt x="108" y="532"/>
                </a:lnTo>
                <a:lnTo>
                  <a:pt x="108" y="535"/>
                </a:lnTo>
                <a:lnTo>
                  <a:pt x="110" y="536"/>
                </a:lnTo>
                <a:lnTo>
                  <a:pt x="110" y="536"/>
                </a:lnTo>
                <a:lnTo>
                  <a:pt x="110" y="536"/>
                </a:lnTo>
                <a:close/>
                <a:moveTo>
                  <a:pt x="450" y="533"/>
                </a:moveTo>
                <a:lnTo>
                  <a:pt x="450" y="533"/>
                </a:lnTo>
                <a:lnTo>
                  <a:pt x="451" y="535"/>
                </a:lnTo>
                <a:lnTo>
                  <a:pt x="451" y="538"/>
                </a:lnTo>
                <a:lnTo>
                  <a:pt x="451" y="538"/>
                </a:lnTo>
                <a:lnTo>
                  <a:pt x="456" y="536"/>
                </a:lnTo>
                <a:lnTo>
                  <a:pt x="456" y="536"/>
                </a:lnTo>
                <a:lnTo>
                  <a:pt x="454" y="533"/>
                </a:lnTo>
                <a:lnTo>
                  <a:pt x="453" y="532"/>
                </a:lnTo>
                <a:lnTo>
                  <a:pt x="450" y="533"/>
                </a:lnTo>
                <a:lnTo>
                  <a:pt x="450" y="533"/>
                </a:lnTo>
                <a:close/>
                <a:moveTo>
                  <a:pt x="463" y="532"/>
                </a:moveTo>
                <a:lnTo>
                  <a:pt x="463" y="532"/>
                </a:lnTo>
                <a:lnTo>
                  <a:pt x="460" y="532"/>
                </a:lnTo>
                <a:lnTo>
                  <a:pt x="460" y="532"/>
                </a:lnTo>
                <a:lnTo>
                  <a:pt x="460" y="533"/>
                </a:lnTo>
                <a:lnTo>
                  <a:pt x="462" y="535"/>
                </a:lnTo>
                <a:lnTo>
                  <a:pt x="463" y="533"/>
                </a:lnTo>
                <a:lnTo>
                  <a:pt x="463" y="532"/>
                </a:lnTo>
                <a:lnTo>
                  <a:pt x="463" y="532"/>
                </a:lnTo>
                <a:close/>
                <a:moveTo>
                  <a:pt x="616" y="536"/>
                </a:moveTo>
                <a:lnTo>
                  <a:pt x="616" y="536"/>
                </a:lnTo>
                <a:lnTo>
                  <a:pt x="617" y="536"/>
                </a:lnTo>
                <a:lnTo>
                  <a:pt x="617" y="535"/>
                </a:lnTo>
                <a:lnTo>
                  <a:pt x="617" y="532"/>
                </a:lnTo>
                <a:lnTo>
                  <a:pt x="616" y="532"/>
                </a:lnTo>
                <a:lnTo>
                  <a:pt x="616" y="532"/>
                </a:lnTo>
                <a:lnTo>
                  <a:pt x="616" y="536"/>
                </a:lnTo>
                <a:lnTo>
                  <a:pt x="616" y="536"/>
                </a:lnTo>
                <a:close/>
                <a:moveTo>
                  <a:pt x="334" y="535"/>
                </a:moveTo>
                <a:lnTo>
                  <a:pt x="334" y="535"/>
                </a:lnTo>
                <a:lnTo>
                  <a:pt x="337" y="535"/>
                </a:lnTo>
                <a:lnTo>
                  <a:pt x="338" y="535"/>
                </a:lnTo>
                <a:lnTo>
                  <a:pt x="340" y="533"/>
                </a:lnTo>
                <a:lnTo>
                  <a:pt x="340" y="533"/>
                </a:lnTo>
                <a:lnTo>
                  <a:pt x="338" y="533"/>
                </a:lnTo>
                <a:lnTo>
                  <a:pt x="337" y="532"/>
                </a:lnTo>
                <a:lnTo>
                  <a:pt x="334" y="533"/>
                </a:lnTo>
                <a:lnTo>
                  <a:pt x="334" y="533"/>
                </a:lnTo>
                <a:lnTo>
                  <a:pt x="334" y="535"/>
                </a:lnTo>
                <a:lnTo>
                  <a:pt x="334" y="535"/>
                </a:lnTo>
                <a:close/>
                <a:moveTo>
                  <a:pt x="441" y="538"/>
                </a:moveTo>
                <a:lnTo>
                  <a:pt x="441" y="538"/>
                </a:lnTo>
                <a:lnTo>
                  <a:pt x="444" y="539"/>
                </a:lnTo>
                <a:lnTo>
                  <a:pt x="447" y="539"/>
                </a:lnTo>
                <a:lnTo>
                  <a:pt x="447" y="539"/>
                </a:lnTo>
                <a:lnTo>
                  <a:pt x="447" y="536"/>
                </a:lnTo>
                <a:lnTo>
                  <a:pt x="445" y="533"/>
                </a:lnTo>
                <a:lnTo>
                  <a:pt x="445" y="533"/>
                </a:lnTo>
                <a:lnTo>
                  <a:pt x="442" y="532"/>
                </a:lnTo>
                <a:lnTo>
                  <a:pt x="441" y="533"/>
                </a:lnTo>
                <a:lnTo>
                  <a:pt x="441" y="538"/>
                </a:lnTo>
                <a:lnTo>
                  <a:pt x="441" y="538"/>
                </a:lnTo>
                <a:close/>
                <a:moveTo>
                  <a:pt x="512" y="536"/>
                </a:moveTo>
                <a:lnTo>
                  <a:pt x="512" y="536"/>
                </a:lnTo>
                <a:lnTo>
                  <a:pt x="515" y="538"/>
                </a:lnTo>
                <a:lnTo>
                  <a:pt x="518" y="538"/>
                </a:lnTo>
                <a:lnTo>
                  <a:pt x="518" y="538"/>
                </a:lnTo>
                <a:lnTo>
                  <a:pt x="518" y="535"/>
                </a:lnTo>
                <a:lnTo>
                  <a:pt x="517" y="533"/>
                </a:lnTo>
                <a:lnTo>
                  <a:pt x="514" y="535"/>
                </a:lnTo>
                <a:lnTo>
                  <a:pt x="512" y="536"/>
                </a:lnTo>
                <a:lnTo>
                  <a:pt x="512" y="536"/>
                </a:lnTo>
                <a:close/>
                <a:moveTo>
                  <a:pt x="537" y="541"/>
                </a:moveTo>
                <a:lnTo>
                  <a:pt x="537" y="541"/>
                </a:lnTo>
                <a:lnTo>
                  <a:pt x="538" y="539"/>
                </a:lnTo>
                <a:lnTo>
                  <a:pt x="540" y="539"/>
                </a:lnTo>
                <a:lnTo>
                  <a:pt x="540" y="535"/>
                </a:lnTo>
                <a:lnTo>
                  <a:pt x="540" y="535"/>
                </a:lnTo>
                <a:lnTo>
                  <a:pt x="538" y="535"/>
                </a:lnTo>
                <a:lnTo>
                  <a:pt x="537" y="533"/>
                </a:lnTo>
                <a:lnTo>
                  <a:pt x="537" y="533"/>
                </a:lnTo>
                <a:lnTo>
                  <a:pt x="537" y="541"/>
                </a:lnTo>
                <a:lnTo>
                  <a:pt x="537" y="541"/>
                </a:lnTo>
                <a:close/>
                <a:moveTo>
                  <a:pt x="700" y="542"/>
                </a:moveTo>
                <a:lnTo>
                  <a:pt x="700" y="542"/>
                </a:lnTo>
                <a:lnTo>
                  <a:pt x="703" y="538"/>
                </a:lnTo>
                <a:lnTo>
                  <a:pt x="704" y="536"/>
                </a:lnTo>
                <a:lnTo>
                  <a:pt x="704" y="535"/>
                </a:lnTo>
                <a:lnTo>
                  <a:pt x="704" y="535"/>
                </a:lnTo>
                <a:lnTo>
                  <a:pt x="701" y="539"/>
                </a:lnTo>
                <a:lnTo>
                  <a:pt x="700" y="541"/>
                </a:lnTo>
                <a:lnTo>
                  <a:pt x="700" y="542"/>
                </a:lnTo>
                <a:lnTo>
                  <a:pt x="700" y="542"/>
                </a:lnTo>
                <a:close/>
                <a:moveTo>
                  <a:pt x="380" y="542"/>
                </a:moveTo>
                <a:lnTo>
                  <a:pt x="380" y="542"/>
                </a:lnTo>
                <a:lnTo>
                  <a:pt x="378" y="539"/>
                </a:lnTo>
                <a:lnTo>
                  <a:pt x="375" y="538"/>
                </a:lnTo>
                <a:lnTo>
                  <a:pt x="370" y="536"/>
                </a:lnTo>
                <a:lnTo>
                  <a:pt x="370" y="536"/>
                </a:lnTo>
                <a:lnTo>
                  <a:pt x="372" y="538"/>
                </a:lnTo>
                <a:lnTo>
                  <a:pt x="373" y="539"/>
                </a:lnTo>
                <a:lnTo>
                  <a:pt x="380" y="542"/>
                </a:lnTo>
                <a:lnTo>
                  <a:pt x="380" y="542"/>
                </a:lnTo>
                <a:close/>
                <a:moveTo>
                  <a:pt x="255" y="549"/>
                </a:moveTo>
                <a:lnTo>
                  <a:pt x="255" y="549"/>
                </a:lnTo>
                <a:lnTo>
                  <a:pt x="258" y="549"/>
                </a:lnTo>
                <a:lnTo>
                  <a:pt x="259" y="545"/>
                </a:lnTo>
                <a:lnTo>
                  <a:pt x="259" y="538"/>
                </a:lnTo>
                <a:lnTo>
                  <a:pt x="259" y="538"/>
                </a:lnTo>
                <a:lnTo>
                  <a:pt x="248" y="536"/>
                </a:lnTo>
                <a:lnTo>
                  <a:pt x="248" y="536"/>
                </a:lnTo>
                <a:lnTo>
                  <a:pt x="255" y="549"/>
                </a:lnTo>
                <a:lnTo>
                  <a:pt x="255" y="549"/>
                </a:lnTo>
                <a:close/>
                <a:moveTo>
                  <a:pt x="418" y="539"/>
                </a:moveTo>
                <a:lnTo>
                  <a:pt x="418" y="539"/>
                </a:lnTo>
                <a:lnTo>
                  <a:pt x="416" y="538"/>
                </a:lnTo>
                <a:lnTo>
                  <a:pt x="415" y="536"/>
                </a:lnTo>
                <a:lnTo>
                  <a:pt x="415" y="536"/>
                </a:lnTo>
                <a:lnTo>
                  <a:pt x="413" y="538"/>
                </a:lnTo>
                <a:lnTo>
                  <a:pt x="415" y="541"/>
                </a:lnTo>
                <a:lnTo>
                  <a:pt x="416" y="541"/>
                </a:lnTo>
                <a:lnTo>
                  <a:pt x="418" y="539"/>
                </a:lnTo>
                <a:lnTo>
                  <a:pt x="418" y="539"/>
                </a:lnTo>
                <a:close/>
                <a:moveTo>
                  <a:pt x="596" y="542"/>
                </a:moveTo>
                <a:lnTo>
                  <a:pt x="596" y="542"/>
                </a:lnTo>
                <a:lnTo>
                  <a:pt x="601" y="539"/>
                </a:lnTo>
                <a:lnTo>
                  <a:pt x="602" y="538"/>
                </a:lnTo>
                <a:lnTo>
                  <a:pt x="602" y="536"/>
                </a:lnTo>
                <a:lnTo>
                  <a:pt x="602" y="536"/>
                </a:lnTo>
                <a:lnTo>
                  <a:pt x="599" y="539"/>
                </a:lnTo>
                <a:lnTo>
                  <a:pt x="596" y="542"/>
                </a:lnTo>
                <a:lnTo>
                  <a:pt x="596" y="542"/>
                </a:lnTo>
                <a:close/>
                <a:moveTo>
                  <a:pt x="131" y="587"/>
                </a:moveTo>
                <a:lnTo>
                  <a:pt x="131" y="587"/>
                </a:lnTo>
                <a:lnTo>
                  <a:pt x="134" y="579"/>
                </a:lnTo>
                <a:lnTo>
                  <a:pt x="134" y="574"/>
                </a:lnTo>
                <a:lnTo>
                  <a:pt x="134" y="571"/>
                </a:lnTo>
                <a:lnTo>
                  <a:pt x="134" y="571"/>
                </a:lnTo>
                <a:lnTo>
                  <a:pt x="133" y="565"/>
                </a:lnTo>
                <a:lnTo>
                  <a:pt x="128" y="561"/>
                </a:lnTo>
                <a:lnTo>
                  <a:pt x="120" y="555"/>
                </a:lnTo>
                <a:lnTo>
                  <a:pt x="120" y="555"/>
                </a:lnTo>
                <a:lnTo>
                  <a:pt x="122" y="552"/>
                </a:lnTo>
                <a:lnTo>
                  <a:pt x="125" y="550"/>
                </a:lnTo>
                <a:lnTo>
                  <a:pt x="125" y="550"/>
                </a:lnTo>
                <a:lnTo>
                  <a:pt x="122" y="542"/>
                </a:lnTo>
                <a:lnTo>
                  <a:pt x="120" y="539"/>
                </a:lnTo>
                <a:lnTo>
                  <a:pt x="117" y="538"/>
                </a:lnTo>
                <a:lnTo>
                  <a:pt x="116" y="538"/>
                </a:lnTo>
                <a:lnTo>
                  <a:pt x="116" y="538"/>
                </a:lnTo>
                <a:lnTo>
                  <a:pt x="114" y="544"/>
                </a:lnTo>
                <a:lnTo>
                  <a:pt x="114" y="550"/>
                </a:lnTo>
                <a:lnTo>
                  <a:pt x="116" y="558"/>
                </a:lnTo>
                <a:lnTo>
                  <a:pt x="119" y="564"/>
                </a:lnTo>
                <a:lnTo>
                  <a:pt x="131" y="587"/>
                </a:lnTo>
                <a:lnTo>
                  <a:pt x="131" y="587"/>
                </a:lnTo>
                <a:close/>
                <a:moveTo>
                  <a:pt x="248" y="550"/>
                </a:moveTo>
                <a:lnTo>
                  <a:pt x="248" y="550"/>
                </a:lnTo>
                <a:lnTo>
                  <a:pt x="247" y="542"/>
                </a:lnTo>
                <a:lnTo>
                  <a:pt x="244" y="539"/>
                </a:lnTo>
                <a:lnTo>
                  <a:pt x="241" y="538"/>
                </a:lnTo>
                <a:lnTo>
                  <a:pt x="241" y="538"/>
                </a:lnTo>
                <a:lnTo>
                  <a:pt x="241" y="542"/>
                </a:lnTo>
                <a:lnTo>
                  <a:pt x="242" y="545"/>
                </a:lnTo>
                <a:lnTo>
                  <a:pt x="245" y="549"/>
                </a:lnTo>
                <a:lnTo>
                  <a:pt x="248" y="550"/>
                </a:lnTo>
                <a:lnTo>
                  <a:pt x="248" y="550"/>
                </a:lnTo>
                <a:close/>
                <a:moveTo>
                  <a:pt x="605" y="544"/>
                </a:moveTo>
                <a:lnTo>
                  <a:pt x="605" y="544"/>
                </a:lnTo>
                <a:lnTo>
                  <a:pt x="608" y="544"/>
                </a:lnTo>
                <a:lnTo>
                  <a:pt x="610" y="541"/>
                </a:lnTo>
                <a:lnTo>
                  <a:pt x="610" y="539"/>
                </a:lnTo>
                <a:lnTo>
                  <a:pt x="608" y="538"/>
                </a:lnTo>
                <a:lnTo>
                  <a:pt x="608" y="538"/>
                </a:lnTo>
                <a:lnTo>
                  <a:pt x="605" y="541"/>
                </a:lnTo>
                <a:lnTo>
                  <a:pt x="605" y="542"/>
                </a:lnTo>
                <a:lnTo>
                  <a:pt x="605" y="544"/>
                </a:lnTo>
                <a:lnTo>
                  <a:pt x="605" y="544"/>
                </a:lnTo>
                <a:close/>
                <a:moveTo>
                  <a:pt x="704" y="544"/>
                </a:moveTo>
                <a:lnTo>
                  <a:pt x="704" y="544"/>
                </a:lnTo>
                <a:lnTo>
                  <a:pt x="706" y="544"/>
                </a:lnTo>
                <a:lnTo>
                  <a:pt x="707" y="541"/>
                </a:lnTo>
                <a:lnTo>
                  <a:pt x="709" y="539"/>
                </a:lnTo>
                <a:lnTo>
                  <a:pt x="709" y="538"/>
                </a:lnTo>
                <a:lnTo>
                  <a:pt x="709" y="538"/>
                </a:lnTo>
                <a:lnTo>
                  <a:pt x="706" y="541"/>
                </a:lnTo>
                <a:lnTo>
                  <a:pt x="704" y="542"/>
                </a:lnTo>
                <a:lnTo>
                  <a:pt x="704" y="544"/>
                </a:lnTo>
                <a:lnTo>
                  <a:pt x="704" y="544"/>
                </a:lnTo>
                <a:close/>
                <a:moveTo>
                  <a:pt x="218" y="553"/>
                </a:moveTo>
                <a:lnTo>
                  <a:pt x="218" y="553"/>
                </a:lnTo>
                <a:lnTo>
                  <a:pt x="221" y="553"/>
                </a:lnTo>
                <a:lnTo>
                  <a:pt x="224" y="553"/>
                </a:lnTo>
                <a:lnTo>
                  <a:pt x="227" y="552"/>
                </a:lnTo>
                <a:lnTo>
                  <a:pt x="232" y="552"/>
                </a:lnTo>
                <a:lnTo>
                  <a:pt x="232" y="552"/>
                </a:lnTo>
                <a:lnTo>
                  <a:pt x="227" y="549"/>
                </a:lnTo>
                <a:lnTo>
                  <a:pt x="221" y="547"/>
                </a:lnTo>
                <a:lnTo>
                  <a:pt x="219" y="545"/>
                </a:lnTo>
                <a:lnTo>
                  <a:pt x="216" y="544"/>
                </a:lnTo>
                <a:lnTo>
                  <a:pt x="216" y="541"/>
                </a:lnTo>
                <a:lnTo>
                  <a:pt x="216" y="538"/>
                </a:lnTo>
                <a:lnTo>
                  <a:pt x="216" y="538"/>
                </a:lnTo>
                <a:lnTo>
                  <a:pt x="215" y="539"/>
                </a:lnTo>
                <a:lnTo>
                  <a:pt x="213" y="541"/>
                </a:lnTo>
                <a:lnTo>
                  <a:pt x="212" y="545"/>
                </a:lnTo>
                <a:lnTo>
                  <a:pt x="215" y="552"/>
                </a:lnTo>
                <a:lnTo>
                  <a:pt x="218" y="553"/>
                </a:lnTo>
                <a:lnTo>
                  <a:pt x="218" y="553"/>
                </a:lnTo>
                <a:close/>
                <a:moveTo>
                  <a:pt x="264" y="547"/>
                </a:moveTo>
                <a:lnTo>
                  <a:pt x="264" y="547"/>
                </a:lnTo>
                <a:lnTo>
                  <a:pt x="267" y="547"/>
                </a:lnTo>
                <a:lnTo>
                  <a:pt x="270" y="547"/>
                </a:lnTo>
                <a:lnTo>
                  <a:pt x="270" y="547"/>
                </a:lnTo>
                <a:lnTo>
                  <a:pt x="268" y="542"/>
                </a:lnTo>
                <a:lnTo>
                  <a:pt x="265" y="538"/>
                </a:lnTo>
                <a:lnTo>
                  <a:pt x="265" y="538"/>
                </a:lnTo>
                <a:lnTo>
                  <a:pt x="264" y="542"/>
                </a:lnTo>
                <a:lnTo>
                  <a:pt x="264" y="547"/>
                </a:lnTo>
                <a:lnTo>
                  <a:pt x="264" y="547"/>
                </a:lnTo>
                <a:close/>
                <a:moveTo>
                  <a:pt x="401" y="541"/>
                </a:moveTo>
                <a:lnTo>
                  <a:pt x="401" y="541"/>
                </a:lnTo>
                <a:lnTo>
                  <a:pt x="401" y="538"/>
                </a:lnTo>
                <a:lnTo>
                  <a:pt x="401" y="538"/>
                </a:lnTo>
                <a:lnTo>
                  <a:pt x="398" y="538"/>
                </a:lnTo>
                <a:lnTo>
                  <a:pt x="398" y="538"/>
                </a:lnTo>
                <a:lnTo>
                  <a:pt x="398" y="539"/>
                </a:lnTo>
                <a:lnTo>
                  <a:pt x="399" y="541"/>
                </a:lnTo>
                <a:lnTo>
                  <a:pt x="401" y="541"/>
                </a:lnTo>
                <a:lnTo>
                  <a:pt x="401" y="541"/>
                </a:lnTo>
                <a:close/>
                <a:moveTo>
                  <a:pt x="87" y="555"/>
                </a:moveTo>
                <a:lnTo>
                  <a:pt x="87" y="555"/>
                </a:lnTo>
                <a:lnTo>
                  <a:pt x="96" y="558"/>
                </a:lnTo>
                <a:lnTo>
                  <a:pt x="101" y="558"/>
                </a:lnTo>
                <a:lnTo>
                  <a:pt x="105" y="558"/>
                </a:lnTo>
                <a:lnTo>
                  <a:pt x="105" y="558"/>
                </a:lnTo>
                <a:lnTo>
                  <a:pt x="101" y="552"/>
                </a:lnTo>
                <a:lnTo>
                  <a:pt x="94" y="547"/>
                </a:lnTo>
                <a:lnTo>
                  <a:pt x="88" y="542"/>
                </a:lnTo>
                <a:lnTo>
                  <a:pt x="82" y="539"/>
                </a:lnTo>
                <a:lnTo>
                  <a:pt x="82" y="539"/>
                </a:lnTo>
                <a:lnTo>
                  <a:pt x="85" y="547"/>
                </a:lnTo>
                <a:lnTo>
                  <a:pt x="87" y="555"/>
                </a:lnTo>
                <a:lnTo>
                  <a:pt x="87" y="555"/>
                </a:lnTo>
                <a:close/>
                <a:moveTo>
                  <a:pt x="285" y="544"/>
                </a:moveTo>
                <a:lnTo>
                  <a:pt x="285" y="544"/>
                </a:lnTo>
                <a:lnTo>
                  <a:pt x="293" y="542"/>
                </a:lnTo>
                <a:lnTo>
                  <a:pt x="296" y="542"/>
                </a:lnTo>
                <a:lnTo>
                  <a:pt x="297" y="541"/>
                </a:lnTo>
                <a:lnTo>
                  <a:pt x="297" y="541"/>
                </a:lnTo>
                <a:lnTo>
                  <a:pt x="296" y="541"/>
                </a:lnTo>
                <a:lnTo>
                  <a:pt x="293" y="539"/>
                </a:lnTo>
                <a:lnTo>
                  <a:pt x="291" y="539"/>
                </a:lnTo>
                <a:lnTo>
                  <a:pt x="287" y="539"/>
                </a:lnTo>
                <a:lnTo>
                  <a:pt x="287" y="539"/>
                </a:lnTo>
                <a:lnTo>
                  <a:pt x="285" y="544"/>
                </a:lnTo>
                <a:lnTo>
                  <a:pt x="285" y="544"/>
                </a:lnTo>
                <a:close/>
                <a:moveTo>
                  <a:pt x="334" y="541"/>
                </a:moveTo>
                <a:lnTo>
                  <a:pt x="334" y="541"/>
                </a:lnTo>
                <a:lnTo>
                  <a:pt x="334" y="542"/>
                </a:lnTo>
                <a:lnTo>
                  <a:pt x="335" y="542"/>
                </a:lnTo>
                <a:lnTo>
                  <a:pt x="335" y="542"/>
                </a:lnTo>
                <a:lnTo>
                  <a:pt x="335" y="541"/>
                </a:lnTo>
                <a:lnTo>
                  <a:pt x="337" y="541"/>
                </a:lnTo>
                <a:lnTo>
                  <a:pt x="340" y="542"/>
                </a:lnTo>
                <a:lnTo>
                  <a:pt x="343" y="542"/>
                </a:lnTo>
                <a:lnTo>
                  <a:pt x="343" y="542"/>
                </a:lnTo>
                <a:lnTo>
                  <a:pt x="341" y="539"/>
                </a:lnTo>
                <a:lnTo>
                  <a:pt x="341" y="539"/>
                </a:lnTo>
                <a:lnTo>
                  <a:pt x="334" y="541"/>
                </a:lnTo>
                <a:lnTo>
                  <a:pt x="334" y="541"/>
                </a:lnTo>
                <a:close/>
                <a:moveTo>
                  <a:pt x="364" y="545"/>
                </a:moveTo>
                <a:lnTo>
                  <a:pt x="364" y="545"/>
                </a:lnTo>
                <a:lnTo>
                  <a:pt x="364" y="541"/>
                </a:lnTo>
                <a:lnTo>
                  <a:pt x="364" y="541"/>
                </a:lnTo>
                <a:lnTo>
                  <a:pt x="361" y="539"/>
                </a:lnTo>
                <a:lnTo>
                  <a:pt x="361" y="539"/>
                </a:lnTo>
                <a:lnTo>
                  <a:pt x="363" y="542"/>
                </a:lnTo>
                <a:lnTo>
                  <a:pt x="364" y="545"/>
                </a:lnTo>
                <a:lnTo>
                  <a:pt x="364" y="545"/>
                </a:lnTo>
                <a:close/>
                <a:moveTo>
                  <a:pt x="430" y="542"/>
                </a:moveTo>
                <a:lnTo>
                  <a:pt x="430" y="542"/>
                </a:lnTo>
                <a:lnTo>
                  <a:pt x="430" y="541"/>
                </a:lnTo>
                <a:lnTo>
                  <a:pt x="428" y="539"/>
                </a:lnTo>
                <a:lnTo>
                  <a:pt x="428" y="539"/>
                </a:lnTo>
                <a:lnTo>
                  <a:pt x="428" y="539"/>
                </a:lnTo>
                <a:lnTo>
                  <a:pt x="428" y="541"/>
                </a:lnTo>
                <a:lnTo>
                  <a:pt x="430" y="542"/>
                </a:lnTo>
                <a:lnTo>
                  <a:pt x="430" y="542"/>
                </a:lnTo>
                <a:close/>
                <a:moveTo>
                  <a:pt x="206" y="555"/>
                </a:moveTo>
                <a:lnTo>
                  <a:pt x="206" y="555"/>
                </a:lnTo>
                <a:lnTo>
                  <a:pt x="207" y="550"/>
                </a:lnTo>
                <a:lnTo>
                  <a:pt x="206" y="545"/>
                </a:lnTo>
                <a:lnTo>
                  <a:pt x="203" y="542"/>
                </a:lnTo>
                <a:lnTo>
                  <a:pt x="200" y="539"/>
                </a:lnTo>
                <a:lnTo>
                  <a:pt x="200" y="539"/>
                </a:lnTo>
                <a:lnTo>
                  <a:pt x="200" y="544"/>
                </a:lnTo>
                <a:lnTo>
                  <a:pt x="200" y="549"/>
                </a:lnTo>
                <a:lnTo>
                  <a:pt x="203" y="553"/>
                </a:lnTo>
                <a:lnTo>
                  <a:pt x="206" y="555"/>
                </a:lnTo>
                <a:lnTo>
                  <a:pt x="206" y="555"/>
                </a:lnTo>
                <a:close/>
                <a:moveTo>
                  <a:pt x="349" y="544"/>
                </a:moveTo>
                <a:lnTo>
                  <a:pt x="349" y="544"/>
                </a:lnTo>
                <a:lnTo>
                  <a:pt x="352" y="544"/>
                </a:lnTo>
                <a:lnTo>
                  <a:pt x="355" y="544"/>
                </a:lnTo>
                <a:lnTo>
                  <a:pt x="355" y="544"/>
                </a:lnTo>
                <a:lnTo>
                  <a:pt x="352" y="542"/>
                </a:lnTo>
                <a:lnTo>
                  <a:pt x="348" y="539"/>
                </a:lnTo>
                <a:lnTo>
                  <a:pt x="348" y="539"/>
                </a:lnTo>
                <a:lnTo>
                  <a:pt x="349" y="544"/>
                </a:lnTo>
                <a:lnTo>
                  <a:pt x="349" y="544"/>
                </a:lnTo>
                <a:close/>
                <a:moveTo>
                  <a:pt x="128" y="549"/>
                </a:moveTo>
                <a:lnTo>
                  <a:pt x="128" y="549"/>
                </a:lnTo>
                <a:lnTo>
                  <a:pt x="131" y="547"/>
                </a:lnTo>
                <a:lnTo>
                  <a:pt x="134" y="547"/>
                </a:lnTo>
                <a:lnTo>
                  <a:pt x="134" y="547"/>
                </a:lnTo>
                <a:lnTo>
                  <a:pt x="134" y="544"/>
                </a:lnTo>
                <a:lnTo>
                  <a:pt x="131" y="542"/>
                </a:lnTo>
                <a:lnTo>
                  <a:pt x="126" y="541"/>
                </a:lnTo>
                <a:lnTo>
                  <a:pt x="126" y="541"/>
                </a:lnTo>
                <a:lnTo>
                  <a:pt x="126" y="544"/>
                </a:lnTo>
                <a:lnTo>
                  <a:pt x="128" y="549"/>
                </a:lnTo>
                <a:lnTo>
                  <a:pt x="128" y="549"/>
                </a:lnTo>
                <a:close/>
                <a:moveTo>
                  <a:pt x="223" y="541"/>
                </a:moveTo>
                <a:lnTo>
                  <a:pt x="223" y="541"/>
                </a:lnTo>
                <a:lnTo>
                  <a:pt x="224" y="544"/>
                </a:lnTo>
                <a:lnTo>
                  <a:pt x="226" y="544"/>
                </a:lnTo>
                <a:lnTo>
                  <a:pt x="226" y="542"/>
                </a:lnTo>
                <a:lnTo>
                  <a:pt x="226" y="542"/>
                </a:lnTo>
                <a:lnTo>
                  <a:pt x="226" y="542"/>
                </a:lnTo>
                <a:lnTo>
                  <a:pt x="224" y="541"/>
                </a:lnTo>
                <a:lnTo>
                  <a:pt x="224" y="541"/>
                </a:lnTo>
                <a:lnTo>
                  <a:pt x="223" y="541"/>
                </a:lnTo>
                <a:lnTo>
                  <a:pt x="223" y="541"/>
                </a:lnTo>
                <a:close/>
                <a:moveTo>
                  <a:pt x="662" y="552"/>
                </a:moveTo>
                <a:lnTo>
                  <a:pt x="662" y="552"/>
                </a:lnTo>
                <a:lnTo>
                  <a:pt x="665" y="550"/>
                </a:lnTo>
                <a:lnTo>
                  <a:pt x="666" y="547"/>
                </a:lnTo>
                <a:lnTo>
                  <a:pt x="666" y="542"/>
                </a:lnTo>
                <a:lnTo>
                  <a:pt x="666" y="541"/>
                </a:lnTo>
                <a:lnTo>
                  <a:pt x="666" y="541"/>
                </a:lnTo>
                <a:lnTo>
                  <a:pt x="663" y="545"/>
                </a:lnTo>
                <a:lnTo>
                  <a:pt x="662" y="549"/>
                </a:lnTo>
                <a:lnTo>
                  <a:pt x="662" y="552"/>
                </a:lnTo>
                <a:lnTo>
                  <a:pt x="662" y="552"/>
                </a:lnTo>
                <a:close/>
                <a:moveTo>
                  <a:pt x="152" y="541"/>
                </a:moveTo>
                <a:lnTo>
                  <a:pt x="152" y="541"/>
                </a:lnTo>
                <a:lnTo>
                  <a:pt x="146" y="541"/>
                </a:lnTo>
                <a:lnTo>
                  <a:pt x="146" y="541"/>
                </a:lnTo>
                <a:lnTo>
                  <a:pt x="146" y="542"/>
                </a:lnTo>
                <a:lnTo>
                  <a:pt x="149" y="544"/>
                </a:lnTo>
                <a:lnTo>
                  <a:pt x="151" y="542"/>
                </a:lnTo>
                <a:lnTo>
                  <a:pt x="152" y="541"/>
                </a:lnTo>
                <a:lnTo>
                  <a:pt x="152" y="541"/>
                </a:lnTo>
                <a:close/>
                <a:moveTo>
                  <a:pt x="181" y="542"/>
                </a:moveTo>
                <a:lnTo>
                  <a:pt x="181" y="542"/>
                </a:lnTo>
                <a:lnTo>
                  <a:pt x="184" y="555"/>
                </a:lnTo>
                <a:lnTo>
                  <a:pt x="184" y="555"/>
                </a:lnTo>
                <a:lnTo>
                  <a:pt x="189" y="556"/>
                </a:lnTo>
                <a:lnTo>
                  <a:pt x="192" y="555"/>
                </a:lnTo>
                <a:lnTo>
                  <a:pt x="192" y="555"/>
                </a:lnTo>
                <a:lnTo>
                  <a:pt x="189" y="544"/>
                </a:lnTo>
                <a:lnTo>
                  <a:pt x="187" y="542"/>
                </a:lnTo>
                <a:lnTo>
                  <a:pt x="186" y="541"/>
                </a:lnTo>
                <a:lnTo>
                  <a:pt x="184" y="541"/>
                </a:lnTo>
                <a:lnTo>
                  <a:pt x="181" y="542"/>
                </a:lnTo>
                <a:lnTo>
                  <a:pt x="181" y="542"/>
                </a:lnTo>
                <a:close/>
                <a:moveTo>
                  <a:pt x="389" y="547"/>
                </a:moveTo>
                <a:lnTo>
                  <a:pt x="389" y="547"/>
                </a:lnTo>
                <a:lnTo>
                  <a:pt x="390" y="544"/>
                </a:lnTo>
                <a:lnTo>
                  <a:pt x="390" y="542"/>
                </a:lnTo>
                <a:lnTo>
                  <a:pt x="390" y="542"/>
                </a:lnTo>
                <a:lnTo>
                  <a:pt x="389" y="541"/>
                </a:lnTo>
                <a:lnTo>
                  <a:pt x="386" y="541"/>
                </a:lnTo>
                <a:lnTo>
                  <a:pt x="386" y="541"/>
                </a:lnTo>
                <a:lnTo>
                  <a:pt x="386" y="545"/>
                </a:lnTo>
                <a:lnTo>
                  <a:pt x="387" y="547"/>
                </a:lnTo>
                <a:lnTo>
                  <a:pt x="389" y="547"/>
                </a:lnTo>
                <a:lnTo>
                  <a:pt x="389" y="547"/>
                </a:lnTo>
                <a:close/>
                <a:moveTo>
                  <a:pt x="622" y="573"/>
                </a:moveTo>
                <a:lnTo>
                  <a:pt x="622" y="573"/>
                </a:lnTo>
                <a:lnTo>
                  <a:pt x="630" y="567"/>
                </a:lnTo>
                <a:lnTo>
                  <a:pt x="633" y="564"/>
                </a:lnTo>
                <a:lnTo>
                  <a:pt x="634" y="559"/>
                </a:lnTo>
                <a:lnTo>
                  <a:pt x="634" y="559"/>
                </a:lnTo>
                <a:lnTo>
                  <a:pt x="633" y="555"/>
                </a:lnTo>
                <a:lnTo>
                  <a:pt x="631" y="550"/>
                </a:lnTo>
                <a:lnTo>
                  <a:pt x="630" y="545"/>
                </a:lnTo>
                <a:lnTo>
                  <a:pt x="628" y="541"/>
                </a:lnTo>
                <a:lnTo>
                  <a:pt x="628" y="541"/>
                </a:lnTo>
                <a:lnTo>
                  <a:pt x="625" y="544"/>
                </a:lnTo>
                <a:lnTo>
                  <a:pt x="622" y="547"/>
                </a:lnTo>
                <a:lnTo>
                  <a:pt x="620" y="555"/>
                </a:lnTo>
                <a:lnTo>
                  <a:pt x="622" y="562"/>
                </a:lnTo>
                <a:lnTo>
                  <a:pt x="622" y="573"/>
                </a:lnTo>
                <a:lnTo>
                  <a:pt x="622" y="573"/>
                </a:lnTo>
                <a:close/>
                <a:moveTo>
                  <a:pt x="453" y="542"/>
                </a:moveTo>
                <a:lnTo>
                  <a:pt x="453" y="542"/>
                </a:lnTo>
                <a:lnTo>
                  <a:pt x="454" y="544"/>
                </a:lnTo>
                <a:lnTo>
                  <a:pt x="454" y="545"/>
                </a:lnTo>
                <a:lnTo>
                  <a:pt x="454" y="545"/>
                </a:lnTo>
                <a:lnTo>
                  <a:pt x="456" y="544"/>
                </a:lnTo>
                <a:lnTo>
                  <a:pt x="456" y="542"/>
                </a:lnTo>
                <a:lnTo>
                  <a:pt x="454" y="542"/>
                </a:lnTo>
                <a:lnTo>
                  <a:pt x="454" y="542"/>
                </a:lnTo>
                <a:lnTo>
                  <a:pt x="453" y="542"/>
                </a:lnTo>
                <a:lnTo>
                  <a:pt x="453" y="542"/>
                </a:lnTo>
                <a:close/>
                <a:moveTo>
                  <a:pt x="436" y="545"/>
                </a:moveTo>
                <a:lnTo>
                  <a:pt x="436" y="545"/>
                </a:lnTo>
                <a:lnTo>
                  <a:pt x="436" y="544"/>
                </a:lnTo>
                <a:lnTo>
                  <a:pt x="434" y="542"/>
                </a:lnTo>
                <a:lnTo>
                  <a:pt x="434" y="542"/>
                </a:lnTo>
                <a:lnTo>
                  <a:pt x="433" y="542"/>
                </a:lnTo>
                <a:lnTo>
                  <a:pt x="433" y="542"/>
                </a:lnTo>
                <a:lnTo>
                  <a:pt x="433" y="542"/>
                </a:lnTo>
                <a:lnTo>
                  <a:pt x="433" y="545"/>
                </a:lnTo>
                <a:lnTo>
                  <a:pt x="434" y="545"/>
                </a:lnTo>
                <a:lnTo>
                  <a:pt x="436" y="545"/>
                </a:lnTo>
                <a:lnTo>
                  <a:pt x="436" y="545"/>
                </a:lnTo>
                <a:close/>
                <a:moveTo>
                  <a:pt x="515" y="550"/>
                </a:moveTo>
                <a:lnTo>
                  <a:pt x="515" y="550"/>
                </a:lnTo>
                <a:lnTo>
                  <a:pt x="517" y="550"/>
                </a:lnTo>
                <a:lnTo>
                  <a:pt x="518" y="549"/>
                </a:lnTo>
                <a:lnTo>
                  <a:pt x="518" y="544"/>
                </a:lnTo>
                <a:lnTo>
                  <a:pt x="518" y="544"/>
                </a:lnTo>
                <a:lnTo>
                  <a:pt x="517" y="544"/>
                </a:lnTo>
                <a:lnTo>
                  <a:pt x="517" y="542"/>
                </a:lnTo>
                <a:lnTo>
                  <a:pt x="515" y="542"/>
                </a:lnTo>
                <a:lnTo>
                  <a:pt x="514" y="542"/>
                </a:lnTo>
                <a:lnTo>
                  <a:pt x="514" y="542"/>
                </a:lnTo>
                <a:lnTo>
                  <a:pt x="515" y="547"/>
                </a:lnTo>
                <a:lnTo>
                  <a:pt x="515" y="550"/>
                </a:lnTo>
                <a:lnTo>
                  <a:pt x="515" y="550"/>
                </a:lnTo>
                <a:close/>
                <a:moveTo>
                  <a:pt x="59" y="549"/>
                </a:moveTo>
                <a:lnTo>
                  <a:pt x="59" y="549"/>
                </a:lnTo>
                <a:lnTo>
                  <a:pt x="58" y="545"/>
                </a:lnTo>
                <a:lnTo>
                  <a:pt x="56" y="545"/>
                </a:lnTo>
                <a:lnTo>
                  <a:pt x="53" y="542"/>
                </a:lnTo>
                <a:lnTo>
                  <a:pt x="53" y="542"/>
                </a:lnTo>
                <a:lnTo>
                  <a:pt x="55" y="547"/>
                </a:lnTo>
                <a:lnTo>
                  <a:pt x="59" y="549"/>
                </a:lnTo>
                <a:lnTo>
                  <a:pt x="59" y="549"/>
                </a:lnTo>
                <a:close/>
                <a:moveTo>
                  <a:pt x="165" y="544"/>
                </a:moveTo>
                <a:lnTo>
                  <a:pt x="165" y="544"/>
                </a:lnTo>
                <a:lnTo>
                  <a:pt x="166" y="549"/>
                </a:lnTo>
                <a:lnTo>
                  <a:pt x="169" y="550"/>
                </a:lnTo>
                <a:lnTo>
                  <a:pt x="174" y="552"/>
                </a:lnTo>
                <a:lnTo>
                  <a:pt x="178" y="553"/>
                </a:lnTo>
                <a:lnTo>
                  <a:pt x="178" y="553"/>
                </a:lnTo>
                <a:lnTo>
                  <a:pt x="175" y="542"/>
                </a:lnTo>
                <a:lnTo>
                  <a:pt x="175" y="542"/>
                </a:lnTo>
                <a:lnTo>
                  <a:pt x="165" y="544"/>
                </a:lnTo>
                <a:lnTo>
                  <a:pt x="165" y="544"/>
                </a:lnTo>
                <a:close/>
                <a:moveTo>
                  <a:pt x="401" y="547"/>
                </a:moveTo>
                <a:lnTo>
                  <a:pt x="401" y="547"/>
                </a:lnTo>
                <a:lnTo>
                  <a:pt x="401" y="544"/>
                </a:lnTo>
                <a:lnTo>
                  <a:pt x="401" y="544"/>
                </a:lnTo>
                <a:lnTo>
                  <a:pt x="399" y="544"/>
                </a:lnTo>
                <a:lnTo>
                  <a:pt x="396" y="542"/>
                </a:lnTo>
                <a:lnTo>
                  <a:pt x="396" y="542"/>
                </a:lnTo>
                <a:lnTo>
                  <a:pt x="398" y="547"/>
                </a:lnTo>
                <a:lnTo>
                  <a:pt x="399" y="547"/>
                </a:lnTo>
                <a:lnTo>
                  <a:pt x="401" y="547"/>
                </a:lnTo>
                <a:lnTo>
                  <a:pt x="401" y="547"/>
                </a:lnTo>
                <a:close/>
                <a:moveTo>
                  <a:pt x="570" y="550"/>
                </a:moveTo>
                <a:lnTo>
                  <a:pt x="570" y="550"/>
                </a:lnTo>
                <a:lnTo>
                  <a:pt x="570" y="549"/>
                </a:lnTo>
                <a:lnTo>
                  <a:pt x="570" y="547"/>
                </a:lnTo>
                <a:lnTo>
                  <a:pt x="572" y="545"/>
                </a:lnTo>
                <a:lnTo>
                  <a:pt x="572" y="544"/>
                </a:lnTo>
                <a:lnTo>
                  <a:pt x="572" y="544"/>
                </a:lnTo>
                <a:lnTo>
                  <a:pt x="570" y="544"/>
                </a:lnTo>
                <a:lnTo>
                  <a:pt x="569" y="542"/>
                </a:lnTo>
                <a:lnTo>
                  <a:pt x="569" y="542"/>
                </a:lnTo>
                <a:lnTo>
                  <a:pt x="569" y="547"/>
                </a:lnTo>
                <a:lnTo>
                  <a:pt x="570" y="550"/>
                </a:lnTo>
                <a:lnTo>
                  <a:pt x="570" y="550"/>
                </a:lnTo>
                <a:close/>
                <a:moveTo>
                  <a:pt x="291" y="547"/>
                </a:moveTo>
                <a:lnTo>
                  <a:pt x="291" y="547"/>
                </a:lnTo>
                <a:lnTo>
                  <a:pt x="293" y="549"/>
                </a:lnTo>
                <a:lnTo>
                  <a:pt x="296" y="550"/>
                </a:lnTo>
                <a:lnTo>
                  <a:pt x="300" y="550"/>
                </a:lnTo>
                <a:lnTo>
                  <a:pt x="306" y="550"/>
                </a:lnTo>
                <a:lnTo>
                  <a:pt x="312" y="550"/>
                </a:lnTo>
                <a:lnTo>
                  <a:pt x="312" y="550"/>
                </a:lnTo>
                <a:lnTo>
                  <a:pt x="311" y="547"/>
                </a:lnTo>
                <a:lnTo>
                  <a:pt x="309" y="545"/>
                </a:lnTo>
                <a:lnTo>
                  <a:pt x="308" y="544"/>
                </a:lnTo>
                <a:lnTo>
                  <a:pt x="305" y="544"/>
                </a:lnTo>
                <a:lnTo>
                  <a:pt x="297" y="547"/>
                </a:lnTo>
                <a:lnTo>
                  <a:pt x="291" y="547"/>
                </a:lnTo>
                <a:lnTo>
                  <a:pt x="291" y="547"/>
                </a:lnTo>
                <a:close/>
                <a:moveTo>
                  <a:pt x="317" y="550"/>
                </a:moveTo>
                <a:lnTo>
                  <a:pt x="317" y="550"/>
                </a:lnTo>
                <a:lnTo>
                  <a:pt x="323" y="550"/>
                </a:lnTo>
                <a:lnTo>
                  <a:pt x="326" y="550"/>
                </a:lnTo>
                <a:lnTo>
                  <a:pt x="328" y="550"/>
                </a:lnTo>
                <a:lnTo>
                  <a:pt x="328" y="550"/>
                </a:lnTo>
                <a:lnTo>
                  <a:pt x="328" y="547"/>
                </a:lnTo>
                <a:lnTo>
                  <a:pt x="326" y="545"/>
                </a:lnTo>
                <a:lnTo>
                  <a:pt x="326" y="545"/>
                </a:lnTo>
                <a:lnTo>
                  <a:pt x="322" y="545"/>
                </a:lnTo>
                <a:lnTo>
                  <a:pt x="316" y="544"/>
                </a:lnTo>
                <a:lnTo>
                  <a:pt x="316" y="544"/>
                </a:lnTo>
                <a:lnTo>
                  <a:pt x="317" y="547"/>
                </a:lnTo>
                <a:lnTo>
                  <a:pt x="317" y="550"/>
                </a:lnTo>
                <a:lnTo>
                  <a:pt x="317" y="550"/>
                </a:lnTo>
                <a:close/>
                <a:moveTo>
                  <a:pt x="373" y="549"/>
                </a:moveTo>
                <a:lnTo>
                  <a:pt x="373" y="549"/>
                </a:lnTo>
                <a:lnTo>
                  <a:pt x="373" y="547"/>
                </a:lnTo>
                <a:lnTo>
                  <a:pt x="375" y="547"/>
                </a:lnTo>
                <a:lnTo>
                  <a:pt x="377" y="547"/>
                </a:lnTo>
                <a:lnTo>
                  <a:pt x="378" y="547"/>
                </a:lnTo>
                <a:lnTo>
                  <a:pt x="378" y="547"/>
                </a:lnTo>
                <a:lnTo>
                  <a:pt x="375" y="545"/>
                </a:lnTo>
                <a:lnTo>
                  <a:pt x="370" y="544"/>
                </a:lnTo>
                <a:lnTo>
                  <a:pt x="370" y="544"/>
                </a:lnTo>
                <a:lnTo>
                  <a:pt x="370" y="545"/>
                </a:lnTo>
                <a:lnTo>
                  <a:pt x="372" y="547"/>
                </a:lnTo>
                <a:lnTo>
                  <a:pt x="373" y="549"/>
                </a:lnTo>
                <a:lnTo>
                  <a:pt x="373" y="549"/>
                </a:lnTo>
                <a:close/>
                <a:moveTo>
                  <a:pt x="453" y="552"/>
                </a:moveTo>
                <a:lnTo>
                  <a:pt x="453" y="552"/>
                </a:lnTo>
                <a:lnTo>
                  <a:pt x="450" y="544"/>
                </a:lnTo>
                <a:lnTo>
                  <a:pt x="450" y="544"/>
                </a:lnTo>
                <a:lnTo>
                  <a:pt x="447" y="544"/>
                </a:lnTo>
                <a:lnTo>
                  <a:pt x="447" y="544"/>
                </a:lnTo>
                <a:lnTo>
                  <a:pt x="448" y="549"/>
                </a:lnTo>
                <a:lnTo>
                  <a:pt x="451" y="550"/>
                </a:lnTo>
                <a:lnTo>
                  <a:pt x="453" y="552"/>
                </a:lnTo>
                <a:lnTo>
                  <a:pt x="453" y="552"/>
                </a:lnTo>
                <a:close/>
                <a:moveTo>
                  <a:pt x="575" y="555"/>
                </a:moveTo>
                <a:lnTo>
                  <a:pt x="575" y="555"/>
                </a:lnTo>
                <a:lnTo>
                  <a:pt x="581" y="552"/>
                </a:lnTo>
                <a:lnTo>
                  <a:pt x="584" y="547"/>
                </a:lnTo>
                <a:lnTo>
                  <a:pt x="584" y="547"/>
                </a:lnTo>
                <a:lnTo>
                  <a:pt x="578" y="545"/>
                </a:lnTo>
                <a:lnTo>
                  <a:pt x="578" y="545"/>
                </a:lnTo>
                <a:lnTo>
                  <a:pt x="575" y="555"/>
                </a:lnTo>
                <a:lnTo>
                  <a:pt x="575" y="555"/>
                </a:lnTo>
                <a:close/>
                <a:moveTo>
                  <a:pt x="733" y="550"/>
                </a:moveTo>
                <a:lnTo>
                  <a:pt x="733" y="550"/>
                </a:lnTo>
                <a:lnTo>
                  <a:pt x="735" y="549"/>
                </a:lnTo>
                <a:lnTo>
                  <a:pt x="736" y="545"/>
                </a:lnTo>
                <a:lnTo>
                  <a:pt x="736" y="545"/>
                </a:lnTo>
                <a:lnTo>
                  <a:pt x="733" y="545"/>
                </a:lnTo>
                <a:lnTo>
                  <a:pt x="733" y="545"/>
                </a:lnTo>
                <a:lnTo>
                  <a:pt x="733" y="549"/>
                </a:lnTo>
                <a:lnTo>
                  <a:pt x="733" y="550"/>
                </a:lnTo>
                <a:lnTo>
                  <a:pt x="733" y="550"/>
                </a:lnTo>
                <a:lnTo>
                  <a:pt x="733" y="550"/>
                </a:lnTo>
                <a:close/>
                <a:moveTo>
                  <a:pt x="598" y="549"/>
                </a:moveTo>
                <a:lnTo>
                  <a:pt x="598" y="549"/>
                </a:lnTo>
                <a:lnTo>
                  <a:pt x="595" y="553"/>
                </a:lnTo>
                <a:lnTo>
                  <a:pt x="593" y="556"/>
                </a:lnTo>
                <a:lnTo>
                  <a:pt x="595" y="561"/>
                </a:lnTo>
                <a:lnTo>
                  <a:pt x="596" y="565"/>
                </a:lnTo>
                <a:lnTo>
                  <a:pt x="596" y="565"/>
                </a:lnTo>
                <a:lnTo>
                  <a:pt x="601" y="561"/>
                </a:lnTo>
                <a:lnTo>
                  <a:pt x="605" y="558"/>
                </a:lnTo>
                <a:lnTo>
                  <a:pt x="610" y="552"/>
                </a:lnTo>
                <a:lnTo>
                  <a:pt x="611" y="549"/>
                </a:lnTo>
                <a:lnTo>
                  <a:pt x="611" y="545"/>
                </a:lnTo>
                <a:lnTo>
                  <a:pt x="611" y="545"/>
                </a:lnTo>
                <a:lnTo>
                  <a:pt x="610" y="549"/>
                </a:lnTo>
                <a:lnTo>
                  <a:pt x="605" y="550"/>
                </a:lnTo>
                <a:lnTo>
                  <a:pt x="598" y="549"/>
                </a:lnTo>
                <a:lnTo>
                  <a:pt x="598" y="549"/>
                </a:lnTo>
                <a:close/>
                <a:moveTo>
                  <a:pt x="753" y="558"/>
                </a:moveTo>
                <a:lnTo>
                  <a:pt x="753" y="558"/>
                </a:lnTo>
                <a:lnTo>
                  <a:pt x="758" y="553"/>
                </a:lnTo>
                <a:lnTo>
                  <a:pt x="761" y="550"/>
                </a:lnTo>
                <a:lnTo>
                  <a:pt x="759" y="545"/>
                </a:lnTo>
                <a:lnTo>
                  <a:pt x="759" y="545"/>
                </a:lnTo>
                <a:lnTo>
                  <a:pt x="753" y="558"/>
                </a:lnTo>
                <a:lnTo>
                  <a:pt x="753" y="558"/>
                </a:lnTo>
                <a:close/>
                <a:moveTo>
                  <a:pt x="502" y="552"/>
                </a:moveTo>
                <a:lnTo>
                  <a:pt x="502" y="552"/>
                </a:lnTo>
                <a:lnTo>
                  <a:pt x="502" y="553"/>
                </a:lnTo>
                <a:lnTo>
                  <a:pt x="502" y="552"/>
                </a:lnTo>
                <a:lnTo>
                  <a:pt x="502" y="549"/>
                </a:lnTo>
                <a:lnTo>
                  <a:pt x="502" y="547"/>
                </a:lnTo>
                <a:lnTo>
                  <a:pt x="502" y="547"/>
                </a:lnTo>
                <a:lnTo>
                  <a:pt x="500" y="549"/>
                </a:lnTo>
                <a:lnTo>
                  <a:pt x="502" y="552"/>
                </a:lnTo>
                <a:lnTo>
                  <a:pt x="502" y="552"/>
                </a:lnTo>
                <a:close/>
                <a:moveTo>
                  <a:pt x="334" y="552"/>
                </a:moveTo>
                <a:lnTo>
                  <a:pt x="334" y="552"/>
                </a:lnTo>
                <a:lnTo>
                  <a:pt x="341" y="552"/>
                </a:lnTo>
                <a:lnTo>
                  <a:pt x="345" y="552"/>
                </a:lnTo>
                <a:lnTo>
                  <a:pt x="346" y="552"/>
                </a:lnTo>
                <a:lnTo>
                  <a:pt x="346" y="552"/>
                </a:lnTo>
                <a:lnTo>
                  <a:pt x="334" y="547"/>
                </a:lnTo>
                <a:lnTo>
                  <a:pt x="334" y="547"/>
                </a:lnTo>
                <a:lnTo>
                  <a:pt x="334" y="552"/>
                </a:lnTo>
                <a:lnTo>
                  <a:pt x="334" y="552"/>
                </a:lnTo>
                <a:close/>
                <a:moveTo>
                  <a:pt x="637" y="568"/>
                </a:moveTo>
                <a:lnTo>
                  <a:pt x="637" y="568"/>
                </a:lnTo>
                <a:lnTo>
                  <a:pt x="646" y="559"/>
                </a:lnTo>
                <a:lnTo>
                  <a:pt x="651" y="553"/>
                </a:lnTo>
                <a:lnTo>
                  <a:pt x="651" y="550"/>
                </a:lnTo>
                <a:lnTo>
                  <a:pt x="651" y="547"/>
                </a:lnTo>
                <a:lnTo>
                  <a:pt x="651" y="547"/>
                </a:lnTo>
                <a:lnTo>
                  <a:pt x="643" y="558"/>
                </a:lnTo>
                <a:lnTo>
                  <a:pt x="640" y="562"/>
                </a:lnTo>
                <a:lnTo>
                  <a:pt x="637" y="568"/>
                </a:lnTo>
                <a:lnTo>
                  <a:pt x="637" y="568"/>
                </a:lnTo>
                <a:close/>
                <a:moveTo>
                  <a:pt x="142" y="550"/>
                </a:moveTo>
                <a:lnTo>
                  <a:pt x="142" y="550"/>
                </a:lnTo>
                <a:lnTo>
                  <a:pt x="142" y="553"/>
                </a:lnTo>
                <a:lnTo>
                  <a:pt x="142" y="556"/>
                </a:lnTo>
                <a:lnTo>
                  <a:pt x="142" y="556"/>
                </a:lnTo>
                <a:lnTo>
                  <a:pt x="155" y="558"/>
                </a:lnTo>
                <a:lnTo>
                  <a:pt x="155" y="558"/>
                </a:lnTo>
                <a:lnTo>
                  <a:pt x="155" y="553"/>
                </a:lnTo>
                <a:lnTo>
                  <a:pt x="154" y="549"/>
                </a:lnTo>
                <a:lnTo>
                  <a:pt x="154" y="549"/>
                </a:lnTo>
                <a:lnTo>
                  <a:pt x="148" y="549"/>
                </a:lnTo>
                <a:lnTo>
                  <a:pt x="142" y="550"/>
                </a:lnTo>
                <a:lnTo>
                  <a:pt x="142" y="550"/>
                </a:lnTo>
                <a:close/>
                <a:moveTo>
                  <a:pt x="279" y="552"/>
                </a:moveTo>
                <a:lnTo>
                  <a:pt x="279" y="552"/>
                </a:lnTo>
                <a:lnTo>
                  <a:pt x="284" y="552"/>
                </a:lnTo>
                <a:lnTo>
                  <a:pt x="290" y="550"/>
                </a:lnTo>
                <a:lnTo>
                  <a:pt x="290" y="550"/>
                </a:lnTo>
                <a:lnTo>
                  <a:pt x="284" y="549"/>
                </a:lnTo>
                <a:lnTo>
                  <a:pt x="282" y="549"/>
                </a:lnTo>
                <a:lnTo>
                  <a:pt x="279" y="552"/>
                </a:lnTo>
                <a:lnTo>
                  <a:pt x="279" y="552"/>
                </a:lnTo>
                <a:close/>
                <a:moveTo>
                  <a:pt x="524" y="552"/>
                </a:moveTo>
                <a:lnTo>
                  <a:pt x="524" y="552"/>
                </a:lnTo>
                <a:lnTo>
                  <a:pt x="524" y="553"/>
                </a:lnTo>
                <a:lnTo>
                  <a:pt x="524" y="553"/>
                </a:lnTo>
                <a:lnTo>
                  <a:pt x="527" y="553"/>
                </a:lnTo>
                <a:lnTo>
                  <a:pt x="527" y="552"/>
                </a:lnTo>
                <a:lnTo>
                  <a:pt x="524" y="549"/>
                </a:lnTo>
                <a:lnTo>
                  <a:pt x="524" y="549"/>
                </a:lnTo>
                <a:lnTo>
                  <a:pt x="526" y="550"/>
                </a:lnTo>
                <a:lnTo>
                  <a:pt x="527" y="553"/>
                </a:lnTo>
                <a:lnTo>
                  <a:pt x="527" y="553"/>
                </a:lnTo>
                <a:lnTo>
                  <a:pt x="524" y="552"/>
                </a:lnTo>
                <a:lnTo>
                  <a:pt x="524" y="552"/>
                </a:lnTo>
                <a:close/>
                <a:moveTo>
                  <a:pt x="694" y="558"/>
                </a:moveTo>
                <a:lnTo>
                  <a:pt x="694" y="558"/>
                </a:lnTo>
                <a:lnTo>
                  <a:pt x="695" y="558"/>
                </a:lnTo>
                <a:lnTo>
                  <a:pt x="698" y="556"/>
                </a:lnTo>
                <a:lnTo>
                  <a:pt x="700" y="555"/>
                </a:lnTo>
                <a:lnTo>
                  <a:pt x="701" y="553"/>
                </a:lnTo>
                <a:lnTo>
                  <a:pt x="701" y="553"/>
                </a:lnTo>
                <a:lnTo>
                  <a:pt x="700" y="553"/>
                </a:lnTo>
                <a:lnTo>
                  <a:pt x="700" y="552"/>
                </a:lnTo>
                <a:lnTo>
                  <a:pt x="700" y="549"/>
                </a:lnTo>
                <a:lnTo>
                  <a:pt x="700" y="549"/>
                </a:lnTo>
                <a:lnTo>
                  <a:pt x="700" y="549"/>
                </a:lnTo>
                <a:lnTo>
                  <a:pt x="698" y="552"/>
                </a:lnTo>
                <a:lnTo>
                  <a:pt x="695" y="553"/>
                </a:lnTo>
                <a:lnTo>
                  <a:pt x="695" y="555"/>
                </a:lnTo>
                <a:lnTo>
                  <a:pt x="694" y="558"/>
                </a:lnTo>
                <a:lnTo>
                  <a:pt x="694" y="558"/>
                </a:lnTo>
                <a:close/>
                <a:moveTo>
                  <a:pt x="492" y="550"/>
                </a:moveTo>
                <a:lnTo>
                  <a:pt x="492" y="550"/>
                </a:lnTo>
                <a:lnTo>
                  <a:pt x="492" y="556"/>
                </a:lnTo>
                <a:lnTo>
                  <a:pt x="495" y="561"/>
                </a:lnTo>
                <a:lnTo>
                  <a:pt x="495" y="561"/>
                </a:lnTo>
                <a:lnTo>
                  <a:pt x="495" y="555"/>
                </a:lnTo>
                <a:lnTo>
                  <a:pt x="495" y="550"/>
                </a:lnTo>
                <a:lnTo>
                  <a:pt x="495" y="550"/>
                </a:lnTo>
                <a:lnTo>
                  <a:pt x="494" y="550"/>
                </a:lnTo>
                <a:lnTo>
                  <a:pt x="492" y="550"/>
                </a:lnTo>
                <a:lnTo>
                  <a:pt x="492" y="550"/>
                </a:lnTo>
                <a:close/>
                <a:moveTo>
                  <a:pt x="415" y="553"/>
                </a:moveTo>
                <a:lnTo>
                  <a:pt x="415" y="553"/>
                </a:lnTo>
                <a:lnTo>
                  <a:pt x="410" y="550"/>
                </a:lnTo>
                <a:lnTo>
                  <a:pt x="410" y="550"/>
                </a:lnTo>
                <a:lnTo>
                  <a:pt x="412" y="555"/>
                </a:lnTo>
                <a:lnTo>
                  <a:pt x="413" y="555"/>
                </a:lnTo>
                <a:lnTo>
                  <a:pt x="415" y="553"/>
                </a:lnTo>
                <a:lnTo>
                  <a:pt x="415" y="553"/>
                </a:lnTo>
                <a:close/>
                <a:moveTo>
                  <a:pt x="704" y="562"/>
                </a:moveTo>
                <a:lnTo>
                  <a:pt x="704" y="562"/>
                </a:lnTo>
                <a:lnTo>
                  <a:pt x="707" y="559"/>
                </a:lnTo>
                <a:lnTo>
                  <a:pt x="710" y="556"/>
                </a:lnTo>
                <a:lnTo>
                  <a:pt x="712" y="553"/>
                </a:lnTo>
                <a:lnTo>
                  <a:pt x="712" y="550"/>
                </a:lnTo>
                <a:lnTo>
                  <a:pt x="712" y="550"/>
                </a:lnTo>
                <a:lnTo>
                  <a:pt x="707" y="555"/>
                </a:lnTo>
                <a:lnTo>
                  <a:pt x="704" y="558"/>
                </a:lnTo>
                <a:lnTo>
                  <a:pt x="704" y="562"/>
                </a:lnTo>
                <a:lnTo>
                  <a:pt x="704" y="562"/>
                </a:lnTo>
                <a:close/>
                <a:moveTo>
                  <a:pt x="131" y="555"/>
                </a:moveTo>
                <a:lnTo>
                  <a:pt x="131" y="555"/>
                </a:lnTo>
                <a:lnTo>
                  <a:pt x="131" y="556"/>
                </a:lnTo>
                <a:lnTo>
                  <a:pt x="131" y="556"/>
                </a:lnTo>
                <a:lnTo>
                  <a:pt x="137" y="556"/>
                </a:lnTo>
                <a:lnTo>
                  <a:pt x="137" y="556"/>
                </a:lnTo>
                <a:lnTo>
                  <a:pt x="137" y="553"/>
                </a:lnTo>
                <a:lnTo>
                  <a:pt x="136" y="552"/>
                </a:lnTo>
                <a:lnTo>
                  <a:pt x="136" y="552"/>
                </a:lnTo>
                <a:lnTo>
                  <a:pt x="136" y="552"/>
                </a:lnTo>
                <a:lnTo>
                  <a:pt x="134" y="552"/>
                </a:lnTo>
                <a:lnTo>
                  <a:pt x="133" y="552"/>
                </a:lnTo>
                <a:lnTo>
                  <a:pt x="131" y="553"/>
                </a:lnTo>
                <a:lnTo>
                  <a:pt x="131" y="555"/>
                </a:lnTo>
                <a:lnTo>
                  <a:pt x="131" y="555"/>
                </a:lnTo>
                <a:close/>
                <a:moveTo>
                  <a:pt x="267" y="553"/>
                </a:moveTo>
                <a:lnTo>
                  <a:pt x="267" y="553"/>
                </a:lnTo>
                <a:lnTo>
                  <a:pt x="268" y="552"/>
                </a:lnTo>
                <a:lnTo>
                  <a:pt x="270" y="553"/>
                </a:lnTo>
                <a:lnTo>
                  <a:pt x="271" y="553"/>
                </a:lnTo>
                <a:lnTo>
                  <a:pt x="273" y="552"/>
                </a:lnTo>
                <a:lnTo>
                  <a:pt x="273" y="552"/>
                </a:lnTo>
                <a:lnTo>
                  <a:pt x="271" y="552"/>
                </a:lnTo>
                <a:lnTo>
                  <a:pt x="270" y="552"/>
                </a:lnTo>
                <a:lnTo>
                  <a:pt x="267" y="553"/>
                </a:lnTo>
                <a:lnTo>
                  <a:pt x="267" y="553"/>
                </a:lnTo>
                <a:close/>
                <a:moveTo>
                  <a:pt x="569" y="567"/>
                </a:moveTo>
                <a:lnTo>
                  <a:pt x="569" y="567"/>
                </a:lnTo>
                <a:lnTo>
                  <a:pt x="572" y="567"/>
                </a:lnTo>
                <a:lnTo>
                  <a:pt x="575" y="567"/>
                </a:lnTo>
                <a:lnTo>
                  <a:pt x="579" y="562"/>
                </a:lnTo>
                <a:lnTo>
                  <a:pt x="584" y="558"/>
                </a:lnTo>
                <a:lnTo>
                  <a:pt x="588" y="553"/>
                </a:lnTo>
                <a:lnTo>
                  <a:pt x="588" y="553"/>
                </a:lnTo>
                <a:lnTo>
                  <a:pt x="588" y="552"/>
                </a:lnTo>
                <a:lnTo>
                  <a:pt x="587" y="552"/>
                </a:lnTo>
                <a:lnTo>
                  <a:pt x="587" y="552"/>
                </a:lnTo>
                <a:lnTo>
                  <a:pt x="582" y="555"/>
                </a:lnTo>
                <a:lnTo>
                  <a:pt x="578" y="559"/>
                </a:lnTo>
                <a:lnTo>
                  <a:pt x="569" y="567"/>
                </a:lnTo>
                <a:lnTo>
                  <a:pt x="569" y="567"/>
                </a:lnTo>
                <a:close/>
                <a:moveTo>
                  <a:pt x="680" y="555"/>
                </a:moveTo>
                <a:lnTo>
                  <a:pt x="680" y="555"/>
                </a:lnTo>
                <a:lnTo>
                  <a:pt x="678" y="559"/>
                </a:lnTo>
                <a:lnTo>
                  <a:pt x="678" y="564"/>
                </a:lnTo>
                <a:lnTo>
                  <a:pt x="678" y="564"/>
                </a:lnTo>
                <a:lnTo>
                  <a:pt x="683" y="559"/>
                </a:lnTo>
                <a:lnTo>
                  <a:pt x="688" y="552"/>
                </a:lnTo>
                <a:lnTo>
                  <a:pt x="688" y="552"/>
                </a:lnTo>
                <a:lnTo>
                  <a:pt x="683" y="552"/>
                </a:lnTo>
                <a:lnTo>
                  <a:pt x="680" y="555"/>
                </a:lnTo>
                <a:lnTo>
                  <a:pt x="680" y="555"/>
                </a:lnTo>
                <a:close/>
                <a:moveTo>
                  <a:pt x="377" y="558"/>
                </a:moveTo>
                <a:lnTo>
                  <a:pt x="377" y="558"/>
                </a:lnTo>
                <a:lnTo>
                  <a:pt x="378" y="556"/>
                </a:lnTo>
                <a:lnTo>
                  <a:pt x="380" y="556"/>
                </a:lnTo>
                <a:lnTo>
                  <a:pt x="380" y="553"/>
                </a:lnTo>
                <a:lnTo>
                  <a:pt x="380" y="553"/>
                </a:lnTo>
                <a:lnTo>
                  <a:pt x="378" y="552"/>
                </a:lnTo>
                <a:lnTo>
                  <a:pt x="375" y="552"/>
                </a:lnTo>
                <a:lnTo>
                  <a:pt x="375" y="552"/>
                </a:lnTo>
                <a:lnTo>
                  <a:pt x="377" y="555"/>
                </a:lnTo>
                <a:lnTo>
                  <a:pt x="377" y="558"/>
                </a:lnTo>
                <a:lnTo>
                  <a:pt x="377" y="558"/>
                </a:lnTo>
                <a:close/>
                <a:moveTo>
                  <a:pt x="390" y="556"/>
                </a:moveTo>
                <a:lnTo>
                  <a:pt x="390" y="556"/>
                </a:lnTo>
                <a:lnTo>
                  <a:pt x="390" y="553"/>
                </a:lnTo>
                <a:lnTo>
                  <a:pt x="389" y="552"/>
                </a:lnTo>
                <a:lnTo>
                  <a:pt x="387" y="552"/>
                </a:lnTo>
                <a:lnTo>
                  <a:pt x="387" y="552"/>
                </a:lnTo>
                <a:lnTo>
                  <a:pt x="387" y="553"/>
                </a:lnTo>
                <a:lnTo>
                  <a:pt x="387" y="555"/>
                </a:lnTo>
                <a:lnTo>
                  <a:pt x="389" y="556"/>
                </a:lnTo>
                <a:lnTo>
                  <a:pt x="390" y="556"/>
                </a:lnTo>
                <a:lnTo>
                  <a:pt x="390" y="556"/>
                </a:lnTo>
                <a:close/>
                <a:moveTo>
                  <a:pt x="303" y="555"/>
                </a:moveTo>
                <a:lnTo>
                  <a:pt x="303" y="555"/>
                </a:lnTo>
                <a:lnTo>
                  <a:pt x="314" y="556"/>
                </a:lnTo>
                <a:lnTo>
                  <a:pt x="314" y="556"/>
                </a:lnTo>
                <a:lnTo>
                  <a:pt x="312" y="553"/>
                </a:lnTo>
                <a:lnTo>
                  <a:pt x="309" y="553"/>
                </a:lnTo>
                <a:lnTo>
                  <a:pt x="303" y="555"/>
                </a:lnTo>
                <a:lnTo>
                  <a:pt x="303" y="555"/>
                </a:lnTo>
                <a:close/>
                <a:moveTo>
                  <a:pt x="322" y="555"/>
                </a:moveTo>
                <a:lnTo>
                  <a:pt x="322" y="555"/>
                </a:lnTo>
                <a:lnTo>
                  <a:pt x="322" y="556"/>
                </a:lnTo>
                <a:lnTo>
                  <a:pt x="325" y="556"/>
                </a:lnTo>
                <a:lnTo>
                  <a:pt x="326" y="556"/>
                </a:lnTo>
                <a:lnTo>
                  <a:pt x="326" y="555"/>
                </a:lnTo>
                <a:lnTo>
                  <a:pt x="326" y="555"/>
                </a:lnTo>
                <a:lnTo>
                  <a:pt x="323" y="555"/>
                </a:lnTo>
                <a:lnTo>
                  <a:pt x="322" y="555"/>
                </a:lnTo>
                <a:lnTo>
                  <a:pt x="322" y="555"/>
                </a:lnTo>
                <a:close/>
                <a:moveTo>
                  <a:pt x="602" y="573"/>
                </a:moveTo>
                <a:lnTo>
                  <a:pt x="602" y="573"/>
                </a:lnTo>
                <a:lnTo>
                  <a:pt x="605" y="576"/>
                </a:lnTo>
                <a:lnTo>
                  <a:pt x="607" y="579"/>
                </a:lnTo>
                <a:lnTo>
                  <a:pt x="608" y="582"/>
                </a:lnTo>
                <a:lnTo>
                  <a:pt x="611" y="585"/>
                </a:lnTo>
                <a:lnTo>
                  <a:pt x="611" y="585"/>
                </a:lnTo>
                <a:lnTo>
                  <a:pt x="614" y="570"/>
                </a:lnTo>
                <a:lnTo>
                  <a:pt x="614" y="562"/>
                </a:lnTo>
                <a:lnTo>
                  <a:pt x="614" y="555"/>
                </a:lnTo>
                <a:lnTo>
                  <a:pt x="614" y="555"/>
                </a:lnTo>
                <a:lnTo>
                  <a:pt x="602" y="573"/>
                </a:lnTo>
                <a:lnTo>
                  <a:pt x="602" y="573"/>
                </a:lnTo>
                <a:close/>
                <a:moveTo>
                  <a:pt x="76" y="588"/>
                </a:moveTo>
                <a:lnTo>
                  <a:pt x="76" y="588"/>
                </a:lnTo>
                <a:lnTo>
                  <a:pt x="82" y="587"/>
                </a:lnTo>
                <a:lnTo>
                  <a:pt x="88" y="588"/>
                </a:lnTo>
                <a:lnTo>
                  <a:pt x="102" y="593"/>
                </a:lnTo>
                <a:lnTo>
                  <a:pt x="102" y="593"/>
                </a:lnTo>
                <a:lnTo>
                  <a:pt x="101" y="588"/>
                </a:lnTo>
                <a:lnTo>
                  <a:pt x="99" y="587"/>
                </a:lnTo>
                <a:lnTo>
                  <a:pt x="91" y="582"/>
                </a:lnTo>
                <a:lnTo>
                  <a:pt x="91" y="582"/>
                </a:lnTo>
                <a:lnTo>
                  <a:pt x="87" y="585"/>
                </a:lnTo>
                <a:lnTo>
                  <a:pt x="84" y="587"/>
                </a:lnTo>
                <a:lnTo>
                  <a:pt x="81" y="585"/>
                </a:lnTo>
                <a:lnTo>
                  <a:pt x="78" y="582"/>
                </a:lnTo>
                <a:lnTo>
                  <a:pt x="73" y="573"/>
                </a:lnTo>
                <a:lnTo>
                  <a:pt x="69" y="565"/>
                </a:lnTo>
                <a:lnTo>
                  <a:pt x="69" y="565"/>
                </a:lnTo>
                <a:lnTo>
                  <a:pt x="61" y="559"/>
                </a:lnTo>
                <a:lnTo>
                  <a:pt x="55" y="556"/>
                </a:lnTo>
                <a:lnTo>
                  <a:pt x="55" y="556"/>
                </a:lnTo>
                <a:lnTo>
                  <a:pt x="55" y="562"/>
                </a:lnTo>
                <a:lnTo>
                  <a:pt x="56" y="567"/>
                </a:lnTo>
                <a:lnTo>
                  <a:pt x="58" y="571"/>
                </a:lnTo>
                <a:lnTo>
                  <a:pt x="61" y="574"/>
                </a:lnTo>
                <a:lnTo>
                  <a:pt x="69" y="582"/>
                </a:lnTo>
                <a:lnTo>
                  <a:pt x="76" y="588"/>
                </a:lnTo>
                <a:lnTo>
                  <a:pt x="76" y="588"/>
                </a:lnTo>
                <a:close/>
                <a:moveTo>
                  <a:pt x="73" y="562"/>
                </a:moveTo>
                <a:lnTo>
                  <a:pt x="73" y="562"/>
                </a:lnTo>
                <a:lnTo>
                  <a:pt x="78" y="565"/>
                </a:lnTo>
                <a:lnTo>
                  <a:pt x="82" y="570"/>
                </a:lnTo>
                <a:lnTo>
                  <a:pt x="87" y="573"/>
                </a:lnTo>
                <a:lnTo>
                  <a:pt x="93" y="574"/>
                </a:lnTo>
                <a:lnTo>
                  <a:pt x="93" y="574"/>
                </a:lnTo>
                <a:lnTo>
                  <a:pt x="88" y="568"/>
                </a:lnTo>
                <a:lnTo>
                  <a:pt x="84" y="564"/>
                </a:lnTo>
                <a:lnTo>
                  <a:pt x="70" y="556"/>
                </a:lnTo>
                <a:lnTo>
                  <a:pt x="70" y="556"/>
                </a:lnTo>
                <a:lnTo>
                  <a:pt x="70" y="558"/>
                </a:lnTo>
                <a:lnTo>
                  <a:pt x="72" y="559"/>
                </a:lnTo>
                <a:lnTo>
                  <a:pt x="73" y="562"/>
                </a:lnTo>
                <a:lnTo>
                  <a:pt x="73" y="562"/>
                </a:lnTo>
                <a:close/>
                <a:moveTo>
                  <a:pt x="442" y="558"/>
                </a:moveTo>
                <a:lnTo>
                  <a:pt x="442" y="558"/>
                </a:lnTo>
                <a:lnTo>
                  <a:pt x="444" y="571"/>
                </a:lnTo>
                <a:lnTo>
                  <a:pt x="444" y="571"/>
                </a:lnTo>
                <a:lnTo>
                  <a:pt x="451" y="573"/>
                </a:lnTo>
                <a:lnTo>
                  <a:pt x="457" y="576"/>
                </a:lnTo>
                <a:lnTo>
                  <a:pt x="457" y="576"/>
                </a:lnTo>
                <a:lnTo>
                  <a:pt x="454" y="571"/>
                </a:lnTo>
                <a:lnTo>
                  <a:pt x="451" y="567"/>
                </a:lnTo>
                <a:lnTo>
                  <a:pt x="447" y="556"/>
                </a:lnTo>
                <a:lnTo>
                  <a:pt x="447" y="556"/>
                </a:lnTo>
                <a:lnTo>
                  <a:pt x="444" y="556"/>
                </a:lnTo>
                <a:lnTo>
                  <a:pt x="442" y="558"/>
                </a:lnTo>
                <a:lnTo>
                  <a:pt x="442" y="558"/>
                </a:lnTo>
                <a:close/>
                <a:moveTo>
                  <a:pt x="564" y="562"/>
                </a:moveTo>
                <a:lnTo>
                  <a:pt x="564" y="562"/>
                </a:lnTo>
                <a:lnTo>
                  <a:pt x="567" y="562"/>
                </a:lnTo>
                <a:lnTo>
                  <a:pt x="569" y="562"/>
                </a:lnTo>
                <a:lnTo>
                  <a:pt x="569" y="562"/>
                </a:lnTo>
                <a:lnTo>
                  <a:pt x="567" y="559"/>
                </a:lnTo>
                <a:lnTo>
                  <a:pt x="566" y="558"/>
                </a:lnTo>
                <a:lnTo>
                  <a:pt x="566" y="558"/>
                </a:lnTo>
                <a:lnTo>
                  <a:pt x="566" y="561"/>
                </a:lnTo>
                <a:lnTo>
                  <a:pt x="564" y="562"/>
                </a:lnTo>
                <a:lnTo>
                  <a:pt x="564" y="562"/>
                </a:lnTo>
                <a:close/>
                <a:moveTo>
                  <a:pt x="253" y="564"/>
                </a:moveTo>
                <a:lnTo>
                  <a:pt x="253" y="564"/>
                </a:lnTo>
                <a:lnTo>
                  <a:pt x="253" y="565"/>
                </a:lnTo>
                <a:lnTo>
                  <a:pt x="255" y="570"/>
                </a:lnTo>
                <a:lnTo>
                  <a:pt x="255" y="570"/>
                </a:lnTo>
                <a:lnTo>
                  <a:pt x="267" y="571"/>
                </a:lnTo>
                <a:lnTo>
                  <a:pt x="273" y="573"/>
                </a:lnTo>
                <a:lnTo>
                  <a:pt x="279" y="573"/>
                </a:lnTo>
                <a:lnTo>
                  <a:pt x="279" y="573"/>
                </a:lnTo>
                <a:lnTo>
                  <a:pt x="279" y="565"/>
                </a:lnTo>
                <a:lnTo>
                  <a:pt x="277" y="562"/>
                </a:lnTo>
                <a:lnTo>
                  <a:pt x="274" y="559"/>
                </a:lnTo>
                <a:lnTo>
                  <a:pt x="270" y="559"/>
                </a:lnTo>
                <a:lnTo>
                  <a:pt x="261" y="561"/>
                </a:lnTo>
                <a:lnTo>
                  <a:pt x="253" y="564"/>
                </a:lnTo>
                <a:lnTo>
                  <a:pt x="253" y="564"/>
                </a:lnTo>
                <a:close/>
                <a:moveTo>
                  <a:pt x="505" y="565"/>
                </a:moveTo>
                <a:lnTo>
                  <a:pt x="505" y="565"/>
                </a:lnTo>
                <a:lnTo>
                  <a:pt x="508" y="567"/>
                </a:lnTo>
                <a:lnTo>
                  <a:pt x="512" y="567"/>
                </a:lnTo>
                <a:lnTo>
                  <a:pt x="512" y="567"/>
                </a:lnTo>
                <a:lnTo>
                  <a:pt x="509" y="562"/>
                </a:lnTo>
                <a:lnTo>
                  <a:pt x="508" y="559"/>
                </a:lnTo>
                <a:lnTo>
                  <a:pt x="506" y="558"/>
                </a:lnTo>
                <a:lnTo>
                  <a:pt x="506" y="558"/>
                </a:lnTo>
                <a:lnTo>
                  <a:pt x="506" y="562"/>
                </a:lnTo>
                <a:lnTo>
                  <a:pt x="505" y="565"/>
                </a:lnTo>
                <a:lnTo>
                  <a:pt x="505" y="565"/>
                </a:lnTo>
                <a:close/>
                <a:moveTo>
                  <a:pt x="221" y="562"/>
                </a:moveTo>
                <a:lnTo>
                  <a:pt x="221" y="562"/>
                </a:lnTo>
                <a:lnTo>
                  <a:pt x="224" y="564"/>
                </a:lnTo>
                <a:lnTo>
                  <a:pt x="229" y="565"/>
                </a:lnTo>
                <a:lnTo>
                  <a:pt x="233" y="564"/>
                </a:lnTo>
                <a:lnTo>
                  <a:pt x="235" y="564"/>
                </a:lnTo>
                <a:lnTo>
                  <a:pt x="235" y="562"/>
                </a:lnTo>
                <a:lnTo>
                  <a:pt x="235" y="562"/>
                </a:lnTo>
                <a:lnTo>
                  <a:pt x="235" y="559"/>
                </a:lnTo>
                <a:lnTo>
                  <a:pt x="235" y="559"/>
                </a:lnTo>
                <a:lnTo>
                  <a:pt x="227" y="559"/>
                </a:lnTo>
                <a:lnTo>
                  <a:pt x="224" y="559"/>
                </a:lnTo>
                <a:lnTo>
                  <a:pt x="221" y="562"/>
                </a:lnTo>
                <a:lnTo>
                  <a:pt x="221" y="562"/>
                </a:lnTo>
                <a:close/>
                <a:moveTo>
                  <a:pt x="284" y="570"/>
                </a:moveTo>
                <a:lnTo>
                  <a:pt x="284" y="570"/>
                </a:lnTo>
                <a:lnTo>
                  <a:pt x="287" y="570"/>
                </a:lnTo>
                <a:lnTo>
                  <a:pt x="288" y="570"/>
                </a:lnTo>
                <a:lnTo>
                  <a:pt x="288" y="570"/>
                </a:lnTo>
                <a:lnTo>
                  <a:pt x="288" y="571"/>
                </a:lnTo>
                <a:lnTo>
                  <a:pt x="290" y="573"/>
                </a:lnTo>
                <a:lnTo>
                  <a:pt x="290" y="573"/>
                </a:lnTo>
                <a:lnTo>
                  <a:pt x="305" y="574"/>
                </a:lnTo>
                <a:lnTo>
                  <a:pt x="320" y="576"/>
                </a:lnTo>
                <a:lnTo>
                  <a:pt x="320" y="576"/>
                </a:lnTo>
                <a:lnTo>
                  <a:pt x="319" y="571"/>
                </a:lnTo>
                <a:lnTo>
                  <a:pt x="314" y="567"/>
                </a:lnTo>
                <a:lnTo>
                  <a:pt x="309" y="564"/>
                </a:lnTo>
                <a:lnTo>
                  <a:pt x="303" y="562"/>
                </a:lnTo>
                <a:lnTo>
                  <a:pt x="293" y="561"/>
                </a:lnTo>
                <a:lnTo>
                  <a:pt x="282" y="559"/>
                </a:lnTo>
                <a:lnTo>
                  <a:pt x="282" y="559"/>
                </a:lnTo>
                <a:lnTo>
                  <a:pt x="284" y="564"/>
                </a:lnTo>
                <a:lnTo>
                  <a:pt x="284" y="570"/>
                </a:lnTo>
                <a:lnTo>
                  <a:pt x="284" y="570"/>
                </a:lnTo>
                <a:close/>
                <a:moveTo>
                  <a:pt x="576" y="571"/>
                </a:moveTo>
                <a:lnTo>
                  <a:pt x="576" y="571"/>
                </a:lnTo>
                <a:lnTo>
                  <a:pt x="578" y="574"/>
                </a:lnTo>
                <a:lnTo>
                  <a:pt x="576" y="579"/>
                </a:lnTo>
                <a:lnTo>
                  <a:pt x="576" y="579"/>
                </a:lnTo>
                <a:lnTo>
                  <a:pt x="582" y="576"/>
                </a:lnTo>
                <a:lnTo>
                  <a:pt x="588" y="571"/>
                </a:lnTo>
                <a:lnTo>
                  <a:pt x="590" y="568"/>
                </a:lnTo>
                <a:lnTo>
                  <a:pt x="590" y="567"/>
                </a:lnTo>
                <a:lnTo>
                  <a:pt x="590" y="562"/>
                </a:lnTo>
                <a:lnTo>
                  <a:pt x="587" y="559"/>
                </a:lnTo>
                <a:lnTo>
                  <a:pt x="587" y="559"/>
                </a:lnTo>
                <a:lnTo>
                  <a:pt x="576" y="571"/>
                </a:lnTo>
                <a:lnTo>
                  <a:pt x="576" y="571"/>
                </a:lnTo>
                <a:close/>
                <a:moveTo>
                  <a:pt x="357" y="561"/>
                </a:moveTo>
                <a:lnTo>
                  <a:pt x="357" y="561"/>
                </a:lnTo>
                <a:lnTo>
                  <a:pt x="358" y="567"/>
                </a:lnTo>
                <a:lnTo>
                  <a:pt x="361" y="573"/>
                </a:lnTo>
                <a:lnTo>
                  <a:pt x="361" y="573"/>
                </a:lnTo>
                <a:lnTo>
                  <a:pt x="364" y="571"/>
                </a:lnTo>
                <a:lnTo>
                  <a:pt x="366" y="568"/>
                </a:lnTo>
                <a:lnTo>
                  <a:pt x="366" y="561"/>
                </a:lnTo>
                <a:lnTo>
                  <a:pt x="366" y="561"/>
                </a:lnTo>
                <a:lnTo>
                  <a:pt x="361" y="561"/>
                </a:lnTo>
                <a:lnTo>
                  <a:pt x="357" y="561"/>
                </a:lnTo>
                <a:lnTo>
                  <a:pt x="357" y="561"/>
                </a:lnTo>
                <a:close/>
                <a:moveTo>
                  <a:pt x="395" y="565"/>
                </a:moveTo>
                <a:lnTo>
                  <a:pt x="395" y="565"/>
                </a:lnTo>
                <a:lnTo>
                  <a:pt x="393" y="561"/>
                </a:lnTo>
                <a:lnTo>
                  <a:pt x="393" y="561"/>
                </a:lnTo>
                <a:lnTo>
                  <a:pt x="390" y="561"/>
                </a:lnTo>
                <a:lnTo>
                  <a:pt x="390" y="561"/>
                </a:lnTo>
                <a:lnTo>
                  <a:pt x="392" y="564"/>
                </a:lnTo>
                <a:lnTo>
                  <a:pt x="395" y="565"/>
                </a:lnTo>
                <a:lnTo>
                  <a:pt x="395" y="565"/>
                </a:lnTo>
                <a:close/>
                <a:moveTo>
                  <a:pt x="172" y="562"/>
                </a:moveTo>
                <a:lnTo>
                  <a:pt x="172" y="562"/>
                </a:lnTo>
                <a:lnTo>
                  <a:pt x="174" y="564"/>
                </a:lnTo>
                <a:lnTo>
                  <a:pt x="177" y="564"/>
                </a:lnTo>
                <a:lnTo>
                  <a:pt x="178" y="564"/>
                </a:lnTo>
                <a:lnTo>
                  <a:pt x="180" y="562"/>
                </a:lnTo>
                <a:lnTo>
                  <a:pt x="180" y="562"/>
                </a:lnTo>
                <a:lnTo>
                  <a:pt x="175" y="561"/>
                </a:lnTo>
                <a:lnTo>
                  <a:pt x="174" y="562"/>
                </a:lnTo>
                <a:lnTo>
                  <a:pt x="172" y="562"/>
                </a:lnTo>
                <a:lnTo>
                  <a:pt x="172" y="562"/>
                </a:lnTo>
                <a:close/>
                <a:moveTo>
                  <a:pt x="332" y="564"/>
                </a:moveTo>
                <a:lnTo>
                  <a:pt x="332" y="564"/>
                </a:lnTo>
                <a:lnTo>
                  <a:pt x="334" y="565"/>
                </a:lnTo>
                <a:lnTo>
                  <a:pt x="337" y="565"/>
                </a:lnTo>
                <a:lnTo>
                  <a:pt x="337" y="565"/>
                </a:lnTo>
                <a:lnTo>
                  <a:pt x="335" y="562"/>
                </a:lnTo>
                <a:lnTo>
                  <a:pt x="335" y="561"/>
                </a:lnTo>
                <a:lnTo>
                  <a:pt x="334" y="561"/>
                </a:lnTo>
                <a:lnTo>
                  <a:pt x="334" y="561"/>
                </a:lnTo>
                <a:lnTo>
                  <a:pt x="332" y="562"/>
                </a:lnTo>
                <a:lnTo>
                  <a:pt x="332" y="564"/>
                </a:lnTo>
                <a:lnTo>
                  <a:pt x="332" y="564"/>
                </a:lnTo>
                <a:close/>
                <a:moveTo>
                  <a:pt x="355" y="573"/>
                </a:moveTo>
                <a:lnTo>
                  <a:pt x="355" y="573"/>
                </a:lnTo>
                <a:lnTo>
                  <a:pt x="354" y="567"/>
                </a:lnTo>
                <a:lnTo>
                  <a:pt x="351" y="562"/>
                </a:lnTo>
                <a:lnTo>
                  <a:pt x="351" y="562"/>
                </a:lnTo>
                <a:lnTo>
                  <a:pt x="346" y="561"/>
                </a:lnTo>
                <a:lnTo>
                  <a:pt x="341" y="561"/>
                </a:lnTo>
                <a:lnTo>
                  <a:pt x="341" y="561"/>
                </a:lnTo>
                <a:lnTo>
                  <a:pt x="343" y="565"/>
                </a:lnTo>
                <a:lnTo>
                  <a:pt x="346" y="568"/>
                </a:lnTo>
                <a:lnTo>
                  <a:pt x="355" y="573"/>
                </a:lnTo>
                <a:lnTo>
                  <a:pt x="355" y="573"/>
                </a:lnTo>
                <a:close/>
                <a:moveTo>
                  <a:pt x="404" y="567"/>
                </a:moveTo>
                <a:lnTo>
                  <a:pt x="404" y="567"/>
                </a:lnTo>
                <a:lnTo>
                  <a:pt x="402" y="564"/>
                </a:lnTo>
                <a:lnTo>
                  <a:pt x="399" y="561"/>
                </a:lnTo>
                <a:lnTo>
                  <a:pt x="399" y="561"/>
                </a:lnTo>
                <a:lnTo>
                  <a:pt x="401" y="565"/>
                </a:lnTo>
                <a:lnTo>
                  <a:pt x="401" y="567"/>
                </a:lnTo>
                <a:lnTo>
                  <a:pt x="404" y="567"/>
                </a:lnTo>
                <a:lnTo>
                  <a:pt x="404" y="567"/>
                </a:lnTo>
                <a:close/>
                <a:moveTo>
                  <a:pt x="140" y="577"/>
                </a:moveTo>
                <a:lnTo>
                  <a:pt x="140" y="577"/>
                </a:lnTo>
                <a:lnTo>
                  <a:pt x="142" y="577"/>
                </a:lnTo>
                <a:lnTo>
                  <a:pt x="143" y="579"/>
                </a:lnTo>
                <a:lnTo>
                  <a:pt x="143" y="579"/>
                </a:lnTo>
                <a:lnTo>
                  <a:pt x="148" y="574"/>
                </a:lnTo>
                <a:lnTo>
                  <a:pt x="152" y="573"/>
                </a:lnTo>
                <a:lnTo>
                  <a:pt x="157" y="570"/>
                </a:lnTo>
                <a:lnTo>
                  <a:pt x="160" y="567"/>
                </a:lnTo>
                <a:lnTo>
                  <a:pt x="160" y="567"/>
                </a:lnTo>
                <a:lnTo>
                  <a:pt x="159" y="565"/>
                </a:lnTo>
                <a:lnTo>
                  <a:pt x="159" y="562"/>
                </a:lnTo>
                <a:lnTo>
                  <a:pt x="159" y="562"/>
                </a:lnTo>
                <a:lnTo>
                  <a:pt x="151" y="562"/>
                </a:lnTo>
                <a:lnTo>
                  <a:pt x="142" y="562"/>
                </a:lnTo>
                <a:lnTo>
                  <a:pt x="142" y="562"/>
                </a:lnTo>
                <a:lnTo>
                  <a:pt x="140" y="570"/>
                </a:lnTo>
                <a:lnTo>
                  <a:pt x="140" y="577"/>
                </a:lnTo>
                <a:lnTo>
                  <a:pt x="140" y="577"/>
                </a:lnTo>
                <a:close/>
                <a:moveTo>
                  <a:pt x="165" y="567"/>
                </a:moveTo>
                <a:lnTo>
                  <a:pt x="165" y="567"/>
                </a:lnTo>
                <a:lnTo>
                  <a:pt x="166" y="567"/>
                </a:lnTo>
                <a:lnTo>
                  <a:pt x="168" y="567"/>
                </a:lnTo>
                <a:lnTo>
                  <a:pt x="168" y="567"/>
                </a:lnTo>
                <a:lnTo>
                  <a:pt x="166" y="562"/>
                </a:lnTo>
                <a:lnTo>
                  <a:pt x="166" y="562"/>
                </a:lnTo>
                <a:lnTo>
                  <a:pt x="165" y="562"/>
                </a:lnTo>
                <a:lnTo>
                  <a:pt x="165" y="562"/>
                </a:lnTo>
                <a:lnTo>
                  <a:pt x="165" y="567"/>
                </a:lnTo>
                <a:lnTo>
                  <a:pt x="165" y="567"/>
                </a:lnTo>
                <a:close/>
                <a:moveTo>
                  <a:pt x="378" y="571"/>
                </a:moveTo>
                <a:lnTo>
                  <a:pt x="378" y="571"/>
                </a:lnTo>
                <a:lnTo>
                  <a:pt x="378" y="570"/>
                </a:lnTo>
                <a:lnTo>
                  <a:pt x="378" y="568"/>
                </a:lnTo>
                <a:lnTo>
                  <a:pt x="377" y="567"/>
                </a:lnTo>
                <a:lnTo>
                  <a:pt x="377" y="564"/>
                </a:lnTo>
                <a:lnTo>
                  <a:pt x="377" y="564"/>
                </a:lnTo>
                <a:lnTo>
                  <a:pt x="375" y="562"/>
                </a:lnTo>
                <a:lnTo>
                  <a:pt x="373" y="562"/>
                </a:lnTo>
                <a:lnTo>
                  <a:pt x="372" y="562"/>
                </a:lnTo>
                <a:lnTo>
                  <a:pt x="372" y="562"/>
                </a:lnTo>
                <a:lnTo>
                  <a:pt x="373" y="565"/>
                </a:lnTo>
                <a:lnTo>
                  <a:pt x="375" y="568"/>
                </a:lnTo>
                <a:lnTo>
                  <a:pt x="375" y="570"/>
                </a:lnTo>
                <a:lnTo>
                  <a:pt x="378" y="571"/>
                </a:lnTo>
                <a:lnTo>
                  <a:pt x="378" y="571"/>
                </a:lnTo>
                <a:close/>
                <a:moveTo>
                  <a:pt x="526" y="564"/>
                </a:moveTo>
                <a:lnTo>
                  <a:pt x="526" y="564"/>
                </a:lnTo>
                <a:lnTo>
                  <a:pt x="526" y="571"/>
                </a:lnTo>
                <a:lnTo>
                  <a:pt x="526" y="571"/>
                </a:lnTo>
                <a:lnTo>
                  <a:pt x="527" y="570"/>
                </a:lnTo>
                <a:lnTo>
                  <a:pt x="529" y="567"/>
                </a:lnTo>
                <a:lnTo>
                  <a:pt x="529" y="565"/>
                </a:lnTo>
                <a:lnTo>
                  <a:pt x="527" y="562"/>
                </a:lnTo>
                <a:lnTo>
                  <a:pt x="527" y="562"/>
                </a:lnTo>
                <a:lnTo>
                  <a:pt x="527" y="564"/>
                </a:lnTo>
                <a:lnTo>
                  <a:pt x="526" y="564"/>
                </a:lnTo>
                <a:lnTo>
                  <a:pt x="526" y="564"/>
                </a:lnTo>
                <a:close/>
                <a:moveTo>
                  <a:pt x="552" y="567"/>
                </a:moveTo>
                <a:lnTo>
                  <a:pt x="552" y="567"/>
                </a:lnTo>
                <a:lnTo>
                  <a:pt x="553" y="565"/>
                </a:lnTo>
                <a:lnTo>
                  <a:pt x="553" y="562"/>
                </a:lnTo>
                <a:lnTo>
                  <a:pt x="553" y="562"/>
                </a:lnTo>
                <a:lnTo>
                  <a:pt x="552" y="562"/>
                </a:lnTo>
                <a:lnTo>
                  <a:pt x="552" y="562"/>
                </a:lnTo>
                <a:lnTo>
                  <a:pt x="552" y="564"/>
                </a:lnTo>
                <a:lnTo>
                  <a:pt x="552" y="567"/>
                </a:lnTo>
                <a:lnTo>
                  <a:pt x="552" y="567"/>
                </a:lnTo>
                <a:close/>
                <a:moveTo>
                  <a:pt x="686" y="568"/>
                </a:moveTo>
                <a:lnTo>
                  <a:pt x="686" y="568"/>
                </a:lnTo>
                <a:lnTo>
                  <a:pt x="689" y="565"/>
                </a:lnTo>
                <a:lnTo>
                  <a:pt x="689" y="564"/>
                </a:lnTo>
                <a:lnTo>
                  <a:pt x="688" y="562"/>
                </a:lnTo>
                <a:lnTo>
                  <a:pt x="688" y="562"/>
                </a:lnTo>
                <a:lnTo>
                  <a:pt x="688" y="564"/>
                </a:lnTo>
                <a:lnTo>
                  <a:pt x="686" y="565"/>
                </a:lnTo>
                <a:lnTo>
                  <a:pt x="685" y="567"/>
                </a:lnTo>
                <a:lnTo>
                  <a:pt x="686" y="568"/>
                </a:lnTo>
                <a:lnTo>
                  <a:pt x="686" y="568"/>
                </a:lnTo>
                <a:close/>
                <a:moveTo>
                  <a:pt x="96" y="567"/>
                </a:moveTo>
                <a:lnTo>
                  <a:pt x="96" y="567"/>
                </a:lnTo>
                <a:lnTo>
                  <a:pt x="107" y="577"/>
                </a:lnTo>
                <a:lnTo>
                  <a:pt x="113" y="584"/>
                </a:lnTo>
                <a:lnTo>
                  <a:pt x="119" y="587"/>
                </a:lnTo>
                <a:lnTo>
                  <a:pt x="119" y="587"/>
                </a:lnTo>
                <a:lnTo>
                  <a:pt x="114" y="574"/>
                </a:lnTo>
                <a:lnTo>
                  <a:pt x="111" y="562"/>
                </a:lnTo>
                <a:lnTo>
                  <a:pt x="111" y="562"/>
                </a:lnTo>
                <a:lnTo>
                  <a:pt x="107" y="564"/>
                </a:lnTo>
                <a:lnTo>
                  <a:pt x="104" y="565"/>
                </a:lnTo>
                <a:lnTo>
                  <a:pt x="101" y="565"/>
                </a:lnTo>
                <a:lnTo>
                  <a:pt x="96" y="567"/>
                </a:lnTo>
                <a:lnTo>
                  <a:pt x="96" y="567"/>
                </a:lnTo>
                <a:close/>
                <a:moveTo>
                  <a:pt x="203" y="570"/>
                </a:moveTo>
                <a:lnTo>
                  <a:pt x="203" y="570"/>
                </a:lnTo>
                <a:lnTo>
                  <a:pt x="204" y="568"/>
                </a:lnTo>
                <a:lnTo>
                  <a:pt x="204" y="567"/>
                </a:lnTo>
                <a:lnTo>
                  <a:pt x="203" y="562"/>
                </a:lnTo>
                <a:lnTo>
                  <a:pt x="203" y="562"/>
                </a:lnTo>
                <a:lnTo>
                  <a:pt x="200" y="562"/>
                </a:lnTo>
                <a:lnTo>
                  <a:pt x="200" y="562"/>
                </a:lnTo>
                <a:lnTo>
                  <a:pt x="201" y="567"/>
                </a:lnTo>
                <a:lnTo>
                  <a:pt x="203" y="570"/>
                </a:lnTo>
                <a:lnTo>
                  <a:pt x="203" y="570"/>
                </a:lnTo>
                <a:close/>
                <a:moveTo>
                  <a:pt x="651" y="565"/>
                </a:moveTo>
                <a:lnTo>
                  <a:pt x="651" y="565"/>
                </a:lnTo>
                <a:lnTo>
                  <a:pt x="654" y="565"/>
                </a:lnTo>
                <a:lnTo>
                  <a:pt x="654" y="564"/>
                </a:lnTo>
                <a:lnTo>
                  <a:pt x="654" y="564"/>
                </a:lnTo>
                <a:lnTo>
                  <a:pt x="654" y="564"/>
                </a:lnTo>
                <a:lnTo>
                  <a:pt x="653" y="564"/>
                </a:lnTo>
                <a:lnTo>
                  <a:pt x="651" y="565"/>
                </a:lnTo>
                <a:lnTo>
                  <a:pt x="651" y="565"/>
                </a:lnTo>
                <a:close/>
                <a:moveTo>
                  <a:pt x="742" y="573"/>
                </a:moveTo>
                <a:lnTo>
                  <a:pt x="742" y="573"/>
                </a:lnTo>
                <a:lnTo>
                  <a:pt x="750" y="570"/>
                </a:lnTo>
                <a:lnTo>
                  <a:pt x="752" y="567"/>
                </a:lnTo>
                <a:lnTo>
                  <a:pt x="753" y="564"/>
                </a:lnTo>
                <a:lnTo>
                  <a:pt x="753" y="564"/>
                </a:lnTo>
                <a:lnTo>
                  <a:pt x="750" y="564"/>
                </a:lnTo>
                <a:lnTo>
                  <a:pt x="747" y="567"/>
                </a:lnTo>
                <a:lnTo>
                  <a:pt x="742" y="573"/>
                </a:lnTo>
                <a:lnTo>
                  <a:pt x="742" y="573"/>
                </a:lnTo>
                <a:close/>
                <a:moveTo>
                  <a:pt x="186" y="567"/>
                </a:moveTo>
                <a:lnTo>
                  <a:pt x="186" y="567"/>
                </a:lnTo>
                <a:lnTo>
                  <a:pt x="186" y="577"/>
                </a:lnTo>
                <a:lnTo>
                  <a:pt x="186" y="587"/>
                </a:lnTo>
                <a:lnTo>
                  <a:pt x="186" y="587"/>
                </a:lnTo>
                <a:lnTo>
                  <a:pt x="198" y="584"/>
                </a:lnTo>
                <a:lnTo>
                  <a:pt x="212" y="581"/>
                </a:lnTo>
                <a:lnTo>
                  <a:pt x="212" y="581"/>
                </a:lnTo>
                <a:lnTo>
                  <a:pt x="212" y="579"/>
                </a:lnTo>
                <a:lnTo>
                  <a:pt x="210" y="577"/>
                </a:lnTo>
                <a:lnTo>
                  <a:pt x="209" y="573"/>
                </a:lnTo>
                <a:lnTo>
                  <a:pt x="209" y="573"/>
                </a:lnTo>
                <a:lnTo>
                  <a:pt x="207" y="577"/>
                </a:lnTo>
                <a:lnTo>
                  <a:pt x="206" y="579"/>
                </a:lnTo>
                <a:lnTo>
                  <a:pt x="203" y="579"/>
                </a:lnTo>
                <a:lnTo>
                  <a:pt x="201" y="577"/>
                </a:lnTo>
                <a:lnTo>
                  <a:pt x="197" y="571"/>
                </a:lnTo>
                <a:lnTo>
                  <a:pt x="195" y="564"/>
                </a:lnTo>
                <a:lnTo>
                  <a:pt x="195" y="564"/>
                </a:lnTo>
                <a:lnTo>
                  <a:pt x="191" y="565"/>
                </a:lnTo>
                <a:lnTo>
                  <a:pt x="186" y="567"/>
                </a:lnTo>
                <a:lnTo>
                  <a:pt x="186" y="567"/>
                </a:lnTo>
                <a:close/>
                <a:moveTo>
                  <a:pt x="468" y="573"/>
                </a:moveTo>
                <a:lnTo>
                  <a:pt x="468" y="573"/>
                </a:lnTo>
                <a:lnTo>
                  <a:pt x="468" y="570"/>
                </a:lnTo>
                <a:lnTo>
                  <a:pt x="468" y="565"/>
                </a:lnTo>
                <a:lnTo>
                  <a:pt x="468" y="565"/>
                </a:lnTo>
                <a:lnTo>
                  <a:pt x="465" y="564"/>
                </a:lnTo>
                <a:lnTo>
                  <a:pt x="465" y="564"/>
                </a:lnTo>
                <a:lnTo>
                  <a:pt x="465" y="570"/>
                </a:lnTo>
                <a:lnTo>
                  <a:pt x="466" y="573"/>
                </a:lnTo>
                <a:lnTo>
                  <a:pt x="468" y="573"/>
                </a:lnTo>
                <a:lnTo>
                  <a:pt x="468" y="573"/>
                </a:lnTo>
                <a:close/>
                <a:moveTo>
                  <a:pt x="535" y="573"/>
                </a:moveTo>
                <a:lnTo>
                  <a:pt x="535" y="573"/>
                </a:lnTo>
                <a:lnTo>
                  <a:pt x="540" y="573"/>
                </a:lnTo>
                <a:lnTo>
                  <a:pt x="540" y="573"/>
                </a:lnTo>
                <a:lnTo>
                  <a:pt x="540" y="568"/>
                </a:lnTo>
                <a:lnTo>
                  <a:pt x="538" y="565"/>
                </a:lnTo>
                <a:lnTo>
                  <a:pt x="537" y="564"/>
                </a:lnTo>
                <a:lnTo>
                  <a:pt x="537" y="564"/>
                </a:lnTo>
                <a:lnTo>
                  <a:pt x="535" y="568"/>
                </a:lnTo>
                <a:lnTo>
                  <a:pt x="535" y="573"/>
                </a:lnTo>
                <a:lnTo>
                  <a:pt x="535" y="573"/>
                </a:lnTo>
                <a:close/>
                <a:moveTo>
                  <a:pt x="549" y="576"/>
                </a:moveTo>
                <a:lnTo>
                  <a:pt x="549" y="576"/>
                </a:lnTo>
                <a:lnTo>
                  <a:pt x="549" y="570"/>
                </a:lnTo>
                <a:lnTo>
                  <a:pt x="547" y="567"/>
                </a:lnTo>
                <a:lnTo>
                  <a:pt x="546" y="564"/>
                </a:lnTo>
                <a:lnTo>
                  <a:pt x="544" y="564"/>
                </a:lnTo>
                <a:lnTo>
                  <a:pt x="544" y="564"/>
                </a:lnTo>
                <a:lnTo>
                  <a:pt x="544" y="571"/>
                </a:lnTo>
                <a:lnTo>
                  <a:pt x="546" y="574"/>
                </a:lnTo>
                <a:lnTo>
                  <a:pt x="549" y="576"/>
                </a:lnTo>
                <a:lnTo>
                  <a:pt x="549" y="576"/>
                </a:lnTo>
                <a:close/>
                <a:moveTo>
                  <a:pt x="216" y="576"/>
                </a:moveTo>
                <a:lnTo>
                  <a:pt x="216" y="576"/>
                </a:lnTo>
                <a:lnTo>
                  <a:pt x="219" y="573"/>
                </a:lnTo>
                <a:lnTo>
                  <a:pt x="219" y="573"/>
                </a:lnTo>
                <a:lnTo>
                  <a:pt x="216" y="567"/>
                </a:lnTo>
                <a:lnTo>
                  <a:pt x="216" y="567"/>
                </a:lnTo>
                <a:lnTo>
                  <a:pt x="213" y="567"/>
                </a:lnTo>
                <a:lnTo>
                  <a:pt x="212" y="565"/>
                </a:lnTo>
                <a:lnTo>
                  <a:pt x="212" y="565"/>
                </a:lnTo>
                <a:lnTo>
                  <a:pt x="212" y="568"/>
                </a:lnTo>
                <a:lnTo>
                  <a:pt x="213" y="571"/>
                </a:lnTo>
                <a:lnTo>
                  <a:pt x="216" y="576"/>
                </a:lnTo>
                <a:lnTo>
                  <a:pt x="216" y="576"/>
                </a:lnTo>
                <a:close/>
                <a:moveTo>
                  <a:pt x="492" y="576"/>
                </a:moveTo>
                <a:lnTo>
                  <a:pt x="492" y="576"/>
                </a:lnTo>
                <a:lnTo>
                  <a:pt x="492" y="573"/>
                </a:lnTo>
                <a:lnTo>
                  <a:pt x="491" y="568"/>
                </a:lnTo>
                <a:lnTo>
                  <a:pt x="488" y="567"/>
                </a:lnTo>
                <a:lnTo>
                  <a:pt x="485" y="565"/>
                </a:lnTo>
                <a:lnTo>
                  <a:pt x="483" y="567"/>
                </a:lnTo>
                <a:lnTo>
                  <a:pt x="483" y="567"/>
                </a:lnTo>
                <a:lnTo>
                  <a:pt x="488" y="573"/>
                </a:lnTo>
                <a:lnTo>
                  <a:pt x="489" y="574"/>
                </a:lnTo>
                <a:lnTo>
                  <a:pt x="492" y="576"/>
                </a:lnTo>
                <a:lnTo>
                  <a:pt x="492" y="576"/>
                </a:lnTo>
                <a:close/>
                <a:moveTo>
                  <a:pt x="730" y="571"/>
                </a:moveTo>
                <a:lnTo>
                  <a:pt x="730" y="571"/>
                </a:lnTo>
                <a:lnTo>
                  <a:pt x="732" y="568"/>
                </a:lnTo>
                <a:lnTo>
                  <a:pt x="733" y="567"/>
                </a:lnTo>
                <a:lnTo>
                  <a:pt x="732" y="567"/>
                </a:lnTo>
                <a:lnTo>
                  <a:pt x="732" y="567"/>
                </a:lnTo>
                <a:lnTo>
                  <a:pt x="730" y="570"/>
                </a:lnTo>
                <a:lnTo>
                  <a:pt x="730" y="570"/>
                </a:lnTo>
                <a:lnTo>
                  <a:pt x="730" y="571"/>
                </a:lnTo>
                <a:lnTo>
                  <a:pt x="730" y="571"/>
                </a:lnTo>
                <a:close/>
                <a:moveTo>
                  <a:pt x="175" y="568"/>
                </a:moveTo>
                <a:lnTo>
                  <a:pt x="175" y="568"/>
                </a:lnTo>
                <a:lnTo>
                  <a:pt x="178" y="574"/>
                </a:lnTo>
                <a:lnTo>
                  <a:pt x="181" y="577"/>
                </a:lnTo>
                <a:lnTo>
                  <a:pt x="181" y="577"/>
                </a:lnTo>
                <a:lnTo>
                  <a:pt x="181" y="571"/>
                </a:lnTo>
                <a:lnTo>
                  <a:pt x="181" y="570"/>
                </a:lnTo>
                <a:lnTo>
                  <a:pt x="180" y="567"/>
                </a:lnTo>
                <a:lnTo>
                  <a:pt x="180" y="567"/>
                </a:lnTo>
                <a:lnTo>
                  <a:pt x="178" y="568"/>
                </a:lnTo>
                <a:lnTo>
                  <a:pt x="175" y="568"/>
                </a:lnTo>
                <a:lnTo>
                  <a:pt x="175" y="568"/>
                </a:lnTo>
                <a:close/>
                <a:moveTo>
                  <a:pt x="345" y="576"/>
                </a:moveTo>
                <a:lnTo>
                  <a:pt x="345" y="576"/>
                </a:lnTo>
                <a:lnTo>
                  <a:pt x="341" y="573"/>
                </a:lnTo>
                <a:lnTo>
                  <a:pt x="335" y="570"/>
                </a:lnTo>
                <a:lnTo>
                  <a:pt x="329" y="568"/>
                </a:lnTo>
                <a:lnTo>
                  <a:pt x="323" y="568"/>
                </a:lnTo>
                <a:lnTo>
                  <a:pt x="323" y="568"/>
                </a:lnTo>
                <a:lnTo>
                  <a:pt x="328" y="571"/>
                </a:lnTo>
                <a:lnTo>
                  <a:pt x="334" y="574"/>
                </a:lnTo>
                <a:lnTo>
                  <a:pt x="338" y="577"/>
                </a:lnTo>
                <a:lnTo>
                  <a:pt x="341" y="577"/>
                </a:lnTo>
                <a:lnTo>
                  <a:pt x="345" y="576"/>
                </a:lnTo>
                <a:lnTo>
                  <a:pt x="345" y="576"/>
                </a:lnTo>
                <a:close/>
                <a:moveTo>
                  <a:pt x="392" y="584"/>
                </a:moveTo>
                <a:lnTo>
                  <a:pt x="392" y="584"/>
                </a:lnTo>
                <a:lnTo>
                  <a:pt x="392" y="584"/>
                </a:lnTo>
                <a:lnTo>
                  <a:pt x="393" y="584"/>
                </a:lnTo>
                <a:lnTo>
                  <a:pt x="393" y="584"/>
                </a:lnTo>
                <a:lnTo>
                  <a:pt x="392" y="574"/>
                </a:lnTo>
                <a:lnTo>
                  <a:pt x="390" y="571"/>
                </a:lnTo>
                <a:lnTo>
                  <a:pt x="387" y="568"/>
                </a:lnTo>
                <a:lnTo>
                  <a:pt x="387" y="568"/>
                </a:lnTo>
                <a:lnTo>
                  <a:pt x="386" y="573"/>
                </a:lnTo>
                <a:lnTo>
                  <a:pt x="387" y="577"/>
                </a:lnTo>
                <a:lnTo>
                  <a:pt x="389" y="581"/>
                </a:lnTo>
                <a:lnTo>
                  <a:pt x="392" y="584"/>
                </a:lnTo>
                <a:lnTo>
                  <a:pt x="392" y="584"/>
                </a:lnTo>
                <a:close/>
                <a:moveTo>
                  <a:pt x="226" y="574"/>
                </a:moveTo>
                <a:lnTo>
                  <a:pt x="226" y="574"/>
                </a:lnTo>
                <a:lnTo>
                  <a:pt x="236" y="574"/>
                </a:lnTo>
                <a:lnTo>
                  <a:pt x="245" y="573"/>
                </a:lnTo>
                <a:lnTo>
                  <a:pt x="245" y="573"/>
                </a:lnTo>
                <a:lnTo>
                  <a:pt x="241" y="571"/>
                </a:lnTo>
                <a:lnTo>
                  <a:pt x="235" y="570"/>
                </a:lnTo>
                <a:lnTo>
                  <a:pt x="230" y="571"/>
                </a:lnTo>
                <a:lnTo>
                  <a:pt x="227" y="573"/>
                </a:lnTo>
                <a:lnTo>
                  <a:pt x="226" y="574"/>
                </a:lnTo>
                <a:lnTo>
                  <a:pt x="226" y="574"/>
                </a:lnTo>
                <a:close/>
                <a:moveTo>
                  <a:pt x="563" y="576"/>
                </a:moveTo>
                <a:lnTo>
                  <a:pt x="563" y="576"/>
                </a:lnTo>
                <a:lnTo>
                  <a:pt x="566" y="576"/>
                </a:lnTo>
                <a:lnTo>
                  <a:pt x="567" y="574"/>
                </a:lnTo>
                <a:lnTo>
                  <a:pt x="569" y="573"/>
                </a:lnTo>
                <a:lnTo>
                  <a:pt x="569" y="573"/>
                </a:lnTo>
                <a:lnTo>
                  <a:pt x="567" y="571"/>
                </a:lnTo>
                <a:lnTo>
                  <a:pt x="564" y="570"/>
                </a:lnTo>
                <a:lnTo>
                  <a:pt x="564" y="570"/>
                </a:lnTo>
                <a:lnTo>
                  <a:pt x="563" y="576"/>
                </a:lnTo>
                <a:lnTo>
                  <a:pt x="563" y="576"/>
                </a:lnTo>
                <a:close/>
                <a:moveTo>
                  <a:pt x="166" y="590"/>
                </a:moveTo>
                <a:lnTo>
                  <a:pt x="166" y="590"/>
                </a:lnTo>
                <a:lnTo>
                  <a:pt x="172" y="590"/>
                </a:lnTo>
                <a:lnTo>
                  <a:pt x="180" y="590"/>
                </a:lnTo>
                <a:lnTo>
                  <a:pt x="180" y="590"/>
                </a:lnTo>
                <a:lnTo>
                  <a:pt x="178" y="585"/>
                </a:lnTo>
                <a:lnTo>
                  <a:pt x="175" y="581"/>
                </a:lnTo>
                <a:lnTo>
                  <a:pt x="171" y="571"/>
                </a:lnTo>
                <a:lnTo>
                  <a:pt x="171" y="571"/>
                </a:lnTo>
                <a:lnTo>
                  <a:pt x="168" y="571"/>
                </a:lnTo>
                <a:lnTo>
                  <a:pt x="165" y="571"/>
                </a:lnTo>
                <a:lnTo>
                  <a:pt x="165" y="571"/>
                </a:lnTo>
                <a:lnTo>
                  <a:pt x="166" y="581"/>
                </a:lnTo>
                <a:lnTo>
                  <a:pt x="166" y="590"/>
                </a:lnTo>
                <a:lnTo>
                  <a:pt x="166" y="590"/>
                </a:lnTo>
                <a:close/>
                <a:moveTo>
                  <a:pt x="688" y="571"/>
                </a:moveTo>
                <a:lnTo>
                  <a:pt x="688" y="571"/>
                </a:lnTo>
                <a:lnTo>
                  <a:pt x="678" y="582"/>
                </a:lnTo>
                <a:lnTo>
                  <a:pt x="674" y="588"/>
                </a:lnTo>
                <a:lnTo>
                  <a:pt x="669" y="593"/>
                </a:lnTo>
                <a:lnTo>
                  <a:pt x="669" y="593"/>
                </a:lnTo>
                <a:lnTo>
                  <a:pt x="683" y="585"/>
                </a:lnTo>
                <a:lnTo>
                  <a:pt x="688" y="579"/>
                </a:lnTo>
                <a:lnTo>
                  <a:pt x="691" y="571"/>
                </a:lnTo>
                <a:lnTo>
                  <a:pt x="691" y="571"/>
                </a:lnTo>
                <a:lnTo>
                  <a:pt x="688" y="571"/>
                </a:lnTo>
                <a:lnTo>
                  <a:pt x="688" y="571"/>
                </a:lnTo>
                <a:close/>
                <a:moveTo>
                  <a:pt x="401" y="584"/>
                </a:moveTo>
                <a:lnTo>
                  <a:pt x="401" y="584"/>
                </a:lnTo>
                <a:lnTo>
                  <a:pt x="399" y="577"/>
                </a:lnTo>
                <a:lnTo>
                  <a:pt x="398" y="574"/>
                </a:lnTo>
                <a:lnTo>
                  <a:pt x="395" y="573"/>
                </a:lnTo>
                <a:lnTo>
                  <a:pt x="395" y="573"/>
                </a:lnTo>
                <a:lnTo>
                  <a:pt x="398" y="579"/>
                </a:lnTo>
                <a:lnTo>
                  <a:pt x="401" y="584"/>
                </a:lnTo>
                <a:lnTo>
                  <a:pt x="401" y="584"/>
                </a:lnTo>
                <a:close/>
                <a:moveTo>
                  <a:pt x="503" y="585"/>
                </a:moveTo>
                <a:lnTo>
                  <a:pt x="503" y="585"/>
                </a:lnTo>
                <a:lnTo>
                  <a:pt x="505" y="590"/>
                </a:lnTo>
                <a:lnTo>
                  <a:pt x="506" y="593"/>
                </a:lnTo>
                <a:lnTo>
                  <a:pt x="509" y="600"/>
                </a:lnTo>
                <a:lnTo>
                  <a:pt x="509" y="600"/>
                </a:lnTo>
                <a:lnTo>
                  <a:pt x="514" y="597"/>
                </a:lnTo>
                <a:lnTo>
                  <a:pt x="517" y="596"/>
                </a:lnTo>
                <a:lnTo>
                  <a:pt x="517" y="596"/>
                </a:lnTo>
                <a:lnTo>
                  <a:pt x="515" y="582"/>
                </a:lnTo>
                <a:lnTo>
                  <a:pt x="515" y="577"/>
                </a:lnTo>
                <a:lnTo>
                  <a:pt x="512" y="573"/>
                </a:lnTo>
                <a:lnTo>
                  <a:pt x="512" y="573"/>
                </a:lnTo>
                <a:lnTo>
                  <a:pt x="511" y="576"/>
                </a:lnTo>
                <a:lnTo>
                  <a:pt x="508" y="579"/>
                </a:lnTo>
                <a:lnTo>
                  <a:pt x="505" y="582"/>
                </a:lnTo>
                <a:lnTo>
                  <a:pt x="503" y="585"/>
                </a:lnTo>
                <a:lnTo>
                  <a:pt x="503" y="585"/>
                </a:lnTo>
                <a:close/>
                <a:moveTo>
                  <a:pt x="625" y="597"/>
                </a:moveTo>
                <a:lnTo>
                  <a:pt x="625" y="597"/>
                </a:lnTo>
                <a:lnTo>
                  <a:pt x="631" y="593"/>
                </a:lnTo>
                <a:lnTo>
                  <a:pt x="637" y="587"/>
                </a:lnTo>
                <a:lnTo>
                  <a:pt x="642" y="581"/>
                </a:lnTo>
                <a:lnTo>
                  <a:pt x="648" y="574"/>
                </a:lnTo>
                <a:lnTo>
                  <a:pt x="648" y="574"/>
                </a:lnTo>
                <a:lnTo>
                  <a:pt x="648" y="573"/>
                </a:lnTo>
                <a:lnTo>
                  <a:pt x="646" y="573"/>
                </a:lnTo>
                <a:lnTo>
                  <a:pt x="646" y="573"/>
                </a:lnTo>
                <a:lnTo>
                  <a:pt x="634" y="582"/>
                </a:lnTo>
                <a:lnTo>
                  <a:pt x="628" y="588"/>
                </a:lnTo>
                <a:lnTo>
                  <a:pt x="627" y="593"/>
                </a:lnTo>
                <a:lnTo>
                  <a:pt x="625" y="597"/>
                </a:lnTo>
                <a:lnTo>
                  <a:pt x="625" y="597"/>
                </a:lnTo>
                <a:close/>
                <a:moveTo>
                  <a:pt x="428" y="577"/>
                </a:moveTo>
                <a:lnTo>
                  <a:pt x="428" y="577"/>
                </a:lnTo>
                <a:lnTo>
                  <a:pt x="430" y="577"/>
                </a:lnTo>
                <a:lnTo>
                  <a:pt x="433" y="579"/>
                </a:lnTo>
                <a:lnTo>
                  <a:pt x="433" y="579"/>
                </a:lnTo>
                <a:lnTo>
                  <a:pt x="431" y="574"/>
                </a:lnTo>
                <a:lnTo>
                  <a:pt x="428" y="573"/>
                </a:lnTo>
                <a:lnTo>
                  <a:pt x="428" y="573"/>
                </a:lnTo>
                <a:lnTo>
                  <a:pt x="428" y="577"/>
                </a:lnTo>
                <a:lnTo>
                  <a:pt x="428" y="577"/>
                </a:lnTo>
                <a:close/>
                <a:moveTo>
                  <a:pt x="146" y="584"/>
                </a:moveTo>
                <a:lnTo>
                  <a:pt x="146" y="584"/>
                </a:lnTo>
                <a:lnTo>
                  <a:pt x="152" y="587"/>
                </a:lnTo>
                <a:lnTo>
                  <a:pt x="160" y="588"/>
                </a:lnTo>
                <a:lnTo>
                  <a:pt x="160" y="588"/>
                </a:lnTo>
                <a:lnTo>
                  <a:pt x="162" y="581"/>
                </a:lnTo>
                <a:lnTo>
                  <a:pt x="160" y="577"/>
                </a:lnTo>
                <a:lnTo>
                  <a:pt x="159" y="574"/>
                </a:lnTo>
                <a:lnTo>
                  <a:pt x="159" y="574"/>
                </a:lnTo>
                <a:lnTo>
                  <a:pt x="152" y="577"/>
                </a:lnTo>
                <a:lnTo>
                  <a:pt x="149" y="581"/>
                </a:lnTo>
                <a:lnTo>
                  <a:pt x="146" y="584"/>
                </a:lnTo>
                <a:lnTo>
                  <a:pt x="146" y="584"/>
                </a:lnTo>
                <a:close/>
                <a:moveTo>
                  <a:pt x="384" y="585"/>
                </a:moveTo>
                <a:lnTo>
                  <a:pt x="384" y="585"/>
                </a:lnTo>
                <a:lnTo>
                  <a:pt x="383" y="579"/>
                </a:lnTo>
                <a:lnTo>
                  <a:pt x="380" y="574"/>
                </a:lnTo>
                <a:lnTo>
                  <a:pt x="380" y="574"/>
                </a:lnTo>
                <a:lnTo>
                  <a:pt x="380" y="582"/>
                </a:lnTo>
                <a:lnTo>
                  <a:pt x="381" y="584"/>
                </a:lnTo>
                <a:lnTo>
                  <a:pt x="384" y="585"/>
                </a:lnTo>
                <a:lnTo>
                  <a:pt x="384" y="585"/>
                </a:lnTo>
                <a:close/>
                <a:moveTo>
                  <a:pt x="329" y="579"/>
                </a:moveTo>
                <a:lnTo>
                  <a:pt x="329" y="579"/>
                </a:lnTo>
                <a:lnTo>
                  <a:pt x="328" y="576"/>
                </a:lnTo>
                <a:lnTo>
                  <a:pt x="325" y="576"/>
                </a:lnTo>
                <a:lnTo>
                  <a:pt x="325" y="576"/>
                </a:lnTo>
                <a:lnTo>
                  <a:pt x="326" y="577"/>
                </a:lnTo>
                <a:lnTo>
                  <a:pt x="326" y="577"/>
                </a:lnTo>
                <a:lnTo>
                  <a:pt x="329" y="579"/>
                </a:lnTo>
                <a:lnTo>
                  <a:pt x="329" y="579"/>
                </a:lnTo>
                <a:close/>
                <a:moveTo>
                  <a:pt x="576" y="585"/>
                </a:moveTo>
                <a:lnTo>
                  <a:pt x="576" y="585"/>
                </a:lnTo>
                <a:lnTo>
                  <a:pt x="579" y="591"/>
                </a:lnTo>
                <a:lnTo>
                  <a:pt x="582" y="596"/>
                </a:lnTo>
                <a:lnTo>
                  <a:pt x="582" y="596"/>
                </a:lnTo>
                <a:lnTo>
                  <a:pt x="585" y="591"/>
                </a:lnTo>
                <a:lnTo>
                  <a:pt x="587" y="587"/>
                </a:lnTo>
                <a:lnTo>
                  <a:pt x="588" y="581"/>
                </a:lnTo>
                <a:lnTo>
                  <a:pt x="592" y="576"/>
                </a:lnTo>
                <a:lnTo>
                  <a:pt x="592" y="576"/>
                </a:lnTo>
                <a:lnTo>
                  <a:pt x="584" y="581"/>
                </a:lnTo>
                <a:lnTo>
                  <a:pt x="576" y="585"/>
                </a:lnTo>
                <a:lnTo>
                  <a:pt x="576" y="585"/>
                </a:lnTo>
                <a:close/>
                <a:moveTo>
                  <a:pt x="640" y="591"/>
                </a:moveTo>
                <a:lnTo>
                  <a:pt x="640" y="591"/>
                </a:lnTo>
                <a:lnTo>
                  <a:pt x="648" y="585"/>
                </a:lnTo>
                <a:lnTo>
                  <a:pt x="651" y="581"/>
                </a:lnTo>
                <a:lnTo>
                  <a:pt x="651" y="579"/>
                </a:lnTo>
                <a:lnTo>
                  <a:pt x="651" y="576"/>
                </a:lnTo>
                <a:lnTo>
                  <a:pt x="651" y="576"/>
                </a:lnTo>
                <a:lnTo>
                  <a:pt x="648" y="579"/>
                </a:lnTo>
                <a:lnTo>
                  <a:pt x="645" y="584"/>
                </a:lnTo>
                <a:lnTo>
                  <a:pt x="640" y="587"/>
                </a:lnTo>
                <a:lnTo>
                  <a:pt x="640" y="591"/>
                </a:lnTo>
                <a:lnTo>
                  <a:pt x="640" y="591"/>
                </a:lnTo>
                <a:close/>
                <a:moveTo>
                  <a:pt x="87" y="581"/>
                </a:moveTo>
                <a:lnTo>
                  <a:pt x="87" y="581"/>
                </a:lnTo>
                <a:lnTo>
                  <a:pt x="84" y="577"/>
                </a:lnTo>
                <a:lnTo>
                  <a:pt x="81" y="576"/>
                </a:lnTo>
                <a:lnTo>
                  <a:pt x="81" y="576"/>
                </a:lnTo>
                <a:lnTo>
                  <a:pt x="82" y="579"/>
                </a:lnTo>
                <a:lnTo>
                  <a:pt x="87" y="581"/>
                </a:lnTo>
                <a:lnTo>
                  <a:pt x="87" y="581"/>
                </a:lnTo>
                <a:close/>
                <a:moveTo>
                  <a:pt x="256" y="577"/>
                </a:moveTo>
                <a:lnTo>
                  <a:pt x="256" y="577"/>
                </a:lnTo>
                <a:lnTo>
                  <a:pt x="258" y="581"/>
                </a:lnTo>
                <a:lnTo>
                  <a:pt x="259" y="584"/>
                </a:lnTo>
                <a:lnTo>
                  <a:pt x="262" y="585"/>
                </a:lnTo>
                <a:lnTo>
                  <a:pt x="265" y="585"/>
                </a:lnTo>
                <a:lnTo>
                  <a:pt x="273" y="587"/>
                </a:lnTo>
                <a:lnTo>
                  <a:pt x="280" y="585"/>
                </a:lnTo>
                <a:lnTo>
                  <a:pt x="280" y="585"/>
                </a:lnTo>
                <a:lnTo>
                  <a:pt x="279" y="577"/>
                </a:lnTo>
                <a:lnTo>
                  <a:pt x="279" y="577"/>
                </a:lnTo>
                <a:lnTo>
                  <a:pt x="268" y="577"/>
                </a:lnTo>
                <a:lnTo>
                  <a:pt x="256" y="577"/>
                </a:lnTo>
                <a:lnTo>
                  <a:pt x="256" y="577"/>
                </a:lnTo>
                <a:close/>
                <a:moveTo>
                  <a:pt x="229" y="582"/>
                </a:moveTo>
                <a:lnTo>
                  <a:pt x="229" y="582"/>
                </a:lnTo>
                <a:lnTo>
                  <a:pt x="233" y="585"/>
                </a:lnTo>
                <a:lnTo>
                  <a:pt x="239" y="587"/>
                </a:lnTo>
                <a:lnTo>
                  <a:pt x="252" y="588"/>
                </a:lnTo>
                <a:lnTo>
                  <a:pt x="252" y="588"/>
                </a:lnTo>
                <a:lnTo>
                  <a:pt x="252" y="582"/>
                </a:lnTo>
                <a:lnTo>
                  <a:pt x="252" y="579"/>
                </a:lnTo>
                <a:lnTo>
                  <a:pt x="250" y="577"/>
                </a:lnTo>
                <a:lnTo>
                  <a:pt x="250" y="577"/>
                </a:lnTo>
                <a:lnTo>
                  <a:pt x="247" y="579"/>
                </a:lnTo>
                <a:lnTo>
                  <a:pt x="244" y="577"/>
                </a:lnTo>
                <a:lnTo>
                  <a:pt x="244" y="577"/>
                </a:lnTo>
                <a:lnTo>
                  <a:pt x="242" y="577"/>
                </a:lnTo>
                <a:lnTo>
                  <a:pt x="241" y="579"/>
                </a:lnTo>
                <a:lnTo>
                  <a:pt x="236" y="579"/>
                </a:lnTo>
                <a:lnTo>
                  <a:pt x="232" y="581"/>
                </a:lnTo>
                <a:lnTo>
                  <a:pt x="229" y="582"/>
                </a:lnTo>
                <a:lnTo>
                  <a:pt x="229" y="582"/>
                </a:lnTo>
                <a:close/>
                <a:moveTo>
                  <a:pt x="105" y="582"/>
                </a:moveTo>
                <a:lnTo>
                  <a:pt x="105" y="582"/>
                </a:lnTo>
                <a:lnTo>
                  <a:pt x="102" y="579"/>
                </a:lnTo>
                <a:lnTo>
                  <a:pt x="101" y="577"/>
                </a:lnTo>
                <a:lnTo>
                  <a:pt x="99" y="579"/>
                </a:lnTo>
                <a:lnTo>
                  <a:pt x="99" y="579"/>
                </a:lnTo>
                <a:lnTo>
                  <a:pt x="102" y="582"/>
                </a:lnTo>
                <a:lnTo>
                  <a:pt x="104" y="582"/>
                </a:lnTo>
                <a:lnTo>
                  <a:pt x="105" y="582"/>
                </a:lnTo>
                <a:lnTo>
                  <a:pt x="105" y="582"/>
                </a:lnTo>
                <a:close/>
                <a:moveTo>
                  <a:pt x="285" y="584"/>
                </a:moveTo>
                <a:lnTo>
                  <a:pt x="285" y="584"/>
                </a:lnTo>
                <a:lnTo>
                  <a:pt x="288" y="584"/>
                </a:lnTo>
                <a:lnTo>
                  <a:pt x="291" y="582"/>
                </a:lnTo>
                <a:lnTo>
                  <a:pt x="291" y="582"/>
                </a:lnTo>
                <a:lnTo>
                  <a:pt x="290" y="581"/>
                </a:lnTo>
                <a:lnTo>
                  <a:pt x="288" y="577"/>
                </a:lnTo>
                <a:lnTo>
                  <a:pt x="288" y="577"/>
                </a:lnTo>
                <a:lnTo>
                  <a:pt x="285" y="577"/>
                </a:lnTo>
                <a:lnTo>
                  <a:pt x="285" y="577"/>
                </a:lnTo>
                <a:lnTo>
                  <a:pt x="285" y="584"/>
                </a:lnTo>
                <a:lnTo>
                  <a:pt x="285" y="584"/>
                </a:lnTo>
                <a:close/>
                <a:moveTo>
                  <a:pt x="534" y="585"/>
                </a:moveTo>
                <a:lnTo>
                  <a:pt x="534" y="585"/>
                </a:lnTo>
                <a:lnTo>
                  <a:pt x="535" y="585"/>
                </a:lnTo>
                <a:lnTo>
                  <a:pt x="538" y="584"/>
                </a:lnTo>
                <a:lnTo>
                  <a:pt x="541" y="582"/>
                </a:lnTo>
                <a:lnTo>
                  <a:pt x="541" y="582"/>
                </a:lnTo>
                <a:lnTo>
                  <a:pt x="540" y="579"/>
                </a:lnTo>
                <a:lnTo>
                  <a:pt x="538" y="579"/>
                </a:lnTo>
                <a:lnTo>
                  <a:pt x="534" y="577"/>
                </a:lnTo>
                <a:lnTo>
                  <a:pt x="534" y="577"/>
                </a:lnTo>
                <a:lnTo>
                  <a:pt x="534" y="581"/>
                </a:lnTo>
                <a:lnTo>
                  <a:pt x="534" y="585"/>
                </a:lnTo>
                <a:lnTo>
                  <a:pt x="534" y="585"/>
                </a:lnTo>
                <a:close/>
                <a:moveTo>
                  <a:pt x="733" y="587"/>
                </a:moveTo>
                <a:lnTo>
                  <a:pt x="733" y="587"/>
                </a:lnTo>
                <a:lnTo>
                  <a:pt x="736" y="587"/>
                </a:lnTo>
                <a:lnTo>
                  <a:pt x="739" y="584"/>
                </a:lnTo>
                <a:lnTo>
                  <a:pt x="742" y="581"/>
                </a:lnTo>
                <a:lnTo>
                  <a:pt x="742" y="581"/>
                </a:lnTo>
                <a:lnTo>
                  <a:pt x="741" y="579"/>
                </a:lnTo>
                <a:lnTo>
                  <a:pt x="741" y="579"/>
                </a:lnTo>
                <a:lnTo>
                  <a:pt x="736" y="582"/>
                </a:lnTo>
                <a:lnTo>
                  <a:pt x="735" y="584"/>
                </a:lnTo>
                <a:lnTo>
                  <a:pt x="733" y="587"/>
                </a:lnTo>
                <a:lnTo>
                  <a:pt x="733" y="587"/>
                </a:lnTo>
                <a:close/>
                <a:moveTo>
                  <a:pt x="602" y="594"/>
                </a:moveTo>
                <a:lnTo>
                  <a:pt x="602" y="594"/>
                </a:lnTo>
                <a:lnTo>
                  <a:pt x="605" y="593"/>
                </a:lnTo>
                <a:lnTo>
                  <a:pt x="607" y="591"/>
                </a:lnTo>
                <a:lnTo>
                  <a:pt x="607" y="591"/>
                </a:lnTo>
                <a:lnTo>
                  <a:pt x="604" y="584"/>
                </a:lnTo>
                <a:lnTo>
                  <a:pt x="602" y="581"/>
                </a:lnTo>
                <a:lnTo>
                  <a:pt x="599" y="579"/>
                </a:lnTo>
                <a:lnTo>
                  <a:pt x="599" y="579"/>
                </a:lnTo>
                <a:lnTo>
                  <a:pt x="601" y="588"/>
                </a:lnTo>
                <a:lnTo>
                  <a:pt x="602" y="594"/>
                </a:lnTo>
                <a:lnTo>
                  <a:pt x="602" y="594"/>
                </a:lnTo>
                <a:close/>
                <a:moveTo>
                  <a:pt x="134" y="594"/>
                </a:moveTo>
                <a:lnTo>
                  <a:pt x="134" y="594"/>
                </a:lnTo>
                <a:lnTo>
                  <a:pt x="137" y="597"/>
                </a:lnTo>
                <a:lnTo>
                  <a:pt x="140" y="602"/>
                </a:lnTo>
                <a:lnTo>
                  <a:pt x="143" y="606"/>
                </a:lnTo>
                <a:lnTo>
                  <a:pt x="148" y="610"/>
                </a:lnTo>
                <a:lnTo>
                  <a:pt x="148" y="610"/>
                </a:lnTo>
                <a:lnTo>
                  <a:pt x="149" y="605"/>
                </a:lnTo>
                <a:lnTo>
                  <a:pt x="149" y="600"/>
                </a:lnTo>
                <a:lnTo>
                  <a:pt x="149" y="600"/>
                </a:lnTo>
                <a:lnTo>
                  <a:pt x="137" y="581"/>
                </a:lnTo>
                <a:lnTo>
                  <a:pt x="137" y="581"/>
                </a:lnTo>
                <a:lnTo>
                  <a:pt x="136" y="587"/>
                </a:lnTo>
                <a:lnTo>
                  <a:pt x="134" y="594"/>
                </a:lnTo>
                <a:lnTo>
                  <a:pt x="134" y="594"/>
                </a:lnTo>
                <a:close/>
                <a:moveTo>
                  <a:pt x="303" y="581"/>
                </a:moveTo>
                <a:lnTo>
                  <a:pt x="303" y="581"/>
                </a:lnTo>
                <a:lnTo>
                  <a:pt x="299" y="581"/>
                </a:lnTo>
                <a:lnTo>
                  <a:pt x="296" y="581"/>
                </a:lnTo>
                <a:lnTo>
                  <a:pt x="294" y="581"/>
                </a:lnTo>
                <a:lnTo>
                  <a:pt x="294" y="581"/>
                </a:lnTo>
                <a:lnTo>
                  <a:pt x="296" y="582"/>
                </a:lnTo>
                <a:lnTo>
                  <a:pt x="299" y="584"/>
                </a:lnTo>
                <a:lnTo>
                  <a:pt x="302" y="582"/>
                </a:lnTo>
                <a:lnTo>
                  <a:pt x="303" y="581"/>
                </a:lnTo>
                <a:lnTo>
                  <a:pt x="303" y="581"/>
                </a:lnTo>
                <a:close/>
                <a:moveTo>
                  <a:pt x="494" y="587"/>
                </a:moveTo>
                <a:lnTo>
                  <a:pt x="494" y="587"/>
                </a:lnTo>
                <a:lnTo>
                  <a:pt x="495" y="587"/>
                </a:lnTo>
                <a:lnTo>
                  <a:pt x="497" y="585"/>
                </a:lnTo>
                <a:lnTo>
                  <a:pt x="497" y="585"/>
                </a:lnTo>
                <a:lnTo>
                  <a:pt x="497" y="582"/>
                </a:lnTo>
                <a:lnTo>
                  <a:pt x="495" y="581"/>
                </a:lnTo>
                <a:lnTo>
                  <a:pt x="494" y="581"/>
                </a:lnTo>
                <a:lnTo>
                  <a:pt x="494" y="581"/>
                </a:lnTo>
                <a:lnTo>
                  <a:pt x="492" y="582"/>
                </a:lnTo>
                <a:lnTo>
                  <a:pt x="492" y="584"/>
                </a:lnTo>
                <a:lnTo>
                  <a:pt x="494" y="585"/>
                </a:lnTo>
                <a:lnTo>
                  <a:pt x="494" y="587"/>
                </a:lnTo>
                <a:lnTo>
                  <a:pt x="494" y="587"/>
                </a:lnTo>
                <a:close/>
                <a:moveTo>
                  <a:pt x="546" y="582"/>
                </a:moveTo>
                <a:lnTo>
                  <a:pt x="546" y="582"/>
                </a:lnTo>
                <a:lnTo>
                  <a:pt x="547" y="588"/>
                </a:lnTo>
                <a:lnTo>
                  <a:pt x="547" y="590"/>
                </a:lnTo>
                <a:lnTo>
                  <a:pt x="549" y="593"/>
                </a:lnTo>
                <a:lnTo>
                  <a:pt x="549" y="593"/>
                </a:lnTo>
                <a:lnTo>
                  <a:pt x="552" y="591"/>
                </a:lnTo>
                <a:lnTo>
                  <a:pt x="553" y="590"/>
                </a:lnTo>
                <a:lnTo>
                  <a:pt x="558" y="584"/>
                </a:lnTo>
                <a:lnTo>
                  <a:pt x="558" y="584"/>
                </a:lnTo>
                <a:lnTo>
                  <a:pt x="555" y="582"/>
                </a:lnTo>
                <a:lnTo>
                  <a:pt x="552" y="582"/>
                </a:lnTo>
                <a:lnTo>
                  <a:pt x="549" y="582"/>
                </a:lnTo>
                <a:lnTo>
                  <a:pt x="546" y="582"/>
                </a:lnTo>
                <a:lnTo>
                  <a:pt x="546" y="582"/>
                </a:lnTo>
                <a:close/>
                <a:moveTo>
                  <a:pt x="701" y="593"/>
                </a:moveTo>
                <a:lnTo>
                  <a:pt x="701" y="593"/>
                </a:lnTo>
                <a:lnTo>
                  <a:pt x="703" y="593"/>
                </a:lnTo>
                <a:lnTo>
                  <a:pt x="703" y="593"/>
                </a:lnTo>
                <a:lnTo>
                  <a:pt x="706" y="594"/>
                </a:lnTo>
                <a:lnTo>
                  <a:pt x="706" y="594"/>
                </a:lnTo>
                <a:lnTo>
                  <a:pt x="709" y="588"/>
                </a:lnTo>
                <a:lnTo>
                  <a:pt x="710" y="585"/>
                </a:lnTo>
                <a:lnTo>
                  <a:pt x="709" y="582"/>
                </a:lnTo>
                <a:lnTo>
                  <a:pt x="709" y="582"/>
                </a:lnTo>
                <a:lnTo>
                  <a:pt x="704" y="587"/>
                </a:lnTo>
                <a:lnTo>
                  <a:pt x="703" y="588"/>
                </a:lnTo>
                <a:lnTo>
                  <a:pt x="701" y="593"/>
                </a:lnTo>
                <a:lnTo>
                  <a:pt x="701" y="593"/>
                </a:lnTo>
                <a:close/>
                <a:moveTo>
                  <a:pt x="460" y="602"/>
                </a:moveTo>
                <a:lnTo>
                  <a:pt x="460" y="602"/>
                </a:lnTo>
                <a:lnTo>
                  <a:pt x="459" y="603"/>
                </a:lnTo>
                <a:lnTo>
                  <a:pt x="456" y="606"/>
                </a:lnTo>
                <a:lnTo>
                  <a:pt x="456" y="606"/>
                </a:lnTo>
                <a:lnTo>
                  <a:pt x="460" y="617"/>
                </a:lnTo>
                <a:lnTo>
                  <a:pt x="463" y="622"/>
                </a:lnTo>
                <a:lnTo>
                  <a:pt x="466" y="626"/>
                </a:lnTo>
                <a:lnTo>
                  <a:pt x="466" y="626"/>
                </a:lnTo>
                <a:lnTo>
                  <a:pt x="468" y="619"/>
                </a:lnTo>
                <a:lnTo>
                  <a:pt x="470" y="611"/>
                </a:lnTo>
                <a:lnTo>
                  <a:pt x="470" y="603"/>
                </a:lnTo>
                <a:lnTo>
                  <a:pt x="468" y="597"/>
                </a:lnTo>
                <a:lnTo>
                  <a:pt x="465" y="591"/>
                </a:lnTo>
                <a:lnTo>
                  <a:pt x="460" y="587"/>
                </a:lnTo>
                <a:lnTo>
                  <a:pt x="454" y="584"/>
                </a:lnTo>
                <a:lnTo>
                  <a:pt x="447" y="582"/>
                </a:lnTo>
                <a:lnTo>
                  <a:pt x="447" y="582"/>
                </a:lnTo>
                <a:lnTo>
                  <a:pt x="448" y="585"/>
                </a:lnTo>
                <a:lnTo>
                  <a:pt x="450" y="588"/>
                </a:lnTo>
                <a:lnTo>
                  <a:pt x="454" y="591"/>
                </a:lnTo>
                <a:lnTo>
                  <a:pt x="459" y="594"/>
                </a:lnTo>
                <a:lnTo>
                  <a:pt x="460" y="597"/>
                </a:lnTo>
                <a:lnTo>
                  <a:pt x="460" y="602"/>
                </a:lnTo>
                <a:lnTo>
                  <a:pt x="460" y="602"/>
                </a:lnTo>
                <a:close/>
                <a:moveTo>
                  <a:pt x="357" y="585"/>
                </a:moveTo>
                <a:lnTo>
                  <a:pt x="357" y="585"/>
                </a:lnTo>
                <a:lnTo>
                  <a:pt x="360" y="587"/>
                </a:lnTo>
                <a:lnTo>
                  <a:pt x="364" y="587"/>
                </a:lnTo>
                <a:lnTo>
                  <a:pt x="369" y="587"/>
                </a:lnTo>
                <a:lnTo>
                  <a:pt x="370" y="585"/>
                </a:lnTo>
                <a:lnTo>
                  <a:pt x="370" y="585"/>
                </a:lnTo>
                <a:lnTo>
                  <a:pt x="364" y="584"/>
                </a:lnTo>
                <a:lnTo>
                  <a:pt x="360" y="584"/>
                </a:lnTo>
                <a:lnTo>
                  <a:pt x="357" y="585"/>
                </a:lnTo>
                <a:lnTo>
                  <a:pt x="357" y="585"/>
                </a:lnTo>
                <a:close/>
                <a:moveTo>
                  <a:pt x="328" y="590"/>
                </a:moveTo>
                <a:lnTo>
                  <a:pt x="328" y="590"/>
                </a:lnTo>
                <a:lnTo>
                  <a:pt x="343" y="588"/>
                </a:lnTo>
                <a:lnTo>
                  <a:pt x="343" y="588"/>
                </a:lnTo>
                <a:lnTo>
                  <a:pt x="340" y="587"/>
                </a:lnTo>
                <a:lnTo>
                  <a:pt x="337" y="585"/>
                </a:lnTo>
                <a:lnTo>
                  <a:pt x="328" y="584"/>
                </a:lnTo>
                <a:lnTo>
                  <a:pt x="328" y="584"/>
                </a:lnTo>
                <a:lnTo>
                  <a:pt x="328" y="585"/>
                </a:lnTo>
                <a:lnTo>
                  <a:pt x="328" y="590"/>
                </a:lnTo>
                <a:lnTo>
                  <a:pt x="328" y="590"/>
                </a:lnTo>
                <a:close/>
                <a:moveTo>
                  <a:pt x="485" y="584"/>
                </a:moveTo>
                <a:lnTo>
                  <a:pt x="485" y="584"/>
                </a:lnTo>
                <a:lnTo>
                  <a:pt x="485" y="587"/>
                </a:lnTo>
                <a:lnTo>
                  <a:pt x="486" y="590"/>
                </a:lnTo>
                <a:lnTo>
                  <a:pt x="488" y="593"/>
                </a:lnTo>
                <a:lnTo>
                  <a:pt x="491" y="594"/>
                </a:lnTo>
                <a:lnTo>
                  <a:pt x="491" y="594"/>
                </a:lnTo>
                <a:lnTo>
                  <a:pt x="491" y="591"/>
                </a:lnTo>
                <a:lnTo>
                  <a:pt x="489" y="588"/>
                </a:lnTo>
                <a:lnTo>
                  <a:pt x="488" y="585"/>
                </a:lnTo>
                <a:lnTo>
                  <a:pt x="485" y="584"/>
                </a:lnTo>
                <a:lnTo>
                  <a:pt x="485" y="584"/>
                </a:lnTo>
                <a:close/>
                <a:moveTo>
                  <a:pt x="561" y="587"/>
                </a:moveTo>
                <a:lnTo>
                  <a:pt x="561" y="587"/>
                </a:lnTo>
                <a:lnTo>
                  <a:pt x="564" y="585"/>
                </a:lnTo>
                <a:lnTo>
                  <a:pt x="564" y="585"/>
                </a:lnTo>
                <a:lnTo>
                  <a:pt x="564" y="584"/>
                </a:lnTo>
                <a:lnTo>
                  <a:pt x="564" y="584"/>
                </a:lnTo>
                <a:lnTo>
                  <a:pt x="563" y="585"/>
                </a:lnTo>
                <a:lnTo>
                  <a:pt x="561" y="587"/>
                </a:lnTo>
                <a:lnTo>
                  <a:pt x="561" y="587"/>
                </a:lnTo>
                <a:close/>
                <a:moveTo>
                  <a:pt x="195" y="591"/>
                </a:moveTo>
                <a:lnTo>
                  <a:pt x="195" y="591"/>
                </a:lnTo>
                <a:lnTo>
                  <a:pt x="218" y="590"/>
                </a:lnTo>
                <a:lnTo>
                  <a:pt x="218" y="590"/>
                </a:lnTo>
                <a:lnTo>
                  <a:pt x="216" y="587"/>
                </a:lnTo>
                <a:lnTo>
                  <a:pt x="215" y="584"/>
                </a:lnTo>
                <a:lnTo>
                  <a:pt x="215" y="584"/>
                </a:lnTo>
                <a:lnTo>
                  <a:pt x="204" y="585"/>
                </a:lnTo>
                <a:lnTo>
                  <a:pt x="200" y="588"/>
                </a:lnTo>
                <a:lnTo>
                  <a:pt x="195" y="591"/>
                </a:lnTo>
                <a:lnTo>
                  <a:pt x="195" y="591"/>
                </a:lnTo>
                <a:close/>
                <a:moveTo>
                  <a:pt x="299" y="587"/>
                </a:moveTo>
                <a:lnTo>
                  <a:pt x="299" y="587"/>
                </a:lnTo>
                <a:lnTo>
                  <a:pt x="300" y="588"/>
                </a:lnTo>
                <a:lnTo>
                  <a:pt x="303" y="590"/>
                </a:lnTo>
                <a:lnTo>
                  <a:pt x="309" y="591"/>
                </a:lnTo>
                <a:lnTo>
                  <a:pt x="323" y="590"/>
                </a:lnTo>
                <a:lnTo>
                  <a:pt x="323" y="590"/>
                </a:lnTo>
                <a:lnTo>
                  <a:pt x="322" y="587"/>
                </a:lnTo>
                <a:lnTo>
                  <a:pt x="322" y="584"/>
                </a:lnTo>
                <a:lnTo>
                  <a:pt x="322" y="584"/>
                </a:lnTo>
                <a:lnTo>
                  <a:pt x="299" y="587"/>
                </a:lnTo>
                <a:lnTo>
                  <a:pt x="299" y="587"/>
                </a:lnTo>
                <a:close/>
                <a:moveTo>
                  <a:pt x="653" y="593"/>
                </a:moveTo>
                <a:lnTo>
                  <a:pt x="653" y="593"/>
                </a:lnTo>
                <a:lnTo>
                  <a:pt x="657" y="590"/>
                </a:lnTo>
                <a:lnTo>
                  <a:pt x="659" y="588"/>
                </a:lnTo>
                <a:lnTo>
                  <a:pt x="660" y="585"/>
                </a:lnTo>
                <a:lnTo>
                  <a:pt x="660" y="585"/>
                </a:lnTo>
                <a:lnTo>
                  <a:pt x="657" y="587"/>
                </a:lnTo>
                <a:lnTo>
                  <a:pt x="654" y="588"/>
                </a:lnTo>
                <a:lnTo>
                  <a:pt x="653" y="591"/>
                </a:lnTo>
                <a:lnTo>
                  <a:pt x="653" y="593"/>
                </a:lnTo>
                <a:lnTo>
                  <a:pt x="653" y="593"/>
                </a:lnTo>
                <a:close/>
                <a:moveTo>
                  <a:pt x="410" y="587"/>
                </a:moveTo>
                <a:lnTo>
                  <a:pt x="410" y="587"/>
                </a:lnTo>
                <a:lnTo>
                  <a:pt x="413" y="596"/>
                </a:lnTo>
                <a:lnTo>
                  <a:pt x="418" y="605"/>
                </a:lnTo>
                <a:lnTo>
                  <a:pt x="418" y="605"/>
                </a:lnTo>
                <a:lnTo>
                  <a:pt x="415" y="596"/>
                </a:lnTo>
                <a:lnTo>
                  <a:pt x="413" y="587"/>
                </a:lnTo>
                <a:lnTo>
                  <a:pt x="413" y="587"/>
                </a:lnTo>
                <a:lnTo>
                  <a:pt x="412" y="587"/>
                </a:lnTo>
                <a:lnTo>
                  <a:pt x="410" y="587"/>
                </a:lnTo>
                <a:lnTo>
                  <a:pt x="410" y="587"/>
                </a:lnTo>
                <a:close/>
                <a:moveTo>
                  <a:pt x="541" y="587"/>
                </a:moveTo>
                <a:lnTo>
                  <a:pt x="541" y="587"/>
                </a:lnTo>
                <a:lnTo>
                  <a:pt x="538" y="588"/>
                </a:lnTo>
                <a:lnTo>
                  <a:pt x="535" y="590"/>
                </a:lnTo>
                <a:lnTo>
                  <a:pt x="535" y="590"/>
                </a:lnTo>
                <a:lnTo>
                  <a:pt x="537" y="594"/>
                </a:lnTo>
                <a:lnTo>
                  <a:pt x="538" y="597"/>
                </a:lnTo>
                <a:lnTo>
                  <a:pt x="538" y="597"/>
                </a:lnTo>
                <a:lnTo>
                  <a:pt x="541" y="597"/>
                </a:lnTo>
                <a:lnTo>
                  <a:pt x="543" y="597"/>
                </a:lnTo>
                <a:lnTo>
                  <a:pt x="544" y="594"/>
                </a:lnTo>
                <a:lnTo>
                  <a:pt x="543" y="590"/>
                </a:lnTo>
                <a:lnTo>
                  <a:pt x="541" y="587"/>
                </a:lnTo>
                <a:lnTo>
                  <a:pt x="541" y="587"/>
                </a:lnTo>
                <a:close/>
                <a:moveTo>
                  <a:pt x="587" y="605"/>
                </a:moveTo>
                <a:lnTo>
                  <a:pt x="587" y="605"/>
                </a:lnTo>
                <a:lnTo>
                  <a:pt x="599" y="600"/>
                </a:lnTo>
                <a:lnTo>
                  <a:pt x="599" y="600"/>
                </a:lnTo>
                <a:lnTo>
                  <a:pt x="598" y="596"/>
                </a:lnTo>
                <a:lnTo>
                  <a:pt x="598" y="593"/>
                </a:lnTo>
                <a:lnTo>
                  <a:pt x="595" y="587"/>
                </a:lnTo>
                <a:lnTo>
                  <a:pt x="595" y="587"/>
                </a:lnTo>
                <a:lnTo>
                  <a:pt x="590" y="596"/>
                </a:lnTo>
                <a:lnTo>
                  <a:pt x="587" y="605"/>
                </a:lnTo>
                <a:lnTo>
                  <a:pt x="587" y="605"/>
                </a:lnTo>
                <a:close/>
                <a:moveTo>
                  <a:pt x="393" y="590"/>
                </a:moveTo>
                <a:lnTo>
                  <a:pt x="393" y="590"/>
                </a:lnTo>
                <a:lnTo>
                  <a:pt x="396" y="596"/>
                </a:lnTo>
                <a:lnTo>
                  <a:pt x="401" y="603"/>
                </a:lnTo>
                <a:lnTo>
                  <a:pt x="406" y="610"/>
                </a:lnTo>
                <a:lnTo>
                  <a:pt x="407" y="611"/>
                </a:lnTo>
                <a:lnTo>
                  <a:pt x="412" y="611"/>
                </a:lnTo>
                <a:lnTo>
                  <a:pt x="412" y="611"/>
                </a:lnTo>
                <a:lnTo>
                  <a:pt x="404" y="600"/>
                </a:lnTo>
                <a:lnTo>
                  <a:pt x="398" y="588"/>
                </a:lnTo>
                <a:lnTo>
                  <a:pt x="398" y="588"/>
                </a:lnTo>
                <a:lnTo>
                  <a:pt x="395" y="588"/>
                </a:lnTo>
                <a:lnTo>
                  <a:pt x="393" y="588"/>
                </a:lnTo>
                <a:lnTo>
                  <a:pt x="393" y="590"/>
                </a:lnTo>
                <a:lnTo>
                  <a:pt x="393" y="590"/>
                </a:lnTo>
                <a:close/>
                <a:moveTo>
                  <a:pt x="572" y="588"/>
                </a:moveTo>
                <a:lnTo>
                  <a:pt x="572" y="588"/>
                </a:lnTo>
                <a:lnTo>
                  <a:pt x="567" y="594"/>
                </a:lnTo>
                <a:lnTo>
                  <a:pt x="564" y="602"/>
                </a:lnTo>
                <a:lnTo>
                  <a:pt x="561" y="620"/>
                </a:lnTo>
                <a:lnTo>
                  <a:pt x="561" y="620"/>
                </a:lnTo>
                <a:lnTo>
                  <a:pt x="567" y="619"/>
                </a:lnTo>
                <a:lnTo>
                  <a:pt x="570" y="616"/>
                </a:lnTo>
                <a:lnTo>
                  <a:pt x="573" y="611"/>
                </a:lnTo>
                <a:lnTo>
                  <a:pt x="576" y="606"/>
                </a:lnTo>
                <a:lnTo>
                  <a:pt x="578" y="602"/>
                </a:lnTo>
                <a:lnTo>
                  <a:pt x="576" y="597"/>
                </a:lnTo>
                <a:lnTo>
                  <a:pt x="575" y="593"/>
                </a:lnTo>
                <a:lnTo>
                  <a:pt x="572" y="588"/>
                </a:lnTo>
                <a:lnTo>
                  <a:pt x="572" y="588"/>
                </a:lnTo>
                <a:close/>
                <a:moveTo>
                  <a:pt x="389" y="599"/>
                </a:moveTo>
                <a:lnTo>
                  <a:pt x="389" y="599"/>
                </a:lnTo>
                <a:lnTo>
                  <a:pt x="390" y="600"/>
                </a:lnTo>
                <a:lnTo>
                  <a:pt x="393" y="602"/>
                </a:lnTo>
                <a:lnTo>
                  <a:pt x="393" y="602"/>
                </a:lnTo>
                <a:lnTo>
                  <a:pt x="390" y="594"/>
                </a:lnTo>
                <a:lnTo>
                  <a:pt x="387" y="591"/>
                </a:lnTo>
                <a:lnTo>
                  <a:pt x="384" y="590"/>
                </a:lnTo>
                <a:lnTo>
                  <a:pt x="384" y="590"/>
                </a:lnTo>
                <a:lnTo>
                  <a:pt x="387" y="594"/>
                </a:lnTo>
                <a:lnTo>
                  <a:pt x="389" y="596"/>
                </a:lnTo>
                <a:lnTo>
                  <a:pt x="389" y="599"/>
                </a:lnTo>
                <a:lnTo>
                  <a:pt x="389" y="599"/>
                </a:lnTo>
                <a:close/>
                <a:moveTo>
                  <a:pt x="433" y="599"/>
                </a:moveTo>
                <a:lnTo>
                  <a:pt x="433" y="599"/>
                </a:lnTo>
                <a:lnTo>
                  <a:pt x="430" y="593"/>
                </a:lnTo>
                <a:lnTo>
                  <a:pt x="428" y="591"/>
                </a:lnTo>
                <a:lnTo>
                  <a:pt x="425" y="590"/>
                </a:lnTo>
                <a:lnTo>
                  <a:pt x="425" y="590"/>
                </a:lnTo>
                <a:lnTo>
                  <a:pt x="427" y="591"/>
                </a:lnTo>
                <a:lnTo>
                  <a:pt x="428" y="594"/>
                </a:lnTo>
                <a:lnTo>
                  <a:pt x="433" y="599"/>
                </a:lnTo>
                <a:lnTo>
                  <a:pt x="433" y="599"/>
                </a:lnTo>
                <a:close/>
                <a:moveTo>
                  <a:pt x="434" y="591"/>
                </a:moveTo>
                <a:lnTo>
                  <a:pt x="434" y="591"/>
                </a:lnTo>
                <a:lnTo>
                  <a:pt x="438" y="594"/>
                </a:lnTo>
                <a:lnTo>
                  <a:pt x="439" y="600"/>
                </a:lnTo>
                <a:lnTo>
                  <a:pt x="441" y="603"/>
                </a:lnTo>
                <a:lnTo>
                  <a:pt x="442" y="605"/>
                </a:lnTo>
                <a:lnTo>
                  <a:pt x="445" y="606"/>
                </a:lnTo>
                <a:lnTo>
                  <a:pt x="445" y="606"/>
                </a:lnTo>
                <a:lnTo>
                  <a:pt x="442" y="597"/>
                </a:lnTo>
                <a:lnTo>
                  <a:pt x="436" y="590"/>
                </a:lnTo>
                <a:lnTo>
                  <a:pt x="436" y="590"/>
                </a:lnTo>
                <a:lnTo>
                  <a:pt x="436" y="590"/>
                </a:lnTo>
                <a:lnTo>
                  <a:pt x="434" y="591"/>
                </a:lnTo>
                <a:lnTo>
                  <a:pt x="434" y="591"/>
                </a:lnTo>
                <a:close/>
                <a:moveTo>
                  <a:pt x="500" y="603"/>
                </a:moveTo>
                <a:lnTo>
                  <a:pt x="500" y="603"/>
                </a:lnTo>
                <a:lnTo>
                  <a:pt x="503" y="602"/>
                </a:lnTo>
                <a:lnTo>
                  <a:pt x="503" y="602"/>
                </a:lnTo>
                <a:lnTo>
                  <a:pt x="502" y="594"/>
                </a:lnTo>
                <a:lnTo>
                  <a:pt x="500" y="591"/>
                </a:lnTo>
                <a:lnTo>
                  <a:pt x="499" y="590"/>
                </a:lnTo>
                <a:lnTo>
                  <a:pt x="499" y="590"/>
                </a:lnTo>
                <a:lnTo>
                  <a:pt x="497" y="593"/>
                </a:lnTo>
                <a:lnTo>
                  <a:pt x="497" y="596"/>
                </a:lnTo>
                <a:lnTo>
                  <a:pt x="500" y="603"/>
                </a:lnTo>
                <a:lnTo>
                  <a:pt x="500" y="603"/>
                </a:lnTo>
                <a:close/>
                <a:moveTo>
                  <a:pt x="372" y="591"/>
                </a:moveTo>
                <a:lnTo>
                  <a:pt x="372" y="591"/>
                </a:lnTo>
                <a:lnTo>
                  <a:pt x="378" y="594"/>
                </a:lnTo>
                <a:lnTo>
                  <a:pt x="378" y="594"/>
                </a:lnTo>
                <a:lnTo>
                  <a:pt x="378" y="593"/>
                </a:lnTo>
                <a:lnTo>
                  <a:pt x="378" y="591"/>
                </a:lnTo>
                <a:lnTo>
                  <a:pt x="377" y="590"/>
                </a:lnTo>
                <a:lnTo>
                  <a:pt x="377" y="590"/>
                </a:lnTo>
                <a:lnTo>
                  <a:pt x="373" y="590"/>
                </a:lnTo>
                <a:lnTo>
                  <a:pt x="372" y="590"/>
                </a:lnTo>
                <a:lnTo>
                  <a:pt x="372" y="591"/>
                </a:lnTo>
                <a:lnTo>
                  <a:pt x="372" y="591"/>
                </a:lnTo>
                <a:close/>
                <a:moveTo>
                  <a:pt x="117" y="596"/>
                </a:moveTo>
                <a:lnTo>
                  <a:pt x="117" y="596"/>
                </a:lnTo>
                <a:lnTo>
                  <a:pt x="117" y="593"/>
                </a:lnTo>
                <a:lnTo>
                  <a:pt x="116" y="593"/>
                </a:lnTo>
                <a:lnTo>
                  <a:pt x="110" y="591"/>
                </a:lnTo>
                <a:lnTo>
                  <a:pt x="110" y="591"/>
                </a:lnTo>
                <a:lnTo>
                  <a:pt x="113" y="594"/>
                </a:lnTo>
                <a:lnTo>
                  <a:pt x="117" y="596"/>
                </a:lnTo>
                <a:lnTo>
                  <a:pt x="117" y="596"/>
                </a:lnTo>
                <a:close/>
                <a:moveTo>
                  <a:pt x="152" y="597"/>
                </a:moveTo>
                <a:lnTo>
                  <a:pt x="152" y="597"/>
                </a:lnTo>
                <a:lnTo>
                  <a:pt x="157" y="596"/>
                </a:lnTo>
                <a:lnTo>
                  <a:pt x="160" y="596"/>
                </a:lnTo>
                <a:lnTo>
                  <a:pt x="160" y="593"/>
                </a:lnTo>
                <a:lnTo>
                  <a:pt x="160" y="593"/>
                </a:lnTo>
                <a:lnTo>
                  <a:pt x="155" y="591"/>
                </a:lnTo>
                <a:lnTo>
                  <a:pt x="149" y="591"/>
                </a:lnTo>
                <a:lnTo>
                  <a:pt x="149" y="591"/>
                </a:lnTo>
                <a:lnTo>
                  <a:pt x="151" y="594"/>
                </a:lnTo>
                <a:lnTo>
                  <a:pt x="152" y="597"/>
                </a:lnTo>
                <a:lnTo>
                  <a:pt x="152" y="597"/>
                </a:lnTo>
                <a:close/>
                <a:moveTo>
                  <a:pt x="482" y="596"/>
                </a:moveTo>
                <a:lnTo>
                  <a:pt x="482" y="596"/>
                </a:lnTo>
                <a:lnTo>
                  <a:pt x="480" y="594"/>
                </a:lnTo>
                <a:lnTo>
                  <a:pt x="480" y="591"/>
                </a:lnTo>
                <a:lnTo>
                  <a:pt x="480" y="591"/>
                </a:lnTo>
                <a:lnTo>
                  <a:pt x="479" y="591"/>
                </a:lnTo>
                <a:lnTo>
                  <a:pt x="479" y="591"/>
                </a:lnTo>
                <a:lnTo>
                  <a:pt x="479" y="594"/>
                </a:lnTo>
                <a:lnTo>
                  <a:pt x="482" y="596"/>
                </a:lnTo>
                <a:lnTo>
                  <a:pt x="482" y="596"/>
                </a:lnTo>
                <a:close/>
                <a:moveTo>
                  <a:pt x="166" y="594"/>
                </a:moveTo>
                <a:lnTo>
                  <a:pt x="166" y="594"/>
                </a:lnTo>
                <a:lnTo>
                  <a:pt x="171" y="596"/>
                </a:lnTo>
                <a:lnTo>
                  <a:pt x="174" y="596"/>
                </a:lnTo>
                <a:lnTo>
                  <a:pt x="175" y="594"/>
                </a:lnTo>
                <a:lnTo>
                  <a:pt x="175" y="594"/>
                </a:lnTo>
                <a:lnTo>
                  <a:pt x="169" y="593"/>
                </a:lnTo>
                <a:lnTo>
                  <a:pt x="166" y="593"/>
                </a:lnTo>
                <a:lnTo>
                  <a:pt x="166" y="593"/>
                </a:lnTo>
                <a:lnTo>
                  <a:pt x="166" y="594"/>
                </a:lnTo>
                <a:lnTo>
                  <a:pt x="166" y="594"/>
                </a:lnTo>
                <a:close/>
                <a:moveTo>
                  <a:pt x="328" y="593"/>
                </a:moveTo>
                <a:lnTo>
                  <a:pt x="328" y="593"/>
                </a:lnTo>
                <a:lnTo>
                  <a:pt x="335" y="596"/>
                </a:lnTo>
                <a:lnTo>
                  <a:pt x="341" y="599"/>
                </a:lnTo>
                <a:lnTo>
                  <a:pt x="351" y="600"/>
                </a:lnTo>
                <a:lnTo>
                  <a:pt x="357" y="602"/>
                </a:lnTo>
                <a:lnTo>
                  <a:pt x="357" y="602"/>
                </a:lnTo>
                <a:lnTo>
                  <a:pt x="355" y="599"/>
                </a:lnTo>
                <a:lnTo>
                  <a:pt x="352" y="596"/>
                </a:lnTo>
                <a:lnTo>
                  <a:pt x="349" y="594"/>
                </a:lnTo>
                <a:lnTo>
                  <a:pt x="346" y="593"/>
                </a:lnTo>
                <a:lnTo>
                  <a:pt x="338" y="593"/>
                </a:lnTo>
                <a:lnTo>
                  <a:pt x="328" y="593"/>
                </a:lnTo>
                <a:lnTo>
                  <a:pt x="328" y="593"/>
                </a:lnTo>
                <a:close/>
                <a:moveTo>
                  <a:pt x="369" y="605"/>
                </a:moveTo>
                <a:lnTo>
                  <a:pt x="369" y="605"/>
                </a:lnTo>
                <a:lnTo>
                  <a:pt x="366" y="602"/>
                </a:lnTo>
                <a:lnTo>
                  <a:pt x="361" y="597"/>
                </a:lnTo>
                <a:lnTo>
                  <a:pt x="358" y="594"/>
                </a:lnTo>
                <a:lnTo>
                  <a:pt x="355" y="593"/>
                </a:lnTo>
                <a:lnTo>
                  <a:pt x="355" y="593"/>
                </a:lnTo>
                <a:lnTo>
                  <a:pt x="358" y="596"/>
                </a:lnTo>
                <a:lnTo>
                  <a:pt x="361" y="600"/>
                </a:lnTo>
                <a:lnTo>
                  <a:pt x="364" y="603"/>
                </a:lnTo>
                <a:lnTo>
                  <a:pt x="369" y="605"/>
                </a:lnTo>
                <a:lnTo>
                  <a:pt x="369" y="605"/>
                </a:lnTo>
                <a:close/>
                <a:moveTo>
                  <a:pt x="87" y="594"/>
                </a:moveTo>
                <a:lnTo>
                  <a:pt x="87" y="594"/>
                </a:lnTo>
                <a:lnTo>
                  <a:pt x="104" y="603"/>
                </a:lnTo>
                <a:lnTo>
                  <a:pt x="113" y="608"/>
                </a:lnTo>
                <a:lnTo>
                  <a:pt x="123" y="610"/>
                </a:lnTo>
                <a:lnTo>
                  <a:pt x="123" y="610"/>
                </a:lnTo>
                <a:lnTo>
                  <a:pt x="114" y="605"/>
                </a:lnTo>
                <a:lnTo>
                  <a:pt x="105" y="599"/>
                </a:lnTo>
                <a:lnTo>
                  <a:pt x="96" y="594"/>
                </a:lnTo>
                <a:lnTo>
                  <a:pt x="90" y="594"/>
                </a:lnTo>
                <a:lnTo>
                  <a:pt x="87" y="594"/>
                </a:lnTo>
                <a:lnTo>
                  <a:pt x="87" y="594"/>
                </a:lnTo>
                <a:close/>
                <a:moveTo>
                  <a:pt x="271" y="593"/>
                </a:moveTo>
                <a:lnTo>
                  <a:pt x="271" y="593"/>
                </a:lnTo>
                <a:lnTo>
                  <a:pt x="273" y="596"/>
                </a:lnTo>
                <a:lnTo>
                  <a:pt x="274" y="596"/>
                </a:lnTo>
                <a:lnTo>
                  <a:pt x="277" y="594"/>
                </a:lnTo>
                <a:lnTo>
                  <a:pt x="277" y="593"/>
                </a:lnTo>
                <a:lnTo>
                  <a:pt x="277" y="593"/>
                </a:lnTo>
                <a:lnTo>
                  <a:pt x="276" y="594"/>
                </a:lnTo>
                <a:lnTo>
                  <a:pt x="276" y="594"/>
                </a:lnTo>
                <a:lnTo>
                  <a:pt x="274" y="593"/>
                </a:lnTo>
                <a:lnTo>
                  <a:pt x="274" y="593"/>
                </a:lnTo>
                <a:lnTo>
                  <a:pt x="274" y="594"/>
                </a:lnTo>
                <a:lnTo>
                  <a:pt x="273" y="594"/>
                </a:lnTo>
                <a:lnTo>
                  <a:pt x="271" y="593"/>
                </a:lnTo>
                <a:lnTo>
                  <a:pt x="271" y="593"/>
                </a:lnTo>
                <a:close/>
                <a:moveTo>
                  <a:pt x="377" y="603"/>
                </a:moveTo>
                <a:lnTo>
                  <a:pt x="377" y="603"/>
                </a:lnTo>
                <a:lnTo>
                  <a:pt x="378" y="602"/>
                </a:lnTo>
                <a:lnTo>
                  <a:pt x="378" y="599"/>
                </a:lnTo>
                <a:lnTo>
                  <a:pt x="378" y="599"/>
                </a:lnTo>
                <a:lnTo>
                  <a:pt x="372" y="596"/>
                </a:lnTo>
                <a:lnTo>
                  <a:pt x="364" y="593"/>
                </a:lnTo>
                <a:lnTo>
                  <a:pt x="364" y="593"/>
                </a:lnTo>
                <a:lnTo>
                  <a:pt x="369" y="599"/>
                </a:lnTo>
                <a:lnTo>
                  <a:pt x="372" y="602"/>
                </a:lnTo>
                <a:lnTo>
                  <a:pt x="377" y="603"/>
                </a:lnTo>
                <a:lnTo>
                  <a:pt x="377" y="603"/>
                </a:lnTo>
                <a:close/>
                <a:moveTo>
                  <a:pt x="613" y="599"/>
                </a:moveTo>
                <a:lnTo>
                  <a:pt x="613" y="599"/>
                </a:lnTo>
                <a:lnTo>
                  <a:pt x="614" y="605"/>
                </a:lnTo>
                <a:lnTo>
                  <a:pt x="614" y="605"/>
                </a:lnTo>
                <a:lnTo>
                  <a:pt x="617" y="603"/>
                </a:lnTo>
                <a:lnTo>
                  <a:pt x="619" y="600"/>
                </a:lnTo>
                <a:lnTo>
                  <a:pt x="620" y="596"/>
                </a:lnTo>
                <a:lnTo>
                  <a:pt x="619" y="593"/>
                </a:lnTo>
                <a:lnTo>
                  <a:pt x="619" y="593"/>
                </a:lnTo>
                <a:lnTo>
                  <a:pt x="613" y="599"/>
                </a:lnTo>
                <a:lnTo>
                  <a:pt x="613" y="599"/>
                </a:lnTo>
                <a:close/>
                <a:moveTo>
                  <a:pt x="628" y="603"/>
                </a:moveTo>
                <a:lnTo>
                  <a:pt x="628" y="603"/>
                </a:lnTo>
                <a:lnTo>
                  <a:pt x="630" y="610"/>
                </a:lnTo>
                <a:lnTo>
                  <a:pt x="630" y="610"/>
                </a:lnTo>
                <a:lnTo>
                  <a:pt x="634" y="606"/>
                </a:lnTo>
                <a:lnTo>
                  <a:pt x="637" y="602"/>
                </a:lnTo>
                <a:lnTo>
                  <a:pt x="645" y="593"/>
                </a:lnTo>
                <a:lnTo>
                  <a:pt x="645" y="593"/>
                </a:lnTo>
                <a:lnTo>
                  <a:pt x="636" y="597"/>
                </a:lnTo>
                <a:lnTo>
                  <a:pt x="628" y="603"/>
                </a:lnTo>
                <a:lnTo>
                  <a:pt x="628" y="603"/>
                </a:lnTo>
                <a:close/>
                <a:moveTo>
                  <a:pt x="645" y="610"/>
                </a:moveTo>
                <a:lnTo>
                  <a:pt x="645" y="610"/>
                </a:lnTo>
                <a:lnTo>
                  <a:pt x="651" y="606"/>
                </a:lnTo>
                <a:lnTo>
                  <a:pt x="657" y="603"/>
                </a:lnTo>
                <a:lnTo>
                  <a:pt x="660" y="597"/>
                </a:lnTo>
                <a:lnTo>
                  <a:pt x="662" y="596"/>
                </a:lnTo>
                <a:lnTo>
                  <a:pt x="660" y="593"/>
                </a:lnTo>
                <a:lnTo>
                  <a:pt x="660" y="593"/>
                </a:lnTo>
                <a:lnTo>
                  <a:pt x="653" y="600"/>
                </a:lnTo>
                <a:lnTo>
                  <a:pt x="648" y="605"/>
                </a:lnTo>
                <a:lnTo>
                  <a:pt x="645" y="610"/>
                </a:lnTo>
                <a:lnTo>
                  <a:pt x="645" y="610"/>
                </a:lnTo>
                <a:close/>
                <a:moveTo>
                  <a:pt x="755" y="599"/>
                </a:moveTo>
                <a:lnTo>
                  <a:pt x="755" y="599"/>
                </a:lnTo>
                <a:lnTo>
                  <a:pt x="758" y="597"/>
                </a:lnTo>
                <a:lnTo>
                  <a:pt x="761" y="594"/>
                </a:lnTo>
                <a:lnTo>
                  <a:pt x="761" y="594"/>
                </a:lnTo>
                <a:lnTo>
                  <a:pt x="759" y="593"/>
                </a:lnTo>
                <a:lnTo>
                  <a:pt x="759" y="593"/>
                </a:lnTo>
                <a:lnTo>
                  <a:pt x="756" y="596"/>
                </a:lnTo>
                <a:lnTo>
                  <a:pt x="755" y="597"/>
                </a:lnTo>
                <a:lnTo>
                  <a:pt x="755" y="599"/>
                </a:lnTo>
                <a:lnTo>
                  <a:pt x="755" y="599"/>
                </a:lnTo>
                <a:close/>
                <a:moveTo>
                  <a:pt x="191" y="596"/>
                </a:moveTo>
                <a:lnTo>
                  <a:pt x="191" y="596"/>
                </a:lnTo>
                <a:lnTo>
                  <a:pt x="207" y="600"/>
                </a:lnTo>
                <a:lnTo>
                  <a:pt x="215" y="602"/>
                </a:lnTo>
                <a:lnTo>
                  <a:pt x="223" y="602"/>
                </a:lnTo>
                <a:lnTo>
                  <a:pt x="223" y="602"/>
                </a:lnTo>
                <a:lnTo>
                  <a:pt x="224" y="599"/>
                </a:lnTo>
                <a:lnTo>
                  <a:pt x="224" y="597"/>
                </a:lnTo>
                <a:lnTo>
                  <a:pt x="224" y="596"/>
                </a:lnTo>
                <a:lnTo>
                  <a:pt x="224" y="596"/>
                </a:lnTo>
                <a:lnTo>
                  <a:pt x="216" y="594"/>
                </a:lnTo>
                <a:lnTo>
                  <a:pt x="207" y="594"/>
                </a:lnTo>
                <a:lnTo>
                  <a:pt x="191" y="596"/>
                </a:lnTo>
                <a:lnTo>
                  <a:pt x="191" y="596"/>
                </a:lnTo>
                <a:close/>
                <a:moveTo>
                  <a:pt x="235" y="599"/>
                </a:moveTo>
                <a:lnTo>
                  <a:pt x="235" y="599"/>
                </a:lnTo>
                <a:lnTo>
                  <a:pt x="244" y="599"/>
                </a:lnTo>
                <a:lnTo>
                  <a:pt x="248" y="597"/>
                </a:lnTo>
                <a:lnTo>
                  <a:pt x="253" y="596"/>
                </a:lnTo>
                <a:lnTo>
                  <a:pt x="253" y="596"/>
                </a:lnTo>
                <a:lnTo>
                  <a:pt x="248" y="594"/>
                </a:lnTo>
                <a:lnTo>
                  <a:pt x="244" y="596"/>
                </a:lnTo>
                <a:lnTo>
                  <a:pt x="235" y="599"/>
                </a:lnTo>
                <a:lnTo>
                  <a:pt x="235" y="599"/>
                </a:lnTo>
                <a:close/>
                <a:moveTo>
                  <a:pt x="258" y="596"/>
                </a:moveTo>
                <a:lnTo>
                  <a:pt x="258" y="596"/>
                </a:lnTo>
                <a:lnTo>
                  <a:pt x="261" y="596"/>
                </a:lnTo>
                <a:lnTo>
                  <a:pt x="262" y="596"/>
                </a:lnTo>
                <a:lnTo>
                  <a:pt x="264" y="594"/>
                </a:lnTo>
                <a:lnTo>
                  <a:pt x="264" y="594"/>
                </a:lnTo>
                <a:lnTo>
                  <a:pt x="261" y="594"/>
                </a:lnTo>
                <a:lnTo>
                  <a:pt x="259" y="594"/>
                </a:lnTo>
                <a:lnTo>
                  <a:pt x="258" y="596"/>
                </a:lnTo>
                <a:lnTo>
                  <a:pt x="258" y="596"/>
                </a:lnTo>
                <a:close/>
                <a:moveTo>
                  <a:pt x="669" y="602"/>
                </a:moveTo>
                <a:lnTo>
                  <a:pt x="669" y="602"/>
                </a:lnTo>
                <a:lnTo>
                  <a:pt x="677" y="599"/>
                </a:lnTo>
                <a:lnTo>
                  <a:pt x="680" y="597"/>
                </a:lnTo>
                <a:lnTo>
                  <a:pt x="681" y="594"/>
                </a:lnTo>
                <a:lnTo>
                  <a:pt x="681" y="594"/>
                </a:lnTo>
                <a:lnTo>
                  <a:pt x="669" y="602"/>
                </a:lnTo>
                <a:lnTo>
                  <a:pt x="669" y="602"/>
                </a:lnTo>
                <a:close/>
                <a:moveTo>
                  <a:pt x="76" y="596"/>
                </a:moveTo>
                <a:lnTo>
                  <a:pt x="76" y="596"/>
                </a:lnTo>
                <a:lnTo>
                  <a:pt x="76" y="597"/>
                </a:lnTo>
                <a:lnTo>
                  <a:pt x="76" y="597"/>
                </a:lnTo>
                <a:lnTo>
                  <a:pt x="84" y="605"/>
                </a:lnTo>
                <a:lnTo>
                  <a:pt x="93" y="613"/>
                </a:lnTo>
                <a:lnTo>
                  <a:pt x="102" y="619"/>
                </a:lnTo>
                <a:lnTo>
                  <a:pt x="111" y="623"/>
                </a:lnTo>
                <a:lnTo>
                  <a:pt x="111" y="623"/>
                </a:lnTo>
                <a:lnTo>
                  <a:pt x="111" y="620"/>
                </a:lnTo>
                <a:lnTo>
                  <a:pt x="114" y="619"/>
                </a:lnTo>
                <a:lnTo>
                  <a:pt x="117" y="614"/>
                </a:lnTo>
                <a:lnTo>
                  <a:pt x="117" y="614"/>
                </a:lnTo>
                <a:lnTo>
                  <a:pt x="105" y="610"/>
                </a:lnTo>
                <a:lnTo>
                  <a:pt x="96" y="605"/>
                </a:lnTo>
                <a:lnTo>
                  <a:pt x="85" y="600"/>
                </a:lnTo>
                <a:lnTo>
                  <a:pt x="76" y="596"/>
                </a:lnTo>
                <a:lnTo>
                  <a:pt x="76" y="596"/>
                </a:lnTo>
                <a:close/>
                <a:moveTo>
                  <a:pt x="134" y="613"/>
                </a:moveTo>
                <a:lnTo>
                  <a:pt x="134" y="613"/>
                </a:lnTo>
                <a:lnTo>
                  <a:pt x="140" y="613"/>
                </a:lnTo>
                <a:lnTo>
                  <a:pt x="146" y="614"/>
                </a:lnTo>
                <a:lnTo>
                  <a:pt x="146" y="614"/>
                </a:lnTo>
                <a:lnTo>
                  <a:pt x="142" y="610"/>
                </a:lnTo>
                <a:lnTo>
                  <a:pt x="139" y="605"/>
                </a:lnTo>
                <a:lnTo>
                  <a:pt x="130" y="597"/>
                </a:lnTo>
                <a:lnTo>
                  <a:pt x="130" y="597"/>
                </a:lnTo>
                <a:lnTo>
                  <a:pt x="130" y="600"/>
                </a:lnTo>
                <a:lnTo>
                  <a:pt x="131" y="605"/>
                </a:lnTo>
                <a:lnTo>
                  <a:pt x="133" y="608"/>
                </a:lnTo>
                <a:lnTo>
                  <a:pt x="134" y="613"/>
                </a:lnTo>
                <a:lnTo>
                  <a:pt x="134" y="613"/>
                </a:lnTo>
                <a:close/>
                <a:moveTo>
                  <a:pt x="704" y="614"/>
                </a:moveTo>
                <a:lnTo>
                  <a:pt x="704" y="614"/>
                </a:lnTo>
                <a:lnTo>
                  <a:pt x="709" y="616"/>
                </a:lnTo>
                <a:lnTo>
                  <a:pt x="709" y="616"/>
                </a:lnTo>
                <a:lnTo>
                  <a:pt x="720" y="608"/>
                </a:lnTo>
                <a:lnTo>
                  <a:pt x="729" y="597"/>
                </a:lnTo>
                <a:lnTo>
                  <a:pt x="729" y="597"/>
                </a:lnTo>
                <a:lnTo>
                  <a:pt x="721" y="599"/>
                </a:lnTo>
                <a:lnTo>
                  <a:pt x="715" y="603"/>
                </a:lnTo>
                <a:lnTo>
                  <a:pt x="704" y="614"/>
                </a:lnTo>
                <a:lnTo>
                  <a:pt x="704" y="614"/>
                </a:lnTo>
                <a:close/>
                <a:moveTo>
                  <a:pt x="160" y="613"/>
                </a:moveTo>
                <a:lnTo>
                  <a:pt x="160" y="613"/>
                </a:lnTo>
                <a:lnTo>
                  <a:pt x="165" y="613"/>
                </a:lnTo>
                <a:lnTo>
                  <a:pt x="168" y="614"/>
                </a:lnTo>
                <a:lnTo>
                  <a:pt x="172" y="613"/>
                </a:lnTo>
                <a:lnTo>
                  <a:pt x="175" y="611"/>
                </a:lnTo>
                <a:lnTo>
                  <a:pt x="175" y="611"/>
                </a:lnTo>
                <a:lnTo>
                  <a:pt x="172" y="606"/>
                </a:lnTo>
                <a:lnTo>
                  <a:pt x="172" y="603"/>
                </a:lnTo>
                <a:lnTo>
                  <a:pt x="172" y="600"/>
                </a:lnTo>
                <a:lnTo>
                  <a:pt x="172" y="600"/>
                </a:lnTo>
                <a:lnTo>
                  <a:pt x="169" y="599"/>
                </a:lnTo>
                <a:lnTo>
                  <a:pt x="166" y="600"/>
                </a:lnTo>
                <a:lnTo>
                  <a:pt x="163" y="603"/>
                </a:lnTo>
                <a:lnTo>
                  <a:pt x="160" y="613"/>
                </a:lnTo>
                <a:lnTo>
                  <a:pt x="160" y="613"/>
                </a:lnTo>
                <a:close/>
                <a:moveTo>
                  <a:pt x="277" y="600"/>
                </a:moveTo>
                <a:lnTo>
                  <a:pt x="277" y="600"/>
                </a:lnTo>
                <a:lnTo>
                  <a:pt x="279" y="603"/>
                </a:lnTo>
                <a:lnTo>
                  <a:pt x="280" y="603"/>
                </a:lnTo>
                <a:lnTo>
                  <a:pt x="280" y="603"/>
                </a:lnTo>
                <a:lnTo>
                  <a:pt x="280" y="600"/>
                </a:lnTo>
                <a:lnTo>
                  <a:pt x="280" y="600"/>
                </a:lnTo>
                <a:lnTo>
                  <a:pt x="279" y="600"/>
                </a:lnTo>
                <a:lnTo>
                  <a:pt x="277" y="600"/>
                </a:lnTo>
                <a:lnTo>
                  <a:pt x="277" y="600"/>
                </a:lnTo>
                <a:close/>
                <a:moveTo>
                  <a:pt x="285" y="608"/>
                </a:moveTo>
                <a:lnTo>
                  <a:pt x="285" y="608"/>
                </a:lnTo>
                <a:lnTo>
                  <a:pt x="288" y="611"/>
                </a:lnTo>
                <a:lnTo>
                  <a:pt x="291" y="613"/>
                </a:lnTo>
                <a:lnTo>
                  <a:pt x="299" y="614"/>
                </a:lnTo>
                <a:lnTo>
                  <a:pt x="306" y="614"/>
                </a:lnTo>
                <a:lnTo>
                  <a:pt x="314" y="613"/>
                </a:lnTo>
                <a:lnTo>
                  <a:pt x="314" y="613"/>
                </a:lnTo>
                <a:lnTo>
                  <a:pt x="309" y="606"/>
                </a:lnTo>
                <a:lnTo>
                  <a:pt x="303" y="602"/>
                </a:lnTo>
                <a:lnTo>
                  <a:pt x="296" y="599"/>
                </a:lnTo>
                <a:lnTo>
                  <a:pt x="285" y="600"/>
                </a:lnTo>
                <a:lnTo>
                  <a:pt x="285" y="600"/>
                </a:lnTo>
                <a:lnTo>
                  <a:pt x="285" y="605"/>
                </a:lnTo>
                <a:lnTo>
                  <a:pt x="285" y="608"/>
                </a:lnTo>
                <a:lnTo>
                  <a:pt x="285" y="608"/>
                </a:lnTo>
                <a:close/>
                <a:moveTo>
                  <a:pt x="430" y="610"/>
                </a:moveTo>
                <a:lnTo>
                  <a:pt x="430" y="610"/>
                </a:lnTo>
                <a:lnTo>
                  <a:pt x="428" y="605"/>
                </a:lnTo>
                <a:lnTo>
                  <a:pt x="427" y="602"/>
                </a:lnTo>
                <a:lnTo>
                  <a:pt x="424" y="600"/>
                </a:lnTo>
                <a:lnTo>
                  <a:pt x="424" y="600"/>
                </a:lnTo>
                <a:lnTo>
                  <a:pt x="425" y="605"/>
                </a:lnTo>
                <a:lnTo>
                  <a:pt x="427" y="608"/>
                </a:lnTo>
                <a:lnTo>
                  <a:pt x="430" y="610"/>
                </a:lnTo>
                <a:lnTo>
                  <a:pt x="430" y="610"/>
                </a:lnTo>
                <a:close/>
                <a:moveTo>
                  <a:pt x="123" y="603"/>
                </a:moveTo>
                <a:lnTo>
                  <a:pt x="123" y="603"/>
                </a:lnTo>
                <a:lnTo>
                  <a:pt x="123" y="600"/>
                </a:lnTo>
                <a:lnTo>
                  <a:pt x="123" y="600"/>
                </a:lnTo>
                <a:lnTo>
                  <a:pt x="119" y="600"/>
                </a:lnTo>
                <a:lnTo>
                  <a:pt x="119" y="600"/>
                </a:lnTo>
                <a:lnTo>
                  <a:pt x="120" y="602"/>
                </a:lnTo>
                <a:lnTo>
                  <a:pt x="120" y="602"/>
                </a:lnTo>
                <a:lnTo>
                  <a:pt x="123" y="603"/>
                </a:lnTo>
                <a:lnTo>
                  <a:pt x="123" y="603"/>
                </a:lnTo>
                <a:close/>
                <a:moveTo>
                  <a:pt x="157" y="603"/>
                </a:moveTo>
                <a:lnTo>
                  <a:pt x="157" y="603"/>
                </a:lnTo>
                <a:lnTo>
                  <a:pt x="157" y="605"/>
                </a:lnTo>
                <a:lnTo>
                  <a:pt x="159" y="603"/>
                </a:lnTo>
                <a:lnTo>
                  <a:pt x="160" y="603"/>
                </a:lnTo>
                <a:lnTo>
                  <a:pt x="160" y="600"/>
                </a:lnTo>
                <a:lnTo>
                  <a:pt x="160" y="600"/>
                </a:lnTo>
                <a:lnTo>
                  <a:pt x="157" y="600"/>
                </a:lnTo>
                <a:lnTo>
                  <a:pt x="157" y="603"/>
                </a:lnTo>
                <a:lnTo>
                  <a:pt x="157" y="603"/>
                </a:lnTo>
                <a:close/>
                <a:moveTo>
                  <a:pt x="178" y="605"/>
                </a:moveTo>
                <a:lnTo>
                  <a:pt x="178" y="605"/>
                </a:lnTo>
                <a:lnTo>
                  <a:pt x="180" y="603"/>
                </a:lnTo>
                <a:lnTo>
                  <a:pt x="180" y="600"/>
                </a:lnTo>
                <a:lnTo>
                  <a:pt x="180" y="600"/>
                </a:lnTo>
                <a:lnTo>
                  <a:pt x="177" y="600"/>
                </a:lnTo>
                <a:lnTo>
                  <a:pt x="177" y="600"/>
                </a:lnTo>
                <a:lnTo>
                  <a:pt x="177" y="603"/>
                </a:lnTo>
                <a:lnTo>
                  <a:pt x="178" y="605"/>
                </a:lnTo>
                <a:lnTo>
                  <a:pt x="178" y="605"/>
                </a:lnTo>
                <a:close/>
                <a:moveTo>
                  <a:pt x="258" y="602"/>
                </a:moveTo>
                <a:lnTo>
                  <a:pt x="258" y="602"/>
                </a:lnTo>
                <a:lnTo>
                  <a:pt x="256" y="611"/>
                </a:lnTo>
                <a:lnTo>
                  <a:pt x="256" y="611"/>
                </a:lnTo>
                <a:lnTo>
                  <a:pt x="267" y="613"/>
                </a:lnTo>
                <a:lnTo>
                  <a:pt x="279" y="614"/>
                </a:lnTo>
                <a:lnTo>
                  <a:pt x="279" y="614"/>
                </a:lnTo>
                <a:lnTo>
                  <a:pt x="282" y="610"/>
                </a:lnTo>
                <a:lnTo>
                  <a:pt x="282" y="610"/>
                </a:lnTo>
                <a:lnTo>
                  <a:pt x="276" y="605"/>
                </a:lnTo>
                <a:lnTo>
                  <a:pt x="271" y="602"/>
                </a:lnTo>
                <a:lnTo>
                  <a:pt x="265" y="600"/>
                </a:lnTo>
                <a:lnTo>
                  <a:pt x="261" y="600"/>
                </a:lnTo>
                <a:lnTo>
                  <a:pt x="258" y="602"/>
                </a:lnTo>
                <a:lnTo>
                  <a:pt x="258" y="602"/>
                </a:lnTo>
                <a:close/>
                <a:moveTo>
                  <a:pt x="322" y="613"/>
                </a:moveTo>
                <a:lnTo>
                  <a:pt x="322" y="613"/>
                </a:lnTo>
                <a:lnTo>
                  <a:pt x="322" y="608"/>
                </a:lnTo>
                <a:lnTo>
                  <a:pt x="323" y="602"/>
                </a:lnTo>
                <a:lnTo>
                  <a:pt x="323" y="602"/>
                </a:lnTo>
                <a:lnTo>
                  <a:pt x="309" y="600"/>
                </a:lnTo>
                <a:lnTo>
                  <a:pt x="309" y="600"/>
                </a:lnTo>
                <a:lnTo>
                  <a:pt x="314" y="608"/>
                </a:lnTo>
                <a:lnTo>
                  <a:pt x="317" y="611"/>
                </a:lnTo>
                <a:lnTo>
                  <a:pt x="322" y="613"/>
                </a:lnTo>
                <a:lnTo>
                  <a:pt x="322" y="613"/>
                </a:lnTo>
                <a:close/>
                <a:moveTo>
                  <a:pt x="184" y="610"/>
                </a:moveTo>
                <a:lnTo>
                  <a:pt x="184" y="610"/>
                </a:lnTo>
                <a:lnTo>
                  <a:pt x="189" y="611"/>
                </a:lnTo>
                <a:lnTo>
                  <a:pt x="192" y="611"/>
                </a:lnTo>
                <a:lnTo>
                  <a:pt x="197" y="610"/>
                </a:lnTo>
                <a:lnTo>
                  <a:pt x="197" y="610"/>
                </a:lnTo>
                <a:lnTo>
                  <a:pt x="195" y="606"/>
                </a:lnTo>
                <a:lnTo>
                  <a:pt x="194" y="605"/>
                </a:lnTo>
                <a:lnTo>
                  <a:pt x="189" y="602"/>
                </a:lnTo>
                <a:lnTo>
                  <a:pt x="189" y="602"/>
                </a:lnTo>
                <a:lnTo>
                  <a:pt x="184" y="602"/>
                </a:lnTo>
                <a:lnTo>
                  <a:pt x="184" y="602"/>
                </a:lnTo>
                <a:lnTo>
                  <a:pt x="184" y="605"/>
                </a:lnTo>
                <a:lnTo>
                  <a:pt x="184" y="610"/>
                </a:lnTo>
                <a:lnTo>
                  <a:pt x="184" y="610"/>
                </a:lnTo>
                <a:close/>
                <a:moveTo>
                  <a:pt x="694" y="603"/>
                </a:moveTo>
                <a:lnTo>
                  <a:pt x="694" y="603"/>
                </a:lnTo>
                <a:lnTo>
                  <a:pt x="697" y="603"/>
                </a:lnTo>
                <a:lnTo>
                  <a:pt x="698" y="602"/>
                </a:lnTo>
                <a:lnTo>
                  <a:pt x="698" y="602"/>
                </a:lnTo>
                <a:lnTo>
                  <a:pt x="695" y="602"/>
                </a:lnTo>
                <a:lnTo>
                  <a:pt x="694" y="603"/>
                </a:lnTo>
                <a:lnTo>
                  <a:pt x="694" y="603"/>
                </a:lnTo>
                <a:close/>
                <a:moveTo>
                  <a:pt x="197" y="602"/>
                </a:moveTo>
                <a:lnTo>
                  <a:pt x="197" y="602"/>
                </a:lnTo>
                <a:lnTo>
                  <a:pt x="198" y="603"/>
                </a:lnTo>
                <a:lnTo>
                  <a:pt x="198" y="605"/>
                </a:lnTo>
                <a:lnTo>
                  <a:pt x="200" y="605"/>
                </a:lnTo>
                <a:lnTo>
                  <a:pt x="200" y="606"/>
                </a:lnTo>
                <a:lnTo>
                  <a:pt x="200" y="606"/>
                </a:lnTo>
                <a:lnTo>
                  <a:pt x="204" y="606"/>
                </a:lnTo>
                <a:lnTo>
                  <a:pt x="207" y="605"/>
                </a:lnTo>
                <a:lnTo>
                  <a:pt x="207" y="605"/>
                </a:lnTo>
                <a:lnTo>
                  <a:pt x="203" y="603"/>
                </a:lnTo>
                <a:lnTo>
                  <a:pt x="200" y="602"/>
                </a:lnTo>
                <a:lnTo>
                  <a:pt x="197" y="602"/>
                </a:lnTo>
                <a:lnTo>
                  <a:pt x="197" y="602"/>
                </a:lnTo>
                <a:close/>
                <a:moveTo>
                  <a:pt x="236" y="605"/>
                </a:moveTo>
                <a:lnTo>
                  <a:pt x="236" y="605"/>
                </a:lnTo>
                <a:lnTo>
                  <a:pt x="239" y="608"/>
                </a:lnTo>
                <a:lnTo>
                  <a:pt x="244" y="608"/>
                </a:lnTo>
                <a:lnTo>
                  <a:pt x="252" y="611"/>
                </a:lnTo>
                <a:lnTo>
                  <a:pt x="252" y="611"/>
                </a:lnTo>
                <a:lnTo>
                  <a:pt x="253" y="606"/>
                </a:lnTo>
                <a:lnTo>
                  <a:pt x="253" y="603"/>
                </a:lnTo>
                <a:lnTo>
                  <a:pt x="252" y="602"/>
                </a:lnTo>
                <a:lnTo>
                  <a:pt x="252" y="602"/>
                </a:lnTo>
                <a:lnTo>
                  <a:pt x="248" y="603"/>
                </a:lnTo>
                <a:lnTo>
                  <a:pt x="244" y="603"/>
                </a:lnTo>
                <a:lnTo>
                  <a:pt x="239" y="603"/>
                </a:lnTo>
                <a:lnTo>
                  <a:pt x="236" y="605"/>
                </a:lnTo>
                <a:lnTo>
                  <a:pt x="236" y="605"/>
                </a:lnTo>
                <a:close/>
                <a:moveTo>
                  <a:pt x="326" y="613"/>
                </a:moveTo>
                <a:lnTo>
                  <a:pt x="326" y="613"/>
                </a:lnTo>
                <a:lnTo>
                  <a:pt x="334" y="614"/>
                </a:lnTo>
                <a:lnTo>
                  <a:pt x="334" y="614"/>
                </a:lnTo>
                <a:lnTo>
                  <a:pt x="337" y="613"/>
                </a:lnTo>
                <a:lnTo>
                  <a:pt x="341" y="611"/>
                </a:lnTo>
                <a:lnTo>
                  <a:pt x="354" y="610"/>
                </a:lnTo>
                <a:lnTo>
                  <a:pt x="354" y="610"/>
                </a:lnTo>
                <a:lnTo>
                  <a:pt x="348" y="606"/>
                </a:lnTo>
                <a:lnTo>
                  <a:pt x="341" y="605"/>
                </a:lnTo>
                <a:lnTo>
                  <a:pt x="328" y="602"/>
                </a:lnTo>
                <a:lnTo>
                  <a:pt x="328" y="602"/>
                </a:lnTo>
                <a:lnTo>
                  <a:pt x="328" y="608"/>
                </a:lnTo>
                <a:lnTo>
                  <a:pt x="326" y="613"/>
                </a:lnTo>
                <a:lnTo>
                  <a:pt x="326" y="613"/>
                </a:lnTo>
                <a:close/>
                <a:moveTo>
                  <a:pt x="384" y="610"/>
                </a:moveTo>
                <a:lnTo>
                  <a:pt x="384" y="610"/>
                </a:lnTo>
                <a:lnTo>
                  <a:pt x="389" y="611"/>
                </a:lnTo>
                <a:lnTo>
                  <a:pt x="393" y="613"/>
                </a:lnTo>
                <a:lnTo>
                  <a:pt x="393" y="613"/>
                </a:lnTo>
                <a:lnTo>
                  <a:pt x="393" y="608"/>
                </a:lnTo>
                <a:lnTo>
                  <a:pt x="390" y="606"/>
                </a:lnTo>
                <a:lnTo>
                  <a:pt x="387" y="603"/>
                </a:lnTo>
                <a:lnTo>
                  <a:pt x="384" y="602"/>
                </a:lnTo>
                <a:lnTo>
                  <a:pt x="384" y="602"/>
                </a:lnTo>
                <a:lnTo>
                  <a:pt x="383" y="606"/>
                </a:lnTo>
                <a:lnTo>
                  <a:pt x="384" y="610"/>
                </a:lnTo>
                <a:lnTo>
                  <a:pt x="384" y="610"/>
                </a:lnTo>
                <a:close/>
                <a:moveTo>
                  <a:pt x="529" y="613"/>
                </a:moveTo>
                <a:lnTo>
                  <a:pt x="529" y="613"/>
                </a:lnTo>
                <a:lnTo>
                  <a:pt x="529" y="603"/>
                </a:lnTo>
                <a:lnTo>
                  <a:pt x="529" y="603"/>
                </a:lnTo>
                <a:lnTo>
                  <a:pt x="524" y="602"/>
                </a:lnTo>
                <a:lnTo>
                  <a:pt x="524" y="602"/>
                </a:lnTo>
                <a:lnTo>
                  <a:pt x="523" y="606"/>
                </a:lnTo>
                <a:lnTo>
                  <a:pt x="524" y="608"/>
                </a:lnTo>
                <a:lnTo>
                  <a:pt x="526" y="611"/>
                </a:lnTo>
                <a:lnTo>
                  <a:pt x="529" y="613"/>
                </a:lnTo>
                <a:lnTo>
                  <a:pt x="529" y="613"/>
                </a:lnTo>
                <a:close/>
                <a:moveTo>
                  <a:pt x="677" y="614"/>
                </a:moveTo>
                <a:lnTo>
                  <a:pt x="677" y="614"/>
                </a:lnTo>
                <a:lnTo>
                  <a:pt x="681" y="613"/>
                </a:lnTo>
                <a:lnTo>
                  <a:pt x="686" y="610"/>
                </a:lnTo>
                <a:lnTo>
                  <a:pt x="688" y="606"/>
                </a:lnTo>
                <a:lnTo>
                  <a:pt x="689" y="602"/>
                </a:lnTo>
                <a:lnTo>
                  <a:pt x="689" y="602"/>
                </a:lnTo>
                <a:lnTo>
                  <a:pt x="678" y="606"/>
                </a:lnTo>
                <a:lnTo>
                  <a:pt x="675" y="610"/>
                </a:lnTo>
                <a:lnTo>
                  <a:pt x="675" y="611"/>
                </a:lnTo>
                <a:lnTo>
                  <a:pt x="677" y="614"/>
                </a:lnTo>
                <a:lnTo>
                  <a:pt x="677" y="614"/>
                </a:lnTo>
                <a:close/>
                <a:moveTo>
                  <a:pt x="532" y="613"/>
                </a:moveTo>
                <a:lnTo>
                  <a:pt x="532" y="613"/>
                </a:lnTo>
                <a:lnTo>
                  <a:pt x="535" y="611"/>
                </a:lnTo>
                <a:lnTo>
                  <a:pt x="537" y="610"/>
                </a:lnTo>
                <a:lnTo>
                  <a:pt x="535" y="603"/>
                </a:lnTo>
                <a:lnTo>
                  <a:pt x="535" y="603"/>
                </a:lnTo>
                <a:lnTo>
                  <a:pt x="534" y="603"/>
                </a:lnTo>
                <a:lnTo>
                  <a:pt x="534" y="603"/>
                </a:lnTo>
                <a:lnTo>
                  <a:pt x="532" y="613"/>
                </a:lnTo>
                <a:lnTo>
                  <a:pt x="532" y="613"/>
                </a:lnTo>
                <a:close/>
                <a:moveTo>
                  <a:pt x="479" y="605"/>
                </a:moveTo>
                <a:lnTo>
                  <a:pt x="479" y="605"/>
                </a:lnTo>
                <a:lnTo>
                  <a:pt x="480" y="613"/>
                </a:lnTo>
                <a:lnTo>
                  <a:pt x="485" y="620"/>
                </a:lnTo>
                <a:lnTo>
                  <a:pt x="485" y="620"/>
                </a:lnTo>
                <a:lnTo>
                  <a:pt x="485" y="616"/>
                </a:lnTo>
                <a:lnTo>
                  <a:pt x="483" y="613"/>
                </a:lnTo>
                <a:lnTo>
                  <a:pt x="479" y="605"/>
                </a:lnTo>
                <a:lnTo>
                  <a:pt x="479" y="605"/>
                </a:lnTo>
                <a:close/>
                <a:moveTo>
                  <a:pt x="546" y="628"/>
                </a:moveTo>
                <a:lnTo>
                  <a:pt x="546" y="628"/>
                </a:lnTo>
                <a:lnTo>
                  <a:pt x="550" y="626"/>
                </a:lnTo>
                <a:lnTo>
                  <a:pt x="552" y="623"/>
                </a:lnTo>
                <a:lnTo>
                  <a:pt x="552" y="623"/>
                </a:lnTo>
                <a:lnTo>
                  <a:pt x="550" y="619"/>
                </a:lnTo>
                <a:lnTo>
                  <a:pt x="549" y="614"/>
                </a:lnTo>
                <a:lnTo>
                  <a:pt x="547" y="610"/>
                </a:lnTo>
                <a:lnTo>
                  <a:pt x="544" y="605"/>
                </a:lnTo>
                <a:lnTo>
                  <a:pt x="544" y="605"/>
                </a:lnTo>
                <a:lnTo>
                  <a:pt x="543" y="610"/>
                </a:lnTo>
                <a:lnTo>
                  <a:pt x="543" y="616"/>
                </a:lnTo>
                <a:lnTo>
                  <a:pt x="546" y="628"/>
                </a:lnTo>
                <a:lnTo>
                  <a:pt x="546" y="628"/>
                </a:lnTo>
                <a:close/>
                <a:moveTo>
                  <a:pt x="553" y="611"/>
                </a:moveTo>
                <a:lnTo>
                  <a:pt x="553" y="611"/>
                </a:lnTo>
                <a:lnTo>
                  <a:pt x="553" y="606"/>
                </a:lnTo>
                <a:lnTo>
                  <a:pt x="552" y="605"/>
                </a:lnTo>
                <a:lnTo>
                  <a:pt x="552" y="605"/>
                </a:lnTo>
                <a:lnTo>
                  <a:pt x="552" y="608"/>
                </a:lnTo>
                <a:lnTo>
                  <a:pt x="553" y="610"/>
                </a:lnTo>
                <a:lnTo>
                  <a:pt x="553" y="611"/>
                </a:lnTo>
                <a:lnTo>
                  <a:pt x="553" y="611"/>
                </a:lnTo>
                <a:close/>
                <a:moveTo>
                  <a:pt x="206" y="611"/>
                </a:moveTo>
                <a:lnTo>
                  <a:pt x="206" y="611"/>
                </a:lnTo>
                <a:lnTo>
                  <a:pt x="207" y="613"/>
                </a:lnTo>
                <a:lnTo>
                  <a:pt x="209" y="614"/>
                </a:lnTo>
                <a:lnTo>
                  <a:pt x="215" y="616"/>
                </a:lnTo>
                <a:lnTo>
                  <a:pt x="229" y="616"/>
                </a:lnTo>
                <a:lnTo>
                  <a:pt x="229" y="616"/>
                </a:lnTo>
                <a:lnTo>
                  <a:pt x="227" y="610"/>
                </a:lnTo>
                <a:lnTo>
                  <a:pt x="227" y="610"/>
                </a:lnTo>
                <a:lnTo>
                  <a:pt x="216" y="608"/>
                </a:lnTo>
                <a:lnTo>
                  <a:pt x="210" y="610"/>
                </a:lnTo>
                <a:lnTo>
                  <a:pt x="206" y="611"/>
                </a:lnTo>
                <a:lnTo>
                  <a:pt x="206" y="611"/>
                </a:lnTo>
                <a:close/>
                <a:moveTo>
                  <a:pt x="502" y="608"/>
                </a:moveTo>
                <a:lnTo>
                  <a:pt x="502" y="608"/>
                </a:lnTo>
                <a:lnTo>
                  <a:pt x="502" y="611"/>
                </a:lnTo>
                <a:lnTo>
                  <a:pt x="502" y="613"/>
                </a:lnTo>
                <a:lnTo>
                  <a:pt x="502" y="613"/>
                </a:lnTo>
                <a:lnTo>
                  <a:pt x="502" y="613"/>
                </a:lnTo>
                <a:lnTo>
                  <a:pt x="503" y="608"/>
                </a:lnTo>
                <a:lnTo>
                  <a:pt x="503" y="608"/>
                </a:lnTo>
                <a:lnTo>
                  <a:pt x="502" y="608"/>
                </a:lnTo>
                <a:lnTo>
                  <a:pt x="502" y="608"/>
                </a:lnTo>
                <a:close/>
                <a:moveTo>
                  <a:pt x="617" y="617"/>
                </a:moveTo>
                <a:lnTo>
                  <a:pt x="617" y="617"/>
                </a:lnTo>
                <a:lnTo>
                  <a:pt x="620" y="617"/>
                </a:lnTo>
                <a:lnTo>
                  <a:pt x="622" y="614"/>
                </a:lnTo>
                <a:lnTo>
                  <a:pt x="622" y="610"/>
                </a:lnTo>
                <a:lnTo>
                  <a:pt x="620" y="608"/>
                </a:lnTo>
                <a:lnTo>
                  <a:pt x="620" y="608"/>
                </a:lnTo>
                <a:lnTo>
                  <a:pt x="619" y="613"/>
                </a:lnTo>
                <a:lnTo>
                  <a:pt x="617" y="617"/>
                </a:lnTo>
                <a:lnTo>
                  <a:pt x="617" y="617"/>
                </a:lnTo>
                <a:close/>
                <a:moveTo>
                  <a:pt x="514" y="619"/>
                </a:moveTo>
                <a:lnTo>
                  <a:pt x="514" y="619"/>
                </a:lnTo>
                <a:lnTo>
                  <a:pt x="515" y="614"/>
                </a:lnTo>
                <a:lnTo>
                  <a:pt x="517" y="610"/>
                </a:lnTo>
                <a:lnTo>
                  <a:pt x="517" y="610"/>
                </a:lnTo>
                <a:lnTo>
                  <a:pt x="514" y="610"/>
                </a:lnTo>
                <a:lnTo>
                  <a:pt x="512" y="608"/>
                </a:lnTo>
                <a:lnTo>
                  <a:pt x="512" y="608"/>
                </a:lnTo>
                <a:lnTo>
                  <a:pt x="512" y="614"/>
                </a:lnTo>
                <a:lnTo>
                  <a:pt x="514" y="619"/>
                </a:lnTo>
                <a:lnTo>
                  <a:pt x="514" y="619"/>
                </a:lnTo>
                <a:close/>
                <a:moveTo>
                  <a:pt x="453" y="626"/>
                </a:moveTo>
                <a:lnTo>
                  <a:pt x="453" y="626"/>
                </a:lnTo>
                <a:lnTo>
                  <a:pt x="451" y="623"/>
                </a:lnTo>
                <a:lnTo>
                  <a:pt x="451" y="620"/>
                </a:lnTo>
                <a:lnTo>
                  <a:pt x="453" y="620"/>
                </a:lnTo>
                <a:lnTo>
                  <a:pt x="453" y="620"/>
                </a:lnTo>
                <a:lnTo>
                  <a:pt x="451" y="617"/>
                </a:lnTo>
                <a:lnTo>
                  <a:pt x="450" y="614"/>
                </a:lnTo>
                <a:lnTo>
                  <a:pt x="448" y="613"/>
                </a:lnTo>
                <a:lnTo>
                  <a:pt x="445" y="611"/>
                </a:lnTo>
                <a:lnTo>
                  <a:pt x="445" y="611"/>
                </a:lnTo>
                <a:lnTo>
                  <a:pt x="445" y="614"/>
                </a:lnTo>
                <a:lnTo>
                  <a:pt x="447" y="619"/>
                </a:lnTo>
                <a:lnTo>
                  <a:pt x="453" y="626"/>
                </a:lnTo>
                <a:lnTo>
                  <a:pt x="453" y="626"/>
                </a:lnTo>
                <a:close/>
                <a:moveTo>
                  <a:pt x="491" y="614"/>
                </a:moveTo>
                <a:lnTo>
                  <a:pt x="491" y="614"/>
                </a:lnTo>
                <a:lnTo>
                  <a:pt x="492" y="616"/>
                </a:lnTo>
                <a:lnTo>
                  <a:pt x="494" y="616"/>
                </a:lnTo>
                <a:lnTo>
                  <a:pt x="495" y="616"/>
                </a:lnTo>
                <a:lnTo>
                  <a:pt x="495" y="616"/>
                </a:lnTo>
                <a:lnTo>
                  <a:pt x="495" y="614"/>
                </a:lnTo>
                <a:lnTo>
                  <a:pt x="494" y="613"/>
                </a:lnTo>
                <a:lnTo>
                  <a:pt x="491" y="611"/>
                </a:lnTo>
                <a:lnTo>
                  <a:pt x="491" y="611"/>
                </a:lnTo>
                <a:lnTo>
                  <a:pt x="491" y="613"/>
                </a:lnTo>
                <a:lnTo>
                  <a:pt x="491" y="614"/>
                </a:lnTo>
                <a:lnTo>
                  <a:pt x="491" y="614"/>
                </a:lnTo>
                <a:close/>
                <a:moveTo>
                  <a:pt x="601" y="617"/>
                </a:moveTo>
                <a:lnTo>
                  <a:pt x="601" y="617"/>
                </a:lnTo>
                <a:lnTo>
                  <a:pt x="602" y="616"/>
                </a:lnTo>
                <a:lnTo>
                  <a:pt x="602" y="614"/>
                </a:lnTo>
                <a:lnTo>
                  <a:pt x="604" y="611"/>
                </a:lnTo>
                <a:lnTo>
                  <a:pt x="602" y="611"/>
                </a:lnTo>
                <a:lnTo>
                  <a:pt x="602" y="611"/>
                </a:lnTo>
                <a:lnTo>
                  <a:pt x="602" y="613"/>
                </a:lnTo>
                <a:lnTo>
                  <a:pt x="601" y="614"/>
                </a:lnTo>
                <a:lnTo>
                  <a:pt x="599" y="616"/>
                </a:lnTo>
                <a:lnTo>
                  <a:pt x="601" y="617"/>
                </a:lnTo>
                <a:lnTo>
                  <a:pt x="601" y="617"/>
                </a:lnTo>
                <a:close/>
                <a:moveTo>
                  <a:pt x="665" y="613"/>
                </a:moveTo>
                <a:lnTo>
                  <a:pt x="665" y="613"/>
                </a:lnTo>
                <a:lnTo>
                  <a:pt x="666" y="613"/>
                </a:lnTo>
                <a:lnTo>
                  <a:pt x="668" y="611"/>
                </a:lnTo>
                <a:lnTo>
                  <a:pt x="668" y="611"/>
                </a:lnTo>
                <a:lnTo>
                  <a:pt x="665" y="611"/>
                </a:lnTo>
                <a:lnTo>
                  <a:pt x="665" y="613"/>
                </a:lnTo>
                <a:lnTo>
                  <a:pt x="665" y="613"/>
                </a:lnTo>
                <a:close/>
                <a:moveTo>
                  <a:pt x="689" y="616"/>
                </a:moveTo>
                <a:lnTo>
                  <a:pt x="689" y="616"/>
                </a:lnTo>
                <a:lnTo>
                  <a:pt x="692" y="613"/>
                </a:lnTo>
                <a:lnTo>
                  <a:pt x="695" y="611"/>
                </a:lnTo>
                <a:lnTo>
                  <a:pt x="695" y="611"/>
                </a:lnTo>
                <a:lnTo>
                  <a:pt x="691" y="613"/>
                </a:lnTo>
                <a:lnTo>
                  <a:pt x="689" y="616"/>
                </a:lnTo>
                <a:lnTo>
                  <a:pt x="689" y="616"/>
                </a:lnTo>
                <a:close/>
                <a:moveTo>
                  <a:pt x="233" y="617"/>
                </a:moveTo>
                <a:lnTo>
                  <a:pt x="233" y="617"/>
                </a:lnTo>
                <a:lnTo>
                  <a:pt x="238" y="617"/>
                </a:lnTo>
                <a:lnTo>
                  <a:pt x="241" y="617"/>
                </a:lnTo>
                <a:lnTo>
                  <a:pt x="241" y="617"/>
                </a:lnTo>
                <a:lnTo>
                  <a:pt x="241" y="616"/>
                </a:lnTo>
                <a:lnTo>
                  <a:pt x="239" y="614"/>
                </a:lnTo>
                <a:lnTo>
                  <a:pt x="235" y="613"/>
                </a:lnTo>
                <a:lnTo>
                  <a:pt x="235" y="613"/>
                </a:lnTo>
                <a:lnTo>
                  <a:pt x="233" y="614"/>
                </a:lnTo>
                <a:lnTo>
                  <a:pt x="233" y="617"/>
                </a:lnTo>
                <a:lnTo>
                  <a:pt x="233" y="617"/>
                </a:lnTo>
                <a:close/>
                <a:moveTo>
                  <a:pt x="354" y="616"/>
                </a:moveTo>
                <a:lnTo>
                  <a:pt x="354" y="616"/>
                </a:lnTo>
                <a:lnTo>
                  <a:pt x="361" y="614"/>
                </a:lnTo>
                <a:lnTo>
                  <a:pt x="367" y="614"/>
                </a:lnTo>
                <a:lnTo>
                  <a:pt x="367" y="614"/>
                </a:lnTo>
                <a:lnTo>
                  <a:pt x="364" y="613"/>
                </a:lnTo>
                <a:lnTo>
                  <a:pt x="360" y="613"/>
                </a:lnTo>
                <a:lnTo>
                  <a:pt x="355" y="614"/>
                </a:lnTo>
                <a:lnTo>
                  <a:pt x="354" y="616"/>
                </a:lnTo>
                <a:lnTo>
                  <a:pt x="354" y="616"/>
                </a:lnTo>
                <a:close/>
                <a:moveTo>
                  <a:pt x="471" y="631"/>
                </a:moveTo>
                <a:lnTo>
                  <a:pt x="471" y="631"/>
                </a:lnTo>
                <a:lnTo>
                  <a:pt x="476" y="631"/>
                </a:lnTo>
                <a:lnTo>
                  <a:pt x="480" y="632"/>
                </a:lnTo>
                <a:lnTo>
                  <a:pt x="480" y="632"/>
                </a:lnTo>
                <a:lnTo>
                  <a:pt x="479" y="628"/>
                </a:lnTo>
                <a:lnTo>
                  <a:pt x="477" y="622"/>
                </a:lnTo>
                <a:lnTo>
                  <a:pt x="477" y="617"/>
                </a:lnTo>
                <a:lnTo>
                  <a:pt x="474" y="613"/>
                </a:lnTo>
                <a:lnTo>
                  <a:pt x="474" y="613"/>
                </a:lnTo>
                <a:lnTo>
                  <a:pt x="473" y="620"/>
                </a:lnTo>
                <a:lnTo>
                  <a:pt x="471" y="631"/>
                </a:lnTo>
                <a:lnTo>
                  <a:pt x="471" y="631"/>
                </a:lnTo>
                <a:close/>
                <a:moveTo>
                  <a:pt x="436" y="625"/>
                </a:moveTo>
                <a:lnTo>
                  <a:pt x="436" y="625"/>
                </a:lnTo>
                <a:lnTo>
                  <a:pt x="434" y="619"/>
                </a:lnTo>
                <a:lnTo>
                  <a:pt x="433" y="616"/>
                </a:lnTo>
                <a:lnTo>
                  <a:pt x="430" y="613"/>
                </a:lnTo>
                <a:lnTo>
                  <a:pt x="430" y="613"/>
                </a:lnTo>
                <a:lnTo>
                  <a:pt x="433" y="620"/>
                </a:lnTo>
                <a:lnTo>
                  <a:pt x="436" y="625"/>
                </a:lnTo>
                <a:lnTo>
                  <a:pt x="436" y="625"/>
                </a:lnTo>
                <a:close/>
                <a:moveTo>
                  <a:pt x="654" y="620"/>
                </a:moveTo>
                <a:lnTo>
                  <a:pt x="654" y="620"/>
                </a:lnTo>
                <a:lnTo>
                  <a:pt x="656" y="620"/>
                </a:lnTo>
                <a:lnTo>
                  <a:pt x="657" y="619"/>
                </a:lnTo>
                <a:lnTo>
                  <a:pt x="659" y="616"/>
                </a:lnTo>
                <a:lnTo>
                  <a:pt x="659" y="616"/>
                </a:lnTo>
                <a:lnTo>
                  <a:pt x="656" y="617"/>
                </a:lnTo>
                <a:lnTo>
                  <a:pt x="654" y="620"/>
                </a:lnTo>
                <a:lnTo>
                  <a:pt x="654" y="620"/>
                </a:lnTo>
                <a:close/>
                <a:moveTo>
                  <a:pt x="535" y="620"/>
                </a:moveTo>
                <a:lnTo>
                  <a:pt x="535" y="620"/>
                </a:lnTo>
                <a:lnTo>
                  <a:pt x="535" y="619"/>
                </a:lnTo>
                <a:lnTo>
                  <a:pt x="535" y="617"/>
                </a:lnTo>
                <a:lnTo>
                  <a:pt x="535" y="617"/>
                </a:lnTo>
                <a:lnTo>
                  <a:pt x="535" y="617"/>
                </a:lnTo>
                <a:lnTo>
                  <a:pt x="534" y="619"/>
                </a:lnTo>
                <a:lnTo>
                  <a:pt x="534" y="620"/>
                </a:lnTo>
                <a:lnTo>
                  <a:pt x="535" y="620"/>
                </a:lnTo>
                <a:lnTo>
                  <a:pt x="535" y="620"/>
                </a:lnTo>
                <a:close/>
                <a:moveTo>
                  <a:pt x="570" y="635"/>
                </a:moveTo>
                <a:lnTo>
                  <a:pt x="570" y="635"/>
                </a:lnTo>
                <a:lnTo>
                  <a:pt x="575" y="632"/>
                </a:lnTo>
                <a:lnTo>
                  <a:pt x="576" y="628"/>
                </a:lnTo>
                <a:lnTo>
                  <a:pt x="581" y="617"/>
                </a:lnTo>
                <a:lnTo>
                  <a:pt x="581" y="617"/>
                </a:lnTo>
                <a:lnTo>
                  <a:pt x="576" y="620"/>
                </a:lnTo>
                <a:lnTo>
                  <a:pt x="575" y="625"/>
                </a:lnTo>
                <a:lnTo>
                  <a:pt x="570" y="635"/>
                </a:lnTo>
                <a:lnTo>
                  <a:pt x="570" y="635"/>
                </a:lnTo>
                <a:close/>
                <a:moveTo>
                  <a:pt x="117" y="622"/>
                </a:moveTo>
                <a:lnTo>
                  <a:pt x="117" y="622"/>
                </a:lnTo>
                <a:lnTo>
                  <a:pt x="117" y="626"/>
                </a:lnTo>
                <a:lnTo>
                  <a:pt x="117" y="626"/>
                </a:lnTo>
                <a:lnTo>
                  <a:pt x="130" y="632"/>
                </a:lnTo>
                <a:lnTo>
                  <a:pt x="143" y="637"/>
                </a:lnTo>
                <a:lnTo>
                  <a:pt x="143" y="637"/>
                </a:lnTo>
                <a:lnTo>
                  <a:pt x="142" y="634"/>
                </a:lnTo>
                <a:lnTo>
                  <a:pt x="140" y="632"/>
                </a:lnTo>
                <a:lnTo>
                  <a:pt x="136" y="628"/>
                </a:lnTo>
                <a:lnTo>
                  <a:pt x="133" y="623"/>
                </a:lnTo>
                <a:lnTo>
                  <a:pt x="131" y="620"/>
                </a:lnTo>
                <a:lnTo>
                  <a:pt x="133" y="617"/>
                </a:lnTo>
                <a:lnTo>
                  <a:pt x="133" y="617"/>
                </a:lnTo>
                <a:lnTo>
                  <a:pt x="123" y="619"/>
                </a:lnTo>
                <a:lnTo>
                  <a:pt x="117" y="622"/>
                </a:lnTo>
                <a:lnTo>
                  <a:pt x="117" y="622"/>
                </a:lnTo>
                <a:close/>
                <a:moveTo>
                  <a:pt x="511" y="629"/>
                </a:moveTo>
                <a:lnTo>
                  <a:pt x="511" y="629"/>
                </a:lnTo>
                <a:lnTo>
                  <a:pt x="509" y="623"/>
                </a:lnTo>
                <a:lnTo>
                  <a:pt x="508" y="617"/>
                </a:lnTo>
                <a:lnTo>
                  <a:pt x="508" y="617"/>
                </a:lnTo>
                <a:lnTo>
                  <a:pt x="506" y="623"/>
                </a:lnTo>
                <a:lnTo>
                  <a:pt x="508" y="626"/>
                </a:lnTo>
                <a:lnTo>
                  <a:pt x="511" y="629"/>
                </a:lnTo>
                <a:lnTo>
                  <a:pt x="511" y="629"/>
                </a:lnTo>
                <a:close/>
                <a:moveTo>
                  <a:pt x="524" y="628"/>
                </a:moveTo>
                <a:lnTo>
                  <a:pt x="524" y="628"/>
                </a:lnTo>
                <a:lnTo>
                  <a:pt x="526" y="625"/>
                </a:lnTo>
                <a:lnTo>
                  <a:pt x="527" y="622"/>
                </a:lnTo>
                <a:lnTo>
                  <a:pt x="527" y="622"/>
                </a:lnTo>
                <a:lnTo>
                  <a:pt x="526" y="619"/>
                </a:lnTo>
                <a:lnTo>
                  <a:pt x="523" y="617"/>
                </a:lnTo>
                <a:lnTo>
                  <a:pt x="523" y="617"/>
                </a:lnTo>
                <a:lnTo>
                  <a:pt x="524" y="620"/>
                </a:lnTo>
                <a:lnTo>
                  <a:pt x="524" y="623"/>
                </a:lnTo>
                <a:lnTo>
                  <a:pt x="524" y="625"/>
                </a:lnTo>
                <a:lnTo>
                  <a:pt x="524" y="628"/>
                </a:lnTo>
                <a:lnTo>
                  <a:pt x="524" y="628"/>
                </a:lnTo>
                <a:close/>
                <a:moveTo>
                  <a:pt x="177" y="622"/>
                </a:moveTo>
                <a:lnTo>
                  <a:pt x="177" y="622"/>
                </a:lnTo>
                <a:lnTo>
                  <a:pt x="177" y="620"/>
                </a:lnTo>
                <a:lnTo>
                  <a:pt x="175" y="619"/>
                </a:lnTo>
                <a:lnTo>
                  <a:pt x="172" y="619"/>
                </a:lnTo>
                <a:lnTo>
                  <a:pt x="172" y="619"/>
                </a:lnTo>
                <a:lnTo>
                  <a:pt x="174" y="622"/>
                </a:lnTo>
                <a:lnTo>
                  <a:pt x="175" y="622"/>
                </a:lnTo>
                <a:lnTo>
                  <a:pt x="177" y="622"/>
                </a:lnTo>
                <a:lnTo>
                  <a:pt x="177" y="622"/>
                </a:lnTo>
                <a:close/>
                <a:moveTo>
                  <a:pt x="343" y="622"/>
                </a:moveTo>
                <a:lnTo>
                  <a:pt x="343" y="622"/>
                </a:lnTo>
                <a:lnTo>
                  <a:pt x="343" y="622"/>
                </a:lnTo>
                <a:lnTo>
                  <a:pt x="343" y="622"/>
                </a:lnTo>
                <a:lnTo>
                  <a:pt x="343" y="622"/>
                </a:lnTo>
                <a:lnTo>
                  <a:pt x="334" y="620"/>
                </a:lnTo>
                <a:lnTo>
                  <a:pt x="329" y="620"/>
                </a:lnTo>
                <a:lnTo>
                  <a:pt x="326" y="622"/>
                </a:lnTo>
                <a:lnTo>
                  <a:pt x="326" y="622"/>
                </a:lnTo>
                <a:lnTo>
                  <a:pt x="329" y="622"/>
                </a:lnTo>
                <a:lnTo>
                  <a:pt x="334" y="623"/>
                </a:lnTo>
                <a:lnTo>
                  <a:pt x="343" y="622"/>
                </a:lnTo>
                <a:lnTo>
                  <a:pt x="343" y="622"/>
                </a:lnTo>
                <a:close/>
                <a:moveTo>
                  <a:pt x="689" y="626"/>
                </a:moveTo>
                <a:lnTo>
                  <a:pt x="689" y="626"/>
                </a:lnTo>
                <a:lnTo>
                  <a:pt x="697" y="625"/>
                </a:lnTo>
                <a:lnTo>
                  <a:pt x="701" y="622"/>
                </a:lnTo>
                <a:lnTo>
                  <a:pt x="701" y="622"/>
                </a:lnTo>
                <a:lnTo>
                  <a:pt x="700" y="622"/>
                </a:lnTo>
                <a:lnTo>
                  <a:pt x="700" y="620"/>
                </a:lnTo>
                <a:lnTo>
                  <a:pt x="698" y="620"/>
                </a:lnTo>
                <a:lnTo>
                  <a:pt x="697" y="619"/>
                </a:lnTo>
                <a:lnTo>
                  <a:pt x="697" y="619"/>
                </a:lnTo>
                <a:lnTo>
                  <a:pt x="689" y="626"/>
                </a:lnTo>
                <a:lnTo>
                  <a:pt x="689" y="626"/>
                </a:lnTo>
                <a:close/>
                <a:moveTo>
                  <a:pt x="171" y="632"/>
                </a:moveTo>
                <a:lnTo>
                  <a:pt x="171" y="632"/>
                </a:lnTo>
                <a:lnTo>
                  <a:pt x="168" y="626"/>
                </a:lnTo>
                <a:lnTo>
                  <a:pt x="162" y="622"/>
                </a:lnTo>
                <a:lnTo>
                  <a:pt x="154" y="620"/>
                </a:lnTo>
                <a:lnTo>
                  <a:pt x="143" y="620"/>
                </a:lnTo>
                <a:lnTo>
                  <a:pt x="143" y="620"/>
                </a:lnTo>
                <a:lnTo>
                  <a:pt x="145" y="623"/>
                </a:lnTo>
                <a:lnTo>
                  <a:pt x="148" y="626"/>
                </a:lnTo>
                <a:lnTo>
                  <a:pt x="155" y="629"/>
                </a:lnTo>
                <a:lnTo>
                  <a:pt x="163" y="632"/>
                </a:lnTo>
                <a:lnTo>
                  <a:pt x="171" y="632"/>
                </a:lnTo>
                <a:lnTo>
                  <a:pt x="171" y="632"/>
                </a:lnTo>
                <a:close/>
                <a:moveTo>
                  <a:pt x="180" y="623"/>
                </a:moveTo>
                <a:lnTo>
                  <a:pt x="180" y="623"/>
                </a:lnTo>
                <a:lnTo>
                  <a:pt x="181" y="625"/>
                </a:lnTo>
                <a:lnTo>
                  <a:pt x="183" y="625"/>
                </a:lnTo>
                <a:lnTo>
                  <a:pt x="184" y="628"/>
                </a:lnTo>
                <a:lnTo>
                  <a:pt x="184" y="628"/>
                </a:lnTo>
                <a:lnTo>
                  <a:pt x="187" y="626"/>
                </a:lnTo>
                <a:lnTo>
                  <a:pt x="192" y="628"/>
                </a:lnTo>
                <a:lnTo>
                  <a:pt x="200" y="631"/>
                </a:lnTo>
                <a:lnTo>
                  <a:pt x="209" y="632"/>
                </a:lnTo>
                <a:lnTo>
                  <a:pt x="212" y="631"/>
                </a:lnTo>
                <a:lnTo>
                  <a:pt x="215" y="629"/>
                </a:lnTo>
                <a:lnTo>
                  <a:pt x="215" y="629"/>
                </a:lnTo>
                <a:lnTo>
                  <a:pt x="206" y="628"/>
                </a:lnTo>
                <a:lnTo>
                  <a:pt x="197" y="625"/>
                </a:lnTo>
                <a:lnTo>
                  <a:pt x="181" y="620"/>
                </a:lnTo>
                <a:lnTo>
                  <a:pt x="181" y="620"/>
                </a:lnTo>
                <a:lnTo>
                  <a:pt x="180" y="623"/>
                </a:lnTo>
                <a:lnTo>
                  <a:pt x="180" y="623"/>
                </a:lnTo>
                <a:close/>
                <a:moveTo>
                  <a:pt x="229" y="622"/>
                </a:moveTo>
                <a:lnTo>
                  <a:pt x="229" y="622"/>
                </a:lnTo>
                <a:lnTo>
                  <a:pt x="223" y="620"/>
                </a:lnTo>
                <a:lnTo>
                  <a:pt x="216" y="622"/>
                </a:lnTo>
                <a:lnTo>
                  <a:pt x="216" y="622"/>
                </a:lnTo>
                <a:lnTo>
                  <a:pt x="223" y="625"/>
                </a:lnTo>
                <a:lnTo>
                  <a:pt x="226" y="623"/>
                </a:lnTo>
                <a:lnTo>
                  <a:pt x="229" y="622"/>
                </a:lnTo>
                <a:lnTo>
                  <a:pt x="229" y="622"/>
                </a:lnTo>
                <a:close/>
                <a:moveTo>
                  <a:pt x="299" y="622"/>
                </a:moveTo>
                <a:lnTo>
                  <a:pt x="299" y="622"/>
                </a:lnTo>
                <a:lnTo>
                  <a:pt x="290" y="622"/>
                </a:lnTo>
                <a:lnTo>
                  <a:pt x="285" y="622"/>
                </a:lnTo>
                <a:lnTo>
                  <a:pt x="282" y="625"/>
                </a:lnTo>
                <a:lnTo>
                  <a:pt x="282" y="625"/>
                </a:lnTo>
                <a:lnTo>
                  <a:pt x="299" y="625"/>
                </a:lnTo>
                <a:lnTo>
                  <a:pt x="312" y="623"/>
                </a:lnTo>
                <a:lnTo>
                  <a:pt x="312" y="623"/>
                </a:lnTo>
                <a:lnTo>
                  <a:pt x="309" y="623"/>
                </a:lnTo>
                <a:lnTo>
                  <a:pt x="306" y="623"/>
                </a:lnTo>
                <a:lnTo>
                  <a:pt x="299" y="622"/>
                </a:lnTo>
                <a:lnTo>
                  <a:pt x="299" y="622"/>
                </a:lnTo>
                <a:close/>
                <a:moveTo>
                  <a:pt x="316" y="623"/>
                </a:moveTo>
                <a:lnTo>
                  <a:pt x="316" y="623"/>
                </a:lnTo>
                <a:lnTo>
                  <a:pt x="323" y="623"/>
                </a:lnTo>
                <a:lnTo>
                  <a:pt x="323" y="623"/>
                </a:lnTo>
                <a:lnTo>
                  <a:pt x="322" y="622"/>
                </a:lnTo>
                <a:lnTo>
                  <a:pt x="320" y="622"/>
                </a:lnTo>
                <a:lnTo>
                  <a:pt x="320" y="622"/>
                </a:lnTo>
                <a:lnTo>
                  <a:pt x="320" y="622"/>
                </a:lnTo>
                <a:lnTo>
                  <a:pt x="319" y="623"/>
                </a:lnTo>
                <a:lnTo>
                  <a:pt x="316" y="623"/>
                </a:lnTo>
                <a:lnTo>
                  <a:pt x="316" y="623"/>
                </a:lnTo>
                <a:close/>
                <a:moveTo>
                  <a:pt x="592" y="632"/>
                </a:moveTo>
                <a:lnTo>
                  <a:pt x="592" y="632"/>
                </a:lnTo>
                <a:lnTo>
                  <a:pt x="595" y="626"/>
                </a:lnTo>
                <a:lnTo>
                  <a:pt x="596" y="623"/>
                </a:lnTo>
                <a:lnTo>
                  <a:pt x="596" y="622"/>
                </a:lnTo>
                <a:lnTo>
                  <a:pt x="596" y="622"/>
                </a:lnTo>
                <a:lnTo>
                  <a:pt x="593" y="623"/>
                </a:lnTo>
                <a:lnTo>
                  <a:pt x="590" y="626"/>
                </a:lnTo>
                <a:lnTo>
                  <a:pt x="590" y="629"/>
                </a:lnTo>
                <a:lnTo>
                  <a:pt x="590" y="631"/>
                </a:lnTo>
                <a:lnTo>
                  <a:pt x="592" y="632"/>
                </a:lnTo>
                <a:lnTo>
                  <a:pt x="592" y="632"/>
                </a:lnTo>
                <a:close/>
                <a:moveTo>
                  <a:pt x="424" y="643"/>
                </a:moveTo>
                <a:lnTo>
                  <a:pt x="424" y="643"/>
                </a:lnTo>
                <a:lnTo>
                  <a:pt x="410" y="625"/>
                </a:lnTo>
                <a:lnTo>
                  <a:pt x="410" y="625"/>
                </a:lnTo>
                <a:lnTo>
                  <a:pt x="404" y="625"/>
                </a:lnTo>
                <a:lnTo>
                  <a:pt x="399" y="623"/>
                </a:lnTo>
                <a:lnTo>
                  <a:pt x="392" y="622"/>
                </a:lnTo>
                <a:lnTo>
                  <a:pt x="392" y="622"/>
                </a:lnTo>
                <a:lnTo>
                  <a:pt x="409" y="634"/>
                </a:lnTo>
                <a:lnTo>
                  <a:pt x="416" y="638"/>
                </a:lnTo>
                <a:lnTo>
                  <a:pt x="424" y="643"/>
                </a:lnTo>
                <a:lnTo>
                  <a:pt x="424" y="643"/>
                </a:lnTo>
                <a:close/>
                <a:moveTo>
                  <a:pt x="276" y="622"/>
                </a:moveTo>
                <a:lnTo>
                  <a:pt x="276" y="622"/>
                </a:lnTo>
                <a:lnTo>
                  <a:pt x="274" y="622"/>
                </a:lnTo>
                <a:lnTo>
                  <a:pt x="273" y="622"/>
                </a:lnTo>
                <a:lnTo>
                  <a:pt x="271" y="623"/>
                </a:lnTo>
                <a:lnTo>
                  <a:pt x="271" y="623"/>
                </a:lnTo>
                <a:lnTo>
                  <a:pt x="274" y="625"/>
                </a:lnTo>
                <a:lnTo>
                  <a:pt x="276" y="623"/>
                </a:lnTo>
                <a:lnTo>
                  <a:pt x="276" y="622"/>
                </a:lnTo>
                <a:lnTo>
                  <a:pt x="276" y="622"/>
                </a:lnTo>
                <a:close/>
                <a:moveTo>
                  <a:pt x="656" y="637"/>
                </a:moveTo>
                <a:lnTo>
                  <a:pt x="656" y="637"/>
                </a:lnTo>
                <a:lnTo>
                  <a:pt x="671" y="632"/>
                </a:lnTo>
                <a:lnTo>
                  <a:pt x="677" y="629"/>
                </a:lnTo>
                <a:lnTo>
                  <a:pt x="680" y="626"/>
                </a:lnTo>
                <a:lnTo>
                  <a:pt x="680" y="622"/>
                </a:lnTo>
                <a:lnTo>
                  <a:pt x="680" y="622"/>
                </a:lnTo>
                <a:lnTo>
                  <a:pt x="666" y="628"/>
                </a:lnTo>
                <a:lnTo>
                  <a:pt x="659" y="631"/>
                </a:lnTo>
                <a:lnTo>
                  <a:pt x="657" y="634"/>
                </a:lnTo>
                <a:lnTo>
                  <a:pt x="656" y="637"/>
                </a:lnTo>
                <a:lnTo>
                  <a:pt x="656" y="637"/>
                </a:lnTo>
                <a:close/>
                <a:moveTo>
                  <a:pt x="238" y="625"/>
                </a:moveTo>
                <a:lnTo>
                  <a:pt x="238" y="625"/>
                </a:lnTo>
                <a:lnTo>
                  <a:pt x="239" y="626"/>
                </a:lnTo>
                <a:lnTo>
                  <a:pt x="241" y="626"/>
                </a:lnTo>
                <a:lnTo>
                  <a:pt x="244" y="626"/>
                </a:lnTo>
                <a:lnTo>
                  <a:pt x="244" y="626"/>
                </a:lnTo>
                <a:lnTo>
                  <a:pt x="245" y="623"/>
                </a:lnTo>
                <a:lnTo>
                  <a:pt x="245" y="623"/>
                </a:lnTo>
                <a:lnTo>
                  <a:pt x="241" y="625"/>
                </a:lnTo>
                <a:lnTo>
                  <a:pt x="238" y="625"/>
                </a:lnTo>
                <a:lnTo>
                  <a:pt x="238" y="625"/>
                </a:lnTo>
                <a:close/>
                <a:moveTo>
                  <a:pt x="602" y="623"/>
                </a:moveTo>
                <a:lnTo>
                  <a:pt x="602" y="623"/>
                </a:lnTo>
                <a:lnTo>
                  <a:pt x="602" y="626"/>
                </a:lnTo>
                <a:lnTo>
                  <a:pt x="602" y="626"/>
                </a:lnTo>
                <a:lnTo>
                  <a:pt x="607" y="623"/>
                </a:lnTo>
                <a:lnTo>
                  <a:pt x="607" y="623"/>
                </a:lnTo>
                <a:lnTo>
                  <a:pt x="605" y="625"/>
                </a:lnTo>
                <a:lnTo>
                  <a:pt x="602" y="623"/>
                </a:lnTo>
                <a:lnTo>
                  <a:pt x="602" y="623"/>
                </a:lnTo>
                <a:close/>
                <a:moveTo>
                  <a:pt x="502" y="640"/>
                </a:moveTo>
                <a:lnTo>
                  <a:pt x="502" y="640"/>
                </a:lnTo>
                <a:lnTo>
                  <a:pt x="502" y="635"/>
                </a:lnTo>
                <a:lnTo>
                  <a:pt x="500" y="631"/>
                </a:lnTo>
                <a:lnTo>
                  <a:pt x="497" y="626"/>
                </a:lnTo>
                <a:lnTo>
                  <a:pt x="494" y="625"/>
                </a:lnTo>
                <a:lnTo>
                  <a:pt x="494" y="625"/>
                </a:lnTo>
                <a:lnTo>
                  <a:pt x="497" y="632"/>
                </a:lnTo>
                <a:lnTo>
                  <a:pt x="502" y="640"/>
                </a:lnTo>
                <a:lnTo>
                  <a:pt x="502" y="640"/>
                </a:lnTo>
                <a:close/>
                <a:moveTo>
                  <a:pt x="561" y="629"/>
                </a:moveTo>
                <a:lnTo>
                  <a:pt x="561" y="629"/>
                </a:lnTo>
                <a:lnTo>
                  <a:pt x="564" y="628"/>
                </a:lnTo>
                <a:lnTo>
                  <a:pt x="564" y="625"/>
                </a:lnTo>
                <a:lnTo>
                  <a:pt x="564" y="625"/>
                </a:lnTo>
                <a:lnTo>
                  <a:pt x="563" y="625"/>
                </a:lnTo>
                <a:lnTo>
                  <a:pt x="563" y="625"/>
                </a:lnTo>
                <a:lnTo>
                  <a:pt x="563" y="626"/>
                </a:lnTo>
                <a:lnTo>
                  <a:pt x="563" y="628"/>
                </a:lnTo>
                <a:lnTo>
                  <a:pt x="563" y="628"/>
                </a:lnTo>
                <a:lnTo>
                  <a:pt x="561" y="629"/>
                </a:lnTo>
                <a:lnTo>
                  <a:pt x="561" y="629"/>
                </a:lnTo>
                <a:close/>
                <a:moveTo>
                  <a:pt x="637" y="628"/>
                </a:moveTo>
                <a:lnTo>
                  <a:pt x="637" y="628"/>
                </a:lnTo>
                <a:lnTo>
                  <a:pt x="640" y="628"/>
                </a:lnTo>
                <a:lnTo>
                  <a:pt x="643" y="626"/>
                </a:lnTo>
                <a:lnTo>
                  <a:pt x="643" y="626"/>
                </a:lnTo>
                <a:lnTo>
                  <a:pt x="640" y="626"/>
                </a:lnTo>
                <a:lnTo>
                  <a:pt x="637" y="628"/>
                </a:lnTo>
                <a:lnTo>
                  <a:pt x="637" y="628"/>
                </a:lnTo>
                <a:close/>
                <a:moveTo>
                  <a:pt x="335" y="628"/>
                </a:moveTo>
                <a:lnTo>
                  <a:pt x="335" y="628"/>
                </a:lnTo>
                <a:lnTo>
                  <a:pt x="354" y="629"/>
                </a:lnTo>
                <a:lnTo>
                  <a:pt x="372" y="629"/>
                </a:lnTo>
                <a:lnTo>
                  <a:pt x="372" y="629"/>
                </a:lnTo>
                <a:lnTo>
                  <a:pt x="363" y="628"/>
                </a:lnTo>
                <a:lnTo>
                  <a:pt x="354" y="626"/>
                </a:lnTo>
                <a:lnTo>
                  <a:pt x="343" y="628"/>
                </a:lnTo>
                <a:lnTo>
                  <a:pt x="335" y="628"/>
                </a:lnTo>
                <a:lnTo>
                  <a:pt x="335" y="628"/>
                </a:lnTo>
                <a:close/>
                <a:moveTo>
                  <a:pt x="305" y="631"/>
                </a:moveTo>
                <a:lnTo>
                  <a:pt x="305" y="631"/>
                </a:lnTo>
                <a:lnTo>
                  <a:pt x="311" y="631"/>
                </a:lnTo>
                <a:lnTo>
                  <a:pt x="317" y="631"/>
                </a:lnTo>
                <a:lnTo>
                  <a:pt x="331" y="631"/>
                </a:lnTo>
                <a:lnTo>
                  <a:pt x="331" y="631"/>
                </a:lnTo>
                <a:lnTo>
                  <a:pt x="328" y="629"/>
                </a:lnTo>
                <a:lnTo>
                  <a:pt x="325" y="628"/>
                </a:lnTo>
                <a:lnTo>
                  <a:pt x="319" y="628"/>
                </a:lnTo>
                <a:lnTo>
                  <a:pt x="311" y="629"/>
                </a:lnTo>
                <a:lnTo>
                  <a:pt x="305" y="631"/>
                </a:lnTo>
                <a:lnTo>
                  <a:pt x="305" y="631"/>
                </a:lnTo>
                <a:close/>
                <a:moveTo>
                  <a:pt x="628" y="631"/>
                </a:moveTo>
                <a:lnTo>
                  <a:pt x="628" y="631"/>
                </a:lnTo>
                <a:lnTo>
                  <a:pt x="631" y="631"/>
                </a:lnTo>
                <a:lnTo>
                  <a:pt x="633" y="629"/>
                </a:lnTo>
                <a:lnTo>
                  <a:pt x="633" y="629"/>
                </a:lnTo>
                <a:lnTo>
                  <a:pt x="630" y="629"/>
                </a:lnTo>
                <a:lnTo>
                  <a:pt x="628" y="631"/>
                </a:lnTo>
                <a:lnTo>
                  <a:pt x="628" y="631"/>
                </a:lnTo>
                <a:close/>
                <a:moveTo>
                  <a:pt x="183" y="632"/>
                </a:moveTo>
                <a:lnTo>
                  <a:pt x="183" y="632"/>
                </a:lnTo>
                <a:lnTo>
                  <a:pt x="177" y="629"/>
                </a:lnTo>
                <a:lnTo>
                  <a:pt x="177" y="629"/>
                </a:lnTo>
                <a:lnTo>
                  <a:pt x="178" y="631"/>
                </a:lnTo>
                <a:lnTo>
                  <a:pt x="180" y="632"/>
                </a:lnTo>
                <a:lnTo>
                  <a:pt x="181" y="632"/>
                </a:lnTo>
                <a:lnTo>
                  <a:pt x="183" y="632"/>
                </a:lnTo>
                <a:lnTo>
                  <a:pt x="183" y="632"/>
                </a:lnTo>
                <a:close/>
                <a:moveTo>
                  <a:pt x="686" y="635"/>
                </a:moveTo>
                <a:lnTo>
                  <a:pt x="686" y="635"/>
                </a:lnTo>
                <a:lnTo>
                  <a:pt x="689" y="635"/>
                </a:lnTo>
                <a:lnTo>
                  <a:pt x="694" y="634"/>
                </a:lnTo>
                <a:lnTo>
                  <a:pt x="695" y="632"/>
                </a:lnTo>
                <a:lnTo>
                  <a:pt x="697" y="629"/>
                </a:lnTo>
                <a:lnTo>
                  <a:pt x="697" y="629"/>
                </a:lnTo>
                <a:lnTo>
                  <a:pt x="691" y="631"/>
                </a:lnTo>
                <a:lnTo>
                  <a:pt x="688" y="632"/>
                </a:lnTo>
                <a:lnTo>
                  <a:pt x="686" y="635"/>
                </a:lnTo>
                <a:lnTo>
                  <a:pt x="686" y="635"/>
                </a:lnTo>
                <a:close/>
                <a:moveTo>
                  <a:pt x="244" y="631"/>
                </a:moveTo>
                <a:lnTo>
                  <a:pt x="244" y="631"/>
                </a:lnTo>
                <a:lnTo>
                  <a:pt x="247" y="634"/>
                </a:lnTo>
                <a:lnTo>
                  <a:pt x="250" y="635"/>
                </a:lnTo>
                <a:lnTo>
                  <a:pt x="258" y="640"/>
                </a:lnTo>
                <a:lnTo>
                  <a:pt x="258" y="640"/>
                </a:lnTo>
                <a:lnTo>
                  <a:pt x="268" y="635"/>
                </a:lnTo>
                <a:lnTo>
                  <a:pt x="276" y="631"/>
                </a:lnTo>
                <a:lnTo>
                  <a:pt x="276" y="631"/>
                </a:lnTo>
                <a:lnTo>
                  <a:pt x="244" y="631"/>
                </a:lnTo>
                <a:lnTo>
                  <a:pt x="244" y="631"/>
                </a:lnTo>
                <a:close/>
                <a:moveTo>
                  <a:pt x="216" y="634"/>
                </a:moveTo>
                <a:lnTo>
                  <a:pt x="216" y="634"/>
                </a:lnTo>
                <a:lnTo>
                  <a:pt x="226" y="637"/>
                </a:lnTo>
                <a:lnTo>
                  <a:pt x="226" y="637"/>
                </a:lnTo>
                <a:lnTo>
                  <a:pt x="227" y="634"/>
                </a:lnTo>
                <a:lnTo>
                  <a:pt x="226" y="631"/>
                </a:lnTo>
                <a:lnTo>
                  <a:pt x="226" y="631"/>
                </a:lnTo>
                <a:lnTo>
                  <a:pt x="223" y="631"/>
                </a:lnTo>
                <a:lnTo>
                  <a:pt x="221" y="632"/>
                </a:lnTo>
                <a:lnTo>
                  <a:pt x="216" y="634"/>
                </a:lnTo>
                <a:lnTo>
                  <a:pt x="216" y="634"/>
                </a:lnTo>
                <a:close/>
                <a:moveTo>
                  <a:pt x="136" y="648"/>
                </a:moveTo>
                <a:lnTo>
                  <a:pt x="136" y="648"/>
                </a:lnTo>
                <a:lnTo>
                  <a:pt x="126" y="643"/>
                </a:lnTo>
                <a:lnTo>
                  <a:pt x="119" y="638"/>
                </a:lnTo>
                <a:lnTo>
                  <a:pt x="113" y="635"/>
                </a:lnTo>
                <a:lnTo>
                  <a:pt x="105" y="632"/>
                </a:lnTo>
                <a:lnTo>
                  <a:pt x="105" y="632"/>
                </a:lnTo>
                <a:lnTo>
                  <a:pt x="119" y="642"/>
                </a:lnTo>
                <a:lnTo>
                  <a:pt x="126" y="646"/>
                </a:lnTo>
                <a:lnTo>
                  <a:pt x="136" y="648"/>
                </a:lnTo>
                <a:lnTo>
                  <a:pt x="136" y="648"/>
                </a:lnTo>
                <a:close/>
                <a:moveTo>
                  <a:pt x="546" y="632"/>
                </a:moveTo>
                <a:lnTo>
                  <a:pt x="546" y="632"/>
                </a:lnTo>
                <a:lnTo>
                  <a:pt x="546" y="635"/>
                </a:lnTo>
                <a:lnTo>
                  <a:pt x="547" y="638"/>
                </a:lnTo>
                <a:lnTo>
                  <a:pt x="547" y="638"/>
                </a:lnTo>
                <a:lnTo>
                  <a:pt x="549" y="635"/>
                </a:lnTo>
                <a:lnTo>
                  <a:pt x="549" y="634"/>
                </a:lnTo>
                <a:lnTo>
                  <a:pt x="549" y="632"/>
                </a:lnTo>
                <a:lnTo>
                  <a:pt x="549" y="632"/>
                </a:lnTo>
                <a:lnTo>
                  <a:pt x="547" y="632"/>
                </a:lnTo>
                <a:lnTo>
                  <a:pt x="546" y="632"/>
                </a:lnTo>
                <a:lnTo>
                  <a:pt x="546" y="632"/>
                </a:lnTo>
                <a:close/>
                <a:moveTo>
                  <a:pt x="232" y="638"/>
                </a:moveTo>
                <a:lnTo>
                  <a:pt x="232" y="638"/>
                </a:lnTo>
                <a:lnTo>
                  <a:pt x="239" y="640"/>
                </a:lnTo>
                <a:lnTo>
                  <a:pt x="248" y="640"/>
                </a:lnTo>
                <a:lnTo>
                  <a:pt x="248" y="640"/>
                </a:lnTo>
                <a:lnTo>
                  <a:pt x="239" y="634"/>
                </a:lnTo>
                <a:lnTo>
                  <a:pt x="236" y="634"/>
                </a:lnTo>
                <a:lnTo>
                  <a:pt x="233" y="634"/>
                </a:lnTo>
                <a:lnTo>
                  <a:pt x="232" y="635"/>
                </a:lnTo>
                <a:lnTo>
                  <a:pt x="232" y="638"/>
                </a:lnTo>
                <a:lnTo>
                  <a:pt x="232" y="638"/>
                </a:lnTo>
                <a:close/>
                <a:moveTo>
                  <a:pt x="552" y="661"/>
                </a:moveTo>
                <a:lnTo>
                  <a:pt x="552" y="661"/>
                </a:lnTo>
                <a:lnTo>
                  <a:pt x="553" y="646"/>
                </a:lnTo>
                <a:lnTo>
                  <a:pt x="555" y="638"/>
                </a:lnTo>
                <a:lnTo>
                  <a:pt x="553" y="632"/>
                </a:lnTo>
                <a:lnTo>
                  <a:pt x="553" y="632"/>
                </a:lnTo>
                <a:lnTo>
                  <a:pt x="550" y="648"/>
                </a:lnTo>
                <a:lnTo>
                  <a:pt x="549" y="655"/>
                </a:lnTo>
                <a:lnTo>
                  <a:pt x="550" y="658"/>
                </a:lnTo>
                <a:lnTo>
                  <a:pt x="552" y="661"/>
                </a:lnTo>
                <a:lnTo>
                  <a:pt x="552" y="661"/>
                </a:lnTo>
                <a:close/>
                <a:moveTo>
                  <a:pt x="619" y="637"/>
                </a:moveTo>
                <a:lnTo>
                  <a:pt x="619" y="637"/>
                </a:lnTo>
                <a:lnTo>
                  <a:pt x="620" y="640"/>
                </a:lnTo>
                <a:lnTo>
                  <a:pt x="622" y="640"/>
                </a:lnTo>
                <a:lnTo>
                  <a:pt x="628" y="640"/>
                </a:lnTo>
                <a:lnTo>
                  <a:pt x="633" y="637"/>
                </a:lnTo>
                <a:lnTo>
                  <a:pt x="637" y="634"/>
                </a:lnTo>
                <a:lnTo>
                  <a:pt x="637" y="634"/>
                </a:lnTo>
                <a:lnTo>
                  <a:pt x="633" y="634"/>
                </a:lnTo>
                <a:lnTo>
                  <a:pt x="628" y="634"/>
                </a:lnTo>
                <a:lnTo>
                  <a:pt x="619" y="637"/>
                </a:lnTo>
                <a:lnTo>
                  <a:pt x="619" y="637"/>
                </a:lnTo>
                <a:close/>
                <a:moveTo>
                  <a:pt x="152" y="638"/>
                </a:moveTo>
                <a:lnTo>
                  <a:pt x="152" y="638"/>
                </a:lnTo>
                <a:lnTo>
                  <a:pt x="155" y="642"/>
                </a:lnTo>
                <a:lnTo>
                  <a:pt x="160" y="642"/>
                </a:lnTo>
                <a:lnTo>
                  <a:pt x="165" y="642"/>
                </a:lnTo>
                <a:lnTo>
                  <a:pt x="166" y="640"/>
                </a:lnTo>
                <a:lnTo>
                  <a:pt x="166" y="638"/>
                </a:lnTo>
                <a:lnTo>
                  <a:pt x="166" y="638"/>
                </a:lnTo>
                <a:lnTo>
                  <a:pt x="160" y="637"/>
                </a:lnTo>
                <a:lnTo>
                  <a:pt x="152" y="634"/>
                </a:lnTo>
                <a:lnTo>
                  <a:pt x="152" y="634"/>
                </a:lnTo>
                <a:lnTo>
                  <a:pt x="152" y="637"/>
                </a:lnTo>
                <a:lnTo>
                  <a:pt x="152" y="638"/>
                </a:lnTo>
                <a:lnTo>
                  <a:pt x="152" y="638"/>
                </a:lnTo>
                <a:close/>
                <a:moveTo>
                  <a:pt x="207" y="638"/>
                </a:moveTo>
                <a:lnTo>
                  <a:pt x="207" y="638"/>
                </a:lnTo>
                <a:lnTo>
                  <a:pt x="206" y="637"/>
                </a:lnTo>
                <a:lnTo>
                  <a:pt x="203" y="635"/>
                </a:lnTo>
                <a:lnTo>
                  <a:pt x="197" y="634"/>
                </a:lnTo>
                <a:lnTo>
                  <a:pt x="197" y="634"/>
                </a:lnTo>
                <a:lnTo>
                  <a:pt x="198" y="637"/>
                </a:lnTo>
                <a:lnTo>
                  <a:pt x="201" y="638"/>
                </a:lnTo>
                <a:lnTo>
                  <a:pt x="207" y="638"/>
                </a:lnTo>
                <a:lnTo>
                  <a:pt x="207" y="638"/>
                </a:lnTo>
                <a:close/>
                <a:moveTo>
                  <a:pt x="450" y="637"/>
                </a:moveTo>
                <a:lnTo>
                  <a:pt x="450" y="637"/>
                </a:lnTo>
                <a:lnTo>
                  <a:pt x="451" y="637"/>
                </a:lnTo>
                <a:lnTo>
                  <a:pt x="454" y="638"/>
                </a:lnTo>
                <a:lnTo>
                  <a:pt x="454" y="638"/>
                </a:lnTo>
                <a:lnTo>
                  <a:pt x="453" y="637"/>
                </a:lnTo>
                <a:lnTo>
                  <a:pt x="451" y="634"/>
                </a:lnTo>
                <a:lnTo>
                  <a:pt x="451" y="634"/>
                </a:lnTo>
                <a:lnTo>
                  <a:pt x="450" y="637"/>
                </a:lnTo>
                <a:lnTo>
                  <a:pt x="450" y="637"/>
                </a:lnTo>
                <a:close/>
                <a:moveTo>
                  <a:pt x="305" y="638"/>
                </a:moveTo>
                <a:lnTo>
                  <a:pt x="305" y="638"/>
                </a:lnTo>
                <a:lnTo>
                  <a:pt x="326" y="638"/>
                </a:lnTo>
                <a:lnTo>
                  <a:pt x="348" y="638"/>
                </a:lnTo>
                <a:lnTo>
                  <a:pt x="348" y="638"/>
                </a:lnTo>
                <a:lnTo>
                  <a:pt x="338" y="635"/>
                </a:lnTo>
                <a:lnTo>
                  <a:pt x="328" y="635"/>
                </a:lnTo>
                <a:lnTo>
                  <a:pt x="316" y="637"/>
                </a:lnTo>
                <a:lnTo>
                  <a:pt x="305" y="638"/>
                </a:lnTo>
                <a:lnTo>
                  <a:pt x="305" y="638"/>
                </a:lnTo>
                <a:close/>
                <a:moveTo>
                  <a:pt x="531" y="675"/>
                </a:moveTo>
                <a:lnTo>
                  <a:pt x="531" y="675"/>
                </a:lnTo>
                <a:lnTo>
                  <a:pt x="532" y="671"/>
                </a:lnTo>
                <a:lnTo>
                  <a:pt x="532" y="666"/>
                </a:lnTo>
                <a:lnTo>
                  <a:pt x="532" y="652"/>
                </a:lnTo>
                <a:lnTo>
                  <a:pt x="532" y="652"/>
                </a:lnTo>
                <a:lnTo>
                  <a:pt x="534" y="642"/>
                </a:lnTo>
                <a:lnTo>
                  <a:pt x="534" y="638"/>
                </a:lnTo>
                <a:lnTo>
                  <a:pt x="532" y="635"/>
                </a:lnTo>
                <a:lnTo>
                  <a:pt x="532" y="635"/>
                </a:lnTo>
                <a:lnTo>
                  <a:pt x="529" y="638"/>
                </a:lnTo>
                <a:lnTo>
                  <a:pt x="526" y="643"/>
                </a:lnTo>
                <a:lnTo>
                  <a:pt x="524" y="648"/>
                </a:lnTo>
                <a:lnTo>
                  <a:pt x="524" y="654"/>
                </a:lnTo>
                <a:lnTo>
                  <a:pt x="524" y="664"/>
                </a:lnTo>
                <a:lnTo>
                  <a:pt x="527" y="671"/>
                </a:lnTo>
                <a:lnTo>
                  <a:pt x="531" y="675"/>
                </a:lnTo>
                <a:lnTo>
                  <a:pt x="531" y="675"/>
                </a:lnTo>
                <a:close/>
                <a:moveTo>
                  <a:pt x="678" y="635"/>
                </a:moveTo>
                <a:lnTo>
                  <a:pt x="678" y="635"/>
                </a:lnTo>
                <a:lnTo>
                  <a:pt x="669" y="642"/>
                </a:lnTo>
                <a:lnTo>
                  <a:pt x="659" y="649"/>
                </a:lnTo>
                <a:lnTo>
                  <a:pt x="653" y="651"/>
                </a:lnTo>
                <a:lnTo>
                  <a:pt x="648" y="651"/>
                </a:lnTo>
                <a:lnTo>
                  <a:pt x="642" y="651"/>
                </a:lnTo>
                <a:lnTo>
                  <a:pt x="639" y="646"/>
                </a:lnTo>
                <a:lnTo>
                  <a:pt x="639" y="646"/>
                </a:lnTo>
                <a:lnTo>
                  <a:pt x="624" y="657"/>
                </a:lnTo>
                <a:lnTo>
                  <a:pt x="624" y="657"/>
                </a:lnTo>
                <a:lnTo>
                  <a:pt x="619" y="658"/>
                </a:lnTo>
                <a:lnTo>
                  <a:pt x="616" y="660"/>
                </a:lnTo>
                <a:lnTo>
                  <a:pt x="616" y="663"/>
                </a:lnTo>
                <a:lnTo>
                  <a:pt x="616" y="663"/>
                </a:lnTo>
                <a:lnTo>
                  <a:pt x="634" y="660"/>
                </a:lnTo>
                <a:lnTo>
                  <a:pt x="653" y="655"/>
                </a:lnTo>
                <a:lnTo>
                  <a:pt x="669" y="649"/>
                </a:lnTo>
                <a:lnTo>
                  <a:pt x="685" y="642"/>
                </a:lnTo>
                <a:lnTo>
                  <a:pt x="685" y="642"/>
                </a:lnTo>
                <a:lnTo>
                  <a:pt x="678" y="635"/>
                </a:lnTo>
                <a:lnTo>
                  <a:pt x="678" y="635"/>
                </a:lnTo>
                <a:close/>
                <a:moveTo>
                  <a:pt x="506" y="645"/>
                </a:moveTo>
                <a:lnTo>
                  <a:pt x="506" y="645"/>
                </a:lnTo>
                <a:lnTo>
                  <a:pt x="508" y="645"/>
                </a:lnTo>
                <a:lnTo>
                  <a:pt x="508" y="642"/>
                </a:lnTo>
                <a:lnTo>
                  <a:pt x="506" y="637"/>
                </a:lnTo>
                <a:lnTo>
                  <a:pt x="506" y="637"/>
                </a:lnTo>
                <a:lnTo>
                  <a:pt x="506" y="645"/>
                </a:lnTo>
                <a:lnTo>
                  <a:pt x="506" y="645"/>
                </a:lnTo>
                <a:close/>
                <a:moveTo>
                  <a:pt x="485" y="655"/>
                </a:moveTo>
                <a:lnTo>
                  <a:pt x="485" y="655"/>
                </a:lnTo>
                <a:lnTo>
                  <a:pt x="482" y="642"/>
                </a:lnTo>
                <a:lnTo>
                  <a:pt x="482" y="642"/>
                </a:lnTo>
                <a:lnTo>
                  <a:pt x="477" y="638"/>
                </a:lnTo>
                <a:lnTo>
                  <a:pt x="473" y="637"/>
                </a:lnTo>
                <a:lnTo>
                  <a:pt x="473" y="637"/>
                </a:lnTo>
                <a:lnTo>
                  <a:pt x="477" y="648"/>
                </a:lnTo>
                <a:lnTo>
                  <a:pt x="480" y="652"/>
                </a:lnTo>
                <a:lnTo>
                  <a:pt x="485" y="655"/>
                </a:lnTo>
                <a:lnTo>
                  <a:pt x="485" y="655"/>
                </a:lnTo>
                <a:close/>
                <a:moveTo>
                  <a:pt x="537" y="666"/>
                </a:moveTo>
                <a:lnTo>
                  <a:pt x="537" y="666"/>
                </a:lnTo>
                <a:lnTo>
                  <a:pt x="538" y="664"/>
                </a:lnTo>
                <a:lnTo>
                  <a:pt x="540" y="660"/>
                </a:lnTo>
                <a:lnTo>
                  <a:pt x="541" y="652"/>
                </a:lnTo>
                <a:lnTo>
                  <a:pt x="540" y="645"/>
                </a:lnTo>
                <a:lnTo>
                  <a:pt x="538" y="638"/>
                </a:lnTo>
                <a:lnTo>
                  <a:pt x="538" y="638"/>
                </a:lnTo>
                <a:lnTo>
                  <a:pt x="537" y="666"/>
                </a:lnTo>
                <a:lnTo>
                  <a:pt x="537" y="666"/>
                </a:lnTo>
                <a:close/>
                <a:moveTo>
                  <a:pt x="582" y="648"/>
                </a:moveTo>
                <a:lnTo>
                  <a:pt x="582" y="648"/>
                </a:lnTo>
                <a:lnTo>
                  <a:pt x="585" y="646"/>
                </a:lnTo>
                <a:lnTo>
                  <a:pt x="585" y="645"/>
                </a:lnTo>
                <a:lnTo>
                  <a:pt x="585" y="638"/>
                </a:lnTo>
                <a:lnTo>
                  <a:pt x="585" y="638"/>
                </a:lnTo>
                <a:lnTo>
                  <a:pt x="582" y="638"/>
                </a:lnTo>
                <a:lnTo>
                  <a:pt x="582" y="638"/>
                </a:lnTo>
                <a:lnTo>
                  <a:pt x="582" y="643"/>
                </a:lnTo>
                <a:lnTo>
                  <a:pt x="582" y="648"/>
                </a:lnTo>
                <a:lnTo>
                  <a:pt x="582" y="648"/>
                </a:lnTo>
                <a:close/>
                <a:moveTo>
                  <a:pt x="172" y="640"/>
                </a:moveTo>
                <a:lnTo>
                  <a:pt x="172" y="640"/>
                </a:lnTo>
                <a:lnTo>
                  <a:pt x="169" y="643"/>
                </a:lnTo>
                <a:lnTo>
                  <a:pt x="166" y="646"/>
                </a:lnTo>
                <a:lnTo>
                  <a:pt x="163" y="646"/>
                </a:lnTo>
                <a:lnTo>
                  <a:pt x="160" y="646"/>
                </a:lnTo>
                <a:lnTo>
                  <a:pt x="152" y="645"/>
                </a:lnTo>
                <a:lnTo>
                  <a:pt x="145" y="643"/>
                </a:lnTo>
                <a:lnTo>
                  <a:pt x="145" y="643"/>
                </a:lnTo>
                <a:lnTo>
                  <a:pt x="172" y="654"/>
                </a:lnTo>
                <a:lnTo>
                  <a:pt x="186" y="657"/>
                </a:lnTo>
                <a:lnTo>
                  <a:pt x="194" y="657"/>
                </a:lnTo>
                <a:lnTo>
                  <a:pt x="200" y="655"/>
                </a:lnTo>
                <a:lnTo>
                  <a:pt x="200" y="655"/>
                </a:lnTo>
                <a:lnTo>
                  <a:pt x="194" y="652"/>
                </a:lnTo>
                <a:lnTo>
                  <a:pt x="187" y="648"/>
                </a:lnTo>
                <a:lnTo>
                  <a:pt x="180" y="643"/>
                </a:lnTo>
                <a:lnTo>
                  <a:pt x="172" y="640"/>
                </a:lnTo>
                <a:lnTo>
                  <a:pt x="172" y="640"/>
                </a:lnTo>
                <a:close/>
                <a:moveTo>
                  <a:pt x="372" y="642"/>
                </a:moveTo>
                <a:lnTo>
                  <a:pt x="372" y="642"/>
                </a:lnTo>
                <a:lnTo>
                  <a:pt x="375" y="642"/>
                </a:lnTo>
                <a:lnTo>
                  <a:pt x="377" y="643"/>
                </a:lnTo>
                <a:lnTo>
                  <a:pt x="378" y="643"/>
                </a:lnTo>
                <a:lnTo>
                  <a:pt x="381" y="642"/>
                </a:lnTo>
                <a:lnTo>
                  <a:pt x="381" y="642"/>
                </a:lnTo>
                <a:lnTo>
                  <a:pt x="380" y="642"/>
                </a:lnTo>
                <a:lnTo>
                  <a:pt x="380" y="640"/>
                </a:lnTo>
                <a:lnTo>
                  <a:pt x="380" y="640"/>
                </a:lnTo>
                <a:lnTo>
                  <a:pt x="375" y="640"/>
                </a:lnTo>
                <a:lnTo>
                  <a:pt x="373" y="640"/>
                </a:lnTo>
                <a:lnTo>
                  <a:pt x="372" y="642"/>
                </a:lnTo>
                <a:lnTo>
                  <a:pt x="372" y="642"/>
                </a:lnTo>
                <a:close/>
                <a:moveTo>
                  <a:pt x="447" y="655"/>
                </a:moveTo>
                <a:lnTo>
                  <a:pt x="447" y="655"/>
                </a:lnTo>
                <a:lnTo>
                  <a:pt x="447" y="652"/>
                </a:lnTo>
                <a:lnTo>
                  <a:pt x="445" y="649"/>
                </a:lnTo>
                <a:lnTo>
                  <a:pt x="444" y="642"/>
                </a:lnTo>
                <a:lnTo>
                  <a:pt x="444" y="642"/>
                </a:lnTo>
                <a:lnTo>
                  <a:pt x="441" y="640"/>
                </a:lnTo>
                <a:lnTo>
                  <a:pt x="439" y="640"/>
                </a:lnTo>
                <a:lnTo>
                  <a:pt x="439" y="640"/>
                </a:lnTo>
                <a:lnTo>
                  <a:pt x="442" y="648"/>
                </a:lnTo>
                <a:lnTo>
                  <a:pt x="447" y="655"/>
                </a:lnTo>
                <a:lnTo>
                  <a:pt x="447" y="655"/>
                </a:lnTo>
                <a:close/>
                <a:moveTo>
                  <a:pt x="645" y="645"/>
                </a:moveTo>
                <a:lnTo>
                  <a:pt x="645" y="645"/>
                </a:lnTo>
                <a:lnTo>
                  <a:pt x="649" y="646"/>
                </a:lnTo>
                <a:lnTo>
                  <a:pt x="654" y="645"/>
                </a:lnTo>
                <a:lnTo>
                  <a:pt x="663" y="642"/>
                </a:lnTo>
                <a:lnTo>
                  <a:pt x="663" y="642"/>
                </a:lnTo>
                <a:lnTo>
                  <a:pt x="660" y="640"/>
                </a:lnTo>
                <a:lnTo>
                  <a:pt x="654" y="642"/>
                </a:lnTo>
                <a:lnTo>
                  <a:pt x="648" y="643"/>
                </a:lnTo>
                <a:lnTo>
                  <a:pt x="645" y="645"/>
                </a:lnTo>
                <a:lnTo>
                  <a:pt x="645" y="645"/>
                </a:lnTo>
                <a:close/>
                <a:moveTo>
                  <a:pt x="570" y="642"/>
                </a:moveTo>
                <a:lnTo>
                  <a:pt x="570" y="642"/>
                </a:lnTo>
                <a:lnTo>
                  <a:pt x="570" y="645"/>
                </a:lnTo>
                <a:lnTo>
                  <a:pt x="570" y="646"/>
                </a:lnTo>
                <a:lnTo>
                  <a:pt x="572" y="648"/>
                </a:lnTo>
                <a:lnTo>
                  <a:pt x="573" y="649"/>
                </a:lnTo>
                <a:lnTo>
                  <a:pt x="573" y="649"/>
                </a:lnTo>
                <a:lnTo>
                  <a:pt x="573" y="645"/>
                </a:lnTo>
                <a:lnTo>
                  <a:pt x="575" y="642"/>
                </a:lnTo>
                <a:lnTo>
                  <a:pt x="575" y="642"/>
                </a:lnTo>
                <a:lnTo>
                  <a:pt x="573" y="640"/>
                </a:lnTo>
                <a:lnTo>
                  <a:pt x="572" y="642"/>
                </a:lnTo>
                <a:lnTo>
                  <a:pt x="570" y="642"/>
                </a:lnTo>
                <a:lnTo>
                  <a:pt x="570" y="642"/>
                </a:lnTo>
                <a:close/>
                <a:moveTo>
                  <a:pt x="393" y="646"/>
                </a:moveTo>
                <a:lnTo>
                  <a:pt x="393" y="646"/>
                </a:lnTo>
                <a:lnTo>
                  <a:pt x="393" y="645"/>
                </a:lnTo>
                <a:lnTo>
                  <a:pt x="392" y="643"/>
                </a:lnTo>
                <a:lnTo>
                  <a:pt x="390" y="643"/>
                </a:lnTo>
                <a:lnTo>
                  <a:pt x="389" y="643"/>
                </a:lnTo>
                <a:lnTo>
                  <a:pt x="389" y="643"/>
                </a:lnTo>
                <a:lnTo>
                  <a:pt x="390" y="645"/>
                </a:lnTo>
                <a:lnTo>
                  <a:pt x="393" y="646"/>
                </a:lnTo>
                <a:lnTo>
                  <a:pt x="393" y="646"/>
                </a:lnTo>
                <a:close/>
                <a:moveTo>
                  <a:pt x="305" y="646"/>
                </a:moveTo>
                <a:lnTo>
                  <a:pt x="305" y="646"/>
                </a:lnTo>
                <a:lnTo>
                  <a:pt x="309" y="646"/>
                </a:lnTo>
                <a:lnTo>
                  <a:pt x="314" y="646"/>
                </a:lnTo>
                <a:lnTo>
                  <a:pt x="325" y="646"/>
                </a:lnTo>
                <a:lnTo>
                  <a:pt x="325" y="646"/>
                </a:lnTo>
                <a:lnTo>
                  <a:pt x="320" y="645"/>
                </a:lnTo>
                <a:lnTo>
                  <a:pt x="314" y="645"/>
                </a:lnTo>
                <a:lnTo>
                  <a:pt x="305" y="646"/>
                </a:lnTo>
                <a:lnTo>
                  <a:pt x="305" y="646"/>
                </a:lnTo>
                <a:close/>
                <a:moveTo>
                  <a:pt x="453" y="652"/>
                </a:moveTo>
                <a:lnTo>
                  <a:pt x="453" y="652"/>
                </a:lnTo>
                <a:lnTo>
                  <a:pt x="454" y="652"/>
                </a:lnTo>
                <a:lnTo>
                  <a:pt x="454" y="652"/>
                </a:lnTo>
                <a:lnTo>
                  <a:pt x="454" y="649"/>
                </a:lnTo>
                <a:lnTo>
                  <a:pt x="454" y="648"/>
                </a:lnTo>
                <a:lnTo>
                  <a:pt x="450" y="643"/>
                </a:lnTo>
                <a:lnTo>
                  <a:pt x="450" y="643"/>
                </a:lnTo>
                <a:lnTo>
                  <a:pt x="451" y="649"/>
                </a:lnTo>
                <a:lnTo>
                  <a:pt x="453" y="652"/>
                </a:lnTo>
                <a:lnTo>
                  <a:pt x="453" y="652"/>
                </a:lnTo>
                <a:close/>
                <a:moveTo>
                  <a:pt x="514" y="664"/>
                </a:moveTo>
                <a:lnTo>
                  <a:pt x="514" y="664"/>
                </a:lnTo>
                <a:lnTo>
                  <a:pt x="514" y="655"/>
                </a:lnTo>
                <a:lnTo>
                  <a:pt x="514" y="651"/>
                </a:lnTo>
                <a:lnTo>
                  <a:pt x="512" y="646"/>
                </a:lnTo>
                <a:lnTo>
                  <a:pt x="512" y="646"/>
                </a:lnTo>
                <a:lnTo>
                  <a:pt x="509" y="652"/>
                </a:lnTo>
                <a:lnTo>
                  <a:pt x="508" y="658"/>
                </a:lnTo>
                <a:lnTo>
                  <a:pt x="509" y="663"/>
                </a:lnTo>
                <a:lnTo>
                  <a:pt x="511" y="664"/>
                </a:lnTo>
                <a:lnTo>
                  <a:pt x="514" y="664"/>
                </a:lnTo>
                <a:lnTo>
                  <a:pt x="514" y="664"/>
                </a:lnTo>
                <a:close/>
                <a:moveTo>
                  <a:pt x="216" y="649"/>
                </a:moveTo>
                <a:lnTo>
                  <a:pt x="216" y="649"/>
                </a:lnTo>
                <a:lnTo>
                  <a:pt x="209" y="648"/>
                </a:lnTo>
                <a:lnTo>
                  <a:pt x="209" y="648"/>
                </a:lnTo>
                <a:lnTo>
                  <a:pt x="210" y="651"/>
                </a:lnTo>
                <a:lnTo>
                  <a:pt x="212" y="652"/>
                </a:lnTo>
                <a:lnTo>
                  <a:pt x="215" y="651"/>
                </a:lnTo>
                <a:lnTo>
                  <a:pt x="216" y="649"/>
                </a:lnTo>
                <a:lnTo>
                  <a:pt x="216" y="649"/>
                </a:lnTo>
                <a:close/>
                <a:moveTo>
                  <a:pt x="345" y="649"/>
                </a:moveTo>
                <a:lnTo>
                  <a:pt x="345" y="649"/>
                </a:lnTo>
                <a:lnTo>
                  <a:pt x="337" y="651"/>
                </a:lnTo>
                <a:lnTo>
                  <a:pt x="329" y="652"/>
                </a:lnTo>
                <a:lnTo>
                  <a:pt x="329" y="652"/>
                </a:lnTo>
                <a:lnTo>
                  <a:pt x="349" y="652"/>
                </a:lnTo>
                <a:lnTo>
                  <a:pt x="367" y="652"/>
                </a:lnTo>
                <a:lnTo>
                  <a:pt x="367" y="652"/>
                </a:lnTo>
                <a:lnTo>
                  <a:pt x="363" y="649"/>
                </a:lnTo>
                <a:lnTo>
                  <a:pt x="357" y="648"/>
                </a:lnTo>
                <a:lnTo>
                  <a:pt x="345" y="649"/>
                </a:lnTo>
                <a:lnTo>
                  <a:pt x="345" y="649"/>
                </a:lnTo>
                <a:close/>
                <a:moveTo>
                  <a:pt x="412" y="652"/>
                </a:moveTo>
                <a:lnTo>
                  <a:pt x="412" y="652"/>
                </a:lnTo>
                <a:lnTo>
                  <a:pt x="412" y="651"/>
                </a:lnTo>
                <a:lnTo>
                  <a:pt x="410" y="649"/>
                </a:lnTo>
                <a:lnTo>
                  <a:pt x="409" y="651"/>
                </a:lnTo>
                <a:lnTo>
                  <a:pt x="409" y="651"/>
                </a:lnTo>
                <a:lnTo>
                  <a:pt x="410" y="651"/>
                </a:lnTo>
                <a:lnTo>
                  <a:pt x="412" y="652"/>
                </a:lnTo>
                <a:lnTo>
                  <a:pt x="412" y="652"/>
                </a:lnTo>
                <a:close/>
                <a:moveTo>
                  <a:pt x="326" y="652"/>
                </a:moveTo>
                <a:lnTo>
                  <a:pt x="326" y="652"/>
                </a:lnTo>
                <a:lnTo>
                  <a:pt x="316" y="652"/>
                </a:lnTo>
                <a:lnTo>
                  <a:pt x="309" y="652"/>
                </a:lnTo>
                <a:lnTo>
                  <a:pt x="305" y="652"/>
                </a:lnTo>
                <a:lnTo>
                  <a:pt x="305" y="652"/>
                </a:lnTo>
                <a:lnTo>
                  <a:pt x="316" y="654"/>
                </a:lnTo>
                <a:lnTo>
                  <a:pt x="322" y="654"/>
                </a:lnTo>
                <a:lnTo>
                  <a:pt x="326" y="652"/>
                </a:lnTo>
                <a:lnTo>
                  <a:pt x="326" y="652"/>
                </a:lnTo>
                <a:close/>
                <a:moveTo>
                  <a:pt x="402" y="660"/>
                </a:moveTo>
                <a:lnTo>
                  <a:pt x="402" y="660"/>
                </a:lnTo>
                <a:lnTo>
                  <a:pt x="406" y="658"/>
                </a:lnTo>
                <a:lnTo>
                  <a:pt x="409" y="657"/>
                </a:lnTo>
                <a:lnTo>
                  <a:pt x="409" y="657"/>
                </a:lnTo>
                <a:lnTo>
                  <a:pt x="402" y="654"/>
                </a:lnTo>
                <a:lnTo>
                  <a:pt x="401" y="652"/>
                </a:lnTo>
                <a:lnTo>
                  <a:pt x="396" y="652"/>
                </a:lnTo>
                <a:lnTo>
                  <a:pt x="396" y="652"/>
                </a:lnTo>
                <a:lnTo>
                  <a:pt x="399" y="655"/>
                </a:lnTo>
                <a:lnTo>
                  <a:pt x="402" y="660"/>
                </a:lnTo>
                <a:lnTo>
                  <a:pt x="402" y="660"/>
                </a:lnTo>
                <a:close/>
                <a:moveTo>
                  <a:pt x="491" y="689"/>
                </a:moveTo>
                <a:lnTo>
                  <a:pt x="491" y="689"/>
                </a:lnTo>
                <a:lnTo>
                  <a:pt x="489" y="683"/>
                </a:lnTo>
                <a:lnTo>
                  <a:pt x="489" y="675"/>
                </a:lnTo>
                <a:lnTo>
                  <a:pt x="489" y="675"/>
                </a:lnTo>
                <a:lnTo>
                  <a:pt x="483" y="671"/>
                </a:lnTo>
                <a:lnTo>
                  <a:pt x="480" y="664"/>
                </a:lnTo>
                <a:lnTo>
                  <a:pt x="476" y="658"/>
                </a:lnTo>
                <a:lnTo>
                  <a:pt x="471" y="652"/>
                </a:lnTo>
                <a:lnTo>
                  <a:pt x="471" y="652"/>
                </a:lnTo>
                <a:lnTo>
                  <a:pt x="471" y="660"/>
                </a:lnTo>
                <a:lnTo>
                  <a:pt x="474" y="664"/>
                </a:lnTo>
                <a:lnTo>
                  <a:pt x="479" y="674"/>
                </a:lnTo>
                <a:lnTo>
                  <a:pt x="485" y="681"/>
                </a:lnTo>
                <a:lnTo>
                  <a:pt x="491" y="689"/>
                </a:lnTo>
                <a:lnTo>
                  <a:pt x="491" y="689"/>
                </a:lnTo>
                <a:close/>
                <a:moveTo>
                  <a:pt x="384" y="658"/>
                </a:moveTo>
                <a:lnTo>
                  <a:pt x="384" y="658"/>
                </a:lnTo>
                <a:lnTo>
                  <a:pt x="380" y="660"/>
                </a:lnTo>
                <a:lnTo>
                  <a:pt x="373" y="660"/>
                </a:lnTo>
                <a:lnTo>
                  <a:pt x="360" y="661"/>
                </a:lnTo>
                <a:lnTo>
                  <a:pt x="360" y="661"/>
                </a:lnTo>
                <a:lnTo>
                  <a:pt x="369" y="664"/>
                </a:lnTo>
                <a:lnTo>
                  <a:pt x="369" y="664"/>
                </a:lnTo>
                <a:lnTo>
                  <a:pt x="372" y="663"/>
                </a:lnTo>
                <a:lnTo>
                  <a:pt x="375" y="661"/>
                </a:lnTo>
                <a:lnTo>
                  <a:pt x="381" y="661"/>
                </a:lnTo>
                <a:lnTo>
                  <a:pt x="389" y="661"/>
                </a:lnTo>
                <a:lnTo>
                  <a:pt x="396" y="660"/>
                </a:lnTo>
                <a:lnTo>
                  <a:pt x="396" y="660"/>
                </a:lnTo>
                <a:lnTo>
                  <a:pt x="393" y="657"/>
                </a:lnTo>
                <a:lnTo>
                  <a:pt x="392" y="654"/>
                </a:lnTo>
                <a:lnTo>
                  <a:pt x="392" y="654"/>
                </a:lnTo>
                <a:lnTo>
                  <a:pt x="384" y="654"/>
                </a:lnTo>
                <a:lnTo>
                  <a:pt x="384" y="654"/>
                </a:lnTo>
                <a:lnTo>
                  <a:pt x="384" y="655"/>
                </a:lnTo>
                <a:lnTo>
                  <a:pt x="384" y="658"/>
                </a:lnTo>
                <a:lnTo>
                  <a:pt x="384" y="658"/>
                </a:lnTo>
                <a:close/>
                <a:moveTo>
                  <a:pt x="226" y="655"/>
                </a:moveTo>
                <a:lnTo>
                  <a:pt x="226" y="655"/>
                </a:lnTo>
                <a:lnTo>
                  <a:pt x="232" y="658"/>
                </a:lnTo>
                <a:lnTo>
                  <a:pt x="238" y="661"/>
                </a:lnTo>
                <a:lnTo>
                  <a:pt x="245" y="661"/>
                </a:lnTo>
                <a:lnTo>
                  <a:pt x="253" y="660"/>
                </a:lnTo>
                <a:lnTo>
                  <a:pt x="253" y="660"/>
                </a:lnTo>
                <a:lnTo>
                  <a:pt x="247" y="657"/>
                </a:lnTo>
                <a:lnTo>
                  <a:pt x="241" y="655"/>
                </a:lnTo>
                <a:lnTo>
                  <a:pt x="226" y="655"/>
                </a:lnTo>
                <a:lnTo>
                  <a:pt x="226" y="655"/>
                </a:lnTo>
                <a:close/>
                <a:moveTo>
                  <a:pt x="453" y="658"/>
                </a:moveTo>
                <a:lnTo>
                  <a:pt x="453" y="658"/>
                </a:lnTo>
                <a:lnTo>
                  <a:pt x="456" y="658"/>
                </a:lnTo>
                <a:lnTo>
                  <a:pt x="456" y="657"/>
                </a:lnTo>
                <a:lnTo>
                  <a:pt x="456" y="657"/>
                </a:lnTo>
                <a:lnTo>
                  <a:pt x="454" y="655"/>
                </a:lnTo>
                <a:lnTo>
                  <a:pt x="454" y="655"/>
                </a:lnTo>
                <a:lnTo>
                  <a:pt x="453" y="657"/>
                </a:lnTo>
                <a:lnTo>
                  <a:pt x="453" y="657"/>
                </a:lnTo>
                <a:lnTo>
                  <a:pt x="454" y="657"/>
                </a:lnTo>
                <a:lnTo>
                  <a:pt x="453" y="658"/>
                </a:lnTo>
                <a:lnTo>
                  <a:pt x="453" y="658"/>
                </a:lnTo>
                <a:close/>
                <a:moveTo>
                  <a:pt x="572" y="666"/>
                </a:moveTo>
                <a:lnTo>
                  <a:pt x="572" y="666"/>
                </a:lnTo>
                <a:lnTo>
                  <a:pt x="576" y="664"/>
                </a:lnTo>
                <a:lnTo>
                  <a:pt x="581" y="661"/>
                </a:lnTo>
                <a:lnTo>
                  <a:pt x="581" y="661"/>
                </a:lnTo>
                <a:lnTo>
                  <a:pt x="579" y="660"/>
                </a:lnTo>
                <a:lnTo>
                  <a:pt x="579" y="658"/>
                </a:lnTo>
                <a:lnTo>
                  <a:pt x="579" y="657"/>
                </a:lnTo>
                <a:lnTo>
                  <a:pt x="578" y="657"/>
                </a:lnTo>
                <a:lnTo>
                  <a:pt x="578" y="657"/>
                </a:lnTo>
                <a:lnTo>
                  <a:pt x="575" y="660"/>
                </a:lnTo>
                <a:lnTo>
                  <a:pt x="573" y="663"/>
                </a:lnTo>
                <a:lnTo>
                  <a:pt x="572" y="666"/>
                </a:lnTo>
                <a:lnTo>
                  <a:pt x="572" y="666"/>
                </a:lnTo>
                <a:close/>
                <a:moveTo>
                  <a:pt x="166" y="658"/>
                </a:moveTo>
                <a:lnTo>
                  <a:pt x="166" y="658"/>
                </a:lnTo>
                <a:lnTo>
                  <a:pt x="165" y="658"/>
                </a:lnTo>
                <a:lnTo>
                  <a:pt x="166" y="660"/>
                </a:lnTo>
                <a:lnTo>
                  <a:pt x="166" y="660"/>
                </a:lnTo>
                <a:lnTo>
                  <a:pt x="192" y="667"/>
                </a:lnTo>
                <a:lnTo>
                  <a:pt x="218" y="674"/>
                </a:lnTo>
                <a:lnTo>
                  <a:pt x="218" y="674"/>
                </a:lnTo>
                <a:lnTo>
                  <a:pt x="215" y="671"/>
                </a:lnTo>
                <a:lnTo>
                  <a:pt x="213" y="669"/>
                </a:lnTo>
                <a:lnTo>
                  <a:pt x="213" y="666"/>
                </a:lnTo>
                <a:lnTo>
                  <a:pt x="213" y="666"/>
                </a:lnTo>
                <a:lnTo>
                  <a:pt x="187" y="663"/>
                </a:lnTo>
                <a:lnTo>
                  <a:pt x="166" y="658"/>
                </a:lnTo>
                <a:lnTo>
                  <a:pt x="166" y="658"/>
                </a:lnTo>
                <a:close/>
                <a:moveTo>
                  <a:pt x="595" y="664"/>
                </a:moveTo>
                <a:lnTo>
                  <a:pt x="595" y="664"/>
                </a:lnTo>
                <a:lnTo>
                  <a:pt x="598" y="666"/>
                </a:lnTo>
                <a:lnTo>
                  <a:pt x="599" y="666"/>
                </a:lnTo>
                <a:lnTo>
                  <a:pt x="601" y="664"/>
                </a:lnTo>
                <a:lnTo>
                  <a:pt x="601" y="664"/>
                </a:lnTo>
                <a:lnTo>
                  <a:pt x="598" y="661"/>
                </a:lnTo>
                <a:lnTo>
                  <a:pt x="599" y="658"/>
                </a:lnTo>
                <a:lnTo>
                  <a:pt x="599" y="658"/>
                </a:lnTo>
                <a:lnTo>
                  <a:pt x="596" y="658"/>
                </a:lnTo>
                <a:lnTo>
                  <a:pt x="596" y="658"/>
                </a:lnTo>
                <a:lnTo>
                  <a:pt x="595" y="664"/>
                </a:lnTo>
                <a:lnTo>
                  <a:pt x="595" y="664"/>
                </a:lnTo>
                <a:close/>
                <a:moveTo>
                  <a:pt x="221" y="661"/>
                </a:moveTo>
                <a:lnTo>
                  <a:pt x="221" y="661"/>
                </a:lnTo>
                <a:lnTo>
                  <a:pt x="215" y="658"/>
                </a:lnTo>
                <a:lnTo>
                  <a:pt x="212" y="658"/>
                </a:lnTo>
                <a:lnTo>
                  <a:pt x="209" y="660"/>
                </a:lnTo>
                <a:lnTo>
                  <a:pt x="209" y="660"/>
                </a:lnTo>
                <a:lnTo>
                  <a:pt x="215" y="661"/>
                </a:lnTo>
                <a:lnTo>
                  <a:pt x="218" y="663"/>
                </a:lnTo>
                <a:lnTo>
                  <a:pt x="221" y="661"/>
                </a:lnTo>
                <a:lnTo>
                  <a:pt x="221" y="661"/>
                </a:lnTo>
                <a:close/>
                <a:moveTo>
                  <a:pt x="604" y="660"/>
                </a:moveTo>
                <a:lnTo>
                  <a:pt x="604" y="660"/>
                </a:lnTo>
                <a:lnTo>
                  <a:pt x="604" y="661"/>
                </a:lnTo>
                <a:lnTo>
                  <a:pt x="605" y="661"/>
                </a:lnTo>
                <a:lnTo>
                  <a:pt x="608" y="663"/>
                </a:lnTo>
                <a:lnTo>
                  <a:pt x="608" y="663"/>
                </a:lnTo>
                <a:lnTo>
                  <a:pt x="608" y="660"/>
                </a:lnTo>
                <a:lnTo>
                  <a:pt x="607" y="658"/>
                </a:lnTo>
                <a:lnTo>
                  <a:pt x="607" y="658"/>
                </a:lnTo>
                <a:lnTo>
                  <a:pt x="607" y="658"/>
                </a:lnTo>
                <a:lnTo>
                  <a:pt x="605" y="658"/>
                </a:lnTo>
                <a:lnTo>
                  <a:pt x="605" y="658"/>
                </a:lnTo>
                <a:lnTo>
                  <a:pt x="604" y="660"/>
                </a:lnTo>
                <a:lnTo>
                  <a:pt x="604" y="660"/>
                </a:lnTo>
                <a:close/>
                <a:moveTo>
                  <a:pt x="564" y="666"/>
                </a:moveTo>
                <a:lnTo>
                  <a:pt x="564" y="666"/>
                </a:lnTo>
                <a:lnTo>
                  <a:pt x="566" y="666"/>
                </a:lnTo>
                <a:lnTo>
                  <a:pt x="567" y="663"/>
                </a:lnTo>
                <a:lnTo>
                  <a:pt x="567" y="661"/>
                </a:lnTo>
                <a:lnTo>
                  <a:pt x="564" y="660"/>
                </a:lnTo>
                <a:lnTo>
                  <a:pt x="564" y="660"/>
                </a:lnTo>
                <a:lnTo>
                  <a:pt x="564" y="663"/>
                </a:lnTo>
                <a:lnTo>
                  <a:pt x="564" y="666"/>
                </a:lnTo>
                <a:lnTo>
                  <a:pt x="564" y="666"/>
                </a:lnTo>
                <a:close/>
                <a:moveTo>
                  <a:pt x="486" y="666"/>
                </a:moveTo>
                <a:lnTo>
                  <a:pt x="486" y="666"/>
                </a:lnTo>
                <a:lnTo>
                  <a:pt x="486" y="663"/>
                </a:lnTo>
                <a:lnTo>
                  <a:pt x="485" y="663"/>
                </a:lnTo>
                <a:lnTo>
                  <a:pt x="483" y="663"/>
                </a:lnTo>
                <a:lnTo>
                  <a:pt x="483" y="663"/>
                </a:lnTo>
                <a:lnTo>
                  <a:pt x="485" y="664"/>
                </a:lnTo>
                <a:lnTo>
                  <a:pt x="486" y="666"/>
                </a:lnTo>
                <a:lnTo>
                  <a:pt x="486" y="666"/>
                </a:lnTo>
                <a:close/>
                <a:moveTo>
                  <a:pt x="505" y="686"/>
                </a:moveTo>
                <a:lnTo>
                  <a:pt x="505" y="686"/>
                </a:lnTo>
                <a:lnTo>
                  <a:pt x="505" y="672"/>
                </a:lnTo>
                <a:lnTo>
                  <a:pt x="503" y="666"/>
                </a:lnTo>
                <a:lnTo>
                  <a:pt x="500" y="661"/>
                </a:lnTo>
                <a:lnTo>
                  <a:pt x="500" y="661"/>
                </a:lnTo>
                <a:lnTo>
                  <a:pt x="502" y="675"/>
                </a:lnTo>
                <a:lnTo>
                  <a:pt x="503" y="681"/>
                </a:lnTo>
                <a:lnTo>
                  <a:pt x="505" y="686"/>
                </a:lnTo>
                <a:lnTo>
                  <a:pt x="505" y="686"/>
                </a:lnTo>
                <a:close/>
                <a:moveTo>
                  <a:pt x="497" y="680"/>
                </a:moveTo>
                <a:lnTo>
                  <a:pt x="497" y="680"/>
                </a:lnTo>
                <a:lnTo>
                  <a:pt x="494" y="664"/>
                </a:lnTo>
                <a:lnTo>
                  <a:pt x="494" y="664"/>
                </a:lnTo>
                <a:lnTo>
                  <a:pt x="492" y="664"/>
                </a:lnTo>
                <a:lnTo>
                  <a:pt x="492" y="664"/>
                </a:lnTo>
                <a:lnTo>
                  <a:pt x="494" y="674"/>
                </a:lnTo>
                <a:lnTo>
                  <a:pt x="495" y="677"/>
                </a:lnTo>
                <a:lnTo>
                  <a:pt x="497" y="680"/>
                </a:lnTo>
                <a:lnTo>
                  <a:pt x="497" y="680"/>
                </a:lnTo>
                <a:close/>
                <a:moveTo>
                  <a:pt x="253" y="669"/>
                </a:moveTo>
                <a:lnTo>
                  <a:pt x="253" y="669"/>
                </a:lnTo>
                <a:lnTo>
                  <a:pt x="248" y="667"/>
                </a:lnTo>
                <a:lnTo>
                  <a:pt x="245" y="667"/>
                </a:lnTo>
                <a:lnTo>
                  <a:pt x="242" y="667"/>
                </a:lnTo>
                <a:lnTo>
                  <a:pt x="242" y="667"/>
                </a:lnTo>
                <a:lnTo>
                  <a:pt x="248" y="669"/>
                </a:lnTo>
                <a:lnTo>
                  <a:pt x="250" y="669"/>
                </a:lnTo>
                <a:lnTo>
                  <a:pt x="253" y="669"/>
                </a:lnTo>
                <a:lnTo>
                  <a:pt x="253" y="669"/>
                </a:lnTo>
                <a:close/>
                <a:moveTo>
                  <a:pt x="413" y="669"/>
                </a:moveTo>
                <a:lnTo>
                  <a:pt x="413" y="669"/>
                </a:lnTo>
                <a:lnTo>
                  <a:pt x="416" y="671"/>
                </a:lnTo>
                <a:lnTo>
                  <a:pt x="421" y="671"/>
                </a:lnTo>
                <a:lnTo>
                  <a:pt x="421" y="671"/>
                </a:lnTo>
                <a:lnTo>
                  <a:pt x="419" y="669"/>
                </a:lnTo>
                <a:lnTo>
                  <a:pt x="419" y="667"/>
                </a:lnTo>
                <a:lnTo>
                  <a:pt x="419" y="667"/>
                </a:lnTo>
                <a:lnTo>
                  <a:pt x="413" y="669"/>
                </a:lnTo>
                <a:lnTo>
                  <a:pt x="413" y="669"/>
                </a:lnTo>
                <a:close/>
                <a:moveTo>
                  <a:pt x="466" y="672"/>
                </a:moveTo>
                <a:lnTo>
                  <a:pt x="466" y="672"/>
                </a:lnTo>
                <a:lnTo>
                  <a:pt x="465" y="669"/>
                </a:lnTo>
                <a:lnTo>
                  <a:pt x="462" y="667"/>
                </a:lnTo>
                <a:lnTo>
                  <a:pt x="462" y="667"/>
                </a:lnTo>
                <a:lnTo>
                  <a:pt x="463" y="671"/>
                </a:lnTo>
                <a:lnTo>
                  <a:pt x="463" y="672"/>
                </a:lnTo>
                <a:lnTo>
                  <a:pt x="466" y="672"/>
                </a:lnTo>
                <a:lnTo>
                  <a:pt x="466" y="672"/>
                </a:lnTo>
                <a:close/>
                <a:moveTo>
                  <a:pt x="518" y="672"/>
                </a:moveTo>
                <a:lnTo>
                  <a:pt x="518" y="672"/>
                </a:lnTo>
                <a:lnTo>
                  <a:pt x="518" y="675"/>
                </a:lnTo>
                <a:lnTo>
                  <a:pt x="520" y="675"/>
                </a:lnTo>
                <a:lnTo>
                  <a:pt x="523" y="677"/>
                </a:lnTo>
                <a:lnTo>
                  <a:pt x="523" y="677"/>
                </a:lnTo>
                <a:lnTo>
                  <a:pt x="523" y="672"/>
                </a:lnTo>
                <a:lnTo>
                  <a:pt x="521" y="667"/>
                </a:lnTo>
                <a:lnTo>
                  <a:pt x="521" y="667"/>
                </a:lnTo>
                <a:lnTo>
                  <a:pt x="520" y="671"/>
                </a:lnTo>
                <a:lnTo>
                  <a:pt x="518" y="672"/>
                </a:lnTo>
                <a:lnTo>
                  <a:pt x="518" y="672"/>
                </a:lnTo>
                <a:close/>
                <a:moveTo>
                  <a:pt x="572" y="672"/>
                </a:moveTo>
                <a:lnTo>
                  <a:pt x="572" y="672"/>
                </a:lnTo>
                <a:lnTo>
                  <a:pt x="573" y="677"/>
                </a:lnTo>
                <a:lnTo>
                  <a:pt x="572" y="681"/>
                </a:lnTo>
                <a:lnTo>
                  <a:pt x="572" y="681"/>
                </a:lnTo>
                <a:lnTo>
                  <a:pt x="578" y="675"/>
                </a:lnTo>
                <a:lnTo>
                  <a:pt x="579" y="672"/>
                </a:lnTo>
                <a:lnTo>
                  <a:pt x="579" y="669"/>
                </a:lnTo>
                <a:lnTo>
                  <a:pt x="579" y="669"/>
                </a:lnTo>
                <a:lnTo>
                  <a:pt x="578" y="671"/>
                </a:lnTo>
                <a:lnTo>
                  <a:pt x="575" y="671"/>
                </a:lnTo>
                <a:lnTo>
                  <a:pt x="573" y="672"/>
                </a:lnTo>
                <a:lnTo>
                  <a:pt x="572" y="672"/>
                </a:lnTo>
                <a:lnTo>
                  <a:pt x="572" y="672"/>
                </a:lnTo>
                <a:close/>
                <a:moveTo>
                  <a:pt x="267" y="671"/>
                </a:moveTo>
                <a:lnTo>
                  <a:pt x="267" y="671"/>
                </a:lnTo>
                <a:lnTo>
                  <a:pt x="262" y="669"/>
                </a:lnTo>
                <a:lnTo>
                  <a:pt x="258" y="671"/>
                </a:lnTo>
                <a:lnTo>
                  <a:pt x="258" y="671"/>
                </a:lnTo>
                <a:lnTo>
                  <a:pt x="262" y="671"/>
                </a:lnTo>
                <a:lnTo>
                  <a:pt x="265" y="671"/>
                </a:lnTo>
                <a:lnTo>
                  <a:pt x="267" y="671"/>
                </a:lnTo>
                <a:lnTo>
                  <a:pt x="267" y="671"/>
                </a:lnTo>
                <a:close/>
                <a:moveTo>
                  <a:pt x="270" y="672"/>
                </a:moveTo>
                <a:lnTo>
                  <a:pt x="270" y="672"/>
                </a:lnTo>
                <a:lnTo>
                  <a:pt x="273" y="671"/>
                </a:lnTo>
                <a:lnTo>
                  <a:pt x="277" y="672"/>
                </a:lnTo>
                <a:lnTo>
                  <a:pt x="277" y="672"/>
                </a:lnTo>
                <a:lnTo>
                  <a:pt x="276" y="669"/>
                </a:lnTo>
                <a:lnTo>
                  <a:pt x="273" y="669"/>
                </a:lnTo>
                <a:lnTo>
                  <a:pt x="271" y="671"/>
                </a:lnTo>
                <a:lnTo>
                  <a:pt x="270" y="672"/>
                </a:lnTo>
                <a:lnTo>
                  <a:pt x="270" y="672"/>
                </a:lnTo>
                <a:close/>
                <a:moveTo>
                  <a:pt x="558" y="681"/>
                </a:moveTo>
                <a:lnTo>
                  <a:pt x="558" y="681"/>
                </a:lnTo>
                <a:lnTo>
                  <a:pt x="559" y="677"/>
                </a:lnTo>
                <a:lnTo>
                  <a:pt x="561" y="672"/>
                </a:lnTo>
                <a:lnTo>
                  <a:pt x="561" y="672"/>
                </a:lnTo>
                <a:lnTo>
                  <a:pt x="558" y="671"/>
                </a:lnTo>
                <a:lnTo>
                  <a:pt x="556" y="669"/>
                </a:lnTo>
                <a:lnTo>
                  <a:pt x="556" y="669"/>
                </a:lnTo>
                <a:lnTo>
                  <a:pt x="556" y="677"/>
                </a:lnTo>
                <a:lnTo>
                  <a:pt x="556" y="680"/>
                </a:lnTo>
                <a:lnTo>
                  <a:pt x="558" y="681"/>
                </a:lnTo>
                <a:lnTo>
                  <a:pt x="558" y="681"/>
                </a:lnTo>
                <a:close/>
                <a:moveTo>
                  <a:pt x="587" y="681"/>
                </a:moveTo>
                <a:lnTo>
                  <a:pt x="587" y="681"/>
                </a:lnTo>
                <a:lnTo>
                  <a:pt x="588" y="678"/>
                </a:lnTo>
                <a:lnTo>
                  <a:pt x="588" y="675"/>
                </a:lnTo>
                <a:lnTo>
                  <a:pt x="588" y="672"/>
                </a:lnTo>
                <a:lnTo>
                  <a:pt x="588" y="669"/>
                </a:lnTo>
                <a:lnTo>
                  <a:pt x="588" y="669"/>
                </a:lnTo>
                <a:lnTo>
                  <a:pt x="585" y="671"/>
                </a:lnTo>
                <a:lnTo>
                  <a:pt x="585" y="674"/>
                </a:lnTo>
                <a:lnTo>
                  <a:pt x="587" y="681"/>
                </a:lnTo>
                <a:lnTo>
                  <a:pt x="587" y="681"/>
                </a:lnTo>
                <a:close/>
                <a:moveTo>
                  <a:pt x="601" y="696"/>
                </a:moveTo>
                <a:lnTo>
                  <a:pt x="601" y="696"/>
                </a:lnTo>
                <a:lnTo>
                  <a:pt x="605" y="692"/>
                </a:lnTo>
                <a:lnTo>
                  <a:pt x="608" y="686"/>
                </a:lnTo>
                <a:lnTo>
                  <a:pt x="608" y="678"/>
                </a:lnTo>
                <a:lnTo>
                  <a:pt x="608" y="671"/>
                </a:lnTo>
                <a:lnTo>
                  <a:pt x="608" y="671"/>
                </a:lnTo>
                <a:lnTo>
                  <a:pt x="602" y="671"/>
                </a:lnTo>
                <a:lnTo>
                  <a:pt x="596" y="671"/>
                </a:lnTo>
                <a:lnTo>
                  <a:pt x="596" y="671"/>
                </a:lnTo>
                <a:lnTo>
                  <a:pt x="601" y="681"/>
                </a:lnTo>
                <a:lnTo>
                  <a:pt x="601" y="689"/>
                </a:lnTo>
                <a:lnTo>
                  <a:pt x="601" y="696"/>
                </a:lnTo>
                <a:lnTo>
                  <a:pt x="601" y="696"/>
                </a:lnTo>
                <a:close/>
                <a:moveTo>
                  <a:pt x="389" y="674"/>
                </a:moveTo>
                <a:lnTo>
                  <a:pt x="389" y="674"/>
                </a:lnTo>
                <a:lnTo>
                  <a:pt x="404" y="675"/>
                </a:lnTo>
                <a:lnTo>
                  <a:pt x="404" y="675"/>
                </a:lnTo>
                <a:lnTo>
                  <a:pt x="401" y="674"/>
                </a:lnTo>
                <a:lnTo>
                  <a:pt x="396" y="672"/>
                </a:lnTo>
                <a:lnTo>
                  <a:pt x="392" y="672"/>
                </a:lnTo>
                <a:lnTo>
                  <a:pt x="389" y="674"/>
                </a:lnTo>
                <a:lnTo>
                  <a:pt x="389" y="674"/>
                </a:lnTo>
                <a:close/>
                <a:moveTo>
                  <a:pt x="454" y="681"/>
                </a:moveTo>
                <a:lnTo>
                  <a:pt x="454" y="681"/>
                </a:lnTo>
                <a:lnTo>
                  <a:pt x="450" y="675"/>
                </a:lnTo>
                <a:lnTo>
                  <a:pt x="448" y="672"/>
                </a:lnTo>
                <a:lnTo>
                  <a:pt x="448" y="672"/>
                </a:lnTo>
                <a:lnTo>
                  <a:pt x="447" y="672"/>
                </a:lnTo>
                <a:lnTo>
                  <a:pt x="447" y="672"/>
                </a:lnTo>
                <a:lnTo>
                  <a:pt x="448" y="675"/>
                </a:lnTo>
                <a:lnTo>
                  <a:pt x="450" y="678"/>
                </a:lnTo>
                <a:lnTo>
                  <a:pt x="453" y="680"/>
                </a:lnTo>
                <a:lnTo>
                  <a:pt x="454" y="681"/>
                </a:lnTo>
                <a:lnTo>
                  <a:pt x="454" y="681"/>
                </a:lnTo>
                <a:close/>
                <a:moveTo>
                  <a:pt x="538" y="695"/>
                </a:moveTo>
                <a:lnTo>
                  <a:pt x="538" y="695"/>
                </a:lnTo>
                <a:lnTo>
                  <a:pt x="540" y="690"/>
                </a:lnTo>
                <a:lnTo>
                  <a:pt x="541" y="684"/>
                </a:lnTo>
                <a:lnTo>
                  <a:pt x="541" y="678"/>
                </a:lnTo>
                <a:lnTo>
                  <a:pt x="540" y="672"/>
                </a:lnTo>
                <a:lnTo>
                  <a:pt x="540" y="672"/>
                </a:lnTo>
                <a:lnTo>
                  <a:pt x="538" y="674"/>
                </a:lnTo>
                <a:lnTo>
                  <a:pt x="537" y="675"/>
                </a:lnTo>
                <a:lnTo>
                  <a:pt x="538" y="681"/>
                </a:lnTo>
                <a:lnTo>
                  <a:pt x="538" y="689"/>
                </a:lnTo>
                <a:lnTo>
                  <a:pt x="538" y="695"/>
                </a:lnTo>
                <a:lnTo>
                  <a:pt x="538" y="695"/>
                </a:lnTo>
                <a:close/>
                <a:moveTo>
                  <a:pt x="431" y="681"/>
                </a:moveTo>
                <a:lnTo>
                  <a:pt x="431" y="681"/>
                </a:lnTo>
                <a:lnTo>
                  <a:pt x="433" y="686"/>
                </a:lnTo>
                <a:lnTo>
                  <a:pt x="436" y="690"/>
                </a:lnTo>
                <a:lnTo>
                  <a:pt x="441" y="693"/>
                </a:lnTo>
                <a:lnTo>
                  <a:pt x="447" y="693"/>
                </a:lnTo>
                <a:lnTo>
                  <a:pt x="447" y="693"/>
                </a:lnTo>
                <a:lnTo>
                  <a:pt x="447" y="690"/>
                </a:lnTo>
                <a:lnTo>
                  <a:pt x="447" y="687"/>
                </a:lnTo>
                <a:lnTo>
                  <a:pt x="444" y="683"/>
                </a:lnTo>
                <a:lnTo>
                  <a:pt x="439" y="678"/>
                </a:lnTo>
                <a:lnTo>
                  <a:pt x="434" y="674"/>
                </a:lnTo>
                <a:lnTo>
                  <a:pt x="434" y="674"/>
                </a:lnTo>
                <a:lnTo>
                  <a:pt x="433" y="678"/>
                </a:lnTo>
                <a:lnTo>
                  <a:pt x="431" y="681"/>
                </a:lnTo>
                <a:lnTo>
                  <a:pt x="431" y="681"/>
                </a:lnTo>
                <a:close/>
                <a:moveTo>
                  <a:pt x="268" y="681"/>
                </a:moveTo>
                <a:lnTo>
                  <a:pt x="268" y="681"/>
                </a:lnTo>
                <a:lnTo>
                  <a:pt x="268" y="680"/>
                </a:lnTo>
                <a:lnTo>
                  <a:pt x="265" y="680"/>
                </a:lnTo>
                <a:lnTo>
                  <a:pt x="261" y="680"/>
                </a:lnTo>
                <a:lnTo>
                  <a:pt x="261" y="680"/>
                </a:lnTo>
                <a:lnTo>
                  <a:pt x="245" y="678"/>
                </a:lnTo>
                <a:lnTo>
                  <a:pt x="232" y="677"/>
                </a:lnTo>
                <a:lnTo>
                  <a:pt x="232" y="677"/>
                </a:lnTo>
                <a:lnTo>
                  <a:pt x="250" y="680"/>
                </a:lnTo>
                <a:lnTo>
                  <a:pt x="268" y="681"/>
                </a:lnTo>
                <a:lnTo>
                  <a:pt x="268" y="681"/>
                </a:lnTo>
                <a:close/>
                <a:moveTo>
                  <a:pt x="489" y="698"/>
                </a:moveTo>
                <a:lnTo>
                  <a:pt x="489" y="698"/>
                </a:lnTo>
                <a:lnTo>
                  <a:pt x="482" y="686"/>
                </a:lnTo>
                <a:lnTo>
                  <a:pt x="474" y="677"/>
                </a:lnTo>
                <a:lnTo>
                  <a:pt x="474" y="677"/>
                </a:lnTo>
                <a:lnTo>
                  <a:pt x="476" y="684"/>
                </a:lnTo>
                <a:lnTo>
                  <a:pt x="479" y="692"/>
                </a:lnTo>
                <a:lnTo>
                  <a:pt x="482" y="696"/>
                </a:lnTo>
                <a:lnTo>
                  <a:pt x="485" y="698"/>
                </a:lnTo>
                <a:lnTo>
                  <a:pt x="489" y="698"/>
                </a:lnTo>
                <a:lnTo>
                  <a:pt x="489" y="698"/>
                </a:lnTo>
                <a:close/>
                <a:moveTo>
                  <a:pt x="340" y="680"/>
                </a:moveTo>
                <a:lnTo>
                  <a:pt x="340" y="680"/>
                </a:lnTo>
                <a:lnTo>
                  <a:pt x="346" y="680"/>
                </a:lnTo>
                <a:lnTo>
                  <a:pt x="349" y="678"/>
                </a:lnTo>
                <a:lnTo>
                  <a:pt x="349" y="678"/>
                </a:lnTo>
                <a:lnTo>
                  <a:pt x="345" y="678"/>
                </a:lnTo>
                <a:lnTo>
                  <a:pt x="341" y="678"/>
                </a:lnTo>
                <a:lnTo>
                  <a:pt x="340" y="680"/>
                </a:lnTo>
                <a:lnTo>
                  <a:pt x="340" y="680"/>
                </a:lnTo>
                <a:close/>
                <a:moveTo>
                  <a:pt x="463" y="680"/>
                </a:moveTo>
                <a:lnTo>
                  <a:pt x="463" y="680"/>
                </a:lnTo>
                <a:lnTo>
                  <a:pt x="465" y="683"/>
                </a:lnTo>
                <a:lnTo>
                  <a:pt x="466" y="686"/>
                </a:lnTo>
                <a:lnTo>
                  <a:pt x="468" y="686"/>
                </a:lnTo>
                <a:lnTo>
                  <a:pt x="468" y="686"/>
                </a:lnTo>
                <a:lnTo>
                  <a:pt x="468" y="683"/>
                </a:lnTo>
                <a:lnTo>
                  <a:pt x="470" y="681"/>
                </a:lnTo>
                <a:lnTo>
                  <a:pt x="470" y="680"/>
                </a:lnTo>
                <a:lnTo>
                  <a:pt x="470" y="678"/>
                </a:lnTo>
                <a:lnTo>
                  <a:pt x="470" y="678"/>
                </a:lnTo>
                <a:lnTo>
                  <a:pt x="466" y="678"/>
                </a:lnTo>
                <a:lnTo>
                  <a:pt x="465" y="678"/>
                </a:lnTo>
                <a:lnTo>
                  <a:pt x="463" y="680"/>
                </a:lnTo>
                <a:lnTo>
                  <a:pt x="463" y="680"/>
                </a:lnTo>
                <a:close/>
                <a:moveTo>
                  <a:pt x="335" y="680"/>
                </a:moveTo>
                <a:lnTo>
                  <a:pt x="335" y="680"/>
                </a:lnTo>
                <a:lnTo>
                  <a:pt x="331" y="680"/>
                </a:lnTo>
                <a:lnTo>
                  <a:pt x="331" y="680"/>
                </a:lnTo>
                <a:lnTo>
                  <a:pt x="338" y="680"/>
                </a:lnTo>
                <a:lnTo>
                  <a:pt x="338" y="680"/>
                </a:lnTo>
                <a:lnTo>
                  <a:pt x="337" y="678"/>
                </a:lnTo>
                <a:lnTo>
                  <a:pt x="335" y="680"/>
                </a:lnTo>
                <a:lnTo>
                  <a:pt x="335" y="680"/>
                </a:lnTo>
                <a:close/>
                <a:moveTo>
                  <a:pt x="534" y="686"/>
                </a:moveTo>
                <a:lnTo>
                  <a:pt x="534" y="686"/>
                </a:lnTo>
                <a:lnTo>
                  <a:pt x="532" y="686"/>
                </a:lnTo>
                <a:lnTo>
                  <a:pt x="532" y="683"/>
                </a:lnTo>
                <a:lnTo>
                  <a:pt x="532" y="680"/>
                </a:lnTo>
                <a:lnTo>
                  <a:pt x="532" y="680"/>
                </a:lnTo>
                <a:lnTo>
                  <a:pt x="531" y="680"/>
                </a:lnTo>
                <a:lnTo>
                  <a:pt x="531" y="680"/>
                </a:lnTo>
                <a:lnTo>
                  <a:pt x="532" y="684"/>
                </a:lnTo>
                <a:lnTo>
                  <a:pt x="532" y="686"/>
                </a:lnTo>
                <a:lnTo>
                  <a:pt x="534" y="686"/>
                </a:lnTo>
                <a:lnTo>
                  <a:pt x="534" y="686"/>
                </a:lnTo>
                <a:close/>
                <a:moveTo>
                  <a:pt x="529" y="730"/>
                </a:moveTo>
                <a:lnTo>
                  <a:pt x="529" y="730"/>
                </a:lnTo>
                <a:lnTo>
                  <a:pt x="531" y="725"/>
                </a:lnTo>
                <a:lnTo>
                  <a:pt x="531" y="721"/>
                </a:lnTo>
                <a:lnTo>
                  <a:pt x="531" y="721"/>
                </a:lnTo>
                <a:lnTo>
                  <a:pt x="532" y="718"/>
                </a:lnTo>
                <a:lnTo>
                  <a:pt x="532" y="713"/>
                </a:lnTo>
                <a:lnTo>
                  <a:pt x="531" y="703"/>
                </a:lnTo>
                <a:lnTo>
                  <a:pt x="526" y="681"/>
                </a:lnTo>
                <a:lnTo>
                  <a:pt x="526" y="681"/>
                </a:lnTo>
                <a:lnTo>
                  <a:pt x="523" y="681"/>
                </a:lnTo>
                <a:lnTo>
                  <a:pt x="518" y="681"/>
                </a:lnTo>
                <a:lnTo>
                  <a:pt x="518" y="681"/>
                </a:lnTo>
                <a:lnTo>
                  <a:pt x="520" y="693"/>
                </a:lnTo>
                <a:lnTo>
                  <a:pt x="523" y="706"/>
                </a:lnTo>
                <a:lnTo>
                  <a:pt x="529" y="730"/>
                </a:lnTo>
                <a:lnTo>
                  <a:pt x="529" y="730"/>
                </a:lnTo>
                <a:close/>
                <a:moveTo>
                  <a:pt x="544" y="712"/>
                </a:moveTo>
                <a:lnTo>
                  <a:pt x="544" y="712"/>
                </a:lnTo>
                <a:lnTo>
                  <a:pt x="547" y="706"/>
                </a:lnTo>
                <a:lnTo>
                  <a:pt x="550" y="696"/>
                </a:lnTo>
                <a:lnTo>
                  <a:pt x="550" y="689"/>
                </a:lnTo>
                <a:lnTo>
                  <a:pt x="549" y="681"/>
                </a:lnTo>
                <a:lnTo>
                  <a:pt x="549" y="681"/>
                </a:lnTo>
                <a:lnTo>
                  <a:pt x="547" y="687"/>
                </a:lnTo>
                <a:lnTo>
                  <a:pt x="546" y="695"/>
                </a:lnTo>
                <a:lnTo>
                  <a:pt x="544" y="712"/>
                </a:lnTo>
                <a:lnTo>
                  <a:pt x="544" y="712"/>
                </a:lnTo>
                <a:close/>
                <a:moveTo>
                  <a:pt x="572" y="706"/>
                </a:moveTo>
                <a:lnTo>
                  <a:pt x="572" y="706"/>
                </a:lnTo>
                <a:lnTo>
                  <a:pt x="573" y="701"/>
                </a:lnTo>
                <a:lnTo>
                  <a:pt x="576" y="695"/>
                </a:lnTo>
                <a:lnTo>
                  <a:pt x="578" y="689"/>
                </a:lnTo>
                <a:lnTo>
                  <a:pt x="578" y="683"/>
                </a:lnTo>
                <a:lnTo>
                  <a:pt x="578" y="683"/>
                </a:lnTo>
                <a:lnTo>
                  <a:pt x="573" y="693"/>
                </a:lnTo>
                <a:lnTo>
                  <a:pt x="572" y="698"/>
                </a:lnTo>
                <a:lnTo>
                  <a:pt x="572" y="706"/>
                </a:lnTo>
                <a:lnTo>
                  <a:pt x="572" y="706"/>
                </a:lnTo>
                <a:close/>
                <a:moveTo>
                  <a:pt x="558" y="701"/>
                </a:moveTo>
                <a:lnTo>
                  <a:pt x="558" y="701"/>
                </a:lnTo>
                <a:lnTo>
                  <a:pt x="558" y="698"/>
                </a:lnTo>
                <a:lnTo>
                  <a:pt x="559" y="693"/>
                </a:lnTo>
                <a:lnTo>
                  <a:pt x="561" y="689"/>
                </a:lnTo>
                <a:lnTo>
                  <a:pt x="559" y="684"/>
                </a:lnTo>
                <a:lnTo>
                  <a:pt x="559" y="684"/>
                </a:lnTo>
                <a:lnTo>
                  <a:pt x="556" y="693"/>
                </a:lnTo>
                <a:lnTo>
                  <a:pt x="556" y="696"/>
                </a:lnTo>
                <a:lnTo>
                  <a:pt x="558" y="701"/>
                </a:lnTo>
                <a:lnTo>
                  <a:pt x="558" y="701"/>
                </a:lnTo>
                <a:close/>
                <a:moveTo>
                  <a:pt x="566" y="696"/>
                </a:moveTo>
                <a:lnTo>
                  <a:pt x="566" y="696"/>
                </a:lnTo>
                <a:lnTo>
                  <a:pt x="569" y="690"/>
                </a:lnTo>
                <a:lnTo>
                  <a:pt x="569" y="687"/>
                </a:lnTo>
                <a:lnTo>
                  <a:pt x="567" y="686"/>
                </a:lnTo>
                <a:lnTo>
                  <a:pt x="567" y="686"/>
                </a:lnTo>
                <a:lnTo>
                  <a:pt x="566" y="692"/>
                </a:lnTo>
                <a:lnTo>
                  <a:pt x="566" y="695"/>
                </a:lnTo>
                <a:lnTo>
                  <a:pt x="566" y="696"/>
                </a:lnTo>
                <a:lnTo>
                  <a:pt x="566" y="696"/>
                </a:lnTo>
                <a:close/>
                <a:moveTo>
                  <a:pt x="457" y="693"/>
                </a:moveTo>
                <a:lnTo>
                  <a:pt x="457" y="693"/>
                </a:lnTo>
                <a:lnTo>
                  <a:pt x="456" y="692"/>
                </a:lnTo>
                <a:lnTo>
                  <a:pt x="456" y="690"/>
                </a:lnTo>
                <a:lnTo>
                  <a:pt x="456" y="689"/>
                </a:lnTo>
                <a:lnTo>
                  <a:pt x="454" y="689"/>
                </a:lnTo>
                <a:lnTo>
                  <a:pt x="454" y="689"/>
                </a:lnTo>
                <a:lnTo>
                  <a:pt x="456" y="692"/>
                </a:lnTo>
                <a:lnTo>
                  <a:pt x="456" y="693"/>
                </a:lnTo>
                <a:lnTo>
                  <a:pt x="457" y="693"/>
                </a:lnTo>
                <a:lnTo>
                  <a:pt x="457" y="693"/>
                </a:lnTo>
                <a:close/>
                <a:moveTo>
                  <a:pt x="451" y="696"/>
                </a:moveTo>
                <a:lnTo>
                  <a:pt x="451" y="696"/>
                </a:lnTo>
                <a:lnTo>
                  <a:pt x="450" y="699"/>
                </a:lnTo>
                <a:lnTo>
                  <a:pt x="445" y="699"/>
                </a:lnTo>
                <a:lnTo>
                  <a:pt x="445" y="699"/>
                </a:lnTo>
                <a:lnTo>
                  <a:pt x="447" y="704"/>
                </a:lnTo>
                <a:lnTo>
                  <a:pt x="451" y="707"/>
                </a:lnTo>
                <a:lnTo>
                  <a:pt x="454" y="710"/>
                </a:lnTo>
                <a:lnTo>
                  <a:pt x="457" y="713"/>
                </a:lnTo>
                <a:lnTo>
                  <a:pt x="457" y="713"/>
                </a:lnTo>
                <a:lnTo>
                  <a:pt x="456" y="704"/>
                </a:lnTo>
                <a:lnTo>
                  <a:pt x="454" y="699"/>
                </a:lnTo>
                <a:lnTo>
                  <a:pt x="451" y="696"/>
                </a:lnTo>
                <a:lnTo>
                  <a:pt x="451" y="696"/>
                </a:lnTo>
                <a:close/>
                <a:moveTo>
                  <a:pt x="512" y="735"/>
                </a:moveTo>
                <a:lnTo>
                  <a:pt x="512" y="735"/>
                </a:lnTo>
                <a:lnTo>
                  <a:pt x="511" y="725"/>
                </a:lnTo>
                <a:lnTo>
                  <a:pt x="512" y="715"/>
                </a:lnTo>
                <a:lnTo>
                  <a:pt x="512" y="706"/>
                </a:lnTo>
                <a:lnTo>
                  <a:pt x="511" y="701"/>
                </a:lnTo>
                <a:lnTo>
                  <a:pt x="509" y="698"/>
                </a:lnTo>
                <a:lnTo>
                  <a:pt x="509" y="698"/>
                </a:lnTo>
                <a:lnTo>
                  <a:pt x="508" y="718"/>
                </a:lnTo>
                <a:lnTo>
                  <a:pt x="508" y="727"/>
                </a:lnTo>
                <a:lnTo>
                  <a:pt x="509" y="730"/>
                </a:lnTo>
                <a:lnTo>
                  <a:pt x="512" y="735"/>
                </a:lnTo>
                <a:lnTo>
                  <a:pt x="512" y="735"/>
                </a:lnTo>
                <a:close/>
                <a:moveTo>
                  <a:pt x="582" y="707"/>
                </a:moveTo>
                <a:lnTo>
                  <a:pt x="582" y="707"/>
                </a:lnTo>
                <a:lnTo>
                  <a:pt x="585" y="706"/>
                </a:lnTo>
                <a:lnTo>
                  <a:pt x="585" y="704"/>
                </a:lnTo>
                <a:lnTo>
                  <a:pt x="585" y="703"/>
                </a:lnTo>
                <a:lnTo>
                  <a:pt x="584" y="701"/>
                </a:lnTo>
                <a:lnTo>
                  <a:pt x="584" y="701"/>
                </a:lnTo>
                <a:lnTo>
                  <a:pt x="582" y="704"/>
                </a:lnTo>
                <a:lnTo>
                  <a:pt x="582" y="707"/>
                </a:lnTo>
                <a:lnTo>
                  <a:pt x="582" y="707"/>
                </a:lnTo>
                <a:close/>
                <a:moveTo>
                  <a:pt x="494" y="710"/>
                </a:moveTo>
                <a:lnTo>
                  <a:pt x="494" y="710"/>
                </a:lnTo>
                <a:lnTo>
                  <a:pt x="492" y="707"/>
                </a:lnTo>
                <a:lnTo>
                  <a:pt x="489" y="706"/>
                </a:lnTo>
                <a:lnTo>
                  <a:pt x="482" y="703"/>
                </a:lnTo>
                <a:lnTo>
                  <a:pt x="482" y="703"/>
                </a:lnTo>
                <a:lnTo>
                  <a:pt x="483" y="706"/>
                </a:lnTo>
                <a:lnTo>
                  <a:pt x="486" y="707"/>
                </a:lnTo>
                <a:lnTo>
                  <a:pt x="494" y="710"/>
                </a:lnTo>
                <a:lnTo>
                  <a:pt x="494" y="710"/>
                </a:lnTo>
                <a:close/>
                <a:moveTo>
                  <a:pt x="598" y="710"/>
                </a:moveTo>
                <a:lnTo>
                  <a:pt x="598" y="710"/>
                </a:lnTo>
                <a:lnTo>
                  <a:pt x="598" y="706"/>
                </a:lnTo>
                <a:lnTo>
                  <a:pt x="598" y="704"/>
                </a:lnTo>
                <a:lnTo>
                  <a:pt x="596" y="703"/>
                </a:lnTo>
                <a:lnTo>
                  <a:pt x="596" y="703"/>
                </a:lnTo>
                <a:lnTo>
                  <a:pt x="596" y="707"/>
                </a:lnTo>
                <a:lnTo>
                  <a:pt x="598" y="710"/>
                </a:lnTo>
                <a:lnTo>
                  <a:pt x="598" y="710"/>
                </a:lnTo>
                <a:close/>
                <a:moveTo>
                  <a:pt x="520" y="712"/>
                </a:moveTo>
                <a:lnTo>
                  <a:pt x="520" y="712"/>
                </a:lnTo>
                <a:lnTo>
                  <a:pt x="518" y="707"/>
                </a:lnTo>
                <a:lnTo>
                  <a:pt x="518" y="706"/>
                </a:lnTo>
                <a:lnTo>
                  <a:pt x="517" y="704"/>
                </a:lnTo>
                <a:lnTo>
                  <a:pt x="517" y="704"/>
                </a:lnTo>
                <a:lnTo>
                  <a:pt x="518" y="707"/>
                </a:lnTo>
                <a:lnTo>
                  <a:pt x="520" y="712"/>
                </a:lnTo>
                <a:lnTo>
                  <a:pt x="520" y="712"/>
                </a:lnTo>
                <a:close/>
                <a:moveTo>
                  <a:pt x="575" y="713"/>
                </a:moveTo>
                <a:lnTo>
                  <a:pt x="575" y="713"/>
                </a:lnTo>
                <a:lnTo>
                  <a:pt x="576" y="713"/>
                </a:lnTo>
                <a:lnTo>
                  <a:pt x="578" y="710"/>
                </a:lnTo>
                <a:lnTo>
                  <a:pt x="578" y="707"/>
                </a:lnTo>
                <a:lnTo>
                  <a:pt x="578" y="704"/>
                </a:lnTo>
                <a:lnTo>
                  <a:pt x="578" y="704"/>
                </a:lnTo>
                <a:lnTo>
                  <a:pt x="576" y="709"/>
                </a:lnTo>
                <a:lnTo>
                  <a:pt x="575" y="713"/>
                </a:lnTo>
                <a:lnTo>
                  <a:pt x="575" y="713"/>
                </a:lnTo>
                <a:close/>
                <a:moveTo>
                  <a:pt x="602" y="718"/>
                </a:moveTo>
                <a:lnTo>
                  <a:pt x="602" y="718"/>
                </a:lnTo>
                <a:lnTo>
                  <a:pt x="604" y="712"/>
                </a:lnTo>
                <a:lnTo>
                  <a:pt x="605" y="706"/>
                </a:lnTo>
                <a:lnTo>
                  <a:pt x="605" y="706"/>
                </a:lnTo>
                <a:lnTo>
                  <a:pt x="602" y="706"/>
                </a:lnTo>
                <a:lnTo>
                  <a:pt x="602" y="706"/>
                </a:lnTo>
                <a:lnTo>
                  <a:pt x="602" y="713"/>
                </a:lnTo>
                <a:lnTo>
                  <a:pt x="602" y="716"/>
                </a:lnTo>
                <a:lnTo>
                  <a:pt x="602" y="718"/>
                </a:lnTo>
                <a:lnTo>
                  <a:pt x="602" y="718"/>
                </a:lnTo>
                <a:close/>
                <a:moveTo>
                  <a:pt x="546" y="736"/>
                </a:moveTo>
                <a:lnTo>
                  <a:pt x="546" y="736"/>
                </a:lnTo>
                <a:lnTo>
                  <a:pt x="549" y="730"/>
                </a:lnTo>
                <a:lnTo>
                  <a:pt x="552" y="722"/>
                </a:lnTo>
                <a:lnTo>
                  <a:pt x="553" y="715"/>
                </a:lnTo>
                <a:lnTo>
                  <a:pt x="552" y="712"/>
                </a:lnTo>
                <a:lnTo>
                  <a:pt x="552" y="707"/>
                </a:lnTo>
                <a:lnTo>
                  <a:pt x="552" y="707"/>
                </a:lnTo>
                <a:lnTo>
                  <a:pt x="549" y="715"/>
                </a:lnTo>
                <a:lnTo>
                  <a:pt x="546" y="722"/>
                </a:lnTo>
                <a:lnTo>
                  <a:pt x="544" y="728"/>
                </a:lnTo>
                <a:lnTo>
                  <a:pt x="544" y="733"/>
                </a:lnTo>
                <a:lnTo>
                  <a:pt x="546" y="736"/>
                </a:lnTo>
                <a:lnTo>
                  <a:pt x="546" y="736"/>
                </a:lnTo>
                <a:close/>
                <a:moveTo>
                  <a:pt x="494" y="727"/>
                </a:moveTo>
                <a:lnTo>
                  <a:pt x="494" y="727"/>
                </a:lnTo>
                <a:lnTo>
                  <a:pt x="495" y="727"/>
                </a:lnTo>
                <a:lnTo>
                  <a:pt x="497" y="725"/>
                </a:lnTo>
                <a:lnTo>
                  <a:pt x="499" y="725"/>
                </a:lnTo>
                <a:lnTo>
                  <a:pt x="499" y="725"/>
                </a:lnTo>
                <a:lnTo>
                  <a:pt x="497" y="719"/>
                </a:lnTo>
                <a:lnTo>
                  <a:pt x="495" y="715"/>
                </a:lnTo>
                <a:lnTo>
                  <a:pt x="495" y="715"/>
                </a:lnTo>
                <a:lnTo>
                  <a:pt x="492" y="715"/>
                </a:lnTo>
                <a:lnTo>
                  <a:pt x="489" y="715"/>
                </a:lnTo>
                <a:lnTo>
                  <a:pt x="485" y="712"/>
                </a:lnTo>
                <a:lnTo>
                  <a:pt x="485" y="712"/>
                </a:lnTo>
                <a:lnTo>
                  <a:pt x="486" y="716"/>
                </a:lnTo>
                <a:lnTo>
                  <a:pt x="488" y="721"/>
                </a:lnTo>
                <a:lnTo>
                  <a:pt x="494" y="727"/>
                </a:lnTo>
                <a:lnTo>
                  <a:pt x="494" y="727"/>
                </a:lnTo>
                <a:close/>
                <a:moveTo>
                  <a:pt x="470" y="730"/>
                </a:moveTo>
                <a:lnTo>
                  <a:pt x="470" y="730"/>
                </a:lnTo>
                <a:lnTo>
                  <a:pt x="466" y="722"/>
                </a:lnTo>
                <a:lnTo>
                  <a:pt x="462" y="715"/>
                </a:lnTo>
                <a:lnTo>
                  <a:pt x="462" y="715"/>
                </a:lnTo>
                <a:lnTo>
                  <a:pt x="463" y="719"/>
                </a:lnTo>
                <a:lnTo>
                  <a:pt x="465" y="724"/>
                </a:lnTo>
                <a:lnTo>
                  <a:pt x="466" y="727"/>
                </a:lnTo>
                <a:lnTo>
                  <a:pt x="470" y="730"/>
                </a:lnTo>
                <a:lnTo>
                  <a:pt x="470" y="730"/>
                </a:lnTo>
                <a:close/>
                <a:moveTo>
                  <a:pt x="561" y="735"/>
                </a:moveTo>
                <a:lnTo>
                  <a:pt x="561" y="735"/>
                </a:lnTo>
                <a:lnTo>
                  <a:pt x="563" y="725"/>
                </a:lnTo>
                <a:lnTo>
                  <a:pt x="563" y="721"/>
                </a:lnTo>
                <a:lnTo>
                  <a:pt x="561" y="718"/>
                </a:lnTo>
                <a:lnTo>
                  <a:pt x="561" y="718"/>
                </a:lnTo>
                <a:lnTo>
                  <a:pt x="559" y="725"/>
                </a:lnTo>
                <a:lnTo>
                  <a:pt x="559" y="730"/>
                </a:lnTo>
                <a:lnTo>
                  <a:pt x="561" y="735"/>
                </a:lnTo>
                <a:lnTo>
                  <a:pt x="561" y="735"/>
                </a:lnTo>
                <a:close/>
                <a:moveTo>
                  <a:pt x="488" y="754"/>
                </a:moveTo>
                <a:lnTo>
                  <a:pt x="488" y="754"/>
                </a:lnTo>
                <a:lnTo>
                  <a:pt x="486" y="745"/>
                </a:lnTo>
                <a:lnTo>
                  <a:pt x="483" y="736"/>
                </a:lnTo>
                <a:lnTo>
                  <a:pt x="480" y="727"/>
                </a:lnTo>
                <a:lnTo>
                  <a:pt x="476" y="721"/>
                </a:lnTo>
                <a:lnTo>
                  <a:pt x="476" y="721"/>
                </a:lnTo>
                <a:lnTo>
                  <a:pt x="480" y="738"/>
                </a:lnTo>
                <a:lnTo>
                  <a:pt x="483" y="747"/>
                </a:lnTo>
                <a:lnTo>
                  <a:pt x="488" y="754"/>
                </a:lnTo>
                <a:lnTo>
                  <a:pt x="488" y="754"/>
                </a:lnTo>
                <a:close/>
                <a:moveTo>
                  <a:pt x="523" y="748"/>
                </a:moveTo>
                <a:lnTo>
                  <a:pt x="523" y="748"/>
                </a:lnTo>
                <a:lnTo>
                  <a:pt x="523" y="742"/>
                </a:lnTo>
                <a:lnTo>
                  <a:pt x="521" y="736"/>
                </a:lnTo>
                <a:lnTo>
                  <a:pt x="517" y="724"/>
                </a:lnTo>
                <a:lnTo>
                  <a:pt x="517" y="724"/>
                </a:lnTo>
                <a:lnTo>
                  <a:pt x="517" y="741"/>
                </a:lnTo>
                <a:lnTo>
                  <a:pt x="517" y="744"/>
                </a:lnTo>
                <a:lnTo>
                  <a:pt x="518" y="747"/>
                </a:lnTo>
                <a:lnTo>
                  <a:pt x="520" y="748"/>
                </a:lnTo>
                <a:lnTo>
                  <a:pt x="523" y="748"/>
                </a:lnTo>
                <a:lnTo>
                  <a:pt x="523" y="748"/>
                </a:lnTo>
                <a:close/>
                <a:moveTo>
                  <a:pt x="570" y="765"/>
                </a:moveTo>
                <a:lnTo>
                  <a:pt x="570" y="765"/>
                </a:lnTo>
                <a:lnTo>
                  <a:pt x="576" y="744"/>
                </a:lnTo>
                <a:lnTo>
                  <a:pt x="578" y="733"/>
                </a:lnTo>
                <a:lnTo>
                  <a:pt x="578" y="728"/>
                </a:lnTo>
                <a:lnTo>
                  <a:pt x="576" y="724"/>
                </a:lnTo>
                <a:lnTo>
                  <a:pt x="576" y="724"/>
                </a:lnTo>
                <a:lnTo>
                  <a:pt x="570" y="744"/>
                </a:lnTo>
                <a:lnTo>
                  <a:pt x="569" y="753"/>
                </a:lnTo>
                <a:lnTo>
                  <a:pt x="570" y="765"/>
                </a:lnTo>
                <a:lnTo>
                  <a:pt x="570" y="765"/>
                </a:lnTo>
                <a:close/>
                <a:moveTo>
                  <a:pt x="585" y="738"/>
                </a:moveTo>
                <a:lnTo>
                  <a:pt x="585" y="738"/>
                </a:lnTo>
                <a:lnTo>
                  <a:pt x="587" y="731"/>
                </a:lnTo>
                <a:lnTo>
                  <a:pt x="587" y="728"/>
                </a:lnTo>
                <a:lnTo>
                  <a:pt x="585" y="725"/>
                </a:lnTo>
                <a:lnTo>
                  <a:pt x="585" y="725"/>
                </a:lnTo>
                <a:lnTo>
                  <a:pt x="584" y="731"/>
                </a:lnTo>
                <a:lnTo>
                  <a:pt x="584" y="735"/>
                </a:lnTo>
                <a:lnTo>
                  <a:pt x="585" y="738"/>
                </a:lnTo>
                <a:lnTo>
                  <a:pt x="585" y="738"/>
                </a:lnTo>
                <a:close/>
                <a:moveTo>
                  <a:pt x="492" y="747"/>
                </a:moveTo>
                <a:lnTo>
                  <a:pt x="492" y="747"/>
                </a:lnTo>
                <a:lnTo>
                  <a:pt x="492" y="741"/>
                </a:lnTo>
                <a:lnTo>
                  <a:pt x="491" y="736"/>
                </a:lnTo>
                <a:lnTo>
                  <a:pt x="489" y="731"/>
                </a:lnTo>
                <a:lnTo>
                  <a:pt x="485" y="728"/>
                </a:lnTo>
                <a:lnTo>
                  <a:pt x="485" y="728"/>
                </a:lnTo>
                <a:lnTo>
                  <a:pt x="492" y="747"/>
                </a:lnTo>
                <a:lnTo>
                  <a:pt x="492" y="747"/>
                </a:lnTo>
                <a:close/>
                <a:moveTo>
                  <a:pt x="477" y="747"/>
                </a:moveTo>
                <a:lnTo>
                  <a:pt x="477" y="747"/>
                </a:lnTo>
                <a:lnTo>
                  <a:pt x="474" y="738"/>
                </a:lnTo>
                <a:lnTo>
                  <a:pt x="471" y="735"/>
                </a:lnTo>
                <a:lnTo>
                  <a:pt x="470" y="731"/>
                </a:lnTo>
                <a:lnTo>
                  <a:pt x="470" y="731"/>
                </a:lnTo>
                <a:lnTo>
                  <a:pt x="473" y="739"/>
                </a:lnTo>
                <a:lnTo>
                  <a:pt x="477" y="747"/>
                </a:lnTo>
                <a:lnTo>
                  <a:pt x="477" y="747"/>
                </a:lnTo>
                <a:close/>
                <a:moveTo>
                  <a:pt x="592" y="748"/>
                </a:moveTo>
                <a:lnTo>
                  <a:pt x="592" y="748"/>
                </a:lnTo>
                <a:lnTo>
                  <a:pt x="595" y="733"/>
                </a:lnTo>
                <a:lnTo>
                  <a:pt x="595" y="733"/>
                </a:lnTo>
                <a:lnTo>
                  <a:pt x="592" y="733"/>
                </a:lnTo>
                <a:lnTo>
                  <a:pt x="592" y="733"/>
                </a:lnTo>
                <a:lnTo>
                  <a:pt x="592" y="748"/>
                </a:lnTo>
                <a:lnTo>
                  <a:pt x="592" y="748"/>
                </a:lnTo>
                <a:close/>
                <a:moveTo>
                  <a:pt x="503" y="748"/>
                </a:moveTo>
                <a:lnTo>
                  <a:pt x="503" y="748"/>
                </a:lnTo>
                <a:lnTo>
                  <a:pt x="502" y="741"/>
                </a:lnTo>
                <a:lnTo>
                  <a:pt x="500" y="738"/>
                </a:lnTo>
                <a:lnTo>
                  <a:pt x="499" y="736"/>
                </a:lnTo>
                <a:lnTo>
                  <a:pt x="499" y="736"/>
                </a:lnTo>
                <a:lnTo>
                  <a:pt x="500" y="742"/>
                </a:lnTo>
                <a:lnTo>
                  <a:pt x="503" y="748"/>
                </a:lnTo>
                <a:lnTo>
                  <a:pt x="503" y="748"/>
                </a:lnTo>
                <a:close/>
                <a:moveTo>
                  <a:pt x="534" y="754"/>
                </a:moveTo>
                <a:lnTo>
                  <a:pt x="534" y="754"/>
                </a:lnTo>
                <a:lnTo>
                  <a:pt x="535" y="745"/>
                </a:lnTo>
                <a:lnTo>
                  <a:pt x="537" y="741"/>
                </a:lnTo>
                <a:lnTo>
                  <a:pt x="535" y="738"/>
                </a:lnTo>
                <a:lnTo>
                  <a:pt x="535" y="738"/>
                </a:lnTo>
                <a:lnTo>
                  <a:pt x="532" y="747"/>
                </a:lnTo>
                <a:lnTo>
                  <a:pt x="531" y="751"/>
                </a:lnTo>
                <a:lnTo>
                  <a:pt x="532" y="753"/>
                </a:lnTo>
                <a:lnTo>
                  <a:pt x="534" y="754"/>
                </a:lnTo>
                <a:lnTo>
                  <a:pt x="534" y="754"/>
                </a:lnTo>
                <a:close/>
                <a:moveTo>
                  <a:pt x="550" y="751"/>
                </a:moveTo>
                <a:lnTo>
                  <a:pt x="550" y="751"/>
                </a:lnTo>
                <a:lnTo>
                  <a:pt x="552" y="745"/>
                </a:lnTo>
                <a:lnTo>
                  <a:pt x="553" y="742"/>
                </a:lnTo>
                <a:lnTo>
                  <a:pt x="552" y="739"/>
                </a:lnTo>
                <a:lnTo>
                  <a:pt x="552" y="739"/>
                </a:lnTo>
                <a:lnTo>
                  <a:pt x="552" y="742"/>
                </a:lnTo>
                <a:lnTo>
                  <a:pt x="550" y="745"/>
                </a:lnTo>
                <a:lnTo>
                  <a:pt x="550" y="748"/>
                </a:lnTo>
                <a:lnTo>
                  <a:pt x="550" y="751"/>
                </a:lnTo>
                <a:lnTo>
                  <a:pt x="550" y="751"/>
                </a:lnTo>
                <a:close/>
                <a:moveTo>
                  <a:pt x="543" y="748"/>
                </a:moveTo>
                <a:lnTo>
                  <a:pt x="543" y="748"/>
                </a:lnTo>
                <a:lnTo>
                  <a:pt x="544" y="745"/>
                </a:lnTo>
                <a:lnTo>
                  <a:pt x="543" y="745"/>
                </a:lnTo>
                <a:lnTo>
                  <a:pt x="541" y="744"/>
                </a:lnTo>
                <a:lnTo>
                  <a:pt x="541" y="744"/>
                </a:lnTo>
                <a:lnTo>
                  <a:pt x="543" y="747"/>
                </a:lnTo>
                <a:lnTo>
                  <a:pt x="543" y="748"/>
                </a:lnTo>
                <a:lnTo>
                  <a:pt x="543" y="748"/>
                </a:lnTo>
                <a:close/>
                <a:moveTo>
                  <a:pt x="570" y="783"/>
                </a:moveTo>
                <a:lnTo>
                  <a:pt x="570" y="783"/>
                </a:lnTo>
                <a:lnTo>
                  <a:pt x="570" y="782"/>
                </a:lnTo>
                <a:lnTo>
                  <a:pt x="570" y="782"/>
                </a:lnTo>
                <a:lnTo>
                  <a:pt x="578" y="764"/>
                </a:lnTo>
                <a:lnTo>
                  <a:pt x="581" y="754"/>
                </a:lnTo>
                <a:lnTo>
                  <a:pt x="581" y="747"/>
                </a:lnTo>
                <a:lnTo>
                  <a:pt x="581" y="747"/>
                </a:lnTo>
                <a:lnTo>
                  <a:pt x="573" y="765"/>
                </a:lnTo>
                <a:lnTo>
                  <a:pt x="570" y="776"/>
                </a:lnTo>
                <a:lnTo>
                  <a:pt x="570" y="783"/>
                </a:lnTo>
                <a:lnTo>
                  <a:pt x="570" y="783"/>
                </a:lnTo>
                <a:close/>
                <a:moveTo>
                  <a:pt x="503" y="783"/>
                </a:moveTo>
                <a:lnTo>
                  <a:pt x="503" y="783"/>
                </a:lnTo>
                <a:lnTo>
                  <a:pt x="505" y="783"/>
                </a:lnTo>
                <a:lnTo>
                  <a:pt x="505" y="783"/>
                </a:lnTo>
                <a:lnTo>
                  <a:pt x="505" y="774"/>
                </a:lnTo>
                <a:lnTo>
                  <a:pt x="503" y="765"/>
                </a:lnTo>
                <a:lnTo>
                  <a:pt x="500" y="756"/>
                </a:lnTo>
                <a:lnTo>
                  <a:pt x="497" y="750"/>
                </a:lnTo>
                <a:lnTo>
                  <a:pt x="497" y="750"/>
                </a:lnTo>
                <a:lnTo>
                  <a:pt x="497" y="757"/>
                </a:lnTo>
                <a:lnTo>
                  <a:pt x="495" y="768"/>
                </a:lnTo>
                <a:lnTo>
                  <a:pt x="497" y="777"/>
                </a:lnTo>
                <a:lnTo>
                  <a:pt x="500" y="782"/>
                </a:lnTo>
                <a:lnTo>
                  <a:pt x="503" y="783"/>
                </a:lnTo>
                <a:lnTo>
                  <a:pt x="503" y="783"/>
                </a:lnTo>
                <a:close/>
                <a:moveTo>
                  <a:pt x="520" y="770"/>
                </a:moveTo>
                <a:lnTo>
                  <a:pt x="520" y="770"/>
                </a:lnTo>
                <a:lnTo>
                  <a:pt x="520" y="765"/>
                </a:lnTo>
                <a:lnTo>
                  <a:pt x="521" y="762"/>
                </a:lnTo>
                <a:lnTo>
                  <a:pt x="521" y="753"/>
                </a:lnTo>
                <a:lnTo>
                  <a:pt x="521" y="753"/>
                </a:lnTo>
                <a:lnTo>
                  <a:pt x="520" y="753"/>
                </a:lnTo>
                <a:lnTo>
                  <a:pt x="517" y="753"/>
                </a:lnTo>
                <a:lnTo>
                  <a:pt x="517" y="753"/>
                </a:lnTo>
                <a:lnTo>
                  <a:pt x="517" y="757"/>
                </a:lnTo>
                <a:lnTo>
                  <a:pt x="517" y="762"/>
                </a:lnTo>
                <a:lnTo>
                  <a:pt x="518" y="765"/>
                </a:lnTo>
                <a:lnTo>
                  <a:pt x="520" y="770"/>
                </a:lnTo>
                <a:lnTo>
                  <a:pt x="520" y="770"/>
                </a:lnTo>
                <a:close/>
                <a:moveTo>
                  <a:pt x="492" y="792"/>
                </a:moveTo>
                <a:lnTo>
                  <a:pt x="492" y="792"/>
                </a:lnTo>
                <a:lnTo>
                  <a:pt x="494" y="786"/>
                </a:lnTo>
                <a:lnTo>
                  <a:pt x="492" y="780"/>
                </a:lnTo>
                <a:lnTo>
                  <a:pt x="491" y="776"/>
                </a:lnTo>
                <a:lnTo>
                  <a:pt x="489" y="770"/>
                </a:lnTo>
                <a:lnTo>
                  <a:pt x="489" y="770"/>
                </a:lnTo>
                <a:lnTo>
                  <a:pt x="486" y="767"/>
                </a:lnTo>
                <a:lnTo>
                  <a:pt x="485" y="764"/>
                </a:lnTo>
                <a:lnTo>
                  <a:pt x="483" y="759"/>
                </a:lnTo>
                <a:lnTo>
                  <a:pt x="480" y="756"/>
                </a:lnTo>
                <a:lnTo>
                  <a:pt x="480" y="756"/>
                </a:lnTo>
                <a:lnTo>
                  <a:pt x="486" y="774"/>
                </a:lnTo>
                <a:lnTo>
                  <a:pt x="492" y="792"/>
                </a:lnTo>
                <a:lnTo>
                  <a:pt x="492" y="792"/>
                </a:lnTo>
                <a:close/>
                <a:moveTo>
                  <a:pt x="537" y="767"/>
                </a:moveTo>
                <a:lnTo>
                  <a:pt x="537" y="767"/>
                </a:lnTo>
                <a:lnTo>
                  <a:pt x="538" y="764"/>
                </a:lnTo>
                <a:lnTo>
                  <a:pt x="538" y="762"/>
                </a:lnTo>
                <a:lnTo>
                  <a:pt x="538" y="759"/>
                </a:lnTo>
                <a:lnTo>
                  <a:pt x="538" y="756"/>
                </a:lnTo>
                <a:lnTo>
                  <a:pt x="538" y="756"/>
                </a:lnTo>
                <a:lnTo>
                  <a:pt x="537" y="760"/>
                </a:lnTo>
                <a:lnTo>
                  <a:pt x="537" y="767"/>
                </a:lnTo>
                <a:lnTo>
                  <a:pt x="537" y="767"/>
                </a:lnTo>
                <a:close/>
                <a:moveTo>
                  <a:pt x="572" y="803"/>
                </a:moveTo>
                <a:lnTo>
                  <a:pt x="572" y="803"/>
                </a:lnTo>
                <a:lnTo>
                  <a:pt x="578" y="794"/>
                </a:lnTo>
                <a:lnTo>
                  <a:pt x="582" y="782"/>
                </a:lnTo>
                <a:lnTo>
                  <a:pt x="584" y="770"/>
                </a:lnTo>
                <a:lnTo>
                  <a:pt x="584" y="757"/>
                </a:lnTo>
                <a:lnTo>
                  <a:pt x="584" y="757"/>
                </a:lnTo>
                <a:lnTo>
                  <a:pt x="581" y="770"/>
                </a:lnTo>
                <a:lnTo>
                  <a:pt x="576" y="780"/>
                </a:lnTo>
                <a:lnTo>
                  <a:pt x="572" y="791"/>
                </a:lnTo>
                <a:lnTo>
                  <a:pt x="572" y="797"/>
                </a:lnTo>
                <a:lnTo>
                  <a:pt x="572" y="803"/>
                </a:lnTo>
                <a:lnTo>
                  <a:pt x="572" y="803"/>
                </a:lnTo>
                <a:close/>
                <a:moveTo>
                  <a:pt x="546" y="776"/>
                </a:moveTo>
                <a:lnTo>
                  <a:pt x="546" y="776"/>
                </a:lnTo>
                <a:lnTo>
                  <a:pt x="549" y="773"/>
                </a:lnTo>
                <a:lnTo>
                  <a:pt x="549" y="767"/>
                </a:lnTo>
                <a:lnTo>
                  <a:pt x="549" y="762"/>
                </a:lnTo>
                <a:lnTo>
                  <a:pt x="547" y="760"/>
                </a:lnTo>
                <a:lnTo>
                  <a:pt x="546" y="759"/>
                </a:lnTo>
                <a:lnTo>
                  <a:pt x="546" y="759"/>
                </a:lnTo>
                <a:lnTo>
                  <a:pt x="544" y="762"/>
                </a:lnTo>
                <a:lnTo>
                  <a:pt x="544" y="768"/>
                </a:lnTo>
                <a:lnTo>
                  <a:pt x="544" y="773"/>
                </a:lnTo>
                <a:lnTo>
                  <a:pt x="546" y="776"/>
                </a:lnTo>
                <a:lnTo>
                  <a:pt x="546" y="776"/>
                </a:lnTo>
                <a:close/>
                <a:moveTo>
                  <a:pt x="552" y="806"/>
                </a:moveTo>
                <a:lnTo>
                  <a:pt x="552" y="806"/>
                </a:lnTo>
                <a:lnTo>
                  <a:pt x="555" y="797"/>
                </a:lnTo>
                <a:lnTo>
                  <a:pt x="558" y="786"/>
                </a:lnTo>
                <a:lnTo>
                  <a:pt x="559" y="776"/>
                </a:lnTo>
                <a:lnTo>
                  <a:pt x="559" y="765"/>
                </a:lnTo>
                <a:lnTo>
                  <a:pt x="559" y="765"/>
                </a:lnTo>
                <a:lnTo>
                  <a:pt x="553" y="785"/>
                </a:lnTo>
                <a:lnTo>
                  <a:pt x="552" y="796"/>
                </a:lnTo>
                <a:lnTo>
                  <a:pt x="552" y="806"/>
                </a:lnTo>
                <a:lnTo>
                  <a:pt x="552" y="806"/>
                </a:lnTo>
                <a:close/>
                <a:moveTo>
                  <a:pt x="535" y="799"/>
                </a:moveTo>
                <a:lnTo>
                  <a:pt x="535" y="799"/>
                </a:lnTo>
                <a:lnTo>
                  <a:pt x="538" y="796"/>
                </a:lnTo>
                <a:lnTo>
                  <a:pt x="540" y="791"/>
                </a:lnTo>
                <a:lnTo>
                  <a:pt x="541" y="782"/>
                </a:lnTo>
                <a:lnTo>
                  <a:pt x="541" y="782"/>
                </a:lnTo>
                <a:lnTo>
                  <a:pt x="538" y="782"/>
                </a:lnTo>
                <a:lnTo>
                  <a:pt x="538" y="782"/>
                </a:lnTo>
                <a:lnTo>
                  <a:pt x="537" y="789"/>
                </a:lnTo>
                <a:lnTo>
                  <a:pt x="535" y="799"/>
                </a:lnTo>
                <a:lnTo>
                  <a:pt x="535" y="799"/>
                </a:lnTo>
                <a:close/>
                <a:moveTo>
                  <a:pt x="521" y="800"/>
                </a:moveTo>
                <a:lnTo>
                  <a:pt x="521" y="800"/>
                </a:lnTo>
                <a:lnTo>
                  <a:pt x="523" y="794"/>
                </a:lnTo>
                <a:lnTo>
                  <a:pt x="524" y="786"/>
                </a:lnTo>
                <a:lnTo>
                  <a:pt x="524" y="786"/>
                </a:lnTo>
                <a:lnTo>
                  <a:pt x="521" y="786"/>
                </a:lnTo>
                <a:lnTo>
                  <a:pt x="520" y="786"/>
                </a:lnTo>
                <a:lnTo>
                  <a:pt x="520" y="791"/>
                </a:lnTo>
                <a:lnTo>
                  <a:pt x="521" y="800"/>
                </a:lnTo>
                <a:lnTo>
                  <a:pt x="521" y="800"/>
                </a:lnTo>
                <a:close/>
                <a:moveTo>
                  <a:pt x="559" y="811"/>
                </a:moveTo>
                <a:lnTo>
                  <a:pt x="559" y="811"/>
                </a:lnTo>
                <a:lnTo>
                  <a:pt x="561" y="806"/>
                </a:lnTo>
                <a:lnTo>
                  <a:pt x="563" y="802"/>
                </a:lnTo>
                <a:lnTo>
                  <a:pt x="564" y="797"/>
                </a:lnTo>
                <a:lnTo>
                  <a:pt x="564" y="791"/>
                </a:lnTo>
                <a:lnTo>
                  <a:pt x="564" y="791"/>
                </a:lnTo>
                <a:lnTo>
                  <a:pt x="559" y="802"/>
                </a:lnTo>
                <a:lnTo>
                  <a:pt x="558" y="808"/>
                </a:lnTo>
                <a:lnTo>
                  <a:pt x="559" y="811"/>
                </a:lnTo>
                <a:lnTo>
                  <a:pt x="559" y="811"/>
                </a:lnTo>
                <a:close/>
                <a:moveTo>
                  <a:pt x="506" y="834"/>
                </a:moveTo>
                <a:lnTo>
                  <a:pt x="506" y="834"/>
                </a:lnTo>
                <a:lnTo>
                  <a:pt x="509" y="823"/>
                </a:lnTo>
                <a:lnTo>
                  <a:pt x="509" y="812"/>
                </a:lnTo>
                <a:lnTo>
                  <a:pt x="506" y="802"/>
                </a:lnTo>
                <a:lnTo>
                  <a:pt x="503" y="799"/>
                </a:lnTo>
                <a:lnTo>
                  <a:pt x="500" y="796"/>
                </a:lnTo>
                <a:lnTo>
                  <a:pt x="500" y="796"/>
                </a:lnTo>
                <a:lnTo>
                  <a:pt x="502" y="815"/>
                </a:lnTo>
                <a:lnTo>
                  <a:pt x="505" y="824"/>
                </a:lnTo>
                <a:lnTo>
                  <a:pt x="506" y="834"/>
                </a:lnTo>
                <a:lnTo>
                  <a:pt x="506" y="834"/>
                </a:lnTo>
                <a:close/>
                <a:moveTo>
                  <a:pt x="535" y="820"/>
                </a:moveTo>
                <a:lnTo>
                  <a:pt x="535" y="820"/>
                </a:lnTo>
                <a:lnTo>
                  <a:pt x="540" y="808"/>
                </a:lnTo>
                <a:lnTo>
                  <a:pt x="543" y="802"/>
                </a:lnTo>
                <a:lnTo>
                  <a:pt x="543" y="796"/>
                </a:lnTo>
                <a:lnTo>
                  <a:pt x="543" y="796"/>
                </a:lnTo>
                <a:lnTo>
                  <a:pt x="540" y="802"/>
                </a:lnTo>
                <a:lnTo>
                  <a:pt x="537" y="808"/>
                </a:lnTo>
                <a:lnTo>
                  <a:pt x="534" y="814"/>
                </a:lnTo>
                <a:lnTo>
                  <a:pt x="534" y="817"/>
                </a:lnTo>
                <a:lnTo>
                  <a:pt x="535" y="820"/>
                </a:lnTo>
                <a:lnTo>
                  <a:pt x="535" y="820"/>
                </a:lnTo>
                <a:close/>
                <a:moveTo>
                  <a:pt x="494" y="832"/>
                </a:moveTo>
                <a:lnTo>
                  <a:pt x="494" y="832"/>
                </a:lnTo>
                <a:lnTo>
                  <a:pt x="502" y="837"/>
                </a:lnTo>
                <a:lnTo>
                  <a:pt x="502" y="837"/>
                </a:lnTo>
                <a:lnTo>
                  <a:pt x="499" y="820"/>
                </a:lnTo>
                <a:lnTo>
                  <a:pt x="497" y="812"/>
                </a:lnTo>
                <a:lnTo>
                  <a:pt x="494" y="805"/>
                </a:lnTo>
                <a:lnTo>
                  <a:pt x="494" y="805"/>
                </a:lnTo>
                <a:lnTo>
                  <a:pt x="495" y="818"/>
                </a:lnTo>
                <a:lnTo>
                  <a:pt x="494" y="832"/>
                </a:lnTo>
                <a:lnTo>
                  <a:pt x="494" y="832"/>
                </a:lnTo>
                <a:close/>
                <a:moveTo>
                  <a:pt x="553" y="838"/>
                </a:moveTo>
                <a:lnTo>
                  <a:pt x="553" y="838"/>
                </a:lnTo>
                <a:lnTo>
                  <a:pt x="559" y="835"/>
                </a:lnTo>
                <a:lnTo>
                  <a:pt x="564" y="829"/>
                </a:lnTo>
                <a:lnTo>
                  <a:pt x="567" y="821"/>
                </a:lnTo>
                <a:lnTo>
                  <a:pt x="570" y="814"/>
                </a:lnTo>
                <a:lnTo>
                  <a:pt x="570" y="814"/>
                </a:lnTo>
                <a:lnTo>
                  <a:pt x="569" y="812"/>
                </a:lnTo>
                <a:lnTo>
                  <a:pt x="567" y="809"/>
                </a:lnTo>
                <a:lnTo>
                  <a:pt x="567" y="808"/>
                </a:lnTo>
                <a:lnTo>
                  <a:pt x="566" y="806"/>
                </a:lnTo>
                <a:lnTo>
                  <a:pt x="566" y="806"/>
                </a:lnTo>
                <a:lnTo>
                  <a:pt x="558" y="821"/>
                </a:lnTo>
                <a:lnTo>
                  <a:pt x="555" y="829"/>
                </a:lnTo>
                <a:lnTo>
                  <a:pt x="553" y="838"/>
                </a:lnTo>
                <a:lnTo>
                  <a:pt x="553" y="838"/>
                </a:lnTo>
                <a:close/>
                <a:moveTo>
                  <a:pt x="534" y="840"/>
                </a:moveTo>
                <a:lnTo>
                  <a:pt x="534" y="840"/>
                </a:lnTo>
                <a:lnTo>
                  <a:pt x="538" y="835"/>
                </a:lnTo>
                <a:lnTo>
                  <a:pt x="541" y="828"/>
                </a:lnTo>
                <a:lnTo>
                  <a:pt x="543" y="818"/>
                </a:lnTo>
                <a:lnTo>
                  <a:pt x="541" y="812"/>
                </a:lnTo>
                <a:lnTo>
                  <a:pt x="541" y="812"/>
                </a:lnTo>
                <a:lnTo>
                  <a:pt x="540" y="820"/>
                </a:lnTo>
                <a:lnTo>
                  <a:pt x="537" y="826"/>
                </a:lnTo>
                <a:lnTo>
                  <a:pt x="535" y="832"/>
                </a:lnTo>
                <a:lnTo>
                  <a:pt x="534" y="840"/>
                </a:lnTo>
                <a:lnTo>
                  <a:pt x="534" y="840"/>
                </a:lnTo>
                <a:close/>
                <a:moveTo>
                  <a:pt x="494" y="873"/>
                </a:moveTo>
                <a:lnTo>
                  <a:pt x="494" y="873"/>
                </a:lnTo>
                <a:lnTo>
                  <a:pt x="495" y="864"/>
                </a:lnTo>
                <a:lnTo>
                  <a:pt x="499" y="855"/>
                </a:lnTo>
                <a:lnTo>
                  <a:pt x="500" y="850"/>
                </a:lnTo>
                <a:lnTo>
                  <a:pt x="500" y="847"/>
                </a:lnTo>
                <a:lnTo>
                  <a:pt x="497" y="843"/>
                </a:lnTo>
                <a:lnTo>
                  <a:pt x="494" y="840"/>
                </a:lnTo>
                <a:lnTo>
                  <a:pt x="494" y="840"/>
                </a:lnTo>
                <a:lnTo>
                  <a:pt x="494" y="849"/>
                </a:lnTo>
                <a:lnTo>
                  <a:pt x="492" y="857"/>
                </a:lnTo>
                <a:lnTo>
                  <a:pt x="492" y="866"/>
                </a:lnTo>
                <a:lnTo>
                  <a:pt x="494" y="873"/>
                </a:lnTo>
                <a:lnTo>
                  <a:pt x="494" y="873"/>
                </a:lnTo>
                <a:close/>
                <a:moveTo>
                  <a:pt x="524" y="852"/>
                </a:moveTo>
                <a:lnTo>
                  <a:pt x="524" y="852"/>
                </a:lnTo>
                <a:lnTo>
                  <a:pt x="526" y="847"/>
                </a:lnTo>
                <a:lnTo>
                  <a:pt x="526" y="844"/>
                </a:lnTo>
                <a:lnTo>
                  <a:pt x="524" y="841"/>
                </a:lnTo>
                <a:lnTo>
                  <a:pt x="524" y="841"/>
                </a:lnTo>
                <a:lnTo>
                  <a:pt x="524" y="847"/>
                </a:lnTo>
                <a:lnTo>
                  <a:pt x="523" y="850"/>
                </a:lnTo>
                <a:lnTo>
                  <a:pt x="524" y="852"/>
                </a:lnTo>
                <a:lnTo>
                  <a:pt x="524" y="852"/>
                </a:lnTo>
                <a:close/>
                <a:moveTo>
                  <a:pt x="534" y="852"/>
                </a:moveTo>
                <a:lnTo>
                  <a:pt x="534" y="852"/>
                </a:lnTo>
                <a:lnTo>
                  <a:pt x="535" y="852"/>
                </a:lnTo>
                <a:lnTo>
                  <a:pt x="537" y="850"/>
                </a:lnTo>
                <a:lnTo>
                  <a:pt x="537" y="847"/>
                </a:lnTo>
                <a:lnTo>
                  <a:pt x="537" y="847"/>
                </a:lnTo>
                <a:lnTo>
                  <a:pt x="535" y="849"/>
                </a:lnTo>
                <a:lnTo>
                  <a:pt x="534" y="852"/>
                </a:lnTo>
                <a:lnTo>
                  <a:pt x="534" y="852"/>
                </a:lnTo>
                <a:close/>
                <a:moveTo>
                  <a:pt x="506" y="904"/>
                </a:moveTo>
                <a:lnTo>
                  <a:pt x="506" y="904"/>
                </a:lnTo>
                <a:lnTo>
                  <a:pt x="509" y="898"/>
                </a:lnTo>
                <a:lnTo>
                  <a:pt x="511" y="893"/>
                </a:lnTo>
                <a:lnTo>
                  <a:pt x="512" y="879"/>
                </a:lnTo>
                <a:lnTo>
                  <a:pt x="514" y="853"/>
                </a:lnTo>
                <a:lnTo>
                  <a:pt x="514" y="853"/>
                </a:lnTo>
                <a:lnTo>
                  <a:pt x="512" y="853"/>
                </a:lnTo>
                <a:lnTo>
                  <a:pt x="512" y="853"/>
                </a:lnTo>
                <a:lnTo>
                  <a:pt x="511" y="866"/>
                </a:lnTo>
                <a:lnTo>
                  <a:pt x="509" y="878"/>
                </a:lnTo>
                <a:lnTo>
                  <a:pt x="506" y="892"/>
                </a:lnTo>
                <a:lnTo>
                  <a:pt x="506" y="904"/>
                </a:lnTo>
                <a:lnTo>
                  <a:pt x="506" y="904"/>
                </a:lnTo>
                <a:close/>
                <a:moveTo>
                  <a:pt x="524" y="879"/>
                </a:moveTo>
                <a:lnTo>
                  <a:pt x="524" y="879"/>
                </a:lnTo>
                <a:lnTo>
                  <a:pt x="527" y="875"/>
                </a:lnTo>
                <a:lnTo>
                  <a:pt x="529" y="870"/>
                </a:lnTo>
                <a:lnTo>
                  <a:pt x="531" y="864"/>
                </a:lnTo>
                <a:lnTo>
                  <a:pt x="529" y="860"/>
                </a:lnTo>
                <a:lnTo>
                  <a:pt x="529" y="860"/>
                </a:lnTo>
                <a:lnTo>
                  <a:pt x="526" y="869"/>
                </a:lnTo>
                <a:lnTo>
                  <a:pt x="524" y="875"/>
                </a:lnTo>
                <a:lnTo>
                  <a:pt x="524" y="879"/>
                </a:lnTo>
                <a:lnTo>
                  <a:pt x="524" y="879"/>
                </a:lnTo>
                <a:close/>
                <a:moveTo>
                  <a:pt x="488" y="885"/>
                </a:moveTo>
                <a:lnTo>
                  <a:pt x="488" y="885"/>
                </a:lnTo>
                <a:lnTo>
                  <a:pt x="489" y="884"/>
                </a:lnTo>
                <a:lnTo>
                  <a:pt x="491" y="881"/>
                </a:lnTo>
                <a:lnTo>
                  <a:pt x="488" y="876"/>
                </a:lnTo>
                <a:lnTo>
                  <a:pt x="488" y="876"/>
                </a:lnTo>
                <a:lnTo>
                  <a:pt x="488" y="881"/>
                </a:lnTo>
                <a:lnTo>
                  <a:pt x="488" y="885"/>
                </a:lnTo>
                <a:lnTo>
                  <a:pt x="488" y="885"/>
                </a:lnTo>
                <a:close/>
                <a:moveTo>
                  <a:pt x="479" y="901"/>
                </a:moveTo>
                <a:lnTo>
                  <a:pt x="479" y="901"/>
                </a:lnTo>
                <a:lnTo>
                  <a:pt x="482" y="895"/>
                </a:lnTo>
                <a:lnTo>
                  <a:pt x="483" y="892"/>
                </a:lnTo>
                <a:lnTo>
                  <a:pt x="483" y="887"/>
                </a:lnTo>
                <a:lnTo>
                  <a:pt x="483" y="887"/>
                </a:lnTo>
                <a:lnTo>
                  <a:pt x="480" y="895"/>
                </a:lnTo>
                <a:lnTo>
                  <a:pt x="479" y="898"/>
                </a:lnTo>
                <a:lnTo>
                  <a:pt x="479" y="901"/>
                </a:lnTo>
                <a:lnTo>
                  <a:pt x="479" y="901"/>
                </a:lnTo>
                <a:close/>
                <a:moveTo>
                  <a:pt x="479" y="925"/>
                </a:moveTo>
                <a:lnTo>
                  <a:pt x="479" y="925"/>
                </a:lnTo>
                <a:lnTo>
                  <a:pt x="482" y="919"/>
                </a:lnTo>
                <a:lnTo>
                  <a:pt x="485" y="913"/>
                </a:lnTo>
                <a:lnTo>
                  <a:pt x="486" y="907"/>
                </a:lnTo>
                <a:lnTo>
                  <a:pt x="486" y="899"/>
                </a:lnTo>
                <a:lnTo>
                  <a:pt x="486" y="899"/>
                </a:lnTo>
                <a:lnTo>
                  <a:pt x="483" y="905"/>
                </a:lnTo>
                <a:lnTo>
                  <a:pt x="482" y="911"/>
                </a:lnTo>
                <a:lnTo>
                  <a:pt x="479" y="925"/>
                </a:lnTo>
                <a:lnTo>
                  <a:pt x="479" y="925"/>
                </a:lnTo>
                <a:close/>
              </a:path>
            </a:pathLst>
          </a:custGeom>
          <a:solidFill>
            <a:schemeClr val="bg1"/>
          </a:solidFill>
          <a:ln w="952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6" name="Freeform 1808"/>
          <p:cNvSpPr>
            <a:spLocks noEditPoints="1"/>
          </p:cNvSpPr>
          <p:nvPr/>
        </p:nvSpPr>
        <p:spPr bwMode="auto">
          <a:xfrm>
            <a:off x="4892195" y="3720287"/>
            <a:ext cx="500066" cy="433514"/>
          </a:xfrm>
          <a:custGeom>
            <a:avLst/>
            <a:gdLst/>
            <a:ahLst/>
            <a:cxnLst>
              <a:cxn ang="0">
                <a:pos x="393" y="12"/>
              </a:cxn>
              <a:cxn ang="0">
                <a:pos x="157" y="55"/>
              </a:cxn>
              <a:cxn ang="0">
                <a:pos x="524" y="61"/>
              </a:cxn>
              <a:cxn ang="0">
                <a:pos x="320" y="79"/>
              </a:cxn>
              <a:cxn ang="0">
                <a:pos x="733" y="109"/>
              </a:cxn>
              <a:cxn ang="0">
                <a:pos x="470" y="116"/>
              </a:cxn>
              <a:cxn ang="0">
                <a:pos x="194" y="119"/>
              </a:cxn>
              <a:cxn ang="0">
                <a:pos x="416" y="138"/>
              </a:cxn>
              <a:cxn ang="0">
                <a:pos x="535" y="137"/>
              </a:cxn>
              <a:cxn ang="0">
                <a:pos x="604" y="148"/>
              </a:cxn>
              <a:cxn ang="0">
                <a:pos x="79" y="158"/>
              </a:cxn>
              <a:cxn ang="0">
                <a:pos x="427" y="175"/>
              </a:cxn>
              <a:cxn ang="0">
                <a:pos x="413" y="181"/>
              </a:cxn>
              <a:cxn ang="0">
                <a:pos x="238" y="187"/>
              </a:cxn>
              <a:cxn ang="0">
                <a:pos x="255" y="193"/>
              </a:cxn>
              <a:cxn ang="0">
                <a:pos x="250" y="213"/>
              </a:cxn>
              <a:cxn ang="0">
                <a:pos x="569" y="213"/>
              </a:cxn>
              <a:cxn ang="0">
                <a:pos x="366" y="231"/>
              </a:cxn>
              <a:cxn ang="0">
                <a:pos x="139" y="227"/>
              </a:cxn>
              <a:cxn ang="0">
                <a:pos x="422" y="244"/>
              </a:cxn>
              <a:cxn ang="0">
                <a:pos x="181" y="256"/>
              </a:cxn>
              <a:cxn ang="0">
                <a:pos x="280" y="253"/>
              </a:cxn>
              <a:cxn ang="0">
                <a:pos x="145" y="273"/>
              </a:cxn>
              <a:cxn ang="0">
                <a:pos x="434" y="271"/>
              </a:cxn>
              <a:cxn ang="0">
                <a:pos x="204" y="283"/>
              </a:cxn>
              <a:cxn ang="0">
                <a:pos x="209" y="297"/>
              </a:cxn>
              <a:cxn ang="0">
                <a:pos x="453" y="306"/>
              </a:cxn>
              <a:cxn ang="0">
                <a:pos x="204" y="312"/>
              </a:cxn>
              <a:cxn ang="0">
                <a:pos x="685" y="321"/>
              </a:cxn>
              <a:cxn ang="0">
                <a:pos x="573" y="327"/>
              </a:cxn>
              <a:cxn ang="0">
                <a:pos x="236" y="335"/>
              </a:cxn>
              <a:cxn ang="0">
                <a:pos x="343" y="352"/>
              </a:cxn>
              <a:cxn ang="0">
                <a:pos x="348" y="356"/>
              </a:cxn>
              <a:cxn ang="0">
                <a:pos x="142" y="367"/>
              </a:cxn>
              <a:cxn ang="0">
                <a:pos x="390" y="372"/>
              </a:cxn>
              <a:cxn ang="0">
                <a:pos x="564" y="385"/>
              </a:cxn>
              <a:cxn ang="0">
                <a:pos x="305" y="396"/>
              </a:cxn>
              <a:cxn ang="0">
                <a:pos x="691" y="431"/>
              </a:cxn>
              <a:cxn ang="0">
                <a:pos x="378" y="425"/>
              </a:cxn>
              <a:cxn ang="0">
                <a:pos x="166" y="433"/>
              </a:cxn>
              <a:cxn ang="0">
                <a:pos x="611" y="439"/>
              </a:cxn>
              <a:cxn ang="0">
                <a:pos x="653" y="449"/>
              </a:cxn>
              <a:cxn ang="0">
                <a:pos x="497" y="463"/>
              </a:cxn>
              <a:cxn ang="0">
                <a:pos x="169" y="460"/>
              </a:cxn>
              <a:cxn ang="0">
                <a:pos x="252" y="484"/>
              </a:cxn>
              <a:cxn ang="0">
                <a:pos x="280" y="478"/>
              </a:cxn>
              <a:cxn ang="0">
                <a:pos x="704" y="492"/>
              </a:cxn>
              <a:cxn ang="0">
                <a:pos x="323" y="515"/>
              </a:cxn>
              <a:cxn ang="0">
                <a:pos x="590" y="513"/>
              </a:cxn>
              <a:cxn ang="0">
                <a:pos x="663" y="529"/>
              </a:cxn>
              <a:cxn ang="0">
                <a:pos x="710" y="526"/>
              </a:cxn>
              <a:cxn ang="0">
                <a:pos x="608" y="544"/>
              </a:cxn>
              <a:cxn ang="0">
                <a:pos x="316" y="544"/>
              </a:cxn>
              <a:cxn ang="0">
                <a:pos x="442" y="558"/>
              </a:cxn>
              <a:cxn ang="0">
                <a:pos x="549" y="576"/>
              </a:cxn>
              <a:cxn ang="0">
                <a:pos x="607" y="591"/>
              </a:cxn>
              <a:cxn ang="0">
                <a:pos x="479" y="594"/>
              </a:cxn>
              <a:cxn ang="0">
                <a:pos x="697" y="603"/>
              </a:cxn>
              <a:cxn ang="0">
                <a:pos x="523" y="617"/>
              </a:cxn>
              <a:cxn ang="0">
                <a:pos x="160" y="642"/>
              </a:cxn>
              <a:cxn ang="0">
                <a:pos x="226" y="655"/>
              </a:cxn>
              <a:cxn ang="0">
                <a:pos x="335" y="680"/>
              </a:cxn>
              <a:cxn ang="0">
                <a:pos x="570" y="782"/>
              </a:cxn>
            </a:cxnLst>
            <a:rect l="0" t="0" r="r" b="b"/>
            <a:pathLst>
              <a:path w="806" h="946">
                <a:moveTo>
                  <a:pt x="32" y="161"/>
                </a:moveTo>
                <a:lnTo>
                  <a:pt x="32" y="161"/>
                </a:lnTo>
                <a:lnTo>
                  <a:pt x="32" y="161"/>
                </a:lnTo>
                <a:lnTo>
                  <a:pt x="32" y="158"/>
                </a:lnTo>
                <a:lnTo>
                  <a:pt x="33" y="152"/>
                </a:lnTo>
                <a:lnTo>
                  <a:pt x="40" y="140"/>
                </a:lnTo>
                <a:lnTo>
                  <a:pt x="40" y="140"/>
                </a:lnTo>
                <a:lnTo>
                  <a:pt x="52" y="122"/>
                </a:lnTo>
                <a:lnTo>
                  <a:pt x="52" y="122"/>
                </a:lnTo>
                <a:lnTo>
                  <a:pt x="61" y="105"/>
                </a:lnTo>
                <a:lnTo>
                  <a:pt x="64" y="97"/>
                </a:lnTo>
                <a:lnTo>
                  <a:pt x="69" y="91"/>
                </a:lnTo>
                <a:lnTo>
                  <a:pt x="69" y="91"/>
                </a:lnTo>
                <a:lnTo>
                  <a:pt x="79" y="82"/>
                </a:lnTo>
                <a:lnTo>
                  <a:pt x="91" y="73"/>
                </a:lnTo>
                <a:lnTo>
                  <a:pt x="119" y="59"/>
                </a:lnTo>
                <a:lnTo>
                  <a:pt x="119" y="59"/>
                </a:lnTo>
                <a:lnTo>
                  <a:pt x="146" y="44"/>
                </a:lnTo>
                <a:lnTo>
                  <a:pt x="160" y="38"/>
                </a:lnTo>
                <a:lnTo>
                  <a:pt x="174" y="30"/>
                </a:lnTo>
                <a:lnTo>
                  <a:pt x="174" y="30"/>
                </a:lnTo>
                <a:lnTo>
                  <a:pt x="197" y="23"/>
                </a:lnTo>
                <a:lnTo>
                  <a:pt x="219" y="15"/>
                </a:lnTo>
                <a:lnTo>
                  <a:pt x="245" y="10"/>
                </a:lnTo>
                <a:lnTo>
                  <a:pt x="273" y="9"/>
                </a:lnTo>
                <a:lnTo>
                  <a:pt x="273" y="9"/>
                </a:lnTo>
                <a:lnTo>
                  <a:pt x="288" y="9"/>
                </a:lnTo>
                <a:lnTo>
                  <a:pt x="305" y="7"/>
                </a:lnTo>
                <a:lnTo>
                  <a:pt x="305" y="7"/>
                </a:lnTo>
                <a:lnTo>
                  <a:pt x="317" y="6"/>
                </a:lnTo>
                <a:lnTo>
                  <a:pt x="328" y="4"/>
                </a:lnTo>
                <a:lnTo>
                  <a:pt x="328" y="4"/>
                </a:lnTo>
                <a:lnTo>
                  <a:pt x="340" y="4"/>
                </a:lnTo>
                <a:lnTo>
                  <a:pt x="352" y="4"/>
                </a:lnTo>
                <a:lnTo>
                  <a:pt x="378" y="6"/>
                </a:lnTo>
                <a:lnTo>
                  <a:pt x="378" y="6"/>
                </a:lnTo>
                <a:lnTo>
                  <a:pt x="387" y="6"/>
                </a:lnTo>
                <a:lnTo>
                  <a:pt x="395" y="6"/>
                </a:lnTo>
                <a:lnTo>
                  <a:pt x="395" y="6"/>
                </a:lnTo>
                <a:lnTo>
                  <a:pt x="401" y="4"/>
                </a:lnTo>
                <a:lnTo>
                  <a:pt x="407" y="1"/>
                </a:lnTo>
                <a:lnTo>
                  <a:pt x="407" y="1"/>
                </a:lnTo>
                <a:lnTo>
                  <a:pt x="418" y="0"/>
                </a:lnTo>
                <a:lnTo>
                  <a:pt x="427" y="0"/>
                </a:lnTo>
                <a:lnTo>
                  <a:pt x="447" y="0"/>
                </a:lnTo>
                <a:lnTo>
                  <a:pt x="447" y="0"/>
                </a:lnTo>
                <a:lnTo>
                  <a:pt x="465" y="1"/>
                </a:lnTo>
                <a:lnTo>
                  <a:pt x="483" y="3"/>
                </a:lnTo>
                <a:lnTo>
                  <a:pt x="483" y="3"/>
                </a:lnTo>
                <a:lnTo>
                  <a:pt x="518" y="1"/>
                </a:lnTo>
                <a:lnTo>
                  <a:pt x="518" y="1"/>
                </a:lnTo>
                <a:lnTo>
                  <a:pt x="553" y="3"/>
                </a:lnTo>
                <a:lnTo>
                  <a:pt x="592" y="6"/>
                </a:lnTo>
                <a:lnTo>
                  <a:pt x="592" y="6"/>
                </a:lnTo>
                <a:lnTo>
                  <a:pt x="634" y="9"/>
                </a:lnTo>
                <a:lnTo>
                  <a:pt x="656" y="12"/>
                </a:lnTo>
                <a:lnTo>
                  <a:pt x="665" y="13"/>
                </a:lnTo>
                <a:lnTo>
                  <a:pt x="672" y="18"/>
                </a:lnTo>
                <a:lnTo>
                  <a:pt x="672" y="18"/>
                </a:lnTo>
                <a:lnTo>
                  <a:pt x="680" y="21"/>
                </a:lnTo>
                <a:lnTo>
                  <a:pt x="683" y="24"/>
                </a:lnTo>
                <a:lnTo>
                  <a:pt x="688" y="26"/>
                </a:lnTo>
                <a:lnTo>
                  <a:pt x="688" y="26"/>
                </a:lnTo>
                <a:lnTo>
                  <a:pt x="694" y="26"/>
                </a:lnTo>
                <a:lnTo>
                  <a:pt x="700" y="26"/>
                </a:lnTo>
                <a:lnTo>
                  <a:pt x="706" y="27"/>
                </a:lnTo>
                <a:lnTo>
                  <a:pt x="712" y="29"/>
                </a:lnTo>
                <a:lnTo>
                  <a:pt x="712" y="29"/>
                </a:lnTo>
                <a:lnTo>
                  <a:pt x="720" y="35"/>
                </a:lnTo>
                <a:lnTo>
                  <a:pt x="726" y="42"/>
                </a:lnTo>
                <a:lnTo>
                  <a:pt x="738" y="59"/>
                </a:lnTo>
                <a:lnTo>
                  <a:pt x="738" y="59"/>
                </a:lnTo>
                <a:lnTo>
                  <a:pt x="747" y="76"/>
                </a:lnTo>
                <a:lnTo>
                  <a:pt x="756" y="94"/>
                </a:lnTo>
                <a:lnTo>
                  <a:pt x="762" y="114"/>
                </a:lnTo>
                <a:lnTo>
                  <a:pt x="768" y="135"/>
                </a:lnTo>
                <a:lnTo>
                  <a:pt x="768" y="135"/>
                </a:lnTo>
                <a:lnTo>
                  <a:pt x="773" y="157"/>
                </a:lnTo>
                <a:lnTo>
                  <a:pt x="773" y="157"/>
                </a:lnTo>
                <a:lnTo>
                  <a:pt x="776" y="180"/>
                </a:lnTo>
                <a:lnTo>
                  <a:pt x="776" y="180"/>
                </a:lnTo>
                <a:lnTo>
                  <a:pt x="779" y="189"/>
                </a:lnTo>
                <a:lnTo>
                  <a:pt x="782" y="198"/>
                </a:lnTo>
                <a:lnTo>
                  <a:pt x="782" y="198"/>
                </a:lnTo>
                <a:lnTo>
                  <a:pt x="787" y="213"/>
                </a:lnTo>
                <a:lnTo>
                  <a:pt x="790" y="228"/>
                </a:lnTo>
                <a:lnTo>
                  <a:pt x="794" y="260"/>
                </a:lnTo>
                <a:lnTo>
                  <a:pt x="794" y="260"/>
                </a:lnTo>
                <a:lnTo>
                  <a:pt x="797" y="285"/>
                </a:lnTo>
                <a:lnTo>
                  <a:pt x="802" y="311"/>
                </a:lnTo>
                <a:lnTo>
                  <a:pt x="802" y="311"/>
                </a:lnTo>
                <a:lnTo>
                  <a:pt x="803" y="337"/>
                </a:lnTo>
                <a:lnTo>
                  <a:pt x="805" y="364"/>
                </a:lnTo>
                <a:lnTo>
                  <a:pt x="805" y="364"/>
                </a:lnTo>
                <a:lnTo>
                  <a:pt x="806" y="414"/>
                </a:lnTo>
                <a:lnTo>
                  <a:pt x="808" y="440"/>
                </a:lnTo>
                <a:lnTo>
                  <a:pt x="808" y="466"/>
                </a:lnTo>
                <a:lnTo>
                  <a:pt x="808" y="466"/>
                </a:lnTo>
                <a:lnTo>
                  <a:pt x="808" y="491"/>
                </a:lnTo>
                <a:lnTo>
                  <a:pt x="808" y="503"/>
                </a:lnTo>
                <a:lnTo>
                  <a:pt x="806" y="513"/>
                </a:lnTo>
                <a:lnTo>
                  <a:pt x="806" y="513"/>
                </a:lnTo>
                <a:lnTo>
                  <a:pt x="803" y="526"/>
                </a:lnTo>
                <a:lnTo>
                  <a:pt x="803" y="526"/>
                </a:lnTo>
                <a:lnTo>
                  <a:pt x="802" y="533"/>
                </a:lnTo>
                <a:lnTo>
                  <a:pt x="800" y="541"/>
                </a:lnTo>
                <a:lnTo>
                  <a:pt x="800" y="541"/>
                </a:lnTo>
                <a:lnTo>
                  <a:pt x="793" y="559"/>
                </a:lnTo>
                <a:lnTo>
                  <a:pt x="793" y="559"/>
                </a:lnTo>
                <a:lnTo>
                  <a:pt x="784" y="574"/>
                </a:lnTo>
                <a:lnTo>
                  <a:pt x="784" y="574"/>
                </a:lnTo>
                <a:lnTo>
                  <a:pt x="782" y="579"/>
                </a:lnTo>
                <a:lnTo>
                  <a:pt x="781" y="584"/>
                </a:lnTo>
                <a:lnTo>
                  <a:pt x="781" y="584"/>
                </a:lnTo>
                <a:lnTo>
                  <a:pt x="778" y="588"/>
                </a:lnTo>
                <a:lnTo>
                  <a:pt x="771" y="594"/>
                </a:lnTo>
                <a:lnTo>
                  <a:pt x="759" y="602"/>
                </a:lnTo>
                <a:lnTo>
                  <a:pt x="759" y="602"/>
                </a:lnTo>
                <a:lnTo>
                  <a:pt x="746" y="610"/>
                </a:lnTo>
                <a:lnTo>
                  <a:pt x="732" y="617"/>
                </a:lnTo>
                <a:lnTo>
                  <a:pt x="732" y="617"/>
                </a:lnTo>
                <a:lnTo>
                  <a:pt x="726" y="622"/>
                </a:lnTo>
                <a:lnTo>
                  <a:pt x="720" y="626"/>
                </a:lnTo>
                <a:lnTo>
                  <a:pt x="707" y="635"/>
                </a:lnTo>
                <a:lnTo>
                  <a:pt x="707" y="635"/>
                </a:lnTo>
                <a:lnTo>
                  <a:pt x="694" y="643"/>
                </a:lnTo>
                <a:lnTo>
                  <a:pt x="678" y="651"/>
                </a:lnTo>
                <a:lnTo>
                  <a:pt x="678" y="651"/>
                </a:lnTo>
                <a:lnTo>
                  <a:pt x="665" y="657"/>
                </a:lnTo>
                <a:lnTo>
                  <a:pt x="649" y="663"/>
                </a:lnTo>
                <a:lnTo>
                  <a:pt x="649" y="663"/>
                </a:lnTo>
                <a:lnTo>
                  <a:pt x="633" y="667"/>
                </a:lnTo>
                <a:lnTo>
                  <a:pt x="616" y="671"/>
                </a:lnTo>
                <a:lnTo>
                  <a:pt x="616" y="671"/>
                </a:lnTo>
                <a:lnTo>
                  <a:pt x="613" y="687"/>
                </a:lnTo>
                <a:lnTo>
                  <a:pt x="610" y="707"/>
                </a:lnTo>
                <a:lnTo>
                  <a:pt x="610" y="707"/>
                </a:lnTo>
                <a:lnTo>
                  <a:pt x="607" y="725"/>
                </a:lnTo>
                <a:lnTo>
                  <a:pt x="602" y="742"/>
                </a:lnTo>
                <a:lnTo>
                  <a:pt x="601" y="744"/>
                </a:lnTo>
                <a:lnTo>
                  <a:pt x="601" y="744"/>
                </a:lnTo>
                <a:lnTo>
                  <a:pt x="596" y="754"/>
                </a:lnTo>
                <a:lnTo>
                  <a:pt x="593" y="765"/>
                </a:lnTo>
                <a:lnTo>
                  <a:pt x="593" y="765"/>
                </a:lnTo>
                <a:lnTo>
                  <a:pt x="585" y="791"/>
                </a:lnTo>
                <a:lnTo>
                  <a:pt x="575" y="815"/>
                </a:lnTo>
                <a:lnTo>
                  <a:pt x="575" y="815"/>
                </a:lnTo>
                <a:lnTo>
                  <a:pt x="572" y="826"/>
                </a:lnTo>
                <a:lnTo>
                  <a:pt x="566" y="835"/>
                </a:lnTo>
                <a:lnTo>
                  <a:pt x="563" y="840"/>
                </a:lnTo>
                <a:lnTo>
                  <a:pt x="559" y="843"/>
                </a:lnTo>
                <a:lnTo>
                  <a:pt x="553" y="844"/>
                </a:lnTo>
                <a:lnTo>
                  <a:pt x="549" y="844"/>
                </a:lnTo>
                <a:lnTo>
                  <a:pt x="549" y="844"/>
                </a:lnTo>
                <a:lnTo>
                  <a:pt x="546" y="853"/>
                </a:lnTo>
                <a:lnTo>
                  <a:pt x="543" y="861"/>
                </a:lnTo>
                <a:lnTo>
                  <a:pt x="534" y="875"/>
                </a:lnTo>
                <a:lnTo>
                  <a:pt x="534" y="875"/>
                </a:lnTo>
                <a:lnTo>
                  <a:pt x="527" y="885"/>
                </a:lnTo>
                <a:lnTo>
                  <a:pt x="523" y="890"/>
                </a:lnTo>
                <a:lnTo>
                  <a:pt x="518" y="893"/>
                </a:lnTo>
                <a:lnTo>
                  <a:pt x="518" y="893"/>
                </a:lnTo>
                <a:lnTo>
                  <a:pt x="515" y="901"/>
                </a:lnTo>
                <a:lnTo>
                  <a:pt x="512" y="908"/>
                </a:lnTo>
                <a:lnTo>
                  <a:pt x="508" y="914"/>
                </a:lnTo>
                <a:lnTo>
                  <a:pt x="502" y="921"/>
                </a:lnTo>
                <a:lnTo>
                  <a:pt x="502" y="921"/>
                </a:lnTo>
                <a:lnTo>
                  <a:pt x="499" y="922"/>
                </a:lnTo>
                <a:lnTo>
                  <a:pt x="494" y="921"/>
                </a:lnTo>
                <a:lnTo>
                  <a:pt x="494" y="921"/>
                </a:lnTo>
                <a:lnTo>
                  <a:pt x="491" y="925"/>
                </a:lnTo>
                <a:lnTo>
                  <a:pt x="489" y="930"/>
                </a:lnTo>
                <a:lnTo>
                  <a:pt x="488" y="934"/>
                </a:lnTo>
                <a:lnTo>
                  <a:pt x="483" y="937"/>
                </a:lnTo>
                <a:lnTo>
                  <a:pt x="483" y="937"/>
                </a:lnTo>
                <a:lnTo>
                  <a:pt x="480" y="939"/>
                </a:lnTo>
                <a:lnTo>
                  <a:pt x="476" y="940"/>
                </a:lnTo>
                <a:lnTo>
                  <a:pt x="476" y="940"/>
                </a:lnTo>
                <a:lnTo>
                  <a:pt x="470" y="945"/>
                </a:lnTo>
                <a:lnTo>
                  <a:pt x="465" y="946"/>
                </a:lnTo>
                <a:lnTo>
                  <a:pt x="462" y="948"/>
                </a:lnTo>
                <a:lnTo>
                  <a:pt x="462" y="948"/>
                </a:lnTo>
                <a:lnTo>
                  <a:pt x="462" y="936"/>
                </a:lnTo>
                <a:lnTo>
                  <a:pt x="463" y="924"/>
                </a:lnTo>
                <a:lnTo>
                  <a:pt x="463" y="924"/>
                </a:lnTo>
                <a:lnTo>
                  <a:pt x="466" y="918"/>
                </a:lnTo>
                <a:lnTo>
                  <a:pt x="470" y="910"/>
                </a:lnTo>
                <a:lnTo>
                  <a:pt x="470" y="910"/>
                </a:lnTo>
                <a:lnTo>
                  <a:pt x="471" y="904"/>
                </a:lnTo>
                <a:lnTo>
                  <a:pt x="473" y="896"/>
                </a:lnTo>
                <a:lnTo>
                  <a:pt x="473" y="896"/>
                </a:lnTo>
                <a:lnTo>
                  <a:pt x="474" y="890"/>
                </a:lnTo>
                <a:lnTo>
                  <a:pt x="477" y="884"/>
                </a:lnTo>
                <a:lnTo>
                  <a:pt x="482" y="878"/>
                </a:lnTo>
                <a:lnTo>
                  <a:pt x="483" y="872"/>
                </a:lnTo>
                <a:lnTo>
                  <a:pt x="483" y="872"/>
                </a:lnTo>
                <a:lnTo>
                  <a:pt x="483" y="857"/>
                </a:lnTo>
                <a:lnTo>
                  <a:pt x="485" y="841"/>
                </a:lnTo>
                <a:lnTo>
                  <a:pt x="486" y="826"/>
                </a:lnTo>
                <a:lnTo>
                  <a:pt x="486" y="811"/>
                </a:lnTo>
                <a:lnTo>
                  <a:pt x="486" y="811"/>
                </a:lnTo>
                <a:lnTo>
                  <a:pt x="486" y="800"/>
                </a:lnTo>
                <a:lnTo>
                  <a:pt x="485" y="789"/>
                </a:lnTo>
                <a:lnTo>
                  <a:pt x="477" y="768"/>
                </a:lnTo>
                <a:lnTo>
                  <a:pt x="470" y="748"/>
                </a:lnTo>
                <a:lnTo>
                  <a:pt x="460" y="730"/>
                </a:lnTo>
                <a:lnTo>
                  <a:pt x="460" y="730"/>
                </a:lnTo>
                <a:lnTo>
                  <a:pt x="456" y="727"/>
                </a:lnTo>
                <a:lnTo>
                  <a:pt x="453" y="722"/>
                </a:lnTo>
                <a:lnTo>
                  <a:pt x="445" y="713"/>
                </a:lnTo>
                <a:lnTo>
                  <a:pt x="439" y="703"/>
                </a:lnTo>
                <a:lnTo>
                  <a:pt x="433" y="695"/>
                </a:lnTo>
                <a:lnTo>
                  <a:pt x="433" y="695"/>
                </a:lnTo>
                <a:lnTo>
                  <a:pt x="425" y="690"/>
                </a:lnTo>
                <a:lnTo>
                  <a:pt x="422" y="690"/>
                </a:lnTo>
                <a:lnTo>
                  <a:pt x="418" y="690"/>
                </a:lnTo>
                <a:lnTo>
                  <a:pt x="418" y="690"/>
                </a:lnTo>
                <a:lnTo>
                  <a:pt x="418" y="687"/>
                </a:lnTo>
                <a:lnTo>
                  <a:pt x="415" y="686"/>
                </a:lnTo>
                <a:lnTo>
                  <a:pt x="415" y="686"/>
                </a:lnTo>
                <a:lnTo>
                  <a:pt x="409" y="686"/>
                </a:lnTo>
                <a:lnTo>
                  <a:pt x="401" y="686"/>
                </a:lnTo>
                <a:lnTo>
                  <a:pt x="395" y="684"/>
                </a:lnTo>
                <a:lnTo>
                  <a:pt x="389" y="683"/>
                </a:lnTo>
                <a:lnTo>
                  <a:pt x="389" y="683"/>
                </a:lnTo>
                <a:lnTo>
                  <a:pt x="384" y="686"/>
                </a:lnTo>
                <a:lnTo>
                  <a:pt x="380" y="689"/>
                </a:lnTo>
                <a:lnTo>
                  <a:pt x="380" y="689"/>
                </a:lnTo>
                <a:lnTo>
                  <a:pt x="369" y="690"/>
                </a:lnTo>
                <a:lnTo>
                  <a:pt x="358" y="689"/>
                </a:lnTo>
                <a:lnTo>
                  <a:pt x="337" y="686"/>
                </a:lnTo>
                <a:lnTo>
                  <a:pt x="337" y="686"/>
                </a:lnTo>
                <a:lnTo>
                  <a:pt x="297" y="687"/>
                </a:lnTo>
                <a:lnTo>
                  <a:pt x="276" y="687"/>
                </a:lnTo>
                <a:lnTo>
                  <a:pt x="255" y="686"/>
                </a:lnTo>
                <a:lnTo>
                  <a:pt x="255" y="686"/>
                </a:lnTo>
                <a:lnTo>
                  <a:pt x="242" y="684"/>
                </a:lnTo>
                <a:lnTo>
                  <a:pt x="232" y="683"/>
                </a:lnTo>
                <a:lnTo>
                  <a:pt x="207" y="677"/>
                </a:lnTo>
                <a:lnTo>
                  <a:pt x="207" y="677"/>
                </a:lnTo>
                <a:lnTo>
                  <a:pt x="186" y="671"/>
                </a:lnTo>
                <a:lnTo>
                  <a:pt x="165" y="664"/>
                </a:lnTo>
                <a:lnTo>
                  <a:pt x="165" y="664"/>
                </a:lnTo>
                <a:lnTo>
                  <a:pt x="148" y="658"/>
                </a:lnTo>
                <a:lnTo>
                  <a:pt x="131" y="654"/>
                </a:lnTo>
                <a:lnTo>
                  <a:pt x="117" y="648"/>
                </a:lnTo>
                <a:lnTo>
                  <a:pt x="104" y="642"/>
                </a:lnTo>
                <a:lnTo>
                  <a:pt x="104" y="642"/>
                </a:lnTo>
                <a:lnTo>
                  <a:pt x="96" y="634"/>
                </a:lnTo>
                <a:lnTo>
                  <a:pt x="88" y="626"/>
                </a:lnTo>
                <a:lnTo>
                  <a:pt x="88" y="626"/>
                </a:lnTo>
                <a:lnTo>
                  <a:pt x="73" y="613"/>
                </a:lnTo>
                <a:lnTo>
                  <a:pt x="73" y="613"/>
                </a:lnTo>
                <a:lnTo>
                  <a:pt x="59" y="599"/>
                </a:lnTo>
                <a:lnTo>
                  <a:pt x="59" y="599"/>
                </a:lnTo>
                <a:lnTo>
                  <a:pt x="53" y="591"/>
                </a:lnTo>
                <a:lnTo>
                  <a:pt x="47" y="584"/>
                </a:lnTo>
                <a:lnTo>
                  <a:pt x="47" y="584"/>
                </a:lnTo>
                <a:lnTo>
                  <a:pt x="44" y="577"/>
                </a:lnTo>
                <a:lnTo>
                  <a:pt x="43" y="573"/>
                </a:lnTo>
                <a:lnTo>
                  <a:pt x="43" y="573"/>
                </a:lnTo>
                <a:lnTo>
                  <a:pt x="35" y="553"/>
                </a:lnTo>
                <a:lnTo>
                  <a:pt x="35" y="553"/>
                </a:lnTo>
                <a:lnTo>
                  <a:pt x="30" y="545"/>
                </a:lnTo>
                <a:lnTo>
                  <a:pt x="30" y="545"/>
                </a:lnTo>
                <a:lnTo>
                  <a:pt x="29" y="541"/>
                </a:lnTo>
                <a:lnTo>
                  <a:pt x="29" y="535"/>
                </a:lnTo>
                <a:lnTo>
                  <a:pt x="29" y="535"/>
                </a:lnTo>
                <a:lnTo>
                  <a:pt x="23" y="513"/>
                </a:lnTo>
                <a:lnTo>
                  <a:pt x="23" y="513"/>
                </a:lnTo>
                <a:lnTo>
                  <a:pt x="20" y="492"/>
                </a:lnTo>
                <a:lnTo>
                  <a:pt x="20" y="492"/>
                </a:lnTo>
                <a:lnTo>
                  <a:pt x="18" y="483"/>
                </a:lnTo>
                <a:lnTo>
                  <a:pt x="18" y="483"/>
                </a:lnTo>
                <a:lnTo>
                  <a:pt x="18" y="478"/>
                </a:lnTo>
                <a:lnTo>
                  <a:pt x="18" y="474"/>
                </a:lnTo>
                <a:lnTo>
                  <a:pt x="18" y="474"/>
                </a:lnTo>
                <a:lnTo>
                  <a:pt x="15" y="468"/>
                </a:lnTo>
                <a:lnTo>
                  <a:pt x="14" y="463"/>
                </a:lnTo>
                <a:lnTo>
                  <a:pt x="14" y="463"/>
                </a:lnTo>
                <a:lnTo>
                  <a:pt x="12" y="459"/>
                </a:lnTo>
                <a:lnTo>
                  <a:pt x="12" y="454"/>
                </a:lnTo>
                <a:lnTo>
                  <a:pt x="12" y="443"/>
                </a:lnTo>
                <a:lnTo>
                  <a:pt x="12" y="443"/>
                </a:lnTo>
                <a:lnTo>
                  <a:pt x="11" y="439"/>
                </a:lnTo>
                <a:lnTo>
                  <a:pt x="8" y="434"/>
                </a:lnTo>
                <a:lnTo>
                  <a:pt x="8" y="434"/>
                </a:lnTo>
                <a:lnTo>
                  <a:pt x="8" y="424"/>
                </a:lnTo>
                <a:lnTo>
                  <a:pt x="6" y="411"/>
                </a:lnTo>
                <a:lnTo>
                  <a:pt x="6" y="399"/>
                </a:lnTo>
                <a:lnTo>
                  <a:pt x="3" y="387"/>
                </a:lnTo>
                <a:lnTo>
                  <a:pt x="3" y="387"/>
                </a:lnTo>
                <a:lnTo>
                  <a:pt x="5" y="384"/>
                </a:lnTo>
                <a:lnTo>
                  <a:pt x="8" y="381"/>
                </a:lnTo>
                <a:lnTo>
                  <a:pt x="8" y="381"/>
                </a:lnTo>
                <a:lnTo>
                  <a:pt x="6" y="370"/>
                </a:lnTo>
                <a:lnTo>
                  <a:pt x="6" y="359"/>
                </a:lnTo>
                <a:lnTo>
                  <a:pt x="6" y="341"/>
                </a:lnTo>
                <a:lnTo>
                  <a:pt x="6" y="341"/>
                </a:lnTo>
                <a:lnTo>
                  <a:pt x="3" y="329"/>
                </a:lnTo>
                <a:lnTo>
                  <a:pt x="0" y="315"/>
                </a:lnTo>
                <a:lnTo>
                  <a:pt x="0" y="315"/>
                </a:lnTo>
                <a:lnTo>
                  <a:pt x="0" y="297"/>
                </a:lnTo>
                <a:lnTo>
                  <a:pt x="1" y="277"/>
                </a:lnTo>
                <a:lnTo>
                  <a:pt x="5" y="257"/>
                </a:lnTo>
                <a:lnTo>
                  <a:pt x="8" y="237"/>
                </a:lnTo>
                <a:lnTo>
                  <a:pt x="8" y="237"/>
                </a:lnTo>
                <a:lnTo>
                  <a:pt x="15" y="199"/>
                </a:lnTo>
                <a:lnTo>
                  <a:pt x="21" y="183"/>
                </a:lnTo>
                <a:lnTo>
                  <a:pt x="27" y="166"/>
                </a:lnTo>
                <a:lnTo>
                  <a:pt x="27" y="166"/>
                </a:lnTo>
                <a:lnTo>
                  <a:pt x="30" y="164"/>
                </a:lnTo>
                <a:lnTo>
                  <a:pt x="32" y="161"/>
                </a:lnTo>
                <a:lnTo>
                  <a:pt x="32" y="161"/>
                </a:lnTo>
                <a:close/>
                <a:moveTo>
                  <a:pt x="32" y="163"/>
                </a:moveTo>
                <a:lnTo>
                  <a:pt x="32" y="163"/>
                </a:lnTo>
                <a:lnTo>
                  <a:pt x="35" y="163"/>
                </a:lnTo>
                <a:lnTo>
                  <a:pt x="37" y="164"/>
                </a:lnTo>
                <a:lnTo>
                  <a:pt x="37" y="164"/>
                </a:lnTo>
                <a:lnTo>
                  <a:pt x="38" y="158"/>
                </a:lnTo>
                <a:lnTo>
                  <a:pt x="41" y="152"/>
                </a:lnTo>
                <a:lnTo>
                  <a:pt x="43" y="146"/>
                </a:lnTo>
                <a:lnTo>
                  <a:pt x="44" y="141"/>
                </a:lnTo>
                <a:lnTo>
                  <a:pt x="44" y="141"/>
                </a:lnTo>
                <a:lnTo>
                  <a:pt x="38" y="151"/>
                </a:lnTo>
                <a:lnTo>
                  <a:pt x="32" y="163"/>
                </a:lnTo>
                <a:lnTo>
                  <a:pt x="32" y="163"/>
                </a:lnTo>
                <a:close/>
                <a:moveTo>
                  <a:pt x="338" y="13"/>
                </a:moveTo>
                <a:lnTo>
                  <a:pt x="338" y="13"/>
                </a:lnTo>
                <a:lnTo>
                  <a:pt x="340" y="16"/>
                </a:lnTo>
                <a:lnTo>
                  <a:pt x="338" y="19"/>
                </a:lnTo>
                <a:lnTo>
                  <a:pt x="338" y="19"/>
                </a:lnTo>
                <a:lnTo>
                  <a:pt x="393" y="12"/>
                </a:lnTo>
                <a:lnTo>
                  <a:pt x="393" y="12"/>
                </a:lnTo>
                <a:lnTo>
                  <a:pt x="381" y="10"/>
                </a:lnTo>
                <a:lnTo>
                  <a:pt x="367" y="10"/>
                </a:lnTo>
                <a:lnTo>
                  <a:pt x="354" y="12"/>
                </a:lnTo>
                <a:lnTo>
                  <a:pt x="338" y="13"/>
                </a:lnTo>
                <a:lnTo>
                  <a:pt x="338" y="13"/>
                </a:lnTo>
                <a:close/>
                <a:moveTo>
                  <a:pt x="213" y="23"/>
                </a:moveTo>
                <a:lnTo>
                  <a:pt x="213" y="23"/>
                </a:lnTo>
                <a:lnTo>
                  <a:pt x="242" y="19"/>
                </a:lnTo>
                <a:lnTo>
                  <a:pt x="256" y="18"/>
                </a:lnTo>
                <a:lnTo>
                  <a:pt x="270" y="13"/>
                </a:lnTo>
                <a:lnTo>
                  <a:pt x="270" y="13"/>
                </a:lnTo>
                <a:lnTo>
                  <a:pt x="242" y="16"/>
                </a:lnTo>
                <a:lnTo>
                  <a:pt x="227" y="19"/>
                </a:lnTo>
                <a:lnTo>
                  <a:pt x="213" y="23"/>
                </a:lnTo>
                <a:lnTo>
                  <a:pt x="213" y="23"/>
                </a:lnTo>
                <a:close/>
                <a:moveTo>
                  <a:pt x="277" y="19"/>
                </a:moveTo>
                <a:lnTo>
                  <a:pt x="277" y="19"/>
                </a:lnTo>
                <a:lnTo>
                  <a:pt x="279" y="23"/>
                </a:lnTo>
                <a:lnTo>
                  <a:pt x="279" y="26"/>
                </a:lnTo>
                <a:lnTo>
                  <a:pt x="277" y="29"/>
                </a:lnTo>
                <a:lnTo>
                  <a:pt x="277" y="30"/>
                </a:lnTo>
                <a:lnTo>
                  <a:pt x="277" y="30"/>
                </a:lnTo>
                <a:lnTo>
                  <a:pt x="297" y="27"/>
                </a:lnTo>
                <a:lnTo>
                  <a:pt x="306" y="27"/>
                </a:lnTo>
                <a:lnTo>
                  <a:pt x="314" y="24"/>
                </a:lnTo>
                <a:lnTo>
                  <a:pt x="314" y="24"/>
                </a:lnTo>
                <a:lnTo>
                  <a:pt x="308" y="24"/>
                </a:lnTo>
                <a:lnTo>
                  <a:pt x="306" y="23"/>
                </a:lnTo>
                <a:lnTo>
                  <a:pt x="303" y="21"/>
                </a:lnTo>
                <a:lnTo>
                  <a:pt x="303" y="21"/>
                </a:lnTo>
                <a:lnTo>
                  <a:pt x="305" y="19"/>
                </a:lnTo>
                <a:lnTo>
                  <a:pt x="306" y="16"/>
                </a:lnTo>
                <a:lnTo>
                  <a:pt x="309" y="15"/>
                </a:lnTo>
                <a:lnTo>
                  <a:pt x="314" y="15"/>
                </a:lnTo>
                <a:lnTo>
                  <a:pt x="314" y="15"/>
                </a:lnTo>
                <a:lnTo>
                  <a:pt x="305" y="15"/>
                </a:lnTo>
                <a:lnTo>
                  <a:pt x="296" y="16"/>
                </a:lnTo>
                <a:lnTo>
                  <a:pt x="287" y="18"/>
                </a:lnTo>
                <a:lnTo>
                  <a:pt x="277" y="19"/>
                </a:lnTo>
                <a:lnTo>
                  <a:pt x="277" y="19"/>
                </a:lnTo>
                <a:close/>
                <a:moveTo>
                  <a:pt x="625" y="15"/>
                </a:moveTo>
                <a:lnTo>
                  <a:pt x="625" y="15"/>
                </a:lnTo>
                <a:lnTo>
                  <a:pt x="627" y="16"/>
                </a:lnTo>
                <a:lnTo>
                  <a:pt x="625" y="19"/>
                </a:lnTo>
                <a:lnTo>
                  <a:pt x="625" y="19"/>
                </a:lnTo>
                <a:lnTo>
                  <a:pt x="634" y="19"/>
                </a:lnTo>
                <a:lnTo>
                  <a:pt x="643" y="21"/>
                </a:lnTo>
                <a:lnTo>
                  <a:pt x="651" y="21"/>
                </a:lnTo>
                <a:lnTo>
                  <a:pt x="654" y="21"/>
                </a:lnTo>
                <a:lnTo>
                  <a:pt x="657" y="19"/>
                </a:lnTo>
                <a:lnTo>
                  <a:pt x="657" y="19"/>
                </a:lnTo>
                <a:lnTo>
                  <a:pt x="642" y="15"/>
                </a:lnTo>
                <a:lnTo>
                  <a:pt x="633" y="15"/>
                </a:lnTo>
                <a:lnTo>
                  <a:pt x="625" y="15"/>
                </a:lnTo>
                <a:lnTo>
                  <a:pt x="625" y="15"/>
                </a:lnTo>
                <a:close/>
                <a:moveTo>
                  <a:pt x="322" y="19"/>
                </a:moveTo>
                <a:lnTo>
                  <a:pt x="322" y="19"/>
                </a:lnTo>
                <a:lnTo>
                  <a:pt x="325" y="19"/>
                </a:lnTo>
                <a:lnTo>
                  <a:pt x="328" y="19"/>
                </a:lnTo>
                <a:lnTo>
                  <a:pt x="331" y="18"/>
                </a:lnTo>
                <a:lnTo>
                  <a:pt x="332" y="16"/>
                </a:lnTo>
                <a:lnTo>
                  <a:pt x="332" y="16"/>
                </a:lnTo>
                <a:lnTo>
                  <a:pt x="326" y="16"/>
                </a:lnTo>
                <a:lnTo>
                  <a:pt x="322" y="19"/>
                </a:lnTo>
                <a:lnTo>
                  <a:pt x="322" y="19"/>
                </a:lnTo>
                <a:close/>
                <a:moveTo>
                  <a:pt x="404" y="21"/>
                </a:moveTo>
                <a:lnTo>
                  <a:pt x="404" y="21"/>
                </a:lnTo>
                <a:lnTo>
                  <a:pt x="407" y="21"/>
                </a:lnTo>
                <a:lnTo>
                  <a:pt x="410" y="19"/>
                </a:lnTo>
                <a:lnTo>
                  <a:pt x="410" y="19"/>
                </a:lnTo>
                <a:lnTo>
                  <a:pt x="407" y="19"/>
                </a:lnTo>
                <a:lnTo>
                  <a:pt x="406" y="21"/>
                </a:lnTo>
                <a:lnTo>
                  <a:pt x="404" y="21"/>
                </a:lnTo>
                <a:lnTo>
                  <a:pt x="404" y="21"/>
                </a:lnTo>
                <a:close/>
                <a:moveTo>
                  <a:pt x="421" y="21"/>
                </a:moveTo>
                <a:lnTo>
                  <a:pt x="421" y="21"/>
                </a:lnTo>
                <a:lnTo>
                  <a:pt x="421" y="23"/>
                </a:lnTo>
                <a:lnTo>
                  <a:pt x="422" y="23"/>
                </a:lnTo>
                <a:lnTo>
                  <a:pt x="422" y="23"/>
                </a:lnTo>
                <a:lnTo>
                  <a:pt x="428" y="21"/>
                </a:lnTo>
                <a:lnTo>
                  <a:pt x="433" y="23"/>
                </a:lnTo>
                <a:lnTo>
                  <a:pt x="439" y="23"/>
                </a:lnTo>
                <a:lnTo>
                  <a:pt x="444" y="21"/>
                </a:lnTo>
                <a:lnTo>
                  <a:pt x="444" y="21"/>
                </a:lnTo>
                <a:lnTo>
                  <a:pt x="421" y="21"/>
                </a:lnTo>
                <a:lnTo>
                  <a:pt x="421" y="21"/>
                </a:lnTo>
                <a:close/>
                <a:moveTo>
                  <a:pt x="445" y="21"/>
                </a:moveTo>
                <a:lnTo>
                  <a:pt x="445" y="21"/>
                </a:lnTo>
                <a:lnTo>
                  <a:pt x="450" y="21"/>
                </a:lnTo>
                <a:lnTo>
                  <a:pt x="453" y="21"/>
                </a:lnTo>
                <a:lnTo>
                  <a:pt x="454" y="19"/>
                </a:lnTo>
                <a:lnTo>
                  <a:pt x="454" y="19"/>
                </a:lnTo>
                <a:lnTo>
                  <a:pt x="448" y="21"/>
                </a:lnTo>
                <a:lnTo>
                  <a:pt x="447" y="21"/>
                </a:lnTo>
                <a:lnTo>
                  <a:pt x="445" y="21"/>
                </a:lnTo>
                <a:lnTo>
                  <a:pt x="445" y="21"/>
                </a:lnTo>
                <a:close/>
                <a:moveTo>
                  <a:pt x="216" y="32"/>
                </a:moveTo>
                <a:lnTo>
                  <a:pt x="216" y="32"/>
                </a:lnTo>
                <a:lnTo>
                  <a:pt x="218" y="32"/>
                </a:lnTo>
                <a:lnTo>
                  <a:pt x="218" y="32"/>
                </a:lnTo>
                <a:lnTo>
                  <a:pt x="218" y="32"/>
                </a:lnTo>
                <a:lnTo>
                  <a:pt x="192" y="41"/>
                </a:lnTo>
                <a:lnTo>
                  <a:pt x="180" y="47"/>
                </a:lnTo>
                <a:lnTo>
                  <a:pt x="168" y="55"/>
                </a:lnTo>
                <a:lnTo>
                  <a:pt x="168" y="55"/>
                </a:lnTo>
                <a:lnTo>
                  <a:pt x="180" y="53"/>
                </a:lnTo>
                <a:lnTo>
                  <a:pt x="191" y="50"/>
                </a:lnTo>
                <a:lnTo>
                  <a:pt x="191" y="50"/>
                </a:lnTo>
                <a:lnTo>
                  <a:pt x="215" y="44"/>
                </a:lnTo>
                <a:lnTo>
                  <a:pt x="215" y="44"/>
                </a:lnTo>
                <a:lnTo>
                  <a:pt x="245" y="36"/>
                </a:lnTo>
                <a:lnTo>
                  <a:pt x="261" y="32"/>
                </a:lnTo>
                <a:lnTo>
                  <a:pt x="267" y="29"/>
                </a:lnTo>
                <a:lnTo>
                  <a:pt x="273" y="26"/>
                </a:lnTo>
                <a:lnTo>
                  <a:pt x="273" y="26"/>
                </a:lnTo>
                <a:lnTo>
                  <a:pt x="264" y="24"/>
                </a:lnTo>
                <a:lnTo>
                  <a:pt x="255" y="24"/>
                </a:lnTo>
                <a:lnTo>
                  <a:pt x="245" y="27"/>
                </a:lnTo>
                <a:lnTo>
                  <a:pt x="239" y="30"/>
                </a:lnTo>
                <a:lnTo>
                  <a:pt x="239" y="30"/>
                </a:lnTo>
                <a:lnTo>
                  <a:pt x="239" y="30"/>
                </a:lnTo>
                <a:lnTo>
                  <a:pt x="239" y="30"/>
                </a:lnTo>
                <a:lnTo>
                  <a:pt x="239" y="29"/>
                </a:lnTo>
                <a:lnTo>
                  <a:pt x="239" y="29"/>
                </a:lnTo>
                <a:lnTo>
                  <a:pt x="233" y="29"/>
                </a:lnTo>
                <a:lnTo>
                  <a:pt x="227" y="30"/>
                </a:lnTo>
                <a:lnTo>
                  <a:pt x="223" y="32"/>
                </a:lnTo>
                <a:lnTo>
                  <a:pt x="216" y="32"/>
                </a:lnTo>
                <a:lnTo>
                  <a:pt x="216" y="32"/>
                </a:lnTo>
                <a:close/>
                <a:moveTo>
                  <a:pt x="450" y="29"/>
                </a:moveTo>
                <a:lnTo>
                  <a:pt x="450" y="29"/>
                </a:lnTo>
                <a:lnTo>
                  <a:pt x="450" y="27"/>
                </a:lnTo>
                <a:lnTo>
                  <a:pt x="447" y="26"/>
                </a:lnTo>
                <a:lnTo>
                  <a:pt x="445" y="26"/>
                </a:lnTo>
                <a:lnTo>
                  <a:pt x="444" y="27"/>
                </a:lnTo>
                <a:lnTo>
                  <a:pt x="444" y="27"/>
                </a:lnTo>
                <a:lnTo>
                  <a:pt x="447" y="29"/>
                </a:lnTo>
                <a:lnTo>
                  <a:pt x="450" y="30"/>
                </a:lnTo>
                <a:lnTo>
                  <a:pt x="459" y="30"/>
                </a:lnTo>
                <a:lnTo>
                  <a:pt x="459" y="30"/>
                </a:lnTo>
                <a:lnTo>
                  <a:pt x="465" y="32"/>
                </a:lnTo>
                <a:lnTo>
                  <a:pt x="470" y="30"/>
                </a:lnTo>
                <a:lnTo>
                  <a:pt x="476" y="29"/>
                </a:lnTo>
                <a:lnTo>
                  <a:pt x="480" y="26"/>
                </a:lnTo>
                <a:lnTo>
                  <a:pt x="480" y="26"/>
                </a:lnTo>
                <a:lnTo>
                  <a:pt x="465" y="26"/>
                </a:lnTo>
                <a:lnTo>
                  <a:pt x="450" y="29"/>
                </a:lnTo>
                <a:lnTo>
                  <a:pt x="450" y="29"/>
                </a:lnTo>
                <a:close/>
                <a:moveTo>
                  <a:pt x="506" y="27"/>
                </a:moveTo>
                <a:lnTo>
                  <a:pt x="506" y="27"/>
                </a:lnTo>
                <a:lnTo>
                  <a:pt x="497" y="27"/>
                </a:lnTo>
                <a:lnTo>
                  <a:pt x="488" y="29"/>
                </a:lnTo>
                <a:lnTo>
                  <a:pt x="471" y="35"/>
                </a:lnTo>
                <a:lnTo>
                  <a:pt x="471" y="35"/>
                </a:lnTo>
                <a:lnTo>
                  <a:pt x="512" y="39"/>
                </a:lnTo>
                <a:lnTo>
                  <a:pt x="535" y="41"/>
                </a:lnTo>
                <a:lnTo>
                  <a:pt x="558" y="39"/>
                </a:lnTo>
                <a:lnTo>
                  <a:pt x="558" y="39"/>
                </a:lnTo>
                <a:lnTo>
                  <a:pt x="561" y="36"/>
                </a:lnTo>
                <a:lnTo>
                  <a:pt x="563" y="33"/>
                </a:lnTo>
                <a:lnTo>
                  <a:pt x="563" y="33"/>
                </a:lnTo>
                <a:lnTo>
                  <a:pt x="549" y="33"/>
                </a:lnTo>
                <a:lnTo>
                  <a:pt x="534" y="30"/>
                </a:lnTo>
                <a:lnTo>
                  <a:pt x="520" y="29"/>
                </a:lnTo>
                <a:lnTo>
                  <a:pt x="506" y="27"/>
                </a:lnTo>
                <a:lnTo>
                  <a:pt x="506" y="27"/>
                </a:lnTo>
                <a:close/>
                <a:moveTo>
                  <a:pt x="610" y="30"/>
                </a:moveTo>
                <a:lnTo>
                  <a:pt x="610" y="30"/>
                </a:lnTo>
                <a:lnTo>
                  <a:pt x="581" y="27"/>
                </a:lnTo>
                <a:lnTo>
                  <a:pt x="567" y="26"/>
                </a:lnTo>
                <a:lnTo>
                  <a:pt x="552" y="27"/>
                </a:lnTo>
                <a:lnTo>
                  <a:pt x="552" y="27"/>
                </a:lnTo>
                <a:lnTo>
                  <a:pt x="581" y="30"/>
                </a:lnTo>
                <a:lnTo>
                  <a:pt x="596" y="30"/>
                </a:lnTo>
                <a:lnTo>
                  <a:pt x="610" y="30"/>
                </a:lnTo>
                <a:lnTo>
                  <a:pt x="610" y="30"/>
                </a:lnTo>
                <a:close/>
                <a:moveTo>
                  <a:pt x="165" y="42"/>
                </a:moveTo>
                <a:lnTo>
                  <a:pt x="165" y="42"/>
                </a:lnTo>
                <a:lnTo>
                  <a:pt x="186" y="36"/>
                </a:lnTo>
                <a:lnTo>
                  <a:pt x="207" y="29"/>
                </a:lnTo>
                <a:lnTo>
                  <a:pt x="207" y="29"/>
                </a:lnTo>
                <a:lnTo>
                  <a:pt x="184" y="35"/>
                </a:lnTo>
                <a:lnTo>
                  <a:pt x="174" y="38"/>
                </a:lnTo>
                <a:lnTo>
                  <a:pt x="165" y="42"/>
                </a:lnTo>
                <a:lnTo>
                  <a:pt x="165" y="42"/>
                </a:lnTo>
                <a:close/>
                <a:moveTo>
                  <a:pt x="424" y="33"/>
                </a:moveTo>
                <a:lnTo>
                  <a:pt x="424" y="33"/>
                </a:lnTo>
                <a:lnTo>
                  <a:pt x="425" y="35"/>
                </a:lnTo>
                <a:lnTo>
                  <a:pt x="427" y="33"/>
                </a:lnTo>
                <a:lnTo>
                  <a:pt x="430" y="32"/>
                </a:lnTo>
                <a:lnTo>
                  <a:pt x="430" y="32"/>
                </a:lnTo>
                <a:lnTo>
                  <a:pt x="425" y="32"/>
                </a:lnTo>
                <a:lnTo>
                  <a:pt x="424" y="33"/>
                </a:lnTo>
                <a:lnTo>
                  <a:pt x="424" y="33"/>
                </a:lnTo>
                <a:close/>
                <a:moveTo>
                  <a:pt x="258" y="39"/>
                </a:moveTo>
                <a:lnTo>
                  <a:pt x="258" y="39"/>
                </a:lnTo>
                <a:lnTo>
                  <a:pt x="274" y="38"/>
                </a:lnTo>
                <a:lnTo>
                  <a:pt x="284" y="36"/>
                </a:lnTo>
                <a:lnTo>
                  <a:pt x="291" y="33"/>
                </a:lnTo>
                <a:lnTo>
                  <a:pt x="291" y="33"/>
                </a:lnTo>
                <a:lnTo>
                  <a:pt x="273" y="35"/>
                </a:lnTo>
                <a:lnTo>
                  <a:pt x="264" y="36"/>
                </a:lnTo>
                <a:lnTo>
                  <a:pt x="258" y="39"/>
                </a:lnTo>
                <a:lnTo>
                  <a:pt x="258" y="39"/>
                </a:lnTo>
                <a:close/>
                <a:moveTo>
                  <a:pt x="416" y="35"/>
                </a:moveTo>
                <a:lnTo>
                  <a:pt x="416" y="35"/>
                </a:lnTo>
                <a:lnTo>
                  <a:pt x="421" y="35"/>
                </a:lnTo>
                <a:lnTo>
                  <a:pt x="422" y="35"/>
                </a:lnTo>
                <a:lnTo>
                  <a:pt x="422" y="33"/>
                </a:lnTo>
                <a:lnTo>
                  <a:pt x="422" y="33"/>
                </a:lnTo>
                <a:lnTo>
                  <a:pt x="419" y="33"/>
                </a:lnTo>
                <a:lnTo>
                  <a:pt x="416" y="35"/>
                </a:lnTo>
                <a:lnTo>
                  <a:pt x="416" y="35"/>
                </a:lnTo>
                <a:close/>
                <a:moveTo>
                  <a:pt x="698" y="42"/>
                </a:moveTo>
                <a:lnTo>
                  <a:pt x="698" y="42"/>
                </a:lnTo>
                <a:lnTo>
                  <a:pt x="694" y="38"/>
                </a:lnTo>
                <a:lnTo>
                  <a:pt x="691" y="38"/>
                </a:lnTo>
                <a:lnTo>
                  <a:pt x="688" y="36"/>
                </a:lnTo>
                <a:lnTo>
                  <a:pt x="688" y="36"/>
                </a:lnTo>
                <a:lnTo>
                  <a:pt x="689" y="39"/>
                </a:lnTo>
                <a:lnTo>
                  <a:pt x="692" y="41"/>
                </a:lnTo>
                <a:lnTo>
                  <a:pt x="698" y="42"/>
                </a:lnTo>
                <a:lnTo>
                  <a:pt x="698" y="42"/>
                </a:lnTo>
                <a:close/>
                <a:moveTo>
                  <a:pt x="335" y="39"/>
                </a:moveTo>
                <a:lnTo>
                  <a:pt x="335" y="39"/>
                </a:lnTo>
                <a:lnTo>
                  <a:pt x="343" y="39"/>
                </a:lnTo>
                <a:lnTo>
                  <a:pt x="345" y="38"/>
                </a:lnTo>
                <a:lnTo>
                  <a:pt x="346" y="38"/>
                </a:lnTo>
                <a:lnTo>
                  <a:pt x="346" y="38"/>
                </a:lnTo>
                <a:lnTo>
                  <a:pt x="340" y="38"/>
                </a:lnTo>
                <a:lnTo>
                  <a:pt x="337" y="38"/>
                </a:lnTo>
                <a:lnTo>
                  <a:pt x="335" y="39"/>
                </a:lnTo>
                <a:lnTo>
                  <a:pt x="335" y="39"/>
                </a:lnTo>
                <a:close/>
                <a:moveTo>
                  <a:pt x="361" y="39"/>
                </a:moveTo>
                <a:lnTo>
                  <a:pt x="361" y="39"/>
                </a:lnTo>
                <a:lnTo>
                  <a:pt x="360" y="38"/>
                </a:lnTo>
                <a:lnTo>
                  <a:pt x="355" y="36"/>
                </a:lnTo>
                <a:lnTo>
                  <a:pt x="348" y="38"/>
                </a:lnTo>
                <a:lnTo>
                  <a:pt x="348" y="38"/>
                </a:lnTo>
                <a:lnTo>
                  <a:pt x="349" y="39"/>
                </a:lnTo>
                <a:lnTo>
                  <a:pt x="352" y="39"/>
                </a:lnTo>
                <a:lnTo>
                  <a:pt x="357" y="38"/>
                </a:lnTo>
                <a:lnTo>
                  <a:pt x="361" y="39"/>
                </a:lnTo>
                <a:lnTo>
                  <a:pt x="361" y="39"/>
                </a:lnTo>
                <a:close/>
                <a:moveTo>
                  <a:pt x="570" y="39"/>
                </a:moveTo>
                <a:lnTo>
                  <a:pt x="570" y="39"/>
                </a:lnTo>
                <a:lnTo>
                  <a:pt x="587" y="41"/>
                </a:lnTo>
                <a:lnTo>
                  <a:pt x="601" y="39"/>
                </a:lnTo>
                <a:lnTo>
                  <a:pt x="601" y="39"/>
                </a:lnTo>
                <a:lnTo>
                  <a:pt x="585" y="36"/>
                </a:lnTo>
                <a:lnTo>
                  <a:pt x="576" y="38"/>
                </a:lnTo>
                <a:lnTo>
                  <a:pt x="572" y="38"/>
                </a:lnTo>
                <a:lnTo>
                  <a:pt x="570" y="39"/>
                </a:lnTo>
                <a:lnTo>
                  <a:pt x="570" y="39"/>
                </a:lnTo>
                <a:close/>
                <a:moveTo>
                  <a:pt x="631" y="39"/>
                </a:moveTo>
                <a:lnTo>
                  <a:pt x="631" y="39"/>
                </a:lnTo>
                <a:lnTo>
                  <a:pt x="634" y="41"/>
                </a:lnTo>
                <a:lnTo>
                  <a:pt x="636" y="39"/>
                </a:lnTo>
                <a:lnTo>
                  <a:pt x="637" y="39"/>
                </a:lnTo>
                <a:lnTo>
                  <a:pt x="637" y="39"/>
                </a:lnTo>
                <a:lnTo>
                  <a:pt x="633" y="38"/>
                </a:lnTo>
                <a:lnTo>
                  <a:pt x="631" y="38"/>
                </a:lnTo>
                <a:lnTo>
                  <a:pt x="631" y="39"/>
                </a:lnTo>
                <a:lnTo>
                  <a:pt x="631" y="39"/>
                </a:lnTo>
                <a:close/>
                <a:moveTo>
                  <a:pt x="297" y="42"/>
                </a:moveTo>
                <a:lnTo>
                  <a:pt x="297" y="42"/>
                </a:lnTo>
                <a:lnTo>
                  <a:pt x="308" y="41"/>
                </a:lnTo>
                <a:lnTo>
                  <a:pt x="317" y="39"/>
                </a:lnTo>
                <a:lnTo>
                  <a:pt x="317" y="39"/>
                </a:lnTo>
                <a:lnTo>
                  <a:pt x="312" y="39"/>
                </a:lnTo>
                <a:lnTo>
                  <a:pt x="306" y="39"/>
                </a:lnTo>
                <a:lnTo>
                  <a:pt x="297" y="42"/>
                </a:lnTo>
                <a:lnTo>
                  <a:pt x="297" y="42"/>
                </a:lnTo>
                <a:close/>
                <a:moveTo>
                  <a:pt x="459" y="41"/>
                </a:moveTo>
                <a:lnTo>
                  <a:pt x="459" y="41"/>
                </a:lnTo>
                <a:lnTo>
                  <a:pt x="463" y="42"/>
                </a:lnTo>
                <a:lnTo>
                  <a:pt x="466" y="42"/>
                </a:lnTo>
                <a:lnTo>
                  <a:pt x="468" y="39"/>
                </a:lnTo>
                <a:lnTo>
                  <a:pt x="468" y="39"/>
                </a:lnTo>
                <a:lnTo>
                  <a:pt x="463" y="39"/>
                </a:lnTo>
                <a:lnTo>
                  <a:pt x="460" y="39"/>
                </a:lnTo>
                <a:lnTo>
                  <a:pt x="459" y="41"/>
                </a:lnTo>
                <a:lnTo>
                  <a:pt x="459" y="41"/>
                </a:lnTo>
                <a:close/>
                <a:moveTo>
                  <a:pt x="474" y="44"/>
                </a:moveTo>
                <a:lnTo>
                  <a:pt x="474" y="44"/>
                </a:lnTo>
                <a:lnTo>
                  <a:pt x="488" y="44"/>
                </a:lnTo>
                <a:lnTo>
                  <a:pt x="500" y="42"/>
                </a:lnTo>
                <a:lnTo>
                  <a:pt x="500" y="42"/>
                </a:lnTo>
                <a:lnTo>
                  <a:pt x="488" y="41"/>
                </a:lnTo>
                <a:lnTo>
                  <a:pt x="474" y="39"/>
                </a:lnTo>
                <a:lnTo>
                  <a:pt x="474" y="39"/>
                </a:lnTo>
                <a:lnTo>
                  <a:pt x="474" y="44"/>
                </a:lnTo>
                <a:lnTo>
                  <a:pt x="474" y="44"/>
                </a:lnTo>
                <a:close/>
                <a:moveTo>
                  <a:pt x="707" y="48"/>
                </a:moveTo>
                <a:lnTo>
                  <a:pt x="707" y="48"/>
                </a:lnTo>
                <a:lnTo>
                  <a:pt x="707" y="47"/>
                </a:lnTo>
                <a:lnTo>
                  <a:pt x="707" y="45"/>
                </a:lnTo>
                <a:lnTo>
                  <a:pt x="707" y="44"/>
                </a:lnTo>
                <a:lnTo>
                  <a:pt x="707" y="42"/>
                </a:lnTo>
                <a:lnTo>
                  <a:pt x="707" y="42"/>
                </a:lnTo>
                <a:lnTo>
                  <a:pt x="706" y="42"/>
                </a:lnTo>
                <a:lnTo>
                  <a:pt x="706" y="42"/>
                </a:lnTo>
                <a:lnTo>
                  <a:pt x="704" y="42"/>
                </a:lnTo>
                <a:lnTo>
                  <a:pt x="704" y="42"/>
                </a:lnTo>
                <a:lnTo>
                  <a:pt x="706" y="44"/>
                </a:lnTo>
                <a:lnTo>
                  <a:pt x="706" y="45"/>
                </a:lnTo>
                <a:lnTo>
                  <a:pt x="706" y="47"/>
                </a:lnTo>
                <a:lnTo>
                  <a:pt x="707" y="48"/>
                </a:lnTo>
                <a:lnTo>
                  <a:pt x="707" y="48"/>
                </a:lnTo>
                <a:close/>
                <a:moveTo>
                  <a:pt x="303" y="50"/>
                </a:moveTo>
                <a:lnTo>
                  <a:pt x="303" y="50"/>
                </a:lnTo>
                <a:lnTo>
                  <a:pt x="316" y="51"/>
                </a:lnTo>
                <a:lnTo>
                  <a:pt x="328" y="51"/>
                </a:lnTo>
                <a:lnTo>
                  <a:pt x="338" y="48"/>
                </a:lnTo>
                <a:lnTo>
                  <a:pt x="348" y="44"/>
                </a:lnTo>
                <a:lnTo>
                  <a:pt x="348" y="44"/>
                </a:lnTo>
                <a:lnTo>
                  <a:pt x="323" y="44"/>
                </a:lnTo>
                <a:lnTo>
                  <a:pt x="312" y="47"/>
                </a:lnTo>
                <a:lnTo>
                  <a:pt x="303" y="50"/>
                </a:lnTo>
                <a:lnTo>
                  <a:pt x="303" y="50"/>
                </a:lnTo>
                <a:close/>
                <a:moveTo>
                  <a:pt x="348" y="51"/>
                </a:moveTo>
                <a:lnTo>
                  <a:pt x="348" y="51"/>
                </a:lnTo>
                <a:lnTo>
                  <a:pt x="354" y="50"/>
                </a:lnTo>
                <a:lnTo>
                  <a:pt x="360" y="48"/>
                </a:lnTo>
                <a:lnTo>
                  <a:pt x="363" y="47"/>
                </a:lnTo>
                <a:lnTo>
                  <a:pt x="364" y="44"/>
                </a:lnTo>
                <a:lnTo>
                  <a:pt x="364" y="44"/>
                </a:lnTo>
                <a:lnTo>
                  <a:pt x="355" y="47"/>
                </a:lnTo>
                <a:lnTo>
                  <a:pt x="351" y="48"/>
                </a:lnTo>
                <a:lnTo>
                  <a:pt x="348" y="51"/>
                </a:lnTo>
                <a:lnTo>
                  <a:pt x="348" y="51"/>
                </a:lnTo>
                <a:close/>
                <a:moveTo>
                  <a:pt x="148" y="55"/>
                </a:moveTo>
                <a:lnTo>
                  <a:pt x="148" y="55"/>
                </a:lnTo>
                <a:lnTo>
                  <a:pt x="157" y="55"/>
                </a:lnTo>
                <a:lnTo>
                  <a:pt x="163" y="51"/>
                </a:lnTo>
                <a:lnTo>
                  <a:pt x="175" y="45"/>
                </a:lnTo>
                <a:lnTo>
                  <a:pt x="175" y="45"/>
                </a:lnTo>
                <a:lnTo>
                  <a:pt x="160" y="50"/>
                </a:lnTo>
                <a:lnTo>
                  <a:pt x="148" y="55"/>
                </a:lnTo>
                <a:lnTo>
                  <a:pt x="148" y="55"/>
                </a:lnTo>
                <a:close/>
                <a:moveTo>
                  <a:pt x="216" y="47"/>
                </a:moveTo>
                <a:lnTo>
                  <a:pt x="216" y="47"/>
                </a:lnTo>
                <a:lnTo>
                  <a:pt x="221" y="47"/>
                </a:lnTo>
                <a:lnTo>
                  <a:pt x="223" y="45"/>
                </a:lnTo>
                <a:lnTo>
                  <a:pt x="221" y="45"/>
                </a:lnTo>
                <a:lnTo>
                  <a:pt x="221" y="45"/>
                </a:lnTo>
                <a:lnTo>
                  <a:pt x="221" y="45"/>
                </a:lnTo>
                <a:lnTo>
                  <a:pt x="219" y="47"/>
                </a:lnTo>
                <a:lnTo>
                  <a:pt x="216" y="47"/>
                </a:lnTo>
                <a:lnTo>
                  <a:pt x="216" y="47"/>
                </a:lnTo>
                <a:close/>
                <a:moveTo>
                  <a:pt x="428" y="47"/>
                </a:moveTo>
                <a:lnTo>
                  <a:pt x="428" y="47"/>
                </a:lnTo>
                <a:lnTo>
                  <a:pt x="425" y="45"/>
                </a:lnTo>
                <a:lnTo>
                  <a:pt x="419" y="45"/>
                </a:lnTo>
                <a:lnTo>
                  <a:pt x="407" y="45"/>
                </a:lnTo>
                <a:lnTo>
                  <a:pt x="407" y="45"/>
                </a:lnTo>
                <a:lnTo>
                  <a:pt x="412" y="47"/>
                </a:lnTo>
                <a:lnTo>
                  <a:pt x="418" y="47"/>
                </a:lnTo>
                <a:lnTo>
                  <a:pt x="428" y="47"/>
                </a:lnTo>
                <a:lnTo>
                  <a:pt x="428" y="47"/>
                </a:lnTo>
                <a:close/>
                <a:moveTo>
                  <a:pt x="628" y="55"/>
                </a:moveTo>
                <a:lnTo>
                  <a:pt x="628" y="55"/>
                </a:lnTo>
                <a:lnTo>
                  <a:pt x="633" y="53"/>
                </a:lnTo>
                <a:lnTo>
                  <a:pt x="639" y="53"/>
                </a:lnTo>
                <a:lnTo>
                  <a:pt x="645" y="53"/>
                </a:lnTo>
                <a:lnTo>
                  <a:pt x="649" y="51"/>
                </a:lnTo>
                <a:lnTo>
                  <a:pt x="649" y="51"/>
                </a:lnTo>
                <a:lnTo>
                  <a:pt x="640" y="47"/>
                </a:lnTo>
                <a:lnTo>
                  <a:pt x="628" y="45"/>
                </a:lnTo>
                <a:lnTo>
                  <a:pt x="628" y="45"/>
                </a:lnTo>
                <a:lnTo>
                  <a:pt x="628" y="55"/>
                </a:lnTo>
                <a:lnTo>
                  <a:pt x="628" y="55"/>
                </a:lnTo>
                <a:close/>
                <a:moveTo>
                  <a:pt x="219" y="53"/>
                </a:moveTo>
                <a:lnTo>
                  <a:pt x="219" y="53"/>
                </a:lnTo>
                <a:lnTo>
                  <a:pt x="236" y="50"/>
                </a:lnTo>
                <a:lnTo>
                  <a:pt x="244" y="48"/>
                </a:lnTo>
                <a:lnTo>
                  <a:pt x="252" y="45"/>
                </a:lnTo>
                <a:lnTo>
                  <a:pt x="252" y="45"/>
                </a:lnTo>
                <a:lnTo>
                  <a:pt x="235" y="48"/>
                </a:lnTo>
                <a:lnTo>
                  <a:pt x="227" y="50"/>
                </a:lnTo>
                <a:lnTo>
                  <a:pt x="219" y="53"/>
                </a:lnTo>
                <a:lnTo>
                  <a:pt x="219" y="53"/>
                </a:lnTo>
                <a:close/>
                <a:moveTo>
                  <a:pt x="581" y="48"/>
                </a:moveTo>
                <a:lnTo>
                  <a:pt x="581" y="48"/>
                </a:lnTo>
                <a:lnTo>
                  <a:pt x="601" y="53"/>
                </a:lnTo>
                <a:lnTo>
                  <a:pt x="622" y="55"/>
                </a:lnTo>
                <a:lnTo>
                  <a:pt x="622" y="55"/>
                </a:lnTo>
                <a:lnTo>
                  <a:pt x="622" y="50"/>
                </a:lnTo>
                <a:lnTo>
                  <a:pt x="622" y="45"/>
                </a:lnTo>
                <a:lnTo>
                  <a:pt x="622" y="45"/>
                </a:lnTo>
                <a:lnTo>
                  <a:pt x="599" y="47"/>
                </a:lnTo>
                <a:lnTo>
                  <a:pt x="588" y="47"/>
                </a:lnTo>
                <a:lnTo>
                  <a:pt x="581" y="48"/>
                </a:lnTo>
                <a:lnTo>
                  <a:pt x="581" y="48"/>
                </a:lnTo>
                <a:close/>
                <a:moveTo>
                  <a:pt x="381" y="50"/>
                </a:moveTo>
                <a:lnTo>
                  <a:pt x="381" y="50"/>
                </a:lnTo>
                <a:lnTo>
                  <a:pt x="389" y="50"/>
                </a:lnTo>
                <a:lnTo>
                  <a:pt x="395" y="48"/>
                </a:lnTo>
                <a:lnTo>
                  <a:pt x="395" y="48"/>
                </a:lnTo>
                <a:lnTo>
                  <a:pt x="392" y="47"/>
                </a:lnTo>
                <a:lnTo>
                  <a:pt x="389" y="47"/>
                </a:lnTo>
                <a:lnTo>
                  <a:pt x="381" y="50"/>
                </a:lnTo>
                <a:lnTo>
                  <a:pt x="381" y="50"/>
                </a:lnTo>
                <a:close/>
                <a:moveTo>
                  <a:pt x="204" y="50"/>
                </a:moveTo>
                <a:lnTo>
                  <a:pt x="204" y="50"/>
                </a:lnTo>
                <a:lnTo>
                  <a:pt x="207" y="50"/>
                </a:lnTo>
                <a:lnTo>
                  <a:pt x="209" y="48"/>
                </a:lnTo>
                <a:lnTo>
                  <a:pt x="209" y="48"/>
                </a:lnTo>
                <a:lnTo>
                  <a:pt x="206" y="50"/>
                </a:lnTo>
                <a:lnTo>
                  <a:pt x="204" y="50"/>
                </a:lnTo>
                <a:lnTo>
                  <a:pt x="204" y="50"/>
                </a:lnTo>
                <a:close/>
                <a:moveTo>
                  <a:pt x="233" y="65"/>
                </a:moveTo>
                <a:lnTo>
                  <a:pt x="233" y="65"/>
                </a:lnTo>
                <a:lnTo>
                  <a:pt x="235" y="64"/>
                </a:lnTo>
                <a:lnTo>
                  <a:pt x="235" y="65"/>
                </a:lnTo>
                <a:lnTo>
                  <a:pt x="233" y="68"/>
                </a:lnTo>
                <a:lnTo>
                  <a:pt x="233" y="68"/>
                </a:lnTo>
                <a:lnTo>
                  <a:pt x="259" y="61"/>
                </a:lnTo>
                <a:lnTo>
                  <a:pt x="271" y="56"/>
                </a:lnTo>
                <a:lnTo>
                  <a:pt x="284" y="50"/>
                </a:lnTo>
                <a:lnTo>
                  <a:pt x="284" y="50"/>
                </a:lnTo>
                <a:lnTo>
                  <a:pt x="270" y="51"/>
                </a:lnTo>
                <a:lnTo>
                  <a:pt x="256" y="55"/>
                </a:lnTo>
                <a:lnTo>
                  <a:pt x="242" y="58"/>
                </a:lnTo>
                <a:lnTo>
                  <a:pt x="238" y="61"/>
                </a:lnTo>
                <a:lnTo>
                  <a:pt x="233" y="65"/>
                </a:lnTo>
                <a:lnTo>
                  <a:pt x="233" y="65"/>
                </a:lnTo>
                <a:close/>
                <a:moveTo>
                  <a:pt x="535" y="51"/>
                </a:moveTo>
                <a:lnTo>
                  <a:pt x="535" y="51"/>
                </a:lnTo>
                <a:lnTo>
                  <a:pt x="538" y="51"/>
                </a:lnTo>
                <a:lnTo>
                  <a:pt x="540" y="51"/>
                </a:lnTo>
                <a:lnTo>
                  <a:pt x="540" y="50"/>
                </a:lnTo>
                <a:lnTo>
                  <a:pt x="540" y="50"/>
                </a:lnTo>
                <a:lnTo>
                  <a:pt x="537" y="50"/>
                </a:lnTo>
                <a:lnTo>
                  <a:pt x="535" y="51"/>
                </a:lnTo>
                <a:lnTo>
                  <a:pt x="535" y="51"/>
                </a:lnTo>
                <a:close/>
                <a:moveTo>
                  <a:pt x="451" y="55"/>
                </a:moveTo>
                <a:lnTo>
                  <a:pt x="451" y="55"/>
                </a:lnTo>
                <a:lnTo>
                  <a:pt x="468" y="59"/>
                </a:lnTo>
                <a:lnTo>
                  <a:pt x="488" y="62"/>
                </a:lnTo>
                <a:lnTo>
                  <a:pt x="488" y="62"/>
                </a:lnTo>
                <a:lnTo>
                  <a:pt x="489" y="58"/>
                </a:lnTo>
                <a:lnTo>
                  <a:pt x="488" y="55"/>
                </a:lnTo>
                <a:lnTo>
                  <a:pt x="486" y="53"/>
                </a:lnTo>
                <a:lnTo>
                  <a:pt x="482" y="53"/>
                </a:lnTo>
                <a:lnTo>
                  <a:pt x="471" y="53"/>
                </a:lnTo>
                <a:lnTo>
                  <a:pt x="466" y="51"/>
                </a:lnTo>
                <a:lnTo>
                  <a:pt x="463" y="50"/>
                </a:lnTo>
                <a:lnTo>
                  <a:pt x="463" y="50"/>
                </a:lnTo>
                <a:lnTo>
                  <a:pt x="460" y="53"/>
                </a:lnTo>
                <a:lnTo>
                  <a:pt x="457" y="53"/>
                </a:lnTo>
                <a:lnTo>
                  <a:pt x="454" y="53"/>
                </a:lnTo>
                <a:lnTo>
                  <a:pt x="451" y="55"/>
                </a:lnTo>
                <a:lnTo>
                  <a:pt x="451" y="55"/>
                </a:lnTo>
                <a:close/>
                <a:moveTo>
                  <a:pt x="518" y="53"/>
                </a:moveTo>
                <a:lnTo>
                  <a:pt x="518" y="53"/>
                </a:lnTo>
                <a:lnTo>
                  <a:pt x="523" y="53"/>
                </a:lnTo>
                <a:lnTo>
                  <a:pt x="524" y="53"/>
                </a:lnTo>
                <a:lnTo>
                  <a:pt x="526" y="51"/>
                </a:lnTo>
                <a:lnTo>
                  <a:pt x="526" y="51"/>
                </a:lnTo>
                <a:lnTo>
                  <a:pt x="524" y="51"/>
                </a:lnTo>
                <a:lnTo>
                  <a:pt x="521" y="51"/>
                </a:lnTo>
                <a:lnTo>
                  <a:pt x="518" y="53"/>
                </a:lnTo>
                <a:lnTo>
                  <a:pt x="518" y="53"/>
                </a:lnTo>
                <a:close/>
                <a:moveTo>
                  <a:pt x="558" y="53"/>
                </a:moveTo>
                <a:lnTo>
                  <a:pt x="558" y="53"/>
                </a:lnTo>
                <a:lnTo>
                  <a:pt x="558" y="51"/>
                </a:lnTo>
                <a:lnTo>
                  <a:pt x="556" y="51"/>
                </a:lnTo>
                <a:lnTo>
                  <a:pt x="555" y="51"/>
                </a:lnTo>
                <a:lnTo>
                  <a:pt x="556" y="50"/>
                </a:lnTo>
                <a:lnTo>
                  <a:pt x="556" y="50"/>
                </a:lnTo>
                <a:lnTo>
                  <a:pt x="549" y="51"/>
                </a:lnTo>
                <a:lnTo>
                  <a:pt x="546" y="50"/>
                </a:lnTo>
                <a:lnTo>
                  <a:pt x="541" y="51"/>
                </a:lnTo>
                <a:lnTo>
                  <a:pt x="541" y="51"/>
                </a:lnTo>
                <a:lnTo>
                  <a:pt x="549" y="51"/>
                </a:lnTo>
                <a:lnTo>
                  <a:pt x="558" y="53"/>
                </a:lnTo>
                <a:lnTo>
                  <a:pt x="558" y="53"/>
                </a:lnTo>
                <a:close/>
                <a:moveTo>
                  <a:pt x="700" y="56"/>
                </a:moveTo>
                <a:lnTo>
                  <a:pt x="700" y="56"/>
                </a:lnTo>
                <a:lnTo>
                  <a:pt x="686" y="50"/>
                </a:lnTo>
                <a:lnTo>
                  <a:pt x="686" y="50"/>
                </a:lnTo>
                <a:lnTo>
                  <a:pt x="689" y="55"/>
                </a:lnTo>
                <a:lnTo>
                  <a:pt x="692" y="58"/>
                </a:lnTo>
                <a:lnTo>
                  <a:pt x="697" y="58"/>
                </a:lnTo>
                <a:lnTo>
                  <a:pt x="698" y="58"/>
                </a:lnTo>
                <a:lnTo>
                  <a:pt x="700" y="56"/>
                </a:lnTo>
                <a:lnTo>
                  <a:pt x="700" y="56"/>
                </a:lnTo>
                <a:close/>
                <a:moveTo>
                  <a:pt x="378" y="59"/>
                </a:moveTo>
                <a:lnTo>
                  <a:pt x="378" y="59"/>
                </a:lnTo>
                <a:lnTo>
                  <a:pt x="384" y="62"/>
                </a:lnTo>
                <a:lnTo>
                  <a:pt x="390" y="62"/>
                </a:lnTo>
                <a:lnTo>
                  <a:pt x="398" y="62"/>
                </a:lnTo>
                <a:lnTo>
                  <a:pt x="404" y="61"/>
                </a:lnTo>
                <a:lnTo>
                  <a:pt x="418" y="56"/>
                </a:lnTo>
                <a:lnTo>
                  <a:pt x="431" y="53"/>
                </a:lnTo>
                <a:lnTo>
                  <a:pt x="431" y="53"/>
                </a:lnTo>
                <a:lnTo>
                  <a:pt x="425" y="51"/>
                </a:lnTo>
                <a:lnTo>
                  <a:pt x="419" y="53"/>
                </a:lnTo>
                <a:lnTo>
                  <a:pt x="406" y="55"/>
                </a:lnTo>
                <a:lnTo>
                  <a:pt x="392" y="58"/>
                </a:lnTo>
                <a:lnTo>
                  <a:pt x="378" y="59"/>
                </a:lnTo>
                <a:lnTo>
                  <a:pt x="378" y="59"/>
                </a:lnTo>
                <a:close/>
                <a:moveTo>
                  <a:pt x="718" y="56"/>
                </a:moveTo>
                <a:lnTo>
                  <a:pt x="718" y="56"/>
                </a:lnTo>
                <a:lnTo>
                  <a:pt x="720" y="56"/>
                </a:lnTo>
                <a:lnTo>
                  <a:pt x="721" y="55"/>
                </a:lnTo>
                <a:lnTo>
                  <a:pt x="721" y="53"/>
                </a:lnTo>
                <a:lnTo>
                  <a:pt x="720" y="51"/>
                </a:lnTo>
                <a:lnTo>
                  <a:pt x="720" y="51"/>
                </a:lnTo>
                <a:lnTo>
                  <a:pt x="718" y="53"/>
                </a:lnTo>
                <a:lnTo>
                  <a:pt x="718" y="56"/>
                </a:lnTo>
                <a:lnTo>
                  <a:pt x="718" y="56"/>
                </a:lnTo>
                <a:close/>
                <a:moveTo>
                  <a:pt x="187" y="56"/>
                </a:moveTo>
                <a:lnTo>
                  <a:pt x="187" y="56"/>
                </a:lnTo>
                <a:lnTo>
                  <a:pt x="192" y="55"/>
                </a:lnTo>
                <a:lnTo>
                  <a:pt x="194" y="55"/>
                </a:lnTo>
                <a:lnTo>
                  <a:pt x="195" y="53"/>
                </a:lnTo>
                <a:lnTo>
                  <a:pt x="195" y="53"/>
                </a:lnTo>
                <a:lnTo>
                  <a:pt x="191" y="53"/>
                </a:lnTo>
                <a:lnTo>
                  <a:pt x="189" y="55"/>
                </a:lnTo>
                <a:lnTo>
                  <a:pt x="187" y="56"/>
                </a:lnTo>
                <a:lnTo>
                  <a:pt x="187" y="56"/>
                </a:lnTo>
                <a:close/>
                <a:moveTo>
                  <a:pt x="291" y="53"/>
                </a:moveTo>
                <a:lnTo>
                  <a:pt x="291" y="53"/>
                </a:lnTo>
                <a:lnTo>
                  <a:pt x="276" y="59"/>
                </a:lnTo>
                <a:lnTo>
                  <a:pt x="268" y="62"/>
                </a:lnTo>
                <a:lnTo>
                  <a:pt x="259" y="64"/>
                </a:lnTo>
                <a:lnTo>
                  <a:pt x="259" y="64"/>
                </a:lnTo>
                <a:lnTo>
                  <a:pt x="255" y="67"/>
                </a:lnTo>
                <a:lnTo>
                  <a:pt x="247" y="70"/>
                </a:lnTo>
                <a:lnTo>
                  <a:pt x="235" y="73"/>
                </a:lnTo>
                <a:lnTo>
                  <a:pt x="235" y="73"/>
                </a:lnTo>
                <a:lnTo>
                  <a:pt x="235" y="74"/>
                </a:lnTo>
                <a:lnTo>
                  <a:pt x="236" y="76"/>
                </a:lnTo>
                <a:lnTo>
                  <a:pt x="238" y="76"/>
                </a:lnTo>
                <a:lnTo>
                  <a:pt x="238" y="77"/>
                </a:lnTo>
                <a:lnTo>
                  <a:pt x="238" y="77"/>
                </a:lnTo>
                <a:lnTo>
                  <a:pt x="277" y="68"/>
                </a:lnTo>
                <a:lnTo>
                  <a:pt x="296" y="62"/>
                </a:lnTo>
                <a:lnTo>
                  <a:pt x="314" y="56"/>
                </a:lnTo>
                <a:lnTo>
                  <a:pt x="314" y="56"/>
                </a:lnTo>
                <a:lnTo>
                  <a:pt x="303" y="55"/>
                </a:lnTo>
                <a:lnTo>
                  <a:pt x="291" y="53"/>
                </a:lnTo>
                <a:lnTo>
                  <a:pt x="291" y="53"/>
                </a:lnTo>
                <a:close/>
                <a:moveTo>
                  <a:pt x="494" y="64"/>
                </a:moveTo>
                <a:lnTo>
                  <a:pt x="494" y="64"/>
                </a:lnTo>
                <a:lnTo>
                  <a:pt x="502" y="64"/>
                </a:lnTo>
                <a:lnTo>
                  <a:pt x="502" y="64"/>
                </a:lnTo>
                <a:lnTo>
                  <a:pt x="503" y="59"/>
                </a:lnTo>
                <a:lnTo>
                  <a:pt x="505" y="56"/>
                </a:lnTo>
                <a:lnTo>
                  <a:pt x="505" y="56"/>
                </a:lnTo>
                <a:lnTo>
                  <a:pt x="500" y="55"/>
                </a:lnTo>
                <a:lnTo>
                  <a:pt x="495" y="53"/>
                </a:lnTo>
                <a:lnTo>
                  <a:pt x="495" y="53"/>
                </a:lnTo>
                <a:lnTo>
                  <a:pt x="495" y="56"/>
                </a:lnTo>
                <a:lnTo>
                  <a:pt x="495" y="59"/>
                </a:lnTo>
                <a:lnTo>
                  <a:pt x="494" y="64"/>
                </a:lnTo>
                <a:lnTo>
                  <a:pt x="494" y="64"/>
                </a:lnTo>
                <a:close/>
                <a:moveTo>
                  <a:pt x="364" y="58"/>
                </a:moveTo>
                <a:lnTo>
                  <a:pt x="364" y="58"/>
                </a:lnTo>
                <a:lnTo>
                  <a:pt x="372" y="58"/>
                </a:lnTo>
                <a:lnTo>
                  <a:pt x="375" y="56"/>
                </a:lnTo>
                <a:lnTo>
                  <a:pt x="377" y="55"/>
                </a:lnTo>
                <a:lnTo>
                  <a:pt x="377" y="55"/>
                </a:lnTo>
                <a:lnTo>
                  <a:pt x="370" y="55"/>
                </a:lnTo>
                <a:lnTo>
                  <a:pt x="367" y="56"/>
                </a:lnTo>
                <a:lnTo>
                  <a:pt x="364" y="58"/>
                </a:lnTo>
                <a:lnTo>
                  <a:pt x="364" y="58"/>
                </a:lnTo>
                <a:close/>
                <a:moveTo>
                  <a:pt x="178" y="59"/>
                </a:moveTo>
                <a:lnTo>
                  <a:pt x="178" y="59"/>
                </a:lnTo>
                <a:lnTo>
                  <a:pt x="183" y="58"/>
                </a:lnTo>
                <a:lnTo>
                  <a:pt x="184" y="56"/>
                </a:lnTo>
                <a:lnTo>
                  <a:pt x="186" y="55"/>
                </a:lnTo>
                <a:lnTo>
                  <a:pt x="186" y="55"/>
                </a:lnTo>
                <a:lnTo>
                  <a:pt x="181" y="56"/>
                </a:lnTo>
                <a:lnTo>
                  <a:pt x="180" y="58"/>
                </a:lnTo>
                <a:lnTo>
                  <a:pt x="178" y="59"/>
                </a:lnTo>
                <a:lnTo>
                  <a:pt x="178" y="59"/>
                </a:lnTo>
                <a:close/>
                <a:moveTo>
                  <a:pt x="444" y="56"/>
                </a:moveTo>
                <a:lnTo>
                  <a:pt x="444" y="56"/>
                </a:lnTo>
                <a:lnTo>
                  <a:pt x="422" y="61"/>
                </a:lnTo>
                <a:lnTo>
                  <a:pt x="402" y="67"/>
                </a:lnTo>
                <a:lnTo>
                  <a:pt x="402" y="67"/>
                </a:lnTo>
                <a:lnTo>
                  <a:pt x="421" y="67"/>
                </a:lnTo>
                <a:lnTo>
                  <a:pt x="438" y="67"/>
                </a:lnTo>
                <a:lnTo>
                  <a:pt x="473" y="64"/>
                </a:lnTo>
                <a:lnTo>
                  <a:pt x="473" y="64"/>
                </a:lnTo>
                <a:lnTo>
                  <a:pt x="457" y="61"/>
                </a:lnTo>
                <a:lnTo>
                  <a:pt x="450" y="59"/>
                </a:lnTo>
                <a:lnTo>
                  <a:pt x="444" y="56"/>
                </a:lnTo>
                <a:lnTo>
                  <a:pt x="444" y="56"/>
                </a:lnTo>
                <a:close/>
                <a:moveTo>
                  <a:pt x="532" y="58"/>
                </a:moveTo>
                <a:lnTo>
                  <a:pt x="532" y="58"/>
                </a:lnTo>
                <a:lnTo>
                  <a:pt x="535" y="59"/>
                </a:lnTo>
                <a:lnTo>
                  <a:pt x="538" y="59"/>
                </a:lnTo>
                <a:lnTo>
                  <a:pt x="547" y="59"/>
                </a:lnTo>
                <a:lnTo>
                  <a:pt x="563" y="58"/>
                </a:lnTo>
                <a:lnTo>
                  <a:pt x="563" y="58"/>
                </a:lnTo>
                <a:lnTo>
                  <a:pt x="547" y="56"/>
                </a:lnTo>
                <a:lnTo>
                  <a:pt x="540" y="56"/>
                </a:lnTo>
                <a:lnTo>
                  <a:pt x="532" y="58"/>
                </a:lnTo>
                <a:lnTo>
                  <a:pt x="532" y="58"/>
                </a:lnTo>
                <a:close/>
                <a:moveTo>
                  <a:pt x="335" y="61"/>
                </a:moveTo>
                <a:lnTo>
                  <a:pt x="335" y="61"/>
                </a:lnTo>
                <a:lnTo>
                  <a:pt x="341" y="62"/>
                </a:lnTo>
                <a:lnTo>
                  <a:pt x="348" y="64"/>
                </a:lnTo>
                <a:lnTo>
                  <a:pt x="348" y="64"/>
                </a:lnTo>
                <a:lnTo>
                  <a:pt x="349" y="61"/>
                </a:lnTo>
                <a:lnTo>
                  <a:pt x="351" y="58"/>
                </a:lnTo>
                <a:lnTo>
                  <a:pt x="351" y="58"/>
                </a:lnTo>
                <a:lnTo>
                  <a:pt x="341" y="59"/>
                </a:lnTo>
                <a:lnTo>
                  <a:pt x="338" y="59"/>
                </a:lnTo>
                <a:lnTo>
                  <a:pt x="335" y="61"/>
                </a:lnTo>
                <a:lnTo>
                  <a:pt x="335" y="61"/>
                </a:lnTo>
                <a:close/>
                <a:moveTo>
                  <a:pt x="649" y="59"/>
                </a:moveTo>
                <a:lnTo>
                  <a:pt x="649" y="59"/>
                </a:lnTo>
                <a:lnTo>
                  <a:pt x="653" y="61"/>
                </a:lnTo>
                <a:lnTo>
                  <a:pt x="653" y="61"/>
                </a:lnTo>
                <a:lnTo>
                  <a:pt x="654" y="61"/>
                </a:lnTo>
                <a:lnTo>
                  <a:pt x="654" y="61"/>
                </a:lnTo>
                <a:lnTo>
                  <a:pt x="654" y="58"/>
                </a:lnTo>
                <a:lnTo>
                  <a:pt x="654" y="58"/>
                </a:lnTo>
                <a:lnTo>
                  <a:pt x="653" y="58"/>
                </a:lnTo>
                <a:lnTo>
                  <a:pt x="649" y="59"/>
                </a:lnTo>
                <a:lnTo>
                  <a:pt x="649" y="59"/>
                </a:lnTo>
                <a:close/>
                <a:moveTo>
                  <a:pt x="660" y="62"/>
                </a:moveTo>
                <a:lnTo>
                  <a:pt x="660" y="62"/>
                </a:lnTo>
                <a:lnTo>
                  <a:pt x="666" y="62"/>
                </a:lnTo>
                <a:lnTo>
                  <a:pt x="669" y="62"/>
                </a:lnTo>
                <a:lnTo>
                  <a:pt x="671" y="61"/>
                </a:lnTo>
                <a:lnTo>
                  <a:pt x="671" y="61"/>
                </a:lnTo>
                <a:lnTo>
                  <a:pt x="666" y="59"/>
                </a:lnTo>
                <a:lnTo>
                  <a:pt x="660" y="58"/>
                </a:lnTo>
                <a:lnTo>
                  <a:pt x="660" y="58"/>
                </a:lnTo>
                <a:lnTo>
                  <a:pt x="660" y="62"/>
                </a:lnTo>
                <a:lnTo>
                  <a:pt x="660" y="62"/>
                </a:lnTo>
                <a:close/>
                <a:moveTo>
                  <a:pt x="354" y="62"/>
                </a:moveTo>
                <a:lnTo>
                  <a:pt x="354" y="62"/>
                </a:lnTo>
                <a:lnTo>
                  <a:pt x="357" y="61"/>
                </a:lnTo>
                <a:lnTo>
                  <a:pt x="361" y="61"/>
                </a:lnTo>
                <a:lnTo>
                  <a:pt x="361" y="61"/>
                </a:lnTo>
                <a:lnTo>
                  <a:pt x="360" y="58"/>
                </a:lnTo>
                <a:lnTo>
                  <a:pt x="360" y="58"/>
                </a:lnTo>
                <a:lnTo>
                  <a:pt x="357" y="59"/>
                </a:lnTo>
                <a:lnTo>
                  <a:pt x="354" y="62"/>
                </a:lnTo>
                <a:lnTo>
                  <a:pt x="354" y="62"/>
                </a:lnTo>
                <a:close/>
                <a:moveTo>
                  <a:pt x="605" y="59"/>
                </a:moveTo>
                <a:lnTo>
                  <a:pt x="605" y="59"/>
                </a:lnTo>
                <a:lnTo>
                  <a:pt x="610" y="61"/>
                </a:lnTo>
                <a:lnTo>
                  <a:pt x="614" y="62"/>
                </a:lnTo>
                <a:lnTo>
                  <a:pt x="614" y="62"/>
                </a:lnTo>
                <a:lnTo>
                  <a:pt x="616" y="61"/>
                </a:lnTo>
                <a:lnTo>
                  <a:pt x="616" y="61"/>
                </a:lnTo>
                <a:lnTo>
                  <a:pt x="614" y="61"/>
                </a:lnTo>
                <a:lnTo>
                  <a:pt x="614" y="59"/>
                </a:lnTo>
                <a:lnTo>
                  <a:pt x="614" y="59"/>
                </a:lnTo>
                <a:lnTo>
                  <a:pt x="616" y="59"/>
                </a:lnTo>
                <a:lnTo>
                  <a:pt x="614" y="58"/>
                </a:lnTo>
                <a:lnTo>
                  <a:pt x="614" y="58"/>
                </a:lnTo>
                <a:lnTo>
                  <a:pt x="613" y="59"/>
                </a:lnTo>
                <a:lnTo>
                  <a:pt x="610" y="59"/>
                </a:lnTo>
                <a:lnTo>
                  <a:pt x="608" y="59"/>
                </a:lnTo>
                <a:lnTo>
                  <a:pt x="605" y="59"/>
                </a:lnTo>
                <a:lnTo>
                  <a:pt x="605" y="59"/>
                </a:lnTo>
                <a:close/>
                <a:moveTo>
                  <a:pt x="520" y="61"/>
                </a:moveTo>
                <a:lnTo>
                  <a:pt x="520" y="61"/>
                </a:lnTo>
                <a:lnTo>
                  <a:pt x="524" y="61"/>
                </a:lnTo>
                <a:lnTo>
                  <a:pt x="527" y="61"/>
                </a:lnTo>
                <a:lnTo>
                  <a:pt x="529" y="61"/>
                </a:lnTo>
                <a:lnTo>
                  <a:pt x="529" y="61"/>
                </a:lnTo>
                <a:lnTo>
                  <a:pt x="523" y="59"/>
                </a:lnTo>
                <a:lnTo>
                  <a:pt x="521" y="59"/>
                </a:lnTo>
                <a:lnTo>
                  <a:pt x="520" y="61"/>
                </a:lnTo>
                <a:lnTo>
                  <a:pt x="520" y="61"/>
                </a:lnTo>
                <a:close/>
                <a:moveTo>
                  <a:pt x="114" y="79"/>
                </a:moveTo>
                <a:lnTo>
                  <a:pt x="114" y="79"/>
                </a:lnTo>
                <a:lnTo>
                  <a:pt x="120" y="79"/>
                </a:lnTo>
                <a:lnTo>
                  <a:pt x="125" y="79"/>
                </a:lnTo>
                <a:lnTo>
                  <a:pt x="130" y="76"/>
                </a:lnTo>
                <a:lnTo>
                  <a:pt x="134" y="73"/>
                </a:lnTo>
                <a:lnTo>
                  <a:pt x="142" y="67"/>
                </a:lnTo>
                <a:lnTo>
                  <a:pt x="149" y="61"/>
                </a:lnTo>
                <a:lnTo>
                  <a:pt x="149" y="61"/>
                </a:lnTo>
                <a:lnTo>
                  <a:pt x="137" y="62"/>
                </a:lnTo>
                <a:lnTo>
                  <a:pt x="126" y="65"/>
                </a:lnTo>
                <a:lnTo>
                  <a:pt x="119" y="71"/>
                </a:lnTo>
                <a:lnTo>
                  <a:pt x="116" y="74"/>
                </a:lnTo>
                <a:lnTo>
                  <a:pt x="114" y="79"/>
                </a:lnTo>
                <a:lnTo>
                  <a:pt x="114" y="79"/>
                </a:lnTo>
                <a:close/>
                <a:moveTo>
                  <a:pt x="166" y="85"/>
                </a:moveTo>
                <a:lnTo>
                  <a:pt x="166" y="85"/>
                </a:lnTo>
                <a:lnTo>
                  <a:pt x="168" y="87"/>
                </a:lnTo>
                <a:lnTo>
                  <a:pt x="169" y="88"/>
                </a:lnTo>
                <a:lnTo>
                  <a:pt x="169" y="88"/>
                </a:lnTo>
                <a:lnTo>
                  <a:pt x="184" y="85"/>
                </a:lnTo>
                <a:lnTo>
                  <a:pt x="198" y="80"/>
                </a:lnTo>
                <a:lnTo>
                  <a:pt x="226" y="71"/>
                </a:lnTo>
                <a:lnTo>
                  <a:pt x="226" y="71"/>
                </a:lnTo>
                <a:lnTo>
                  <a:pt x="229" y="65"/>
                </a:lnTo>
                <a:lnTo>
                  <a:pt x="232" y="61"/>
                </a:lnTo>
                <a:lnTo>
                  <a:pt x="232" y="61"/>
                </a:lnTo>
                <a:lnTo>
                  <a:pt x="198" y="71"/>
                </a:lnTo>
                <a:lnTo>
                  <a:pt x="166" y="85"/>
                </a:lnTo>
                <a:lnTo>
                  <a:pt x="166" y="85"/>
                </a:lnTo>
                <a:close/>
                <a:moveTo>
                  <a:pt x="558" y="64"/>
                </a:moveTo>
                <a:lnTo>
                  <a:pt x="558" y="64"/>
                </a:lnTo>
                <a:lnTo>
                  <a:pt x="561" y="65"/>
                </a:lnTo>
                <a:lnTo>
                  <a:pt x="564" y="67"/>
                </a:lnTo>
                <a:lnTo>
                  <a:pt x="573" y="68"/>
                </a:lnTo>
                <a:lnTo>
                  <a:pt x="595" y="67"/>
                </a:lnTo>
                <a:lnTo>
                  <a:pt x="595" y="67"/>
                </a:lnTo>
                <a:lnTo>
                  <a:pt x="585" y="62"/>
                </a:lnTo>
                <a:lnTo>
                  <a:pt x="576" y="61"/>
                </a:lnTo>
                <a:lnTo>
                  <a:pt x="567" y="62"/>
                </a:lnTo>
                <a:lnTo>
                  <a:pt x="558" y="64"/>
                </a:lnTo>
                <a:lnTo>
                  <a:pt x="558" y="64"/>
                </a:lnTo>
                <a:close/>
                <a:moveTo>
                  <a:pt x="723" y="62"/>
                </a:moveTo>
                <a:lnTo>
                  <a:pt x="723" y="62"/>
                </a:lnTo>
                <a:lnTo>
                  <a:pt x="726" y="65"/>
                </a:lnTo>
                <a:lnTo>
                  <a:pt x="729" y="68"/>
                </a:lnTo>
                <a:lnTo>
                  <a:pt x="729" y="68"/>
                </a:lnTo>
                <a:lnTo>
                  <a:pt x="727" y="64"/>
                </a:lnTo>
                <a:lnTo>
                  <a:pt x="724" y="61"/>
                </a:lnTo>
                <a:lnTo>
                  <a:pt x="724" y="61"/>
                </a:lnTo>
                <a:lnTo>
                  <a:pt x="724" y="61"/>
                </a:lnTo>
                <a:lnTo>
                  <a:pt x="723" y="62"/>
                </a:lnTo>
                <a:lnTo>
                  <a:pt x="723" y="62"/>
                </a:lnTo>
                <a:close/>
                <a:moveTo>
                  <a:pt x="326" y="62"/>
                </a:moveTo>
                <a:lnTo>
                  <a:pt x="326" y="62"/>
                </a:lnTo>
                <a:lnTo>
                  <a:pt x="300" y="68"/>
                </a:lnTo>
                <a:lnTo>
                  <a:pt x="287" y="71"/>
                </a:lnTo>
                <a:lnTo>
                  <a:pt x="274" y="74"/>
                </a:lnTo>
                <a:lnTo>
                  <a:pt x="274" y="74"/>
                </a:lnTo>
                <a:lnTo>
                  <a:pt x="299" y="74"/>
                </a:lnTo>
                <a:lnTo>
                  <a:pt x="325" y="76"/>
                </a:lnTo>
                <a:lnTo>
                  <a:pt x="325" y="76"/>
                </a:lnTo>
                <a:lnTo>
                  <a:pt x="328" y="73"/>
                </a:lnTo>
                <a:lnTo>
                  <a:pt x="332" y="70"/>
                </a:lnTo>
                <a:lnTo>
                  <a:pt x="337" y="68"/>
                </a:lnTo>
                <a:lnTo>
                  <a:pt x="340" y="65"/>
                </a:lnTo>
                <a:lnTo>
                  <a:pt x="340" y="65"/>
                </a:lnTo>
                <a:lnTo>
                  <a:pt x="334" y="64"/>
                </a:lnTo>
                <a:lnTo>
                  <a:pt x="331" y="64"/>
                </a:lnTo>
                <a:lnTo>
                  <a:pt x="326" y="62"/>
                </a:lnTo>
                <a:lnTo>
                  <a:pt x="326" y="62"/>
                </a:lnTo>
                <a:close/>
                <a:moveTo>
                  <a:pt x="377" y="65"/>
                </a:moveTo>
                <a:lnTo>
                  <a:pt x="377" y="65"/>
                </a:lnTo>
                <a:lnTo>
                  <a:pt x="372" y="64"/>
                </a:lnTo>
                <a:lnTo>
                  <a:pt x="367" y="64"/>
                </a:lnTo>
                <a:lnTo>
                  <a:pt x="363" y="64"/>
                </a:lnTo>
                <a:lnTo>
                  <a:pt x="360" y="65"/>
                </a:lnTo>
                <a:lnTo>
                  <a:pt x="360" y="65"/>
                </a:lnTo>
                <a:lnTo>
                  <a:pt x="367" y="67"/>
                </a:lnTo>
                <a:lnTo>
                  <a:pt x="373" y="67"/>
                </a:lnTo>
                <a:lnTo>
                  <a:pt x="377" y="65"/>
                </a:lnTo>
                <a:lnTo>
                  <a:pt x="377" y="65"/>
                </a:lnTo>
                <a:close/>
                <a:moveTo>
                  <a:pt x="630" y="65"/>
                </a:moveTo>
                <a:lnTo>
                  <a:pt x="630" y="65"/>
                </a:lnTo>
                <a:lnTo>
                  <a:pt x="633" y="65"/>
                </a:lnTo>
                <a:lnTo>
                  <a:pt x="637" y="64"/>
                </a:lnTo>
                <a:lnTo>
                  <a:pt x="637" y="64"/>
                </a:lnTo>
                <a:lnTo>
                  <a:pt x="633" y="64"/>
                </a:lnTo>
                <a:lnTo>
                  <a:pt x="630" y="62"/>
                </a:lnTo>
                <a:lnTo>
                  <a:pt x="630" y="62"/>
                </a:lnTo>
                <a:lnTo>
                  <a:pt x="630" y="65"/>
                </a:lnTo>
                <a:lnTo>
                  <a:pt x="630" y="65"/>
                </a:lnTo>
                <a:close/>
                <a:moveTo>
                  <a:pt x="540" y="65"/>
                </a:moveTo>
                <a:lnTo>
                  <a:pt x="540" y="67"/>
                </a:lnTo>
                <a:lnTo>
                  <a:pt x="540" y="67"/>
                </a:lnTo>
                <a:lnTo>
                  <a:pt x="540" y="67"/>
                </a:lnTo>
                <a:lnTo>
                  <a:pt x="541" y="67"/>
                </a:lnTo>
                <a:lnTo>
                  <a:pt x="541" y="64"/>
                </a:lnTo>
                <a:lnTo>
                  <a:pt x="541" y="64"/>
                </a:lnTo>
                <a:lnTo>
                  <a:pt x="540" y="65"/>
                </a:lnTo>
                <a:lnTo>
                  <a:pt x="540" y="65"/>
                </a:lnTo>
                <a:close/>
                <a:moveTo>
                  <a:pt x="686" y="65"/>
                </a:moveTo>
                <a:lnTo>
                  <a:pt x="686" y="65"/>
                </a:lnTo>
                <a:lnTo>
                  <a:pt x="689" y="65"/>
                </a:lnTo>
                <a:lnTo>
                  <a:pt x="691" y="65"/>
                </a:lnTo>
                <a:lnTo>
                  <a:pt x="691" y="64"/>
                </a:lnTo>
                <a:lnTo>
                  <a:pt x="691" y="64"/>
                </a:lnTo>
                <a:lnTo>
                  <a:pt x="691" y="65"/>
                </a:lnTo>
                <a:lnTo>
                  <a:pt x="689" y="65"/>
                </a:lnTo>
                <a:lnTo>
                  <a:pt x="688" y="65"/>
                </a:lnTo>
                <a:lnTo>
                  <a:pt x="686" y="65"/>
                </a:lnTo>
                <a:lnTo>
                  <a:pt x="686" y="65"/>
                </a:lnTo>
                <a:close/>
                <a:moveTo>
                  <a:pt x="489" y="70"/>
                </a:moveTo>
                <a:lnTo>
                  <a:pt x="489" y="70"/>
                </a:lnTo>
                <a:lnTo>
                  <a:pt x="492" y="70"/>
                </a:lnTo>
                <a:lnTo>
                  <a:pt x="497" y="68"/>
                </a:lnTo>
                <a:lnTo>
                  <a:pt x="497" y="68"/>
                </a:lnTo>
                <a:lnTo>
                  <a:pt x="497" y="68"/>
                </a:lnTo>
                <a:lnTo>
                  <a:pt x="497" y="67"/>
                </a:lnTo>
                <a:lnTo>
                  <a:pt x="497" y="67"/>
                </a:lnTo>
                <a:lnTo>
                  <a:pt x="495" y="68"/>
                </a:lnTo>
                <a:lnTo>
                  <a:pt x="492" y="68"/>
                </a:lnTo>
                <a:lnTo>
                  <a:pt x="491" y="68"/>
                </a:lnTo>
                <a:lnTo>
                  <a:pt x="489" y="70"/>
                </a:lnTo>
                <a:lnTo>
                  <a:pt x="489" y="70"/>
                </a:lnTo>
                <a:close/>
                <a:moveTo>
                  <a:pt x="335" y="76"/>
                </a:moveTo>
                <a:lnTo>
                  <a:pt x="335" y="76"/>
                </a:lnTo>
                <a:lnTo>
                  <a:pt x="341" y="76"/>
                </a:lnTo>
                <a:lnTo>
                  <a:pt x="348" y="74"/>
                </a:lnTo>
                <a:lnTo>
                  <a:pt x="360" y="71"/>
                </a:lnTo>
                <a:lnTo>
                  <a:pt x="360" y="71"/>
                </a:lnTo>
                <a:lnTo>
                  <a:pt x="357" y="70"/>
                </a:lnTo>
                <a:lnTo>
                  <a:pt x="354" y="68"/>
                </a:lnTo>
                <a:lnTo>
                  <a:pt x="348" y="68"/>
                </a:lnTo>
                <a:lnTo>
                  <a:pt x="340" y="71"/>
                </a:lnTo>
                <a:lnTo>
                  <a:pt x="335" y="76"/>
                </a:lnTo>
                <a:lnTo>
                  <a:pt x="335" y="76"/>
                </a:lnTo>
                <a:close/>
                <a:moveTo>
                  <a:pt x="459" y="70"/>
                </a:moveTo>
                <a:lnTo>
                  <a:pt x="459" y="70"/>
                </a:lnTo>
                <a:lnTo>
                  <a:pt x="453" y="70"/>
                </a:lnTo>
                <a:lnTo>
                  <a:pt x="453" y="70"/>
                </a:lnTo>
                <a:lnTo>
                  <a:pt x="456" y="71"/>
                </a:lnTo>
                <a:lnTo>
                  <a:pt x="459" y="71"/>
                </a:lnTo>
                <a:lnTo>
                  <a:pt x="459" y="70"/>
                </a:lnTo>
                <a:lnTo>
                  <a:pt x="459" y="70"/>
                </a:lnTo>
                <a:close/>
                <a:moveTo>
                  <a:pt x="441" y="74"/>
                </a:moveTo>
                <a:lnTo>
                  <a:pt x="441" y="74"/>
                </a:lnTo>
                <a:lnTo>
                  <a:pt x="442" y="73"/>
                </a:lnTo>
                <a:lnTo>
                  <a:pt x="444" y="70"/>
                </a:lnTo>
                <a:lnTo>
                  <a:pt x="444" y="70"/>
                </a:lnTo>
                <a:lnTo>
                  <a:pt x="441" y="70"/>
                </a:lnTo>
                <a:lnTo>
                  <a:pt x="439" y="70"/>
                </a:lnTo>
                <a:lnTo>
                  <a:pt x="439" y="71"/>
                </a:lnTo>
                <a:lnTo>
                  <a:pt x="439" y="71"/>
                </a:lnTo>
                <a:lnTo>
                  <a:pt x="441" y="71"/>
                </a:lnTo>
                <a:lnTo>
                  <a:pt x="442" y="73"/>
                </a:lnTo>
                <a:lnTo>
                  <a:pt x="442" y="73"/>
                </a:lnTo>
                <a:lnTo>
                  <a:pt x="441" y="73"/>
                </a:lnTo>
                <a:lnTo>
                  <a:pt x="441" y="74"/>
                </a:lnTo>
                <a:lnTo>
                  <a:pt x="441" y="74"/>
                </a:lnTo>
                <a:close/>
                <a:moveTo>
                  <a:pt x="713" y="76"/>
                </a:moveTo>
                <a:lnTo>
                  <a:pt x="713" y="76"/>
                </a:lnTo>
                <a:lnTo>
                  <a:pt x="712" y="73"/>
                </a:lnTo>
                <a:lnTo>
                  <a:pt x="712" y="71"/>
                </a:lnTo>
                <a:lnTo>
                  <a:pt x="710" y="71"/>
                </a:lnTo>
                <a:lnTo>
                  <a:pt x="710" y="71"/>
                </a:lnTo>
                <a:lnTo>
                  <a:pt x="710" y="76"/>
                </a:lnTo>
                <a:lnTo>
                  <a:pt x="712" y="76"/>
                </a:lnTo>
                <a:lnTo>
                  <a:pt x="713" y="76"/>
                </a:lnTo>
                <a:lnTo>
                  <a:pt x="713" y="76"/>
                </a:lnTo>
                <a:close/>
                <a:moveTo>
                  <a:pt x="735" y="83"/>
                </a:moveTo>
                <a:lnTo>
                  <a:pt x="735" y="83"/>
                </a:lnTo>
                <a:lnTo>
                  <a:pt x="741" y="93"/>
                </a:lnTo>
                <a:lnTo>
                  <a:pt x="747" y="102"/>
                </a:lnTo>
                <a:lnTo>
                  <a:pt x="758" y="119"/>
                </a:lnTo>
                <a:lnTo>
                  <a:pt x="758" y="119"/>
                </a:lnTo>
                <a:lnTo>
                  <a:pt x="753" y="106"/>
                </a:lnTo>
                <a:lnTo>
                  <a:pt x="749" y="93"/>
                </a:lnTo>
                <a:lnTo>
                  <a:pt x="742" y="82"/>
                </a:lnTo>
                <a:lnTo>
                  <a:pt x="736" y="71"/>
                </a:lnTo>
                <a:lnTo>
                  <a:pt x="736" y="71"/>
                </a:lnTo>
                <a:lnTo>
                  <a:pt x="735" y="74"/>
                </a:lnTo>
                <a:lnTo>
                  <a:pt x="735" y="77"/>
                </a:lnTo>
                <a:lnTo>
                  <a:pt x="735" y="80"/>
                </a:lnTo>
                <a:lnTo>
                  <a:pt x="735" y="83"/>
                </a:lnTo>
                <a:lnTo>
                  <a:pt x="735" y="83"/>
                </a:lnTo>
                <a:close/>
                <a:moveTo>
                  <a:pt x="537" y="71"/>
                </a:moveTo>
                <a:lnTo>
                  <a:pt x="537" y="71"/>
                </a:lnTo>
                <a:lnTo>
                  <a:pt x="531" y="71"/>
                </a:lnTo>
                <a:lnTo>
                  <a:pt x="531" y="71"/>
                </a:lnTo>
                <a:lnTo>
                  <a:pt x="531" y="73"/>
                </a:lnTo>
                <a:lnTo>
                  <a:pt x="534" y="74"/>
                </a:lnTo>
                <a:lnTo>
                  <a:pt x="535" y="74"/>
                </a:lnTo>
                <a:lnTo>
                  <a:pt x="537" y="71"/>
                </a:lnTo>
                <a:lnTo>
                  <a:pt x="537" y="71"/>
                </a:lnTo>
                <a:close/>
                <a:moveTo>
                  <a:pt x="101" y="74"/>
                </a:moveTo>
                <a:lnTo>
                  <a:pt x="101" y="74"/>
                </a:lnTo>
                <a:lnTo>
                  <a:pt x="99" y="76"/>
                </a:lnTo>
                <a:lnTo>
                  <a:pt x="96" y="79"/>
                </a:lnTo>
                <a:lnTo>
                  <a:pt x="93" y="82"/>
                </a:lnTo>
                <a:lnTo>
                  <a:pt x="90" y="85"/>
                </a:lnTo>
                <a:lnTo>
                  <a:pt x="90" y="85"/>
                </a:lnTo>
                <a:lnTo>
                  <a:pt x="88" y="83"/>
                </a:lnTo>
                <a:lnTo>
                  <a:pt x="88" y="83"/>
                </a:lnTo>
                <a:lnTo>
                  <a:pt x="88" y="85"/>
                </a:lnTo>
                <a:lnTo>
                  <a:pt x="88" y="87"/>
                </a:lnTo>
                <a:lnTo>
                  <a:pt x="88" y="87"/>
                </a:lnTo>
                <a:lnTo>
                  <a:pt x="87" y="87"/>
                </a:lnTo>
                <a:lnTo>
                  <a:pt x="85" y="88"/>
                </a:lnTo>
                <a:lnTo>
                  <a:pt x="82" y="94"/>
                </a:lnTo>
                <a:lnTo>
                  <a:pt x="82" y="94"/>
                </a:lnTo>
                <a:lnTo>
                  <a:pt x="90" y="90"/>
                </a:lnTo>
                <a:lnTo>
                  <a:pt x="96" y="85"/>
                </a:lnTo>
                <a:lnTo>
                  <a:pt x="102" y="79"/>
                </a:lnTo>
                <a:lnTo>
                  <a:pt x="107" y="73"/>
                </a:lnTo>
                <a:lnTo>
                  <a:pt x="107" y="73"/>
                </a:lnTo>
                <a:lnTo>
                  <a:pt x="104" y="74"/>
                </a:lnTo>
                <a:lnTo>
                  <a:pt x="102" y="74"/>
                </a:lnTo>
                <a:lnTo>
                  <a:pt x="101" y="74"/>
                </a:lnTo>
                <a:lnTo>
                  <a:pt x="101" y="74"/>
                </a:lnTo>
                <a:close/>
                <a:moveTo>
                  <a:pt x="506" y="74"/>
                </a:moveTo>
                <a:lnTo>
                  <a:pt x="506" y="74"/>
                </a:lnTo>
                <a:lnTo>
                  <a:pt x="514" y="74"/>
                </a:lnTo>
                <a:lnTo>
                  <a:pt x="518" y="74"/>
                </a:lnTo>
                <a:lnTo>
                  <a:pt x="521" y="73"/>
                </a:lnTo>
                <a:lnTo>
                  <a:pt x="521" y="73"/>
                </a:lnTo>
                <a:lnTo>
                  <a:pt x="514" y="73"/>
                </a:lnTo>
                <a:lnTo>
                  <a:pt x="509" y="73"/>
                </a:lnTo>
                <a:lnTo>
                  <a:pt x="506" y="74"/>
                </a:lnTo>
                <a:lnTo>
                  <a:pt x="506" y="74"/>
                </a:lnTo>
                <a:close/>
                <a:moveTo>
                  <a:pt x="685" y="80"/>
                </a:moveTo>
                <a:lnTo>
                  <a:pt x="685" y="80"/>
                </a:lnTo>
                <a:lnTo>
                  <a:pt x="683" y="79"/>
                </a:lnTo>
                <a:lnTo>
                  <a:pt x="683" y="77"/>
                </a:lnTo>
                <a:lnTo>
                  <a:pt x="683" y="77"/>
                </a:lnTo>
                <a:lnTo>
                  <a:pt x="675" y="74"/>
                </a:lnTo>
                <a:lnTo>
                  <a:pt x="672" y="73"/>
                </a:lnTo>
                <a:lnTo>
                  <a:pt x="669" y="74"/>
                </a:lnTo>
                <a:lnTo>
                  <a:pt x="669" y="74"/>
                </a:lnTo>
                <a:lnTo>
                  <a:pt x="672" y="77"/>
                </a:lnTo>
                <a:lnTo>
                  <a:pt x="675" y="79"/>
                </a:lnTo>
                <a:lnTo>
                  <a:pt x="678" y="80"/>
                </a:lnTo>
                <a:lnTo>
                  <a:pt x="685" y="80"/>
                </a:lnTo>
                <a:lnTo>
                  <a:pt x="685" y="80"/>
                </a:lnTo>
                <a:close/>
                <a:moveTo>
                  <a:pt x="155" y="82"/>
                </a:moveTo>
                <a:lnTo>
                  <a:pt x="155" y="82"/>
                </a:lnTo>
                <a:lnTo>
                  <a:pt x="160" y="82"/>
                </a:lnTo>
                <a:lnTo>
                  <a:pt x="166" y="80"/>
                </a:lnTo>
                <a:lnTo>
                  <a:pt x="174" y="76"/>
                </a:lnTo>
                <a:lnTo>
                  <a:pt x="174" y="76"/>
                </a:lnTo>
                <a:lnTo>
                  <a:pt x="163" y="77"/>
                </a:lnTo>
                <a:lnTo>
                  <a:pt x="159" y="79"/>
                </a:lnTo>
                <a:lnTo>
                  <a:pt x="155" y="82"/>
                </a:lnTo>
                <a:lnTo>
                  <a:pt x="155" y="82"/>
                </a:lnTo>
                <a:close/>
                <a:moveTo>
                  <a:pt x="221" y="79"/>
                </a:moveTo>
                <a:lnTo>
                  <a:pt x="221" y="79"/>
                </a:lnTo>
                <a:lnTo>
                  <a:pt x="226" y="79"/>
                </a:lnTo>
                <a:lnTo>
                  <a:pt x="227" y="77"/>
                </a:lnTo>
                <a:lnTo>
                  <a:pt x="229" y="77"/>
                </a:lnTo>
                <a:lnTo>
                  <a:pt x="229" y="77"/>
                </a:lnTo>
                <a:lnTo>
                  <a:pt x="229" y="76"/>
                </a:lnTo>
                <a:lnTo>
                  <a:pt x="227" y="76"/>
                </a:lnTo>
                <a:lnTo>
                  <a:pt x="227" y="76"/>
                </a:lnTo>
                <a:lnTo>
                  <a:pt x="226" y="77"/>
                </a:lnTo>
                <a:lnTo>
                  <a:pt x="224" y="77"/>
                </a:lnTo>
                <a:lnTo>
                  <a:pt x="223" y="77"/>
                </a:lnTo>
                <a:lnTo>
                  <a:pt x="221" y="79"/>
                </a:lnTo>
                <a:lnTo>
                  <a:pt x="221" y="79"/>
                </a:lnTo>
                <a:close/>
                <a:moveTo>
                  <a:pt x="378" y="76"/>
                </a:moveTo>
                <a:lnTo>
                  <a:pt x="378" y="76"/>
                </a:lnTo>
                <a:lnTo>
                  <a:pt x="380" y="77"/>
                </a:lnTo>
                <a:lnTo>
                  <a:pt x="383" y="79"/>
                </a:lnTo>
                <a:lnTo>
                  <a:pt x="389" y="77"/>
                </a:lnTo>
                <a:lnTo>
                  <a:pt x="389" y="77"/>
                </a:lnTo>
                <a:lnTo>
                  <a:pt x="387" y="76"/>
                </a:lnTo>
                <a:lnTo>
                  <a:pt x="384" y="76"/>
                </a:lnTo>
                <a:lnTo>
                  <a:pt x="378" y="76"/>
                </a:lnTo>
                <a:lnTo>
                  <a:pt x="378" y="76"/>
                </a:lnTo>
                <a:close/>
                <a:moveTo>
                  <a:pt x="665" y="79"/>
                </a:moveTo>
                <a:lnTo>
                  <a:pt x="665" y="79"/>
                </a:lnTo>
                <a:lnTo>
                  <a:pt x="663" y="76"/>
                </a:lnTo>
                <a:lnTo>
                  <a:pt x="662" y="76"/>
                </a:lnTo>
                <a:lnTo>
                  <a:pt x="662" y="76"/>
                </a:lnTo>
                <a:lnTo>
                  <a:pt x="662" y="77"/>
                </a:lnTo>
                <a:lnTo>
                  <a:pt x="665" y="79"/>
                </a:lnTo>
                <a:lnTo>
                  <a:pt x="665" y="79"/>
                </a:lnTo>
                <a:close/>
                <a:moveTo>
                  <a:pt x="579" y="77"/>
                </a:moveTo>
                <a:lnTo>
                  <a:pt x="579" y="77"/>
                </a:lnTo>
                <a:lnTo>
                  <a:pt x="578" y="79"/>
                </a:lnTo>
                <a:lnTo>
                  <a:pt x="578" y="80"/>
                </a:lnTo>
                <a:lnTo>
                  <a:pt x="576" y="79"/>
                </a:lnTo>
                <a:lnTo>
                  <a:pt x="576" y="79"/>
                </a:lnTo>
                <a:lnTo>
                  <a:pt x="579" y="87"/>
                </a:lnTo>
                <a:lnTo>
                  <a:pt x="579" y="87"/>
                </a:lnTo>
                <a:lnTo>
                  <a:pt x="585" y="88"/>
                </a:lnTo>
                <a:lnTo>
                  <a:pt x="590" y="90"/>
                </a:lnTo>
                <a:lnTo>
                  <a:pt x="590" y="90"/>
                </a:lnTo>
                <a:lnTo>
                  <a:pt x="595" y="85"/>
                </a:lnTo>
                <a:lnTo>
                  <a:pt x="599" y="80"/>
                </a:lnTo>
                <a:lnTo>
                  <a:pt x="599" y="80"/>
                </a:lnTo>
                <a:lnTo>
                  <a:pt x="598" y="80"/>
                </a:lnTo>
                <a:lnTo>
                  <a:pt x="596" y="79"/>
                </a:lnTo>
                <a:lnTo>
                  <a:pt x="593" y="77"/>
                </a:lnTo>
                <a:lnTo>
                  <a:pt x="593" y="77"/>
                </a:lnTo>
                <a:lnTo>
                  <a:pt x="590" y="77"/>
                </a:lnTo>
                <a:lnTo>
                  <a:pt x="587" y="77"/>
                </a:lnTo>
                <a:lnTo>
                  <a:pt x="584" y="77"/>
                </a:lnTo>
                <a:lnTo>
                  <a:pt x="579" y="77"/>
                </a:lnTo>
                <a:lnTo>
                  <a:pt x="579" y="77"/>
                </a:lnTo>
                <a:close/>
                <a:moveTo>
                  <a:pt x="622" y="80"/>
                </a:moveTo>
                <a:lnTo>
                  <a:pt x="622" y="80"/>
                </a:lnTo>
                <a:lnTo>
                  <a:pt x="627" y="82"/>
                </a:lnTo>
                <a:lnTo>
                  <a:pt x="627" y="82"/>
                </a:lnTo>
                <a:lnTo>
                  <a:pt x="625" y="77"/>
                </a:lnTo>
                <a:lnTo>
                  <a:pt x="622" y="77"/>
                </a:lnTo>
                <a:lnTo>
                  <a:pt x="622" y="77"/>
                </a:lnTo>
                <a:lnTo>
                  <a:pt x="622" y="80"/>
                </a:lnTo>
                <a:lnTo>
                  <a:pt x="622" y="80"/>
                </a:lnTo>
                <a:close/>
                <a:moveTo>
                  <a:pt x="265" y="80"/>
                </a:moveTo>
                <a:lnTo>
                  <a:pt x="265" y="80"/>
                </a:lnTo>
                <a:lnTo>
                  <a:pt x="282" y="80"/>
                </a:lnTo>
                <a:lnTo>
                  <a:pt x="297" y="80"/>
                </a:lnTo>
                <a:lnTo>
                  <a:pt x="297" y="80"/>
                </a:lnTo>
                <a:lnTo>
                  <a:pt x="309" y="82"/>
                </a:lnTo>
                <a:lnTo>
                  <a:pt x="314" y="80"/>
                </a:lnTo>
                <a:lnTo>
                  <a:pt x="320" y="79"/>
                </a:lnTo>
                <a:lnTo>
                  <a:pt x="320" y="79"/>
                </a:lnTo>
                <a:lnTo>
                  <a:pt x="293" y="79"/>
                </a:lnTo>
                <a:lnTo>
                  <a:pt x="277" y="79"/>
                </a:lnTo>
                <a:lnTo>
                  <a:pt x="265" y="80"/>
                </a:lnTo>
                <a:lnTo>
                  <a:pt x="265" y="80"/>
                </a:lnTo>
                <a:close/>
                <a:moveTo>
                  <a:pt x="660" y="91"/>
                </a:moveTo>
                <a:lnTo>
                  <a:pt x="660" y="91"/>
                </a:lnTo>
                <a:lnTo>
                  <a:pt x="659" y="83"/>
                </a:lnTo>
                <a:lnTo>
                  <a:pt x="659" y="83"/>
                </a:lnTo>
                <a:lnTo>
                  <a:pt x="651" y="80"/>
                </a:lnTo>
                <a:lnTo>
                  <a:pt x="642" y="79"/>
                </a:lnTo>
                <a:lnTo>
                  <a:pt x="642" y="79"/>
                </a:lnTo>
                <a:lnTo>
                  <a:pt x="645" y="82"/>
                </a:lnTo>
                <a:lnTo>
                  <a:pt x="649" y="85"/>
                </a:lnTo>
                <a:lnTo>
                  <a:pt x="656" y="88"/>
                </a:lnTo>
                <a:lnTo>
                  <a:pt x="660" y="91"/>
                </a:lnTo>
                <a:lnTo>
                  <a:pt x="660" y="91"/>
                </a:lnTo>
                <a:close/>
                <a:moveTo>
                  <a:pt x="503" y="82"/>
                </a:moveTo>
                <a:lnTo>
                  <a:pt x="503" y="82"/>
                </a:lnTo>
                <a:lnTo>
                  <a:pt x="509" y="82"/>
                </a:lnTo>
                <a:lnTo>
                  <a:pt x="515" y="83"/>
                </a:lnTo>
                <a:lnTo>
                  <a:pt x="521" y="83"/>
                </a:lnTo>
                <a:lnTo>
                  <a:pt x="526" y="83"/>
                </a:lnTo>
                <a:lnTo>
                  <a:pt x="526" y="83"/>
                </a:lnTo>
                <a:lnTo>
                  <a:pt x="524" y="82"/>
                </a:lnTo>
                <a:lnTo>
                  <a:pt x="524" y="80"/>
                </a:lnTo>
                <a:lnTo>
                  <a:pt x="524" y="80"/>
                </a:lnTo>
                <a:lnTo>
                  <a:pt x="514" y="80"/>
                </a:lnTo>
                <a:lnTo>
                  <a:pt x="509" y="80"/>
                </a:lnTo>
                <a:lnTo>
                  <a:pt x="503" y="82"/>
                </a:lnTo>
                <a:lnTo>
                  <a:pt x="503" y="82"/>
                </a:lnTo>
                <a:close/>
                <a:moveTo>
                  <a:pt x="549" y="87"/>
                </a:moveTo>
                <a:lnTo>
                  <a:pt x="549" y="87"/>
                </a:lnTo>
                <a:lnTo>
                  <a:pt x="538" y="82"/>
                </a:lnTo>
                <a:lnTo>
                  <a:pt x="538" y="82"/>
                </a:lnTo>
                <a:lnTo>
                  <a:pt x="537" y="83"/>
                </a:lnTo>
                <a:lnTo>
                  <a:pt x="535" y="85"/>
                </a:lnTo>
                <a:lnTo>
                  <a:pt x="535" y="85"/>
                </a:lnTo>
                <a:lnTo>
                  <a:pt x="549" y="87"/>
                </a:lnTo>
                <a:lnTo>
                  <a:pt x="549" y="87"/>
                </a:lnTo>
                <a:close/>
                <a:moveTo>
                  <a:pt x="107" y="87"/>
                </a:moveTo>
                <a:lnTo>
                  <a:pt x="107" y="87"/>
                </a:lnTo>
                <a:lnTo>
                  <a:pt x="113" y="87"/>
                </a:lnTo>
                <a:lnTo>
                  <a:pt x="117" y="85"/>
                </a:lnTo>
                <a:lnTo>
                  <a:pt x="117" y="85"/>
                </a:lnTo>
                <a:lnTo>
                  <a:pt x="111" y="83"/>
                </a:lnTo>
                <a:lnTo>
                  <a:pt x="110" y="82"/>
                </a:lnTo>
                <a:lnTo>
                  <a:pt x="107" y="83"/>
                </a:lnTo>
                <a:lnTo>
                  <a:pt x="107" y="83"/>
                </a:lnTo>
                <a:lnTo>
                  <a:pt x="108" y="83"/>
                </a:lnTo>
                <a:lnTo>
                  <a:pt x="108" y="85"/>
                </a:lnTo>
                <a:lnTo>
                  <a:pt x="107" y="87"/>
                </a:lnTo>
                <a:lnTo>
                  <a:pt x="107" y="87"/>
                </a:lnTo>
                <a:close/>
                <a:moveTo>
                  <a:pt x="133" y="88"/>
                </a:moveTo>
                <a:lnTo>
                  <a:pt x="133" y="88"/>
                </a:lnTo>
                <a:lnTo>
                  <a:pt x="142" y="82"/>
                </a:lnTo>
                <a:lnTo>
                  <a:pt x="142" y="82"/>
                </a:lnTo>
                <a:lnTo>
                  <a:pt x="136" y="83"/>
                </a:lnTo>
                <a:lnTo>
                  <a:pt x="133" y="88"/>
                </a:lnTo>
                <a:lnTo>
                  <a:pt x="133" y="88"/>
                </a:lnTo>
                <a:close/>
                <a:moveTo>
                  <a:pt x="226" y="87"/>
                </a:moveTo>
                <a:lnTo>
                  <a:pt x="226" y="87"/>
                </a:lnTo>
                <a:lnTo>
                  <a:pt x="229" y="90"/>
                </a:lnTo>
                <a:lnTo>
                  <a:pt x="232" y="91"/>
                </a:lnTo>
                <a:lnTo>
                  <a:pt x="239" y="90"/>
                </a:lnTo>
                <a:lnTo>
                  <a:pt x="248" y="90"/>
                </a:lnTo>
                <a:lnTo>
                  <a:pt x="252" y="91"/>
                </a:lnTo>
                <a:lnTo>
                  <a:pt x="255" y="93"/>
                </a:lnTo>
                <a:lnTo>
                  <a:pt x="255" y="93"/>
                </a:lnTo>
                <a:lnTo>
                  <a:pt x="274" y="90"/>
                </a:lnTo>
                <a:lnTo>
                  <a:pt x="284" y="88"/>
                </a:lnTo>
                <a:lnTo>
                  <a:pt x="291" y="85"/>
                </a:lnTo>
                <a:lnTo>
                  <a:pt x="291" y="85"/>
                </a:lnTo>
                <a:lnTo>
                  <a:pt x="274" y="85"/>
                </a:lnTo>
                <a:lnTo>
                  <a:pt x="258" y="83"/>
                </a:lnTo>
                <a:lnTo>
                  <a:pt x="242" y="83"/>
                </a:lnTo>
                <a:lnTo>
                  <a:pt x="235" y="85"/>
                </a:lnTo>
                <a:lnTo>
                  <a:pt x="226" y="87"/>
                </a:lnTo>
                <a:lnTo>
                  <a:pt x="226" y="87"/>
                </a:lnTo>
                <a:close/>
                <a:moveTo>
                  <a:pt x="323" y="91"/>
                </a:moveTo>
                <a:lnTo>
                  <a:pt x="323" y="91"/>
                </a:lnTo>
                <a:lnTo>
                  <a:pt x="341" y="88"/>
                </a:lnTo>
                <a:lnTo>
                  <a:pt x="351" y="87"/>
                </a:lnTo>
                <a:lnTo>
                  <a:pt x="357" y="85"/>
                </a:lnTo>
                <a:lnTo>
                  <a:pt x="357" y="85"/>
                </a:lnTo>
                <a:lnTo>
                  <a:pt x="348" y="85"/>
                </a:lnTo>
                <a:lnTo>
                  <a:pt x="340" y="85"/>
                </a:lnTo>
                <a:lnTo>
                  <a:pt x="331" y="88"/>
                </a:lnTo>
                <a:lnTo>
                  <a:pt x="323" y="91"/>
                </a:lnTo>
                <a:lnTo>
                  <a:pt x="323" y="91"/>
                </a:lnTo>
                <a:close/>
                <a:moveTo>
                  <a:pt x="402" y="100"/>
                </a:moveTo>
                <a:lnTo>
                  <a:pt x="402" y="100"/>
                </a:lnTo>
                <a:lnTo>
                  <a:pt x="410" y="100"/>
                </a:lnTo>
                <a:lnTo>
                  <a:pt x="418" y="99"/>
                </a:lnTo>
                <a:lnTo>
                  <a:pt x="418" y="99"/>
                </a:lnTo>
                <a:lnTo>
                  <a:pt x="419" y="93"/>
                </a:lnTo>
                <a:lnTo>
                  <a:pt x="421" y="85"/>
                </a:lnTo>
                <a:lnTo>
                  <a:pt x="421" y="85"/>
                </a:lnTo>
                <a:lnTo>
                  <a:pt x="416" y="85"/>
                </a:lnTo>
                <a:lnTo>
                  <a:pt x="413" y="83"/>
                </a:lnTo>
                <a:lnTo>
                  <a:pt x="413" y="83"/>
                </a:lnTo>
                <a:lnTo>
                  <a:pt x="409" y="87"/>
                </a:lnTo>
                <a:lnTo>
                  <a:pt x="406" y="90"/>
                </a:lnTo>
                <a:lnTo>
                  <a:pt x="402" y="96"/>
                </a:lnTo>
                <a:lnTo>
                  <a:pt x="402" y="100"/>
                </a:lnTo>
                <a:lnTo>
                  <a:pt x="402" y="100"/>
                </a:lnTo>
                <a:close/>
                <a:moveTo>
                  <a:pt x="450" y="85"/>
                </a:moveTo>
                <a:lnTo>
                  <a:pt x="450" y="85"/>
                </a:lnTo>
                <a:lnTo>
                  <a:pt x="447" y="85"/>
                </a:lnTo>
                <a:lnTo>
                  <a:pt x="444" y="85"/>
                </a:lnTo>
                <a:lnTo>
                  <a:pt x="444" y="85"/>
                </a:lnTo>
                <a:lnTo>
                  <a:pt x="447" y="87"/>
                </a:lnTo>
                <a:lnTo>
                  <a:pt x="448" y="87"/>
                </a:lnTo>
                <a:lnTo>
                  <a:pt x="450" y="85"/>
                </a:lnTo>
                <a:lnTo>
                  <a:pt x="450" y="85"/>
                </a:lnTo>
                <a:close/>
                <a:moveTo>
                  <a:pt x="596" y="93"/>
                </a:moveTo>
                <a:lnTo>
                  <a:pt x="596" y="93"/>
                </a:lnTo>
                <a:lnTo>
                  <a:pt x="599" y="94"/>
                </a:lnTo>
                <a:lnTo>
                  <a:pt x="604" y="94"/>
                </a:lnTo>
                <a:lnTo>
                  <a:pt x="611" y="96"/>
                </a:lnTo>
                <a:lnTo>
                  <a:pt x="611" y="96"/>
                </a:lnTo>
                <a:lnTo>
                  <a:pt x="611" y="91"/>
                </a:lnTo>
                <a:lnTo>
                  <a:pt x="611" y="90"/>
                </a:lnTo>
                <a:lnTo>
                  <a:pt x="608" y="87"/>
                </a:lnTo>
                <a:lnTo>
                  <a:pt x="607" y="87"/>
                </a:lnTo>
                <a:lnTo>
                  <a:pt x="604" y="87"/>
                </a:lnTo>
                <a:lnTo>
                  <a:pt x="601" y="88"/>
                </a:lnTo>
                <a:lnTo>
                  <a:pt x="598" y="90"/>
                </a:lnTo>
                <a:lnTo>
                  <a:pt x="596" y="93"/>
                </a:lnTo>
                <a:lnTo>
                  <a:pt x="596" y="93"/>
                </a:lnTo>
                <a:close/>
                <a:moveTo>
                  <a:pt x="680" y="87"/>
                </a:moveTo>
                <a:lnTo>
                  <a:pt x="680" y="87"/>
                </a:lnTo>
                <a:lnTo>
                  <a:pt x="685" y="91"/>
                </a:lnTo>
                <a:lnTo>
                  <a:pt x="689" y="97"/>
                </a:lnTo>
                <a:lnTo>
                  <a:pt x="689" y="97"/>
                </a:lnTo>
                <a:lnTo>
                  <a:pt x="689" y="96"/>
                </a:lnTo>
                <a:lnTo>
                  <a:pt x="688" y="93"/>
                </a:lnTo>
                <a:lnTo>
                  <a:pt x="686" y="90"/>
                </a:lnTo>
                <a:lnTo>
                  <a:pt x="686" y="88"/>
                </a:lnTo>
                <a:lnTo>
                  <a:pt x="686" y="88"/>
                </a:lnTo>
                <a:lnTo>
                  <a:pt x="683" y="85"/>
                </a:lnTo>
                <a:lnTo>
                  <a:pt x="680" y="85"/>
                </a:lnTo>
                <a:lnTo>
                  <a:pt x="680" y="87"/>
                </a:lnTo>
                <a:lnTo>
                  <a:pt x="680" y="87"/>
                </a:lnTo>
                <a:close/>
                <a:moveTo>
                  <a:pt x="302" y="90"/>
                </a:moveTo>
                <a:lnTo>
                  <a:pt x="302" y="90"/>
                </a:lnTo>
                <a:lnTo>
                  <a:pt x="305" y="91"/>
                </a:lnTo>
                <a:lnTo>
                  <a:pt x="309" y="91"/>
                </a:lnTo>
                <a:lnTo>
                  <a:pt x="316" y="87"/>
                </a:lnTo>
                <a:lnTo>
                  <a:pt x="316" y="87"/>
                </a:lnTo>
                <a:lnTo>
                  <a:pt x="308" y="88"/>
                </a:lnTo>
                <a:lnTo>
                  <a:pt x="305" y="88"/>
                </a:lnTo>
                <a:lnTo>
                  <a:pt x="302" y="90"/>
                </a:lnTo>
                <a:lnTo>
                  <a:pt x="302" y="90"/>
                </a:lnTo>
                <a:close/>
                <a:moveTo>
                  <a:pt x="462" y="88"/>
                </a:moveTo>
                <a:lnTo>
                  <a:pt x="462" y="88"/>
                </a:lnTo>
                <a:lnTo>
                  <a:pt x="466" y="90"/>
                </a:lnTo>
                <a:lnTo>
                  <a:pt x="470" y="90"/>
                </a:lnTo>
                <a:lnTo>
                  <a:pt x="471" y="88"/>
                </a:lnTo>
                <a:lnTo>
                  <a:pt x="471" y="88"/>
                </a:lnTo>
                <a:lnTo>
                  <a:pt x="470" y="87"/>
                </a:lnTo>
                <a:lnTo>
                  <a:pt x="466" y="87"/>
                </a:lnTo>
                <a:lnTo>
                  <a:pt x="463" y="87"/>
                </a:lnTo>
                <a:lnTo>
                  <a:pt x="462" y="88"/>
                </a:lnTo>
                <a:lnTo>
                  <a:pt x="462" y="88"/>
                </a:lnTo>
                <a:close/>
                <a:moveTo>
                  <a:pt x="526" y="94"/>
                </a:moveTo>
                <a:lnTo>
                  <a:pt x="526" y="94"/>
                </a:lnTo>
                <a:lnTo>
                  <a:pt x="526" y="93"/>
                </a:lnTo>
                <a:lnTo>
                  <a:pt x="526" y="88"/>
                </a:lnTo>
                <a:lnTo>
                  <a:pt x="526" y="88"/>
                </a:lnTo>
                <a:lnTo>
                  <a:pt x="514" y="88"/>
                </a:lnTo>
                <a:lnTo>
                  <a:pt x="506" y="87"/>
                </a:lnTo>
                <a:lnTo>
                  <a:pt x="500" y="88"/>
                </a:lnTo>
                <a:lnTo>
                  <a:pt x="500" y="88"/>
                </a:lnTo>
                <a:lnTo>
                  <a:pt x="512" y="91"/>
                </a:lnTo>
                <a:lnTo>
                  <a:pt x="526" y="94"/>
                </a:lnTo>
                <a:lnTo>
                  <a:pt x="526" y="94"/>
                </a:lnTo>
                <a:close/>
                <a:moveTo>
                  <a:pt x="491" y="94"/>
                </a:moveTo>
                <a:lnTo>
                  <a:pt x="491" y="94"/>
                </a:lnTo>
                <a:lnTo>
                  <a:pt x="491" y="93"/>
                </a:lnTo>
                <a:lnTo>
                  <a:pt x="491" y="90"/>
                </a:lnTo>
                <a:lnTo>
                  <a:pt x="491" y="90"/>
                </a:lnTo>
                <a:lnTo>
                  <a:pt x="479" y="88"/>
                </a:lnTo>
                <a:lnTo>
                  <a:pt x="479" y="88"/>
                </a:lnTo>
                <a:lnTo>
                  <a:pt x="483" y="91"/>
                </a:lnTo>
                <a:lnTo>
                  <a:pt x="491" y="94"/>
                </a:lnTo>
                <a:lnTo>
                  <a:pt x="491" y="94"/>
                </a:lnTo>
                <a:close/>
                <a:moveTo>
                  <a:pt x="691" y="90"/>
                </a:moveTo>
                <a:lnTo>
                  <a:pt x="691" y="90"/>
                </a:lnTo>
                <a:lnTo>
                  <a:pt x="695" y="102"/>
                </a:lnTo>
                <a:lnTo>
                  <a:pt x="695" y="102"/>
                </a:lnTo>
                <a:lnTo>
                  <a:pt x="697" y="106"/>
                </a:lnTo>
                <a:lnTo>
                  <a:pt x="700" y="109"/>
                </a:lnTo>
                <a:lnTo>
                  <a:pt x="701" y="109"/>
                </a:lnTo>
                <a:lnTo>
                  <a:pt x="701" y="109"/>
                </a:lnTo>
                <a:lnTo>
                  <a:pt x="698" y="97"/>
                </a:lnTo>
                <a:lnTo>
                  <a:pt x="695" y="91"/>
                </a:lnTo>
                <a:lnTo>
                  <a:pt x="691" y="88"/>
                </a:lnTo>
                <a:lnTo>
                  <a:pt x="691" y="88"/>
                </a:lnTo>
                <a:lnTo>
                  <a:pt x="691" y="90"/>
                </a:lnTo>
                <a:lnTo>
                  <a:pt x="691" y="90"/>
                </a:lnTo>
                <a:close/>
                <a:moveTo>
                  <a:pt x="422" y="100"/>
                </a:moveTo>
                <a:lnTo>
                  <a:pt x="422" y="100"/>
                </a:lnTo>
                <a:lnTo>
                  <a:pt x="428" y="100"/>
                </a:lnTo>
                <a:lnTo>
                  <a:pt x="433" y="99"/>
                </a:lnTo>
                <a:lnTo>
                  <a:pt x="433" y="99"/>
                </a:lnTo>
                <a:lnTo>
                  <a:pt x="433" y="96"/>
                </a:lnTo>
                <a:lnTo>
                  <a:pt x="431" y="94"/>
                </a:lnTo>
                <a:lnTo>
                  <a:pt x="430" y="91"/>
                </a:lnTo>
                <a:lnTo>
                  <a:pt x="430" y="88"/>
                </a:lnTo>
                <a:lnTo>
                  <a:pt x="430" y="88"/>
                </a:lnTo>
                <a:lnTo>
                  <a:pt x="427" y="88"/>
                </a:lnTo>
                <a:lnTo>
                  <a:pt x="425" y="90"/>
                </a:lnTo>
                <a:lnTo>
                  <a:pt x="424" y="93"/>
                </a:lnTo>
                <a:lnTo>
                  <a:pt x="424" y="97"/>
                </a:lnTo>
                <a:lnTo>
                  <a:pt x="422" y="100"/>
                </a:lnTo>
                <a:lnTo>
                  <a:pt x="422" y="100"/>
                </a:lnTo>
                <a:close/>
                <a:moveTo>
                  <a:pt x="637" y="100"/>
                </a:moveTo>
                <a:lnTo>
                  <a:pt x="637" y="100"/>
                </a:lnTo>
                <a:lnTo>
                  <a:pt x="646" y="102"/>
                </a:lnTo>
                <a:lnTo>
                  <a:pt x="646" y="102"/>
                </a:lnTo>
                <a:lnTo>
                  <a:pt x="645" y="96"/>
                </a:lnTo>
                <a:lnTo>
                  <a:pt x="642" y="90"/>
                </a:lnTo>
                <a:lnTo>
                  <a:pt x="642" y="90"/>
                </a:lnTo>
                <a:lnTo>
                  <a:pt x="637" y="90"/>
                </a:lnTo>
                <a:lnTo>
                  <a:pt x="633" y="88"/>
                </a:lnTo>
                <a:lnTo>
                  <a:pt x="633" y="88"/>
                </a:lnTo>
                <a:lnTo>
                  <a:pt x="634" y="96"/>
                </a:lnTo>
                <a:lnTo>
                  <a:pt x="637" y="100"/>
                </a:lnTo>
                <a:lnTo>
                  <a:pt x="637" y="100"/>
                </a:lnTo>
                <a:close/>
                <a:moveTo>
                  <a:pt x="136" y="94"/>
                </a:moveTo>
                <a:lnTo>
                  <a:pt x="136" y="94"/>
                </a:lnTo>
                <a:lnTo>
                  <a:pt x="139" y="94"/>
                </a:lnTo>
                <a:lnTo>
                  <a:pt x="142" y="94"/>
                </a:lnTo>
                <a:lnTo>
                  <a:pt x="146" y="91"/>
                </a:lnTo>
                <a:lnTo>
                  <a:pt x="148" y="88"/>
                </a:lnTo>
                <a:lnTo>
                  <a:pt x="148" y="88"/>
                </a:lnTo>
                <a:lnTo>
                  <a:pt x="140" y="91"/>
                </a:lnTo>
                <a:lnTo>
                  <a:pt x="136" y="94"/>
                </a:lnTo>
                <a:lnTo>
                  <a:pt x="136" y="94"/>
                </a:lnTo>
                <a:close/>
                <a:moveTo>
                  <a:pt x="155" y="93"/>
                </a:moveTo>
                <a:lnTo>
                  <a:pt x="155" y="93"/>
                </a:lnTo>
                <a:lnTo>
                  <a:pt x="159" y="91"/>
                </a:lnTo>
                <a:lnTo>
                  <a:pt x="160" y="91"/>
                </a:lnTo>
                <a:lnTo>
                  <a:pt x="162" y="90"/>
                </a:lnTo>
                <a:lnTo>
                  <a:pt x="162" y="90"/>
                </a:lnTo>
                <a:lnTo>
                  <a:pt x="160" y="90"/>
                </a:lnTo>
                <a:lnTo>
                  <a:pt x="157" y="90"/>
                </a:lnTo>
                <a:lnTo>
                  <a:pt x="155" y="91"/>
                </a:lnTo>
                <a:lnTo>
                  <a:pt x="155" y="93"/>
                </a:lnTo>
                <a:lnTo>
                  <a:pt x="155" y="93"/>
                </a:lnTo>
                <a:close/>
                <a:moveTo>
                  <a:pt x="395" y="96"/>
                </a:moveTo>
                <a:lnTo>
                  <a:pt x="395" y="96"/>
                </a:lnTo>
                <a:lnTo>
                  <a:pt x="395" y="93"/>
                </a:lnTo>
                <a:lnTo>
                  <a:pt x="393" y="88"/>
                </a:lnTo>
                <a:lnTo>
                  <a:pt x="393" y="88"/>
                </a:lnTo>
                <a:lnTo>
                  <a:pt x="390" y="88"/>
                </a:lnTo>
                <a:lnTo>
                  <a:pt x="390" y="88"/>
                </a:lnTo>
                <a:lnTo>
                  <a:pt x="392" y="94"/>
                </a:lnTo>
                <a:lnTo>
                  <a:pt x="393" y="96"/>
                </a:lnTo>
                <a:lnTo>
                  <a:pt x="395" y="96"/>
                </a:lnTo>
                <a:lnTo>
                  <a:pt x="395" y="96"/>
                </a:lnTo>
                <a:close/>
                <a:moveTo>
                  <a:pt x="445" y="90"/>
                </a:moveTo>
                <a:lnTo>
                  <a:pt x="445" y="90"/>
                </a:lnTo>
                <a:lnTo>
                  <a:pt x="445" y="94"/>
                </a:lnTo>
                <a:lnTo>
                  <a:pt x="447" y="100"/>
                </a:lnTo>
                <a:lnTo>
                  <a:pt x="447" y="100"/>
                </a:lnTo>
                <a:lnTo>
                  <a:pt x="454" y="100"/>
                </a:lnTo>
                <a:lnTo>
                  <a:pt x="457" y="99"/>
                </a:lnTo>
                <a:lnTo>
                  <a:pt x="459" y="96"/>
                </a:lnTo>
                <a:lnTo>
                  <a:pt x="459" y="96"/>
                </a:lnTo>
                <a:lnTo>
                  <a:pt x="456" y="93"/>
                </a:lnTo>
                <a:lnTo>
                  <a:pt x="453" y="91"/>
                </a:lnTo>
                <a:lnTo>
                  <a:pt x="445" y="90"/>
                </a:lnTo>
                <a:lnTo>
                  <a:pt x="445" y="90"/>
                </a:lnTo>
                <a:close/>
                <a:moveTo>
                  <a:pt x="546" y="102"/>
                </a:moveTo>
                <a:lnTo>
                  <a:pt x="546" y="102"/>
                </a:lnTo>
                <a:lnTo>
                  <a:pt x="549" y="97"/>
                </a:lnTo>
                <a:lnTo>
                  <a:pt x="549" y="94"/>
                </a:lnTo>
                <a:lnTo>
                  <a:pt x="550" y="91"/>
                </a:lnTo>
                <a:lnTo>
                  <a:pt x="550" y="91"/>
                </a:lnTo>
                <a:lnTo>
                  <a:pt x="534" y="90"/>
                </a:lnTo>
                <a:lnTo>
                  <a:pt x="534" y="90"/>
                </a:lnTo>
                <a:lnTo>
                  <a:pt x="535" y="96"/>
                </a:lnTo>
                <a:lnTo>
                  <a:pt x="537" y="99"/>
                </a:lnTo>
                <a:lnTo>
                  <a:pt x="541" y="100"/>
                </a:lnTo>
                <a:lnTo>
                  <a:pt x="546" y="102"/>
                </a:lnTo>
                <a:lnTo>
                  <a:pt x="546" y="102"/>
                </a:lnTo>
                <a:close/>
                <a:moveTo>
                  <a:pt x="710" y="108"/>
                </a:moveTo>
                <a:lnTo>
                  <a:pt x="710" y="108"/>
                </a:lnTo>
                <a:lnTo>
                  <a:pt x="712" y="108"/>
                </a:lnTo>
                <a:lnTo>
                  <a:pt x="713" y="108"/>
                </a:lnTo>
                <a:lnTo>
                  <a:pt x="713" y="108"/>
                </a:lnTo>
                <a:lnTo>
                  <a:pt x="709" y="91"/>
                </a:lnTo>
                <a:lnTo>
                  <a:pt x="709" y="91"/>
                </a:lnTo>
                <a:lnTo>
                  <a:pt x="704" y="90"/>
                </a:lnTo>
                <a:lnTo>
                  <a:pt x="703" y="90"/>
                </a:lnTo>
                <a:lnTo>
                  <a:pt x="700" y="90"/>
                </a:lnTo>
                <a:lnTo>
                  <a:pt x="700" y="90"/>
                </a:lnTo>
                <a:lnTo>
                  <a:pt x="704" y="100"/>
                </a:lnTo>
                <a:lnTo>
                  <a:pt x="710" y="108"/>
                </a:lnTo>
                <a:lnTo>
                  <a:pt x="710" y="108"/>
                </a:lnTo>
                <a:close/>
                <a:moveTo>
                  <a:pt x="91" y="103"/>
                </a:moveTo>
                <a:lnTo>
                  <a:pt x="91" y="103"/>
                </a:lnTo>
                <a:lnTo>
                  <a:pt x="105" y="100"/>
                </a:lnTo>
                <a:lnTo>
                  <a:pt x="111" y="97"/>
                </a:lnTo>
                <a:lnTo>
                  <a:pt x="113" y="94"/>
                </a:lnTo>
                <a:lnTo>
                  <a:pt x="114" y="91"/>
                </a:lnTo>
                <a:lnTo>
                  <a:pt x="114" y="91"/>
                </a:lnTo>
                <a:lnTo>
                  <a:pt x="105" y="91"/>
                </a:lnTo>
                <a:lnTo>
                  <a:pt x="99" y="93"/>
                </a:lnTo>
                <a:lnTo>
                  <a:pt x="94" y="97"/>
                </a:lnTo>
                <a:lnTo>
                  <a:pt x="91" y="103"/>
                </a:lnTo>
                <a:lnTo>
                  <a:pt x="91" y="103"/>
                </a:lnTo>
                <a:close/>
                <a:moveTo>
                  <a:pt x="369" y="105"/>
                </a:moveTo>
                <a:lnTo>
                  <a:pt x="369" y="105"/>
                </a:lnTo>
                <a:lnTo>
                  <a:pt x="373" y="103"/>
                </a:lnTo>
                <a:lnTo>
                  <a:pt x="378" y="102"/>
                </a:lnTo>
                <a:lnTo>
                  <a:pt x="390" y="102"/>
                </a:lnTo>
                <a:lnTo>
                  <a:pt x="390" y="102"/>
                </a:lnTo>
                <a:lnTo>
                  <a:pt x="387" y="96"/>
                </a:lnTo>
                <a:lnTo>
                  <a:pt x="384" y="90"/>
                </a:lnTo>
                <a:lnTo>
                  <a:pt x="384" y="90"/>
                </a:lnTo>
                <a:lnTo>
                  <a:pt x="377" y="91"/>
                </a:lnTo>
                <a:lnTo>
                  <a:pt x="369" y="93"/>
                </a:lnTo>
                <a:lnTo>
                  <a:pt x="369" y="93"/>
                </a:lnTo>
                <a:lnTo>
                  <a:pt x="367" y="99"/>
                </a:lnTo>
                <a:lnTo>
                  <a:pt x="364" y="103"/>
                </a:lnTo>
                <a:lnTo>
                  <a:pt x="364" y="103"/>
                </a:lnTo>
                <a:lnTo>
                  <a:pt x="369" y="103"/>
                </a:lnTo>
                <a:lnTo>
                  <a:pt x="370" y="103"/>
                </a:lnTo>
                <a:lnTo>
                  <a:pt x="369" y="105"/>
                </a:lnTo>
                <a:lnTo>
                  <a:pt x="369" y="105"/>
                </a:lnTo>
                <a:close/>
                <a:moveTo>
                  <a:pt x="733" y="109"/>
                </a:moveTo>
                <a:lnTo>
                  <a:pt x="733" y="109"/>
                </a:lnTo>
                <a:lnTo>
                  <a:pt x="729" y="99"/>
                </a:lnTo>
                <a:lnTo>
                  <a:pt x="726" y="94"/>
                </a:lnTo>
                <a:lnTo>
                  <a:pt x="723" y="91"/>
                </a:lnTo>
                <a:lnTo>
                  <a:pt x="723" y="91"/>
                </a:lnTo>
                <a:lnTo>
                  <a:pt x="724" y="96"/>
                </a:lnTo>
                <a:lnTo>
                  <a:pt x="727" y="102"/>
                </a:lnTo>
                <a:lnTo>
                  <a:pt x="733" y="109"/>
                </a:lnTo>
                <a:lnTo>
                  <a:pt x="733" y="109"/>
                </a:lnTo>
                <a:close/>
                <a:moveTo>
                  <a:pt x="556" y="91"/>
                </a:moveTo>
                <a:lnTo>
                  <a:pt x="556" y="91"/>
                </a:lnTo>
                <a:lnTo>
                  <a:pt x="553" y="97"/>
                </a:lnTo>
                <a:lnTo>
                  <a:pt x="552" y="105"/>
                </a:lnTo>
                <a:lnTo>
                  <a:pt x="552" y="105"/>
                </a:lnTo>
                <a:lnTo>
                  <a:pt x="556" y="106"/>
                </a:lnTo>
                <a:lnTo>
                  <a:pt x="561" y="108"/>
                </a:lnTo>
                <a:lnTo>
                  <a:pt x="573" y="109"/>
                </a:lnTo>
                <a:lnTo>
                  <a:pt x="573" y="109"/>
                </a:lnTo>
                <a:lnTo>
                  <a:pt x="572" y="102"/>
                </a:lnTo>
                <a:lnTo>
                  <a:pt x="570" y="94"/>
                </a:lnTo>
                <a:lnTo>
                  <a:pt x="570" y="94"/>
                </a:lnTo>
                <a:lnTo>
                  <a:pt x="564" y="93"/>
                </a:lnTo>
                <a:lnTo>
                  <a:pt x="556" y="91"/>
                </a:lnTo>
                <a:lnTo>
                  <a:pt x="556" y="91"/>
                </a:lnTo>
                <a:close/>
                <a:moveTo>
                  <a:pt x="627" y="99"/>
                </a:moveTo>
                <a:lnTo>
                  <a:pt x="627" y="99"/>
                </a:lnTo>
                <a:lnTo>
                  <a:pt x="628" y="99"/>
                </a:lnTo>
                <a:lnTo>
                  <a:pt x="631" y="99"/>
                </a:lnTo>
                <a:lnTo>
                  <a:pt x="631" y="99"/>
                </a:lnTo>
                <a:lnTo>
                  <a:pt x="630" y="96"/>
                </a:lnTo>
                <a:lnTo>
                  <a:pt x="628" y="91"/>
                </a:lnTo>
                <a:lnTo>
                  <a:pt x="628" y="91"/>
                </a:lnTo>
                <a:lnTo>
                  <a:pt x="627" y="96"/>
                </a:lnTo>
                <a:lnTo>
                  <a:pt x="627" y="99"/>
                </a:lnTo>
                <a:lnTo>
                  <a:pt x="627" y="99"/>
                </a:lnTo>
                <a:close/>
                <a:moveTo>
                  <a:pt x="675" y="97"/>
                </a:moveTo>
                <a:lnTo>
                  <a:pt x="675" y="97"/>
                </a:lnTo>
                <a:lnTo>
                  <a:pt x="674" y="93"/>
                </a:lnTo>
                <a:lnTo>
                  <a:pt x="672" y="91"/>
                </a:lnTo>
                <a:lnTo>
                  <a:pt x="672" y="91"/>
                </a:lnTo>
                <a:lnTo>
                  <a:pt x="672" y="94"/>
                </a:lnTo>
                <a:lnTo>
                  <a:pt x="675" y="97"/>
                </a:lnTo>
                <a:lnTo>
                  <a:pt x="675" y="97"/>
                </a:lnTo>
                <a:close/>
                <a:moveTo>
                  <a:pt x="259" y="99"/>
                </a:moveTo>
                <a:lnTo>
                  <a:pt x="259" y="99"/>
                </a:lnTo>
                <a:lnTo>
                  <a:pt x="265" y="97"/>
                </a:lnTo>
                <a:lnTo>
                  <a:pt x="270" y="97"/>
                </a:lnTo>
                <a:lnTo>
                  <a:pt x="279" y="100"/>
                </a:lnTo>
                <a:lnTo>
                  <a:pt x="279" y="100"/>
                </a:lnTo>
                <a:lnTo>
                  <a:pt x="284" y="97"/>
                </a:lnTo>
                <a:lnTo>
                  <a:pt x="287" y="93"/>
                </a:lnTo>
                <a:lnTo>
                  <a:pt x="287" y="93"/>
                </a:lnTo>
                <a:lnTo>
                  <a:pt x="271" y="94"/>
                </a:lnTo>
                <a:lnTo>
                  <a:pt x="265" y="96"/>
                </a:lnTo>
                <a:lnTo>
                  <a:pt x="259" y="99"/>
                </a:lnTo>
                <a:lnTo>
                  <a:pt x="259" y="99"/>
                </a:lnTo>
                <a:close/>
                <a:moveTo>
                  <a:pt x="497" y="96"/>
                </a:moveTo>
                <a:lnTo>
                  <a:pt x="497" y="96"/>
                </a:lnTo>
                <a:lnTo>
                  <a:pt x="511" y="99"/>
                </a:lnTo>
                <a:lnTo>
                  <a:pt x="521" y="103"/>
                </a:lnTo>
                <a:lnTo>
                  <a:pt x="521" y="103"/>
                </a:lnTo>
                <a:lnTo>
                  <a:pt x="523" y="99"/>
                </a:lnTo>
                <a:lnTo>
                  <a:pt x="523" y="99"/>
                </a:lnTo>
                <a:lnTo>
                  <a:pt x="512" y="96"/>
                </a:lnTo>
                <a:lnTo>
                  <a:pt x="499" y="93"/>
                </a:lnTo>
                <a:lnTo>
                  <a:pt x="499" y="93"/>
                </a:lnTo>
                <a:lnTo>
                  <a:pt x="499" y="94"/>
                </a:lnTo>
                <a:lnTo>
                  <a:pt x="497" y="96"/>
                </a:lnTo>
                <a:lnTo>
                  <a:pt x="497" y="96"/>
                </a:lnTo>
                <a:close/>
                <a:moveTo>
                  <a:pt x="660" y="106"/>
                </a:moveTo>
                <a:lnTo>
                  <a:pt x="660" y="106"/>
                </a:lnTo>
                <a:lnTo>
                  <a:pt x="660" y="102"/>
                </a:lnTo>
                <a:lnTo>
                  <a:pt x="660" y="97"/>
                </a:lnTo>
                <a:lnTo>
                  <a:pt x="660" y="97"/>
                </a:lnTo>
                <a:lnTo>
                  <a:pt x="656" y="94"/>
                </a:lnTo>
                <a:lnTo>
                  <a:pt x="649" y="93"/>
                </a:lnTo>
                <a:lnTo>
                  <a:pt x="649" y="93"/>
                </a:lnTo>
                <a:lnTo>
                  <a:pt x="653" y="102"/>
                </a:lnTo>
                <a:lnTo>
                  <a:pt x="656" y="105"/>
                </a:lnTo>
                <a:lnTo>
                  <a:pt x="660" y="106"/>
                </a:lnTo>
                <a:lnTo>
                  <a:pt x="660" y="106"/>
                </a:lnTo>
                <a:close/>
                <a:moveTo>
                  <a:pt x="67" y="106"/>
                </a:moveTo>
                <a:lnTo>
                  <a:pt x="67" y="106"/>
                </a:lnTo>
                <a:lnTo>
                  <a:pt x="70" y="103"/>
                </a:lnTo>
                <a:lnTo>
                  <a:pt x="73" y="100"/>
                </a:lnTo>
                <a:lnTo>
                  <a:pt x="75" y="96"/>
                </a:lnTo>
                <a:lnTo>
                  <a:pt x="75" y="93"/>
                </a:lnTo>
                <a:lnTo>
                  <a:pt x="75" y="93"/>
                </a:lnTo>
                <a:lnTo>
                  <a:pt x="70" y="100"/>
                </a:lnTo>
                <a:lnTo>
                  <a:pt x="69" y="103"/>
                </a:lnTo>
                <a:lnTo>
                  <a:pt x="67" y="106"/>
                </a:lnTo>
                <a:lnTo>
                  <a:pt x="67" y="106"/>
                </a:lnTo>
                <a:close/>
                <a:moveTo>
                  <a:pt x="332" y="96"/>
                </a:moveTo>
                <a:lnTo>
                  <a:pt x="332" y="96"/>
                </a:lnTo>
                <a:lnTo>
                  <a:pt x="335" y="94"/>
                </a:lnTo>
                <a:lnTo>
                  <a:pt x="338" y="94"/>
                </a:lnTo>
                <a:lnTo>
                  <a:pt x="338" y="93"/>
                </a:lnTo>
                <a:lnTo>
                  <a:pt x="338" y="93"/>
                </a:lnTo>
                <a:lnTo>
                  <a:pt x="335" y="94"/>
                </a:lnTo>
                <a:lnTo>
                  <a:pt x="332" y="94"/>
                </a:lnTo>
                <a:lnTo>
                  <a:pt x="332" y="96"/>
                </a:lnTo>
                <a:lnTo>
                  <a:pt x="332" y="96"/>
                </a:lnTo>
                <a:close/>
                <a:moveTo>
                  <a:pt x="177" y="99"/>
                </a:moveTo>
                <a:lnTo>
                  <a:pt x="177" y="99"/>
                </a:lnTo>
                <a:lnTo>
                  <a:pt x="178" y="100"/>
                </a:lnTo>
                <a:lnTo>
                  <a:pt x="180" y="102"/>
                </a:lnTo>
                <a:lnTo>
                  <a:pt x="183" y="102"/>
                </a:lnTo>
                <a:lnTo>
                  <a:pt x="189" y="102"/>
                </a:lnTo>
                <a:lnTo>
                  <a:pt x="195" y="102"/>
                </a:lnTo>
                <a:lnTo>
                  <a:pt x="195" y="102"/>
                </a:lnTo>
                <a:lnTo>
                  <a:pt x="198" y="99"/>
                </a:lnTo>
                <a:lnTo>
                  <a:pt x="203" y="94"/>
                </a:lnTo>
                <a:lnTo>
                  <a:pt x="203" y="94"/>
                </a:lnTo>
                <a:lnTo>
                  <a:pt x="191" y="96"/>
                </a:lnTo>
                <a:lnTo>
                  <a:pt x="177" y="99"/>
                </a:lnTo>
                <a:lnTo>
                  <a:pt x="177" y="99"/>
                </a:lnTo>
                <a:close/>
                <a:moveTo>
                  <a:pt x="206" y="99"/>
                </a:moveTo>
                <a:lnTo>
                  <a:pt x="206" y="99"/>
                </a:lnTo>
                <a:lnTo>
                  <a:pt x="216" y="99"/>
                </a:lnTo>
                <a:lnTo>
                  <a:pt x="223" y="97"/>
                </a:lnTo>
                <a:lnTo>
                  <a:pt x="227" y="96"/>
                </a:lnTo>
                <a:lnTo>
                  <a:pt x="227" y="96"/>
                </a:lnTo>
                <a:lnTo>
                  <a:pt x="221" y="94"/>
                </a:lnTo>
                <a:lnTo>
                  <a:pt x="215" y="94"/>
                </a:lnTo>
                <a:lnTo>
                  <a:pt x="210" y="96"/>
                </a:lnTo>
                <a:lnTo>
                  <a:pt x="206" y="99"/>
                </a:lnTo>
                <a:lnTo>
                  <a:pt x="206" y="99"/>
                </a:lnTo>
                <a:close/>
                <a:moveTo>
                  <a:pt x="354" y="102"/>
                </a:moveTo>
                <a:lnTo>
                  <a:pt x="354" y="102"/>
                </a:lnTo>
                <a:lnTo>
                  <a:pt x="357" y="102"/>
                </a:lnTo>
                <a:lnTo>
                  <a:pt x="360" y="103"/>
                </a:lnTo>
                <a:lnTo>
                  <a:pt x="360" y="103"/>
                </a:lnTo>
                <a:lnTo>
                  <a:pt x="361" y="99"/>
                </a:lnTo>
                <a:lnTo>
                  <a:pt x="363" y="96"/>
                </a:lnTo>
                <a:lnTo>
                  <a:pt x="363" y="96"/>
                </a:lnTo>
                <a:lnTo>
                  <a:pt x="358" y="94"/>
                </a:lnTo>
                <a:lnTo>
                  <a:pt x="357" y="96"/>
                </a:lnTo>
                <a:lnTo>
                  <a:pt x="354" y="99"/>
                </a:lnTo>
                <a:lnTo>
                  <a:pt x="354" y="102"/>
                </a:lnTo>
                <a:lnTo>
                  <a:pt x="354" y="102"/>
                </a:lnTo>
                <a:close/>
                <a:moveTo>
                  <a:pt x="578" y="106"/>
                </a:moveTo>
                <a:lnTo>
                  <a:pt x="578" y="106"/>
                </a:lnTo>
                <a:lnTo>
                  <a:pt x="578" y="100"/>
                </a:lnTo>
                <a:lnTo>
                  <a:pt x="575" y="96"/>
                </a:lnTo>
                <a:lnTo>
                  <a:pt x="575" y="96"/>
                </a:lnTo>
                <a:lnTo>
                  <a:pt x="576" y="100"/>
                </a:lnTo>
                <a:lnTo>
                  <a:pt x="578" y="106"/>
                </a:lnTo>
                <a:lnTo>
                  <a:pt x="578" y="106"/>
                </a:lnTo>
                <a:close/>
                <a:moveTo>
                  <a:pt x="489" y="100"/>
                </a:moveTo>
                <a:lnTo>
                  <a:pt x="489" y="100"/>
                </a:lnTo>
                <a:lnTo>
                  <a:pt x="488" y="99"/>
                </a:lnTo>
                <a:lnTo>
                  <a:pt x="483" y="97"/>
                </a:lnTo>
                <a:lnTo>
                  <a:pt x="479" y="96"/>
                </a:lnTo>
                <a:lnTo>
                  <a:pt x="474" y="97"/>
                </a:lnTo>
                <a:lnTo>
                  <a:pt x="474" y="97"/>
                </a:lnTo>
                <a:lnTo>
                  <a:pt x="482" y="99"/>
                </a:lnTo>
                <a:lnTo>
                  <a:pt x="485" y="100"/>
                </a:lnTo>
                <a:lnTo>
                  <a:pt x="489" y="100"/>
                </a:lnTo>
                <a:lnTo>
                  <a:pt x="489" y="100"/>
                </a:lnTo>
                <a:close/>
                <a:moveTo>
                  <a:pt x="79" y="105"/>
                </a:moveTo>
                <a:lnTo>
                  <a:pt x="79" y="105"/>
                </a:lnTo>
                <a:lnTo>
                  <a:pt x="84" y="105"/>
                </a:lnTo>
                <a:lnTo>
                  <a:pt x="85" y="102"/>
                </a:lnTo>
                <a:lnTo>
                  <a:pt x="88" y="97"/>
                </a:lnTo>
                <a:lnTo>
                  <a:pt x="88" y="97"/>
                </a:lnTo>
                <a:lnTo>
                  <a:pt x="85" y="99"/>
                </a:lnTo>
                <a:lnTo>
                  <a:pt x="82" y="100"/>
                </a:lnTo>
                <a:lnTo>
                  <a:pt x="79" y="102"/>
                </a:lnTo>
                <a:lnTo>
                  <a:pt x="79" y="105"/>
                </a:lnTo>
                <a:lnTo>
                  <a:pt x="79" y="105"/>
                </a:lnTo>
                <a:close/>
                <a:moveTo>
                  <a:pt x="285" y="103"/>
                </a:moveTo>
                <a:lnTo>
                  <a:pt x="285" y="103"/>
                </a:lnTo>
                <a:lnTo>
                  <a:pt x="288" y="102"/>
                </a:lnTo>
                <a:lnTo>
                  <a:pt x="291" y="100"/>
                </a:lnTo>
                <a:lnTo>
                  <a:pt x="294" y="99"/>
                </a:lnTo>
                <a:lnTo>
                  <a:pt x="296" y="97"/>
                </a:lnTo>
                <a:lnTo>
                  <a:pt x="296" y="97"/>
                </a:lnTo>
                <a:lnTo>
                  <a:pt x="290" y="99"/>
                </a:lnTo>
                <a:lnTo>
                  <a:pt x="285" y="103"/>
                </a:lnTo>
                <a:lnTo>
                  <a:pt x="285" y="103"/>
                </a:lnTo>
                <a:close/>
                <a:moveTo>
                  <a:pt x="582" y="102"/>
                </a:moveTo>
                <a:lnTo>
                  <a:pt x="582" y="102"/>
                </a:lnTo>
                <a:lnTo>
                  <a:pt x="584" y="100"/>
                </a:lnTo>
                <a:lnTo>
                  <a:pt x="585" y="97"/>
                </a:lnTo>
                <a:lnTo>
                  <a:pt x="585" y="97"/>
                </a:lnTo>
                <a:lnTo>
                  <a:pt x="582" y="97"/>
                </a:lnTo>
                <a:lnTo>
                  <a:pt x="582" y="97"/>
                </a:lnTo>
                <a:lnTo>
                  <a:pt x="582" y="102"/>
                </a:lnTo>
                <a:lnTo>
                  <a:pt x="582" y="102"/>
                </a:lnTo>
                <a:close/>
                <a:moveTo>
                  <a:pt x="341" y="99"/>
                </a:moveTo>
                <a:lnTo>
                  <a:pt x="341" y="99"/>
                </a:lnTo>
                <a:lnTo>
                  <a:pt x="343" y="100"/>
                </a:lnTo>
                <a:lnTo>
                  <a:pt x="345" y="100"/>
                </a:lnTo>
                <a:lnTo>
                  <a:pt x="348" y="99"/>
                </a:lnTo>
                <a:lnTo>
                  <a:pt x="348" y="97"/>
                </a:lnTo>
                <a:lnTo>
                  <a:pt x="348" y="97"/>
                </a:lnTo>
                <a:lnTo>
                  <a:pt x="345" y="97"/>
                </a:lnTo>
                <a:lnTo>
                  <a:pt x="341" y="99"/>
                </a:lnTo>
                <a:lnTo>
                  <a:pt x="341" y="99"/>
                </a:lnTo>
                <a:close/>
                <a:moveTo>
                  <a:pt x="584" y="112"/>
                </a:moveTo>
                <a:lnTo>
                  <a:pt x="584" y="112"/>
                </a:lnTo>
                <a:lnTo>
                  <a:pt x="598" y="114"/>
                </a:lnTo>
                <a:lnTo>
                  <a:pt x="611" y="114"/>
                </a:lnTo>
                <a:lnTo>
                  <a:pt x="611" y="114"/>
                </a:lnTo>
                <a:lnTo>
                  <a:pt x="613" y="109"/>
                </a:lnTo>
                <a:lnTo>
                  <a:pt x="613" y="105"/>
                </a:lnTo>
                <a:lnTo>
                  <a:pt x="613" y="105"/>
                </a:lnTo>
                <a:lnTo>
                  <a:pt x="602" y="102"/>
                </a:lnTo>
                <a:lnTo>
                  <a:pt x="592" y="99"/>
                </a:lnTo>
                <a:lnTo>
                  <a:pt x="592" y="99"/>
                </a:lnTo>
                <a:lnTo>
                  <a:pt x="587" y="105"/>
                </a:lnTo>
                <a:lnTo>
                  <a:pt x="585" y="109"/>
                </a:lnTo>
                <a:lnTo>
                  <a:pt x="584" y="112"/>
                </a:lnTo>
                <a:lnTo>
                  <a:pt x="584" y="112"/>
                </a:lnTo>
                <a:close/>
                <a:moveTo>
                  <a:pt x="744" y="116"/>
                </a:moveTo>
                <a:lnTo>
                  <a:pt x="744" y="116"/>
                </a:lnTo>
                <a:lnTo>
                  <a:pt x="739" y="106"/>
                </a:lnTo>
                <a:lnTo>
                  <a:pt x="735" y="99"/>
                </a:lnTo>
                <a:lnTo>
                  <a:pt x="735" y="99"/>
                </a:lnTo>
                <a:lnTo>
                  <a:pt x="739" y="108"/>
                </a:lnTo>
                <a:lnTo>
                  <a:pt x="744" y="116"/>
                </a:lnTo>
                <a:lnTo>
                  <a:pt x="744" y="116"/>
                </a:lnTo>
                <a:close/>
                <a:moveTo>
                  <a:pt x="244" y="99"/>
                </a:moveTo>
                <a:lnTo>
                  <a:pt x="244" y="99"/>
                </a:lnTo>
                <a:lnTo>
                  <a:pt x="245" y="102"/>
                </a:lnTo>
                <a:lnTo>
                  <a:pt x="247" y="102"/>
                </a:lnTo>
                <a:lnTo>
                  <a:pt x="252" y="99"/>
                </a:lnTo>
                <a:lnTo>
                  <a:pt x="252" y="99"/>
                </a:lnTo>
                <a:lnTo>
                  <a:pt x="250" y="99"/>
                </a:lnTo>
                <a:lnTo>
                  <a:pt x="248" y="99"/>
                </a:lnTo>
                <a:lnTo>
                  <a:pt x="244" y="99"/>
                </a:lnTo>
                <a:lnTo>
                  <a:pt x="244" y="99"/>
                </a:lnTo>
                <a:close/>
                <a:moveTo>
                  <a:pt x="165" y="100"/>
                </a:moveTo>
                <a:lnTo>
                  <a:pt x="165" y="100"/>
                </a:lnTo>
                <a:lnTo>
                  <a:pt x="166" y="102"/>
                </a:lnTo>
                <a:lnTo>
                  <a:pt x="166" y="105"/>
                </a:lnTo>
                <a:lnTo>
                  <a:pt x="166" y="105"/>
                </a:lnTo>
                <a:lnTo>
                  <a:pt x="171" y="105"/>
                </a:lnTo>
                <a:lnTo>
                  <a:pt x="174" y="103"/>
                </a:lnTo>
                <a:lnTo>
                  <a:pt x="174" y="103"/>
                </a:lnTo>
                <a:lnTo>
                  <a:pt x="172" y="102"/>
                </a:lnTo>
                <a:lnTo>
                  <a:pt x="172" y="99"/>
                </a:lnTo>
                <a:lnTo>
                  <a:pt x="172" y="99"/>
                </a:lnTo>
                <a:lnTo>
                  <a:pt x="165" y="100"/>
                </a:lnTo>
                <a:lnTo>
                  <a:pt x="165" y="100"/>
                </a:lnTo>
                <a:close/>
                <a:moveTo>
                  <a:pt x="319" y="102"/>
                </a:moveTo>
                <a:lnTo>
                  <a:pt x="319" y="102"/>
                </a:lnTo>
                <a:lnTo>
                  <a:pt x="320" y="105"/>
                </a:lnTo>
                <a:lnTo>
                  <a:pt x="323" y="106"/>
                </a:lnTo>
                <a:lnTo>
                  <a:pt x="331" y="108"/>
                </a:lnTo>
                <a:lnTo>
                  <a:pt x="338" y="106"/>
                </a:lnTo>
                <a:lnTo>
                  <a:pt x="341" y="106"/>
                </a:lnTo>
                <a:lnTo>
                  <a:pt x="345" y="103"/>
                </a:lnTo>
                <a:lnTo>
                  <a:pt x="345" y="103"/>
                </a:lnTo>
                <a:lnTo>
                  <a:pt x="331" y="100"/>
                </a:lnTo>
                <a:lnTo>
                  <a:pt x="325" y="100"/>
                </a:lnTo>
                <a:lnTo>
                  <a:pt x="319" y="102"/>
                </a:lnTo>
                <a:lnTo>
                  <a:pt x="319" y="102"/>
                </a:lnTo>
                <a:close/>
                <a:moveTo>
                  <a:pt x="143" y="103"/>
                </a:moveTo>
                <a:lnTo>
                  <a:pt x="143" y="103"/>
                </a:lnTo>
                <a:lnTo>
                  <a:pt x="145" y="105"/>
                </a:lnTo>
                <a:lnTo>
                  <a:pt x="146" y="106"/>
                </a:lnTo>
                <a:lnTo>
                  <a:pt x="149" y="106"/>
                </a:lnTo>
                <a:lnTo>
                  <a:pt x="154" y="105"/>
                </a:lnTo>
                <a:lnTo>
                  <a:pt x="159" y="105"/>
                </a:lnTo>
                <a:lnTo>
                  <a:pt x="159" y="105"/>
                </a:lnTo>
                <a:lnTo>
                  <a:pt x="159" y="103"/>
                </a:lnTo>
                <a:lnTo>
                  <a:pt x="157" y="102"/>
                </a:lnTo>
                <a:lnTo>
                  <a:pt x="154" y="102"/>
                </a:lnTo>
                <a:lnTo>
                  <a:pt x="143" y="103"/>
                </a:lnTo>
                <a:lnTo>
                  <a:pt x="143" y="103"/>
                </a:lnTo>
                <a:close/>
                <a:moveTo>
                  <a:pt x="527" y="102"/>
                </a:moveTo>
                <a:lnTo>
                  <a:pt x="527" y="102"/>
                </a:lnTo>
                <a:lnTo>
                  <a:pt x="527" y="105"/>
                </a:lnTo>
                <a:lnTo>
                  <a:pt x="527" y="105"/>
                </a:lnTo>
                <a:lnTo>
                  <a:pt x="532" y="105"/>
                </a:lnTo>
                <a:lnTo>
                  <a:pt x="532" y="105"/>
                </a:lnTo>
                <a:lnTo>
                  <a:pt x="532" y="102"/>
                </a:lnTo>
                <a:lnTo>
                  <a:pt x="531" y="102"/>
                </a:lnTo>
                <a:lnTo>
                  <a:pt x="527" y="102"/>
                </a:lnTo>
                <a:lnTo>
                  <a:pt x="527" y="102"/>
                </a:lnTo>
                <a:close/>
                <a:moveTo>
                  <a:pt x="421" y="108"/>
                </a:moveTo>
                <a:lnTo>
                  <a:pt x="421" y="108"/>
                </a:lnTo>
                <a:lnTo>
                  <a:pt x="427" y="108"/>
                </a:lnTo>
                <a:lnTo>
                  <a:pt x="430" y="106"/>
                </a:lnTo>
                <a:lnTo>
                  <a:pt x="431" y="105"/>
                </a:lnTo>
                <a:lnTo>
                  <a:pt x="431" y="105"/>
                </a:lnTo>
                <a:lnTo>
                  <a:pt x="422" y="103"/>
                </a:lnTo>
                <a:lnTo>
                  <a:pt x="422" y="103"/>
                </a:lnTo>
                <a:lnTo>
                  <a:pt x="421" y="106"/>
                </a:lnTo>
                <a:lnTo>
                  <a:pt x="421" y="108"/>
                </a:lnTo>
                <a:lnTo>
                  <a:pt x="421" y="108"/>
                </a:lnTo>
                <a:close/>
                <a:moveTo>
                  <a:pt x="221" y="111"/>
                </a:moveTo>
                <a:lnTo>
                  <a:pt x="221" y="111"/>
                </a:lnTo>
                <a:lnTo>
                  <a:pt x="232" y="109"/>
                </a:lnTo>
                <a:lnTo>
                  <a:pt x="242" y="109"/>
                </a:lnTo>
                <a:lnTo>
                  <a:pt x="242" y="109"/>
                </a:lnTo>
                <a:lnTo>
                  <a:pt x="242" y="108"/>
                </a:lnTo>
                <a:lnTo>
                  <a:pt x="242" y="106"/>
                </a:lnTo>
                <a:lnTo>
                  <a:pt x="242" y="106"/>
                </a:lnTo>
                <a:lnTo>
                  <a:pt x="236" y="105"/>
                </a:lnTo>
                <a:lnTo>
                  <a:pt x="229" y="105"/>
                </a:lnTo>
                <a:lnTo>
                  <a:pt x="224" y="106"/>
                </a:lnTo>
                <a:lnTo>
                  <a:pt x="223" y="109"/>
                </a:lnTo>
                <a:lnTo>
                  <a:pt x="221" y="111"/>
                </a:lnTo>
                <a:lnTo>
                  <a:pt x="221" y="111"/>
                </a:lnTo>
                <a:close/>
                <a:moveTo>
                  <a:pt x="404" y="105"/>
                </a:moveTo>
                <a:lnTo>
                  <a:pt x="404" y="105"/>
                </a:lnTo>
                <a:lnTo>
                  <a:pt x="402" y="106"/>
                </a:lnTo>
                <a:lnTo>
                  <a:pt x="402" y="106"/>
                </a:lnTo>
                <a:lnTo>
                  <a:pt x="404" y="109"/>
                </a:lnTo>
                <a:lnTo>
                  <a:pt x="404" y="109"/>
                </a:lnTo>
                <a:lnTo>
                  <a:pt x="409" y="111"/>
                </a:lnTo>
                <a:lnTo>
                  <a:pt x="415" y="109"/>
                </a:lnTo>
                <a:lnTo>
                  <a:pt x="415" y="109"/>
                </a:lnTo>
                <a:lnTo>
                  <a:pt x="416" y="105"/>
                </a:lnTo>
                <a:lnTo>
                  <a:pt x="416" y="105"/>
                </a:lnTo>
                <a:lnTo>
                  <a:pt x="404" y="105"/>
                </a:lnTo>
                <a:lnTo>
                  <a:pt x="404" y="105"/>
                </a:lnTo>
                <a:close/>
                <a:moveTo>
                  <a:pt x="448" y="106"/>
                </a:moveTo>
                <a:lnTo>
                  <a:pt x="448" y="106"/>
                </a:lnTo>
                <a:lnTo>
                  <a:pt x="450" y="111"/>
                </a:lnTo>
                <a:lnTo>
                  <a:pt x="450" y="114"/>
                </a:lnTo>
                <a:lnTo>
                  <a:pt x="450" y="114"/>
                </a:lnTo>
                <a:lnTo>
                  <a:pt x="456" y="114"/>
                </a:lnTo>
                <a:lnTo>
                  <a:pt x="462" y="114"/>
                </a:lnTo>
                <a:lnTo>
                  <a:pt x="462" y="114"/>
                </a:lnTo>
                <a:lnTo>
                  <a:pt x="462" y="109"/>
                </a:lnTo>
                <a:lnTo>
                  <a:pt x="460" y="105"/>
                </a:lnTo>
                <a:lnTo>
                  <a:pt x="460" y="105"/>
                </a:lnTo>
                <a:lnTo>
                  <a:pt x="454" y="105"/>
                </a:lnTo>
                <a:lnTo>
                  <a:pt x="448" y="106"/>
                </a:lnTo>
                <a:lnTo>
                  <a:pt x="448" y="106"/>
                </a:lnTo>
                <a:close/>
                <a:moveTo>
                  <a:pt x="470" y="116"/>
                </a:moveTo>
                <a:lnTo>
                  <a:pt x="470" y="116"/>
                </a:lnTo>
                <a:lnTo>
                  <a:pt x="477" y="116"/>
                </a:lnTo>
                <a:lnTo>
                  <a:pt x="486" y="117"/>
                </a:lnTo>
                <a:lnTo>
                  <a:pt x="486" y="117"/>
                </a:lnTo>
                <a:lnTo>
                  <a:pt x="488" y="114"/>
                </a:lnTo>
                <a:lnTo>
                  <a:pt x="489" y="111"/>
                </a:lnTo>
                <a:lnTo>
                  <a:pt x="489" y="106"/>
                </a:lnTo>
                <a:lnTo>
                  <a:pt x="489" y="106"/>
                </a:lnTo>
                <a:lnTo>
                  <a:pt x="483" y="105"/>
                </a:lnTo>
                <a:lnTo>
                  <a:pt x="476" y="105"/>
                </a:lnTo>
                <a:lnTo>
                  <a:pt x="473" y="106"/>
                </a:lnTo>
                <a:lnTo>
                  <a:pt x="471" y="108"/>
                </a:lnTo>
                <a:lnTo>
                  <a:pt x="470" y="111"/>
                </a:lnTo>
                <a:lnTo>
                  <a:pt x="470" y="116"/>
                </a:lnTo>
                <a:lnTo>
                  <a:pt x="470" y="116"/>
                </a:lnTo>
                <a:close/>
                <a:moveTo>
                  <a:pt x="634" y="109"/>
                </a:moveTo>
                <a:lnTo>
                  <a:pt x="634" y="109"/>
                </a:lnTo>
                <a:lnTo>
                  <a:pt x="634" y="108"/>
                </a:lnTo>
                <a:lnTo>
                  <a:pt x="633" y="106"/>
                </a:lnTo>
                <a:lnTo>
                  <a:pt x="628" y="105"/>
                </a:lnTo>
                <a:lnTo>
                  <a:pt x="628" y="105"/>
                </a:lnTo>
                <a:lnTo>
                  <a:pt x="630" y="106"/>
                </a:lnTo>
                <a:lnTo>
                  <a:pt x="631" y="108"/>
                </a:lnTo>
                <a:lnTo>
                  <a:pt x="634" y="109"/>
                </a:lnTo>
                <a:lnTo>
                  <a:pt x="634" y="109"/>
                </a:lnTo>
                <a:close/>
                <a:moveTo>
                  <a:pt x="194" y="114"/>
                </a:moveTo>
                <a:lnTo>
                  <a:pt x="194" y="114"/>
                </a:lnTo>
                <a:lnTo>
                  <a:pt x="207" y="112"/>
                </a:lnTo>
                <a:lnTo>
                  <a:pt x="213" y="111"/>
                </a:lnTo>
                <a:lnTo>
                  <a:pt x="215" y="109"/>
                </a:lnTo>
                <a:lnTo>
                  <a:pt x="215" y="106"/>
                </a:lnTo>
                <a:lnTo>
                  <a:pt x="215" y="106"/>
                </a:lnTo>
                <a:lnTo>
                  <a:pt x="209" y="106"/>
                </a:lnTo>
                <a:lnTo>
                  <a:pt x="203" y="106"/>
                </a:lnTo>
                <a:lnTo>
                  <a:pt x="197" y="109"/>
                </a:lnTo>
                <a:lnTo>
                  <a:pt x="195" y="111"/>
                </a:lnTo>
                <a:lnTo>
                  <a:pt x="194" y="114"/>
                </a:lnTo>
                <a:lnTo>
                  <a:pt x="194" y="114"/>
                </a:lnTo>
                <a:close/>
                <a:moveTo>
                  <a:pt x="392" y="106"/>
                </a:moveTo>
                <a:lnTo>
                  <a:pt x="392" y="106"/>
                </a:lnTo>
                <a:lnTo>
                  <a:pt x="387" y="106"/>
                </a:lnTo>
                <a:lnTo>
                  <a:pt x="386" y="106"/>
                </a:lnTo>
                <a:lnTo>
                  <a:pt x="384" y="106"/>
                </a:lnTo>
                <a:lnTo>
                  <a:pt x="384" y="106"/>
                </a:lnTo>
                <a:lnTo>
                  <a:pt x="389" y="108"/>
                </a:lnTo>
                <a:lnTo>
                  <a:pt x="392" y="108"/>
                </a:lnTo>
                <a:lnTo>
                  <a:pt x="392" y="106"/>
                </a:lnTo>
                <a:lnTo>
                  <a:pt x="392" y="106"/>
                </a:lnTo>
                <a:close/>
                <a:moveTo>
                  <a:pt x="81" y="120"/>
                </a:moveTo>
                <a:lnTo>
                  <a:pt x="81" y="120"/>
                </a:lnTo>
                <a:lnTo>
                  <a:pt x="87" y="119"/>
                </a:lnTo>
                <a:lnTo>
                  <a:pt x="91" y="116"/>
                </a:lnTo>
                <a:lnTo>
                  <a:pt x="96" y="112"/>
                </a:lnTo>
                <a:lnTo>
                  <a:pt x="98" y="111"/>
                </a:lnTo>
                <a:lnTo>
                  <a:pt x="98" y="108"/>
                </a:lnTo>
                <a:lnTo>
                  <a:pt x="98" y="108"/>
                </a:lnTo>
                <a:lnTo>
                  <a:pt x="91" y="109"/>
                </a:lnTo>
                <a:lnTo>
                  <a:pt x="85" y="111"/>
                </a:lnTo>
                <a:lnTo>
                  <a:pt x="81" y="114"/>
                </a:lnTo>
                <a:lnTo>
                  <a:pt x="81" y="117"/>
                </a:lnTo>
                <a:lnTo>
                  <a:pt x="81" y="120"/>
                </a:lnTo>
                <a:lnTo>
                  <a:pt x="81" y="120"/>
                </a:lnTo>
                <a:close/>
                <a:moveTo>
                  <a:pt x="294" y="108"/>
                </a:moveTo>
                <a:lnTo>
                  <a:pt x="294" y="108"/>
                </a:lnTo>
                <a:lnTo>
                  <a:pt x="294" y="109"/>
                </a:lnTo>
                <a:lnTo>
                  <a:pt x="296" y="111"/>
                </a:lnTo>
                <a:lnTo>
                  <a:pt x="297" y="109"/>
                </a:lnTo>
                <a:lnTo>
                  <a:pt x="299" y="108"/>
                </a:lnTo>
                <a:lnTo>
                  <a:pt x="299" y="108"/>
                </a:lnTo>
                <a:lnTo>
                  <a:pt x="296" y="108"/>
                </a:lnTo>
                <a:lnTo>
                  <a:pt x="294" y="108"/>
                </a:lnTo>
                <a:lnTo>
                  <a:pt x="294" y="108"/>
                </a:lnTo>
                <a:close/>
                <a:moveTo>
                  <a:pt x="520" y="111"/>
                </a:moveTo>
                <a:lnTo>
                  <a:pt x="520" y="111"/>
                </a:lnTo>
                <a:lnTo>
                  <a:pt x="514" y="108"/>
                </a:lnTo>
                <a:lnTo>
                  <a:pt x="509" y="108"/>
                </a:lnTo>
                <a:lnTo>
                  <a:pt x="506" y="108"/>
                </a:lnTo>
                <a:lnTo>
                  <a:pt x="506" y="108"/>
                </a:lnTo>
                <a:lnTo>
                  <a:pt x="512" y="109"/>
                </a:lnTo>
                <a:lnTo>
                  <a:pt x="520" y="111"/>
                </a:lnTo>
                <a:lnTo>
                  <a:pt x="520" y="111"/>
                </a:lnTo>
                <a:close/>
                <a:moveTo>
                  <a:pt x="639" y="108"/>
                </a:moveTo>
                <a:lnTo>
                  <a:pt x="639" y="108"/>
                </a:lnTo>
                <a:lnTo>
                  <a:pt x="640" y="111"/>
                </a:lnTo>
                <a:lnTo>
                  <a:pt x="640" y="112"/>
                </a:lnTo>
                <a:lnTo>
                  <a:pt x="640" y="112"/>
                </a:lnTo>
                <a:lnTo>
                  <a:pt x="649" y="112"/>
                </a:lnTo>
                <a:lnTo>
                  <a:pt x="649" y="112"/>
                </a:lnTo>
                <a:lnTo>
                  <a:pt x="649" y="111"/>
                </a:lnTo>
                <a:lnTo>
                  <a:pt x="649" y="109"/>
                </a:lnTo>
                <a:lnTo>
                  <a:pt x="646" y="108"/>
                </a:lnTo>
                <a:lnTo>
                  <a:pt x="639" y="108"/>
                </a:lnTo>
                <a:lnTo>
                  <a:pt x="639" y="108"/>
                </a:lnTo>
                <a:close/>
                <a:moveTo>
                  <a:pt x="364" y="108"/>
                </a:moveTo>
                <a:lnTo>
                  <a:pt x="364" y="108"/>
                </a:lnTo>
                <a:lnTo>
                  <a:pt x="361" y="117"/>
                </a:lnTo>
                <a:lnTo>
                  <a:pt x="361" y="117"/>
                </a:lnTo>
                <a:lnTo>
                  <a:pt x="373" y="117"/>
                </a:lnTo>
                <a:lnTo>
                  <a:pt x="373" y="117"/>
                </a:lnTo>
                <a:lnTo>
                  <a:pt x="383" y="116"/>
                </a:lnTo>
                <a:lnTo>
                  <a:pt x="387" y="114"/>
                </a:lnTo>
                <a:lnTo>
                  <a:pt x="390" y="112"/>
                </a:lnTo>
                <a:lnTo>
                  <a:pt x="390" y="112"/>
                </a:lnTo>
                <a:lnTo>
                  <a:pt x="377" y="109"/>
                </a:lnTo>
                <a:lnTo>
                  <a:pt x="364" y="108"/>
                </a:lnTo>
                <a:lnTo>
                  <a:pt x="364" y="108"/>
                </a:lnTo>
                <a:close/>
                <a:moveTo>
                  <a:pt x="52" y="144"/>
                </a:moveTo>
                <a:lnTo>
                  <a:pt x="52" y="144"/>
                </a:lnTo>
                <a:lnTo>
                  <a:pt x="59" y="137"/>
                </a:lnTo>
                <a:lnTo>
                  <a:pt x="67" y="129"/>
                </a:lnTo>
                <a:lnTo>
                  <a:pt x="78" y="111"/>
                </a:lnTo>
                <a:lnTo>
                  <a:pt x="78" y="111"/>
                </a:lnTo>
                <a:lnTo>
                  <a:pt x="75" y="109"/>
                </a:lnTo>
                <a:lnTo>
                  <a:pt x="75" y="109"/>
                </a:lnTo>
                <a:lnTo>
                  <a:pt x="72" y="108"/>
                </a:lnTo>
                <a:lnTo>
                  <a:pt x="72" y="108"/>
                </a:lnTo>
                <a:lnTo>
                  <a:pt x="65" y="114"/>
                </a:lnTo>
                <a:lnTo>
                  <a:pt x="59" y="122"/>
                </a:lnTo>
                <a:lnTo>
                  <a:pt x="55" y="132"/>
                </a:lnTo>
                <a:lnTo>
                  <a:pt x="52" y="144"/>
                </a:lnTo>
                <a:lnTo>
                  <a:pt x="52" y="144"/>
                </a:lnTo>
                <a:close/>
                <a:moveTo>
                  <a:pt x="102" y="120"/>
                </a:moveTo>
                <a:lnTo>
                  <a:pt x="102" y="120"/>
                </a:lnTo>
                <a:lnTo>
                  <a:pt x="105" y="123"/>
                </a:lnTo>
                <a:lnTo>
                  <a:pt x="107" y="128"/>
                </a:lnTo>
                <a:lnTo>
                  <a:pt x="107" y="128"/>
                </a:lnTo>
                <a:lnTo>
                  <a:pt x="114" y="125"/>
                </a:lnTo>
                <a:lnTo>
                  <a:pt x="120" y="122"/>
                </a:lnTo>
                <a:lnTo>
                  <a:pt x="123" y="117"/>
                </a:lnTo>
                <a:lnTo>
                  <a:pt x="126" y="109"/>
                </a:lnTo>
                <a:lnTo>
                  <a:pt x="126" y="109"/>
                </a:lnTo>
                <a:lnTo>
                  <a:pt x="119" y="109"/>
                </a:lnTo>
                <a:lnTo>
                  <a:pt x="113" y="111"/>
                </a:lnTo>
                <a:lnTo>
                  <a:pt x="107" y="116"/>
                </a:lnTo>
                <a:lnTo>
                  <a:pt x="102" y="120"/>
                </a:lnTo>
                <a:lnTo>
                  <a:pt x="102" y="120"/>
                </a:lnTo>
                <a:close/>
                <a:moveTo>
                  <a:pt x="303" y="114"/>
                </a:moveTo>
                <a:lnTo>
                  <a:pt x="303" y="114"/>
                </a:lnTo>
                <a:lnTo>
                  <a:pt x="309" y="112"/>
                </a:lnTo>
                <a:lnTo>
                  <a:pt x="314" y="111"/>
                </a:lnTo>
                <a:lnTo>
                  <a:pt x="314" y="111"/>
                </a:lnTo>
                <a:lnTo>
                  <a:pt x="311" y="109"/>
                </a:lnTo>
                <a:lnTo>
                  <a:pt x="306" y="109"/>
                </a:lnTo>
                <a:lnTo>
                  <a:pt x="303" y="111"/>
                </a:lnTo>
                <a:lnTo>
                  <a:pt x="303" y="114"/>
                </a:lnTo>
                <a:lnTo>
                  <a:pt x="303" y="114"/>
                </a:lnTo>
                <a:close/>
                <a:moveTo>
                  <a:pt x="343" y="119"/>
                </a:moveTo>
                <a:lnTo>
                  <a:pt x="343" y="119"/>
                </a:lnTo>
                <a:lnTo>
                  <a:pt x="354" y="119"/>
                </a:lnTo>
                <a:lnTo>
                  <a:pt x="354" y="119"/>
                </a:lnTo>
                <a:lnTo>
                  <a:pt x="357" y="114"/>
                </a:lnTo>
                <a:lnTo>
                  <a:pt x="357" y="108"/>
                </a:lnTo>
                <a:lnTo>
                  <a:pt x="357" y="108"/>
                </a:lnTo>
                <a:lnTo>
                  <a:pt x="351" y="109"/>
                </a:lnTo>
                <a:lnTo>
                  <a:pt x="346" y="111"/>
                </a:lnTo>
                <a:lnTo>
                  <a:pt x="345" y="114"/>
                </a:lnTo>
                <a:lnTo>
                  <a:pt x="343" y="119"/>
                </a:lnTo>
                <a:lnTo>
                  <a:pt x="343" y="119"/>
                </a:lnTo>
                <a:close/>
                <a:moveTo>
                  <a:pt x="434" y="112"/>
                </a:moveTo>
                <a:lnTo>
                  <a:pt x="434" y="112"/>
                </a:lnTo>
                <a:lnTo>
                  <a:pt x="438" y="112"/>
                </a:lnTo>
                <a:lnTo>
                  <a:pt x="439" y="112"/>
                </a:lnTo>
                <a:lnTo>
                  <a:pt x="439" y="112"/>
                </a:lnTo>
                <a:lnTo>
                  <a:pt x="439" y="111"/>
                </a:lnTo>
                <a:lnTo>
                  <a:pt x="439" y="108"/>
                </a:lnTo>
                <a:lnTo>
                  <a:pt x="439" y="108"/>
                </a:lnTo>
                <a:lnTo>
                  <a:pt x="436" y="109"/>
                </a:lnTo>
                <a:lnTo>
                  <a:pt x="434" y="112"/>
                </a:lnTo>
                <a:lnTo>
                  <a:pt x="434" y="112"/>
                </a:lnTo>
                <a:close/>
                <a:moveTo>
                  <a:pt x="497" y="117"/>
                </a:moveTo>
                <a:lnTo>
                  <a:pt x="497" y="117"/>
                </a:lnTo>
                <a:lnTo>
                  <a:pt x="514" y="117"/>
                </a:lnTo>
                <a:lnTo>
                  <a:pt x="514" y="117"/>
                </a:lnTo>
                <a:lnTo>
                  <a:pt x="506" y="112"/>
                </a:lnTo>
                <a:lnTo>
                  <a:pt x="497" y="108"/>
                </a:lnTo>
                <a:lnTo>
                  <a:pt x="497" y="108"/>
                </a:lnTo>
                <a:lnTo>
                  <a:pt x="497" y="117"/>
                </a:lnTo>
                <a:lnTo>
                  <a:pt x="497" y="117"/>
                </a:lnTo>
                <a:close/>
                <a:moveTo>
                  <a:pt x="146" y="109"/>
                </a:moveTo>
                <a:lnTo>
                  <a:pt x="146" y="109"/>
                </a:lnTo>
                <a:lnTo>
                  <a:pt x="146" y="111"/>
                </a:lnTo>
                <a:lnTo>
                  <a:pt x="148" y="112"/>
                </a:lnTo>
                <a:lnTo>
                  <a:pt x="151" y="112"/>
                </a:lnTo>
                <a:lnTo>
                  <a:pt x="155" y="111"/>
                </a:lnTo>
                <a:lnTo>
                  <a:pt x="157" y="109"/>
                </a:lnTo>
                <a:lnTo>
                  <a:pt x="157" y="109"/>
                </a:lnTo>
                <a:lnTo>
                  <a:pt x="146" y="109"/>
                </a:lnTo>
                <a:lnTo>
                  <a:pt x="146" y="109"/>
                </a:lnTo>
                <a:close/>
                <a:moveTo>
                  <a:pt x="183" y="114"/>
                </a:moveTo>
                <a:lnTo>
                  <a:pt x="183" y="114"/>
                </a:lnTo>
                <a:lnTo>
                  <a:pt x="184" y="114"/>
                </a:lnTo>
                <a:lnTo>
                  <a:pt x="186" y="112"/>
                </a:lnTo>
                <a:lnTo>
                  <a:pt x="189" y="109"/>
                </a:lnTo>
                <a:lnTo>
                  <a:pt x="189" y="109"/>
                </a:lnTo>
                <a:lnTo>
                  <a:pt x="186" y="109"/>
                </a:lnTo>
                <a:lnTo>
                  <a:pt x="183" y="109"/>
                </a:lnTo>
                <a:lnTo>
                  <a:pt x="181" y="111"/>
                </a:lnTo>
                <a:lnTo>
                  <a:pt x="183" y="114"/>
                </a:lnTo>
                <a:lnTo>
                  <a:pt x="183" y="114"/>
                </a:lnTo>
                <a:close/>
                <a:moveTo>
                  <a:pt x="274" y="119"/>
                </a:moveTo>
                <a:lnTo>
                  <a:pt x="274" y="119"/>
                </a:lnTo>
                <a:lnTo>
                  <a:pt x="280" y="119"/>
                </a:lnTo>
                <a:lnTo>
                  <a:pt x="285" y="119"/>
                </a:lnTo>
                <a:lnTo>
                  <a:pt x="285" y="119"/>
                </a:lnTo>
                <a:lnTo>
                  <a:pt x="284" y="112"/>
                </a:lnTo>
                <a:lnTo>
                  <a:pt x="279" y="109"/>
                </a:lnTo>
                <a:lnTo>
                  <a:pt x="279" y="109"/>
                </a:lnTo>
                <a:lnTo>
                  <a:pt x="277" y="114"/>
                </a:lnTo>
                <a:lnTo>
                  <a:pt x="274" y="119"/>
                </a:lnTo>
                <a:lnTo>
                  <a:pt x="274" y="119"/>
                </a:lnTo>
                <a:close/>
                <a:moveTo>
                  <a:pt x="538" y="109"/>
                </a:moveTo>
                <a:lnTo>
                  <a:pt x="538" y="109"/>
                </a:lnTo>
                <a:lnTo>
                  <a:pt x="538" y="111"/>
                </a:lnTo>
                <a:lnTo>
                  <a:pt x="540" y="112"/>
                </a:lnTo>
                <a:lnTo>
                  <a:pt x="543" y="112"/>
                </a:lnTo>
                <a:lnTo>
                  <a:pt x="543" y="112"/>
                </a:lnTo>
                <a:lnTo>
                  <a:pt x="543" y="109"/>
                </a:lnTo>
                <a:lnTo>
                  <a:pt x="543" y="109"/>
                </a:lnTo>
                <a:lnTo>
                  <a:pt x="541" y="109"/>
                </a:lnTo>
                <a:lnTo>
                  <a:pt x="538" y="109"/>
                </a:lnTo>
                <a:lnTo>
                  <a:pt x="538" y="109"/>
                </a:lnTo>
                <a:close/>
                <a:moveTo>
                  <a:pt x="130" y="119"/>
                </a:moveTo>
                <a:lnTo>
                  <a:pt x="130" y="119"/>
                </a:lnTo>
                <a:lnTo>
                  <a:pt x="140" y="116"/>
                </a:lnTo>
                <a:lnTo>
                  <a:pt x="140" y="116"/>
                </a:lnTo>
                <a:lnTo>
                  <a:pt x="137" y="112"/>
                </a:lnTo>
                <a:lnTo>
                  <a:pt x="134" y="109"/>
                </a:lnTo>
                <a:lnTo>
                  <a:pt x="134" y="109"/>
                </a:lnTo>
                <a:lnTo>
                  <a:pt x="130" y="119"/>
                </a:lnTo>
                <a:lnTo>
                  <a:pt x="130" y="119"/>
                </a:lnTo>
                <a:close/>
                <a:moveTo>
                  <a:pt x="654" y="111"/>
                </a:moveTo>
                <a:lnTo>
                  <a:pt x="654" y="111"/>
                </a:lnTo>
                <a:lnTo>
                  <a:pt x="657" y="112"/>
                </a:lnTo>
                <a:lnTo>
                  <a:pt x="659" y="112"/>
                </a:lnTo>
                <a:lnTo>
                  <a:pt x="659" y="111"/>
                </a:lnTo>
                <a:lnTo>
                  <a:pt x="659" y="111"/>
                </a:lnTo>
                <a:lnTo>
                  <a:pt x="657" y="109"/>
                </a:lnTo>
                <a:lnTo>
                  <a:pt x="656" y="109"/>
                </a:lnTo>
                <a:lnTo>
                  <a:pt x="656" y="111"/>
                </a:lnTo>
                <a:lnTo>
                  <a:pt x="654" y="111"/>
                </a:lnTo>
                <a:lnTo>
                  <a:pt x="654" y="111"/>
                </a:lnTo>
                <a:close/>
                <a:moveTo>
                  <a:pt x="267" y="112"/>
                </a:moveTo>
                <a:lnTo>
                  <a:pt x="267" y="112"/>
                </a:lnTo>
                <a:lnTo>
                  <a:pt x="267" y="116"/>
                </a:lnTo>
                <a:lnTo>
                  <a:pt x="267" y="117"/>
                </a:lnTo>
                <a:lnTo>
                  <a:pt x="268" y="117"/>
                </a:lnTo>
                <a:lnTo>
                  <a:pt x="268" y="117"/>
                </a:lnTo>
                <a:lnTo>
                  <a:pt x="270" y="114"/>
                </a:lnTo>
                <a:lnTo>
                  <a:pt x="271" y="112"/>
                </a:lnTo>
                <a:lnTo>
                  <a:pt x="270" y="111"/>
                </a:lnTo>
                <a:lnTo>
                  <a:pt x="270" y="111"/>
                </a:lnTo>
                <a:lnTo>
                  <a:pt x="268" y="112"/>
                </a:lnTo>
                <a:lnTo>
                  <a:pt x="267" y="112"/>
                </a:lnTo>
                <a:lnTo>
                  <a:pt x="267" y="112"/>
                </a:lnTo>
                <a:close/>
                <a:moveTo>
                  <a:pt x="547" y="114"/>
                </a:moveTo>
                <a:lnTo>
                  <a:pt x="547" y="114"/>
                </a:lnTo>
                <a:lnTo>
                  <a:pt x="550" y="116"/>
                </a:lnTo>
                <a:lnTo>
                  <a:pt x="553" y="116"/>
                </a:lnTo>
                <a:lnTo>
                  <a:pt x="561" y="116"/>
                </a:lnTo>
                <a:lnTo>
                  <a:pt x="561" y="116"/>
                </a:lnTo>
                <a:lnTo>
                  <a:pt x="558" y="112"/>
                </a:lnTo>
                <a:lnTo>
                  <a:pt x="555" y="111"/>
                </a:lnTo>
                <a:lnTo>
                  <a:pt x="550" y="111"/>
                </a:lnTo>
                <a:lnTo>
                  <a:pt x="549" y="112"/>
                </a:lnTo>
                <a:lnTo>
                  <a:pt x="547" y="114"/>
                </a:lnTo>
                <a:lnTo>
                  <a:pt x="547" y="114"/>
                </a:lnTo>
                <a:close/>
                <a:moveTo>
                  <a:pt x="177" y="114"/>
                </a:moveTo>
                <a:lnTo>
                  <a:pt x="177" y="114"/>
                </a:lnTo>
                <a:lnTo>
                  <a:pt x="175" y="111"/>
                </a:lnTo>
                <a:lnTo>
                  <a:pt x="175" y="111"/>
                </a:lnTo>
                <a:lnTo>
                  <a:pt x="172" y="111"/>
                </a:lnTo>
                <a:lnTo>
                  <a:pt x="172" y="111"/>
                </a:lnTo>
                <a:lnTo>
                  <a:pt x="174" y="114"/>
                </a:lnTo>
                <a:lnTo>
                  <a:pt x="174" y="114"/>
                </a:lnTo>
                <a:lnTo>
                  <a:pt x="177" y="114"/>
                </a:lnTo>
                <a:lnTo>
                  <a:pt x="177" y="114"/>
                </a:lnTo>
                <a:close/>
                <a:moveTo>
                  <a:pt x="523" y="114"/>
                </a:moveTo>
                <a:lnTo>
                  <a:pt x="523" y="114"/>
                </a:lnTo>
                <a:lnTo>
                  <a:pt x="527" y="116"/>
                </a:lnTo>
                <a:lnTo>
                  <a:pt x="532" y="116"/>
                </a:lnTo>
                <a:lnTo>
                  <a:pt x="532" y="116"/>
                </a:lnTo>
                <a:lnTo>
                  <a:pt x="531" y="114"/>
                </a:lnTo>
                <a:lnTo>
                  <a:pt x="529" y="112"/>
                </a:lnTo>
                <a:lnTo>
                  <a:pt x="526" y="112"/>
                </a:lnTo>
                <a:lnTo>
                  <a:pt x="523" y="114"/>
                </a:lnTo>
                <a:lnTo>
                  <a:pt x="523" y="114"/>
                </a:lnTo>
                <a:close/>
                <a:moveTo>
                  <a:pt x="337" y="119"/>
                </a:moveTo>
                <a:lnTo>
                  <a:pt x="337" y="119"/>
                </a:lnTo>
                <a:lnTo>
                  <a:pt x="335" y="116"/>
                </a:lnTo>
                <a:lnTo>
                  <a:pt x="334" y="114"/>
                </a:lnTo>
                <a:lnTo>
                  <a:pt x="326" y="112"/>
                </a:lnTo>
                <a:lnTo>
                  <a:pt x="326" y="112"/>
                </a:lnTo>
                <a:lnTo>
                  <a:pt x="328" y="116"/>
                </a:lnTo>
                <a:lnTo>
                  <a:pt x="331" y="119"/>
                </a:lnTo>
                <a:lnTo>
                  <a:pt x="334" y="119"/>
                </a:lnTo>
                <a:lnTo>
                  <a:pt x="337" y="119"/>
                </a:lnTo>
                <a:lnTo>
                  <a:pt x="337" y="119"/>
                </a:lnTo>
                <a:close/>
                <a:moveTo>
                  <a:pt x="216" y="117"/>
                </a:moveTo>
                <a:lnTo>
                  <a:pt x="216" y="117"/>
                </a:lnTo>
                <a:lnTo>
                  <a:pt x="223" y="117"/>
                </a:lnTo>
                <a:lnTo>
                  <a:pt x="229" y="117"/>
                </a:lnTo>
                <a:lnTo>
                  <a:pt x="233" y="117"/>
                </a:lnTo>
                <a:lnTo>
                  <a:pt x="236" y="114"/>
                </a:lnTo>
                <a:lnTo>
                  <a:pt x="236" y="114"/>
                </a:lnTo>
                <a:lnTo>
                  <a:pt x="226" y="116"/>
                </a:lnTo>
                <a:lnTo>
                  <a:pt x="221" y="116"/>
                </a:lnTo>
                <a:lnTo>
                  <a:pt x="216" y="117"/>
                </a:lnTo>
                <a:lnTo>
                  <a:pt x="216" y="117"/>
                </a:lnTo>
                <a:close/>
                <a:moveTo>
                  <a:pt x="256" y="117"/>
                </a:moveTo>
                <a:lnTo>
                  <a:pt x="256" y="117"/>
                </a:lnTo>
                <a:lnTo>
                  <a:pt x="262" y="117"/>
                </a:lnTo>
                <a:lnTo>
                  <a:pt x="262" y="117"/>
                </a:lnTo>
                <a:lnTo>
                  <a:pt x="261" y="116"/>
                </a:lnTo>
                <a:lnTo>
                  <a:pt x="259" y="116"/>
                </a:lnTo>
                <a:lnTo>
                  <a:pt x="256" y="117"/>
                </a:lnTo>
                <a:lnTo>
                  <a:pt x="256" y="117"/>
                </a:lnTo>
                <a:close/>
                <a:moveTo>
                  <a:pt x="209" y="119"/>
                </a:moveTo>
                <a:lnTo>
                  <a:pt x="209" y="119"/>
                </a:lnTo>
                <a:lnTo>
                  <a:pt x="209" y="117"/>
                </a:lnTo>
                <a:lnTo>
                  <a:pt x="209" y="116"/>
                </a:lnTo>
                <a:lnTo>
                  <a:pt x="209" y="116"/>
                </a:lnTo>
                <a:lnTo>
                  <a:pt x="209" y="117"/>
                </a:lnTo>
                <a:lnTo>
                  <a:pt x="207" y="117"/>
                </a:lnTo>
                <a:lnTo>
                  <a:pt x="207" y="116"/>
                </a:lnTo>
                <a:lnTo>
                  <a:pt x="206" y="116"/>
                </a:lnTo>
                <a:lnTo>
                  <a:pt x="206" y="117"/>
                </a:lnTo>
                <a:lnTo>
                  <a:pt x="206" y="117"/>
                </a:lnTo>
                <a:lnTo>
                  <a:pt x="206" y="119"/>
                </a:lnTo>
                <a:lnTo>
                  <a:pt x="206" y="119"/>
                </a:lnTo>
                <a:lnTo>
                  <a:pt x="207" y="117"/>
                </a:lnTo>
                <a:lnTo>
                  <a:pt x="207" y="117"/>
                </a:lnTo>
                <a:lnTo>
                  <a:pt x="209" y="119"/>
                </a:lnTo>
                <a:lnTo>
                  <a:pt x="209" y="119"/>
                </a:lnTo>
                <a:close/>
                <a:moveTo>
                  <a:pt x="194" y="119"/>
                </a:moveTo>
                <a:lnTo>
                  <a:pt x="194" y="119"/>
                </a:lnTo>
                <a:lnTo>
                  <a:pt x="198" y="119"/>
                </a:lnTo>
                <a:lnTo>
                  <a:pt x="201" y="119"/>
                </a:lnTo>
                <a:lnTo>
                  <a:pt x="203" y="117"/>
                </a:lnTo>
                <a:lnTo>
                  <a:pt x="203" y="117"/>
                </a:lnTo>
                <a:lnTo>
                  <a:pt x="198" y="117"/>
                </a:lnTo>
                <a:lnTo>
                  <a:pt x="195" y="119"/>
                </a:lnTo>
                <a:lnTo>
                  <a:pt x="194" y="119"/>
                </a:lnTo>
                <a:lnTo>
                  <a:pt x="194" y="119"/>
                </a:lnTo>
                <a:close/>
                <a:moveTo>
                  <a:pt x="730" y="122"/>
                </a:moveTo>
                <a:lnTo>
                  <a:pt x="730" y="122"/>
                </a:lnTo>
                <a:lnTo>
                  <a:pt x="729" y="119"/>
                </a:lnTo>
                <a:lnTo>
                  <a:pt x="729" y="117"/>
                </a:lnTo>
                <a:lnTo>
                  <a:pt x="727" y="117"/>
                </a:lnTo>
                <a:lnTo>
                  <a:pt x="727" y="117"/>
                </a:lnTo>
                <a:lnTo>
                  <a:pt x="727" y="120"/>
                </a:lnTo>
                <a:lnTo>
                  <a:pt x="729" y="122"/>
                </a:lnTo>
                <a:lnTo>
                  <a:pt x="730" y="122"/>
                </a:lnTo>
                <a:lnTo>
                  <a:pt x="730" y="122"/>
                </a:lnTo>
                <a:close/>
                <a:moveTo>
                  <a:pt x="151" y="126"/>
                </a:moveTo>
                <a:lnTo>
                  <a:pt x="151" y="126"/>
                </a:lnTo>
                <a:lnTo>
                  <a:pt x="157" y="125"/>
                </a:lnTo>
                <a:lnTo>
                  <a:pt x="162" y="123"/>
                </a:lnTo>
                <a:lnTo>
                  <a:pt x="171" y="119"/>
                </a:lnTo>
                <a:lnTo>
                  <a:pt x="171" y="119"/>
                </a:lnTo>
                <a:lnTo>
                  <a:pt x="160" y="119"/>
                </a:lnTo>
                <a:lnTo>
                  <a:pt x="149" y="117"/>
                </a:lnTo>
                <a:lnTo>
                  <a:pt x="149" y="117"/>
                </a:lnTo>
                <a:lnTo>
                  <a:pt x="149" y="122"/>
                </a:lnTo>
                <a:lnTo>
                  <a:pt x="151" y="126"/>
                </a:lnTo>
                <a:lnTo>
                  <a:pt x="151" y="126"/>
                </a:lnTo>
                <a:close/>
                <a:moveTo>
                  <a:pt x="404" y="119"/>
                </a:moveTo>
                <a:lnTo>
                  <a:pt x="404" y="119"/>
                </a:lnTo>
                <a:lnTo>
                  <a:pt x="409" y="120"/>
                </a:lnTo>
                <a:lnTo>
                  <a:pt x="412" y="119"/>
                </a:lnTo>
                <a:lnTo>
                  <a:pt x="413" y="119"/>
                </a:lnTo>
                <a:lnTo>
                  <a:pt x="413" y="119"/>
                </a:lnTo>
                <a:lnTo>
                  <a:pt x="409" y="117"/>
                </a:lnTo>
                <a:lnTo>
                  <a:pt x="407" y="117"/>
                </a:lnTo>
                <a:lnTo>
                  <a:pt x="404" y="119"/>
                </a:lnTo>
                <a:lnTo>
                  <a:pt x="404" y="119"/>
                </a:lnTo>
                <a:close/>
                <a:moveTo>
                  <a:pt x="741" y="125"/>
                </a:moveTo>
                <a:lnTo>
                  <a:pt x="741" y="125"/>
                </a:lnTo>
                <a:lnTo>
                  <a:pt x="739" y="120"/>
                </a:lnTo>
                <a:lnTo>
                  <a:pt x="738" y="119"/>
                </a:lnTo>
                <a:lnTo>
                  <a:pt x="738" y="119"/>
                </a:lnTo>
                <a:lnTo>
                  <a:pt x="738" y="119"/>
                </a:lnTo>
                <a:lnTo>
                  <a:pt x="739" y="122"/>
                </a:lnTo>
                <a:lnTo>
                  <a:pt x="741" y="125"/>
                </a:lnTo>
                <a:lnTo>
                  <a:pt x="741" y="125"/>
                </a:lnTo>
                <a:close/>
                <a:moveTo>
                  <a:pt x="300" y="119"/>
                </a:moveTo>
                <a:lnTo>
                  <a:pt x="300" y="119"/>
                </a:lnTo>
                <a:lnTo>
                  <a:pt x="299" y="120"/>
                </a:lnTo>
                <a:lnTo>
                  <a:pt x="297" y="123"/>
                </a:lnTo>
                <a:lnTo>
                  <a:pt x="297" y="123"/>
                </a:lnTo>
                <a:lnTo>
                  <a:pt x="299" y="125"/>
                </a:lnTo>
                <a:lnTo>
                  <a:pt x="302" y="126"/>
                </a:lnTo>
                <a:lnTo>
                  <a:pt x="308" y="126"/>
                </a:lnTo>
                <a:lnTo>
                  <a:pt x="323" y="125"/>
                </a:lnTo>
                <a:lnTo>
                  <a:pt x="323" y="125"/>
                </a:lnTo>
                <a:lnTo>
                  <a:pt x="320" y="122"/>
                </a:lnTo>
                <a:lnTo>
                  <a:pt x="319" y="120"/>
                </a:lnTo>
                <a:lnTo>
                  <a:pt x="312" y="119"/>
                </a:lnTo>
                <a:lnTo>
                  <a:pt x="306" y="119"/>
                </a:lnTo>
                <a:lnTo>
                  <a:pt x="300" y="119"/>
                </a:lnTo>
                <a:lnTo>
                  <a:pt x="300" y="119"/>
                </a:lnTo>
                <a:close/>
                <a:moveTo>
                  <a:pt x="126" y="125"/>
                </a:moveTo>
                <a:lnTo>
                  <a:pt x="126" y="125"/>
                </a:lnTo>
                <a:lnTo>
                  <a:pt x="125" y="128"/>
                </a:lnTo>
                <a:lnTo>
                  <a:pt x="123" y="131"/>
                </a:lnTo>
                <a:lnTo>
                  <a:pt x="125" y="132"/>
                </a:lnTo>
                <a:lnTo>
                  <a:pt x="125" y="132"/>
                </a:lnTo>
                <a:lnTo>
                  <a:pt x="128" y="128"/>
                </a:lnTo>
                <a:lnTo>
                  <a:pt x="133" y="126"/>
                </a:lnTo>
                <a:lnTo>
                  <a:pt x="139" y="126"/>
                </a:lnTo>
                <a:lnTo>
                  <a:pt x="146" y="128"/>
                </a:lnTo>
                <a:lnTo>
                  <a:pt x="146" y="128"/>
                </a:lnTo>
                <a:lnTo>
                  <a:pt x="145" y="123"/>
                </a:lnTo>
                <a:lnTo>
                  <a:pt x="145" y="119"/>
                </a:lnTo>
                <a:lnTo>
                  <a:pt x="145" y="119"/>
                </a:lnTo>
                <a:lnTo>
                  <a:pt x="136" y="122"/>
                </a:lnTo>
                <a:lnTo>
                  <a:pt x="126" y="125"/>
                </a:lnTo>
                <a:lnTo>
                  <a:pt x="126" y="125"/>
                </a:lnTo>
                <a:close/>
                <a:moveTo>
                  <a:pt x="549" y="122"/>
                </a:moveTo>
                <a:lnTo>
                  <a:pt x="549" y="122"/>
                </a:lnTo>
                <a:lnTo>
                  <a:pt x="552" y="122"/>
                </a:lnTo>
                <a:lnTo>
                  <a:pt x="555" y="122"/>
                </a:lnTo>
                <a:lnTo>
                  <a:pt x="556" y="122"/>
                </a:lnTo>
                <a:lnTo>
                  <a:pt x="556" y="122"/>
                </a:lnTo>
                <a:lnTo>
                  <a:pt x="552" y="120"/>
                </a:lnTo>
                <a:lnTo>
                  <a:pt x="550" y="120"/>
                </a:lnTo>
                <a:lnTo>
                  <a:pt x="549" y="122"/>
                </a:lnTo>
                <a:lnTo>
                  <a:pt x="549" y="122"/>
                </a:lnTo>
                <a:close/>
                <a:moveTo>
                  <a:pt x="213" y="122"/>
                </a:moveTo>
                <a:lnTo>
                  <a:pt x="213" y="122"/>
                </a:lnTo>
                <a:lnTo>
                  <a:pt x="209" y="132"/>
                </a:lnTo>
                <a:lnTo>
                  <a:pt x="209" y="132"/>
                </a:lnTo>
                <a:lnTo>
                  <a:pt x="218" y="132"/>
                </a:lnTo>
                <a:lnTo>
                  <a:pt x="224" y="131"/>
                </a:lnTo>
                <a:lnTo>
                  <a:pt x="229" y="126"/>
                </a:lnTo>
                <a:lnTo>
                  <a:pt x="232" y="122"/>
                </a:lnTo>
                <a:lnTo>
                  <a:pt x="232" y="122"/>
                </a:lnTo>
                <a:lnTo>
                  <a:pt x="221" y="122"/>
                </a:lnTo>
                <a:lnTo>
                  <a:pt x="213" y="122"/>
                </a:lnTo>
                <a:lnTo>
                  <a:pt x="213" y="122"/>
                </a:lnTo>
                <a:close/>
                <a:moveTo>
                  <a:pt x="521" y="122"/>
                </a:moveTo>
                <a:lnTo>
                  <a:pt x="521" y="122"/>
                </a:lnTo>
                <a:lnTo>
                  <a:pt x="523" y="123"/>
                </a:lnTo>
                <a:lnTo>
                  <a:pt x="527" y="123"/>
                </a:lnTo>
                <a:lnTo>
                  <a:pt x="535" y="123"/>
                </a:lnTo>
                <a:lnTo>
                  <a:pt x="535" y="123"/>
                </a:lnTo>
                <a:lnTo>
                  <a:pt x="532" y="122"/>
                </a:lnTo>
                <a:lnTo>
                  <a:pt x="527" y="120"/>
                </a:lnTo>
                <a:lnTo>
                  <a:pt x="523" y="122"/>
                </a:lnTo>
                <a:lnTo>
                  <a:pt x="521" y="122"/>
                </a:lnTo>
                <a:lnTo>
                  <a:pt x="521" y="122"/>
                </a:lnTo>
                <a:close/>
                <a:moveTo>
                  <a:pt x="233" y="132"/>
                </a:moveTo>
                <a:lnTo>
                  <a:pt x="233" y="132"/>
                </a:lnTo>
                <a:lnTo>
                  <a:pt x="239" y="132"/>
                </a:lnTo>
                <a:lnTo>
                  <a:pt x="245" y="131"/>
                </a:lnTo>
                <a:lnTo>
                  <a:pt x="250" y="129"/>
                </a:lnTo>
                <a:lnTo>
                  <a:pt x="255" y="128"/>
                </a:lnTo>
                <a:lnTo>
                  <a:pt x="255" y="128"/>
                </a:lnTo>
                <a:lnTo>
                  <a:pt x="253" y="125"/>
                </a:lnTo>
                <a:lnTo>
                  <a:pt x="252" y="122"/>
                </a:lnTo>
                <a:lnTo>
                  <a:pt x="252" y="122"/>
                </a:lnTo>
                <a:lnTo>
                  <a:pt x="245" y="122"/>
                </a:lnTo>
                <a:lnTo>
                  <a:pt x="239" y="125"/>
                </a:lnTo>
                <a:lnTo>
                  <a:pt x="236" y="128"/>
                </a:lnTo>
                <a:lnTo>
                  <a:pt x="233" y="132"/>
                </a:lnTo>
                <a:lnTo>
                  <a:pt x="233" y="132"/>
                </a:lnTo>
                <a:close/>
                <a:moveTo>
                  <a:pt x="259" y="126"/>
                </a:moveTo>
                <a:lnTo>
                  <a:pt x="259" y="126"/>
                </a:lnTo>
                <a:lnTo>
                  <a:pt x="261" y="125"/>
                </a:lnTo>
                <a:lnTo>
                  <a:pt x="264" y="125"/>
                </a:lnTo>
                <a:lnTo>
                  <a:pt x="264" y="125"/>
                </a:lnTo>
                <a:lnTo>
                  <a:pt x="262" y="123"/>
                </a:lnTo>
                <a:lnTo>
                  <a:pt x="262" y="122"/>
                </a:lnTo>
                <a:lnTo>
                  <a:pt x="258" y="122"/>
                </a:lnTo>
                <a:lnTo>
                  <a:pt x="258" y="122"/>
                </a:lnTo>
                <a:lnTo>
                  <a:pt x="258" y="123"/>
                </a:lnTo>
                <a:lnTo>
                  <a:pt x="259" y="126"/>
                </a:lnTo>
                <a:lnTo>
                  <a:pt x="259" y="126"/>
                </a:lnTo>
                <a:close/>
                <a:moveTo>
                  <a:pt x="334" y="122"/>
                </a:moveTo>
                <a:lnTo>
                  <a:pt x="334" y="122"/>
                </a:lnTo>
                <a:lnTo>
                  <a:pt x="331" y="122"/>
                </a:lnTo>
                <a:lnTo>
                  <a:pt x="331" y="122"/>
                </a:lnTo>
                <a:lnTo>
                  <a:pt x="331" y="123"/>
                </a:lnTo>
                <a:lnTo>
                  <a:pt x="332" y="123"/>
                </a:lnTo>
                <a:lnTo>
                  <a:pt x="334" y="122"/>
                </a:lnTo>
                <a:lnTo>
                  <a:pt x="334" y="122"/>
                </a:lnTo>
                <a:close/>
                <a:moveTo>
                  <a:pt x="206" y="122"/>
                </a:moveTo>
                <a:lnTo>
                  <a:pt x="206" y="122"/>
                </a:lnTo>
                <a:lnTo>
                  <a:pt x="201" y="123"/>
                </a:lnTo>
                <a:lnTo>
                  <a:pt x="195" y="123"/>
                </a:lnTo>
                <a:lnTo>
                  <a:pt x="191" y="123"/>
                </a:lnTo>
                <a:lnTo>
                  <a:pt x="186" y="126"/>
                </a:lnTo>
                <a:lnTo>
                  <a:pt x="186" y="126"/>
                </a:lnTo>
                <a:lnTo>
                  <a:pt x="192" y="131"/>
                </a:lnTo>
                <a:lnTo>
                  <a:pt x="197" y="135"/>
                </a:lnTo>
                <a:lnTo>
                  <a:pt x="197" y="135"/>
                </a:lnTo>
                <a:lnTo>
                  <a:pt x="197" y="135"/>
                </a:lnTo>
                <a:lnTo>
                  <a:pt x="198" y="135"/>
                </a:lnTo>
                <a:lnTo>
                  <a:pt x="200" y="134"/>
                </a:lnTo>
                <a:lnTo>
                  <a:pt x="201" y="134"/>
                </a:lnTo>
                <a:lnTo>
                  <a:pt x="201" y="134"/>
                </a:lnTo>
                <a:lnTo>
                  <a:pt x="203" y="131"/>
                </a:lnTo>
                <a:lnTo>
                  <a:pt x="204" y="128"/>
                </a:lnTo>
                <a:lnTo>
                  <a:pt x="206" y="125"/>
                </a:lnTo>
                <a:lnTo>
                  <a:pt x="206" y="122"/>
                </a:lnTo>
                <a:lnTo>
                  <a:pt x="206" y="122"/>
                </a:lnTo>
                <a:close/>
                <a:moveTo>
                  <a:pt x="646" y="126"/>
                </a:moveTo>
                <a:lnTo>
                  <a:pt x="646" y="126"/>
                </a:lnTo>
                <a:lnTo>
                  <a:pt x="649" y="128"/>
                </a:lnTo>
                <a:lnTo>
                  <a:pt x="653" y="128"/>
                </a:lnTo>
                <a:lnTo>
                  <a:pt x="654" y="128"/>
                </a:lnTo>
                <a:lnTo>
                  <a:pt x="654" y="128"/>
                </a:lnTo>
                <a:lnTo>
                  <a:pt x="653" y="125"/>
                </a:lnTo>
                <a:lnTo>
                  <a:pt x="649" y="123"/>
                </a:lnTo>
                <a:lnTo>
                  <a:pt x="649" y="123"/>
                </a:lnTo>
                <a:lnTo>
                  <a:pt x="648" y="125"/>
                </a:lnTo>
                <a:lnTo>
                  <a:pt x="648" y="125"/>
                </a:lnTo>
                <a:lnTo>
                  <a:pt x="646" y="126"/>
                </a:lnTo>
                <a:lnTo>
                  <a:pt x="646" y="126"/>
                </a:lnTo>
                <a:close/>
                <a:moveTo>
                  <a:pt x="688" y="131"/>
                </a:moveTo>
                <a:lnTo>
                  <a:pt x="688" y="131"/>
                </a:lnTo>
                <a:lnTo>
                  <a:pt x="689" y="128"/>
                </a:lnTo>
                <a:lnTo>
                  <a:pt x="691" y="125"/>
                </a:lnTo>
                <a:lnTo>
                  <a:pt x="691" y="125"/>
                </a:lnTo>
                <a:lnTo>
                  <a:pt x="686" y="123"/>
                </a:lnTo>
                <a:lnTo>
                  <a:pt x="686" y="123"/>
                </a:lnTo>
                <a:lnTo>
                  <a:pt x="685" y="125"/>
                </a:lnTo>
                <a:lnTo>
                  <a:pt x="685" y="128"/>
                </a:lnTo>
                <a:lnTo>
                  <a:pt x="688" y="131"/>
                </a:lnTo>
                <a:lnTo>
                  <a:pt x="688" y="131"/>
                </a:lnTo>
                <a:close/>
                <a:moveTo>
                  <a:pt x="268" y="128"/>
                </a:moveTo>
                <a:lnTo>
                  <a:pt x="268" y="128"/>
                </a:lnTo>
                <a:lnTo>
                  <a:pt x="268" y="134"/>
                </a:lnTo>
                <a:lnTo>
                  <a:pt x="268" y="134"/>
                </a:lnTo>
                <a:lnTo>
                  <a:pt x="279" y="132"/>
                </a:lnTo>
                <a:lnTo>
                  <a:pt x="288" y="129"/>
                </a:lnTo>
                <a:lnTo>
                  <a:pt x="288" y="129"/>
                </a:lnTo>
                <a:lnTo>
                  <a:pt x="288" y="128"/>
                </a:lnTo>
                <a:lnTo>
                  <a:pt x="290" y="126"/>
                </a:lnTo>
                <a:lnTo>
                  <a:pt x="290" y="126"/>
                </a:lnTo>
                <a:lnTo>
                  <a:pt x="285" y="125"/>
                </a:lnTo>
                <a:lnTo>
                  <a:pt x="279" y="125"/>
                </a:lnTo>
                <a:lnTo>
                  <a:pt x="268" y="128"/>
                </a:lnTo>
                <a:lnTo>
                  <a:pt x="268" y="128"/>
                </a:lnTo>
                <a:close/>
                <a:moveTo>
                  <a:pt x="358" y="125"/>
                </a:moveTo>
                <a:lnTo>
                  <a:pt x="358" y="125"/>
                </a:lnTo>
                <a:lnTo>
                  <a:pt x="357" y="131"/>
                </a:lnTo>
                <a:lnTo>
                  <a:pt x="357" y="137"/>
                </a:lnTo>
                <a:lnTo>
                  <a:pt x="357" y="137"/>
                </a:lnTo>
                <a:lnTo>
                  <a:pt x="383" y="137"/>
                </a:lnTo>
                <a:lnTo>
                  <a:pt x="383" y="137"/>
                </a:lnTo>
                <a:lnTo>
                  <a:pt x="384" y="126"/>
                </a:lnTo>
                <a:lnTo>
                  <a:pt x="384" y="126"/>
                </a:lnTo>
                <a:lnTo>
                  <a:pt x="372" y="125"/>
                </a:lnTo>
                <a:lnTo>
                  <a:pt x="358" y="125"/>
                </a:lnTo>
                <a:lnTo>
                  <a:pt x="358" y="125"/>
                </a:lnTo>
                <a:close/>
                <a:moveTo>
                  <a:pt x="663" y="125"/>
                </a:moveTo>
                <a:lnTo>
                  <a:pt x="663" y="125"/>
                </a:lnTo>
                <a:lnTo>
                  <a:pt x="669" y="129"/>
                </a:lnTo>
                <a:lnTo>
                  <a:pt x="675" y="134"/>
                </a:lnTo>
                <a:lnTo>
                  <a:pt x="675" y="134"/>
                </a:lnTo>
                <a:lnTo>
                  <a:pt x="671" y="125"/>
                </a:lnTo>
                <a:lnTo>
                  <a:pt x="671" y="125"/>
                </a:lnTo>
                <a:lnTo>
                  <a:pt x="668" y="125"/>
                </a:lnTo>
                <a:lnTo>
                  <a:pt x="663" y="125"/>
                </a:lnTo>
                <a:lnTo>
                  <a:pt x="663" y="125"/>
                </a:lnTo>
                <a:close/>
                <a:moveTo>
                  <a:pt x="680" y="129"/>
                </a:moveTo>
                <a:lnTo>
                  <a:pt x="680" y="129"/>
                </a:lnTo>
                <a:lnTo>
                  <a:pt x="678" y="126"/>
                </a:lnTo>
                <a:lnTo>
                  <a:pt x="678" y="125"/>
                </a:lnTo>
                <a:lnTo>
                  <a:pt x="677" y="125"/>
                </a:lnTo>
                <a:lnTo>
                  <a:pt x="677" y="125"/>
                </a:lnTo>
                <a:lnTo>
                  <a:pt x="678" y="128"/>
                </a:lnTo>
                <a:lnTo>
                  <a:pt x="678" y="129"/>
                </a:lnTo>
                <a:lnTo>
                  <a:pt x="680" y="129"/>
                </a:lnTo>
                <a:lnTo>
                  <a:pt x="680" y="129"/>
                </a:lnTo>
                <a:close/>
                <a:moveTo>
                  <a:pt x="746" y="134"/>
                </a:moveTo>
                <a:lnTo>
                  <a:pt x="746" y="134"/>
                </a:lnTo>
                <a:lnTo>
                  <a:pt x="744" y="129"/>
                </a:lnTo>
                <a:lnTo>
                  <a:pt x="742" y="126"/>
                </a:lnTo>
                <a:lnTo>
                  <a:pt x="741" y="125"/>
                </a:lnTo>
                <a:lnTo>
                  <a:pt x="741" y="125"/>
                </a:lnTo>
                <a:lnTo>
                  <a:pt x="742" y="129"/>
                </a:lnTo>
                <a:lnTo>
                  <a:pt x="744" y="132"/>
                </a:lnTo>
                <a:lnTo>
                  <a:pt x="746" y="134"/>
                </a:lnTo>
                <a:lnTo>
                  <a:pt x="746" y="134"/>
                </a:lnTo>
                <a:close/>
                <a:moveTo>
                  <a:pt x="337" y="128"/>
                </a:moveTo>
                <a:lnTo>
                  <a:pt x="337" y="128"/>
                </a:lnTo>
                <a:lnTo>
                  <a:pt x="335" y="132"/>
                </a:lnTo>
                <a:lnTo>
                  <a:pt x="335" y="134"/>
                </a:lnTo>
                <a:lnTo>
                  <a:pt x="335" y="137"/>
                </a:lnTo>
                <a:lnTo>
                  <a:pt x="335" y="137"/>
                </a:lnTo>
                <a:lnTo>
                  <a:pt x="343" y="137"/>
                </a:lnTo>
                <a:lnTo>
                  <a:pt x="351" y="137"/>
                </a:lnTo>
                <a:lnTo>
                  <a:pt x="351" y="137"/>
                </a:lnTo>
                <a:lnTo>
                  <a:pt x="354" y="126"/>
                </a:lnTo>
                <a:lnTo>
                  <a:pt x="354" y="126"/>
                </a:lnTo>
                <a:lnTo>
                  <a:pt x="345" y="126"/>
                </a:lnTo>
                <a:lnTo>
                  <a:pt x="337" y="128"/>
                </a:lnTo>
                <a:lnTo>
                  <a:pt x="337" y="128"/>
                </a:lnTo>
                <a:close/>
                <a:moveTo>
                  <a:pt x="735" y="146"/>
                </a:moveTo>
                <a:lnTo>
                  <a:pt x="735" y="146"/>
                </a:lnTo>
                <a:lnTo>
                  <a:pt x="724" y="126"/>
                </a:lnTo>
                <a:lnTo>
                  <a:pt x="724" y="126"/>
                </a:lnTo>
                <a:lnTo>
                  <a:pt x="724" y="131"/>
                </a:lnTo>
                <a:lnTo>
                  <a:pt x="727" y="135"/>
                </a:lnTo>
                <a:lnTo>
                  <a:pt x="735" y="146"/>
                </a:lnTo>
                <a:lnTo>
                  <a:pt x="735" y="146"/>
                </a:lnTo>
                <a:close/>
                <a:moveTo>
                  <a:pt x="157" y="141"/>
                </a:moveTo>
                <a:lnTo>
                  <a:pt x="157" y="141"/>
                </a:lnTo>
                <a:lnTo>
                  <a:pt x="174" y="138"/>
                </a:lnTo>
                <a:lnTo>
                  <a:pt x="174" y="138"/>
                </a:lnTo>
                <a:lnTo>
                  <a:pt x="175" y="132"/>
                </a:lnTo>
                <a:lnTo>
                  <a:pt x="175" y="129"/>
                </a:lnTo>
                <a:lnTo>
                  <a:pt x="172" y="128"/>
                </a:lnTo>
                <a:lnTo>
                  <a:pt x="168" y="128"/>
                </a:lnTo>
                <a:lnTo>
                  <a:pt x="165" y="129"/>
                </a:lnTo>
                <a:lnTo>
                  <a:pt x="160" y="134"/>
                </a:lnTo>
                <a:lnTo>
                  <a:pt x="157" y="137"/>
                </a:lnTo>
                <a:lnTo>
                  <a:pt x="157" y="141"/>
                </a:lnTo>
                <a:lnTo>
                  <a:pt x="157" y="141"/>
                </a:lnTo>
                <a:close/>
                <a:moveTo>
                  <a:pt x="387" y="137"/>
                </a:moveTo>
                <a:lnTo>
                  <a:pt x="387" y="137"/>
                </a:lnTo>
                <a:lnTo>
                  <a:pt x="392" y="137"/>
                </a:lnTo>
                <a:lnTo>
                  <a:pt x="398" y="137"/>
                </a:lnTo>
                <a:lnTo>
                  <a:pt x="398" y="137"/>
                </a:lnTo>
                <a:lnTo>
                  <a:pt x="398" y="131"/>
                </a:lnTo>
                <a:lnTo>
                  <a:pt x="396" y="126"/>
                </a:lnTo>
                <a:lnTo>
                  <a:pt x="396" y="126"/>
                </a:lnTo>
                <a:lnTo>
                  <a:pt x="392" y="126"/>
                </a:lnTo>
                <a:lnTo>
                  <a:pt x="390" y="129"/>
                </a:lnTo>
                <a:lnTo>
                  <a:pt x="387" y="137"/>
                </a:lnTo>
                <a:lnTo>
                  <a:pt x="387" y="137"/>
                </a:lnTo>
                <a:close/>
                <a:moveTo>
                  <a:pt x="98" y="131"/>
                </a:moveTo>
                <a:lnTo>
                  <a:pt x="98" y="131"/>
                </a:lnTo>
                <a:lnTo>
                  <a:pt x="101" y="129"/>
                </a:lnTo>
                <a:lnTo>
                  <a:pt x="101" y="129"/>
                </a:lnTo>
                <a:lnTo>
                  <a:pt x="101" y="128"/>
                </a:lnTo>
                <a:lnTo>
                  <a:pt x="98" y="128"/>
                </a:lnTo>
                <a:lnTo>
                  <a:pt x="98" y="128"/>
                </a:lnTo>
                <a:lnTo>
                  <a:pt x="98" y="131"/>
                </a:lnTo>
                <a:lnTo>
                  <a:pt x="98" y="131"/>
                </a:lnTo>
                <a:close/>
                <a:moveTo>
                  <a:pt x="410" y="138"/>
                </a:moveTo>
                <a:lnTo>
                  <a:pt x="410" y="138"/>
                </a:lnTo>
                <a:lnTo>
                  <a:pt x="412" y="128"/>
                </a:lnTo>
                <a:lnTo>
                  <a:pt x="412" y="128"/>
                </a:lnTo>
                <a:lnTo>
                  <a:pt x="406" y="128"/>
                </a:lnTo>
                <a:lnTo>
                  <a:pt x="406" y="128"/>
                </a:lnTo>
                <a:lnTo>
                  <a:pt x="406" y="131"/>
                </a:lnTo>
                <a:lnTo>
                  <a:pt x="406" y="135"/>
                </a:lnTo>
                <a:lnTo>
                  <a:pt x="407" y="138"/>
                </a:lnTo>
                <a:lnTo>
                  <a:pt x="409" y="138"/>
                </a:lnTo>
                <a:lnTo>
                  <a:pt x="410" y="138"/>
                </a:lnTo>
                <a:lnTo>
                  <a:pt x="410" y="138"/>
                </a:lnTo>
                <a:close/>
                <a:moveTo>
                  <a:pt x="113" y="129"/>
                </a:moveTo>
                <a:lnTo>
                  <a:pt x="113" y="129"/>
                </a:lnTo>
                <a:lnTo>
                  <a:pt x="114" y="132"/>
                </a:lnTo>
                <a:lnTo>
                  <a:pt x="116" y="135"/>
                </a:lnTo>
                <a:lnTo>
                  <a:pt x="116" y="135"/>
                </a:lnTo>
                <a:lnTo>
                  <a:pt x="117" y="134"/>
                </a:lnTo>
                <a:lnTo>
                  <a:pt x="117" y="132"/>
                </a:lnTo>
                <a:lnTo>
                  <a:pt x="119" y="128"/>
                </a:lnTo>
                <a:lnTo>
                  <a:pt x="119" y="128"/>
                </a:lnTo>
                <a:lnTo>
                  <a:pt x="116" y="128"/>
                </a:lnTo>
                <a:lnTo>
                  <a:pt x="113" y="129"/>
                </a:lnTo>
                <a:lnTo>
                  <a:pt x="113" y="129"/>
                </a:lnTo>
                <a:close/>
                <a:moveTo>
                  <a:pt x="416" y="128"/>
                </a:moveTo>
                <a:lnTo>
                  <a:pt x="416" y="128"/>
                </a:lnTo>
                <a:lnTo>
                  <a:pt x="416" y="134"/>
                </a:lnTo>
                <a:lnTo>
                  <a:pt x="416" y="138"/>
                </a:lnTo>
                <a:lnTo>
                  <a:pt x="416" y="138"/>
                </a:lnTo>
                <a:lnTo>
                  <a:pt x="419" y="138"/>
                </a:lnTo>
                <a:lnTo>
                  <a:pt x="424" y="138"/>
                </a:lnTo>
                <a:lnTo>
                  <a:pt x="424" y="138"/>
                </a:lnTo>
                <a:lnTo>
                  <a:pt x="425" y="134"/>
                </a:lnTo>
                <a:lnTo>
                  <a:pt x="425" y="128"/>
                </a:lnTo>
                <a:lnTo>
                  <a:pt x="425" y="128"/>
                </a:lnTo>
                <a:lnTo>
                  <a:pt x="416" y="128"/>
                </a:lnTo>
                <a:lnTo>
                  <a:pt x="416" y="128"/>
                </a:lnTo>
                <a:close/>
                <a:moveTo>
                  <a:pt x="431" y="129"/>
                </a:moveTo>
                <a:lnTo>
                  <a:pt x="431" y="129"/>
                </a:lnTo>
                <a:lnTo>
                  <a:pt x="430" y="134"/>
                </a:lnTo>
                <a:lnTo>
                  <a:pt x="430" y="138"/>
                </a:lnTo>
                <a:lnTo>
                  <a:pt x="430" y="138"/>
                </a:lnTo>
                <a:lnTo>
                  <a:pt x="438" y="137"/>
                </a:lnTo>
                <a:lnTo>
                  <a:pt x="445" y="137"/>
                </a:lnTo>
                <a:lnTo>
                  <a:pt x="445" y="137"/>
                </a:lnTo>
                <a:lnTo>
                  <a:pt x="445" y="134"/>
                </a:lnTo>
                <a:lnTo>
                  <a:pt x="444" y="129"/>
                </a:lnTo>
                <a:lnTo>
                  <a:pt x="444" y="129"/>
                </a:lnTo>
                <a:lnTo>
                  <a:pt x="438" y="129"/>
                </a:lnTo>
                <a:lnTo>
                  <a:pt x="431" y="129"/>
                </a:lnTo>
                <a:lnTo>
                  <a:pt x="431" y="129"/>
                </a:lnTo>
                <a:close/>
                <a:moveTo>
                  <a:pt x="502" y="128"/>
                </a:moveTo>
                <a:lnTo>
                  <a:pt x="502" y="128"/>
                </a:lnTo>
                <a:lnTo>
                  <a:pt x="505" y="129"/>
                </a:lnTo>
                <a:lnTo>
                  <a:pt x="508" y="131"/>
                </a:lnTo>
                <a:lnTo>
                  <a:pt x="511" y="131"/>
                </a:lnTo>
                <a:lnTo>
                  <a:pt x="512" y="131"/>
                </a:lnTo>
                <a:lnTo>
                  <a:pt x="512" y="128"/>
                </a:lnTo>
                <a:lnTo>
                  <a:pt x="512" y="128"/>
                </a:lnTo>
                <a:lnTo>
                  <a:pt x="502" y="128"/>
                </a:lnTo>
                <a:lnTo>
                  <a:pt x="502" y="128"/>
                </a:lnTo>
                <a:close/>
                <a:moveTo>
                  <a:pt x="518" y="129"/>
                </a:moveTo>
                <a:lnTo>
                  <a:pt x="518" y="129"/>
                </a:lnTo>
                <a:lnTo>
                  <a:pt x="524" y="129"/>
                </a:lnTo>
                <a:lnTo>
                  <a:pt x="527" y="129"/>
                </a:lnTo>
                <a:lnTo>
                  <a:pt x="529" y="128"/>
                </a:lnTo>
                <a:lnTo>
                  <a:pt x="529" y="128"/>
                </a:lnTo>
                <a:lnTo>
                  <a:pt x="523" y="128"/>
                </a:lnTo>
                <a:lnTo>
                  <a:pt x="520" y="128"/>
                </a:lnTo>
                <a:lnTo>
                  <a:pt x="518" y="129"/>
                </a:lnTo>
                <a:lnTo>
                  <a:pt x="518" y="129"/>
                </a:lnTo>
                <a:close/>
                <a:moveTo>
                  <a:pt x="633" y="131"/>
                </a:moveTo>
                <a:lnTo>
                  <a:pt x="633" y="131"/>
                </a:lnTo>
                <a:lnTo>
                  <a:pt x="631" y="129"/>
                </a:lnTo>
                <a:lnTo>
                  <a:pt x="631" y="128"/>
                </a:lnTo>
                <a:lnTo>
                  <a:pt x="630" y="128"/>
                </a:lnTo>
                <a:lnTo>
                  <a:pt x="630" y="128"/>
                </a:lnTo>
                <a:lnTo>
                  <a:pt x="630" y="129"/>
                </a:lnTo>
                <a:lnTo>
                  <a:pt x="630" y="131"/>
                </a:lnTo>
                <a:lnTo>
                  <a:pt x="631" y="132"/>
                </a:lnTo>
                <a:lnTo>
                  <a:pt x="633" y="131"/>
                </a:lnTo>
                <a:lnTo>
                  <a:pt x="633" y="131"/>
                </a:lnTo>
                <a:close/>
                <a:moveTo>
                  <a:pt x="303" y="131"/>
                </a:moveTo>
                <a:lnTo>
                  <a:pt x="303" y="131"/>
                </a:lnTo>
                <a:lnTo>
                  <a:pt x="303" y="134"/>
                </a:lnTo>
                <a:lnTo>
                  <a:pt x="302" y="138"/>
                </a:lnTo>
                <a:lnTo>
                  <a:pt x="302" y="138"/>
                </a:lnTo>
                <a:lnTo>
                  <a:pt x="314" y="134"/>
                </a:lnTo>
                <a:lnTo>
                  <a:pt x="325" y="129"/>
                </a:lnTo>
                <a:lnTo>
                  <a:pt x="325" y="129"/>
                </a:lnTo>
                <a:lnTo>
                  <a:pt x="320" y="129"/>
                </a:lnTo>
                <a:lnTo>
                  <a:pt x="316" y="129"/>
                </a:lnTo>
                <a:lnTo>
                  <a:pt x="303" y="131"/>
                </a:lnTo>
                <a:lnTo>
                  <a:pt x="303" y="131"/>
                </a:lnTo>
                <a:close/>
                <a:moveTo>
                  <a:pt x="454" y="131"/>
                </a:moveTo>
                <a:lnTo>
                  <a:pt x="454" y="131"/>
                </a:lnTo>
                <a:lnTo>
                  <a:pt x="457" y="131"/>
                </a:lnTo>
                <a:lnTo>
                  <a:pt x="459" y="132"/>
                </a:lnTo>
                <a:lnTo>
                  <a:pt x="459" y="132"/>
                </a:lnTo>
                <a:lnTo>
                  <a:pt x="460" y="131"/>
                </a:lnTo>
                <a:lnTo>
                  <a:pt x="460" y="128"/>
                </a:lnTo>
                <a:lnTo>
                  <a:pt x="460" y="128"/>
                </a:lnTo>
                <a:lnTo>
                  <a:pt x="457" y="129"/>
                </a:lnTo>
                <a:lnTo>
                  <a:pt x="454" y="129"/>
                </a:lnTo>
                <a:lnTo>
                  <a:pt x="454" y="131"/>
                </a:lnTo>
                <a:lnTo>
                  <a:pt x="454" y="131"/>
                </a:lnTo>
                <a:close/>
                <a:moveTo>
                  <a:pt x="471" y="135"/>
                </a:moveTo>
                <a:lnTo>
                  <a:pt x="471" y="135"/>
                </a:lnTo>
                <a:lnTo>
                  <a:pt x="477" y="134"/>
                </a:lnTo>
                <a:lnTo>
                  <a:pt x="483" y="134"/>
                </a:lnTo>
                <a:lnTo>
                  <a:pt x="483" y="134"/>
                </a:lnTo>
                <a:lnTo>
                  <a:pt x="485" y="131"/>
                </a:lnTo>
                <a:lnTo>
                  <a:pt x="485" y="129"/>
                </a:lnTo>
                <a:lnTo>
                  <a:pt x="485" y="129"/>
                </a:lnTo>
                <a:lnTo>
                  <a:pt x="470" y="129"/>
                </a:lnTo>
                <a:lnTo>
                  <a:pt x="470" y="129"/>
                </a:lnTo>
                <a:lnTo>
                  <a:pt x="470" y="132"/>
                </a:lnTo>
                <a:lnTo>
                  <a:pt x="470" y="134"/>
                </a:lnTo>
                <a:lnTo>
                  <a:pt x="471" y="135"/>
                </a:lnTo>
                <a:lnTo>
                  <a:pt x="471" y="135"/>
                </a:lnTo>
                <a:close/>
                <a:moveTo>
                  <a:pt x="593" y="129"/>
                </a:moveTo>
                <a:lnTo>
                  <a:pt x="593" y="129"/>
                </a:lnTo>
                <a:lnTo>
                  <a:pt x="590" y="129"/>
                </a:lnTo>
                <a:lnTo>
                  <a:pt x="588" y="129"/>
                </a:lnTo>
                <a:lnTo>
                  <a:pt x="588" y="129"/>
                </a:lnTo>
                <a:lnTo>
                  <a:pt x="588" y="131"/>
                </a:lnTo>
                <a:lnTo>
                  <a:pt x="590" y="131"/>
                </a:lnTo>
                <a:lnTo>
                  <a:pt x="592" y="131"/>
                </a:lnTo>
                <a:lnTo>
                  <a:pt x="593" y="129"/>
                </a:lnTo>
                <a:lnTo>
                  <a:pt x="593" y="129"/>
                </a:lnTo>
                <a:close/>
                <a:moveTo>
                  <a:pt x="720" y="148"/>
                </a:moveTo>
                <a:lnTo>
                  <a:pt x="720" y="148"/>
                </a:lnTo>
                <a:lnTo>
                  <a:pt x="718" y="138"/>
                </a:lnTo>
                <a:lnTo>
                  <a:pt x="715" y="132"/>
                </a:lnTo>
                <a:lnTo>
                  <a:pt x="712" y="129"/>
                </a:lnTo>
                <a:lnTo>
                  <a:pt x="712" y="129"/>
                </a:lnTo>
                <a:lnTo>
                  <a:pt x="713" y="135"/>
                </a:lnTo>
                <a:lnTo>
                  <a:pt x="715" y="141"/>
                </a:lnTo>
                <a:lnTo>
                  <a:pt x="718" y="146"/>
                </a:lnTo>
                <a:lnTo>
                  <a:pt x="720" y="148"/>
                </a:lnTo>
                <a:lnTo>
                  <a:pt x="720" y="148"/>
                </a:lnTo>
                <a:close/>
                <a:moveTo>
                  <a:pt x="489" y="132"/>
                </a:moveTo>
                <a:lnTo>
                  <a:pt x="489" y="132"/>
                </a:lnTo>
                <a:lnTo>
                  <a:pt x="494" y="132"/>
                </a:lnTo>
                <a:lnTo>
                  <a:pt x="494" y="132"/>
                </a:lnTo>
                <a:lnTo>
                  <a:pt x="494" y="131"/>
                </a:lnTo>
                <a:lnTo>
                  <a:pt x="492" y="131"/>
                </a:lnTo>
                <a:lnTo>
                  <a:pt x="491" y="131"/>
                </a:lnTo>
                <a:lnTo>
                  <a:pt x="489" y="132"/>
                </a:lnTo>
                <a:lnTo>
                  <a:pt x="489" y="132"/>
                </a:lnTo>
                <a:close/>
                <a:moveTo>
                  <a:pt x="643" y="132"/>
                </a:moveTo>
                <a:lnTo>
                  <a:pt x="643" y="132"/>
                </a:lnTo>
                <a:lnTo>
                  <a:pt x="643" y="131"/>
                </a:lnTo>
                <a:lnTo>
                  <a:pt x="643" y="129"/>
                </a:lnTo>
                <a:lnTo>
                  <a:pt x="643" y="129"/>
                </a:lnTo>
                <a:lnTo>
                  <a:pt x="642" y="129"/>
                </a:lnTo>
                <a:lnTo>
                  <a:pt x="640" y="131"/>
                </a:lnTo>
                <a:lnTo>
                  <a:pt x="640" y="131"/>
                </a:lnTo>
                <a:lnTo>
                  <a:pt x="642" y="131"/>
                </a:lnTo>
                <a:lnTo>
                  <a:pt x="642" y="132"/>
                </a:lnTo>
                <a:lnTo>
                  <a:pt x="643" y="132"/>
                </a:lnTo>
                <a:lnTo>
                  <a:pt x="643" y="132"/>
                </a:lnTo>
                <a:lnTo>
                  <a:pt x="643" y="132"/>
                </a:lnTo>
                <a:close/>
                <a:moveTo>
                  <a:pt x="547" y="132"/>
                </a:moveTo>
                <a:lnTo>
                  <a:pt x="547" y="132"/>
                </a:lnTo>
                <a:lnTo>
                  <a:pt x="547" y="137"/>
                </a:lnTo>
                <a:lnTo>
                  <a:pt x="546" y="138"/>
                </a:lnTo>
                <a:lnTo>
                  <a:pt x="543" y="140"/>
                </a:lnTo>
                <a:lnTo>
                  <a:pt x="541" y="143"/>
                </a:lnTo>
                <a:lnTo>
                  <a:pt x="541" y="143"/>
                </a:lnTo>
                <a:lnTo>
                  <a:pt x="546" y="146"/>
                </a:lnTo>
                <a:lnTo>
                  <a:pt x="550" y="148"/>
                </a:lnTo>
                <a:lnTo>
                  <a:pt x="564" y="148"/>
                </a:lnTo>
                <a:lnTo>
                  <a:pt x="564" y="148"/>
                </a:lnTo>
                <a:lnTo>
                  <a:pt x="567" y="140"/>
                </a:lnTo>
                <a:lnTo>
                  <a:pt x="570" y="132"/>
                </a:lnTo>
                <a:lnTo>
                  <a:pt x="570" y="132"/>
                </a:lnTo>
                <a:lnTo>
                  <a:pt x="558" y="132"/>
                </a:lnTo>
                <a:lnTo>
                  <a:pt x="547" y="132"/>
                </a:lnTo>
                <a:lnTo>
                  <a:pt x="547" y="132"/>
                </a:lnTo>
                <a:close/>
                <a:moveTo>
                  <a:pt x="653" y="135"/>
                </a:moveTo>
                <a:lnTo>
                  <a:pt x="653" y="135"/>
                </a:lnTo>
                <a:lnTo>
                  <a:pt x="653" y="134"/>
                </a:lnTo>
                <a:lnTo>
                  <a:pt x="651" y="132"/>
                </a:lnTo>
                <a:lnTo>
                  <a:pt x="648" y="131"/>
                </a:lnTo>
                <a:lnTo>
                  <a:pt x="648" y="131"/>
                </a:lnTo>
                <a:lnTo>
                  <a:pt x="648" y="134"/>
                </a:lnTo>
                <a:lnTo>
                  <a:pt x="649" y="135"/>
                </a:lnTo>
                <a:lnTo>
                  <a:pt x="651" y="135"/>
                </a:lnTo>
                <a:lnTo>
                  <a:pt x="653" y="135"/>
                </a:lnTo>
                <a:lnTo>
                  <a:pt x="653" y="135"/>
                </a:lnTo>
                <a:close/>
                <a:moveTo>
                  <a:pt x="186" y="137"/>
                </a:moveTo>
                <a:lnTo>
                  <a:pt x="186" y="137"/>
                </a:lnTo>
                <a:lnTo>
                  <a:pt x="187" y="135"/>
                </a:lnTo>
                <a:lnTo>
                  <a:pt x="187" y="135"/>
                </a:lnTo>
                <a:lnTo>
                  <a:pt x="187" y="135"/>
                </a:lnTo>
                <a:lnTo>
                  <a:pt x="187" y="134"/>
                </a:lnTo>
                <a:lnTo>
                  <a:pt x="186" y="132"/>
                </a:lnTo>
                <a:lnTo>
                  <a:pt x="186" y="132"/>
                </a:lnTo>
                <a:lnTo>
                  <a:pt x="186" y="135"/>
                </a:lnTo>
                <a:lnTo>
                  <a:pt x="186" y="135"/>
                </a:lnTo>
                <a:lnTo>
                  <a:pt x="186" y="137"/>
                </a:lnTo>
                <a:lnTo>
                  <a:pt x="186" y="137"/>
                </a:lnTo>
                <a:close/>
                <a:moveTo>
                  <a:pt x="128" y="135"/>
                </a:moveTo>
                <a:lnTo>
                  <a:pt x="128" y="135"/>
                </a:lnTo>
                <a:lnTo>
                  <a:pt x="122" y="144"/>
                </a:lnTo>
                <a:lnTo>
                  <a:pt x="120" y="149"/>
                </a:lnTo>
                <a:lnTo>
                  <a:pt x="117" y="154"/>
                </a:lnTo>
                <a:lnTo>
                  <a:pt x="117" y="154"/>
                </a:lnTo>
                <a:lnTo>
                  <a:pt x="126" y="152"/>
                </a:lnTo>
                <a:lnTo>
                  <a:pt x="133" y="148"/>
                </a:lnTo>
                <a:lnTo>
                  <a:pt x="139" y="143"/>
                </a:lnTo>
                <a:lnTo>
                  <a:pt x="143" y="137"/>
                </a:lnTo>
                <a:lnTo>
                  <a:pt x="143" y="137"/>
                </a:lnTo>
                <a:lnTo>
                  <a:pt x="140" y="134"/>
                </a:lnTo>
                <a:lnTo>
                  <a:pt x="137" y="134"/>
                </a:lnTo>
                <a:lnTo>
                  <a:pt x="128" y="135"/>
                </a:lnTo>
                <a:lnTo>
                  <a:pt x="128" y="135"/>
                </a:lnTo>
                <a:close/>
                <a:moveTo>
                  <a:pt x="99" y="135"/>
                </a:moveTo>
                <a:lnTo>
                  <a:pt x="99" y="135"/>
                </a:lnTo>
                <a:lnTo>
                  <a:pt x="101" y="138"/>
                </a:lnTo>
                <a:lnTo>
                  <a:pt x="101" y="141"/>
                </a:lnTo>
                <a:lnTo>
                  <a:pt x="101" y="141"/>
                </a:lnTo>
                <a:lnTo>
                  <a:pt x="104" y="140"/>
                </a:lnTo>
                <a:lnTo>
                  <a:pt x="107" y="137"/>
                </a:lnTo>
                <a:lnTo>
                  <a:pt x="107" y="137"/>
                </a:lnTo>
                <a:lnTo>
                  <a:pt x="105" y="135"/>
                </a:lnTo>
                <a:lnTo>
                  <a:pt x="104" y="134"/>
                </a:lnTo>
                <a:lnTo>
                  <a:pt x="104" y="134"/>
                </a:lnTo>
                <a:lnTo>
                  <a:pt x="102" y="135"/>
                </a:lnTo>
                <a:lnTo>
                  <a:pt x="99" y="135"/>
                </a:lnTo>
                <a:lnTo>
                  <a:pt x="99" y="135"/>
                </a:lnTo>
                <a:close/>
                <a:moveTo>
                  <a:pt x="459" y="135"/>
                </a:moveTo>
                <a:lnTo>
                  <a:pt x="459" y="135"/>
                </a:lnTo>
                <a:lnTo>
                  <a:pt x="453" y="134"/>
                </a:lnTo>
                <a:lnTo>
                  <a:pt x="453" y="134"/>
                </a:lnTo>
                <a:lnTo>
                  <a:pt x="453" y="135"/>
                </a:lnTo>
                <a:lnTo>
                  <a:pt x="454" y="135"/>
                </a:lnTo>
                <a:lnTo>
                  <a:pt x="459" y="135"/>
                </a:lnTo>
                <a:lnTo>
                  <a:pt x="459" y="135"/>
                </a:lnTo>
                <a:close/>
                <a:moveTo>
                  <a:pt x="73" y="146"/>
                </a:moveTo>
                <a:lnTo>
                  <a:pt x="73" y="146"/>
                </a:lnTo>
                <a:lnTo>
                  <a:pt x="76" y="144"/>
                </a:lnTo>
                <a:lnTo>
                  <a:pt x="79" y="141"/>
                </a:lnTo>
                <a:lnTo>
                  <a:pt x="81" y="135"/>
                </a:lnTo>
                <a:lnTo>
                  <a:pt x="81" y="135"/>
                </a:lnTo>
                <a:lnTo>
                  <a:pt x="76" y="140"/>
                </a:lnTo>
                <a:lnTo>
                  <a:pt x="75" y="143"/>
                </a:lnTo>
                <a:lnTo>
                  <a:pt x="73" y="146"/>
                </a:lnTo>
                <a:lnTo>
                  <a:pt x="73" y="146"/>
                </a:lnTo>
                <a:close/>
                <a:moveTo>
                  <a:pt x="319" y="138"/>
                </a:moveTo>
                <a:lnTo>
                  <a:pt x="319" y="138"/>
                </a:lnTo>
                <a:lnTo>
                  <a:pt x="323" y="138"/>
                </a:lnTo>
                <a:lnTo>
                  <a:pt x="326" y="138"/>
                </a:lnTo>
                <a:lnTo>
                  <a:pt x="326" y="137"/>
                </a:lnTo>
                <a:lnTo>
                  <a:pt x="326" y="137"/>
                </a:lnTo>
                <a:lnTo>
                  <a:pt x="325" y="135"/>
                </a:lnTo>
                <a:lnTo>
                  <a:pt x="323" y="135"/>
                </a:lnTo>
                <a:lnTo>
                  <a:pt x="319" y="138"/>
                </a:lnTo>
                <a:lnTo>
                  <a:pt x="319" y="138"/>
                </a:lnTo>
                <a:close/>
                <a:moveTo>
                  <a:pt x="526" y="135"/>
                </a:moveTo>
                <a:lnTo>
                  <a:pt x="526" y="135"/>
                </a:lnTo>
                <a:lnTo>
                  <a:pt x="521" y="135"/>
                </a:lnTo>
                <a:lnTo>
                  <a:pt x="521" y="135"/>
                </a:lnTo>
                <a:lnTo>
                  <a:pt x="523" y="137"/>
                </a:lnTo>
                <a:lnTo>
                  <a:pt x="524" y="137"/>
                </a:lnTo>
                <a:lnTo>
                  <a:pt x="526" y="137"/>
                </a:lnTo>
                <a:lnTo>
                  <a:pt x="526" y="135"/>
                </a:lnTo>
                <a:lnTo>
                  <a:pt x="526" y="135"/>
                </a:lnTo>
                <a:close/>
                <a:moveTo>
                  <a:pt x="570" y="148"/>
                </a:moveTo>
                <a:lnTo>
                  <a:pt x="570" y="148"/>
                </a:lnTo>
                <a:lnTo>
                  <a:pt x="573" y="146"/>
                </a:lnTo>
                <a:lnTo>
                  <a:pt x="575" y="146"/>
                </a:lnTo>
                <a:lnTo>
                  <a:pt x="575" y="146"/>
                </a:lnTo>
                <a:lnTo>
                  <a:pt x="575" y="140"/>
                </a:lnTo>
                <a:lnTo>
                  <a:pt x="575" y="137"/>
                </a:lnTo>
                <a:lnTo>
                  <a:pt x="575" y="135"/>
                </a:lnTo>
                <a:lnTo>
                  <a:pt x="575" y="135"/>
                </a:lnTo>
                <a:lnTo>
                  <a:pt x="572" y="140"/>
                </a:lnTo>
                <a:lnTo>
                  <a:pt x="570" y="148"/>
                </a:lnTo>
                <a:lnTo>
                  <a:pt x="570" y="148"/>
                </a:lnTo>
                <a:close/>
                <a:moveTo>
                  <a:pt x="581" y="146"/>
                </a:moveTo>
                <a:lnTo>
                  <a:pt x="581" y="146"/>
                </a:lnTo>
                <a:lnTo>
                  <a:pt x="582" y="140"/>
                </a:lnTo>
                <a:lnTo>
                  <a:pt x="582" y="137"/>
                </a:lnTo>
                <a:lnTo>
                  <a:pt x="581" y="135"/>
                </a:lnTo>
                <a:lnTo>
                  <a:pt x="581" y="135"/>
                </a:lnTo>
                <a:lnTo>
                  <a:pt x="579" y="141"/>
                </a:lnTo>
                <a:lnTo>
                  <a:pt x="579" y="144"/>
                </a:lnTo>
                <a:lnTo>
                  <a:pt x="581" y="146"/>
                </a:lnTo>
                <a:lnTo>
                  <a:pt x="581" y="146"/>
                </a:lnTo>
                <a:close/>
                <a:moveTo>
                  <a:pt x="668" y="138"/>
                </a:moveTo>
                <a:lnTo>
                  <a:pt x="668" y="138"/>
                </a:lnTo>
                <a:lnTo>
                  <a:pt x="663" y="135"/>
                </a:lnTo>
                <a:lnTo>
                  <a:pt x="662" y="135"/>
                </a:lnTo>
                <a:lnTo>
                  <a:pt x="660" y="137"/>
                </a:lnTo>
                <a:lnTo>
                  <a:pt x="660" y="137"/>
                </a:lnTo>
                <a:lnTo>
                  <a:pt x="665" y="138"/>
                </a:lnTo>
                <a:lnTo>
                  <a:pt x="668" y="138"/>
                </a:lnTo>
                <a:lnTo>
                  <a:pt x="668" y="138"/>
                </a:lnTo>
                <a:close/>
                <a:moveTo>
                  <a:pt x="294" y="138"/>
                </a:moveTo>
                <a:lnTo>
                  <a:pt x="294" y="138"/>
                </a:lnTo>
                <a:lnTo>
                  <a:pt x="294" y="137"/>
                </a:lnTo>
                <a:lnTo>
                  <a:pt x="293" y="135"/>
                </a:lnTo>
                <a:lnTo>
                  <a:pt x="293" y="135"/>
                </a:lnTo>
                <a:lnTo>
                  <a:pt x="293" y="135"/>
                </a:lnTo>
                <a:lnTo>
                  <a:pt x="291" y="138"/>
                </a:lnTo>
                <a:lnTo>
                  <a:pt x="291" y="140"/>
                </a:lnTo>
                <a:lnTo>
                  <a:pt x="294" y="138"/>
                </a:lnTo>
                <a:lnTo>
                  <a:pt x="294" y="138"/>
                </a:lnTo>
                <a:close/>
                <a:moveTo>
                  <a:pt x="631" y="138"/>
                </a:moveTo>
                <a:lnTo>
                  <a:pt x="631" y="138"/>
                </a:lnTo>
                <a:lnTo>
                  <a:pt x="634" y="138"/>
                </a:lnTo>
                <a:lnTo>
                  <a:pt x="637" y="140"/>
                </a:lnTo>
                <a:lnTo>
                  <a:pt x="637" y="140"/>
                </a:lnTo>
                <a:lnTo>
                  <a:pt x="636" y="138"/>
                </a:lnTo>
                <a:lnTo>
                  <a:pt x="634" y="137"/>
                </a:lnTo>
                <a:lnTo>
                  <a:pt x="633" y="137"/>
                </a:lnTo>
                <a:lnTo>
                  <a:pt x="631" y="135"/>
                </a:lnTo>
                <a:lnTo>
                  <a:pt x="631" y="135"/>
                </a:lnTo>
                <a:lnTo>
                  <a:pt x="630" y="137"/>
                </a:lnTo>
                <a:lnTo>
                  <a:pt x="630" y="138"/>
                </a:lnTo>
                <a:lnTo>
                  <a:pt x="631" y="138"/>
                </a:lnTo>
                <a:lnTo>
                  <a:pt x="631" y="138"/>
                </a:lnTo>
                <a:close/>
                <a:moveTo>
                  <a:pt x="226" y="141"/>
                </a:moveTo>
                <a:lnTo>
                  <a:pt x="226" y="141"/>
                </a:lnTo>
                <a:lnTo>
                  <a:pt x="232" y="137"/>
                </a:lnTo>
                <a:lnTo>
                  <a:pt x="232" y="137"/>
                </a:lnTo>
                <a:lnTo>
                  <a:pt x="230" y="137"/>
                </a:lnTo>
                <a:lnTo>
                  <a:pt x="229" y="137"/>
                </a:lnTo>
                <a:lnTo>
                  <a:pt x="226" y="141"/>
                </a:lnTo>
                <a:lnTo>
                  <a:pt x="226" y="141"/>
                </a:lnTo>
                <a:close/>
                <a:moveTo>
                  <a:pt x="235" y="143"/>
                </a:moveTo>
                <a:lnTo>
                  <a:pt x="235" y="143"/>
                </a:lnTo>
                <a:lnTo>
                  <a:pt x="239" y="143"/>
                </a:lnTo>
                <a:lnTo>
                  <a:pt x="245" y="141"/>
                </a:lnTo>
                <a:lnTo>
                  <a:pt x="256" y="137"/>
                </a:lnTo>
                <a:lnTo>
                  <a:pt x="256" y="137"/>
                </a:lnTo>
                <a:lnTo>
                  <a:pt x="248" y="137"/>
                </a:lnTo>
                <a:lnTo>
                  <a:pt x="242" y="137"/>
                </a:lnTo>
                <a:lnTo>
                  <a:pt x="238" y="140"/>
                </a:lnTo>
                <a:lnTo>
                  <a:pt x="235" y="143"/>
                </a:lnTo>
                <a:lnTo>
                  <a:pt x="235" y="143"/>
                </a:lnTo>
                <a:close/>
                <a:moveTo>
                  <a:pt x="499" y="138"/>
                </a:moveTo>
                <a:lnTo>
                  <a:pt x="499" y="138"/>
                </a:lnTo>
                <a:lnTo>
                  <a:pt x="499" y="141"/>
                </a:lnTo>
                <a:lnTo>
                  <a:pt x="499" y="141"/>
                </a:lnTo>
                <a:lnTo>
                  <a:pt x="503" y="143"/>
                </a:lnTo>
                <a:lnTo>
                  <a:pt x="508" y="143"/>
                </a:lnTo>
                <a:lnTo>
                  <a:pt x="508" y="143"/>
                </a:lnTo>
                <a:lnTo>
                  <a:pt x="509" y="140"/>
                </a:lnTo>
                <a:lnTo>
                  <a:pt x="511" y="137"/>
                </a:lnTo>
                <a:lnTo>
                  <a:pt x="511" y="137"/>
                </a:lnTo>
                <a:lnTo>
                  <a:pt x="505" y="137"/>
                </a:lnTo>
                <a:lnTo>
                  <a:pt x="499" y="138"/>
                </a:lnTo>
                <a:lnTo>
                  <a:pt x="499" y="138"/>
                </a:lnTo>
                <a:close/>
                <a:moveTo>
                  <a:pt x="531" y="138"/>
                </a:moveTo>
                <a:lnTo>
                  <a:pt x="531" y="138"/>
                </a:lnTo>
                <a:lnTo>
                  <a:pt x="534" y="138"/>
                </a:lnTo>
                <a:lnTo>
                  <a:pt x="535" y="138"/>
                </a:lnTo>
                <a:lnTo>
                  <a:pt x="535" y="137"/>
                </a:lnTo>
                <a:lnTo>
                  <a:pt x="535" y="137"/>
                </a:lnTo>
                <a:lnTo>
                  <a:pt x="534" y="137"/>
                </a:lnTo>
                <a:lnTo>
                  <a:pt x="532" y="137"/>
                </a:lnTo>
                <a:lnTo>
                  <a:pt x="531" y="138"/>
                </a:lnTo>
                <a:lnTo>
                  <a:pt x="531" y="138"/>
                </a:lnTo>
                <a:close/>
                <a:moveTo>
                  <a:pt x="58" y="148"/>
                </a:moveTo>
                <a:lnTo>
                  <a:pt x="58" y="148"/>
                </a:lnTo>
                <a:lnTo>
                  <a:pt x="61" y="146"/>
                </a:lnTo>
                <a:lnTo>
                  <a:pt x="64" y="143"/>
                </a:lnTo>
                <a:lnTo>
                  <a:pt x="65" y="138"/>
                </a:lnTo>
                <a:lnTo>
                  <a:pt x="65" y="138"/>
                </a:lnTo>
                <a:lnTo>
                  <a:pt x="61" y="143"/>
                </a:lnTo>
                <a:lnTo>
                  <a:pt x="59" y="144"/>
                </a:lnTo>
                <a:lnTo>
                  <a:pt x="58" y="148"/>
                </a:lnTo>
                <a:lnTo>
                  <a:pt x="58" y="148"/>
                </a:lnTo>
                <a:close/>
                <a:moveTo>
                  <a:pt x="206" y="138"/>
                </a:moveTo>
                <a:lnTo>
                  <a:pt x="206" y="138"/>
                </a:lnTo>
                <a:lnTo>
                  <a:pt x="206" y="140"/>
                </a:lnTo>
                <a:lnTo>
                  <a:pt x="204" y="143"/>
                </a:lnTo>
                <a:lnTo>
                  <a:pt x="206" y="148"/>
                </a:lnTo>
                <a:lnTo>
                  <a:pt x="209" y="151"/>
                </a:lnTo>
                <a:lnTo>
                  <a:pt x="210" y="157"/>
                </a:lnTo>
                <a:lnTo>
                  <a:pt x="210" y="157"/>
                </a:lnTo>
                <a:lnTo>
                  <a:pt x="212" y="154"/>
                </a:lnTo>
                <a:lnTo>
                  <a:pt x="213" y="152"/>
                </a:lnTo>
                <a:lnTo>
                  <a:pt x="215" y="149"/>
                </a:lnTo>
                <a:lnTo>
                  <a:pt x="216" y="146"/>
                </a:lnTo>
                <a:lnTo>
                  <a:pt x="216" y="146"/>
                </a:lnTo>
                <a:lnTo>
                  <a:pt x="215" y="144"/>
                </a:lnTo>
                <a:lnTo>
                  <a:pt x="215" y="141"/>
                </a:lnTo>
                <a:lnTo>
                  <a:pt x="216" y="137"/>
                </a:lnTo>
                <a:lnTo>
                  <a:pt x="216" y="137"/>
                </a:lnTo>
                <a:lnTo>
                  <a:pt x="212" y="137"/>
                </a:lnTo>
                <a:lnTo>
                  <a:pt x="206" y="138"/>
                </a:lnTo>
                <a:lnTo>
                  <a:pt x="206" y="138"/>
                </a:lnTo>
                <a:close/>
                <a:moveTo>
                  <a:pt x="587" y="138"/>
                </a:moveTo>
                <a:lnTo>
                  <a:pt x="587" y="138"/>
                </a:lnTo>
                <a:lnTo>
                  <a:pt x="587" y="141"/>
                </a:lnTo>
                <a:lnTo>
                  <a:pt x="587" y="146"/>
                </a:lnTo>
                <a:lnTo>
                  <a:pt x="587" y="146"/>
                </a:lnTo>
                <a:lnTo>
                  <a:pt x="598" y="144"/>
                </a:lnTo>
                <a:lnTo>
                  <a:pt x="607" y="144"/>
                </a:lnTo>
                <a:lnTo>
                  <a:pt x="607" y="144"/>
                </a:lnTo>
                <a:lnTo>
                  <a:pt x="602" y="141"/>
                </a:lnTo>
                <a:lnTo>
                  <a:pt x="598" y="140"/>
                </a:lnTo>
                <a:lnTo>
                  <a:pt x="587" y="138"/>
                </a:lnTo>
                <a:lnTo>
                  <a:pt x="587" y="138"/>
                </a:lnTo>
                <a:close/>
                <a:moveTo>
                  <a:pt x="90" y="148"/>
                </a:moveTo>
                <a:lnTo>
                  <a:pt x="90" y="148"/>
                </a:lnTo>
                <a:lnTo>
                  <a:pt x="93" y="146"/>
                </a:lnTo>
                <a:lnTo>
                  <a:pt x="96" y="143"/>
                </a:lnTo>
                <a:lnTo>
                  <a:pt x="96" y="143"/>
                </a:lnTo>
                <a:lnTo>
                  <a:pt x="94" y="140"/>
                </a:lnTo>
                <a:lnTo>
                  <a:pt x="94" y="138"/>
                </a:lnTo>
                <a:lnTo>
                  <a:pt x="93" y="138"/>
                </a:lnTo>
                <a:lnTo>
                  <a:pt x="93" y="138"/>
                </a:lnTo>
                <a:lnTo>
                  <a:pt x="90" y="148"/>
                </a:lnTo>
                <a:lnTo>
                  <a:pt x="90" y="148"/>
                </a:lnTo>
                <a:close/>
                <a:moveTo>
                  <a:pt x="482" y="140"/>
                </a:moveTo>
                <a:lnTo>
                  <a:pt x="482" y="140"/>
                </a:lnTo>
                <a:lnTo>
                  <a:pt x="482" y="138"/>
                </a:lnTo>
                <a:lnTo>
                  <a:pt x="480" y="138"/>
                </a:lnTo>
                <a:lnTo>
                  <a:pt x="480" y="138"/>
                </a:lnTo>
                <a:lnTo>
                  <a:pt x="479" y="138"/>
                </a:lnTo>
                <a:lnTo>
                  <a:pt x="479" y="138"/>
                </a:lnTo>
                <a:lnTo>
                  <a:pt x="479" y="140"/>
                </a:lnTo>
                <a:lnTo>
                  <a:pt x="479" y="140"/>
                </a:lnTo>
                <a:lnTo>
                  <a:pt x="482" y="140"/>
                </a:lnTo>
                <a:lnTo>
                  <a:pt x="482" y="140"/>
                </a:lnTo>
                <a:close/>
                <a:moveTo>
                  <a:pt x="488" y="141"/>
                </a:moveTo>
                <a:lnTo>
                  <a:pt x="488" y="141"/>
                </a:lnTo>
                <a:lnTo>
                  <a:pt x="491" y="141"/>
                </a:lnTo>
                <a:lnTo>
                  <a:pt x="494" y="141"/>
                </a:lnTo>
                <a:lnTo>
                  <a:pt x="494" y="141"/>
                </a:lnTo>
                <a:lnTo>
                  <a:pt x="494" y="140"/>
                </a:lnTo>
                <a:lnTo>
                  <a:pt x="494" y="138"/>
                </a:lnTo>
                <a:lnTo>
                  <a:pt x="494" y="138"/>
                </a:lnTo>
                <a:lnTo>
                  <a:pt x="491" y="137"/>
                </a:lnTo>
                <a:lnTo>
                  <a:pt x="489" y="138"/>
                </a:lnTo>
                <a:lnTo>
                  <a:pt x="488" y="140"/>
                </a:lnTo>
                <a:lnTo>
                  <a:pt x="488" y="141"/>
                </a:lnTo>
                <a:lnTo>
                  <a:pt x="488" y="141"/>
                </a:lnTo>
                <a:close/>
                <a:moveTo>
                  <a:pt x="691" y="141"/>
                </a:moveTo>
                <a:lnTo>
                  <a:pt x="691" y="141"/>
                </a:lnTo>
                <a:lnTo>
                  <a:pt x="692" y="141"/>
                </a:lnTo>
                <a:lnTo>
                  <a:pt x="694" y="140"/>
                </a:lnTo>
                <a:lnTo>
                  <a:pt x="695" y="138"/>
                </a:lnTo>
                <a:lnTo>
                  <a:pt x="695" y="138"/>
                </a:lnTo>
                <a:lnTo>
                  <a:pt x="695" y="138"/>
                </a:lnTo>
                <a:lnTo>
                  <a:pt x="692" y="140"/>
                </a:lnTo>
                <a:lnTo>
                  <a:pt x="691" y="141"/>
                </a:lnTo>
                <a:lnTo>
                  <a:pt x="691" y="141"/>
                </a:lnTo>
                <a:close/>
                <a:moveTo>
                  <a:pt x="268" y="143"/>
                </a:moveTo>
                <a:lnTo>
                  <a:pt x="268" y="143"/>
                </a:lnTo>
                <a:lnTo>
                  <a:pt x="276" y="144"/>
                </a:lnTo>
                <a:lnTo>
                  <a:pt x="284" y="143"/>
                </a:lnTo>
                <a:lnTo>
                  <a:pt x="284" y="143"/>
                </a:lnTo>
                <a:lnTo>
                  <a:pt x="280" y="141"/>
                </a:lnTo>
                <a:lnTo>
                  <a:pt x="277" y="140"/>
                </a:lnTo>
                <a:lnTo>
                  <a:pt x="270" y="138"/>
                </a:lnTo>
                <a:lnTo>
                  <a:pt x="270" y="138"/>
                </a:lnTo>
                <a:lnTo>
                  <a:pt x="268" y="140"/>
                </a:lnTo>
                <a:lnTo>
                  <a:pt x="268" y="143"/>
                </a:lnTo>
                <a:lnTo>
                  <a:pt x="268" y="143"/>
                </a:lnTo>
                <a:close/>
                <a:moveTo>
                  <a:pt x="357" y="138"/>
                </a:moveTo>
                <a:lnTo>
                  <a:pt x="357" y="138"/>
                </a:lnTo>
                <a:lnTo>
                  <a:pt x="357" y="140"/>
                </a:lnTo>
                <a:lnTo>
                  <a:pt x="355" y="141"/>
                </a:lnTo>
                <a:lnTo>
                  <a:pt x="355" y="141"/>
                </a:lnTo>
                <a:lnTo>
                  <a:pt x="363" y="141"/>
                </a:lnTo>
                <a:lnTo>
                  <a:pt x="370" y="141"/>
                </a:lnTo>
                <a:lnTo>
                  <a:pt x="377" y="141"/>
                </a:lnTo>
                <a:lnTo>
                  <a:pt x="380" y="140"/>
                </a:lnTo>
                <a:lnTo>
                  <a:pt x="381" y="138"/>
                </a:lnTo>
                <a:lnTo>
                  <a:pt x="381" y="138"/>
                </a:lnTo>
                <a:lnTo>
                  <a:pt x="375" y="140"/>
                </a:lnTo>
                <a:lnTo>
                  <a:pt x="370" y="138"/>
                </a:lnTo>
                <a:lnTo>
                  <a:pt x="357" y="138"/>
                </a:lnTo>
                <a:lnTo>
                  <a:pt x="357" y="138"/>
                </a:lnTo>
                <a:close/>
                <a:moveTo>
                  <a:pt x="337" y="141"/>
                </a:moveTo>
                <a:lnTo>
                  <a:pt x="337" y="141"/>
                </a:lnTo>
                <a:lnTo>
                  <a:pt x="351" y="141"/>
                </a:lnTo>
                <a:lnTo>
                  <a:pt x="351" y="141"/>
                </a:lnTo>
                <a:lnTo>
                  <a:pt x="348" y="140"/>
                </a:lnTo>
                <a:lnTo>
                  <a:pt x="343" y="140"/>
                </a:lnTo>
                <a:lnTo>
                  <a:pt x="337" y="141"/>
                </a:lnTo>
                <a:lnTo>
                  <a:pt x="337" y="141"/>
                </a:lnTo>
                <a:close/>
                <a:moveTo>
                  <a:pt x="186" y="141"/>
                </a:moveTo>
                <a:lnTo>
                  <a:pt x="186" y="141"/>
                </a:lnTo>
                <a:lnTo>
                  <a:pt x="186" y="164"/>
                </a:lnTo>
                <a:lnTo>
                  <a:pt x="186" y="164"/>
                </a:lnTo>
                <a:lnTo>
                  <a:pt x="189" y="163"/>
                </a:lnTo>
                <a:lnTo>
                  <a:pt x="192" y="163"/>
                </a:lnTo>
                <a:lnTo>
                  <a:pt x="192" y="163"/>
                </a:lnTo>
                <a:lnTo>
                  <a:pt x="195" y="151"/>
                </a:lnTo>
                <a:lnTo>
                  <a:pt x="195" y="144"/>
                </a:lnTo>
                <a:lnTo>
                  <a:pt x="194" y="141"/>
                </a:lnTo>
                <a:lnTo>
                  <a:pt x="192" y="140"/>
                </a:lnTo>
                <a:lnTo>
                  <a:pt x="192" y="140"/>
                </a:lnTo>
                <a:lnTo>
                  <a:pt x="187" y="140"/>
                </a:lnTo>
                <a:lnTo>
                  <a:pt x="186" y="140"/>
                </a:lnTo>
                <a:lnTo>
                  <a:pt x="186" y="141"/>
                </a:lnTo>
                <a:lnTo>
                  <a:pt x="186" y="141"/>
                </a:lnTo>
                <a:close/>
                <a:moveTo>
                  <a:pt x="171" y="166"/>
                </a:moveTo>
                <a:lnTo>
                  <a:pt x="171" y="166"/>
                </a:lnTo>
                <a:lnTo>
                  <a:pt x="181" y="164"/>
                </a:lnTo>
                <a:lnTo>
                  <a:pt x="181" y="164"/>
                </a:lnTo>
                <a:lnTo>
                  <a:pt x="181" y="154"/>
                </a:lnTo>
                <a:lnTo>
                  <a:pt x="178" y="143"/>
                </a:lnTo>
                <a:lnTo>
                  <a:pt x="178" y="143"/>
                </a:lnTo>
                <a:lnTo>
                  <a:pt x="174" y="154"/>
                </a:lnTo>
                <a:lnTo>
                  <a:pt x="171" y="166"/>
                </a:lnTo>
                <a:lnTo>
                  <a:pt x="171" y="166"/>
                </a:lnTo>
                <a:close/>
                <a:moveTo>
                  <a:pt x="428" y="143"/>
                </a:moveTo>
                <a:lnTo>
                  <a:pt x="428" y="143"/>
                </a:lnTo>
                <a:lnTo>
                  <a:pt x="428" y="146"/>
                </a:lnTo>
                <a:lnTo>
                  <a:pt x="428" y="151"/>
                </a:lnTo>
                <a:lnTo>
                  <a:pt x="428" y="151"/>
                </a:lnTo>
                <a:lnTo>
                  <a:pt x="439" y="151"/>
                </a:lnTo>
                <a:lnTo>
                  <a:pt x="444" y="149"/>
                </a:lnTo>
                <a:lnTo>
                  <a:pt x="445" y="148"/>
                </a:lnTo>
                <a:lnTo>
                  <a:pt x="447" y="146"/>
                </a:lnTo>
                <a:lnTo>
                  <a:pt x="447" y="146"/>
                </a:lnTo>
                <a:lnTo>
                  <a:pt x="444" y="146"/>
                </a:lnTo>
                <a:lnTo>
                  <a:pt x="442" y="146"/>
                </a:lnTo>
                <a:lnTo>
                  <a:pt x="442" y="146"/>
                </a:lnTo>
                <a:lnTo>
                  <a:pt x="442" y="146"/>
                </a:lnTo>
                <a:lnTo>
                  <a:pt x="444" y="146"/>
                </a:lnTo>
                <a:lnTo>
                  <a:pt x="444" y="144"/>
                </a:lnTo>
                <a:lnTo>
                  <a:pt x="444" y="144"/>
                </a:lnTo>
                <a:lnTo>
                  <a:pt x="441" y="144"/>
                </a:lnTo>
                <a:lnTo>
                  <a:pt x="439" y="143"/>
                </a:lnTo>
                <a:lnTo>
                  <a:pt x="438" y="143"/>
                </a:lnTo>
                <a:lnTo>
                  <a:pt x="438" y="143"/>
                </a:lnTo>
                <a:lnTo>
                  <a:pt x="436" y="144"/>
                </a:lnTo>
                <a:lnTo>
                  <a:pt x="433" y="144"/>
                </a:lnTo>
                <a:lnTo>
                  <a:pt x="433" y="144"/>
                </a:lnTo>
                <a:lnTo>
                  <a:pt x="431" y="143"/>
                </a:lnTo>
                <a:lnTo>
                  <a:pt x="428" y="143"/>
                </a:lnTo>
                <a:lnTo>
                  <a:pt x="428" y="143"/>
                </a:lnTo>
                <a:close/>
                <a:moveTo>
                  <a:pt x="154" y="148"/>
                </a:moveTo>
                <a:lnTo>
                  <a:pt x="154" y="148"/>
                </a:lnTo>
                <a:lnTo>
                  <a:pt x="154" y="169"/>
                </a:lnTo>
                <a:lnTo>
                  <a:pt x="154" y="169"/>
                </a:lnTo>
                <a:lnTo>
                  <a:pt x="157" y="169"/>
                </a:lnTo>
                <a:lnTo>
                  <a:pt x="159" y="169"/>
                </a:lnTo>
                <a:lnTo>
                  <a:pt x="162" y="167"/>
                </a:lnTo>
                <a:lnTo>
                  <a:pt x="165" y="167"/>
                </a:lnTo>
                <a:lnTo>
                  <a:pt x="165" y="167"/>
                </a:lnTo>
                <a:lnTo>
                  <a:pt x="171" y="143"/>
                </a:lnTo>
                <a:lnTo>
                  <a:pt x="171" y="143"/>
                </a:lnTo>
                <a:lnTo>
                  <a:pt x="154" y="148"/>
                </a:lnTo>
                <a:lnTo>
                  <a:pt x="154" y="148"/>
                </a:lnTo>
                <a:close/>
                <a:moveTo>
                  <a:pt x="409" y="152"/>
                </a:moveTo>
                <a:lnTo>
                  <a:pt x="409" y="152"/>
                </a:lnTo>
                <a:lnTo>
                  <a:pt x="409" y="149"/>
                </a:lnTo>
                <a:lnTo>
                  <a:pt x="410" y="146"/>
                </a:lnTo>
                <a:lnTo>
                  <a:pt x="410" y="144"/>
                </a:lnTo>
                <a:lnTo>
                  <a:pt x="409" y="143"/>
                </a:lnTo>
                <a:lnTo>
                  <a:pt x="409" y="143"/>
                </a:lnTo>
                <a:lnTo>
                  <a:pt x="407" y="144"/>
                </a:lnTo>
                <a:lnTo>
                  <a:pt x="407" y="148"/>
                </a:lnTo>
                <a:lnTo>
                  <a:pt x="407" y="151"/>
                </a:lnTo>
                <a:lnTo>
                  <a:pt x="409" y="152"/>
                </a:lnTo>
                <a:lnTo>
                  <a:pt x="409" y="152"/>
                </a:lnTo>
                <a:close/>
                <a:moveTo>
                  <a:pt x="415" y="152"/>
                </a:moveTo>
                <a:lnTo>
                  <a:pt x="415" y="152"/>
                </a:lnTo>
                <a:lnTo>
                  <a:pt x="422" y="151"/>
                </a:lnTo>
                <a:lnTo>
                  <a:pt x="422" y="151"/>
                </a:lnTo>
                <a:lnTo>
                  <a:pt x="422" y="148"/>
                </a:lnTo>
                <a:lnTo>
                  <a:pt x="422" y="144"/>
                </a:lnTo>
                <a:lnTo>
                  <a:pt x="422" y="144"/>
                </a:lnTo>
                <a:lnTo>
                  <a:pt x="419" y="143"/>
                </a:lnTo>
                <a:lnTo>
                  <a:pt x="416" y="144"/>
                </a:lnTo>
                <a:lnTo>
                  <a:pt x="415" y="148"/>
                </a:lnTo>
                <a:lnTo>
                  <a:pt x="415" y="152"/>
                </a:lnTo>
                <a:lnTo>
                  <a:pt x="415" y="152"/>
                </a:lnTo>
                <a:close/>
                <a:moveTo>
                  <a:pt x="386" y="148"/>
                </a:moveTo>
                <a:lnTo>
                  <a:pt x="386" y="148"/>
                </a:lnTo>
                <a:lnTo>
                  <a:pt x="389" y="151"/>
                </a:lnTo>
                <a:lnTo>
                  <a:pt x="392" y="152"/>
                </a:lnTo>
                <a:lnTo>
                  <a:pt x="395" y="152"/>
                </a:lnTo>
                <a:lnTo>
                  <a:pt x="401" y="152"/>
                </a:lnTo>
                <a:lnTo>
                  <a:pt x="401" y="152"/>
                </a:lnTo>
                <a:lnTo>
                  <a:pt x="399" y="149"/>
                </a:lnTo>
                <a:lnTo>
                  <a:pt x="399" y="146"/>
                </a:lnTo>
                <a:lnTo>
                  <a:pt x="399" y="146"/>
                </a:lnTo>
                <a:lnTo>
                  <a:pt x="396" y="144"/>
                </a:lnTo>
                <a:lnTo>
                  <a:pt x="393" y="144"/>
                </a:lnTo>
                <a:lnTo>
                  <a:pt x="389" y="146"/>
                </a:lnTo>
                <a:lnTo>
                  <a:pt x="386" y="148"/>
                </a:lnTo>
                <a:lnTo>
                  <a:pt x="386" y="148"/>
                </a:lnTo>
                <a:close/>
                <a:moveTo>
                  <a:pt x="660" y="146"/>
                </a:moveTo>
                <a:lnTo>
                  <a:pt x="660" y="146"/>
                </a:lnTo>
                <a:lnTo>
                  <a:pt x="665" y="148"/>
                </a:lnTo>
                <a:lnTo>
                  <a:pt x="669" y="149"/>
                </a:lnTo>
                <a:lnTo>
                  <a:pt x="675" y="148"/>
                </a:lnTo>
                <a:lnTo>
                  <a:pt x="678" y="144"/>
                </a:lnTo>
                <a:lnTo>
                  <a:pt x="678" y="144"/>
                </a:lnTo>
                <a:lnTo>
                  <a:pt x="669" y="144"/>
                </a:lnTo>
                <a:lnTo>
                  <a:pt x="660" y="146"/>
                </a:lnTo>
                <a:lnTo>
                  <a:pt x="660" y="146"/>
                </a:lnTo>
                <a:close/>
                <a:moveTo>
                  <a:pt x="355" y="146"/>
                </a:moveTo>
                <a:lnTo>
                  <a:pt x="355" y="146"/>
                </a:lnTo>
                <a:lnTo>
                  <a:pt x="355" y="149"/>
                </a:lnTo>
                <a:lnTo>
                  <a:pt x="354" y="154"/>
                </a:lnTo>
                <a:lnTo>
                  <a:pt x="354" y="154"/>
                </a:lnTo>
                <a:lnTo>
                  <a:pt x="366" y="154"/>
                </a:lnTo>
                <a:lnTo>
                  <a:pt x="378" y="152"/>
                </a:lnTo>
                <a:lnTo>
                  <a:pt x="378" y="152"/>
                </a:lnTo>
                <a:lnTo>
                  <a:pt x="380" y="146"/>
                </a:lnTo>
                <a:lnTo>
                  <a:pt x="380" y="146"/>
                </a:lnTo>
                <a:lnTo>
                  <a:pt x="372" y="144"/>
                </a:lnTo>
                <a:lnTo>
                  <a:pt x="367" y="146"/>
                </a:lnTo>
                <a:lnTo>
                  <a:pt x="361" y="146"/>
                </a:lnTo>
                <a:lnTo>
                  <a:pt x="355" y="146"/>
                </a:lnTo>
                <a:lnTo>
                  <a:pt x="355" y="146"/>
                </a:lnTo>
                <a:close/>
                <a:moveTo>
                  <a:pt x="471" y="146"/>
                </a:moveTo>
                <a:lnTo>
                  <a:pt x="471" y="146"/>
                </a:lnTo>
                <a:lnTo>
                  <a:pt x="476" y="148"/>
                </a:lnTo>
                <a:lnTo>
                  <a:pt x="480" y="146"/>
                </a:lnTo>
                <a:lnTo>
                  <a:pt x="480" y="146"/>
                </a:lnTo>
                <a:lnTo>
                  <a:pt x="476" y="144"/>
                </a:lnTo>
                <a:lnTo>
                  <a:pt x="473" y="144"/>
                </a:lnTo>
                <a:lnTo>
                  <a:pt x="471" y="146"/>
                </a:lnTo>
                <a:lnTo>
                  <a:pt x="471" y="146"/>
                </a:lnTo>
                <a:close/>
                <a:moveTo>
                  <a:pt x="338" y="148"/>
                </a:moveTo>
                <a:lnTo>
                  <a:pt x="338" y="148"/>
                </a:lnTo>
                <a:lnTo>
                  <a:pt x="338" y="151"/>
                </a:lnTo>
                <a:lnTo>
                  <a:pt x="340" y="154"/>
                </a:lnTo>
                <a:lnTo>
                  <a:pt x="340" y="154"/>
                </a:lnTo>
                <a:lnTo>
                  <a:pt x="349" y="154"/>
                </a:lnTo>
                <a:lnTo>
                  <a:pt x="349" y="154"/>
                </a:lnTo>
                <a:lnTo>
                  <a:pt x="349" y="149"/>
                </a:lnTo>
                <a:lnTo>
                  <a:pt x="349" y="148"/>
                </a:lnTo>
                <a:lnTo>
                  <a:pt x="349" y="146"/>
                </a:lnTo>
                <a:lnTo>
                  <a:pt x="349" y="146"/>
                </a:lnTo>
                <a:lnTo>
                  <a:pt x="346" y="146"/>
                </a:lnTo>
                <a:lnTo>
                  <a:pt x="345" y="146"/>
                </a:lnTo>
                <a:lnTo>
                  <a:pt x="341" y="146"/>
                </a:lnTo>
                <a:lnTo>
                  <a:pt x="338" y="148"/>
                </a:lnTo>
                <a:lnTo>
                  <a:pt x="338" y="148"/>
                </a:lnTo>
                <a:close/>
                <a:moveTo>
                  <a:pt x="84" y="167"/>
                </a:moveTo>
                <a:lnTo>
                  <a:pt x="84" y="167"/>
                </a:lnTo>
                <a:lnTo>
                  <a:pt x="88" y="167"/>
                </a:lnTo>
                <a:lnTo>
                  <a:pt x="91" y="167"/>
                </a:lnTo>
                <a:lnTo>
                  <a:pt x="96" y="166"/>
                </a:lnTo>
                <a:lnTo>
                  <a:pt x="99" y="164"/>
                </a:lnTo>
                <a:lnTo>
                  <a:pt x="99" y="164"/>
                </a:lnTo>
                <a:lnTo>
                  <a:pt x="99" y="155"/>
                </a:lnTo>
                <a:lnTo>
                  <a:pt x="98" y="151"/>
                </a:lnTo>
                <a:lnTo>
                  <a:pt x="98" y="148"/>
                </a:lnTo>
                <a:lnTo>
                  <a:pt x="98" y="148"/>
                </a:lnTo>
                <a:lnTo>
                  <a:pt x="91" y="151"/>
                </a:lnTo>
                <a:lnTo>
                  <a:pt x="88" y="155"/>
                </a:lnTo>
                <a:lnTo>
                  <a:pt x="85" y="161"/>
                </a:lnTo>
                <a:lnTo>
                  <a:pt x="84" y="167"/>
                </a:lnTo>
                <a:lnTo>
                  <a:pt x="84" y="167"/>
                </a:lnTo>
                <a:close/>
                <a:moveTo>
                  <a:pt x="229" y="154"/>
                </a:moveTo>
                <a:lnTo>
                  <a:pt x="229" y="154"/>
                </a:lnTo>
                <a:lnTo>
                  <a:pt x="236" y="157"/>
                </a:lnTo>
                <a:lnTo>
                  <a:pt x="242" y="157"/>
                </a:lnTo>
                <a:lnTo>
                  <a:pt x="248" y="154"/>
                </a:lnTo>
                <a:lnTo>
                  <a:pt x="252" y="152"/>
                </a:lnTo>
                <a:lnTo>
                  <a:pt x="253" y="148"/>
                </a:lnTo>
                <a:lnTo>
                  <a:pt x="253" y="148"/>
                </a:lnTo>
                <a:lnTo>
                  <a:pt x="245" y="148"/>
                </a:lnTo>
                <a:lnTo>
                  <a:pt x="239" y="149"/>
                </a:lnTo>
                <a:lnTo>
                  <a:pt x="235" y="151"/>
                </a:lnTo>
                <a:lnTo>
                  <a:pt x="229" y="154"/>
                </a:lnTo>
                <a:lnTo>
                  <a:pt x="229" y="154"/>
                </a:lnTo>
                <a:close/>
                <a:moveTo>
                  <a:pt x="326" y="152"/>
                </a:moveTo>
                <a:lnTo>
                  <a:pt x="326" y="152"/>
                </a:lnTo>
                <a:lnTo>
                  <a:pt x="329" y="154"/>
                </a:lnTo>
                <a:lnTo>
                  <a:pt x="332" y="154"/>
                </a:lnTo>
                <a:lnTo>
                  <a:pt x="332" y="154"/>
                </a:lnTo>
                <a:lnTo>
                  <a:pt x="331" y="149"/>
                </a:lnTo>
                <a:lnTo>
                  <a:pt x="329" y="148"/>
                </a:lnTo>
                <a:lnTo>
                  <a:pt x="328" y="149"/>
                </a:lnTo>
                <a:lnTo>
                  <a:pt x="326" y="152"/>
                </a:lnTo>
                <a:lnTo>
                  <a:pt x="326" y="152"/>
                </a:lnTo>
                <a:close/>
                <a:moveTo>
                  <a:pt x="512" y="148"/>
                </a:moveTo>
                <a:lnTo>
                  <a:pt x="512" y="148"/>
                </a:lnTo>
                <a:lnTo>
                  <a:pt x="512" y="151"/>
                </a:lnTo>
                <a:lnTo>
                  <a:pt x="512" y="151"/>
                </a:lnTo>
                <a:lnTo>
                  <a:pt x="520" y="151"/>
                </a:lnTo>
                <a:lnTo>
                  <a:pt x="523" y="151"/>
                </a:lnTo>
                <a:lnTo>
                  <a:pt x="526" y="148"/>
                </a:lnTo>
                <a:lnTo>
                  <a:pt x="526" y="148"/>
                </a:lnTo>
                <a:lnTo>
                  <a:pt x="518" y="148"/>
                </a:lnTo>
                <a:lnTo>
                  <a:pt x="515" y="148"/>
                </a:lnTo>
                <a:lnTo>
                  <a:pt x="512" y="148"/>
                </a:lnTo>
                <a:lnTo>
                  <a:pt x="512" y="148"/>
                </a:lnTo>
                <a:close/>
                <a:moveTo>
                  <a:pt x="604" y="148"/>
                </a:moveTo>
                <a:lnTo>
                  <a:pt x="604" y="148"/>
                </a:lnTo>
                <a:lnTo>
                  <a:pt x="601" y="149"/>
                </a:lnTo>
                <a:lnTo>
                  <a:pt x="598" y="149"/>
                </a:lnTo>
                <a:lnTo>
                  <a:pt x="587" y="151"/>
                </a:lnTo>
                <a:lnTo>
                  <a:pt x="587" y="151"/>
                </a:lnTo>
                <a:lnTo>
                  <a:pt x="588" y="152"/>
                </a:lnTo>
                <a:lnTo>
                  <a:pt x="590" y="152"/>
                </a:lnTo>
                <a:lnTo>
                  <a:pt x="592" y="152"/>
                </a:lnTo>
                <a:lnTo>
                  <a:pt x="595" y="152"/>
                </a:lnTo>
                <a:lnTo>
                  <a:pt x="595" y="152"/>
                </a:lnTo>
                <a:lnTo>
                  <a:pt x="599" y="154"/>
                </a:lnTo>
                <a:lnTo>
                  <a:pt x="605" y="154"/>
                </a:lnTo>
                <a:lnTo>
                  <a:pt x="605" y="154"/>
                </a:lnTo>
                <a:lnTo>
                  <a:pt x="607" y="151"/>
                </a:lnTo>
                <a:lnTo>
                  <a:pt x="605" y="149"/>
                </a:lnTo>
                <a:lnTo>
                  <a:pt x="604" y="148"/>
                </a:lnTo>
                <a:lnTo>
                  <a:pt x="604" y="148"/>
                </a:lnTo>
                <a:close/>
                <a:moveTo>
                  <a:pt x="619" y="152"/>
                </a:moveTo>
                <a:lnTo>
                  <a:pt x="619" y="152"/>
                </a:lnTo>
                <a:lnTo>
                  <a:pt x="622" y="152"/>
                </a:lnTo>
                <a:lnTo>
                  <a:pt x="624" y="152"/>
                </a:lnTo>
                <a:lnTo>
                  <a:pt x="624" y="152"/>
                </a:lnTo>
                <a:lnTo>
                  <a:pt x="624" y="152"/>
                </a:lnTo>
                <a:lnTo>
                  <a:pt x="622" y="149"/>
                </a:lnTo>
                <a:lnTo>
                  <a:pt x="620" y="149"/>
                </a:lnTo>
                <a:lnTo>
                  <a:pt x="619" y="149"/>
                </a:lnTo>
                <a:lnTo>
                  <a:pt x="619" y="149"/>
                </a:lnTo>
                <a:lnTo>
                  <a:pt x="619" y="149"/>
                </a:lnTo>
                <a:lnTo>
                  <a:pt x="619" y="151"/>
                </a:lnTo>
                <a:lnTo>
                  <a:pt x="619" y="151"/>
                </a:lnTo>
                <a:lnTo>
                  <a:pt x="619" y="152"/>
                </a:lnTo>
                <a:lnTo>
                  <a:pt x="619" y="152"/>
                </a:lnTo>
                <a:close/>
                <a:moveTo>
                  <a:pt x="126" y="175"/>
                </a:moveTo>
                <a:lnTo>
                  <a:pt x="126" y="175"/>
                </a:lnTo>
                <a:lnTo>
                  <a:pt x="134" y="173"/>
                </a:lnTo>
                <a:lnTo>
                  <a:pt x="140" y="172"/>
                </a:lnTo>
                <a:lnTo>
                  <a:pt x="140" y="172"/>
                </a:lnTo>
                <a:lnTo>
                  <a:pt x="143" y="160"/>
                </a:lnTo>
                <a:lnTo>
                  <a:pt x="145" y="154"/>
                </a:lnTo>
                <a:lnTo>
                  <a:pt x="145" y="149"/>
                </a:lnTo>
                <a:lnTo>
                  <a:pt x="145" y="149"/>
                </a:lnTo>
                <a:lnTo>
                  <a:pt x="142" y="151"/>
                </a:lnTo>
                <a:lnTo>
                  <a:pt x="137" y="154"/>
                </a:lnTo>
                <a:lnTo>
                  <a:pt x="133" y="160"/>
                </a:lnTo>
                <a:lnTo>
                  <a:pt x="130" y="167"/>
                </a:lnTo>
                <a:lnTo>
                  <a:pt x="126" y="175"/>
                </a:lnTo>
                <a:lnTo>
                  <a:pt x="126" y="175"/>
                </a:lnTo>
                <a:close/>
                <a:moveTo>
                  <a:pt x="738" y="158"/>
                </a:moveTo>
                <a:lnTo>
                  <a:pt x="738" y="158"/>
                </a:lnTo>
                <a:lnTo>
                  <a:pt x="738" y="155"/>
                </a:lnTo>
                <a:lnTo>
                  <a:pt x="736" y="152"/>
                </a:lnTo>
                <a:lnTo>
                  <a:pt x="732" y="149"/>
                </a:lnTo>
                <a:lnTo>
                  <a:pt x="732" y="149"/>
                </a:lnTo>
                <a:lnTo>
                  <a:pt x="735" y="154"/>
                </a:lnTo>
                <a:lnTo>
                  <a:pt x="738" y="158"/>
                </a:lnTo>
                <a:lnTo>
                  <a:pt x="738" y="158"/>
                </a:lnTo>
                <a:close/>
                <a:moveTo>
                  <a:pt x="38" y="166"/>
                </a:moveTo>
                <a:lnTo>
                  <a:pt x="38" y="166"/>
                </a:lnTo>
                <a:lnTo>
                  <a:pt x="41" y="172"/>
                </a:lnTo>
                <a:lnTo>
                  <a:pt x="41" y="172"/>
                </a:lnTo>
                <a:lnTo>
                  <a:pt x="46" y="164"/>
                </a:lnTo>
                <a:lnTo>
                  <a:pt x="50" y="158"/>
                </a:lnTo>
                <a:lnTo>
                  <a:pt x="50" y="158"/>
                </a:lnTo>
                <a:lnTo>
                  <a:pt x="53" y="154"/>
                </a:lnTo>
                <a:lnTo>
                  <a:pt x="53" y="152"/>
                </a:lnTo>
                <a:lnTo>
                  <a:pt x="53" y="151"/>
                </a:lnTo>
                <a:lnTo>
                  <a:pt x="53" y="151"/>
                </a:lnTo>
                <a:lnTo>
                  <a:pt x="50" y="154"/>
                </a:lnTo>
                <a:lnTo>
                  <a:pt x="47" y="158"/>
                </a:lnTo>
                <a:lnTo>
                  <a:pt x="43" y="163"/>
                </a:lnTo>
                <a:lnTo>
                  <a:pt x="38" y="166"/>
                </a:lnTo>
                <a:lnTo>
                  <a:pt x="38" y="166"/>
                </a:lnTo>
                <a:close/>
                <a:moveTo>
                  <a:pt x="311" y="152"/>
                </a:moveTo>
                <a:lnTo>
                  <a:pt x="311" y="152"/>
                </a:lnTo>
                <a:lnTo>
                  <a:pt x="316" y="152"/>
                </a:lnTo>
                <a:lnTo>
                  <a:pt x="319" y="152"/>
                </a:lnTo>
                <a:lnTo>
                  <a:pt x="320" y="151"/>
                </a:lnTo>
                <a:lnTo>
                  <a:pt x="320" y="151"/>
                </a:lnTo>
                <a:lnTo>
                  <a:pt x="316" y="151"/>
                </a:lnTo>
                <a:lnTo>
                  <a:pt x="311" y="152"/>
                </a:lnTo>
                <a:lnTo>
                  <a:pt x="311" y="152"/>
                </a:lnTo>
                <a:close/>
                <a:moveTo>
                  <a:pt x="471" y="151"/>
                </a:moveTo>
                <a:lnTo>
                  <a:pt x="471" y="151"/>
                </a:lnTo>
                <a:lnTo>
                  <a:pt x="471" y="154"/>
                </a:lnTo>
                <a:lnTo>
                  <a:pt x="471" y="154"/>
                </a:lnTo>
                <a:lnTo>
                  <a:pt x="476" y="152"/>
                </a:lnTo>
                <a:lnTo>
                  <a:pt x="479" y="152"/>
                </a:lnTo>
                <a:lnTo>
                  <a:pt x="479" y="152"/>
                </a:lnTo>
                <a:lnTo>
                  <a:pt x="476" y="152"/>
                </a:lnTo>
                <a:lnTo>
                  <a:pt x="474" y="151"/>
                </a:lnTo>
                <a:lnTo>
                  <a:pt x="473" y="151"/>
                </a:lnTo>
                <a:lnTo>
                  <a:pt x="471" y="151"/>
                </a:lnTo>
                <a:lnTo>
                  <a:pt x="471" y="151"/>
                </a:lnTo>
                <a:close/>
                <a:moveTo>
                  <a:pt x="460" y="154"/>
                </a:moveTo>
                <a:lnTo>
                  <a:pt x="460" y="154"/>
                </a:lnTo>
                <a:lnTo>
                  <a:pt x="463" y="154"/>
                </a:lnTo>
                <a:lnTo>
                  <a:pt x="465" y="154"/>
                </a:lnTo>
                <a:lnTo>
                  <a:pt x="466" y="152"/>
                </a:lnTo>
                <a:lnTo>
                  <a:pt x="466" y="152"/>
                </a:lnTo>
                <a:lnTo>
                  <a:pt x="465" y="151"/>
                </a:lnTo>
                <a:lnTo>
                  <a:pt x="463" y="151"/>
                </a:lnTo>
                <a:lnTo>
                  <a:pt x="460" y="152"/>
                </a:lnTo>
                <a:lnTo>
                  <a:pt x="460" y="154"/>
                </a:lnTo>
                <a:lnTo>
                  <a:pt x="460" y="154"/>
                </a:lnTo>
                <a:close/>
                <a:moveTo>
                  <a:pt x="677" y="154"/>
                </a:moveTo>
                <a:lnTo>
                  <a:pt x="677" y="154"/>
                </a:lnTo>
                <a:lnTo>
                  <a:pt x="680" y="154"/>
                </a:lnTo>
                <a:lnTo>
                  <a:pt x="680" y="154"/>
                </a:lnTo>
                <a:lnTo>
                  <a:pt x="680" y="151"/>
                </a:lnTo>
                <a:lnTo>
                  <a:pt x="680" y="151"/>
                </a:lnTo>
                <a:lnTo>
                  <a:pt x="677" y="154"/>
                </a:lnTo>
                <a:lnTo>
                  <a:pt x="677" y="154"/>
                </a:lnTo>
                <a:close/>
                <a:moveTo>
                  <a:pt x="219" y="157"/>
                </a:moveTo>
                <a:lnTo>
                  <a:pt x="219" y="157"/>
                </a:lnTo>
                <a:lnTo>
                  <a:pt x="221" y="154"/>
                </a:lnTo>
                <a:lnTo>
                  <a:pt x="221" y="154"/>
                </a:lnTo>
                <a:lnTo>
                  <a:pt x="219" y="152"/>
                </a:lnTo>
                <a:lnTo>
                  <a:pt x="219" y="152"/>
                </a:lnTo>
                <a:lnTo>
                  <a:pt x="218" y="155"/>
                </a:lnTo>
                <a:lnTo>
                  <a:pt x="218" y="155"/>
                </a:lnTo>
                <a:lnTo>
                  <a:pt x="219" y="157"/>
                </a:lnTo>
                <a:lnTo>
                  <a:pt x="219" y="157"/>
                </a:lnTo>
                <a:close/>
                <a:moveTo>
                  <a:pt x="427" y="155"/>
                </a:moveTo>
                <a:lnTo>
                  <a:pt x="427" y="155"/>
                </a:lnTo>
                <a:lnTo>
                  <a:pt x="436" y="155"/>
                </a:lnTo>
                <a:lnTo>
                  <a:pt x="448" y="154"/>
                </a:lnTo>
                <a:lnTo>
                  <a:pt x="448" y="154"/>
                </a:lnTo>
                <a:lnTo>
                  <a:pt x="438" y="154"/>
                </a:lnTo>
                <a:lnTo>
                  <a:pt x="431" y="154"/>
                </a:lnTo>
                <a:lnTo>
                  <a:pt x="427" y="155"/>
                </a:lnTo>
                <a:lnTo>
                  <a:pt x="427" y="155"/>
                </a:lnTo>
                <a:close/>
                <a:moveTo>
                  <a:pt x="569" y="155"/>
                </a:moveTo>
                <a:lnTo>
                  <a:pt x="569" y="155"/>
                </a:lnTo>
                <a:lnTo>
                  <a:pt x="572" y="155"/>
                </a:lnTo>
                <a:lnTo>
                  <a:pt x="572" y="155"/>
                </a:lnTo>
                <a:lnTo>
                  <a:pt x="572" y="154"/>
                </a:lnTo>
                <a:lnTo>
                  <a:pt x="570" y="154"/>
                </a:lnTo>
                <a:lnTo>
                  <a:pt x="569" y="152"/>
                </a:lnTo>
                <a:lnTo>
                  <a:pt x="569" y="152"/>
                </a:lnTo>
                <a:lnTo>
                  <a:pt x="569" y="155"/>
                </a:lnTo>
                <a:lnTo>
                  <a:pt x="569" y="155"/>
                </a:lnTo>
                <a:close/>
                <a:moveTo>
                  <a:pt x="107" y="158"/>
                </a:moveTo>
                <a:lnTo>
                  <a:pt x="107" y="158"/>
                </a:lnTo>
                <a:lnTo>
                  <a:pt x="108" y="158"/>
                </a:lnTo>
                <a:lnTo>
                  <a:pt x="108" y="157"/>
                </a:lnTo>
                <a:lnTo>
                  <a:pt x="108" y="154"/>
                </a:lnTo>
                <a:lnTo>
                  <a:pt x="107" y="154"/>
                </a:lnTo>
                <a:lnTo>
                  <a:pt x="107" y="154"/>
                </a:lnTo>
                <a:lnTo>
                  <a:pt x="107" y="158"/>
                </a:lnTo>
                <a:lnTo>
                  <a:pt x="107" y="158"/>
                </a:lnTo>
                <a:close/>
                <a:moveTo>
                  <a:pt x="541" y="154"/>
                </a:moveTo>
                <a:lnTo>
                  <a:pt x="541" y="154"/>
                </a:lnTo>
                <a:lnTo>
                  <a:pt x="541" y="157"/>
                </a:lnTo>
                <a:lnTo>
                  <a:pt x="541" y="157"/>
                </a:lnTo>
                <a:lnTo>
                  <a:pt x="550" y="157"/>
                </a:lnTo>
                <a:lnTo>
                  <a:pt x="559" y="157"/>
                </a:lnTo>
                <a:lnTo>
                  <a:pt x="559" y="157"/>
                </a:lnTo>
                <a:lnTo>
                  <a:pt x="555" y="154"/>
                </a:lnTo>
                <a:lnTo>
                  <a:pt x="552" y="154"/>
                </a:lnTo>
                <a:lnTo>
                  <a:pt x="546" y="154"/>
                </a:lnTo>
                <a:lnTo>
                  <a:pt x="541" y="154"/>
                </a:lnTo>
                <a:lnTo>
                  <a:pt x="541" y="154"/>
                </a:lnTo>
                <a:close/>
                <a:moveTo>
                  <a:pt x="198" y="161"/>
                </a:moveTo>
                <a:lnTo>
                  <a:pt x="198" y="161"/>
                </a:lnTo>
                <a:lnTo>
                  <a:pt x="201" y="161"/>
                </a:lnTo>
                <a:lnTo>
                  <a:pt x="203" y="161"/>
                </a:lnTo>
                <a:lnTo>
                  <a:pt x="203" y="161"/>
                </a:lnTo>
                <a:lnTo>
                  <a:pt x="203" y="158"/>
                </a:lnTo>
                <a:lnTo>
                  <a:pt x="200" y="155"/>
                </a:lnTo>
                <a:lnTo>
                  <a:pt x="200" y="155"/>
                </a:lnTo>
                <a:lnTo>
                  <a:pt x="198" y="161"/>
                </a:lnTo>
                <a:lnTo>
                  <a:pt x="198" y="161"/>
                </a:lnTo>
                <a:close/>
                <a:moveTo>
                  <a:pt x="721" y="175"/>
                </a:moveTo>
                <a:lnTo>
                  <a:pt x="721" y="175"/>
                </a:lnTo>
                <a:lnTo>
                  <a:pt x="723" y="186"/>
                </a:lnTo>
                <a:lnTo>
                  <a:pt x="724" y="192"/>
                </a:lnTo>
                <a:lnTo>
                  <a:pt x="727" y="196"/>
                </a:lnTo>
                <a:lnTo>
                  <a:pt x="727" y="196"/>
                </a:lnTo>
                <a:lnTo>
                  <a:pt x="729" y="190"/>
                </a:lnTo>
                <a:lnTo>
                  <a:pt x="729" y="186"/>
                </a:lnTo>
                <a:lnTo>
                  <a:pt x="729" y="180"/>
                </a:lnTo>
                <a:lnTo>
                  <a:pt x="727" y="175"/>
                </a:lnTo>
                <a:lnTo>
                  <a:pt x="721" y="164"/>
                </a:lnTo>
                <a:lnTo>
                  <a:pt x="717" y="155"/>
                </a:lnTo>
                <a:lnTo>
                  <a:pt x="717" y="155"/>
                </a:lnTo>
                <a:lnTo>
                  <a:pt x="717" y="161"/>
                </a:lnTo>
                <a:lnTo>
                  <a:pt x="718" y="166"/>
                </a:lnTo>
                <a:lnTo>
                  <a:pt x="721" y="175"/>
                </a:lnTo>
                <a:lnTo>
                  <a:pt x="721" y="175"/>
                </a:lnTo>
                <a:close/>
                <a:moveTo>
                  <a:pt x="117" y="158"/>
                </a:moveTo>
                <a:lnTo>
                  <a:pt x="117" y="158"/>
                </a:lnTo>
                <a:lnTo>
                  <a:pt x="117" y="167"/>
                </a:lnTo>
                <a:lnTo>
                  <a:pt x="119" y="172"/>
                </a:lnTo>
                <a:lnTo>
                  <a:pt x="119" y="175"/>
                </a:lnTo>
                <a:lnTo>
                  <a:pt x="119" y="175"/>
                </a:lnTo>
                <a:lnTo>
                  <a:pt x="123" y="164"/>
                </a:lnTo>
                <a:lnTo>
                  <a:pt x="128" y="157"/>
                </a:lnTo>
                <a:lnTo>
                  <a:pt x="128" y="157"/>
                </a:lnTo>
                <a:lnTo>
                  <a:pt x="123" y="157"/>
                </a:lnTo>
                <a:lnTo>
                  <a:pt x="117" y="158"/>
                </a:lnTo>
                <a:lnTo>
                  <a:pt x="117" y="158"/>
                </a:lnTo>
                <a:close/>
                <a:moveTo>
                  <a:pt x="317" y="157"/>
                </a:moveTo>
                <a:lnTo>
                  <a:pt x="317" y="157"/>
                </a:lnTo>
                <a:lnTo>
                  <a:pt x="312" y="157"/>
                </a:lnTo>
                <a:lnTo>
                  <a:pt x="311" y="157"/>
                </a:lnTo>
                <a:lnTo>
                  <a:pt x="309" y="157"/>
                </a:lnTo>
                <a:lnTo>
                  <a:pt x="309" y="157"/>
                </a:lnTo>
                <a:lnTo>
                  <a:pt x="314" y="158"/>
                </a:lnTo>
                <a:lnTo>
                  <a:pt x="317" y="158"/>
                </a:lnTo>
                <a:lnTo>
                  <a:pt x="317" y="157"/>
                </a:lnTo>
                <a:lnTo>
                  <a:pt x="317" y="157"/>
                </a:lnTo>
                <a:close/>
                <a:moveTo>
                  <a:pt x="485" y="161"/>
                </a:moveTo>
                <a:lnTo>
                  <a:pt x="485" y="161"/>
                </a:lnTo>
                <a:lnTo>
                  <a:pt x="489" y="161"/>
                </a:lnTo>
                <a:lnTo>
                  <a:pt x="494" y="161"/>
                </a:lnTo>
                <a:lnTo>
                  <a:pt x="494" y="161"/>
                </a:lnTo>
                <a:lnTo>
                  <a:pt x="494" y="160"/>
                </a:lnTo>
                <a:lnTo>
                  <a:pt x="494" y="157"/>
                </a:lnTo>
                <a:lnTo>
                  <a:pt x="494" y="157"/>
                </a:lnTo>
                <a:lnTo>
                  <a:pt x="491" y="157"/>
                </a:lnTo>
                <a:lnTo>
                  <a:pt x="489" y="157"/>
                </a:lnTo>
                <a:lnTo>
                  <a:pt x="488" y="157"/>
                </a:lnTo>
                <a:lnTo>
                  <a:pt x="488" y="157"/>
                </a:lnTo>
                <a:lnTo>
                  <a:pt x="485" y="161"/>
                </a:lnTo>
                <a:lnTo>
                  <a:pt x="485" y="161"/>
                </a:lnTo>
                <a:close/>
                <a:moveTo>
                  <a:pt x="637" y="158"/>
                </a:moveTo>
                <a:lnTo>
                  <a:pt x="637" y="158"/>
                </a:lnTo>
                <a:lnTo>
                  <a:pt x="639" y="160"/>
                </a:lnTo>
                <a:lnTo>
                  <a:pt x="642" y="161"/>
                </a:lnTo>
                <a:lnTo>
                  <a:pt x="645" y="161"/>
                </a:lnTo>
                <a:lnTo>
                  <a:pt x="648" y="161"/>
                </a:lnTo>
                <a:lnTo>
                  <a:pt x="648" y="161"/>
                </a:lnTo>
                <a:lnTo>
                  <a:pt x="646" y="160"/>
                </a:lnTo>
                <a:lnTo>
                  <a:pt x="645" y="157"/>
                </a:lnTo>
                <a:lnTo>
                  <a:pt x="645" y="157"/>
                </a:lnTo>
                <a:lnTo>
                  <a:pt x="640" y="157"/>
                </a:lnTo>
                <a:lnTo>
                  <a:pt x="639" y="157"/>
                </a:lnTo>
                <a:lnTo>
                  <a:pt x="637" y="158"/>
                </a:lnTo>
                <a:lnTo>
                  <a:pt x="637" y="158"/>
                </a:lnTo>
                <a:close/>
                <a:moveTo>
                  <a:pt x="759" y="163"/>
                </a:moveTo>
                <a:lnTo>
                  <a:pt x="759" y="163"/>
                </a:lnTo>
                <a:lnTo>
                  <a:pt x="759" y="160"/>
                </a:lnTo>
                <a:lnTo>
                  <a:pt x="758" y="157"/>
                </a:lnTo>
                <a:lnTo>
                  <a:pt x="758" y="157"/>
                </a:lnTo>
                <a:lnTo>
                  <a:pt x="758" y="160"/>
                </a:lnTo>
                <a:lnTo>
                  <a:pt x="759" y="163"/>
                </a:lnTo>
                <a:lnTo>
                  <a:pt x="759" y="163"/>
                </a:lnTo>
                <a:close/>
                <a:moveTo>
                  <a:pt x="323" y="158"/>
                </a:moveTo>
                <a:lnTo>
                  <a:pt x="323" y="158"/>
                </a:lnTo>
                <a:lnTo>
                  <a:pt x="328" y="158"/>
                </a:lnTo>
                <a:lnTo>
                  <a:pt x="334" y="158"/>
                </a:lnTo>
                <a:lnTo>
                  <a:pt x="334" y="158"/>
                </a:lnTo>
                <a:lnTo>
                  <a:pt x="328" y="157"/>
                </a:lnTo>
                <a:lnTo>
                  <a:pt x="325" y="157"/>
                </a:lnTo>
                <a:lnTo>
                  <a:pt x="323" y="158"/>
                </a:lnTo>
                <a:lnTo>
                  <a:pt x="323" y="158"/>
                </a:lnTo>
                <a:close/>
                <a:moveTo>
                  <a:pt x="343" y="158"/>
                </a:moveTo>
                <a:lnTo>
                  <a:pt x="343" y="158"/>
                </a:lnTo>
                <a:lnTo>
                  <a:pt x="346" y="158"/>
                </a:lnTo>
                <a:lnTo>
                  <a:pt x="348" y="158"/>
                </a:lnTo>
                <a:lnTo>
                  <a:pt x="348" y="158"/>
                </a:lnTo>
                <a:lnTo>
                  <a:pt x="348" y="158"/>
                </a:lnTo>
                <a:lnTo>
                  <a:pt x="345" y="157"/>
                </a:lnTo>
                <a:lnTo>
                  <a:pt x="343" y="157"/>
                </a:lnTo>
                <a:lnTo>
                  <a:pt x="343" y="158"/>
                </a:lnTo>
                <a:lnTo>
                  <a:pt x="343" y="158"/>
                </a:lnTo>
                <a:close/>
                <a:moveTo>
                  <a:pt x="473" y="160"/>
                </a:moveTo>
                <a:lnTo>
                  <a:pt x="473" y="160"/>
                </a:lnTo>
                <a:lnTo>
                  <a:pt x="476" y="161"/>
                </a:lnTo>
                <a:lnTo>
                  <a:pt x="480" y="161"/>
                </a:lnTo>
                <a:lnTo>
                  <a:pt x="480" y="161"/>
                </a:lnTo>
                <a:lnTo>
                  <a:pt x="480" y="158"/>
                </a:lnTo>
                <a:lnTo>
                  <a:pt x="480" y="157"/>
                </a:lnTo>
                <a:lnTo>
                  <a:pt x="480" y="157"/>
                </a:lnTo>
                <a:lnTo>
                  <a:pt x="480" y="157"/>
                </a:lnTo>
                <a:lnTo>
                  <a:pt x="476" y="158"/>
                </a:lnTo>
                <a:lnTo>
                  <a:pt x="473" y="158"/>
                </a:lnTo>
                <a:lnTo>
                  <a:pt x="473" y="160"/>
                </a:lnTo>
                <a:lnTo>
                  <a:pt x="473" y="160"/>
                </a:lnTo>
                <a:close/>
                <a:moveTo>
                  <a:pt x="669" y="166"/>
                </a:moveTo>
                <a:lnTo>
                  <a:pt x="669" y="166"/>
                </a:lnTo>
                <a:lnTo>
                  <a:pt x="675" y="164"/>
                </a:lnTo>
                <a:lnTo>
                  <a:pt x="675" y="164"/>
                </a:lnTo>
                <a:lnTo>
                  <a:pt x="675" y="161"/>
                </a:lnTo>
                <a:lnTo>
                  <a:pt x="675" y="158"/>
                </a:lnTo>
                <a:lnTo>
                  <a:pt x="675" y="158"/>
                </a:lnTo>
                <a:lnTo>
                  <a:pt x="669" y="157"/>
                </a:lnTo>
                <a:lnTo>
                  <a:pt x="662" y="157"/>
                </a:lnTo>
                <a:lnTo>
                  <a:pt x="662" y="157"/>
                </a:lnTo>
                <a:lnTo>
                  <a:pt x="663" y="160"/>
                </a:lnTo>
                <a:lnTo>
                  <a:pt x="666" y="161"/>
                </a:lnTo>
                <a:lnTo>
                  <a:pt x="668" y="163"/>
                </a:lnTo>
                <a:lnTo>
                  <a:pt x="669" y="166"/>
                </a:lnTo>
                <a:lnTo>
                  <a:pt x="669" y="166"/>
                </a:lnTo>
                <a:close/>
                <a:moveTo>
                  <a:pt x="224" y="158"/>
                </a:moveTo>
                <a:lnTo>
                  <a:pt x="224" y="158"/>
                </a:lnTo>
                <a:lnTo>
                  <a:pt x="224" y="160"/>
                </a:lnTo>
                <a:lnTo>
                  <a:pt x="226" y="160"/>
                </a:lnTo>
                <a:lnTo>
                  <a:pt x="227" y="158"/>
                </a:lnTo>
                <a:lnTo>
                  <a:pt x="227" y="158"/>
                </a:lnTo>
                <a:lnTo>
                  <a:pt x="226" y="158"/>
                </a:lnTo>
                <a:lnTo>
                  <a:pt x="224" y="158"/>
                </a:lnTo>
                <a:lnTo>
                  <a:pt x="224" y="158"/>
                </a:lnTo>
                <a:close/>
                <a:moveTo>
                  <a:pt x="500" y="160"/>
                </a:moveTo>
                <a:lnTo>
                  <a:pt x="500" y="160"/>
                </a:lnTo>
                <a:lnTo>
                  <a:pt x="503" y="160"/>
                </a:lnTo>
                <a:lnTo>
                  <a:pt x="503" y="160"/>
                </a:lnTo>
                <a:lnTo>
                  <a:pt x="503" y="158"/>
                </a:lnTo>
                <a:lnTo>
                  <a:pt x="503" y="158"/>
                </a:lnTo>
                <a:lnTo>
                  <a:pt x="502" y="158"/>
                </a:lnTo>
                <a:lnTo>
                  <a:pt x="500" y="158"/>
                </a:lnTo>
                <a:lnTo>
                  <a:pt x="500" y="158"/>
                </a:lnTo>
                <a:lnTo>
                  <a:pt x="500" y="160"/>
                </a:lnTo>
                <a:lnTo>
                  <a:pt x="500" y="160"/>
                </a:lnTo>
                <a:close/>
                <a:moveTo>
                  <a:pt x="592" y="160"/>
                </a:moveTo>
                <a:lnTo>
                  <a:pt x="592" y="160"/>
                </a:lnTo>
                <a:lnTo>
                  <a:pt x="595" y="163"/>
                </a:lnTo>
                <a:lnTo>
                  <a:pt x="596" y="166"/>
                </a:lnTo>
                <a:lnTo>
                  <a:pt x="599" y="169"/>
                </a:lnTo>
                <a:lnTo>
                  <a:pt x="602" y="170"/>
                </a:lnTo>
                <a:lnTo>
                  <a:pt x="602" y="170"/>
                </a:lnTo>
                <a:lnTo>
                  <a:pt x="604" y="164"/>
                </a:lnTo>
                <a:lnTo>
                  <a:pt x="604" y="161"/>
                </a:lnTo>
                <a:lnTo>
                  <a:pt x="604" y="158"/>
                </a:lnTo>
                <a:lnTo>
                  <a:pt x="604" y="158"/>
                </a:lnTo>
                <a:lnTo>
                  <a:pt x="601" y="160"/>
                </a:lnTo>
                <a:lnTo>
                  <a:pt x="598" y="160"/>
                </a:lnTo>
                <a:lnTo>
                  <a:pt x="595" y="158"/>
                </a:lnTo>
                <a:lnTo>
                  <a:pt x="592" y="160"/>
                </a:lnTo>
                <a:lnTo>
                  <a:pt x="592" y="160"/>
                </a:lnTo>
                <a:close/>
                <a:moveTo>
                  <a:pt x="78" y="164"/>
                </a:moveTo>
                <a:lnTo>
                  <a:pt x="78" y="164"/>
                </a:lnTo>
                <a:lnTo>
                  <a:pt x="79" y="164"/>
                </a:lnTo>
                <a:lnTo>
                  <a:pt x="79" y="163"/>
                </a:lnTo>
                <a:lnTo>
                  <a:pt x="79" y="158"/>
                </a:lnTo>
                <a:lnTo>
                  <a:pt x="79" y="158"/>
                </a:lnTo>
                <a:lnTo>
                  <a:pt x="78" y="161"/>
                </a:lnTo>
                <a:lnTo>
                  <a:pt x="78" y="163"/>
                </a:lnTo>
                <a:lnTo>
                  <a:pt x="78" y="164"/>
                </a:lnTo>
                <a:lnTo>
                  <a:pt x="78" y="164"/>
                </a:lnTo>
                <a:close/>
                <a:moveTo>
                  <a:pt x="614" y="169"/>
                </a:moveTo>
                <a:lnTo>
                  <a:pt x="614" y="169"/>
                </a:lnTo>
                <a:lnTo>
                  <a:pt x="614" y="163"/>
                </a:lnTo>
                <a:lnTo>
                  <a:pt x="614" y="161"/>
                </a:lnTo>
                <a:lnTo>
                  <a:pt x="611" y="160"/>
                </a:lnTo>
                <a:lnTo>
                  <a:pt x="611" y="160"/>
                </a:lnTo>
                <a:lnTo>
                  <a:pt x="613" y="166"/>
                </a:lnTo>
                <a:lnTo>
                  <a:pt x="613" y="167"/>
                </a:lnTo>
                <a:lnTo>
                  <a:pt x="614" y="169"/>
                </a:lnTo>
                <a:lnTo>
                  <a:pt x="614" y="169"/>
                </a:lnTo>
                <a:close/>
                <a:moveTo>
                  <a:pt x="744" y="166"/>
                </a:moveTo>
                <a:lnTo>
                  <a:pt x="744" y="166"/>
                </a:lnTo>
                <a:lnTo>
                  <a:pt x="747" y="167"/>
                </a:lnTo>
                <a:lnTo>
                  <a:pt x="749" y="167"/>
                </a:lnTo>
                <a:lnTo>
                  <a:pt x="749" y="167"/>
                </a:lnTo>
                <a:lnTo>
                  <a:pt x="749" y="167"/>
                </a:lnTo>
                <a:lnTo>
                  <a:pt x="744" y="160"/>
                </a:lnTo>
                <a:lnTo>
                  <a:pt x="744" y="160"/>
                </a:lnTo>
                <a:lnTo>
                  <a:pt x="744" y="166"/>
                </a:lnTo>
                <a:lnTo>
                  <a:pt x="744" y="166"/>
                </a:lnTo>
                <a:close/>
                <a:moveTo>
                  <a:pt x="64" y="166"/>
                </a:moveTo>
                <a:lnTo>
                  <a:pt x="64" y="166"/>
                </a:lnTo>
                <a:lnTo>
                  <a:pt x="67" y="164"/>
                </a:lnTo>
                <a:lnTo>
                  <a:pt x="69" y="161"/>
                </a:lnTo>
                <a:lnTo>
                  <a:pt x="69" y="161"/>
                </a:lnTo>
                <a:lnTo>
                  <a:pt x="67" y="161"/>
                </a:lnTo>
                <a:lnTo>
                  <a:pt x="67" y="160"/>
                </a:lnTo>
                <a:lnTo>
                  <a:pt x="67" y="160"/>
                </a:lnTo>
                <a:lnTo>
                  <a:pt x="64" y="166"/>
                </a:lnTo>
                <a:lnTo>
                  <a:pt x="64" y="166"/>
                </a:lnTo>
                <a:close/>
                <a:moveTo>
                  <a:pt x="559" y="166"/>
                </a:moveTo>
                <a:lnTo>
                  <a:pt x="559" y="166"/>
                </a:lnTo>
                <a:lnTo>
                  <a:pt x="559" y="161"/>
                </a:lnTo>
                <a:lnTo>
                  <a:pt x="559" y="161"/>
                </a:lnTo>
                <a:lnTo>
                  <a:pt x="555" y="161"/>
                </a:lnTo>
                <a:lnTo>
                  <a:pt x="550" y="163"/>
                </a:lnTo>
                <a:lnTo>
                  <a:pt x="550" y="163"/>
                </a:lnTo>
                <a:lnTo>
                  <a:pt x="555" y="164"/>
                </a:lnTo>
                <a:lnTo>
                  <a:pt x="559" y="166"/>
                </a:lnTo>
                <a:lnTo>
                  <a:pt x="559" y="166"/>
                </a:lnTo>
                <a:close/>
                <a:moveTo>
                  <a:pt x="563" y="167"/>
                </a:moveTo>
                <a:lnTo>
                  <a:pt x="563" y="167"/>
                </a:lnTo>
                <a:lnTo>
                  <a:pt x="572" y="167"/>
                </a:lnTo>
                <a:lnTo>
                  <a:pt x="572" y="167"/>
                </a:lnTo>
                <a:lnTo>
                  <a:pt x="570" y="164"/>
                </a:lnTo>
                <a:lnTo>
                  <a:pt x="570" y="161"/>
                </a:lnTo>
                <a:lnTo>
                  <a:pt x="570" y="161"/>
                </a:lnTo>
                <a:lnTo>
                  <a:pt x="566" y="161"/>
                </a:lnTo>
                <a:lnTo>
                  <a:pt x="566" y="161"/>
                </a:lnTo>
                <a:lnTo>
                  <a:pt x="564" y="164"/>
                </a:lnTo>
                <a:lnTo>
                  <a:pt x="563" y="167"/>
                </a:lnTo>
                <a:lnTo>
                  <a:pt x="563" y="167"/>
                </a:lnTo>
                <a:close/>
                <a:moveTo>
                  <a:pt x="619" y="169"/>
                </a:moveTo>
                <a:lnTo>
                  <a:pt x="619" y="169"/>
                </a:lnTo>
                <a:lnTo>
                  <a:pt x="622" y="169"/>
                </a:lnTo>
                <a:lnTo>
                  <a:pt x="627" y="169"/>
                </a:lnTo>
                <a:lnTo>
                  <a:pt x="627" y="169"/>
                </a:lnTo>
                <a:lnTo>
                  <a:pt x="627" y="166"/>
                </a:lnTo>
                <a:lnTo>
                  <a:pt x="627" y="163"/>
                </a:lnTo>
                <a:lnTo>
                  <a:pt x="627" y="163"/>
                </a:lnTo>
                <a:lnTo>
                  <a:pt x="619" y="161"/>
                </a:lnTo>
                <a:lnTo>
                  <a:pt x="619" y="161"/>
                </a:lnTo>
                <a:lnTo>
                  <a:pt x="619" y="164"/>
                </a:lnTo>
                <a:lnTo>
                  <a:pt x="619" y="169"/>
                </a:lnTo>
                <a:lnTo>
                  <a:pt x="619" y="169"/>
                </a:lnTo>
                <a:close/>
                <a:moveTo>
                  <a:pt x="303" y="166"/>
                </a:moveTo>
                <a:lnTo>
                  <a:pt x="303" y="166"/>
                </a:lnTo>
                <a:lnTo>
                  <a:pt x="303" y="167"/>
                </a:lnTo>
                <a:lnTo>
                  <a:pt x="305" y="169"/>
                </a:lnTo>
                <a:lnTo>
                  <a:pt x="305" y="169"/>
                </a:lnTo>
                <a:lnTo>
                  <a:pt x="309" y="169"/>
                </a:lnTo>
                <a:lnTo>
                  <a:pt x="314" y="169"/>
                </a:lnTo>
                <a:lnTo>
                  <a:pt x="314" y="169"/>
                </a:lnTo>
                <a:lnTo>
                  <a:pt x="314" y="166"/>
                </a:lnTo>
                <a:lnTo>
                  <a:pt x="311" y="164"/>
                </a:lnTo>
                <a:lnTo>
                  <a:pt x="309" y="164"/>
                </a:lnTo>
                <a:lnTo>
                  <a:pt x="306" y="163"/>
                </a:lnTo>
                <a:lnTo>
                  <a:pt x="306" y="163"/>
                </a:lnTo>
                <a:lnTo>
                  <a:pt x="306" y="164"/>
                </a:lnTo>
                <a:lnTo>
                  <a:pt x="306" y="164"/>
                </a:lnTo>
                <a:lnTo>
                  <a:pt x="305" y="164"/>
                </a:lnTo>
                <a:lnTo>
                  <a:pt x="303" y="166"/>
                </a:lnTo>
                <a:lnTo>
                  <a:pt x="303" y="166"/>
                </a:lnTo>
                <a:close/>
                <a:moveTo>
                  <a:pt x="320" y="169"/>
                </a:moveTo>
                <a:lnTo>
                  <a:pt x="320" y="169"/>
                </a:lnTo>
                <a:lnTo>
                  <a:pt x="326" y="167"/>
                </a:lnTo>
                <a:lnTo>
                  <a:pt x="334" y="166"/>
                </a:lnTo>
                <a:lnTo>
                  <a:pt x="334" y="166"/>
                </a:lnTo>
                <a:lnTo>
                  <a:pt x="329" y="164"/>
                </a:lnTo>
                <a:lnTo>
                  <a:pt x="325" y="163"/>
                </a:lnTo>
                <a:lnTo>
                  <a:pt x="322" y="164"/>
                </a:lnTo>
                <a:lnTo>
                  <a:pt x="320" y="166"/>
                </a:lnTo>
                <a:lnTo>
                  <a:pt x="320" y="169"/>
                </a:lnTo>
                <a:lnTo>
                  <a:pt x="320" y="169"/>
                </a:lnTo>
                <a:close/>
                <a:moveTo>
                  <a:pt x="524" y="166"/>
                </a:moveTo>
                <a:lnTo>
                  <a:pt x="524" y="166"/>
                </a:lnTo>
                <a:lnTo>
                  <a:pt x="527" y="166"/>
                </a:lnTo>
                <a:lnTo>
                  <a:pt x="531" y="166"/>
                </a:lnTo>
                <a:lnTo>
                  <a:pt x="531" y="166"/>
                </a:lnTo>
                <a:lnTo>
                  <a:pt x="527" y="164"/>
                </a:lnTo>
                <a:lnTo>
                  <a:pt x="526" y="164"/>
                </a:lnTo>
                <a:lnTo>
                  <a:pt x="524" y="166"/>
                </a:lnTo>
                <a:lnTo>
                  <a:pt x="524" y="166"/>
                </a:lnTo>
                <a:close/>
                <a:moveTo>
                  <a:pt x="631" y="167"/>
                </a:moveTo>
                <a:lnTo>
                  <a:pt x="631" y="167"/>
                </a:lnTo>
                <a:lnTo>
                  <a:pt x="636" y="167"/>
                </a:lnTo>
                <a:lnTo>
                  <a:pt x="636" y="167"/>
                </a:lnTo>
                <a:lnTo>
                  <a:pt x="634" y="166"/>
                </a:lnTo>
                <a:lnTo>
                  <a:pt x="633" y="164"/>
                </a:lnTo>
                <a:lnTo>
                  <a:pt x="631" y="164"/>
                </a:lnTo>
                <a:lnTo>
                  <a:pt x="631" y="164"/>
                </a:lnTo>
                <a:lnTo>
                  <a:pt x="631" y="166"/>
                </a:lnTo>
                <a:lnTo>
                  <a:pt x="631" y="167"/>
                </a:lnTo>
                <a:lnTo>
                  <a:pt x="631" y="167"/>
                </a:lnTo>
                <a:close/>
                <a:moveTo>
                  <a:pt x="146" y="170"/>
                </a:moveTo>
                <a:lnTo>
                  <a:pt x="146" y="170"/>
                </a:lnTo>
                <a:lnTo>
                  <a:pt x="149" y="169"/>
                </a:lnTo>
                <a:lnTo>
                  <a:pt x="149" y="167"/>
                </a:lnTo>
                <a:lnTo>
                  <a:pt x="149" y="166"/>
                </a:lnTo>
                <a:lnTo>
                  <a:pt x="148" y="164"/>
                </a:lnTo>
                <a:lnTo>
                  <a:pt x="148" y="164"/>
                </a:lnTo>
                <a:lnTo>
                  <a:pt x="148" y="167"/>
                </a:lnTo>
                <a:lnTo>
                  <a:pt x="146" y="170"/>
                </a:lnTo>
                <a:lnTo>
                  <a:pt x="146" y="170"/>
                </a:lnTo>
                <a:close/>
                <a:moveTo>
                  <a:pt x="250" y="170"/>
                </a:moveTo>
                <a:lnTo>
                  <a:pt x="250" y="170"/>
                </a:lnTo>
                <a:lnTo>
                  <a:pt x="261" y="172"/>
                </a:lnTo>
                <a:lnTo>
                  <a:pt x="261" y="172"/>
                </a:lnTo>
                <a:lnTo>
                  <a:pt x="262" y="170"/>
                </a:lnTo>
                <a:lnTo>
                  <a:pt x="262" y="167"/>
                </a:lnTo>
                <a:lnTo>
                  <a:pt x="262" y="167"/>
                </a:lnTo>
                <a:lnTo>
                  <a:pt x="258" y="166"/>
                </a:lnTo>
                <a:lnTo>
                  <a:pt x="255" y="166"/>
                </a:lnTo>
                <a:lnTo>
                  <a:pt x="252" y="167"/>
                </a:lnTo>
                <a:lnTo>
                  <a:pt x="250" y="170"/>
                </a:lnTo>
                <a:lnTo>
                  <a:pt x="250" y="170"/>
                </a:lnTo>
                <a:close/>
                <a:moveTo>
                  <a:pt x="393" y="166"/>
                </a:moveTo>
                <a:lnTo>
                  <a:pt x="393" y="166"/>
                </a:lnTo>
                <a:lnTo>
                  <a:pt x="398" y="166"/>
                </a:lnTo>
                <a:lnTo>
                  <a:pt x="399" y="166"/>
                </a:lnTo>
                <a:lnTo>
                  <a:pt x="401" y="166"/>
                </a:lnTo>
                <a:lnTo>
                  <a:pt x="401" y="166"/>
                </a:lnTo>
                <a:lnTo>
                  <a:pt x="396" y="164"/>
                </a:lnTo>
                <a:lnTo>
                  <a:pt x="395" y="164"/>
                </a:lnTo>
                <a:lnTo>
                  <a:pt x="393" y="166"/>
                </a:lnTo>
                <a:lnTo>
                  <a:pt x="393" y="166"/>
                </a:lnTo>
                <a:close/>
                <a:moveTo>
                  <a:pt x="707" y="170"/>
                </a:moveTo>
                <a:lnTo>
                  <a:pt x="707" y="170"/>
                </a:lnTo>
                <a:lnTo>
                  <a:pt x="707" y="169"/>
                </a:lnTo>
                <a:lnTo>
                  <a:pt x="706" y="167"/>
                </a:lnTo>
                <a:lnTo>
                  <a:pt x="706" y="166"/>
                </a:lnTo>
                <a:lnTo>
                  <a:pt x="704" y="164"/>
                </a:lnTo>
                <a:lnTo>
                  <a:pt x="704" y="164"/>
                </a:lnTo>
                <a:lnTo>
                  <a:pt x="704" y="167"/>
                </a:lnTo>
                <a:lnTo>
                  <a:pt x="704" y="170"/>
                </a:lnTo>
                <a:lnTo>
                  <a:pt x="706" y="170"/>
                </a:lnTo>
                <a:lnTo>
                  <a:pt x="707" y="170"/>
                </a:lnTo>
                <a:lnTo>
                  <a:pt x="707" y="170"/>
                </a:lnTo>
                <a:close/>
                <a:moveTo>
                  <a:pt x="197" y="167"/>
                </a:moveTo>
                <a:lnTo>
                  <a:pt x="197" y="167"/>
                </a:lnTo>
                <a:lnTo>
                  <a:pt x="201" y="167"/>
                </a:lnTo>
                <a:lnTo>
                  <a:pt x="204" y="166"/>
                </a:lnTo>
                <a:lnTo>
                  <a:pt x="204" y="166"/>
                </a:lnTo>
                <a:lnTo>
                  <a:pt x="200" y="166"/>
                </a:lnTo>
                <a:lnTo>
                  <a:pt x="198" y="166"/>
                </a:lnTo>
                <a:lnTo>
                  <a:pt x="197" y="167"/>
                </a:lnTo>
                <a:lnTo>
                  <a:pt x="197" y="167"/>
                </a:lnTo>
                <a:close/>
                <a:moveTo>
                  <a:pt x="282" y="170"/>
                </a:moveTo>
                <a:lnTo>
                  <a:pt x="282" y="170"/>
                </a:lnTo>
                <a:lnTo>
                  <a:pt x="290" y="170"/>
                </a:lnTo>
                <a:lnTo>
                  <a:pt x="299" y="169"/>
                </a:lnTo>
                <a:lnTo>
                  <a:pt x="299" y="169"/>
                </a:lnTo>
                <a:lnTo>
                  <a:pt x="299" y="166"/>
                </a:lnTo>
                <a:lnTo>
                  <a:pt x="299" y="166"/>
                </a:lnTo>
                <a:lnTo>
                  <a:pt x="288" y="166"/>
                </a:lnTo>
                <a:lnTo>
                  <a:pt x="285" y="167"/>
                </a:lnTo>
                <a:lnTo>
                  <a:pt x="282" y="170"/>
                </a:lnTo>
                <a:lnTo>
                  <a:pt x="282" y="170"/>
                </a:lnTo>
                <a:close/>
                <a:moveTo>
                  <a:pt x="579" y="170"/>
                </a:moveTo>
                <a:lnTo>
                  <a:pt x="579" y="170"/>
                </a:lnTo>
                <a:lnTo>
                  <a:pt x="582" y="170"/>
                </a:lnTo>
                <a:lnTo>
                  <a:pt x="582" y="170"/>
                </a:lnTo>
                <a:lnTo>
                  <a:pt x="582" y="169"/>
                </a:lnTo>
                <a:lnTo>
                  <a:pt x="582" y="167"/>
                </a:lnTo>
                <a:lnTo>
                  <a:pt x="579" y="166"/>
                </a:lnTo>
                <a:lnTo>
                  <a:pt x="579" y="166"/>
                </a:lnTo>
                <a:lnTo>
                  <a:pt x="579" y="169"/>
                </a:lnTo>
                <a:lnTo>
                  <a:pt x="579" y="170"/>
                </a:lnTo>
                <a:lnTo>
                  <a:pt x="579" y="170"/>
                </a:lnTo>
                <a:close/>
                <a:moveTo>
                  <a:pt x="267" y="167"/>
                </a:moveTo>
                <a:lnTo>
                  <a:pt x="267" y="167"/>
                </a:lnTo>
                <a:lnTo>
                  <a:pt x="268" y="169"/>
                </a:lnTo>
                <a:lnTo>
                  <a:pt x="270" y="169"/>
                </a:lnTo>
                <a:lnTo>
                  <a:pt x="271" y="167"/>
                </a:lnTo>
                <a:lnTo>
                  <a:pt x="273" y="166"/>
                </a:lnTo>
                <a:lnTo>
                  <a:pt x="273" y="166"/>
                </a:lnTo>
                <a:lnTo>
                  <a:pt x="267" y="167"/>
                </a:lnTo>
                <a:lnTo>
                  <a:pt x="267" y="167"/>
                </a:lnTo>
                <a:close/>
                <a:moveTo>
                  <a:pt x="473" y="167"/>
                </a:moveTo>
                <a:lnTo>
                  <a:pt x="473" y="167"/>
                </a:lnTo>
                <a:lnTo>
                  <a:pt x="473" y="178"/>
                </a:lnTo>
                <a:lnTo>
                  <a:pt x="473" y="178"/>
                </a:lnTo>
                <a:lnTo>
                  <a:pt x="476" y="180"/>
                </a:lnTo>
                <a:lnTo>
                  <a:pt x="480" y="180"/>
                </a:lnTo>
                <a:lnTo>
                  <a:pt x="480" y="180"/>
                </a:lnTo>
                <a:lnTo>
                  <a:pt x="480" y="167"/>
                </a:lnTo>
                <a:lnTo>
                  <a:pt x="480" y="167"/>
                </a:lnTo>
                <a:lnTo>
                  <a:pt x="476" y="166"/>
                </a:lnTo>
                <a:lnTo>
                  <a:pt x="473" y="167"/>
                </a:lnTo>
                <a:lnTo>
                  <a:pt x="473" y="167"/>
                </a:lnTo>
                <a:close/>
                <a:moveTo>
                  <a:pt x="486" y="180"/>
                </a:moveTo>
                <a:lnTo>
                  <a:pt x="486" y="180"/>
                </a:lnTo>
                <a:lnTo>
                  <a:pt x="488" y="178"/>
                </a:lnTo>
                <a:lnTo>
                  <a:pt x="491" y="178"/>
                </a:lnTo>
                <a:lnTo>
                  <a:pt x="495" y="178"/>
                </a:lnTo>
                <a:lnTo>
                  <a:pt x="495" y="178"/>
                </a:lnTo>
                <a:lnTo>
                  <a:pt x="495" y="167"/>
                </a:lnTo>
                <a:lnTo>
                  <a:pt x="495" y="167"/>
                </a:lnTo>
                <a:lnTo>
                  <a:pt x="491" y="166"/>
                </a:lnTo>
                <a:lnTo>
                  <a:pt x="485" y="166"/>
                </a:lnTo>
                <a:lnTo>
                  <a:pt x="485" y="166"/>
                </a:lnTo>
                <a:lnTo>
                  <a:pt x="485" y="173"/>
                </a:lnTo>
                <a:lnTo>
                  <a:pt x="485" y="176"/>
                </a:lnTo>
                <a:lnTo>
                  <a:pt x="486" y="180"/>
                </a:lnTo>
                <a:lnTo>
                  <a:pt x="486" y="180"/>
                </a:lnTo>
                <a:close/>
                <a:moveTo>
                  <a:pt x="459" y="167"/>
                </a:moveTo>
                <a:lnTo>
                  <a:pt x="459" y="167"/>
                </a:lnTo>
                <a:lnTo>
                  <a:pt x="459" y="175"/>
                </a:lnTo>
                <a:lnTo>
                  <a:pt x="459" y="175"/>
                </a:lnTo>
                <a:lnTo>
                  <a:pt x="463" y="176"/>
                </a:lnTo>
                <a:lnTo>
                  <a:pt x="468" y="178"/>
                </a:lnTo>
                <a:lnTo>
                  <a:pt x="468" y="178"/>
                </a:lnTo>
                <a:lnTo>
                  <a:pt x="468" y="172"/>
                </a:lnTo>
                <a:lnTo>
                  <a:pt x="468" y="169"/>
                </a:lnTo>
                <a:lnTo>
                  <a:pt x="466" y="167"/>
                </a:lnTo>
                <a:lnTo>
                  <a:pt x="466" y="167"/>
                </a:lnTo>
                <a:lnTo>
                  <a:pt x="463" y="167"/>
                </a:lnTo>
                <a:lnTo>
                  <a:pt x="459" y="167"/>
                </a:lnTo>
                <a:lnTo>
                  <a:pt x="459" y="167"/>
                </a:lnTo>
                <a:close/>
                <a:moveTo>
                  <a:pt x="500" y="176"/>
                </a:moveTo>
                <a:lnTo>
                  <a:pt x="500" y="176"/>
                </a:lnTo>
                <a:lnTo>
                  <a:pt x="502" y="175"/>
                </a:lnTo>
                <a:lnTo>
                  <a:pt x="502" y="172"/>
                </a:lnTo>
                <a:lnTo>
                  <a:pt x="502" y="167"/>
                </a:lnTo>
                <a:lnTo>
                  <a:pt x="502" y="167"/>
                </a:lnTo>
                <a:lnTo>
                  <a:pt x="500" y="167"/>
                </a:lnTo>
                <a:lnTo>
                  <a:pt x="500" y="167"/>
                </a:lnTo>
                <a:lnTo>
                  <a:pt x="500" y="172"/>
                </a:lnTo>
                <a:lnTo>
                  <a:pt x="500" y="176"/>
                </a:lnTo>
                <a:lnTo>
                  <a:pt x="500" y="176"/>
                </a:lnTo>
                <a:close/>
                <a:moveTo>
                  <a:pt x="187" y="169"/>
                </a:moveTo>
                <a:lnTo>
                  <a:pt x="187" y="169"/>
                </a:lnTo>
                <a:lnTo>
                  <a:pt x="189" y="169"/>
                </a:lnTo>
                <a:lnTo>
                  <a:pt x="191" y="169"/>
                </a:lnTo>
                <a:lnTo>
                  <a:pt x="191" y="167"/>
                </a:lnTo>
                <a:lnTo>
                  <a:pt x="191" y="167"/>
                </a:lnTo>
                <a:lnTo>
                  <a:pt x="189" y="167"/>
                </a:lnTo>
                <a:lnTo>
                  <a:pt x="187" y="169"/>
                </a:lnTo>
                <a:lnTo>
                  <a:pt x="187" y="169"/>
                </a:lnTo>
                <a:close/>
                <a:moveTo>
                  <a:pt x="681" y="173"/>
                </a:moveTo>
                <a:lnTo>
                  <a:pt x="681" y="173"/>
                </a:lnTo>
                <a:lnTo>
                  <a:pt x="683" y="173"/>
                </a:lnTo>
                <a:lnTo>
                  <a:pt x="685" y="175"/>
                </a:lnTo>
                <a:lnTo>
                  <a:pt x="685" y="175"/>
                </a:lnTo>
                <a:lnTo>
                  <a:pt x="685" y="170"/>
                </a:lnTo>
                <a:lnTo>
                  <a:pt x="683" y="169"/>
                </a:lnTo>
                <a:lnTo>
                  <a:pt x="681" y="167"/>
                </a:lnTo>
                <a:lnTo>
                  <a:pt x="681" y="167"/>
                </a:lnTo>
                <a:lnTo>
                  <a:pt x="681" y="170"/>
                </a:lnTo>
                <a:lnTo>
                  <a:pt x="681" y="173"/>
                </a:lnTo>
                <a:lnTo>
                  <a:pt x="681" y="173"/>
                </a:lnTo>
                <a:close/>
                <a:moveTo>
                  <a:pt x="441" y="169"/>
                </a:moveTo>
                <a:lnTo>
                  <a:pt x="441" y="169"/>
                </a:lnTo>
                <a:lnTo>
                  <a:pt x="445" y="170"/>
                </a:lnTo>
                <a:lnTo>
                  <a:pt x="450" y="172"/>
                </a:lnTo>
                <a:lnTo>
                  <a:pt x="450" y="172"/>
                </a:lnTo>
                <a:lnTo>
                  <a:pt x="448" y="169"/>
                </a:lnTo>
                <a:lnTo>
                  <a:pt x="445" y="169"/>
                </a:lnTo>
                <a:lnTo>
                  <a:pt x="441" y="169"/>
                </a:lnTo>
                <a:lnTo>
                  <a:pt x="441" y="169"/>
                </a:lnTo>
                <a:close/>
                <a:moveTo>
                  <a:pt x="506" y="173"/>
                </a:moveTo>
                <a:lnTo>
                  <a:pt x="506" y="173"/>
                </a:lnTo>
                <a:lnTo>
                  <a:pt x="512" y="172"/>
                </a:lnTo>
                <a:lnTo>
                  <a:pt x="514" y="170"/>
                </a:lnTo>
                <a:lnTo>
                  <a:pt x="515" y="169"/>
                </a:lnTo>
                <a:lnTo>
                  <a:pt x="515" y="169"/>
                </a:lnTo>
                <a:lnTo>
                  <a:pt x="512" y="167"/>
                </a:lnTo>
                <a:lnTo>
                  <a:pt x="509" y="169"/>
                </a:lnTo>
                <a:lnTo>
                  <a:pt x="506" y="170"/>
                </a:lnTo>
                <a:lnTo>
                  <a:pt x="506" y="173"/>
                </a:lnTo>
                <a:lnTo>
                  <a:pt x="506" y="173"/>
                </a:lnTo>
                <a:close/>
                <a:moveTo>
                  <a:pt x="168" y="172"/>
                </a:moveTo>
                <a:lnTo>
                  <a:pt x="168" y="172"/>
                </a:lnTo>
                <a:lnTo>
                  <a:pt x="175" y="172"/>
                </a:lnTo>
                <a:lnTo>
                  <a:pt x="178" y="170"/>
                </a:lnTo>
                <a:lnTo>
                  <a:pt x="181" y="169"/>
                </a:lnTo>
                <a:lnTo>
                  <a:pt x="181" y="169"/>
                </a:lnTo>
                <a:lnTo>
                  <a:pt x="174" y="170"/>
                </a:lnTo>
                <a:lnTo>
                  <a:pt x="171" y="170"/>
                </a:lnTo>
                <a:lnTo>
                  <a:pt x="168" y="172"/>
                </a:lnTo>
                <a:lnTo>
                  <a:pt x="168" y="172"/>
                </a:lnTo>
                <a:close/>
                <a:moveTo>
                  <a:pt x="413" y="172"/>
                </a:moveTo>
                <a:lnTo>
                  <a:pt x="413" y="172"/>
                </a:lnTo>
                <a:lnTo>
                  <a:pt x="415" y="170"/>
                </a:lnTo>
                <a:lnTo>
                  <a:pt x="416" y="170"/>
                </a:lnTo>
                <a:lnTo>
                  <a:pt x="419" y="170"/>
                </a:lnTo>
                <a:lnTo>
                  <a:pt x="419" y="169"/>
                </a:lnTo>
                <a:lnTo>
                  <a:pt x="419" y="169"/>
                </a:lnTo>
                <a:lnTo>
                  <a:pt x="418" y="170"/>
                </a:lnTo>
                <a:lnTo>
                  <a:pt x="416" y="170"/>
                </a:lnTo>
                <a:lnTo>
                  <a:pt x="415" y="170"/>
                </a:lnTo>
                <a:lnTo>
                  <a:pt x="413" y="172"/>
                </a:lnTo>
                <a:lnTo>
                  <a:pt x="413" y="172"/>
                </a:lnTo>
                <a:close/>
                <a:moveTo>
                  <a:pt x="24" y="187"/>
                </a:moveTo>
                <a:lnTo>
                  <a:pt x="24" y="187"/>
                </a:lnTo>
                <a:lnTo>
                  <a:pt x="26" y="189"/>
                </a:lnTo>
                <a:lnTo>
                  <a:pt x="27" y="192"/>
                </a:lnTo>
                <a:lnTo>
                  <a:pt x="27" y="192"/>
                </a:lnTo>
                <a:lnTo>
                  <a:pt x="30" y="187"/>
                </a:lnTo>
                <a:lnTo>
                  <a:pt x="35" y="181"/>
                </a:lnTo>
                <a:lnTo>
                  <a:pt x="37" y="178"/>
                </a:lnTo>
                <a:lnTo>
                  <a:pt x="37" y="175"/>
                </a:lnTo>
                <a:lnTo>
                  <a:pt x="35" y="173"/>
                </a:lnTo>
                <a:lnTo>
                  <a:pt x="32" y="170"/>
                </a:lnTo>
                <a:lnTo>
                  <a:pt x="32" y="170"/>
                </a:lnTo>
                <a:lnTo>
                  <a:pt x="27" y="178"/>
                </a:lnTo>
                <a:lnTo>
                  <a:pt x="24" y="187"/>
                </a:lnTo>
                <a:lnTo>
                  <a:pt x="24" y="187"/>
                </a:lnTo>
                <a:close/>
                <a:moveTo>
                  <a:pt x="427" y="175"/>
                </a:moveTo>
                <a:lnTo>
                  <a:pt x="427" y="175"/>
                </a:lnTo>
                <a:lnTo>
                  <a:pt x="433" y="175"/>
                </a:lnTo>
                <a:lnTo>
                  <a:pt x="434" y="175"/>
                </a:lnTo>
                <a:lnTo>
                  <a:pt x="436" y="172"/>
                </a:lnTo>
                <a:lnTo>
                  <a:pt x="436" y="172"/>
                </a:lnTo>
                <a:lnTo>
                  <a:pt x="431" y="170"/>
                </a:lnTo>
                <a:lnTo>
                  <a:pt x="428" y="170"/>
                </a:lnTo>
                <a:lnTo>
                  <a:pt x="428" y="170"/>
                </a:lnTo>
                <a:lnTo>
                  <a:pt x="427" y="172"/>
                </a:lnTo>
                <a:lnTo>
                  <a:pt x="427" y="175"/>
                </a:lnTo>
                <a:lnTo>
                  <a:pt x="427" y="175"/>
                </a:lnTo>
                <a:close/>
                <a:moveTo>
                  <a:pt x="527" y="176"/>
                </a:moveTo>
                <a:lnTo>
                  <a:pt x="527" y="176"/>
                </a:lnTo>
                <a:lnTo>
                  <a:pt x="529" y="175"/>
                </a:lnTo>
                <a:lnTo>
                  <a:pt x="529" y="170"/>
                </a:lnTo>
                <a:lnTo>
                  <a:pt x="529" y="170"/>
                </a:lnTo>
                <a:lnTo>
                  <a:pt x="527" y="170"/>
                </a:lnTo>
                <a:lnTo>
                  <a:pt x="526" y="170"/>
                </a:lnTo>
                <a:lnTo>
                  <a:pt x="526" y="170"/>
                </a:lnTo>
                <a:lnTo>
                  <a:pt x="526" y="173"/>
                </a:lnTo>
                <a:lnTo>
                  <a:pt x="526" y="175"/>
                </a:lnTo>
                <a:lnTo>
                  <a:pt x="527" y="176"/>
                </a:lnTo>
                <a:lnTo>
                  <a:pt x="527" y="176"/>
                </a:lnTo>
                <a:close/>
                <a:moveTo>
                  <a:pt x="569" y="173"/>
                </a:moveTo>
                <a:lnTo>
                  <a:pt x="569" y="173"/>
                </a:lnTo>
                <a:lnTo>
                  <a:pt x="567" y="172"/>
                </a:lnTo>
                <a:lnTo>
                  <a:pt x="566" y="170"/>
                </a:lnTo>
                <a:lnTo>
                  <a:pt x="564" y="170"/>
                </a:lnTo>
                <a:lnTo>
                  <a:pt x="563" y="170"/>
                </a:lnTo>
                <a:lnTo>
                  <a:pt x="563" y="170"/>
                </a:lnTo>
                <a:lnTo>
                  <a:pt x="563" y="172"/>
                </a:lnTo>
                <a:lnTo>
                  <a:pt x="564" y="173"/>
                </a:lnTo>
                <a:lnTo>
                  <a:pt x="569" y="173"/>
                </a:lnTo>
                <a:lnTo>
                  <a:pt x="569" y="173"/>
                </a:lnTo>
                <a:close/>
                <a:moveTo>
                  <a:pt x="72" y="178"/>
                </a:moveTo>
                <a:lnTo>
                  <a:pt x="72" y="178"/>
                </a:lnTo>
                <a:lnTo>
                  <a:pt x="73" y="178"/>
                </a:lnTo>
                <a:lnTo>
                  <a:pt x="75" y="176"/>
                </a:lnTo>
                <a:lnTo>
                  <a:pt x="75" y="176"/>
                </a:lnTo>
                <a:lnTo>
                  <a:pt x="75" y="172"/>
                </a:lnTo>
                <a:lnTo>
                  <a:pt x="73" y="172"/>
                </a:lnTo>
                <a:lnTo>
                  <a:pt x="73" y="172"/>
                </a:lnTo>
                <a:lnTo>
                  <a:pt x="73" y="172"/>
                </a:lnTo>
                <a:lnTo>
                  <a:pt x="73" y="175"/>
                </a:lnTo>
                <a:lnTo>
                  <a:pt x="72" y="178"/>
                </a:lnTo>
                <a:lnTo>
                  <a:pt x="72" y="178"/>
                </a:lnTo>
                <a:close/>
                <a:moveTo>
                  <a:pt x="154" y="175"/>
                </a:moveTo>
                <a:lnTo>
                  <a:pt x="154" y="175"/>
                </a:lnTo>
                <a:lnTo>
                  <a:pt x="159" y="173"/>
                </a:lnTo>
                <a:lnTo>
                  <a:pt x="160" y="173"/>
                </a:lnTo>
                <a:lnTo>
                  <a:pt x="163" y="172"/>
                </a:lnTo>
                <a:lnTo>
                  <a:pt x="163" y="172"/>
                </a:lnTo>
                <a:lnTo>
                  <a:pt x="159" y="172"/>
                </a:lnTo>
                <a:lnTo>
                  <a:pt x="155" y="173"/>
                </a:lnTo>
                <a:lnTo>
                  <a:pt x="154" y="175"/>
                </a:lnTo>
                <a:lnTo>
                  <a:pt x="154" y="175"/>
                </a:lnTo>
                <a:close/>
                <a:moveTo>
                  <a:pt x="534" y="175"/>
                </a:moveTo>
                <a:lnTo>
                  <a:pt x="534" y="175"/>
                </a:lnTo>
                <a:lnTo>
                  <a:pt x="537" y="175"/>
                </a:lnTo>
                <a:lnTo>
                  <a:pt x="538" y="172"/>
                </a:lnTo>
                <a:lnTo>
                  <a:pt x="538" y="172"/>
                </a:lnTo>
                <a:lnTo>
                  <a:pt x="534" y="172"/>
                </a:lnTo>
                <a:lnTo>
                  <a:pt x="534" y="172"/>
                </a:lnTo>
                <a:lnTo>
                  <a:pt x="534" y="175"/>
                </a:lnTo>
                <a:lnTo>
                  <a:pt x="534" y="175"/>
                </a:lnTo>
                <a:close/>
                <a:moveTo>
                  <a:pt x="219" y="173"/>
                </a:moveTo>
                <a:lnTo>
                  <a:pt x="219" y="173"/>
                </a:lnTo>
                <a:lnTo>
                  <a:pt x="221" y="175"/>
                </a:lnTo>
                <a:lnTo>
                  <a:pt x="221" y="178"/>
                </a:lnTo>
                <a:lnTo>
                  <a:pt x="221" y="178"/>
                </a:lnTo>
                <a:lnTo>
                  <a:pt x="226" y="176"/>
                </a:lnTo>
                <a:lnTo>
                  <a:pt x="229" y="175"/>
                </a:lnTo>
                <a:lnTo>
                  <a:pt x="229" y="173"/>
                </a:lnTo>
                <a:lnTo>
                  <a:pt x="229" y="173"/>
                </a:lnTo>
                <a:lnTo>
                  <a:pt x="224" y="173"/>
                </a:lnTo>
                <a:lnTo>
                  <a:pt x="223" y="172"/>
                </a:lnTo>
                <a:lnTo>
                  <a:pt x="219" y="173"/>
                </a:lnTo>
                <a:lnTo>
                  <a:pt x="219" y="173"/>
                </a:lnTo>
                <a:close/>
                <a:moveTo>
                  <a:pt x="764" y="178"/>
                </a:moveTo>
                <a:lnTo>
                  <a:pt x="764" y="178"/>
                </a:lnTo>
                <a:lnTo>
                  <a:pt x="762" y="175"/>
                </a:lnTo>
                <a:lnTo>
                  <a:pt x="761" y="172"/>
                </a:lnTo>
                <a:lnTo>
                  <a:pt x="761" y="172"/>
                </a:lnTo>
                <a:lnTo>
                  <a:pt x="762" y="175"/>
                </a:lnTo>
                <a:lnTo>
                  <a:pt x="764" y="178"/>
                </a:lnTo>
                <a:lnTo>
                  <a:pt x="764" y="178"/>
                </a:lnTo>
                <a:close/>
                <a:moveTo>
                  <a:pt x="514" y="176"/>
                </a:moveTo>
                <a:lnTo>
                  <a:pt x="514" y="176"/>
                </a:lnTo>
                <a:lnTo>
                  <a:pt x="520" y="176"/>
                </a:lnTo>
                <a:lnTo>
                  <a:pt x="520" y="176"/>
                </a:lnTo>
                <a:lnTo>
                  <a:pt x="520" y="173"/>
                </a:lnTo>
                <a:lnTo>
                  <a:pt x="520" y="173"/>
                </a:lnTo>
                <a:lnTo>
                  <a:pt x="518" y="173"/>
                </a:lnTo>
                <a:lnTo>
                  <a:pt x="518" y="173"/>
                </a:lnTo>
                <a:lnTo>
                  <a:pt x="517" y="175"/>
                </a:lnTo>
                <a:lnTo>
                  <a:pt x="514" y="176"/>
                </a:lnTo>
                <a:lnTo>
                  <a:pt x="514" y="176"/>
                </a:lnTo>
                <a:close/>
                <a:moveTo>
                  <a:pt x="631" y="173"/>
                </a:moveTo>
                <a:lnTo>
                  <a:pt x="631" y="173"/>
                </a:lnTo>
                <a:lnTo>
                  <a:pt x="631" y="178"/>
                </a:lnTo>
                <a:lnTo>
                  <a:pt x="631" y="183"/>
                </a:lnTo>
                <a:lnTo>
                  <a:pt x="631" y="183"/>
                </a:lnTo>
                <a:lnTo>
                  <a:pt x="637" y="184"/>
                </a:lnTo>
                <a:lnTo>
                  <a:pt x="645" y="186"/>
                </a:lnTo>
                <a:lnTo>
                  <a:pt x="645" y="186"/>
                </a:lnTo>
                <a:lnTo>
                  <a:pt x="639" y="173"/>
                </a:lnTo>
                <a:lnTo>
                  <a:pt x="639" y="173"/>
                </a:lnTo>
                <a:lnTo>
                  <a:pt x="631" y="173"/>
                </a:lnTo>
                <a:lnTo>
                  <a:pt x="631" y="173"/>
                </a:lnTo>
                <a:close/>
                <a:moveTo>
                  <a:pt x="648" y="178"/>
                </a:moveTo>
                <a:lnTo>
                  <a:pt x="648" y="178"/>
                </a:lnTo>
                <a:lnTo>
                  <a:pt x="648" y="175"/>
                </a:lnTo>
                <a:lnTo>
                  <a:pt x="648" y="173"/>
                </a:lnTo>
                <a:lnTo>
                  <a:pt x="648" y="173"/>
                </a:lnTo>
                <a:lnTo>
                  <a:pt x="645" y="173"/>
                </a:lnTo>
                <a:lnTo>
                  <a:pt x="645" y="173"/>
                </a:lnTo>
                <a:lnTo>
                  <a:pt x="645" y="176"/>
                </a:lnTo>
                <a:lnTo>
                  <a:pt x="646" y="176"/>
                </a:lnTo>
                <a:lnTo>
                  <a:pt x="648" y="178"/>
                </a:lnTo>
                <a:lnTo>
                  <a:pt x="648" y="178"/>
                </a:lnTo>
                <a:close/>
                <a:moveTo>
                  <a:pt x="660" y="180"/>
                </a:moveTo>
                <a:lnTo>
                  <a:pt x="660" y="180"/>
                </a:lnTo>
                <a:lnTo>
                  <a:pt x="660" y="175"/>
                </a:lnTo>
                <a:lnTo>
                  <a:pt x="659" y="173"/>
                </a:lnTo>
                <a:lnTo>
                  <a:pt x="659" y="173"/>
                </a:lnTo>
                <a:lnTo>
                  <a:pt x="659" y="173"/>
                </a:lnTo>
                <a:lnTo>
                  <a:pt x="659" y="178"/>
                </a:lnTo>
                <a:lnTo>
                  <a:pt x="659" y="180"/>
                </a:lnTo>
                <a:lnTo>
                  <a:pt x="660" y="180"/>
                </a:lnTo>
                <a:lnTo>
                  <a:pt x="660" y="180"/>
                </a:lnTo>
                <a:close/>
                <a:moveTo>
                  <a:pt x="47" y="224"/>
                </a:moveTo>
                <a:lnTo>
                  <a:pt x="47" y="224"/>
                </a:lnTo>
                <a:lnTo>
                  <a:pt x="47" y="215"/>
                </a:lnTo>
                <a:lnTo>
                  <a:pt x="49" y="205"/>
                </a:lnTo>
                <a:lnTo>
                  <a:pt x="52" y="196"/>
                </a:lnTo>
                <a:lnTo>
                  <a:pt x="56" y="190"/>
                </a:lnTo>
                <a:lnTo>
                  <a:pt x="56" y="190"/>
                </a:lnTo>
                <a:lnTo>
                  <a:pt x="56" y="181"/>
                </a:lnTo>
                <a:lnTo>
                  <a:pt x="56" y="176"/>
                </a:lnTo>
                <a:lnTo>
                  <a:pt x="55" y="173"/>
                </a:lnTo>
                <a:lnTo>
                  <a:pt x="55" y="173"/>
                </a:lnTo>
                <a:lnTo>
                  <a:pt x="50" y="186"/>
                </a:lnTo>
                <a:lnTo>
                  <a:pt x="47" y="198"/>
                </a:lnTo>
                <a:lnTo>
                  <a:pt x="46" y="210"/>
                </a:lnTo>
                <a:lnTo>
                  <a:pt x="46" y="218"/>
                </a:lnTo>
                <a:lnTo>
                  <a:pt x="47" y="224"/>
                </a:lnTo>
                <a:lnTo>
                  <a:pt x="47" y="224"/>
                </a:lnTo>
                <a:close/>
                <a:moveTo>
                  <a:pt x="64" y="184"/>
                </a:moveTo>
                <a:lnTo>
                  <a:pt x="64" y="184"/>
                </a:lnTo>
                <a:lnTo>
                  <a:pt x="65" y="178"/>
                </a:lnTo>
                <a:lnTo>
                  <a:pt x="65" y="175"/>
                </a:lnTo>
                <a:lnTo>
                  <a:pt x="65" y="173"/>
                </a:lnTo>
                <a:lnTo>
                  <a:pt x="65" y="173"/>
                </a:lnTo>
                <a:lnTo>
                  <a:pt x="62" y="180"/>
                </a:lnTo>
                <a:lnTo>
                  <a:pt x="62" y="181"/>
                </a:lnTo>
                <a:lnTo>
                  <a:pt x="64" y="184"/>
                </a:lnTo>
                <a:lnTo>
                  <a:pt x="64" y="184"/>
                </a:lnTo>
                <a:close/>
                <a:moveTo>
                  <a:pt x="82" y="190"/>
                </a:moveTo>
                <a:lnTo>
                  <a:pt x="82" y="190"/>
                </a:lnTo>
                <a:lnTo>
                  <a:pt x="85" y="192"/>
                </a:lnTo>
                <a:lnTo>
                  <a:pt x="88" y="190"/>
                </a:lnTo>
                <a:lnTo>
                  <a:pt x="94" y="187"/>
                </a:lnTo>
                <a:lnTo>
                  <a:pt x="94" y="187"/>
                </a:lnTo>
                <a:lnTo>
                  <a:pt x="96" y="181"/>
                </a:lnTo>
                <a:lnTo>
                  <a:pt x="96" y="175"/>
                </a:lnTo>
                <a:lnTo>
                  <a:pt x="96" y="175"/>
                </a:lnTo>
                <a:lnTo>
                  <a:pt x="91" y="173"/>
                </a:lnTo>
                <a:lnTo>
                  <a:pt x="88" y="173"/>
                </a:lnTo>
                <a:lnTo>
                  <a:pt x="85" y="175"/>
                </a:lnTo>
                <a:lnTo>
                  <a:pt x="84" y="178"/>
                </a:lnTo>
                <a:lnTo>
                  <a:pt x="82" y="184"/>
                </a:lnTo>
                <a:lnTo>
                  <a:pt x="82" y="190"/>
                </a:lnTo>
                <a:lnTo>
                  <a:pt x="82" y="190"/>
                </a:lnTo>
                <a:close/>
                <a:moveTo>
                  <a:pt x="627" y="181"/>
                </a:moveTo>
                <a:lnTo>
                  <a:pt x="627" y="181"/>
                </a:lnTo>
                <a:lnTo>
                  <a:pt x="627" y="173"/>
                </a:lnTo>
                <a:lnTo>
                  <a:pt x="627" y="173"/>
                </a:lnTo>
                <a:lnTo>
                  <a:pt x="624" y="173"/>
                </a:lnTo>
                <a:lnTo>
                  <a:pt x="620" y="173"/>
                </a:lnTo>
                <a:lnTo>
                  <a:pt x="620" y="175"/>
                </a:lnTo>
                <a:lnTo>
                  <a:pt x="619" y="176"/>
                </a:lnTo>
                <a:lnTo>
                  <a:pt x="622" y="180"/>
                </a:lnTo>
                <a:lnTo>
                  <a:pt x="624" y="181"/>
                </a:lnTo>
                <a:lnTo>
                  <a:pt x="627" y="181"/>
                </a:lnTo>
                <a:lnTo>
                  <a:pt x="627" y="181"/>
                </a:lnTo>
                <a:close/>
                <a:moveTo>
                  <a:pt x="710" y="212"/>
                </a:moveTo>
                <a:lnTo>
                  <a:pt x="710" y="212"/>
                </a:lnTo>
                <a:lnTo>
                  <a:pt x="710" y="190"/>
                </a:lnTo>
                <a:lnTo>
                  <a:pt x="709" y="180"/>
                </a:lnTo>
                <a:lnTo>
                  <a:pt x="706" y="176"/>
                </a:lnTo>
                <a:lnTo>
                  <a:pt x="703" y="175"/>
                </a:lnTo>
                <a:lnTo>
                  <a:pt x="703" y="175"/>
                </a:lnTo>
                <a:lnTo>
                  <a:pt x="704" y="184"/>
                </a:lnTo>
                <a:lnTo>
                  <a:pt x="706" y="193"/>
                </a:lnTo>
                <a:lnTo>
                  <a:pt x="707" y="202"/>
                </a:lnTo>
                <a:lnTo>
                  <a:pt x="710" y="212"/>
                </a:lnTo>
                <a:lnTo>
                  <a:pt x="710" y="212"/>
                </a:lnTo>
                <a:close/>
                <a:moveTo>
                  <a:pt x="741" y="178"/>
                </a:moveTo>
                <a:lnTo>
                  <a:pt x="741" y="178"/>
                </a:lnTo>
                <a:lnTo>
                  <a:pt x="746" y="190"/>
                </a:lnTo>
                <a:lnTo>
                  <a:pt x="752" y="201"/>
                </a:lnTo>
                <a:lnTo>
                  <a:pt x="752" y="201"/>
                </a:lnTo>
                <a:lnTo>
                  <a:pt x="752" y="178"/>
                </a:lnTo>
                <a:lnTo>
                  <a:pt x="752" y="178"/>
                </a:lnTo>
                <a:lnTo>
                  <a:pt x="746" y="175"/>
                </a:lnTo>
                <a:lnTo>
                  <a:pt x="742" y="175"/>
                </a:lnTo>
                <a:lnTo>
                  <a:pt x="741" y="178"/>
                </a:lnTo>
                <a:lnTo>
                  <a:pt x="741" y="178"/>
                </a:lnTo>
                <a:close/>
                <a:moveTo>
                  <a:pt x="354" y="178"/>
                </a:moveTo>
                <a:lnTo>
                  <a:pt x="354" y="178"/>
                </a:lnTo>
                <a:lnTo>
                  <a:pt x="355" y="178"/>
                </a:lnTo>
                <a:lnTo>
                  <a:pt x="355" y="176"/>
                </a:lnTo>
                <a:lnTo>
                  <a:pt x="355" y="175"/>
                </a:lnTo>
                <a:lnTo>
                  <a:pt x="354" y="175"/>
                </a:lnTo>
                <a:lnTo>
                  <a:pt x="354" y="175"/>
                </a:lnTo>
                <a:lnTo>
                  <a:pt x="354" y="178"/>
                </a:lnTo>
                <a:lnTo>
                  <a:pt x="354" y="178"/>
                </a:lnTo>
                <a:close/>
                <a:moveTo>
                  <a:pt x="665" y="190"/>
                </a:moveTo>
                <a:lnTo>
                  <a:pt x="665" y="190"/>
                </a:lnTo>
                <a:lnTo>
                  <a:pt x="669" y="190"/>
                </a:lnTo>
                <a:lnTo>
                  <a:pt x="672" y="189"/>
                </a:lnTo>
                <a:lnTo>
                  <a:pt x="674" y="187"/>
                </a:lnTo>
                <a:lnTo>
                  <a:pt x="674" y="187"/>
                </a:lnTo>
                <a:lnTo>
                  <a:pt x="669" y="180"/>
                </a:lnTo>
                <a:lnTo>
                  <a:pt x="668" y="178"/>
                </a:lnTo>
                <a:lnTo>
                  <a:pt x="663" y="175"/>
                </a:lnTo>
                <a:lnTo>
                  <a:pt x="663" y="175"/>
                </a:lnTo>
                <a:lnTo>
                  <a:pt x="665" y="190"/>
                </a:lnTo>
                <a:lnTo>
                  <a:pt x="665" y="190"/>
                </a:lnTo>
                <a:close/>
                <a:moveTo>
                  <a:pt x="44" y="183"/>
                </a:moveTo>
                <a:lnTo>
                  <a:pt x="44" y="183"/>
                </a:lnTo>
                <a:lnTo>
                  <a:pt x="43" y="184"/>
                </a:lnTo>
                <a:lnTo>
                  <a:pt x="43" y="184"/>
                </a:lnTo>
                <a:lnTo>
                  <a:pt x="44" y="183"/>
                </a:lnTo>
                <a:lnTo>
                  <a:pt x="46" y="181"/>
                </a:lnTo>
                <a:lnTo>
                  <a:pt x="46" y="176"/>
                </a:lnTo>
                <a:lnTo>
                  <a:pt x="46" y="176"/>
                </a:lnTo>
                <a:lnTo>
                  <a:pt x="43" y="180"/>
                </a:lnTo>
                <a:lnTo>
                  <a:pt x="43" y="181"/>
                </a:lnTo>
                <a:lnTo>
                  <a:pt x="44" y="183"/>
                </a:lnTo>
                <a:lnTo>
                  <a:pt x="44" y="183"/>
                </a:lnTo>
                <a:close/>
                <a:moveTo>
                  <a:pt x="166" y="178"/>
                </a:moveTo>
                <a:lnTo>
                  <a:pt x="166" y="178"/>
                </a:lnTo>
                <a:lnTo>
                  <a:pt x="166" y="181"/>
                </a:lnTo>
                <a:lnTo>
                  <a:pt x="166" y="181"/>
                </a:lnTo>
                <a:lnTo>
                  <a:pt x="175" y="180"/>
                </a:lnTo>
                <a:lnTo>
                  <a:pt x="178" y="178"/>
                </a:lnTo>
                <a:lnTo>
                  <a:pt x="181" y="176"/>
                </a:lnTo>
                <a:lnTo>
                  <a:pt x="181" y="176"/>
                </a:lnTo>
                <a:lnTo>
                  <a:pt x="174" y="176"/>
                </a:lnTo>
                <a:lnTo>
                  <a:pt x="166" y="178"/>
                </a:lnTo>
                <a:lnTo>
                  <a:pt x="166" y="178"/>
                </a:lnTo>
                <a:close/>
                <a:moveTo>
                  <a:pt x="373" y="176"/>
                </a:moveTo>
                <a:lnTo>
                  <a:pt x="373" y="176"/>
                </a:lnTo>
                <a:lnTo>
                  <a:pt x="369" y="176"/>
                </a:lnTo>
                <a:lnTo>
                  <a:pt x="366" y="176"/>
                </a:lnTo>
                <a:lnTo>
                  <a:pt x="364" y="176"/>
                </a:lnTo>
                <a:lnTo>
                  <a:pt x="364" y="176"/>
                </a:lnTo>
                <a:lnTo>
                  <a:pt x="369" y="178"/>
                </a:lnTo>
                <a:lnTo>
                  <a:pt x="372" y="176"/>
                </a:lnTo>
                <a:lnTo>
                  <a:pt x="373" y="176"/>
                </a:lnTo>
                <a:lnTo>
                  <a:pt x="373" y="176"/>
                </a:lnTo>
                <a:close/>
                <a:moveTo>
                  <a:pt x="396" y="176"/>
                </a:moveTo>
                <a:lnTo>
                  <a:pt x="396" y="176"/>
                </a:lnTo>
                <a:lnTo>
                  <a:pt x="387" y="176"/>
                </a:lnTo>
                <a:lnTo>
                  <a:pt x="380" y="176"/>
                </a:lnTo>
                <a:lnTo>
                  <a:pt x="380" y="176"/>
                </a:lnTo>
                <a:lnTo>
                  <a:pt x="383" y="178"/>
                </a:lnTo>
                <a:lnTo>
                  <a:pt x="387" y="178"/>
                </a:lnTo>
                <a:lnTo>
                  <a:pt x="393" y="178"/>
                </a:lnTo>
                <a:lnTo>
                  <a:pt x="396" y="176"/>
                </a:lnTo>
                <a:lnTo>
                  <a:pt x="396" y="176"/>
                </a:lnTo>
                <a:close/>
                <a:moveTo>
                  <a:pt x="317" y="178"/>
                </a:moveTo>
                <a:lnTo>
                  <a:pt x="317" y="178"/>
                </a:lnTo>
                <a:lnTo>
                  <a:pt x="322" y="178"/>
                </a:lnTo>
                <a:lnTo>
                  <a:pt x="328" y="178"/>
                </a:lnTo>
                <a:lnTo>
                  <a:pt x="328" y="178"/>
                </a:lnTo>
                <a:lnTo>
                  <a:pt x="326" y="176"/>
                </a:lnTo>
                <a:lnTo>
                  <a:pt x="322" y="176"/>
                </a:lnTo>
                <a:lnTo>
                  <a:pt x="319" y="176"/>
                </a:lnTo>
                <a:lnTo>
                  <a:pt x="317" y="178"/>
                </a:lnTo>
                <a:lnTo>
                  <a:pt x="317" y="178"/>
                </a:lnTo>
                <a:close/>
                <a:moveTo>
                  <a:pt x="587" y="178"/>
                </a:moveTo>
                <a:lnTo>
                  <a:pt x="587" y="178"/>
                </a:lnTo>
                <a:lnTo>
                  <a:pt x="587" y="180"/>
                </a:lnTo>
                <a:lnTo>
                  <a:pt x="587" y="180"/>
                </a:lnTo>
                <a:lnTo>
                  <a:pt x="595" y="183"/>
                </a:lnTo>
                <a:lnTo>
                  <a:pt x="598" y="184"/>
                </a:lnTo>
                <a:lnTo>
                  <a:pt x="601" y="184"/>
                </a:lnTo>
                <a:lnTo>
                  <a:pt x="601" y="184"/>
                </a:lnTo>
                <a:lnTo>
                  <a:pt x="599" y="181"/>
                </a:lnTo>
                <a:lnTo>
                  <a:pt x="599" y="178"/>
                </a:lnTo>
                <a:lnTo>
                  <a:pt x="599" y="178"/>
                </a:lnTo>
                <a:lnTo>
                  <a:pt x="595" y="178"/>
                </a:lnTo>
                <a:lnTo>
                  <a:pt x="592" y="176"/>
                </a:lnTo>
                <a:lnTo>
                  <a:pt x="592" y="176"/>
                </a:lnTo>
                <a:lnTo>
                  <a:pt x="587" y="178"/>
                </a:lnTo>
                <a:lnTo>
                  <a:pt x="587" y="178"/>
                </a:lnTo>
                <a:close/>
                <a:moveTo>
                  <a:pt x="107" y="181"/>
                </a:moveTo>
                <a:lnTo>
                  <a:pt x="107" y="181"/>
                </a:lnTo>
                <a:lnTo>
                  <a:pt x="110" y="181"/>
                </a:lnTo>
                <a:lnTo>
                  <a:pt x="111" y="178"/>
                </a:lnTo>
                <a:lnTo>
                  <a:pt x="111" y="178"/>
                </a:lnTo>
                <a:lnTo>
                  <a:pt x="110" y="178"/>
                </a:lnTo>
                <a:lnTo>
                  <a:pt x="108" y="178"/>
                </a:lnTo>
                <a:lnTo>
                  <a:pt x="108" y="178"/>
                </a:lnTo>
                <a:lnTo>
                  <a:pt x="108" y="180"/>
                </a:lnTo>
                <a:lnTo>
                  <a:pt x="107" y="181"/>
                </a:lnTo>
                <a:lnTo>
                  <a:pt x="107" y="181"/>
                </a:lnTo>
                <a:close/>
                <a:moveTo>
                  <a:pt x="195" y="183"/>
                </a:moveTo>
                <a:lnTo>
                  <a:pt x="195" y="183"/>
                </a:lnTo>
                <a:lnTo>
                  <a:pt x="198" y="183"/>
                </a:lnTo>
                <a:lnTo>
                  <a:pt x="203" y="181"/>
                </a:lnTo>
                <a:lnTo>
                  <a:pt x="203" y="181"/>
                </a:lnTo>
                <a:lnTo>
                  <a:pt x="203" y="178"/>
                </a:lnTo>
                <a:lnTo>
                  <a:pt x="203" y="178"/>
                </a:lnTo>
                <a:lnTo>
                  <a:pt x="197" y="178"/>
                </a:lnTo>
                <a:lnTo>
                  <a:pt x="195" y="180"/>
                </a:lnTo>
                <a:lnTo>
                  <a:pt x="195" y="183"/>
                </a:lnTo>
                <a:lnTo>
                  <a:pt x="195" y="183"/>
                </a:lnTo>
                <a:close/>
                <a:moveTo>
                  <a:pt x="413" y="181"/>
                </a:moveTo>
                <a:lnTo>
                  <a:pt x="413" y="181"/>
                </a:lnTo>
                <a:lnTo>
                  <a:pt x="418" y="183"/>
                </a:lnTo>
                <a:lnTo>
                  <a:pt x="421" y="183"/>
                </a:lnTo>
                <a:lnTo>
                  <a:pt x="422" y="181"/>
                </a:lnTo>
                <a:lnTo>
                  <a:pt x="422" y="181"/>
                </a:lnTo>
                <a:lnTo>
                  <a:pt x="422" y="181"/>
                </a:lnTo>
                <a:lnTo>
                  <a:pt x="422" y="180"/>
                </a:lnTo>
                <a:lnTo>
                  <a:pt x="422" y="180"/>
                </a:lnTo>
                <a:lnTo>
                  <a:pt x="418" y="178"/>
                </a:lnTo>
                <a:lnTo>
                  <a:pt x="413" y="178"/>
                </a:lnTo>
                <a:lnTo>
                  <a:pt x="413" y="178"/>
                </a:lnTo>
                <a:lnTo>
                  <a:pt x="413" y="181"/>
                </a:lnTo>
                <a:lnTo>
                  <a:pt x="413" y="181"/>
                </a:lnTo>
                <a:close/>
                <a:moveTo>
                  <a:pt x="233" y="181"/>
                </a:moveTo>
                <a:lnTo>
                  <a:pt x="233" y="181"/>
                </a:lnTo>
                <a:lnTo>
                  <a:pt x="238" y="178"/>
                </a:lnTo>
                <a:lnTo>
                  <a:pt x="238" y="178"/>
                </a:lnTo>
                <a:lnTo>
                  <a:pt x="236" y="178"/>
                </a:lnTo>
                <a:lnTo>
                  <a:pt x="235" y="178"/>
                </a:lnTo>
                <a:lnTo>
                  <a:pt x="235" y="178"/>
                </a:lnTo>
                <a:lnTo>
                  <a:pt x="233" y="181"/>
                </a:lnTo>
                <a:lnTo>
                  <a:pt x="233" y="181"/>
                </a:lnTo>
                <a:close/>
                <a:moveTo>
                  <a:pt x="427" y="183"/>
                </a:moveTo>
                <a:lnTo>
                  <a:pt x="427" y="183"/>
                </a:lnTo>
                <a:lnTo>
                  <a:pt x="431" y="183"/>
                </a:lnTo>
                <a:lnTo>
                  <a:pt x="433" y="183"/>
                </a:lnTo>
                <a:lnTo>
                  <a:pt x="434" y="181"/>
                </a:lnTo>
                <a:lnTo>
                  <a:pt x="434" y="181"/>
                </a:lnTo>
                <a:lnTo>
                  <a:pt x="431" y="180"/>
                </a:lnTo>
                <a:lnTo>
                  <a:pt x="428" y="178"/>
                </a:lnTo>
                <a:lnTo>
                  <a:pt x="428" y="178"/>
                </a:lnTo>
                <a:lnTo>
                  <a:pt x="428" y="180"/>
                </a:lnTo>
                <a:lnTo>
                  <a:pt x="427" y="181"/>
                </a:lnTo>
                <a:lnTo>
                  <a:pt x="427" y="183"/>
                </a:lnTo>
                <a:lnTo>
                  <a:pt x="427" y="183"/>
                </a:lnTo>
                <a:close/>
                <a:moveTo>
                  <a:pt x="561" y="178"/>
                </a:moveTo>
                <a:lnTo>
                  <a:pt x="561" y="178"/>
                </a:lnTo>
                <a:lnTo>
                  <a:pt x="558" y="187"/>
                </a:lnTo>
                <a:lnTo>
                  <a:pt x="558" y="187"/>
                </a:lnTo>
                <a:lnTo>
                  <a:pt x="566" y="186"/>
                </a:lnTo>
                <a:lnTo>
                  <a:pt x="569" y="186"/>
                </a:lnTo>
                <a:lnTo>
                  <a:pt x="572" y="186"/>
                </a:lnTo>
                <a:lnTo>
                  <a:pt x="572" y="186"/>
                </a:lnTo>
                <a:lnTo>
                  <a:pt x="572" y="180"/>
                </a:lnTo>
                <a:lnTo>
                  <a:pt x="572" y="180"/>
                </a:lnTo>
                <a:lnTo>
                  <a:pt x="567" y="178"/>
                </a:lnTo>
                <a:lnTo>
                  <a:pt x="564" y="178"/>
                </a:lnTo>
                <a:lnTo>
                  <a:pt x="561" y="178"/>
                </a:lnTo>
                <a:lnTo>
                  <a:pt x="561" y="178"/>
                </a:lnTo>
                <a:close/>
                <a:moveTo>
                  <a:pt x="653" y="187"/>
                </a:moveTo>
                <a:lnTo>
                  <a:pt x="653" y="187"/>
                </a:lnTo>
                <a:lnTo>
                  <a:pt x="653" y="183"/>
                </a:lnTo>
                <a:lnTo>
                  <a:pt x="653" y="180"/>
                </a:lnTo>
                <a:lnTo>
                  <a:pt x="651" y="178"/>
                </a:lnTo>
                <a:lnTo>
                  <a:pt x="651" y="178"/>
                </a:lnTo>
                <a:lnTo>
                  <a:pt x="653" y="181"/>
                </a:lnTo>
                <a:lnTo>
                  <a:pt x="651" y="184"/>
                </a:lnTo>
                <a:lnTo>
                  <a:pt x="651" y="186"/>
                </a:lnTo>
                <a:lnTo>
                  <a:pt x="653" y="187"/>
                </a:lnTo>
                <a:lnTo>
                  <a:pt x="653" y="187"/>
                </a:lnTo>
                <a:close/>
                <a:moveTo>
                  <a:pt x="154" y="186"/>
                </a:moveTo>
                <a:lnTo>
                  <a:pt x="154" y="186"/>
                </a:lnTo>
                <a:lnTo>
                  <a:pt x="157" y="184"/>
                </a:lnTo>
                <a:lnTo>
                  <a:pt x="159" y="184"/>
                </a:lnTo>
                <a:lnTo>
                  <a:pt x="162" y="183"/>
                </a:lnTo>
                <a:lnTo>
                  <a:pt x="162" y="178"/>
                </a:lnTo>
                <a:lnTo>
                  <a:pt x="162" y="178"/>
                </a:lnTo>
                <a:lnTo>
                  <a:pt x="155" y="178"/>
                </a:lnTo>
                <a:lnTo>
                  <a:pt x="155" y="178"/>
                </a:lnTo>
                <a:lnTo>
                  <a:pt x="154" y="186"/>
                </a:lnTo>
                <a:lnTo>
                  <a:pt x="154" y="186"/>
                </a:lnTo>
                <a:close/>
                <a:moveTo>
                  <a:pt x="277" y="186"/>
                </a:moveTo>
                <a:lnTo>
                  <a:pt x="277" y="186"/>
                </a:lnTo>
                <a:lnTo>
                  <a:pt x="280" y="186"/>
                </a:lnTo>
                <a:lnTo>
                  <a:pt x="285" y="184"/>
                </a:lnTo>
                <a:lnTo>
                  <a:pt x="293" y="181"/>
                </a:lnTo>
                <a:lnTo>
                  <a:pt x="293" y="181"/>
                </a:lnTo>
                <a:lnTo>
                  <a:pt x="297" y="181"/>
                </a:lnTo>
                <a:lnTo>
                  <a:pt x="299" y="180"/>
                </a:lnTo>
                <a:lnTo>
                  <a:pt x="297" y="178"/>
                </a:lnTo>
                <a:lnTo>
                  <a:pt x="297" y="178"/>
                </a:lnTo>
                <a:lnTo>
                  <a:pt x="293" y="180"/>
                </a:lnTo>
                <a:lnTo>
                  <a:pt x="287" y="181"/>
                </a:lnTo>
                <a:lnTo>
                  <a:pt x="280" y="181"/>
                </a:lnTo>
                <a:lnTo>
                  <a:pt x="279" y="183"/>
                </a:lnTo>
                <a:lnTo>
                  <a:pt x="277" y="186"/>
                </a:lnTo>
                <a:lnTo>
                  <a:pt x="277" y="186"/>
                </a:lnTo>
                <a:close/>
                <a:moveTo>
                  <a:pt x="541" y="180"/>
                </a:moveTo>
                <a:lnTo>
                  <a:pt x="541" y="180"/>
                </a:lnTo>
                <a:lnTo>
                  <a:pt x="541" y="190"/>
                </a:lnTo>
                <a:lnTo>
                  <a:pt x="541" y="190"/>
                </a:lnTo>
                <a:lnTo>
                  <a:pt x="546" y="192"/>
                </a:lnTo>
                <a:lnTo>
                  <a:pt x="552" y="193"/>
                </a:lnTo>
                <a:lnTo>
                  <a:pt x="552" y="193"/>
                </a:lnTo>
                <a:lnTo>
                  <a:pt x="552" y="189"/>
                </a:lnTo>
                <a:lnTo>
                  <a:pt x="549" y="184"/>
                </a:lnTo>
                <a:lnTo>
                  <a:pt x="546" y="180"/>
                </a:lnTo>
                <a:lnTo>
                  <a:pt x="541" y="180"/>
                </a:lnTo>
                <a:lnTo>
                  <a:pt x="541" y="180"/>
                </a:lnTo>
                <a:close/>
                <a:moveTo>
                  <a:pt x="123" y="181"/>
                </a:moveTo>
                <a:lnTo>
                  <a:pt x="123" y="181"/>
                </a:lnTo>
                <a:lnTo>
                  <a:pt x="122" y="186"/>
                </a:lnTo>
                <a:lnTo>
                  <a:pt x="120" y="190"/>
                </a:lnTo>
                <a:lnTo>
                  <a:pt x="120" y="190"/>
                </a:lnTo>
                <a:lnTo>
                  <a:pt x="130" y="190"/>
                </a:lnTo>
                <a:lnTo>
                  <a:pt x="137" y="189"/>
                </a:lnTo>
                <a:lnTo>
                  <a:pt x="137" y="189"/>
                </a:lnTo>
                <a:lnTo>
                  <a:pt x="139" y="184"/>
                </a:lnTo>
                <a:lnTo>
                  <a:pt x="140" y="180"/>
                </a:lnTo>
                <a:lnTo>
                  <a:pt x="140" y="180"/>
                </a:lnTo>
                <a:lnTo>
                  <a:pt x="134" y="180"/>
                </a:lnTo>
                <a:lnTo>
                  <a:pt x="130" y="180"/>
                </a:lnTo>
                <a:lnTo>
                  <a:pt x="123" y="181"/>
                </a:lnTo>
                <a:lnTo>
                  <a:pt x="123" y="181"/>
                </a:lnTo>
                <a:close/>
                <a:moveTo>
                  <a:pt x="145" y="187"/>
                </a:moveTo>
                <a:lnTo>
                  <a:pt x="145" y="187"/>
                </a:lnTo>
                <a:lnTo>
                  <a:pt x="146" y="187"/>
                </a:lnTo>
                <a:lnTo>
                  <a:pt x="148" y="187"/>
                </a:lnTo>
                <a:lnTo>
                  <a:pt x="148" y="187"/>
                </a:lnTo>
                <a:lnTo>
                  <a:pt x="148" y="180"/>
                </a:lnTo>
                <a:lnTo>
                  <a:pt x="148" y="180"/>
                </a:lnTo>
                <a:lnTo>
                  <a:pt x="146" y="180"/>
                </a:lnTo>
                <a:lnTo>
                  <a:pt x="146" y="180"/>
                </a:lnTo>
                <a:lnTo>
                  <a:pt x="145" y="184"/>
                </a:lnTo>
                <a:lnTo>
                  <a:pt x="145" y="186"/>
                </a:lnTo>
                <a:lnTo>
                  <a:pt x="145" y="187"/>
                </a:lnTo>
                <a:lnTo>
                  <a:pt x="145" y="187"/>
                </a:lnTo>
                <a:close/>
                <a:moveTo>
                  <a:pt x="345" y="187"/>
                </a:moveTo>
                <a:lnTo>
                  <a:pt x="345" y="187"/>
                </a:lnTo>
                <a:lnTo>
                  <a:pt x="346" y="187"/>
                </a:lnTo>
                <a:lnTo>
                  <a:pt x="348" y="187"/>
                </a:lnTo>
                <a:lnTo>
                  <a:pt x="348" y="187"/>
                </a:lnTo>
                <a:lnTo>
                  <a:pt x="348" y="183"/>
                </a:lnTo>
                <a:lnTo>
                  <a:pt x="346" y="180"/>
                </a:lnTo>
                <a:lnTo>
                  <a:pt x="346" y="180"/>
                </a:lnTo>
                <a:lnTo>
                  <a:pt x="346" y="180"/>
                </a:lnTo>
                <a:lnTo>
                  <a:pt x="346" y="180"/>
                </a:lnTo>
                <a:lnTo>
                  <a:pt x="345" y="180"/>
                </a:lnTo>
                <a:lnTo>
                  <a:pt x="345" y="180"/>
                </a:lnTo>
                <a:lnTo>
                  <a:pt x="343" y="184"/>
                </a:lnTo>
                <a:lnTo>
                  <a:pt x="345" y="187"/>
                </a:lnTo>
                <a:lnTo>
                  <a:pt x="345" y="187"/>
                </a:lnTo>
                <a:close/>
                <a:moveTo>
                  <a:pt x="378" y="181"/>
                </a:moveTo>
                <a:lnTo>
                  <a:pt x="378" y="181"/>
                </a:lnTo>
                <a:lnTo>
                  <a:pt x="381" y="181"/>
                </a:lnTo>
                <a:lnTo>
                  <a:pt x="383" y="181"/>
                </a:lnTo>
                <a:lnTo>
                  <a:pt x="383" y="180"/>
                </a:lnTo>
                <a:lnTo>
                  <a:pt x="383" y="180"/>
                </a:lnTo>
                <a:lnTo>
                  <a:pt x="381" y="180"/>
                </a:lnTo>
                <a:lnTo>
                  <a:pt x="378" y="180"/>
                </a:lnTo>
                <a:lnTo>
                  <a:pt x="378" y="180"/>
                </a:lnTo>
                <a:lnTo>
                  <a:pt x="378" y="181"/>
                </a:lnTo>
                <a:lnTo>
                  <a:pt x="378" y="181"/>
                </a:lnTo>
                <a:close/>
                <a:moveTo>
                  <a:pt x="759" y="192"/>
                </a:moveTo>
                <a:lnTo>
                  <a:pt x="759" y="192"/>
                </a:lnTo>
                <a:lnTo>
                  <a:pt x="761" y="190"/>
                </a:lnTo>
                <a:lnTo>
                  <a:pt x="762" y="189"/>
                </a:lnTo>
                <a:lnTo>
                  <a:pt x="762" y="189"/>
                </a:lnTo>
                <a:lnTo>
                  <a:pt x="759" y="183"/>
                </a:lnTo>
                <a:lnTo>
                  <a:pt x="759" y="181"/>
                </a:lnTo>
                <a:lnTo>
                  <a:pt x="756" y="180"/>
                </a:lnTo>
                <a:lnTo>
                  <a:pt x="756" y="180"/>
                </a:lnTo>
                <a:lnTo>
                  <a:pt x="759" y="192"/>
                </a:lnTo>
                <a:lnTo>
                  <a:pt x="759" y="192"/>
                </a:lnTo>
                <a:close/>
                <a:moveTo>
                  <a:pt x="316" y="183"/>
                </a:moveTo>
                <a:lnTo>
                  <a:pt x="316" y="183"/>
                </a:lnTo>
                <a:lnTo>
                  <a:pt x="316" y="186"/>
                </a:lnTo>
                <a:lnTo>
                  <a:pt x="314" y="187"/>
                </a:lnTo>
                <a:lnTo>
                  <a:pt x="314" y="187"/>
                </a:lnTo>
                <a:lnTo>
                  <a:pt x="325" y="189"/>
                </a:lnTo>
                <a:lnTo>
                  <a:pt x="335" y="189"/>
                </a:lnTo>
                <a:lnTo>
                  <a:pt x="335" y="189"/>
                </a:lnTo>
                <a:lnTo>
                  <a:pt x="335" y="186"/>
                </a:lnTo>
                <a:lnTo>
                  <a:pt x="335" y="180"/>
                </a:lnTo>
                <a:lnTo>
                  <a:pt x="335" y="180"/>
                </a:lnTo>
                <a:lnTo>
                  <a:pt x="316" y="183"/>
                </a:lnTo>
                <a:lnTo>
                  <a:pt x="316" y="183"/>
                </a:lnTo>
                <a:close/>
                <a:moveTo>
                  <a:pt x="354" y="187"/>
                </a:moveTo>
                <a:lnTo>
                  <a:pt x="354" y="187"/>
                </a:lnTo>
                <a:lnTo>
                  <a:pt x="354" y="183"/>
                </a:lnTo>
                <a:lnTo>
                  <a:pt x="354" y="180"/>
                </a:lnTo>
                <a:lnTo>
                  <a:pt x="354" y="180"/>
                </a:lnTo>
                <a:lnTo>
                  <a:pt x="352" y="184"/>
                </a:lnTo>
                <a:lnTo>
                  <a:pt x="354" y="187"/>
                </a:lnTo>
                <a:lnTo>
                  <a:pt x="354" y="187"/>
                </a:lnTo>
                <a:lnTo>
                  <a:pt x="354" y="187"/>
                </a:lnTo>
                <a:close/>
                <a:moveTo>
                  <a:pt x="532" y="181"/>
                </a:moveTo>
                <a:lnTo>
                  <a:pt x="532" y="181"/>
                </a:lnTo>
                <a:lnTo>
                  <a:pt x="532" y="186"/>
                </a:lnTo>
                <a:lnTo>
                  <a:pt x="532" y="189"/>
                </a:lnTo>
                <a:lnTo>
                  <a:pt x="532" y="189"/>
                </a:lnTo>
                <a:lnTo>
                  <a:pt x="534" y="190"/>
                </a:lnTo>
                <a:lnTo>
                  <a:pt x="537" y="190"/>
                </a:lnTo>
                <a:lnTo>
                  <a:pt x="537" y="190"/>
                </a:lnTo>
                <a:lnTo>
                  <a:pt x="537" y="187"/>
                </a:lnTo>
                <a:lnTo>
                  <a:pt x="537" y="186"/>
                </a:lnTo>
                <a:lnTo>
                  <a:pt x="537" y="183"/>
                </a:lnTo>
                <a:lnTo>
                  <a:pt x="538" y="180"/>
                </a:lnTo>
                <a:lnTo>
                  <a:pt x="538" y="180"/>
                </a:lnTo>
                <a:lnTo>
                  <a:pt x="535" y="181"/>
                </a:lnTo>
                <a:lnTo>
                  <a:pt x="532" y="181"/>
                </a:lnTo>
                <a:lnTo>
                  <a:pt x="532" y="181"/>
                </a:lnTo>
                <a:close/>
                <a:moveTo>
                  <a:pt x="76" y="181"/>
                </a:moveTo>
                <a:lnTo>
                  <a:pt x="76" y="181"/>
                </a:lnTo>
                <a:lnTo>
                  <a:pt x="72" y="183"/>
                </a:lnTo>
                <a:lnTo>
                  <a:pt x="70" y="184"/>
                </a:lnTo>
                <a:lnTo>
                  <a:pt x="69" y="187"/>
                </a:lnTo>
                <a:lnTo>
                  <a:pt x="69" y="187"/>
                </a:lnTo>
                <a:lnTo>
                  <a:pt x="72" y="189"/>
                </a:lnTo>
                <a:lnTo>
                  <a:pt x="76" y="190"/>
                </a:lnTo>
                <a:lnTo>
                  <a:pt x="76" y="190"/>
                </a:lnTo>
                <a:lnTo>
                  <a:pt x="76" y="187"/>
                </a:lnTo>
                <a:lnTo>
                  <a:pt x="76" y="184"/>
                </a:lnTo>
                <a:lnTo>
                  <a:pt x="76" y="183"/>
                </a:lnTo>
                <a:lnTo>
                  <a:pt x="76" y="181"/>
                </a:lnTo>
                <a:lnTo>
                  <a:pt x="76" y="181"/>
                </a:lnTo>
                <a:close/>
                <a:moveTo>
                  <a:pt x="505" y="183"/>
                </a:moveTo>
                <a:lnTo>
                  <a:pt x="505" y="183"/>
                </a:lnTo>
                <a:lnTo>
                  <a:pt x="505" y="187"/>
                </a:lnTo>
                <a:lnTo>
                  <a:pt x="505" y="187"/>
                </a:lnTo>
                <a:lnTo>
                  <a:pt x="509" y="186"/>
                </a:lnTo>
                <a:lnTo>
                  <a:pt x="514" y="186"/>
                </a:lnTo>
                <a:lnTo>
                  <a:pt x="521" y="187"/>
                </a:lnTo>
                <a:lnTo>
                  <a:pt x="521" y="187"/>
                </a:lnTo>
                <a:lnTo>
                  <a:pt x="521" y="181"/>
                </a:lnTo>
                <a:lnTo>
                  <a:pt x="521" y="181"/>
                </a:lnTo>
                <a:lnTo>
                  <a:pt x="514" y="181"/>
                </a:lnTo>
                <a:lnTo>
                  <a:pt x="505" y="183"/>
                </a:lnTo>
                <a:lnTo>
                  <a:pt x="505" y="183"/>
                </a:lnTo>
                <a:close/>
                <a:moveTo>
                  <a:pt x="360" y="187"/>
                </a:moveTo>
                <a:lnTo>
                  <a:pt x="360" y="187"/>
                </a:lnTo>
                <a:lnTo>
                  <a:pt x="361" y="187"/>
                </a:lnTo>
                <a:lnTo>
                  <a:pt x="364" y="187"/>
                </a:lnTo>
                <a:lnTo>
                  <a:pt x="367" y="186"/>
                </a:lnTo>
                <a:lnTo>
                  <a:pt x="367" y="186"/>
                </a:lnTo>
                <a:lnTo>
                  <a:pt x="367" y="184"/>
                </a:lnTo>
                <a:lnTo>
                  <a:pt x="364" y="183"/>
                </a:lnTo>
                <a:lnTo>
                  <a:pt x="360" y="181"/>
                </a:lnTo>
                <a:lnTo>
                  <a:pt x="360" y="181"/>
                </a:lnTo>
                <a:lnTo>
                  <a:pt x="360" y="184"/>
                </a:lnTo>
                <a:lnTo>
                  <a:pt x="360" y="187"/>
                </a:lnTo>
                <a:lnTo>
                  <a:pt x="360" y="187"/>
                </a:lnTo>
                <a:close/>
                <a:moveTo>
                  <a:pt x="582" y="193"/>
                </a:moveTo>
                <a:lnTo>
                  <a:pt x="582" y="193"/>
                </a:lnTo>
                <a:lnTo>
                  <a:pt x="582" y="184"/>
                </a:lnTo>
                <a:lnTo>
                  <a:pt x="582" y="184"/>
                </a:lnTo>
                <a:lnTo>
                  <a:pt x="579" y="183"/>
                </a:lnTo>
                <a:lnTo>
                  <a:pt x="578" y="181"/>
                </a:lnTo>
                <a:lnTo>
                  <a:pt x="578" y="181"/>
                </a:lnTo>
                <a:lnTo>
                  <a:pt x="578" y="186"/>
                </a:lnTo>
                <a:lnTo>
                  <a:pt x="578" y="189"/>
                </a:lnTo>
                <a:lnTo>
                  <a:pt x="579" y="192"/>
                </a:lnTo>
                <a:lnTo>
                  <a:pt x="582" y="193"/>
                </a:lnTo>
                <a:lnTo>
                  <a:pt x="582" y="193"/>
                </a:lnTo>
                <a:close/>
                <a:moveTo>
                  <a:pt x="387" y="186"/>
                </a:moveTo>
                <a:lnTo>
                  <a:pt x="387" y="186"/>
                </a:lnTo>
                <a:lnTo>
                  <a:pt x="392" y="184"/>
                </a:lnTo>
                <a:lnTo>
                  <a:pt x="393" y="183"/>
                </a:lnTo>
                <a:lnTo>
                  <a:pt x="393" y="183"/>
                </a:lnTo>
                <a:lnTo>
                  <a:pt x="390" y="183"/>
                </a:lnTo>
                <a:lnTo>
                  <a:pt x="387" y="186"/>
                </a:lnTo>
                <a:lnTo>
                  <a:pt x="387" y="186"/>
                </a:lnTo>
                <a:close/>
                <a:moveTo>
                  <a:pt x="611" y="189"/>
                </a:moveTo>
                <a:lnTo>
                  <a:pt x="611" y="189"/>
                </a:lnTo>
                <a:lnTo>
                  <a:pt x="610" y="186"/>
                </a:lnTo>
                <a:lnTo>
                  <a:pt x="610" y="183"/>
                </a:lnTo>
                <a:lnTo>
                  <a:pt x="608" y="183"/>
                </a:lnTo>
                <a:lnTo>
                  <a:pt x="608" y="183"/>
                </a:lnTo>
                <a:lnTo>
                  <a:pt x="607" y="187"/>
                </a:lnTo>
                <a:lnTo>
                  <a:pt x="608" y="189"/>
                </a:lnTo>
                <a:lnTo>
                  <a:pt x="611" y="189"/>
                </a:lnTo>
                <a:lnTo>
                  <a:pt x="611" y="189"/>
                </a:lnTo>
                <a:close/>
                <a:moveTo>
                  <a:pt x="265" y="184"/>
                </a:moveTo>
                <a:lnTo>
                  <a:pt x="265" y="184"/>
                </a:lnTo>
                <a:lnTo>
                  <a:pt x="265" y="187"/>
                </a:lnTo>
                <a:lnTo>
                  <a:pt x="267" y="190"/>
                </a:lnTo>
                <a:lnTo>
                  <a:pt x="267" y="190"/>
                </a:lnTo>
                <a:lnTo>
                  <a:pt x="271" y="190"/>
                </a:lnTo>
                <a:lnTo>
                  <a:pt x="271" y="190"/>
                </a:lnTo>
                <a:lnTo>
                  <a:pt x="273" y="187"/>
                </a:lnTo>
                <a:lnTo>
                  <a:pt x="273" y="183"/>
                </a:lnTo>
                <a:lnTo>
                  <a:pt x="273" y="183"/>
                </a:lnTo>
                <a:lnTo>
                  <a:pt x="270" y="183"/>
                </a:lnTo>
                <a:lnTo>
                  <a:pt x="265" y="184"/>
                </a:lnTo>
                <a:lnTo>
                  <a:pt x="265" y="184"/>
                </a:lnTo>
                <a:close/>
                <a:moveTo>
                  <a:pt x="165" y="189"/>
                </a:moveTo>
                <a:lnTo>
                  <a:pt x="165" y="189"/>
                </a:lnTo>
                <a:lnTo>
                  <a:pt x="165" y="192"/>
                </a:lnTo>
                <a:lnTo>
                  <a:pt x="165" y="193"/>
                </a:lnTo>
                <a:lnTo>
                  <a:pt x="166" y="193"/>
                </a:lnTo>
                <a:lnTo>
                  <a:pt x="166" y="193"/>
                </a:lnTo>
                <a:lnTo>
                  <a:pt x="181" y="187"/>
                </a:lnTo>
                <a:lnTo>
                  <a:pt x="181" y="187"/>
                </a:lnTo>
                <a:lnTo>
                  <a:pt x="180" y="186"/>
                </a:lnTo>
                <a:lnTo>
                  <a:pt x="180" y="184"/>
                </a:lnTo>
                <a:lnTo>
                  <a:pt x="180" y="184"/>
                </a:lnTo>
                <a:lnTo>
                  <a:pt x="172" y="186"/>
                </a:lnTo>
                <a:lnTo>
                  <a:pt x="165" y="189"/>
                </a:lnTo>
                <a:lnTo>
                  <a:pt x="165" y="189"/>
                </a:lnTo>
                <a:close/>
                <a:moveTo>
                  <a:pt x="207" y="187"/>
                </a:moveTo>
                <a:lnTo>
                  <a:pt x="207" y="187"/>
                </a:lnTo>
                <a:lnTo>
                  <a:pt x="210" y="187"/>
                </a:lnTo>
                <a:lnTo>
                  <a:pt x="212" y="184"/>
                </a:lnTo>
                <a:lnTo>
                  <a:pt x="212" y="184"/>
                </a:lnTo>
                <a:lnTo>
                  <a:pt x="207" y="184"/>
                </a:lnTo>
                <a:lnTo>
                  <a:pt x="207" y="186"/>
                </a:lnTo>
                <a:lnTo>
                  <a:pt x="207" y="187"/>
                </a:lnTo>
                <a:lnTo>
                  <a:pt x="207" y="187"/>
                </a:lnTo>
                <a:close/>
                <a:moveTo>
                  <a:pt x="305" y="187"/>
                </a:moveTo>
                <a:lnTo>
                  <a:pt x="305" y="187"/>
                </a:lnTo>
                <a:lnTo>
                  <a:pt x="309" y="187"/>
                </a:lnTo>
                <a:lnTo>
                  <a:pt x="309" y="187"/>
                </a:lnTo>
                <a:lnTo>
                  <a:pt x="309" y="186"/>
                </a:lnTo>
                <a:lnTo>
                  <a:pt x="309" y="184"/>
                </a:lnTo>
                <a:lnTo>
                  <a:pt x="309" y="184"/>
                </a:lnTo>
                <a:lnTo>
                  <a:pt x="306" y="184"/>
                </a:lnTo>
                <a:lnTo>
                  <a:pt x="305" y="186"/>
                </a:lnTo>
                <a:lnTo>
                  <a:pt x="305" y="187"/>
                </a:lnTo>
                <a:lnTo>
                  <a:pt x="305" y="187"/>
                </a:lnTo>
                <a:close/>
                <a:moveTo>
                  <a:pt x="8" y="263"/>
                </a:moveTo>
                <a:lnTo>
                  <a:pt x="8" y="263"/>
                </a:lnTo>
                <a:lnTo>
                  <a:pt x="11" y="268"/>
                </a:lnTo>
                <a:lnTo>
                  <a:pt x="11" y="276"/>
                </a:lnTo>
                <a:lnTo>
                  <a:pt x="9" y="282"/>
                </a:lnTo>
                <a:lnTo>
                  <a:pt x="11" y="289"/>
                </a:lnTo>
                <a:lnTo>
                  <a:pt x="11" y="289"/>
                </a:lnTo>
                <a:lnTo>
                  <a:pt x="14" y="274"/>
                </a:lnTo>
                <a:lnTo>
                  <a:pt x="17" y="259"/>
                </a:lnTo>
                <a:lnTo>
                  <a:pt x="20" y="244"/>
                </a:lnTo>
                <a:lnTo>
                  <a:pt x="24" y="230"/>
                </a:lnTo>
                <a:lnTo>
                  <a:pt x="24" y="230"/>
                </a:lnTo>
                <a:lnTo>
                  <a:pt x="27" y="224"/>
                </a:lnTo>
                <a:lnTo>
                  <a:pt x="27" y="224"/>
                </a:lnTo>
                <a:lnTo>
                  <a:pt x="35" y="204"/>
                </a:lnTo>
                <a:lnTo>
                  <a:pt x="40" y="184"/>
                </a:lnTo>
                <a:lnTo>
                  <a:pt x="40" y="184"/>
                </a:lnTo>
                <a:lnTo>
                  <a:pt x="27" y="201"/>
                </a:lnTo>
                <a:lnTo>
                  <a:pt x="20" y="221"/>
                </a:lnTo>
                <a:lnTo>
                  <a:pt x="14" y="241"/>
                </a:lnTo>
                <a:lnTo>
                  <a:pt x="8" y="263"/>
                </a:lnTo>
                <a:lnTo>
                  <a:pt x="8" y="263"/>
                </a:lnTo>
                <a:close/>
                <a:moveTo>
                  <a:pt x="235" y="186"/>
                </a:moveTo>
                <a:lnTo>
                  <a:pt x="235" y="186"/>
                </a:lnTo>
                <a:lnTo>
                  <a:pt x="235" y="187"/>
                </a:lnTo>
                <a:lnTo>
                  <a:pt x="236" y="187"/>
                </a:lnTo>
                <a:lnTo>
                  <a:pt x="238" y="187"/>
                </a:lnTo>
                <a:lnTo>
                  <a:pt x="238" y="187"/>
                </a:lnTo>
                <a:lnTo>
                  <a:pt x="238" y="187"/>
                </a:lnTo>
                <a:lnTo>
                  <a:pt x="239" y="184"/>
                </a:lnTo>
                <a:lnTo>
                  <a:pt x="239" y="184"/>
                </a:lnTo>
                <a:lnTo>
                  <a:pt x="238" y="184"/>
                </a:lnTo>
                <a:lnTo>
                  <a:pt x="235" y="186"/>
                </a:lnTo>
                <a:lnTo>
                  <a:pt x="235" y="186"/>
                </a:lnTo>
                <a:close/>
                <a:moveTo>
                  <a:pt x="683" y="190"/>
                </a:moveTo>
                <a:lnTo>
                  <a:pt x="683" y="190"/>
                </a:lnTo>
                <a:lnTo>
                  <a:pt x="681" y="187"/>
                </a:lnTo>
                <a:lnTo>
                  <a:pt x="678" y="184"/>
                </a:lnTo>
                <a:lnTo>
                  <a:pt x="678" y="184"/>
                </a:lnTo>
                <a:lnTo>
                  <a:pt x="680" y="189"/>
                </a:lnTo>
                <a:lnTo>
                  <a:pt x="681" y="190"/>
                </a:lnTo>
                <a:lnTo>
                  <a:pt x="683" y="190"/>
                </a:lnTo>
                <a:lnTo>
                  <a:pt x="683" y="190"/>
                </a:lnTo>
                <a:close/>
                <a:moveTo>
                  <a:pt x="250" y="189"/>
                </a:moveTo>
                <a:lnTo>
                  <a:pt x="250" y="189"/>
                </a:lnTo>
                <a:lnTo>
                  <a:pt x="259" y="189"/>
                </a:lnTo>
                <a:lnTo>
                  <a:pt x="259" y="189"/>
                </a:lnTo>
                <a:lnTo>
                  <a:pt x="259" y="187"/>
                </a:lnTo>
                <a:lnTo>
                  <a:pt x="259" y="187"/>
                </a:lnTo>
                <a:lnTo>
                  <a:pt x="255" y="187"/>
                </a:lnTo>
                <a:lnTo>
                  <a:pt x="252" y="187"/>
                </a:lnTo>
                <a:lnTo>
                  <a:pt x="250" y="189"/>
                </a:lnTo>
                <a:lnTo>
                  <a:pt x="250" y="189"/>
                </a:lnTo>
                <a:close/>
                <a:moveTo>
                  <a:pt x="447" y="187"/>
                </a:moveTo>
                <a:lnTo>
                  <a:pt x="447" y="187"/>
                </a:lnTo>
                <a:lnTo>
                  <a:pt x="448" y="189"/>
                </a:lnTo>
                <a:lnTo>
                  <a:pt x="450" y="189"/>
                </a:lnTo>
                <a:lnTo>
                  <a:pt x="450" y="189"/>
                </a:lnTo>
                <a:lnTo>
                  <a:pt x="450" y="187"/>
                </a:lnTo>
                <a:lnTo>
                  <a:pt x="448" y="186"/>
                </a:lnTo>
                <a:lnTo>
                  <a:pt x="448" y="186"/>
                </a:lnTo>
                <a:lnTo>
                  <a:pt x="447" y="187"/>
                </a:lnTo>
                <a:lnTo>
                  <a:pt x="447" y="187"/>
                </a:lnTo>
                <a:lnTo>
                  <a:pt x="447" y="187"/>
                </a:lnTo>
                <a:close/>
                <a:moveTo>
                  <a:pt x="468" y="189"/>
                </a:moveTo>
                <a:lnTo>
                  <a:pt x="468" y="189"/>
                </a:lnTo>
                <a:lnTo>
                  <a:pt x="468" y="187"/>
                </a:lnTo>
                <a:lnTo>
                  <a:pt x="468" y="187"/>
                </a:lnTo>
                <a:lnTo>
                  <a:pt x="465" y="186"/>
                </a:lnTo>
                <a:lnTo>
                  <a:pt x="465" y="186"/>
                </a:lnTo>
                <a:lnTo>
                  <a:pt x="466" y="189"/>
                </a:lnTo>
                <a:lnTo>
                  <a:pt x="468" y="189"/>
                </a:lnTo>
                <a:lnTo>
                  <a:pt x="468" y="189"/>
                </a:lnTo>
                <a:close/>
                <a:moveTo>
                  <a:pt x="620" y="192"/>
                </a:moveTo>
                <a:lnTo>
                  <a:pt x="620" y="192"/>
                </a:lnTo>
                <a:lnTo>
                  <a:pt x="624" y="192"/>
                </a:lnTo>
                <a:lnTo>
                  <a:pt x="627" y="192"/>
                </a:lnTo>
                <a:lnTo>
                  <a:pt x="627" y="189"/>
                </a:lnTo>
                <a:lnTo>
                  <a:pt x="627" y="189"/>
                </a:lnTo>
                <a:lnTo>
                  <a:pt x="622" y="187"/>
                </a:lnTo>
                <a:lnTo>
                  <a:pt x="620" y="186"/>
                </a:lnTo>
                <a:lnTo>
                  <a:pt x="620" y="186"/>
                </a:lnTo>
                <a:lnTo>
                  <a:pt x="619" y="189"/>
                </a:lnTo>
                <a:lnTo>
                  <a:pt x="620" y="192"/>
                </a:lnTo>
                <a:lnTo>
                  <a:pt x="620" y="192"/>
                </a:lnTo>
                <a:close/>
                <a:moveTo>
                  <a:pt x="194" y="187"/>
                </a:moveTo>
                <a:lnTo>
                  <a:pt x="194" y="187"/>
                </a:lnTo>
                <a:lnTo>
                  <a:pt x="194" y="190"/>
                </a:lnTo>
                <a:lnTo>
                  <a:pt x="194" y="192"/>
                </a:lnTo>
                <a:lnTo>
                  <a:pt x="194" y="192"/>
                </a:lnTo>
                <a:lnTo>
                  <a:pt x="195" y="192"/>
                </a:lnTo>
                <a:lnTo>
                  <a:pt x="197" y="192"/>
                </a:lnTo>
                <a:lnTo>
                  <a:pt x="201" y="190"/>
                </a:lnTo>
                <a:lnTo>
                  <a:pt x="201" y="190"/>
                </a:lnTo>
                <a:lnTo>
                  <a:pt x="201" y="187"/>
                </a:lnTo>
                <a:lnTo>
                  <a:pt x="201" y="187"/>
                </a:lnTo>
                <a:lnTo>
                  <a:pt x="194" y="187"/>
                </a:lnTo>
                <a:lnTo>
                  <a:pt x="194" y="187"/>
                </a:lnTo>
                <a:close/>
                <a:moveTo>
                  <a:pt x="428" y="187"/>
                </a:moveTo>
                <a:lnTo>
                  <a:pt x="428" y="187"/>
                </a:lnTo>
                <a:lnTo>
                  <a:pt x="428" y="195"/>
                </a:lnTo>
                <a:lnTo>
                  <a:pt x="430" y="204"/>
                </a:lnTo>
                <a:lnTo>
                  <a:pt x="430" y="204"/>
                </a:lnTo>
                <a:lnTo>
                  <a:pt x="434" y="204"/>
                </a:lnTo>
                <a:lnTo>
                  <a:pt x="441" y="204"/>
                </a:lnTo>
                <a:lnTo>
                  <a:pt x="441" y="204"/>
                </a:lnTo>
                <a:lnTo>
                  <a:pt x="438" y="195"/>
                </a:lnTo>
                <a:lnTo>
                  <a:pt x="436" y="187"/>
                </a:lnTo>
                <a:lnTo>
                  <a:pt x="436" y="187"/>
                </a:lnTo>
                <a:lnTo>
                  <a:pt x="431" y="187"/>
                </a:lnTo>
                <a:lnTo>
                  <a:pt x="428" y="187"/>
                </a:lnTo>
                <a:lnTo>
                  <a:pt x="428" y="187"/>
                </a:lnTo>
                <a:close/>
                <a:moveTo>
                  <a:pt x="473" y="193"/>
                </a:moveTo>
                <a:lnTo>
                  <a:pt x="473" y="193"/>
                </a:lnTo>
                <a:lnTo>
                  <a:pt x="476" y="195"/>
                </a:lnTo>
                <a:lnTo>
                  <a:pt x="482" y="196"/>
                </a:lnTo>
                <a:lnTo>
                  <a:pt x="482" y="196"/>
                </a:lnTo>
                <a:lnTo>
                  <a:pt x="480" y="190"/>
                </a:lnTo>
                <a:lnTo>
                  <a:pt x="480" y="187"/>
                </a:lnTo>
                <a:lnTo>
                  <a:pt x="480" y="187"/>
                </a:lnTo>
                <a:lnTo>
                  <a:pt x="476" y="187"/>
                </a:lnTo>
                <a:lnTo>
                  <a:pt x="473" y="187"/>
                </a:lnTo>
                <a:lnTo>
                  <a:pt x="473" y="187"/>
                </a:lnTo>
                <a:lnTo>
                  <a:pt x="473" y="190"/>
                </a:lnTo>
                <a:lnTo>
                  <a:pt x="473" y="193"/>
                </a:lnTo>
                <a:lnTo>
                  <a:pt x="473" y="193"/>
                </a:lnTo>
                <a:close/>
                <a:moveTo>
                  <a:pt x="587" y="193"/>
                </a:moveTo>
                <a:lnTo>
                  <a:pt x="587" y="193"/>
                </a:lnTo>
                <a:lnTo>
                  <a:pt x="595" y="193"/>
                </a:lnTo>
                <a:lnTo>
                  <a:pt x="598" y="193"/>
                </a:lnTo>
                <a:lnTo>
                  <a:pt x="601" y="192"/>
                </a:lnTo>
                <a:lnTo>
                  <a:pt x="601" y="192"/>
                </a:lnTo>
                <a:lnTo>
                  <a:pt x="593" y="189"/>
                </a:lnTo>
                <a:lnTo>
                  <a:pt x="587" y="187"/>
                </a:lnTo>
                <a:lnTo>
                  <a:pt x="587" y="187"/>
                </a:lnTo>
                <a:lnTo>
                  <a:pt x="587" y="193"/>
                </a:lnTo>
                <a:lnTo>
                  <a:pt x="587" y="193"/>
                </a:lnTo>
                <a:close/>
                <a:moveTo>
                  <a:pt x="107" y="192"/>
                </a:moveTo>
                <a:lnTo>
                  <a:pt x="107" y="192"/>
                </a:lnTo>
                <a:lnTo>
                  <a:pt x="108" y="189"/>
                </a:lnTo>
                <a:lnTo>
                  <a:pt x="108" y="187"/>
                </a:lnTo>
                <a:lnTo>
                  <a:pt x="107" y="187"/>
                </a:lnTo>
                <a:lnTo>
                  <a:pt x="107" y="187"/>
                </a:lnTo>
                <a:lnTo>
                  <a:pt x="107" y="190"/>
                </a:lnTo>
                <a:lnTo>
                  <a:pt x="107" y="192"/>
                </a:lnTo>
                <a:lnTo>
                  <a:pt x="107" y="192"/>
                </a:lnTo>
                <a:lnTo>
                  <a:pt x="107" y="192"/>
                </a:lnTo>
                <a:close/>
                <a:moveTo>
                  <a:pt x="422" y="187"/>
                </a:moveTo>
                <a:lnTo>
                  <a:pt x="422" y="187"/>
                </a:lnTo>
                <a:lnTo>
                  <a:pt x="418" y="187"/>
                </a:lnTo>
                <a:lnTo>
                  <a:pt x="413" y="189"/>
                </a:lnTo>
                <a:lnTo>
                  <a:pt x="413" y="189"/>
                </a:lnTo>
                <a:lnTo>
                  <a:pt x="415" y="196"/>
                </a:lnTo>
                <a:lnTo>
                  <a:pt x="415" y="204"/>
                </a:lnTo>
                <a:lnTo>
                  <a:pt x="415" y="204"/>
                </a:lnTo>
                <a:lnTo>
                  <a:pt x="421" y="204"/>
                </a:lnTo>
                <a:lnTo>
                  <a:pt x="422" y="205"/>
                </a:lnTo>
                <a:lnTo>
                  <a:pt x="425" y="204"/>
                </a:lnTo>
                <a:lnTo>
                  <a:pt x="425" y="204"/>
                </a:lnTo>
                <a:lnTo>
                  <a:pt x="422" y="187"/>
                </a:lnTo>
                <a:lnTo>
                  <a:pt x="422" y="187"/>
                </a:lnTo>
                <a:close/>
                <a:moveTo>
                  <a:pt x="486" y="189"/>
                </a:moveTo>
                <a:lnTo>
                  <a:pt x="486" y="189"/>
                </a:lnTo>
                <a:lnTo>
                  <a:pt x="486" y="193"/>
                </a:lnTo>
                <a:lnTo>
                  <a:pt x="486" y="198"/>
                </a:lnTo>
                <a:lnTo>
                  <a:pt x="486" y="198"/>
                </a:lnTo>
                <a:lnTo>
                  <a:pt x="491" y="199"/>
                </a:lnTo>
                <a:lnTo>
                  <a:pt x="495" y="199"/>
                </a:lnTo>
                <a:lnTo>
                  <a:pt x="495" y="199"/>
                </a:lnTo>
                <a:lnTo>
                  <a:pt x="495" y="192"/>
                </a:lnTo>
                <a:lnTo>
                  <a:pt x="495" y="192"/>
                </a:lnTo>
                <a:lnTo>
                  <a:pt x="491" y="189"/>
                </a:lnTo>
                <a:lnTo>
                  <a:pt x="488" y="189"/>
                </a:lnTo>
                <a:lnTo>
                  <a:pt x="486" y="189"/>
                </a:lnTo>
                <a:lnTo>
                  <a:pt x="486" y="189"/>
                </a:lnTo>
                <a:close/>
                <a:moveTo>
                  <a:pt x="410" y="202"/>
                </a:moveTo>
                <a:lnTo>
                  <a:pt x="410" y="202"/>
                </a:lnTo>
                <a:lnTo>
                  <a:pt x="410" y="196"/>
                </a:lnTo>
                <a:lnTo>
                  <a:pt x="409" y="192"/>
                </a:lnTo>
                <a:lnTo>
                  <a:pt x="407" y="189"/>
                </a:lnTo>
                <a:lnTo>
                  <a:pt x="407" y="189"/>
                </a:lnTo>
                <a:lnTo>
                  <a:pt x="409" y="192"/>
                </a:lnTo>
                <a:lnTo>
                  <a:pt x="409" y="196"/>
                </a:lnTo>
                <a:lnTo>
                  <a:pt x="409" y="199"/>
                </a:lnTo>
                <a:lnTo>
                  <a:pt x="410" y="202"/>
                </a:lnTo>
                <a:lnTo>
                  <a:pt x="410" y="202"/>
                </a:lnTo>
                <a:close/>
                <a:moveTo>
                  <a:pt x="451" y="202"/>
                </a:moveTo>
                <a:lnTo>
                  <a:pt x="451" y="202"/>
                </a:lnTo>
                <a:lnTo>
                  <a:pt x="450" y="199"/>
                </a:lnTo>
                <a:lnTo>
                  <a:pt x="450" y="195"/>
                </a:lnTo>
                <a:lnTo>
                  <a:pt x="451" y="192"/>
                </a:lnTo>
                <a:lnTo>
                  <a:pt x="451" y="189"/>
                </a:lnTo>
                <a:lnTo>
                  <a:pt x="451" y="189"/>
                </a:lnTo>
                <a:lnTo>
                  <a:pt x="448" y="190"/>
                </a:lnTo>
                <a:lnTo>
                  <a:pt x="447" y="190"/>
                </a:lnTo>
                <a:lnTo>
                  <a:pt x="442" y="189"/>
                </a:lnTo>
                <a:lnTo>
                  <a:pt x="442" y="189"/>
                </a:lnTo>
                <a:lnTo>
                  <a:pt x="444" y="199"/>
                </a:lnTo>
                <a:lnTo>
                  <a:pt x="447" y="202"/>
                </a:lnTo>
                <a:lnTo>
                  <a:pt x="448" y="202"/>
                </a:lnTo>
                <a:lnTo>
                  <a:pt x="451" y="202"/>
                </a:lnTo>
                <a:lnTo>
                  <a:pt x="451" y="202"/>
                </a:lnTo>
                <a:close/>
                <a:moveTo>
                  <a:pt x="642" y="192"/>
                </a:moveTo>
                <a:lnTo>
                  <a:pt x="642" y="192"/>
                </a:lnTo>
                <a:lnTo>
                  <a:pt x="642" y="189"/>
                </a:lnTo>
                <a:lnTo>
                  <a:pt x="642" y="189"/>
                </a:lnTo>
                <a:lnTo>
                  <a:pt x="639" y="189"/>
                </a:lnTo>
                <a:lnTo>
                  <a:pt x="639" y="189"/>
                </a:lnTo>
                <a:lnTo>
                  <a:pt x="640" y="190"/>
                </a:lnTo>
                <a:lnTo>
                  <a:pt x="642" y="192"/>
                </a:lnTo>
                <a:lnTo>
                  <a:pt x="642" y="192"/>
                </a:lnTo>
                <a:close/>
                <a:moveTo>
                  <a:pt x="386" y="190"/>
                </a:moveTo>
                <a:lnTo>
                  <a:pt x="386" y="190"/>
                </a:lnTo>
                <a:lnTo>
                  <a:pt x="392" y="198"/>
                </a:lnTo>
                <a:lnTo>
                  <a:pt x="396" y="199"/>
                </a:lnTo>
                <a:lnTo>
                  <a:pt x="401" y="202"/>
                </a:lnTo>
                <a:lnTo>
                  <a:pt x="401" y="202"/>
                </a:lnTo>
                <a:lnTo>
                  <a:pt x="401" y="196"/>
                </a:lnTo>
                <a:lnTo>
                  <a:pt x="401" y="189"/>
                </a:lnTo>
                <a:lnTo>
                  <a:pt x="401" y="189"/>
                </a:lnTo>
                <a:lnTo>
                  <a:pt x="393" y="190"/>
                </a:lnTo>
                <a:lnTo>
                  <a:pt x="386" y="190"/>
                </a:lnTo>
                <a:lnTo>
                  <a:pt x="386" y="190"/>
                </a:lnTo>
                <a:close/>
                <a:moveTo>
                  <a:pt x="154" y="192"/>
                </a:moveTo>
                <a:lnTo>
                  <a:pt x="154" y="192"/>
                </a:lnTo>
                <a:lnTo>
                  <a:pt x="152" y="195"/>
                </a:lnTo>
                <a:lnTo>
                  <a:pt x="152" y="198"/>
                </a:lnTo>
                <a:lnTo>
                  <a:pt x="152" y="198"/>
                </a:lnTo>
                <a:lnTo>
                  <a:pt x="155" y="198"/>
                </a:lnTo>
                <a:lnTo>
                  <a:pt x="159" y="196"/>
                </a:lnTo>
                <a:lnTo>
                  <a:pt x="159" y="196"/>
                </a:lnTo>
                <a:lnTo>
                  <a:pt x="159" y="190"/>
                </a:lnTo>
                <a:lnTo>
                  <a:pt x="159" y="190"/>
                </a:lnTo>
                <a:lnTo>
                  <a:pt x="157" y="190"/>
                </a:lnTo>
                <a:lnTo>
                  <a:pt x="154" y="192"/>
                </a:lnTo>
                <a:lnTo>
                  <a:pt x="154" y="192"/>
                </a:lnTo>
                <a:close/>
                <a:moveTo>
                  <a:pt x="561" y="193"/>
                </a:moveTo>
                <a:lnTo>
                  <a:pt x="561" y="193"/>
                </a:lnTo>
                <a:lnTo>
                  <a:pt x="567" y="195"/>
                </a:lnTo>
                <a:lnTo>
                  <a:pt x="570" y="195"/>
                </a:lnTo>
                <a:lnTo>
                  <a:pt x="573" y="193"/>
                </a:lnTo>
                <a:lnTo>
                  <a:pt x="573" y="193"/>
                </a:lnTo>
                <a:lnTo>
                  <a:pt x="570" y="190"/>
                </a:lnTo>
                <a:lnTo>
                  <a:pt x="567" y="190"/>
                </a:lnTo>
                <a:lnTo>
                  <a:pt x="563" y="190"/>
                </a:lnTo>
                <a:lnTo>
                  <a:pt x="561" y="193"/>
                </a:lnTo>
                <a:lnTo>
                  <a:pt x="561" y="193"/>
                </a:lnTo>
                <a:close/>
                <a:moveTo>
                  <a:pt x="21" y="201"/>
                </a:moveTo>
                <a:lnTo>
                  <a:pt x="21" y="201"/>
                </a:lnTo>
                <a:lnTo>
                  <a:pt x="24" y="196"/>
                </a:lnTo>
                <a:lnTo>
                  <a:pt x="27" y="193"/>
                </a:lnTo>
                <a:lnTo>
                  <a:pt x="27" y="193"/>
                </a:lnTo>
                <a:lnTo>
                  <a:pt x="24" y="193"/>
                </a:lnTo>
                <a:lnTo>
                  <a:pt x="24" y="192"/>
                </a:lnTo>
                <a:lnTo>
                  <a:pt x="24" y="192"/>
                </a:lnTo>
                <a:lnTo>
                  <a:pt x="23" y="190"/>
                </a:lnTo>
                <a:lnTo>
                  <a:pt x="23" y="190"/>
                </a:lnTo>
                <a:lnTo>
                  <a:pt x="23" y="193"/>
                </a:lnTo>
                <a:lnTo>
                  <a:pt x="23" y="196"/>
                </a:lnTo>
                <a:lnTo>
                  <a:pt x="21" y="199"/>
                </a:lnTo>
                <a:lnTo>
                  <a:pt x="21" y="201"/>
                </a:lnTo>
                <a:lnTo>
                  <a:pt x="21" y="201"/>
                </a:lnTo>
                <a:close/>
                <a:moveTo>
                  <a:pt x="692" y="193"/>
                </a:moveTo>
                <a:lnTo>
                  <a:pt x="692" y="193"/>
                </a:lnTo>
                <a:lnTo>
                  <a:pt x="695" y="199"/>
                </a:lnTo>
                <a:lnTo>
                  <a:pt x="697" y="202"/>
                </a:lnTo>
                <a:lnTo>
                  <a:pt x="700" y="204"/>
                </a:lnTo>
                <a:lnTo>
                  <a:pt x="700" y="204"/>
                </a:lnTo>
                <a:lnTo>
                  <a:pt x="700" y="198"/>
                </a:lnTo>
                <a:lnTo>
                  <a:pt x="698" y="190"/>
                </a:lnTo>
                <a:lnTo>
                  <a:pt x="698" y="190"/>
                </a:lnTo>
                <a:lnTo>
                  <a:pt x="695" y="192"/>
                </a:lnTo>
                <a:lnTo>
                  <a:pt x="692" y="193"/>
                </a:lnTo>
                <a:lnTo>
                  <a:pt x="692" y="193"/>
                </a:lnTo>
                <a:close/>
                <a:moveTo>
                  <a:pt x="69" y="199"/>
                </a:moveTo>
                <a:lnTo>
                  <a:pt x="69" y="199"/>
                </a:lnTo>
                <a:lnTo>
                  <a:pt x="73" y="198"/>
                </a:lnTo>
                <a:lnTo>
                  <a:pt x="75" y="196"/>
                </a:lnTo>
                <a:lnTo>
                  <a:pt x="76" y="195"/>
                </a:lnTo>
                <a:lnTo>
                  <a:pt x="76" y="195"/>
                </a:lnTo>
                <a:lnTo>
                  <a:pt x="72" y="193"/>
                </a:lnTo>
                <a:lnTo>
                  <a:pt x="67" y="192"/>
                </a:lnTo>
                <a:lnTo>
                  <a:pt x="67" y="192"/>
                </a:lnTo>
                <a:lnTo>
                  <a:pt x="67" y="196"/>
                </a:lnTo>
                <a:lnTo>
                  <a:pt x="69" y="199"/>
                </a:lnTo>
                <a:lnTo>
                  <a:pt x="69" y="199"/>
                </a:lnTo>
                <a:close/>
                <a:moveTo>
                  <a:pt x="354" y="195"/>
                </a:moveTo>
                <a:lnTo>
                  <a:pt x="354" y="195"/>
                </a:lnTo>
                <a:lnTo>
                  <a:pt x="355" y="195"/>
                </a:lnTo>
                <a:lnTo>
                  <a:pt x="357" y="193"/>
                </a:lnTo>
                <a:lnTo>
                  <a:pt x="357" y="193"/>
                </a:lnTo>
                <a:lnTo>
                  <a:pt x="355" y="192"/>
                </a:lnTo>
                <a:lnTo>
                  <a:pt x="354" y="193"/>
                </a:lnTo>
                <a:lnTo>
                  <a:pt x="354" y="195"/>
                </a:lnTo>
                <a:lnTo>
                  <a:pt x="354" y="195"/>
                </a:lnTo>
                <a:close/>
                <a:moveTo>
                  <a:pt x="364" y="198"/>
                </a:moveTo>
                <a:lnTo>
                  <a:pt x="364" y="198"/>
                </a:lnTo>
                <a:lnTo>
                  <a:pt x="367" y="199"/>
                </a:lnTo>
                <a:lnTo>
                  <a:pt x="373" y="199"/>
                </a:lnTo>
                <a:lnTo>
                  <a:pt x="373" y="199"/>
                </a:lnTo>
                <a:lnTo>
                  <a:pt x="372" y="195"/>
                </a:lnTo>
                <a:lnTo>
                  <a:pt x="370" y="192"/>
                </a:lnTo>
                <a:lnTo>
                  <a:pt x="370" y="192"/>
                </a:lnTo>
                <a:lnTo>
                  <a:pt x="370" y="195"/>
                </a:lnTo>
                <a:lnTo>
                  <a:pt x="367" y="196"/>
                </a:lnTo>
                <a:lnTo>
                  <a:pt x="366" y="196"/>
                </a:lnTo>
                <a:lnTo>
                  <a:pt x="364" y="198"/>
                </a:lnTo>
                <a:lnTo>
                  <a:pt x="364" y="198"/>
                </a:lnTo>
                <a:close/>
                <a:moveTo>
                  <a:pt x="378" y="199"/>
                </a:moveTo>
                <a:lnTo>
                  <a:pt x="378" y="199"/>
                </a:lnTo>
                <a:lnTo>
                  <a:pt x="383" y="201"/>
                </a:lnTo>
                <a:lnTo>
                  <a:pt x="387" y="201"/>
                </a:lnTo>
                <a:lnTo>
                  <a:pt x="387" y="201"/>
                </a:lnTo>
                <a:lnTo>
                  <a:pt x="384" y="195"/>
                </a:lnTo>
                <a:lnTo>
                  <a:pt x="378" y="192"/>
                </a:lnTo>
                <a:lnTo>
                  <a:pt x="378" y="192"/>
                </a:lnTo>
                <a:lnTo>
                  <a:pt x="378" y="199"/>
                </a:lnTo>
                <a:lnTo>
                  <a:pt x="378" y="199"/>
                </a:lnTo>
                <a:close/>
                <a:moveTo>
                  <a:pt x="457" y="193"/>
                </a:moveTo>
                <a:lnTo>
                  <a:pt x="457" y="193"/>
                </a:lnTo>
                <a:lnTo>
                  <a:pt x="457" y="198"/>
                </a:lnTo>
                <a:lnTo>
                  <a:pt x="459" y="202"/>
                </a:lnTo>
                <a:lnTo>
                  <a:pt x="459" y="202"/>
                </a:lnTo>
                <a:lnTo>
                  <a:pt x="463" y="202"/>
                </a:lnTo>
                <a:lnTo>
                  <a:pt x="468" y="202"/>
                </a:lnTo>
                <a:lnTo>
                  <a:pt x="468" y="202"/>
                </a:lnTo>
                <a:lnTo>
                  <a:pt x="468" y="198"/>
                </a:lnTo>
                <a:lnTo>
                  <a:pt x="465" y="195"/>
                </a:lnTo>
                <a:lnTo>
                  <a:pt x="462" y="193"/>
                </a:lnTo>
                <a:lnTo>
                  <a:pt x="457" y="193"/>
                </a:lnTo>
                <a:lnTo>
                  <a:pt x="457" y="193"/>
                </a:lnTo>
                <a:close/>
                <a:moveTo>
                  <a:pt x="119" y="196"/>
                </a:moveTo>
                <a:lnTo>
                  <a:pt x="119" y="196"/>
                </a:lnTo>
                <a:lnTo>
                  <a:pt x="119" y="201"/>
                </a:lnTo>
                <a:lnTo>
                  <a:pt x="117" y="204"/>
                </a:lnTo>
                <a:lnTo>
                  <a:pt x="117" y="204"/>
                </a:lnTo>
                <a:lnTo>
                  <a:pt x="128" y="199"/>
                </a:lnTo>
                <a:lnTo>
                  <a:pt x="133" y="196"/>
                </a:lnTo>
                <a:lnTo>
                  <a:pt x="137" y="195"/>
                </a:lnTo>
                <a:lnTo>
                  <a:pt x="137" y="195"/>
                </a:lnTo>
                <a:lnTo>
                  <a:pt x="137" y="193"/>
                </a:lnTo>
                <a:lnTo>
                  <a:pt x="137" y="193"/>
                </a:lnTo>
                <a:lnTo>
                  <a:pt x="137" y="193"/>
                </a:lnTo>
                <a:lnTo>
                  <a:pt x="128" y="195"/>
                </a:lnTo>
                <a:lnTo>
                  <a:pt x="119" y="196"/>
                </a:lnTo>
                <a:lnTo>
                  <a:pt x="119" y="196"/>
                </a:lnTo>
                <a:close/>
                <a:moveTo>
                  <a:pt x="163" y="199"/>
                </a:moveTo>
                <a:lnTo>
                  <a:pt x="163" y="199"/>
                </a:lnTo>
                <a:lnTo>
                  <a:pt x="168" y="198"/>
                </a:lnTo>
                <a:lnTo>
                  <a:pt x="174" y="198"/>
                </a:lnTo>
                <a:lnTo>
                  <a:pt x="177" y="196"/>
                </a:lnTo>
                <a:lnTo>
                  <a:pt x="180" y="193"/>
                </a:lnTo>
                <a:lnTo>
                  <a:pt x="180" y="193"/>
                </a:lnTo>
                <a:lnTo>
                  <a:pt x="171" y="196"/>
                </a:lnTo>
                <a:lnTo>
                  <a:pt x="163" y="199"/>
                </a:lnTo>
                <a:lnTo>
                  <a:pt x="163" y="199"/>
                </a:lnTo>
                <a:close/>
                <a:moveTo>
                  <a:pt x="242" y="198"/>
                </a:moveTo>
                <a:lnTo>
                  <a:pt x="242" y="198"/>
                </a:lnTo>
                <a:lnTo>
                  <a:pt x="250" y="198"/>
                </a:lnTo>
                <a:lnTo>
                  <a:pt x="253" y="196"/>
                </a:lnTo>
                <a:lnTo>
                  <a:pt x="255" y="193"/>
                </a:lnTo>
                <a:lnTo>
                  <a:pt x="255" y="193"/>
                </a:lnTo>
                <a:lnTo>
                  <a:pt x="248" y="193"/>
                </a:lnTo>
                <a:lnTo>
                  <a:pt x="244" y="193"/>
                </a:lnTo>
                <a:lnTo>
                  <a:pt x="244" y="193"/>
                </a:lnTo>
                <a:lnTo>
                  <a:pt x="242" y="196"/>
                </a:lnTo>
                <a:lnTo>
                  <a:pt x="242" y="198"/>
                </a:lnTo>
                <a:lnTo>
                  <a:pt x="242" y="198"/>
                </a:lnTo>
                <a:close/>
                <a:moveTo>
                  <a:pt x="312" y="195"/>
                </a:moveTo>
                <a:lnTo>
                  <a:pt x="312" y="195"/>
                </a:lnTo>
                <a:lnTo>
                  <a:pt x="312" y="198"/>
                </a:lnTo>
                <a:lnTo>
                  <a:pt x="312" y="199"/>
                </a:lnTo>
                <a:lnTo>
                  <a:pt x="312" y="199"/>
                </a:lnTo>
                <a:lnTo>
                  <a:pt x="325" y="198"/>
                </a:lnTo>
                <a:lnTo>
                  <a:pt x="335" y="193"/>
                </a:lnTo>
                <a:lnTo>
                  <a:pt x="335" y="193"/>
                </a:lnTo>
                <a:lnTo>
                  <a:pt x="323" y="193"/>
                </a:lnTo>
                <a:lnTo>
                  <a:pt x="312" y="195"/>
                </a:lnTo>
                <a:lnTo>
                  <a:pt x="312" y="195"/>
                </a:lnTo>
                <a:close/>
                <a:moveTo>
                  <a:pt x="532" y="193"/>
                </a:moveTo>
                <a:lnTo>
                  <a:pt x="532" y="193"/>
                </a:lnTo>
                <a:lnTo>
                  <a:pt x="532" y="195"/>
                </a:lnTo>
                <a:lnTo>
                  <a:pt x="534" y="195"/>
                </a:lnTo>
                <a:lnTo>
                  <a:pt x="537" y="196"/>
                </a:lnTo>
                <a:lnTo>
                  <a:pt x="537" y="196"/>
                </a:lnTo>
                <a:lnTo>
                  <a:pt x="535" y="195"/>
                </a:lnTo>
                <a:lnTo>
                  <a:pt x="535" y="193"/>
                </a:lnTo>
                <a:lnTo>
                  <a:pt x="532" y="193"/>
                </a:lnTo>
                <a:lnTo>
                  <a:pt x="532" y="193"/>
                </a:lnTo>
                <a:close/>
                <a:moveTo>
                  <a:pt x="732" y="209"/>
                </a:moveTo>
                <a:lnTo>
                  <a:pt x="732" y="209"/>
                </a:lnTo>
                <a:lnTo>
                  <a:pt x="733" y="201"/>
                </a:lnTo>
                <a:lnTo>
                  <a:pt x="732" y="193"/>
                </a:lnTo>
                <a:lnTo>
                  <a:pt x="732" y="193"/>
                </a:lnTo>
                <a:lnTo>
                  <a:pt x="730" y="201"/>
                </a:lnTo>
                <a:lnTo>
                  <a:pt x="729" y="205"/>
                </a:lnTo>
                <a:lnTo>
                  <a:pt x="732" y="209"/>
                </a:lnTo>
                <a:lnTo>
                  <a:pt x="732" y="209"/>
                </a:lnTo>
                <a:close/>
                <a:moveTo>
                  <a:pt x="750" y="227"/>
                </a:moveTo>
                <a:lnTo>
                  <a:pt x="750" y="227"/>
                </a:lnTo>
                <a:lnTo>
                  <a:pt x="752" y="221"/>
                </a:lnTo>
                <a:lnTo>
                  <a:pt x="752" y="216"/>
                </a:lnTo>
                <a:lnTo>
                  <a:pt x="749" y="207"/>
                </a:lnTo>
                <a:lnTo>
                  <a:pt x="739" y="193"/>
                </a:lnTo>
                <a:lnTo>
                  <a:pt x="739" y="193"/>
                </a:lnTo>
                <a:lnTo>
                  <a:pt x="741" y="202"/>
                </a:lnTo>
                <a:lnTo>
                  <a:pt x="742" y="212"/>
                </a:lnTo>
                <a:lnTo>
                  <a:pt x="746" y="221"/>
                </a:lnTo>
                <a:lnTo>
                  <a:pt x="747" y="224"/>
                </a:lnTo>
                <a:lnTo>
                  <a:pt x="750" y="227"/>
                </a:lnTo>
                <a:lnTo>
                  <a:pt x="750" y="227"/>
                </a:lnTo>
                <a:close/>
                <a:moveTo>
                  <a:pt x="53" y="215"/>
                </a:moveTo>
                <a:lnTo>
                  <a:pt x="53" y="215"/>
                </a:lnTo>
                <a:lnTo>
                  <a:pt x="55" y="213"/>
                </a:lnTo>
                <a:lnTo>
                  <a:pt x="58" y="210"/>
                </a:lnTo>
                <a:lnTo>
                  <a:pt x="61" y="204"/>
                </a:lnTo>
                <a:lnTo>
                  <a:pt x="61" y="198"/>
                </a:lnTo>
                <a:lnTo>
                  <a:pt x="59" y="196"/>
                </a:lnTo>
                <a:lnTo>
                  <a:pt x="58" y="195"/>
                </a:lnTo>
                <a:lnTo>
                  <a:pt x="58" y="195"/>
                </a:lnTo>
                <a:lnTo>
                  <a:pt x="55" y="202"/>
                </a:lnTo>
                <a:lnTo>
                  <a:pt x="53" y="215"/>
                </a:lnTo>
                <a:lnTo>
                  <a:pt x="53" y="215"/>
                </a:lnTo>
                <a:close/>
                <a:moveTo>
                  <a:pt x="277" y="195"/>
                </a:moveTo>
                <a:lnTo>
                  <a:pt x="277" y="195"/>
                </a:lnTo>
                <a:lnTo>
                  <a:pt x="276" y="202"/>
                </a:lnTo>
                <a:lnTo>
                  <a:pt x="274" y="207"/>
                </a:lnTo>
                <a:lnTo>
                  <a:pt x="276" y="210"/>
                </a:lnTo>
                <a:lnTo>
                  <a:pt x="276" y="210"/>
                </a:lnTo>
                <a:lnTo>
                  <a:pt x="288" y="207"/>
                </a:lnTo>
                <a:lnTo>
                  <a:pt x="294" y="205"/>
                </a:lnTo>
                <a:lnTo>
                  <a:pt x="300" y="202"/>
                </a:lnTo>
                <a:lnTo>
                  <a:pt x="300" y="202"/>
                </a:lnTo>
                <a:lnTo>
                  <a:pt x="300" y="198"/>
                </a:lnTo>
                <a:lnTo>
                  <a:pt x="299" y="195"/>
                </a:lnTo>
                <a:lnTo>
                  <a:pt x="299" y="195"/>
                </a:lnTo>
                <a:lnTo>
                  <a:pt x="287" y="195"/>
                </a:lnTo>
                <a:lnTo>
                  <a:pt x="277" y="195"/>
                </a:lnTo>
                <a:lnTo>
                  <a:pt x="277" y="195"/>
                </a:lnTo>
                <a:close/>
                <a:moveTo>
                  <a:pt x="305" y="202"/>
                </a:moveTo>
                <a:lnTo>
                  <a:pt x="305" y="202"/>
                </a:lnTo>
                <a:lnTo>
                  <a:pt x="306" y="201"/>
                </a:lnTo>
                <a:lnTo>
                  <a:pt x="306" y="199"/>
                </a:lnTo>
                <a:lnTo>
                  <a:pt x="306" y="195"/>
                </a:lnTo>
                <a:lnTo>
                  <a:pt x="306" y="195"/>
                </a:lnTo>
                <a:lnTo>
                  <a:pt x="305" y="195"/>
                </a:lnTo>
                <a:lnTo>
                  <a:pt x="305" y="195"/>
                </a:lnTo>
                <a:lnTo>
                  <a:pt x="303" y="198"/>
                </a:lnTo>
                <a:lnTo>
                  <a:pt x="305" y="202"/>
                </a:lnTo>
                <a:lnTo>
                  <a:pt x="305" y="202"/>
                </a:lnTo>
                <a:close/>
                <a:moveTo>
                  <a:pt x="345" y="198"/>
                </a:moveTo>
                <a:lnTo>
                  <a:pt x="345" y="198"/>
                </a:lnTo>
                <a:lnTo>
                  <a:pt x="348" y="196"/>
                </a:lnTo>
                <a:lnTo>
                  <a:pt x="348" y="196"/>
                </a:lnTo>
                <a:lnTo>
                  <a:pt x="348" y="195"/>
                </a:lnTo>
                <a:lnTo>
                  <a:pt x="348" y="195"/>
                </a:lnTo>
                <a:lnTo>
                  <a:pt x="345" y="195"/>
                </a:lnTo>
                <a:lnTo>
                  <a:pt x="345" y="196"/>
                </a:lnTo>
                <a:lnTo>
                  <a:pt x="345" y="198"/>
                </a:lnTo>
                <a:lnTo>
                  <a:pt x="345" y="198"/>
                </a:lnTo>
                <a:close/>
                <a:moveTo>
                  <a:pt x="503" y="198"/>
                </a:moveTo>
                <a:lnTo>
                  <a:pt x="503" y="198"/>
                </a:lnTo>
                <a:lnTo>
                  <a:pt x="511" y="198"/>
                </a:lnTo>
                <a:lnTo>
                  <a:pt x="511" y="198"/>
                </a:lnTo>
                <a:lnTo>
                  <a:pt x="508" y="196"/>
                </a:lnTo>
                <a:lnTo>
                  <a:pt x="503" y="195"/>
                </a:lnTo>
                <a:lnTo>
                  <a:pt x="503" y="195"/>
                </a:lnTo>
                <a:lnTo>
                  <a:pt x="503" y="198"/>
                </a:lnTo>
                <a:lnTo>
                  <a:pt x="503" y="198"/>
                </a:lnTo>
                <a:close/>
                <a:moveTo>
                  <a:pt x="517" y="198"/>
                </a:moveTo>
                <a:lnTo>
                  <a:pt x="517" y="198"/>
                </a:lnTo>
                <a:lnTo>
                  <a:pt x="520" y="198"/>
                </a:lnTo>
                <a:lnTo>
                  <a:pt x="521" y="198"/>
                </a:lnTo>
                <a:lnTo>
                  <a:pt x="523" y="198"/>
                </a:lnTo>
                <a:lnTo>
                  <a:pt x="523" y="198"/>
                </a:lnTo>
                <a:lnTo>
                  <a:pt x="520" y="195"/>
                </a:lnTo>
                <a:lnTo>
                  <a:pt x="517" y="195"/>
                </a:lnTo>
                <a:lnTo>
                  <a:pt x="517" y="195"/>
                </a:lnTo>
                <a:lnTo>
                  <a:pt x="517" y="196"/>
                </a:lnTo>
                <a:lnTo>
                  <a:pt x="517" y="198"/>
                </a:lnTo>
                <a:lnTo>
                  <a:pt x="517" y="198"/>
                </a:lnTo>
                <a:close/>
                <a:moveTo>
                  <a:pt x="204" y="199"/>
                </a:moveTo>
                <a:lnTo>
                  <a:pt x="204" y="199"/>
                </a:lnTo>
                <a:lnTo>
                  <a:pt x="206" y="199"/>
                </a:lnTo>
                <a:lnTo>
                  <a:pt x="207" y="198"/>
                </a:lnTo>
                <a:lnTo>
                  <a:pt x="207" y="195"/>
                </a:lnTo>
                <a:lnTo>
                  <a:pt x="207" y="195"/>
                </a:lnTo>
                <a:lnTo>
                  <a:pt x="206" y="195"/>
                </a:lnTo>
                <a:lnTo>
                  <a:pt x="206" y="195"/>
                </a:lnTo>
                <a:lnTo>
                  <a:pt x="206" y="198"/>
                </a:lnTo>
                <a:lnTo>
                  <a:pt x="204" y="199"/>
                </a:lnTo>
                <a:lnTo>
                  <a:pt x="204" y="199"/>
                </a:lnTo>
                <a:close/>
                <a:moveTo>
                  <a:pt x="230" y="202"/>
                </a:moveTo>
                <a:lnTo>
                  <a:pt x="230" y="202"/>
                </a:lnTo>
                <a:lnTo>
                  <a:pt x="233" y="202"/>
                </a:lnTo>
                <a:lnTo>
                  <a:pt x="235" y="202"/>
                </a:lnTo>
                <a:lnTo>
                  <a:pt x="235" y="202"/>
                </a:lnTo>
                <a:lnTo>
                  <a:pt x="235" y="199"/>
                </a:lnTo>
                <a:lnTo>
                  <a:pt x="232" y="196"/>
                </a:lnTo>
                <a:lnTo>
                  <a:pt x="230" y="196"/>
                </a:lnTo>
                <a:lnTo>
                  <a:pt x="227" y="196"/>
                </a:lnTo>
                <a:lnTo>
                  <a:pt x="227" y="196"/>
                </a:lnTo>
                <a:lnTo>
                  <a:pt x="229" y="199"/>
                </a:lnTo>
                <a:lnTo>
                  <a:pt x="230" y="202"/>
                </a:lnTo>
                <a:lnTo>
                  <a:pt x="230" y="202"/>
                </a:lnTo>
                <a:close/>
                <a:moveTo>
                  <a:pt x="265" y="198"/>
                </a:moveTo>
                <a:lnTo>
                  <a:pt x="265" y="198"/>
                </a:lnTo>
                <a:lnTo>
                  <a:pt x="265" y="199"/>
                </a:lnTo>
                <a:lnTo>
                  <a:pt x="265" y="201"/>
                </a:lnTo>
                <a:lnTo>
                  <a:pt x="265" y="201"/>
                </a:lnTo>
                <a:lnTo>
                  <a:pt x="267" y="202"/>
                </a:lnTo>
                <a:lnTo>
                  <a:pt x="267" y="202"/>
                </a:lnTo>
                <a:lnTo>
                  <a:pt x="268" y="204"/>
                </a:lnTo>
                <a:lnTo>
                  <a:pt x="270" y="205"/>
                </a:lnTo>
                <a:lnTo>
                  <a:pt x="270" y="205"/>
                </a:lnTo>
                <a:lnTo>
                  <a:pt x="271" y="199"/>
                </a:lnTo>
                <a:lnTo>
                  <a:pt x="271" y="198"/>
                </a:lnTo>
                <a:lnTo>
                  <a:pt x="270" y="195"/>
                </a:lnTo>
                <a:lnTo>
                  <a:pt x="270" y="195"/>
                </a:lnTo>
                <a:lnTo>
                  <a:pt x="267" y="196"/>
                </a:lnTo>
                <a:lnTo>
                  <a:pt x="265" y="198"/>
                </a:lnTo>
                <a:lnTo>
                  <a:pt x="265" y="198"/>
                </a:lnTo>
                <a:close/>
                <a:moveTo>
                  <a:pt x="721" y="218"/>
                </a:moveTo>
                <a:lnTo>
                  <a:pt x="721" y="218"/>
                </a:lnTo>
                <a:lnTo>
                  <a:pt x="721" y="212"/>
                </a:lnTo>
                <a:lnTo>
                  <a:pt x="720" y="205"/>
                </a:lnTo>
                <a:lnTo>
                  <a:pt x="715" y="195"/>
                </a:lnTo>
                <a:lnTo>
                  <a:pt x="715" y="195"/>
                </a:lnTo>
                <a:lnTo>
                  <a:pt x="717" y="209"/>
                </a:lnTo>
                <a:lnTo>
                  <a:pt x="718" y="215"/>
                </a:lnTo>
                <a:lnTo>
                  <a:pt x="721" y="218"/>
                </a:lnTo>
                <a:lnTo>
                  <a:pt x="721" y="218"/>
                </a:lnTo>
                <a:close/>
                <a:moveTo>
                  <a:pt x="143" y="202"/>
                </a:moveTo>
                <a:lnTo>
                  <a:pt x="143" y="202"/>
                </a:lnTo>
                <a:lnTo>
                  <a:pt x="145" y="202"/>
                </a:lnTo>
                <a:lnTo>
                  <a:pt x="146" y="201"/>
                </a:lnTo>
                <a:lnTo>
                  <a:pt x="146" y="196"/>
                </a:lnTo>
                <a:lnTo>
                  <a:pt x="146" y="196"/>
                </a:lnTo>
                <a:lnTo>
                  <a:pt x="145" y="196"/>
                </a:lnTo>
                <a:lnTo>
                  <a:pt x="145" y="196"/>
                </a:lnTo>
                <a:lnTo>
                  <a:pt x="143" y="196"/>
                </a:lnTo>
                <a:lnTo>
                  <a:pt x="143" y="199"/>
                </a:lnTo>
                <a:lnTo>
                  <a:pt x="143" y="202"/>
                </a:lnTo>
                <a:lnTo>
                  <a:pt x="143" y="202"/>
                </a:lnTo>
                <a:close/>
                <a:moveTo>
                  <a:pt x="671" y="205"/>
                </a:moveTo>
                <a:lnTo>
                  <a:pt x="671" y="205"/>
                </a:lnTo>
                <a:lnTo>
                  <a:pt x="672" y="201"/>
                </a:lnTo>
                <a:lnTo>
                  <a:pt x="672" y="199"/>
                </a:lnTo>
                <a:lnTo>
                  <a:pt x="672" y="196"/>
                </a:lnTo>
                <a:lnTo>
                  <a:pt x="672" y="196"/>
                </a:lnTo>
                <a:lnTo>
                  <a:pt x="669" y="196"/>
                </a:lnTo>
                <a:lnTo>
                  <a:pt x="665" y="196"/>
                </a:lnTo>
                <a:lnTo>
                  <a:pt x="665" y="196"/>
                </a:lnTo>
                <a:lnTo>
                  <a:pt x="665" y="199"/>
                </a:lnTo>
                <a:lnTo>
                  <a:pt x="665" y="202"/>
                </a:lnTo>
                <a:lnTo>
                  <a:pt x="668" y="204"/>
                </a:lnTo>
                <a:lnTo>
                  <a:pt x="671" y="205"/>
                </a:lnTo>
                <a:lnTo>
                  <a:pt x="671" y="205"/>
                </a:lnTo>
                <a:close/>
                <a:moveTo>
                  <a:pt x="82" y="204"/>
                </a:moveTo>
                <a:lnTo>
                  <a:pt x="82" y="204"/>
                </a:lnTo>
                <a:lnTo>
                  <a:pt x="87" y="204"/>
                </a:lnTo>
                <a:lnTo>
                  <a:pt x="91" y="205"/>
                </a:lnTo>
                <a:lnTo>
                  <a:pt x="91" y="205"/>
                </a:lnTo>
                <a:lnTo>
                  <a:pt x="93" y="201"/>
                </a:lnTo>
                <a:lnTo>
                  <a:pt x="93" y="196"/>
                </a:lnTo>
                <a:lnTo>
                  <a:pt x="93" y="196"/>
                </a:lnTo>
                <a:lnTo>
                  <a:pt x="88" y="196"/>
                </a:lnTo>
                <a:lnTo>
                  <a:pt x="84" y="196"/>
                </a:lnTo>
                <a:lnTo>
                  <a:pt x="82" y="199"/>
                </a:lnTo>
                <a:lnTo>
                  <a:pt x="82" y="204"/>
                </a:lnTo>
                <a:lnTo>
                  <a:pt x="82" y="204"/>
                </a:lnTo>
                <a:close/>
                <a:moveTo>
                  <a:pt x="107" y="205"/>
                </a:moveTo>
                <a:lnTo>
                  <a:pt x="107" y="205"/>
                </a:lnTo>
                <a:lnTo>
                  <a:pt x="108" y="201"/>
                </a:lnTo>
                <a:lnTo>
                  <a:pt x="108" y="196"/>
                </a:lnTo>
                <a:lnTo>
                  <a:pt x="108" y="196"/>
                </a:lnTo>
                <a:lnTo>
                  <a:pt x="107" y="196"/>
                </a:lnTo>
                <a:lnTo>
                  <a:pt x="107" y="196"/>
                </a:lnTo>
                <a:lnTo>
                  <a:pt x="105" y="201"/>
                </a:lnTo>
                <a:lnTo>
                  <a:pt x="105" y="204"/>
                </a:lnTo>
                <a:lnTo>
                  <a:pt x="107" y="205"/>
                </a:lnTo>
                <a:lnTo>
                  <a:pt x="107" y="205"/>
                </a:lnTo>
                <a:close/>
                <a:moveTo>
                  <a:pt x="630" y="198"/>
                </a:moveTo>
                <a:lnTo>
                  <a:pt x="630" y="198"/>
                </a:lnTo>
                <a:lnTo>
                  <a:pt x="631" y="201"/>
                </a:lnTo>
                <a:lnTo>
                  <a:pt x="636" y="204"/>
                </a:lnTo>
                <a:lnTo>
                  <a:pt x="645" y="207"/>
                </a:lnTo>
                <a:lnTo>
                  <a:pt x="645" y="207"/>
                </a:lnTo>
                <a:lnTo>
                  <a:pt x="645" y="202"/>
                </a:lnTo>
                <a:lnTo>
                  <a:pt x="645" y="198"/>
                </a:lnTo>
                <a:lnTo>
                  <a:pt x="645" y="198"/>
                </a:lnTo>
                <a:lnTo>
                  <a:pt x="642" y="196"/>
                </a:lnTo>
                <a:lnTo>
                  <a:pt x="637" y="196"/>
                </a:lnTo>
                <a:lnTo>
                  <a:pt x="630" y="198"/>
                </a:lnTo>
                <a:lnTo>
                  <a:pt x="630" y="198"/>
                </a:lnTo>
                <a:close/>
                <a:moveTo>
                  <a:pt x="192" y="199"/>
                </a:moveTo>
                <a:lnTo>
                  <a:pt x="192" y="199"/>
                </a:lnTo>
                <a:lnTo>
                  <a:pt x="192" y="202"/>
                </a:lnTo>
                <a:lnTo>
                  <a:pt x="192" y="207"/>
                </a:lnTo>
                <a:lnTo>
                  <a:pt x="192" y="207"/>
                </a:lnTo>
                <a:lnTo>
                  <a:pt x="195" y="205"/>
                </a:lnTo>
                <a:lnTo>
                  <a:pt x="197" y="204"/>
                </a:lnTo>
                <a:lnTo>
                  <a:pt x="200" y="201"/>
                </a:lnTo>
                <a:lnTo>
                  <a:pt x="200" y="198"/>
                </a:lnTo>
                <a:lnTo>
                  <a:pt x="200" y="198"/>
                </a:lnTo>
                <a:lnTo>
                  <a:pt x="195" y="198"/>
                </a:lnTo>
                <a:lnTo>
                  <a:pt x="192" y="199"/>
                </a:lnTo>
                <a:lnTo>
                  <a:pt x="192" y="199"/>
                </a:lnTo>
                <a:close/>
                <a:moveTo>
                  <a:pt x="219" y="205"/>
                </a:moveTo>
                <a:lnTo>
                  <a:pt x="219" y="205"/>
                </a:lnTo>
                <a:lnTo>
                  <a:pt x="223" y="205"/>
                </a:lnTo>
                <a:lnTo>
                  <a:pt x="226" y="204"/>
                </a:lnTo>
                <a:lnTo>
                  <a:pt x="226" y="204"/>
                </a:lnTo>
                <a:lnTo>
                  <a:pt x="224" y="202"/>
                </a:lnTo>
                <a:lnTo>
                  <a:pt x="224" y="201"/>
                </a:lnTo>
                <a:lnTo>
                  <a:pt x="224" y="199"/>
                </a:lnTo>
                <a:lnTo>
                  <a:pt x="224" y="198"/>
                </a:lnTo>
                <a:lnTo>
                  <a:pt x="224" y="198"/>
                </a:lnTo>
                <a:lnTo>
                  <a:pt x="221" y="198"/>
                </a:lnTo>
                <a:lnTo>
                  <a:pt x="221" y="198"/>
                </a:lnTo>
                <a:lnTo>
                  <a:pt x="219" y="201"/>
                </a:lnTo>
                <a:lnTo>
                  <a:pt x="219" y="205"/>
                </a:lnTo>
                <a:lnTo>
                  <a:pt x="219" y="205"/>
                </a:lnTo>
                <a:close/>
                <a:moveTo>
                  <a:pt x="482" y="199"/>
                </a:moveTo>
                <a:lnTo>
                  <a:pt x="482" y="199"/>
                </a:lnTo>
                <a:lnTo>
                  <a:pt x="480" y="198"/>
                </a:lnTo>
                <a:lnTo>
                  <a:pt x="479" y="198"/>
                </a:lnTo>
                <a:lnTo>
                  <a:pt x="476" y="198"/>
                </a:lnTo>
                <a:lnTo>
                  <a:pt x="476" y="198"/>
                </a:lnTo>
                <a:lnTo>
                  <a:pt x="476" y="199"/>
                </a:lnTo>
                <a:lnTo>
                  <a:pt x="477" y="199"/>
                </a:lnTo>
                <a:lnTo>
                  <a:pt x="479" y="201"/>
                </a:lnTo>
                <a:lnTo>
                  <a:pt x="482" y="199"/>
                </a:lnTo>
                <a:lnTo>
                  <a:pt x="482" y="199"/>
                </a:lnTo>
                <a:close/>
                <a:moveTo>
                  <a:pt x="674" y="207"/>
                </a:moveTo>
                <a:lnTo>
                  <a:pt x="674" y="207"/>
                </a:lnTo>
                <a:lnTo>
                  <a:pt x="677" y="205"/>
                </a:lnTo>
                <a:lnTo>
                  <a:pt x="680" y="204"/>
                </a:lnTo>
                <a:lnTo>
                  <a:pt x="681" y="202"/>
                </a:lnTo>
                <a:lnTo>
                  <a:pt x="681" y="199"/>
                </a:lnTo>
                <a:lnTo>
                  <a:pt x="681" y="199"/>
                </a:lnTo>
                <a:lnTo>
                  <a:pt x="680" y="198"/>
                </a:lnTo>
                <a:lnTo>
                  <a:pt x="680" y="198"/>
                </a:lnTo>
                <a:lnTo>
                  <a:pt x="680" y="198"/>
                </a:lnTo>
                <a:lnTo>
                  <a:pt x="675" y="198"/>
                </a:lnTo>
                <a:lnTo>
                  <a:pt x="675" y="198"/>
                </a:lnTo>
                <a:lnTo>
                  <a:pt x="674" y="207"/>
                </a:lnTo>
                <a:lnTo>
                  <a:pt x="674" y="207"/>
                </a:lnTo>
                <a:close/>
                <a:moveTo>
                  <a:pt x="326" y="202"/>
                </a:moveTo>
                <a:lnTo>
                  <a:pt x="326" y="202"/>
                </a:lnTo>
                <a:lnTo>
                  <a:pt x="329" y="202"/>
                </a:lnTo>
                <a:lnTo>
                  <a:pt x="331" y="201"/>
                </a:lnTo>
                <a:lnTo>
                  <a:pt x="334" y="201"/>
                </a:lnTo>
                <a:lnTo>
                  <a:pt x="335" y="201"/>
                </a:lnTo>
                <a:lnTo>
                  <a:pt x="335" y="201"/>
                </a:lnTo>
                <a:lnTo>
                  <a:pt x="335" y="198"/>
                </a:lnTo>
                <a:lnTo>
                  <a:pt x="335" y="198"/>
                </a:lnTo>
                <a:lnTo>
                  <a:pt x="331" y="199"/>
                </a:lnTo>
                <a:lnTo>
                  <a:pt x="326" y="202"/>
                </a:lnTo>
                <a:lnTo>
                  <a:pt x="326" y="202"/>
                </a:lnTo>
                <a:close/>
                <a:moveTo>
                  <a:pt x="588" y="198"/>
                </a:moveTo>
                <a:lnTo>
                  <a:pt x="588" y="198"/>
                </a:lnTo>
                <a:lnTo>
                  <a:pt x="590" y="201"/>
                </a:lnTo>
                <a:lnTo>
                  <a:pt x="592" y="202"/>
                </a:lnTo>
                <a:lnTo>
                  <a:pt x="592" y="202"/>
                </a:lnTo>
                <a:lnTo>
                  <a:pt x="593" y="201"/>
                </a:lnTo>
                <a:lnTo>
                  <a:pt x="595" y="198"/>
                </a:lnTo>
                <a:lnTo>
                  <a:pt x="595" y="198"/>
                </a:lnTo>
                <a:lnTo>
                  <a:pt x="592" y="198"/>
                </a:lnTo>
                <a:lnTo>
                  <a:pt x="588" y="198"/>
                </a:lnTo>
                <a:lnTo>
                  <a:pt x="588" y="198"/>
                </a:lnTo>
                <a:close/>
                <a:moveTo>
                  <a:pt x="610" y="205"/>
                </a:moveTo>
                <a:lnTo>
                  <a:pt x="610" y="205"/>
                </a:lnTo>
                <a:lnTo>
                  <a:pt x="608" y="202"/>
                </a:lnTo>
                <a:lnTo>
                  <a:pt x="608" y="199"/>
                </a:lnTo>
                <a:lnTo>
                  <a:pt x="608" y="198"/>
                </a:lnTo>
                <a:lnTo>
                  <a:pt x="608" y="198"/>
                </a:lnTo>
                <a:lnTo>
                  <a:pt x="607" y="199"/>
                </a:lnTo>
                <a:lnTo>
                  <a:pt x="607" y="201"/>
                </a:lnTo>
                <a:lnTo>
                  <a:pt x="608" y="204"/>
                </a:lnTo>
                <a:lnTo>
                  <a:pt x="610" y="205"/>
                </a:lnTo>
                <a:lnTo>
                  <a:pt x="610" y="205"/>
                </a:lnTo>
                <a:close/>
                <a:moveTo>
                  <a:pt x="128" y="204"/>
                </a:moveTo>
                <a:lnTo>
                  <a:pt x="128" y="204"/>
                </a:lnTo>
                <a:lnTo>
                  <a:pt x="134" y="204"/>
                </a:lnTo>
                <a:lnTo>
                  <a:pt x="139" y="204"/>
                </a:lnTo>
                <a:lnTo>
                  <a:pt x="139" y="204"/>
                </a:lnTo>
                <a:lnTo>
                  <a:pt x="139" y="199"/>
                </a:lnTo>
                <a:lnTo>
                  <a:pt x="139" y="199"/>
                </a:lnTo>
                <a:lnTo>
                  <a:pt x="133" y="201"/>
                </a:lnTo>
                <a:lnTo>
                  <a:pt x="128" y="204"/>
                </a:lnTo>
                <a:lnTo>
                  <a:pt x="128" y="204"/>
                </a:lnTo>
                <a:close/>
                <a:moveTo>
                  <a:pt x="244" y="205"/>
                </a:moveTo>
                <a:lnTo>
                  <a:pt x="244" y="205"/>
                </a:lnTo>
                <a:lnTo>
                  <a:pt x="248" y="210"/>
                </a:lnTo>
                <a:lnTo>
                  <a:pt x="250" y="213"/>
                </a:lnTo>
                <a:lnTo>
                  <a:pt x="253" y="216"/>
                </a:lnTo>
                <a:lnTo>
                  <a:pt x="253" y="216"/>
                </a:lnTo>
                <a:lnTo>
                  <a:pt x="255" y="209"/>
                </a:lnTo>
                <a:lnTo>
                  <a:pt x="256" y="199"/>
                </a:lnTo>
                <a:lnTo>
                  <a:pt x="256" y="199"/>
                </a:lnTo>
                <a:lnTo>
                  <a:pt x="250" y="202"/>
                </a:lnTo>
                <a:lnTo>
                  <a:pt x="247" y="202"/>
                </a:lnTo>
                <a:lnTo>
                  <a:pt x="244" y="205"/>
                </a:lnTo>
                <a:lnTo>
                  <a:pt x="244" y="205"/>
                </a:lnTo>
                <a:close/>
                <a:moveTo>
                  <a:pt x="213" y="207"/>
                </a:moveTo>
                <a:lnTo>
                  <a:pt x="213" y="207"/>
                </a:lnTo>
                <a:lnTo>
                  <a:pt x="215" y="207"/>
                </a:lnTo>
                <a:lnTo>
                  <a:pt x="215" y="204"/>
                </a:lnTo>
                <a:lnTo>
                  <a:pt x="215" y="202"/>
                </a:lnTo>
                <a:lnTo>
                  <a:pt x="213" y="201"/>
                </a:lnTo>
                <a:lnTo>
                  <a:pt x="213" y="201"/>
                </a:lnTo>
                <a:lnTo>
                  <a:pt x="212" y="204"/>
                </a:lnTo>
                <a:lnTo>
                  <a:pt x="212" y="207"/>
                </a:lnTo>
                <a:lnTo>
                  <a:pt x="213" y="207"/>
                </a:lnTo>
                <a:lnTo>
                  <a:pt x="213" y="207"/>
                </a:lnTo>
                <a:close/>
                <a:moveTo>
                  <a:pt x="524" y="201"/>
                </a:moveTo>
                <a:lnTo>
                  <a:pt x="524" y="201"/>
                </a:lnTo>
                <a:lnTo>
                  <a:pt x="521" y="202"/>
                </a:lnTo>
                <a:lnTo>
                  <a:pt x="518" y="202"/>
                </a:lnTo>
                <a:lnTo>
                  <a:pt x="518" y="202"/>
                </a:lnTo>
                <a:lnTo>
                  <a:pt x="518" y="204"/>
                </a:lnTo>
                <a:lnTo>
                  <a:pt x="517" y="205"/>
                </a:lnTo>
                <a:lnTo>
                  <a:pt x="515" y="207"/>
                </a:lnTo>
                <a:lnTo>
                  <a:pt x="517" y="209"/>
                </a:lnTo>
                <a:lnTo>
                  <a:pt x="517" y="209"/>
                </a:lnTo>
                <a:lnTo>
                  <a:pt x="521" y="212"/>
                </a:lnTo>
                <a:lnTo>
                  <a:pt x="526" y="213"/>
                </a:lnTo>
                <a:lnTo>
                  <a:pt x="526" y="213"/>
                </a:lnTo>
                <a:lnTo>
                  <a:pt x="526" y="207"/>
                </a:lnTo>
                <a:lnTo>
                  <a:pt x="526" y="202"/>
                </a:lnTo>
                <a:lnTo>
                  <a:pt x="524" y="201"/>
                </a:lnTo>
                <a:lnTo>
                  <a:pt x="524" y="201"/>
                </a:lnTo>
                <a:close/>
                <a:moveTo>
                  <a:pt x="532" y="202"/>
                </a:moveTo>
                <a:lnTo>
                  <a:pt x="532" y="202"/>
                </a:lnTo>
                <a:lnTo>
                  <a:pt x="532" y="210"/>
                </a:lnTo>
                <a:lnTo>
                  <a:pt x="532" y="213"/>
                </a:lnTo>
                <a:lnTo>
                  <a:pt x="534" y="216"/>
                </a:lnTo>
                <a:lnTo>
                  <a:pt x="534" y="216"/>
                </a:lnTo>
                <a:lnTo>
                  <a:pt x="534" y="216"/>
                </a:lnTo>
                <a:lnTo>
                  <a:pt x="535" y="216"/>
                </a:lnTo>
                <a:lnTo>
                  <a:pt x="535" y="216"/>
                </a:lnTo>
                <a:lnTo>
                  <a:pt x="537" y="209"/>
                </a:lnTo>
                <a:lnTo>
                  <a:pt x="537" y="204"/>
                </a:lnTo>
                <a:lnTo>
                  <a:pt x="535" y="201"/>
                </a:lnTo>
                <a:lnTo>
                  <a:pt x="535" y="201"/>
                </a:lnTo>
                <a:lnTo>
                  <a:pt x="535" y="202"/>
                </a:lnTo>
                <a:lnTo>
                  <a:pt x="534" y="202"/>
                </a:lnTo>
                <a:lnTo>
                  <a:pt x="532" y="202"/>
                </a:lnTo>
                <a:lnTo>
                  <a:pt x="532" y="202"/>
                </a:lnTo>
                <a:close/>
                <a:moveTo>
                  <a:pt x="541" y="202"/>
                </a:moveTo>
                <a:lnTo>
                  <a:pt x="541" y="202"/>
                </a:lnTo>
                <a:lnTo>
                  <a:pt x="540" y="209"/>
                </a:lnTo>
                <a:lnTo>
                  <a:pt x="540" y="216"/>
                </a:lnTo>
                <a:lnTo>
                  <a:pt x="540" y="216"/>
                </a:lnTo>
                <a:lnTo>
                  <a:pt x="541" y="216"/>
                </a:lnTo>
                <a:lnTo>
                  <a:pt x="543" y="218"/>
                </a:lnTo>
                <a:lnTo>
                  <a:pt x="544" y="218"/>
                </a:lnTo>
                <a:lnTo>
                  <a:pt x="546" y="218"/>
                </a:lnTo>
                <a:lnTo>
                  <a:pt x="546" y="218"/>
                </a:lnTo>
                <a:lnTo>
                  <a:pt x="549" y="212"/>
                </a:lnTo>
                <a:lnTo>
                  <a:pt x="550" y="202"/>
                </a:lnTo>
                <a:lnTo>
                  <a:pt x="550" y="202"/>
                </a:lnTo>
                <a:lnTo>
                  <a:pt x="546" y="201"/>
                </a:lnTo>
                <a:lnTo>
                  <a:pt x="541" y="202"/>
                </a:lnTo>
                <a:lnTo>
                  <a:pt x="541" y="202"/>
                </a:lnTo>
                <a:close/>
                <a:moveTo>
                  <a:pt x="625" y="216"/>
                </a:moveTo>
                <a:lnTo>
                  <a:pt x="625" y="216"/>
                </a:lnTo>
                <a:lnTo>
                  <a:pt x="625" y="213"/>
                </a:lnTo>
                <a:lnTo>
                  <a:pt x="625" y="210"/>
                </a:lnTo>
                <a:lnTo>
                  <a:pt x="625" y="204"/>
                </a:lnTo>
                <a:lnTo>
                  <a:pt x="625" y="204"/>
                </a:lnTo>
                <a:lnTo>
                  <a:pt x="620" y="201"/>
                </a:lnTo>
                <a:lnTo>
                  <a:pt x="620" y="201"/>
                </a:lnTo>
                <a:lnTo>
                  <a:pt x="622" y="210"/>
                </a:lnTo>
                <a:lnTo>
                  <a:pt x="622" y="213"/>
                </a:lnTo>
                <a:lnTo>
                  <a:pt x="625" y="216"/>
                </a:lnTo>
                <a:lnTo>
                  <a:pt x="625" y="216"/>
                </a:lnTo>
                <a:close/>
                <a:moveTo>
                  <a:pt x="345" y="210"/>
                </a:moveTo>
                <a:lnTo>
                  <a:pt x="345" y="210"/>
                </a:lnTo>
                <a:lnTo>
                  <a:pt x="346" y="210"/>
                </a:lnTo>
                <a:lnTo>
                  <a:pt x="346" y="209"/>
                </a:lnTo>
                <a:lnTo>
                  <a:pt x="348" y="209"/>
                </a:lnTo>
                <a:lnTo>
                  <a:pt x="348" y="209"/>
                </a:lnTo>
                <a:lnTo>
                  <a:pt x="348" y="202"/>
                </a:lnTo>
                <a:lnTo>
                  <a:pt x="348" y="202"/>
                </a:lnTo>
                <a:lnTo>
                  <a:pt x="345" y="202"/>
                </a:lnTo>
                <a:lnTo>
                  <a:pt x="343" y="205"/>
                </a:lnTo>
                <a:lnTo>
                  <a:pt x="345" y="210"/>
                </a:lnTo>
                <a:lnTo>
                  <a:pt x="345" y="210"/>
                </a:lnTo>
                <a:close/>
                <a:moveTo>
                  <a:pt x="649" y="210"/>
                </a:moveTo>
                <a:lnTo>
                  <a:pt x="649" y="210"/>
                </a:lnTo>
                <a:lnTo>
                  <a:pt x="654" y="213"/>
                </a:lnTo>
                <a:lnTo>
                  <a:pt x="654" y="213"/>
                </a:lnTo>
                <a:lnTo>
                  <a:pt x="654" y="207"/>
                </a:lnTo>
                <a:lnTo>
                  <a:pt x="653" y="204"/>
                </a:lnTo>
                <a:lnTo>
                  <a:pt x="649" y="202"/>
                </a:lnTo>
                <a:lnTo>
                  <a:pt x="649" y="202"/>
                </a:lnTo>
                <a:lnTo>
                  <a:pt x="649" y="205"/>
                </a:lnTo>
                <a:lnTo>
                  <a:pt x="649" y="210"/>
                </a:lnTo>
                <a:lnTo>
                  <a:pt x="649" y="210"/>
                </a:lnTo>
                <a:close/>
                <a:moveTo>
                  <a:pt x="311" y="207"/>
                </a:moveTo>
                <a:lnTo>
                  <a:pt x="311" y="207"/>
                </a:lnTo>
                <a:lnTo>
                  <a:pt x="312" y="207"/>
                </a:lnTo>
                <a:lnTo>
                  <a:pt x="314" y="205"/>
                </a:lnTo>
                <a:lnTo>
                  <a:pt x="314" y="204"/>
                </a:lnTo>
                <a:lnTo>
                  <a:pt x="314" y="204"/>
                </a:lnTo>
                <a:lnTo>
                  <a:pt x="314" y="204"/>
                </a:lnTo>
                <a:lnTo>
                  <a:pt x="312" y="205"/>
                </a:lnTo>
                <a:lnTo>
                  <a:pt x="311" y="205"/>
                </a:lnTo>
                <a:lnTo>
                  <a:pt x="311" y="207"/>
                </a:lnTo>
                <a:lnTo>
                  <a:pt x="311" y="207"/>
                </a:lnTo>
                <a:close/>
                <a:moveTo>
                  <a:pt x="335" y="210"/>
                </a:moveTo>
                <a:lnTo>
                  <a:pt x="335" y="210"/>
                </a:lnTo>
                <a:lnTo>
                  <a:pt x="335" y="205"/>
                </a:lnTo>
                <a:lnTo>
                  <a:pt x="335" y="204"/>
                </a:lnTo>
                <a:lnTo>
                  <a:pt x="334" y="204"/>
                </a:lnTo>
                <a:lnTo>
                  <a:pt x="334" y="204"/>
                </a:lnTo>
                <a:lnTo>
                  <a:pt x="334" y="205"/>
                </a:lnTo>
                <a:lnTo>
                  <a:pt x="334" y="207"/>
                </a:lnTo>
                <a:lnTo>
                  <a:pt x="334" y="209"/>
                </a:lnTo>
                <a:lnTo>
                  <a:pt x="335" y="210"/>
                </a:lnTo>
                <a:lnTo>
                  <a:pt x="335" y="210"/>
                </a:lnTo>
                <a:close/>
                <a:moveTo>
                  <a:pt x="512" y="204"/>
                </a:moveTo>
                <a:lnTo>
                  <a:pt x="512" y="204"/>
                </a:lnTo>
                <a:lnTo>
                  <a:pt x="508" y="204"/>
                </a:lnTo>
                <a:lnTo>
                  <a:pt x="508" y="204"/>
                </a:lnTo>
                <a:lnTo>
                  <a:pt x="508" y="205"/>
                </a:lnTo>
                <a:lnTo>
                  <a:pt x="509" y="205"/>
                </a:lnTo>
                <a:lnTo>
                  <a:pt x="511" y="205"/>
                </a:lnTo>
                <a:lnTo>
                  <a:pt x="512" y="204"/>
                </a:lnTo>
                <a:lnTo>
                  <a:pt x="512" y="204"/>
                </a:lnTo>
                <a:close/>
                <a:moveTo>
                  <a:pt x="64" y="224"/>
                </a:moveTo>
                <a:lnTo>
                  <a:pt x="64" y="224"/>
                </a:lnTo>
                <a:lnTo>
                  <a:pt x="67" y="225"/>
                </a:lnTo>
                <a:lnTo>
                  <a:pt x="70" y="225"/>
                </a:lnTo>
                <a:lnTo>
                  <a:pt x="76" y="225"/>
                </a:lnTo>
                <a:lnTo>
                  <a:pt x="76" y="225"/>
                </a:lnTo>
                <a:lnTo>
                  <a:pt x="75" y="216"/>
                </a:lnTo>
                <a:lnTo>
                  <a:pt x="75" y="207"/>
                </a:lnTo>
                <a:lnTo>
                  <a:pt x="75" y="207"/>
                </a:lnTo>
                <a:lnTo>
                  <a:pt x="70" y="204"/>
                </a:lnTo>
                <a:lnTo>
                  <a:pt x="70" y="204"/>
                </a:lnTo>
                <a:lnTo>
                  <a:pt x="67" y="207"/>
                </a:lnTo>
                <a:lnTo>
                  <a:pt x="65" y="212"/>
                </a:lnTo>
                <a:lnTo>
                  <a:pt x="64" y="218"/>
                </a:lnTo>
                <a:lnTo>
                  <a:pt x="64" y="224"/>
                </a:lnTo>
                <a:lnTo>
                  <a:pt x="64" y="224"/>
                </a:lnTo>
                <a:close/>
                <a:moveTo>
                  <a:pt x="177" y="204"/>
                </a:moveTo>
                <a:lnTo>
                  <a:pt x="177" y="204"/>
                </a:lnTo>
                <a:lnTo>
                  <a:pt x="171" y="207"/>
                </a:lnTo>
                <a:lnTo>
                  <a:pt x="162" y="210"/>
                </a:lnTo>
                <a:lnTo>
                  <a:pt x="162" y="210"/>
                </a:lnTo>
                <a:lnTo>
                  <a:pt x="162" y="218"/>
                </a:lnTo>
                <a:lnTo>
                  <a:pt x="162" y="218"/>
                </a:lnTo>
                <a:lnTo>
                  <a:pt x="166" y="218"/>
                </a:lnTo>
                <a:lnTo>
                  <a:pt x="169" y="218"/>
                </a:lnTo>
                <a:lnTo>
                  <a:pt x="177" y="216"/>
                </a:lnTo>
                <a:lnTo>
                  <a:pt x="177" y="216"/>
                </a:lnTo>
                <a:lnTo>
                  <a:pt x="178" y="210"/>
                </a:lnTo>
                <a:lnTo>
                  <a:pt x="178" y="207"/>
                </a:lnTo>
                <a:lnTo>
                  <a:pt x="177" y="204"/>
                </a:lnTo>
                <a:lnTo>
                  <a:pt x="177" y="204"/>
                </a:lnTo>
                <a:close/>
                <a:moveTo>
                  <a:pt x="378" y="209"/>
                </a:moveTo>
                <a:lnTo>
                  <a:pt x="378" y="209"/>
                </a:lnTo>
                <a:lnTo>
                  <a:pt x="387" y="207"/>
                </a:lnTo>
                <a:lnTo>
                  <a:pt x="395" y="207"/>
                </a:lnTo>
                <a:lnTo>
                  <a:pt x="395" y="207"/>
                </a:lnTo>
                <a:lnTo>
                  <a:pt x="392" y="205"/>
                </a:lnTo>
                <a:lnTo>
                  <a:pt x="387" y="205"/>
                </a:lnTo>
                <a:lnTo>
                  <a:pt x="378" y="204"/>
                </a:lnTo>
                <a:lnTo>
                  <a:pt x="378" y="204"/>
                </a:lnTo>
                <a:lnTo>
                  <a:pt x="378" y="207"/>
                </a:lnTo>
                <a:lnTo>
                  <a:pt x="378" y="209"/>
                </a:lnTo>
                <a:lnTo>
                  <a:pt x="378" y="209"/>
                </a:lnTo>
                <a:close/>
                <a:moveTo>
                  <a:pt x="486" y="205"/>
                </a:moveTo>
                <a:lnTo>
                  <a:pt x="486" y="205"/>
                </a:lnTo>
                <a:lnTo>
                  <a:pt x="488" y="209"/>
                </a:lnTo>
                <a:lnTo>
                  <a:pt x="488" y="210"/>
                </a:lnTo>
                <a:lnTo>
                  <a:pt x="488" y="210"/>
                </a:lnTo>
                <a:lnTo>
                  <a:pt x="492" y="210"/>
                </a:lnTo>
                <a:lnTo>
                  <a:pt x="499" y="210"/>
                </a:lnTo>
                <a:lnTo>
                  <a:pt x="499" y="210"/>
                </a:lnTo>
                <a:lnTo>
                  <a:pt x="497" y="207"/>
                </a:lnTo>
                <a:lnTo>
                  <a:pt x="495" y="204"/>
                </a:lnTo>
                <a:lnTo>
                  <a:pt x="495" y="204"/>
                </a:lnTo>
                <a:lnTo>
                  <a:pt x="491" y="205"/>
                </a:lnTo>
                <a:lnTo>
                  <a:pt x="486" y="205"/>
                </a:lnTo>
                <a:lnTo>
                  <a:pt x="486" y="205"/>
                </a:lnTo>
                <a:close/>
                <a:moveTo>
                  <a:pt x="555" y="219"/>
                </a:moveTo>
                <a:lnTo>
                  <a:pt x="555" y="219"/>
                </a:lnTo>
                <a:lnTo>
                  <a:pt x="556" y="216"/>
                </a:lnTo>
                <a:lnTo>
                  <a:pt x="558" y="212"/>
                </a:lnTo>
                <a:lnTo>
                  <a:pt x="558" y="204"/>
                </a:lnTo>
                <a:lnTo>
                  <a:pt x="558" y="204"/>
                </a:lnTo>
                <a:lnTo>
                  <a:pt x="555" y="204"/>
                </a:lnTo>
                <a:lnTo>
                  <a:pt x="555" y="204"/>
                </a:lnTo>
                <a:lnTo>
                  <a:pt x="555" y="219"/>
                </a:lnTo>
                <a:lnTo>
                  <a:pt x="555" y="219"/>
                </a:lnTo>
                <a:close/>
                <a:moveTo>
                  <a:pt x="204" y="210"/>
                </a:moveTo>
                <a:lnTo>
                  <a:pt x="204" y="210"/>
                </a:lnTo>
                <a:lnTo>
                  <a:pt x="206" y="210"/>
                </a:lnTo>
                <a:lnTo>
                  <a:pt x="207" y="207"/>
                </a:lnTo>
                <a:lnTo>
                  <a:pt x="206" y="205"/>
                </a:lnTo>
                <a:lnTo>
                  <a:pt x="206" y="205"/>
                </a:lnTo>
                <a:lnTo>
                  <a:pt x="206" y="205"/>
                </a:lnTo>
                <a:lnTo>
                  <a:pt x="204" y="207"/>
                </a:lnTo>
                <a:lnTo>
                  <a:pt x="204" y="210"/>
                </a:lnTo>
                <a:lnTo>
                  <a:pt x="204" y="210"/>
                </a:lnTo>
                <a:close/>
                <a:moveTo>
                  <a:pt x="151" y="209"/>
                </a:moveTo>
                <a:lnTo>
                  <a:pt x="151" y="209"/>
                </a:lnTo>
                <a:lnTo>
                  <a:pt x="154" y="209"/>
                </a:lnTo>
                <a:lnTo>
                  <a:pt x="157" y="207"/>
                </a:lnTo>
                <a:lnTo>
                  <a:pt x="157" y="207"/>
                </a:lnTo>
                <a:lnTo>
                  <a:pt x="155" y="205"/>
                </a:lnTo>
                <a:lnTo>
                  <a:pt x="154" y="205"/>
                </a:lnTo>
                <a:lnTo>
                  <a:pt x="152" y="207"/>
                </a:lnTo>
                <a:lnTo>
                  <a:pt x="151" y="209"/>
                </a:lnTo>
                <a:lnTo>
                  <a:pt x="151" y="209"/>
                </a:lnTo>
                <a:close/>
                <a:moveTo>
                  <a:pt x="354" y="209"/>
                </a:moveTo>
                <a:lnTo>
                  <a:pt x="354" y="209"/>
                </a:lnTo>
                <a:lnTo>
                  <a:pt x="358" y="210"/>
                </a:lnTo>
                <a:lnTo>
                  <a:pt x="361" y="209"/>
                </a:lnTo>
                <a:lnTo>
                  <a:pt x="363" y="207"/>
                </a:lnTo>
                <a:lnTo>
                  <a:pt x="363" y="207"/>
                </a:lnTo>
                <a:lnTo>
                  <a:pt x="360" y="207"/>
                </a:lnTo>
                <a:lnTo>
                  <a:pt x="358" y="207"/>
                </a:lnTo>
                <a:lnTo>
                  <a:pt x="354" y="205"/>
                </a:lnTo>
                <a:lnTo>
                  <a:pt x="354" y="205"/>
                </a:lnTo>
                <a:lnTo>
                  <a:pt x="354" y="209"/>
                </a:lnTo>
                <a:lnTo>
                  <a:pt x="354" y="209"/>
                </a:lnTo>
                <a:close/>
                <a:moveTo>
                  <a:pt x="459" y="209"/>
                </a:moveTo>
                <a:lnTo>
                  <a:pt x="459" y="209"/>
                </a:lnTo>
                <a:lnTo>
                  <a:pt x="463" y="209"/>
                </a:lnTo>
                <a:lnTo>
                  <a:pt x="468" y="209"/>
                </a:lnTo>
                <a:lnTo>
                  <a:pt x="468" y="209"/>
                </a:lnTo>
                <a:lnTo>
                  <a:pt x="468" y="207"/>
                </a:lnTo>
                <a:lnTo>
                  <a:pt x="466" y="205"/>
                </a:lnTo>
                <a:lnTo>
                  <a:pt x="466" y="205"/>
                </a:lnTo>
                <a:lnTo>
                  <a:pt x="465" y="207"/>
                </a:lnTo>
                <a:lnTo>
                  <a:pt x="462" y="207"/>
                </a:lnTo>
                <a:lnTo>
                  <a:pt x="460" y="207"/>
                </a:lnTo>
                <a:lnTo>
                  <a:pt x="459" y="209"/>
                </a:lnTo>
                <a:lnTo>
                  <a:pt x="459" y="209"/>
                </a:lnTo>
                <a:close/>
                <a:moveTo>
                  <a:pt x="473" y="209"/>
                </a:moveTo>
                <a:lnTo>
                  <a:pt x="473" y="209"/>
                </a:lnTo>
                <a:lnTo>
                  <a:pt x="479" y="209"/>
                </a:lnTo>
                <a:lnTo>
                  <a:pt x="479" y="209"/>
                </a:lnTo>
                <a:lnTo>
                  <a:pt x="477" y="207"/>
                </a:lnTo>
                <a:lnTo>
                  <a:pt x="476" y="205"/>
                </a:lnTo>
                <a:lnTo>
                  <a:pt x="473" y="207"/>
                </a:lnTo>
                <a:lnTo>
                  <a:pt x="473" y="209"/>
                </a:lnTo>
                <a:lnTo>
                  <a:pt x="473" y="209"/>
                </a:lnTo>
                <a:close/>
                <a:moveTo>
                  <a:pt x="630" y="218"/>
                </a:moveTo>
                <a:lnTo>
                  <a:pt x="630" y="218"/>
                </a:lnTo>
                <a:lnTo>
                  <a:pt x="634" y="218"/>
                </a:lnTo>
                <a:lnTo>
                  <a:pt x="640" y="219"/>
                </a:lnTo>
                <a:lnTo>
                  <a:pt x="640" y="219"/>
                </a:lnTo>
                <a:lnTo>
                  <a:pt x="642" y="218"/>
                </a:lnTo>
                <a:lnTo>
                  <a:pt x="642" y="216"/>
                </a:lnTo>
                <a:lnTo>
                  <a:pt x="643" y="215"/>
                </a:lnTo>
                <a:lnTo>
                  <a:pt x="643" y="213"/>
                </a:lnTo>
                <a:lnTo>
                  <a:pt x="643" y="213"/>
                </a:lnTo>
                <a:lnTo>
                  <a:pt x="637" y="209"/>
                </a:lnTo>
                <a:lnTo>
                  <a:pt x="633" y="207"/>
                </a:lnTo>
                <a:lnTo>
                  <a:pt x="630" y="207"/>
                </a:lnTo>
                <a:lnTo>
                  <a:pt x="630" y="207"/>
                </a:lnTo>
                <a:lnTo>
                  <a:pt x="630" y="212"/>
                </a:lnTo>
                <a:lnTo>
                  <a:pt x="630" y="218"/>
                </a:lnTo>
                <a:lnTo>
                  <a:pt x="630" y="218"/>
                </a:lnTo>
                <a:close/>
                <a:moveTo>
                  <a:pt x="703" y="234"/>
                </a:moveTo>
                <a:lnTo>
                  <a:pt x="703" y="234"/>
                </a:lnTo>
                <a:lnTo>
                  <a:pt x="703" y="225"/>
                </a:lnTo>
                <a:lnTo>
                  <a:pt x="701" y="218"/>
                </a:lnTo>
                <a:lnTo>
                  <a:pt x="698" y="212"/>
                </a:lnTo>
                <a:lnTo>
                  <a:pt x="694" y="207"/>
                </a:lnTo>
                <a:lnTo>
                  <a:pt x="692" y="207"/>
                </a:lnTo>
                <a:lnTo>
                  <a:pt x="692" y="207"/>
                </a:lnTo>
                <a:lnTo>
                  <a:pt x="694" y="213"/>
                </a:lnTo>
                <a:lnTo>
                  <a:pt x="697" y="221"/>
                </a:lnTo>
                <a:lnTo>
                  <a:pt x="700" y="227"/>
                </a:lnTo>
                <a:lnTo>
                  <a:pt x="703" y="234"/>
                </a:lnTo>
                <a:lnTo>
                  <a:pt x="703" y="234"/>
                </a:lnTo>
                <a:close/>
                <a:moveTo>
                  <a:pt x="238" y="216"/>
                </a:moveTo>
                <a:lnTo>
                  <a:pt x="238" y="216"/>
                </a:lnTo>
                <a:lnTo>
                  <a:pt x="239" y="216"/>
                </a:lnTo>
                <a:lnTo>
                  <a:pt x="241" y="216"/>
                </a:lnTo>
                <a:lnTo>
                  <a:pt x="245" y="216"/>
                </a:lnTo>
                <a:lnTo>
                  <a:pt x="245" y="216"/>
                </a:lnTo>
                <a:lnTo>
                  <a:pt x="242" y="210"/>
                </a:lnTo>
                <a:lnTo>
                  <a:pt x="239" y="207"/>
                </a:lnTo>
                <a:lnTo>
                  <a:pt x="239" y="207"/>
                </a:lnTo>
                <a:lnTo>
                  <a:pt x="238" y="216"/>
                </a:lnTo>
                <a:lnTo>
                  <a:pt x="238" y="216"/>
                </a:lnTo>
                <a:close/>
                <a:moveTo>
                  <a:pt x="503" y="210"/>
                </a:moveTo>
                <a:lnTo>
                  <a:pt x="503" y="210"/>
                </a:lnTo>
                <a:lnTo>
                  <a:pt x="505" y="209"/>
                </a:lnTo>
                <a:lnTo>
                  <a:pt x="506" y="207"/>
                </a:lnTo>
                <a:lnTo>
                  <a:pt x="506" y="207"/>
                </a:lnTo>
                <a:lnTo>
                  <a:pt x="505" y="207"/>
                </a:lnTo>
                <a:lnTo>
                  <a:pt x="503" y="207"/>
                </a:lnTo>
                <a:lnTo>
                  <a:pt x="503" y="207"/>
                </a:lnTo>
                <a:lnTo>
                  <a:pt x="503" y="210"/>
                </a:lnTo>
                <a:lnTo>
                  <a:pt x="503" y="210"/>
                </a:lnTo>
                <a:close/>
                <a:moveTo>
                  <a:pt x="290" y="209"/>
                </a:moveTo>
                <a:lnTo>
                  <a:pt x="290" y="209"/>
                </a:lnTo>
                <a:lnTo>
                  <a:pt x="290" y="210"/>
                </a:lnTo>
                <a:lnTo>
                  <a:pt x="288" y="212"/>
                </a:lnTo>
                <a:lnTo>
                  <a:pt x="284" y="212"/>
                </a:lnTo>
                <a:lnTo>
                  <a:pt x="280" y="212"/>
                </a:lnTo>
                <a:lnTo>
                  <a:pt x="279" y="213"/>
                </a:lnTo>
                <a:lnTo>
                  <a:pt x="277" y="215"/>
                </a:lnTo>
                <a:lnTo>
                  <a:pt x="277" y="215"/>
                </a:lnTo>
                <a:lnTo>
                  <a:pt x="288" y="213"/>
                </a:lnTo>
                <a:lnTo>
                  <a:pt x="299" y="212"/>
                </a:lnTo>
                <a:lnTo>
                  <a:pt x="299" y="212"/>
                </a:lnTo>
                <a:lnTo>
                  <a:pt x="299" y="210"/>
                </a:lnTo>
                <a:lnTo>
                  <a:pt x="299" y="207"/>
                </a:lnTo>
                <a:lnTo>
                  <a:pt x="299" y="207"/>
                </a:lnTo>
                <a:lnTo>
                  <a:pt x="294" y="209"/>
                </a:lnTo>
                <a:lnTo>
                  <a:pt x="293" y="210"/>
                </a:lnTo>
                <a:lnTo>
                  <a:pt x="290" y="209"/>
                </a:lnTo>
                <a:lnTo>
                  <a:pt x="290" y="209"/>
                </a:lnTo>
                <a:close/>
                <a:moveTo>
                  <a:pt x="561" y="221"/>
                </a:moveTo>
                <a:lnTo>
                  <a:pt x="561" y="221"/>
                </a:lnTo>
                <a:lnTo>
                  <a:pt x="566" y="222"/>
                </a:lnTo>
                <a:lnTo>
                  <a:pt x="569" y="222"/>
                </a:lnTo>
                <a:lnTo>
                  <a:pt x="572" y="222"/>
                </a:lnTo>
                <a:lnTo>
                  <a:pt x="572" y="222"/>
                </a:lnTo>
                <a:lnTo>
                  <a:pt x="569" y="213"/>
                </a:lnTo>
                <a:lnTo>
                  <a:pt x="563" y="207"/>
                </a:lnTo>
                <a:lnTo>
                  <a:pt x="563" y="207"/>
                </a:lnTo>
                <a:lnTo>
                  <a:pt x="561" y="221"/>
                </a:lnTo>
                <a:lnTo>
                  <a:pt x="561" y="221"/>
                </a:lnTo>
                <a:close/>
                <a:moveTo>
                  <a:pt x="683" y="207"/>
                </a:moveTo>
                <a:lnTo>
                  <a:pt x="683" y="207"/>
                </a:lnTo>
                <a:lnTo>
                  <a:pt x="680" y="210"/>
                </a:lnTo>
                <a:lnTo>
                  <a:pt x="674" y="212"/>
                </a:lnTo>
                <a:lnTo>
                  <a:pt x="674" y="212"/>
                </a:lnTo>
                <a:lnTo>
                  <a:pt x="677" y="215"/>
                </a:lnTo>
                <a:lnTo>
                  <a:pt x="678" y="219"/>
                </a:lnTo>
                <a:lnTo>
                  <a:pt x="678" y="222"/>
                </a:lnTo>
                <a:lnTo>
                  <a:pt x="677" y="227"/>
                </a:lnTo>
                <a:lnTo>
                  <a:pt x="677" y="227"/>
                </a:lnTo>
                <a:lnTo>
                  <a:pt x="688" y="233"/>
                </a:lnTo>
                <a:lnTo>
                  <a:pt x="688" y="233"/>
                </a:lnTo>
                <a:lnTo>
                  <a:pt x="686" y="227"/>
                </a:lnTo>
                <a:lnTo>
                  <a:pt x="688" y="219"/>
                </a:lnTo>
                <a:lnTo>
                  <a:pt x="686" y="213"/>
                </a:lnTo>
                <a:lnTo>
                  <a:pt x="686" y="210"/>
                </a:lnTo>
                <a:lnTo>
                  <a:pt x="683" y="207"/>
                </a:lnTo>
                <a:lnTo>
                  <a:pt x="683" y="207"/>
                </a:lnTo>
                <a:close/>
                <a:moveTo>
                  <a:pt x="37" y="230"/>
                </a:moveTo>
                <a:lnTo>
                  <a:pt x="37" y="230"/>
                </a:lnTo>
                <a:lnTo>
                  <a:pt x="38" y="219"/>
                </a:lnTo>
                <a:lnTo>
                  <a:pt x="38" y="213"/>
                </a:lnTo>
                <a:lnTo>
                  <a:pt x="38" y="209"/>
                </a:lnTo>
                <a:lnTo>
                  <a:pt x="38" y="209"/>
                </a:lnTo>
                <a:lnTo>
                  <a:pt x="37" y="215"/>
                </a:lnTo>
                <a:lnTo>
                  <a:pt x="35" y="219"/>
                </a:lnTo>
                <a:lnTo>
                  <a:pt x="33" y="225"/>
                </a:lnTo>
                <a:lnTo>
                  <a:pt x="33" y="228"/>
                </a:lnTo>
                <a:lnTo>
                  <a:pt x="37" y="230"/>
                </a:lnTo>
                <a:lnTo>
                  <a:pt x="37" y="230"/>
                </a:lnTo>
                <a:close/>
                <a:moveTo>
                  <a:pt x="82" y="227"/>
                </a:moveTo>
                <a:lnTo>
                  <a:pt x="82" y="227"/>
                </a:lnTo>
                <a:lnTo>
                  <a:pt x="84" y="227"/>
                </a:lnTo>
                <a:lnTo>
                  <a:pt x="85" y="225"/>
                </a:lnTo>
                <a:lnTo>
                  <a:pt x="90" y="227"/>
                </a:lnTo>
                <a:lnTo>
                  <a:pt x="90" y="227"/>
                </a:lnTo>
                <a:lnTo>
                  <a:pt x="91" y="222"/>
                </a:lnTo>
                <a:lnTo>
                  <a:pt x="91" y="218"/>
                </a:lnTo>
                <a:lnTo>
                  <a:pt x="93" y="210"/>
                </a:lnTo>
                <a:lnTo>
                  <a:pt x="93" y="210"/>
                </a:lnTo>
                <a:lnTo>
                  <a:pt x="82" y="209"/>
                </a:lnTo>
                <a:lnTo>
                  <a:pt x="82" y="209"/>
                </a:lnTo>
                <a:lnTo>
                  <a:pt x="82" y="215"/>
                </a:lnTo>
                <a:lnTo>
                  <a:pt x="81" y="219"/>
                </a:lnTo>
                <a:lnTo>
                  <a:pt x="81" y="224"/>
                </a:lnTo>
                <a:lnTo>
                  <a:pt x="82" y="227"/>
                </a:lnTo>
                <a:lnTo>
                  <a:pt x="82" y="227"/>
                </a:lnTo>
                <a:close/>
                <a:moveTo>
                  <a:pt x="267" y="212"/>
                </a:moveTo>
                <a:lnTo>
                  <a:pt x="267" y="212"/>
                </a:lnTo>
                <a:lnTo>
                  <a:pt x="267" y="212"/>
                </a:lnTo>
                <a:lnTo>
                  <a:pt x="267" y="210"/>
                </a:lnTo>
                <a:lnTo>
                  <a:pt x="265" y="209"/>
                </a:lnTo>
                <a:lnTo>
                  <a:pt x="265" y="209"/>
                </a:lnTo>
                <a:lnTo>
                  <a:pt x="265" y="212"/>
                </a:lnTo>
                <a:lnTo>
                  <a:pt x="267" y="212"/>
                </a:lnTo>
                <a:lnTo>
                  <a:pt x="267" y="212"/>
                </a:lnTo>
                <a:close/>
                <a:moveTo>
                  <a:pt x="117" y="210"/>
                </a:moveTo>
                <a:lnTo>
                  <a:pt x="117" y="210"/>
                </a:lnTo>
                <a:lnTo>
                  <a:pt x="116" y="215"/>
                </a:lnTo>
                <a:lnTo>
                  <a:pt x="116" y="215"/>
                </a:lnTo>
                <a:lnTo>
                  <a:pt x="117" y="216"/>
                </a:lnTo>
                <a:lnTo>
                  <a:pt x="119" y="218"/>
                </a:lnTo>
                <a:lnTo>
                  <a:pt x="119" y="222"/>
                </a:lnTo>
                <a:lnTo>
                  <a:pt x="119" y="222"/>
                </a:lnTo>
                <a:lnTo>
                  <a:pt x="123" y="221"/>
                </a:lnTo>
                <a:lnTo>
                  <a:pt x="128" y="216"/>
                </a:lnTo>
                <a:lnTo>
                  <a:pt x="134" y="209"/>
                </a:lnTo>
                <a:lnTo>
                  <a:pt x="134" y="209"/>
                </a:lnTo>
                <a:lnTo>
                  <a:pt x="126" y="209"/>
                </a:lnTo>
                <a:lnTo>
                  <a:pt x="117" y="210"/>
                </a:lnTo>
                <a:lnTo>
                  <a:pt x="117" y="210"/>
                </a:lnTo>
                <a:close/>
                <a:moveTo>
                  <a:pt x="221" y="212"/>
                </a:moveTo>
                <a:lnTo>
                  <a:pt x="221" y="212"/>
                </a:lnTo>
                <a:lnTo>
                  <a:pt x="221" y="218"/>
                </a:lnTo>
                <a:lnTo>
                  <a:pt x="221" y="218"/>
                </a:lnTo>
                <a:lnTo>
                  <a:pt x="224" y="218"/>
                </a:lnTo>
                <a:lnTo>
                  <a:pt x="229" y="218"/>
                </a:lnTo>
                <a:lnTo>
                  <a:pt x="229" y="218"/>
                </a:lnTo>
                <a:lnTo>
                  <a:pt x="229" y="213"/>
                </a:lnTo>
                <a:lnTo>
                  <a:pt x="226" y="209"/>
                </a:lnTo>
                <a:lnTo>
                  <a:pt x="226" y="209"/>
                </a:lnTo>
                <a:lnTo>
                  <a:pt x="223" y="210"/>
                </a:lnTo>
                <a:lnTo>
                  <a:pt x="221" y="212"/>
                </a:lnTo>
                <a:lnTo>
                  <a:pt x="221" y="212"/>
                </a:lnTo>
                <a:close/>
                <a:moveTo>
                  <a:pt x="735" y="221"/>
                </a:moveTo>
                <a:lnTo>
                  <a:pt x="735" y="221"/>
                </a:lnTo>
                <a:lnTo>
                  <a:pt x="738" y="221"/>
                </a:lnTo>
                <a:lnTo>
                  <a:pt x="739" y="219"/>
                </a:lnTo>
                <a:lnTo>
                  <a:pt x="739" y="219"/>
                </a:lnTo>
                <a:lnTo>
                  <a:pt x="738" y="213"/>
                </a:lnTo>
                <a:lnTo>
                  <a:pt x="738" y="210"/>
                </a:lnTo>
                <a:lnTo>
                  <a:pt x="736" y="209"/>
                </a:lnTo>
                <a:lnTo>
                  <a:pt x="736" y="209"/>
                </a:lnTo>
                <a:lnTo>
                  <a:pt x="736" y="215"/>
                </a:lnTo>
                <a:lnTo>
                  <a:pt x="735" y="221"/>
                </a:lnTo>
                <a:lnTo>
                  <a:pt x="735" y="221"/>
                </a:lnTo>
                <a:close/>
                <a:moveTo>
                  <a:pt x="416" y="212"/>
                </a:moveTo>
                <a:lnTo>
                  <a:pt x="416" y="212"/>
                </a:lnTo>
                <a:lnTo>
                  <a:pt x="419" y="212"/>
                </a:lnTo>
                <a:lnTo>
                  <a:pt x="422" y="212"/>
                </a:lnTo>
                <a:lnTo>
                  <a:pt x="422" y="212"/>
                </a:lnTo>
                <a:lnTo>
                  <a:pt x="419" y="210"/>
                </a:lnTo>
                <a:lnTo>
                  <a:pt x="418" y="210"/>
                </a:lnTo>
                <a:lnTo>
                  <a:pt x="416" y="212"/>
                </a:lnTo>
                <a:lnTo>
                  <a:pt x="416" y="212"/>
                </a:lnTo>
                <a:close/>
                <a:moveTo>
                  <a:pt x="431" y="212"/>
                </a:moveTo>
                <a:lnTo>
                  <a:pt x="431" y="212"/>
                </a:lnTo>
                <a:lnTo>
                  <a:pt x="438" y="213"/>
                </a:lnTo>
                <a:lnTo>
                  <a:pt x="441" y="215"/>
                </a:lnTo>
                <a:lnTo>
                  <a:pt x="442" y="213"/>
                </a:lnTo>
                <a:lnTo>
                  <a:pt x="442" y="213"/>
                </a:lnTo>
                <a:lnTo>
                  <a:pt x="438" y="212"/>
                </a:lnTo>
                <a:lnTo>
                  <a:pt x="434" y="212"/>
                </a:lnTo>
                <a:lnTo>
                  <a:pt x="431" y="212"/>
                </a:lnTo>
                <a:lnTo>
                  <a:pt x="431" y="212"/>
                </a:lnTo>
                <a:close/>
                <a:moveTo>
                  <a:pt x="511" y="212"/>
                </a:moveTo>
                <a:lnTo>
                  <a:pt x="511" y="212"/>
                </a:lnTo>
                <a:lnTo>
                  <a:pt x="511" y="213"/>
                </a:lnTo>
                <a:lnTo>
                  <a:pt x="514" y="213"/>
                </a:lnTo>
                <a:lnTo>
                  <a:pt x="517" y="212"/>
                </a:lnTo>
                <a:lnTo>
                  <a:pt x="517" y="212"/>
                </a:lnTo>
                <a:lnTo>
                  <a:pt x="514" y="212"/>
                </a:lnTo>
                <a:lnTo>
                  <a:pt x="511" y="212"/>
                </a:lnTo>
                <a:lnTo>
                  <a:pt x="511" y="212"/>
                </a:lnTo>
                <a:close/>
                <a:moveTo>
                  <a:pt x="99" y="216"/>
                </a:moveTo>
                <a:lnTo>
                  <a:pt x="99" y="216"/>
                </a:lnTo>
                <a:lnTo>
                  <a:pt x="101" y="213"/>
                </a:lnTo>
                <a:lnTo>
                  <a:pt x="101" y="212"/>
                </a:lnTo>
                <a:lnTo>
                  <a:pt x="99" y="212"/>
                </a:lnTo>
                <a:lnTo>
                  <a:pt x="99" y="212"/>
                </a:lnTo>
                <a:lnTo>
                  <a:pt x="99" y="215"/>
                </a:lnTo>
                <a:lnTo>
                  <a:pt x="98" y="215"/>
                </a:lnTo>
                <a:lnTo>
                  <a:pt x="99" y="216"/>
                </a:lnTo>
                <a:lnTo>
                  <a:pt x="99" y="216"/>
                </a:lnTo>
                <a:close/>
                <a:moveTo>
                  <a:pt x="390" y="215"/>
                </a:moveTo>
                <a:lnTo>
                  <a:pt x="390" y="215"/>
                </a:lnTo>
                <a:lnTo>
                  <a:pt x="389" y="213"/>
                </a:lnTo>
                <a:lnTo>
                  <a:pt x="386" y="213"/>
                </a:lnTo>
                <a:lnTo>
                  <a:pt x="386" y="213"/>
                </a:lnTo>
                <a:lnTo>
                  <a:pt x="386" y="212"/>
                </a:lnTo>
                <a:lnTo>
                  <a:pt x="384" y="212"/>
                </a:lnTo>
                <a:lnTo>
                  <a:pt x="384" y="212"/>
                </a:lnTo>
                <a:lnTo>
                  <a:pt x="383" y="212"/>
                </a:lnTo>
                <a:lnTo>
                  <a:pt x="381" y="212"/>
                </a:lnTo>
                <a:lnTo>
                  <a:pt x="380" y="213"/>
                </a:lnTo>
                <a:lnTo>
                  <a:pt x="378" y="215"/>
                </a:lnTo>
                <a:lnTo>
                  <a:pt x="378" y="215"/>
                </a:lnTo>
                <a:lnTo>
                  <a:pt x="387" y="215"/>
                </a:lnTo>
                <a:lnTo>
                  <a:pt x="392" y="215"/>
                </a:lnTo>
                <a:lnTo>
                  <a:pt x="390" y="215"/>
                </a:lnTo>
                <a:lnTo>
                  <a:pt x="390" y="215"/>
                </a:lnTo>
                <a:close/>
                <a:moveTo>
                  <a:pt x="151" y="215"/>
                </a:moveTo>
                <a:lnTo>
                  <a:pt x="151" y="215"/>
                </a:lnTo>
                <a:lnTo>
                  <a:pt x="149" y="218"/>
                </a:lnTo>
                <a:lnTo>
                  <a:pt x="149" y="221"/>
                </a:lnTo>
                <a:lnTo>
                  <a:pt x="149" y="221"/>
                </a:lnTo>
                <a:lnTo>
                  <a:pt x="152" y="221"/>
                </a:lnTo>
                <a:lnTo>
                  <a:pt x="157" y="219"/>
                </a:lnTo>
                <a:lnTo>
                  <a:pt x="157" y="219"/>
                </a:lnTo>
                <a:lnTo>
                  <a:pt x="157" y="216"/>
                </a:lnTo>
                <a:lnTo>
                  <a:pt x="157" y="215"/>
                </a:lnTo>
                <a:lnTo>
                  <a:pt x="157" y="213"/>
                </a:lnTo>
                <a:lnTo>
                  <a:pt x="157" y="213"/>
                </a:lnTo>
                <a:lnTo>
                  <a:pt x="155" y="212"/>
                </a:lnTo>
                <a:lnTo>
                  <a:pt x="154" y="213"/>
                </a:lnTo>
                <a:lnTo>
                  <a:pt x="151" y="215"/>
                </a:lnTo>
                <a:lnTo>
                  <a:pt x="151" y="215"/>
                </a:lnTo>
                <a:close/>
                <a:moveTo>
                  <a:pt x="587" y="213"/>
                </a:moveTo>
                <a:lnTo>
                  <a:pt x="587" y="213"/>
                </a:lnTo>
                <a:lnTo>
                  <a:pt x="587" y="219"/>
                </a:lnTo>
                <a:lnTo>
                  <a:pt x="587" y="219"/>
                </a:lnTo>
                <a:lnTo>
                  <a:pt x="588" y="218"/>
                </a:lnTo>
                <a:lnTo>
                  <a:pt x="588" y="216"/>
                </a:lnTo>
                <a:lnTo>
                  <a:pt x="588" y="212"/>
                </a:lnTo>
                <a:lnTo>
                  <a:pt x="588" y="212"/>
                </a:lnTo>
                <a:lnTo>
                  <a:pt x="588" y="213"/>
                </a:lnTo>
                <a:lnTo>
                  <a:pt x="587" y="213"/>
                </a:lnTo>
                <a:lnTo>
                  <a:pt x="587" y="213"/>
                </a:lnTo>
                <a:close/>
                <a:moveTo>
                  <a:pt x="133" y="219"/>
                </a:moveTo>
                <a:lnTo>
                  <a:pt x="133" y="219"/>
                </a:lnTo>
                <a:lnTo>
                  <a:pt x="136" y="216"/>
                </a:lnTo>
                <a:lnTo>
                  <a:pt x="139" y="213"/>
                </a:lnTo>
                <a:lnTo>
                  <a:pt x="139" y="213"/>
                </a:lnTo>
                <a:lnTo>
                  <a:pt x="134" y="215"/>
                </a:lnTo>
                <a:lnTo>
                  <a:pt x="133" y="219"/>
                </a:lnTo>
                <a:lnTo>
                  <a:pt x="133" y="219"/>
                </a:lnTo>
                <a:close/>
                <a:moveTo>
                  <a:pt x="210" y="215"/>
                </a:moveTo>
                <a:lnTo>
                  <a:pt x="210" y="215"/>
                </a:lnTo>
                <a:lnTo>
                  <a:pt x="210" y="218"/>
                </a:lnTo>
                <a:lnTo>
                  <a:pt x="212" y="219"/>
                </a:lnTo>
                <a:lnTo>
                  <a:pt x="212" y="219"/>
                </a:lnTo>
                <a:lnTo>
                  <a:pt x="213" y="219"/>
                </a:lnTo>
                <a:lnTo>
                  <a:pt x="215" y="218"/>
                </a:lnTo>
                <a:lnTo>
                  <a:pt x="215" y="218"/>
                </a:lnTo>
                <a:lnTo>
                  <a:pt x="215" y="216"/>
                </a:lnTo>
                <a:lnTo>
                  <a:pt x="215" y="213"/>
                </a:lnTo>
                <a:lnTo>
                  <a:pt x="215" y="213"/>
                </a:lnTo>
                <a:lnTo>
                  <a:pt x="213" y="213"/>
                </a:lnTo>
                <a:lnTo>
                  <a:pt x="210" y="215"/>
                </a:lnTo>
                <a:lnTo>
                  <a:pt x="210" y="215"/>
                </a:lnTo>
                <a:close/>
                <a:moveTo>
                  <a:pt x="358" y="215"/>
                </a:moveTo>
                <a:lnTo>
                  <a:pt x="358" y="215"/>
                </a:lnTo>
                <a:lnTo>
                  <a:pt x="363" y="215"/>
                </a:lnTo>
                <a:lnTo>
                  <a:pt x="364" y="215"/>
                </a:lnTo>
                <a:lnTo>
                  <a:pt x="364" y="215"/>
                </a:lnTo>
                <a:lnTo>
                  <a:pt x="361" y="213"/>
                </a:lnTo>
                <a:lnTo>
                  <a:pt x="360" y="213"/>
                </a:lnTo>
                <a:lnTo>
                  <a:pt x="358" y="215"/>
                </a:lnTo>
                <a:lnTo>
                  <a:pt x="358" y="215"/>
                </a:lnTo>
                <a:close/>
                <a:moveTo>
                  <a:pt x="483" y="218"/>
                </a:moveTo>
                <a:lnTo>
                  <a:pt x="483" y="218"/>
                </a:lnTo>
                <a:lnTo>
                  <a:pt x="483" y="215"/>
                </a:lnTo>
                <a:lnTo>
                  <a:pt x="483" y="215"/>
                </a:lnTo>
                <a:lnTo>
                  <a:pt x="473" y="213"/>
                </a:lnTo>
                <a:lnTo>
                  <a:pt x="473" y="213"/>
                </a:lnTo>
                <a:lnTo>
                  <a:pt x="474" y="216"/>
                </a:lnTo>
                <a:lnTo>
                  <a:pt x="477" y="216"/>
                </a:lnTo>
                <a:lnTo>
                  <a:pt x="483" y="218"/>
                </a:lnTo>
                <a:lnTo>
                  <a:pt x="483" y="218"/>
                </a:lnTo>
                <a:close/>
                <a:moveTo>
                  <a:pt x="206" y="218"/>
                </a:moveTo>
                <a:lnTo>
                  <a:pt x="206" y="218"/>
                </a:lnTo>
                <a:lnTo>
                  <a:pt x="206" y="216"/>
                </a:lnTo>
                <a:lnTo>
                  <a:pt x="206" y="215"/>
                </a:lnTo>
                <a:lnTo>
                  <a:pt x="206" y="215"/>
                </a:lnTo>
                <a:lnTo>
                  <a:pt x="206" y="215"/>
                </a:lnTo>
                <a:lnTo>
                  <a:pt x="204" y="216"/>
                </a:lnTo>
                <a:lnTo>
                  <a:pt x="204" y="218"/>
                </a:lnTo>
                <a:lnTo>
                  <a:pt x="206" y="218"/>
                </a:lnTo>
                <a:lnTo>
                  <a:pt x="206" y="218"/>
                </a:lnTo>
                <a:close/>
                <a:moveTo>
                  <a:pt x="503" y="216"/>
                </a:moveTo>
                <a:lnTo>
                  <a:pt x="503" y="216"/>
                </a:lnTo>
                <a:lnTo>
                  <a:pt x="503" y="219"/>
                </a:lnTo>
                <a:lnTo>
                  <a:pt x="503" y="222"/>
                </a:lnTo>
                <a:lnTo>
                  <a:pt x="503" y="222"/>
                </a:lnTo>
                <a:lnTo>
                  <a:pt x="509" y="224"/>
                </a:lnTo>
                <a:lnTo>
                  <a:pt x="515" y="224"/>
                </a:lnTo>
                <a:lnTo>
                  <a:pt x="520" y="224"/>
                </a:lnTo>
                <a:lnTo>
                  <a:pt x="526" y="221"/>
                </a:lnTo>
                <a:lnTo>
                  <a:pt x="526" y="221"/>
                </a:lnTo>
                <a:lnTo>
                  <a:pt x="521" y="218"/>
                </a:lnTo>
                <a:lnTo>
                  <a:pt x="515" y="218"/>
                </a:lnTo>
                <a:lnTo>
                  <a:pt x="503" y="216"/>
                </a:lnTo>
                <a:lnTo>
                  <a:pt x="503" y="216"/>
                </a:lnTo>
                <a:close/>
                <a:moveTo>
                  <a:pt x="56" y="219"/>
                </a:moveTo>
                <a:lnTo>
                  <a:pt x="56" y="219"/>
                </a:lnTo>
                <a:lnTo>
                  <a:pt x="56" y="221"/>
                </a:lnTo>
                <a:lnTo>
                  <a:pt x="58" y="221"/>
                </a:lnTo>
                <a:lnTo>
                  <a:pt x="58" y="221"/>
                </a:lnTo>
                <a:lnTo>
                  <a:pt x="59" y="218"/>
                </a:lnTo>
                <a:lnTo>
                  <a:pt x="59" y="218"/>
                </a:lnTo>
                <a:lnTo>
                  <a:pt x="58" y="216"/>
                </a:lnTo>
                <a:lnTo>
                  <a:pt x="58" y="216"/>
                </a:lnTo>
                <a:lnTo>
                  <a:pt x="56" y="218"/>
                </a:lnTo>
                <a:lnTo>
                  <a:pt x="56" y="219"/>
                </a:lnTo>
                <a:lnTo>
                  <a:pt x="56" y="219"/>
                </a:lnTo>
                <a:close/>
                <a:moveTo>
                  <a:pt x="616" y="234"/>
                </a:moveTo>
                <a:lnTo>
                  <a:pt x="616" y="234"/>
                </a:lnTo>
                <a:lnTo>
                  <a:pt x="613" y="224"/>
                </a:lnTo>
                <a:lnTo>
                  <a:pt x="611" y="219"/>
                </a:lnTo>
                <a:lnTo>
                  <a:pt x="608" y="216"/>
                </a:lnTo>
                <a:lnTo>
                  <a:pt x="608" y="216"/>
                </a:lnTo>
                <a:lnTo>
                  <a:pt x="607" y="219"/>
                </a:lnTo>
                <a:lnTo>
                  <a:pt x="605" y="222"/>
                </a:lnTo>
                <a:lnTo>
                  <a:pt x="607" y="228"/>
                </a:lnTo>
                <a:lnTo>
                  <a:pt x="611" y="233"/>
                </a:lnTo>
                <a:lnTo>
                  <a:pt x="613" y="234"/>
                </a:lnTo>
                <a:lnTo>
                  <a:pt x="616" y="234"/>
                </a:lnTo>
                <a:lnTo>
                  <a:pt x="616" y="234"/>
                </a:lnTo>
                <a:close/>
                <a:moveTo>
                  <a:pt x="192" y="219"/>
                </a:moveTo>
                <a:lnTo>
                  <a:pt x="192" y="219"/>
                </a:lnTo>
                <a:lnTo>
                  <a:pt x="198" y="219"/>
                </a:lnTo>
                <a:lnTo>
                  <a:pt x="198" y="219"/>
                </a:lnTo>
                <a:lnTo>
                  <a:pt x="198" y="218"/>
                </a:lnTo>
                <a:lnTo>
                  <a:pt x="198" y="218"/>
                </a:lnTo>
                <a:lnTo>
                  <a:pt x="194" y="218"/>
                </a:lnTo>
                <a:lnTo>
                  <a:pt x="192" y="218"/>
                </a:lnTo>
                <a:lnTo>
                  <a:pt x="192" y="219"/>
                </a:lnTo>
                <a:lnTo>
                  <a:pt x="192" y="219"/>
                </a:lnTo>
                <a:close/>
                <a:moveTo>
                  <a:pt x="280" y="219"/>
                </a:moveTo>
                <a:lnTo>
                  <a:pt x="280" y="219"/>
                </a:lnTo>
                <a:lnTo>
                  <a:pt x="282" y="221"/>
                </a:lnTo>
                <a:lnTo>
                  <a:pt x="284" y="222"/>
                </a:lnTo>
                <a:lnTo>
                  <a:pt x="288" y="222"/>
                </a:lnTo>
                <a:lnTo>
                  <a:pt x="294" y="221"/>
                </a:lnTo>
                <a:lnTo>
                  <a:pt x="297" y="218"/>
                </a:lnTo>
                <a:lnTo>
                  <a:pt x="297" y="218"/>
                </a:lnTo>
                <a:lnTo>
                  <a:pt x="293" y="218"/>
                </a:lnTo>
                <a:lnTo>
                  <a:pt x="288" y="219"/>
                </a:lnTo>
                <a:lnTo>
                  <a:pt x="285" y="219"/>
                </a:lnTo>
                <a:lnTo>
                  <a:pt x="280" y="219"/>
                </a:lnTo>
                <a:lnTo>
                  <a:pt x="280" y="219"/>
                </a:lnTo>
                <a:close/>
                <a:moveTo>
                  <a:pt x="130" y="222"/>
                </a:moveTo>
                <a:lnTo>
                  <a:pt x="130" y="222"/>
                </a:lnTo>
                <a:lnTo>
                  <a:pt x="139" y="222"/>
                </a:lnTo>
                <a:lnTo>
                  <a:pt x="139" y="222"/>
                </a:lnTo>
                <a:lnTo>
                  <a:pt x="139" y="219"/>
                </a:lnTo>
                <a:lnTo>
                  <a:pt x="139" y="219"/>
                </a:lnTo>
                <a:lnTo>
                  <a:pt x="137" y="218"/>
                </a:lnTo>
                <a:lnTo>
                  <a:pt x="137" y="218"/>
                </a:lnTo>
                <a:lnTo>
                  <a:pt x="134" y="221"/>
                </a:lnTo>
                <a:lnTo>
                  <a:pt x="130" y="222"/>
                </a:lnTo>
                <a:lnTo>
                  <a:pt x="130" y="222"/>
                </a:lnTo>
                <a:close/>
                <a:moveTo>
                  <a:pt x="380" y="227"/>
                </a:moveTo>
                <a:lnTo>
                  <a:pt x="380" y="227"/>
                </a:lnTo>
                <a:lnTo>
                  <a:pt x="389" y="231"/>
                </a:lnTo>
                <a:lnTo>
                  <a:pt x="393" y="231"/>
                </a:lnTo>
                <a:lnTo>
                  <a:pt x="399" y="231"/>
                </a:lnTo>
                <a:lnTo>
                  <a:pt x="399" y="231"/>
                </a:lnTo>
                <a:lnTo>
                  <a:pt x="399" y="225"/>
                </a:lnTo>
                <a:lnTo>
                  <a:pt x="399" y="219"/>
                </a:lnTo>
                <a:lnTo>
                  <a:pt x="399" y="219"/>
                </a:lnTo>
                <a:lnTo>
                  <a:pt x="389" y="219"/>
                </a:lnTo>
                <a:lnTo>
                  <a:pt x="380" y="218"/>
                </a:lnTo>
                <a:lnTo>
                  <a:pt x="380" y="218"/>
                </a:lnTo>
                <a:lnTo>
                  <a:pt x="380" y="222"/>
                </a:lnTo>
                <a:lnTo>
                  <a:pt x="380" y="227"/>
                </a:lnTo>
                <a:lnTo>
                  <a:pt x="380" y="227"/>
                </a:lnTo>
                <a:close/>
                <a:moveTo>
                  <a:pt x="497" y="221"/>
                </a:moveTo>
                <a:lnTo>
                  <a:pt x="497" y="221"/>
                </a:lnTo>
                <a:lnTo>
                  <a:pt x="497" y="219"/>
                </a:lnTo>
                <a:lnTo>
                  <a:pt x="494" y="218"/>
                </a:lnTo>
                <a:lnTo>
                  <a:pt x="494" y="218"/>
                </a:lnTo>
                <a:lnTo>
                  <a:pt x="495" y="221"/>
                </a:lnTo>
                <a:lnTo>
                  <a:pt x="497" y="221"/>
                </a:lnTo>
                <a:lnTo>
                  <a:pt x="497" y="221"/>
                </a:lnTo>
                <a:close/>
                <a:moveTo>
                  <a:pt x="354" y="219"/>
                </a:moveTo>
                <a:lnTo>
                  <a:pt x="354" y="219"/>
                </a:lnTo>
                <a:lnTo>
                  <a:pt x="357" y="225"/>
                </a:lnTo>
                <a:lnTo>
                  <a:pt x="360" y="230"/>
                </a:lnTo>
                <a:lnTo>
                  <a:pt x="366" y="231"/>
                </a:lnTo>
                <a:lnTo>
                  <a:pt x="372" y="231"/>
                </a:lnTo>
                <a:lnTo>
                  <a:pt x="372" y="231"/>
                </a:lnTo>
                <a:lnTo>
                  <a:pt x="372" y="227"/>
                </a:lnTo>
                <a:lnTo>
                  <a:pt x="370" y="224"/>
                </a:lnTo>
                <a:lnTo>
                  <a:pt x="366" y="219"/>
                </a:lnTo>
                <a:lnTo>
                  <a:pt x="366" y="219"/>
                </a:lnTo>
                <a:lnTo>
                  <a:pt x="363" y="219"/>
                </a:lnTo>
                <a:lnTo>
                  <a:pt x="360" y="219"/>
                </a:lnTo>
                <a:lnTo>
                  <a:pt x="357" y="219"/>
                </a:lnTo>
                <a:lnTo>
                  <a:pt x="354" y="219"/>
                </a:lnTo>
                <a:lnTo>
                  <a:pt x="354" y="219"/>
                </a:lnTo>
                <a:close/>
                <a:moveTo>
                  <a:pt x="160" y="224"/>
                </a:moveTo>
                <a:lnTo>
                  <a:pt x="160" y="224"/>
                </a:lnTo>
                <a:lnTo>
                  <a:pt x="160" y="230"/>
                </a:lnTo>
                <a:lnTo>
                  <a:pt x="160" y="230"/>
                </a:lnTo>
                <a:lnTo>
                  <a:pt x="175" y="228"/>
                </a:lnTo>
                <a:lnTo>
                  <a:pt x="175" y="228"/>
                </a:lnTo>
                <a:lnTo>
                  <a:pt x="175" y="224"/>
                </a:lnTo>
                <a:lnTo>
                  <a:pt x="177" y="221"/>
                </a:lnTo>
                <a:lnTo>
                  <a:pt x="175" y="219"/>
                </a:lnTo>
                <a:lnTo>
                  <a:pt x="175" y="219"/>
                </a:lnTo>
                <a:lnTo>
                  <a:pt x="174" y="222"/>
                </a:lnTo>
                <a:lnTo>
                  <a:pt x="169" y="222"/>
                </a:lnTo>
                <a:lnTo>
                  <a:pt x="160" y="224"/>
                </a:lnTo>
                <a:lnTo>
                  <a:pt x="160" y="224"/>
                </a:lnTo>
                <a:close/>
                <a:moveTo>
                  <a:pt x="409" y="228"/>
                </a:moveTo>
                <a:lnTo>
                  <a:pt x="409" y="228"/>
                </a:lnTo>
                <a:lnTo>
                  <a:pt x="412" y="228"/>
                </a:lnTo>
                <a:lnTo>
                  <a:pt x="415" y="228"/>
                </a:lnTo>
                <a:lnTo>
                  <a:pt x="415" y="228"/>
                </a:lnTo>
                <a:lnTo>
                  <a:pt x="415" y="225"/>
                </a:lnTo>
                <a:lnTo>
                  <a:pt x="413" y="222"/>
                </a:lnTo>
                <a:lnTo>
                  <a:pt x="409" y="219"/>
                </a:lnTo>
                <a:lnTo>
                  <a:pt x="409" y="219"/>
                </a:lnTo>
                <a:lnTo>
                  <a:pt x="409" y="228"/>
                </a:lnTo>
                <a:lnTo>
                  <a:pt x="409" y="228"/>
                </a:lnTo>
                <a:close/>
                <a:moveTo>
                  <a:pt x="430" y="225"/>
                </a:moveTo>
                <a:lnTo>
                  <a:pt x="430" y="225"/>
                </a:lnTo>
                <a:lnTo>
                  <a:pt x="428" y="224"/>
                </a:lnTo>
                <a:lnTo>
                  <a:pt x="428" y="221"/>
                </a:lnTo>
                <a:lnTo>
                  <a:pt x="428" y="221"/>
                </a:lnTo>
                <a:lnTo>
                  <a:pt x="424" y="219"/>
                </a:lnTo>
                <a:lnTo>
                  <a:pt x="419" y="219"/>
                </a:lnTo>
                <a:lnTo>
                  <a:pt x="419" y="219"/>
                </a:lnTo>
                <a:lnTo>
                  <a:pt x="419" y="224"/>
                </a:lnTo>
                <a:lnTo>
                  <a:pt x="422" y="225"/>
                </a:lnTo>
                <a:lnTo>
                  <a:pt x="425" y="227"/>
                </a:lnTo>
                <a:lnTo>
                  <a:pt x="430" y="225"/>
                </a:lnTo>
                <a:lnTo>
                  <a:pt x="430" y="225"/>
                </a:lnTo>
                <a:close/>
                <a:moveTo>
                  <a:pt x="236" y="225"/>
                </a:moveTo>
                <a:lnTo>
                  <a:pt x="236" y="225"/>
                </a:lnTo>
                <a:lnTo>
                  <a:pt x="244" y="224"/>
                </a:lnTo>
                <a:lnTo>
                  <a:pt x="250" y="221"/>
                </a:lnTo>
                <a:lnTo>
                  <a:pt x="250" y="221"/>
                </a:lnTo>
                <a:lnTo>
                  <a:pt x="241" y="221"/>
                </a:lnTo>
                <a:lnTo>
                  <a:pt x="238" y="222"/>
                </a:lnTo>
                <a:lnTo>
                  <a:pt x="236" y="224"/>
                </a:lnTo>
                <a:lnTo>
                  <a:pt x="236" y="225"/>
                </a:lnTo>
                <a:lnTo>
                  <a:pt x="236" y="225"/>
                </a:lnTo>
                <a:close/>
                <a:moveTo>
                  <a:pt x="274" y="225"/>
                </a:moveTo>
                <a:lnTo>
                  <a:pt x="274" y="225"/>
                </a:lnTo>
                <a:lnTo>
                  <a:pt x="276" y="224"/>
                </a:lnTo>
                <a:lnTo>
                  <a:pt x="276" y="224"/>
                </a:lnTo>
                <a:lnTo>
                  <a:pt x="274" y="222"/>
                </a:lnTo>
                <a:lnTo>
                  <a:pt x="274" y="221"/>
                </a:lnTo>
                <a:lnTo>
                  <a:pt x="274" y="221"/>
                </a:lnTo>
                <a:lnTo>
                  <a:pt x="274" y="224"/>
                </a:lnTo>
                <a:lnTo>
                  <a:pt x="274" y="224"/>
                </a:lnTo>
                <a:lnTo>
                  <a:pt x="274" y="225"/>
                </a:lnTo>
                <a:lnTo>
                  <a:pt x="274" y="225"/>
                </a:lnTo>
                <a:close/>
                <a:moveTo>
                  <a:pt x="434" y="225"/>
                </a:moveTo>
                <a:lnTo>
                  <a:pt x="434" y="225"/>
                </a:lnTo>
                <a:lnTo>
                  <a:pt x="438" y="224"/>
                </a:lnTo>
                <a:lnTo>
                  <a:pt x="441" y="224"/>
                </a:lnTo>
                <a:lnTo>
                  <a:pt x="445" y="224"/>
                </a:lnTo>
                <a:lnTo>
                  <a:pt x="447" y="222"/>
                </a:lnTo>
                <a:lnTo>
                  <a:pt x="447" y="222"/>
                </a:lnTo>
                <a:lnTo>
                  <a:pt x="441" y="222"/>
                </a:lnTo>
                <a:lnTo>
                  <a:pt x="433" y="221"/>
                </a:lnTo>
                <a:lnTo>
                  <a:pt x="433" y="221"/>
                </a:lnTo>
                <a:lnTo>
                  <a:pt x="433" y="222"/>
                </a:lnTo>
                <a:lnTo>
                  <a:pt x="434" y="225"/>
                </a:lnTo>
                <a:lnTo>
                  <a:pt x="434" y="225"/>
                </a:lnTo>
                <a:close/>
                <a:moveTo>
                  <a:pt x="98" y="227"/>
                </a:moveTo>
                <a:lnTo>
                  <a:pt x="98" y="227"/>
                </a:lnTo>
                <a:lnTo>
                  <a:pt x="101" y="227"/>
                </a:lnTo>
                <a:lnTo>
                  <a:pt x="101" y="227"/>
                </a:lnTo>
                <a:lnTo>
                  <a:pt x="101" y="224"/>
                </a:lnTo>
                <a:lnTo>
                  <a:pt x="99" y="222"/>
                </a:lnTo>
                <a:lnTo>
                  <a:pt x="99" y="222"/>
                </a:lnTo>
                <a:lnTo>
                  <a:pt x="101" y="222"/>
                </a:lnTo>
                <a:lnTo>
                  <a:pt x="101" y="221"/>
                </a:lnTo>
                <a:lnTo>
                  <a:pt x="101" y="221"/>
                </a:lnTo>
                <a:lnTo>
                  <a:pt x="99" y="222"/>
                </a:lnTo>
                <a:lnTo>
                  <a:pt x="98" y="222"/>
                </a:lnTo>
                <a:lnTo>
                  <a:pt x="98" y="227"/>
                </a:lnTo>
                <a:lnTo>
                  <a:pt x="98" y="227"/>
                </a:lnTo>
                <a:close/>
                <a:moveTo>
                  <a:pt x="335" y="227"/>
                </a:moveTo>
                <a:lnTo>
                  <a:pt x="335" y="227"/>
                </a:lnTo>
                <a:lnTo>
                  <a:pt x="335" y="224"/>
                </a:lnTo>
                <a:lnTo>
                  <a:pt x="335" y="221"/>
                </a:lnTo>
                <a:lnTo>
                  <a:pt x="335" y="221"/>
                </a:lnTo>
                <a:lnTo>
                  <a:pt x="334" y="221"/>
                </a:lnTo>
                <a:lnTo>
                  <a:pt x="334" y="221"/>
                </a:lnTo>
                <a:lnTo>
                  <a:pt x="334" y="225"/>
                </a:lnTo>
                <a:lnTo>
                  <a:pt x="334" y="227"/>
                </a:lnTo>
                <a:lnTo>
                  <a:pt x="335" y="227"/>
                </a:lnTo>
                <a:lnTo>
                  <a:pt x="335" y="227"/>
                </a:lnTo>
                <a:close/>
                <a:moveTo>
                  <a:pt x="593" y="228"/>
                </a:moveTo>
                <a:lnTo>
                  <a:pt x="593" y="228"/>
                </a:lnTo>
                <a:lnTo>
                  <a:pt x="596" y="228"/>
                </a:lnTo>
                <a:lnTo>
                  <a:pt x="599" y="228"/>
                </a:lnTo>
                <a:lnTo>
                  <a:pt x="599" y="228"/>
                </a:lnTo>
                <a:lnTo>
                  <a:pt x="599" y="225"/>
                </a:lnTo>
                <a:lnTo>
                  <a:pt x="598" y="224"/>
                </a:lnTo>
                <a:lnTo>
                  <a:pt x="595" y="222"/>
                </a:lnTo>
                <a:lnTo>
                  <a:pt x="595" y="222"/>
                </a:lnTo>
                <a:lnTo>
                  <a:pt x="593" y="224"/>
                </a:lnTo>
                <a:lnTo>
                  <a:pt x="593" y="225"/>
                </a:lnTo>
                <a:lnTo>
                  <a:pt x="593" y="228"/>
                </a:lnTo>
                <a:lnTo>
                  <a:pt x="593" y="228"/>
                </a:lnTo>
                <a:close/>
                <a:moveTo>
                  <a:pt x="52" y="237"/>
                </a:moveTo>
                <a:lnTo>
                  <a:pt x="52" y="237"/>
                </a:lnTo>
                <a:lnTo>
                  <a:pt x="53" y="231"/>
                </a:lnTo>
                <a:lnTo>
                  <a:pt x="56" y="225"/>
                </a:lnTo>
                <a:lnTo>
                  <a:pt x="56" y="225"/>
                </a:lnTo>
                <a:lnTo>
                  <a:pt x="55" y="224"/>
                </a:lnTo>
                <a:lnTo>
                  <a:pt x="53" y="224"/>
                </a:lnTo>
                <a:lnTo>
                  <a:pt x="53" y="222"/>
                </a:lnTo>
                <a:lnTo>
                  <a:pt x="52" y="222"/>
                </a:lnTo>
                <a:lnTo>
                  <a:pt x="52" y="222"/>
                </a:lnTo>
                <a:lnTo>
                  <a:pt x="50" y="231"/>
                </a:lnTo>
                <a:lnTo>
                  <a:pt x="50" y="234"/>
                </a:lnTo>
                <a:lnTo>
                  <a:pt x="52" y="237"/>
                </a:lnTo>
                <a:lnTo>
                  <a:pt x="52" y="237"/>
                </a:lnTo>
                <a:close/>
                <a:moveTo>
                  <a:pt x="219" y="228"/>
                </a:moveTo>
                <a:lnTo>
                  <a:pt x="219" y="228"/>
                </a:lnTo>
                <a:lnTo>
                  <a:pt x="226" y="228"/>
                </a:lnTo>
                <a:lnTo>
                  <a:pt x="230" y="227"/>
                </a:lnTo>
                <a:lnTo>
                  <a:pt x="230" y="227"/>
                </a:lnTo>
                <a:lnTo>
                  <a:pt x="230" y="224"/>
                </a:lnTo>
                <a:lnTo>
                  <a:pt x="229" y="222"/>
                </a:lnTo>
                <a:lnTo>
                  <a:pt x="229" y="222"/>
                </a:lnTo>
                <a:lnTo>
                  <a:pt x="223" y="224"/>
                </a:lnTo>
                <a:lnTo>
                  <a:pt x="221" y="225"/>
                </a:lnTo>
                <a:lnTo>
                  <a:pt x="219" y="228"/>
                </a:lnTo>
                <a:lnTo>
                  <a:pt x="219" y="228"/>
                </a:lnTo>
                <a:close/>
                <a:moveTo>
                  <a:pt x="317" y="225"/>
                </a:moveTo>
                <a:lnTo>
                  <a:pt x="317" y="225"/>
                </a:lnTo>
                <a:lnTo>
                  <a:pt x="319" y="227"/>
                </a:lnTo>
                <a:lnTo>
                  <a:pt x="322" y="227"/>
                </a:lnTo>
                <a:lnTo>
                  <a:pt x="329" y="227"/>
                </a:lnTo>
                <a:lnTo>
                  <a:pt x="329" y="227"/>
                </a:lnTo>
                <a:lnTo>
                  <a:pt x="328" y="224"/>
                </a:lnTo>
                <a:lnTo>
                  <a:pt x="328" y="222"/>
                </a:lnTo>
                <a:lnTo>
                  <a:pt x="328" y="222"/>
                </a:lnTo>
                <a:lnTo>
                  <a:pt x="322" y="222"/>
                </a:lnTo>
                <a:lnTo>
                  <a:pt x="319" y="222"/>
                </a:lnTo>
                <a:lnTo>
                  <a:pt x="317" y="225"/>
                </a:lnTo>
                <a:lnTo>
                  <a:pt x="317" y="225"/>
                </a:lnTo>
                <a:close/>
                <a:moveTo>
                  <a:pt x="630" y="227"/>
                </a:moveTo>
                <a:lnTo>
                  <a:pt x="630" y="227"/>
                </a:lnTo>
                <a:lnTo>
                  <a:pt x="634" y="227"/>
                </a:lnTo>
                <a:lnTo>
                  <a:pt x="637" y="228"/>
                </a:lnTo>
                <a:lnTo>
                  <a:pt x="637" y="228"/>
                </a:lnTo>
                <a:lnTo>
                  <a:pt x="637" y="225"/>
                </a:lnTo>
                <a:lnTo>
                  <a:pt x="639" y="224"/>
                </a:lnTo>
                <a:lnTo>
                  <a:pt x="639" y="224"/>
                </a:lnTo>
                <a:lnTo>
                  <a:pt x="634" y="222"/>
                </a:lnTo>
                <a:lnTo>
                  <a:pt x="630" y="222"/>
                </a:lnTo>
                <a:lnTo>
                  <a:pt x="630" y="222"/>
                </a:lnTo>
                <a:lnTo>
                  <a:pt x="630" y="227"/>
                </a:lnTo>
                <a:lnTo>
                  <a:pt x="630" y="227"/>
                </a:lnTo>
                <a:close/>
                <a:moveTo>
                  <a:pt x="701" y="245"/>
                </a:moveTo>
                <a:lnTo>
                  <a:pt x="701" y="245"/>
                </a:lnTo>
                <a:lnTo>
                  <a:pt x="698" y="236"/>
                </a:lnTo>
                <a:lnTo>
                  <a:pt x="697" y="231"/>
                </a:lnTo>
                <a:lnTo>
                  <a:pt x="697" y="227"/>
                </a:lnTo>
                <a:lnTo>
                  <a:pt x="697" y="227"/>
                </a:lnTo>
                <a:lnTo>
                  <a:pt x="694" y="227"/>
                </a:lnTo>
                <a:lnTo>
                  <a:pt x="694" y="225"/>
                </a:lnTo>
                <a:lnTo>
                  <a:pt x="692" y="224"/>
                </a:lnTo>
                <a:lnTo>
                  <a:pt x="691" y="222"/>
                </a:lnTo>
                <a:lnTo>
                  <a:pt x="691" y="222"/>
                </a:lnTo>
                <a:lnTo>
                  <a:pt x="691" y="230"/>
                </a:lnTo>
                <a:lnTo>
                  <a:pt x="692" y="237"/>
                </a:lnTo>
                <a:lnTo>
                  <a:pt x="697" y="244"/>
                </a:lnTo>
                <a:lnTo>
                  <a:pt x="700" y="245"/>
                </a:lnTo>
                <a:lnTo>
                  <a:pt x="701" y="245"/>
                </a:lnTo>
                <a:lnTo>
                  <a:pt x="701" y="245"/>
                </a:lnTo>
                <a:close/>
                <a:moveTo>
                  <a:pt x="264" y="227"/>
                </a:moveTo>
                <a:lnTo>
                  <a:pt x="264" y="227"/>
                </a:lnTo>
                <a:lnTo>
                  <a:pt x="265" y="227"/>
                </a:lnTo>
                <a:lnTo>
                  <a:pt x="268" y="227"/>
                </a:lnTo>
                <a:lnTo>
                  <a:pt x="268" y="227"/>
                </a:lnTo>
                <a:lnTo>
                  <a:pt x="268" y="224"/>
                </a:lnTo>
                <a:lnTo>
                  <a:pt x="267" y="224"/>
                </a:lnTo>
                <a:lnTo>
                  <a:pt x="267" y="224"/>
                </a:lnTo>
                <a:lnTo>
                  <a:pt x="265" y="224"/>
                </a:lnTo>
                <a:lnTo>
                  <a:pt x="264" y="225"/>
                </a:lnTo>
                <a:lnTo>
                  <a:pt x="264" y="227"/>
                </a:lnTo>
                <a:lnTo>
                  <a:pt x="264" y="227"/>
                </a:lnTo>
                <a:close/>
                <a:moveTo>
                  <a:pt x="726" y="227"/>
                </a:moveTo>
                <a:lnTo>
                  <a:pt x="726" y="227"/>
                </a:lnTo>
                <a:lnTo>
                  <a:pt x="726" y="225"/>
                </a:lnTo>
                <a:lnTo>
                  <a:pt x="726" y="224"/>
                </a:lnTo>
                <a:lnTo>
                  <a:pt x="724" y="224"/>
                </a:lnTo>
                <a:lnTo>
                  <a:pt x="724" y="224"/>
                </a:lnTo>
                <a:lnTo>
                  <a:pt x="724" y="225"/>
                </a:lnTo>
                <a:lnTo>
                  <a:pt x="724" y="227"/>
                </a:lnTo>
                <a:lnTo>
                  <a:pt x="726" y="227"/>
                </a:lnTo>
                <a:lnTo>
                  <a:pt x="726" y="227"/>
                </a:lnTo>
                <a:close/>
                <a:moveTo>
                  <a:pt x="308" y="227"/>
                </a:moveTo>
                <a:lnTo>
                  <a:pt x="308" y="227"/>
                </a:lnTo>
                <a:lnTo>
                  <a:pt x="311" y="227"/>
                </a:lnTo>
                <a:lnTo>
                  <a:pt x="311" y="224"/>
                </a:lnTo>
                <a:lnTo>
                  <a:pt x="311" y="224"/>
                </a:lnTo>
                <a:lnTo>
                  <a:pt x="308" y="224"/>
                </a:lnTo>
                <a:lnTo>
                  <a:pt x="308" y="224"/>
                </a:lnTo>
                <a:lnTo>
                  <a:pt x="308" y="227"/>
                </a:lnTo>
                <a:lnTo>
                  <a:pt x="308" y="227"/>
                </a:lnTo>
                <a:close/>
                <a:moveTo>
                  <a:pt x="462" y="245"/>
                </a:moveTo>
                <a:lnTo>
                  <a:pt x="462" y="245"/>
                </a:lnTo>
                <a:lnTo>
                  <a:pt x="466" y="245"/>
                </a:lnTo>
                <a:lnTo>
                  <a:pt x="466" y="245"/>
                </a:lnTo>
                <a:lnTo>
                  <a:pt x="468" y="236"/>
                </a:lnTo>
                <a:lnTo>
                  <a:pt x="468" y="231"/>
                </a:lnTo>
                <a:lnTo>
                  <a:pt x="466" y="225"/>
                </a:lnTo>
                <a:lnTo>
                  <a:pt x="466" y="225"/>
                </a:lnTo>
                <a:lnTo>
                  <a:pt x="463" y="224"/>
                </a:lnTo>
                <a:lnTo>
                  <a:pt x="460" y="225"/>
                </a:lnTo>
                <a:lnTo>
                  <a:pt x="459" y="227"/>
                </a:lnTo>
                <a:lnTo>
                  <a:pt x="459" y="231"/>
                </a:lnTo>
                <a:lnTo>
                  <a:pt x="459" y="239"/>
                </a:lnTo>
                <a:lnTo>
                  <a:pt x="462" y="245"/>
                </a:lnTo>
                <a:lnTo>
                  <a:pt x="462" y="245"/>
                </a:lnTo>
                <a:close/>
                <a:moveTo>
                  <a:pt x="148" y="227"/>
                </a:moveTo>
                <a:lnTo>
                  <a:pt x="148" y="227"/>
                </a:lnTo>
                <a:lnTo>
                  <a:pt x="148" y="228"/>
                </a:lnTo>
                <a:lnTo>
                  <a:pt x="146" y="231"/>
                </a:lnTo>
                <a:lnTo>
                  <a:pt x="146" y="231"/>
                </a:lnTo>
                <a:lnTo>
                  <a:pt x="151" y="231"/>
                </a:lnTo>
                <a:lnTo>
                  <a:pt x="157" y="231"/>
                </a:lnTo>
                <a:lnTo>
                  <a:pt x="157" y="231"/>
                </a:lnTo>
                <a:lnTo>
                  <a:pt x="155" y="228"/>
                </a:lnTo>
                <a:lnTo>
                  <a:pt x="155" y="225"/>
                </a:lnTo>
                <a:lnTo>
                  <a:pt x="155" y="225"/>
                </a:lnTo>
                <a:lnTo>
                  <a:pt x="151" y="225"/>
                </a:lnTo>
                <a:lnTo>
                  <a:pt x="148" y="227"/>
                </a:lnTo>
                <a:lnTo>
                  <a:pt x="148" y="227"/>
                </a:lnTo>
                <a:close/>
                <a:moveTo>
                  <a:pt x="210" y="225"/>
                </a:moveTo>
                <a:lnTo>
                  <a:pt x="210" y="225"/>
                </a:lnTo>
                <a:lnTo>
                  <a:pt x="210" y="228"/>
                </a:lnTo>
                <a:lnTo>
                  <a:pt x="210" y="231"/>
                </a:lnTo>
                <a:lnTo>
                  <a:pt x="210" y="231"/>
                </a:lnTo>
                <a:lnTo>
                  <a:pt x="213" y="231"/>
                </a:lnTo>
                <a:lnTo>
                  <a:pt x="215" y="230"/>
                </a:lnTo>
                <a:lnTo>
                  <a:pt x="215" y="230"/>
                </a:lnTo>
                <a:lnTo>
                  <a:pt x="216" y="227"/>
                </a:lnTo>
                <a:lnTo>
                  <a:pt x="215" y="225"/>
                </a:lnTo>
                <a:lnTo>
                  <a:pt x="215" y="225"/>
                </a:lnTo>
                <a:lnTo>
                  <a:pt x="215" y="225"/>
                </a:lnTo>
                <a:lnTo>
                  <a:pt x="213" y="225"/>
                </a:lnTo>
                <a:lnTo>
                  <a:pt x="213" y="225"/>
                </a:lnTo>
                <a:lnTo>
                  <a:pt x="210" y="225"/>
                </a:lnTo>
                <a:lnTo>
                  <a:pt x="210" y="225"/>
                </a:lnTo>
                <a:close/>
                <a:moveTo>
                  <a:pt x="759" y="228"/>
                </a:moveTo>
                <a:lnTo>
                  <a:pt x="759" y="228"/>
                </a:lnTo>
                <a:lnTo>
                  <a:pt x="759" y="228"/>
                </a:lnTo>
                <a:lnTo>
                  <a:pt x="761" y="227"/>
                </a:lnTo>
                <a:lnTo>
                  <a:pt x="761" y="225"/>
                </a:lnTo>
                <a:lnTo>
                  <a:pt x="759" y="225"/>
                </a:lnTo>
                <a:lnTo>
                  <a:pt x="759" y="225"/>
                </a:lnTo>
                <a:lnTo>
                  <a:pt x="759" y="228"/>
                </a:lnTo>
                <a:lnTo>
                  <a:pt x="759" y="228"/>
                </a:lnTo>
                <a:close/>
                <a:moveTo>
                  <a:pt x="660" y="257"/>
                </a:moveTo>
                <a:lnTo>
                  <a:pt x="660" y="257"/>
                </a:lnTo>
                <a:lnTo>
                  <a:pt x="656" y="227"/>
                </a:lnTo>
                <a:lnTo>
                  <a:pt x="656" y="227"/>
                </a:lnTo>
                <a:lnTo>
                  <a:pt x="651" y="227"/>
                </a:lnTo>
                <a:lnTo>
                  <a:pt x="648" y="225"/>
                </a:lnTo>
                <a:lnTo>
                  <a:pt x="648" y="225"/>
                </a:lnTo>
                <a:lnTo>
                  <a:pt x="648" y="236"/>
                </a:lnTo>
                <a:lnTo>
                  <a:pt x="651" y="245"/>
                </a:lnTo>
                <a:lnTo>
                  <a:pt x="654" y="251"/>
                </a:lnTo>
                <a:lnTo>
                  <a:pt x="660" y="257"/>
                </a:lnTo>
                <a:lnTo>
                  <a:pt x="660" y="257"/>
                </a:lnTo>
                <a:close/>
                <a:moveTo>
                  <a:pt x="741" y="247"/>
                </a:moveTo>
                <a:lnTo>
                  <a:pt x="741" y="247"/>
                </a:lnTo>
                <a:lnTo>
                  <a:pt x="742" y="242"/>
                </a:lnTo>
                <a:lnTo>
                  <a:pt x="742" y="236"/>
                </a:lnTo>
                <a:lnTo>
                  <a:pt x="741" y="228"/>
                </a:lnTo>
                <a:lnTo>
                  <a:pt x="739" y="227"/>
                </a:lnTo>
                <a:lnTo>
                  <a:pt x="736" y="225"/>
                </a:lnTo>
                <a:lnTo>
                  <a:pt x="736" y="225"/>
                </a:lnTo>
                <a:lnTo>
                  <a:pt x="736" y="231"/>
                </a:lnTo>
                <a:lnTo>
                  <a:pt x="738" y="236"/>
                </a:lnTo>
                <a:lnTo>
                  <a:pt x="741" y="247"/>
                </a:lnTo>
                <a:lnTo>
                  <a:pt x="741" y="247"/>
                </a:lnTo>
                <a:close/>
                <a:moveTo>
                  <a:pt x="473" y="227"/>
                </a:moveTo>
                <a:lnTo>
                  <a:pt x="473" y="227"/>
                </a:lnTo>
                <a:lnTo>
                  <a:pt x="473" y="236"/>
                </a:lnTo>
                <a:lnTo>
                  <a:pt x="471" y="244"/>
                </a:lnTo>
                <a:lnTo>
                  <a:pt x="471" y="244"/>
                </a:lnTo>
                <a:lnTo>
                  <a:pt x="479" y="242"/>
                </a:lnTo>
                <a:lnTo>
                  <a:pt x="486" y="241"/>
                </a:lnTo>
                <a:lnTo>
                  <a:pt x="486" y="241"/>
                </a:lnTo>
                <a:lnTo>
                  <a:pt x="485" y="230"/>
                </a:lnTo>
                <a:lnTo>
                  <a:pt x="485" y="230"/>
                </a:lnTo>
                <a:lnTo>
                  <a:pt x="479" y="227"/>
                </a:lnTo>
                <a:lnTo>
                  <a:pt x="476" y="227"/>
                </a:lnTo>
                <a:lnTo>
                  <a:pt x="473" y="227"/>
                </a:lnTo>
                <a:lnTo>
                  <a:pt x="473" y="227"/>
                </a:lnTo>
                <a:close/>
                <a:moveTo>
                  <a:pt x="718" y="234"/>
                </a:moveTo>
                <a:lnTo>
                  <a:pt x="718" y="234"/>
                </a:lnTo>
                <a:lnTo>
                  <a:pt x="718" y="230"/>
                </a:lnTo>
                <a:lnTo>
                  <a:pt x="718" y="228"/>
                </a:lnTo>
                <a:lnTo>
                  <a:pt x="718" y="227"/>
                </a:lnTo>
                <a:lnTo>
                  <a:pt x="718" y="227"/>
                </a:lnTo>
                <a:lnTo>
                  <a:pt x="718" y="228"/>
                </a:lnTo>
                <a:lnTo>
                  <a:pt x="717" y="231"/>
                </a:lnTo>
                <a:lnTo>
                  <a:pt x="717" y="233"/>
                </a:lnTo>
                <a:lnTo>
                  <a:pt x="718" y="234"/>
                </a:lnTo>
                <a:lnTo>
                  <a:pt x="718" y="234"/>
                </a:lnTo>
                <a:close/>
                <a:moveTo>
                  <a:pt x="125" y="228"/>
                </a:moveTo>
                <a:lnTo>
                  <a:pt x="125" y="228"/>
                </a:lnTo>
                <a:lnTo>
                  <a:pt x="123" y="231"/>
                </a:lnTo>
                <a:lnTo>
                  <a:pt x="123" y="236"/>
                </a:lnTo>
                <a:lnTo>
                  <a:pt x="123" y="236"/>
                </a:lnTo>
                <a:lnTo>
                  <a:pt x="139" y="234"/>
                </a:lnTo>
                <a:lnTo>
                  <a:pt x="139" y="234"/>
                </a:lnTo>
                <a:lnTo>
                  <a:pt x="139" y="230"/>
                </a:lnTo>
                <a:lnTo>
                  <a:pt x="139" y="228"/>
                </a:lnTo>
                <a:lnTo>
                  <a:pt x="139" y="227"/>
                </a:lnTo>
                <a:lnTo>
                  <a:pt x="139" y="227"/>
                </a:lnTo>
                <a:lnTo>
                  <a:pt x="133" y="228"/>
                </a:lnTo>
                <a:lnTo>
                  <a:pt x="125" y="228"/>
                </a:lnTo>
                <a:lnTo>
                  <a:pt x="125" y="228"/>
                </a:lnTo>
                <a:close/>
                <a:moveTo>
                  <a:pt x="238" y="233"/>
                </a:moveTo>
                <a:lnTo>
                  <a:pt x="238" y="233"/>
                </a:lnTo>
                <a:lnTo>
                  <a:pt x="247" y="231"/>
                </a:lnTo>
                <a:lnTo>
                  <a:pt x="250" y="230"/>
                </a:lnTo>
                <a:lnTo>
                  <a:pt x="252" y="227"/>
                </a:lnTo>
                <a:lnTo>
                  <a:pt x="252" y="227"/>
                </a:lnTo>
                <a:lnTo>
                  <a:pt x="244" y="228"/>
                </a:lnTo>
                <a:lnTo>
                  <a:pt x="238" y="233"/>
                </a:lnTo>
                <a:lnTo>
                  <a:pt x="238" y="233"/>
                </a:lnTo>
                <a:close/>
                <a:moveTo>
                  <a:pt x="285" y="228"/>
                </a:moveTo>
                <a:lnTo>
                  <a:pt x="285" y="228"/>
                </a:lnTo>
                <a:lnTo>
                  <a:pt x="288" y="228"/>
                </a:lnTo>
                <a:lnTo>
                  <a:pt x="290" y="228"/>
                </a:lnTo>
                <a:lnTo>
                  <a:pt x="290" y="227"/>
                </a:lnTo>
                <a:lnTo>
                  <a:pt x="290" y="227"/>
                </a:lnTo>
                <a:lnTo>
                  <a:pt x="288" y="227"/>
                </a:lnTo>
                <a:lnTo>
                  <a:pt x="285" y="228"/>
                </a:lnTo>
                <a:lnTo>
                  <a:pt x="285" y="228"/>
                </a:lnTo>
                <a:close/>
                <a:moveTo>
                  <a:pt x="643" y="233"/>
                </a:moveTo>
                <a:lnTo>
                  <a:pt x="643" y="233"/>
                </a:lnTo>
                <a:lnTo>
                  <a:pt x="643" y="230"/>
                </a:lnTo>
                <a:lnTo>
                  <a:pt x="643" y="228"/>
                </a:lnTo>
                <a:lnTo>
                  <a:pt x="642" y="227"/>
                </a:lnTo>
                <a:lnTo>
                  <a:pt x="642" y="227"/>
                </a:lnTo>
                <a:lnTo>
                  <a:pt x="642" y="230"/>
                </a:lnTo>
                <a:lnTo>
                  <a:pt x="642" y="231"/>
                </a:lnTo>
                <a:lnTo>
                  <a:pt x="643" y="233"/>
                </a:lnTo>
                <a:lnTo>
                  <a:pt x="643" y="233"/>
                </a:lnTo>
                <a:close/>
                <a:moveTo>
                  <a:pt x="192" y="228"/>
                </a:moveTo>
                <a:lnTo>
                  <a:pt x="192" y="228"/>
                </a:lnTo>
                <a:lnTo>
                  <a:pt x="194" y="234"/>
                </a:lnTo>
                <a:lnTo>
                  <a:pt x="194" y="234"/>
                </a:lnTo>
                <a:lnTo>
                  <a:pt x="198" y="234"/>
                </a:lnTo>
                <a:lnTo>
                  <a:pt x="200" y="234"/>
                </a:lnTo>
                <a:lnTo>
                  <a:pt x="201" y="233"/>
                </a:lnTo>
                <a:lnTo>
                  <a:pt x="201" y="233"/>
                </a:lnTo>
                <a:lnTo>
                  <a:pt x="200" y="231"/>
                </a:lnTo>
                <a:lnTo>
                  <a:pt x="200" y="230"/>
                </a:lnTo>
                <a:lnTo>
                  <a:pt x="200" y="227"/>
                </a:lnTo>
                <a:lnTo>
                  <a:pt x="200" y="227"/>
                </a:lnTo>
                <a:lnTo>
                  <a:pt x="197" y="228"/>
                </a:lnTo>
                <a:lnTo>
                  <a:pt x="192" y="228"/>
                </a:lnTo>
                <a:lnTo>
                  <a:pt x="192" y="228"/>
                </a:lnTo>
                <a:close/>
                <a:moveTo>
                  <a:pt x="434" y="230"/>
                </a:moveTo>
                <a:lnTo>
                  <a:pt x="434" y="230"/>
                </a:lnTo>
                <a:lnTo>
                  <a:pt x="436" y="236"/>
                </a:lnTo>
                <a:lnTo>
                  <a:pt x="438" y="239"/>
                </a:lnTo>
                <a:lnTo>
                  <a:pt x="439" y="242"/>
                </a:lnTo>
                <a:lnTo>
                  <a:pt x="439" y="242"/>
                </a:lnTo>
                <a:lnTo>
                  <a:pt x="442" y="242"/>
                </a:lnTo>
                <a:lnTo>
                  <a:pt x="444" y="242"/>
                </a:lnTo>
                <a:lnTo>
                  <a:pt x="448" y="242"/>
                </a:lnTo>
                <a:lnTo>
                  <a:pt x="448" y="242"/>
                </a:lnTo>
                <a:lnTo>
                  <a:pt x="450" y="234"/>
                </a:lnTo>
                <a:lnTo>
                  <a:pt x="450" y="227"/>
                </a:lnTo>
                <a:lnTo>
                  <a:pt x="450" y="227"/>
                </a:lnTo>
                <a:lnTo>
                  <a:pt x="442" y="228"/>
                </a:lnTo>
                <a:lnTo>
                  <a:pt x="434" y="230"/>
                </a:lnTo>
                <a:lnTo>
                  <a:pt x="434" y="230"/>
                </a:lnTo>
                <a:close/>
                <a:moveTo>
                  <a:pt x="273" y="231"/>
                </a:moveTo>
                <a:lnTo>
                  <a:pt x="273" y="231"/>
                </a:lnTo>
                <a:lnTo>
                  <a:pt x="274" y="231"/>
                </a:lnTo>
                <a:lnTo>
                  <a:pt x="277" y="231"/>
                </a:lnTo>
                <a:lnTo>
                  <a:pt x="279" y="231"/>
                </a:lnTo>
                <a:lnTo>
                  <a:pt x="280" y="228"/>
                </a:lnTo>
                <a:lnTo>
                  <a:pt x="280" y="228"/>
                </a:lnTo>
                <a:lnTo>
                  <a:pt x="277" y="228"/>
                </a:lnTo>
                <a:lnTo>
                  <a:pt x="276" y="228"/>
                </a:lnTo>
                <a:lnTo>
                  <a:pt x="274" y="228"/>
                </a:lnTo>
                <a:lnTo>
                  <a:pt x="274" y="228"/>
                </a:lnTo>
                <a:lnTo>
                  <a:pt x="273" y="230"/>
                </a:lnTo>
                <a:lnTo>
                  <a:pt x="273" y="231"/>
                </a:lnTo>
                <a:lnTo>
                  <a:pt x="273" y="231"/>
                </a:lnTo>
                <a:close/>
                <a:moveTo>
                  <a:pt x="561" y="230"/>
                </a:moveTo>
                <a:lnTo>
                  <a:pt x="561" y="230"/>
                </a:lnTo>
                <a:lnTo>
                  <a:pt x="559" y="233"/>
                </a:lnTo>
                <a:lnTo>
                  <a:pt x="559" y="233"/>
                </a:lnTo>
                <a:lnTo>
                  <a:pt x="564" y="234"/>
                </a:lnTo>
                <a:lnTo>
                  <a:pt x="570" y="234"/>
                </a:lnTo>
                <a:lnTo>
                  <a:pt x="570" y="234"/>
                </a:lnTo>
                <a:lnTo>
                  <a:pt x="570" y="231"/>
                </a:lnTo>
                <a:lnTo>
                  <a:pt x="570" y="230"/>
                </a:lnTo>
                <a:lnTo>
                  <a:pt x="570" y="228"/>
                </a:lnTo>
                <a:lnTo>
                  <a:pt x="570" y="228"/>
                </a:lnTo>
                <a:lnTo>
                  <a:pt x="566" y="228"/>
                </a:lnTo>
                <a:lnTo>
                  <a:pt x="561" y="230"/>
                </a:lnTo>
                <a:lnTo>
                  <a:pt x="561" y="230"/>
                </a:lnTo>
                <a:close/>
                <a:moveTo>
                  <a:pt x="184" y="236"/>
                </a:moveTo>
                <a:lnTo>
                  <a:pt x="184" y="236"/>
                </a:lnTo>
                <a:lnTo>
                  <a:pt x="187" y="236"/>
                </a:lnTo>
                <a:lnTo>
                  <a:pt x="187" y="236"/>
                </a:lnTo>
                <a:lnTo>
                  <a:pt x="187" y="234"/>
                </a:lnTo>
                <a:lnTo>
                  <a:pt x="187" y="231"/>
                </a:lnTo>
                <a:lnTo>
                  <a:pt x="187" y="230"/>
                </a:lnTo>
                <a:lnTo>
                  <a:pt x="186" y="228"/>
                </a:lnTo>
                <a:lnTo>
                  <a:pt x="186" y="228"/>
                </a:lnTo>
                <a:lnTo>
                  <a:pt x="184" y="236"/>
                </a:lnTo>
                <a:lnTo>
                  <a:pt x="184" y="236"/>
                </a:lnTo>
                <a:close/>
                <a:moveTo>
                  <a:pt x="491" y="230"/>
                </a:moveTo>
                <a:lnTo>
                  <a:pt x="491" y="230"/>
                </a:lnTo>
                <a:lnTo>
                  <a:pt x="491" y="234"/>
                </a:lnTo>
                <a:lnTo>
                  <a:pt x="492" y="239"/>
                </a:lnTo>
                <a:lnTo>
                  <a:pt x="492" y="239"/>
                </a:lnTo>
                <a:lnTo>
                  <a:pt x="494" y="239"/>
                </a:lnTo>
                <a:lnTo>
                  <a:pt x="495" y="239"/>
                </a:lnTo>
                <a:lnTo>
                  <a:pt x="495" y="239"/>
                </a:lnTo>
                <a:lnTo>
                  <a:pt x="497" y="234"/>
                </a:lnTo>
                <a:lnTo>
                  <a:pt x="495" y="228"/>
                </a:lnTo>
                <a:lnTo>
                  <a:pt x="495" y="228"/>
                </a:lnTo>
                <a:lnTo>
                  <a:pt x="492" y="230"/>
                </a:lnTo>
                <a:lnTo>
                  <a:pt x="491" y="230"/>
                </a:lnTo>
                <a:lnTo>
                  <a:pt x="491" y="230"/>
                </a:lnTo>
                <a:close/>
                <a:moveTo>
                  <a:pt x="573" y="236"/>
                </a:moveTo>
                <a:lnTo>
                  <a:pt x="573" y="236"/>
                </a:lnTo>
                <a:lnTo>
                  <a:pt x="576" y="236"/>
                </a:lnTo>
                <a:lnTo>
                  <a:pt x="579" y="237"/>
                </a:lnTo>
                <a:lnTo>
                  <a:pt x="579" y="237"/>
                </a:lnTo>
                <a:lnTo>
                  <a:pt x="578" y="233"/>
                </a:lnTo>
                <a:lnTo>
                  <a:pt x="576" y="230"/>
                </a:lnTo>
                <a:lnTo>
                  <a:pt x="575" y="228"/>
                </a:lnTo>
                <a:lnTo>
                  <a:pt x="575" y="228"/>
                </a:lnTo>
                <a:lnTo>
                  <a:pt x="575" y="233"/>
                </a:lnTo>
                <a:lnTo>
                  <a:pt x="573" y="236"/>
                </a:lnTo>
                <a:lnTo>
                  <a:pt x="573" y="236"/>
                </a:lnTo>
                <a:close/>
                <a:moveTo>
                  <a:pt x="75" y="237"/>
                </a:moveTo>
                <a:lnTo>
                  <a:pt x="75" y="237"/>
                </a:lnTo>
                <a:lnTo>
                  <a:pt x="75" y="234"/>
                </a:lnTo>
                <a:lnTo>
                  <a:pt x="76" y="230"/>
                </a:lnTo>
                <a:lnTo>
                  <a:pt x="76" y="230"/>
                </a:lnTo>
                <a:lnTo>
                  <a:pt x="73" y="230"/>
                </a:lnTo>
                <a:lnTo>
                  <a:pt x="69" y="230"/>
                </a:lnTo>
                <a:lnTo>
                  <a:pt x="69" y="230"/>
                </a:lnTo>
                <a:lnTo>
                  <a:pt x="72" y="234"/>
                </a:lnTo>
                <a:lnTo>
                  <a:pt x="75" y="237"/>
                </a:lnTo>
                <a:lnTo>
                  <a:pt x="75" y="237"/>
                </a:lnTo>
                <a:close/>
                <a:moveTo>
                  <a:pt x="96" y="230"/>
                </a:moveTo>
                <a:lnTo>
                  <a:pt x="96" y="230"/>
                </a:lnTo>
                <a:lnTo>
                  <a:pt x="93" y="237"/>
                </a:lnTo>
                <a:lnTo>
                  <a:pt x="93" y="237"/>
                </a:lnTo>
                <a:lnTo>
                  <a:pt x="96" y="236"/>
                </a:lnTo>
                <a:lnTo>
                  <a:pt x="99" y="234"/>
                </a:lnTo>
                <a:lnTo>
                  <a:pt x="101" y="233"/>
                </a:lnTo>
                <a:lnTo>
                  <a:pt x="104" y="230"/>
                </a:lnTo>
                <a:lnTo>
                  <a:pt x="104" y="230"/>
                </a:lnTo>
                <a:lnTo>
                  <a:pt x="99" y="230"/>
                </a:lnTo>
                <a:lnTo>
                  <a:pt x="96" y="230"/>
                </a:lnTo>
                <a:lnTo>
                  <a:pt x="96" y="230"/>
                </a:lnTo>
                <a:close/>
                <a:moveTo>
                  <a:pt x="749" y="250"/>
                </a:moveTo>
                <a:lnTo>
                  <a:pt x="749" y="250"/>
                </a:lnTo>
                <a:lnTo>
                  <a:pt x="750" y="239"/>
                </a:lnTo>
                <a:lnTo>
                  <a:pt x="749" y="233"/>
                </a:lnTo>
                <a:lnTo>
                  <a:pt x="746" y="230"/>
                </a:lnTo>
                <a:lnTo>
                  <a:pt x="746" y="230"/>
                </a:lnTo>
                <a:lnTo>
                  <a:pt x="747" y="241"/>
                </a:lnTo>
                <a:lnTo>
                  <a:pt x="747" y="245"/>
                </a:lnTo>
                <a:lnTo>
                  <a:pt x="749" y="250"/>
                </a:lnTo>
                <a:lnTo>
                  <a:pt x="749" y="250"/>
                </a:lnTo>
                <a:close/>
                <a:moveTo>
                  <a:pt x="81" y="231"/>
                </a:moveTo>
                <a:lnTo>
                  <a:pt x="81" y="231"/>
                </a:lnTo>
                <a:lnTo>
                  <a:pt x="81" y="233"/>
                </a:lnTo>
                <a:lnTo>
                  <a:pt x="82" y="233"/>
                </a:lnTo>
                <a:lnTo>
                  <a:pt x="85" y="234"/>
                </a:lnTo>
                <a:lnTo>
                  <a:pt x="85" y="234"/>
                </a:lnTo>
                <a:lnTo>
                  <a:pt x="85" y="233"/>
                </a:lnTo>
                <a:lnTo>
                  <a:pt x="87" y="230"/>
                </a:lnTo>
                <a:lnTo>
                  <a:pt x="87" y="230"/>
                </a:lnTo>
                <a:lnTo>
                  <a:pt x="82" y="230"/>
                </a:lnTo>
                <a:lnTo>
                  <a:pt x="81" y="231"/>
                </a:lnTo>
                <a:lnTo>
                  <a:pt x="81" y="231"/>
                </a:lnTo>
                <a:close/>
                <a:moveTo>
                  <a:pt x="262" y="233"/>
                </a:moveTo>
                <a:lnTo>
                  <a:pt x="262" y="233"/>
                </a:lnTo>
                <a:lnTo>
                  <a:pt x="265" y="233"/>
                </a:lnTo>
                <a:lnTo>
                  <a:pt x="268" y="233"/>
                </a:lnTo>
                <a:lnTo>
                  <a:pt x="268" y="233"/>
                </a:lnTo>
                <a:lnTo>
                  <a:pt x="268" y="230"/>
                </a:lnTo>
                <a:lnTo>
                  <a:pt x="268" y="230"/>
                </a:lnTo>
                <a:lnTo>
                  <a:pt x="264" y="231"/>
                </a:lnTo>
                <a:lnTo>
                  <a:pt x="262" y="233"/>
                </a:lnTo>
                <a:lnTo>
                  <a:pt x="262" y="233"/>
                </a:lnTo>
                <a:close/>
                <a:moveTo>
                  <a:pt x="322" y="242"/>
                </a:moveTo>
                <a:lnTo>
                  <a:pt x="322" y="242"/>
                </a:lnTo>
                <a:lnTo>
                  <a:pt x="328" y="241"/>
                </a:lnTo>
                <a:lnTo>
                  <a:pt x="334" y="241"/>
                </a:lnTo>
                <a:lnTo>
                  <a:pt x="334" y="241"/>
                </a:lnTo>
                <a:lnTo>
                  <a:pt x="334" y="237"/>
                </a:lnTo>
                <a:lnTo>
                  <a:pt x="334" y="234"/>
                </a:lnTo>
                <a:lnTo>
                  <a:pt x="331" y="230"/>
                </a:lnTo>
                <a:lnTo>
                  <a:pt x="331" y="230"/>
                </a:lnTo>
                <a:lnTo>
                  <a:pt x="316" y="230"/>
                </a:lnTo>
                <a:lnTo>
                  <a:pt x="316" y="230"/>
                </a:lnTo>
                <a:lnTo>
                  <a:pt x="316" y="234"/>
                </a:lnTo>
                <a:lnTo>
                  <a:pt x="317" y="237"/>
                </a:lnTo>
                <a:lnTo>
                  <a:pt x="322" y="242"/>
                </a:lnTo>
                <a:lnTo>
                  <a:pt x="322" y="242"/>
                </a:lnTo>
                <a:close/>
                <a:moveTo>
                  <a:pt x="343" y="231"/>
                </a:moveTo>
                <a:lnTo>
                  <a:pt x="343" y="231"/>
                </a:lnTo>
                <a:lnTo>
                  <a:pt x="340" y="234"/>
                </a:lnTo>
                <a:lnTo>
                  <a:pt x="340" y="237"/>
                </a:lnTo>
                <a:lnTo>
                  <a:pt x="341" y="239"/>
                </a:lnTo>
                <a:lnTo>
                  <a:pt x="341" y="239"/>
                </a:lnTo>
                <a:lnTo>
                  <a:pt x="346" y="237"/>
                </a:lnTo>
                <a:lnTo>
                  <a:pt x="351" y="237"/>
                </a:lnTo>
                <a:lnTo>
                  <a:pt x="351" y="237"/>
                </a:lnTo>
                <a:lnTo>
                  <a:pt x="348" y="234"/>
                </a:lnTo>
                <a:lnTo>
                  <a:pt x="346" y="231"/>
                </a:lnTo>
                <a:lnTo>
                  <a:pt x="346" y="231"/>
                </a:lnTo>
                <a:lnTo>
                  <a:pt x="345" y="231"/>
                </a:lnTo>
                <a:lnTo>
                  <a:pt x="343" y="231"/>
                </a:lnTo>
                <a:lnTo>
                  <a:pt x="343" y="231"/>
                </a:lnTo>
                <a:close/>
                <a:moveTo>
                  <a:pt x="428" y="231"/>
                </a:moveTo>
                <a:lnTo>
                  <a:pt x="428" y="231"/>
                </a:lnTo>
                <a:lnTo>
                  <a:pt x="430" y="234"/>
                </a:lnTo>
                <a:lnTo>
                  <a:pt x="431" y="236"/>
                </a:lnTo>
                <a:lnTo>
                  <a:pt x="431" y="236"/>
                </a:lnTo>
                <a:lnTo>
                  <a:pt x="431" y="230"/>
                </a:lnTo>
                <a:lnTo>
                  <a:pt x="431" y="230"/>
                </a:lnTo>
                <a:lnTo>
                  <a:pt x="428" y="231"/>
                </a:lnTo>
                <a:lnTo>
                  <a:pt x="428" y="231"/>
                </a:lnTo>
                <a:close/>
                <a:moveTo>
                  <a:pt x="117" y="237"/>
                </a:moveTo>
                <a:lnTo>
                  <a:pt x="117" y="237"/>
                </a:lnTo>
                <a:lnTo>
                  <a:pt x="117" y="234"/>
                </a:lnTo>
                <a:lnTo>
                  <a:pt x="116" y="231"/>
                </a:lnTo>
                <a:lnTo>
                  <a:pt x="116" y="231"/>
                </a:lnTo>
                <a:lnTo>
                  <a:pt x="116" y="231"/>
                </a:lnTo>
                <a:lnTo>
                  <a:pt x="116" y="234"/>
                </a:lnTo>
                <a:lnTo>
                  <a:pt x="116" y="236"/>
                </a:lnTo>
                <a:lnTo>
                  <a:pt x="117" y="237"/>
                </a:lnTo>
                <a:lnTo>
                  <a:pt x="117" y="237"/>
                </a:lnTo>
                <a:close/>
                <a:moveTo>
                  <a:pt x="160" y="233"/>
                </a:moveTo>
                <a:lnTo>
                  <a:pt x="160" y="233"/>
                </a:lnTo>
                <a:lnTo>
                  <a:pt x="160" y="237"/>
                </a:lnTo>
                <a:lnTo>
                  <a:pt x="160" y="241"/>
                </a:lnTo>
                <a:lnTo>
                  <a:pt x="160" y="241"/>
                </a:lnTo>
                <a:lnTo>
                  <a:pt x="172" y="239"/>
                </a:lnTo>
                <a:lnTo>
                  <a:pt x="172" y="239"/>
                </a:lnTo>
                <a:lnTo>
                  <a:pt x="174" y="236"/>
                </a:lnTo>
                <a:lnTo>
                  <a:pt x="174" y="231"/>
                </a:lnTo>
                <a:lnTo>
                  <a:pt x="174" y="231"/>
                </a:lnTo>
                <a:lnTo>
                  <a:pt x="171" y="233"/>
                </a:lnTo>
                <a:lnTo>
                  <a:pt x="168" y="233"/>
                </a:lnTo>
                <a:lnTo>
                  <a:pt x="160" y="233"/>
                </a:lnTo>
                <a:lnTo>
                  <a:pt x="160" y="233"/>
                </a:lnTo>
                <a:close/>
                <a:moveTo>
                  <a:pt x="178" y="237"/>
                </a:moveTo>
                <a:lnTo>
                  <a:pt x="178" y="237"/>
                </a:lnTo>
                <a:lnTo>
                  <a:pt x="180" y="237"/>
                </a:lnTo>
                <a:lnTo>
                  <a:pt x="180" y="234"/>
                </a:lnTo>
                <a:lnTo>
                  <a:pt x="178" y="231"/>
                </a:lnTo>
                <a:lnTo>
                  <a:pt x="178" y="231"/>
                </a:lnTo>
                <a:lnTo>
                  <a:pt x="178" y="234"/>
                </a:lnTo>
                <a:lnTo>
                  <a:pt x="178" y="236"/>
                </a:lnTo>
                <a:lnTo>
                  <a:pt x="178" y="237"/>
                </a:lnTo>
                <a:lnTo>
                  <a:pt x="178" y="237"/>
                </a:lnTo>
                <a:close/>
                <a:moveTo>
                  <a:pt x="674" y="231"/>
                </a:moveTo>
                <a:lnTo>
                  <a:pt x="674" y="231"/>
                </a:lnTo>
                <a:lnTo>
                  <a:pt x="674" y="237"/>
                </a:lnTo>
                <a:lnTo>
                  <a:pt x="675" y="245"/>
                </a:lnTo>
                <a:lnTo>
                  <a:pt x="678" y="259"/>
                </a:lnTo>
                <a:lnTo>
                  <a:pt x="678" y="259"/>
                </a:lnTo>
                <a:lnTo>
                  <a:pt x="683" y="259"/>
                </a:lnTo>
                <a:lnTo>
                  <a:pt x="686" y="259"/>
                </a:lnTo>
                <a:lnTo>
                  <a:pt x="686" y="259"/>
                </a:lnTo>
                <a:lnTo>
                  <a:pt x="686" y="239"/>
                </a:lnTo>
                <a:lnTo>
                  <a:pt x="686" y="239"/>
                </a:lnTo>
                <a:lnTo>
                  <a:pt x="680" y="234"/>
                </a:lnTo>
                <a:lnTo>
                  <a:pt x="677" y="233"/>
                </a:lnTo>
                <a:lnTo>
                  <a:pt x="674" y="231"/>
                </a:lnTo>
                <a:lnTo>
                  <a:pt x="674" y="231"/>
                </a:lnTo>
                <a:close/>
                <a:moveTo>
                  <a:pt x="630" y="233"/>
                </a:moveTo>
                <a:lnTo>
                  <a:pt x="630" y="233"/>
                </a:lnTo>
                <a:lnTo>
                  <a:pt x="628" y="236"/>
                </a:lnTo>
                <a:lnTo>
                  <a:pt x="630" y="239"/>
                </a:lnTo>
                <a:lnTo>
                  <a:pt x="631" y="241"/>
                </a:lnTo>
                <a:lnTo>
                  <a:pt x="634" y="242"/>
                </a:lnTo>
                <a:lnTo>
                  <a:pt x="634" y="242"/>
                </a:lnTo>
                <a:lnTo>
                  <a:pt x="634" y="236"/>
                </a:lnTo>
                <a:lnTo>
                  <a:pt x="634" y="233"/>
                </a:lnTo>
                <a:lnTo>
                  <a:pt x="631" y="231"/>
                </a:lnTo>
                <a:lnTo>
                  <a:pt x="631" y="231"/>
                </a:lnTo>
                <a:lnTo>
                  <a:pt x="630" y="233"/>
                </a:lnTo>
                <a:lnTo>
                  <a:pt x="630" y="233"/>
                </a:lnTo>
                <a:close/>
                <a:moveTo>
                  <a:pt x="355" y="237"/>
                </a:moveTo>
                <a:lnTo>
                  <a:pt x="355" y="237"/>
                </a:lnTo>
                <a:lnTo>
                  <a:pt x="360" y="237"/>
                </a:lnTo>
                <a:lnTo>
                  <a:pt x="360" y="237"/>
                </a:lnTo>
                <a:lnTo>
                  <a:pt x="358" y="234"/>
                </a:lnTo>
                <a:lnTo>
                  <a:pt x="355" y="233"/>
                </a:lnTo>
                <a:lnTo>
                  <a:pt x="355" y="233"/>
                </a:lnTo>
                <a:lnTo>
                  <a:pt x="355" y="234"/>
                </a:lnTo>
                <a:lnTo>
                  <a:pt x="355" y="237"/>
                </a:lnTo>
                <a:lnTo>
                  <a:pt x="355" y="237"/>
                </a:lnTo>
                <a:close/>
                <a:moveTo>
                  <a:pt x="593" y="241"/>
                </a:moveTo>
                <a:lnTo>
                  <a:pt x="593" y="241"/>
                </a:lnTo>
                <a:lnTo>
                  <a:pt x="596" y="239"/>
                </a:lnTo>
                <a:lnTo>
                  <a:pt x="598" y="239"/>
                </a:lnTo>
                <a:lnTo>
                  <a:pt x="599" y="239"/>
                </a:lnTo>
                <a:lnTo>
                  <a:pt x="599" y="239"/>
                </a:lnTo>
                <a:lnTo>
                  <a:pt x="599" y="234"/>
                </a:lnTo>
                <a:lnTo>
                  <a:pt x="599" y="234"/>
                </a:lnTo>
                <a:lnTo>
                  <a:pt x="592" y="233"/>
                </a:lnTo>
                <a:lnTo>
                  <a:pt x="592" y="233"/>
                </a:lnTo>
                <a:lnTo>
                  <a:pt x="592" y="234"/>
                </a:lnTo>
                <a:lnTo>
                  <a:pt x="592" y="237"/>
                </a:lnTo>
                <a:lnTo>
                  <a:pt x="593" y="241"/>
                </a:lnTo>
                <a:lnTo>
                  <a:pt x="593" y="241"/>
                </a:lnTo>
                <a:close/>
                <a:moveTo>
                  <a:pt x="299" y="245"/>
                </a:moveTo>
                <a:lnTo>
                  <a:pt x="299" y="245"/>
                </a:lnTo>
                <a:lnTo>
                  <a:pt x="300" y="244"/>
                </a:lnTo>
                <a:lnTo>
                  <a:pt x="302" y="244"/>
                </a:lnTo>
                <a:lnTo>
                  <a:pt x="302" y="244"/>
                </a:lnTo>
                <a:lnTo>
                  <a:pt x="302" y="237"/>
                </a:lnTo>
                <a:lnTo>
                  <a:pt x="302" y="236"/>
                </a:lnTo>
                <a:lnTo>
                  <a:pt x="300" y="233"/>
                </a:lnTo>
                <a:lnTo>
                  <a:pt x="300" y="233"/>
                </a:lnTo>
                <a:lnTo>
                  <a:pt x="299" y="239"/>
                </a:lnTo>
                <a:lnTo>
                  <a:pt x="299" y="242"/>
                </a:lnTo>
                <a:lnTo>
                  <a:pt x="299" y="245"/>
                </a:lnTo>
                <a:lnTo>
                  <a:pt x="299" y="245"/>
                </a:lnTo>
                <a:close/>
                <a:moveTo>
                  <a:pt x="409" y="239"/>
                </a:moveTo>
                <a:lnTo>
                  <a:pt x="409" y="239"/>
                </a:lnTo>
                <a:lnTo>
                  <a:pt x="413" y="239"/>
                </a:lnTo>
                <a:lnTo>
                  <a:pt x="418" y="242"/>
                </a:lnTo>
                <a:lnTo>
                  <a:pt x="418" y="242"/>
                </a:lnTo>
                <a:lnTo>
                  <a:pt x="418" y="237"/>
                </a:lnTo>
                <a:lnTo>
                  <a:pt x="416" y="233"/>
                </a:lnTo>
                <a:lnTo>
                  <a:pt x="416" y="233"/>
                </a:lnTo>
                <a:lnTo>
                  <a:pt x="410" y="233"/>
                </a:lnTo>
                <a:lnTo>
                  <a:pt x="409" y="234"/>
                </a:lnTo>
                <a:lnTo>
                  <a:pt x="409" y="239"/>
                </a:lnTo>
                <a:lnTo>
                  <a:pt x="409" y="239"/>
                </a:lnTo>
                <a:close/>
                <a:moveTo>
                  <a:pt x="422" y="244"/>
                </a:moveTo>
                <a:lnTo>
                  <a:pt x="422" y="244"/>
                </a:lnTo>
                <a:lnTo>
                  <a:pt x="428" y="247"/>
                </a:lnTo>
                <a:lnTo>
                  <a:pt x="434" y="247"/>
                </a:lnTo>
                <a:lnTo>
                  <a:pt x="434" y="247"/>
                </a:lnTo>
                <a:lnTo>
                  <a:pt x="428" y="239"/>
                </a:lnTo>
                <a:lnTo>
                  <a:pt x="422" y="233"/>
                </a:lnTo>
                <a:lnTo>
                  <a:pt x="422" y="233"/>
                </a:lnTo>
                <a:lnTo>
                  <a:pt x="422" y="239"/>
                </a:lnTo>
                <a:lnTo>
                  <a:pt x="422" y="244"/>
                </a:lnTo>
                <a:lnTo>
                  <a:pt x="422" y="244"/>
                </a:lnTo>
                <a:close/>
                <a:moveTo>
                  <a:pt x="105" y="239"/>
                </a:moveTo>
                <a:lnTo>
                  <a:pt x="105" y="239"/>
                </a:lnTo>
                <a:lnTo>
                  <a:pt x="108" y="237"/>
                </a:lnTo>
                <a:lnTo>
                  <a:pt x="110" y="237"/>
                </a:lnTo>
                <a:lnTo>
                  <a:pt x="110" y="237"/>
                </a:lnTo>
                <a:lnTo>
                  <a:pt x="110" y="234"/>
                </a:lnTo>
                <a:lnTo>
                  <a:pt x="110" y="234"/>
                </a:lnTo>
                <a:lnTo>
                  <a:pt x="108" y="234"/>
                </a:lnTo>
                <a:lnTo>
                  <a:pt x="108" y="234"/>
                </a:lnTo>
                <a:lnTo>
                  <a:pt x="107" y="236"/>
                </a:lnTo>
                <a:lnTo>
                  <a:pt x="105" y="237"/>
                </a:lnTo>
                <a:lnTo>
                  <a:pt x="105" y="239"/>
                </a:lnTo>
                <a:lnTo>
                  <a:pt x="105" y="239"/>
                </a:lnTo>
                <a:close/>
                <a:moveTo>
                  <a:pt x="146" y="234"/>
                </a:moveTo>
                <a:lnTo>
                  <a:pt x="146" y="234"/>
                </a:lnTo>
                <a:lnTo>
                  <a:pt x="145" y="239"/>
                </a:lnTo>
                <a:lnTo>
                  <a:pt x="145" y="241"/>
                </a:lnTo>
                <a:lnTo>
                  <a:pt x="146" y="244"/>
                </a:lnTo>
                <a:lnTo>
                  <a:pt x="146" y="244"/>
                </a:lnTo>
                <a:lnTo>
                  <a:pt x="155" y="242"/>
                </a:lnTo>
                <a:lnTo>
                  <a:pt x="155" y="242"/>
                </a:lnTo>
                <a:lnTo>
                  <a:pt x="155" y="237"/>
                </a:lnTo>
                <a:lnTo>
                  <a:pt x="155" y="234"/>
                </a:lnTo>
                <a:lnTo>
                  <a:pt x="155" y="234"/>
                </a:lnTo>
                <a:lnTo>
                  <a:pt x="155" y="234"/>
                </a:lnTo>
                <a:lnTo>
                  <a:pt x="151" y="236"/>
                </a:lnTo>
                <a:lnTo>
                  <a:pt x="146" y="234"/>
                </a:lnTo>
                <a:lnTo>
                  <a:pt x="146" y="234"/>
                </a:lnTo>
                <a:close/>
                <a:moveTo>
                  <a:pt x="219" y="237"/>
                </a:moveTo>
                <a:lnTo>
                  <a:pt x="219" y="237"/>
                </a:lnTo>
                <a:lnTo>
                  <a:pt x="223" y="236"/>
                </a:lnTo>
                <a:lnTo>
                  <a:pt x="224" y="234"/>
                </a:lnTo>
                <a:lnTo>
                  <a:pt x="224" y="234"/>
                </a:lnTo>
                <a:lnTo>
                  <a:pt x="221" y="234"/>
                </a:lnTo>
                <a:lnTo>
                  <a:pt x="219" y="237"/>
                </a:lnTo>
                <a:lnTo>
                  <a:pt x="219" y="237"/>
                </a:lnTo>
                <a:close/>
                <a:moveTo>
                  <a:pt x="274" y="237"/>
                </a:moveTo>
                <a:lnTo>
                  <a:pt x="274" y="237"/>
                </a:lnTo>
                <a:lnTo>
                  <a:pt x="277" y="241"/>
                </a:lnTo>
                <a:lnTo>
                  <a:pt x="279" y="244"/>
                </a:lnTo>
                <a:lnTo>
                  <a:pt x="279" y="247"/>
                </a:lnTo>
                <a:lnTo>
                  <a:pt x="279" y="247"/>
                </a:lnTo>
                <a:lnTo>
                  <a:pt x="284" y="247"/>
                </a:lnTo>
                <a:lnTo>
                  <a:pt x="290" y="247"/>
                </a:lnTo>
                <a:lnTo>
                  <a:pt x="290" y="247"/>
                </a:lnTo>
                <a:lnTo>
                  <a:pt x="288" y="241"/>
                </a:lnTo>
                <a:lnTo>
                  <a:pt x="284" y="236"/>
                </a:lnTo>
                <a:lnTo>
                  <a:pt x="282" y="234"/>
                </a:lnTo>
                <a:lnTo>
                  <a:pt x="279" y="234"/>
                </a:lnTo>
                <a:lnTo>
                  <a:pt x="276" y="236"/>
                </a:lnTo>
                <a:lnTo>
                  <a:pt x="274" y="237"/>
                </a:lnTo>
                <a:lnTo>
                  <a:pt x="274" y="237"/>
                </a:lnTo>
                <a:close/>
                <a:moveTo>
                  <a:pt x="26" y="280"/>
                </a:moveTo>
                <a:lnTo>
                  <a:pt x="26" y="280"/>
                </a:lnTo>
                <a:lnTo>
                  <a:pt x="29" y="273"/>
                </a:lnTo>
                <a:lnTo>
                  <a:pt x="35" y="266"/>
                </a:lnTo>
                <a:lnTo>
                  <a:pt x="35" y="266"/>
                </a:lnTo>
                <a:lnTo>
                  <a:pt x="35" y="257"/>
                </a:lnTo>
                <a:lnTo>
                  <a:pt x="33" y="248"/>
                </a:lnTo>
                <a:lnTo>
                  <a:pt x="33" y="242"/>
                </a:lnTo>
                <a:lnTo>
                  <a:pt x="30" y="236"/>
                </a:lnTo>
                <a:lnTo>
                  <a:pt x="30" y="236"/>
                </a:lnTo>
                <a:lnTo>
                  <a:pt x="26" y="257"/>
                </a:lnTo>
                <a:lnTo>
                  <a:pt x="24" y="268"/>
                </a:lnTo>
                <a:lnTo>
                  <a:pt x="26" y="280"/>
                </a:lnTo>
                <a:lnTo>
                  <a:pt x="26" y="280"/>
                </a:lnTo>
                <a:close/>
                <a:moveTo>
                  <a:pt x="65" y="245"/>
                </a:moveTo>
                <a:lnTo>
                  <a:pt x="65" y="245"/>
                </a:lnTo>
                <a:lnTo>
                  <a:pt x="67" y="245"/>
                </a:lnTo>
                <a:lnTo>
                  <a:pt x="70" y="247"/>
                </a:lnTo>
                <a:lnTo>
                  <a:pt x="70" y="247"/>
                </a:lnTo>
                <a:lnTo>
                  <a:pt x="69" y="241"/>
                </a:lnTo>
                <a:lnTo>
                  <a:pt x="64" y="236"/>
                </a:lnTo>
                <a:lnTo>
                  <a:pt x="64" y="236"/>
                </a:lnTo>
                <a:lnTo>
                  <a:pt x="65" y="241"/>
                </a:lnTo>
                <a:lnTo>
                  <a:pt x="65" y="245"/>
                </a:lnTo>
                <a:lnTo>
                  <a:pt x="65" y="245"/>
                </a:lnTo>
                <a:close/>
                <a:moveTo>
                  <a:pt x="761" y="241"/>
                </a:moveTo>
                <a:lnTo>
                  <a:pt x="761" y="241"/>
                </a:lnTo>
                <a:lnTo>
                  <a:pt x="764" y="242"/>
                </a:lnTo>
                <a:lnTo>
                  <a:pt x="765" y="245"/>
                </a:lnTo>
                <a:lnTo>
                  <a:pt x="765" y="245"/>
                </a:lnTo>
                <a:lnTo>
                  <a:pt x="765" y="239"/>
                </a:lnTo>
                <a:lnTo>
                  <a:pt x="764" y="237"/>
                </a:lnTo>
                <a:lnTo>
                  <a:pt x="762" y="236"/>
                </a:lnTo>
                <a:lnTo>
                  <a:pt x="762" y="236"/>
                </a:lnTo>
                <a:lnTo>
                  <a:pt x="762" y="237"/>
                </a:lnTo>
                <a:lnTo>
                  <a:pt x="761" y="241"/>
                </a:lnTo>
                <a:lnTo>
                  <a:pt x="761" y="241"/>
                </a:lnTo>
                <a:close/>
                <a:moveTo>
                  <a:pt x="210" y="245"/>
                </a:moveTo>
                <a:lnTo>
                  <a:pt x="210" y="245"/>
                </a:lnTo>
                <a:lnTo>
                  <a:pt x="213" y="244"/>
                </a:lnTo>
                <a:lnTo>
                  <a:pt x="215" y="242"/>
                </a:lnTo>
                <a:lnTo>
                  <a:pt x="215" y="237"/>
                </a:lnTo>
                <a:lnTo>
                  <a:pt x="215" y="237"/>
                </a:lnTo>
                <a:lnTo>
                  <a:pt x="212" y="236"/>
                </a:lnTo>
                <a:lnTo>
                  <a:pt x="210" y="237"/>
                </a:lnTo>
                <a:lnTo>
                  <a:pt x="210" y="241"/>
                </a:lnTo>
                <a:lnTo>
                  <a:pt x="210" y="245"/>
                </a:lnTo>
                <a:lnTo>
                  <a:pt x="210" y="245"/>
                </a:lnTo>
                <a:close/>
                <a:moveTo>
                  <a:pt x="239" y="239"/>
                </a:moveTo>
                <a:lnTo>
                  <a:pt x="239" y="239"/>
                </a:lnTo>
                <a:lnTo>
                  <a:pt x="239" y="248"/>
                </a:lnTo>
                <a:lnTo>
                  <a:pt x="239" y="248"/>
                </a:lnTo>
                <a:lnTo>
                  <a:pt x="242" y="248"/>
                </a:lnTo>
                <a:lnTo>
                  <a:pt x="245" y="247"/>
                </a:lnTo>
                <a:lnTo>
                  <a:pt x="245" y="247"/>
                </a:lnTo>
                <a:lnTo>
                  <a:pt x="248" y="236"/>
                </a:lnTo>
                <a:lnTo>
                  <a:pt x="248" y="236"/>
                </a:lnTo>
                <a:lnTo>
                  <a:pt x="244" y="237"/>
                </a:lnTo>
                <a:lnTo>
                  <a:pt x="242" y="239"/>
                </a:lnTo>
                <a:lnTo>
                  <a:pt x="239" y="239"/>
                </a:lnTo>
                <a:lnTo>
                  <a:pt x="239" y="239"/>
                </a:lnTo>
                <a:close/>
                <a:moveTo>
                  <a:pt x="404" y="242"/>
                </a:moveTo>
                <a:lnTo>
                  <a:pt x="404" y="242"/>
                </a:lnTo>
                <a:lnTo>
                  <a:pt x="406" y="239"/>
                </a:lnTo>
                <a:lnTo>
                  <a:pt x="406" y="237"/>
                </a:lnTo>
                <a:lnTo>
                  <a:pt x="404" y="236"/>
                </a:lnTo>
                <a:lnTo>
                  <a:pt x="404" y="236"/>
                </a:lnTo>
                <a:lnTo>
                  <a:pt x="404" y="242"/>
                </a:lnTo>
                <a:lnTo>
                  <a:pt x="404" y="242"/>
                </a:lnTo>
                <a:close/>
                <a:moveTo>
                  <a:pt x="59" y="244"/>
                </a:moveTo>
                <a:lnTo>
                  <a:pt x="59" y="244"/>
                </a:lnTo>
                <a:lnTo>
                  <a:pt x="59" y="239"/>
                </a:lnTo>
                <a:lnTo>
                  <a:pt x="59" y="237"/>
                </a:lnTo>
                <a:lnTo>
                  <a:pt x="58" y="237"/>
                </a:lnTo>
                <a:lnTo>
                  <a:pt x="58" y="237"/>
                </a:lnTo>
                <a:lnTo>
                  <a:pt x="56" y="241"/>
                </a:lnTo>
                <a:lnTo>
                  <a:pt x="58" y="244"/>
                </a:lnTo>
                <a:lnTo>
                  <a:pt x="59" y="244"/>
                </a:lnTo>
                <a:lnTo>
                  <a:pt x="59" y="244"/>
                </a:lnTo>
                <a:close/>
                <a:moveTo>
                  <a:pt x="125" y="239"/>
                </a:moveTo>
                <a:lnTo>
                  <a:pt x="125" y="239"/>
                </a:lnTo>
                <a:lnTo>
                  <a:pt x="125" y="244"/>
                </a:lnTo>
                <a:lnTo>
                  <a:pt x="126" y="245"/>
                </a:lnTo>
                <a:lnTo>
                  <a:pt x="126" y="245"/>
                </a:lnTo>
                <a:lnTo>
                  <a:pt x="136" y="245"/>
                </a:lnTo>
                <a:lnTo>
                  <a:pt x="136" y="245"/>
                </a:lnTo>
                <a:lnTo>
                  <a:pt x="137" y="241"/>
                </a:lnTo>
                <a:lnTo>
                  <a:pt x="137" y="239"/>
                </a:lnTo>
                <a:lnTo>
                  <a:pt x="137" y="237"/>
                </a:lnTo>
                <a:lnTo>
                  <a:pt x="137" y="237"/>
                </a:lnTo>
                <a:lnTo>
                  <a:pt x="125" y="239"/>
                </a:lnTo>
                <a:lnTo>
                  <a:pt x="125" y="239"/>
                </a:lnTo>
                <a:close/>
                <a:moveTo>
                  <a:pt x="308" y="244"/>
                </a:moveTo>
                <a:lnTo>
                  <a:pt x="308" y="244"/>
                </a:lnTo>
                <a:lnTo>
                  <a:pt x="309" y="242"/>
                </a:lnTo>
                <a:lnTo>
                  <a:pt x="311" y="241"/>
                </a:lnTo>
                <a:lnTo>
                  <a:pt x="309" y="237"/>
                </a:lnTo>
                <a:lnTo>
                  <a:pt x="308" y="237"/>
                </a:lnTo>
                <a:lnTo>
                  <a:pt x="308" y="237"/>
                </a:lnTo>
                <a:lnTo>
                  <a:pt x="308" y="244"/>
                </a:lnTo>
                <a:lnTo>
                  <a:pt x="308" y="244"/>
                </a:lnTo>
                <a:close/>
                <a:moveTo>
                  <a:pt x="384" y="239"/>
                </a:moveTo>
                <a:lnTo>
                  <a:pt x="384" y="239"/>
                </a:lnTo>
                <a:lnTo>
                  <a:pt x="386" y="245"/>
                </a:lnTo>
                <a:lnTo>
                  <a:pt x="389" y="251"/>
                </a:lnTo>
                <a:lnTo>
                  <a:pt x="389" y="251"/>
                </a:lnTo>
                <a:lnTo>
                  <a:pt x="398" y="251"/>
                </a:lnTo>
                <a:lnTo>
                  <a:pt x="398" y="251"/>
                </a:lnTo>
                <a:lnTo>
                  <a:pt x="398" y="248"/>
                </a:lnTo>
                <a:lnTo>
                  <a:pt x="398" y="245"/>
                </a:lnTo>
                <a:lnTo>
                  <a:pt x="396" y="242"/>
                </a:lnTo>
                <a:lnTo>
                  <a:pt x="393" y="241"/>
                </a:lnTo>
                <a:lnTo>
                  <a:pt x="389" y="237"/>
                </a:lnTo>
                <a:lnTo>
                  <a:pt x="386" y="237"/>
                </a:lnTo>
                <a:lnTo>
                  <a:pt x="384" y="239"/>
                </a:lnTo>
                <a:lnTo>
                  <a:pt x="384" y="239"/>
                </a:lnTo>
                <a:close/>
                <a:moveTo>
                  <a:pt x="377" y="244"/>
                </a:moveTo>
                <a:lnTo>
                  <a:pt x="377" y="244"/>
                </a:lnTo>
                <a:lnTo>
                  <a:pt x="377" y="239"/>
                </a:lnTo>
                <a:lnTo>
                  <a:pt x="375" y="239"/>
                </a:lnTo>
                <a:lnTo>
                  <a:pt x="373" y="237"/>
                </a:lnTo>
                <a:lnTo>
                  <a:pt x="373" y="237"/>
                </a:lnTo>
                <a:lnTo>
                  <a:pt x="373" y="239"/>
                </a:lnTo>
                <a:lnTo>
                  <a:pt x="373" y="241"/>
                </a:lnTo>
                <a:lnTo>
                  <a:pt x="377" y="244"/>
                </a:lnTo>
                <a:lnTo>
                  <a:pt x="377" y="244"/>
                </a:lnTo>
                <a:close/>
                <a:moveTo>
                  <a:pt x="512" y="241"/>
                </a:moveTo>
                <a:lnTo>
                  <a:pt x="512" y="241"/>
                </a:lnTo>
                <a:lnTo>
                  <a:pt x="515" y="245"/>
                </a:lnTo>
                <a:lnTo>
                  <a:pt x="520" y="248"/>
                </a:lnTo>
                <a:lnTo>
                  <a:pt x="520" y="248"/>
                </a:lnTo>
                <a:lnTo>
                  <a:pt x="520" y="244"/>
                </a:lnTo>
                <a:lnTo>
                  <a:pt x="521" y="239"/>
                </a:lnTo>
                <a:lnTo>
                  <a:pt x="521" y="239"/>
                </a:lnTo>
                <a:lnTo>
                  <a:pt x="517" y="239"/>
                </a:lnTo>
                <a:lnTo>
                  <a:pt x="512" y="241"/>
                </a:lnTo>
                <a:lnTo>
                  <a:pt x="512" y="241"/>
                </a:lnTo>
                <a:close/>
                <a:moveTo>
                  <a:pt x="639" y="244"/>
                </a:moveTo>
                <a:lnTo>
                  <a:pt x="639" y="244"/>
                </a:lnTo>
                <a:lnTo>
                  <a:pt x="640" y="247"/>
                </a:lnTo>
                <a:lnTo>
                  <a:pt x="643" y="247"/>
                </a:lnTo>
                <a:lnTo>
                  <a:pt x="643" y="247"/>
                </a:lnTo>
                <a:lnTo>
                  <a:pt x="643" y="242"/>
                </a:lnTo>
                <a:lnTo>
                  <a:pt x="642" y="239"/>
                </a:lnTo>
                <a:lnTo>
                  <a:pt x="640" y="239"/>
                </a:lnTo>
                <a:lnTo>
                  <a:pt x="640" y="239"/>
                </a:lnTo>
                <a:lnTo>
                  <a:pt x="639" y="241"/>
                </a:lnTo>
                <a:lnTo>
                  <a:pt x="639" y="244"/>
                </a:lnTo>
                <a:lnTo>
                  <a:pt x="639" y="244"/>
                </a:lnTo>
                <a:close/>
                <a:moveTo>
                  <a:pt x="195" y="251"/>
                </a:moveTo>
                <a:lnTo>
                  <a:pt x="195" y="251"/>
                </a:lnTo>
                <a:lnTo>
                  <a:pt x="200" y="251"/>
                </a:lnTo>
                <a:lnTo>
                  <a:pt x="201" y="250"/>
                </a:lnTo>
                <a:lnTo>
                  <a:pt x="203" y="247"/>
                </a:lnTo>
                <a:lnTo>
                  <a:pt x="203" y="247"/>
                </a:lnTo>
                <a:lnTo>
                  <a:pt x="200" y="242"/>
                </a:lnTo>
                <a:lnTo>
                  <a:pt x="195" y="239"/>
                </a:lnTo>
                <a:lnTo>
                  <a:pt x="195" y="239"/>
                </a:lnTo>
                <a:lnTo>
                  <a:pt x="194" y="242"/>
                </a:lnTo>
                <a:lnTo>
                  <a:pt x="194" y="245"/>
                </a:lnTo>
                <a:lnTo>
                  <a:pt x="195" y="251"/>
                </a:lnTo>
                <a:lnTo>
                  <a:pt x="195" y="251"/>
                </a:lnTo>
                <a:close/>
                <a:moveTo>
                  <a:pt x="360" y="241"/>
                </a:moveTo>
                <a:lnTo>
                  <a:pt x="360" y="241"/>
                </a:lnTo>
                <a:lnTo>
                  <a:pt x="361" y="247"/>
                </a:lnTo>
                <a:lnTo>
                  <a:pt x="363" y="250"/>
                </a:lnTo>
                <a:lnTo>
                  <a:pt x="366" y="251"/>
                </a:lnTo>
                <a:lnTo>
                  <a:pt x="366" y="251"/>
                </a:lnTo>
                <a:lnTo>
                  <a:pt x="367" y="247"/>
                </a:lnTo>
                <a:lnTo>
                  <a:pt x="367" y="241"/>
                </a:lnTo>
                <a:lnTo>
                  <a:pt x="367" y="241"/>
                </a:lnTo>
                <a:lnTo>
                  <a:pt x="363" y="241"/>
                </a:lnTo>
                <a:lnTo>
                  <a:pt x="361" y="241"/>
                </a:lnTo>
                <a:lnTo>
                  <a:pt x="360" y="241"/>
                </a:lnTo>
                <a:lnTo>
                  <a:pt x="360" y="241"/>
                </a:lnTo>
                <a:close/>
                <a:moveTo>
                  <a:pt x="713" y="245"/>
                </a:moveTo>
                <a:lnTo>
                  <a:pt x="713" y="245"/>
                </a:lnTo>
                <a:lnTo>
                  <a:pt x="712" y="242"/>
                </a:lnTo>
                <a:lnTo>
                  <a:pt x="710" y="239"/>
                </a:lnTo>
                <a:lnTo>
                  <a:pt x="710" y="239"/>
                </a:lnTo>
                <a:lnTo>
                  <a:pt x="710" y="244"/>
                </a:lnTo>
                <a:lnTo>
                  <a:pt x="710" y="245"/>
                </a:lnTo>
                <a:lnTo>
                  <a:pt x="713" y="245"/>
                </a:lnTo>
                <a:lnTo>
                  <a:pt x="713" y="245"/>
                </a:lnTo>
                <a:close/>
                <a:moveTo>
                  <a:pt x="735" y="250"/>
                </a:moveTo>
                <a:lnTo>
                  <a:pt x="735" y="250"/>
                </a:lnTo>
                <a:lnTo>
                  <a:pt x="735" y="244"/>
                </a:lnTo>
                <a:lnTo>
                  <a:pt x="732" y="239"/>
                </a:lnTo>
                <a:lnTo>
                  <a:pt x="732" y="239"/>
                </a:lnTo>
                <a:lnTo>
                  <a:pt x="733" y="242"/>
                </a:lnTo>
                <a:lnTo>
                  <a:pt x="733" y="245"/>
                </a:lnTo>
                <a:lnTo>
                  <a:pt x="733" y="248"/>
                </a:lnTo>
                <a:lnTo>
                  <a:pt x="735" y="250"/>
                </a:lnTo>
                <a:lnTo>
                  <a:pt x="735" y="250"/>
                </a:lnTo>
                <a:close/>
                <a:moveTo>
                  <a:pt x="40" y="254"/>
                </a:moveTo>
                <a:lnTo>
                  <a:pt x="40" y="254"/>
                </a:lnTo>
                <a:lnTo>
                  <a:pt x="41" y="251"/>
                </a:lnTo>
                <a:lnTo>
                  <a:pt x="41" y="247"/>
                </a:lnTo>
                <a:lnTo>
                  <a:pt x="41" y="241"/>
                </a:lnTo>
                <a:lnTo>
                  <a:pt x="41" y="241"/>
                </a:lnTo>
                <a:lnTo>
                  <a:pt x="40" y="254"/>
                </a:lnTo>
                <a:lnTo>
                  <a:pt x="40" y="254"/>
                </a:lnTo>
                <a:close/>
                <a:moveTo>
                  <a:pt x="41" y="266"/>
                </a:moveTo>
                <a:lnTo>
                  <a:pt x="41" y="266"/>
                </a:lnTo>
                <a:lnTo>
                  <a:pt x="44" y="266"/>
                </a:lnTo>
                <a:lnTo>
                  <a:pt x="46" y="263"/>
                </a:lnTo>
                <a:lnTo>
                  <a:pt x="49" y="259"/>
                </a:lnTo>
                <a:lnTo>
                  <a:pt x="50" y="244"/>
                </a:lnTo>
                <a:lnTo>
                  <a:pt x="50" y="244"/>
                </a:lnTo>
                <a:lnTo>
                  <a:pt x="49" y="244"/>
                </a:lnTo>
                <a:lnTo>
                  <a:pt x="49" y="242"/>
                </a:lnTo>
                <a:lnTo>
                  <a:pt x="47" y="241"/>
                </a:lnTo>
                <a:lnTo>
                  <a:pt x="46" y="241"/>
                </a:lnTo>
                <a:lnTo>
                  <a:pt x="46" y="241"/>
                </a:lnTo>
                <a:lnTo>
                  <a:pt x="44" y="248"/>
                </a:lnTo>
                <a:lnTo>
                  <a:pt x="43" y="254"/>
                </a:lnTo>
                <a:lnTo>
                  <a:pt x="41" y="260"/>
                </a:lnTo>
                <a:lnTo>
                  <a:pt x="41" y="266"/>
                </a:lnTo>
                <a:lnTo>
                  <a:pt x="41" y="266"/>
                </a:lnTo>
                <a:close/>
                <a:moveTo>
                  <a:pt x="85" y="247"/>
                </a:moveTo>
                <a:lnTo>
                  <a:pt x="85" y="247"/>
                </a:lnTo>
                <a:lnTo>
                  <a:pt x="84" y="244"/>
                </a:lnTo>
                <a:lnTo>
                  <a:pt x="82" y="242"/>
                </a:lnTo>
                <a:lnTo>
                  <a:pt x="81" y="241"/>
                </a:lnTo>
                <a:lnTo>
                  <a:pt x="81" y="241"/>
                </a:lnTo>
                <a:lnTo>
                  <a:pt x="81" y="245"/>
                </a:lnTo>
                <a:lnTo>
                  <a:pt x="82" y="247"/>
                </a:lnTo>
                <a:lnTo>
                  <a:pt x="85" y="247"/>
                </a:lnTo>
                <a:lnTo>
                  <a:pt x="85" y="247"/>
                </a:lnTo>
                <a:close/>
                <a:moveTo>
                  <a:pt x="99" y="242"/>
                </a:moveTo>
                <a:lnTo>
                  <a:pt x="99" y="242"/>
                </a:lnTo>
                <a:lnTo>
                  <a:pt x="99" y="244"/>
                </a:lnTo>
                <a:lnTo>
                  <a:pt x="98" y="245"/>
                </a:lnTo>
                <a:lnTo>
                  <a:pt x="98" y="245"/>
                </a:lnTo>
                <a:lnTo>
                  <a:pt x="101" y="247"/>
                </a:lnTo>
                <a:lnTo>
                  <a:pt x="107" y="247"/>
                </a:lnTo>
                <a:lnTo>
                  <a:pt x="107" y="247"/>
                </a:lnTo>
                <a:lnTo>
                  <a:pt x="107" y="244"/>
                </a:lnTo>
                <a:lnTo>
                  <a:pt x="108" y="241"/>
                </a:lnTo>
                <a:lnTo>
                  <a:pt x="108" y="241"/>
                </a:lnTo>
                <a:lnTo>
                  <a:pt x="105" y="241"/>
                </a:lnTo>
                <a:lnTo>
                  <a:pt x="105" y="241"/>
                </a:lnTo>
                <a:lnTo>
                  <a:pt x="105" y="244"/>
                </a:lnTo>
                <a:lnTo>
                  <a:pt x="104" y="244"/>
                </a:lnTo>
                <a:lnTo>
                  <a:pt x="101" y="242"/>
                </a:lnTo>
                <a:lnTo>
                  <a:pt x="99" y="242"/>
                </a:lnTo>
                <a:lnTo>
                  <a:pt x="99" y="242"/>
                </a:lnTo>
                <a:close/>
                <a:moveTo>
                  <a:pt x="561" y="244"/>
                </a:moveTo>
                <a:lnTo>
                  <a:pt x="561" y="244"/>
                </a:lnTo>
                <a:lnTo>
                  <a:pt x="567" y="245"/>
                </a:lnTo>
                <a:lnTo>
                  <a:pt x="567" y="245"/>
                </a:lnTo>
                <a:lnTo>
                  <a:pt x="566" y="244"/>
                </a:lnTo>
                <a:lnTo>
                  <a:pt x="564" y="242"/>
                </a:lnTo>
                <a:lnTo>
                  <a:pt x="561" y="241"/>
                </a:lnTo>
                <a:lnTo>
                  <a:pt x="561" y="241"/>
                </a:lnTo>
                <a:lnTo>
                  <a:pt x="561" y="242"/>
                </a:lnTo>
                <a:lnTo>
                  <a:pt x="561" y="244"/>
                </a:lnTo>
                <a:lnTo>
                  <a:pt x="561" y="244"/>
                </a:lnTo>
                <a:close/>
                <a:moveTo>
                  <a:pt x="181" y="256"/>
                </a:moveTo>
                <a:lnTo>
                  <a:pt x="181" y="256"/>
                </a:lnTo>
                <a:lnTo>
                  <a:pt x="186" y="256"/>
                </a:lnTo>
                <a:lnTo>
                  <a:pt x="191" y="256"/>
                </a:lnTo>
                <a:lnTo>
                  <a:pt x="191" y="256"/>
                </a:lnTo>
                <a:lnTo>
                  <a:pt x="189" y="248"/>
                </a:lnTo>
                <a:lnTo>
                  <a:pt x="189" y="245"/>
                </a:lnTo>
                <a:lnTo>
                  <a:pt x="189" y="242"/>
                </a:lnTo>
                <a:lnTo>
                  <a:pt x="189" y="242"/>
                </a:lnTo>
                <a:lnTo>
                  <a:pt x="184" y="244"/>
                </a:lnTo>
                <a:lnTo>
                  <a:pt x="183" y="247"/>
                </a:lnTo>
                <a:lnTo>
                  <a:pt x="181" y="251"/>
                </a:lnTo>
                <a:lnTo>
                  <a:pt x="181" y="256"/>
                </a:lnTo>
                <a:lnTo>
                  <a:pt x="181" y="256"/>
                </a:lnTo>
                <a:close/>
                <a:moveTo>
                  <a:pt x="508" y="253"/>
                </a:moveTo>
                <a:lnTo>
                  <a:pt x="508" y="253"/>
                </a:lnTo>
                <a:lnTo>
                  <a:pt x="512" y="253"/>
                </a:lnTo>
                <a:lnTo>
                  <a:pt x="515" y="251"/>
                </a:lnTo>
                <a:lnTo>
                  <a:pt x="515" y="251"/>
                </a:lnTo>
                <a:lnTo>
                  <a:pt x="512" y="250"/>
                </a:lnTo>
                <a:lnTo>
                  <a:pt x="511" y="247"/>
                </a:lnTo>
                <a:lnTo>
                  <a:pt x="509" y="244"/>
                </a:lnTo>
                <a:lnTo>
                  <a:pt x="506" y="242"/>
                </a:lnTo>
                <a:lnTo>
                  <a:pt x="506" y="242"/>
                </a:lnTo>
                <a:lnTo>
                  <a:pt x="506" y="247"/>
                </a:lnTo>
                <a:lnTo>
                  <a:pt x="508" y="253"/>
                </a:lnTo>
                <a:lnTo>
                  <a:pt x="508" y="253"/>
                </a:lnTo>
                <a:close/>
                <a:moveTo>
                  <a:pt x="723" y="248"/>
                </a:moveTo>
                <a:lnTo>
                  <a:pt x="723" y="248"/>
                </a:lnTo>
                <a:lnTo>
                  <a:pt x="726" y="253"/>
                </a:lnTo>
                <a:lnTo>
                  <a:pt x="726" y="253"/>
                </a:lnTo>
                <a:lnTo>
                  <a:pt x="727" y="250"/>
                </a:lnTo>
                <a:lnTo>
                  <a:pt x="727" y="247"/>
                </a:lnTo>
                <a:lnTo>
                  <a:pt x="726" y="244"/>
                </a:lnTo>
                <a:lnTo>
                  <a:pt x="724" y="242"/>
                </a:lnTo>
                <a:lnTo>
                  <a:pt x="724" y="242"/>
                </a:lnTo>
                <a:lnTo>
                  <a:pt x="724" y="244"/>
                </a:lnTo>
                <a:lnTo>
                  <a:pt x="723" y="245"/>
                </a:lnTo>
                <a:lnTo>
                  <a:pt x="723" y="247"/>
                </a:lnTo>
                <a:lnTo>
                  <a:pt x="723" y="248"/>
                </a:lnTo>
                <a:lnTo>
                  <a:pt x="723" y="248"/>
                </a:lnTo>
                <a:close/>
                <a:moveTo>
                  <a:pt x="343" y="244"/>
                </a:moveTo>
                <a:lnTo>
                  <a:pt x="343" y="244"/>
                </a:lnTo>
                <a:lnTo>
                  <a:pt x="345" y="248"/>
                </a:lnTo>
                <a:lnTo>
                  <a:pt x="346" y="253"/>
                </a:lnTo>
                <a:lnTo>
                  <a:pt x="346" y="253"/>
                </a:lnTo>
                <a:lnTo>
                  <a:pt x="354" y="253"/>
                </a:lnTo>
                <a:lnTo>
                  <a:pt x="354" y="253"/>
                </a:lnTo>
                <a:lnTo>
                  <a:pt x="352" y="247"/>
                </a:lnTo>
                <a:lnTo>
                  <a:pt x="352" y="242"/>
                </a:lnTo>
                <a:lnTo>
                  <a:pt x="352" y="242"/>
                </a:lnTo>
                <a:lnTo>
                  <a:pt x="343" y="244"/>
                </a:lnTo>
                <a:lnTo>
                  <a:pt x="343" y="244"/>
                </a:lnTo>
                <a:close/>
                <a:moveTo>
                  <a:pt x="160" y="245"/>
                </a:moveTo>
                <a:lnTo>
                  <a:pt x="160" y="245"/>
                </a:lnTo>
                <a:lnTo>
                  <a:pt x="160" y="248"/>
                </a:lnTo>
                <a:lnTo>
                  <a:pt x="160" y="253"/>
                </a:lnTo>
                <a:lnTo>
                  <a:pt x="160" y="253"/>
                </a:lnTo>
                <a:lnTo>
                  <a:pt x="165" y="254"/>
                </a:lnTo>
                <a:lnTo>
                  <a:pt x="168" y="251"/>
                </a:lnTo>
                <a:lnTo>
                  <a:pt x="171" y="248"/>
                </a:lnTo>
                <a:lnTo>
                  <a:pt x="172" y="244"/>
                </a:lnTo>
                <a:lnTo>
                  <a:pt x="172" y="244"/>
                </a:lnTo>
                <a:lnTo>
                  <a:pt x="166" y="245"/>
                </a:lnTo>
                <a:lnTo>
                  <a:pt x="163" y="245"/>
                </a:lnTo>
                <a:lnTo>
                  <a:pt x="160" y="245"/>
                </a:lnTo>
                <a:lnTo>
                  <a:pt x="160" y="245"/>
                </a:lnTo>
                <a:close/>
                <a:moveTo>
                  <a:pt x="232" y="253"/>
                </a:moveTo>
                <a:lnTo>
                  <a:pt x="232" y="253"/>
                </a:lnTo>
                <a:lnTo>
                  <a:pt x="236" y="253"/>
                </a:lnTo>
                <a:lnTo>
                  <a:pt x="236" y="253"/>
                </a:lnTo>
                <a:lnTo>
                  <a:pt x="235" y="247"/>
                </a:lnTo>
                <a:lnTo>
                  <a:pt x="233" y="244"/>
                </a:lnTo>
                <a:lnTo>
                  <a:pt x="233" y="244"/>
                </a:lnTo>
                <a:lnTo>
                  <a:pt x="233" y="248"/>
                </a:lnTo>
                <a:lnTo>
                  <a:pt x="232" y="253"/>
                </a:lnTo>
                <a:lnTo>
                  <a:pt x="232" y="253"/>
                </a:lnTo>
                <a:close/>
                <a:moveTo>
                  <a:pt x="223" y="245"/>
                </a:moveTo>
                <a:lnTo>
                  <a:pt x="223" y="245"/>
                </a:lnTo>
                <a:lnTo>
                  <a:pt x="223" y="248"/>
                </a:lnTo>
                <a:lnTo>
                  <a:pt x="223" y="253"/>
                </a:lnTo>
                <a:lnTo>
                  <a:pt x="223" y="253"/>
                </a:lnTo>
                <a:lnTo>
                  <a:pt x="224" y="253"/>
                </a:lnTo>
                <a:lnTo>
                  <a:pt x="227" y="253"/>
                </a:lnTo>
                <a:lnTo>
                  <a:pt x="227" y="253"/>
                </a:lnTo>
                <a:lnTo>
                  <a:pt x="227" y="245"/>
                </a:lnTo>
                <a:lnTo>
                  <a:pt x="226" y="244"/>
                </a:lnTo>
                <a:lnTo>
                  <a:pt x="223" y="245"/>
                </a:lnTo>
                <a:lnTo>
                  <a:pt x="223" y="245"/>
                </a:lnTo>
                <a:close/>
                <a:moveTo>
                  <a:pt x="261" y="248"/>
                </a:moveTo>
                <a:lnTo>
                  <a:pt x="261" y="248"/>
                </a:lnTo>
                <a:lnTo>
                  <a:pt x="264" y="250"/>
                </a:lnTo>
                <a:lnTo>
                  <a:pt x="265" y="250"/>
                </a:lnTo>
                <a:lnTo>
                  <a:pt x="265" y="248"/>
                </a:lnTo>
                <a:lnTo>
                  <a:pt x="265" y="248"/>
                </a:lnTo>
                <a:lnTo>
                  <a:pt x="265" y="245"/>
                </a:lnTo>
                <a:lnTo>
                  <a:pt x="262" y="244"/>
                </a:lnTo>
                <a:lnTo>
                  <a:pt x="262" y="244"/>
                </a:lnTo>
                <a:lnTo>
                  <a:pt x="261" y="245"/>
                </a:lnTo>
                <a:lnTo>
                  <a:pt x="261" y="248"/>
                </a:lnTo>
                <a:lnTo>
                  <a:pt x="261" y="248"/>
                </a:lnTo>
                <a:close/>
                <a:moveTo>
                  <a:pt x="503" y="253"/>
                </a:moveTo>
                <a:lnTo>
                  <a:pt x="503" y="253"/>
                </a:lnTo>
                <a:lnTo>
                  <a:pt x="500" y="244"/>
                </a:lnTo>
                <a:lnTo>
                  <a:pt x="500" y="244"/>
                </a:lnTo>
                <a:lnTo>
                  <a:pt x="500" y="251"/>
                </a:lnTo>
                <a:lnTo>
                  <a:pt x="500" y="253"/>
                </a:lnTo>
                <a:lnTo>
                  <a:pt x="503" y="253"/>
                </a:lnTo>
                <a:lnTo>
                  <a:pt x="503" y="253"/>
                </a:lnTo>
                <a:close/>
                <a:moveTo>
                  <a:pt x="691" y="257"/>
                </a:moveTo>
                <a:lnTo>
                  <a:pt x="691" y="257"/>
                </a:lnTo>
                <a:lnTo>
                  <a:pt x="694" y="257"/>
                </a:lnTo>
                <a:lnTo>
                  <a:pt x="695" y="256"/>
                </a:lnTo>
                <a:lnTo>
                  <a:pt x="695" y="251"/>
                </a:lnTo>
                <a:lnTo>
                  <a:pt x="694" y="248"/>
                </a:lnTo>
                <a:lnTo>
                  <a:pt x="691" y="245"/>
                </a:lnTo>
                <a:lnTo>
                  <a:pt x="691" y="245"/>
                </a:lnTo>
                <a:lnTo>
                  <a:pt x="691" y="257"/>
                </a:lnTo>
                <a:lnTo>
                  <a:pt x="691" y="257"/>
                </a:lnTo>
                <a:close/>
                <a:moveTo>
                  <a:pt x="154" y="245"/>
                </a:moveTo>
                <a:lnTo>
                  <a:pt x="154" y="245"/>
                </a:lnTo>
                <a:lnTo>
                  <a:pt x="152" y="247"/>
                </a:lnTo>
                <a:lnTo>
                  <a:pt x="149" y="247"/>
                </a:lnTo>
                <a:lnTo>
                  <a:pt x="146" y="247"/>
                </a:lnTo>
                <a:lnTo>
                  <a:pt x="146" y="247"/>
                </a:lnTo>
                <a:lnTo>
                  <a:pt x="146" y="251"/>
                </a:lnTo>
                <a:lnTo>
                  <a:pt x="146" y="251"/>
                </a:lnTo>
                <a:lnTo>
                  <a:pt x="151" y="253"/>
                </a:lnTo>
                <a:lnTo>
                  <a:pt x="155" y="253"/>
                </a:lnTo>
                <a:lnTo>
                  <a:pt x="155" y="253"/>
                </a:lnTo>
                <a:lnTo>
                  <a:pt x="155" y="248"/>
                </a:lnTo>
                <a:lnTo>
                  <a:pt x="155" y="247"/>
                </a:lnTo>
                <a:lnTo>
                  <a:pt x="154" y="245"/>
                </a:lnTo>
                <a:lnTo>
                  <a:pt x="154" y="245"/>
                </a:lnTo>
                <a:close/>
                <a:moveTo>
                  <a:pt x="328" y="247"/>
                </a:moveTo>
                <a:lnTo>
                  <a:pt x="328" y="247"/>
                </a:lnTo>
                <a:lnTo>
                  <a:pt x="331" y="251"/>
                </a:lnTo>
                <a:lnTo>
                  <a:pt x="332" y="253"/>
                </a:lnTo>
                <a:lnTo>
                  <a:pt x="335" y="253"/>
                </a:lnTo>
                <a:lnTo>
                  <a:pt x="335" y="253"/>
                </a:lnTo>
                <a:lnTo>
                  <a:pt x="335" y="250"/>
                </a:lnTo>
                <a:lnTo>
                  <a:pt x="335" y="247"/>
                </a:lnTo>
                <a:lnTo>
                  <a:pt x="335" y="247"/>
                </a:lnTo>
                <a:lnTo>
                  <a:pt x="331" y="245"/>
                </a:lnTo>
                <a:lnTo>
                  <a:pt x="328" y="247"/>
                </a:lnTo>
                <a:lnTo>
                  <a:pt x="328" y="247"/>
                </a:lnTo>
                <a:close/>
                <a:moveTo>
                  <a:pt x="471" y="254"/>
                </a:moveTo>
                <a:lnTo>
                  <a:pt x="471" y="254"/>
                </a:lnTo>
                <a:lnTo>
                  <a:pt x="477" y="254"/>
                </a:lnTo>
                <a:lnTo>
                  <a:pt x="482" y="253"/>
                </a:lnTo>
                <a:lnTo>
                  <a:pt x="486" y="250"/>
                </a:lnTo>
                <a:lnTo>
                  <a:pt x="488" y="247"/>
                </a:lnTo>
                <a:lnTo>
                  <a:pt x="488" y="247"/>
                </a:lnTo>
                <a:lnTo>
                  <a:pt x="476" y="248"/>
                </a:lnTo>
                <a:lnTo>
                  <a:pt x="471" y="250"/>
                </a:lnTo>
                <a:lnTo>
                  <a:pt x="470" y="251"/>
                </a:lnTo>
                <a:lnTo>
                  <a:pt x="471" y="254"/>
                </a:lnTo>
                <a:lnTo>
                  <a:pt x="471" y="254"/>
                </a:lnTo>
                <a:close/>
                <a:moveTo>
                  <a:pt x="412" y="251"/>
                </a:moveTo>
                <a:lnTo>
                  <a:pt x="412" y="251"/>
                </a:lnTo>
                <a:lnTo>
                  <a:pt x="416" y="251"/>
                </a:lnTo>
                <a:lnTo>
                  <a:pt x="418" y="250"/>
                </a:lnTo>
                <a:lnTo>
                  <a:pt x="418" y="250"/>
                </a:lnTo>
                <a:lnTo>
                  <a:pt x="415" y="248"/>
                </a:lnTo>
                <a:lnTo>
                  <a:pt x="412" y="247"/>
                </a:lnTo>
                <a:lnTo>
                  <a:pt x="412" y="247"/>
                </a:lnTo>
                <a:lnTo>
                  <a:pt x="412" y="251"/>
                </a:lnTo>
                <a:lnTo>
                  <a:pt x="412" y="251"/>
                </a:lnTo>
                <a:close/>
                <a:moveTo>
                  <a:pt x="316" y="247"/>
                </a:moveTo>
                <a:lnTo>
                  <a:pt x="316" y="247"/>
                </a:lnTo>
                <a:lnTo>
                  <a:pt x="316" y="256"/>
                </a:lnTo>
                <a:lnTo>
                  <a:pt x="316" y="256"/>
                </a:lnTo>
                <a:lnTo>
                  <a:pt x="322" y="254"/>
                </a:lnTo>
                <a:lnTo>
                  <a:pt x="326" y="253"/>
                </a:lnTo>
                <a:lnTo>
                  <a:pt x="326" y="253"/>
                </a:lnTo>
                <a:lnTo>
                  <a:pt x="325" y="251"/>
                </a:lnTo>
                <a:lnTo>
                  <a:pt x="322" y="248"/>
                </a:lnTo>
                <a:lnTo>
                  <a:pt x="320" y="247"/>
                </a:lnTo>
                <a:lnTo>
                  <a:pt x="316" y="247"/>
                </a:lnTo>
                <a:lnTo>
                  <a:pt x="316" y="247"/>
                </a:lnTo>
                <a:close/>
                <a:moveTo>
                  <a:pt x="53" y="263"/>
                </a:moveTo>
                <a:lnTo>
                  <a:pt x="53" y="263"/>
                </a:lnTo>
                <a:lnTo>
                  <a:pt x="56" y="263"/>
                </a:lnTo>
                <a:lnTo>
                  <a:pt x="58" y="266"/>
                </a:lnTo>
                <a:lnTo>
                  <a:pt x="62" y="270"/>
                </a:lnTo>
                <a:lnTo>
                  <a:pt x="62" y="270"/>
                </a:lnTo>
                <a:lnTo>
                  <a:pt x="61" y="259"/>
                </a:lnTo>
                <a:lnTo>
                  <a:pt x="59" y="248"/>
                </a:lnTo>
                <a:lnTo>
                  <a:pt x="59" y="248"/>
                </a:lnTo>
                <a:lnTo>
                  <a:pt x="58" y="248"/>
                </a:lnTo>
                <a:lnTo>
                  <a:pt x="56" y="247"/>
                </a:lnTo>
                <a:lnTo>
                  <a:pt x="56" y="247"/>
                </a:lnTo>
                <a:lnTo>
                  <a:pt x="53" y="263"/>
                </a:lnTo>
                <a:lnTo>
                  <a:pt x="53" y="263"/>
                </a:lnTo>
                <a:close/>
                <a:moveTo>
                  <a:pt x="575" y="250"/>
                </a:moveTo>
                <a:lnTo>
                  <a:pt x="575" y="250"/>
                </a:lnTo>
                <a:lnTo>
                  <a:pt x="578" y="250"/>
                </a:lnTo>
                <a:lnTo>
                  <a:pt x="581" y="251"/>
                </a:lnTo>
                <a:lnTo>
                  <a:pt x="581" y="251"/>
                </a:lnTo>
                <a:lnTo>
                  <a:pt x="581" y="248"/>
                </a:lnTo>
                <a:lnTo>
                  <a:pt x="581" y="248"/>
                </a:lnTo>
                <a:lnTo>
                  <a:pt x="581" y="247"/>
                </a:lnTo>
                <a:lnTo>
                  <a:pt x="581" y="247"/>
                </a:lnTo>
                <a:lnTo>
                  <a:pt x="579" y="248"/>
                </a:lnTo>
                <a:lnTo>
                  <a:pt x="578" y="248"/>
                </a:lnTo>
                <a:lnTo>
                  <a:pt x="576" y="248"/>
                </a:lnTo>
                <a:lnTo>
                  <a:pt x="575" y="250"/>
                </a:lnTo>
                <a:lnTo>
                  <a:pt x="575" y="250"/>
                </a:lnTo>
                <a:close/>
                <a:moveTo>
                  <a:pt x="306" y="256"/>
                </a:moveTo>
                <a:lnTo>
                  <a:pt x="306" y="256"/>
                </a:lnTo>
                <a:lnTo>
                  <a:pt x="309" y="256"/>
                </a:lnTo>
                <a:lnTo>
                  <a:pt x="311" y="257"/>
                </a:lnTo>
                <a:lnTo>
                  <a:pt x="311" y="257"/>
                </a:lnTo>
                <a:lnTo>
                  <a:pt x="311" y="251"/>
                </a:lnTo>
                <a:lnTo>
                  <a:pt x="311" y="250"/>
                </a:lnTo>
                <a:lnTo>
                  <a:pt x="309" y="248"/>
                </a:lnTo>
                <a:lnTo>
                  <a:pt x="309" y="248"/>
                </a:lnTo>
                <a:lnTo>
                  <a:pt x="308" y="250"/>
                </a:lnTo>
                <a:lnTo>
                  <a:pt x="308" y="251"/>
                </a:lnTo>
                <a:lnTo>
                  <a:pt x="308" y="254"/>
                </a:lnTo>
                <a:lnTo>
                  <a:pt x="306" y="256"/>
                </a:lnTo>
                <a:lnTo>
                  <a:pt x="306" y="256"/>
                </a:lnTo>
                <a:close/>
                <a:moveTo>
                  <a:pt x="377" y="250"/>
                </a:moveTo>
                <a:lnTo>
                  <a:pt x="377" y="250"/>
                </a:lnTo>
                <a:lnTo>
                  <a:pt x="375" y="250"/>
                </a:lnTo>
                <a:lnTo>
                  <a:pt x="375" y="248"/>
                </a:lnTo>
                <a:lnTo>
                  <a:pt x="373" y="248"/>
                </a:lnTo>
                <a:lnTo>
                  <a:pt x="372" y="248"/>
                </a:lnTo>
                <a:lnTo>
                  <a:pt x="372" y="248"/>
                </a:lnTo>
                <a:lnTo>
                  <a:pt x="372" y="250"/>
                </a:lnTo>
                <a:lnTo>
                  <a:pt x="373" y="251"/>
                </a:lnTo>
                <a:lnTo>
                  <a:pt x="375" y="251"/>
                </a:lnTo>
                <a:lnTo>
                  <a:pt x="377" y="250"/>
                </a:lnTo>
                <a:lnTo>
                  <a:pt x="377" y="250"/>
                </a:lnTo>
                <a:close/>
                <a:moveTo>
                  <a:pt x="299" y="251"/>
                </a:moveTo>
                <a:lnTo>
                  <a:pt x="299" y="251"/>
                </a:lnTo>
                <a:lnTo>
                  <a:pt x="300" y="253"/>
                </a:lnTo>
                <a:lnTo>
                  <a:pt x="302" y="256"/>
                </a:lnTo>
                <a:lnTo>
                  <a:pt x="302" y="256"/>
                </a:lnTo>
                <a:lnTo>
                  <a:pt x="302" y="253"/>
                </a:lnTo>
                <a:lnTo>
                  <a:pt x="302" y="248"/>
                </a:lnTo>
                <a:lnTo>
                  <a:pt x="302" y="248"/>
                </a:lnTo>
                <a:lnTo>
                  <a:pt x="300" y="250"/>
                </a:lnTo>
                <a:lnTo>
                  <a:pt x="299" y="250"/>
                </a:lnTo>
                <a:lnTo>
                  <a:pt x="299" y="251"/>
                </a:lnTo>
                <a:lnTo>
                  <a:pt x="299" y="251"/>
                </a:lnTo>
                <a:close/>
                <a:moveTo>
                  <a:pt x="341" y="253"/>
                </a:moveTo>
                <a:lnTo>
                  <a:pt x="341" y="253"/>
                </a:lnTo>
                <a:lnTo>
                  <a:pt x="341" y="253"/>
                </a:lnTo>
                <a:lnTo>
                  <a:pt x="341" y="251"/>
                </a:lnTo>
                <a:lnTo>
                  <a:pt x="340" y="248"/>
                </a:lnTo>
                <a:lnTo>
                  <a:pt x="340" y="248"/>
                </a:lnTo>
                <a:lnTo>
                  <a:pt x="340" y="251"/>
                </a:lnTo>
                <a:lnTo>
                  <a:pt x="340" y="253"/>
                </a:lnTo>
                <a:lnTo>
                  <a:pt x="341" y="253"/>
                </a:lnTo>
                <a:lnTo>
                  <a:pt x="341" y="253"/>
                </a:lnTo>
                <a:close/>
                <a:moveTo>
                  <a:pt x="601" y="256"/>
                </a:moveTo>
                <a:lnTo>
                  <a:pt x="601" y="256"/>
                </a:lnTo>
                <a:lnTo>
                  <a:pt x="601" y="254"/>
                </a:lnTo>
                <a:lnTo>
                  <a:pt x="601" y="253"/>
                </a:lnTo>
                <a:lnTo>
                  <a:pt x="601" y="248"/>
                </a:lnTo>
                <a:lnTo>
                  <a:pt x="601" y="248"/>
                </a:lnTo>
                <a:lnTo>
                  <a:pt x="596" y="248"/>
                </a:lnTo>
                <a:lnTo>
                  <a:pt x="596" y="248"/>
                </a:lnTo>
                <a:lnTo>
                  <a:pt x="598" y="253"/>
                </a:lnTo>
                <a:lnTo>
                  <a:pt x="598" y="256"/>
                </a:lnTo>
                <a:lnTo>
                  <a:pt x="601" y="256"/>
                </a:lnTo>
                <a:lnTo>
                  <a:pt x="601" y="256"/>
                </a:lnTo>
                <a:close/>
                <a:moveTo>
                  <a:pt x="117" y="250"/>
                </a:moveTo>
                <a:lnTo>
                  <a:pt x="117" y="250"/>
                </a:lnTo>
                <a:lnTo>
                  <a:pt x="117" y="254"/>
                </a:lnTo>
                <a:lnTo>
                  <a:pt x="119" y="257"/>
                </a:lnTo>
                <a:lnTo>
                  <a:pt x="119" y="257"/>
                </a:lnTo>
                <a:lnTo>
                  <a:pt x="123" y="257"/>
                </a:lnTo>
                <a:lnTo>
                  <a:pt x="126" y="256"/>
                </a:lnTo>
                <a:lnTo>
                  <a:pt x="126" y="256"/>
                </a:lnTo>
                <a:lnTo>
                  <a:pt x="123" y="251"/>
                </a:lnTo>
                <a:lnTo>
                  <a:pt x="120" y="250"/>
                </a:lnTo>
                <a:lnTo>
                  <a:pt x="117" y="250"/>
                </a:lnTo>
                <a:lnTo>
                  <a:pt x="117" y="250"/>
                </a:lnTo>
                <a:close/>
                <a:moveTo>
                  <a:pt x="210" y="254"/>
                </a:moveTo>
                <a:lnTo>
                  <a:pt x="210" y="254"/>
                </a:lnTo>
                <a:lnTo>
                  <a:pt x="213" y="254"/>
                </a:lnTo>
                <a:lnTo>
                  <a:pt x="213" y="254"/>
                </a:lnTo>
                <a:lnTo>
                  <a:pt x="213" y="251"/>
                </a:lnTo>
                <a:lnTo>
                  <a:pt x="213" y="250"/>
                </a:lnTo>
                <a:lnTo>
                  <a:pt x="213" y="250"/>
                </a:lnTo>
                <a:lnTo>
                  <a:pt x="213" y="250"/>
                </a:lnTo>
                <a:lnTo>
                  <a:pt x="212" y="251"/>
                </a:lnTo>
                <a:lnTo>
                  <a:pt x="212" y="251"/>
                </a:lnTo>
                <a:lnTo>
                  <a:pt x="210" y="253"/>
                </a:lnTo>
                <a:lnTo>
                  <a:pt x="210" y="254"/>
                </a:lnTo>
                <a:lnTo>
                  <a:pt x="210" y="254"/>
                </a:lnTo>
                <a:close/>
                <a:moveTo>
                  <a:pt x="65" y="257"/>
                </a:moveTo>
                <a:lnTo>
                  <a:pt x="65" y="257"/>
                </a:lnTo>
                <a:lnTo>
                  <a:pt x="67" y="256"/>
                </a:lnTo>
                <a:lnTo>
                  <a:pt x="69" y="254"/>
                </a:lnTo>
                <a:lnTo>
                  <a:pt x="70" y="250"/>
                </a:lnTo>
                <a:lnTo>
                  <a:pt x="70" y="250"/>
                </a:lnTo>
                <a:lnTo>
                  <a:pt x="65" y="250"/>
                </a:lnTo>
                <a:lnTo>
                  <a:pt x="65" y="250"/>
                </a:lnTo>
                <a:lnTo>
                  <a:pt x="65" y="254"/>
                </a:lnTo>
                <a:lnTo>
                  <a:pt x="65" y="257"/>
                </a:lnTo>
                <a:lnTo>
                  <a:pt x="65" y="257"/>
                </a:lnTo>
                <a:close/>
                <a:moveTo>
                  <a:pt x="175" y="254"/>
                </a:moveTo>
                <a:lnTo>
                  <a:pt x="175" y="254"/>
                </a:lnTo>
                <a:lnTo>
                  <a:pt x="177" y="254"/>
                </a:lnTo>
                <a:lnTo>
                  <a:pt x="177" y="253"/>
                </a:lnTo>
                <a:lnTo>
                  <a:pt x="177" y="251"/>
                </a:lnTo>
                <a:lnTo>
                  <a:pt x="175" y="250"/>
                </a:lnTo>
                <a:lnTo>
                  <a:pt x="175" y="250"/>
                </a:lnTo>
                <a:lnTo>
                  <a:pt x="175" y="253"/>
                </a:lnTo>
                <a:lnTo>
                  <a:pt x="175" y="254"/>
                </a:lnTo>
                <a:lnTo>
                  <a:pt x="175" y="254"/>
                </a:lnTo>
                <a:close/>
                <a:moveTo>
                  <a:pt x="564" y="256"/>
                </a:moveTo>
                <a:lnTo>
                  <a:pt x="564" y="256"/>
                </a:lnTo>
                <a:lnTo>
                  <a:pt x="569" y="256"/>
                </a:lnTo>
                <a:lnTo>
                  <a:pt x="569" y="256"/>
                </a:lnTo>
                <a:lnTo>
                  <a:pt x="569" y="253"/>
                </a:lnTo>
                <a:lnTo>
                  <a:pt x="569" y="251"/>
                </a:lnTo>
                <a:lnTo>
                  <a:pt x="569" y="251"/>
                </a:lnTo>
                <a:lnTo>
                  <a:pt x="567" y="250"/>
                </a:lnTo>
                <a:lnTo>
                  <a:pt x="563" y="250"/>
                </a:lnTo>
                <a:lnTo>
                  <a:pt x="563" y="250"/>
                </a:lnTo>
                <a:lnTo>
                  <a:pt x="564" y="253"/>
                </a:lnTo>
                <a:lnTo>
                  <a:pt x="564" y="253"/>
                </a:lnTo>
                <a:lnTo>
                  <a:pt x="564" y="256"/>
                </a:lnTo>
                <a:lnTo>
                  <a:pt x="564" y="256"/>
                </a:lnTo>
                <a:close/>
                <a:moveTo>
                  <a:pt x="651" y="256"/>
                </a:moveTo>
                <a:lnTo>
                  <a:pt x="651" y="256"/>
                </a:lnTo>
                <a:lnTo>
                  <a:pt x="651" y="254"/>
                </a:lnTo>
                <a:lnTo>
                  <a:pt x="649" y="253"/>
                </a:lnTo>
                <a:lnTo>
                  <a:pt x="649" y="251"/>
                </a:lnTo>
                <a:lnTo>
                  <a:pt x="648" y="250"/>
                </a:lnTo>
                <a:lnTo>
                  <a:pt x="648" y="250"/>
                </a:lnTo>
                <a:lnTo>
                  <a:pt x="649" y="254"/>
                </a:lnTo>
                <a:lnTo>
                  <a:pt x="649" y="256"/>
                </a:lnTo>
                <a:lnTo>
                  <a:pt x="651" y="256"/>
                </a:lnTo>
                <a:lnTo>
                  <a:pt x="651" y="256"/>
                </a:lnTo>
                <a:close/>
                <a:moveTo>
                  <a:pt x="280" y="253"/>
                </a:moveTo>
                <a:lnTo>
                  <a:pt x="280" y="253"/>
                </a:lnTo>
                <a:lnTo>
                  <a:pt x="287" y="254"/>
                </a:lnTo>
                <a:lnTo>
                  <a:pt x="293" y="254"/>
                </a:lnTo>
                <a:lnTo>
                  <a:pt x="293" y="254"/>
                </a:lnTo>
                <a:lnTo>
                  <a:pt x="293" y="251"/>
                </a:lnTo>
                <a:lnTo>
                  <a:pt x="293" y="251"/>
                </a:lnTo>
                <a:lnTo>
                  <a:pt x="285" y="251"/>
                </a:lnTo>
                <a:lnTo>
                  <a:pt x="280" y="253"/>
                </a:lnTo>
                <a:lnTo>
                  <a:pt x="280" y="253"/>
                </a:lnTo>
                <a:close/>
                <a:moveTo>
                  <a:pt x="607" y="253"/>
                </a:moveTo>
                <a:lnTo>
                  <a:pt x="607" y="253"/>
                </a:lnTo>
                <a:lnTo>
                  <a:pt x="607" y="254"/>
                </a:lnTo>
                <a:lnTo>
                  <a:pt x="610" y="256"/>
                </a:lnTo>
                <a:lnTo>
                  <a:pt x="613" y="256"/>
                </a:lnTo>
                <a:lnTo>
                  <a:pt x="614" y="254"/>
                </a:lnTo>
                <a:lnTo>
                  <a:pt x="614" y="254"/>
                </a:lnTo>
                <a:lnTo>
                  <a:pt x="613" y="254"/>
                </a:lnTo>
                <a:lnTo>
                  <a:pt x="613" y="253"/>
                </a:lnTo>
                <a:lnTo>
                  <a:pt x="613" y="253"/>
                </a:lnTo>
                <a:lnTo>
                  <a:pt x="610" y="251"/>
                </a:lnTo>
                <a:lnTo>
                  <a:pt x="607" y="253"/>
                </a:lnTo>
                <a:lnTo>
                  <a:pt x="607" y="253"/>
                </a:lnTo>
                <a:close/>
                <a:moveTo>
                  <a:pt x="709" y="253"/>
                </a:moveTo>
                <a:lnTo>
                  <a:pt x="709" y="253"/>
                </a:lnTo>
                <a:lnTo>
                  <a:pt x="710" y="257"/>
                </a:lnTo>
                <a:lnTo>
                  <a:pt x="712" y="259"/>
                </a:lnTo>
                <a:lnTo>
                  <a:pt x="713" y="260"/>
                </a:lnTo>
                <a:lnTo>
                  <a:pt x="713" y="260"/>
                </a:lnTo>
                <a:lnTo>
                  <a:pt x="713" y="251"/>
                </a:lnTo>
                <a:lnTo>
                  <a:pt x="713" y="251"/>
                </a:lnTo>
                <a:lnTo>
                  <a:pt x="709" y="253"/>
                </a:lnTo>
                <a:lnTo>
                  <a:pt x="709" y="253"/>
                </a:lnTo>
                <a:close/>
                <a:moveTo>
                  <a:pt x="546" y="256"/>
                </a:moveTo>
                <a:lnTo>
                  <a:pt x="546" y="256"/>
                </a:lnTo>
                <a:lnTo>
                  <a:pt x="549" y="256"/>
                </a:lnTo>
                <a:lnTo>
                  <a:pt x="549" y="256"/>
                </a:lnTo>
                <a:lnTo>
                  <a:pt x="549" y="253"/>
                </a:lnTo>
                <a:lnTo>
                  <a:pt x="546" y="253"/>
                </a:lnTo>
                <a:lnTo>
                  <a:pt x="546" y="253"/>
                </a:lnTo>
                <a:lnTo>
                  <a:pt x="546" y="256"/>
                </a:lnTo>
                <a:lnTo>
                  <a:pt x="546" y="256"/>
                </a:lnTo>
                <a:close/>
                <a:moveTo>
                  <a:pt x="578" y="254"/>
                </a:moveTo>
                <a:lnTo>
                  <a:pt x="578" y="254"/>
                </a:lnTo>
                <a:lnTo>
                  <a:pt x="572" y="253"/>
                </a:lnTo>
                <a:lnTo>
                  <a:pt x="572" y="253"/>
                </a:lnTo>
                <a:lnTo>
                  <a:pt x="573" y="256"/>
                </a:lnTo>
                <a:lnTo>
                  <a:pt x="573" y="256"/>
                </a:lnTo>
                <a:lnTo>
                  <a:pt x="578" y="254"/>
                </a:lnTo>
                <a:lnTo>
                  <a:pt x="578" y="254"/>
                </a:lnTo>
                <a:close/>
                <a:moveTo>
                  <a:pt x="248" y="257"/>
                </a:moveTo>
                <a:lnTo>
                  <a:pt x="248" y="257"/>
                </a:lnTo>
                <a:lnTo>
                  <a:pt x="250" y="256"/>
                </a:lnTo>
                <a:lnTo>
                  <a:pt x="250" y="256"/>
                </a:lnTo>
                <a:lnTo>
                  <a:pt x="250" y="256"/>
                </a:lnTo>
                <a:lnTo>
                  <a:pt x="250" y="254"/>
                </a:lnTo>
                <a:lnTo>
                  <a:pt x="248" y="254"/>
                </a:lnTo>
                <a:lnTo>
                  <a:pt x="248" y="254"/>
                </a:lnTo>
                <a:lnTo>
                  <a:pt x="247" y="256"/>
                </a:lnTo>
                <a:lnTo>
                  <a:pt x="247" y="257"/>
                </a:lnTo>
                <a:lnTo>
                  <a:pt x="248" y="257"/>
                </a:lnTo>
                <a:lnTo>
                  <a:pt x="248" y="257"/>
                </a:lnTo>
                <a:close/>
                <a:moveTo>
                  <a:pt x="270" y="257"/>
                </a:moveTo>
                <a:lnTo>
                  <a:pt x="270" y="257"/>
                </a:lnTo>
                <a:lnTo>
                  <a:pt x="268" y="256"/>
                </a:lnTo>
                <a:lnTo>
                  <a:pt x="267" y="254"/>
                </a:lnTo>
                <a:lnTo>
                  <a:pt x="262" y="256"/>
                </a:lnTo>
                <a:lnTo>
                  <a:pt x="262" y="256"/>
                </a:lnTo>
                <a:lnTo>
                  <a:pt x="265" y="257"/>
                </a:lnTo>
                <a:lnTo>
                  <a:pt x="270" y="257"/>
                </a:lnTo>
                <a:lnTo>
                  <a:pt x="270" y="257"/>
                </a:lnTo>
                <a:close/>
                <a:moveTo>
                  <a:pt x="146" y="257"/>
                </a:moveTo>
                <a:lnTo>
                  <a:pt x="146" y="257"/>
                </a:lnTo>
                <a:lnTo>
                  <a:pt x="149" y="257"/>
                </a:lnTo>
                <a:lnTo>
                  <a:pt x="151" y="257"/>
                </a:lnTo>
                <a:lnTo>
                  <a:pt x="151" y="257"/>
                </a:lnTo>
                <a:lnTo>
                  <a:pt x="151" y="256"/>
                </a:lnTo>
                <a:lnTo>
                  <a:pt x="149" y="256"/>
                </a:lnTo>
                <a:lnTo>
                  <a:pt x="146" y="257"/>
                </a:lnTo>
                <a:lnTo>
                  <a:pt x="146" y="257"/>
                </a:lnTo>
                <a:close/>
                <a:moveTo>
                  <a:pt x="738" y="263"/>
                </a:moveTo>
                <a:lnTo>
                  <a:pt x="738" y="263"/>
                </a:lnTo>
                <a:lnTo>
                  <a:pt x="738" y="259"/>
                </a:lnTo>
                <a:lnTo>
                  <a:pt x="736" y="257"/>
                </a:lnTo>
                <a:lnTo>
                  <a:pt x="735" y="257"/>
                </a:lnTo>
                <a:lnTo>
                  <a:pt x="735" y="257"/>
                </a:lnTo>
                <a:lnTo>
                  <a:pt x="736" y="260"/>
                </a:lnTo>
                <a:lnTo>
                  <a:pt x="738" y="263"/>
                </a:lnTo>
                <a:lnTo>
                  <a:pt x="738" y="263"/>
                </a:lnTo>
                <a:close/>
                <a:moveTo>
                  <a:pt x="90" y="260"/>
                </a:moveTo>
                <a:lnTo>
                  <a:pt x="90" y="260"/>
                </a:lnTo>
                <a:lnTo>
                  <a:pt x="90" y="260"/>
                </a:lnTo>
                <a:lnTo>
                  <a:pt x="88" y="260"/>
                </a:lnTo>
                <a:lnTo>
                  <a:pt x="87" y="263"/>
                </a:lnTo>
                <a:lnTo>
                  <a:pt x="85" y="273"/>
                </a:lnTo>
                <a:lnTo>
                  <a:pt x="85" y="273"/>
                </a:lnTo>
                <a:lnTo>
                  <a:pt x="87" y="277"/>
                </a:lnTo>
                <a:lnTo>
                  <a:pt x="88" y="283"/>
                </a:lnTo>
                <a:lnTo>
                  <a:pt x="91" y="291"/>
                </a:lnTo>
                <a:lnTo>
                  <a:pt x="91" y="291"/>
                </a:lnTo>
                <a:lnTo>
                  <a:pt x="94" y="288"/>
                </a:lnTo>
                <a:lnTo>
                  <a:pt x="96" y="283"/>
                </a:lnTo>
                <a:lnTo>
                  <a:pt x="98" y="279"/>
                </a:lnTo>
                <a:lnTo>
                  <a:pt x="96" y="274"/>
                </a:lnTo>
                <a:lnTo>
                  <a:pt x="94" y="265"/>
                </a:lnTo>
                <a:lnTo>
                  <a:pt x="90" y="257"/>
                </a:lnTo>
                <a:lnTo>
                  <a:pt x="90" y="257"/>
                </a:lnTo>
                <a:lnTo>
                  <a:pt x="90" y="259"/>
                </a:lnTo>
                <a:lnTo>
                  <a:pt x="90" y="260"/>
                </a:lnTo>
                <a:lnTo>
                  <a:pt x="90" y="260"/>
                </a:lnTo>
                <a:close/>
                <a:moveTo>
                  <a:pt x="759" y="277"/>
                </a:moveTo>
                <a:lnTo>
                  <a:pt x="759" y="277"/>
                </a:lnTo>
                <a:lnTo>
                  <a:pt x="761" y="280"/>
                </a:lnTo>
                <a:lnTo>
                  <a:pt x="762" y="283"/>
                </a:lnTo>
                <a:lnTo>
                  <a:pt x="765" y="285"/>
                </a:lnTo>
                <a:lnTo>
                  <a:pt x="768" y="288"/>
                </a:lnTo>
                <a:lnTo>
                  <a:pt x="768" y="288"/>
                </a:lnTo>
                <a:lnTo>
                  <a:pt x="768" y="280"/>
                </a:lnTo>
                <a:lnTo>
                  <a:pt x="768" y="271"/>
                </a:lnTo>
                <a:lnTo>
                  <a:pt x="767" y="263"/>
                </a:lnTo>
                <a:lnTo>
                  <a:pt x="765" y="260"/>
                </a:lnTo>
                <a:lnTo>
                  <a:pt x="764" y="257"/>
                </a:lnTo>
                <a:lnTo>
                  <a:pt x="764" y="257"/>
                </a:lnTo>
                <a:lnTo>
                  <a:pt x="761" y="268"/>
                </a:lnTo>
                <a:lnTo>
                  <a:pt x="759" y="277"/>
                </a:lnTo>
                <a:lnTo>
                  <a:pt x="759" y="277"/>
                </a:lnTo>
                <a:close/>
                <a:moveTo>
                  <a:pt x="99" y="265"/>
                </a:moveTo>
                <a:lnTo>
                  <a:pt x="99" y="265"/>
                </a:lnTo>
                <a:lnTo>
                  <a:pt x="101" y="265"/>
                </a:lnTo>
                <a:lnTo>
                  <a:pt x="101" y="263"/>
                </a:lnTo>
                <a:lnTo>
                  <a:pt x="101" y="259"/>
                </a:lnTo>
                <a:lnTo>
                  <a:pt x="101" y="259"/>
                </a:lnTo>
                <a:lnTo>
                  <a:pt x="99" y="259"/>
                </a:lnTo>
                <a:lnTo>
                  <a:pt x="98" y="257"/>
                </a:lnTo>
                <a:lnTo>
                  <a:pt x="98" y="257"/>
                </a:lnTo>
                <a:lnTo>
                  <a:pt x="98" y="262"/>
                </a:lnTo>
                <a:lnTo>
                  <a:pt x="99" y="265"/>
                </a:lnTo>
                <a:lnTo>
                  <a:pt x="99" y="265"/>
                </a:lnTo>
                <a:close/>
                <a:moveTo>
                  <a:pt x="180" y="263"/>
                </a:moveTo>
                <a:lnTo>
                  <a:pt x="180" y="263"/>
                </a:lnTo>
                <a:lnTo>
                  <a:pt x="177" y="276"/>
                </a:lnTo>
                <a:lnTo>
                  <a:pt x="177" y="276"/>
                </a:lnTo>
                <a:lnTo>
                  <a:pt x="183" y="279"/>
                </a:lnTo>
                <a:lnTo>
                  <a:pt x="189" y="283"/>
                </a:lnTo>
                <a:lnTo>
                  <a:pt x="189" y="283"/>
                </a:lnTo>
                <a:lnTo>
                  <a:pt x="197" y="282"/>
                </a:lnTo>
                <a:lnTo>
                  <a:pt x="197" y="282"/>
                </a:lnTo>
                <a:lnTo>
                  <a:pt x="192" y="259"/>
                </a:lnTo>
                <a:lnTo>
                  <a:pt x="192" y="259"/>
                </a:lnTo>
                <a:lnTo>
                  <a:pt x="187" y="260"/>
                </a:lnTo>
                <a:lnTo>
                  <a:pt x="184" y="260"/>
                </a:lnTo>
                <a:lnTo>
                  <a:pt x="180" y="263"/>
                </a:lnTo>
                <a:lnTo>
                  <a:pt x="180" y="263"/>
                </a:lnTo>
                <a:close/>
                <a:moveTo>
                  <a:pt x="547" y="260"/>
                </a:moveTo>
                <a:lnTo>
                  <a:pt x="547" y="260"/>
                </a:lnTo>
                <a:lnTo>
                  <a:pt x="547" y="262"/>
                </a:lnTo>
                <a:lnTo>
                  <a:pt x="549" y="262"/>
                </a:lnTo>
                <a:lnTo>
                  <a:pt x="552" y="260"/>
                </a:lnTo>
                <a:lnTo>
                  <a:pt x="552" y="260"/>
                </a:lnTo>
                <a:lnTo>
                  <a:pt x="552" y="259"/>
                </a:lnTo>
                <a:lnTo>
                  <a:pt x="552" y="259"/>
                </a:lnTo>
                <a:lnTo>
                  <a:pt x="549" y="260"/>
                </a:lnTo>
                <a:lnTo>
                  <a:pt x="547" y="260"/>
                </a:lnTo>
                <a:lnTo>
                  <a:pt x="547" y="260"/>
                </a:lnTo>
                <a:close/>
                <a:moveTo>
                  <a:pt x="691" y="265"/>
                </a:moveTo>
                <a:lnTo>
                  <a:pt x="691" y="265"/>
                </a:lnTo>
                <a:lnTo>
                  <a:pt x="692" y="266"/>
                </a:lnTo>
                <a:lnTo>
                  <a:pt x="692" y="268"/>
                </a:lnTo>
                <a:lnTo>
                  <a:pt x="692" y="271"/>
                </a:lnTo>
                <a:lnTo>
                  <a:pt x="692" y="273"/>
                </a:lnTo>
                <a:lnTo>
                  <a:pt x="692" y="273"/>
                </a:lnTo>
                <a:lnTo>
                  <a:pt x="695" y="270"/>
                </a:lnTo>
                <a:lnTo>
                  <a:pt x="697" y="266"/>
                </a:lnTo>
                <a:lnTo>
                  <a:pt x="700" y="259"/>
                </a:lnTo>
                <a:lnTo>
                  <a:pt x="700" y="259"/>
                </a:lnTo>
                <a:lnTo>
                  <a:pt x="698" y="262"/>
                </a:lnTo>
                <a:lnTo>
                  <a:pt x="695" y="262"/>
                </a:lnTo>
                <a:lnTo>
                  <a:pt x="694" y="263"/>
                </a:lnTo>
                <a:lnTo>
                  <a:pt x="691" y="265"/>
                </a:lnTo>
                <a:lnTo>
                  <a:pt x="691" y="265"/>
                </a:lnTo>
                <a:close/>
                <a:moveTo>
                  <a:pt x="197" y="260"/>
                </a:moveTo>
                <a:lnTo>
                  <a:pt x="197" y="260"/>
                </a:lnTo>
                <a:lnTo>
                  <a:pt x="198" y="265"/>
                </a:lnTo>
                <a:lnTo>
                  <a:pt x="198" y="270"/>
                </a:lnTo>
                <a:lnTo>
                  <a:pt x="201" y="279"/>
                </a:lnTo>
                <a:lnTo>
                  <a:pt x="201" y="279"/>
                </a:lnTo>
                <a:lnTo>
                  <a:pt x="203" y="279"/>
                </a:lnTo>
                <a:lnTo>
                  <a:pt x="206" y="277"/>
                </a:lnTo>
                <a:lnTo>
                  <a:pt x="206" y="277"/>
                </a:lnTo>
                <a:lnTo>
                  <a:pt x="206" y="271"/>
                </a:lnTo>
                <a:lnTo>
                  <a:pt x="206" y="263"/>
                </a:lnTo>
                <a:lnTo>
                  <a:pt x="206" y="263"/>
                </a:lnTo>
                <a:lnTo>
                  <a:pt x="203" y="260"/>
                </a:lnTo>
                <a:lnTo>
                  <a:pt x="200" y="260"/>
                </a:lnTo>
                <a:lnTo>
                  <a:pt x="197" y="260"/>
                </a:lnTo>
                <a:lnTo>
                  <a:pt x="197" y="260"/>
                </a:lnTo>
                <a:close/>
                <a:moveTo>
                  <a:pt x="479" y="262"/>
                </a:moveTo>
                <a:lnTo>
                  <a:pt x="479" y="262"/>
                </a:lnTo>
                <a:lnTo>
                  <a:pt x="482" y="263"/>
                </a:lnTo>
                <a:lnTo>
                  <a:pt x="483" y="265"/>
                </a:lnTo>
                <a:lnTo>
                  <a:pt x="491" y="265"/>
                </a:lnTo>
                <a:lnTo>
                  <a:pt x="491" y="265"/>
                </a:lnTo>
                <a:lnTo>
                  <a:pt x="491" y="262"/>
                </a:lnTo>
                <a:lnTo>
                  <a:pt x="491" y="260"/>
                </a:lnTo>
                <a:lnTo>
                  <a:pt x="491" y="260"/>
                </a:lnTo>
                <a:lnTo>
                  <a:pt x="483" y="260"/>
                </a:lnTo>
                <a:lnTo>
                  <a:pt x="479" y="262"/>
                </a:lnTo>
                <a:lnTo>
                  <a:pt x="479" y="262"/>
                </a:lnTo>
                <a:close/>
                <a:moveTo>
                  <a:pt x="499" y="265"/>
                </a:moveTo>
                <a:lnTo>
                  <a:pt x="499" y="265"/>
                </a:lnTo>
                <a:lnTo>
                  <a:pt x="502" y="265"/>
                </a:lnTo>
                <a:lnTo>
                  <a:pt x="505" y="265"/>
                </a:lnTo>
                <a:lnTo>
                  <a:pt x="505" y="265"/>
                </a:lnTo>
                <a:lnTo>
                  <a:pt x="505" y="262"/>
                </a:lnTo>
                <a:lnTo>
                  <a:pt x="503" y="260"/>
                </a:lnTo>
                <a:lnTo>
                  <a:pt x="499" y="260"/>
                </a:lnTo>
                <a:lnTo>
                  <a:pt x="499" y="260"/>
                </a:lnTo>
                <a:lnTo>
                  <a:pt x="499" y="262"/>
                </a:lnTo>
                <a:lnTo>
                  <a:pt x="499" y="265"/>
                </a:lnTo>
                <a:lnTo>
                  <a:pt x="499" y="265"/>
                </a:lnTo>
                <a:close/>
                <a:moveTo>
                  <a:pt x="163" y="266"/>
                </a:moveTo>
                <a:lnTo>
                  <a:pt x="163" y="266"/>
                </a:lnTo>
                <a:lnTo>
                  <a:pt x="166" y="263"/>
                </a:lnTo>
                <a:lnTo>
                  <a:pt x="168" y="262"/>
                </a:lnTo>
                <a:lnTo>
                  <a:pt x="166" y="260"/>
                </a:lnTo>
                <a:lnTo>
                  <a:pt x="166" y="260"/>
                </a:lnTo>
                <a:lnTo>
                  <a:pt x="163" y="263"/>
                </a:lnTo>
                <a:lnTo>
                  <a:pt x="163" y="265"/>
                </a:lnTo>
                <a:lnTo>
                  <a:pt x="163" y="266"/>
                </a:lnTo>
                <a:lnTo>
                  <a:pt x="163" y="266"/>
                </a:lnTo>
                <a:close/>
                <a:moveTo>
                  <a:pt x="572" y="262"/>
                </a:moveTo>
                <a:lnTo>
                  <a:pt x="572" y="262"/>
                </a:lnTo>
                <a:lnTo>
                  <a:pt x="575" y="262"/>
                </a:lnTo>
                <a:lnTo>
                  <a:pt x="576" y="262"/>
                </a:lnTo>
                <a:lnTo>
                  <a:pt x="579" y="263"/>
                </a:lnTo>
                <a:lnTo>
                  <a:pt x="581" y="262"/>
                </a:lnTo>
                <a:lnTo>
                  <a:pt x="581" y="262"/>
                </a:lnTo>
                <a:lnTo>
                  <a:pt x="575" y="260"/>
                </a:lnTo>
                <a:lnTo>
                  <a:pt x="573" y="260"/>
                </a:lnTo>
                <a:lnTo>
                  <a:pt x="572" y="262"/>
                </a:lnTo>
                <a:lnTo>
                  <a:pt x="572" y="262"/>
                </a:lnTo>
                <a:close/>
                <a:moveTo>
                  <a:pt x="608" y="262"/>
                </a:moveTo>
                <a:lnTo>
                  <a:pt x="608" y="262"/>
                </a:lnTo>
                <a:lnTo>
                  <a:pt x="611" y="262"/>
                </a:lnTo>
                <a:lnTo>
                  <a:pt x="613" y="262"/>
                </a:lnTo>
                <a:lnTo>
                  <a:pt x="613" y="260"/>
                </a:lnTo>
                <a:lnTo>
                  <a:pt x="613" y="260"/>
                </a:lnTo>
                <a:lnTo>
                  <a:pt x="610" y="260"/>
                </a:lnTo>
                <a:lnTo>
                  <a:pt x="608" y="260"/>
                </a:lnTo>
                <a:lnTo>
                  <a:pt x="608" y="262"/>
                </a:lnTo>
                <a:lnTo>
                  <a:pt x="608" y="262"/>
                </a:lnTo>
                <a:close/>
                <a:moveTo>
                  <a:pt x="649" y="260"/>
                </a:moveTo>
                <a:lnTo>
                  <a:pt x="649" y="260"/>
                </a:lnTo>
                <a:lnTo>
                  <a:pt x="648" y="271"/>
                </a:lnTo>
                <a:lnTo>
                  <a:pt x="649" y="283"/>
                </a:lnTo>
                <a:lnTo>
                  <a:pt x="653" y="295"/>
                </a:lnTo>
                <a:lnTo>
                  <a:pt x="657" y="306"/>
                </a:lnTo>
                <a:lnTo>
                  <a:pt x="657" y="306"/>
                </a:lnTo>
                <a:lnTo>
                  <a:pt x="659" y="294"/>
                </a:lnTo>
                <a:lnTo>
                  <a:pt x="659" y="283"/>
                </a:lnTo>
                <a:lnTo>
                  <a:pt x="657" y="271"/>
                </a:lnTo>
                <a:lnTo>
                  <a:pt x="654" y="260"/>
                </a:lnTo>
                <a:lnTo>
                  <a:pt x="654" y="260"/>
                </a:lnTo>
                <a:lnTo>
                  <a:pt x="649" y="260"/>
                </a:lnTo>
                <a:lnTo>
                  <a:pt x="649" y="260"/>
                </a:lnTo>
                <a:close/>
                <a:moveTo>
                  <a:pt x="146" y="263"/>
                </a:moveTo>
                <a:lnTo>
                  <a:pt x="146" y="263"/>
                </a:lnTo>
                <a:lnTo>
                  <a:pt x="151" y="271"/>
                </a:lnTo>
                <a:lnTo>
                  <a:pt x="151" y="271"/>
                </a:lnTo>
                <a:lnTo>
                  <a:pt x="155" y="268"/>
                </a:lnTo>
                <a:lnTo>
                  <a:pt x="157" y="262"/>
                </a:lnTo>
                <a:lnTo>
                  <a:pt x="157" y="262"/>
                </a:lnTo>
                <a:lnTo>
                  <a:pt x="151" y="262"/>
                </a:lnTo>
                <a:lnTo>
                  <a:pt x="146" y="263"/>
                </a:lnTo>
                <a:lnTo>
                  <a:pt x="146" y="263"/>
                </a:lnTo>
                <a:close/>
                <a:moveTo>
                  <a:pt x="334" y="266"/>
                </a:moveTo>
                <a:lnTo>
                  <a:pt x="334" y="266"/>
                </a:lnTo>
                <a:lnTo>
                  <a:pt x="334" y="262"/>
                </a:lnTo>
                <a:lnTo>
                  <a:pt x="334" y="262"/>
                </a:lnTo>
                <a:lnTo>
                  <a:pt x="328" y="262"/>
                </a:lnTo>
                <a:lnTo>
                  <a:pt x="323" y="262"/>
                </a:lnTo>
                <a:lnTo>
                  <a:pt x="323" y="262"/>
                </a:lnTo>
                <a:lnTo>
                  <a:pt x="326" y="265"/>
                </a:lnTo>
                <a:lnTo>
                  <a:pt x="334" y="266"/>
                </a:lnTo>
                <a:lnTo>
                  <a:pt x="334" y="266"/>
                </a:lnTo>
                <a:close/>
                <a:moveTo>
                  <a:pt x="343" y="263"/>
                </a:moveTo>
                <a:lnTo>
                  <a:pt x="343" y="263"/>
                </a:lnTo>
                <a:lnTo>
                  <a:pt x="346" y="265"/>
                </a:lnTo>
                <a:lnTo>
                  <a:pt x="346" y="266"/>
                </a:lnTo>
                <a:lnTo>
                  <a:pt x="349" y="266"/>
                </a:lnTo>
                <a:lnTo>
                  <a:pt x="349" y="266"/>
                </a:lnTo>
                <a:lnTo>
                  <a:pt x="348" y="263"/>
                </a:lnTo>
                <a:lnTo>
                  <a:pt x="346" y="262"/>
                </a:lnTo>
                <a:lnTo>
                  <a:pt x="345" y="262"/>
                </a:lnTo>
                <a:lnTo>
                  <a:pt x="343" y="263"/>
                </a:lnTo>
                <a:lnTo>
                  <a:pt x="343" y="263"/>
                </a:lnTo>
                <a:close/>
                <a:moveTo>
                  <a:pt x="517" y="262"/>
                </a:moveTo>
                <a:lnTo>
                  <a:pt x="517" y="262"/>
                </a:lnTo>
                <a:lnTo>
                  <a:pt x="517" y="262"/>
                </a:lnTo>
                <a:lnTo>
                  <a:pt x="514" y="262"/>
                </a:lnTo>
                <a:lnTo>
                  <a:pt x="511" y="262"/>
                </a:lnTo>
                <a:lnTo>
                  <a:pt x="511" y="262"/>
                </a:lnTo>
                <a:lnTo>
                  <a:pt x="511" y="263"/>
                </a:lnTo>
                <a:lnTo>
                  <a:pt x="511" y="263"/>
                </a:lnTo>
                <a:lnTo>
                  <a:pt x="512" y="265"/>
                </a:lnTo>
                <a:lnTo>
                  <a:pt x="515" y="265"/>
                </a:lnTo>
                <a:lnTo>
                  <a:pt x="517" y="263"/>
                </a:lnTo>
                <a:lnTo>
                  <a:pt x="517" y="262"/>
                </a:lnTo>
                <a:lnTo>
                  <a:pt x="517" y="262"/>
                </a:lnTo>
                <a:close/>
                <a:moveTo>
                  <a:pt x="128" y="270"/>
                </a:moveTo>
                <a:lnTo>
                  <a:pt x="128" y="270"/>
                </a:lnTo>
                <a:lnTo>
                  <a:pt x="126" y="265"/>
                </a:lnTo>
                <a:lnTo>
                  <a:pt x="126" y="263"/>
                </a:lnTo>
                <a:lnTo>
                  <a:pt x="125" y="262"/>
                </a:lnTo>
                <a:lnTo>
                  <a:pt x="125" y="262"/>
                </a:lnTo>
                <a:lnTo>
                  <a:pt x="125" y="266"/>
                </a:lnTo>
                <a:lnTo>
                  <a:pt x="128" y="270"/>
                </a:lnTo>
                <a:lnTo>
                  <a:pt x="128" y="270"/>
                </a:lnTo>
                <a:close/>
                <a:moveTo>
                  <a:pt x="386" y="263"/>
                </a:moveTo>
                <a:lnTo>
                  <a:pt x="386" y="263"/>
                </a:lnTo>
                <a:lnTo>
                  <a:pt x="386" y="263"/>
                </a:lnTo>
                <a:lnTo>
                  <a:pt x="387" y="265"/>
                </a:lnTo>
                <a:lnTo>
                  <a:pt x="389" y="265"/>
                </a:lnTo>
                <a:lnTo>
                  <a:pt x="389" y="265"/>
                </a:lnTo>
                <a:lnTo>
                  <a:pt x="389" y="263"/>
                </a:lnTo>
                <a:lnTo>
                  <a:pt x="387" y="262"/>
                </a:lnTo>
                <a:lnTo>
                  <a:pt x="386" y="263"/>
                </a:lnTo>
                <a:lnTo>
                  <a:pt x="386" y="263"/>
                </a:lnTo>
                <a:close/>
                <a:moveTo>
                  <a:pt x="662" y="268"/>
                </a:moveTo>
                <a:lnTo>
                  <a:pt x="662" y="268"/>
                </a:lnTo>
                <a:lnTo>
                  <a:pt x="662" y="266"/>
                </a:lnTo>
                <a:lnTo>
                  <a:pt x="662" y="265"/>
                </a:lnTo>
                <a:lnTo>
                  <a:pt x="660" y="262"/>
                </a:lnTo>
                <a:lnTo>
                  <a:pt x="660" y="263"/>
                </a:lnTo>
                <a:lnTo>
                  <a:pt x="660" y="263"/>
                </a:lnTo>
                <a:lnTo>
                  <a:pt x="660" y="265"/>
                </a:lnTo>
                <a:lnTo>
                  <a:pt x="660" y="266"/>
                </a:lnTo>
                <a:lnTo>
                  <a:pt x="662" y="268"/>
                </a:lnTo>
                <a:lnTo>
                  <a:pt x="662" y="268"/>
                </a:lnTo>
                <a:lnTo>
                  <a:pt x="662" y="268"/>
                </a:lnTo>
                <a:close/>
                <a:moveTo>
                  <a:pt x="143" y="277"/>
                </a:moveTo>
                <a:lnTo>
                  <a:pt x="143" y="277"/>
                </a:lnTo>
                <a:lnTo>
                  <a:pt x="145" y="273"/>
                </a:lnTo>
                <a:lnTo>
                  <a:pt x="143" y="270"/>
                </a:lnTo>
                <a:lnTo>
                  <a:pt x="140" y="265"/>
                </a:lnTo>
                <a:lnTo>
                  <a:pt x="137" y="263"/>
                </a:lnTo>
                <a:lnTo>
                  <a:pt x="137" y="263"/>
                </a:lnTo>
                <a:lnTo>
                  <a:pt x="140" y="271"/>
                </a:lnTo>
                <a:lnTo>
                  <a:pt x="143" y="277"/>
                </a:lnTo>
                <a:lnTo>
                  <a:pt x="143" y="277"/>
                </a:lnTo>
                <a:close/>
                <a:moveTo>
                  <a:pt x="76" y="297"/>
                </a:moveTo>
                <a:lnTo>
                  <a:pt x="76" y="297"/>
                </a:lnTo>
                <a:lnTo>
                  <a:pt x="78" y="289"/>
                </a:lnTo>
                <a:lnTo>
                  <a:pt x="78" y="280"/>
                </a:lnTo>
                <a:lnTo>
                  <a:pt x="78" y="280"/>
                </a:lnTo>
                <a:lnTo>
                  <a:pt x="78" y="280"/>
                </a:lnTo>
                <a:lnTo>
                  <a:pt x="76" y="282"/>
                </a:lnTo>
                <a:lnTo>
                  <a:pt x="76" y="282"/>
                </a:lnTo>
                <a:lnTo>
                  <a:pt x="75" y="282"/>
                </a:lnTo>
                <a:lnTo>
                  <a:pt x="75" y="282"/>
                </a:lnTo>
                <a:lnTo>
                  <a:pt x="78" y="273"/>
                </a:lnTo>
                <a:lnTo>
                  <a:pt x="78" y="268"/>
                </a:lnTo>
                <a:lnTo>
                  <a:pt x="75" y="263"/>
                </a:lnTo>
                <a:lnTo>
                  <a:pt x="75" y="263"/>
                </a:lnTo>
                <a:lnTo>
                  <a:pt x="73" y="273"/>
                </a:lnTo>
                <a:lnTo>
                  <a:pt x="72" y="282"/>
                </a:lnTo>
                <a:lnTo>
                  <a:pt x="72" y="289"/>
                </a:lnTo>
                <a:lnTo>
                  <a:pt x="73" y="294"/>
                </a:lnTo>
                <a:lnTo>
                  <a:pt x="76" y="297"/>
                </a:lnTo>
                <a:lnTo>
                  <a:pt x="76" y="297"/>
                </a:lnTo>
                <a:close/>
                <a:moveTo>
                  <a:pt x="215" y="273"/>
                </a:moveTo>
                <a:lnTo>
                  <a:pt x="215" y="273"/>
                </a:lnTo>
                <a:lnTo>
                  <a:pt x="219" y="270"/>
                </a:lnTo>
                <a:lnTo>
                  <a:pt x="224" y="266"/>
                </a:lnTo>
                <a:lnTo>
                  <a:pt x="224" y="266"/>
                </a:lnTo>
                <a:lnTo>
                  <a:pt x="218" y="265"/>
                </a:lnTo>
                <a:lnTo>
                  <a:pt x="216" y="265"/>
                </a:lnTo>
                <a:lnTo>
                  <a:pt x="213" y="266"/>
                </a:lnTo>
                <a:lnTo>
                  <a:pt x="213" y="266"/>
                </a:lnTo>
                <a:lnTo>
                  <a:pt x="215" y="273"/>
                </a:lnTo>
                <a:lnTo>
                  <a:pt x="215" y="273"/>
                </a:lnTo>
                <a:close/>
                <a:moveTo>
                  <a:pt x="171" y="271"/>
                </a:moveTo>
                <a:lnTo>
                  <a:pt x="171" y="271"/>
                </a:lnTo>
                <a:lnTo>
                  <a:pt x="172" y="271"/>
                </a:lnTo>
                <a:lnTo>
                  <a:pt x="174" y="270"/>
                </a:lnTo>
                <a:lnTo>
                  <a:pt x="174" y="266"/>
                </a:lnTo>
                <a:lnTo>
                  <a:pt x="174" y="266"/>
                </a:lnTo>
                <a:lnTo>
                  <a:pt x="172" y="266"/>
                </a:lnTo>
                <a:lnTo>
                  <a:pt x="171" y="268"/>
                </a:lnTo>
                <a:lnTo>
                  <a:pt x="171" y="270"/>
                </a:lnTo>
                <a:lnTo>
                  <a:pt x="171" y="271"/>
                </a:lnTo>
                <a:lnTo>
                  <a:pt x="171" y="271"/>
                </a:lnTo>
                <a:close/>
                <a:moveTo>
                  <a:pt x="264" y="266"/>
                </a:moveTo>
                <a:lnTo>
                  <a:pt x="264" y="266"/>
                </a:lnTo>
                <a:lnTo>
                  <a:pt x="267" y="274"/>
                </a:lnTo>
                <a:lnTo>
                  <a:pt x="268" y="277"/>
                </a:lnTo>
                <a:lnTo>
                  <a:pt x="273" y="279"/>
                </a:lnTo>
                <a:lnTo>
                  <a:pt x="273" y="279"/>
                </a:lnTo>
                <a:lnTo>
                  <a:pt x="273" y="274"/>
                </a:lnTo>
                <a:lnTo>
                  <a:pt x="270" y="270"/>
                </a:lnTo>
                <a:lnTo>
                  <a:pt x="267" y="268"/>
                </a:lnTo>
                <a:lnTo>
                  <a:pt x="264" y="266"/>
                </a:lnTo>
                <a:lnTo>
                  <a:pt x="264" y="266"/>
                </a:lnTo>
                <a:close/>
                <a:moveTo>
                  <a:pt x="572" y="268"/>
                </a:moveTo>
                <a:lnTo>
                  <a:pt x="572" y="268"/>
                </a:lnTo>
                <a:lnTo>
                  <a:pt x="573" y="270"/>
                </a:lnTo>
                <a:lnTo>
                  <a:pt x="573" y="270"/>
                </a:lnTo>
                <a:lnTo>
                  <a:pt x="573" y="270"/>
                </a:lnTo>
                <a:lnTo>
                  <a:pt x="572" y="270"/>
                </a:lnTo>
                <a:lnTo>
                  <a:pt x="572" y="270"/>
                </a:lnTo>
                <a:lnTo>
                  <a:pt x="570" y="276"/>
                </a:lnTo>
                <a:lnTo>
                  <a:pt x="572" y="280"/>
                </a:lnTo>
                <a:lnTo>
                  <a:pt x="572" y="280"/>
                </a:lnTo>
                <a:lnTo>
                  <a:pt x="578" y="280"/>
                </a:lnTo>
                <a:lnTo>
                  <a:pt x="578" y="280"/>
                </a:lnTo>
                <a:lnTo>
                  <a:pt x="579" y="276"/>
                </a:lnTo>
                <a:lnTo>
                  <a:pt x="578" y="271"/>
                </a:lnTo>
                <a:lnTo>
                  <a:pt x="575" y="268"/>
                </a:lnTo>
                <a:lnTo>
                  <a:pt x="572" y="268"/>
                </a:lnTo>
                <a:lnTo>
                  <a:pt x="572" y="268"/>
                </a:lnTo>
                <a:close/>
                <a:moveTo>
                  <a:pt x="280" y="270"/>
                </a:moveTo>
                <a:lnTo>
                  <a:pt x="280" y="270"/>
                </a:lnTo>
                <a:lnTo>
                  <a:pt x="282" y="274"/>
                </a:lnTo>
                <a:lnTo>
                  <a:pt x="284" y="276"/>
                </a:lnTo>
                <a:lnTo>
                  <a:pt x="284" y="276"/>
                </a:lnTo>
                <a:lnTo>
                  <a:pt x="285" y="276"/>
                </a:lnTo>
                <a:lnTo>
                  <a:pt x="287" y="274"/>
                </a:lnTo>
                <a:lnTo>
                  <a:pt x="288" y="268"/>
                </a:lnTo>
                <a:lnTo>
                  <a:pt x="288" y="268"/>
                </a:lnTo>
                <a:lnTo>
                  <a:pt x="287" y="268"/>
                </a:lnTo>
                <a:lnTo>
                  <a:pt x="285" y="268"/>
                </a:lnTo>
                <a:lnTo>
                  <a:pt x="284" y="270"/>
                </a:lnTo>
                <a:lnTo>
                  <a:pt x="280" y="270"/>
                </a:lnTo>
                <a:lnTo>
                  <a:pt x="280" y="270"/>
                </a:lnTo>
                <a:close/>
                <a:moveTo>
                  <a:pt x="499" y="270"/>
                </a:moveTo>
                <a:lnTo>
                  <a:pt x="499" y="270"/>
                </a:lnTo>
                <a:lnTo>
                  <a:pt x="502" y="273"/>
                </a:lnTo>
                <a:lnTo>
                  <a:pt x="508" y="276"/>
                </a:lnTo>
                <a:lnTo>
                  <a:pt x="508" y="276"/>
                </a:lnTo>
                <a:lnTo>
                  <a:pt x="506" y="268"/>
                </a:lnTo>
                <a:lnTo>
                  <a:pt x="506" y="268"/>
                </a:lnTo>
                <a:lnTo>
                  <a:pt x="502" y="268"/>
                </a:lnTo>
                <a:lnTo>
                  <a:pt x="499" y="270"/>
                </a:lnTo>
                <a:lnTo>
                  <a:pt x="499" y="270"/>
                </a:lnTo>
                <a:close/>
                <a:moveTo>
                  <a:pt x="552" y="282"/>
                </a:moveTo>
                <a:lnTo>
                  <a:pt x="552" y="282"/>
                </a:lnTo>
                <a:lnTo>
                  <a:pt x="552" y="280"/>
                </a:lnTo>
                <a:lnTo>
                  <a:pt x="552" y="276"/>
                </a:lnTo>
                <a:lnTo>
                  <a:pt x="552" y="268"/>
                </a:lnTo>
                <a:lnTo>
                  <a:pt x="552" y="268"/>
                </a:lnTo>
                <a:lnTo>
                  <a:pt x="546" y="268"/>
                </a:lnTo>
                <a:lnTo>
                  <a:pt x="546" y="268"/>
                </a:lnTo>
                <a:lnTo>
                  <a:pt x="547" y="276"/>
                </a:lnTo>
                <a:lnTo>
                  <a:pt x="549" y="279"/>
                </a:lnTo>
                <a:lnTo>
                  <a:pt x="552" y="282"/>
                </a:lnTo>
                <a:lnTo>
                  <a:pt x="552" y="282"/>
                </a:lnTo>
                <a:close/>
                <a:moveTo>
                  <a:pt x="611" y="276"/>
                </a:moveTo>
                <a:lnTo>
                  <a:pt x="611" y="276"/>
                </a:lnTo>
                <a:lnTo>
                  <a:pt x="611" y="274"/>
                </a:lnTo>
                <a:lnTo>
                  <a:pt x="611" y="271"/>
                </a:lnTo>
                <a:lnTo>
                  <a:pt x="611" y="270"/>
                </a:lnTo>
                <a:lnTo>
                  <a:pt x="611" y="268"/>
                </a:lnTo>
                <a:lnTo>
                  <a:pt x="611" y="268"/>
                </a:lnTo>
                <a:lnTo>
                  <a:pt x="608" y="268"/>
                </a:lnTo>
                <a:lnTo>
                  <a:pt x="608" y="268"/>
                </a:lnTo>
                <a:lnTo>
                  <a:pt x="608" y="273"/>
                </a:lnTo>
                <a:lnTo>
                  <a:pt x="608" y="276"/>
                </a:lnTo>
                <a:lnTo>
                  <a:pt x="611" y="276"/>
                </a:lnTo>
                <a:lnTo>
                  <a:pt x="611" y="276"/>
                </a:lnTo>
                <a:close/>
                <a:moveTo>
                  <a:pt x="104" y="279"/>
                </a:moveTo>
                <a:lnTo>
                  <a:pt x="104" y="279"/>
                </a:lnTo>
                <a:lnTo>
                  <a:pt x="108" y="276"/>
                </a:lnTo>
                <a:lnTo>
                  <a:pt x="110" y="271"/>
                </a:lnTo>
                <a:lnTo>
                  <a:pt x="110" y="271"/>
                </a:lnTo>
                <a:lnTo>
                  <a:pt x="108" y="268"/>
                </a:lnTo>
                <a:lnTo>
                  <a:pt x="108" y="268"/>
                </a:lnTo>
                <a:lnTo>
                  <a:pt x="104" y="279"/>
                </a:lnTo>
                <a:lnTo>
                  <a:pt x="104" y="279"/>
                </a:lnTo>
                <a:close/>
                <a:moveTo>
                  <a:pt x="540" y="274"/>
                </a:moveTo>
                <a:lnTo>
                  <a:pt x="540" y="274"/>
                </a:lnTo>
                <a:lnTo>
                  <a:pt x="541" y="271"/>
                </a:lnTo>
                <a:lnTo>
                  <a:pt x="540" y="270"/>
                </a:lnTo>
                <a:lnTo>
                  <a:pt x="538" y="268"/>
                </a:lnTo>
                <a:lnTo>
                  <a:pt x="538" y="268"/>
                </a:lnTo>
                <a:lnTo>
                  <a:pt x="538" y="271"/>
                </a:lnTo>
                <a:lnTo>
                  <a:pt x="540" y="274"/>
                </a:lnTo>
                <a:lnTo>
                  <a:pt x="540" y="274"/>
                </a:lnTo>
                <a:close/>
                <a:moveTo>
                  <a:pt x="712" y="274"/>
                </a:moveTo>
                <a:lnTo>
                  <a:pt x="712" y="274"/>
                </a:lnTo>
                <a:lnTo>
                  <a:pt x="712" y="271"/>
                </a:lnTo>
                <a:lnTo>
                  <a:pt x="709" y="270"/>
                </a:lnTo>
                <a:lnTo>
                  <a:pt x="709" y="270"/>
                </a:lnTo>
                <a:lnTo>
                  <a:pt x="710" y="273"/>
                </a:lnTo>
                <a:lnTo>
                  <a:pt x="710" y="274"/>
                </a:lnTo>
                <a:lnTo>
                  <a:pt x="712" y="274"/>
                </a:lnTo>
                <a:lnTo>
                  <a:pt x="712" y="274"/>
                </a:lnTo>
                <a:close/>
                <a:moveTo>
                  <a:pt x="58" y="289"/>
                </a:moveTo>
                <a:lnTo>
                  <a:pt x="58" y="289"/>
                </a:lnTo>
                <a:lnTo>
                  <a:pt x="58" y="286"/>
                </a:lnTo>
                <a:lnTo>
                  <a:pt x="58" y="283"/>
                </a:lnTo>
                <a:lnTo>
                  <a:pt x="61" y="279"/>
                </a:lnTo>
                <a:lnTo>
                  <a:pt x="61" y="279"/>
                </a:lnTo>
                <a:lnTo>
                  <a:pt x="58" y="273"/>
                </a:lnTo>
                <a:lnTo>
                  <a:pt x="55" y="271"/>
                </a:lnTo>
                <a:lnTo>
                  <a:pt x="52" y="270"/>
                </a:lnTo>
                <a:lnTo>
                  <a:pt x="52" y="270"/>
                </a:lnTo>
                <a:lnTo>
                  <a:pt x="50" y="276"/>
                </a:lnTo>
                <a:lnTo>
                  <a:pt x="50" y="280"/>
                </a:lnTo>
                <a:lnTo>
                  <a:pt x="53" y="286"/>
                </a:lnTo>
                <a:lnTo>
                  <a:pt x="58" y="289"/>
                </a:lnTo>
                <a:lnTo>
                  <a:pt x="58" y="289"/>
                </a:lnTo>
                <a:close/>
                <a:moveTo>
                  <a:pt x="390" y="273"/>
                </a:moveTo>
                <a:lnTo>
                  <a:pt x="390" y="273"/>
                </a:lnTo>
                <a:lnTo>
                  <a:pt x="392" y="273"/>
                </a:lnTo>
                <a:lnTo>
                  <a:pt x="395" y="273"/>
                </a:lnTo>
                <a:lnTo>
                  <a:pt x="395" y="273"/>
                </a:lnTo>
                <a:lnTo>
                  <a:pt x="395" y="271"/>
                </a:lnTo>
                <a:lnTo>
                  <a:pt x="395" y="271"/>
                </a:lnTo>
                <a:lnTo>
                  <a:pt x="392" y="271"/>
                </a:lnTo>
                <a:lnTo>
                  <a:pt x="390" y="271"/>
                </a:lnTo>
                <a:lnTo>
                  <a:pt x="390" y="273"/>
                </a:lnTo>
                <a:lnTo>
                  <a:pt x="390" y="273"/>
                </a:lnTo>
                <a:close/>
                <a:moveTo>
                  <a:pt x="409" y="276"/>
                </a:moveTo>
                <a:lnTo>
                  <a:pt x="409" y="276"/>
                </a:lnTo>
                <a:lnTo>
                  <a:pt x="409" y="273"/>
                </a:lnTo>
                <a:lnTo>
                  <a:pt x="409" y="271"/>
                </a:lnTo>
                <a:lnTo>
                  <a:pt x="407" y="270"/>
                </a:lnTo>
                <a:lnTo>
                  <a:pt x="407" y="270"/>
                </a:lnTo>
                <a:lnTo>
                  <a:pt x="407" y="274"/>
                </a:lnTo>
                <a:lnTo>
                  <a:pt x="407" y="276"/>
                </a:lnTo>
                <a:lnTo>
                  <a:pt x="409" y="276"/>
                </a:lnTo>
                <a:lnTo>
                  <a:pt x="409" y="276"/>
                </a:lnTo>
                <a:close/>
                <a:moveTo>
                  <a:pt x="441" y="271"/>
                </a:moveTo>
                <a:lnTo>
                  <a:pt x="441" y="271"/>
                </a:lnTo>
                <a:lnTo>
                  <a:pt x="442" y="273"/>
                </a:lnTo>
                <a:lnTo>
                  <a:pt x="442" y="273"/>
                </a:lnTo>
                <a:lnTo>
                  <a:pt x="442" y="274"/>
                </a:lnTo>
                <a:lnTo>
                  <a:pt x="444" y="274"/>
                </a:lnTo>
                <a:lnTo>
                  <a:pt x="444" y="274"/>
                </a:lnTo>
                <a:lnTo>
                  <a:pt x="444" y="271"/>
                </a:lnTo>
                <a:lnTo>
                  <a:pt x="444" y="271"/>
                </a:lnTo>
                <a:lnTo>
                  <a:pt x="442" y="270"/>
                </a:lnTo>
                <a:lnTo>
                  <a:pt x="441" y="271"/>
                </a:lnTo>
                <a:lnTo>
                  <a:pt x="441" y="271"/>
                </a:lnTo>
                <a:lnTo>
                  <a:pt x="441" y="271"/>
                </a:lnTo>
                <a:close/>
                <a:moveTo>
                  <a:pt x="495" y="286"/>
                </a:moveTo>
                <a:lnTo>
                  <a:pt x="495" y="286"/>
                </a:lnTo>
                <a:lnTo>
                  <a:pt x="495" y="283"/>
                </a:lnTo>
                <a:lnTo>
                  <a:pt x="499" y="280"/>
                </a:lnTo>
                <a:lnTo>
                  <a:pt x="500" y="279"/>
                </a:lnTo>
                <a:lnTo>
                  <a:pt x="502" y="276"/>
                </a:lnTo>
                <a:lnTo>
                  <a:pt x="502" y="276"/>
                </a:lnTo>
                <a:lnTo>
                  <a:pt x="499" y="274"/>
                </a:lnTo>
                <a:lnTo>
                  <a:pt x="494" y="271"/>
                </a:lnTo>
                <a:lnTo>
                  <a:pt x="488" y="270"/>
                </a:lnTo>
                <a:lnTo>
                  <a:pt x="485" y="270"/>
                </a:lnTo>
                <a:lnTo>
                  <a:pt x="483" y="271"/>
                </a:lnTo>
                <a:lnTo>
                  <a:pt x="483" y="271"/>
                </a:lnTo>
                <a:lnTo>
                  <a:pt x="489" y="279"/>
                </a:lnTo>
                <a:lnTo>
                  <a:pt x="495" y="286"/>
                </a:lnTo>
                <a:lnTo>
                  <a:pt x="495" y="286"/>
                </a:lnTo>
                <a:close/>
                <a:moveTo>
                  <a:pt x="162" y="271"/>
                </a:moveTo>
                <a:lnTo>
                  <a:pt x="162" y="271"/>
                </a:lnTo>
                <a:lnTo>
                  <a:pt x="162" y="274"/>
                </a:lnTo>
                <a:lnTo>
                  <a:pt x="160" y="277"/>
                </a:lnTo>
                <a:lnTo>
                  <a:pt x="160" y="277"/>
                </a:lnTo>
                <a:lnTo>
                  <a:pt x="162" y="276"/>
                </a:lnTo>
                <a:lnTo>
                  <a:pt x="163" y="274"/>
                </a:lnTo>
                <a:lnTo>
                  <a:pt x="166" y="271"/>
                </a:lnTo>
                <a:lnTo>
                  <a:pt x="166" y="271"/>
                </a:lnTo>
                <a:lnTo>
                  <a:pt x="163" y="271"/>
                </a:lnTo>
                <a:lnTo>
                  <a:pt x="162" y="271"/>
                </a:lnTo>
                <a:lnTo>
                  <a:pt x="162" y="271"/>
                </a:lnTo>
                <a:close/>
                <a:moveTo>
                  <a:pt x="242" y="271"/>
                </a:moveTo>
                <a:lnTo>
                  <a:pt x="242" y="271"/>
                </a:lnTo>
                <a:lnTo>
                  <a:pt x="244" y="277"/>
                </a:lnTo>
                <a:lnTo>
                  <a:pt x="244" y="283"/>
                </a:lnTo>
                <a:lnTo>
                  <a:pt x="244" y="283"/>
                </a:lnTo>
                <a:lnTo>
                  <a:pt x="247" y="280"/>
                </a:lnTo>
                <a:lnTo>
                  <a:pt x="247" y="277"/>
                </a:lnTo>
                <a:lnTo>
                  <a:pt x="248" y="271"/>
                </a:lnTo>
                <a:lnTo>
                  <a:pt x="248" y="271"/>
                </a:lnTo>
                <a:lnTo>
                  <a:pt x="245" y="271"/>
                </a:lnTo>
                <a:lnTo>
                  <a:pt x="242" y="271"/>
                </a:lnTo>
                <a:lnTo>
                  <a:pt x="242" y="271"/>
                </a:lnTo>
                <a:close/>
                <a:moveTo>
                  <a:pt x="252" y="282"/>
                </a:moveTo>
                <a:lnTo>
                  <a:pt x="252" y="282"/>
                </a:lnTo>
                <a:lnTo>
                  <a:pt x="253" y="282"/>
                </a:lnTo>
                <a:lnTo>
                  <a:pt x="256" y="282"/>
                </a:lnTo>
                <a:lnTo>
                  <a:pt x="258" y="280"/>
                </a:lnTo>
                <a:lnTo>
                  <a:pt x="261" y="280"/>
                </a:lnTo>
                <a:lnTo>
                  <a:pt x="261" y="280"/>
                </a:lnTo>
                <a:lnTo>
                  <a:pt x="259" y="274"/>
                </a:lnTo>
                <a:lnTo>
                  <a:pt x="258" y="273"/>
                </a:lnTo>
                <a:lnTo>
                  <a:pt x="255" y="271"/>
                </a:lnTo>
                <a:lnTo>
                  <a:pt x="255" y="271"/>
                </a:lnTo>
                <a:lnTo>
                  <a:pt x="252" y="282"/>
                </a:lnTo>
                <a:lnTo>
                  <a:pt x="252" y="282"/>
                </a:lnTo>
                <a:close/>
                <a:moveTo>
                  <a:pt x="296" y="274"/>
                </a:moveTo>
                <a:lnTo>
                  <a:pt x="296" y="274"/>
                </a:lnTo>
                <a:lnTo>
                  <a:pt x="299" y="274"/>
                </a:lnTo>
                <a:lnTo>
                  <a:pt x="302" y="273"/>
                </a:lnTo>
                <a:lnTo>
                  <a:pt x="302" y="273"/>
                </a:lnTo>
                <a:lnTo>
                  <a:pt x="300" y="271"/>
                </a:lnTo>
                <a:lnTo>
                  <a:pt x="299" y="271"/>
                </a:lnTo>
                <a:lnTo>
                  <a:pt x="299" y="271"/>
                </a:lnTo>
                <a:lnTo>
                  <a:pt x="296" y="274"/>
                </a:lnTo>
                <a:lnTo>
                  <a:pt x="296" y="274"/>
                </a:lnTo>
                <a:close/>
                <a:moveTo>
                  <a:pt x="415" y="276"/>
                </a:moveTo>
                <a:lnTo>
                  <a:pt x="415" y="276"/>
                </a:lnTo>
                <a:lnTo>
                  <a:pt x="416" y="277"/>
                </a:lnTo>
                <a:lnTo>
                  <a:pt x="419" y="277"/>
                </a:lnTo>
                <a:lnTo>
                  <a:pt x="419" y="277"/>
                </a:lnTo>
                <a:lnTo>
                  <a:pt x="419" y="273"/>
                </a:lnTo>
                <a:lnTo>
                  <a:pt x="418" y="271"/>
                </a:lnTo>
                <a:lnTo>
                  <a:pt x="416" y="271"/>
                </a:lnTo>
                <a:lnTo>
                  <a:pt x="416" y="271"/>
                </a:lnTo>
                <a:lnTo>
                  <a:pt x="415" y="273"/>
                </a:lnTo>
                <a:lnTo>
                  <a:pt x="415" y="276"/>
                </a:lnTo>
                <a:lnTo>
                  <a:pt x="415" y="276"/>
                </a:lnTo>
                <a:close/>
                <a:moveTo>
                  <a:pt x="483" y="291"/>
                </a:moveTo>
                <a:lnTo>
                  <a:pt x="483" y="291"/>
                </a:lnTo>
                <a:lnTo>
                  <a:pt x="488" y="291"/>
                </a:lnTo>
                <a:lnTo>
                  <a:pt x="491" y="289"/>
                </a:lnTo>
                <a:lnTo>
                  <a:pt x="491" y="289"/>
                </a:lnTo>
                <a:lnTo>
                  <a:pt x="483" y="279"/>
                </a:lnTo>
                <a:lnTo>
                  <a:pt x="479" y="274"/>
                </a:lnTo>
                <a:lnTo>
                  <a:pt x="473" y="271"/>
                </a:lnTo>
                <a:lnTo>
                  <a:pt x="473" y="271"/>
                </a:lnTo>
                <a:lnTo>
                  <a:pt x="477" y="282"/>
                </a:lnTo>
                <a:lnTo>
                  <a:pt x="483" y="291"/>
                </a:lnTo>
                <a:lnTo>
                  <a:pt x="483" y="291"/>
                </a:lnTo>
                <a:close/>
                <a:moveTo>
                  <a:pt x="643" y="276"/>
                </a:moveTo>
                <a:lnTo>
                  <a:pt x="643" y="276"/>
                </a:lnTo>
                <a:lnTo>
                  <a:pt x="643" y="273"/>
                </a:lnTo>
                <a:lnTo>
                  <a:pt x="643" y="271"/>
                </a:lnTo>
                <a:lnTo>
                  <a:pt x="642" y="271"/>
                </a:lnTo>
                <a:lnTo>
                  <a:pt x="642" y="271"/>
                </a:lnTo>
                <a:lnTo>
                  <a:pt x="642" y="274"/>
                </a:lnTo>
                <a:lnTo>
                  <a:pt x="642" y="274"/>
                </a:lnTo>
                <a:lnTo>
                  <a:pt x="643" y="276"/>
                </a:lnTo>
                <a:lnTo>
                  <a:pt x="643" y="276"/>
                </a:lnTo>
                <a:close/>
                <a:moveTo>
                  <a:pt x="675" y="295"/>
                </a:moveTo>
                <a:lnTo>
                  <a:pt x="675" y="295"/>
                </a:lnTo>
                <a:lnTo>
                  <a:pt x="674" y="283"/>
                </a:lnTo>
                <a:lnTo>
                  <a:pt x="672" y="277"/>
                </a:lnTo>
                <a:lnTo>
                  <a:pt x="669" y="271"/>
                </a:lnTo>
                <a:lnTo>
                  <a:pt x="669" y="271"/>
                </a:lnTo>
                <a:lnTo>
                  <a:pt x="669" y="277"/>
                </a:lnTo>
                <a:lnTo>
                  <a:pt x="671" y="283"/>
                </a:lnTo>
                <a:lnTo>
                  <a:pt x="675" y="295"/>
                </a:lnTo>
                <a:lnTo>
                  <a:pt x="675" y="295"/>
                </a:lnTo>
                <a:close/>
                <a:moveTo>
                  <a:pt x="136" y="280"/>
                </a:moveTo>
                <a:lnTo>
                  <a:pt x="136" y="280"/>
                </a:lnTo>
                <a:lnTo>
                  <a:pt x="137" y="279"/>
                </a:lnTo>
                <a:lnTo>
                  <a:pt x="137" y="276"/>
                </a:lnTo>
                <a:lnTo>
                  <a:pt x="134" y="271"/>
                </a:lnTo>
                <a:lnTo>
                  <a:pt x="134" y="271"/>
                </a:lnTo>
                <a:lnTo>
                  <a:pt x="136" y="276"/>
                </a:lnTo>
                <a:lnTo>
                  <a:pt x="136" y="277"/>
                </a:lnTo>
                <a:lnTo>
                  <a:pt x="136" y="280"/>
                </a:lnTo>
                <a:lnTo>
                  <a:pt x="136" y="280"/>
                </a:lnTo>
                <a:close/>
                <a:moveTo>
                  <a:pt x="337" y="274"/>
                </a:moveTo>
                <a:lnTo>
                  <a:pt x="337" y="274"/>
                </a:lnTo>
                <a:lnTo>
                  <a:pt x="341" y="276"/>
                </a:lnTo>
                <a:lnTo>
                  <a:pt x="345" y="274"/>
                </a:lnTo>
                <a:lnTo>
                  <a:pt x="345" y="274"/>
                </a:lnTo>
                <a:lnTo>
                  <a:pt x="345" y="273"/>
                </a:lnTo>
                <a:lnTo>
                  <a:pt x="343" y="273"/>
                </a:lnTo>
                <a:lnTo>
                  <a:pt x="337" y="271"/>
                </a:lnTo>
                <a:lnTo>
                  <a:pt x="337" y="271"/>
                </a:lnTo>
                <a:lnTo>
                  <a:pt x="337" y="274"/>
                </a:lnTo>
                <a:lnTo>
                  <a:pt x="337" y="274"/>
                </a:lnTo>
                <a:close/>
                <a:moveTo>
                  <a:pt x="439" y="279"/>
                </a:moveTo>
                <a:lnTo>
                  <a:pt x="439" y="279"/>
                </a:lnTo>
                <a:lnTo>
                  <a:pt x="438" y="274"/>
                </a:lnTo>
                <a:lnTo>
                  <a:pt x="434" y="271"/>
                </a:lnTo>
                <a:lnTo>
                  <a:pt x="434" y="271"/>
                </a:lnTo>
                <a:lnTo>
                  <a:pt x="434" y="274"/>
                </a:lnTo>
                <a:lnTo>
                  <a:pt x="434" y="277"/>
                </a:lnTo>
                <a:lnTo>
                  <a:pt x="436" y="279"/>
                </a:lnTo>
                <a:lnTo>
                  <a:pt x="439" y="279"/>
                </a:lnTo>
                <a:lnTo>
                  <a:pt x="439" y="279"/>
                </a:lnTo>
                <a:close/>
                <a:moveTo>
                  <a:pt x="566" y="280"/>
                </a:moveTo>
                <a:lnTo>
                  <a:pt x="566" y="280"/>
                </a:lnTo>
                <a:lnTo>
                  <a:pt x="566" y="276"/>
                </a:lnTo>
                <a:lnTo>
                  <a:pt x="564" y="271"/>
                </a:lnTo>
                <a:lnTo>
                  <a:pt x="564" y="271"/>
                </a:lnTo>
                <a:lnTo>
                  <a:pt x="563" y="274"/>
                </a:lnTo>
                <a:lnTo>
                  <a:pt x="564" y="276"/>
                </a:lnTo>
                <a:lnTo>
                  <a:pt x="566" y="280"/>
                </a:lnTo>
                <a:lnTo>
                  <a:pt x="566" y="280"/>
                </a:lnTo>
                <a:close/>
                <a:moveTo>
                  <a:pt x="616" y="276"/>
                </a:moveTo>
                <a:lnTo>
                  <a:pt x="616" y="276"/>
                </a:lnTo>
                <a:lnTo>
                  <a:pt x="620" y="276"/>
                </a:lnTo>
                <a:lnTo>
                  <a:pt x="620" y="276"/>
                </a:lnTo>
                <a:lnTo>
                  <a:pt x="619" y="273"/>
                </a:lnTo>
                <a:lnTo>
                  <a:pt x="616" y="271"/>
                </a:lnTo>
                <a:lnTo>
                  <a:pt x="616" y="271"/>
                </a:lnTo>
                <a:lnTo>
                  <a:pt x="616" y="273"/>
                </a:lnTo>
                <a:lnTo>
                  <a:pt x="616" y="276"/>
                </a:lnTo>
                <a:lnTo>
                  <a:pt x="616" y="276"/>
                </a:lnTo>
                <a:close/>
                <a:moveTo>
                  <a:pt x="326" y="276"/>
                </a:moveTo>
                <a:lnTo>
                  <a:pt x="326" y="276"/>
                </a:lnTo>
                <a:lnTo>
                  <a:pt x="329" y="276"/>
                </a:lnTo>
                <a:lnTo>
                  <a:pt x="329" y="276"/>
                </a:lnTo>
                <a:lnTo>
                  <a:pt x="329" y="273"/>
                </a:lnTo>
                <a:lnTo>
                  <a:pt x="326" y="273"/>
                </a:lnTo>
                <a:lnTo>
                  <a:pt x="326" y="273"/>
                </a:lnTo>
                <a:lnTo>
                  <a:pt x="326" y="276"/>
                </a:lnTo>
                <a:lnTo>
                  <a:pt x="326" y="276"/>
                </a:lnTo>
                <a:close/>
                <a:moveTo>
                  <a:pt x="445" y="276"/>
                </a:moveTo>
                <a:lnTo>
                  <a:pt x="445" y="276"/>
                </a:lnTo>
                <a:lnTo>
                  <a:pt x="447" y="282"/>
                </a:lnTo>
                <a:lnTo>
                  <a:pt x="451" y="285"/>
                </a:lnTo>
                <a:lnTo>
                  <a:pt x="451" y="285"/>
                </a:lnTo>
                <a:lnTo>
                  <a:pt x="456" y="279"/>
                </a:lnTo>
                <a:lnTo>
                  <a:pt x="456" y="276"/>
                </a:lnTo>
                <a:lnTo>
                  <a:pt x="456" y="273"/>
                </a:lnTo>
                <a:lnTo>
                  <a:pt x="456" y="273"/>
                </a:lnTo>
                <a:lnTo>
                  <a:pt x="454" y="276"/>
                </a:lnTo>
                <a:lnTo>
                  <a:pt x="451" y="276"/>
                </a:lnTo>
                <a:lnTo>
                  <a:pt x="445" y="276"/>
                </a:lnTo>
                <a:lnTo>
                  <a:pt x="445" y="276"/>
                </a:lnTo>
                <a:close/>
                <a:moveTo>
                  <a:pt x="584" y="279"/>
                </a:moveTo>
                <a:lnTo>
                  <a:pt x="584" y="279"/>
                </a:lnTo>
                <a:lnTo>
                  <a:pt x="585" y="274"/>
                </a:lnTo>
                <a:lnTo>
                  <a:pt x="585" y="273"/>
                </a:lnTo>
                <a:lnTo>
                  <a:pt x="584" y="273"/>
                </a:lnTo>
                <a:lnTo>
                  <a:pt x="584" y="273"/>
                </a:lnTo>
                <a:lnTo>
                  <a:pt x="584" y="274"/>
                </a:lnTo>
                <a:lnTo>
                  <a:pt x="582" y="276"/>
                </a:lnTo>
                <a:lnTo>
                  <a:pt x="582" y="277"/>
                </a:lnTo>
                <a:lnTo>
                  <a:pt x="584" y="279"/>
                </a:lnTo>
                <a:lnTo>
                  <a:pt x="584" y="279"/>
                </a:lnTo>
                <a:close/>
                <a:moveTo>
                  <a:pt x="428" y="277"/>
                </a:moveTo>
                <a:lnTo>
                  <a:pt x="428" y="277"/>
                </a:lnTo>
                <a:lnTo>
                  <a:pt x="428" y="274"/>
                </a:lnTo>
                <a:lnTo>
                  <a:pt x="427" y="273"/>
                </a:lnTo>
                <a:lnTo>
                  <a:pt x="427" y="273"/>
                </a:lnTo>
                <a:lnTo>
                  <a:pt x="427" y="276"/>
                </a:lnTo>
                <a:lnTo>
                  <a:pt x="427" y="277"/>
                </a:lnTo>
                <a:lnTo>
                  <a:pt x="428" y="277"/>
                </a:lnTo>
                <a:lnTo>
                  <a:pt x="428" y="277"/>
                </a:lnTo>
                <a:close/>
                <a:moveTo>
                  <a:pt x="17" y="292"/>
                </a:moveTo>
                <a:lnTo>
                  <a:pt x="17" y="292"/>
                </a:lnTo>
                <a:lnTo>
                  <a:pt x="18" y="292"/>
                </a:lnTo>
                <a:lnTo>
                  <a:pt x="18" y="292"/>
                </a:lnTo>
                <a:lnTo>
                  <a:pt x="20" y="294"/>
                </a:lnTo>
                <a:lnTo>
                  <a:pt x="20" y="294"/>
                </a:lnTo>
                <a:lnTo>
                  <a:pt x="20" y="283"/>
                </a:lnTo>
                <a:lnTo>
                  <a:pt x="20" y="277"/>
                </a:lnTo>
                <a:lnTo>
                  <a:pt x="18" y="274"/>
                </a:lnTo>
                <a:lnTo>
                  <a:pt x="18" y="274"/>
                </a:lnTo>
                <a:lnTo>
                  <a:pt x="17" y="282"/>
                </a:lnTo>
                <a:lnTo>
                  <a:pt x="17" y="292"/>
                </a:lnTo>
                <a:lnTo>
                  <a:pt x="17" y="292"/>
                </a:lnTo>
                <a:close/>
                <a:moveTo>
                  <a:pt x="157" y="280"/>
                </a:moveTo>
                <a:lnTo>
                  <a:pt x="157" y="280"/>
                </a:lnTo>
                <a:lnTo>
                  <a:pt x="157" y="277"/>
                </a:lnTo>
                <a:lnTo>
                  <a:pt x="157" y="276"/>
                </a:lnTo>
                <a:lnTo>
                  <a:pt x="155" y="274"/>
                </a:lnTo>
                <a:lnTo>
                  <a:pt x="155" y="274"/>
                </a:lnTo>
                <a:lnTo>
                  <a:pt x="154" y="276"/>
                </a:lnTo>
                <a:lnTo>
                  <a:pt x="155" y="277"/>
                </a:lnTo>
                <a:lnTo>
                  <a:pt x="157" y="280"/>
                </a:lnTo>
                <a:lnTo>
                  <a:pt x="157" y="280"/>
                </a:lnTo>
                <a:close/>
                <a:moveTo>
                  <a:pt x="363" y="276"/>
                </a:moveTo>
                <a:lnTo>
                  <a:pt x="363" y="276"/>
                </a:lnTo>
                <a:lnTo>
                  <a:pt x="364" y="276"/>
                </a:lnTo>
                <a:lnTo>
                  <a:pt x="364" y="276"/>
                </a:lnTo>
                <a:lnTo>
                  <a:pt x="364" y="276"/>
                </a:lnTo>
                <a:lnTo>
                  <a:pt x="364" y="274"/>
                </a:lnTo>
                <a:lnTo>
                  <a:pt x="364" y="274"/>
                </a:lnTo>
                <a:lnTo>
                  <a:pt x="363" y="274"/>
                </a:lnTo>
                <a:lnTo>
                  <a:pt x="363" y="276"/>
                </a:lnTo>
                <a:lnTo>
                  <a:pt x="363" y="276"/>
                </a:lnTo>
                <a:lnTo>
                  <a:pt x="363" y="276"/>
                </a:lnTo>
                <a:lnTo>
                  <a:pt x="363" y="276"/>
                </a:lnTo>
                <a:lnTo>
                  <a:pt x="363" y="276"/>
                </a:lnTo>
                <a:close/>
                <a:moveTo>
                  <a:pt x="633" y="276"/>
                </a:moveTo>
                <a:lnTo>
                  <a:pt x="633" y="276"/>
                </a:lnTo>
                <a:lnTo>
                  <a:pt x="636" y="279"/>
                </a:lnTo>
                <a:lnTo>
                  <a:pt x="640" y="280"/>
                </a:lnTo>
                <a:lnTo>
                  <a:pt x="640" y="280"/>
                </a:lnTo>
                <a:lnTo>
                  <a:pt x="639" y="276"/>
                </a:lnTo>
                <a:lnTo>
                  <a:pt x="637" y="276"/>
                </a:lnTo>
                <a:lnTo>
                  <a:pt x="636" y="274"/>
                </a:lnTo>
                <a:lnTo>
                  <a:pt x="636" y="274"/>
                </a:lnTo>
                <a:lnTo>
                  <a:pt x="636" y="276"/>
                </a:lnTo>
                <a:lnTo>
                  <a:pt x="634" y="276"/>
                </a:lnTo>
                <a:lnTo>
                  <a:pt x="633" y="276"/>
                </a:lnTo>
                <a:lnTo>
                  <a:pt x="633" y="276"/>
                </a:lnTo>
                <a:close/>
                <a:moveTo>
                  <a:pt x="701" y="297"/>
                </a:moveTo>
                <a:lnTo>
                  <a:pt x="701" y="297"/>
                </a:lnTo>
                <a:lnTo>
                  <a:pt x="701" y="291"/>
                </a:lnTo>
                <a:lnTo>
                  <a:pt x="703" y="285"/>
                </a:lnTo>
                <a:lnTo>
                  <a:pt x="703" y="279"/>
                </a:lnTo>
                <a:lnTo>
                  <a:pt x="701" y="276"/>
                </a:lnTo>
                <a:lnTo>
                  <a:pt x="700" y="274"/>
                </a:lnTo>
                <a:lnTo>
                  <a:pt x="700" y="274"/>
                </a:lnTo>
                <a:lnTo>
                  <a:pt x="698" y="286"/>
                </a:lnTo>
                <a:lnTo>
                  <a:pt x="698" y="292"/>
                </a:lnTo>
                <a:lnTo>
                  <a:pt x="701" y="297"/>
                </a:lnTo>
                <a:lnTo>
                  <a:pt x="701" y="297"/>
                </a:lnTo>
                <a:close/>
                <a:moveTo>
                  <a:pt x="370" y="279"/>
                </a:moveTo>
                <a:lnTo>
                  <a:pt x="370" y="279"/>
                </a:lnTo>
                <a:lnTo>
                  <a:pt x="373" y="277"/>
                </a:lnTo>
                <a:lnTo>
                  <a:pt x="373" y="277"/>
                </a:lnTo>
                <a:lnTo>
                  <a:pt x="372" y="276"/>
                </a:lnTo>
                <a:lnTo>
                  <a:pt x="370" y="276"/>
                </a:lnTo>
                <a:lnTo>
                  <a:pt x="370" y="276"/>
                </a:lnTo>
                <a:lnTo>
                  <a:pt x="370" y="279"/>
                </a:lnTo>
                <a:lnTo>
                  <a:pt x="370" y="279"/>
                </a:lnTo>
                <a:close/>
                <a:moveTo>
                  <a:pt x="515" y="280"/>
                </a:moveTo>
                <a:lnTo>
                  <a:pt x="515" y="280"/>
                </a:lnTo>
                <a:lnTo>
                  <a:pt x="515" y="279"/>
                </a:lnTo>
                <a:lnTo>
                  <a:pt x="517" y="276"/>
                </a:lnTo>
                <a:lnTo>
                  <a:pt x="517" y="276"/>
                </a:lnTo>
                <a:lnTo>
                  <a:pt x="515" y="276"/>
                </a:lnTo>
                <a:lnTo>
                  <a:pt x="514" y="277"/>
                </a:lnTo>
                <a:lnTo>
                  <a:pt x="515" y="280"/>
                </a:lnTo>
                <a:lnTo>
                  <a:pt x="515" y="280"/>
                </a:lnTo>
                <a:close/>
                <a:moveTo>
                  <a:pt x="290" y="282"/>
                </a:moveTo>
                <a:lnTo>
                  <a:pt x="290" y="282"/>
                </a:lnTo>
                <a:lnTo>
                  <a:pt x="303" y="279"/>
                </a:lnTo>
                <a:lnTo>
                  <a:pt x="303" y="279"/>
                </a:lnTo>
                <a:lnTo>
                  <a:pt x="303" y="277"/>
                </a:lnTo>
                <a:lnTo>
                  <a:pt x="302" y="276"/>
                </a:lnTo>
                <a:lnTo>
                  <a:pt x="302" y="276"/>
                </a:lnTo>
                <a:lnTo>
                  <a:pt x="299" y="279"/>
                </a:lnTo>
                <a:lnTo>
                  <a:pt x="296" y="279"/>
                </a:lnTo>
                <a:lnTo>
                  <a:pt x="291" y="279"/>
                </a:lnTo>
                <a:lnTo>
                  <a:pt x="290" y="282"/>
                </a:lnTo>
                <a:lnTo>
                  <a:pt x="290" y="282"/>
                </a:lnTo>
                <a:close/>
                <a:moveTo>
                  <a:pt x="341" y="279"/>
                </a:moveTo>
                <a:lnTo>
                  <a:pt x="341" y="279"/>
                </a:lnTo>
                <a:lnTo>
                  <a:pt x="345" y="282"/>
                </a:lnTo>
                <a:lnTo>
                  <a:pt x="348" y="285"/>
                </a:lnTo>
                <a:lnTo>
                  <a:pt x="354" y="291"/>
                </a:lnTo>
                <a:lnTo>
                  <a:pt x="354" y="291"/>
                </a:lnTo>
                <a:lnTo>
                  <a:pt x="358" y="288"/>
                </a:lnTo>
                <a:lnTo>
                  <a:pt x="358" y="288"/>
                </a:lnTo>
                <a:lnTo>
                  <a:pt x="355" y="283"/>
                </a:lnTo>
                <a:lnTo>
                  <a:pt x="351" y="279"/>
                </a:lnTo>
                <a:lnTo>
                  <a:pt x="346" y="277"/>
                </a:lnTo>
                <a:lnTo>
                  <a:pt x="345" y="277"/>
                </a:lnTo>
                <a:lnTo>
                  <a:pt x="341" y="279"/>
                </a:lnTo>
                <a:lnTo>
                  <a:pt x="341" y="279"/>
                </a:lnTo>
                <a:close/>
                <a:moveTo>
                  <a:pt x="165" y="289"/>
                </a:moveTo>
                <a:lnTo>
                  <a:pt x="165" y="289"/>
                </a:lnTo>
                <a:lnTo>
                  <a:pt x="166" y="288"/>
                </a:lnTo>
                <a:lnTo>
                  <a:pt x="168" y="285"/>
                </a:lnTo>
                <a:lnTo>
                  <a:pt x="171" y="279"/>
                </a:lnTo>
                <a:lnTo>
                  <a:pt x="171" y="279"/>
                </a:lnTo>
                <a:lnTo>
                  <a:pt x="169" y="279"/>
                </a:lnTo>
                <a:lnTo>
                  <a:pt x="168" y="277"/>
                </a:lnTo>
                <a:lnTo>
                  <a:pt x="168" y="277"/>
                </a:lnTo>
                <a:lnTo>
                  <a:pt x="166" y="283"/>
                </a:lnTo>
                <a:lnTo>
                  <a:pt x="165" y="289"/>
                </a:lnTo>
                <a:lnTo>
                  <a:pt x="165" y="289"/>
                </a:lnTo>
                <a:close/>
                <a:moveTo>
                  <a:pt x="363" y="279"/>
                </a:moveTo>
                <a:lnTo>
                  <a:pt x="363" y="279"/>
                </a:lnTo>
                <a:lnTo>
                  <a:pt x="363" y="280"/>
                </a:lnTo>
                <a:lnTo>
                  <a:pt x="364" y="283"/>
                </a:lnTo>
                <a:lnTo>
                  <a:pt x="364" y="283"/>
                </a:lnTo>
                <a:lnTo>
                  <a:pt x="366" y="282"/>
                </a:lnTo>
                <a:lnTo>
                  <a:pt x="366" y="282"/>
                </a:lnTo>
                <a:lnTo>
                  <a:pt x="364" y="279"/>
                </a:lnTo>
                <a:lnTo>
                  <a:pt x="364" y="279"/>
                </a:lnTo>
                <a:lnTo>
                  <a:pt x="363" y="279"/>
                </a:lnTo>
                <a:lnTo>
                  <a:pt x="363" y="279"/>
                </a:lnTo>
                <a:close/>
                <a:moveTo>
                  <a:pt x="532" y="285"/>
                </a:moveTo>
                <a:lnTo>
                  <a:pt x="532" y="285"/>
                </a:lnTo>
                <a:lnTo>
                  <a:pt x="535" y="285"/>
                </a:lnTo>
                <a:lnTo>
                  <a:pt x="537" y="283"/>
                </a:lnTo>
                <a:lnTo>
                  <a:pt x="537" y="283"/>
                </a:lnTo>
                <a:lnTo>
                  <a:pt x="535" y="280"/>
                </a:lnTo>
                <a:lnTo>
                  <a:pt x="535" y="279"/>
                </a:lnTo>
                <a:lnTo>
                  <a:pt x="534" y="279"/>
                </a:lnTo>
                <a:lnTo>
                  <a:pt x="534" y="279"/>
                </a:lnTo>
                <a:lnTo>
                  <a:pt x="532" y="282"/>
                </a:lnTo>
                <a:lnTo>
                  <a:pt x="532" y="285"/>
                </a:lnTo>
                <a:lnTo>
                  <a:pt x="532" y="285"/>
                </a:lnTo>
                <a:close/>
                <a:moveTo>
                  <a:pt x="32" y="288"/>
                </a:moveTo>
                <a:lnTo>
                  <a:pt x="32" y="288"/>
                </a:lnTo>
                <a:lnTo>
                  <a:pt x="33" y="283"/>
                </a:lnTo>
                <a:lnTo>
                  <a:pt x="33" y="280"/>
                </a:lnTo>
                <a:lnTo>
                  <a:pt x="32" y="279"/>
                </a:lnTo>
                <a:lnTo>
                  <a:pt x="32" y="279"/>
                </a:lnTo>
                <a:lnTo>
                  <a:pt x="32" y="282"/>
                </a:lnTo>
                <a:lnTo>
                  <a:pt x="32" y="285"/>
                </a:lnTo>
                <a:lnTo>
                  <a:pt x="32" y="286"/>
                </a:lnTo>
                <a:lnTo>
                  <a:pt x="32" y="288"/>
                </a:lnTo>
                <a:lnTo>
                  <a:pt x="32" y="288"/>
                </a:lnTo>
                <a:close/>
                <a:moveTo>
                  <a:pt x="399" y="283"/>
                </a:moveTo>
                <a:lnTo>
                  <a:pt x="399" y="283"/>
                </a:lnTo>
                <a:lnTo>
                  <a:pt x="402" y="283"/>
                </a:lnTo>
                <a:lnTo>
                  <a:pt x="402" y="283"/>
                </a:lnTo>
                <a:lnTo>
                  <a:pt x="401" y="280"/>
                </a:lnTo>
                <a:lnTo>
                  <a:pt x="399" y="279"/>
                </a:lnTo>
                <a:lnTo>
                  <a:pt x="399" y="279"/>
                </a:lnTo>
                <a:lnTo>
                  <a:pt x="399" y="283"/>
                </a:lnTo>
                <a:lnTo>
                  <a:pt x="399" y="283"/>
                </a:lnTo>
                <a:close/>
                <a:moveTo>
                  <a:pt x="620" y="282"/>
                </a:moveTo>
                <a:lnTo>
                  <a:pt x="620" y="282"/>
                </a:lnTo>
                <a:lnTo>
                  <a:pt x="620" y="279"/>
                </a:lnTo>
                <a:lnTo>
                  <a:pt x="620" y="279"/>
                </a:lnTo>
                <a:lnTo>
                  <a:pt x="617" y="279"/>
                </a:lnTo>
                <a:lnTo>
                  <a:pt x="617" y="279"/>
                </a:lnTo>
                <a:lnTo>
                  <a:pt x="619" y="282"/>
                </a:lnTo>
                <a:lnTo>
                  <a:pt x="620" y="282"/>
                </a:lnTo>
                <a:lnTo>
                  <a:pt x="620" y="282"/>
                </a:lnTo>
                <a:close/>
                <a:moveTo>
                  <a:pt x="317" y="282"/>
                </a:moveTo>
                <a:lnTo>
                  <a:pt x="317" y="282"/>
                </a:lnTo>
                <a:lnTo>
                  <a:pt x="319" y="283"/>
                </a:lnTo>
                <a:lnTo>
                  <a:pt x="322" y="285"/>
                </a:lnTo>
                <a:lnTo>
                  <a:pt x="322" y="285"/>
                </a:lnTo>
                <a:lnTo>
                  <a:pt x="322" y="282"/>
                </a:lnTo>
                <a:lnTo>
                  <a:pt x="323" y="280"/>
                </a:lnTo>
                <a:lnTo>
                  <a:pt x="323" y="280"/>
                </a:lnTo>
                <a:lnTo>
                  <a:pt x="319" y="280"/>
                </a:lnTo>
                <a:lnTo>
                  <a:pt x="319" y="280"/>
                </a:lnTo>
                <a:lnTo>
                  <a:pt x="317" y="282"/>
                </a:lnTo>
                <a:lnTo>
                  <a:pt x="317" y="282"/>
                </a:lnTo>
                <a:close/>
                <a:moveTo>
                  <a:pt x="460" y="288"/>
                </a:moveTo>
                <a:lnTo>
                  <a:pt x="460" y="288"/>
                </a:lnTo>
                <a:lnTo>
                  <a:pt x="468" y="289"/>
                </a:lnTo>
                <a:lnTo>
                  <a:pt x="468" y="289"/>
                </a:lnTo>
                <a:lnTo>
                  <a:pt x="468" y="286"/>
                </a:lnTo>
                <a:lnTo>
                  <a:pt x="466" y="285"/>
                </a:lnTo>
                <a:lnTo>
                  <a:pt x="462" y="280"/>
                </a:lnTo>
                <a:lnTo>
                  <a:pt x="462" y="280"/>
                </a:lnTo>
                <a:lnTo>
                  <a:pt x="460" y="283"/>
                </a:lnTo>
                <a:lnTo>
                  <a:pt x="460" y="288"/>
                </a:lnTo>
                <a:lnTo>
                  <a:pt x="460" y="288"/>
                </a:lnTo>
                <a:close/>
                <a:moveTo>
                  <a:pt x="107" y="298"/>
                </a:moveTo>
                <a:lnTo>
                  <a:pt x="107" y="298"/>
                </a:lnTo>
                <a:lnTo>
                  <a:pt x="107" y="294"/>
                </a:lnTo>
                <a:lnTo>
                  <a:pt x="108" y="292"/>
                </a:lnTo>
                <a:lnTo>
                  <a:pt x="110" y="292"/>
                </a:lnTo>
                <a:lnTo>
                  <a:pt x="110" y="292"/>
                </a:lnTo>
                <a:lnTo>
                  <a:pt x="110" y="285"/>
                </a:lnTo>
                <a:lnTo>
                  <a:pt x="110" y="282"/>
                </a:lnTo>
                <a:lnTo>
                  <a:pt x="110" y="280"/>
                </a:lnTo>
                <a:lnTo>
                  <a:pt x="110" y="280"/>
                </a:lnTo>
                <a:lnTo>
                  <a:pt x="105" y="289"/>
                </a:lnTo>
                <a:lnTo>
                  <a:pt x="104" y="294"/>
                </a:lnTo>
                <a:lnTo>
                  <a:pt x="107" y="298"/>
                </a:lnTo>
                <a:lnTo>
                  <a:pt x="107" y="298"/>
                </a:lnTo>
                <a:close/>
                <a:moveTo>
                  <a:pt x="213" y="286"/>
                </a:moveTo>
                <a:lnTo>
                  <a:pt x="213" y="286"/>
                </a:lnTo>
                <a:lnTo>
                  <a:pt x="215" y="286"/>
                </a:lnTo>
                <a:lnTo>
                  <a:pt x="216" y="283"/>
                </a:lnTo>
                <a:lnTo>
                  <a:pt x="216" y="282"/>
                </a:lnTo>
                <a:lnTo>
                  <a:pt x="215" y="280"/>
                </a:lnTo>
                <a:lnTo>
                  <a:pt x="215" y="280"/>
                </a:lnTo>
                <a:lnTo>
                  <a:pt x="213" y="285"/>
                </a:lnTo>
                <a:lnTo>
                  <a:pt x="213" y="286"/>
                </a:lnTo>
                <a:lnTo>
                  <a:pt x="213" y="286"/>
                </a:lnTo>
                <a:close/>
                <a:moveTo>
                  <a:pt x="419" y="286"/>
                </a:moveTo>
                <a:lnTo>
                  <a:pt x="419" y="286"/>
                </a:lnTo>
                <a:lnTo>
                  <a:pt x="419" y="283"/>
                </a:lnTo>
                <a:lnTo>
                  <a:pt x="419" y="282"/>
                </a:lnTo>
                <a:lnTo>
                  <a:pt x="419" y="282"/>
                </a:lnTo>
                <a:lnTo>
                  <a:pt x="416" y="282"/>
                </a:lnTo>
                <a:lnTo>
                  <a:pt x="416" y="282"/>
                </a:lnTo>
                <a:lnTo>
                  <a:pt x="416" y="283"/>
                </a:lnTo>
                <a:lnTo>
                  <a:pt x="416" y="285"/>
                </a:lnTo>
                <a:lnTo>
                  <a:pt x="418" y="286"/>
                </a:lnTo>
                <a:lnTo>
                  <a:pt x="419" y="286"/>
                </a:lnTo>
                <a:lnTo>
                  <a:pt x="419" y="286"/>
                </a:lnTo>
                <a:close/>
                <a:moveTo>
                  <a:pt x="790" y="318"/>
                </a:moveTo>
                <a:lnTo>
                  <a:pt x="790" y="318"/>
                </a:lnTo>
                <a:lnTo>
                  <a:pt x="790" y="308"/>
                </a:lnTo>
                <a:lnTo>
                  <a:pt x="790" y="298"/>
                </a:lnTo>
                <a:lnTo>
                  <a:pt x="788" y="291"/>
                </a:lnTo>
                <a:lnTo>
                  <a:pt x="787" y="282"/>
                </a:lnTo>
                <a:lnTo>
                  <a:pt x="787" y="282"/>
                </a:lnTo>
                <a:lnTo>
                  <a:pt x="784" y="282"/>
                </a:lnTo>
                <a:lnTo>
                  <a:pt x="784" y="282"/>
                </a:lnTo>
                <a:lnTo>
                  <a:pt x="784" y="291"/>
                </a:lnTo>
                <a:lnTo>
                  <a:pt x="785" y="300"/>
                </a:lnTo>
                <a:lnTo>
                  <a:pt x="790" y="318"/>
                </a:lnTo>
                <a:lnTo>
                  <a:pt x="790" y="318"/>
                </a:lnTo>
                <a:close/>
                <a:moveTo>
                  <a:pt x="575" y="285"/>
                </a:moveTo>
                <a:lnTo>
                  <a:pt x="575" y="285"/>
                </a:lnTo>
                <a:lnTo>
                  <a:pt x="576" y="283"/>
                </a:lnTo>
                <a:lnTo>
                  <a:pt x="578" y="282"/>
                </a:lnTo>
                <a:lnTo>
                  <a:pt x="578" y="282"/>
                </a:lnTo>
                <a:lnTo>
                  <a:pt x="575" y="283"/>
                </a:lnTo>
                <a:lnTo>
                  <a:pt x="575" y="285"/>
                </a:lnTo>
                <a:lnTo>
                  <a:pt x="575" y="285"/>
                </a:lnTo>
                <a:close/>
                <a:moveTo>
                  <a:pt x="771" y="294"/>
                </a:moveTo>
                <a:lnTo>
                  <a:pt x="771" y="294"/>
                </a:lnTo>
                <a:lnTo>
                  <a:pt x="773" y="294"/>
                </a:lnTo>
                <a:lnTo>
                  <a:pt x="776" y="294"/>
                </a:lnTo>
                <a:lnTo>
                  <a:pt x="776" y="294"/>
                </a:lnTo>
                <a:lnTo>
                  <a:pt x="774" y="288"/>
                </a:lnTo>
                <a:lnTo>
                  <a:pt x="771" y="282"/>
                </a:lnTo>
                <a:lnTo>
                  <a:pt x="771" y="282"/>
                </a:lnTo>
                <a:lnTo>
                  <a:pt x="771" y="288"/>
                </a:lnTo>
                <a:lnTo>
                  <a:pt x="771" y="291"/>
                </a:lnTo>
                <a:lnTo>
                  <a:pt x="771" y="294"/>
                </a:lnTo>
                <a:lnTo>
                  <a:pt x="771" y="294"/>
                </a:lnTo>
                <a:close/>
                <a:moveTo>
                  <a:pt x="203" y="285"/>
                </a:moveTo>
                <a:lnTo>
                  <a:pt x="203" y="285"/>
                </a:lnTo>
                <a:lnTo>
                  <a:pt x="206" y="285"/>
                </a:lnTo>
                <a:lnTo>
                  <a:pt x="206" y="283"/>
                </a:lnTo>
                <a:lnTo>
                  <a:pt x="206" y="283"/>
                </a:lnTo>
                <a:lnTo>
                  <a:pt x="204" y="283"/>
                </a:lnTo>
                <a:lnTo>
                  <a:pt x="203" y="285"/>
                </a:lnTo>
                <a:lnTo>
                  <a:pt x="203" y="285"/>
                </a:lnTo>
                <a:close/>
                <a:moveTo>
                  <a:pt x="293" y="285"/>
                </a:moveTo>
                <a:lnTo>
                  <a:pt x="293" y="285"/>
                </a:lnTo>
                <a:lnTo>
                  <a:pt x="299" y="291"/>
                </a:lnTo>
                <a:lnTo>
                  <a:pt x="305" y="297"/>
                </a:lnTo>
                <a:lnTo>
                  <a:pt x="305" y="297"/>
                </a:lnTo>
                <a:lnTo>
                  <a:pt x="305" y="291"/>
                </a:lnTo>
                <a:lnTo>
                  <a:pt x="303" y="288"/>
                </a:lnTo>
                <a:lnTo>
                  <a:pt x="305" y="285"/>
                </a:lnTo>
                <a:lnTo>
                  <a:pt x="305" y="285"/>
                </a:lnTo>
                <a:lnTo>
                  <a:pt x="302" y="283"/>
                </a:lnTo>
                <a:lnTo>
                  <a:pt x="299" y="283"/>
                </a:lnTo>
                <a:lnTo>
                  <a:pt x="296" y="285"/>
                </a:lnTo>
                <a:lnTo>
                  <a:pt x="293" y="285"/>
                </a:lnTo>
                <a:lnTo>
                  <a:pt x="293" y="285"/>
                </a:lnTo>
                <a:close/>
                <a:moveTo>
                  <a:pt x="590" y="295"/>
                </a:moveTo>
                <a:lnTo>
                  <a:pt x="590" y="295"/>
                </a:lnTo>
                <a:lnTo>
                  <a:pt x="592" y="295"/>
                </a:lnTo>
                <a:lnTo>
                  <a:pt x="595" y="294"/>
                </a:lnTo>
                <a:lnTo>
                  <a:pt x="595" y="294"/>
                </a:lnTo>
                <a:lnTo>
                  <a:pt x="593" y="288"/>
                </a:lnTo>
                <a:lnTo>
                  <a:pt x="592" y="285"/>
                </a:lnTo>
                <a:lnTo>
                  <a:pt x="590" y="283"/>
                </a:lnTo>
                <a:lnTo>
                  <a:pt x="590" y="283"/>
                </a:lnTo>
                <a:lnTo>
                  <a:pt x="588" y="289"/>
                </a:lnTo>
                <a:lnTo>
                  <a:pt x="590" y="295"/>
                </a:lnTo>
                <a:lnTo>
                  <a:pt x="590" y="295"/>
                </a:lnTo>
                <a:close/>
                <a:moveTo>
                  <a:pt x="709" y="294"/>
                </a:moveTo>
                <a:lnTo>
                  <a:pt x="709" y="294"/>
                </a:lnTo>
                <a:lnTo>
                  <a:pt x="712" y="292"/>
                </a:lnTo>
                <a:lnTo>
                  <a:pt x="712" y="289"/>
                </a:lnTo>
                <a:lnTo>
                  <a:pt x="712" y="285"/>
                </a:lnTo>
                <a:lnTo>
                  <a:pt x="709" y="283"/>
                </a:lnTo>
                <a:lnTo>
                  <a:pt x="709" y="283"/>
                </a:lnTo>
                <a:lnTo>
                  <a:pt x="710" y="288"/>
                </a:lnTo>
                <a:lnTo>
                  <a:pt x="709" y="294"/>
                </a:lnTo>
                <a:lnTo>
                  <a:pt x="709" y="294"/>
                </a:lnTo>
                <a:close/>
                <a:moveTo>
                  <a:pt x="750" y="303"/>
                </a:moveTo>
                <a:lnTo>
                  <a:pt x="750" y="303"/>
                </a:lnTo>
                <a:lnTo>
                  <a:pt x="752" y="292"/>
                </a:lnTo>
                <a:lnTo>
                  <a:pt x="752" y="288"/>
                </a:lnTo>
                <a:lnTo>
                  <a:pt x="750" y="283"/>
                </a:lnTo>
                <a:lnTo>
                  <a:pt x="750" y="283"/>
                </a:lnTo>
                <a:lnTo>
                  <a:pt x="750" y="292"/>
                </a:lnTo>
                <a:lnTo>
                  <a:pt x="749" y="298"/>
                </a:lnTo>
                <a:lnTo>
                  <a:pt x="750" y="303"/>
                </a:lnTo>
                <a:lnTo>
                  <a:pt x="750" y="303"/>
                </a:lnTo>
                <a:close/>
                <a:moveTo>
                  <a:pt x="637" y="305"/>
                </a:moveTo>
                <a:lnTo>
                  <a:pt x="637" y="305"/>
                </a:lnTo>
                <a:lnTo>
                  <a:pt x="642" y="303"/>
                </a:lnTo>
                <a:lnTo>
                  <a:pt x="645" y="303"/>
                </a:lnTo>
                <a:lnTo>
                  <a:pt x="645" y="303"/>
                </a:lnTo>
                <a:lnTo>
                  <a:pt x="645" y="295"/>
                </a:lnTo>
                <a:lnTo>
                  <a:pt x="643" y="289"/>
                </a:lnTo>
                <a:lnTo>
                  <a:pt x="639" y="286"/>
                </a:lnTo>
                <a:lnTo>
                  <a:pt x="634" y="283"/>
                </a:lnTo>
                <a:lnTo>
                  <a:pt x="634" y="283"/>
                </a:lnTo>
                <a:lnTo>
                  <a:pt x="637" y="305"/>
                </a:lnTo>
                <a:lnTo>
                  <a:pt x="637" y="305"/>
                </a:lnTo>
                <a:close/>
                <a:moveTo>
                  <a:pt x="250" y="286"/>
                </a:moveTo>
                <a:lnTo>
                  <a:pt x="250" y="286"/>
                </a:lnTo>
                <a:lnTo>
                  <a:pt x="252" y="291"/>
                </a:lnTo>
                <a:lnTo>
                  <a:pt x="256" y="295"/>
                </a:lnTo>
                <a:lnTo>
                  <a:pt x="256" y="295"/>
                </a:lnTo>
                <a:lnTo>
                  <a:pt x="259" y="292"/>
                </a:lnTo>
                <a:lnTo>
                  <a:pt x="262" y="291"/>
                </a:lnTo>
                <a:lnTo>
                  <a:pt x="262" y="291"/>
                </a:lnTo>
                <a:lnTo>
                  <a:pt x="262" y="288"/>
                </a:lnTo>
                <a:lnTo>
                  <a:pt x="262" y="285"/>
                </a:lnTo>
                <a:lnTo>
                  <a:pt x="262" y="285"/>
                </a:lnTo>
                <a:lnTo>
                  <a:pt x="255" y="285"/>
                </a:lnTo>
                <a:lnTo>
                  <a:pt x="250" y="286"/>
                </a:lnTo>
                <a:lnTo>
                  <a:pt x="250" y="286"/>
                </a:lnTo>
                <a:close/>
                <a:moveTo>
                  <a:pt x="267" y="288"/>
                </a:moveTo>
                <a:lnTo>
                  <a:pt x="267" y="288"/>
                </a:lnTo>
                <a:lnTo>
                  <a:pt x="268" y="288"/>
                </a:lnTo>
                <a:lnTo>
                  <a:pt x="270" y="286"/>
                </a:lnTo>
                <a:lnTo>
                  <a:pt x="268" y="285"/>
                </a:lnTo>
                <a:lnTo>
                  <a:pt x="265" y="285"/>
                </a:lnTo>
                <a:lnTo>
                  <a:pt x="265" y="285"/>
                </a:lnTo>
                <a:lnTo>
                  <a:pt x="267" y="286"/>
                </a:lnTo>
                <a:lnTo>
                  <a:pt x="267" y="288"/>
                </a:lnTo>
                <a:lnTo>
                  <a:pt x="267" y="288"/>
                </a:lnTo>
                <a:close/>
                <a:moveTo>
                  <a:pt x="328" y="292"/>
                </a:moveTo>
                <a:lnTo>
                  <a:pt x="328" y="292"/>
                </a:lnTo>
                <a:lnTo>
                  <a:pt x="329" y="291"/>
                </a:lnTo>
                <a:lnTo>
                  <a:pt x="331" y="288"/>
                </a:lnTo>
                <a:lnTo>
                  <a:pt x="329" y="285"/>
                </a:lnTo>
                <a:lnTo>
                  <a:pt x="328" y="285"/>
                </a:lnTo>
                <a:lnTo>
                  <a:pt x="328" y="285"/>
                </a:lnTo>
                <a:lnTo>
                  <a:pt x="326" y="288"/>
                </a:lnTo>
                <a:lnTo>
                  <a:pt x="328" y="292"/>
                </a:lnTo>
                <a:lnTo>
                  <a:pt x="328" y="292"/>
                </a:lnTo>
                <a:close/>
                <a:moveTo>
                  <a:pt x="502" y="288"/>
                </a:moveTo>
                <a:lnTo>
                  <a:pt x="502" y="288"/>
                </a:lnTo>
                <a:lnTo>
                  <a:pt x="505" y="288"/>
                </a:lnTo>
                <a:lnTo>
                  <a:pt x="505" y="288"/>
                </a:lnTo>
                <a:lnTo>
                  <a:pt x="506" y="286"/>
                </a:lnTo>
                <a:lnTo>
                  <a:pt x="506" y="285"/>
                </a:lnTo>
                <a:lnTo>
                  <a:pt x="506" y="285"/>
                </a:lnTo>
                <a:lnTo>
                  <a:pt x="503" y="286"/>
                </a:lnTo>
                <a:lnTo>
                  <a:pt x="502" y="288"/>
                </a:lnTo>
                <a:lnTo>
                  <a:pt x="502" y="288"/>
                </a:lnTo>
                <a:close/>
                <a:moveTo>
                  <a:pt x="685" y="291"/>
                </a:moveTo>
                <a:lnTo>
                  <a:pt x="685" y="291"/>
                </a:lnTo>
                <a:lnTo>
                  <a:pt x="686" y="286"/>
                </a:lnTo>
                <a:lnTo>
                  <a:pt x="685" y="285"/>
                </a:lnTo>
                <a:lnTo>
                  <a:pt x="683" y="285"/>
                </a:lnTo>
                <a:lnTo>
                  <a:pt x="683" y="285"/>
                </a:lnTo>
                <a:lnTo>
                  <a:pt x="685" y="288"/>
                </a:lnTo>
                <a:lnTo>
                  <a:pt x="685" y="291"/>
                </a:lnTo>
                <a:lnTo>
                  <a:pt x="685" y="291"/>
                </a:lnTo>
                <a:close/>
                <a:moveTo>
                  <a:pt x="139" y="289"/>
                </a:moveTo>
                <a:lnTo>
                  <a:pt x="139" y="289"/>
                </a:lnTo>
                <a:lnTo>
                  <a:pt x="140" y="288"/>
                </a:lnTo>
                <a:lnTo>
                  <a:pt x="140" y="285"/>
                </a:lnTo>
                <a:lnTo>
                  <a:pt x="140" y="285"/>
                </a:lnTo>
                <a:lnTo>
                  <a:pt x="139" y="285"/>
                </a:lnTo>
                <a:lnTo>
                  <a:pt x="137" y="286"/>
                </a:lnTo>
                <a:lnTo>
                  <a:pt x="139" y="289"/>
                </a:lnTo>
                <a:lnTo>
                  <a:pt x="139" y="289"/>
                </a:lnTo>
                <a:close/>
                <a:moveTo>
                  <a:pt x="146" y="295"/>
                </a:moveTo>
                <a:lnTo>
                  <a:pt x="146" y="295"/>
                </a:lnTo>
                <a:lnTo>
                  <a:pt x="149" y="295"/>
                </a:lnTo>
                <a:lnTo>
                  <a:pt x="152" y="295"/>
                </a:lnTo>
                <a:lnTo>
                  <a:pt x="152" y="295"/>
                </a:lnTo>
                <a:lnTo>
                  <a:pt x="149" y="289"/>
                </a:lnTo>
                <a:lnTo>
                  <a:pt x="146" y="285"/>
                </a:lnTo>
                <a:lnTo>
                  <a:pt x="146" y="285"/>
                </a:lnTo>
                <a:lnTo>
                  <a:pt x="146" y="288"/>
                </a:lnTo>
                <a:lnTo>
                  <a:pt x="146" y="289"/>
                </a:lnTo>
                <a:lnTo>
                  <a:pt x="146" y="295"/>
                </a:lnTo>
                <a:lnTo>
                  <a:pt x="146" y="295"/>
                </a:lnTo>
                <a:close/>
                <a:moveTo>
                  <a:pt x="175" y="289"/>
                </a:moveTo>
                <a:lnTo>
                  <a:pt x="175" y="289"/>
                </a:lnTo>
                <a:lnTo>
                  <a:pt x="177" y="289"/>
                </a:lnTo>
                <a:lnTo>
                  <a:pt x="177" y="289"/>
                </a:lnTo>
                <a:lnTo>
                  <a:pt x="177" y="286"/>
                </a:lnTo>
                <a:lnTo>
                  <a:pt x="175" y="285"/>
                </a:lnTo>
                <a:lnTo>
                  <a:pt x="175" y="285"/>
                </a:lnTo>
                <a:lnTo>
                  <a:pt x="175" y="289"/>
                </a:lnTo>
                <a:lnTo>
                  <a:pt x="175" y="289"/>
                </a:lnTo>
                <a:close/>
                <a:moveTo>
                  <a:pt x="614" y="288"/>
                </a:moveTo>
                <a:lnTo>
                  <a:pt x="614" y="288"/>
                </a:lnTo>
                <a:lnTo>
                  <a:pt x="616" y="289"/>
                </a:lnTo>
                <a:lnTo>
                  <a:pt x="617" y="289"/>
                </a:lnTo>
                <a:lnTo>
                  <a:pt x="617" y="291"/>
                </a:lnTo>
                <a:lnTo>
                  <a:pt x="620" y="291"/>
                </a:lnTo>
                <a:lnTo>
                  <a:pt x="620" y="291"/>
                </a:lnTo>
                <a:lnTo>
                  <a:pt x="619" y="289"/>
                </a:lnTo>
                <a:lnTo>
                  <a:pt x="617" y="288"/>
                </a:lnTo>
                <a:lnTo>
                  <a:pt x="614" y="285"/>
                </a:lnTo>
                <a:lnTo>
                  <a:pt x="614" y="285"/>
                </a:lnTo>
                <a:lnTo>
                  <a:pt x="614" y="288"/>
                </a:lnTo>
                <a:lnTo>
                  <a:pt x="614" y="288"/>
                </a:lnTo>
                <a:close/>
                <a:moveTo>
                  <a:pt x="765" y="305"/>
                </a:moveTo>
                <a:lnTo>
                  <a:pt x="765" y="305"/>
                </a:lnTo>
                <a:lnTo>
                  <a:pt x="767" y="298"/>
                </a:lnTo>
                <a:lnTo>
                  <a:pt x="765" y="292"/>
                </a:lnTo>
                <a:lnTo>
                  <a:pt x="762" y="288"/>
                </a:lnTo>
                <a:lnTo>
                  <a:pt x="759" y="285"/>
                </a:lnTo>
                <a:lnTo>
                  <a:pt x="759" y="285"/>
                </a:lnTo>
                <a:lnTo>
                  <a:pt x="761" y="297"/>
                </a:lnTo>
                <a:lnTo>
                  <a:pt x="762" y="302"/>
                </a:lnTo>
                <a:lnTo>
                  <a:pt x="765" y="305"/>
                </a:lnTo>
                <a:lnTo>
                  <a:pt x="765" y="305"/>
                </a:lnTo>
                <a:close/>
                <a:moveTo>
                  <a:pt x="194" y="286"/>
                </a:moveTo>
                <a:lnTo>
                  <a:pt x="194" y="286"/>
                </a:lnTo>
                <a:lnTo>
                  <a:pt x="194" y="288"/>
                </a:lnTo>
                <a:lnTo>
                  <a:pt x="195" y="289"/>
                </a:lnTo>
                <a:lnTo>
                  <a:pt x="198" y="289"/>
                </a:lnTo>
                <a:lnTo>
                  <a:pt x="198" y="289"/>
                </a:lnTo>
                <a:lnTo>
                  <a:pt x="198" y="286"/>
                </a:lnTo>
                <a:lnTo>
                  <a:pt x="198" y="286"/>
                </a:lnTo>
                <a:lnTo>
                  <a:pt x="197" y="286"/>
                </a:lnTo>
                <a:lnTo>
                  <a:pt x="194" y="286"/>
                </a:lnTo>
                <a:lnTo>
                  <a:pt x="194" y="286"/>
                </a:lnTo>
                <a:close/>
                <a:moveTo>
                  <a:pt x="442" y="286"/>
                </a:moveTo>
                <a:lnTo>
                  <a:pt x="442" y="286"/>
                </a:lnTo>
                <a:lnTo>
                  <a:pt x="438" y="286"/>
                </a:lnTo>
                <a:lnTo>
                  <a:pt x="433" y="286"/>
                </a:lnTo>
                <a:lnTo>
                  <a:pt x="433" y="286"/>
                </a:lnTo>
                <a:lnTo>
                  <a:pt x="434" y="288"/>
                </a:lnTo>
                <a:lnTo>
                  <a:pt x="438" y="288"/>
                </a:lnTo>
                <a:lnTo>
                  <a:pt x="442" y="286"/>
                </a:lnTo>
                <a:lnTo>
                  <a:pt x="442" y="286"/>
                </a:lnTo>
                <a:close/>
                <a:moveTo>
                  <a:pt x="236" y="302"/>
                </a:moveTo>
                <a:lnTo>
                  <a:pt x="236" y="302"/>
                </a:lnTo>
                <a:lnTo>
                  <a:pt x="238" y="300"/>
                </a:lnTo>
                <a:lnTo>
                  <a:pt x="239" y="298"/>
                </a:lnTo>
                <a:lnTo>
                  <a:pt x="239" y="294"/>
                </a:lnTo>
                <a:lnTo>
                  <a:pt x="238" y="289"/>
                </a:lnTo>
                <a:lnTo>
                  <a:pt x="236" y="286"/>
                </a:lnTo>
                <a:lnTo>
                  <a:pt x="236" y="286"/>
                </a:lnTo>
                <a:lnTo>
                  <a:pt x="235" y="294"/>
                </a:lnTo>
                <a:lnTo>
                  <a:pt x="236" y="302"/>
                </a:lnTo>
                <a:lnTo>
                  <a:pt x="236" y="302"/>
                </a:lnTo>
                <a:close/>
                <a:moveTo>
                  <a:pt x="334" y="294"/>
                </a:moveTo>
                <a:lnTo>
                  <a:pt x="334" y="294"/>
                </a:lnTo>
                <a:lnTo>
                  <a:pt x="338" y="292"/>
                </a:lnTo>
                <a:lnTo>
                  <a:pt x="341" y="291"/>
                </a:lnTo>
                <a:lnTo>
                  <a:pt x="341" y="291"/>
                </a:lnTo>
                <a:lnTo>
                  <a:pt x="338" y="289"/>
                </a:lnTo>
                <a:lnTo>
                  <a:pt x="335" y="286"/>
                </a:lnTo>
                <a:lnTo>
                  <a:pt x="335" y="286"/>
                </a:lnTo>
                <a:lnTo>
                  <a:pt x="334" y="291"/>
                </a:lnTo>
                <a:lnTo>
                  <a:pt x="334" y="294"/>
                </a:lnTo>
                <a:lnTo>
                  <a:pt x="334" y="294"/>
                </a:lnTo>
                <a:close/>
                <a:moveTo>
                  <a:pt x="529" y="289"/>
                </a:moveTo>
                <a:lnTo>
                  <a:pt x="529" y="289"/>
                </a:lnTo>
                <a:lnTo>
                  <a:pt x="529" y="292"/>
                </a:lnTo>
                <a:lnTo>
                  <a:pt x="529" y="295"/>
                </a:lnTo>
                <a:lnTo>
                  <a:pt x="529" y="295"/>
                </a:lnTo>
                <a:lnTo>
                  <a:pt x="538" y="295"/>
                </a:lnTo>
                <a:lnTo>
                  <a:pt x="538" y="295"/>
                </a:lnTo>
                <a:lnTo>
                  <a:pt x="537" y="286"/>
                </a:lnTo>
                <a:lnTo>
                  <a:pt x="537" y="286"/>
                </a:lnTo>
                <a:lnTo>
                  <a:pt x="532" y="288"/>
                </a:lnTo>
                <a:lnTo>
                  <a:pt x="529" y="289"/>
                </a:lnTo>
                <a:lnTo>
                  <a:pt x="529" y="289"/>
                </a:lnTo>
                <a:close/>
                <a:moveTo>
                  <a:pt x="582" y="286"/>
                </a:moveTo>
                <a:lnTo>
                  <a:pt x="582" y="286"/>
                </a:lnTo>
                <a:lnTo>
                  <a:pt x="581" y="288"/>
                </a:lnTo>
                <a:lnTo>
                  <a:pt x="579" y="289"/>
                </a:lnTo>
                <a:lnTo>
                  <a:pt x="579" y="294"/>
                </a:lnTo>
                <a:lnTo>
                  <a:pt x="581" y="298"/>
                </a:lnTo>
                <a:lnTo>
                  <a:pt x="582" y="302"/>
                </a:lnTo>
                <a:lnTo>
                  <a:pt x="582" y="302"/>
                </a:lnTo>
                <a:lnTo>
                  <a:pt x="584" y="298"/>
                </a:lnTo>
                <a:lnTo>
                  <a:pt x="585" y="294"/>
                </a:lnTo>
                <a:lnTo>
                  <a:pt x="584" y="289"/>
                </a:lnTo>
                <a:lnTo>
                  <a:pt x="582" y="286"/>
                </a:lnTo>
                <a:lnTo>
                  <a:pt x="582" y="286"/>
                </a:lnTo>
                <a:close/>
                <a:moveTo>
                  <a:pt x="559" y="297"/>
                </a:moveTo>
                <a:lnTo>
                  <a:pt x="559" y="297"/>
                </a:lnTo>
                <a:lnTo>
                  <a:pt x="561" y="295"/>
                </a:lnTo>
                <a:lnTo>
                  <a:pt x="563" y="292"/>
                </a:lnTo>
                <a:lnTo>
                  <a:pt x="563" y="292"/>
                </a:lnTo>
                <a:lnTo>
                  <a:pt x="563" y="291"/>
                </a:lnTo>
                <a:lnTo>
                  <a:pt x="561" y="288"/>
                </a:lnTo>
                <a:lnTo>
                  <a:pt x="561" y="288"/>
                </a:lnTo>
                <a:lnTo>
                  <a:pt x="559" y="292"/>
                </a:lnTo>
                <a:lnTo>
                  <a:pt x="559" y="295"/>
                </a:lnTo>
                <a:lnTo>
                  <a:pt x="559" y="297"/>
                </a:lnTo>
                <a:lnTo>
                  <a:pt x="559" y="297"/>
                </a:lnTo>
                <a:close/>
                <a:moveTo>
                  <a:pt x="62" y="295"/>
                </a:moveTo>
                <a:lnTo>
                  <a:pt x="62" y="295"/>
                </a:lnTo>
                <a:lnTo>
                  <a:pt x="64" y="295"/>
                </a:lnTo>
                <a:lnTo>
                  <a:pt x="64" y="297"/>
                </a:lnTo>
                <a:lnTo>
                  <a:pt x="64" y="298"/>
                </a:lnTo>
                <a:lnTo>
                  <a:pt x="65" y="298"/>
                </a:lnTo>
                <a:lnTo>
                  <a:pt x="65" y="298"/>
                </a:lnTo>
                <a:lnTo>
                  <a:pt x="65" y="297"/>
                </a:lnTo>
                <a:lnTo>
                  <a:pt x="65" y="294"/>
                </a:lnTo>
                <a:lnTo>
                  <a:pt x="65" y="291"/>
                </a:lnTo>
                <a:lnTo>
                  <a:pt x="65" y="288"/>
                </a:lnTo>
                <a:lnTo>
                  <a:pt x="65" y="288"/>
                </a:lnTo>
                <a:lnTo>
                  <a:pt x="64" y="291"/>
                </a:lnTo>
                <a:lnTo>
                  <a:pt x="64" y="292"/>
                </a:lnTo>
                <a:lnTo>
                  <a:pt x="62" y="295"/>
                </a:lnTo>
                <a:lnTo>
                  <a:pt x="62" y="295"/>
                </a:lnTo>
                <a:close/>
                <a:moveTo>
                  <a:pt x="85" y="297"/>
                </a:moveTo>
                <a:lnTo>
                  <a:pt x="85" y="297"/>
                </a:lnTo>
                <a:lnTo>
                  <a:pt x="87" y="297"/>
                </a:lnTo>
                <a:lnTo>
                  <a:pt x="88" y="295"/>
                </a:lnTo>
                <a:lnTo>
                  <a:pt x="88" y="295"/>
                </a:lnTo>
                <a:lnTo>
                  <a:pt x="87" y="294"/>
                </a:lnTo>
                <a:lnTo>
                  <a:pt x="87" y="292"/>
                </a:lnTo>
                <a:lnTo>
                  <a:pt x="85" y="291"/>
                </a:lnTo>
                <a:lnTo>
                  <a:pt x="84" y="289"/>
                </a:lnTo>
                <a:lnTo>
                  <a:pt x="84" y="289"/>
                </a:lnTo>
                <a:lnTo>
                  <a:pt x="85" y="291"/>
                </a:lnTo>
                <a:lnTo>
                  <a:pt x="85" y="294"/>
                </a:lnTo>
                <a:lnTo>
                  <a:pt x="85" y="297"/>
                </a:lnTo>
                <a:lnTo>
                  <a:pt x="85" y="297"/>
                </a:lnTo>
                <a:close/>
                <a:moveTo>
                  <a:pt x="219" y="309"/>
                </a:moveTo>
                <a:lnTo>
                  <a:pt x="219" y="309"/>
                </a:lnTo>
                <a:lnTo>
                  <a:pt x="221" y="309"/>
                </a:lnTo>
                <a:lnTo>
                  <a:pt x="224" y="309"/>
                </a:lnTo>
                <a:lnTo>
                  <a:pt x="229" y="309"/>
                </a:lnTo>
                <a:lnTo>
                  <a:pt x="229" y="309"/>
                </a:lnTo>
                <a:lnTo>
                  <a:pt x="227" y="300"/>
                </a:lnTo>
                <a:lnTo>
                  <a:pt x="226" y="289"/>
                </a:lnTo>
                <a:lnTo>
                  <a:pt x="226" y="289"/>
                </a:lnTo>
                <a:lnTo>
                  <a:pt x="223" y="289"/>
                </a:lnTo>
                <a:lnTo>
                  <a:pt x="219" y="289"/>
                </a:lnTo>
                <a:lnTo>
                  <a:pt x="219" y="289"/>
                </a:lnTo>
                <a:lnTo>
                  <a:pt x="219" y="298"/>
                </a:lnTo>
                <a:lnTo>
                  <a:pt x="219" y="309"/>
                </a:lnTo>
                <a:lnTo>
                  <a:pt x="219" y="309"/>
                </a:lnTo>
                <a:close/>
                <a:moveTo>
                  <a:pt x="509" y="292"/>
                </a:moveTo>
                <a:lnTo>
                  <a:pt x="509" y="292"/>
                </a:lnTo>
                <a:lnTo>
                  <a:pt x="512" y="292"/>
                </a:lnTo>
                <a:lnTo>
                  <a:pt x="515" y="292"/>
                </a:lnTo>
                <a:lnTo>
                  <a:pt x="515" y="292"/>
                </a:lnTo>
                <a:lnTo>
                  <a:pt x="514" y="291"/>
                </a:lnTo>
                <a:lnTo>
                  <a:pt x="514" y="291"/>
                </a:lnTo>
                <a:lnTo>
                  <a:pt x="512" y="291"/>
                </a:lnTo>
                <a:lnTo>
                  <a:pt x="509" y="292"/>
                </a:lnTo>
                <a:lnTo>
                  <a:pt x="509" y="292"/>
                </a:lnTo>
                <a:close/>
                <a:moveTo>
                  <a:pt x="293" y="300"/>
                </a:moveTo>
                <a:lnTo>
                  <a:pt x="293" y="300"/>
                </a:lnTo>
                <a:lnTo>
                  <a:pt x="293" y="297"/>
                </a:lnTo>
                <a:lnTo>
                  <a:pt x="293" y="295"/>
                </a:lnTo>
                <a:lnTo>
                  <a:pt x="291" y="292"/>
                </a:lnTo>
                <a:lnTo>
                  <a:pt x="288" y="291"/>
                </a:lnTo>
                <a:lnTo>
                  <a:pt x="288" y="291"/>
                </a:lnTo>
                <a:lnTo>
                  <a:pt x="290" y="297"/>
                </a:lnTo>
                <a:lnTo>
                  <a:pt x="293" y="300"/>
                </a:lnTo>
                <a:lnTo>
                  <a:pt x="293" y="300"/>
                </a:lnTo>
                <a:close/>
                <a:moveTo>
                  <a:pt x="41" y="306"/>
                </a:moveTo>
                <a:lnTo>
                  <a:pt x="41" y="306"/>
                </a:lnTo>
                <a:lnTo>
                  <a:pt x="41" y="298"/>
                </a:lnTo>
                <a:lnTo>
                  <a:pt x="38" y="292"/>
                </a:lnTo>
                <a:lnTo>
                  <a:pt x="38" y="292"/>
                </a:lnTo>
                <a:lnTo>
                  <a:pt x="38" y="295"/>
                </a:lnTo>
                <a:lnTo>
                  <a:pt x="38" y="300"/>
                </a:lnTo>
                <a:lnTo>
                  <a:pt x="38" y="303"/>
                </a:lnTo>
                <a:lnTo>
                  <a:pt x="41" y="306"/>
                </a:lnTo>
                <a:lnTo>
                  <a:pt x="41" y="306"/>
                </a:lnTo>
                <a:close/>
                <a:moveTo>
                  <a:pt x="93" y="295"/>
                </a:moveTo>
                <a:lnTo>
                  <a:pt x="93" y="295"/>
                </a:lnTo>
                <a:lnTo>
                  <a:pt x="94" y="294"/>
                </a:lnTo>
                <a:lnTo>
                  <a:pt x="96" y="292"/>
                </a:lnTo>
                <a:lnTo>
                  <a:pt x="96" y="292"/>
                </a:lnTo>
                <a:lnTo>
                  <a:pt x="93" y="292"/>
                </a:lnTo>
                <a:lnTo>
                  <a:pt x="93" y="292"/>
                </a:lnTo>
                <a:lnTo>
                  <a:pt x="93" y="295"/>
                </a:lnTo>
                <a:lnTo>
                  <a:pt x="93" y="295"/>
                </a:lnTo>
                <a:close/>
                <a:moveTo>
                  <a:pt x="206" y="295"/>
                </a:moveTo>
                <a:lnTo>
                  <a:pt x="206" y="295"/>
                </a:lnTo>
                <a:lnTo>
                  <a:pt x="209" y="297"/>
                </a:lnTo>
                <a:lnTo>
                  <a:pt x="209" y="297"/>
                </a:lnTo>
                <a:lnTo>
                  <a:pt x="209" y="295"/>
                </a:lnTo>
                <a:lnTo>
                  <a:pt x="209" y="294"/>
                </a:lnTo>
                <a:lnTo>
                  <a:pt x="209" y="292"/>
                </a:lnTo>
                <a:lnTo>
                  <a:pt x="207" y="292"/>
                </a:lnTo>
                <a:lnTo>
                  <a:pt x="207" y="292"/>
                </a:lnTo>
                <a:lnTo>
                  <a:pt x="207" y="294"/>
                </a:lnTo>
                <a:lnTo>
                  <a:pt x="206" y="295"/>
                </a:lnTo>
                <a:lnTo>
                  <a:pt x="206" y="295"/>
                </a:lnTo>
                <a:close/>
                <a:moveTo>
                  <a:pt x="396" y="292"/>
                </a:moveTo>
                <a:lnTo>
                  <a:pt x="396" y="292"/>
                </a:lnTo>
                <a:lnTo>
                  <a:pt x="396" y="294"/>
                </a:lnTo>
                <a:lnTo>
                  <a:pt x="398" y="295"/>
                </a:lnTo>
                <a:lnTo>
                  <a:pt x="399" y="295"/>
                </a:lnTo>
                <a:lnTo>
                  <a:pt x="399" y="295"/>
                </a:lnTo>
                <a:lnTo>
                  <a:pt x="401" y="294"/>
                </a:lnTo>
                <a:lnTo>
                  <a:pt x="401" y="292"/>
                </a:lnTo>
                <a:lnTo>
                  <a:pt x="401" y="292"/>
                </a:lnTo>
                <a:lnTo>
                  <a:pt x="396" y="292"/>
                </a:lnTo>
                <a:lnTo>
                  <a:pt x="396" y="292"/>
                </a:lnTo>
                <a:close/>
                <a:moveTo>
                  <a:pt x="404" y="302"/>
                </a:moveTo>
                <a:lnTo>
                  <a:pt x="404" y="302"/>
                </a:lnTo>
                <a:lnTo>
                  <a:pt x="407" y="302"/>
                </a:lnTo>
                <a:lnTo>
                  <a:pt x="413" y="302"/>
                </a:lnTo>
                <a:lnTo>
                  <a:pt x="413" y="302"/>
                </a:lnTo>
                <a:lnTo>
                  <a:pt x="410" y="295"/>
                </a:lnTo>
                <a:lnTo>
                  <a:pt x="409" y="294"/>
                </a:lnTo>
                <a:lnTo>
                  <a:pt x="406" y="292"/>
                </a:lnTo>
                <a:lnTo>
                  <a:pt x="406" y="292"/>
                </a:lnTo>
                <a:lnTo>
                  <a:pt x="406" y="294"/>
                </a:lnTo>
                <a:lnTo>
                  <a:pt x="404" y="297"/>
                </a:lnTo>
                <a:lnTo>
                  <a:pt x="404" y="298"/>
                </a:lnTo>
                <a:lnTo>
                  <a:pt x="404" y="302"/>
                </a:lnTo>
                <a:lnTo>
                  <a:pt x="404" y="302"/>
                </a:lnTo>
                <a:close/>
                <a:moveTo>
                  <a:pt x="424" y="298"/>
                </a:moveTo>
                <a:lnTo>
                  <a:pt x="424" y="298"/>
                </a:lnTo>
                <a:lnTo>
                  <a:pt x="427" y="298"/>
                </a:lnTo>
                <a:lnTo>
                  <a:pt x="428" y="298"/>
                </a:lnTo>
                <a:lnTo>
                  <a:pt x="428" y="298"/>
                </a:lnTo>
                <a:lnTo>
                  <a:pt x="428" y="292"/>
                </a:lnTo>
                <a:lnTo>
                  <a:pt x="428" y="292"/>
                </a:lnTo>
                <a:lnTo>
                  <a:pt x="427" y="292"/>
                </a:lnTo>
                <a:lnTo>
                  <a:pt x="424" y="292"/>
                </a:lnTo>
                <a:lnTo>
                  <a:pt x="424" y="292"/>
                </a:lnTo>
                <a:lnTo>
                  <a:pt x="424" y="298"/>
                </a:lnTo>
                <a:lnTo>
                  <a:pt x="424" y="298"/>
                </a:lnTo>
                <a:close/>
                <a:moveTo>
                  <a:pt x="436" y="297"/>
                </a:moveTo>
                <a:lnTo>
                  <a:pt x="436" y="297"/>
                </a:lnTo>
                <a:lnTo>
                  <a:pt x="439" y="297"/>
                </a:lnTo>
                <a:lnTo>
                  <a:pt x="441" y="295"/>
                </a:lnTo>
                <a:lnTo>
                  <a:pt x="442" y="292"/>
                </a:lnTo>
                <a:lnTo>
                  <a:pt x="442" y="292"/>
                </a:lnTo>
                <a:lnTo>
                  <a:pt x="439" y="292"/>
                </a:lnTo>
                <a:lnTo>
                  <a:pt x="436" y="292"/>
                </a:lnTo>
                <a:lnTo>
                  <a:pt x="436" y="292"/>
                </a:lnTo>
                <a:lnTo>
                  <a:pt x="438" y="294"/>
                </a:lnTo>
                <a:lnTo>
                  <a:pt x="438" y="294"/>
                </a:lnTo>
                <a:lnTo>
                  <a:pt x="436" y="295"/>
                </a:lnTo>
                <a:lnTo>
                  <a:pt x="436" y="297"/>
                </a:lnTo>
                <a:lnTo>
                  <a:pt x="436" y="297"/>
                </a:lnTo>
                <a:close/>
                <a:moveTo>
                  <a:pt x="625" y="308"/>
                </a:moveTo>
                <a:lnTo>
                  <a:pt x="625" y="308"/>
                </a:lnTo>
                <a:lnTo>
                  <a:pt x="627" y="300"/>
                </a:lnTo>
                <a:lnTo>
                  <a:pt x="627" y="295"/>
                </a:lnTo>
                <a:lnTo>
                  <a:pt x="625" y="292"/>
                </a:lnTo>
                <a:lnTo>
                  <a:pt x="625" y="292"/>
                </a:lnTo>
                <a:lnTo>
                  <a:pt x="622" y="300"/>
                </a:lnTo>
                <a:lnTo>
                  <a:pt x="624" y="305"/>
                </a:lnTo>
                <a:lnTo>
                  <a:pt x="625" y="308"/>
                </a:lnTo>
                <a:lnTo>
                  <a:pt x="625" y="308"/>
                </a:lnTo>
                <a:close/>
                <a:moveTo>
                  <a:pt x="139" y="295"/>
                </a:moveTo>
                <a:lnTo>
                  <a:pt x="139" y="295"/>
                </a:lnTo>
                <a:lnTo>
                  <a:pt x="142" y="295"/>
                </a:lnTo>
                <a:lnTo>
                  <a:pt x="143" y="295"/>
                </a:lnTo>
                <a:lnTo>
                  <a:pt x="143" y="295"/>
                </a:lnTo>
                <a:lnTo>
                  <a:pt x="142" y="294"/>
                </a:lnTo>
                <a:lnTo>
                  <a:pt x="140" y="292"/>
                </a:lnTo>
                <a:lnTo>
                  <a:pt x="140" y="292"/>
                </a:lnTo>
                <a:lnTo>
                  <a:pt x="140" y="294"/>
                </a:lnTo>
                <a:lnTo>
                  <a:pt x="139" y="295"/>
                </a:lnTo>
                <a:lnTo>
                  <a:pt x="139" y="295"/>
                </a:lnTo>
                <a:close/>
                <a:moveTo>
                  <a:pt x="389" y="303"/>
                </a:moveTo>
                <a:lnTo>
                  <a:pt x="389" y="303"/>
                </a:lnTo>
                <a:lnTo>
                  <a:pt x="389" y="298"/>
                </a:lnTo>
                <a:lnTo>
                  <a:pt x="386" y="294"/>
                </a:lnTo>
                <a:lnTo>
                  <a:pt x="386" y="294"/>
                </a:lnTo>
                <a:lnTo>
                  <a:pt x="387" y="298"/>
                </a:lnTo>
                <a:lnTo>
                  <a:pt x="387" y="302"/>
                </a:lnTo>
                <a:lnTo>
                  <a:pt x="389" y="303"/>
                </a:lnTo>
                <a:lnTo>
                  <a:pt x="389" y="303"/>
                </a:lnTo>
                <a:close/>
                <a:moveTo>
                  <a:pt x="445" y="295"/>
                </a:moveTo>
                <a:lnTo>
                  <a:pt x="445" y="295"/>
                </a:lnTo>
                <a:lnTo>
                  <a:pt x="450" y="295"/>
                </a:lnTo>
                <a:lnTo>
                  <a:pt x="450" y="295"/>
                </a:lnTo>
                <a:lnTo>
                  <a:pt x="448" y="294"/>
                </a:lnTo>
                <a:lnTo>
                  <a:pt x="447" y="294"/>
                </a:lnTo>
                <a:lnTo>
                  <a:pt x="447" y="294"/>
                </a:lnTo>
                <a:lnTo>
                  <a:pt x="445" y="295"/>
                </a:lnTo>
                <a:lnTo>
                  <a:pt x="445" y="295"/>
                </a:lnTo>
                <a:close/>
                <a:moveTo>
                  <a:pt x="245" y="311"/>
                </a:moveTo>
                <a:lnTo>
                  <a:pt x="245" y="311"/>
                </a:lnTo>
                <a:lnTo>
                  <a:pt x="250" y="311"/>
                </a:lnTo>
                <a:lnTo>
                  <a:pt x="253" y="309"/>
                </a:lnTo>
                <a:lnTo>
                  <a:pt x="256" y="305"/>
                </a:lnTo>
                <a:lnTo>
                  <a:pt x="256" y="305"/>
                </a:lnTo>
                <a:lnTo>
                  <a:pt x="252" y="298"/>
                </a:lnTo>
                <a:lnTo>
                  <a:pt x="250" y="295"/>
                </a:lnTo>
                <a:lnTo>
                  <a:pt x="245" y="294"/>
                </a:lnTo>
                <a:lnTo>
                  <a:pt x="245" y="294"/>
                </a:lnTo>
                <a:lnTo>
                  <a:pt x="245" y="298"/>
                </a:lnTo>
                <a:lnTo>
                  <a:pt x="245" y="303"/>
                </a:lnTo>
                <a:lnTo>
                  <a:pt x="245" y="311"/>
                </a:lnTo>
                <a:lnTo>
                  <a:pt x="245" y="311"/>
                </a:lnTo>
                <a:close/>
                <a:moveTo>
                  <a:pt x="287" y="302"/>
                </a:moveTo>
                <a:lnTo>
                  <a:pt x="287" y="302"/>
                </a:lnTo>
                <a:lnTo>
                  <a:pt x="287" y="298"/>
                </a:lnTo>
                <a:lnTo>
                  <a:pt x="284" y="294"/>
                </a:lnTo>
                <a:lnTo>
                  <a:pt x="284" y="294"/>
                </a:lnTo>
                <a:lnTo>
                  <a:pt x="284" y="298"/>
                </a:lnTo>
                <a:lnTo>
                  <a:pt x="285" y="302"/>
                </a:lnTo>
                <a:lnTo>
                  <a:pt x="287" y="302"/>
                </a:lnTo>
                <a:lnTo>
                  <a:pt x="287" y="302"/>
                </a:lnTo>
                <a:close/>
                <a:moveTo>
                  <a:pt x="357" y="295"/>
                </a:moveTo>
                <a:lnTo>
                  <a:pt x="357" y="295"/>
                </a:lnTo>
                <a:lnTo>
                  <a:pt x="358" y="298"/>
                </a:lnTo>
                <a:lnTo>
                  <a:pt x="361" y="302"/>
                </a:lnTo>
                <a:lnTo>
                  <a:pt x="361" y="302"/>
                </a:lnTo>
                <a:lnTo>
                  <a:pt x="363" y="297"/>
                </a:lnTo>
                <a:lnTo>
                  <a:pt x="361" y="295"/>
                </a:lnTo>
                <a:lnTo>
                  <a:pt x="360" y="294"/>
                </a:lnTo>
                <a:lnTo>
                  <a:pt x="360" y="294"/>
                </a:lnTo>
                <a:lnTo>
                  <a:pt x="360" y="295"/>
                </a:lnTo>
                <a:lnTo>
                  <a:pt x="358" y="295"/>
                </a:lnTo>
                <a:lnTo>
                  <a:pt x="357" y="295"/>
                </a:lnTo>
                <a:lnTo>
                  <a:pt x="357" y="295"/>
                </a:lnTo>
                <a:close/>
                <a:moveTo>
                  <a:pt x="613" y="297"/>
                </a:moveTo>
                <a:lnTo>
                  <a:pt x="613" y="297"/>
                </a:lnTo>
                <a:lnTo>
                  <a:pt x="614" y="297"/>
                </a:lnTo>
                <a:lnTo>
                  <a:pt x="614" y="297"/>
                </a:lnTo>
                <a:lnTo>
                  <a:pt x="614" y="295"/>
                </a:lnTo>
                <a:lnTo>
                  <a:pt x="613" y="294"/>
                </a:lnTo>
                <a:lnTo>
                  <a:pt x="613" y="294"/>
                </a:lnTo>
                <a:lnTo>
                  <a:pt x="613" y="297"/>
                </a:lnTo>
                <a:lnTo>
                  <a:pt x="613" y="297"/>
                </a:lnTo>
                <a:close/>
                <a:moveTo>
                  <a:pt x="189" y="300"/>
                </a:moveTo>
                <a:lnTo>
                  <a:pt x="189" y="300"/>
                </a:lnTo>
                <a:lnTo>
                  <a:pt x="192" y="300"/>
                </a:lnTo>
                <a:lnTo>
                  <a:pt x="192" y="298"/>
                </a:lnTo>
                <a:lnTo>
                  <a:pt x="191" y="297"/>
                </a:lnTo>
                <a:lnTo>
                  <a:pt x="189" y="295"/>
                </a:lnTo>
                <a:lnTo>
                  <a:pt x="189" y="295"/>
                </a:lnTo>
                <a:lnTo>
                  <a:pt x="189" y="298"/>
                </a:lnTo>
                <a:lnTo>
                  <a:pt x="189" y="300"/>
                </a:lnTo>
                <a:lnTo>
                  <a:pt x="189" y="300"/>
                </a:lnTo>
                <a:close/>
                <a:moveTo>
                  <a:pt x="334" y="297"/>
                </a:moveTo>
                <a:lnTo>
                  <a:pt x="334" y="297"/>
                </a:lnTo>
                <a:lnTo>
                  <a:pt x="335" y="300"/>
                </a:lnTo>
                <a:lnTo>
                  <a:pt x="335" y="302"/>
                </a:lnTo>
                <a:lnTo>
                  <a:pt x="338" y="303"/>
                </a:lnTo>
                <a:lnTo>
                  <a:pt x="340" y="303"/>
                </a:lnTo>
                <a:lnTo>
                  <a:pt x="345" y="300"/>
                </a:lnTo>
                <a:lnTo>
                  <a:pt x="348" y="297"/>
                </a:lnTo>
                <a:lnTo>
                  <a:pt x="348" y="297"/>
                </a:lnTo>
                <a:lnTo>
                  <a:pt x="341" y="297"/>
                </a:lnTo>
                <a:lnTo>
                  <a:pt x="334" y="297"/>
                </a:lnTo>
                <a:lnTo>
                  <a:pt x="334" y="297"/>
                </a:lnTo>
                <a:close/>
                <a:moveTo>
                  <a:pt x="460" y="300"/>
                </a:moveTo>
                <a:lnTo>
                  <a:pt x="460" y="300"/>
                </a:lnTo>
                <a:lnTo>
                  <a:pt x="470" y="302"/>
                </a:lnTo>
                <a:lnTo>
                  <a:pt x="474" y="302"/>
                </a:lnTo>
                <a:lnTo>
                  <a:pt x="477" y="300"/>
                </a:lnTo>
                <a:lnTo>
                  <a:pt x="477" y="300"/>
                </a:lnTo>
                <a:lnTo>
                  <a:pt x="474" y="297"/>
                </a:lnTo>
                <a:lnTo>
                  <a:pt x="470" y="297"/>
                </a:lnTo>
                <a:lnTo>
                  <a:pt x="463" y="297"/>
                </a:lnTo>
                <a:lnTo>
                  <a:pt x="460" y="300"/>
                </a:lnTo>
                <a:lnTo>
                  <a:pt x="460" y="300"/>
                </a:lnTo>
                <a:close/>
                <a:moveTo>
                  <a:pt x="508" y="297"/>
                </a:moveTo>
                <a:lnTo>
                  <a:pt x="508" y="297"/>
                </a:lnTo>
                <a:lnTo>
                  <a:pt x="511" y="298"/>
                </a:lnTo>
                <a:lnTo>
                  <a:pt x="514" y="298"/>
                </a:lnTo>
                <a:lnTo>
                  <a:pt x="514" y="298"/>
                </a:lnTo>
                <a:lnTo>
                  <a:pt x="514" y="297"/>
                </a:lnTo>
                <a:lnTo>
                  <a:pt x="511" y="297"/>
                </a:lnTo>
                <a:lnTo>
                  <a:pt x="508" y="297"/>
                </a:lnTo>
                <a:lnTo>
                  <a:pt x="508" y="297"/>
                </a:lnTo>
                <a:lnTo>
                  <a:pt x="508" y="297"/>
                </a:lnTo>
                <a:close/>
                <a:moveTo>
                  <a:pt x="538" y="302"/>
                </a:moveTo>
                <a:lnTo>
                  <a:pt x="538" y="302"/>
                </a:lnTo>
                <a:lnTo>
                  <a:pt x="537" y="300"/>
                </a:lnTo>
                <a:lnTo>
                  <a:pt x="534" y="298"/>
                </a:lnTo>
                <a:lnTo>
                  <a:pt x="531" y="298"/>
                </a:lnTo>
                <a:lnTo>
                  <a:pt x="529" y="295"/>
                </a:lnTo>
                <a:lnTo>
                  <a:pt x="529" y="295"/>
                </a:lnTo>
                <a:lnTo>
                  <a:pt x="529" y="298"/>
                </a:lnTo>
                <a:lnTo>
                  <a:pt x="532" y="300"/>
                </a:lnTo>
                <a:lnTo>
                  <a:pt x="538" y="302"/>
                </a:lnTo>
                <a:lnTo>
                  <a:pt x="538" y="302"/>
                </a:lnTo>
                <a:close/>
                <a:moveTo>
                  <a:pt x="688" y="311"/>
                </a:moveTo>
                <a:lnTo>
                  <a:pt x="688" y="311"/>
                </a:lnTo>
                <a:lnTo>
                  <a:pt x="689" y="303"/>
                </a:lnTo>
                <a:lnTo>
                  <a:pt x="689" y="300"/>
                </a:lnTo>
                <a:lnTo>
                  <a:pt x="689" y="295"/>
                </a:lnTo>
                <a:lnTo>
                  <a:pt x="689" y="295"/>
                </a:lnTo>
                <a:lnTo>
                  <a:pt x="688" y="303"/>
                </a:lnTo>
                <a:lnTo>
                  <a:pt x="688" y="308"/>
                </a:lnTo>
                <a:lnTo>
                  <a:pt x="688" y="311"/>
                </a:lnTo>
                <a:lnTo>
                  <a:pt x="688" y="311"/>
                </a:lnTo>
                <a:close/>
                <a:moveTo>
                  <a:pt x="117" y="297"/>
                </a:moveTo>
                <a:lnTo>
                  <a:pt x="117" y="297"/>
                </a:lnTo>
                <a:lnTo>
                  <a:pt x="116" y="303"/>
                </a:lnTo>
                <a:lnTo>
                  <a:pt x="114" y="311"/>
                </a:lnTo>
                <a:lnTo>
                  <a:pt x="114" y="318"/>
                </a:lnTo>
                <a:lnTo>
                  <a:pt x="116" y="326"/>
                </a:lnTo>
                <a:lnTo>
                  <a:pt x="116" y="326"/>
                </a:lnTo>
                <a:lnTo>
                  <a:pt x="119" y="323"/>
                </a:lnTo>
                <a:lnTo>
                  <a:pt x="120" y="320"/>
                </a:lnTo>
                <a:lnTo>
                  <a:pt x="120" y="312"/>
                </a:lnTo>
                <a:lnTo>
                  <a:pt x="119" y="297"/>
                </a:lnTo>
                <a:lnTo>
                  <a:pt x="119" y="297"/>
                </a:lnTo>
                <a:lnTo>
                  <a:pt x="117" y="297"/>
                </a:lnTo>
                <a:lnTo>
                  <a:pt x="117" y="297"/>
                </a:lnTo>
                <a:close/>
                <a:moveTo>
                  <a:pt x="378" y="302"/>
                </a:moveTo>
                <a:lnTo>
                  <a:pt x="378" y="302"/>
                </a:lnTo>
                <a:lnTo>
                  <a:pt x="380" y="303"/>
                </a:lnTo>
                <a:lnTo>
                  <a:pt x="383" y="303"/>
                </a:lnTo>
                <a:lnTo>
                  <a:pt x="383" y="303"/>
                </a:lnTo>
                <a:lnTo>
                  <a:pt x="383" y="300"/>
                </a:lnTo>
                <a:lnTo>
                  <a:pt x="380" y="297"/>
                </a:lnTo>
                <a:lnTo>
                  <a:pt x="380" y="297"/>
                </a:lnTo>
                <a:lnTo>
                  <a:pt x="380" y="298"/>
                </a:lnTo>
                <a:lnTo>
                  <a:pt x="378" y="298"/>
                </a:lnTo>
                <a:lnTo>
                  <a:pt x="378" y="300"/>
                </a:lnTo>
                <a:lnTo>
                  <a:pt x="378" y="302"/>
                </a:lnTo>
                <a:lnTo>
                  <a:pt x="378" y="302"/>
                </a:lnTo>
                <a:close/>
                <a:moveTo>
                  <a:pt x="576" y="300"/>
                </a:moveTo>
                <a:lnTo>
                  <a:pt x="576" y="300"/>
                </a:lnTo>
                <a:lnTo>
                  <a:pt x="576" y="300"/>
                </a:lnTo>
                <a:lnTo>
                  <a:pt x="576" y="298"/>
                </a:lnTo>
                <a:lnTo>
                  <a:pt x="576" y="297"/>
                </a:lnTo>
                <a:lnTo>
                  <a:pt x="575" y="297"/>
                </a:lnTo>
                <a:lnTo>
                  <a:pt x="575" y="297"/>
                </a:lnTo>
                <a:lnTo>
                  <a:pt x="575" y="298"/>
                </a:lnTo>
                <a:lnTo>
                  <a:pt x="575" y="300"/>
                </a:lnTo>
                <a:lnTo>
                  <a:pt x="576" y="302"/>
                </a:lnTo>
                <a:lnTo>
                  <a:pt x="576" y="300"/>
                </a:lnTo>
                <a:lnTo>
                  <a:pt x="576" y="300"/>
                </a:lnTo>
                <a:close/>
                <a:moveTo>
                  <a:pt x="126" y="308"/>
                </a:moveTo>
                <a:lnTo>
                  <a:pt x="126" y="308"/>
                </a:lnTo>
                <a:lnTo>
                  <a:pt x="126" y="297"/>
                </a:lnTo>
                <a:lnTo>
                  <a:pt x="126" y="297"/>
                </a:lnTo>
                <a:lnTo>
                  <a:pt x="125" y="297"/>
                </a:lnTo>
                <a:lnTo>
                  <a:pt x="123" y="298"/>
                </a:lnTo>
                <a:lnTo>
                  <a:pt x="123" y="298"/>
                </a:lnTo>
                <a:lnTo>
                  <a:pt x="125" y="303"/>
                </a:lnTo>
                <a:lnTo>
                  <a:pt x="125" y="306"/>
                </a:lnTo>
                <a:lnTo>
                  <a:pt x="126" y="308"/>
                </a:lnTo>
                <a:lnTo>
                  <a:pt x="126" y="308"/>
                </a:lnTo>
                <a:close/>
                <a:moveTo>
                  <a:pt x="149" y="305"/>
                </a:moveTo>
                <a:lnTo>
                  <a:pt x="149" y="305"/>
                </a:lnTo>
                <a:lnTo>
                  <a:pt x="151" y="303"/>
                </a:lnTo>
                <a:lnTo>
                  <a:pt x="152" y="302"/>
                </a:lnTo>
                <a:lnTo>
                  <a:pt x="157" y="300"/>
                </a:lnTo>
                <a:lnTo>
                  <a:pt x="157" y="300"/>
                </a:lnTo>
                <a:lnTo>
                  <a:pt x="155" y="298"/>
                </a:lnTo>
                <a:lnTo>
                  <a:pt x="155" y="297"/>
                </a:lnTo>
                <a:lnTo>
                  <a:pt x="155" y="297"/>
                </a:lnTo>
                <a:lnTo>
                  <a:pt x="154" y="300"/>
                </a:lnTo>
                <a:lnTo>
                  <a:pt x="152" y="300"/>
                </a:lnTo>
                <a:lnTo>
                  <a:pt x="149" y="302"/>
                </a:lnTo>
                <a:lnTo>
                  <a:pt x="149" y="305"/>
                </a:lnTo>
                <a:lnTo>
                  <a:pt x="149" y="305"/>
                </a:lnTo>
                <a:close/>
                <a:moveTo>
                  <a:pt x="755" y="305"/>
                </a:moveTo>
                <a:lnTo>
                  <a:pt x="755" y="305"/>
                </a:lnTo>
                <a:lnTo>
                  <a:pt x="759" y="300"/>
                </a:lnTo>
                <a:lnTo>
                  <a:pt x="759" y="300"/>
                </a:lnTo>
                <a:lnTo>
                  <a:pt x="758" y="298"/>
                </a:lnTo>
                <a:lnTo>
                  <a:pt x="756" y="297"/>
                </a:lnTo>
                <a:lnTo>
                  <a:pt x="756" y="297"/>
                </a:lnTo>
                <a:lnTo>
                  <a:pt x="756" y="297"/>
                </a:lnTo>
                <a:lnTo>
                  <a:pt x="755" y="302"/>
                </a:lnTo>
                <a:lnTo>
                  <a:pt x="755" y="305"/>
                </a:lnTo>
                <a:lnTo>
                  <a:pt x="755" y="305"/>
                </a:lnTo>
                <a:close/>
                <a:moveTo>
                  <a:pt x="776" y="327"/>
                </a:moveTo>
                <a:lnTo>
                  <a:pt x="776" y="327"/>
                </a:lnTo>
                <a:lnTo>
                  <a:pt x="776" y="315"/>
                </a:lnTo>
                <a:lnTo>
                  <a:pt x="776" y="300"/>
                </a:lnTo>
                <a:lnTo>
                  <a:pt x="776" y="300"/>
                </a:lnTo>
                <a:lnTo>
                  <a:pt x="773" y="300"/>
                </a:lnTo>
                <a:lnTo>
                  <a:pt x="771" y="297"/>
                </a:lnTo>
                <a:lnTo>
                  <a:pt x="771" y="297"/>
                </a:lnTo>
                <a:lnTo>
                  <a:pt x="768" y="306"/>
                </a:lnTo>
                <a:lnTo>
                  <a:pt x="770" y="314"/>
                </a:lnTo>
                <a:lnTo>
                  <a:pt x="773" y="321"/>
                </a:lnTo>
                <a:lnTo>
                  <a:pt x="776" y="327"/>
                </a:lnTo>
                <a:lnTo>
                  <a:pt x="776" y="327"/>
                </a:lnTo>
                <a:close/>
                <a:moveTo>
                  <a:pt x="85" y="300"/>
                </a:moveTo>
                <a:lnTo>
                  <a:pt x="85" y="300"/>
                </a:lnTo>
                <a:lnTo>
                  <a:pt x="87" y="305"/>
                </a:lnTo>
                <a:lnTo>
                  <a:pt x="87" y="308"/>
                </a:lnTo>
                <a:lnTo>
                  <a:pt x="87" y="308"/>
                </a:lnTo>
                <a:lnTo>
                  <a:pt x="88" y="306"/>
                </a:lnTo>
                <a:lnTo>
                  <a:pt x="90" y="305"/>
                </a:lnTo>
                <a:lnTo>
                  <a:pt x="91" y="300"/>
                </a:lnTo>
                <a:lnTo>
                  <a:pt x="91" y="300"/>
                </a:lnTo>
                <a:lnTo>
                  <a:pt x="90" y="298"/>
                </a:lnTo>
                <a:lnTo>
                  <a:pt x="88" y="298"/>
                </a:lnTo>
                <a:lnTo>
                  <a:pt x="85" y="300"/>
                </a:lnTo>
                <a:lnTo>
                  <a:pt x="85" y="300"/>
                </a:lnTo>
                <a:close/>
                <a:moveTo>
                  <a:pt x="168" y="305"/>
                </a:moveTo>
                <a:lnTo>
                  <a:pt x="168" y="305"/>
                </a:lnTo>
                <a:lnTo>
                  <a:pt x="168" y="302"/>
                </a:lnTo>
                <a:lnTo>
                  <a:pt x="168" y="300"/>
                </a:lnTo>
                <a:lnTo>
                  <a:pt x="166" y="298"/>
                </a:lnTo>
                <a:lnTo>
                  <a:pt x="166" y="298"/>
                </a:lnTo>
                <a:lnTo>
                  <a:pt x="166" y="302"/>
                </a:lnTo>
                <a:lnTo>
                  <a:pt x="166" y="303"/>
                </a:lnTo>
                <a:lnTo>
                  <a:pt x="168" y="305"/>
                </a:lnTo>
                <a:lnTo>
                  <a:pt x="168" y="305"/>
                </a:lnTo>
                <a:close/>
                <a:moveTo>
                  <a:pt x="213" y="305"/>
                </a:moveTo>
                <a:lnTo>
                  <a:pt x="213" y="305"/>
                </a:lnTo>
                <a:lnTo>
                  <a:pt x="213" y="302"/>
                </a:lnTo>
                <a:lnTo>
                  <a:pt x="213" y="300"/>
                </a:lnTo>
                <a:lnTo>
                  <a:pt x="213" y="298"/>
                </a:lnTo>
                <a:lnTo>
                  <a:pt x="213" y="298"/>
                </a:lnTo>
                <a:lnTo>
                  <a:pt x="212" y="302"/>
                </a:lnTo>
                <a:lnTo>
                  <a:pt x="213" y="305"/>
                </a:lnTo>
                <a:lnTo>
                  <a:pt x="213" y="305"/>
                </a:lnTo>
                <a:close/>
                <a:moveTo>
                  <a:pt x="441" y="302"/>
                </a:moveTo>
                <a:lnTo>
                  <a:pt x="441" y="302"/>
                </a:lnTo>
                <a:lnTo>
                  <a:pt x="441" y="305"/>
                </a:lnTo>
                <a:lnTo>
                  <a:pt x="442" y="306"/>
                </a:lnTo>
                <a:lnTo>
                  <a:pt x="442" y="306"/>
                </a:lnTo>
                <a:lnTo>
                  <a:pt x="447" y="306"/>
                </a:lnTo>
                <a:lnTo>
                  <a:pt x="453" y="306"/>
                </a:lnTo>
                <a:lnTo>
                  <a:pt x="453" y="306"/>
                </a:lnTo>
                <a:lnTo>
                  <a:pt x="453" y="302"/>
                </a:lnTo>
                <a:lnTo>
                  <a:pt x="451" y="300"/>
                </a:lnTo>
                <a:lnTo>
                  <a:pt x="450" y="300"/>
                </a:lnTo>
                <a:lnTo>
                  <a:pt x="441" y="302"/>
                </a:lnTo>
                <a:lnTo>
                  <a:pt x="441" y="302"/>
                </a:lnTo>
                <a:close/>
                <a:moveTo>
                  <a:pt x="592" y="303"/>
                </a:moveTo>
                <a:lnTo>
                  <a:pt x="592" y="303"/>
                </a:lnTo>
                <a:lnTo>
                  <a:pt x="595" y="302"/>
                </a:lnTo>
                <a:lnTo>
                  <a:pt x="596" y="302"/>
                </a:lnTo>
                <a:lnTo>
                  <a:pt x="596" y="298"/>
                </a:lnTo>
                <a:lnTo>
                  <a:pt x="596" y="298"/>
                </a:lnTo>
                <a:lnTo>
                  <a:pt x="593" y="300"/>
                </a:lnTo>
                <a:lnTo>
                  <a:pt x="592" y="302"/>
                </a:lnTo>
                <a:lnTo>
                  <a:pt x="592" y="303"/>
                </a:lnTo>
                <a:lnTo>
                  <a:pt x="592" y="303"/>
                </a:lnTo>
                <a:close/>
                <a:moveTo>
                  <a:pt x="675" y="321"/>
                </a:moveTo>
                <a:lnTo>
                  <a:pt x="675" y="321"/>
                </a:lnTo>
                <a:lnTo>
                  <a:pt x="675" y="315"/>
                </a:lnTo>
                <a:lnTo>
                  <a:pt x="675" y="309"/>
                </a:lnTo>
                <a:lnTo>
                  <a:pt x="671" y="300"/>
                </a:lnTo>
                <a:lnTo>
                  <a:pt x="671" y="300"/>
                </a:lnTo>
                <a:lnTo>
                  <a:pt x="672" y="311"/>
                </a:lnTo>
                <a:lnTo>
                  <a:pt x="675" y="321"/>
                </a:lnTo>
                <a:lnTo>
                  <a:pt x="675" y="321"/>
                </a:lnTo>
                <a:close/>
                <a:moveTo>
                  <a:pt x="352" y="302"/>
                </a:moveTo>
                <a:lnTo>
                  <a:pt x="352" y="302"/>
                </a:lnTo>
                <a:lnTo>
                  <a:pt x="349" y="300"/>
                </a:lnTo>
                <a:lnTo>
                  <a:pt x="349" y="300"/>
                </a:lnTo>
                <a:lnTo>
                  <a:pt x="349" y="302"/>
                </a:lnTo>
                <a:lnTo>
                  <a:pt x="351" y="303"/>
                </a:lnTo>
                <a:lnTo>
                  <a:pt x="352" y="302"/>
                </a:lnTo>
                <a:lnTo>
                  <a:pt x="352" y="302"/>
                </a:lnTo>
                <a:lnTo>
                  <a:pt x="352" y="302"/>
                </a:lnTo>
                <a:close/>
                <a:moveTo>
                  <a:pt x="512" y="305"/>
                </a:moveTo>
                <a:lnTo>
                  <a:pt x="512" y="305"/>
                </a:lnTo>
                <a:lnTo>
                  <a:pt x="514" y="302"/>
                </a:lnTo>
                <a:lnTo>
                  <a:pt x="514" y="302"/>
                </a:lnTo>
                <a:lnTo>
                  <a:pt x="509" y="302"/>
                </a:lnTo>
                <a:lnTo>
                  <a:pt x="505" y="302"/>
                </a:lnTo>
                <a:lnTo>
                  <a:pt x="505" y="302"/>
                </a:lnTo>
                <a:lnTo>
                  <a:pt x="508" y="303"/>
                </a:lnTo>
                <a:lnTo>
                  <a:pt x="512" y="305"/>
                </a:lnTo>
                <a:lnTo>
                  <a:pt x="512" y="305"/>
                </a:lnTo>
                <a:close/>
                <a:moveTo>
                  <a:pt x="75" y="311"/>
                </a:moveTo>
                <a:lnTo>
                  <a:pt x="75" y="311"/>
                </a:lnTo>
                <a:lnTo>
                  <a:pt x="75" y="305"/>
                </a:lnTo>
                <a:lnTo>
                  <a:pt x="75" y="303"/>
                </a:lnTo>
                <a:lnTo>
                  <a:pt x="73" y="302"/>
                </a:lnTo>
                <a:lnTo>
                  <a:pt x="73" y="302"/>
                </a:lnTo>
                <a:lnTo>
                  <a:pt x="73" y="306"/>
                </a:lnTo>
                <a:lnTo>
                  <a:pt x="75" y="311"/>
                </a:lnTo>
                <a:lnTo>
                  <a:pt x="75" y="311"/>
                </a:lnTo>
                <a:close/>
                <a:moveTo>
                  <a:pt x="107" y="341"/>
                </a:moveTo>
                <a:lnTo>
                  <a:pt x="107" y="341"/>
                </a:lnTo>
                <a:lnTo>
                  <a:pt x="110" y="332"/>
                </a:lnTo>
                <a:lnTo>
                  <a:pt x="110" y="323"/>
                </a:lnTo>
                <a:lnTo>
                  <a:pt x="108" y="302"/>
                </a:lnTo>
                <a:lnTo>
                  <a:pt x="108" y="302"/>
                </a:lnTo>
                <a:lnTo>
                  <a:pt x="107" y="311"/>
                </a:lnTo>
                <a:lnTo>
                  <a:pt x="107" y="321"/>
                </a:lnTo>
                <a:lnTo>
                  <a:pt x="107" y="341"/>
                </a:lnTo>
                <a:lnTo>
                  <a:pt x="107" y="341"/>
                </a:lnTo>
                <a:close/>
                <a:moveTo>
                  <a:pt x="177" y="317"/>
                </a:moveTo>
                <a:lnTo>
                  <a:pt x="177" y="317"/>
                </a:lnTo>
                <a:lnTo>
                  <a:pt x="180" y="315"/>
                </a:lnTo>
                <a:lnTo>
                  <a:pt x="181" y="314"/>
                </a:lnTo>
                <a:lnTo>
                  <a:pt x="181" y="309"/>
                </a:lnTo>
                <a:lnTo>
                  <a:pt x="180" y="305"/>
                </a:lnTo>
                <a:lnTo>
                  <a:pt x="177" y="303"/>
                </a:lnTo>
                <a:lnTo>
                  <a:pt x="175" y="302"/>
                </a:lnTo>
                <a:lnTo>
                  <a:pt x="175" y="302"/>
                </a:lnTo>
                <a:lnTo>
                  <a:pt x="177" y="317"/>
                </a:lnTo>
                <a:lnTo>
                  <a:pt x="177" y="317"/>
                </a:lnTo>
                <a:close/>
                <a:moveTo>
                  <a:pt x="197" y="317"/>
                </a:moveTo>
                <a:lnTo>
                  <a:pt x="197" y="317"/>
                </a:lnTo>
                <a:lnTo>
                  <a:pt x="198" y="314"/>
                </a:lnTo>
                <a:lnTo>
                  <a:pt x="200" y="309"/>
                </a:lnTo>
                <a:lnTo>
                  <a:pt x="198" y="305"/>
                </a:lnTo>
                <a:lnTo>
                  <a:pt x="197" y="303"/>
                </a:lnTo>
                <a:lnTo>
                  <a:pt x="195" y="302"/>
                </a:lnTo>
                <a:lnTo>
                  <a:pt x="195" y="302"/>
                </a:lnTo>
                <a:lnTo>
                  <a:pt x="194" y="305"/>
                </a:lnTo>
                <a:lnTo>
                  <a:pt x="192" y="309"/>
                </a:lnTo>
                <a:lnTo>
                  <a:pt x="194" y="314"/>
                </a:lnTo>
                <a:lnTo>
                  <a:pt x="197" y="317"/>
                </a:lnTo>
                <a:lnTo>
                  <a:pt x="197" y="317"/>
                </a:lnTo>
                <a:close/>
                <a:moveTo>
                  <a:pt x="494" y="312"/>
                </a:moveTo>
                <a:lnTo>
                  <a:pt x="494" y="312"/>
                </a:lnTo>
                <a:lnTo>
                  <a:pt x="497" y="311"/>
                </a:lnTo>
                <a:lnTo>
                  <a:pt x="499" y="309"/>
                </a:lnTo>
                <a:lnTo>
                  <a:pt x="500" y="306"/>
                </a:lnTo>
                <a:lnTo>
                  <a:pt x="500" y="306"/>
                </a:lnTo>
                <a:lnTo>
                  <a:pt x="499" y="303"/>
                </a:lnTo>
                <a:lnTo>
                  <a:pt x="495" y="303"/>
                </a:lnTo>
                <a:lnTo>
                  <a:pt x="495" y="303"/>
                </a:lnTo>
                <a:lnTo>
                  <a:pt x="495" y="308"/>
                </a:lnTo>
                <a:lnTo>
                  <a:pt x="494" y="312"/>
                </a:lnTo>
                <a:lnTo>
                  <a:pt x="494" y="312"/>
                </a:lnTo>
                <a:close/>
                <a:moveTo>
                  <a:pt x="47" y="311"/>
                </a:moveTo>
                <a:lnTo>
                  <a:pt x="47" y="311"/>
                </a:lnTo>
                <a:lnTo>
                  <a:pt x="49" y="311"/>
                </a:lnTo>
                <a:lnTo>
                  <a:pt x="49" y="308"/>
                </a:lnTo>
                <a:lnTo>
                  <a:pt x="50" y="303"/>
                </a:lnTo>
                <a:lnTo>
                  <a:pt x="50" y="303"/>
                </a:lnTo>
                <a:lnTo>
                  <a:pt x="47" y="303"/>
                </a:lnTo>
                <a:lnTo>
                  <a:pt x="47" y="303"/>
                </a:lnTo>
                <a:lnTo>
                  <a:pt x="47" y="308"/>
                </a:lnTo>
                <a:lnTo>
                  <a:pt x="47" y="311"/>
                </a:lnTo>
                <a:lnTo>
                  <a:pt x="47" y="311"/>
                </a:lnTo>
                <a:close/>
                <a:moveTo>
                  <a:pt x="78" y="324"/>
                </a:moveTo>
                <a:lnTo>
                  <a:pt x="78" y="324"/>
                </a:lnTo>
                <a:lnTo>
                  <a:pt x="81" y="323"/>
                </a:lnTo>
                <a:lnTo>
                  <a:pt x="82" y="320"/>
                </a:lnTo>
                <a:lnTo>
                  <a:pt x="82" y="314"/>
                </a:lnTo>
                <a:lnTo>
                  <a:pt x="82" y="308"/>
                </a:lnTo>
                <a:lnTo>
                  <a:pt x="81" y="303"/>
                </a:lnTo>
                <a:lnTo>
                  <a:pt x="81" y="303"/>
                </a:lnTo>
                <a:lnTo>
                  <a:pt x="79" y="312"/>
                </a:lnTo>
                <a:lnTo>
                  <a:pt x="78" y="324"/>
                </a:lnTo>
                <a:lnTo>
                  <a:pt x="78" y="324"/>
                </a:lnTo>
                <a:close/>
                <a:moveTo>
                  <a:pt x="94" y="359"/>
                </a:moveTo>
                <a:lnTo>
                  <a:pt x="94" y="359"/>
                </a:lnTo>
                <a:lnTo>
                  <a:pt x="98" y="346"/>
                </a:lnTo>
                <a:lnTo>
                  <a:pt x="99" y="330"/>
                </a:lnTo>
                <a:lnTo>
                  <a:pt x="101" y="315"/>
                </a:lnTo>
                <a:lnTo>
                  <a:pt x="101" y="309"/>
                </a:lnTo>
                <a:lnTo>
                  <a:pt x="99" y="303"/>
                </a:lnTo>
                <a:lnTo>
                  <a:pt x="99" y="303"/>
                </a:lnTo>
                <a:lnTo>
                  <a:pt x="98" y="317"/>
                </a:lnTo>
                <a:lnTo>
                  <a:pt x="96" y="330"/>
                </a:lnTo>
                <a:lnTo>
                  <a:pt x="94" y="344"/>
                </a:lnTo>
                <a:lnTo>
                  <a:pt x="94" y="359"/>
                </a:lnTo>
                <a:lnTo>
                  <a:pt x="94" y="359"/>
                </a:lnTo>
                <a:close/>
                <a:moveTo>
                  <a:pt x="134" y="355"/>
                </a:moveTo>
                <a:lnTo>
                  <a:pt x="134" y="355"/>
                </a:lnTo>
                <a:lnTo>
                  <a:pt x="136" y="332"/>
                </a:lnTo>
                <a:lnTo>
                  <a:pt x="136" y="318"/>
                </a:lnTo>
                <a:lnTo>
                  <a:pt x="136" y="305"/>
                </a:lnTo>
                <a:lnTo>
                  <a:pt x="136" y="305"/>
                </a:lnTo>
                <a:lnTo>
                  <a:pt x="134" y="303"/>
                </a:lnTo>
                <a:lnTo>
                  <a:pt x="134" y="303"/>
                </a:lnTo>
                <a:lnTo>
                  <a:pt x="131" y="315"/>
                </a:lnTo>
                <a:lnTo>
                  <a:pt x="131" y="329"/>
                </a:lnTo>
                <a:lnTo>
                  <a:pt x="131" y="343"/>
                </a:lnTo>
                <a:lnTo>
                  <a:pt x="134" y="355"/>
                </a:lnTo>
                <a:lnTo>
                  <a:pt x="134" y="355"/>
                </a:lnTo>
                <a:close/>
                <a:moveTo>
                  <a:pt x="532" y="305"/>
                </a:moveTo>
                <a:lnTo>
                  <a:pt x="532" y="305"/>
                </a:lnTo>
                <a:lnTo>
                  <a:pt x="534" y="308"/>
                </a:lnTo>
                <a:lnTo>
                  <a:pt x="535" y="309"/>
                </a:lnTo>
                <a:lnTo>
                  <a:pt x="538" y="309"/>
                </a:lnTo>
                <a:lnTo>
                  <a:pt x="538" y="309"/>
                </a:lnTo>
                <a:lnTo>
                  <a:pt x="538" y="306"/>
                </a:lnTo>
                <a:lnTo>
                  <a:pt x="538" y="303"/>
                </a:lnTo>
                <a:lnTo>
                  <a:pt x="538" y="303"/>
                </a:lnTo>
                <a:lnTo>
                  <a:pt x="535" y="305"/>
                </a:lnTo>
                <a:lnTo>
                  <a:pt x="532" y="305"/>
                </a:lnTo>
                <a:lnTo>
                  <a:pt x="532" y="305"/>
                </a:lnTo>
                <a:close/>
                <a:moveTo>
                  <a:pt x="87" y="318"/>
                </a:moveTo>
                <a:lnTo>
                  <a:pt x="87" y="318"/>
                </a:lnTo>
                <a:lnTo>
                  <a:pt x="88" y="323"/>
                </a:lnTo>
                <a:lnTo>
                  <a:pt x="88" y="329"/>
                </a:lnTo>
                <a:lnTo>
                  <a:pt x="90" y="341"/>
                </a:lnTo>
                <a:lnTo>
                  <a:pt x="90" y="341"/>
                </a:lnTo>
                <a:lnTo>
                  <a:pt x="91" y="321"/>
                </a:lnTo>
                <a:lnTo>
                  <a:pt x="93" y="305"/>
                </a:lnTo>
                <a:lnTo>
                  <a:pt x="93" y="305"/>
                </a:lnTo>
                <a:lnTo>
                  <a:pt x="91" y="312"/>
                </a:lnTo>
                <a:lnTo>
                  <a:pt x="87" y="318"/>
                </a:lnTo>
                <a:lnTo>
                  <a:pt x="87" y="318"/>
                </a:lnTo>
                <a:close/>
                <a:moveTo>
                  <a:pt x="296" y="305"/>
                </a:moveTo>
                <a:lnTo>
                  <a:pt x="296" y="305"/>
                </a:lnTo>
                <a:lnTo>
                  <a:pt x="296" y="308"/>
                </a:lnTo>
                <a:lnTo>
                  <a:pt x="297" y="309"/>
                </a:lnTo>
                <a:lnTo>
                  <a:pt x="297" y="309"/>
                </a:lnTo>
                <a:lnTo>
                  <a:pt x="299" y="308"/>
                </a:lnTo>
                <a:lnTo>
                  <a:pt x="300" y="308"/>
                </a:lnTo>
                <a:lnTo>
                  <a:pt x="300" y="308"/>
                </a:lnTo>
                <a:lnTo>
                  <a:pt x="302" y="306"/>
                </a:lnTo>
                <a:lnTo>
                  <a:pt x="302" y="306"/>
                </a:lnTo>
                <a:lnTo>
                  <a:pt x="300" y="306"/>
                </a:lnTo>
                <a:lnTo>
                  <a:pt x="299" y="305"/>
                </a:lnTo>
                <a:lnTo>
                  <a:pt x="299" y="305"/>
                </a:lnTo>
                <a:lnTo>
                  <a:pt x="296" y="305"/>
                </a:lnTo>
                <a:lnTo>
                  <a:pt x="296" y="305"/>
                </a:lnTo>
                <a:close/>
                <a:moveTo>
                  <a:pt x="145" y="317"/>
                </a:moveTo>
                <a:lnTo>
                  <a:pt x="145" y="317"/>
                </a:lnTo>
                <a:lnTo>
                  <a:pt x="145" y="311"/>
                </a:lnTo>
                <a:lnTo>
                  <a:pt x="145" y="305"/>
                </a:lnTo>
                <a:lnTo>
                  <a:pt x="145" y="305"/>
                </a:lnTo>
                <a:lnTo>
                  <a:pt x="142" y="305"/>
                </a:lnTo>
                <a:lnTo>
                  <a:pt x="142" y="305"/>
                </a:lnTo>
                <a:lnTo>
                  <a:pt x="140" y="306"/>
                </a:lnTo>
                <a:lnTo>
                  <a:pt x="140" y="306"/>
                </a:lnTo>
                <a:lnTo>
                  <a:pt x="142" y="308"/>
                </a:lnTo>
                <a:lnTo>
                  <a:pt x="142" y="312"/>
                </a:lnTo>
                <a:lnTo>
                  <a:pt x="143" y="315"/>
                </a:lnTo>
                <a:lnTo>
                  <a:pt x="145" y="317"/>
                </a:lnTo>
                <a:lnTo>
                  <a:pt x="145" y="317"/>
                </a:lnTo>
                <a:close/>
                <a:moveTo>
                  <a:pt x="654" y="330"/>
                </a:moveTo>
                <a:lnTo>
                  <a:pt x="654" y="330"/>
                </a:lnTo>
                <a:lnTo>
                  <a:pt x="656" y="315"/>
                </a:lnTo>
                <a:lnTo>
                  <a:pt x="654" y="309"/>
                </a:lnTo>
                <a:lnTo>
                  <a:pt x="653" y="308"/>
                </a:lnTo>
                <a:lnTo>
                  <a:pt x="651" y="306"/>
                </a:lnTo>
                <a:lnTo>
                  <a:pt x="651" y="306"/>
                </a:lnTo>
                <a:lnTo>
                  <a:pt x="654" y="330"/>
                </a:lnTo>
                <a:lnTo>
                  <a:pt x="654" y="330"/>
                </a:lnTo>
                <a:close/>
                <a:moveTo>
                  <a:pt x="238" y="315"/>
                </a:moveTo>
                <a:lnTo>
                  <a:pt x="238" y="315"/>
                </a:lnTo>
                <a:lnTo>
                  <a:pt x="241" y="314"/>
                </a:lnTo>
                <a:lnTo>
                  <a:pt x="241" y="311"/>
                </a:lnTo>
                <a:lnTo>
                  <a:pt x="239" y="308"/>
                </a:lnTo>
                <a:lnTo>
                  <a:pt x="238" y="306"/>
                </a:lnTo>
                <a:lnTo>
                  <a:pt x="238" y="306"/>
                </a:lnTo>
                <a:lnTo>
                  <a:pt x="238" y="308"/>
                </a:lnTo>
                <a:lnTo>
                  <a:pt x="238" y="311"/>
                </a:lnTo>
                <a:lnTo>
                  <a:pt x="238" y="315"/>
                </a:lnTo>
                <a:lnTo>
                  <a:pt x="238" y="315"/>
                </a:lnTo>
                <a:close/>
                <a:moveTo>
                  <a:pt x="462" y="308"/>
                </a:moveTo>
                <a:lnTo>
                  <a:pt x="462" y="308"/>
                </a:lnTo>
                <a:lnTo>
                  <a:pt x="463" y="309"/>
                </a:lnTo>
                <a:lnTo>
                  <a:pt x="468" y="311"/>
                </a:lnTo>
                <a:lnTo>
                  <a:pt x="471" y="309"/>
                </a:lnTo>
                <a:lnTo>
                  <a:pt x="473" y="306"/>
                </a:lnTo>
                <a:lnTo>
                  <a:pt x="473" y="306"/>
                </a:lnTo>
                <a:lnTo>
                  <a:pt x="471" y="306"/>
                </a:lnTo>
                <a:lnTo>
                  <a:pt x="468" y="308"/>
                </a:lnTo>
                <a:lnTo>
                  <a:pt x="465" y="308"/>
                </a:lnTo>
                <a:lnTo>
                  <a:pt x="462" y="308"/>
                </a:lnTo>
                <a:lnTo>
                  <a:pt x="462" y="308"/>
                </a:lnTo>
                <a:close/>
                <a:moveTo>
                  <a:pt x="662" y="315"/>
                </a:moveTo>
                <a:lnTo>
                  <a:pt x="662" y="315"/>
                </a:lnTo>
                <a:lnTo>
                  <a:pt x="663" y="311"/>
                </a:lnTo>
                <a:lnTo>
                  <a:pt x="662" y="306"/>
                </a:lnTo>
                <a:lnTo>
                  <a:pt x="662" y="306"/>
                </a:lnTo>
                <a:lnTo>
                  <a:pt x="660" y="311"/>
                </a:lnTo>
                <a:lnTo>
                  <a:pt x="660" y="314"/>
                </a:lnTo>
                <a:lnTo>
                  <a:pt x="662" y="315"/>
                </a:lnTo>
                <a:lnTo>
                  <a:pt x="662" y="315"/>
                </a:lnTo>
                <a:close/>
                <a:moveTo>
                  <a:pt x="341" y="309"/>
                </a:moveTo>
                <a:lnTo>
                  <a:pt x="341" y="309"/>
                </a:lnTo>
                <a:lnTo>
                  <a:pt x="355" y="308"/>
                </a:lnTo>
                <a:lnTo>
                  <a:pt x="355" y="308"/>
                </a:lnTo>
                <a:lnTo>
                  <a:pt x="352" y="308"/>
                </a:lnTo>
                <a:lnTo>
                  <a:pt x="348" y="306"/>
                </a:lnTo>
                <a:lnTo>
                  <a:pt x="345" y="308"/>
                </a:lnTo>
                <a:lnTo>
                  <a:pt x="341" y="309"/>
                </a:lnTo>
                <a:lnTo>
                  <a:pt x="341" y="309"/>
                </a:lnTo>
                <a:close/>
                <a:moveTo>
                  <a:pt x="62" y="317"/>
                </a:moveTo>
                <a:lnTo>
                  <a:pt x="62" y="317"/>
                </a:lnTo>
                <a:lnTo>
                  <a:pt x="61" y="312"/>
                </a:lnTo>
                <a:lnTo>
                  <a:pt x="58" y="308"/>
                </a:lnTo>
                <a:lnTo>
                  <a:pt x="58" y="308"/>
                </a:lnTo>
                <a:lnTo>
                  <a:pt x="59" y="314"/>
                </a:lnTo>
                <a:lnTo>
                  <a:pt x="62" y="317"/>
                </a:lnTo>
                <a:lnTo>
                  <a:pt x="62" y="317"/>
                </a:lnTo>
                <a:close/>
                <a:moveTo>
                  <a:pt x="372" y="309"/>
                </a:moveTo>
                <a:lnTo>
                  <a:pt x="372" y="309"/>
                </a:lnTo>
                <a:lnTo>
                  <a:pt x="372" y="311"/>
                </a:lnTo>
                <a:lnTo>
                  <a:pt x="372" y="312"/>
                </a:lnTo>
                <a:lnTo>
                  <a:pt x="373" y="312"/>
                </a:lnTo>
                <a:lnTo>
                  <a:pt x="373" y="312"/>
                </a:lnTo>
                <a:lnTo>
                  <a:pt x="373" y="311"/>
                </a:lnTo>
                <a:lnTo>
                  <a:pt x="373" y="309"/>
                </a:lnTo>
                <a:lnTo>
                  <a:pt x="372" y="309"/>
                </a:lnTo>
                <a:lnTo>
                  <a:pt x="372" y="309"/>
                </a:lnTo>
                <a:close/>
                <a:moveTo>
                  <a:pt x="386" y="314"/>
                </a:moveTo>
                <a:lnTo>
                  <a:pt x="386" y="314"/>
                </a:lnTo>
                <a:lnTo>
                  <a:pt x="387" y="311"/>
                </a:lnTo>
                <a:lnTo>
                  <a:pt x="384" y="309"/>
                </a:lnTo>
                <a:lnTo>
                  <a:pt x="384" y="309"/>
                </a:lnTo>
                <a:lnTo>
                  <a:pt x="384" y="309"/>
                </a:lnTo>
                <a:lnTo>
                  <a:pt x="384" y="309"/>
                </a:lnTo>
                <a:lnTo>
                  <a:pt x="384" y="309"/>
                </a:lnTo>
                <a:lnTo>
                  <a:pt x="384" y="312"/>
                </a:lnTo>
                <a:lnTo>
                  <a:pt x="386" y="314"/>
                </a:lnTo>
                <a:lnTo>
                  <a:pt x="386" y="314"/>
                </a:lnTo>
                <a:close/>
                <a:moveTo>
                  <a:pt x="476" y="312"/>
                </a:moveTo>
                <a:lnTo>
                  <a:pt x="476" y="312"/>
                </a:lnTo>
                <a:lnTo>
                  <a:pt x="482" y="312"/>
                </a:lnTo>
                <a:lnTo>
                  <a:pt x="486" y="314"/>
                </a:lnTo>
                <a:lnTo>
                  <a:pt x="486" y="314"/>
                </a:lnTo>
                <a:lnTo>
                  <a:pt x="485" y="311"/>
                </a:lnTo>
                <a:lnTo>
                  <a:pt x="482" y="309"/>
                </a:lnTo>
                <a:lnTo>
                  <a:pt x="479" y="309"/>
                </a:lnTo>
                <a:lnTo>
                  <a:pt x="476" y="312"/>
                </a:lnTo>
                <a:lnTo>
                  <a:pt x="476" y="312"/>
                </a:lnTo>
                <a:close/>
                <a:moveTo>
                  <a:pt x="588" y="309"/>
                </a:moveTo>
                <a:lnTo>
                  <a:pt x="588" y="309"/>
                </a:lnTo>
                <a:lnTo>
                  <a:pt x="588" y="318"/>
                </a:lnTo>
                <a:lnTo>
                  <a:pt x="590" y="326"/>
                </a:lnTo>
                <a:lnTo>
                  <a:pt x="593" y="340"/>
                </a:lnTo>
                <a:lnTo>
                  <a:pt x="593" y="340"/>
                </a:lnTo>
                <a:lnTo>
                  <a:pt x="598" y="334"/>
                </a:lnTo>
                <a:lnTo>
                  <a:pt x="599" y="327"/>
                </a:lnTo>
                <a:lnTo>
                  <a:pt x="601" y="312"/>
                </a:lnTo>
                <a:lnTo>
                  <a:pt x="601" y="312"/>
                </a:lnTo>
                <a:lnTo>
                  <a:pt x="595" y="311"/>
                </a:lnTo>
                <a:lnTo>
                  <a:pt x="588" y="309"/>
                </a:lnTo>
                <a:lnTo>
                  <a:pt x="588" y="309"/>
                </a:lnTo>
                <a:close/>
                <a:moveTo>
                  <a:pt x="758" y="364"/>
                </a:moveTo>
                <a:lnTo>
                  <a:pt x="758" y="364"/>
                </a:lnTo>
                <a:lnTo>
                  <a:pt x="762" y="334"/>
                </a:lnTo>
                <a:lnTo>
                  <a:pt x="762" y="327"/>
                </a:lnTo>
                <a:lnTo>
                  <a:pt x="762" y="320"/>
                </a:lnTo>
                <a:lnTo>
                  <a:pt x="761" y="314"/>
                </a:lnTo>
                <a:lnTo>
                  <a:pt x="758" y="309"/>
                </a:lnTo>
                <a:lnTo>
                  <a:pt x="758" y="309"/>
                </a:lnTo>
                <a:lnTo>
                  <a:pt x="756" y="315"/>
                </a:lnTo>
                <a:lnTo>
                  <a:pt x="755" y="321"/>
                </a:lnTo>
                <a:lnTo>
                  <a:pt x="753" y="337"/>
                </a:lnTo>
                <a:lnTo>
                  <a:pt x="755" y="350"/>
                </a:lnTo>
                <a:lnTo>
                  <a:pt x="758" y="364"/>
                </a:lnTo>
                <a:lnTo>
                  <a:pt x="758" y="364"/>
                </a:lnTo>
                <a:close/>
                <a:moveTo>
                  <a:pt x="154" y="320"/>
                </a:moveTo>
                <a:lnTo>
                  <a:pt x="154" y="320"/>
                </a:lnTo>
                <a:lnTo>
                  <a:pt x="154" y="317"/>
                </a:lnTo>
                <a:lnTo>
                  <a:pt x="155" y="314"/>
                </a:lnTo>
                <a:lnTo>
                  <a:pt x="155" y="311"/>
                </a:lnTo>
                <a:lnTo>
                  <a:pt x="154" y="309"/>
                </a:lnTo>
                <a:lnTo>
                  <a:pt x="154" y="309"/>
                </a:lnTo>
                <a:lnTo>
                  <a:pt x="151" y="315"/>
                </a:lnTo>
                <a:lnTo>
                  <a:pt x="151" y="318"/>
                </a:lnTo>
                <a:lnTo>
                  <a:pt x="154" y="320"/>
                </a:lnTo>
                <a:lnTo>
                  <a:pt x="154" y="320"/>
                </a:lnTo>
                <a:close/>
                <a:moveTo>
                  <a:pt x="198" y="323"/>
                </a:moveTo>
                <a:lnTo>
                  <a:pt x="198" y="323"/>
                </a:lnTo>
                <a:lnTo>
                  <a:pt x="206" y="323"/>
                </a:lnTo>
                <a:lnTo>
                  <a:pt x="206" y="323"/>
                </a:lnTo>
                <a:lnTo>
                  <a:pt x="206" y="318"/>
                </a:lnTo>
                <a:lnTo>
                  <a:pt x="206" y="315"/>
                </a:lnTo>
                <a:lnTo>
                  <a:pt x="204" y="312"/>
                </a:lnTo>
                <a:lnTo>
                  <a:pt x="201" y="309"/>
                </a:lnTo>
                <a:lnTo>
                  <a:pt x="201" y="309"/>
                </a:lnTo>
                <a:lnTo>
                  <a:pt x="200" y="315"/>
                </a:lnTo>
                <a:lnTo>
                  <a:pt x="198" y="318"/>
                </a:lnTo>
                <a:lnTo>
                  <a:pt x="198" y="323"/>
                </a:lnTo>
                <a:lnTo>
                  <a:pt x="198" y="323"/>
                </a:lnTo>
                <a:close/>
                <a:moveTo>
                  <a:pt x="396" y="314"/>
                </a:moveTo>
                <a:lnTo>
                  <a:pt x="396" y="314"/>
                </a:lnTo>
                <a:lnTo>
                  <a:pt x="402" y="312"/>
                </a:lnTo>
                <a:lnTo>
                  <a:pt x="407" y="314"/>
                </a:lnTo>
                <a:lnTo>
                  <a:pt x="407" y="314"/>
                </a:lnTo>
                <a:lnTo>
                  <a:pt x="406" y="312"/>
                </a:lnTo>
                <a:lnTo>
                  <a:pt x="402" y="311"/>
                </a:lnTo>
                <a:lnTo>
                  <a:pt x="398" y="309"/>
                </a:lnTo>
                <a:lnTo>
                  <a:pt x="398" y="309"/>
                </a:lnTo>
                <a:lnTo>
                  <a:pt x="396" y="312"/>
                </a:lnTo>
                <a:lnTo>
                  <a:pt x="396" y="314"/>
                </a:lnTo>
                <a:lnTo>
                  <a:pt x="396" y="314"/>
                </a:lnTo>
                <a:close/>
                <a:moveTo>
                  <a:pt x="37" y="321"/>
                </a:moveTo>
                <a:lnTo>
                  <a:pt x="37" y="321"/>
                </a:lnTo>
                <a:lnTo>
                  <a:pt x="38" y="320"/>
                </a:lnTo>
                <a:lnTo>
                  <a:pt x="38" y="318"/>
                </a:lnTo>
                <a:lnTo>
                  <a:pt x="40" y="314"/>
                </a:lnTo>
                <a:lnTo>
                  <a:pt x="40" y="314"/>
                </a:lnTo>
                <a:lnTo>
                  <a:pt x="40" y="314"/>
                </a:lnTo>
                <a:lnTo>
                  <a:pt x="38" y="312"/>
                </a:lnTo>
                <a:lnTo>
                  <a:pt x="38" y="311"/>
                </a:lnTo>
                <a:lnTo>
                  <a:pt x="38" y="311"/>
                </a:lnTo>
                <a:lnTo>
                  <a:pt x="37" y="315"/>
                </a:lnTo>
                <a:lnTo>
                  <a:pt x="37" y="321"/>
                </a:lnTo>
                <a:lnTo>
                  <a:pt x="37" y="321"/>
                </a:lnTo>
                <a:close/>
                <a:moveTo>
                  <a:pt x="160" y="321"/>
                </a:moveTo>
                <a:lnTo>
                  <a:pt x="160" y="321"/>
                </a:lnTo>
                <a:lnTo>
                  <a:pt x="162" y="321"/>
                </a:lnTo>
                <a:lnTo>
                  <a:pt x="165" y="323"/>
                </a:lnTo>
                <a:lnTo>
                  <a:pt x="165" y="323"/>
                </a:lnTo>
                <a:lnTo>
                  <a:pt x="163" y="315"/>
                </a:lnTo>
                <a:lnTo>
                  <a:pt x="160" y="311"/>
                </a:lnTo>
                <a:lnTo>
                  <a:pt x="160" y="311"/>
                </a:lnTo>
                <a:lnTo>
                  <a:pt x="160" y="315"/>
                </a:lnTo>
                <a:lnTo>
                  <a:pt x="160" y="321"/>
                </a:lnTo>
                <a:lnTo>
                  <a:pt x="160" y="321"/>
                </a:lnTo>
                <a:close/>
                <a:moveTo>
                  <a:pt x="273" y="314"/>
                </a:moveTo>
                <a:lnTo>
                  <a:pt x="273" y="314"/>
                </a:lnTo>
                <a:lnTo>
                  <a:pt x="274" y="314"/>
                </a:lnTo>
                <a:lnTo>
                  <a:pt x="276" y="314"/>
                </a:lnTo>
                <a:lnTo>
                  <a:pt x="276" y="314"/>
                </a:lnTo>
                <a:lnTo>
                  <a:pt x="276" y="311"/>
                </a:lnTo>
                <a:lnTo>
                  <a:pt x="276" y="311"/>
                </a:lnTo>
                <a:lnTo>
                  <a:pt x="274" y="312"/>
                </a:lnTo>
                <a:lnTo>
                  <a:pt x="273" y="312"/>
                </a:lnTo>
                <a:lnTo>
                  <a:pt x="273" y="314"/>
                </a:lnTo>
                <a:lnTo>
                  <a:pt x="273" y="314"/>
                </a:lnTo>
                <a:close/>
                <a:moveTo>
                  <a:pt x="345" y="312"/>
                </a:moveTo>
                <a:lnTo>
                  <a:pt x="345" y="312"/>
                </a:lnTo>
                <a:lnTo>
                  <a:pt x="348" y="315"/>
                </a:lnTo>
                <a:lnTo>
                  <a:pt x="349" y="318"/>
                </a:lnTo>
                <a:lnTo>
                  <a:pt x="349" y="318"/>
                </a:lnTo>
                <a:lnTo>
                  <a:pt x="354" y="318"/>
                </a:lnTo>
                <a:lnTo>
                  <a:pt x="357" y="317"/>
                </a:lnTo>
                <a:lnTo>
                  <a:pt x="361" y="312"/>
                </a:lnTo>
                <a:lnTo>
                  <a:pt x="361" y="312"/>
                </a:lnTo>
                <a:lnTo>
                  <a:pt x="358" y="311"/>
                </a:lnTo>
                <a:lnTo>
                  <a:pt x="354" y="312"/>
                </a:lnTo>
                <a:lnTo>
                  <a:pt x="351" y="312"/>
                </a:lnTo>
                <a:lnTo>
                  <a:pt x="345" y="312"/>
                </a:lnTo>
                <a:lnTo>
                  <a:pt x="345" y="312"/>
                </a:lnTo>
                <a:close/>
                <a:moveTo>
                  <a:pt x="561" y="311"/>
                </a:moveTo>
                <a:lnTo>
                  <a:pt x="561" y="311"/>
                </a:lnTo>
                <a:lnTo>
                  <a:pt x="563" y="315"/>
                </a:lnTo>
                <a:lnTo>
                  <a:pt x="566" y="318"/>
                </a:lnTo>
                <a:lnTo>
                  <a:pt x="566" y="318"/>
                </a:lnTo>
                <a:lnTo>
                  <a:pt x="567" y="317"/>
                </a:lnTo>
                <a:lnTo>
                  <a:pt x="567" y="315"/>
                </a:lnTo>
                <a:lnTo>
                  <a:pt x="566" y="312"/>
                </a:lnTo>
                <a:lnTo>
                  <a:pt x="567" y="311"/>
                </a:lnTo>
                <a:lnTo>
                  <a:pt x="567" y="311"/>
                </a:lnTo>
                <a:lnTo>
                  <a:pt x="564" y="311"/>
                </a:lnTo>
                <a:lnTo>
                  <a:pt x="561" y="311"/>
                </a:lnTo>
                <a:lnTo>
                  <a:pt x="561" y="311"/>
                </a:lnTo>
                <a:close/>
                <a:moveTo>
                  <a:pt x="584" y="335"/>
                </a:moveTo>
                <a:lnTo>
                  <a:pt x="584" y="335"/>
                </a:lnTo>
                <a:lnTo>
                  <a:pt x="584" y="327"/>
                </a:lnTo>
                <a:lnTo>
                  <a:pt x="584" y="321"/>
                </a:lnTo>
                <a:lnTo>
                  <a:pt x="582" y="315"/>
                </a:lnTo>
                <a:lnTo>
                  <a:pt x="579" y="311"/>
                </a:lnTo>
                <a:lnTo>
                  <a:pt x="579" y="311"/>
                </a:lnTo>
                <a:lnTo>
                  <a:pt x="578" y="317"/>
                </a:lnTo>
                <a:lnTo>
                  <a:pt x="578" y="324"/>
                </a:lnTo>
                <a:lnTo>
                  <a:pt x="579" y="332"/>
                </a:lnTo>
                <a:lnTo>
                  <a:pt x="581" y="335"/>
                </a:lnTo>
                <a:lnTo>
                  <a:pt x="584" y="335"/>
                </a:lnTo>
                <a:lnTo>
                  <a:pt x="584" y="335"/>
                </a:lnTo>
                <a:close/>
                <a:moveTo>
                  <a:pt x="639" y="312"/>
                </a:moveTo>
                <a:lnTo>
                  <a:pt x="639" y="312"/>
                </a:lnTo>
                <a:lnTo>
                  <a:pt x="639" y="317"/>
                </a:lnTo>
                <a:lnTo>
                  <a:pt x="642" y="321"/>
                </a:lnTo>
                <a:lnTo>
                  <a:pt x="645" y="323"/>
                </a:lnTo>
                <a:lnTo>
                  <a:pt x="648" y="326"/>
                </a:lnTo>
                <a:lnTo>
                  <a:pt x="648" y="326"/>
                </a:lnTo>
                <a:lnTo>
                  <a:pt x="646" y="311"/>
                </a:lnTo>
                <a:lnTo>
                  <a:pt x="646" y="311"/>
                </a:lnTo>
                <a:lnTo>
                  <a:pt x="642" y="311"/>
                </a:lnTo>
                <a:lnTo>
                  <a:pt x="639" y="312"/>
                </a:lnTo>
                <a:lnTo>
                  <a:pt x="639" y="312"/>
                </a:lnTo>
                <a:close/>
                <a:moveTo>
                  <a:pt x="252" y="318"/>
                </a:moveTo>
                <a:lnTo>
                  <a:pt x="252" y="318"/>
                </a:lnTo>
                <a:lnTo>
                  <a:pt x="256" y="318"/>
                </a:lnTo>
                <a:lnTo>
                  <a:pt x="261" y="318"/>
                </a:lnTo>
                <a:lnTo>
                  <a:pt x="261" y="318"/>
                </a:lnTo>
                <a:lnTo>
                  <a:pt x="261" y="317"/>
                </a:lnTo>
                <a:lnTo>
                  <a:pt x="262" y="317"/>
                </a:lnTo>
                <a:lnTo>
                  <a:pt x="265" y="315"/>
                </a:lnTo>
                <a:lnTo>
                  <a:pt x="265" y="315"/>
                </a:lnTo>
                <a:lnTo>
                  <a:pt x="264" y="314"/>
                </a:lnTo>
                <a:lnTo>
                  <a:pt x="262" y="312"/>
                </a:lnTo>
                <a:lnTo>
                  <a:pt x="258" y="312"/>
                </a:lnTo>
                <a:lnTo>
                  <a:pt x="253" y="315"/>
                </a:lnTo>
                <a:lnTo>
                  <a:pt x="252" y="317"/>
                </a:lnTo>
                <a:lnTo>
                  <a:pt x="252" y="318"/>
                </a:lnTo>
                <a:lnTo>
                  <a:pt x="252" y="318"/>
                </a:lnTo>
                <a:close/>
                <a:moveTo>
                  <a:pt x="299" y="314"/>
                </a:moveTo>
                <a:lnTo>
                  <a:pt x="299" y="314"/>
                </a:lnTo>
                <a:lnTo>
                  <a:pt x="303" y="314"/>
                </a:lnTo>
                <a:lnTo>
                  <a:pt x="305" y="314"/>
                </a:lnTo>
                <a:lnTo>
                  <a:pt x="305" y="314"/>
                </a:lnTo>
                <a:lnTo>
                  <a:pt x="305" y="314"/>
                </a:lnTo>
                <a:lnTo>
                  <a:pt x="305" y="312"/>
                </a:lnTo>
                <a:lnTo>
                  <a:pt x="305" y="312"/>
                </a:lnTo>
                <a:lnTo>
                  <a:pt x="302" y="312"/>
                </a:lnTo>
                <a:lnTo>
                  <a:pt x="300" y="312"/>
                </a:lnTo>
                <a:lnTo>
                  <a:pt x="299" y="314"/>
                </a:lnTo>
                <a:lnTo>
                  <a:pt x="299" y="314"/>
                </a:lnTo>
                <a:close/>
                <a:moveTo>
                  <a:pt x="439" y="317"/>
                </a:moveTo>
                <a:lnTo>
                  <a:pt x="439" y="317"/>
                </a:lnTo>
                <a:lnTo>
                  <a:pt x="439" y="314"/>
                </a:lnTo>
                <a:lnTo>
                  <a:pt x="439" y="314"/>
                </a:lnTo>
                <a:lnTo>
                  <a:pt x="436" y="312"/>
                </a:lnTo>
                <a:lnTo>
                  <a:pt x="434" y="312"/>
                </a:lnTo>
                <a:lnTo>
                  <a:pt x="434" y="312"/>
                </a:lnTo>
                <a:lnTo>
                  <a:pt x="434" y="312"/>
                </a:lnTo>
                <a:lnTo>
                  <a:pt x="436" y="315"/>
                </a:lnTo>
                <a:lnTo>
                  <a:pt x="439" y="317"/>
                </a:lnTo>
                <a:lnTo>
                  <a:pt x="439" y="317"/>
                </a:lnTo>
                <a:close/>
                <a:moveTo>
                  <a:pt x="444" y="312"/>
                </a:moveTo>
                <a:lnTo>
                  <a:pt x="444" y="312"/>
                </a:lnTo>
                <a:lnTo>
                  <a:pt x="445" y="317"/>
                </a:lnTo>
                <a:lnTo>
                  <a:pt x="447" y="318"/>
                </a:lnTo>
                <a:lnTo>
                  <a:pt x="448" y="320"/>
                </a:lnTo>
                <a:lnTo>
                  <a:pt x="448" y="320"/>
                </a:lnTo>
                <a:lnTo>
                  <a:pt x="448" y="317"/>
                </a:lnTo>
                <a:lnTo>
                  <a:pt x="450" y="312"/>
                </a:lnTo>
                <a:lnTo>
                  <a:pt x="450" y="312"/>
                </a:lnTo>
                <a:lnTo>
                  <a:pt x="447" y="312"/>
                </a:lnTo>
                <a:lnTo>
                  <a:pt x="445" y="312"/>
                </a:lnTo>
                <a:lnTo>
                  <a:pt x="444" y="312"/>
                </a:lnTo>
                <a:lnTo>
                  <a:pt x="444" y="312"/>
                </a:lnTo>
                <a:close/>
                <a:moveTo>
                  <a:pt x="221" y="318"/>
                </a:moveTo>
                <a:lnTo>
                  <a:pt x="221" y="318"/>
                </a:lnTo>
                <a:lnTo>
                  <a:pt x="227" y="317"/>
                </a:lnTo>
                <a:lnTo>
                  <a:pt x="229" y="317"/>
                </a:lnTo>
                <a:lnTo>
                  <a:pt x="230" y="315"/>
                </a:lnTo>
                <a:lnTo>
                  <a:pt x="230" y="315"/>
                </a:lnTo>
                <a:lnTo>
                  <a:pt x="230" y="314"/>
                </a:lnTo>
                <a:lnTo>
                  <a:pt x="230" y="314"/>
                </a:lnTo>
                <a:lnTo>
                  <a:pt x="224" y="314"/>
                </a:lnTo>
                <a:lnTo>
                  <a:pt x="219" y="312"/>
                </a:lnTo>
                <a:lnTo>
                  <a:pt x="219" y="312"/>
                </a:lnTo>
                <a:lnTo>
                  <a:pt x="219" y="315"/>
                </a:lnTo>
                <a:lnTo>
                  <a:pt x="221" y="318"/>
                </a:lnTo>
                <a:lnTo>
                  <a:pt x="221" y="318"/>
                </a:lnTo>
                <a:close/>
                <a:moveTo>
                  <a:pt x="546" y="318"/>
                </a:moveTo>
                <a:lnTo>
                  <a:pt x="546" y="318"/>
                </a:lnTo>
                <a:lnTo>
                  <a:pt x="549" y="312"/>
                </a:lnTo>
                <a:lnTo>
                  <a:pt x="549" y="312"/>
                </a:lnTo>
                <a:lnTo>
                  <a:pt x="546" y="315"/>
                </a:lnTo>
                <a:lnTo>
                  <a:pt x="544" y="317"/>
                </a:lnTo>
                <a:lnTo>
                  <a:pt x="546" y="318"/>
                </a:lnTo>
                <a:lnTo>
                  <a:pt x="546" y="318"/>
                </a:lnTo>
                <a:close/>
                <a:moveTo>
                  <a:pt x="15" y="337"/>
                </a:moveTo>
                <a:lnTo>
                  <a:pt x="15" y="337"/>
                </a:lnTo>
                <a:lnTo>
                  <a:pt x="17" y="330"/>
                </a:lnTo>
                <a:lnTo>
                  <a:pt x="17" y="324"/>
                </a:lnTo>
                <a:lnTo>
                  <a:pt x="15" y="318"/>
                </a:lnTo>
                <a:lnTo>
                  <a:pt x="14" y="314"/>
                </a:lnTo>
                <a:lnTo>
                  <a:pt x="14" y="314"/>
                </a:lnTo>
                <a:lnTo>
                  <a:pt x="14" y="326"/>
                </a:lnTo>
                <a:lnTo>
                  <a:pt x="14" y="332"/>
                </a:lnTo>
                <a:lnTo>
                  <a:pt x="15" y="337"/>
                </a:lnTo>
                <a:lnTo>
                  <a:pt x="15" y="337"/>
                </a:lnTo>
                <a:close/>
                <a:moveTo>
                  <a:pt x="454" y="314"/>
                </a:moveTo>
                <a:lnTo>
                  <a:pt x="454" y="314"/>
                </a:lnTo>
                <a:lnTo>
                  <a:pt x="453" y="318"/>
                </a:lnTo>
                <a:lnTo>
                  <a:pt x="453" y="321"/>
                </a:lnTo>
                <a:lnTo>
                  <a:pt x="453" y="321"/>
                </a:lnTo>
                <a:lnTo>
                  <a:pt x="456" y="321"/>
                </a:lnTo>
                <a:lnTo>
                  <a:pt x="460" y="320"/>
                </a:lnTo>
                <a:lnTo>
                  <a:pt x="460" y="320"/>
                </a:lnTo>
                <a:lnTo>
                  <a:pt x="460" y="318"/>
                </a:lnTo>
                <a:lnTo>
                  <a:pt x="460" y="315"/>
                </a:lnTo>
                <a:lnTo>
                  <a:pt x="460" y="315"/>
                </a:lnTo>
                <a:lnTo>
                  <a:pt x="457" y="314"/>
                </a:lnTo>
                <a:lnTo>
                  <a:pt x="454" y="314"/>
                </a:lnTo>
                <a:lnTo>
                  <a:pt x="454" y="314"/>
                </a:lnTo>
                <a:close/>
                <a:moveTo>
                  <a:pt x="561" y="323"/>
                </a:moveTo>
                <a:lnTo>
                  <a:pt x="561" y="323"/>
                </a:lnTo>
                <a:lnTo>
                  <a:pt x="558" y="318"/>
                </a:lnTo>
                <a:lnTo>
                  <a:pt x="555" y="314"/>
                </a:lnTo>
                <a:lnTo>
                  <a:pt x="555" y="314"/>
                </a:lnTo>
                <a:lnTo>
                  <a:pt x="555" y="320"/>
                </a:lnTo>
                <a:lnTo>
                  <a:pt x="556" y="323"/>
                </a:lnTo>
                <a:lnTo>
                  <a:pt x="558" y="323"/>
                </a:lnTo>
                <a:lnTo>
                  <a:pt x="561" y="323"/>
                </a:lnTo>
                <a:lnTo>
                  <a:pt x="561" y="323"/>
                </a:lnTo>
                <a:close/>
                <a:moveTo>
                  <a:pt x="732" y="326"/>
                </a:moveTo>
                <a:lnTo>
                  <a:pt x="732" y="326"/>
                </a:lnTo>
                <a:lnTo>
                  <a:pt x="730" y="318"/>
                </a:lnTo>
                <a:lnTo>
                  <a:pt x="729" y="314"/>
                </a:lnTo>
                <a:lnTo>
                  <a:pt x="729" y="314"/>
                </a:lnTo>
                <a:lnTo>
                  <a:pt x="730" y="321"/>
                </a:lnTo>
                <a:lnTo>
                  <a:pt x="732" y="326"/>
                </a:lnTo>
                <a:lnTo>
                  <a:pt x="732" y="326"/>
                </a:lnTo>
                <a:close/>
                <a:moveTo>
                  <a:pt x="332" y="317"/>
                </a:moveTo>
                <a:lnTo>
                  <a:pt x="332" y="317"/>
                </a:lnTo>
                <a:lnTo>
                  <a:pt x="335" y="318"/>
                </a:lnTo>
                <a:lnTo>
                  <a:pt x="340" y="318"/>
                </a:lnTo>
                <a:lnTo>
                  <a:pt x="340" y="318"/>
                </a:lnTo>
                <a:lnTo>
                  <a:pt x="338" y="315"/>
                </a:lnTo>
                <a:lnTo>
                  <a:pt x="337" y="314"/>
                </a:lnTo>
                <a:lnTo>
                  <a:pt x="334" y="315"/>
                </a:lnTo>
                <a:lnTo>
                  <a:pt x="332" y="317"/>
                </a:lnTo>
                <a:lnTo>
                  <a:pt x="332" y="317"/>
                </a:lnTo>
                <a:close/>
                <a:moveTo>
                  <a:pt x="172" y="320"/>
                </a:moveTo>
                <a:lnTo>
                  <a:pt x="172" y="320"/>
                </a:lnTo>
                <a:lnTo>
                  <a:pt x="172" y="318"/>
                </a:lnTo>
                <a:lnTo>
                  <a:pt x="172" y="317"/>
                </a:lnTo>
                <a:lnTo>
                  <a:pt x="172" y="315"/>
                </a:lnTo>
                <a:lnTo>
                  <a:pt x="172" y="315"/>
                </a:lnTo>
                <a:lnTo>
                  <a:pt x="172" y="315"/>
                </a:lnTo>
                <a:lnTo>
                  <a:pt x="171" y="318"/>
                </a:lnTo>
                <a:lnTo>
                  <a:pt x="172" y="320"/>
                </a:lnTo>
                <a:lnTo>
                  <a:pt x="172" y="320"/>
                </a:lnTo>
                <a:close/>
                <a:moveTo>
                  <a:pt x="617" y="317"/>
                </a:moveTo>
                <a:lnTo>
                  <a:pt x="617" y="317"/>
                </a:lnTo>
                <a:lnTo>
                  <a:pt x="611" y="315"/>
                </a:lnTo>
                <a:lnTo>
                  <a:pt x="611" y="315"/>
                </a:lnTo>
                <a:lnTo>
                  <a:pt x="610" y="320"/>
                </a:lnTo>
                <a:lnTo>
                  <a:pt x="611" y="321"/>
                </a:lnTo>
                <a:lnTo>
                  <a:pt x="613" y="321"/>
                </a:lnTo>
                <a:lnTo>
                  <a:pt x="616" y="320"/>
                </a:lnTo>
                <a:lnTo>
                  <a:pt x="617" y="317"/>
                </a:lnTo>
                <a:lnTo>
                  <a:pt x="617" y="317"/>
                </a:lnTo>
                <a:close/>
                <a:moveTo>
                  <a:pt x="689" y="329"/>
                </a:moveTo>
                <a:lnTo>
                  <a:pt x="689" y="329"/>
                </a:lnTo>
                <a:lnTo>
                  <a:pt x="692" y="332"/>
                </a:lnTo>
                <a:lnTo>
                  <a:pt x="697" y="335"/>
                </a:lnTo>
                <a:lnTo>
                  <a:pt x="697" y="335"/>
                </a:lnTo>
                <a:lnTo>
                  <a:pt x="692" y="315"/>
                </a:lnTo>
                <a:lnTo>
                  <a:pt x="692" y="315"/>
                </a:lnTo>
                <a:lnTo>
                  <a:pt x="691" y="321"/>
                </a:lnTo>
                <a:lnTo>
                  <a:pt x="689" y="329"/>
                </a:lnTo>
                <a:lnTo>
                  <a:pt x="689" y="329"/>
                </a:lnTo>
                <a:close/>
                <a:moveTo>
                  <a:pt x="470" y="318"/>
                </a:moveTo>
                <a:lnTo>
                  <a:pt x="470" y="318"/>
                </a:lnTo>
                <a:lnTo>
                  <a:pt x="474" y="318"/>
                </a:lnTo>
                <a:lnTo>
                  <a:pt x="477" y="318"/>
                </a:lnTo>
                <a:lnTo>
                  <a:pt x="479" y="317"/>
                </a:lnTo>
                <a:lnTo>
                  <a:pt x="479" y="317"/>
                </a:lnTo>
                <a:lnTo>
                  <a:pt x="473" y="315"/>
                </a:lnTo>
                <a:lnTo>
                  <a:pt x="470" y="317"/>
                </a:lnTo>
                <a:lnTo>
                  <a:pt x="470" y="318"/>
                </a:lnTo>
                <a:lnTo>
                  <a:pt x="470" y="318"/>
                </a:lnTo>
                <a:close/>
                <a:moveTo>
                  <a:pt x="395" y="320"/>
                </a:moveTo>
                <a:lnTo>
                  <a:pt x="395" y="320"/>
                </a:lnTo>
                <a:lnTo>
                  <a:pt x="399" y="323"/>
                </a:lnTo>
                <a:lnTo>
                  <a:pt x="402" y="324"/>
                </a:lnTo>
                <a:lnTo>
                  <a:pt x="412" y="326"/>
                </a:lnTo>
                <a:lnTo>
                  <a:pt x="412" y="326"/>
                </a:lnTo>
                <a:lnTo>
                  <a:pt x="413" y="324"/>
                </a:lnTo>
                <a:lnTo>
                  <a:pt x="415" y="321"/>
                </a:lnTo>
                <a:lnTo>
                  <a:pt x="415" y="321"/>
                </a:lnTo>
                <a:lnTo>
                  <a:pt x="412" y="318"/>
                </a:lnTo>
                <a:lnTo>
                  <a:pt x="407" y="317"/>
                </a:lnTo>
                <a:lnTo>
                  <a:pt x="401" y="317"/>
                </a:lnTo>
                <a:lnTo>
                  <a:pt x="395" y="320"/>
                </a:lnTo>
                <a:lnTo>
                  <a:pt x="395" y="320"/>
                </a:lnTo>
                <a:close/>
                <a:moveTo>
                  <a:pt x="532" y="323"/>
                </a:moveTo>
                <a:lnTo>
                  <a:pt x="532" y="323"/>
                </a:lnTo>
                <a:lnTo>
                  <a:pt x="532" y="321"/>
                </a:lnTo>
                <a:lnTo>
                  <a:pt x="534" y="320"/>
                </a:lnTo>
                <a:lnTo>
                  <a:pt x="534" y="318"/>
                </a:lnTo>
                <a:lnTo>
                  <a:pt x="534" y="318"/>
                </a:lnTo>
                <a:lnTo>
                  <a:pt x="532" y="317"/>
                </a:lnTo>
                <a:lnTo>
                  <a:pt x="529" y="315"/>
                </a:lnTo>
                <a:lnTo>
                  <a:pt x="529" y="315"/>
                </a:lnTo>
                <a:lnTo>
                  <a:pt x="529" y="320"/>
                </a:lnTo>
                <a:lnTo>
                  <a:pt x="532" y="323"/>
                </a:lnTo>
                <a:lnTo>
                  <a:pt x="532" y="323"/>
                </a:lnTo>
                <a:close/>
                <a:moveTo>
                  <a:pt x="187" y="324"/>
                </a:moveTo>
                <a:lnTo>
                  <a:pt x="187" y="324"/>
                </a:lnTo>
                <a:lnTo>
                  <a:pt x="192" y="324"/>
                </a:lnTo>
                <a:lnTo>
                  <a:pt x="192" y="324"/>
                </a:lnTo>
                <a:lnTo>
                  <a:pt x="191" y="320"/>
                </a:lnTo>
                <a:lnTo>
                  <a:pt x="187" y="317"/>
                </a:lnTo>
                <a:lnTo>
                  <a:pt x="187" y="317"/>
                </a:lnTo>
                <a:lnTo>
                  <a:pt x="187" y="324"/>
                </a:lnTo>
                <a:lnTo>
                  <a:pt x="187" y="324"/>
                </a:lnTo>
                <a:close/>
                <a:moveTo>
                  <a:pt x="720" y="343"/>
                </a:moveTo>
                <a:lnTo>
                  <a:pt x="720" y="343"/>
                </a:lnTo>
                <a:lnTo>
                  <a:pt x="720" y="329"/>
                </a:lnTo>
                <a:lnTo>
                  <a:pt x="718" y="317"/>
                </a:lnTo>
                <a:lnTo>
                  <a:pt x="718" y="317"/>
                </a:lnTo>
                <a:lnTo>
                  <a:pt x="715" y="332"/>
                </a:lnTo>
                <a:lnTo>
                  <a:pt x="717" y="338"/>
                </a:lnTo>
                <a:lnTo>
                  <a:pt x="718" y="341"/>
                </a:lnTo>
                <a:lnTo>
                  <a:pt x="720" y="343"/>
                </a:lnTo>
                <a:lnTo>
                  <a:pt x="720" y="343"/>
                </a:lnTo>
                <a:close/>
                <a:moveTo>
                  <a:pt x="309" y="324"/>
                </a:moveTo>
                <a:lnTo>
                  <a:pt x="309" y="324"/>
                </a:lnTo>
                <a:lnTo>
                  <a:pt x="309" y="321"/>
                </a:lnTo>
                <a:lnTo>
                  <a:pt x="308" y="320"/>
                </a:lnTo>
                <a:lnTo>
                  <a:pt x="308" y="320"/>
                </a:lnTo>
                <a:lnTo>
                  <a:pt x="308" y="320"/>
                </a:lnTo>
                <a:lnTo>
                  <a:pt x="305" y="320"/>
                </a:lnTo>
                <a:lnTo>
                  <a:pt x="299" y="318"/>
                </a:lnTo>
                <a:lnTo>
                  <a:pt x="299" y="318"/>
                </a:lnTo>
                <a:lnTo>
                  <a:pt x="299" y="320"/>
                </a:lnTo>
                <a:lnTo>
                  <a:pt x="300" y="323"/>
                </a:lnTo>
                <a:lnTo>
                  <a:pt x="303" y="324"/>
                </a:lnTo>
                <a:lnTo>
                  <a:pt x="309" y="324"/>
                </a:lnTo>
                <a:lnTo>
                  <a:pt x="309" y="324"/>
                </a:lnTo>
                <a:close/>
                <a:moveTo>
                  <a:pt x="683" y="321"/>
                </a:moveTo>
                <a:lnTo>
                  <a:pt x="685" y="321"/>
                </a:lnTo>
                <a:lnTo>
                  <a:pt x="685" y="321"/>
                </a:lnTo>
                <a:lnTo>
                  <a:pt x="686" y="320"/>
                </a:lnTo>
                <a:lnTo>
                  <a:pt x="686" y="318"/>
                </a:lnTo>
                <a:lnTo>
                  <a:pt x="686" y="318"/>
                </a:lnTo>
                <a:lnTo>
                  <a:pt x="685" y="318"/>
                </a:lnTo>
                <a:lnTo>
                  <a:pt x="685" y="318"/>
                </a:lnTo>
                <a:lnTo>
                  <a:pt x="683" y="320"/>
                </a:lnTo>
                <a:lnTo>
                  <a:pt x="683" y="321"/>
                </a:lnTo>
                <a:lnTo>
                  <a:pt x="683" y="321"/>
                </a:lnTo>
                <a:close/>
                <a:moveTo>
                  <a:pt x="294" y="337"/>
                </a:moveTo>
                <a:lnTo>
                  <a:pt x="294" y="337"/>
                </a:lnTo>
                <a:lnTo>
                  <a:pt x="293" y="327"/>
                </a:lnTo>
                <a:lnTo>
                  <a:pt x="291" y="323"/>
                </a:lnTo>
                <a:lnTo>
                  <a:pt x="290" y="318"/>
                </a:lnTo>
                <a:lnTo>
                  <a:pt x="290" y="318"/>
                </a:lnTo>
                <a:lnTo>
                  <a:pt x="291" y="329"/>
                </a:lnTo>
                <a:lnTo>
                  <a:pt x="294" y="337"/>
                </a:lnTo>
                <a:lnTo>
                  <a:pt x="294" y="337"/>
                </a:lnTo>
                <a:close/>
                <a:moveTo>
                  <a:pt x="430" y="326"/>
                </a:moveTo>
                <a:lnTo>
                  <a:pt x="430" y="326"/>
                </a:lnTo>
                <a:lnTo>
                  <a:pt x="428" y="321"/>
                </a:lnTo>
                <a:lnTo>
                  <a:pt x="424" y="318"/>
                </a:lnTo>
                <a:lnTo>
                  <a:pt x="424" y="318"/>
                </a:lnTo>
                <a:lnTo>
                  <a:pt x="425" y="324"/>
                </a:lnTo>
                <a:lnTo>
                  <a:pt x="427" y="326"/>
                </a:lnTo>
                <a:lnTo>
                  <a:pt x="430" y="326"/>
                </a:lnTo>
                <a:lnTo>
                  <a:pt x="430" y="326"/>
                </a:lnTo>
                <a:close/>
                <a:moveTo>
                  <a:pt x="470" y="324"/>
                </a:moveTo>
                <a:lnTo>
                  <a:pt x="470" y="324"/>
                </a:lnTo>
                <a:lnTo>
                  <a:pt x="471" y="327"/>
                </a:lnTo>
                <a:lnTo>
                  <a:pt x="476" y="330"/>
                </a:lnTo>
                <a:lnTo>
                  <a:pt x="482" y="332"/>
                </a:lnTo>
                <a:lnTo>
                  <a:pt x="486" y="334"/>
                </a:lnTo>
                <a:lnTo>
                  <a:pt x="486" y="334"/>
                </a:lnTo>
                <a:lnTo>
                  <a:pt x="488" y="326"/>
                </a:lnTo>
                <a:lnTo>
                  <a:pt x="488" y="323"/>
                </a:lnTo>
                <a:lnTo>
                  <a:pt x="486" y="318"/>
                </a:lnTo>
                <a:lnTo>
                  <a:pt x="486" y="318"/>
                </a:lnTo>
                <a:lnTo>
                  <a:pt x="483" y="321"/>
                </a:lnTo>
                <a:lnTo>
                  <a:pt x="479" y="323"/>
                </a:lnTo>
                <a:lnTo>
                  <a:pt x="474" y="323"/>
                </a:lnTo>
                <a:lnTo>
                  <a:pt x="470" y="324"/>
                </a:lnTo>
                <a:lnTo>
                  <a:pt x="470" y="324"/>
                </a:lnTo>
                <a:close/>
                <a:moveTo>
                  <a:pt x="148" y="329"/>
                </a:moveTo>
                <a:lnTo>
                  <a:pt x="148" y="329"/>
                </a:lnTo>
                <a:lnTo>
                  <a:pt x="148" y="323"/>
                </a:lnTo>
                <a:lnTo>
                  <a:pt x="146" y="321"/>
                </a:lnTo>
                <a:lnTo>
                  <a:pt x="145" y="320"/>
                </a:lnTo>
                <a:lnTo>
                  <a:pt x="145" y="320"/>
                </a:lnTo>
                <a:lnTo>
                  <a:pt x="145" y="324"/>
                </a:lnTo>
                <a:lnTo>
                  <a:pt x="146" y="327"/>
                </a:lnTo>
                <a:lnTo>
                  <a:pt x="148" y="329"/>
                </a:lnTo>
                <a:lnTo>
                  <a:pt x="148" y="329"/>
                </a:lnTo>
                <a:close/>
                <a:moveTo>
                  <a:pt x="180" y="324"/>
                </a:moveTo>
                <a:lnTo>
                  <a:pt x="180" y="324"/>
                </a:lnTo>
                <a:lnTo>
                  <a:pt x="181" y="323"/>
                </a:lnTo>
                <a:lnTo>
                  <a:pt x="181" y="323"/>
                </a:lnTo>
                <a:lnTo>
                  <a:pt x="181" y="321"/>
                </a:lnTo>
                <a:lnTo>
                  <a:pt x="181" y="320"/>
                </a:lnTo>
                <a:lnTo>
                  <a:pt x="181" y="320"/>
                </a:lnTo>
                <a:lnTo>
                  <a:pt x="180" y="321"/>
                </a:lnTo>
                <a:lnTo>
                  <a:pt x="178" y="323"/>
                </a:lnTo>
                <a:lnTo>
                  <a:pt x="180" y="324"/>
                </a:lnTo>
                <a:lnTo>
                  <a:pt x="180" y="324"/>
                </a:lnTo>
                <a:close/>
                <a:moveTo>
                  <a:pt x="226" y="321"/>
                </a:moveTo>
                <a:lnTo>
                  <a:pt x="226" y="321"/>
                </a:lnTo>
                <a:lnTo>
                  <a:pt x="230" y="321"/>
                </a:lnTo>
                <a:lnTo>
                  <a:pt x="232" y="321"/>
                </a:lnTo>
                <a:lnTo>
                  <a:pt x="233" y="320"/>
                </a:lnTo>
                <a:lnTo>
                  <a:pt x="233" y="320"/>
                </a:lnTo>
                <a:lnTo>
                  <a:pt x="229" y="320"/>
                </a:lnTo>
                <a:lnTo>
                  <a:pt x="226" y="321"/>
                </a:lnTo>
                <a:lnTo>
                  <a:pt x="226" y="321"/>
                </a:lnTo>
                <a:close/>
                <a:moveTo>
                  <a:pt x="285" y="326"/>
                </a:moveTo>
                <a:lnTo>
                  <a:pt x="285" y="326"/>
                </a:lnTo>
                <a:lnTo>
                  <a:pt x="285" y="323"/>
                </a:lnTo>
                <a:lnTo>
                  <a:pt x="284" y="321"/>
                </a:lnTo>
                <a:lnTo>
                  <a:pt x="284" y="321"/>
                </a:lnTo>
                <a:lnTo>
                  <a:pt x="284" y="321"/>
                </a:lnTo>
                <a:lnTo>
                  <a:pt x="284" y="323"/>
                </a:lnTo>
                <a:lnTo>
                  <a:pt x="284" y="324"/>
                </a:lnTo>
                <a:lnTo>
                  <a:pt x="284" y="326"/>
                </a:lnTo>
                <a:lnTo>
                  <a:pt x="285" y="326"/>
                </a:lnTo>
                <a:lnTo>
                  <a:pt x="285" y="326"/>
                </a:lnTo>
                <a:close/>
                <a:moveTo>
                  <a:pt x="355" y="326"/>
                </a:moveTo>
                <a:lnTo>
                  <a:pt x="355" y="326"/>
                </a:lnTo>
                <a:lnTo>
                  <a:pt x="355" y="327"/>
                </a:lnTo>
                <a:lnTo>
                  <a:pt x="355" y="327"/>
                </a:lnTo>
                <a:lnTo>
                  <a:pt x="361" y="329"/>
                </a:lnTo>
                <a:lnTo>
                  <a:pt x="367" y="329"/>
                </a:lnTo>
                <a:lnTo>
                  <a:pt x="367" y="329"/>
                </a:lnTo>
                <a:lnTo>
                  <a:pt x="367" y="326"/>
                </a:lnTo>
                <a:lnTo>
                  <a:pt x="367" y="321"/>
                </a:lnTo>
                <a:lnTo>
                  <a:pt x="367" y="321"/>
                </a:lnTo>
                <a:lnTo>
                  <a:pt x="360" y="321"/>
                </a:lnTo>
                <a:lnTo>
                  <a:pt x="357" y="323"/>
                </a:lnTo>
                <a:lnTo>
                  <a:pt x="355" y="326"/>
                </a:lnTo>
                <a:lnTo>
                  <a:pt x="355" y="326"/>
                </a:lnTo>
                <a:close/>
                <a:moveTo>
                  <a:pt x="541" y="326"/>
                </a:moveTo>
                <a:lnTo>
                  <a:pt x="541" y="326"/>
                </a:lnTo>
                <a:lnTo>
                  <a:pt x="543" y="324"/>
                </a:lnTo>
                <a:lnTo>
                  <a:pt x="544" y="324"/>
                </a:lnTo>
                <a:lnTo>
                  <a:pt x="544" y="321"/>
                </a:lnTo>
                <a:lnTo>
                  <a:pt x="544" y="321"/>
                </a:lnTo>
                <a:lnTo>
                  <a:pt x="541" y="321"/>
                </a:lnTo>
                <a:lnTo>
                  <a:pt x="541" y="321"/>
                </a:lnTo>
                <a:lnTo>
                  <a:pt x="541" y="326"/>
                </a:lnTo>
                <a:lnTo>
                  <a:pt x="541" y="326"/>
                </a:lnTo>
                <a:close/>
                <a:moveTo>
                  <a:pt x="627" y="346"/>
                </a:moveTo>
                <a:lnTo>
                  <a:pt x="627" y="346"/>
                </a:lnTo>
                <a:lnTo>
                  <a:pt x="628" y="346"/>
                </a:lnTo>
                <a:lnTo>
                  <a:pt x="630" y="344"/>
                </a:lnTo>
                <a:lnTo>
                  <a:pt x="633" y="341"/>
                </a:lnTo>
                <a:lnTo>
                  <a:pt x="633" y="341"/>
                </a:lnTo>
                <a:lnTo>
                  <a:pt x="633" y="335"/>
                </a:lnTo>
                <a:lnTo>
                  <a:pt x="633" y="329"/>
                </a:lnTo>
                <a:lnTo>
                  <a:pt x="631" y="324"/>
                </a:lnTo>
                <a:lnTo>
                  <a:pt x="630" y="323"/>
                </a:lnTo>
                <a:lnTo>
                  <a:pt x="628" y="321"/>
                </a:lnTo>
                <a:lnTo>
                  <a:pt x="628" y="321"/>
                </a:lnTo>
                <a:lnTo>
                  <a:pt x="627" y="346"/>
                </a:lnTo>
                <a:lnTo>
                  <a:pt x="627" y="346"/>
                </a:lnTo>
                <a:close/>
                <a:moveTo>
                  <a:pt x="657" y="346"/>
                </a:moveTo>
                <a:lnTo>
                  <a:pt x="657" y="346"/>
                </a:lnTo>
                <a:lnTo>
                  <a:pt x="663" y="344"/>
                </a:lnTo>
                <a:lnTo>
                  <a:pt x="663" y="344"/>
                </a:lnTo>
                <a:lnTo>
                  <a:pt x="663" y="330"/>
                </a:lnTo>
                <a:lnTo>
                  <a:pt x="663" y="326"/>
                </a:lnTo>
                <a:lnTo>
                  <a:pt x="660" y="321"/>
                </a:lnTo>
                <a:lnTo>
                  <a:pt x="660" y="321"/>
                </a:lnTo>
                <a:lnTo>
                  <a:pt x="659" y="335"/>
                </a:lnTo>
                <a:lnTo>
                  <a:pt x="657" y="346"/>
                </a:lnTo>
                <a:lnTo>
                  <a:pt x="657" y="346"/>
                </a:lnTo>
                <a:close/>
                <a:moveTo>
                  <a:pt x="669" y="324"/>
                </a:moveTo>
                <a:lnTo>
                  <a:pt x="669" y="324"/>
                </a:lnTo>
                <a:lnTo>
                  <a:pt x="669" y="327"/>
                </a:lnTo>
                <a:lnTo>
                  <a:pt x="671" y="330"/>
                </a:lnTo>
                <a:lnTo>
                  <a:pt x="671" y="334"/>
                </a:lnTo>
                <a:lnTo>
                  <a:pt x="674" y="335"/>
                </a:lnTo>
                <a:lnTo>
                  <a:pt x="674" y="335"/>
                </a:lnTo>
                <a:lnTo>
                  <a:pt x="671" y="326"/>
                </a:lnTo>
                <a:lnTo>
                  <a:pt x="671" y="323"/>
                </a:lnTo>
                <a:lnTo>
                  <a:pt x="669" y="324"/>
                </a:lnTo>
                <a:lnTo>
                  <a:pt x="669" y="324"/>
                </a:lnTo>
                <a:close/>
                <a:moveTo>
                  <a:pt x="335" y="324"/>
                </a:moveTo>
                <a:lnTo>
                  <a:pt x="335" y="324"/>
                </a:lnTo>
                <a:lnTo>
                  <a:pt x="338" y="326"/>
                </a:lnTo>
                <a:lnTo>
                  <a:pt x="340" y="327"/>
                </a:lnTo>
                <a:lnTo>
                  <a:pt x="341" y="330"/>
                </a:lnTo>
                <a:lnTo>
                  <a:pt x="343" y="332"/>
                </a:lnTo>
                <a:lnTo>
                  <a:pt x="343" y="332"/>
                </a:lnTo>
                <a:lnTo>
                  <a:pt x="346" y="329"/>
                </a:lnTo>
                <a:lnTo>
                  <a:pt x="346" y="329"/>
                </a:lnTo>
                <a:lnTo>
                  <a:pt x="348" y="326"/>
                </a:lnTo>
                <a:lnTo>
                  <a:pt x="348" y="326"/>
                </a:lnTo>
                <a:lnTo>
                  <a:pt x="345" y="323"/>
                </a:lnTo>
                <a:lnTo>
                  <a:pt x="345" y="323"/>
                </a:lnTo>
                <a:lnTo>
                  <a:pt x="340" y="323"/>
                </a:lnTo>
                <a:lnTo>
                  <a:pt x="337" y="323"/>
                </a:lnTo>
                <a:lnTo>
                  <a:pt x="335" y="324"/>
                </a:lnTo>
                <a:lnTo>
                  <a:pt x="335" y="324"/>
                </a:lnTo>
                <a:close/>
                <a:moveTo>
                  <a:pt x="503" y="327"/>
                </a:moveTo>
                <a:lnTo>
                  <a:pt x="503" y="327"/>
                </a:lnTo>
                <a:lnTo>
                  <a:pt x="506" y="335"/>
                </a:lnTo>
                <a:lnTo>
                  <a:pt x="512" y="341"/>
                </a:lnTo>
                <a:lnTo>
                  <a:pt x="512" y="341"/>
                </a:lnTo>
                <a:lnTo>
                  <a:pt x="514" y="340"/>
                </a:lnTo>
                <a:lnTo>
                  <a:pt x="514" y="337"/>
                </a:lnTo>
                <a:lnTo>
                  <a:pt x="514" y="332"/>
                </a:lnTo>
                <a:lnTo>
                  <a:pt x="511" y="326"/>
                </a:lnTo>
                <a:lnTo>
                  <a:pt x="506" y="323"/>
                </a:lnTo>
                <a:lnTo>
                  <a:pt x="506" y="323"/>
                </a:lnTo>
                <a:lnTo>
                  <a:pt x="505" y="326"/>
                </a:lnTo>
                <a:lnTo>
                  <a:pt x="503" y="327"/>
                </a:lnTo>
                <a:lnTo>
                  <a:pt x="503" y="327"/>
                </a:lnTo>
                <a:close/>
                <a:moveTo>
                  <a:pt x="117" y="405"/>
                </a:moveTo>
                <a:lnTo>
                  <a:pt x="117" y="405"/>
                </a:lnTo>
                <a:lnTo>
                  <a:pt x="120" y="402"/>
                </a:lnTo>
                <a:lnTo>
                  <a:pt x="122" y="399"/>
                </a:lnTo>
                <a:lnTo>
                  <a:pt x="125" y="393"/>
                </a:lnTo>
                <a:lnTo>
                  <a:pt x="125" y="385"/>
                </a:lnTo>
                <a:lnTo>
                  <a:pt x="125" y="378"/>
                </a:lnTo>
                <a:lnTo>
                  <a:pt x="125" y="378"/>
                </a:lnTo>
                <a:lnTo>
                  <a:pt x="125" y="349"/>
                </a:lnTo>
                <a:lnTo>
                  <a:pt x="123" y="335"/>
                </a:lnTo>
                <a:lnTo>
                  <a:pt x="122" y="323"/>
                </a:lnTo>
                <a:lnTo>
                  <a:pt x="122" y="323"/>
                </a:lnTo>
                <a:lnTo>
                  <a:pt x="117" y="330"/>
                </a:lnTo>
                <a:lnTo>
                  <a:pt x="116" y="341"/>
                </a:lnTo>
                <a:lnTo>
                  <a:pt x="114" y="352"/>
                </a:lnTo>
                <a:lnTo>
                  <a:pt x="116" y="363"/>
                </a:lnTo>
                <a:lnTo>
                  <a:pt x="117" y="384"/>
                </a:lnTo>
                <a:lnTo>
                  <a:pt x="117" y="395"/>
                </a:lnTo>
                <a:lnTo>
                  <a:pt x="117" y="405"/>
                </a:lnTo>
                <a:lnTo>
                  <a:pt x="117" y="405"/>
                </a:lnTo>
                <a:close/>
                <a:moveTo>
                  <a:pt x="619" y="323"/>
                </a:moveTo>
                <a:lnTo>
                  <a:pt x="619" y="323"/>
                </a:lnTo>
                <a:lnTo>
                  <a:pt x="613" y="329"/>
                </a:lnTo>
                <a:lnTo>
                  <a:pt x="613" y="329"/>
                </a:lnTo>
                <a:lnTo>
                  <a:pt x="614" y="337"/>
                </a:lnTo>
                <a:lnTo>
                  <a:pt x="616" y="343"/>
                </a:lnTo>
                <a:lnTo>
                  <a:pt x="616" y="343"/>
                </a:lnTo>
                <a:lnTo>
                  <a:pt x="619" y="340"/>
                </a:lnTo>
                <a:lnTo>
                  <a:pt x="620" y="334"/>
                </a:lnTo>
                <a:lnTo>
                  <a:pt x="620" y="327"/>
                </a:lnTo>
                <a:lnTo>
                  <a:pt x="619" y="323"/>
                </a:lnTo>
                <a:lnTo>
                  <a:pt x="619" y="323"/>
                </a:lnTo>
                <a:close/>
                <a:moveTo>
                  <a:pt x="61" y="364"/>
                </a:moveTo>
                <a:lnTo>
                  <a:pt x="61" y="364"/>
                </a:lnTo>
                <a:lnTo>
                  <a:pt x="64" y="361"/>
                </a:lnTo>
                <a:lnTo>
                  <a:pt x="65" y="358"/>
                </a:lnTo>
                <a:lnTo>
                  <a:pt x="65" y="352"/>
                </a:lnTo>
                <a:lnTo>
                  <a:pt x="64" y="346"/>
                </a:lnTo>
                <a:lnTo>
                  <a:pt x="62" y="340"/>
                </a:lnTo>
                <a:lnTo>
                  <a:pt x="62" y="340"/>
                </a:lnTo>
                <a:lnTo>
                  <a:pt x="61" y="330"/>
                </a:lnTo>
                <a:lnTo>
                  <a:pt x="59" y="326"/>
                </a:lnTo>
                <a:lnTo>
                  <a:pt x="58" y="324"/>
                </a:lnTo>
                <a:lnTo>
                  <a:pt x="58" y="324"/>
                </a:lnTo>
                <a:lnTo>
                  <a:pt x="58" y="344"/>
                </a:lnTo>
                <a:lnTo>
                  <a:pt x="59" y="355"/>
                </a:lnTo>
                <a:lnTo>
                  <a:pt x="61" y="364"/>
                </a:lnTo>
                <a:lnTo>
                  <a:pt x="61" y="364"/>
                </a:lnTo>
                <a:close/>
                <a:moveTo>
                  <a:pt x="274" y="340"/>
                </a:moveTo>
                <a:lnTo>
                  <a:pt x="274" y="340"/>
                </a:lnTo>
                <a:lnTo>
                  <a:pt x="279" y="340"/>
                </a:lnTo>
                <a:lnTo>
                  <a:pt x="282" y="338"/>
                </a:lnTo>
                <a:lnTo>
                  <a:pt x="282" y="338"/>
                </a:lnTo>
                <a:lnTo>
                  <a:pt x="280" y="334"/>
                </a:lnTo>
                <a:lnTo>
                  <a:pt x="277" y="330"/>
                </a:lnTo>
                <a:lnTo>
                  <a:pt x="273" y="324"/>
                </a:lnTo>
                <a:lnTo>
                  <a:pt x="273" y="324"/>
                </a:lnTo>
                <a:lnTo>
                  <a:pt x="274" y="332"/>
                </a:lnTo>
                <a:lnTo>
                  <a:pt x="274" y="340"/>
                </a:lnTo>
                <a:lnTo>
                  <a:pt x="274" y="340"/>
                </a:lnTo>
                <a:close/>
                <a:moveTo>
                  <a:pt x="549" y="326"/>
                </a:moveTo>
                <a:lnTo>
                  <a:pt x="549" y="326"/>
                </a:lnTo>
                <a:lnTo>
                  <a:pt x="550" y="327"/>
                </a:lnTo>
                <a:lnTo>
                  <a:pt x="550" y="326"/>
                </a:lnTo>
                <a:lnTo>
                  <a:pt x="550" y="324"/>
                </a:lnTo>
                <a:lnTo>
                  <a:pt x="549" y="324"/>
                </a:lnTo>
                <a:lnTo>
                  <a:pt x="549" y="324"/>
                </a:lnTo>
                <a:lnTo>
                  <a:pt x="549" y="326"/>
                </a:lnTo>
                <a:lnTo>
                  <a:pt x="549" y="326"/>
                </a:lnTo>
                <a:close/>
                <a:moveTo>
                  <a:pt x="152" y="335"/>
                </a:moveTo>
                <a:lnTo>
                  <a:pt x="152" y="335"/>
                </a:lnTo>
                <a:lnTo>
                  <a:pt x="154" y="332"/>
                </a:lnTo>
                <a:lnTo>
                  <a:pt x="154" y="329"/>
                </a:lnTo>
                <a:lnTo>
                  <a:pt x="154" y="324"/>
                </a:lnTo>
                <a:lnTo>
                  <a:pt x="154" y="324"/>
                </a:lnTo>
                <a:lnTo>
                  <a:pt x="151" y="324"/>
                </a:lnTo>
                <a:lnTo>
                  <a:pt x="151" y="324"/>
                </a:lnTo>
                <a:lnTo>
                  <a:pt x="152" y="329"/>
                </a:lnTo>
                <a:lnTo>
                  <a:pt x="152" y="335"/>
                </a:lnTo>
                <a:lnTo>
                  <a:pt x="152" y="335"/>
                </a:lnTo>
                <a:close/>
                <a:moveTo>
                  <a:pt x="250" y="327"/>
                </a:moveTo>
                <a:lnTo>
                  <a:pt x="250" y="327"/>
                </a:lnTo>
                <a:lnTo>
                  <a:pt x="250" y="337"/>
                </a:lnTo>
                <a:lnTo>
                  <a:pt x="252" y="340"/>
                </a:lnTo>
                <a:lnTo>
                  <a:pt x="253" y="344"/>
                </a:lnTo>
                <a:lnTo>
                  <a:pt x="253" y="344"/>
                </a:lnTo>
                <a:lnTo>
                  <a:pt x="258" y="334"/>
                </a:lnTo>
                <a:lnTo>
                  <a:pt x="259" y="329"/>
                </a:lnTo>
                <a:lnTo>
                  <a:pt x="259" y="324"/>
                </a:lnTo>
                <a:lnTo>
                  <a:pt x="259" y="324"/>
                </a:lnTo>
                <a:lnTo>
                  <a:pt x="258" y="326"/>
                </a:lnTo>
                <a:lnTo>
                  <a:pt x="255" y="327"/>
                </a:lnTo>
                <a:lnTo>
                  <a:pt x="250" y="327"/>
                </a:lnTo>
                <a:lnTo>
                  <a:pt x="250" y="327"/>
                </a:lnTo>
                <a:close/>
                <a:moveTo>
                  <a:pt x="255" y="355"/>
                </a:moveTo>
                <a:lnTo>
                  <a:pt x="255" y="355"/>
                </a:lnTo>
                <a:lnTo>
                  <a:pt x="259" y="356"/>
                </a:lnTo>
                <a:lnTo>
                  <a:pt x="261" y="355"/>
                </a:lnTo>
                <a:lnTo>
                  <a:pt x="261" y="355"/>
                </a:lnTo>
                <a:lnTo>
                  <a:pt x="261" y="350"/>
                </a:lnTo>
                <a:lnTo>
                  <a:pt x="262" y="346"/>
                </a:lnTo>
                <a:lnTo>
                  <a:pt x="265" y="344"/>
                </a:lnTo>
                <a:lnTo>
                  <a:pt x="270" y="343"/>
                </a:lnTo>
                <a:lnTo>
                  <a:pt x="270" y="343"/>
                </a:lnTo>
                <a:lnTo>
                  <a:pt x="270" y="332"/>
                </a:lnTo>
                <a:lnTo>
                  <a:pt x="268" y="327"/>
                </a:lnTo>
                <a:lnTo>
                  <a:pt x="267" y="324"/>
                </a:lnTo>
                <a:lnTo>
                  <a:pt x="267" y="324"/>
                </a:lnTo>
                <a:lnTo>
                  <a:pt x="261" y="340"/>
                </a:lnTo>
                <a:lnTo>
                  <a:pt x="258" y="347"/>
                </a:lnTo>
                <a:lnTo>
                  <a:pt x="255" y="355"/>
                </a:lnTo>
                <a:lnTo>
                  <a:pt x="255" y="355"/>
                </a:lnTo>
                <a:close/>
                <a:moveTo>
                  <a:pt x="770" y="358"/>
                </a:moveTo>
                <a:lnTo>
                  <a:pt x="770" y="358"/>
                </a:lnTo>
                <a:lnTo>
                  <a:pt x="768" y="376"/>
                </a:lnTo>
                <a:lnTo>
                  <a:pt x="768" y="385"/>
                </a:lnTo>
                <a:lnTo>
                  <a:pt x="768" y="395"/>
                </a:lnTo>
                <a:lnTo>
                  <a:pt x="768" y="395"/>
                </a:lnTo>
                <a:lnTo>
                  <a:pt x="771" y="404"/>
                </a:lnTo>
                <a:lnTo>
                  <a:pt x="774" y="408"/>
                </a:lnTo>
                <a:lnTo>
                  <a:pt x="774" y="413"/>
                </a:lnTo>
                <a:lnTo>
                  <a:pt x="774" y="413"/>
                </a:lnTo>
                <a:lnTo>
                  <a:pt x="778" y="390"/>
                </a:lnTo>
                <a:lnTo>
                  <a:pt x="778" y="367"/>
                </a:lnTo>
                <a:lnTo>
                  <a:pt x="774" y="346"/>
                </a:lnTo>
                <a:lnTo>
                  <a:pt x="771" y="335"/>
                </a:lnTo>
                <a:lnTo>
                  <a:pt x="768" y="324"/>
                </a:lnTo>
                <a:lnTo>
                  <a:pt x="768" y="324"/>
                </a:lnTo>
                <a:lnTo>
                  <a:pt x="768" y="341"/>
                </a:lnTo>
                <a:lnTo>
                  <a:pt x="770" y="358"/>
                </a:lnTo>
                <a:lnTo>
                  <a:pt x="770" y="358"/>
                </a:lnTo>
                <a:close/>
                <a:moveTo>
                  <a:pt x="159" y="326"/>
                </a:moveTo>
                <a:lnTo>
                  <a:pt x="159" y="326"/>
                </a:lnTo>
                <a:lnTo>
                  <a:pt x="159" y="334"/>
                </a:lnTo>
                <a:lnTo>
                  <a:pt x="159" y="341"/>
                </a:lnTo>
                <a:lnTo>
                  <a:pt x="159" y="341"/>
                </a:lnTo>
                <a:lnTo>
                  <a:pt x="162" y="340"/>
                </a:lnTo>
                <a:lnTo>
                  <a:pt x="163" y="335"/>
                </a:lnTo>
                <a:lnTo>
                  <a:pt x="165" y="326"/>
                </a:lnTo>
                <a:lnTo>
                  <a:pt x="165" y="326"/>
                </a:lnTo>
                <a:lnTo>
                  <a:pt x="162" y="326"/>
                </a:lnTo>
                <a:lnTo>
                  <a:pt x="159" y="326"/>
                </a:lnTo>
                <a:lnTo>
                  <a:pt x="159" y="326"/>
                </a:lnTo>
                <a:close/>
                <a:moveTo>
                  <a:pt x="389" y="334"/>
                </a:moveTo>
                <a:lnTo>
                  <a:pt x="389" y="334"/>
                </a:lnTo>
                <a:lnTo>
                  <a:pt x="387" y="327"/>
                </a:lnTo>
                <a:lnTo>
                  <a:pt x="387" y="326"/>
                </a:lnTo>
                <a:lnTo>
                  <a:pt x="384" y="326"/>
                </a:lnTo>
                <a:lnTo>
                  <a:pt x="384" y="326"/>
                </a:lnTo>
                <a:lnTo>
                  <a:pt x="384" y="330"/>
                </a:lnTo>
                <a:lnTo>
                  <a:pt x="386" y="332"/>
                </a:lnTo>
                <a:lnTo>
                  <a:pt x="389" y="334"/>
                </a:lnTo>
                <a:lnTo>
                  <a:pt x="389" y="334"/>
                </a:lnTo>
                <a:close/>
                <a:moveTo>
                  <a:pt x="573" y="330"/>
                </a:moveTo>
                <a:lnTo>
                  <a:pt x="573" y="330"/>
                </a:lnTo>
                <a:lnTo>
                  <a:pt x="573" y="327"/>
                </a:lnTo>
                <a:lnTo>
                  <a:pt x="573" y="326"/>
                </a:lnTo>
                <a:lnTo>
                  <a:pt x="572" y="326"/>
                </a:lnTo>
                <a:lnTo>
                  <a:pt x="572" y="326"/>
                </a:lnTo>
                <a:lnTo>
                  <a:pt x="573" y="327"/>
                </a:lnTo>
                <a:lnTo>
                  <a:pt x="573" y="330"/>
                </a:lnTo>
                <a:lnTo>
                  <a:pt x="573" y="330"/>
                </a:lnTo>
                <a:close/>
                <a:moveTo>
                  <a:pt x="209" y="334"/>
                </a:moveTo>
                <a:lnTo>
                  <a:pt x="209" y="334"/>
                </a:lnTo>
                <a:lnTo>
                  <a:pt x="210" y="332"/>
                </a:lnTo>
                <a:lnTo>
                  <a:pt x="212" y="330"/>
                </a:lnTo>
                <a:lnTo>
                  <a:pt x="212" y="330"/>
                </a:lnTo>
                <a:lnTo>
                  <a:pt x="210" y="329"/>
                </a:lnTo>
                <a:lnTo>
                  <a:pt x="210" y="329"/>
                </a:lnTo>
                <a:lnTo>
                  <a:pt x="212" y="326"/>
                </a:lnTo>
                <a:lnTo>
                  <a:pt x="212" y="326"/>
                </a:lnTo>
                <a:lnTo>
                  <a:pt x="209" y="326"/>
                </a:lnTo>
                <a:lnTo>
                  <a:pt x="209" y="326"/>
                </a:lnTo>
                <a:lnTo>
                  <a:pt x="209" y="329"/>
                </a:lnTo>
                <a:lnTo>
                  <a:pt x="207" y="332"/>
                </a:lnTo>
                <a:lnTo>
                  <a:pt x="209" y="334"/>
                </a:lnTo>
                <a:lnTo>
                  <a:pt x="209" y="334"/>
                </a:lnTo>
                <a:close/>
                <a:moveTo>
                  <a:pt x="305" y="338"/>
                </a:moveTo>
                <a:lnTo>
                  <a:pt x="305" y="338"/>
                </a:lnTo>
                <a:lnTo>
                  <a:pt x="308" y="337"/>
                </a:lnTo>
                <a:lnTo>
                  <a:pt x="309" y="335"/>
                </a:lnTo>
                <a:lnTo>
                  <a:pt x="309" y="335"/>
                </a:lnTo>
                <a:lnTo>
                  <a:pt x="309" y="330"/>
                </a:lnTo>
                <a:lnTo>
                  <a:pt x="308" y="327"/>
                </a:lnTo>
                <a:lnTo>
                  <a:pt x="308" y="327"/>
                </a:lnTo>
                <a:lnTo>
                  <a:pt x="305" y="327"/>
                </a:lnTo>
                <a:lnTo>
                  <a:pt x="300" y="326"/>
                </a:lnTo>
                <a:lnTo>
                  <a:pt x="300" y="326"/>
                </a:lnTo>
                <a:lnTo>
                  <a:pt x="302" y="332"/>
                </a:lnTo>
                <a:lnTo>
                  <a:pt x="303" y="337"/>
                </a:lnTo>
                <a:lnTo>
                  <a:pt x="305" y="338"/>
                </a:lnTo>
                <a:lnTo>
                  <a:pt x="305" y="338"/>
                </a:lnTo>
                <a:close/>
                <a:moveTo>
                  <a:pt x="335" y="340"/>
                </a:moveTo>
                <a:lnTo>
                  <a:pt x="335" y="340"/>
                </a:lnTo>
                <a:lnTo>
                  <a:pt x="338" y="338"/>
                </a:lnTo>
                <a:lnTo>
                  <a:pt x="340" y="337"/>
                </a:lnTo>
                <a:lnTo>
                  <a:pt x="340" y="337"/>
                </a:lnTo>
                <a:lnTo>
                  <a:pt x="337" y="330"/>
                </a:lnTo>
                <a:lnTo>
                  <a:pt x="332" y="326"/>
                </a:lnTo>
                <a:lnTo>
                  <a:pt x="332" y="326"/>
                </a:lnTo>
                <a:lnTo>
                  <a:pt x="335" y="340"/>
                </a:lnTo>
                <a:lnTo>
                  <a:pt x="335" y="340"/>
                </a:lnTo>
                <a:close/>
                <a:moveTo>
                  <a:pt x="450" y="326"/>
                </a:moveTo>
                <a:lnTo>
                  <a:pt x="450" y="326"/>
                </a:lnTo>
                <a:lnTo>
                  <a:pt x="450" y="330"/>
                </a:lnTo>
                <a:lnTo>
                  <a:pt x="450" y="330"/>
                </a:lnTo>
                <a:lnTo>
                  <a:pt x="453" y="329"/>
                </a:lnTo>
                <a:lnTo>
                  <a:pt x="454" y="326"/>
                </a:lnTo>
                <a:lnTo>
                  <a:pt x="454" y="326"/>
                </a:lnTo>
                <a:lnTo>
                  <a:pt x="450" y="326"/>
                </a:lnTo>
                <a:lnTo>
                  <a:pt x="450" y="326"/>
                </a:lnTo>
                <a:close/>
                <a:moveTo>
                  <a:pt x="187" y="327"/>
                </a:moveTo>
                <a:lnTo>
                  <a:pt x="187" y="327"/>
                </a:lnTo>
                <a:lnTo>
                  <a:pt x="189" y="329"/>
                </a:lnTo>
                <a:lnTo>
                  <a:pt x="191" y="329"/>
                </a:lnTo>
                <a:lnTo>
                  <a:pt x="192" y="327"/>
                </a:lnTo>
                <a:lnTo>
                  <a:pt x="192" y="326"/>
                </a:lnTo>
                <a:lnTo>
                  <a:pt x="192" y="326"/>
                </a:lnTo>
                <a:lnTo>
                  <a:pt x="189" y="326"/>
                </a:lnTo>
                <a:lnTo>
                  <a:pt x="187" y="327"/>
                </a:lnTo>
                <a:lnTo>
                  <a:pt x="187" y="327"/>
                </a:lnTo>
                <a:lnTo>
                  <a:pt x="187" y="327"/>
                </a:lnTo>
                <a:close/>
                <a:moveTo>
                  <a:pt x="399" y="330"/>
                </a:moveTo>
                <a:lnTo>
                  <a:pt x="399" y="330"/>
                </a:lnTo>
                <a:lnTo>
                  <a:pt x="404" y="330"/>
                </a:lnTo>
                <a:lnTo>
                  <a:pt x="406" y="329"/>
                </a:lnTo>
                <a:lnTo>
                  <a:pt x="406" y="327"/>
                </a:lnTo>
                <a:lnTo>
                  <a:pt x="406" y="327"/>
                </a:lnTo>
                <a:lnTo>
                  <a:pt x="402" y="327"/>
                </a:lnTo>
                <a:lnTo>
                  <a:pt x="398" y="326"/>
                </a:lnTo>
                <a:lnTo>
                  <a:pt x="398" y="326"/>
                </a:lnTo>
                <a:lnTo>
                  <a:pt x="398" y="329"/>
                </a:lnTo>
                <a:lnTo>
                  <a:pt x="399" y="330"/>
                </a:lnTo>
                <a:lnTo>
                  <a:pt x="399" y="330"/>
                </a:lnTo>
                <a:close/>
                <a:moveTo>
                  <a:pt x="49" y="385"/>
                </a:moveTo>
                <a:lnTo>
                  <a:pt x="49" y="385"/>
                </a:lnTo>
                <a:lnTo>
                  <a:pt x="50" y="379"/>
                </a:lnTo>
                <a:lnTo>
                  <a:pt x="52" y="372"/>
                </a:lnTo>
                <a:lnTo>
                  <a:pt x="49" y="356"/>
                </a:lnTo>
                <a:lnTo>
                  <a:pt x="49" y="356"/>
                </a:lnTo>
                <a:lnTo>
                  <a:pt x="47" y="340"/>
                </a:lnTo>
                <a:lnTo>
                  <a:pt x="47" y="332"/>
                </a:lnTo>
                <a:lnTo>
                  <a:pt x="46" y="327"/>
                </a:lnTo>
                <a:lnTo>
                  <a:pt x="46" y="327"/>
                </a:lnTo>
                <a:lnTo>
                  <a:pt x="49" y="385"/>
                </a:lnTo>
                <a:lnTo>
                  <a:pt x="49" y="385"/>
                </a:lnTo>
                <a:close/>
                <a:moveTo>
                  <a:pt x="84" y="350"/>
                </a:moveTo>
                <a:lnTo>
                  <a:pt x="84" y="350"/>
                </a:lnTo>
                <a:lnTo>
                  <a:pt x="84" y="369"/>
                </a:lnTo>
                <a:lnTo>
                  <a:pt x="85" y="382"/>
                </a:lnTo>
                <a:lnTo>
                  <a:pt x="85" y="382"/>
                </a:lnTo>
                <a:lnTo>
                  <a:pt x="88" y="379"/>
                </a:lnTo>
                <a:lnTo>
                  <a:pt x="88" y="375"/>
                </a:lnTo>
                <a:lnTo>
                  <a:pt x="87" y="366"/>
                </a:lnTo>
                <a:lnTo>
                  <a:pt x="87" y="366"/>
                </a:lnTo>
                <a:lnTo>
                  <a:pt x="88" y="363"/>
                </a:lnTo>
                <a:lnTo>
                  <a:pt x="88" y="358"/>
                </a:lnTo>
                <a:lnTo>
                  <a:pt x="88" y="358"/>
                </a:lnTo>
                <a:lnTo>
                  <a:pt x="87" y="358"/>
                </a:lnTo>
                <a:lnTo>
                  <a:pt x="85" y="358"/>
                </a:lnTo>
                <a:lnTo>
                  <a:pt x="85" y="356"/>
                </a:lnTo>
                <a:lnTo>
                  <a:pt x="85" y="356"/>
                </a:lnTo>
                <a:lnTo>
                  <a:pt x="85" y="341"/>
                </a:lnTo>
                <a:lnTo>
                  <a:pt x="82" y="327"/>
                </a:lnTo>
                <a:lnTo>
                  <a:pt x="82" y="327"/>
                </a:lnTo>
                <a:lnTo>
                  <a:pt x="81" y="332"/>
                </a:lnTo>
                <a:lnTo>
                  <a:pt x="81" y="338"/>
                </a:lnTo>
                <a:lnTo>
                  <a:pt x="84" y="350"/>
                </a:lnTo>
                <a:lnTo>
                  <a:pt x="84" y="350"/>
                </a:lnTo>
                <a:close/>
                <a:moveTo>
                  <a:pt x="137" y="356"/>
                </a:moveTo>
                <a:lnTo>
                  <a:pt x="137" y="356"/>
                </a:lnTo>
                <a:lnTo>
                  <a:pt x="142" y="353"/>
                </a:lnTo>
                <a:lnTo>
                  <a:pt x="145" y="349"/>
                </a:lnTo>
                <a:lnTo>
                  <a:pt x="145" y="349"/>
                </a:lnTo>
                <a:lnTo>
                  <a:pt x="143" y="338"/>
                </a:lnTo>
                <a:lnTo>
                  <a:pt x="142" y="332"/>
                </a:lnTo>
                <a:lnTo>
                  <a:pt x="140" y="327"/>
                </a:lnTo>
                <a:lnTo>
                  <a:pt x="140" y="327"/>
                </a:lnTo>
                <a:lnTo>
                  <a:pt x="140" y="343"/>
                </a:lnTo>
                <a:lnTo>
                  <a:pt x="137" y="356"/>
                </a:lnTo>
                <a:lnTo>
                  <a:pt x="137" y="356"/>
                </a:lnTo>
                <a:close/>
                <a:moveTo>
                  <a:pt x="180" y="332"/>
                </a:moveTo>
                <a:lnTo>
                  <a:pt x="180" y="332"/>
                </a:lnTo>
                <a:lnTo>
                  <a:pt x="181" y="332"/>
                </a:lnTo>
                <a:lnTo>
                  <a:pt x="183" y="329"/>
                </a:lnTo>
                <a:lnTo>
                  <a:pt x="181" y="327"/>
                </a:lnTo>
                <a:lnTo>
                  <a:pt x="180" y="327"/>
                </a:lnTo>
                <a:lnTo>
                  <a:pt x="180" y="327"/>
                </a:lnTo>
                <a:lnTo>
                  <a:pt x="180" y="332"/>
                </a:lnTo>
                <a:lnTo>
                  <a:pt x="180" y="332"/>
                </a:lnTo>
                <a:close/>
                <a:moveTo>
                  <a:pt x="287" y="332"/>
                </a:moveTo>
                <a:lnTo>
                  <a:pt x="287" y="332"/>
                </a:lnTo>
                <a:lnTo>
                  <a:pt x="287" y="329"/>
                </a:lnTo>
                <a:lnTo>
                  <a:pt x="285" y="327"/>
                </a:lnTo>
                <a:lnTo>
                  <a:pt x="285" y="327"/>
                </a:lnTo>
                <a:lnTo>
                  <a:pt x="285" y="327"/>
                </a:lnTo>
                <a:lnTo>
                  <a:pt x="285" y="330"/>
                </a:lnTo>
                <a:lnTo>
                  <a:pt x="287" y="332"/>
                </a:lnTo>
                <a:lnTo>
                  <a:pt x="287" y="332"/>
                </a:lnTo>
                <a:lnTo>
                  <a:pt x="287" y="332"/>
                </a:lnTo>
                <a:close/>
                <a:moveTo>
                  <a:pt x="646" y="340"/>
                </a:moveTo>
                <a:lnTo>
                  <a:pt x="646" y="340"/>
                </a:lnTo>
                <a:lnTo>
                  <a:pt x="646" y="338"/>
                </a:lnTo>
                <a:lnTo>
                  <a:pt x="646" y="337"/>
                </a:lnTo>
                <a:lnTo>
                  <a:pt x="648" y="335"/>
                </a:lnTo>
                <a:lnTo>
                  <a:pt x="648" y="332"/>
                </a:lnTo>
                <a:lnTo>
                  <a:pt x="648" y="332"/>
                </a:lnTo>
                <a:lnTo>
                  <a:pt x="645" y="329"/>
                </a:lnTo>
                <a:lnTo>
                  <a:pt x="642" y="327"/>
                </a:lnTo>
                <a:lnTo>
                  <a:pt x="642" y="327"/>
                </a:lnTo>
                <a:lnTo>
                  <a:pt x="642" y="335"/>
                </a:lnTo>
                <a:lnTo>
                  <a:pt x="643" y="338"/>
                </a:lnTo>
                <a:lnTo>
                  <a:pt x="646" y="340"/>
                </a:lnTo>
                <a:lnTo>
                  <a:pt x="646" y="340"/>
                </a:lnTo>
                <a:close/>
                <a:moveTo>
                  <a:pt x="733" y="334"/>
                </a:moveTo>
                <a:lnTo>
                  <a:pt x="733" y="334"/>
                </a:lnTo>
                <a:lnTo>
                  <a:pt x="733" y="330"/>
                </a:lnTo>
                <a:lnTo>
                  <a:pt x="732" y="327"/>
                </a:lnTo>
                <a:lnTo>
                  <a:pt x="732" y="327"/>
                </a:lnTo>
                <a:lnTo>
                  <a:pt x="732" y="330"/>
                </a:lnTo>
                <a:lnTo>
                  <a:pt x="732" y="332"/>
                </a:lnTo>
                <a:lnTo>
                  <a:pt x="733" y="334"/>
                </a:lnTo>
                <a:lnTo>
                  <a:pt x="733" y="334"/>
                </a:lnTo>
                <a:close/>
                <a:moveTo>
                  <a:pt x="204" y="332"/>
                </a:moveTo>
                <a:lnTo>
                  <a:pt x="204" y="332"/>
                </a:lnTo>
                <a:lnTo>
                  <a:pt x="204" y="329"/>
                </a:lnTo>
                <a:lnTo>
                  <a:pt x="203" y="327"/>
                </a:lnTo>
                <a:lnTo>
                  <a:pt x="203" y="327"/>
                </a:lnTo>
                <a:lnTo>
                  <a:pt x="203" y="327"/>
                </a:lnTo>
                <a:lnTo>
                  <a:pt x="201" y="330"/>
                </a:lnTo>
                <a:lnTo>
                  <a:pt x="203" y="332"/>
                </a:lnTo>
                <a:lnTo>
                  <a:pt x="204" y="332"/>
                </a:lnTo>
                <a:lnTo>
                  <a:pt x="204" y="332"/>
                </a:lnTo>
                <a:close/>
                <a:moveTo>
                  <a:pt x="230" y="330"/>
                </a:moveTo>
                <a:lnTo>
                  <a:pt x="230" y="330"/>
                </a:lnTo>
                <a:lnTo>
                  <a:pt x="232" y="332"/>
                </a:lnTo>
                <a:lnTo>
                  <a:pt x="232" y="332"/>
                </a:lnTo>
                <a:lnTo>
                  <a:pt x="235" y="330"/>
                </a:lnTo>
                <a:lnTo>
                  <a:pt x="235" y="327"/>
                </a:lnTo>
                <a:lnTo>
                  <a:pt x="235" y="327"/>
                </a:lnTo>
                <a:lnTo>
                  <a:pt x="232" y="329"/>
                </a:lnTo>
                <a:lnTo>
                  <a:pt x="230" y="330"/>
                </a:lnTo>
                <a:lnTo>
                  <a:pt x="230" y="330"/>
                </a:lnTo>
                <a:close/>
                <a:moveTo>
                  <a:pt x="453" y="335"/>
                </a:moveTo>
                <a:lnTo>
                  <a:pt x="453" y="335"/>
                </a:lnTo>
                <a:lnTo>
                  <a:pt x="453" y="338"/>
                </a:lnTo>
                <a:lnTo>
                  <a:pt x="454" y="340"/>
                </a:lnTo>
                <a:lnTo>
                  <a:pt x="460" y="343"/>
                </a:lnTo>
                <a:lnTo>
                  <a:pt x="466" y="343"/>
                </a:lnTo>
                <a:lnTo>
                  <a:pt x="473" y="346"/>
                </a:lnTo>
                <a:lnTo>
                  <a:pt x="473" y="346"/>
                </a:lnTo>
                <a:lnTo>
                  <a:pt x="471" y="343"/>
                </a:lnTo>
                <a:lnTo>
                  <a:pt x="471" y="340"/>
                </a:lnTo>
                <a:lnTo>
                  <a:pt x="468" y="332"/>
                </a:lnTo>
                <a:lnTo>
                  <a:pt x="468" y="332"/>
                </a:lnTo>
                <a:lnTo>
                  <a:pt x="463" y="329"/>
                </a:lnTo>
                <a:lnTo>
                  <a:pt x="459" y="329"/>
                </a:lnTo>
                <a:lnTo>
                  <a:pt x="456" y="330"/>
                </a:lnTo>
                <a:lnTo>
                  <a:pt x="453" y="335"/>
                </a:lnTo>
                <a:lnTo>
                  <a:pt x="453" y="335"/>
                </a:lnTo>
                <a:close/>
                <a:moveTo>
                  <a:pt x="43" y="375"/>
                </a:moveTo>
                <a:lnTo>
                  <a:pt x="43" y="375"/>
                </a:lnTo>
                <a:lnTo>
                  <a:pt x="41" y="352"/>
                </a:lnTo>
                <a:lnTo>
                  <a:pt x="40" y="329"/>
                </a:lnTo>
                <a:lnTo>
                  <a:pt x="40" y="329"/>
                </a:lnTo>
                <a:lnTo>
                  <a:pt x="38" y="341"/>
                </a:lnTo>
                <a:lnTo>
                  <a:pt x="38" y="352"/>
                </a:lnTo>
                <a:lnTo>
                  <a:pt x="40" y="364"/>
                </a:lnTo>
                <a:lnTo>
                  <a:pt x="43" y="375"/>
                </a:lnTo>
                <a:lnTo>
                  <a:pt x="43" y="375"/>
                </a:lnTo>
                <a:close/>
                <a:moveTo>
                  <a:pt x="444" y="335"/>
                </a:moveTo>
                <a:lnTo>
                  <a:pt x="444" y="335"/>
                </a:lnTo>
                <a:lnTo>
                  <a:pt x="441" y="332"/>
                </a:lnTo>
                <a:lnTo>
                  <a:pt x="441" y="330"/>
                </a:lnTo>
                <a:lnTo>
                  <a:pt x="438" y="329"/>
                </a:lnTo>
                <a:lnTo>
                  <a:pt x="438" y="329"/>
                </a:lnTo>
                <a:lnTo>
                  <a:pt x="441" y="334"/>
                </a:lnTo>
                <a:lnTo>
                  <a:pt x="442" y="335"/>
                </a:lnTo>
                <a:lnTo>
                  <a:pt x="444" y="335"/>
                </a:lnTo>
                <a:lnTo>
                  <a:pt x="444" y="335"/>
                </a:lnTo>
                <a:close/>
                <a:moveTo>
                  <a:pt x="538" y="334"/>
                </a:moveTo>
                <a:lnTo>
                  <a:pt x="538" y="334"/>
                </a:lnTo>
                <a:lnTo>
                  <a:pt x="538" y="332"/>
                </a:lnTo>
                <a:lnTo>
                  <a:pt x="538" y="329"/>
                </a:lnTo>
                <a:lnTo>
                  <a:pt x="538" y="329"/>
                </a:lnTo>
                <a:lnTo>
                  <a:pt x="535" y="329"/>
                </a:lnTo>
                <a:lnTo>
                  <a:pt x="535" y="329"/>
                </a:lnTo>
                <a:lnTo>
                  <a:pt x="537" y="332"/>
                </a:lnTo>
                <a:lnTo>
                  <a:pt x="538" y="334"/>
                </a:lnTo>
                <a:lnTo>
                  <a:pt x="538" y="334"/>
                </a:lnTo>
                <a:close/>
                <a:moveTo>
                  <a:pt x="431" y="332"/>
                </a:moveTo>
                <a:lnTo>
                  <a:pt x="431" y="332"/>
                </a:lnTo>
                <a:lnTo>
                  <a:pt x="431" y="330"/>
                </a:lnTo>
                <a:lnTo>
                  <a:pt x="431" y="329"/>
                </a:lnTo>
                <a:lnTo>
                  <a:pt x="431" y="329"/>
                </a:lnTo>
                <a:lnTo>
                  <a:pt x="428" y="329"/>
                </a:lnTo>
                <a:lnTo>
                  <a:pt x="428" y="329"/>
                </a:lnTo>
                <a:lnTo>
                  <a:pt x="428" y="332"/>
                </a:lnTo>
                <a:lnTo>
                  <a:pt x="431" y="332"/>
                </a:lnTo>
                <a:lnTo>
                  <a:pt x="431" y="332"/>
                </a:lnTo>
                <a:close/>
                <a:moveTo>
                  <a:pt x="189" y="343"/>
                </a:moveTo>
                <a:lnTo>
                  <a:pt x="189" y="343"/>
                </a:lnTo>
                <a:lnTo>
                  <a:pt x="197" y="338"/>
                </a:lnTo>
                <a:lnTo>
                  <a:pt x="197" y="338"/>
                </a:lnTo>
                <a:lnTo>
                  <a:pt x="197" y="335"/>
                </a:lnTo>
                <a:lnTo>
                  <a:pt x="195" y="332"/>
                </a:lnTo>
                <a:lnTo>
                  <a:pt x="194" y="332"/>
                </a:lnTo>
                <a:lnTo>
                  <a:pt x="191" y="334"/>
                </a:lnTo>
                <a:lnTo>
                  <a:pt x="189" y="338"/>
                </a:lnTo>
                <a:lnTo>
                  <a:pt x="189" y="341"/>
                </a:lnTo>
                <a:lnTo>
                  <a:pt x="189" y="343"/>
                </a:lnTo>
                <a:lnTo>
                  <a:pt x="189" y="343"/>
                </a:lnTo>
                <a:close/>
                <a:moveTo>
                  <a:pt x="227" y="338"/>
                </a:moveTo>
                <a:lnTo>
                  <a:pt x="227" y="338"/>
                </a:lnTo>
                <a:lnTo>
                  <a:pt x="229" y="337"/>
                </a:lnTo>
                <a:lnTo>
                  <a:pt x="227" y="335"/>
                </a:lnTo>
                <a:lnTo>
                  <a:pt x="226" y="334"/>
                </a:lnTo>
                <a:lnTo>
                  <a:pt x="226" y="332"/>
                </a:lnTo>
                <a:lnTo>
                  <a:pt x="226" y="332"/>
                </a:lnTo>
                <a:lnTo>
                  <a:pt x="223" y="332"/>
                </a:lnTo>
                <a:lnTo>
                  <a:pt x="223" y="332"/>
                </a:lnTo>
                <a:lnTo>
                  <a:pt x="224" y="337"/>
                </a:lnTo>
                <a:lnTo>
                  <a:pt x="226" y="338"/>
                </a:lnTo>
                <a:lnTo>
                  <a:pt x="227" y="338"/>
                </a:lnTo>
                <a:lnTo>
                  <a:pt x="227" y="338"/>
                </a:lnTo>
                <a:close/>
                <a:moveTo>
                  <a:pt x="406" y="341"/>
                </a:moveTo>
                <a:lnTo>
                  <a:pt x="406" y="341"/>
                </a:lnTo>
                <a:lnTo>
                  <a:pt x="421" y="346"/>
                </a:lnTo>
                <a:lnTo>
                  <a:pt x="421" y="346"/>
                </a:lnTo>
                <a:lnTo>
                  <a:pt x="419" y="340"/>
                </a:lnTo>
                <a:lnTo>
                  <a:pt x="419" y="334"/>
                </a:lnTo>
                <a:lnTo>
                  <a:pt x="419" y="334"/>
                </a:lnTo>
                <a:lnTo>
                  <a:pt x="415" y="332"/>
                </a:lnTo>
                <a:lnTo>
                  <a:pt x="412" y="334"/>
                </a:lnTo>
                <a:lnTo>
                  <a:pt x="409" y="338"/>
                </a:lnTo>
                <a:lnTo>
                  <a:pt x="406" y="341"/>
                </a:lnTo>
                <a:lnTo>
                  <a:pt x="406" y="341"/>
                </a:lnTo>
                <a:close/>
                <a:moveTo>
                  <a:pt x="547" y="337"/>
                </a:moveTo>
                <a:lnTo>
                  <a:pt x="547" y="337"/>
                </a:lnTo>
                <a:lnTo>
                  <a:pt x="549" y="335"/>
                </a:lnTo>
                <a:lnTo>
                  <a:pt x="550" y="334"/>
                </a:lnTo>
                <a:lnTo>
                  <a:pt x="550" y="332"/>
                </a:lnTo>
                <a:lnTo>
                  <a:pt x="550" y="332"/>
                </a:lnTo>
                <a:lnTo>
                  <a:pt x="549" y="332"/>
                </a:lnTo>
                <a:lnTo>
                  <a:pt x="546" y="332"/>
                </a:lnTo>
                <a:lnTo>
                  <a:pt x="546" y="332"/>
                </a:lnTo>
                <a:lnTo>
                  <a:pt x="546" y="335"/>
                </a:lnTo>
                <a:lnTo>
                  <a:pt x="547" y="337"/>
                </a:lnTo>
                <a:lnTo>
                  <a:pt x="547" y="337"/>
                </a:lnTo>
                <a:close/>
                <a:moveTo>
                  <a:pt x="348" y="340"/>
                </a:moveTo>
                <a:lnTo>
                  <a:pt x="348" y="340"/>
                </a:lnTo>
                <a:lnTo>
                  <a:pt x="352" y="340"/>
                </a:lnTo>
                <a:lnTo>
                  <a:pt x="354" y="340"/>
                </a:lnTo>
                <a:lnTo>
                  <a:pt x="355" y="338"/>
                </a:lnTo>
                <a:lnTo>
                  <a:pt x="355" y="338"/>
                </a:lnTo>
                <a:lnTo>
                  <a:pt x="352" y="335"/>
                </a:lnTo>
                <a:lnTo>
                  <a:pt x="348" y="332"/>
                </a:lnTo>
                <a:lnTo>
                  <a:pt x="348" y="332"/>
                </a:lnTo>
                <a:lnTo>
                  <a:pt x="346" y="337"/>
                </a:lnTo>
                <a:lnTo>
                  <a:pt x="346" y="338"/>
                </a:lnTo>
                <a:lnTo>
                  <a:pt x="348" y="340"/>
                </a:lnTo>
                <a:lnTo>
                  <a:pt x="348" y="340"/>
                </a:lnTo>
                <a:close/>
                <a:moveTo>
                  <a:pt x="796" y="376"/>
                </a:moveTo>
                <a:lnTo>
                  <a:pt x="796" y="376"/>
                </a:lnTo>
                <a:lnTo>
                  <a:pt x="797" y="373"/>
                </a:lnTo>
                <a:lnTo>
                  <a:pt x="799" y="367"/>
                </a:lnTo>
                <a:lnTo>
                  <a:pt x="799" y="356"/>
                </a:lnTo>
                <a:lnTo>
                  <a:pt x="799" y="356"/>
                </a:lnTo>
                <a:lnTo>
                  <a:pt x="797" y="343"/>
                </a:lnTo>
                <a:lnTo>
                  <a:pt x="796" y="337"/>
                </a:lnTo>
                <a:lnTo>
                  <a:pt x="794" y="332"/>
                </a:lnTo>
                <a:lnTo>
                  <a:pt x="794" y="332"/>
                </a:lnTo>
                <a:lnTo>
                  <a:pt x="791" y="353"/>
                </a:lnTo>
                <a:lnTo>
                  <a:pt x="793" y="366"/>
                </a:lnTo>
                <a:lnTo>
                  <a:pt x="793" y="372"/>
                </a:lnTo>
                <a:lnTo>
                  <a:pt x="796" y="376"/>
                </a:lnTo>
                <a:lnTo>
                  <a:pt x="796" y="376"/>
                </a:lnTo>
                <a:close/>
                <a:moveTo>
                  <a:pt x="556" y="334"/>
                </a:moveTo>
                <a:lnTo>
                  <a:pt x="556" y="334"/>
                </a:lnTo>
                <a:lnTo>
                  <a:pt x="555" y="338"/>
                </a:lnTo>
                <a:lnTo>
                  <a:pt x="555" y="344"/>
                </a:lnTo>
                <a:lnTo>
                  <a:pt x="555" y="353"/>
                </a:lnTo>
                <a:lnTo>
                  <a:pt x="555" y="353"/>
                </a:lnTo>
                <a:lnTo>
                  <a:pt x="570" y="352"/>
                </a:lnTo>
                <a:lnTo>
                  <a:pt x="570" y="352"/>
                </a:lnTo>
                <a:lnTo>
                  <a:pt x="569" y="344"/>
                </a:lnTo>
                <a:lnTo>
                  <a:pt x="566" y="337"/>
                </a:lnTo>
                <a:lnTo>
                  <a:pt x="566" y="337"/>
                </a:lnTo>
                <a:lnTo>
                  <a:pt x="561" y="335"/>
                </a:lnTo>
                <a:lnTo>
                  <a:pt x="556" y="334"/>
                </a:lnTo>
                <a:lnTo>
                  <a:pt x="556" y="334"/>
                </a:lnTo>
                <a:close/>
                <a:moveTo>
                  <a:pt x="238" y="341"/>
                </a:moveTo>
                <a:lnTo>
                  <a:pt x="238" y="341"/>
                </a:lnTo>
                <a:lnTo>
                  <a:pt x="236" y="335"/>
                </a:lnTo>
                <a:lnTo>
                  <a:pt x="236" y="335"/>
                </a:lnTo>
                <a:lnTo>
                  <a:pt x="235" y="337"/>
                </a:lnTo>
                <a:lnTo>
                  <a:pt x="235" y="338"/>
                </a:lnTo>
                <a:lnTo>
                  <a:pt x="236" y="340"/>
                </a:lnTo>
                <a:lnTo>
                  <a:pt x="238" y="341"/>
                </a:lnTo>
                <a:lnTo>
                  <a:pt x="238" y="341"/>
                </a:lnTo>
                <a:close/>
                <a:moveTo>
                  <a:pt x="247" y="355"/>
                </a:moveTo>
                <a:lnTo>
                  <a:pt x="247" y="355"/>
                </a:lnTo>
                <a:lnTo>
                  <a:pt x="248" y="350"/>
                </a:lnTo>
                <a:lnTo>
                  <a:pt x="248" y="344"/>
                </a:lnTo>
                <a:lnTo>
                  <a:pt x="245" y="335"/>
                </a:lnTo>
                <a:lnTo>
                  <a:pt x="245" y="335"/>
                </a:lnTo>
                <a:lnTo>
                  <a:pt x="245" y="346"/>
                </a:lnTo>
                <a:lnTo>
                  <a:pt x="247" y="355"/>
                </a:lnTo>
                <a:lnTo>
                  <a:pt x="247" y="355"/>
                </a:lnTo>
                <a:close/>
                <a:moveTo>
                  <a:pt x="482" y="347"/>
                </a:moveTo>
                <a:lnTo>
                  <a:pt x="482" y="347"/>
                </a:lnTo>
                <a:lnTo>
                  <a:pt x="485" y="344"/>
                </a:lnTo>
                <a:lnTo>
                  <a:pt x="486" y="341"/>
                </a:lnTo>
                <a:lnTo>
                  <a:pt x="485" y="338"/>
                </a:lnTo>
                <a:lnTo>
                  <a:pt x="485" y="338"/>
                </a:lnTo>
                <a:lnTo>
                  <a:pt x="479" y="337"/>
                </a:lnTo>
                <a:lnTo>
                  <a:pt x="476" y="335"/>
                </a:lnTo>
                <a:lnTo>
                  <a:pt x="473" y="335"/>
                </a:lnTo>
                <a:lnTo>
                  <a:pt x="473" y="335"/>
                </a:lnTo>
                <a:lnTo>
                  <a:pt x="476" y="338"/>
                </a:lnTo>
                <a:lnTo>
                  <a:pt x="476" y="343"/>
                </a:lnTo>
                <a:lnTo>
                  <a:pt x="479" y="346"/>
                </a:lnTo>
                <a:lnTo>
                  <a:pt x="482" y="347"/>
                </a:lnTo>
                <a:lnTo>
                  <a:pt x="482" y="347"/>
                </a:lnTo>
                <a:close/>
                <a:moveTo>
                  <a:pt x="399" y="337"/>
                </a:moveTo>
                <a:lnTo>
                  <a:pt x="399" y="337"/>
                </a:lnTo>
                <a:lnTo>
                  <a:pt x="401" y="338"/>
                </a:lnTo>
                <a:lnTo>
                  <a:pt x="401" y="338"/>
                </a:lnTo>
                <a:lnTo>
                  <a:pt x="402" y="338"/>
                </a:lnTo>
                <a:lnTo>
                  <a:pt x="402" y="337"/>
                </a:lnTo>
                <a:lnTo>
                  <a:pt x="404" y="335"/>
                </a:lnTo>
                <a:lnTo>
                  <a:pt x="404" y="335"/>
                </a:lnTo>
                <a:lnTo>
                  <a:pt x="401" y="335"/>
                </a:lnTo>
                <a:lnTo>
                  <a:pt x="399" y="335"/>
                </a:lnTo>
                <a:lnTo>
                  <a:pt x="399" y="337"/>
                </a:lnTo>
                <a:lnTo>
                  <a:pt x="399" y="337"/>
                </a:lnTo>
                <a:close/>
                <a:moveTo>
                  <a:pt x="681" y="349"/>
                </a:moveTo>
                <a:lnTo>
                  <a:pt x="681" y="349"/>
                </a:lnTo>
                <a:lnTo>
                  <a:pt x="681" y="341"/>
                </a:lnTo>
                <a:lnTo>
                  <a:pt x="681" y="338"/>
                </a:lnTo>
                <a:lnTo>
                  <a:pt x="680" y="335"/>
                </a:lnTo>
                <a:lnTo>
                  <a:pt x="680" y="335"/>
                </a:lnTo>
                <a:lnTo>
                  <a:pt x="680" y="343"/>
                </a:lnTo>
                <a:lnTo>
                  <a:pt x="680" y="347"/>
                </a:lnTo>
                <a:lnTo>
                  <a:pt x="681" y="349"/>
                </a:lnTo>
                <a:lnTo>
                  <a:pt x="681" y="349"/>
                </a:lnTo>
                <a:close/>
                <a:moveTo>
                  <a:pt x="698" y="376"/>
                </a:moveTo>
                <a:lnTo>
                  <a:pt x="698" y="376"/>
                </a:lnTo>
                <a:lnTo>
                  <a:pt x="698" y="358"/>
                </a:lnTo>
                <a:lnTo>
                  <a:pt x="698" y="340"/>
                </a:lnTo>
                <a:lnTo>
                  <a:pt x="698" y="340"/>
                </a:lnTo>
                <a:lnTo>
                  <a:pt x="694" y="338"/>
                </a:lnTo>
                <a:lnTo>
                  <a:pt x="689" y="335"/>
                </a:lnTo>
                <a:lnTo>
                  <a:pt x="689" y="335"/>
                </a:lnTo>
                <a:lnTo>
                  <a:pt x="688" y="347"/>
                </a:lnTo>
                <a:lnTo>
                  <a:pt x="689" y="359"/>
                </a:lnTo>
                <a:lnTo>
                  <a:pt x="692" y="369"/>
                </a:lnTo>
                <a:lnTo>
                  <a:pt x="695" y="372"/>
                </a:lnTo>
                <a:lnTo>
                  <a:pt x="698" y="376"/>
                </a:lnTo>
                <a:lnTo>
                  <a:pt x="698" y="376"/>
                </a:lnTo>
                <a:close/>
                <a:moveTo>
                  <a:pt x="729" y="361"/>
                </a:moveTo>
                <a:lnTo>
                  <a:pt x="729" y="361"/>
                </a:lnTo>
                <a:lnTo>
                  <a:pt x="730" y="353"/>
                </a:lnTo>
                <a:lnTo>
                  <a:pt x="730" y="347"/>
                </a:lnTo>
                <a:lnTo>
                  <a:pt x="729" y="341"/>
                </a:lnTo>
                <a:lnTo>
                  <a:pt x="727" y="337"/>
                </a:lnTo>
                <a:lnTo>
                  <a:pt x="727" y="337"/>
                </a:lnTo>
                <a:lnTo>
                  <a:pt x="727" y="349"/>
                </a:lnTo>
                <a:lnTo>
                  <a:pt x="729" y="361"/>
                </a:lnTo>
                <a:lnTo>
                  <a:pt x="729" y="361"/>
                </a:lnTo>
                <a:close/>
                <a:moveTo>
                  <a:pt x="183" y="341"/>
                </a:moveTo>
                <a:lnTo>
                  <a:pt x="183" y="341"/>
                </a:lnTo>
                <a:lnTo>
                  <a:pt x="183" y="338"/>
                </a:lnTo>
                <a:lnTo>
                  <a:pt x="183" y="337"/>
                </a:lnTo>
                <a:lnTo>
                  <a:pt x="181" y="337"/>
                </a:lnTo>
                <a:lnTo>
                  <a:pt x="181" y="337"/>
                </a:lnTo>
                <a:lnTo>
                  <a:pt x="181" y="340"/>
                </a:lnTo>
                <a:lnTo>
                  <a:pt x="183" y="341"/>
                </a:lnTo>
                <a:lnTo>
                  <a:pt x="183" y="341"/>
                </a:lnTo>
                <a:close/>
                <a:moveTo>
                  <a:pt x="494" y="350"/>
                </a:moveTo>
                <a:lnTo>
                  <a:pt x="494" y="350"/>
                </a:lnTo>
                <a:lnTo>
                  <a:pt x="497" y="350"/>
                </a:lnTo>
                <a:lnTo>
                  <a:pt x="500" y="352"/>
                </a:lnTo>
                <a:lnTo>
                  <a:pt x="500" y="352"/>
                </a:lnTo>
                <a:lnTo>
                  <a:pt x="502" y="350"/>
                </a:lnTo>
                <a:lnTo>
                  <a:pt x="503" y="349"/>
                </a:lnTo>
                <a:lnTo>
                  <a:pt x="502" y="346"/>
                </a:lnTo>
                <a:lnTo>
                  <a:pt x="502" y="346"/>
                </a:lnTo>
                <a:lnTo>
                  <a:pt x="499" y="344"/>
                </a:lnTo>
                <a:lnTo>
                  <a:pt x="497" y="343"/>
                </a:lnTo>
                <a:lnTo>
                  <a:pt x="495" y="341"/>
                </a:lnTo>
                <a:lnTo>
                  <a:pt x="495" y="341"/>
                </a:lnTo>
                <a:lnTo>
                  <a:pt x="495" y="340"/>
                </a:lnTo>
                <a:lnTo>
                  <a:pt x="495" y="340"/>
                </a:lnTo>
                <a:lnTo>
                  <a:pt x="499" y="340"/>
                </a:lnTo>
                <a:lnTo>
                  <a:pt x="500" y="338"/>
                </a:lnTo>
                <a:lnTo>
                  <a:pt x="500" y="338"/>
                </a:lnTo>
                <a:lnTo>
                  <a:pt x="499" y="337"/>
                </a:lnTo>
                <a:lnTo>
                  <a:pt x="497" y="337"/>
                </a:lnTo>
                <a:lnTo>
                  <a:pt x="497" y="337"/>
                </a:lnTo>
                <a:lnTo>
                  <a:pt x="494" y="343"/>
                </a:lnTo>
                <a:lnTo>
                  <a:pt x="494" y="350"/>
                </a:lnTo>
                <a:lnTo>
                  <a:pt x="494" y="350"/>
                </a:lnTo>
                <a:close/>
                <a:moveTo>
                  <a:pt x="206" y="338"/>
                </a:moveTo>
                <a:lnTo>
                  <a:pt x="206" y="338"/>
                </a:lnTo>
                <a:lnTo>
                  <a:pt x="209" y="349"/>
                </a:lnTo>
                <a:lnTo>
                  <a:pt x="213" y="356"/>
                </a:lnTo>
                <a:lnTo>
                  <a:pt x="213" y="356"/>
                </a:lnTo>
                <a:lnTo>
                  <a:pt x="213" y="347"/>
                </a:lnTo>
                <a:lnTo>
                  <a:pt x="212" y="337"/>
                </a:lnTo>
                <a:lnTo>
                  <a:pt x="212" y="337"/>
                </a:lnTo>
                <a:lnTo>
                  <a:pt x="209" y="338"/>
                </a:lnTo>
                <a:lnTo>
                  <a:pt x="206" y="338"/>
                </a:lnTo>
                <a:lnTo>
                  <a:pt x="206" y="338"/>
                </a:lnTo>
                <a:close/>
                <a:moveTo>
                  <a:pt x="602" y="346"/>
                </a:moveTo>
                <a:lnTo>
                  <a:pt x="602" y="346"/>
                </a:lnTo>
                <a:lnTo>
                  <a:pt x="602" y="343"/>
                </a:lnTo>
                <a:lnTo>
                  <a:pt x="602" y="341"/>
                </a:lnTo>
                <a:lnTo>
                  <a:pt x="602" y="340"/>
                </a:lnTo>
                <a:lnTo>
                  <a:pt x="601" y="338"/>
                </a:lnTo>
                <a:lnTo>
                  <a:pt x="601" y="338"/>
                </a:lnTo>
                <a:lnTo>
                  <a:pt x="599" y="343"/>
                </a:lnTo>
                <a:lnTo>
                  <a:pt x="599" y="344"/>
                </a:lnTo>
                <a:lnTo>
                  <a:pt x="602" y="346"/>
                </a:lnTo>
                <a:lnTo>
                  <a:pt x="602" y="346"/>
                </a:lnTo>
                <a:close/>
                <a:moveTo>
                  <a:pt x="381" y="344"/>
                </a:moveTo>
                <a:lnTo>
                  <a:pt x="381" y="344"/>
                </a:lnTo>
                <a:lnTo>
                  <a:pt x="380" y="341"/>
                </a:lnTo>
                <a:lnTo>
                  <a:pt x="380" y="340"/>
                </a:lnTo>
                <a:lnTo>
                  <a:pt x="378" y="338"/>
                </a:lnTo>
                <a:lnTo>
                  <a:pt x="378" y="338"/>
                </a:lnTo>
                <a:lnTo>
                  <a:pt x="378" y="343"/>
                </a:lnTo>
                <a:lnTo>
                  <a:pt x="381" y="344"/>
                </a:lnTo>
                <a:lnTo>
                  <a:pt x="381" y="344"/>
                </a:lnTo>
                <a:close/>
                <a:moveTo>
                  <a:pt x="436" y="343"/>
                </a:moveTo>
                <a:lnTo>
                  <a:pt x="436" y="343"/>
                </a:lnTo>
                <a:lnTo>
                  <a:pt x="439" y="343"/>
                </a:lnTo>
                <a:lnTo>
                  <a:pt x="439" y="340"/>
                </a:lnTo>
                <a:lnTo>
                  <a:pt x="439" y="340"/>
                </a:lnTo>
                <a:lnTo>
                  <a:pt x="436" y="338"/>
                </a:lnTo>
                <a:lnTo>
                  <a:pt x="436" y="338"/>
                </a:lnTo>
                <a:lnTo>
                  <a:pt x="436" y="340"/>
                </a:lnTo>
                <a:lnTo>
                  <a:pt x="436" y="343"/>
                </a:lnTo>
                <a:lnTo>
                  <a:pt x="436" y="343"/>
                </a:lnTo>
                <a:close/>
                <a:moveTo>
                  <a:pt x="425" y="349"/>
                </a:moveTo>
                <a:lnTo>
                  <a:pt x="425" y="349"/>
                </a:lnTo>
                <a:lnTo>
                  <a:pt x="428" y="349"/>
                </a:lnTo>
                <a:lnTo>
                  <a:pt x="428" y="349"/>
                </a:lnTo>
                <a:lnTo>
                  <a:pt x="427" y="344"/>
                </a:lnTo>
                <a:lnTo>
                  <a:pt x="424" y="340"/>
                </a:lnTo>
                <a:lnTo>
                  <a:pt x="424" y="340"/>
                </a:lnTo>
                <a:lnTo>
                  <a:pt x="425" y="349"/>
                </a:lnTo>
                <a:lnTo>
                  <a:pt x="425" y="349"/>
                </a:lnTo>
                <a:close/>
                <a:moveTo>
                  <a:pt x="531" y="349"/>
                </a:moveTo>
                <a:lnTo>
                  <a:pt x="531" y="349"/>
                </a:lnTo>
                <a:lnTo>
                  <a:pt x="531" y="344"/>
                </a:lnTo>
                <a:lnTo>
                  <a:pt x="529" y="340"/>
                </a:lnTo>
                <a:lnTo>
                  <a:pt x="529" y="340"/>
                </a:lnTo>
                <a:lnTo>
                  <a:pt x="529" y="346"/>
                </a:lnTo>
                <a:lnTo>
                  <a:pt x="529" y="347"/>
                </a:lnTo>
                <a:lnTo>
                  <a:pt x="531" y="349"/>
                </a:lnTo>
                <a:lnTo>
                  <a:pt x="531" y="349"/>
                </a:lnTo>
                <a:close/>
                <a:moveTo>
                  <a:pt x="550" y="344"/>
                </a:moveTo>
                <a:lnTo>
                  <a:pt x="550" y="344"/>
                </a:lnTo>
                <a:lnTo>
                  <a:pt x="550" y="341"/>
                </a:lnTo>
                <a:lnTo>
                  <a:pt x="550" y="340"/>
                </a:lnTo>
                <a:lnTo>
                  <a:pt x="549" y="340"/>
                </a:lnTo>
                <a:lnTo>
                  <a:pt x="549" y="340"/>
                </a:lnTo>
                <a:lnTo>
                  <a:pt x="549" y="343"/>
                </a:lnTo>
                <a:lnTo>
                  <a:pt x="549" y="343"/>
                </a:lnTo>
                <a:lnTo>
                  <a:pt x="550" y="344"/>
                </a:lnTo>
                <a:lnTo>
                  <a:pt x="550" y="344"/>
                </a:lnTo>
                <a:close/>
                <a:moveTo>
                  <a:pt x="239" y="358"/>
                </a:moveTo>
                <a:lnTo>
                  <a:pt x="239" y="358"/>
                </a:lnTo>
                <a:lnTo>
                  <a:pt x="238" y="352"/>
                </a:lnTo>
                <a:lnTo>
                  <a:pt x="236" y="347"/>
                </a:lnTo>
                <a:lnTo>
                  <a:pt x="233" y="344"/>
                </a:lnTo>
                <a:lnTo>
                  <a:pt x="230" y="341"/>
                </a:lnTo>
                <a:lnTo>
                  <a:pt x="230" y="341"/>
                </a:lnTo>
                <a:lnTo>
                  <a:pt x="230" y="346"/>
                </a:lnTo>
                <a:lnTo>
                  <a:pt x="232" y="352"/>
                </a:lnTo>
                <a:lnTo>
                  <a:pt x="235" y="356"/>
                </a:lnTo>
                <a:lnTo>
                  <a:pt x="239" y="358"/>
                </a:lnTo>
                <a:lnTo>
                  <a:pt x="239" y="358"/>
                </a:lnTo>
                <a:close/>
                <a:moveTo>
                  <a:pt x="221" y="346"/>
                </a:moveTo>
                <a:lnTo>
                  <a:pt x="221" y="346"/>
                </a:lnTo>
                <a:lnTo>
                  <a:pt x="223" y="344"/>
                </a:lnTo>
                <a:lnTo>
                  <a:pt x="223" y="343"/>
                </a:lnTo>
                <a:lnTo>
                  <a:pt x="223" y="343"/>
                </a:lnTo>
                <a:lnTo>
                  <a:pt x="221" y="341"/>
                </a:lnTo>
                <a:lnTo>
                  <a:pt x="221" y="341"/>
                </a:lnTo>
                <a:lnTo>
                  <a:pt x="221" y="346"/>
                </a:lnTo>
                <a:lnTo>
                  <a:pt x="221" y="346"/>
                </a:lnTo>
                <a:close/>
                <a:moveTo>
                  <a:pt x="351" y="346"/>
                </a:moveTo>
                <a:lnTo>
                  <a:pt x="351" y="346"/>
                </a:lnTo>
                <a:lnTo>
                  <a:pt x="363" y="349"/>
                </a:lnTo>
                <a:lnTo>
                  <a:pt x="363" y="349"/>
                </a:lnTo>
                <a:lnTo>
                  <a:pt x="361" y="344"/>
                </a:lnTo>
                <a:lnTo>
                  <a:pt x="357" y="343"/>
                </a:lnTo>
                <a:lnTo>
                  <a:pt x="354" y="343"/>
                </a:lnTo>
                <a:lnTo>
                  <a:pt x="351" y="346"/>
                </a:lnTo>
                <a:lnTo>
                  <a:pt x="351" y="346"/>
                </a:lnTo>
                <a:close/>
                <a:moveTo>
                  <a:pt x="370" y="346"/>
                </a:moveTo>
                <a:lnTo>
                  <a:pt x="370" y="346"/>
                </a:lnTo>
                <a:lnTo>
                  <a:pt x="369" y="344"/>
                </a:lnTo>
                <a:lnTo>
                  <a:pt x="366" y="343"/>
                </a:lnTo>
                <a:lnTo>
                  <a:pt x="366" y="343"/>
                </a:lnTo>
                <a:lnTo>
                  <a:pt x="367" y="346"/>
                </a:lnTo>
                <a:lnTo>
                  <a:pt x="369" y="346"/>
                </a:lnTo>
                <a:lnTo>
                  <a:pt x="370" y="346"/>
                </a:lnTo>
                <a:lnTo>
                  <a:pt x="370" y="346"/>
                </a:lnTo>
                <a:close/>
                <a:moveTo>
                  <a:pt x="396" y="346"/>
                </a:moveTo>
                <a:lnTo>
                  <a:pt x="396" y="346"/>
                </a:lnTo>
                <a:lnTo>
                  <a:pt x="396" y="343"/>
                </a:lnTo>
                <a:lnTo>
                  <a:pt x="393" y="343"/>
                </a:lnTo>
                <a:lnTo>
                  <a:pt x="393" y="343"/>
                </a:lnTo>
                <a:lnTo>
                  <a:pt x="395" y="344"/>
                </a:lnTo>
                <a:lnTo>
                  <a:pt x="396" y="346"/>
                </a:lnTo>
                <a:lnTo>
                  <a:pt x="396" y="346"/>
                </a:lnTo>
                <a:close/>
                <a:moveTo>
                  <a:pt x="166" y="366"/>
                </a:moveTo>
                <a:lnTo>
                  <a:pt x="166" y="366"/>
                </a:lnTo>
                <a:lnTo>
                  <a:pt x="177" y="364"/>
                </a:lnTo>
                <a:lnTo>
                  <a:pt x="177" y="364"/>
                </a:lnTo>
                <a:lnTo>
                  <a:pt x="174" y="352"/>
                </a:lnTo>
                <a:lnTo>
                  <a:pt x="172" y="347"/>
                </a:lnTo>
                <a:lnTo>
                  <a:pt x="168" y="343"/>
                </a:lnTo>
                <a:lnTo>
                  <a:pt x="168" y="343"/>
                </a:lnTo>
                <a:lnTo>
                  <a:pt x="166" y="366"/>
                </a:lnTo>
                <a:lnTo>
                  <a:pt x="166" y="366"/>
                </a:lnTo>
                <a:close/>
                <a:moveTo>
                  <a:pt x="308" y="347"/>
                </a:moveTo>
                <a:lnTo>
                  <a:pt x="308" y="347"/>
                </a:lnTo>
                <a:lnTo>
                  <a:pt x="311" y="347"/>
                </a:lnTo>
                <a:lnTo>
                  <a:pt x="314" y="346"/>
                </a:lnTo>
                <a:lnTo>
                  <a:pt x="314" y="346"/>
                </a:lnTo>
                <a:lnTo>
                  <a:pt x="312" y="344"/>
                </a:lnTo>
                <a:lnTo>
                  <a:pt x="312" y="344"/>
                </a:lnTo>
                <a:lnTo>
                  <a:pt x="311" y="343"/>
                </a:lnTo>
                <a:lnTo>
                  <a:pt x="311" y="343"/>
                </a:lnTo>
                <a:lnTo>
                  <a:pt x="311" y="343"/>
                </a:lnTo>
                <a:lnTo>
                  <a:pt x="308" y="347"/>
                </a:lnTo>
                <a:lnTo>
                  <a:pt x="308" y="347"/>
                </a:lnTo>
                <a:close/>
                <a:moveTo>
                  <a:pt x="512" y="346"/>
                </a:moveTo>
                <a:lnTo>
                  <a:pt x="512" y="346"/>
                </a:lnTo>
                <a:lnTo>
                  <a:pt x="515" y="347"/>
                </a:lnTo>
                <a:lnTo>
                  <a:pt x="515" y="347"/>
                </a:lnTo>
                <a:lnTo>
                  <a:pt x="515" y="344"/>
                </a:lnTo>
                <a:lnTo>
                  <a:pt x="514" y="343"/>
                </a:lnTo>
                <a:lnTo>
                  <a:pt x="514" y="343"/>
                </a:lnTo>
                <a:lnTo>
                  <a:pt x="514" y="344"/>
                </a:lnTo>
                <a:lnTo>
                  <a:pt x="514" y="344"/>
                </a:lnTo>
                <a:lnTo>
                  <a:pt x="512" y="346"/>
                </a:lnTo>
                <a:lnTo>
                  <a:pt x="512" y="346"/>
                </a:lnTo>
                <a:lnTo>
                  <a:pt x="512" y="346"/>
                </a:lnTo>
                <a:close/>
                <a:moveTo>
                  <a:pt x="581" y="350"/>
                </a:moveTo>
                <a:lnTo>
                  <a:pt x="581" y="350"/>
                </a:lnTo>
                <a:lnTo>
                  <a:pt x="584" y="350"/>
                </a:lnTo>
                <a:lnTo>
                  <a:pt x="584" y="350"/>
                </a:lnTo>
                <a:lnTo>
                  <a:pt x="584" y="347"/>
                </a:lnTo>
                <a:lnTo>
                  <a:pt x="584" y="344"/>
                </a:lnTo>
                <a:lnTo>
                  <a:pt x="584" y="344"/>
                </a:lnTo>
                <a:lnTo>
                  <a:pt x="582" y="343"/>
                </a:lnTo>
                <a:lnTo>
                  <a:pt x="581" y="343"/>
                </a:lnTo>
                <a:lnTo>
                  <a:pt x="581" y="343"/>
                </a:lnTo>
                <a:lnTo>
                  <a:pt x="581" y="350"/>
                </a:lnTo>
                <a:lnTo>
                  <a:pt x="581" y="350"/>
                </a:lnTo>
                <a:close/>
                <a:moveTo>
                  <a:pt x="277" y="353"/>
                </a:moveTo>
                <a:lnTo>
                  <a:pt x="277" y="353"/>
                </a:lnTo>
                <a:lnTo>
                  <a:pt x="282" y="352"/>
                </a:lnTo>
                <a:lnTo>
                  <a:pt x="284" y="352"/>
                </a:lnTo>
                <a:lnTo>
                  <a:pt x="285" y="350"/>
                </a:lnTo>
                <a:lnTo>
                  <a:pt x="285" y="350"/>
                </a:lnTo>
                <a:lnTo>
                  <a:pt x="284" y="344"/>
                </a:lnTo>
                <a:lnTo>
                  <a:pt x="284" y="344"/>
                </a:lnTo>
                <a:lnTo>
                  <a:pt x="279" y="344"/>
                </a:lnTo>
                <a:lnTo>
                  <a:pt x="277" y="344"/>
                </a:lnTo>
                <a:lnTo>
                  <a:pt x="276" y="344"/>
                </a:lnTo>
                <a:lnTo>
                  <a:pt x="276" y="344"/>
                </a:lnTo>
                <a:lnTo>
                  <a:pt x="276" y="346"/>
                </a:lnTo>
                <a:lnTo>
                  <a:pt x="276" y="349"/>
                </a:lnTo>
                <a:lnTo>
                  <a:pt x="277" y="353"/>
                </a:lnTo>
                <a:lnTo>
                  <a:pt x="277" y="353"/>
                </a:lnTo>
                <a:close/>
                <a:moveTo>
                  <a:pt x="197" y="344"/>
                </a:moveTo>
                <a:lnTo>
                  <a:pt x="197" y="344"/>
                </a:lnTo>
                <a:lnTo>
                  <a:pt x="192" y="347"/>
                </a:lnTo>
                <a:lnTo>
                  <a:pt x="191" y="352"/>
                </a:lnTo>
                <a:lnTo>
                  <a:pt x="189" y="356"/>
                </a:lnTo>
                <a:lnTo>
                  <a:pt x="191" y="363"/>
                </a:lnTo>
                <a:lnTo>
                  <a:pt x="191" y="363"/>
                </a:lnTo>
                <a:lnTo>
                  <a:pt x="195" y="359"/>
                </a:lnTo>
                <a:lnTo>
                  <a:pt x="197" y="353"/>
                </a:lnTo>
                <a:lnTo>
                  <a:pt x="198" y="349"/>
                </a:lnTo>
                <a:lnTo>
                  <a:pt x="197" y="346"/>
                </a:lnTo>
                <a:lnTo>
                  <a:pt x="197" y="344"/>
                </a:lnTo>
                <a:lnTo>
                  <a:pt x="197" y="344"/>
                </a:lnTo>
                <a:close/>
                <a:moveTo>
                  <a:pt x="462" y="359"/>
                </a:moveTo>
                <a:lnTo>
                  <a:pt x="462" y="359"/>
                </a:lnTo>
                <a:lnTo>
                  <a:pt x="468" y="359"/>
                </a:lnTo>
                <a:lnTo>
                  <a:pt x="473" y="361"/>
                </a:lnTo>
                <a:lnTo>
                  <a:pt x="473" y="361"/>
                </a:lnTo>
                <a:lnTo>
                  <a:pt x="476" y="358"/>
                </a:lnTo>
                <a:lnTo>
                  <a:pt x="476" y="355"/>
                </a:lnTo>
                <a:lnTo>
                  <a:pt x="474" y="352"/>
                </a:lnTo>
                <a:lnTo>
                  <a:pt x="471" y="350"/>
                </a:lnTo>
                <a:lnTo>
                  <a:pt x="463" y="346"/>
                </a:lnTo>
                <a:lnTo>
                  <a:pt x="456" y="344"/>
                </a:lnTo>
                <a:lnTo>
                  <a:pt x="456" y="344"/>
                </a:lnTo>
                <a:lnTo>
                  <a:pt x="457" y="349"/>
                </a:lnTo>
                <a:lnTo>
                  <a:pt x="459" y="353"/>
                </a:lnTo>
                <a:lnTo>
                  <a:pt x="462" y="359"/>
                </a:lnTo>
                <a:lnTo>
                  <a:pt x="462" y="359"/>
                </a:lnTo>
                <a:close/>
                <a:moveTo>
                  <a:pt x="108" y="388"/>
                </a:moveTo>
                <a:lnTo>
                  <a:pt x="108" y="388"/>
                </a:lnTo>
                <a:lnTo>
                  <a:pt x="111" y="420"/>
                </a:lnTo>
                <a:lnTo>
                  <a:pt x="111" y="420"/>
                </a:lnTo>
                <a:lnTo>
                  <a:pt x="113" y="417"/>
                </a:lnTo>
                <a:lnTo>
                  <a:pt x="114" y="414"/>
                </a:lnTo>
                <a:lnTo>
                  <a:pt x="114" y="414"/>
                </a:lnTo>
                <a:lnTo>
                  <a:pt x="110" y="346"/>
                </a:lnTo>
                <a:lnTo>
                  <a:pt x="110" y="346"/>
                </a:lnTo>
                <a:lnTo>
                  <a:pt x="108" y="355"/>
                </a:lnTo>
                <a:lnTo>
                  <a:pt x="108" y="366"/>
                </a:lnTo>
                <a:lnTo>
                  <a:pt x="108" y="388"/>
                </a:lnTo>
                <a:lnTo>
                  <a:pt x="108" y="388"/>
                </a:lnTo>
                <a:close/>
                <a:moveTo>
                  <a:pt x="340" y="346"/>
                </a:moveTo>
                <a:lnTo>
                  <a:pt x="340" y="346"/>
                </a:lnTo>
                <a:lnTo>
                  <a:pt x="341" y="349"/>
                </a:lnTo>
                <a:lnTo>
                  <a:pt x="343" y="352"/>
                </a:lnTo>
                <a:lnTo>
                  <a:pt x="343" y="352"/>
                </a:lnTo>
                <a:lnTo>
                  <a:pt x="346" y="352"/>
                </a:lnTo>
                <a:lnTo>
                  <a:pt x="349" y="352"/>
                </a:lnTo>
                <a:lnTo>
                  <a:pt x="349" y="350"/>
                </a:lnTo>
                <a:lnTo>
                  <a:pt x="349" y="350"/>
                </a:lnTo>
                <a:lnTo>
                  <a:pt x="348" y="349"/>
                </a:lnTo>
                <a:lnTo>
                  <a:pt x="346" y="347"/>
                </a:lnTo>
                <a:lnTo>
                  <a:pt x="343" y="346"/>
                </a:lnTo>
                <a:lnTo>
                  <a:pt x="340" y="346"/>
                </a:lnTo>
                <a:lnTo>
                  <a:pt x="340" y="346"/>
                </a:lnTo>
                <a:close/>
                <a:moveTo>
                  <a:pt x="451" y="356"/>
                </a:moveTo>
                <a:lnTo>
                  <a:pt x="451" y="356"/>
                </a:lnTo>
                <a:lnTo>
                  <a:pt x="448" y="350"/>
                </a:lnTo>
                <a:lnTo>
                  <a:pt x="445" y="347"/>
                </a:lnTo>
                <a:lnTo>
                  <a:pt x="442" y="346"/>
                </a:lnTo>
                <a:lnTo>
                  <a:pt x="442" y="346"/>
                </a:lnTo>
                <a:lnTo>
                  <a:pt x="442" y="350"/>
                </a:lnTo>
                <a:lnTo>
                  <a:pt x="444" y="355"/>
                </a:lnTo>
                <a:lnTo>
                  <a:pt x="447" y="356"/>
                </a:lnTo>
                <a:lnTo>
                  <a:pt x="450" y="358"/>
                </a:lnTo>
                <a:lnTo>
                  <a:pt x="451" y="356"/>
                </a:lnTo>
                <a:lnTo>
                  <a:pt x="451" y="356"/>
                </a:lnTo>
                <a:close/>
                <a:moveTo>
                  <a:pt x="651" y="350"/>
                </a:moveTo>
                <a:lnTo>
                  <a:pt x="651" y="350"/>
                </a:lnTo>
                <a:lnTo>
                  <a:pt x="651" y="349"/>
                </a:lnTo>
                <a:lnTo>
                  <a:pt x="649" y="346"/>
                </a:lnTo>
                <a:lnTo>
                  <a:pt x="649" y="346"/>
                </a:lnTo>
                <a:lnTo>
                  <a:pt x="649" y="349"/>
                </a:lnTo>
                <a:lnTo>
                  <a:pt x="649" y="350"/>
                </a:lnTo>
                <a:lnTo>
                  <a:pt x="651" y="350"/>
                </a:lnTo>
                <a:lnTo>
                  <a:pt x="651" y="350"/>
                </a:lnTo>
                <a:close/>
                <a:moveTo>
                  <a:pt x="102" y="352"/>
                </a:moveTo>
                <a:lnTo>
                  <a:pt x="102" y="352"/>
                </a:lnTo>
                <a:lnTo>
                  <a:pt x="104" y="349"/>
                </a:lnTo>
                <a:lnTo>
                  <a:pt x="104" y="347"/>
                </a:lnTo>
                <a:lnTo>
                  <a:pt x="102" y="346"/>
                </a:lnTo>
                <a:lnTo>
                  <a:pt x="102" y="346"/>
                </a:lnTo>
                <a:lnTo>
                  <a:pt x="101" y="349"/>
                </a:lnTo>
                <a:lnTo>
                  <a:pt x="101" y="350"/>
                </a:lnTo>
                <a:lnTo>
                  <a:pt x="102" y="352"/>
                </a:lnTo>
                <a:lnTo>
                  <a:pt x="102" y="352"/>
                </a:lnTo>
                <a:close/>
                <a:moveTo>
                  <a:pt x="265" y="350"/>
                </a:moveTo>
                <a:lnTo>
                  <a:pt x="265" y="350"/>
                </a:lnTo>
                <a:lnTo>
                  <a:pt x="267" y="352"/>
                </a:lnTo>
                <a:lnTo>
                  <a:pt x="267" y="355"/>
                </a:lnTo>
                <a:lnTo>
                  <a:pt x="267" y="355"/>
                </a:lnTo>
                <a:lnTo>
                  <a:pt x="270" y="353"/>
                </a:lnTo>
                <a:lnTo>
                  <a:pt x="273" y="353"/>
                </a:lnTo>
                <a:lnTo>
                  <a:pt x="273" y="353"/>
                </a:lnTo>
                <a:lnTo>
                  <a:pt x="271" y="349"/>
                </a:lnTo>
                <a:lnTo>
                  <a:pt x="270" y="347"/>
                </a:lnTo>
                <a:lnTo>
                  <a:pt x="268" y="347"/>
                </a:lnTo>
                <a:lnTo>
                  <a:pt x="265" y="350"/>
                </a:lnTo>
                <a:lnTo>
                  <a:pt x="265" y="350"/>
                </a:lnTo>
                <a:close/>
                <a:moveTo>
                  <a:pt x="159" y="366"/>
                </a:moveTo>
                <a:lnTo>
                  <a:pt x="159" y="366"/>
                </a:lnTo>
                <a:lnTo>
                  <a:pt x="162" y="366"/>
                </a:lnTo>
                <a:lnTo>
                  <a:pt x="162" y="366"/>
                </a:lnTo>
                <a:lnTo>
                  <a:pt x="163" y="347"/>
                </a:lnTo>
                <a:lnTo>
                  <a:pt x="163" y="347"/>
                </a:lnTo>
                <a:lnTo>
                  <a:pt x="160" y="349"/>
                </a:lnTo>
                <a:lnTo>
                  <a:pt x="159" y="350"/>
                </a:lnTo>
                <a:lnTo>
                  <a:pt x="157" y="355"/>
                </a:lnTo>
                <a:lnTo>
                  <a:pt x="159" y="366"/>
                </a:lnTo>
                <a:lnTo>
                  <a:pt x="159" y="366"/>
                </a:lnTo>
                <a:close/>
                <a:moveTo>
                  <a:pt x="383" y="352"/>
                </a:moveTo>
                <a:lnTo>
                  <a:pt x="383" y="352"/>
                </a:lnTo>
                <a:lnTo>
                  <a:pt x="383" y="349"/>
                </a:lnTo>
                <a:lnTo>
                  <a:pt x="380" y="347"/>
                </a:lnTo>
                <a:lnTo>
                  <a:pt x="380" y="347"/>
                </a:lnTo>
                <a:lnTo>
                  <a:pt x="381" y="350"/>
                </a:lnTo>
                <a:lnTo>
                  <a:pt x="383" y="352"/>
                </a:lnTo>
                <a:lnTo>
                  <a:pt x="383" y="352"/>
                </a:lnTo>
                <a:close/>
                <a:moveTo>
                  <a:pt x="421" y="355"/>
                </a:moveTo>
                <a:lnTo>
                  <a:pt x="421" y="355"/>
                </a:lnTo>
                <a:lnTo>
                  <a:pt x="419" y="352"/>
                </a:lnTo>
                <a:lnTo>
                  <a:pt x="416" y="350"/>
                </a:lnTo>
                <a:lnTo>
                  <a:pt x="409" y="347"/>
                </a:lnTo>
                <a:lnTo>
                  <a:pt x="409" y="347"/>
                </a:lnTo>
                <a:lnTo>
                  <a:pt x="409" y="352"/>
                </a:lnTo>
                <a:lnTo>
                  <a:pt x="412" y="353"/>
                </a:lnTo>
                <a:lnTo>
                  <a:pt x="416" y="355"/>
                </a:lnTo>
                <a:lnTo>
                  <a:pt x="421" y="355"/>
                </a:lnTo>
                <a:lnTo>
                  <a:pt x="421" y="355"/>
                </a:lnTo>
                <a:close/>
                <a:moveTo>
                  <a:pt x="639" y="359"/>
                </a:moveTo>
                <a:lnTo>
                  <a:pt x="639" y="359"/>
                </a:lnTo>
                <a:lnTo>
                  <a:pt x="640" y="359"/>
                </a:lnTo>
                <a:lnTo>
                  <a:pt x="640" y="358"/>
                </a:lnTo>
                <a:lnTo>
                  <a:pt x="642" y="353"/>
                </a:lnTo>
                <a:lnTo>
                  <a:pt x="640" y="350"/>
                </a:lnTo>
                <a:lnTo>
                  <a:pt x="639" y="349"/>
                </a:lnTo>
                <a:lnTo>
                  <a:pt x="639" y="347"/>
                </a:lnTo>
                <a:lnTo>
                  <a:pt x="639" y="347"/>
                </a:lnTo>
                <a:lnTo>
                  <a:pt x="639" y="353"/>
                </a:lnTo>
                <a:lnTo>
                  <a:pt x="639" y="359"/>
                </a:lnTo>
                <a:lnTo>
                  <a:pt x="639" y="359"/>
                </a:lnTo>
                <a:close/>
                <a:moveTo>
                  <a:pt x="223" y="359"/>
                </a:moveTo>
                <a:lnTo>
                  <a:pt x="223" y="359"/>
                </a:lnTo>
                <a:lnTo>
                  <a:pt x="226" y="359"/>
                </a:lnTo>
                <a:lnTo>
                  <a:pt x="230" y="359"/>
                </a:lnTo>
                <a:lnTo>
                  <a:pt x="230" y="359"/>
                </a:lnTo>
                <a:lnTo>
                  <a:pt x="229" y="355"/>
                </a:lnTo>
                <a:lnTo>
                  <a:pt x="227" y="349"/>
                </a:lnTo>
                <a:lnTo>
                  <a:pt x="227" y="349"/>
                </a:lnTo>
                <a:lnTo>
                  <a:pt x="224" y="349"/>
                </a:lnTo>
                <a:lnTo>
                  <a:pt x="224" y="349"/>
                </a:lnTo>
                <a:lnTo>
                  <a:pt x="223" y="350"/>
                </a:lnTo>
                <a:lnTo>
                  <a:pt x="223" y="353"/>
                </a:lnTo>
                <a:lnTo>
                  <a:pt x="223" y="359"/>
                </a:lnTo>
                <a:lnTo>
                  <a:pt x="223" y="359"/>
                </a:lnTo>
                <a:close/>
                <a:moveTo>
                  <a:pt x="325" y="353"/>
                </a:moveTo>
                <a:lnTo>
                  <a:pt x="325" y="353"/>
                </a:lnTo>
                <a:lnTo>
                  <a:pt x="326" y="353"/>
                </a:lnTo>
                <a:lnTo>
                  <a:pt x="326" y="353"/>
                </a:lnTo>
                <a:lnTo>
                  <a:pt x="326" y="350"/>
                </a:lnTo>
                <a:lnTo>
                  <a:pt x="323" y="349"/>
                </a:lnTo>
                <a:lnTo>
                  <a:pt x="323" y="349"/>
                </a:lnTo>
                <a:lnTo>
                  <a:pt x="323" y="350"/>
                </a:lnTo>
                <a:lnTo>
                  <a:pt x="325" y="353"/>
                </a:lnTo>
                <a:lnTo>
                  <a:pt x="325" y="353"/>
                </a:lnTo>
                <a:close/>
                <a:moveTo>
                  <a:pt x="718" y="353"/>
                </a:moveTo>
                <a:lnTo>
                  <a:pt x="718" y="353"/>
                </a:lnTo>
                <a:lnTo>
                  <a:pt x="718" y="350"/>
                </a:lnTo>
                <a:lnTo>
                  <a:pt x="717" y="349"/>
                </a:lnTo>
                <a:lnTo>
                  <a:pt x="717" y="349"/>
                </a:lnTo>
                <a:lnTo>
                  <a:pt x="717" y="349"/>
                </a:lnTo>
                <a:lnTo>
                  <a:pt x="717" y="352"/>
                </a:lnTo>
                <a:lnTo>
                  <a:pt x="717" y="352"/>
                </a:lnTo>
                <a:lnTo>
                  <a:pt x="718" y="353"/>
                </a:lnTo>
                <a:lnTo>
                  <a:pt x="718" y="353"/>
                </a:lnTo>
                <a:close/>
                <a:moveTo>
                  <a:pt x="764" y="395"/>
                </a:moveTo>
                <a:lnTo>
                  <a:pt x="764" y="395"/>
                </a:lnTo>
                <a:lnTo>
                  <a:pt x="765" y="375"/>
                </a:lnTo>
                <a:lnTo>
                  <a:pt x="765" y="356"/>
                </a:lnTo>
                <a:lnTo>
                  <a:pt x="765" y="356"/>
                </a:lnTo>
                <a:lnTo>
                  <a:pt x="767" y="352"/>
                </a:lnTo>
                <a:lnTo>
                  <a:pt x="765" y="350"/>
                </a:lnTo>
                <a:lnTo>
                  <a:pt x="764" y="349"/>
                </a:lnTo>
                <a:lnTo>
                  <a:pt x="764" y="349"/>
                </a:lnTo>
                <a:lnTo>
                  <a:pt x="762" y="361"/>
                </a:lnTo>
                <a:lnTo>
                  <a:pt x="761" y="372"/>
                </a:lnTo>
                <a:lnTo>
                  <a:pt x="761" y="384"/>
                </a:lnTo>
                <a:lnTo>
                  <a:pt x="761" y="388"/>
                </a:lnTo>
                <a:lnTo>
                  <a:pt x="764" y="395"/>
                </a:lnTo>
                <a:lnTo>
                  <a:pt x="764" y="395"/>
                </a:lnTo>
                <a:close/>
                <a:moveTo>
                  <a:pt x="355" y="352"/>
                </a:moveTo>
                <a:lnTo>
                  <a:pt x="355" y="352"/>
                </a:lnTo>
                <a:lnTo>
                  <a:pt x="360" y="352"/>
                </a:lnTo>
                <a:lnTo>
                  <a:pt x="361" y="352"/>
                </a:lnTo>
                <a:lnTo>
                  <a:pt x="363" y="350"/>
                </a:lnTo>
                <a:lnTo>
                  <a:pt x="363" y="350"/>
                </a:lnTo>
                <a:lnTo>
                  <a:pt x="354" y="349"/>
                </a:lnTo>
                <a:lnTo>
                  <a:pt x="354" y="349"/>
                </a:lnTo>
                <a:lnTo>
                  <a:pt x="355" y="352"/>
                </a:lnTo>
                <a:lnTo>
                  <a:pt x="355" y="352"/>
                </a:lnTo>
                <a:close/>
                <a:moveTo>
                  <a:pt x="511" y="353"/>
                </a:moveTo>
                <a:lnTo>
                  <a:pt x="511" y="353"/>
                </a:lnTo>
                <a:lnTo>
                  <a:pt x="511" y="350"/>
                </a:lnTo>
                <a:lnTo>
                  <a:pt x="509" y="349"/>
                </a:lnTo>
                <a:lnTo>
                  <a:pt x="509" y="349"/>
                </a:lnTo>
                <a:lnTo>
                  <a:pt x="509" y="352"/>
                </a:lnTo>
                <a:lnTo>
                  <a:pt x="511" y="353"/>
                </a:lnTo>
                <a:lnTo>
                  <a:pt x="511" y="353"/>
                </a:lnTo>
                <a:close/>
                <a:moveTo>
                  <a:pt x="631" y="349"/>
                </a:moveTo>
                <a:lnTo>
                  <a:pt x="631" y="349"/>
                </a:lnTo>
                <a:lnTo>
                  <a:pt x="627" y="353"/>
                </a:lnTo>
                <a:lnTo>
                  <a:pt x="625" y="358"/>
                </a:lnTo>
                <a:lnTo>
                  <a:pt x="625" y="364"/>
                </a:lnTo>
                <a:lnTo>
                  <a:pt x="627" y="369"/>
                </a:lnTo>
                <a:lnTo>
                  <a:pt x="627" y="369"/>
                </a:lnTo>
                <a:lnTo>
                  <a:pt x="630" y="367"/>
                </a:lnTo>
                <a:lnTo>
                  <a:pt x="633" y="364"/>
                </a:lnTo>
                <a:lnTo>
                  <a:pt x="633" y="364"/>
                </a:lnTo>
                <a:lnTo>
                  <a:pt x="631" y="361"/>
                </a:lnTo>
                <a:lnTo>
                  <a:pt x="633" y="355"/>
                </a:lnTo>
                <a:lnTo>
                  <a:pt x="633" y="352"/>
                </a:lnTo>
                <a:lnTo>
                  <a:pt x="631" y="350"/>
                </a:lnTo>
                <a:lnTo>
                  <a:pt x="631" y="349"/>
                </a:lnTo>
                <a:lnTo>
                  <a:pt x="631" y="349"/>
                </a:lnTo>
                <a:close/>
                <a:moveTo>
                  <a:pt x="309" y="353"/>
                </a:moveTo>
                <a:lnTo>
                  <a:pt x="309" y="353"/>
                </a:lnTo>
                <a:lnTo>
                  <a:pt x="311" y="355"/>
                </a:lnTo>
                <a:lnTo>
                  <a:pt x="312" y="355"/>
                </a:lnTo>
                <a:lnTo>
                  <a:pt x="316" y="355"/>
                </a:lnTo>
                <a:lnTo>
                  <a:pt x="316" y="355"/>
                </a:lnTo>
                <a:lnTo>
                  <a:pt x="316" y="352"/>
                </a:lnTo>
                <a:lnTo>
                  <a:pt x="316" y="350"/>
                </a:lnTo>
                <a:lnTo>
                  <a:pt x="312" y="350"/>
                </a:lnTo>
                <a:lnTo>
                  <a:pt x="309" y="352"/>
                </a:lnTo>
                <a:lnTo>
                  <a:pt x="309" y="353"/>
                </a:lnTo>
                <a:lnTo>
                  <a:pt x="309" y="353"/>
                </a:lnTo>
                <a:close/>
                <a:moveTo>
                  <a:pt x="657" y="353"/>
                </a:moveTo>
                <a:lnTo>
                  <a:pt x="657" y="353"/>
                </a:lnTo>
                <a:lnTo>
                  <a:pt x="659" y="356"/>
                </a:lnTo>
                <a:lnTo>
                  <a:pt x="659" y="358"/>
                </a:lnTo>
                <a:lnTo>
                  <a:pt x="660" y="358"/>
                </a:lnTo>
                <a:lnTo>
                  <a:pt x="660" y="358"/>
                </a:lnTo>
                <a:lnTo>
                  <a:pt x="662" y="355"/>
                </a:lnTo>
                <a:lnTo>
                  <a:pt x="662" y="352"/>
                </a:lnTo>
                <a:lnTo>
                  <a:pt x="660" y="350"/>
                </a:lnTo>
                <a:lnTo>
                  <a:pt x="660" y="350"/>
                </a:lnTo>
                <a:lnTo>
                  <a:pt x="660" y="352"/>
                </a:lnTo>
                <a:lnTo>
                  <a:pt x="657" y="353"/>
                </a:lnTo>
                <a:lnTo>
                  <a:pt x="657" y="353"/>
                </a:lnTo>
                <a:close/>
                <a:moveTo>
                  <a:pt x="671" y="369"/>
                </a:moveTo>
                <a:lnTo>
                  <a:pt x="671" y="369"/>
                </a:lnTo>
                <a:lnTo>
                  <a:pt x="672" y="358"/>
                </a:lnTo>
                <a:lnTo>
                  <a:pt x="672" y="353"/>
                </a:lnTo>
                <a:lnTo>
                  <a:pt x="671" y="352"/>
                </a:lnTo>
                <a:lnTo>
                  <a:pt x="669" y="352"/>
                </a:lnTo>
                <a:lnTo>
                  <a:pt x="669" y="352"/>
                </a:lnTo>
                <a:lnTo>
                  <a:pt x="669" y="359"/>
                </a:lnTo>
                <a:lnTo>
                  <a:pt x="669" y="366"/>
                </a:lnTo>
                <a:lnTo>
                  <a:pt x="671" y="369"/>
                </a:lnTo>
                <a:lnTo>
                  <a:pt x="671" y="369"/>
                </a:lnTo>
                <a:close/>
                <a:moveTo>
                  <a:pt x="485" y="361"/>
                </a:moveTo>
                <a:lnTo>
                  <a:pt x="485" y="361"/>
                </a:lnTo>
                <a:lnTo>
                  <a:pt x="485" y="356"/>
                </a:lnTo>
                <a:lnTo>
                  <a:pt x="485" y="353"/>
                </a:lnTo>
                <a:lnTo>
                  <a:pt x="483" y="353"/>
                </a:lnTo>
                <a:lnTo>
                  <a:pt x="483" y="353"/>
                </a:lnTo>
                <a:lnTo>
                  <a:pt x="482" y="358"/>
                </a:lnTo>
                <a:lnTo>
                  <a:pt x="483" y="359"/>
                </a:lnTo>
                <a:lnTo>
                  <a:pt x="485" y="361"/>
                </a:lnTo>
                <a:lnTo>
                  <a:pt x="485" y="361"/>
                </a:lnTo>
                <a:close/>
                <a:moveTo>
                  <a:pt x="492" y="355"/>
                </a:moveTo>
                <a:lnTo>
                  <a:pt x="492" y="355"/>
                </a:lnTo>
                <a:lnTo>
                  <a:pt x="492" y="356"/>
                </a:lnTo>
                <a:lnTo>
                  <a:pt x="492" y="358"/>
                </a:lnTo>
                <a:lnTo>
                  <a:pt x="492" y="358"/>
                </a:lnTo>
                <a:lnTo>
                  <a:pt x="494" y="358"/>
                </a:lnTo>
                <a:lnTo>
                  <a:pt x="495" y="358"/>
                </a:lnTo>
                <a:lnTo>
                  <a:pt x="497" y="353"/>
                </a:lnTo>
                <a:lnTo>
                  <a:pt x="497" y="353"/>
                </a:lnTo>
                <a:lnTo>
                  <a:pt x="495" y="353"/>
                </a:lnTo>
                <a:lnTo>
                  <a:pt x="492" y="355"/>
                </a:lnTo>
                <a:lnTo>
                  <a:pt x="492" y="355"/>
                </a:lnTo>
                <a:close/>
                <a:moveTo>
                  <a:pt x="207" y="363"/>
                </a:moveTo>
                <a:lnTo>
                  <a:pt x="207" y="363"/>
                </a:lnTo>
                <a:lnTo>
                  <a:pt x="207" y="358"/>
                </a:lnTo>
                <a:lnTo>
                  <a:pt x="206" y="355"/>
                </a:lnTo>
                <a:lnTo>
                  <a:pt x="206" y="355"/>
                </a:lnTo>
                <a:lnTo>
                  <a:pt x="206" y="359"/>
                </a:lnTo>
                <a:lnTo>
                  <a:pt x="207" y="363"/>
                </a:lnTo>
                <a:lnTo>
                  <a:pt x="207" y="363"/>
                </a:lnTo>
                <a:close/>
                <a:moveTo>
                  <a:pt x="553" y="361"/>
                </a:moveTo>
                <a:lnTo>
                  <a:pt x="553" y="361"/>
                </a:lnTo>
                <a:lnTo>
                  <a:pt x="556" y="363"/>
                </a:lnTo>
                <a:lnTo>
                  <a:pt x="561" y="364"/>
                </a:lnTo>
                <a:lnTo>
                  <a:pt x="569" y="366"/>
                </a:lnTo>
                <a:lnTo>
                  <a:pt x="569" y="366"/>
                </a:lnTo>
                <a:lnTo>
                  <a:pt x="570" y="361"/>
                </a:lnTo>
                <a:lnTo>
                  <a:pt x="570" y="356"/>
                </a:lnTo>
                <a:lnTo>
                  <a:pt x="570" y="356"/>
                </a:lnTo>
                <a:lnTo>
                  <a:pt x="569" y="356"/>
                </a:lnTo>
                <a:lnTo>
                  <a:pt x="567" y="355"/>
                </a:lnTo>
                <a:lnTo>
                  <a:pt x="567" y="355"/>
                </a:lnTo>
                <a:lnTo>
                  <a:pt x="563" y="356"/>
                </a:lnTo>
                <a:lnTo>
                  <a:pt x="559" y="356"/>
                </a:lnTo>
                <a:lnTo>
                  <a:pt x="556" y="358"/>
                </a:lnTo>
                <a:lnTo>
                  <a:pt x="555" y="358"/>
                </a:lnTo>
                <a:lnTo>
                  <a:pt x="553" y="361"/>
                </a:lnTo>
                <a:lnTo>
                  <a:pt x="553" y="361"/>
                </a:lnTo>
                <a:close/>
                <a:moveTo>
                  <a:pt x="581" y="356"/>
                </a:moveTo>
                <a:lnTo>
                  <a:pt x="581" y="356"/>
                </a:lnTo>
                <a:lnTo>
                  <a:pt x="582" y="363"/>
                </a:lnTo>
                <a:lnTo>
                  <a:pt x="584" y="364"/>
                </a:lnTo>
                <a:lnTo>
                  <a:pt x="585" y="366"/>
                </a:lnTo>
                <a:lnTo>
                  <a:pt x="585" y="366"/>
                </a:lnTo>
                <a:lnTo>
                  <a:pt x="584" y="355"/>
                </a:lnTo>
                <a:lnTo>
                  <a:pt x="584" y="355"/>
                </a:lnTo>
                <a:lnTo>
                  <a:pt x="584" y="356"/>
                </a:lnTo>
                <a:lnTo>
                  <a:pt x="581" y="356"/>
                </a:lnTo>
                <a:lnTo>
                  <a:pt x="581" y="356"/>
                </a:lnTo>
                <a:close/>
                <a:moveTo>
                  <a:pt x="598" y="366"/>
                </a:moveTo>
                <a:lnTo>
                  <a:pt x="598" y="366"/>
                </a:lnTo>
                <a:lnTo>
                  <a:pt x="601" y="364"/>
                </a:lnTo>
                <a:lnTo>
                  <a:pt x="601" y="359"/>
                </a:lnTo>
                <a:lnTo>
                  <a:pt x="599" y="356"/>
                </a:lnTo>
                <a:lnTo>
                  <a:pt x="596" y="355"/>
                </a:lnTo>
                <a:lnTo>
                  <a:pt x="596" y="355"/>
                </a:lnTo>
                <a:lnTo>
                  <a:pt x="598" y="361"/>
                </a:lnTo>
                <a:lnTo>
                  <a:pt x="598" y="366"/>
                </a:lnTo>
                <a:lnTo>
                  <a:pt x="598" y="366"/>
                </a:lnTo>
                <a:close/>
                <a:moveTo>
                  <a:pt x="277" y="358"/>
                </a:moveTo>
                <a:lnTo>
                  <a:pt x="277" y="358"/>
                </a:lnTo>
                <a:lnTo>
                  <a:pt x="284" y="358"/>
                </a:lnTo>
                <a:lnTo>
                  <a:pt x="285" y="356"/>
                </a:lnTo>
                <a:lnTo>
                  <a:pt x="285" y="355"/>
                </a:lnTo>
                <a:lnTo>
                  <a:pt x="285" y="355"/>
                </a:lnTo>
                <a:lnTo>
                  <a:pt x="282" y="356"/>
                </a:lnTo>
                <a:lnTo>
                  <a:pt x="280" y="356"/>
                </a:lnTo>
                <a:lnTo>
                  <a:pt x="279" y="355"/>
                </a:lnTo>
                <a:lnTo>
                  <a:pt x="279" y="355"/>
                </a:lnTo>
                <a:lnTo>
                  <a:pt x="279" y="356"/>
                </a:lnTo>
                <a:lnTo>
                  <a:pt x="279" y="356"/>
                </a:lnTo>
                <a:lnTo>
                  <a:pt x="277" y="358"/>
                </a:lnTo>
                <a:lnTo>
                  <a:pt x="277" y="358"/>
                </a:lnTo>
                <a:lnTo>
                  <a:pt x="277" y="358"/>
                </a:lnTo>
                <a:close/>
                <a:moveTo>
                  <a:pt x="358" y="356"/>
                </a:moveTo>
                <a:lnTo>
                  <a:pt x="358" y="356"/>
                </a:lnTo>
                <a:lnTo>
                  <a:pt x="363" y="366"/>
                </a:lnTo>
                <a:lnTo>
                  <a:pt x="367" y="367"/>
                </a:lnTo>
                <a:lnTo>
                  <a:pt x="369" y="369"/>
                </a:lnTo>
                <a:lnTo>
                  <a:pt x="372" y="367"/>
                </a:lnTo>
                <a:lnTo>
                  <a:pt x="372" y="367"/>
                </a:lnTo>
                <a:lnTo>
                  <a:pt x="372" y="364"/>
                </a:lnTo>
                <a:lnTo>
                  <a:pt x="370" y="361"/>
                </a:lnTo>
                <a:lnTo>
                  <a:pt x="367" y="356"/>
                </a:lnTo>
                <a:lnTo>
                  <a:pt x="367" y="356"/>
                </a:lnTo>
                <a:lnTo>
                  <a:pt x="363" y="356"/>
                </a:lnTo>
                <a:lnTo>
                  <a:pt x="360" y="356"/>
                </a:lnTo>
                <a:lnTo>
                  <a:pt x="358" y="356"/>
                </a:lnTo>
                <a:lnTo>
                  <a:pt x="358" y="356"/>
                </a:lnTo>
                <a:close/>
                <a:moveTo>
                  <a:pt x="607" y="364"/>
                </a:moveTo>
                <a:lnTo>
                  <a:pt x="607" y="364"/>
                </a:lnTo>
                <a:lnTo>
                  <a:pt x="608" y="363"/>
                </a:lnTo>
                <a:lnTo>
                  <a:pt x="608" y="359"/>
                </a:lnTo>
                <a:lnTo>
                  <a:pt x="608" y="358"/>
                </a:lnTo>
                <a:lnTo>
                  <a:pt x="607" y="355"/>
                </a:lnTo>
                <a:lnTo>
                  <a:pt x="607" y="355"/>
                </a:lnTo>
                <a:lnTo>
                  <a:pt x="607" y="359"/>
                </a:lnTo>
                <a:lnTo>
                  <a:pt x="607" y="364"/>
                </a:lnTo>
                <a:lnTo>
                  <a:pt x="607" y="364"/>
                </a:lnTo>
                <a:close/>
                <a:moveTo>
                  <a:pt x="351" y="369"/>
                </a:moveTo>
                <a:lnTo>
                  <a:pt x="351" y="369"/>
                </a:lnTo>
                <a:lnTo>
                  <a:pt x="355" y="369"/>
                </a:lnTo>
                <a:lnTo>
                  <a:pt x="360" y="367"/>
                </a:lnTo>
                <a:lnTo>
                  <a:pt x="360" y="367"/>
                </a:lnTo>
                <a:lnTo>
                  <a:pt x="358" y="364"/>
                </a:lnTo>
                <a:lnTo>
                  <a:pt x="357" y="363"/>
                </a:lnTo>
                <a:lnTo>
                  <a:pt x="354" y="356"/>
                </a:lnTo>
                <a:lnTo>
                  <a:pt x="354" y="356"/>
                </a:lnTo>
                <a:lnTo>
                  <a:pt x="349" y="356"/>
                </a:lnTo>
                <a:lnTo>
                  <a:pt x="348" y="356"/>
                </a:lnTo>
                <a:lnTo>
                  <a:pt x="346" y="358"/>
                </a:lnTo>
                <a:lnTo>
                  <a:pt x="346" y="359"/>
                </a:lnTo>
                <a:lnTo>
                  <a:pt x="348" y="364"/>
                </a:lnTo>
                <a:lnTo>
                  <a:pt x="351" y="369"/>
                </a:lnTo>
                <a:lnTo>
                  <a:pt x="351" y="369"/>
                </a:lnTo>
                <a:close/>
                <a:moveTo>
                  <a:pt x="378" y="361"/>
                </a:moveTo>
                <a:lnTo>
                  <a:pt x="378" y="361"/>
                </a:lnTo>
                <a:lnTo>
                  <a:pt x="378" y="358"/>
                </a:lnTo>
                <a:lnTo>
                  <a:pt x="377" y="356"/>
                </a:lnTo>
                <a:lnTo>
                  <a:pt x="377" y="356"/>
                </a:lnTo>
                <a:lnTo>
                  <a:pt x="377" y="359"/>
                </a:lnTo>
                <a:lnTo>
                  <a:pt x="378" y="361"/>
                </a:lnTo>
                <a:lnTo>
                  <a:pt x="378" y="361"/>
                </a:lnTo>
                <a:close/>
                <a:moveTo>
                  <a:pt x="398" y="359"/>
                </a:moveTo>
                <a:lnTo>
                  <a:pt x="398" y="359"/>
                </a:lnTo>
                <a:lnTo>
                  <a:pt x="396" y="361"/>
                </a:lnTo>
                <a:lnTo>
                  <a:pt x="396" y="363"/>
                </a:lnTo>
                <a:lnTo>
                  <a:pt x="399" y="367"/>
                </a:lnTo>
                <a:lnTo>
                  <a:pt x="399" y="367"/>
                </a:lnTo>
                <a:lnTo>
                  <a:pt x="404" y="367"/>
                </a:lnTo>
                <a:lnTo>
                  <a:pt x="404" y="367"/>
                </a:lnTo>
                <a:lnTo>
                  <a:pt x="402" y="364"/>
                </a:lnTo>
                <a:lnTo>
                  <a:pt x="402" y="363"/>
                </a:lnTo>
                <a:lnTo>
                  <a:pt x="399" y="361"/>
                </a:lnTo>
                <a:lnTo>
                  <a:pt x="399" y="361"/>
                </a:lnTo>
                <a:lnTo>
                  <a:pt x="399" y="359"/>
                </a:lnTo>
                <a:lnTo>
                  <a:pt x="398" y="358"/>
                </a:lnTo>
                <a:lnTo>
                  <a:pt x="395" y="356"/>
                </a:lnTo>
                <a:lnTo>
                  <a:pt x="395" y="356"/>
                </a:lnTo>
                <a:lnTo>
                  <a:pt x="395" y="358"/>
                </a:lnTo>
                <a:lnTo>
                  <a:pt x="396" y="358"/>
                </a:lnTo>
                <a:lnTo>
                  <a:pt x="398" y="359"/>
                </a:lnTo>
                <a:lnTo>
                  <a:pt x="398" y="359"/>
                </a:lnTo>
                <a:close/>
                <a:moveTo>
                  <a:pt x="500" y="358"/>
                </a:moveTo>
                <a:lnTo>
                  <a:pt x="500" y="358"/>
                </a:lnTo>
                <a:lnTo>
                  <a:pt x="505" y="358"/>
                </a:lnTo>
                <a:lnTo>
                  <a:pt x="505" y="358"/>
                </a:lnTo>
                <a:lnTo>
                  <a:pt x="505" y="358"/>
                </a:lnTo>
                <a:lnTo>
                  <a:pt x="503" y="356"/>
                </a:lnTo>
                <a:lnTo>
                  <a:pt x="502" y="356"/>
                </a:lnTo>
                <a:lnTo>
                  <a:pt x="502" y="356"/>
                </a:lnTo>
                <a:lnTo>
                  <a:pt x="500" y="358"/>
                </a:lnTo>
                <a:lnTo>
                  <a:pt x="500" y="358"/>
                </a:lnTo>
                <a:close/>
                <a:moveTo>
                  <a:pt x="651" y="364"/>
                </a:moveTo>
                <a:lnTo>
                  <a:pt x="651" y="364"/>
                </a:lnTo>
                <a:lnTo>
                  <a:pt x="651" y="359"/>
                </a:lnTo>
                <a:lnTo>
                  <a:pt x="651" y="358"/>
                </a:lnTo>
                <a:lnTo>
                  <a:pt x="651" y="356"/>
                </a:lnTo>
                <a:lnTo>
                  <a:pt x="651" y="356"/>
                </a:lnTo>
                <a:lnTo>
                  <a:pt x="649" y="361"/>
                </a:lnTo>
                <a:lnTo>
                  <a:pt x="651" y="364"/>
                </a:lnTo>
                <a:lnTo>
                  <a:pt x="651" y="364"/>
                </a:lnTo>
                <a:close/>
                <a:moveTo>
                  <a:pt x="659" y="370"/>
                </a:moveTo>
                <a:lnTo>
                  <a:pt x="659" y="370"/>
                </a:lnTo>
                <a:lnTo>
                  <a:pt x="657" y="369"/>
                </a:lnTo>
                <a:lnTo>
                  <a:pt x="656" y="366"/>
                </a:lnTo>
                <a:lnTo>
                  <a:pt x="656" y="366"/>
                </a:lnTo>
                <a:lnTo>
                  <a:pt x="654" y="378"/>
                </a:lnTo>
                <a:lnTo>
                  <a:pt x="654" y="390"/>
                </a:lnTo>
                <a:lnTo>
                  <a:pt x="653" y="404"/>
                </a:lnTo>
                <a:lnTo>
                  <a:pt x="654" y="416"/>
                </a:lnTo>
                <a:lnTo>
                  <a:pt x="654" y="416"/>
                </a:lnTo>
                <a:lnTo>
                  <a:pt x="660" y="413"/>
                </a:lnTo>
                <a:lnTo>
                  <a:pt x="662" y="407"/>
                </a:lnTo>
                <a:lnTo>
                  <a:pt x="665" y="399"/>
                </a:lnTo>
                <a:lnTo>
                  <a:pt x="665" y="391"/>
                </a:lnTo>
                <a:lnTo>
                  <a:pt x="665" y="375"/>
                </a:lnTo>
                <a:lnTo>
                  <a:pt x="665" y="367"/>
                </a:lnTo>
                <a:lnTo>
                  <a:pt x="666" y="361"/>
                </a:lnTo>
                <a:lnTo>
                  <a:pt x="666" y="361"/>
                </a:lnTo>
                <a:lnTo>
                  <a:pt x="666" y="359"/>
                </a:lnTo>
                <a:lnTo>
                  <a:pt x="665" y="359"/>
                </a:lnTo>
                <a:lnTo>
                  <a:pt x="665" y="356"/>
                </a:lnTo>
                <a:lnTo>
                  <a:pt x="665" y="356"/>
                </a:lnTo>
                <a:lnTo>
                  <a:pt x="663" y="366"/>
                </a:lnTo>
                <a:lnTo>
                  <a:pt x="662" y="369"/>
                </a:lnTo>
                <a:lnTo>
                  <a:pt x="659" y="370"/>
                </a:lnTo>
                <a:lnTo>
                  <a:pt x="659" y="370"/>
                </a:lnTo>
                <a:close/>
                <a:moveTo>
                  <a:pt x="105" y="425"/>
                </a:moveTo>
                <a:lnTo>
                  <a:pt x="105" y="425"/>
                </a:lnTo>
                <a:lnTo>
                  <a:pt x="105" y="387"/>
                </a:lnTo>
                <a:lnTo>
                  <a:pt x="105" y="372"/>
                </a:lnTo>
                <a:lnTo>
                  <a:pt x="104" y="358"/>
                </a:lnTo>
                <a:lnTo>
                  <a:pt x="104" y="358"/>
                </a:lnTo>
                <a:lnTo>
                  <a:pt x="99" y="364"/>
                </a:lnTo>
                <a:lnTo>
                  <a:pt x="96" y="373"/>
                </a:lnTo>
                <a:lnTo>
                  <a:pt x="94" y="382"/>
                </a:lnTo>
                <a:lnTo>
                  <a:pt x="94" y="391"/>
                </a:lnTo>
                <a:lnTo>
                  <a:pt x="96" y="401"/>
                </a:lnTo>
                <a:lnTo>
                  <a:pt x="98" y="410"/>
                </a:lnTo>
                <a:lnTo>
                  <a:pt x="101" y="417"/>
                </a:lnTo>
                <a:lnTo>
                  <a:pt x="105" y="425"/>
                </a:lnTo>
                <a:lnTo>
                  <a:pt x="105" y="425"/>
                </a:lnTo>
                <a:close/>
                <a:moveTo>
                  <a:pt x="329" y="369"/>
                </a:moveTo>
                <a:lnTo>
                  <a:pt x="329" y="369"/>
                </a:lnTo>
                <a:lnTo>
                  <a:pt x="331" y="363"/>
                </a:lnTo>
                <a:lnTo>
                  <a:pt x="329" y="359"/>
                </a:lnTo>
                <a:lnTo>
                  <a:pt x="326" y="358"/>
                </a:lnTo>
                <a:lnTo>
                  <a:pt x="326" y="358"/>
                </a:lnTo>
                <a:lnTo>
                  <a:pt x="326" y="361"/>
                </a:lnTo>
                <a:lnTo>
                  <a:pt x="325" y="364"/>
                </a:lnTo>
                <a:lnTo>
                  <a:pt x="326" y="367"/>
                </a:lnTo>
                <a:lnTo>
                  <a:pt x="329" y="369"/>
                </a:lnTo>
                <a:lnTo>
                  <a:pt x="329" y="369"/>
                </a:lnTo>
                <a:close/>
                <a:moveTo>
                  <a:pt x="75" y="370"/>
                </a:moveTo>
                <a:lnTo>
                  <a:pt x="75" y="370"/>
                </a:lnTo>
                <a:lnTo>
                  <a:pt x="75" y="367"/>
                </a:lnTo>
                <a:lnTo>
                  <a:pt x="75" y="364"/>
                </a:lnTo>
                <a:lnTo>
                  <a:pt x="73" y="358"/>
                </a:lnTo>
                <a:lnTo>
                  <a:pt x="73" y="358"/>
                </a:lnTo>
                <a:lnTo>
                  <a:pt x="72" y="364"/>
                </a:lnTo>
                <a:lnTo>
                  <a:pt x="73" y="367"/>
                </a:lnTo>
                <a:lnTo>
                  <a:pt x="75" y="370"/>
                </a:lnTo>
                <a:lnTo>
                  <a:pt x="75" y="370"/>
                </a:lnTo>
                <a:close/>
                <a:moveTo>
                  <a:pt x="256" y="359"/>
                </a:moveTo>
                <a:lnTo>
                  <a:pt x="256" y="359"/>
                </a:lnTo>
                <a:lnTo>
                  <a:pt x="258" y="361"/>
                </a:lnTo>
                <a:lnTo>
                  <a:pt x="261" y="361"/>
                </a:lnTo>
                <a:lnTo>
                  <a:pt x="264" y="361"/>
                </a:lnTo>
                <a:lnTo>
                  <a:pt x="265" y="361"/>
                </a:lnTo>
                <a:lnTo>
                  <a:pt x="265" y="361"/>
                </a:lnTo>
                <a:lnTo>
                  <a:pt x="265" y="359"/>
                </a:lnTo>
                <a:lnTo>
                  <a:pt x="262" y="359"/>
                </a:lnTo>
                <a:lnTo>
                  <a:pt x="259" y="359"/>
                </a:lnTo>
                <a:lnTo>
                  <a:pt x="256" y="359"/>
                </a:lnTo>
                <a:lnTo>
                  <a:pt x="256" y="359"/>
                </a:lnTo>
                <a:close/>
                <a:moveTo>
                  <a:pt x="311" y="359"/>
                </a:moveTo>
                <a:lnTo>
                  <a:pt x="311" y="359"/>
                </a:lnTo>
                <a:lnTo>
                  <a:pt x="312" y="364"/>
                </a:lnTo>
                <a:lnTo>
                  <a:pt x="312" y="367"/>
                </a:lnTo>
                <a:lnTo>
                  <a:pt x="314" y="367"/>
                </a:lnTo>
                <a:lnTo>
                  <a:pt x="314" y="367"/>
                </a:lnTo>
                <a:lnTo>
                  <a:pt x="317" y="364"/>
                </a:lnTo>
                <a:lnTo>
                  <a:pt x="319" y="359"/>
                </a:lnTo>
                <a:lnTo>
                  <a:pt x="319" y="359"/>
                </a:lnTo>
                <a:lnTo>
                  <a:pt x="314" y="358"/>
                </a:lnTo>
                <a:lnTo>
                  <a:pt x="311" y="359"/>
                </a:lnTo>
                <a:lnTo>
                  <a:pt x="311" y="359"/>
                </a:lnTo>
                <a:close/>
                <a:moveTo>
                  <a:pt x="303" y="361"/>
                </a:moveTo>
                <a:lnTo>
                  <a:pt x="303" y="361"/>
                </a:lnTo>
                <a:lnTo>
                  <a:pt x="303" y="364"/>
                </a:lnTo>
                <a:lnTo>
                  <a:pt x="305" y="367"/>
                </a:lnTo>
                <a:lnTo>
                  <a:pt x="305" y="367"/>
                </a:lnTo>
                <a:lnTo>
                  <a:pt x="306" y="367"/>
                </a:lnTo>
                <a:lnTo>
                  <a:pt x="306" y="367"/>
                </a:lnTo>
                <a:lnTo>
                  <a:pt x="308" y="366"/>
                </a:lnTo>
                <a:lnTo>
                  <a:pt x="306" y="364"/>
                </a:lnTo>
                <a:lnTo>
                  <a:pt x="306" y="363"/>
                </a:lnTo>
                <a:lnTo>
                  <a:pt x="306" y="359"/>
                </a:lnTo>
                <a:lnTo>
                  <a:pt x="306" y="359"/>
                </a:lnTo>
                <a:lnTo>
                  <a:pt x="303" y="361"/>
                </a:lnTo>
                <a:lnTo>
                  <a:pt x="303" y="361"/>
                </a:lnTo>
                <a:close/>
                <a:moveTo>
                  <a:pt x="386" y="367"/>
                </a:moveTo>
                <a:lnTo>
                  <a:pt x="386" y="367"/>
                </a:lnTo>
                <a:lnTo>
                  <a:pt x="389" y="367"/>
                </a:lnTo>
                <a:lnTo>
                  <a:pt x="392" y="367"/>
                </a:lnTo>
                <a:lnTo>
                  <a:pt x="392" y="367"/>
                </a:lnTo>
                <a:lnTo>
                  <a:pt x="390" y="363"/>
                </a:lnTo>
                <a:lnTo>
                  <a:pt x="389" y="361"/>
                </a:lnTo>
                <a:lnTo>
                  <a:pt x="387" y="361"/>
                </a:lnTo>
                <a:lnTo>
                  <a:pt x="387" y="361"/>
                </a:lnTo>
                <a:lnTo>
                  <a:pt x="386" y="364"/>
                </a:lnTo>
                <a:lnTo>
                  <a:pt x="386" y="367"/>
                </a:lnTo>
                <a:lnTo>
                  <a:pt x="386" y="367"/>
                </a:lnTo>
                <a:close/>
                <a:moveTo>
                  <a:pt x="720" y="378"/>
                </a:moveTo>
                <a:lnTo>
                  <a:pt x="720" y="378"/>
                </a:lnTo>
                <a:lnTo>
                  <a:pt x="721" y="379"/>
                </a:lnTo>
                <a:lnTo>
                  <a:pt x="721" y="382"/>
                </a:lnTo>
                <a:lnTo>
                  <a:pt x="721" y="382"/>
                </a:lnTo>
                <a:lnTo>
                  <a:pt x="726" y="381"/>
                </a:lnTo>
                <a:lnTo>
                  <a:pt x="726" y="381"/>
                </a:lnTo>
                <a:lnTo>
                  <a:pt x="726" y="369"/>
                </a:lnTo>
                <a:lnTo>
                  <a:pt x="724" y="364"/>
                </a:lnTo>
                <a:lnTo>
                  <a:pt x="721" y="361"/>
                </a:lnTo>
                <a:lnTo>
                  <a:pt x="721" y="361"/>
                </a:lnTo>
                <a:lnTo>
                  <a:pt x="720" y="378"/>
                </a:lnTo>
                <a:lnTo>
                  <a:pt x="720" y="378"/>
                </a:lnTo>
                <a:close/>
                <a:moveTo>
                  <a:pt x="252" y="361"/>
                </a:moveTo>
                <a:lnTo>
                  <a:pt x="252" y="361"/>
                </a:lnTo>
                <a:lnTo>
                  <a:pt x="250" y="363"/>
                </a:lnTo>
                <a:lnTo>
                  <a:pt x="250" y="364"/>
                </a:lnTo>
                <a:lnTo>
                  <a:pt x="250" y="364"/>
                </a:lnTo>
                <a:lnTo>
                  <a:pt x="252" y="364"/>
                </a:lnTo>
                <a:lnTo>
                  <a:pt x="252" y="361"/>
                </a:lnTo>
                <a:lnTo>
                  <a:pt x="252" y="361"/>
                </a:lnTo>
                <a:close/>
                <a:moveTo>
                  <a:pt x="296" y="367"/>
                </a:moveTo>
                <a:lnTo>
                  <a:pt x="296" y="367"/>
                </a:lnTo>
                <a:lnTo>
                  <a:pt x="296" y="366"/>
                </a:lnTo>
                <a:lnTo>
                  <a:pt x="296" y="363"/>
                </a:lnTo>
                <a:lnTo>
                  <a:pt x="296" y="363"/>
                </a:lnTo>
                <a:lnTo>
                  <a:pt x="296" y="363"/>
                </a:lnTo>
                <a:lnTo>
                  <a:pt x="294" y="363"/>
                </a:lnTo>
                <a:lnTo>
                  <a:pt x="294" y="361"/>
                </a:lnTo>
                <a:lnTo>
                  <a:pt x="293" y="361"/>
                </a:lnTo>
                <a:lnTo>
                  <a:pt x="293" y="361"/>
                </a:lnTo>
                <a:lnTo>
                  <a:pt x="293" y="366"/>
                </a:lnTo>
                <a:lnTo>
                  <a:pt x="294" y="367"/>
                </a:lnTo>
                <a:lnTo>
                  <a:pt x="296" y="367"/>
                </a:lnTo>
                <a:lnTo>
                  <a:pt x="296" y="367"/>
                </a:lnTo>
                <a:close/>
                <a:moveTo>
                  <a:pt x="418" y="366"/>
                </a:moveTo>
                <a:lnTo>
                  <a:pt x="418" y="366"/>
                </a:lnTo>
                <a:lnTo>
                  <a:pt x="419" y="364"/>
                </a:lnTo>
                <a:lnTo>
                  <a:pt x="421" y="363"/>
                </a:lnTo>
                <a:lnTo>
                  <a:pt x="421" y="363"/>
                </a:lnTo>
                <a:lnTo>
                  <a:pt x="418" y="361"/>
                </a:lnTo>
                <a:lnTo>
                  <a:pt x="416" y="361"/>
                </a:lnTo>
                <a:lnTo>
                  <a:pt x="416" y="361"/>
                </a:lnTo>
                <a:lnTo>
                  <a:pt x="418" y="366"/>
                </a:lnTo>
                <a:lnTo>
                  <a:pt x="418" y="366"/>
                </a:lnTo>
                <a:close/>
                <a:moveTo>
                  <a:pt x="444" y="361"/>
                </a:moveTo>
                <a:lnTo>
                  <a:pt x="444" y="361"/>
                </a:lnTo>
                <a:lnTo>
                  <a:pt x="439" y="361"/>
                </a:lnTo>
                <a:lnTo>
                  <a:pt x="439" y="361"/>
                </a:lnTo>
                <a:lnTo>
                  <a:pt x="439" y="364"/>
                </a:lnTo>
                <a:lnTo>
                  <a:pt x="441" y="364"/>
                </a:lnTo>
                <a:lnTo>
                  <a:pt x="444" y="364"/>
                </a:lnTo>
                <a:lnTo>
                  <a:pt x="444" y="361"/>
                </a:lnTo>
                <a:lnTo>
                  <a:pt x="444" y="361"/>
                </a:lnTo>
                <a:close/>
                <a:moveTo>
                  <a:pt x="280" y="364"/>
                </a:moveTo>
                <a:lnTo>
                  <a:pt x="280" y="364"/>
                </a:lnTo>
                <a:lnTo>
                  <a:pt x="284" y="364"/>
                </a:lnTo>
                <a:lnTo>
                  <a:pt x="285" y="364"/>
                </a:lnTo>
                <a:lnTo>
                  <a:pt x="285" y="363"/>
                </a:lnTo>
                <a:lnTo>
                  <a:pt x="285" y="363"/>
                </a:lnTo>
                <a:lnTo>
                  <a:pt x="282" y="363"/>
                </a:lnTo>
                <a:lnTo>
                  <a:pt x="280" y="364"/>
                </a:lnTo>
                <a:lnTo>
                  <a:pt x="280" y="364"/>
                </a:lnTo>
                <a:close/>
                <a:moveTo>
                  <a:pt x="236" y="364"/>
                </a:moveTo>
                <a:lnTo>
                  <a:pt x="236" y="364"/>
                </a:lnTo>
                <a:lnTo>
                  <a:pt x="238" y="366"/>
                </a:lnTo>
                <a:lnTo>
                  <a:pt x="238" y="366"/>
                </a:lnTo>
                <a:lnTo>
                  <a:pt x="238" y="366"/>
                </a:lnTo>
                <a:lnTo>
                  <a:pt x="239" y="364"/>
                </a:lnTo>
                <a:lnTo>
                  <a:pt x="241" y="364"/>
                </a:lnTo>
                <a:lnTo>
                  <a:pt x="241" y="364"/>
                </a:lnTo>
                <a:lnTo>
                  <a:pt x="239" y="363"/>
                </a:lnTo>
                <a:lnTo>
                  <a:pt x="236" y="364"/>
                </a:lnTo>
                <a:lnTo>
                  <a:pt x="236" y="364"/>
                </a:lnTo>
                <a:close/>
                <a:moveTo>
                  <a:pt x="495" y="364"/>
                </a:moveTo>
                <a:lnTo>
                  <a:pt x="495" y="364"/>
                </a:lnTo>
                <a:lnTo>
                  <a:pt x="495" y="364"/>
                </a:lnTo>
                <a:lnTo>
                  <a:pt x="499" y="366"/>
                </a:lnTo>
                <a:lnTo>
                  <a:pt x="500" y="364"/>
                </a:lnTo>
                <a:lnTo>
                  <a:pt x="502" y="364"/>
                </a:lnTo>
                <a:lnTo>
                  <a:pt x="502" y="364"/>
                </a:lnTo>
                <a:lnTo>
                  <a:pt x="499" y="363"/>
                </a:lnTo>
                <a:lnTo>
                  <a:pt x="495" y="364"/>
                </a:lnTo>
                <a:lnTo>
                  <a:pt x="495" y="364"/>
                </a:lnTo>
                <a:close/>
                <a:moveTo>
                  <a:pt x="531" y="372"/>
                </a:moveTo>
                <a:lnTo>
                  <a:pt x="531" y="372"/>
                </a:lnTo>
                <a:lnTo>
                  <a:pt x="538" y="373"/>
                </a:lnTo>
                <a:lnTo>
                  <a:pt x="538" y="373"/>
                </a:lnTo>
                <a:lnTo>
                  <a:pt x="540" y="369"/>
                </a:lnTo>
                <a:lnTo>
                  <a:pt x="538" y="364"/>
                </a:lnTo>
                <a:lnTo>
                  <a:pt x="538" y="364"/>
                </a:lnTo>
                <a:lnTo>
                  <a:pt x="537" y="364"/>
                </a:lnTo>
                <a:lnTo>
                  <a:pt x="534" y="364"/>
                </a:lnTo>
                <a:lnTo>
                  <a:pt x="532" y="363"/>
                </a:lnTo>
                <a:lnTo>
                  <a:pt x="531" y="363"/>
                </a:lnTo>
                <a:lnTo>
                  <a:pt x="531" y="363"/>
                </a:lnTo>
                <a:lnTo>
                  <a:pt x="529" y="367"/>
                </a:lnTo>
                <a:lnTo>
                  <a:pt x="531" y="372"/>
                </a:lnTo>
                <a:lnTo>
                  <a:pt x="531" y="372"/>
                </a:lnTo>
                <a:close/>
                <a:moveTo>
                  <a:pt x="590" y="370"/>
                </a:moveTo>
                <a:lnTo>
                  <a:pt x="590" y="370"/>
                </a:lnTo>
                <a:lnTo>
                  <a:pt x="592" y="370"/>
                </a:lnTo>
                <a:lnTo>
                  <a:pt x="592" y="370"/>
                </a:lnTo>
                <a:lnTo>
                  <a:pt x="593" y="369"/>
                </a:lnTo>
                <a:lnTo>
                  <a:pt x="593" y="367"/>
                </a:lnTo>
                <a:lnTo>
                  <a:pt x="593" y="364"/>
                </a:lnTo>
                <a:lnTo>
                  <a:pt x="592" y="363"/>
                </a:lnTo>
                <a:lnTo>
                  <a:pt x="592" y="363"/>
                </a:lnTo>
                <a:lnTo>
                  <a:pt x="590" y="367"/>
                </a:lnTo>
                <a:lnTo>
                  <a:pt x="590" y="369"/>
                </a:lnTo>
                <a:lnTo>
                  <a:pt x="590" y="370"/>
                </a:lnTo>
                <a:lnTo>
                  <a:pt x="590" y="370"/>
                </a:lnTo>
                <a:close/>
                <a:moveTo>
                  <a:pt x="224" y="366"/>
                </a:moveTo>
                <a:lnTo>
                  <a:pt x="224" y="366"/>
                </a:lnTo>
                <a:lnTo>
                  <a:pt x="229" y="366"/>
                </a:lnTo>
                <a:lnTo>
                  <a:pt x="230" y="366"/>
                </a:lnTo>
                <a:lnTo>
                  <a:pt x="232" y="364"/>
                </a:lnTo>
                <a:lnTo>
                  <a:pt x="232" y="364"/>
                </a:lnTo>
                <a:lnTo>
                  <a:pt x="229" y="364"/>
                </a:lnTo>
                <a:lnTo>
                  <a:pt x="227" y="364"/>
                </a:lnTo>
                <a:lnTo>
                  <a:pt x="226" y="364"/>
                </a:lnTo>
                <a:lnTo>
                  <a:pt x="226" y="364"/>
                </a:lnTo>
                <a:lnTo>
                  <a:pt x="226" y="364"/>
                </a:lnTo>
                <a:lnTo>
                  <a:pt x="224" y="364"/>
                </a:lnTo>
                <a:lnTo>
                  <a:pt x="224" y="366"/>
                </a:lnTo>
                <a:lnTo>
                  <a:pt x="224" y="366"/>
                </a:lnTo>
                <a:lnTo>
                  <a:pt x="224" y="366"/>
                </a:lnTo>
                <a:close/>
                <a:moveTo>
                  <a:pt x="517" y="369"/>
                </a:moveTo>
                <a:lnTo>
                  <a:pt x="517" y="369"/>
                </a:lnTo>
                <a:lnTo>
                  <a:pt x="517" y="367"/>
                </a:lnTo>
                <a:lnTo>
                  <a:pt x="517" y="366"/>
                </a:lnTo>
                <a:lnTo>
                  <a:pt x="517" y="364"/>
                </a:lnTo>
                <a:lnTo>
                  <a:pt x="517" y="364"/>
                </a:lnTo>
                <a:lnTo>
                  <a:pt x="514" y="364"/>
                </a:lnTo>
                <a:lnTo>
                  <a:pt x="514" y="366"/>
                </a:lnTo>
                <a:lnTo>
                  <a:pt x="514" y="366"/>
                </a:lnTo>
                <a:lnTo>
                  <a:pt x="515" y="369"/>
                </a:lnTo>
                <a:lnTo>
                  <a:pt x="517" y="369"/>
                </a:lnTo>
                <a:lnTo>
                  <a:pt x="517" y="369"/>
                </a:lnTo>
                <a:lnTo>
                  <a:pt x="517" y="369"/>
                </a:lnTo>
                <a:close/>
                <a:moveTo>
                  <a:pt x="262" y="366"/>
                </a:moveTo>
                <a:lnTo>
                  <a:pt x="262" y="366"/>
                </a:lnTo>
                <a:lnTo>
                  <a:pt x="268" y="367"/>
                </a:lnTo>
                <a:lnTo>
                  <a:pt x="274" y="366"/>
                </a:lnTo>
                <a:lnTo>
                  <a:pt x="274" y="366"/>
                </a:lnTo>
                <a:lnTo>
                  <a:pt x="273" y="364"/>
                </a:lnTo>
                <a:lnTo>
                  <a:pt x="268" y="364"/>
                </a:lnTo>
                <a:lnTo>
                  <a:pt x="262" y="366"/>
                </a:lnTo>
                <a:lnTo>
                  <a:pt x="262" y="366"/>
                </a:lnTo>
                <a:close/>
                <a:moveTo>
                  <a:pt x="750" y="404"/>
                </a:moveTo>
                <a:lnTo>
                  <a:pt x="750" y="404"/>
                </a:lnTo>
                <a:lnTo>
                  <a:pt x="753" y="395"/>
                </a:lnTo>
                <a:lnTo>
                  <a:pt x="755" y="385"/>
                </a:lnTo>
                <a:lnTo>
                  <a:pt x="755" y="375"/>
                </a:lnTo>
                <a:lnTo>
                  <a:pt x="752" y="366"/>
                </a:lnTo>
                <a:lnTo>
                  <a:pt x="752" y="366"/>
                </a:lnTo>
                <a:lnTo>
                  <a:pt x="750" y="384"/>
                </a:lnTo>
                <a:lnTo>
                  <a:pt x="750" y="393"/>
                </a:lnTo>
                <a:lnTo>
                  <a:pt x="750" y="404"/>
                </a:lnTo>
                <a:lnTo>
                  <a:pt x="750" y="404"/>
                </a:lnTo>
                <a:close/>
                <a:moveTo>
                  <a:pt x="137" y="366"/>
                </a:moveTo>
                <a:lnTo>
                  <a:pt x="137" y="366"/>
                </a:lnTo>
                <a:lnTo>
                  <a:pt x="136" y="372"/>
                </a:lnTo>
                <a:lnTo>
                  <a:pt x="136" y="376"/>
                </a:lnTo>
                <a:lnTo>
                  <a:pt x="136" y="378"/>
                </a:lnTo>
                <a:lnTo>
                  <a:pt x="136" y="378"/>
                </a:lnTo>
                <a:lnTo>
                  <a:pt x="137" y="375"/>
                </a:lnTo>
                <a:lnTo>
                  <a:pt x="140" y="372"/>
                </a:lnTo>
                <a:lnTo>
                  <a:pt x="142" y="369"/>
                </a:lnTo>
                <a:lnTo>
                  <a:pt x="142" y="367"/>
                </a:lnTo>
                <a:lnTo>
                  <a:pt x="140" y="366"/>
                </a:lnTo>
                <a:lnTo>
                  <a:pt x="140" y="366"/>
                </a:lnTo>
                <a:lnTo>
                  <a:pt x="140" y="367"/>
                </a:lnTo>
                <a:lnTo>
                  <a:pt x="137" y="366"/>
                </a:lnTo>
                <a:lnTo>
                  <a:pt x="137" y="366"/>
                </a:lnTo>
                <a:close/>
                <a:moveTo>
                  <a:pt x="473" y="367"/>
                </a:moveTo>
                <a:lnTo>
                  <a:pt x="473" y="367"/>
                </a:lnTo>
                <a:lnTo>
                  <a:pt x="473" y="369"/>
                </a:lnTo>
                <a:lnTo>
                  <a:pt x="473" y="369"/>
                </a:lnTo>
                <a:lnTo>
                  <a:pt x="479" y="370"/>
                </a:lnTo>
                <a:lnTo>
                  <a:pt x="480" y="369"/>
                </a:lnTo>
                <a:lnTo>
                  <a:pt x="480" y="366"/>
                </a:lnTo>
                <a:lnTo>
                  <a:pt x="480" y="366"/>
                </a:lnTo>
                <a:lnTo>
                  <a:pt x="477" y="366"/>
                </a:lnTo>
                <a:lnTo>
                  <a:pt x="473" y="367"/>
                </a:lnTo>
                <a:lnTo>
                  <a:pt x="473" y="367"/>
                </a:lnTo>
                <a:close/>
                <a:moveTo>
                  <a:pt x="543" y="375"/>
                </a:moveTo>
                <a:lnTo>
                  <a:pt x="543" y="375"/>
                </a:lnTo>
                <a:lnTo>
                  <a:pt x="549" y="376"/>
                </a:lnTo>
                <a:lnTo>
                  <a:pt x="549" y="376"/>
                </a:lnTo>
                <a:lnTo>
                  <a:pt x="549" y="369"/>
                </a:lnTo>
                <a:lnTo>
                  <a:pt x="549" y="369"/>
                </a:lnTo>
                <a:lnTo>
                  <a:pt x="546" y="367"/>
                </a:lnTo>
                <a:lnTo>
                  <a:pt x="543" y="366"/>
                </a:lnTo>
                <a:lnTo>
                  <a:pt x="543" y="366"/>
                </a:lnTo>
                <a:lnTo>
                  <a:pt x="543" y="370"/>
                </a:lnTo>
                <a:lnTo>
                  <a:pt x="543" y="375"/>
                </a:lnTo>
                <a:lnTo>
                  <a:pt x="543" y="375"/>
                </a:lnTo>
                <a:close/>
                <a:moveTo>
                  <a:pt x="194" y="381"/>
                </a:moveTo>
                <a:lnTo>
                  <a:pt x="194" y="381"/>
                </a:lnTo>
                <a:lnTo>
                  <a:pt x="200" y="375"/>
                </a:lnTo>
                <a:lnTo>
                  <a:pt x="201" y="372"/>
                </a:lnTo>
                <a:lnTo>
                  <a:pt x="201" y="369"/>
                </a:lnTo>
                <a:lnTo>
                  <a:pt x="201" y="369"/>
                </a:lnTo>
                <a:lnTo>
                  <a:pt x="198" y="369"/>
                </a:lnTo>
                <a:lnTo>
                  <a:pt x="197" y="367"/>
                </a:lnTo>
                <a:lnTo>
                  <a:pt x="197" y="367"/>
                </a:lnTo>
                <a:lnTo>
                  <a:pt x="194" y="375"/>
                </a:lnTo>
                <a:lnTo>
                  <a:pt x="192" y="378"/>
                </a:lnTo>
                <a:lnTo>
                  <a:pt x="194" y="381"/>
                </a:lnTo>
                <a:lnTo>
                  <a:pt x="194" y="381"/>
                </a:lnTo>
                <a:close/>
                <a:moveTo>
                  <a:pt x="564" y="369"/>
                </a:moveTo>
                <a:lnTo>
                  <a:pt x="564" y="369"/>
                </a:lnTo>
                <a:lnTo>
                  <a:pt x="563" y="369"/>
                </a:lnTo>
                <a:lnTo>
                  <a:pt x="561" y="369"/>
                </a:lnTo>
                <a:lnTo>
                  <a:pt x="559" y="367"/>
                </a:lnTo>
                <a:lnTo>
                  <a:pt x="558" y="369"/>
                </a:lnTo>
                <a:lnTo>
                  <a:pt x="558" y="369"/>
                </a:lnTo>
                <a:lnTo>
                  <a:pt x="561" y="370"/>
                </a:lnTo>
                <a:lnTo>
                  <a:pt x="564" y="370"/>
                </a:lnTo>
                <a:lnTo>
                  <a:pt x="564" y="369"/>
                </a:lnTo>
                <a:lnTo>
                  <a:pt x="564" y="369"/>
                </a:lnTo>
                <a:close/>
                <a:moveTo>
                  <a:pt x="168" y="369"/>
                </a:moveTo>
                <a:lnTo>
                  <a:pt x="168" y="369"/>
                </a:lnTo>
                <a:lnTo>
                  <a:pt x="168" y="387"/>
                </a:lnTo>
                <a:lnTo>
                  <a:pt x="168" y="396"/>
                </a:lnTo>
                <a:lnTo>
                  <a:pt x="169" y="405"/>
                </a:lnTo>
                <a:lnTo>
                  <a:pt x="169" y="405"/>
                </a:lnTo>
                <a:lnTo>
                  <a:pt x="175" y="396"/>
                </a:lnTo>
                <a:lnTo>
                  <a:pt x="180" y="388"/>
                </a:lnTo>
                <a:lnTo>
                  <a:pt x="180" y="388"/>
                </a:lnTo>
                <a:lnTo>
                  <a:pt x="178" y="378"/>
                </a:lnTo>
                <a:lnTo>
                  <a:pt x="177" y="369"/>
                </a:lnTo>
                <a:lnTo>
                  <a:pt x="177" y="369"/>
                </a:lnTo>
                <a:lnTo>
                  <a:pt x="172" y="369"/>
                </a:lnTo>
                <a:lnTo>
                  <a:pt x="168" y="369"/>
                </a:lnTo>
                <a:lnTo>
                  <a:pt x="168" y="369"/>
                </a:lnTo>
                <a:close/>
                <a:moveTo>
                  <a:pt x="184" y="382"/>
                </a:moveTo>
                <a:lnTo>
                  <a:pt x="184" y="382"/>
                </a:lnTo>
                <a:lnTo>
                  <a:pt x="186" y="375"/>
                </a:lnTo>
                <a:lnTo>
                  <a:pt x="184" y="372"/>
                </a:lnTo>
                <a:lnTo>
                  <a:pt x="183" y="369"/>
                </a:lnTo>
                <a:lnTo>
                  <a:pt x="183" y="369"/>
                </a:lnTo>
                <a:lnTo>
                  <a:pt x="183" y="375"/>
                </a:lnTo>
                <a:lnTo>
                  <a:pt x="183" y="379"/>
                </a:lnTo>
                <a:lnTo>
                  <a:pt x="184" y="382"/>
                </a:lnTo>
                <a:lnTo>
                  <a:pt x="184" y="382"/>
                </a:lnTo>
                <a:close/>
                <a:moveTo>
                  <a:pt x="136" y="387"/>
                </a:moveTo>
                <a:lnTo>
                  <a:pt x="136" y="387"/>
                </a:lnTo>
                <a:lnTo>
                  <a:pt x="136" y="396"/>
                </a:lnTo>
                <a:lnTo>
                  <a:pt x="137" y="405"/>
                </a:lnTo>
                <a:lnTo>
                  <a:pt x="139" y="414"/>
                </a:lnTo>
                <a:lnTo>
                  <a:pt x="140" y="425"/>
                </a:lnTo>
                <a:lnTo>
                  <a:pt x="140" y="425"/>
                </a:lnTo>
                <a:lnTo>
                  <a:pt x="145" y="424"/>
                </a:lnTo>
                <a:lnTo>
                  <a:pt x="149" y="424"/>
                </a:lnTo>
                <a:lnTo>
                  <a:pt x="149" y="424"/>
                </a:lnTo>
                <a:lnTo>
                  <a:pt x="149" y="398"/>
                </a:lnTo>
                <a:lnTo>
                  <a:pt x="148" y="370"/>
                </a:lnTo>
                <a:lnTo>
                  <a:pt x="148" y="370"/>
                </a:lnTo>
                <a:lnTo>
                  <a:pt x="146" y="369"/>
                </a:lnTo>
                <a:lnTo>
                  <a:pt x="146" y="369"/>
                </a:lnTo>
                <a:lnTo>
                  <a:pt x="143" y="373"/>
                </a:lnTo>
                <a:lnTo>
                  <a:pt x="140" y="378"/>
                </a:lnTo>
                <a:lnTo>
                  <a:pt x="137" y="382"/>
                </a:lnTo>
                <a:lnTo>
                  <a:pt x="136" y="387"/>
                </a:lnTo>
                <a:lnTo>
                  <a:pt x="136" y="387"/>
                </a:lnTo>
                <a:close/>
                <a:moveTo>
                  <a:pt x="162" y="414"/>
                </a:moveTo>
                <a:lnTo>
                  <a:pt x="162" y="414"/>
                </a:lnTo>
                <a:lnTo>
                  <a:pt x="163" y="411"/>
                </a:lnTo>
                <a:lnTo>
                  <a:pt x="165" y="407"/>
                </a:lnTo>
                <a:lnTo>
                  <a:pt x="163" y="396"/>
                </a:lnTo>
                <a:lnTo>
                  <a:pt x="162" y="385"/>
                </a:lnTo>
                <a:lnTo>
                  <a:pt x="163" y="381"/>
                </a:lnTo>
                <a:lnTo>
                  <a:pt x="163" y="376"/>
                </a:lnTo>
                <a:lnTo>
                  <a:pt x="163" y="376"/>
                </a:lnTo>
                <a:lnTo>
                  <a:pt x="162" y="375"/>
                </a:lnTo>
                <a:lnTo>
                  <a:pt x="162" y="373"/>
                </a:lnTo>
                <a:lnTo>
                  <a:pt x="162" y="369"/>
                </a:lnTo>
                <a:lnTo>
                  <a:pt x="162" y="369"/>
                </a:lnTo>
                <a:lnTo>
                  <a:pt x="159" y="369"/>
                </a:lnTo>
                <a:lnTo>
                  <a:pt x="159" y="369"/>
                </a:lnTo>
                <a:lnTo>
                  <a:pt x="159" y="391"/>
                </a:lnTo>
                <a:lnTo>
                  <a:pt x="162" y="414"/>
                </a:lnTo>
                <a:lnTo>
                  <a:pt x="162" y="414"/>
                </a:lnTo>
                <a:close/>
                <a:moveTo>
                  <a:pt x="431" y="370"/>
                </a:moveTo>
                <a:lnTo>
                  <a:pt x="431" y="370"/>
                </a:lnTo>
                <a:lnTo>
                  <a:pt x="433" y="372"/>
                </a:lnTo>
                <a:lnTo>
                  <a:pt x="434" y="373"/>
                </a:lnTo>
                <a:lnTo>
                  <a:pt x="434" y="373"/>
                </a:lnTo>
                <a:lnTo>
                  <a:pt x="434" y="372"/>
                </a:lnTo>
                <a:lnTo>
                  <a:pt x="434" y="369"/>
                </a:lnTo>
                <a:lnTo>
                  <a:pt x="434" y="369"/>
                </a:lnTo>
                <a:lnTo>
                  <a:pt x="431" y="370"/>
                </a:lnTo>
                <a:lnTo>
                  <a:pt x="431" y="370"/>
                </a:lnTo>
                <a:close/>
                <a:moveTo>
                  <a:pt x="450" y="375"/>
                </a:moveTo>
                <a:lnTo>
                  <a:pt x="450" y="375"/>
                </a:lnTo>
                <a:lnTo>
                  <a:pt x="445" y="370"/>
                </a:lnTo>
                <a:lnTo>
                  <a:pt x="444" y="370"/>
                </a:lnTo>
                <a:lnTo>
                  <a:pt x="441" y="369"/>
                </a:lnTo>
                <a:lnTo>
                  <a:pt x="441" y="369"/>
                </a:lnTo>
                <a:lnTo>
                  <a:pt x="441" y="373"/>
                </a:lnTo>
                <a:lnTo>
                  <a:pt x="442" y="375"/>
                </a:lnTo>
                <a:lnTo>
                  <a:pt x="447" y="376"/>
                </a:lnTo>
                <a:lnTo>
                  <a:pt x="450" y="375"/>
                </a:lnTo>
                <a:lnTo>
                  <a:pt x="450" y="375"/>
                </a:lnTo>
                <a:close/>
                <a:moveTo>
                  <a:pt x="207" y="375"/>
                </a:moveTo>
                <a:lnTo>
                  <a:pt x="207" y="375"/>
                </a:lnTo>
                <a:lnTo>
                  <a:pt x="210" y="375"/>
                </a:lnTo>
                <a:lnTo>
                  <a:pt x="212" y="373"/>
                </a:lnTo>
                <a:lnTo>
                  <a:pt x="212" y="373"/>
                </a:lnTo>
                <a:lnTo>
                  <a:pt x="210" y="372"/>
                </a:lnTo>
                <a:lnTo>
                  <a:pt x="210" y="370"/>
                </a:lnTo>
                <a:lnTo>
                  <a:pt x="210" y="370"/>
                </a:lnTo>
                <a:lnTo>
                  <a:pt x="207" y="370"/>
                </a:lnTo>
                <a:lnTo>
                  <a:pt x="207" y="370"/>
                </a:lnTo>
                <a:lnTo>
                  <a:pt x="207" y="375"/>
                </a:lnTo>
                <a:lnTo>
                  <a:pt x="207" y="375"/>
                </a:lnTo>
                <a:close/>
                <a:moveTo>
                  <a:pt x="491" y="378"/>
                </a:moveTo>
                <a:lnTo>
                  <a:pt x="491" y="378"/>
                </a:lnTo>
                <a:lnTo>
                  <a:pt x="497" y="379"/>
                </a:lnTo>
                <a:lnTo>
                  <a:pt x="502" y="381"/>
                </a:lnTo>
                <a:lnTo>
                  <a:pt x="508" y="381"/>
                </a:lnTo>
                <a:lnTo>
                  <a:pt x="511" y="381"/>
                </a:lnTo>
                <a:lnTo>
                  <a:pt x="512" y="379"/>
                </a:lnTo>
                <a:lnTo>
                  <a:pt x="512" y="379"/>
                </a:lnTo>
                <a:lnTo>
                  <a:pt x="511" y="372"/>
                </a:lnTo>
                <a:lnTo>
                  <a:pt x="511" y="372"/>
                </a:lnTo>
                <a:lnTo>
                  <a:pt x="505" y="372"/>
                </a:lnTo>
                <a:lnTo>
                  <a:pt x="497" y="370"/>
                </a:lnTo>
                <a:lnTo>
                  <a:pt x="494" y="370"/>
                </a:lnTo>
                <a:lnTo>
                  <a:pt x="492" y="372"/>
                </a:lnTo>
                <a:lnTo>
                  <a:pt x="491" y="373"/>
                </a:lnTo>
                <a:lnTo>
                  <a:pt x="491" y="378"/>
                </a:lnTo>
                <a:lnTo>
                  <a:pt x="491" y="378"/>
                </a:lnTo>
                <a:close/>
                <a:moveTo>
                  <a:pt x="261" y="372"/>
                </a:moveTo>
                <a:lnTo>
                  <a:pt x="261" y="372"/>
                </a:lnTo>
                <a:lnTo>
                  <a:pt x="264" y="387"/>
                </a:lnTo>
                <a:lnTo>
                  <a:pt x="264" y="387"/>
                </a:lnTo>
                <a:lnTo>
                  <a:pt x="268" y="384"/>
                </a:lnTo>
                <a:lnTo>
                  <a:pt x="271" y="381"/>
                </a:lnTo>
                <a:lnTo>
                  <a:pt x="276" y="373"/>
                </a:lnTo>
                <a:lnTo>
                  <a:pt x="276" y="373"/>
                </a:lnTo>
                <a:lnTo>
                  <a:pt x="268" y="372"/>
                </a:lnTo>
                <a:lnTo>
                  <a:pt x="261" y="372"/>
                </a:lnTo>
                <a:lnTo>
                  <a:pt x="261" y="372"/>
                </a:lnTo>
                <a:close/>
                <a:moveTo>
                  <a:pt x="404" y="381"/>
                </a:moveTo>
                <a:lnTo>
                  <a:pt x="404" y="381"/>
                </a:lnTo>
                <a:lnTo>
                  <a:pt x="406" y="378"/>
                </a:lnTo>
                <a:lnTo>
                  <a:pt x="406" y="375"/>
                </a:lnTo>
                <a:lnTo>
                  <a:pt x="404" y="372"/>
                </a:lnTo>
                <a:lnTo>
                  <a:pt x="401" y="370"/>
                </a:lnTo>
                <a:lnTo>
                  <a:pt x="401" y="370"/>
                </a:lnTo>
                <a:lnTo>
                  <a:pt x="402" y="376"/>
                </a:lnTo>
                <a:lnTo>
                  <a:pt x="404" y="381"/>
                </a:lnTo>
                <a:lnTo>
                  <a:pt x="404" y="381"/>
                </a:lnTo>
                <a:close/>
                <a:moveTo>
                  <a:pt x="567" y="375"/>
                </a:moveTo>
                <a:lnTo>
                  <a:pt x="567" y="375"/>
                </a:lnTo>
                <a:lnTo>
                  <a:pt x="569" y="375"/>
                </a:lnTo>
                <a:lnTo>
                  <a:pt x="570" y="375"/>
                </a:lnTo>
                <a:lnTo>
                  <a:pt x="570" y="375"/>
                </a:lnTo>
                <a:lnTo>
                  <a:pt x="570" y="373"/>
                </a:lnTo>
                <a:lnTo>
                  <a:pt x="570" y="373"/>
                </a:lnTo>
                <a:lnTo>
                  <a:pt x="572" y="370"/>
                </a:lnTo>
                <a:lnTo>
                  <a:pt x="572" y="370"/>
                </a:lnTo>
                <a:lnTo>
                  <a:pt x="569" y="370"/>
                </a:lnTo>
                <a:lnTo>
                  <a:pt x="569" y="372"/>
                </a:lnTo>
                <a:lnTo>
                  <a:pt x="567" y="375"/>
                </a:lnTo>
                <a:lnTo>
                  <a:pt x="567" y="375"/>
                </a:lnTo>
                <a:close/>
                <a:moveTo>
                  <a:pt x="47" y="411"/>
                </a:moveTo>
                <a:lnTo>
                  <a:pt x="47" y="411"/>
                </a:lnTo>
                <a:lnTo>
                  <a:pt x="44" y="401"/>
                </a:lnTo>
                <a:lnTo>
                  <a:pt x="43" y="390"/>
                </a:lnTo>
                <a:lnTo>
                  <a:pt x="37" y="372"/>
                </a:lnTo>
                <a:lnTo>
                  <a:pt x="37" y="372"/>
                </a:lnTo>
                <a:lnTo>
                  <a:pt x="37" y="382"/>
                </a:lnTo>
                <a:lnTo>
                  <a:pt x="40" y="393"/>
                </a:lnTo>
                <a:lnTo>
                  <a:pt x="47" y="411"/>
                </a:lnTo>
                <a:lnTo>
                  <a:pt x="47" y="411"/>
                </a:lnTo>
                <a:close/>
                <a:moveTo>
                  <a:pt x="64" y="419"/>
                </a:moveTo>
                <a:lnTo>
                  <a:pt x="64" y="419"/>
                </a:lnTo>
                <a:lnTo>
                  <a:pt x="67" y="408"/>
                </a:lnTo>
                <a:lnTo>
                  <a:pt x="67" y="398"/>
                </a:lnTo>
                <a:lnTo>
                  <a:pt x="67" y="385"/>
                </a:lnTo>
                <a:lnTo>
                  <a:pt x="69" y="375"/>
                </a:lnTo>
                <a:lnTo>
                  <a:pt x="69" y="375"/>
                </a:lnTo>
                <a:lnTo>
                  <a:pt x="67" y="372"/>
                </a:lnTo>
                <a:lnTo>
                  <a:pt x="67" y="372"/>
                </a:lnTo>
                <a:lnTo>
                  <a:pt x="65" y="372"/>
                </a:lnTo>
                <a:lnTo>
                  <a:pt x="65" y="372"/>
                </a:lnTo>
                <a:lnTo>
                  <a:pt x="62" y="384"/>
                </a:lnTo>
                <a:lnTo>
                  <a:pt x="61" y="396"/>
                </a:lnTo>
                <a:lnTo>
                  <a:pt x="61" y="408"/>
                </a:lnTo>
                <a:lnTo>
                  <a:pt x="62" y="414"/>
                </a:lnTo>
                <a:lnTo>
                  <a:pt x="64" y="419"/>
                </a:lnTo>
                <a:lnTo>
                  <a:pt x="64" y="419"/>
                </a:lnTo>
                <a:close/>
                <a:moveTo>
                  <a:pt x="247" y="396"/>
                </a:moveTo>
                <a:lnTo>
                  <a:pt x="247" y="396"/>
                </a:lnTo>
                <a:lnTo>
                  <a:pt x="253" y="395"/>
                </a:lnTo>
                <a:lnTo>
                  <a:pt x="253" y="395"/>
                </a:lnTo>
                <a:lnTo>
                  <a:pt x="245" y="372"/>
                </a:lnTo>
                <a:lnTo>
                  <a:pt x="245" y="372"/>
                </a:lnTo>
                <a:lnTo>
                  <a:pt x="244" y="372"/>
                </a:lnTo>
                <a:lnTo>
                  <a:pt x="244" y="372"/>
                </a:lnTo>
                <a:lnTo>
                  <a:pt x="244" y="378"/>
                </a:lnTo>
                <a:lnTo>
                  <a:pt x="244" y="384"/>
                </a:lnTo>
                <a:lnTo>
                  <a:pt x="247" y="396"/>
                </a:lnTo>
                <a:lnTo>
                  <a:pt x="247" y="396"/>
                </a:lnTo>
                <a:close/>
                <a:moveTo>
                  <a:pt x="279" y="378"/>
                </a:moveTo>
                <a:lnTo>
                  <a:pt x="279" y="378"/>
                </a:lnTo>
                <a:lnTo>
                  <a:pt x="280" y="379"/>
                </a:lnTo>
                <a:lnTo>
                  <a:pt x="282" y="384"/>
                </a:lnTo>
                <a:lnTo>
                  <a:pt x="282" y="387"/>
                </a:lnTo>
                <a:lnTo>
                  <a:pt x="284" y="388"/>
                </a:lnTo>
                <a:lnTo>
                  <a:pt x="284" y="388"/>
                </a:lnTo>
                <a:lnTo>
                  <a:pt x="288" y="381"/>
                </a:lnTo>
                <a:lnTo>
                  <a:pt x="290" y="376"/>
                </a:lnTo>
                <a:lnTo>
                  <a:pt x="290" y="372"/>
                </a:lnTo>
                <a:lnTo>
                  <a:pt x="290" y="372"/>
                </a:lnTo>
                <a:lnTo>
                  <a:pt x="285" y="372"/>
                </a:lnTo>
                <a:lnTo>
                  <a:pt x="284" y="372"/>
                </a:lnTo>
                <a:lnTo>
                  <a:pt x="280" y="375"/>
                </a:lnTo>
                <a:lnTo>
                  <a:pt x="279" y="378"/>
                </a:lnTo>
                <a:lnTo>
                  <a:pt x="279" y="378"/>
                </a:lnTo>
                <a:close/>
                <a:moveTo>
                  <a:pt x="575" y="375"/>
                </a:moveTo>
                <a:lnTo>
                  <a:pt x="575" y="375"/>
                </a:lnTo>
                <a:lnTo>
                  <a:pt x="576" y="375"/>
                </a:lnTo>
                <a:lnTo>
                  <a:pt x="578" y="373"/>
                </a:lnTo>
                <a:lnTo>
                  <a:pt x="576" y="372"/>
                </a:lnTo>
                <a:lnTo>
                  <a:pt x="575" y="372"/>
                </a:lnTo>
                <a:lnTo>
                  <a:pt x="575" y="372"/>
                </a:lnTo>
                <a:lnTo>
                  <a:pt x="575" y="375"/>
                </a:lnTo>
                <a:lnTo>
                  <a:pt x="575" y="375"/>
                </a:lnTo>
                <a:close/>
                <a:moveTo>
                  <a:pt x="226" y="375"/>
                </a:moveTo>
                <a:lnTo>
                  <a:pt x="226" y="375"/>
                </a:lnTo>
                <a:lnTo>
                  <a:pt x="226" y="381"/>
                </a:lnTo>
                <a:lnTo>
                  <a:pt x="227" y="387"/>
                </a:lnTo>
                <a:lnTo>
                  <a:pt x="227" y="387"/>
                </a:lnTo>
                <a:lnTo>
                  <a:pt x="230" y="385"/>
                </a:lnTo>
                <a:lnTo>
                  <a:pt x="232" y="382"/>
                </a:lnTo>
                <a:lnTo>
                  <a:pt x="233" y="379"/>
                </a:lnTo>
                <a:lnTo>
                  <a:pt x="236" y="376"/>
                </a:lnTo>
                <a:lnTo>
                  <a:pt x="236" y="376"/>
                </a:lnTo>
                <a:lnTo>
                  <a:pt x="235" y="373"/>
                </a:lnTo>
                <a:lnTo>
                  <a:pt x="232" y="373"/>
                </a:lnTo>
                <a:lnTo>
                  <a:pt x="226" y="375"/>
                </a:lnTo>
                <a:lnTo>
                  <a:pt x="226" y="375"/>
                </a:lnTo>
                <a:close/>
                <a:moveTo>
                  <a:pt x="316" y="373"/>
                </a:moveTo>
                <a:lnTo>
                  <a:pt x="316" y="373"/>
                </a:lnTo>
                <a:lnTo>
                  <a:pt x="317" y="375"/>
                </a:lnTo>
                <a:lnTo>
                  <a:pt x="319" y="375"/>
                </a:lnTo>
                <a:lnTo>
                  <a:pt x="322" y="375"/>
                </a:lnTo>
                <a:lnTo>
                  <a:pt x="322" y="375"/>
                </a:lnTo>
                <a:lnTo>
                  <a:pt x="322" y="373"/>
                </a:lnTo>
                <a:lnTo>
                  <a:pt x="320" y="372"/>
                </a:lnTo>
                <a:lnTo>
                  <a:pt x="316" y="373"/>
                </a:lnTo>
                <a:lnTo>
                  <a:pt x="316" y="373"/>
                </a:lnTo>
                <a:close/>
                <a:moveTo>
                  <a:pt x="332" y="378"/>
                </a:moveTo>
                <a:lnTo>
                  <a:pt x="332" y="378"/>
                </a:lnTo>
                <a:lnTo>
                  <a:pt x="332" y="375"/>
                </a:lnTo>
                <a:lnTo>
                  <a:pt x="331" y="373"/>
                </a:lnTo>
                <a:lnTo>
                  <a:pt x="331" y="373"/>
                </a:lnTo>
                <a:lnTo>
                  <a:pt x="329" y="373"/>
                </a:lnTo>
                <a:lnTo>
                  <a:pt x="328" y="372"/>
                </a:lnTo>
                <a:lnTo>
                  <a:pt x="328" y="372"/>
                </a:lnTo>
                <a:lnTo>
                  <a:pt x="328" y="376"/>
                </a:lnTo>
                <a:lnTo>
                  <a:pt x="329" y="378"/>
                </a:lnTo>
                <a:lnTo>
                  <a:pt x="332" y="378"/>
                </a:lnTo>
                <a:lnTo>
                  <a:pt x="332" y="378"/>
                </a:lnTo>
                <a:close/>
                <a:moveTo>
                  <a:pt x="352" y="373"/>
                </a:moveTo>
                <a:lnTo>
                  <a:pt x="352" y="373"/>
                </a:lnTo>
                <a:lnTo>
                  <a:pt x="354" y="378"/>
                </a:lnTo>
                <a:lnTo>
                  <a:pt x="355" y="382"/>
                </a:lnTo>
                <a:lnTo>
                  <a:pt x="355" y="382"/>
                </a:lnTo>
                <a:lnTo>
                  <a:pt x="361" y="382"/>
                </a:lnTo>
                <a:lnTo>
                  <a:pt x="366" y="382"/>
                </a:lnTo>
                <a:lnTo>
                  <a:pt x="367" y="381"/>
                </a:lnTo>
                <a:lnTo>
                  <a:pt x="367" y="381"/>
                </a:lnTo>
                <a:lnTo>
                  <a:pt x="366" y="375"/>
                </a:lnTo>
                <a:lnTo>
                  <a:pt x="363" y="373"/>
                </a:lnTo>
                <a:lnTo>
                  <a:pt x="357" y="372"/>
                </a:lnTo>
                <a:lnTo>
                  <a:pt x="352" y="373"/>
                </a:lnTo>
                <a:lnTo>
                  <a:pt x="352" y="373"/>
                </a:lnTo>
                <a:close/>
                <a:moveTo>
                  <a:pt x="372" y="375"/>
                </a:moveTo>
                <a:lnTo>
                  <a:pt x="372" y="375"/>
                </a:lnTo>
                <a:lnTo>
                  <a:pt x="372" y="372"/>
                </a:lnTo>
                <a:lnTo>
                  <a:pt x="372" y="372"/>
                </a:lnTo>
                <a:lnTo>
                  <a:pt x="370" y="372"/>
                </a:lnTo>
                <a:lnTo>
                  <a:pt x="369" y="372"/>
                </a:lnTo>
                <a:lnTo>
                  <a:pt x="369" y="373"/>
                </a:lnTo>
                <a:lnTo>
                  <a:pt x="369" y="373"/>
                </a:lnTo>
                <a:lnTo>
                  <a:pt x="370" y="375"/>
                </a:lnTo>
                <a:lnTo>
                  <a:pt x="372" y="375"/>
                </a:lnTo>
                <a:lnTo>
                  <a:pt x="372" y="375"/>
                </a:lnTo>
                <a:close/>
                <a:moveTo>
                  <a:pt x="389" y="373"/>
                </a:moveTo>
                <a:lnTo>
                  <a:pt x="389" y="373"/>
                </a:lnTo>
                <a:lnTo>
                  <a:pt x="392" y="382"/>
                </a:lnTo>
                <a:lnTo>
                  <a:pt x="392" y="382"/>
                </a:lnTo>
                <a:lnTo>
                  <a:pt x="393" y="382"/>
                </a:lnTo>
                <a:lnTo>
                  <a:pt x="395" y="382"/>
                </a:lnTo>
                <a:lnTo>
                  <a:pt x="395" y="382"/>
                </a:lnTo>
                <a:lnTo>
                  <a:pt x="393" y="372"/>
                </a:lnTo>
                <a:lnTo>
                  <a:pt x="393" y="372"/>
                </a:lnTo>
                <a:lnTo>
                  <a:pt x="390" y="372"/>
                </a:lnTo>
                <a:lnTo>
                  <a:pt x="389" y="373"/>
                </a:lnTo>
                <a:lnTo>
                  <a:pt x="389" y="373"/>
                </a:lnTo>
                <a:close/>
                <a:moveTo>
                  <a:pt x="628" y="375"/>
                </a:moveTo>
                <a:lnTo>
                  <a:pt x="628" y="375"/>
                </a:lnTo>
                <a:lnTo>
                  <a:pt x="630" y="375"/>
                </a:lnTo>
                <a:lnTo>
                  <a:pt x="630" y="376"/>
                </a:lnTo>
                <a:lnTo>
                  <a:pt x="630" y="378"/>
                </a:lnTo>
                <a:lnTo>
                  <a:pt x="631" y="378"/>
                </a:lnTo>
                <a:lnTo>
                  <a:pt x="631" y="378"/>
                </a:lnTo>
                <a:lnTo>
                  <a:pt x="631" y="375"/>
                </a:lnTo>
                <a:lnTo>
                  <a:pt x="633" y="373"/>
                </a:lnTo>
                <a:lnTo>
                  <a:pt x="631" y="372"/>
                </a:lnTo>
                <a:lnTo>
                  <a:pt x="631" y="372"/>
                </a:lnTo>
                <a:lnTo>
                  <a:pt x="631" y="373"/>
                </a:lnTo>
                <a:lnTo>
                  <a:pt x="630" y="373"/>
                </a:lnTo>
                <a:lnTo>
                  <a:pt x="628" y="373"/>
                </a:lnTo>
                <a:lnTo>
                  <a:pt x="628" y="375"/>
                </a:lnTo>
                <a:lnTo>
                  <a:pt x="628" y="375"/>
                </a:lnTo>
                <a:close/>
                <a:moveTo>
                  <a:pt x="343" y="381"/>
                </a:moveTo>
                <a:lnTo>
                  <a:pt x="343" y="381"/>
                </a:lnTo>
                <a:lnTo>
                  <a:pt x="343" y="378"/>
                </a:lnTo>
                <a:lnTo>
                  <a:pt x="343" y="376"/>
                </a:lnTo>
                <a:lnTo>
                  <a:pt x="340" y="373"/>
                </a:lnTo>
                <a:lnTo>
                  <a:pt x="340" y="373"/>
                </a:lnTo>
                <a:lnTo>
                  <a:pt x="341" y="378"/>
                </a:lnTo>
                <a:lnTo>
                  <a:pt x="341" y="379"/>
                </a:lnTo>
                <a:lnTo>
                  <a:pt x="343" y="381"/>
                </a:lnTo>
                <a:lnTo>
                  <a:pt x="343" y="381"/>
                </a:lnTo>
                <a:close/>
                <a:moveTo>
                  <a:pt x="430" y="379"/>
                </a:moveTo>
                <a:lnTo>
                  <a:pt x="430" y="379"/>
                </a:lnTo>
                <a:lnTo>
                  <a:pt x="433" y="378"/>
                </a:lnTo>
                <a:lnTo>
                  <a:pt x="434" y="378"/>
                </a:lnTo>
                <a:lnTo>
                  <a:pt x="436" y="376"/>
                </a:lnTo>
                <a:lnTo>
                  <a:pt x="436" y="376"/>
                </a:lnTo>
                <a:lnTo>
                  <a:pt x="433" y="375"/>
                </a:lnTo>
                <a:lnTo>
                  <a:pt x="430" y="373"/>
                </a:lnTo>
                <a:lnTo>
                  <a:pt x="430" y="373"/>
                </a:lnTo>
                <a:lnTo>
                  <a:pt x="428" y="376"/>
                </a:lnTo>
                <a:lnTo>
                  <a:pt x="430" y="379"/>
                </a:lnTo>
                <a:lnTo>
                  <a:pt x="430" y="379"/>
                </a:lnTo>
                <a:close/>
                <a:moveTo>
                  <a:pt x="558" y="378"/>
                </a:moveTo>
                <a:lnTo>
                  <a:pt x="558" y="378"/>
                </a:lnTo>
                <a:lnTo>
                  <a:pt x="558" y="376"/>
                </a:lnTo>
                <a:lnTo>
                  <a:pt x="558" y="376"/>
                </a:lnTo>
                <a:lnTo>
                  <a:pt x="559" y="376"/>
                </a:lnTo>
                <a:lnTo>
                  <a:pt x="559" y="375"/>
                </a:lnTo>
                <a:lnTo>
                  <a:pt x="559" y="375"/>
                </a:lnTo>
                <a:lnTo>
                  <a:pt x="558" y="373"/>
                </a:lnTo>
                <a:lnTo>
                  <a:pt x="556" y="373"/>
                </a:lnTo>
                <a:lnTo>
                  <a:pt x="556" y="373"/>
                </a:lnTo>
                <a:lnTo>
                  <a:pt x="556" y="376"/>
                </a:lnTo>
                <a:lnTo>
                  <a:pt x="558" y="378"/>
                </a:lnTo>
                <a:lnTo>
                  <a:pt x="558" y="378"/>
                </a:lnTo>
                <a:close/>
                <a:moveTo>
                  <a:pt x="299" y="387"/>
                </a:moveTo>
                <a:lnTo>
                  <a:pt x="299" y="387"/>
                </a:lnTo>
                <a:lnTo>
                  <a:pt x="300" y="379"/>
                </a:lnTo>
                <a:lnTo>
                  <a:pt x="299" y="376"/>
                </a:lnTo>
                <a:lnTo>
                  <a:pt x="297" y="375"/>
                </a:lnTo>
                <a:lnTo>
                  <a:pt x="297" y="375"/>
                </a:lnTo>
                <a:lnTo>
                  <a:pt x="297" y="378"/>
                </a:lnTo>
                <a:lnTo>
                  <a:pt x="297" y="381"/>
                </a:lnTo>
                <a:lnTo>
                  <a:pt x="299" y="387"/>
                </a:lnTo>
                <a:lnTo>
                  <a:pt x="299" y="387"/>
                </a:lnTo>
                <a:close/>
                <a:moveTo>
                  <a:pt x="642" y="401"/>
                </a:moveTo>
                <a:lnTo>
                  <a:pt x="642" y="401"/>
                </a:lnTo>
                <a:lnTo>
                  <a:pt x="643" y="387"/>
                </a:lnTo>
                <a:lnTo>
                  <a:pt x="645" y="379"/>
                </a:lnTo>
                <a:lnTo>
                  <a:pt x="642" y="375"/>
                </a:lnTo>
                <a:lnTo>
                  <a:pt x="642" y="375"/>
                </a:lnTo>
                <a:lnTo>
                  <a:pt x="640" y="381"/>
                </a:lnTo>
                <a:lnTo>
                  <a:pt x="639" y="387"/>
                </a:lnTo>
                <a:lnTo>
                  <a:pt x="639" y="395"/>
                </a:lnTo>
                <a:lnTo>
                  <a:pt x="642" y="401"/>
                </a:lnTo>
                <a:lnTo>
                  <a:pt x="642" y="401"/>
                </a:lnTo>
                <a:close/>
                <a:moveTo>
                  <a:pt x="378" y="382"/>
                </a:moveTo>
                <a:lnTo>
                  <a:pt x="378" y="382"/>
                </a:lnTo>
                <a:lnTo>
                  <a:pt x="381" y="382"/>
                </a:lnTo>
                <a:lnTo>
                  <a:pt x="381" y="382"/>
                </a:lnTo>
                <a:lnTo>
                  <a:pt x="380" y="378"/>
                </a:lnTo>
                <a:lnTo>
                  <a:pt x="377" y="375"/>
                </a:lnTo>
                <a:lnTo>
                  <a:pt x="377" y="375"/>
                </a:lnTo>
                <a:lnTo>
                  <a:pt x="377" y="376"/>
                </a:lnTo>
                <a:lnTo>
                  <a:pt x="377" y="378"/>
                </a:lnTo>
                <a:lnTo>
                  <a:pt x="378" y="379"/>
                </a:lnTo>
                <a:lnTo>
                  <a:pt x="378" y="382"/>
                </a:lnTo>
                <a:lnTo>
                  <a:pt x="378" y="382"/>
                </a:lnTo>
                <a:close/>
                <a:moveTo>
                  <a:pt x="590" y="376"/>
                </a:moveTo>
                <a:lnTo>
                  <a:pt x="590" y="376"/>
                </a:lnTo>
                <a:lnTo>
                  <a:pt x="592" y="379"/>
                </a:lnTo>
                <a:lnTo>
                  <a:pt x="592" y="379"/>
                </a:lnTo>
                <a:lnTo>
                  <a:pt x="593" y="379"/>
                </a:lnTo>
                <a:lnTo>
                  <a:pt x="595" y="378"/>
                </a:lnTo>
                <a:lnTo>
                  <a:pt x="595" y="376"/>
                </a:lnTo>
                <a:lnTo>
                  <a:pt x="592" y="375"/>
                </a:lnTo>
                <a:lnTo>
                  <a:pt x="592" y="375"/>
                </a:lnTo>
                <a:lnTo>
                  <a:pt x="592" y="376"/>
                </a:lnTo>
                <a:lnTo>
                  <a:pt x="590" y="376"/>
                </a:lnTo>
                <a:lnTo>
                  <a:pt x="590" y="376"/>
                </a:lnTo>
                <a:close/>
                <a:moveTo>
                  <a:pt x="691" y="384"/>
                </a:moveTo>
                <a:lnTo>
                  <a:pt x="691" y="384"/>
                </a:lnTo>
                <a:lnTo>
                  <a:pt x="694" y="382"/>
                </a:lnTo>
                <a:lnTo>
                  <a:pt x="697" y="382"/>
                </a:lnTo>
                <a:lnTo>
                  <a:pt x="697" y="382"/>
                </a:lnTo>
                <a:lnTo>
                  <a:pt x="694" y="378"/>
                </a:lnTo>
                <a:lnTo>
                  <a:pt x="692" y="375"/>
                </a:lnTo>
                <a:lnTo>
                  <a:pt x="689" y="376"/>
                </a:lnTo>
                <a:lnTo>
                  <a:pt x="689" y="376"/>
                </a:lnTo>
                <a:lnTo>
                  <a:pt x="692" y="376"/>
                </a:lnTo>
                <a:lnTo>
                  <a:pt x="692" y="378"/>
                </a:lnTo>
                <a:lnTo>
                  <a:pt x="691" y="379"/>
                </a:lnTo>
                <a:lnTo>
                  <a:pt x="691" y="384"/>
                </a:lnTo>
                <a:lnTo>
                  <a:pt x="691" y="384"/>
                </a:lnTo>
                <a:close/>
                <a:moveTo>
                  <a:pt x="540" y="379"/>
                </a:moveTo>
                <a:lnTo>
                  <a:pt x="540" y="379"/>
                </a:lnTo>
                <a:lnTo>
                  <a:pt x="535" y="378"/>
                </a:lnTo>
                <a:lnTo>
                  <a:pt x="534" y="378"/>
                </a:lnTo>
                <a:lnTo>
                  <a:pt x="532" y="378"/>
                </a:lnTo>
                <a:lnTo>
                  <a:pt x="532" y="378"/>
                </a:lnTo>
                <a:lnTo>
                  <a:pt x="532" y="379"/>
                </a:lnTo>
                <a:lnTo>
                  <a:pt x="535" y="381"/>
                </a:lnTo>
                <a:lnTo>
                  <a:pt x="538" y="382"/>
                </a:lnTo>
                <a:lnTo>
                  <a:pt x="540" y="379"/>
                </a:lnTo>
                <a:lnTo>
                  <a:pt x="540" y="379"/>
                </a:lnTo>
                <a:close/>
                <a:moveTo>
                  <a:pt x="599" y="393"/>
                </a:moveTo>
                <a:lnTo>
                  <a:pt x="599" y="393"/>
                </a:lnTo>
                <a:lnTo>
                  <a:pt x="601" y="390"/>
                </a:lnTo>
                <a:lnTo>
                  <a:pt x="601" y="384"/>
                </a:lnTo>
                <a:lnTo>
                  <a:pt x="601" y="378"/>
                </a:lnTo>
                <a:lnTo>
                  <a:pt x="601" y="378"/>
                </a:lnTo>
                <a:lnTo>
                  <a:pt x="599" y="384"/>
                </a:lnTo>
                <a:lnTo>
                  <a:pt x="599" y="393"/>
                </a:lnTo>
                <a:lnTo>
                  <a:pt x="599" y="393"/>
                </a:lnTo>
                <a:close/>
                <a:moveTo>
                  <a:pt x="625" y="404"/>
                </a:moveTo>
                <a:lnTo>
                  <a:pt x="625" y="404"/>
                </a:lnTo>
                <a:lnTo>
                  <a:pt x="628" y="398"/>
                </a:lnTo>
                <a:lnTo>
                  <a:pt x="630" y="390"/>
                </a:lnTo>
                <a:lnTo>
                  <a:pt x="628" y="384"/>
                </a:lnTo>
                <a:lnTo>
                  <a:pt x="625" y="378"/>
                </a:lnTo>
                <a:lnTo>
                  <a:pt x="625" y="378"/>
                </a:lnTo>
                <a:lnTo>
                  <a:pt x="624" y="390"/>
                </a:lnTo>
                <a:lnTo>
                  <a:pt x="625" y="404"/>
                </a:lnTo>
                <a:lnTo>
                  <a:pt x="625" y="404"/>
                </a:lnTo>
                <a:close/>
                <a:moveTo>
                  <a:pt x="209" y="379"/>
                </a:moveTo>
                <a:lnTo>
                  <a:pt x="209" y="379"/>
                </a:lnTo>
                <a:lnTo>
                  <a:pt x="209" y="393"/>
                </a:lnTo>
                <a:lnTo>
                  <a:pt x="210" y="405"/>
                </a:lnTo>
                <a:lnTo>
                  <a:pt x="210" y="405"/>
                </a:lnTo>
                <a:lnTo>
                  <a:pt x="213" y="405"/>
                </a:lnTo>
                <a:lnTo>
                  <a:pt x="216" y="404"/>
                </a:lnTo>
                <a:lnTo>
                  <a:pt x="216" y="402"/>
                </a:lnTo>
                <a:lnTo>
                  <a:pt x="216" y="399"/>
                </a:lnTo>
                <a:lnTo>
                  <a:pt x="216" y="393"/>
                </a:lnTo>
                <a:lnTo>
                  <a:pt x="216" y="390"/>
                </a:lnTo>
                <a:lnTo>
                  <a:pt x="216" y="387"/>
                </a:lnTo>
                <a:lnTo>
                  <a:pt x="216" y="387"/>
                </a:lnTo>
                <a:lnTo>
                  <a:pt x="216" y="387"/>
                </a:lnTo>
                <a:lnTo>
                  <a:pt x="216" y="387"/>
                </a:lnTo>
                <a:lnTo>
                  <a:pt x="215" y="388"/>
                </a:lnTo>
                <a:lnTo>
                  <a:pt x="215" y="388"/>
                </a:lnTo>
                <a:lnTo>
                  <a:pt x="215" y="388"/>
                </a:lnTo>
                <a:lnTo>
                  <a:pt x="213" y="382"/>
                </a:lnTo>
                <a:lnTo>
                  <a:pt x="212" y="378"/>
                </a:lnTo>
                <a:lnTo>
                  <a:pt x="212" y="378"/>
                </a:lnTo>
                <a:lnTo>
                  <a:pt x="210" y="379"/>
                </a:lnTo>
                <a:lnTo>
                  <a:pt x="209" y="379"/>
                </a:lnTo>
                <a:lnTo>
                  <a:pt x="209" y="379"/>
                </a:lnTo>
                <a:close/>
                <a:moveTo>
                  <a:pt x="75" y="385"/>
                </a:moveTo>
                <a:lnTo>
                  <a:pt x="75" y="385"/>
                </a:lnTo>
                <a:lnTo>
                  <a:pt x="76" y="384"/>
                </a:lnTo>
                <a:lnTo>
                  <a:pt x="76" y="382"/>
                </a:lnTo>
                <a:lnTo>
                  <a:pt x="75" y="379"/>
                </a:lnTo>
                <a:lnTo>
                  <a:pt x="75" y="379"/>
                </a:lnTo>
                <a:lnTo>
                  <a:pt x="73" y="382"/>
                </a:lnTo>
                <a:lnTo>
                  <a:pt x="75" y="385"/>
                </a:lnTo>
                <a:lnTo>
                  <a:pt x="75" y="385"/>
                </a:lnTo>
                <a:close/>
                <a:moveTo>
                  <a:pt x="322" y="385"/>
                </a:moveTo>
                <a:lnTo>
                  <a:pt x="322" y="385"/>
                </a:lnTo>
                <a:lnTo>
                  <a:pt x="323" y="384"/>
                </a:lnTo>
                <a:lnTo>
                  <a:pt x="323" y="381"/>
                </a:lnTo>
                <a:lnTo>
                  <a:pt x="323" y="381"/>
                </a:lnTo>
                <a:lnTo>
                  <a:pt x="322" y="379"/>
                </a:lnTo>
                <a:lnTo>
                  <a:pt x="319" y="379"/>
                </a:lnTo>
                <a:lnTo>
                  <a:pt x="319" y="379"/>
                </a:lnTo>
                <a:lnTo>
                  <a:pt x="320" y="384"/>
                </a:lnTo>
                <a:lnTo>
                  <a:pt x="322" y="385"/>
                </a:lnTo>
                <a:lnTo>
                  <a:pt x="322" y="385"/>
                </a:lnTo>
                <a:close/>
                <a:moveTo>
                  <a:pt x="442" y="381"/>
                </a:moveTo>
                <a:lnTo>
                  <a:pt x="442" y="381"/>
                </a:lnTo>
                <a:lnTo>
                  <a:pt x="442" y="384"/>
                </a:lnTo>
                <a:lnTo>
                  <a:pt x="442" y="384"/>
                </a:lnTo>
                <a:lnTo>
                  <a:pt x="451" y="384"/>
                </a:lnTo>
                <a:lnTo>
                  <a:pt x="451" y="384"/>
                </a:lnTo>
                <a:lnTo>
                  <a:pt x="450" y="382"/>
                </a:lnTo>
                <a:lnTo>
                  <a:pt x="448" y="381"/>
                </a:lnTo>
                <a:lnTo>
                  <a:pt x="442" y="381"/>
                </a:lnTo>
                <a:lnTo>
                  <a:pt x="442" y="381"/>
                </a:lnTo>
                <a:close/>
                <a:moveTo>
                  <a:pt x="476" y="385"/>
                </a:moveTo>
                <a:lnTo>
                  <a:pt x="476" y="385"/>
                </a:lnTo>
                <a:lnTo>
                  <a:pt x="479" y="387"/>
                </a:lnTo>
                <a:lnTo>
                  <a:pt x="485" y="387"/>
                </a:lnTo>
                <a:lnTo>
                  <a:pt x="485" y="387"/>
                </a:lnTo>
                <a:lnTo>
                  <a:pt x="485" y="382"/>
                </a:lnTo>
                <a:lnTo>
                  <a:pt x="483" y="379"/>
                </a:lnTo>
                <a:lnTo>
                  <a:pt x="483" y="379"/>
                </a:lnTo>
                <a:lnTo>
                  <a:pt x="480" y="379"/>
                </a:lnTo>
                <a:lnTo>
                  <a:pt x="477" y="381"/>
                </a:lnTo>
                <a:lnTo>
                  <a:pt x="476" y="382"/>
                </a:lnTo>
                <a:lnTo>
                  <a:pt x="476" y="385"/>
                </a:lnTo>
                <a:lnTo>
                  <a:pt x="476" y="385"/>
                </a:lnTo>
                <a:close/>
                <a:moveTo>
                  <a:pt x="267" y="393"/>
                </a:moveTo>
                <a:lnTo>
                  <a:pt x="267" y="393"/>
                </a:lnTo>
                <a:lnTo>
                  <a:pt x="279" y="390"/>
                </a:lnTo>
                <a:lnTo>
                  <a:pt x="279" y="390"/>
                </a:lnTo>
                <a:lnTo>
                  <a:pt x="277" y="388"/>
                </a:lnTo>
                <a:lnTo>
                  <a:pt x="277" y="385"/>
                </a:lnTo>
                <a:lnTo>
                  <a:pt x="277" y="382"/>
                </a:lnTo>
                <a:lnTo>
                  <a:pt x="276" y="381"/>
                </a:lnTo>
                <a:lnTo>
                  <a:pt x="276" y="381"/>
                </a:lnTo>
                <a:lnTo>
                  <a:pt x="271" y="387"/>
                </a:lnTo>
                <a:lnTo>
                  <a:pt x="270" y="388"/>
                </a:lnTo>
                <a:lnTo>
                  <a:pt x="267" y="393"/>
                </a:lnTo>
                <a:lnTo>
                  <a:pt x="267" y="393"/>
                </a:lnTo>
                <a:close/>
                <a:moveTo>
                  <a:pt x="309" y="385"/>
                </a:moveTo>
                <a:lnTo>
                  <a:pt x="309" y="385"/>
                </a:lnTo>
                <a:lnTo>
                  <a:pt x="311" y="385"/>
                </a:lnTo>
                <a:lnTo>
                  <a:pt x="311" y="384"/>
                </a:lnTo>
                <a:lnTo>
                  <a:pt x="309" y="381"/>
                </a:lnTo>
                <a:lnTo>
                  <a:pt x="309" y="381"/>
                </a:lnTo>
                <a:lnTo>
                  <a:pt x="308" y="382"/>
                </a:lnTo>
                <a:lnTo>
                  <a:pt x="309" y="385"/>
                </a:lnTo>
                <a:lnTo>
                  <a:pt x="309" y="385"/>
                </a:lnTo>
                <a:close/>
                <a:moveTo>
                  <a:pt x="331" y="384"/>
                </a:moveTo>
                <a:lnTo>
                  <a:pt x="331" y="384"/>
                </a:lnTo>
                <a:lnTo>
                  <a:pt x="332" y="384"/>
                </a:lnTo>
                <a:lnTo>
                  <a:pt x="332" y="382"/>
                </a:lnTo>
                <a:lnTo>
                  <a:pt x="331" y="381"/>
                </a:lnTo>
                <a:lnTo>
                  <a:pt x="329" y="382"/>
                </a:lnTo>
                <a:lnTo>
                  <a:pt x="329" y="382"/>
                </a:lnTo>
                <a:lnTo>
                  <a:pt x="331" y="382"/>
                </a:lnTo>
                <a:lnTo>
                  <a:pt x="331" y="384"/>
                </a:lnTo>
                <a:lnTo>
                  <a:pt x="331" y="384"/>
                </a:lnTo>
                <a:close/>
                <a:moveTo>
                  <a:pt x="431" y="382"/>
                </a:moveTo>
                <a:lnTo>
                  <a:pt x="431" y="382"/>
                </a:lnTo>
                <a:lnTo>
                  <a:pt x="433" y="384"/>
                </a:lnTo>
                <a:lnTo>
                  <a:pt x="438" y="384"/>
                </a:lnTo>
                <a:lnTo>
                  <a:pt x="438" y="384"/>
                </a:lnTo>
                <a:lnTo>
                  <a:pt x="436" y="381"/>
                </a:lnTo>
                <a:lnTo>
                  <a:pt x="434" y="381"/>
                </a:lnTo>
                <a:lnTo>
                  <a:pt x="431" y="382"/>
                </a:lnTo>
                <a:lnTo>
                  <a:pt x="431" y="382"/>
                </a:lnTo>
                <a:close/>
                <a:moveTo>
                  <a:pt x="201" y="382"/>
                </a:moveTo>
                <a:lnTo>
                  <a:pt x="201" y="382"/>
                </a:lnTo>
                <a:lnTo>
                  <a:pt x="195" y="385"/>
                </a:lnTo>
                <a:lnTo>
                  <a:pt x="195" y="385"/>
                </a:lnTo>
                <a:lnTo>
                  <a:pt x="197" y="399"/>
                </a:lnTo>
                <a:lnTo>
                  <a:pt x="198" y="402"/>
                </a:lnTo>
                <a:lnTo>
                  <a:pt x="200" y="404"/>
                </a:lnTo>
                <a:lnTo>
                  <a:pt x="203" y="405"/>
                </a:lnTo>
                <a:lnTo>
                  <a:pt x="206" y="405"/>
                </a:lnTo>
                <a:lnTo>
                  <a:pt x="206" y="405"/>
                </a:lnTo>
                <a:lnTo>
                  <a:pt x="204" y="399"/>
                </a:lnTo>
                <a:lnTo>
                  <a:pt x="204" y="391"/>
                </a:lnTo>
                <a:lnTo>
                  <a:pt x="204" y="387"/>
                </a:lnTo>
                <a:lnTo>
                  <a:pt x="203" y="384"/>
                </a:lnTo>
                <a:lnTo>
                  <a:pt x="201" y="382"/>
                </a:lnTo>
                <a:lnTo>
                  <a:pt x="201" y="382"/>
                </a:lnTo>
                <a:close/>
                <a:moveTo>
                  <a:pt x="288" y="388"/>
                </a:moveTo>
                <a:lnTo>
                  <a:pt x="288" y="388"/>
                </a:lnTo>
                <a:lnTo>
                  <a:pt x="294" y="388"/>
                </a:lnTo>
                <a:lnTo>
                  <a:pt x="294" y="388"/>
                </a:lnTo>
                <a:lnTo>
                  <a:pt x="294" y="384"/>
                </a:lnTo>
                <a:lnTo>
                  <a:pt x="293" y="384"/>
                </a:lnTo>
                <a:lnTo>
                  <a:pt x="291" y="382"/>
                </a:lnTo>
                <a:lnTo>
                  <a:pt x="291" y="382"/>
                </a:lnTo>
                <a:lnTo>
                  <a:pt x="290" y="385"/>
                </a:lnTo>
                <a:lnTo>
                  <a:pt x="288" y="388"/>
                </a:lnTo>
                <a:lnTo>
                  <a:pt x="288" y="388"/>
                </a:lnTo>
                <a:close/>
                <a:moveTo>
                  <a:pt x="620" y="387"/>
                </a:moveTo>
                <a:lnTo>
                  <a:pt x="620" y="387"/>
                </a:lnTo>
                <a:lnTo>
                  <a:pt x="620" y="384"/>
                </a:lnTo>
                <a:lnTo>
                  <a:pt x="620" y="382"/>
                </a:lnTo>
                <a:lnTo>
                  <a:pt x="620" y="382"/>
                </a:lnTo>
                <a:lnTo>
                  <a:pt x="620" y="382"/>
                </a:lnTo>
                <a:lnTo>
                  <a:pt x="619" y="385"/>
                </a:lnTo>
                <a:lnTo>
                  <a:pt x="620" y="387"/>
                </a:lnTo>
                <a:lnTo>
                  <a:pt x="620" y="387"/>
                </a:lnTo>
                <a:close/>
                <a:moveTo>
                  <a:pt x="796" y="384"/>
                </a:moveTo>
                <a:lnTo>
                  <a:pt x="796" y="384"/>
                </a:lnTo>
                <a:lnTo>
                  <a:pt x="797" y="413"/>
                </a:lnTo>
                <a:lnTo>
                  <a:pt x="799" y="443"/>
                </a:lnTo>
                <a:lnTo>
                  <a:pt x="799" y="443"/>
                </a:lnTo>
                <a:lnTo>
                  <a:pt x="799" y="445"/>
                </a:lnTo>
                <a:lnTo>
                  <a:pt x="800" y="445"/>
                </a:lnTo>
                <a:lnTo>
                  <a:pt x="800" y="446"/>
                </a:lnTo>
                <a:lnTo>
                  <a:pt x="803" y="446"/>
                </a:lnTo>
                <a:lnTo>
                  <a:pt x="803" y="446"/>
                </a:lnTo>
                <a:lnTo>
                  <a:pt x="803" y="430"/>
                </a:lnTo>
                <a:lnTo>
                  <a:pt x="803" y="414"/>
                </a:lnTo>
                <a:lnTo>
                  <a:pt x="799" y="382"/>
                </a:lnTo>
                <a:lnTo>
                  <a:pt x="799" y="382"/>
                </a:lnTo>
                <a:lnTo>
                  <a:pt x="797" y="382"/>
                </a:lnTo>
                <a:lnTo>
                  <a:pt x="797" y="382"/>
                </a:lnTo>
                <a:lnTo>
                  <a:pt x="796" y="384"/>
                </a:lnTo>
                <a:lnTo>
                  <a:pt x="796" y="384"/>
                </a:lnTo>
                <a:close/>
                <a:moveTo>
                  <a:pt x="233" y="401"/>
                </a:moveTo>
                <a:lnTo>
                  <a:pt x="233" y="401"/>
                </a:lnTo>
                <a:lnTo>
                  <a:pt x="235" y="396"/>
                </a:lnTo>
                <a:lnTo>
                  <a:pt x="236" y="391"/>
                </a:lnTo>
                <a:lnTo>
                  <a:pt x="236" y="384"/>
                </a:lnTo>
                <a:lnTo>
                  <a:pt x="236" y="384"/>
                </a:lnTo>
                <a:lnTo>
                  <a:pt x="235" y="388"/>
                </a:lnTo>
                <a:lnTo>
                  <a:pt x="230" y="393"/>
                </a:lnTo>
                <a:lnTo>
                  <a:pt x="230" y="395"/>
                </a:lnTo>
                <a:lnTo>
                  <a:pt x="229" y="398"/>
                </a:lnTo>
                <a:lnTo>
                  <a:pt x="230" y="399"/>
                </a:lnTo>
                <a:lnTo>
                  <a:pt x="233" y="401"/>
                </a:lnTo>
                <a:lnTo>
                  <a:pt x="233" y="401"/>
                </a:lnTo>
                <a:close/>
                <a:moveTo>
                  <a:pt x="491" y="387"/>
                </a:moveTo>
                <a:lnTo>
                  <a:pt x="491" y="387"/>
                </a:lnTo>
                <a:lnTo>
                  <a:pt x="495" y="387"/>
                </a:lnTo>
                <a:lnTo>
                  <a:pt x="497" y="385"/>
                </a:lnTo>
                <a:lnTo>
                  <a:pt x="497" y="385"/>
                </a:lnTo>
                <a:lnTo>
                  <a:pt x="491" y="384"/>
                </a:lnTo>
                <a:lnTo>
                  <a:pt x="491" y="384"/>
                </a:lnTo>
                <a:lnTo>
                  <a:pt x="491" y="387"/>
                </a:lnTo>
                <a:lnTo>
                  <a:pt x="491" y="387"/>
                </a:lnTo>
                <a:close/>
                <a:moveTo>
                  <a:pt x="559" y="393"/>
                </a:moveTo>
                <a:lnTo>
                  <a:pt x="559" y="393"/>
                </a:lnTo>
                <a:lnTo>
                  <a:pt x="564" y="395"/>
                </a:lnTo>
                <a:lnTo>
                  <a:pt x="570" y="395"/>
                </a:lnTo>
                <a:lnTo>
                  <a:pt x="570" y="395"/>
                </a:lnTo>
                <a:lnTo>
                  <a:pt x="570" y="387"/>
                </a:lnTo>
                <a:lnTo>
                  <a:pt x="570" y="387"/>
                </a:lnTo>
                <a:lnTo>
                  <a:pt x="564" y="385"/>
                </a:lnTo>
                <a:lnTo>
                  <a:pt x="559" y="384"/>
                </a:lnTo>
                <a:lnTo>
                  <a:pt x="559" y="384"/>
                </a:lnTo>
                <a:lnTo>
                  <a:pt x="558" y="385"/>
                </a:lnTo>
                <a:lnTo>
                  <a:pt x="559" y="388"/>
                </a:lnTo>
                <a:lnTo>
                  <a:pt x="559" y="393"/>
                </a:lnTo>
                <a:lnTo>
                  <a:pt x="559" y="393"/>
                </a:lnTo>
                <a:close/>
                <a:moveTo>
                  <a:pt x="544" y="385"/>
                </a:moveTo>
                <a:lnTo>
                  <a:pt x="544" y="385"/>
                </a:lnTo>
                <a:lnTo>
                  <a:pt x="544" y="388"/>
                </a:lnTo>
                <a:lnTo>
                  <a:pt x="544" y="390"/>
                </a:lnTo>
                <a:lnTo>
                  <a:pt x="546" y="390"/>
                </a:lnTo>
                <a:lnTo>
                  <a:pt x="546" y="390"/>
                </a:lnTo>
                <a:lnTo>
                  <a:pt x="547" y="388"/>
                </a:lnTo>
                <a:lnTo>
                  <a:pt x="549" y="387"/>
                </a:lnTo>
                <a:lnTo>
                  <a:pt x="549" y="385"/>
                </a:lnTo>
                <a:lnTo>
                  <a:pt x="549" y="385"/>
                </a:lnTo>
                <a:lnTo>
                  <a:pt x="546" y="385"/>
                </a:lnTo>
                <a:lnTo>
                  <a:pt x="544" y="385"/>
                </a:lnTo>
                <a:lnTo>
                  <a:pt x="544" y="385"/>
                </a:lnTo>
                <a:close/>
                <a:moveTo>
                  <a:pt x="364" y="401"/>
                </a:moveTo>
                <a:lnTo>
                  <a:pt x="364" y="401"/>
                </a:lnTo>
                <a:lnTo>
                  <a:pt x="370" y="401"/>
                </a:lnTo>
                <a:lnTo>
                  <a:pt x="375" y="401"/>
                </a:lnTo>
                <a:lnTo>
                  <a:pt x="375" y="401"/>
                </a:lnTo>
                <a:lnTo>
                  <a:pt x="375" y="393"/>
                </a:lnTo>
                <a:lnTo>
                  <a:pt x="373" y="388"/>
                </a:lnTo>
                <a:lnTo>
                  <a:pt x="372" y="387"/>
                </a:lnTo>
                <a:lnTo>
                  <a:pt x="372" y="387"/>
                </a:lnTo>
                <a:lnTo>
                  <a:pt x="367" y="393"/>
                </a:lnTo>
                <a:lnTo>
                  <a:pt x="364" y="401"/>
                </a:lnTo>
                <a:lnTo>
                  <a:pt x="364" y="401"/>
                </a:lnTo>
                <a:close/>
                <a:moveTo>
                  <a:pt x="387" y="398"/>
                </a:moveTo>
                <a:lnTo>
                  <a:pt x="387" y="398"/>
                </a:lnTo>
                <a:lnTo>
                  <a:pt x="386" y="393"/>
                </a:lnTo>
                <a:lnTo>
                  <a:pt x="384" y="388"/>
                </a:lnTo>
                <a:lnTo>
                  <a:pt x="384" y="388"/>
                </a:lnTo>
                <a:lnTo>
                  <a:pt x="383" y="387"/>
                </a:lnTo>
                <a:lnTo>
                  <a:pt x="381" y="387"/>
                </a:lnTo>
                <a:lnTo>
                  <a:pt x="380" y="387"/>
                </a:lnTo>
                <a:lnTo>
                  <a:pt x="380" y="387"/>
                </a:lnTo>
                <a:lnTo>
                  <a:pt x="381" y="390"/>
                </a:lnTo>
                <a:lnTo>
                  <a:pt x="384" y="393"/>
                </a:lnTo>
                <a:lnTo>
                  <a:pt x="386" y="396"/>
                </a:lnTo>
                <a:lnTo>
                  <a:pt x="387" y="398"/>
                </a:lnTo>
                <a:lnTo>
                  <a:pt x="387" y="398"/>
                </a:lnTo>
                <a:close/>
                <a:moveTo>
                  <a:pt x="396" y="391"/>
                </a:moveTo>
                <a:lnTo>
                  <a:pt x="396" y="391"/>
                </a:lnTo>
                <a:lnTo>
                  <a:pt x="396" y="388"/>
                </a:lnTo>
                <a:lnTo>
                  <a:pt x="398" y="388"/>
                </a:lnTo>
                <a:lnTo>
                  <a:pt x="398" y="387"/>
                </a:lnTo>
                <a:lnTo>
                  <a:pt x="398" y="387"/>
                </a:lnTo>
                <a:lnTo>
                  <a:pt x="393" y="387"/>
                </a:lnTo>
                <a:lnTo>
                  <a:pt x="393" y="387"/>
                </a:lnTo>
                <a:lnTo>
                  <a:pt x="395" y="390"/>
                </a:lnTo>
                <a:lnTo>
                  <a:pt x="396" y="391"/>
                </a:lnTo>
                <a:lnTo>
                  <a:pt x="396" y="391"/>
                </a:lnTo>
                <a:close/>
                <a:moveTo>
                  <a:pt x="410" y="396"/>
                </a:moveTo>
                <a:lnTo>
                  <a:pt x="410" y="396"/>
                </a:lnTo>
                <a:lnTo>
                  <a:pt x="410" y="390"/>
                </a:lnTo>
                <a:lnTo>
                  <a:pt x="409" y="388"/>
                </a:lnTo>
                <a:lnTo>
                  <a:pt x="406" y="387"/>
                </a:lnTo>
                <a:lnTo>
                  <a:pt x="406" y="387"/>
                </a:lnTo>
                <a:lnTo>
                  <a:pt x="407" y="391"/>
                </a:lnTo>
                <a:lnTo>
                  <a:pt x="410" y="396"/>
                </a:lnTo>
                <a:lnTo>
                  <a:pt x="410" y="396"/>
                </a:lnTo>
                <a:close/>
                <a:moveTo>
                  <a:pt x="358" y="391"/>
                </a:moveTo>
                <a:lnTo>
                  <a:pt x="358" y="391"/>
                </a:lnTo>
                <a:lnTo>
                  <a:pt x="360" y="390"/>
                </a:lnTo>
                <a:lnTo>
                  <a:pt x="360" y="387"/>
                </a:lnTo>
                <a:lnTo>
                  <a:pt x="360" y="387"/>
                </a:lnTo>
                <a:lnTo>
                  <a:pt x="357" y="387"/>
                </a:lnTo>
                <a:lnTo>
                  <a:pt x="357" y="387"/>
                </a:lnTo>
                <a:lnTo>
                  <a:pt x="357" y="390"/>
                </a:lnTo>
                <a:lnTo>
                  <a:pt x="358" y="391"/>
                </a:lnTo>
                <a:lnTo>
                  <a:pt x="358" y="391"/>
                </a:lnTo>
                <a:close/>
                <a:moveTo>
                  <a:pt x="439" y="393"/>
                </a:moveTo>
                <a:lnTo>
                  <a:pt x="439" y="393"/>
                </a:lnTo>
                <a:lnTo>
                  <a:pt x="438" y="388"/>
                </a:lnTo>
                <a:lnTo>
                  <a:pt x="438" y="388"/>
                </a:lnTo>
                <a:lnTo>
                  <a:pt x="434" y="387"/>
                </a:lnTo>
                <a:lnTo>
                  <a:pt x="434" y="387"/>
                </a:lnTo>
                <a:lnTo>
                  <a:pt x="436" y="391"/>
                </a:lnTo>
                <a:lnTo>
                  <a:pt x="438" y="393"/>
                </a:lnTo>
                <a:lnTo>
                  <a:pt x="439" y="393"/>
                </a:lnTo>
                <a:lnTo>
                  <a:pt x="439" y="393"/>
                </a:lnTo>
                <a:close/>
                <a:moveTo>
                  <a:pt x="698" y="396"/>
                </a:moveTo>
                <a:lnTo>
                  <a:pt x="698" y="396"/>
                </a:lnTo>
                <a:lnTo>
                  <a:pt x="697" y="393"/>
                </a:lnTo>
                <a:lnTo>
                  <a:pt x="698" y="388"/>
                </a:lnTo>
                <a:lnTo>
                  <a:pt x="698" y="388"/>
                </a:lnTo>
                <a:lnTo>
                  <a:pt x="697" y="387"/>
                </a:lnTo>
                <a:lnTo>
                  <a:pt x="695" y="387"/>
                </a:lnTo>
                <a:lnTo>
                  <a:pt x="695" y="387"/>
                </a:lnTo>
                <a:lnTo>
                  <a:pt x="694" y="390"/>
                </a:lnTo>
                <a:lnTo>
                  <a:pt x="695" y="393"/>
                </a:lnTo>
                <a:lnTo>
                  <a:pt x="697" y="396"/>
                </a:lnTo>
                <a:lnTo>
                  <a:pt x="698" y="396"/>
                </a:lnTo>
                <a:lnTo>
                  <a:pt x="698" y="396"/>
                </a:lnTo>
                <a:close/>
                <a:moveTo>
                  <a:pt x="338" y="402"/>
                </a:moveTo>
                <a:lnTo>
                  <a:pt x="338" y="402"/>
                </a:lnTo>
                <a:lnTo>
                  <a:pt x="345" y="402"/>
                </a:lnTo>
                <a:lnTo>
                  <a:pt x="345" y="402"/>
                </a:lnTo>
                <a:lnTo>
                  <a:pt x="341" y="395"/>
                </a:lnTo>
                <a:lnTo>
                  <a:pt x="341" y="390"/>
                </a:lnTo>
                <a:lnTo>
                  <a:pt x="338" y="388"/>
                </a:lnTo>
                <a:lnTo>
                  <a:pt x="338" y="388"/>
                </a:lnTo>
                <a:lnTo>
                  <a:pt x="338" y="396"/>
                </a:lnTo>
                <a:lnTo>
                  <a:pt x="338" y="402"/>
                </a:lnTo>
                <a:lnTo>
                  <a:pt x="338" y="402"/>
                </a:lnTo>
                <a:close/>
                <a:moveTo>
                  <a:pt x="351" y="402"/>
                </a:moveTo>
                <a:lnTo>
                  <a:pt x="351" y="402"/>
                </a:lnTo>
                <a:lnTo>
                  <a:pt x="351" y="399"/>
                </a:lnTo>
                <a:lnTo>
                  <a:pt x="349" y="395"/>
                </a:lnTo>
                <a:lnTo>
                  <a:pt x="346" y="388"/>
                </a:lnTo>
                <a:lnTo>
                  <a:pt x="345" y="388"/>
                </a:lnTo>
                <a:lnTo>
                  <a:pt x="345" y="388"/>
                </a:lnTo>
                <a:lnTo>
                  <a:pt x="346" y="396"/>
                </a:lnTo>
                <a:lnTo>
                  <a:pt x="348" y="399"/>
                </a:lnTo>
                <a:lnTo>
                  <a:pt x="351" y="402"/>
                </a:lnTo>
                <a:lnTo>
                  <a:pt x="351" y="402"/>
                </a:lnTo>
                <a:close/>
                <a:moveTo>
                  <a:pt x="444" y="388"/>
                </a:moveTo>
                <a:lnTo>
                  <a:pt x="444" y="388"/>
                </a:lnTo>
                <a:lnTo>
                  <a:pt x="444" y="391"/>
                </a:lnTo>
                <a:lnTo>
                  <a:pt x="445" y="393"/>
                </a:lnTo>
                <a:lnTo>
                  <a:pt x="445" y="393"/>
                </a:lnTo>
                <a:lnTo>
                  <a:pt x="447" y="388"/>
                </a:lnTo>
                <a:lnTo>
                  <a:pt x="447" y="388"/>
                </a:lnTo>
                <a:lnTo>
                  <a:pt x="444" y="388"/>
                </a:lnTo>
                <a:lnTo>
                  <a:pt x="444" y="388"/>
                </a:lnTo>
                <a:close/>
                <a:moveTo>
                  <a:pt x="451" y="393"/>
                </a:moveTo>
                <a:lnTo>
                  <a:pt x="451" y="393"/>
                </a:lnTo>
                <a:lnTo>
                  <a:pt x="457" y="393"/>
                </a:lnTo>
                <a:lnTo>
                  <a:pt x="457" y="393"/>
                </a:lnTo>
                <a:lnTo>
                  <a:pt x="456" y="391"/>
                </a:lnTo>
                <a:lnTo>
                  <a:pt x="456" y="388"/>
                </a:lnTo>
                <a:lnTo>
                  <a:pt x="456" y="388"/>
                </a:lnTo>
                <a:lnTo>
                  <a:pt x="454" y="388"/>
                </a:lnTo>
                <a:lnTo>
                  <a:pt x="453" y="390"/>
                </a:lnTo>
                <a:lnTo>
                  <a:pt x="451" y="393"/>
                </a:lnTo>
                <a:lnTo>
                  <a:pt x="451" y="393"/>
                </a:lnTo>
                <a:close/>
                <a:moveTo>
                  <a:pt x="723" y="391"/>
                </a:moveTo>
                <a:lnTo>
                  <a:pt x="723" y="391"/>
                </a:lnTo>
                <a:lnTo>
                  <a:pt x="726" y="408"/>
                </a:lnTo>
                <a:lnTo>
                  <a:pt x="730" y="425"/>
                </a:lnTo>
                <a:lnTo>
                  <a:pt x="730" y="425"/>
                </a:lnTo>
                <a:lnTo>
                  <a:pt x="729" y="407"/>
                </a:lnTo>
                <a:lnTo>
                  <a:pt x="726" y="388"/>
                </a:lnTo>
                <a:lnTo>
                  <a:pt x="726" y="388"/>
                </a:lnTo>
                <a:lnTo>
                  <a:pt x="723" y="391"/>
                </a:lnTo>
                <a:lnTo>
                  <a:pt x="723" y="391"/>
                </a:lnTo>
                <a:close/>
                <a:moveTo>
                  <a:pt x="320" y="404"/>
                </a:moveTo>
                <a:lnTo>
                  <a:pt x="320" y="404"/>
                </a:lnTo>
                <a:lnTo>
                  <a:pt x="325" y="404"/>
                </a:lnTo>
                <a:lnTo>
                  <a:pt x="325" y="404"/>
                </a:lnTo>
                <a:lnTo>
                  <a:pt x="322" y="396"/>
                </a:lnTo>
                <a:lnTo>
                  <a:pt x="320" y="393"/>
                </a:lnTo>
                <a:lnTo>
                  <a:pt x="317" y="390"/>
                </a:lnTo>
                <a:lnTo>
                  <a:pt x="317" y="390"/>
                </a:lnTo>
                <a:lnTo>
                  <a:pt x="320" y="404"/>
                </a:lnTo>
                <a:lnTo>
                  <a:pt x="320" y="404"/>
                </a:lnTo>
                <a:close/>
                <a:moveTo>
                  <a:pt x="613" y="424"/>
                </a:moveTo>
                <a:lnTo>
                  <a:pt x="613" y="424"/>
                </a:lnTo>
                <a:lnTo>
                  <a:pt x="614" y="405"/>
                </a:lnTo>
                <a:lnTo>
                  <a:pt x="614" y="398"/>
                </a:lnTo>
                <a:lnTo>
                  <a:pt x="613" y="390"/>
                </a:lnTo>
                <a:lnTo>
                  <a:pt x="613" y="390"/>
                </a:lnTo>
                <a:lnTo>
                  <a:pt x="611" y="407"/>
                </a:lnTo>
                <a:lnTo>
                  <a:pt x="611" y="414"/>
                </a:lnTo>
                <a:lnTo>
                  <a:pt x="613" y="424"/>
                </a:lnTo>
                <a:lnTo>
                  <a:pt x="613" y="424"/>
                </a:lnTo>
                <a:close/>
                <a:moveTo>
                  <a:pt x="416" y="396"/>
                </a:moveTo>
                <a:lnTo>
                  <a:pt x="416" y="396"/>
                </a:lnTo>
                <a:lnTo>
                  <a:pt x="421" y="396"/>
                </a:lnTo>
                <a:lnTo>
                  <a:pt x="421" y="396"/>
                </a:lnTo>
                <a:lnTo>
                  <a:pt x="421" y="393"/>
                </a:lnTo>
                <a:lnTo>
                  <a:pt x="418" y="391"/>
                </a:lnTo>
                <a:lnTo>
                  <a:pt x="418" y="391"/>
                </a:lnTo>
                <a:lnTo>
                  <a:pt x="418" y="395"/>
                </a:lnTo>
                <a:lnTo>
                  <a:pt x="416" y="396"/>
                </a:lnTo>
                <a:lnTo>
                  <a:pt x="416" y="396"/>
                </a:lnTo>
                <a:close/>
                <a:moveTo>
                  <a:pt x="186" y="404"/>
                </a:moveTo>
                <a:lnTo>
                  <a:pt x="186" y="404"/>
                </a:lnTo>
                <a:lnTo>
                  <a:pt x="191" y="405"/>
                </a:lnTo>
                <a:lnTo>
                  <a:pt x="195" y="405"/>
                </a:lnTo>
                <a:lnTo>
                  <a:pt x="195" y="405"/>
                </a:lnTo>
                <a:lnTo>
                  <a:pt x="192" y="398"/>
                </a:lnTo>
                <a:lnTo>
                  <a:pt x="192" y="395"/>
                </a:lnTo>
                <a:lnTo>
                  <a:pt x="189" y="393"/>
                </a:lnTo>
                <a:lnTo>
                  <a:pt x="189" y="393"/>
                </a:lnTo>
                <a:lnTo>
                  <a:pt x="187" y="398"/>
                </a:lnTo>
                <a:lnTo>
                  <a:pt x="186" y="401"/>
                </a:lnTo>
                <a:lnTo>
                  <a:pt x="186" y="404"/>
                </a:lnTo>
                <a:lnTo>
                  <a:pt x="186" y="404"/>
                </a:lnTo>
                <a:close/>
                <a:moveTo>
                  <a:pt x="285" y="395"/>
                </a:moveTo>
                <a:lnTo>
                  <a:pt x="285" y="395"/>
                </a:lnTo>
                <a:lnTo>
                  <a:pt x="284" y="399"/>
                </a:lnTo>
                <a:lnTo>
                  <a:pt x="285" y="402"/>
                </a:lnTo>
                <a:lnTo>
                  <a:pt x="287" y="404"/>
                </a:lnTo>
                <a:lnTo>
                  <a:pt x="287" y="404"/>
                </a:lnTo>
                <a:lnTo>
                  <a:pt x="293" y="399"/>
                </a:lnTo>
                <a:lnTo>
                  <a:pt x="294" y="396"/>
                </a:lnTo>
                <a:lnTo>
                  <a:pt x="296" y="393"/>
                </a:lnTo>
                <a:lnTo>
                  <a:pt x="296" y="393"/>
                </a:lnTo>
                <a:lnTo>
                  <a:pt x="290" y="393"/>
                </a:lnTo>
                <a:lnTo>
                  <a:pt x="285" y="395"/>
                </a:lnTo>
                <a:lnTo>
                  <a:pt x="285" y="395"/>
                </a:lnTo>
                <a:close/>
                <a:moveTo>
                  <a:pt x="360" y="398"/>
                </a:moveTo>
                <a:lnTo>
                  <a:pt x="360" y="398"/>
                </a:lnTo>
                <a:lnTo>
                  <a:pt x="361" y="398"/>
                </a:lnTo>
                <a:lnTo>
                  <a:pt x="363" y="396"/>
                </a:lnTo>
                <a:lnTo>
                  <a:pt x="363" y="393"/>
                </a:lnTo>
                <a:lnTo>
                  <a:pt x="363" y="393"/>
                </a:lnTo>
                <a:lnTo>
                  <a:pt x="361" y="395"/>
                </a:lnTo>
                <a:lnTo>
                  <a:pt x="360" y="398"/>
                </a:lnTo>
                <a:lnTo>
                  <a:pt x="360" y="398"/>
                </a:lnTo>
                <a:close/>
                <a:moveTo>
                  <a:pt x="492" y="393"/>
                </a:moveTo>
                <a:lnTo>
                  <a:pt x="492" y="393"/>
                </a:lnTo>
                <a:lnTo>
                  <a:pt x="492" y="396"/>
                </a:lnTo>
                <a:lnTo>
                  <a:pt x="495" y="399"/>
                </a:lnTo>
                <a:lnTo>
                  <a:pt x="495" y="399"/>
                </a:lnTo>
                <a:lnTo>
                  <a:pt x="497" y="396"/>
                </a:lnTo>
                <a:lnTo>
                  <a:pt x="500" y="393"/>
                </a:lnTo>
                <a:lnTo>
                  <a:pt x="500" y="393"/>
                </a:lnTo>
                <a:lnTo>
                  <a:pt x="497" y="393"/>
                </a:lnTo>
                <a:lnTo>
                  <a:pt x="492" y="393"/>
                </a:lnTo>
                <a:lnTo>
                  <a:pt x="492" y="393"/>
                </a:lnTo>
                <a:close/>
                <a:moveTo>
                  <a:pt x="717" y="446"/>
                </a:moveTo>
                <a:lnTo>
                  <a:pt x="717" y="446"/>
                </a:lnTo>
                <a:lnTo>
                  <a:pt x="718" y="460"/>
                </a:lnTo>
                <a:lnTo>
                  <a:pt x="721" y="466"/>
                </a:lnTo>
                <a:lnTo>
                  <a:pt x="724" y="469"/>
                </a:lnTo>
                <a:lnTo>
                  <a:pt x="724" y="469"/>
                </a:lnTo>
                <a:lnTo>
                  <a:pt x="727" y="460"/>
                </a:lnTo>
                <a:lnTo>
                  <a:pt x="729" y="451"/>
                </a:lnTo>
                <a:lnTo>
                  <a:pt x="729" y="442"/>
                </a:lnTo>
                <a:lnTo>
                  <a:pt x="727" y="433"/>
                </a:lnTo>
                <a:lnTo>
                  <a:pt x="723" y="413"/>
                </a:lnTo>
                <a:lnTo>
                  <a:pt x="720" y="393"/>
                </a:lnTo>
                <a:lnTo>
                  <a:pt x="720" y="393"/>
                </a:lnTo>
                <a:lnTo>
                  <a:pt x="717" y="393"/>
                </a:lnTo>
                <a:lnTo>
                  <a:pt x="717" y="393"/>
                </a:lnTo>
                <a:lnTo>
                  <a:pt x="715" y="399"/>
                </a:lnTo>
                <a:lnTo>
                  <a:pt x="713" y="405"/>
                </a:lnTo>
                <a:lnTo>
                  <a:pt x="713" y="417"/>
                </a:lnTo>
                <a:lnTo>
                  <a:pt x="717" y="446"/>
                </a:lnTo>
                <a:lnTo>
                  <a:pt x="717" y="446"/>
                </a:lnTo>
                <a:close/>
                <a:moveTo>
                  <a:pt x="242" y="398"/>
                </a:moveTo>
                <a:lnTo>
                  <a:pt x="242" y="398"/>
                </a:lnTo>
                <a:lnTo>
                  <a:pt x="242" y="396"/>
                </a:lnTo>
                <a:lnTo>
                  <a:pt x="241" y="393"/>
                </a:lnTo>
                <a:lnTo>
                  <a:pt x="241" y="393"/>
                </a:lnTo>
                <a:lnTo>
                  <a:pt x="241" y="396"/>
                </a:lnTo>
                <a:lnTo>
                  <a:pt x="241" y="398"/>
                </a:lnTo>
                <a:lnTo>
                  <a:pt x="242" y="398"/>
                </a:lnTo>
                <a:lnTo>
                  <a:pt x="242" y="398"/>
                </a:lnTo>
                <a:close/>
                <a:moveTo>
                  <a:pt x="128" y="431"/>
                </a:moveTo>
                <a:lnTo>
                  <a:pt x="128" y="431"/>
                </a:lnTo>
                <a:lnTo>
                  <a:pt x="136" y="425"/>
                </a:lnTo>
                <a:lnTo>
                  <a:pt x="136" y="425"/>
                </a:lnTo>
                <a:lnTo>
                  <a:pt x="134" y="408"/>
                </a:lnTo>
                <a:lnTo>
                  <a:pt x="133" y="401"/>
                </a:lnTo>
                <a:lnTo>
                  <a:pt x="130" y="395"/>
                </a:lnTo>
                <a:lnTo>
                  <a:pt x="130" y="395"/>
                </a:lnTo>
                <a:lnTo>
                  <a:pt x="128" y="402"/>
                </a:lnTo>
                <a:lnTo>
                  <a:pt x="128" y="413"/>
                </a:lnTo>
                <a:lnTo>
                  <a:pt x="128" y="431"/>
                </a:lnTo>
                <a:lnTo>
                  <a:pt x="128" y="431"/>
                </a:lnTo>
                <a:close/>
                <a:moveTo>
                  <a:pt x="517" y="395"/>
                </a:moveTo>
                <a:lnTo>
                  <a:pt x="517" y="395"/>
                </a:lnTo>
                <a:lnTo>
                  <a:pt x="512" y="395"/>
                </a:lnTo>
                <a:lnTo>
                  <a:pt x="508" y="395"/>
                </a:lnTo>
                <a:lnTo>
                  <a:pt x="505" y="398"/>
                </a:lnTo>
                <a:lnTo>
                  <a:pt x="502" y="404"/>
                </a:lnTo>
                <a:lnTo>
                  <a:pt x="502" y="404"/>
                </a:lnTo>
                <a:lnTo>
                  <a:pt x="511" y="410"/>
                </a:lnTo>
                <a:lnTo>
                  <a:pt x="515" y="411"/>
                </a:lnTo>
                <a:lnTo>
                  <a:pt x="520" y="413"/>
                </a:lnTo>
                <a:lnTo>
                  <a:pt x="520" y="413"/>
                </a:lnTo>
                <a:lnTo>
                  <a:pt x="518" y="404"/>
                </a:lnTo>
                <a:lnTo>
                  <a:pt x="517" y="395"/>
                </a:lnTo>
                <a:lnTo>
                  <a:pt x="517" y="395"/>
                </a:lnTo>
                <a:close/>
                <a:moveTo>
                  <a:pt x="267" y="396"/>
                </a:moveTo>
                <a:lnTo>
                  <a:pt x="267" y="396"/>
                </a:lnTo>
                <a:lnTo>
                  <a:pt x="267" y="399"/>
                </a:lnTo>
                <a:lnTo>
                  <a:pt x="268" y="404"/>
                </a:lnTo>
                <a:lnTo>
                  <a:pt x="268" y="404"/>
                </a:lnTo>
                <a:lnTo>
                  <a:pt x="274" y="404"/>
                </a:lnTo>
                <a:lnTo>
                  <a:pt x="274" y="404"/>
                </a:lnTo>
                <a:lnTo>
                  <a:pt x="277" y="399"/>
                </a:lnTo>
                <a:lnTo>
                  <a:pt x="279" y="396"/>
                </a:lnTo>
                <a:lnTo>
                  <a:pt x="279" y="395"/>
                </a:lnTo>
                <a:lnTo>
                  <a:pt x="279" y="395"/>
                </a:lnTo>
                <a:lnTo>
                  <a:pt x="273" y="396"/>
                </a:lnTo>
                <a:lnTo>
                  <a:pt x="270" y="396"/>
                </a:lnTo>
                <a:lnTo>
                  <a:pt x="267" y="396"/>
                </a:lnTo>
                <a:lnTo>
                  <a:pt x="267" y="396"/>
                </a:lnTo>
                <a:close/>
                <a:moveTo>
                  <a:pt x="592" y="402"/>
                </a:moveTo>
                <a:lnTo>
                  <a:pt x="592" y="402"/>
                </a:lnTo>
                <a:lnTo>
                  <a:pt x="593" y="401"/>
                </a:lnTo>
                <a:lnTo>
                  <a:pt x="596" y="401"/>
                </a:lnTo>
                <a:lnTo>
                  <a:pt x="596" y="401"/>
                </a:lnTo>
                <a:lnTo>
                  <a:pt x="595" y="396"/>
                </a:lnTo>
                <a:lnTo>
                  <a:pt x="593" y="395"/>
                </a:lnTo>
                <a:lnTo>
                  <a:pt x="592" y="395"/>
                </a:lnTo>
                <a:lnTo>
                  <a:pt x="592" y="395"/>
                </a:lnTo>
                <a:lnTo>
                  <a:pt x="592" y="399"/>
                </a:lnTo>
                <a:lnTo>
                  <a:pt x="592" y="402"/>
                </a:lnTo>
                <a:lnTo>
                  <a:pt x="592" y="402"/>
                </a:lnTo>
                <a:close/>
                <a:moveTo>
                  <a:pt x="482" y="416"/>
                </a:moveTo>
                <a:lnTo>
                  <a:pt x="482" y="416"/>
                </a:lnTo>
                <a:lnTo>
                  <a:pt x="485" y="413"/>
                </a:lnTo>
                <a:lnTo>
                  <a:pt x="485" y="410"/>
                </a:lnTo>
                <a:lnTo>
                  <a:pt x="485" y="407"/>
                </a:lnTo>
                <a:lnTo>
                  <a:pt x="483" y="405"/>
                </a:lnTo>
                <a:lnTo>
                  <a:pt x="480" y="399"/>
                </a:lnTo>
                <a:lnTo>
                  <a:pt x="476" y="395"/>
                </a:lnTo>
                <a:lnTo>
                  <a:pt x="476" y="395"/>
                </a:lnTo>
                <a:lnTo>
                  <a:pt x="479" y="407"/>
                </a:lnTo>
                <a:lnTo>
                  <a:pt x="482" y="416"/>
                </a:lnTo>
                <a:lnTo>
                  <a:pt x="482" y="416"/>
                </a:lnTo>
                <a:close/>
                <a:moveTo>
                  <a:pt x="608" y="399"/>
                </a:moveTo>
                <a:lnTo>
                  <a:pt x="608" y="399"/>
                </a:lnTo>
                <a:lnTo>
                  <a:pt x="608" y="398"/>
                </a:lnTo>
                <a:lnTo>
                  <a:pt x="608" y="395"/>
                </a:lnTo>
                <a:lnTo>
                  <a:pt x="608" y="395"/>
                </a:lnTo>
                <a:lnTo>
                  <a:pt x="607" y="396"/>
                </a:lnTo>
                <a:lnTo>
                  <a:pt x="607" y="398"/>
                </a:lnTo>
                <a:lnTo>
                  <a:pt x="608" y="399"/>
                </a:lnTo>
                <a:lnTo>
                  <a:pt x="608" y="399"/>
                </a:lnTo>
                <a:close/>
                <a:moveTo>
                  <a:pt x="308" y="405"/>
                </a:moveTo>
                <a:lnTo>
                  <a:pt x="308" y="405"/>
                </a:lnTo>
                <a:lnTo>
                  <a:pt x="306" y="401"/>
                </a:lnTo>
                <a:lnTo>
                  <a:pt x="305" y="396"/>
                </a:lnTo>
                <a:lnTo>
                  <a:pt x="305" y="396"/>
                </a:lnTo>
                <a:lnTo>
                  <a:pt x="305" y="402"/>
                </a:lnTo>
                <a:lnTo>
                  <a:pt x="305" y="404"/>
                </a:lnTo>
                <a:lnTo>
                  <a:pt x="308" y="405"/>
                </a:lnTo>
                <a:lnTo>
                  <a:pt x="308" y="405"/>
                </a:lnTo>
                <a:close/>
                <a:moveTo>
                  <a:pt x="380" y="399"/>
                </a:moveTo>
                <a:lnTo>
                  <a:pt x="380" y="399"/>
                </a:lnTo>
                <a:lnTo>
                  <a:pt x="381" y="399"/>
                </a:lnTo>
                <a:lnTo>
                  <a:pt x="383" y="399"/>
                </a:lnTo>
                <a:lnTo>
                  <a:pt x="383" y="399"/>
                </a:lnTo>
                <a:lnTo>
                  <a:pt x="381" y="398"/>
                </a:lnTo>
                <a:lnTo>
                  <a:pt x="380" y="396"/>
                </a:lnTo>
                <a:lnTo>
                  <a:pt x="380" y="396"/>
                </a:lnTo>
                <a:lnTo>
                  <a:pt x="380" y="399"/>
                </a:lnTo>
                <a:lnTo>
                  <a:pt x="380" y="399"/>
                </a:lnTo>
                <a:close/>
                <a:moveTo>
                  <a:pt x="476" y="416"/>
                </a:moveTo>
                <a:lnTo>
                  <a:pt x="476" y="416"/>
                </a:lnTo>
                <a:lnTo>
                  <a:pt x="474" y="405"/>
                </a:lnTo>
                <a:lnTo>
                  <a:pt x="473" y="399"/>
                </a:lnTo>
                <a:lnTo>
                  <a:pt x="468" y="396"/>
                </a:lnTo>
                <a:lnTo>
                  <a:pt x="468" y="396"/>
                </a:lnTo>
                <a:lnTo>
                  <a:pt x="470" y="402"/>
                </a:lnTo>
                <a:lnTo>
                  <a:pt x="470" y="408"/>
                </a:lnTo>
                <a:lnTo>
                  <a:pt x="471" y="414"/>
                </a:lnTo>
                <a:lnTo>
                  <a:pt x="474" y="416"/>
                </a:lnTo>
                <a:lnTo>
                  <a:pt x="476" y="416"/>
                </a:lnTo>
                <a:lnTo>
                  <a:pt x="476" y="416"/>
                </a:lnTo>
                <a:close/>
                <a:moveTo>
                  <a:pt x="293" y="405"/>
                </a:moveTo>
                <a:lnTo>
                  <a:pt x="293" y="405"/>
                </a:lnTo>
                <a:lnTo>
                  <a:pt x="296" y="405"/>
                </a:lnTo>
                <a:lnTo>
                  <a:pt x="299" y="405"/>
                </a:lnTo>
                <a:lnTo>
                  <a:pt x="299" y="405"/>
                </a:lnTo>
                <a:lnTo>
                  <a:pt x="299" y="401"/>
                </a:lnTo>
                <a:lnTo>
                  <a:pt x="297" y="398"/>
                </a:lnTo>
                <a:lnTo>
                  <a:pt x="296" y="396"/>
                </a:lnTo>
                <a:lnTo>
                  <a:pt x="296" y="396"/>
                </a:lnTo>
                <a:lnTo>
                  <a:pt x="294" y="401"/>
                </a:lnTo>
                <a:lnTo>
                  <a:pt x="293" y="405"/>
                </a:lnTo>
                <a:lnTo>
                  <a:pt x="293" y="405"/>
                </a:lnTo>
                <a:close/>
                <a:moveTo>
                  <a:pt x="445" y="399"/>
                </a:moveTo>
                <a:lnTo>
                  <a:pt x="445" y="399"/>
                </a:lnTo>
                <a:lnTo>
                  <a:pt x="447" y="402"/>
                </a:lnTo>
                <a:lnTo>
                  <a:pt x="450" y="405"/>
                </a:lnTo>
                <a:lnTo>
                  <a:pt x="450" y="405"/>
                </a:lnTo>
                <a:lnTo>
                  <a:pt x="457" y="398"/>
                </a:lnTo>
                <a:lnTo>
                  <a:pt x="457" y="398"/>
                </a:lnTo>
                <a:lnTo>
                  <a:pt x="451" y="398"/>
                </a:lnTo>
                <a:lnTo>
                  <a:pt x="445" y="399"/>
                </a:lnTo>
                <a:lnTo>
                  <a:pt x="445" y="399"/>
                </a:lnTo>
                <a:close/>
                <a:moveTo>
                  <a:pt x="248" y="401"/>
                </a:moveTo>
                <a:lnTo>
                  <a:pt x="248" y="401"/>
                </a:lnTo>
                <a:lnTo>
                  <a:pt x="250" y="404"/>
                </a:lnTo>
                <a:lnTo>
                  <a:pt x="250" y="404"/>
                </a:lnTo>
                <a:lnTo>
                  <a:pt x="253" y="404"/>
                </a:lnTo>
                <a:lnTo>
                  <a:pt x="255" y="401"/>
                </a:lnTo>
                <a:lnTo>
                  <a:pt x="255" y="401"/>
                </a:lnTo>
                <a:lnTo>
                  <a:pt x="252" y="401"/>
                </a:lnTo>
                <a:lnTo>
                  <a:pt x="248" y="401"/>
                </a:lnTo>
                <a:lnTo>
                  <a:pt x="248" y="401"/>
                </a:lnTo>
                <a:close/>
                <a:moveTo>
                  <a:pt x="453" y="408"/>
                </a:moveTo>
                <a:lnTo>
                  <a:pt x="453" y="408"/>
                </a:lnTo>
                <a:lnTo>
                  <a:pt x="465" y="413"/>
                </a:lnTo>
                <a:lnTo>
                  <a:pt x="465" y="413"/>
                </a:lnTo>
                <a:lnTo>
                  <a:pt x="463" y="405"/>
                </a:lnTo>
                <a:lnTo>
                  <a:pt x="462" y="402"/>
                </a:lnTo>
                <a:lnTo>
                  <a:pt x="459" y="399"/>
                </a:lnTo>
                <a:lnTo>
                  <a:pt x="459" y="399"/>
                </a:lnTo>
                <a:lnTo>
                  <a:pt x="456" y="404"/>
                </a:lnTo>
                <a:lnTo>
                  <a:pt x="453" y="408"/>
                </a:lnTo>
                <a:lnTo>
                  <a:pt x="453" y="408"/>
                </a:lnTo>
                <a:close/>
                <a:moveTo>
                  <a:pt x="550" y="404"/>
                </a:moveTo>
                <a:lnTo>
                  <a:pt x="550" y="404"/>
                </a:lnTo>
                <a:lnTo>
                  <a:pt x="549" y="401"/>
                </a:lnTo>
                <a:lnTo>
                  <a:pt x="549" y="401"/>
                </a:lnTo>
                <a:lnTo>
                  <a:pt x="547" y="401"/>
                </a:lnTo>
                <a:lnTo>
                  <a:pt x="547" y="401"/>
                </a:lnTo>
                <a:lnTo>
                  <a:pt x="547" y="402"/>
                </a:lnTo>
                <a:lnTo>
                  <a:pt x="550" y="404"/>
                </a:lnTo>
                <a:lnTo>
                  <a:pt x="550" y="404"/>
                </a:lnTo>
                <a:close/>
                <a:moveTo>
                  <a:pt x="581" y="401"/>
                </a:moveTo>
                <a:lnTo>
                  <a:pt x="581" y="401"/>
                </a:lnTo>
                <a:lnTo>
                  <a:pt x="582" y="404"/>
                </a:lnTo>
                <a:lnTo>
                  <a:pt x="582" y="405"/>
                </a:lnTo>
                <a:lnTo>
                  <a:pt x="587" y="408"/>
                </a:lnTo>
                <a:lnTo>
                  <a:pt x="587" y="408"/>
                </a:lnTo>
                <a:lnTo>
                  <a:pt x="587" y="405"/>
                </a:lnTo>
                <a:lnTo>
                  <a:pt x="587" y="402"/>
                </a:lnTo>
                <a:lnTo>
                  <a:pt x="585" y="401"/>
                </a:lnTo>
                <a:lnTo>
                  <a:pt x="581" y="401"/>
                </a:lnTo>
                <a:lnTo>
                  <a:pt x="581" y="401"/>
                </a:lnTo>
                <a:close/>
                <a:moveTo>
                  <a:pt x="759" y="445"/>
                </a:moveTo>
                <a:lnTo>
                  <a:pt x="759" y="445"/>
                </a:lnTo>
                <a:lnTo>
                  <a:pt x="762" y="420"/>
                </a:lnTo>
                <a:lnTo>
                  <a:pt x="761" y="408"/>
                </a:lnTo>
                <a:lnTo>
                  <a:pt x="759" y="404"/>
                </a:lnTo>
                <a:lnTo>
                  <a:pt x="758" y="401"/>
                </a:lnTo>
                <a:lnTo>
                  <a:pt x="758" y="401"/>
                </a:lnTo>
                <a:lnTo>
                  <a:pt x="755" y="411"/>
                </a:lnTo>
                <a:lnTo>
                  <a:pt x="753" y="424"/>
                </a:lnTo>
                <a:lnTo>
                  <a:pt x="755" y="434"/>
                </a:lnTo>
                <a:lnTo>
                  <a:pt x="756" y="440"/>
                </a:lnTo>
                <a:lnTo>
                  <a:pt x="759" y="445"/>
                </a:lnTo>
                <a:lnTo>
                  <a:pt x="759" y="445"/>
                </a:lnTo>
                <a:close/>
                <a:moveTo>
                  <a:pt x="87" y="417"/>
                </a:moveTo>
                <a:lnTo>
                  <a:pt x="87" y="417"/>
                </a:lnTo>
                <a:lnTo>
                  <a:pt x="90" y="417"/>
                </a:lnTo>
                <a:lnTo>
                  <a:pt x="90" y="417"/>
                </a:lnTo>
                <a:lnTo>
                  <a:pt x="90" y="410"/>
                </a:lnTo>
                <a:lnTo>
                  <a:pt x="88" y="405"/>
                </a:lnTo>
                <a:lnTo>
                  <a:pt x="87" y="402"/>
                </a:lnTo>
                <a:lnTo>
                  <a:pt x="87" y="402"/>
                </a:lnTo>
                <a:lnTo>
                  <a:pt x="87" y="410"/>
                </a:lnTo>
                <a:lnTo>
                  <a:pt x="87" y="417"/>
                </a:lnTo>
                <a:lnTo>
                  <a:pt x="87" y="417"/>
                </a:lnTo>
                <a:close/>
                <a:moveTo>
                  <a:pt x="239" y="404"/>
                </a:moveTo>
                <a:lnTo>
                  <a:pt x="239" y="404"/>
                </a:lnTo>
                <a:lnTo>
                  <a:pt x="239" y="405"/>
                </a:lnTo>
                <a:lnTo>
                  <a:pt x="239" y="405"/>
                </a:lnTo>
                <a:lnTo>
                  <a:pt x="245" y="405"/>
                </a:lnTo>
                <a:lnTo>
                  <a:pt x="245" y="405"/>
                </a:lnTo>
                <a:lnTo>
                  <a:pt x="244" y="402"/>
                </a:lnTo>
                <a:lnTo>
                  <a:pt x="242" y="402"/>
                </a:lnTo>
                <a:lnTo>
                  <a:pt x="239" y="404"/>
                </a:lnTo>
                <a:lnTo>
                  <a:pt x="239" y="404"/>
                </a:lnTo>
                <a:close/>
                <a:moveTo>
                  <a:pt x="770" y="414"/>
                </a:moveTo>
                <a:lnTo>
                  <a:pt x="770" y="414"/>
                </a:lnTo>
                <a:lnTo>
                  <a:pt x="770" y="410"/>
                </a:lnTo>
                <a:lnTo>
                  <a:pt x="770" y="407"/>
                </a:lnTo>
                <a:lnTo>
                  <a:pt x="770" y="405"/>
                </a:lnTo>
                <a:lnTo>
                  <a:pt x="770" y="405"/>
                </a:lnTo>
                <a:lnTo>
                  <a:pt x="768" y="404"/>
                </a:lnTo>
                <a:lnTo>
                  <a:pt x="768" y="404"/>
                </a:lnTo>
                <a:lnTo>
                  <a:pt x="768" y="402"/>
                </a:lnTo>
                <a:lnTo>
                  <a:pt x="767" y="402"/>
                </a:lnTo>
                <a:lnTo>
                  <a:pt x="767" y="402"/>
                </a:lnTo>
                <a:lnTo>
                  <a:pt x="768" y="410"/>
                </a:lnTo>
                <a:lnTo>
                  <a:pt x="770" y="414"/>
                </a:lnTo>
                <a:lnTo>
                  <a:pt x="770" y="414"/>
                </a:lnTo>
                <a:close/>
                <a:moveTo>
                  <a:pt x="401" y="407"/>
                </a:moveTo>
                <a:lnTo>
                  <a:pt x="401" y="407"/>
                </a:lnTo>
                <a:lnTo>
                  <a:pt x="402" y="405"/>
                </a:lnTo>
                <a:lnTo>
                  <a:pt x="402" y="405"/>
                </a:lnTo>
                <a:lnTo>
                  <a:pt x="404" y="404"/>
                </a:lnTo>
                <a:lnTo>
                  <a:pt x="404" y="404"/>
                </a:lnTo>
                <a:lnTo>
                  <a:pt x="401" y="404"/>
                </a:lnTo>
                <a:lnTo>
                  <a:pt x="399" y="404"/>
                </a:lnTo>
                <a:lnTo>
                  <a:pt x="399" y="404"/>
                </a:lnTo>
                <a:lnTo>
                  <a:pt x="399" y="405"/>
                </a:lnTo>
                <a:lnTo>
                  <a:pt x="401" y="407"/>
                </a:lnTo>
                <a:lnTo>
                  <a:pt x="401" y="407"/>
                </a:lnTo>
                <a:lnTo>
                  <a:pt x="401" y="407"/>
                </a:lnTo>
                <a:close/>
                <a:moveTo>
                  <a:pt x="627" y="439"/>
                </a:moveTo>
                <a:lnTo>
                  <a:pt x="627" y="439"/>
                </a:lnTo>
                <a:lnTo>
                  <a:pt x="628" y="436"/>
                </a:lnTo>
                <a:lnTo>
                  <a:pt x="630" y="433"/>
                </a:lnTo>
                <a:lnTo>
                  <a:pt x="630" y="425"/>
                </a:lnTo>
                <a:lnTo>
                  <a:pt x="630" y="417"/>
                </a:lnTo>
                <a:lnTo>
                  <a:pt x="631" y="411"/>
                </a:lnTo>
                <a:lnTo>
                  <a:pt x="631" y="411"/>
                </a:lnTo>
                <a:lnTo>
                  <a:pt x="630" y="410"/>
                </a:lnTo>
                <a:lnTo>
                  <a:pt x="630" y="407"/>
                </a:lnTo>
                <a:lnTo>
                  <a:pt x="631" y="405"/>
                </a:lnTo>
                <a:lnTo>
                  <a:pt x="630" y="404"/>
                </a:lnTo>
                <a:lnTo>
                  <a:pt x="630" y="404"/>
                </a:lnTo>
                <a:lnTo>
                  <a:pt x="628" y="407"/>
                </a:lnTo>
                <a:lnTo>
                  <a:pt x="627" y="411"/>
                </a:lnTo>
                <a:lnTo>
                  <a:pt x="625" y="420"/>
                </a:lnTo>
                <a:lnTo>
                  <a:pt x="625" y="430"/>
                </a:lnTo>
                <a:lnTo>
                  <a:pt x="627" y="439"/>
                </a:lnTo>
                <a:lnTo>
                  <a:pt x="627" y="439"/>
                </a:lnTo>
                <a:close/>
                <a:moveTo>
                  <a:pt x="363" y="405"/>
                </a:moveTo>
                <a:lnTo>
                  <a:pt x="363" y="405"/>
                </a:lnTo>
                <a:lnTo>
                  <a:pt x="363" y="410"/>
                </a:lnTo>
                <a:lnTo>
                  <a:pt x="364" y="413"/>
                </a:lnTo>
                <a:lnTo>
                  <a:pt x="369" y="419"/>
                </a:lnTo>
                <a:lnTo>
                  <a:pt x="369" y="419"/>
                </a:lnTo>
                <a:lnTo>
                  <a:pt x="372" y="416"/>
                </a:lnTo>
                <a:lnTo>
                  <a:pt x="375" y="413"/>
                </a:lnTo>
                <a:lnTo>
                  <a:pt x="377" y="410"/>
                </a:lnTo>
                <a:lnTo>
                  <a:pt x="375" y="405"/>
                </a:lnTo>
                <a:lnTo>
                  <a:pt x="375" y="405"/>
                </a:lnTo>
                <a:lnTo>
                  <a:pt x="372" y="405"/>
                </a:lnTo>
                <a:lnTo>
                  <a:pt x="369" y="405"/>
                </a:lnTo>
                <a:lnTo>
                  <a:pt x="366" y="405"/>
                </a:lnTo>
                <a:lnTo>
                  <a:pt x="363" y="405"/>
                </a:lnTo>
                <a:lnTo>
                  <a:pt x="363" y="405"/>
                </a:lnTo>
                <a:close/>
                <a:moveTo>
                  <a:pt x="352" y="414"/>
                </a:moveTo>
                <a:lnTo>
                  <a:pt x="352" y="414"/>
                </a:lnTo>
                <a:lnTo>
                  <a:pt x="352" y="411"/>
                </a:lnTo>
                <a:lnTo>
                  <a:pt x="354" y="407"/>
                </a:lnTo>
                <a:lnTo>
                  <a:pt x="354" y="407"/>
                </a:lnTo>
                <a:lnTo>
                  <a:pt x="354" y="405"/>
                </a:lnTo>
                <a:lnTo>
                  <a:pt x="352" y="405"/>
                </a:lnTo>
                <a:lnTo>
                  <a:pt x="352" y="405"/>
                </a:lnTo>
                <a:lnTo>
                  <a:pt x="351" y="407"/>
                </a:lnTo>
                <a:lnTo>
                  <a:pt x="351" y="410"/>
                </a:lnTo>
                <a:lnTo>
                  <a:pt x="352" y="414"/>
                </a:lnTo>
                <a:lnTo>
                  <a:pt x="352" y="414"/>
                </a:lnTo>
                <a:close/>
                <a:moveTo>
                  <a:pt x="646" y="411"/>
                </a:moveTo>
                <a:lnTo>
                  <a:pt x="646" y="411"/>
                </a:lnTo>
                <a:lnTo>
                  <a:pt x="646" y="408"/>
                </a:lnTo>
                <a:lnTo>
                  <a:pt x="646" y="407"/>
                </a:lnTo>
                <a:lnTo>
                  <a:pt x="645" y="405"/>
                </a:lnTo>
                <a:lnTo>
                  <a:pt x="645" y="405"/>
                </a:lnTo>
                <a:lnTo>
                  <a:pt x="645" y="408"/>
                </a:lnTo>
                <a:lnTo>
                  <a:pt x="645" y="410"/>
                </a:lnTo>
                <a:lnTo>
                  <a:pt x="646" y="411"/>
                </a:lnTo>
                <a:lnTo>
                  <a:pt x="646" y="411"/>
                </a:lnTo>
                <a:close/>
                <a:moveTo>
                  <a:pt x="383" y="425"/>
                </a:moveTo>
                <a:lnTo>
                  <a:pt x="383" y="425"/>
                </a:lnTo>
                <a:lnTo>
                  <a:pt x="387" y="424"/>
                </a:lnTo>
                <a:lnTo>
                  <a:pt x="390" y="422"/>
                </a:lnTo>
                <a:lnTo>
                  <a:pt x="393" y="416"/>
                </a:lnTo>
                <a:lnTo>
                  <a:pt x="393" y="416"/>
                </a:lnTo>
                <a:lnTo>
                  <a:pt x="390" y="411"/>
                </a:lnTo>
                <a:lnTo>
                  <a:pt x="386" y="405"/>
                </a:lnTo>
                <a:lnTo>
                  <a:pt x="386" y="405"/>
                </a:lnTo>
                <a:lnTo>
                  <a:pt x="384" y="410"/>
                </a:lnTo>
                <a:lnTo>
                  <a:pt x="383" y="414"/>
                </a:lnTo>
                <a:lnTo>
                  <a:pt x="381" y="419"/>
                </a:lnTo>
                <a:lnTo>
                  <a:pt x="383" y="425"/>
                </a:lnTo>
                <a:lnTo>
                  <a:pt x="383" y="425"/>
                </a:lnTo>
                <a:close/>
                <a:moveTo>
                  <a:pt x="686" y="428"/>
                </a:moveTo>
                <a:lnTo>
                  <a:pt x="686" y="428"/>
                </a:lnTo>
                <a:lnTo>
                  <a:pt x="686" y="417"/>
                </a:lnTo>
                <a:lnTo>
                  <a:pt x="688" y="411"/>
                </a:lnTo>
                <a:lnTo>
                  <a:pt x="686" y="405"/>
                </a:lnTo>
                <a:lnTo>
                  <a:pt x="686" y="405"/>
                </a:lnTo>
                <a:lnTo>
                  <a:pt x="685" y="417"/>
                </a:lnTo>
                <a:lnTo>
                  <a:pt x="685" y="422"/>
                </a:lnTo>
                <a:lnTo>
                  <a:pt x="686" y="428"/>
                </a:lnTo>
                <a:lnTo>
                  <a:pt x="686" y="428"/>
                </a:lnTo>
                <a:close/>
                <a:moveTo>
                  <a:pt x="169" y="422"/>
                </a:moveTo>
                <a:lnTo>
                  <a:pt x="169" y="422"/>
                </a:lnTo>
                <a:lnTo>
                  <a:pt x="174" y="424"/>
                </a:lnTo>
                <a:lnTo>
                  <a:pt x="177" y="422"/>
                </a:lnTo>
                <a:lnTo>
                  <a:pt x="180" y="420"/>
                </a:lnTo>
                <a:lnTo>
                  <a:pt x="181" y="417"/>
                </a:lnTo>
                <a:lnTo>
                  <a:pt x="183" y="414"/>
                </a:lnTo>
                <a:lnTo>
                  <a:pt x="183" y="411"/>
                </a:lnTo>
                <a:lnTo>
                  <a:pt x="181" y="408"/>
                </a:lnTo>
                <a:lnTo>
                  <a:pt x="180" y="407"/>
                </a:lnTo>
                <a:lnTo>
                  <a:pt x="180" y="407"/>
                </a:lnTo>
                <a:lnTo>
                  <a:pt x="174" y="414"/>
                </a:lnTo>
                <a:lnTo>
                  <a:pt x="171" y="417"/>
                </a:lnTo>
                <a:lnTo>
                  <a:pt x="169" y="422"/>
                </a:lnTo>
                <a:lnTo>
                  <a:pt x="169" y="422"/>
                </a:lnTo>
                <a:close/>
                <a:moveTo>
                  <a:pt x="495" y="410"/>
                </a:moveTo>
                <a:lnTo>
                  <a:pt x="495" y="410"/>
                </a:lnTo>
                <a:lnTo>
                  <a:pt x="497" y="411"/>
                </a:lnTo>
                <a:lnTo>
                  <a:pt x="497" y="414"/>
                </a:lnTo>
                <a:lnTo>
                  <a:pt x="497" y="414"/>
                </a:lnTo>
                <a:lnTo>
                  <a:pt x="505" y="414"/>
                </a:lnTo>
                <a:lnTo>
                  <a:pt x="508" y="414"/>
                </a:lnTo>
                <a:lnTo>
                  <a:pt x="511" y="413"/>
                </a:lnTo>
                <a:lnTo>
                  <a:pt x="511" y="413"/>
                </a:lnTo>
                <a:lnTo>
                  <a:pt x="503" y="408"/>
                </a:lnTo>
                <a:lnTo>
                  <a:pt x="499" y="407"/>
                </a:lnTo>
                <a:lnTo>
                  <a:pt x="497" y="408"/>
                </a:lnTo>
                <a:lnTo>
                  <a:pt x="495" y="410"/>
                </a:lnTo>
                <a:lnTo>
                  <a:pt x="495" y="410"/>
                </a:lnTo>
                <a:close/>
                <a:moveTo>
                  <a:pt x="47" y="449"/>
                </a:moveTo>
                <a:lnTo>
                  <a:pt x="47" y="449"/>
                </a:lnTo>
                <a:lnTo>
                  <a:pt x="55" y="454"/>
                </a:lnTo>
                <a:lnTo>
                  <a:pt x="55" y="454"/>
                </a:lnTo>
                <a:lnTo>
                  <a:pt x="53" y="445"/>
                </a:lnTo>
                <a:lnTo>
                  <a:pt x="50" y="437"/>
                </a:lnTo>
                <a:lnTo>
                  <a:pt x="49" y="428"/>
                </a:lnTo>
                <a:lnTo>
                  <a:pt x="47" y="420"/>
                </a:lnTo>
                <a:lnTo>
                  <a:pt x="47" y="420"/>
                </a:lnTo>
                <a:lnTo>
                  <a:pt x="44" y="414"/>
                </a:lnTo>
                <a:lnTo>
                  <a:pt x="40" y="407"/>
                </a:lnTo>
                <a:lnTo>
                  <a:pt x="40" y="407"/>
                </a:lnTo>
                <a:lnTo>
                  <a:pt x="43" y="430"/>
                </a:lnTo>
                <a:lnTo>
                  <a:pt x="47" y="449"/>
                </a:lnTo>
                <a:lnTo>
                  <a:pt x="47" y="449"/>
                </a:lnTo>
                <a:close/>
                <a:moveTo>
                  <a:pt x="335" y="416"/>
                </a:moveTo>
                <a:lnTo>
                  <a:pt x="335" y="416"/>
                </a:lnTo>
                <a:lnTo>
                  <a:pt x="334" y="411"/>
                </a:lnTo>
                <a:lnTo>
                  <a:pt x="334" y="408"/>
                </a:lnTo>
                <a:lnTo>
                  <a:pt x="331" y="407"/>
                </a:lnTo>
                <a:lnTo>
                  <a:pt x="331" y="407"/>
                </a:lnTo>
                <a:lnTo>
                  <a:pt x="331" y="413"/>
                </a:lnTo>
                <a:lnTo>
                  <a:pt x="332" y="414"/>
                </a:lnTo>
                <a:lnTo>
                  <a:pt x="335" y="416"/>
                </a:lnTo>
                <a:lnTo>
                  <a:pt x="335" y="416"/>
                </a:lnTo>
                <a:close/>
                <a:moveTo>
                  <a:pt x="341" y="414"/>
                </a:moveTo>
                <a:lnTo>
                  <a:pt x="341" y="414"/>
                </a:lnTo>
                <a:lnTo>
                  <a:pt x="343" y="411"/>
                </a:lnTo>
                <a:lnTo>
                  <a:pt x="345" y="410"/>
                </a:lnTo>
                <a:lnTo>
                  <a:pt x="345" y="407"/>
                </a:lnTo>
                <a:lnTo>
                  <a:pt x="345" y="407"/>
                </a:lnTo>
                <a:lnTo>
                  <a:pt x="338" y="407"/>
                </a:lnTo>
                <a:lnTo>
                  <a:pt x="338" y="407"/>
                </a:lnTo>
                <a:lnTo>
                  <a:pt x="340" y="411"/>
                </a:lnTo>
                <a:lnTo>
                  <a:pt x="341" y="414"/>
                </a:lnTo>
                <a:lnTo>
                  <a:pt x="341" y="414"/>
                </a:lnTo>
                <a:close/>
                <a:moveTo>
                  <a:pt x="416" y="419"/>
                </a:moveTo>
                <a:lnTo>
                  <a:pt x="416" y="419"/>
                </a:lnTo>
                <a:lnTo>
                  <a:pt x="421" y="416"/>
                </a:lnTo>
                <a:lnTo>
                  <a:pt x="422" y="413"/>
                </a:lnTo>
                <a:lnTo>
                  <a:pt x="424" y="413"/>
                </a:lnTo>
                <a:lnTo>
                  <a:pt x="424" y="413"/>
                </a:lnTo>
                <a:lnTo>
                  <a:pt x="424" y="411"/>
                </a:lnTo>
                <a:lnTo>
                  <a:pt x="425" y="411"/>
                </a:lnTo>
                <a:lnTo>
                  <a:pt x="425" y="410"/>
                </a:lnTo>
                <a:lnTo>
                  <a:pt x="424" y="408"/>
                </a:lnTo>
                <a:lnTo>
                  <a:pt x="424" y="408"/>
                </a:lnTo>
                <a:lnTo>
                  <a:pt x="421" y="408"/>
                </a:lnTo>
                <a:lnTo>
                  <a:pt x="416" y="407"/>
                </a:lnTo>
                <a:lnTo>
                  <a:pt x="416" y="407"/>
                </a:lnTo>
                <a:lnTo>
                  <a:pt x="416" y="413"/>
                </a:lnTo>
                <a:lnTo>
                  <a:pt x="416" y="419"/>
                </a:lnTo>
                <a:lnTo>
                  <a:pt x="416" y="419"/>
                </a:lnTo>
                <a:close/>
                <a:moveTo>
                  <a:pt x="442" y="410"/>
                </a:moveTo>
                <a:lnTo>
                  <a:pt x="442" y="410"/>
                </a:lnTo>
                <a:lnTo>
                  <a:pt x="442" y="408"/>
                </a:lnTo>
                <a:lnTo>
                  <a:pt x="439" y="408"/>
                </a:lnTo>
                <a:lnTo>
                  <a:pt x="438" y="407"/>
                </a:lnTo>
                <a:lnTo>
                  <a:pt x="436" y="408"/>
                </a:lnTo>
                <a:lnTo>
                  <a:pt x="436" y="408"/>
                </a:lnTo>
                <a:lnTo>
                  <a:pt x="439" y="410"/>
                </a:lnTo>
                <a:lnTo>
                  <a:pt x="442" y="410"/>
                </a:lnTo>
                <a:lnTo>
                  <a:pt x="442" y="410"/>
                </a:lnTo>
                <a:close/>
                <a:moveTo>
                  <a:pt x="573" y="410"/>
                </a:moveTo>
                <a:lnTo>
                  <a:pt x="573" y="410"/>
                </a:lnTo>
                <a:lnTo>
                  <a:pt x="576" y="410"/>
                </a:lnTo>
                <a:lnTo>
                  <a:pt x="578" y="410"/>
                </a:lnTo>
                <a:lnTo>
                  <a:pt x="578" y="408"/>
                </a:lnTo>
                <a:lnTo>
                  <a:pt x="578" y="408"/>
                </a:lnTo>
                <a:lnTo>
                  <a:pt x="575" y="407"/>
                </a:lnTo>
                <a:lnTo>
                  <a:pt x="575" y="407"/>
                </a:lnTo>
                <a:lnTo>
                  <a:pt x="573" y="410"/>
                </a:lnTo>
                <a:lnTo>
                  <a:pt x="573" y="410"/>
                </a:lnTo>
                <a:close/>
                <a:moveTo>
                  <a:pt x="691" y="431"/>
                </a:moveTo>
                <a:lnTo>
                  <a:pt x="691" y="431"/>
                </a:lnTo>
                <a:lnTo>
                  <a:pt x="695" y="419"/>
                </a:lnTo>
                <a:lnTo>
                  <a:pt x="695" y="413"/>
                </a:lnTo>
                <a:lnTo>
                  <a:pt x="694" y="410"/>
                </a:lnTo>
                <a:lnTo>
                  <a:pt x="692" y="407"/>
                </a:lnTo>
                <a:lnTo>
                  <a:pt x="692" y="407"/>
                </a:lnTo>
                <a:lnTo>
                  <a:pt x="691" y="420"/>
                </a:lnTo>
                <a:lnTo>
                  <a:pt x="691" y="425"/>
                </a:lnTo>
                <a:lnTo>
                  <a:pt x="691" y="431"/>
                </a:lnTo>
                <a:lnTo>
                  <a:pt x="691" y="431"/>
                </a:lnTo>
                <a:close/>
                <a:moveTo>
                  <a:pt x="320" y="408"/>
                </a:moveTo>
                <a:lnTo>
                  <a:pt x="320" y="408"/>
                </a:lnTo>
                <a:lnTo>
                  <a:pt x="322" y="411"/>
                </a:lnTo>
                <a:lnTo>
                  <a:pt x="326" y="413"/>
                </a:lnTo>
                <a:lnTo>
                  <a:pt x="326" y="413"/>
                </a:lnTo>
                <a:lnTo>
                  <a:pt x="326" y="411"/>
                </a:lnTo>
                <a:lnTo>
                  <a:pt x="325" y="408"/>
                </a:lnTo>
                <a:lnTo>
                  <a:pt x="325" y="408"/>
                </a:lnTo>
                <a:lnTo>
                  <a:pt x="323" y="408"/>
                </a:lnTo>
                <a:lnTo>
                  <a:pt x="320" y="408"/>
                </a:lnTo>
                <a:lnTo>
                  <a:pt x="320" y="408"/>
                </a:lnTo>
                <a:close/>
                <a:moveTo>
                  <a:pt x="540" y="411"/>
                </a:moveTo>
                <a:lnTo>
                  <a:pt x="540" y="411"/>
                </a:lnTo>
                <a:lnTo>
                  <a:pt x="541" y="411"/>
                </a:lnTo>
                <a:lnTo>
                  <a:pt x="541" y="410"/>
                </a:lnTo>
                <a:lnTo>
                  <a:pt x="541" y="408"/>
                </a:lnTo>
                <a:lnTo>
                  <a:pt x="540" y="408"/>
                </a:lnTo>
                <a:lnTo>
                  <a:pt x="540" y="408"/>
                </a:lnTo>
                <a:lnTo>
                  <a:pt x="540" y="410"/>
                </a:lnTo>
                <a:lnTo>
                  <a:pt x="540" y="410"/>
                </a:lnTo>
                <a:lnTo>
                  <a:pt x="540" y="411"/>
                </a:lnTo>
                <a:lnTo>
                  <a:pt x="540" y="411"/>
                </a:lnTo>
                <a:lnTo>
                  <a:pt x="540" y="411"/>
                </a:lnTo>
                <a:close/>
                <a:moveTo>
                  <a:pt x="186" y="416"/>
                </a:moveTo>
                <a:lnTo>
                  <a:pt x="186" y="416"/>
                </a:lnTo>
                <a:lnTo>
                  <a:pt x="192" y="414"/>
                </a:lnTo>
                <a:lnTo>
                  <a:pt x="197" y="410"/>
                </a:lnTo>
                <a:lnTo>
                  <a:pt x="197" y="410"/>
                </a:lnTo>
                <a:lnTo>
                  <a:pt x="192" y="410"/>
                </a:lnTo>
                <a:lnTo>
                  <a:pt x="186" y="408"/>
                </a:lnTo>
                <a:lnTo>
                  <a:pt x="186" y="408"/>
                </a:lnTo>
                <a:lnTo>
                  <a:pt x="187" y="413"/>
                </a:lnTo>
                <a:lnTo>
                  <a:pt x="186" y="416"/>
                </a:lnTo>
                <a:lnTo>
                  <a:pt x="186" y="416"/>
                </a:lnTo>
                <a:close/>
                <a:moveTo>
                  <a:pt x="274" y="422"/>
                </a:moveTo>
                <a:lnTo>
                  <a:pt x="274" y="422"/>
                </a:lnTo>
                <a:lnTo>
                  <a:pt x="279" y="417"/>
                </a:lnTo>
                <a:lnTo>
                  <a:pt x="280" y="414"/>
                </a:lnTo>
                <a:lnTo>
                  <a:pt x="282" y="410"/>
                </a:lnTo>
                <a:lnTo>
                  <a:pt x="282" y="410"/>
                </a:lnTo>
                <a:lnTo>
                  <a:pt x="279" y="408"/>
                </a:lnTo>
                <a:lnTo>
                  <a:pt x="277" y="408"/>
                </a:lnTo>
                <a:lnTo>
                  <a:pt x="274" y="410"/>
                </a:lnTo>
                <a:lnTo>
                  <a:pt x="273" y="411"/>
                </a:lnTo>
                <a:lnTo>
                  <a:pt x="273" y="416"/>
                </a:lnTo>
                <a:lnTo>
                  <a:pt x="274" y="422"/>
                </a:lnTo>
                <a:lnTo>
                  <a:pt x="274" y="422"/>
                </a:lnTo>
                <a:close/>
                <a:moveTo>
                  <a:pt x="674" y="411"/>
                </a:moveTo>
                <a:lnTo>
                  <a:pt x="674" y="411"/>
                </a:lnTo>
                <a:lnTo>
                  <a:pt x="674" y="428"/>
                </a:lnTo>
                <a:lnTo>
                  <a:pt x="674" y="428"/>
                </a:lnTo>
                <a:lnTo>
                  <a:pt x="674" y="437"/>
                </a:lnTo>
                <a:lnTo>
                  <a:pt x="675" y="442"/>
                </a:lnTo>
                <a:lnTo>
                  <a:pt x="677" y="445"/>
                </a:lnTo>
                <a:lnTo>
                  <a:pt x="677" y="445"/>
                </a:lnTo>
                <a:lnTo>
                  <a:pt x="677" y="427"/>
                </a:lnTo>
                <a:lnTo>
                  <a:pt x="677" y="417"/>
                </a:lnTo>
                <a:lnTo>
                  <a:pt x="677" y="408"/>
                </a:lnTo>
                <a:lnTo>
                  <a:pt x="675" y="408"/>
                </a:lnTo>
                <a:lnTo>
                  <a:pt x="675" y="408"/>
                </a:lnTo>
                <a:lnTo>
                  <a:pt x="674" y="411"/>
                </a:lnTo>
                <a:lnTo>
                  <a:pt x="674" y="411"/>
                </a:lnTo>
                <a:close/>
                <a:moveTo>
                  <a:pt x="259" y="411"/>
                </a:moveTo>
                <a:lnTo>
                  <a:pt x="259" y="411"/>
                </a:lnTo>
                <a:lnTo>
                  <a:pt x="256" y="410"/>
                </a:lnTo>
                <a:lnTo>
                  <a:pt x="253" y="410"/>
                </a:lnTo>
                <a:lnTo>
                  <a:pt x="253" y="413"/>
                </a:lnTo>
                <a:lnTo>
                  <a:pt x="252" y="416"/>
                </a:lnTo>
                <a:lnTo>
                  <a:pt x="253" y="422"/>
                </a:lnTo>
                <a:lnTo>
                  <a:pt x="256" y="428"/>
                </a:lnTo>
                <a:lnTo>
                  <a:pt x="256" y="428"/>
                </a:lnTo>
                <a:lnTo>
                  <a:pt x="259" y="424"/>
                </a:lnTo>
                <a:lnTo>
                  <a:pt x="261" y="420"/>
                </a:lnTo>
                <a:lnTo>
                  <a:pt x="261" y="420"/>
                </a:lnTo>
                <a:lnTo>
                  <a:pt x="259" y="416"/>
                </a:lnTo>
                <a:lnTo>
                  <a:pt x="259" y="411"/>
                </a:lnTo>
                <a:lnTo>
                  <a:pt x="259" y="411"/>
                </a:lnTo>
                <a:close/>
                <a:moveTo>
                  <a:pt x="285" y="416"/>
                </a:moveTo>
                <a:lnTo>
                  <a:pt x="285" y="416"/>
                </a:lnTo>
                <a:lnTo>
                  <a:pt x="287" y="414"/>
                </a:lnTo>
                <a:lnTo>
                  <a:pt x="288" y="416"/>
                </a:lnTo>
                <a:lnTo>
                  <a:pt x="290" y="420"/>
                </a:lnTo>
                <a:lnTo>
                  <a:pt x="290" y="420"/>
                </a:lnTo>
                <a:lnTo>
                  <a:pt x="299" y="419"/>
                </a:lnTo>
                <a:lnTo>
                  <a:pt x="299" y="419"/>
                </a:lnTo>
                <a:lnTo>
                  <a:pt x="300" y="414"/>
                </a:lnTo>
                <a:lnTo>
                  <a:pt x="299" y="411"/>
                </a:lnTo>
                <a:lnTo>
                  <a:pt x="299" y="411"/>
                </a:lnTo>
                <a:lnTo>
                  <a:pt x="290" y="410"/>
                </a:lnTo>
                <a:lnTo>
                  <a:pt x="287" y="411"/>
                </a:lnTo>
                <a:lnTo>
                  <a:pt x="285" y="416"/>
                </a:lnTo>
                <a:lnTo>
                  <a:pt x="285" y="416"/>
                </a:lnTo>
                <a:close/>
                <a:moveTo>
                  <a:pt x="216" y="410"/>
                </a:moveTo>
                <a:lnTo>
                  <a:pt x="216" y="410"/>
                </a:lnTo>
                <a:lnTo>
                  <a:pt x="212" y="416"/>
                </a:lnTo>
                <a:lnTo>
                  <a:pt x="210" y="420"/>
                </a:lnTo>
                <a:lnTo>
                  <a:pt x="210" y="427"/>
                </a:lnTo>
                <a:lnTo>
                  <a:pt x="210" y="427"/>
                </a:lnTo>
                <a:lnTo>
                  <a:pt x="215" y="427"/>
                </a:lnTo>
                <a:lnTo>
                  <a:pt x="218" y="427"/>
                </a:lnTo>
                <a:lnTo>
                  <a:pt x="218" y="427"/>
                </a:lnTo>
                <a:lnTo>
                  <a:pt x="218" y="422"/>
                </a:lnTo>
                <a:lnTo>
                  <a:pt x="219" y="417"/>
                </a:lnTo>
                <a:lnTo>
                  <a:pt x="219" y="413"/>
                </a:lnTo>
                <a:lnTo>
                  <a:pt x="219" y="411"/>
                </a:lnTo>
                <a:lnTo>
                  <a:pt x="216" y="410"/>
                </a:lnTo>
                <a:lnTo>
                  <a:pt x="216" y="410"/>
                </a:lnTo>
                <a:close/>
                <a:moveTo>
                  <a:pt x="236" y="411"/>
                </a:moveTo>
                <a:lnTo>
                  <a:pt x="236" y="411"/>
                </a:lnTo>
                <a:lnTo>
                  <a:pt x="235" y="416"/>
                </a:lnTo>
                <a:lnTo>
                  <a:pt x="235" y="419"/>
                </a:lnTo>
                <a:lnTo>
                  <a:pt x="236" y="420"/>
                </a:lnTo>
                <a:lnTo>
                  <a:pt x="236" y="420"/>
                </a:lnTo>
                <a:lnTo>
                  <a:pt x="241" y="416"/>
                </a:lnTo>
                <a:lnTo>
                  <a:pt x="245" y="411"/>
                </a:lnTo>
                <a:lnTo>
                  <a:pt x="245" y="411"/>
                </a:lnTo>
                <a:lnTo>
                  <a:pt x="242" y="410"/>
                </a:lnTo>
                <a:lnTo>
                  <a:pt x="241" y="411"/>
                </a:lnTo>
                <a:lnTo>
                  <a:pt x="236" y="411"/>
                </a:lnTo>
                <a:lnTo>
                  <a:pt x="236" y="411"/>
                </a:lnTo>
                <a:close/>
                <a:moveTo>
                  <a:pt x="406" y="422"/>
                </a:moveTo>
                <a:lnTo>
                  <a:pt x="406" y="422"/>
                </a:lnTo>
                <a:lnTo>
                  <a:pt x="410" y="422"/>
                </a:lnTo>
                <a:lnTo>
                  <a:pt x="410" y="422"/>
                </a:lnTo>
                <a:lnTo>
                  <a:pt x="409" y="416"/>
                </a:lnTo>
                <a:lnTo>
                  <a:pt x="406" y="410"/>
                </a:lnTo>
                <a:lnTo>
                  <a:pt x="406" y="410"/>
                </a:lnTo>
                <a:lnTo>
                  <a:pt x="404" y="413"/>
                </a:lnTo>
                <a:lnTo>
                  <a:pt x="404" y="416"/>
                </a:lnTo>
                <a:lnTo>
                  <a:pt x="406" y="422"/>
                </a:lnTo>
                <a:lnTo>
                  <a:pt x="406" y="422"/>
                </a:lnTo>
                <a:close/>
                <a:moveTo>
                  <a:pt x="598" y="436"/>
                </a:moveTo>
                <a:lnTo>
                  <a:pt x="598" y="436"/>
                </a:lnTo>
                <a:lnTo>
                  <a:pt x="601" y="437"/>
                </a:lnTo>
                <a:lnTo>
                  <a:pt x="602" y="439"/>
                </a:lnTo>
                <a:lnTo>
                  <a:pt x="602" y="437"/>
                </a:lnTo>
                <a:lnTo>
                  <a:pt x="602" y="437"/>
                </a:lnTo>
                <a:lnTo>
                  <a:pt x="602" y="425"/>
                </a:lnTo>
                <a:lnTo>
                  <a:pt x="602" y="417"/>
                </a:lnTo>
                <a:lnTo>
                  <a:pt x="601" y="411"/>
                </a:lnTo>
                <a:lnTo>
                  <a:pt x="601" y="411"/>
                </a:lnTo>
                <a:lnTo>
                  <a:pt x="599" y="416"/>
                </a:lnTo>
                <a:lnTo>
                  <a:pt x="599" y="422"/>
                </a:lnTo>
                <a:lnTo>
                  <a:pt x="599" y="428"/>
                </a:lnTo>
                <a:lnTo>
                  <a:pt x="598" y="436"/>
                </a:lnTo>
                <a:lnTo>
                  <a:pt x="598" y="436"/>
                </a:lnTo>
                <a:close/>
                <a:moveTo>
                  <a:pt x="79" y="424"/>
                </a:moveTo>
                <a:lnTo>
                  <a:pt x="79" y="424"/>
                </a:lnTo>
                <a:lnTo>
                  <a:pt x="82" y="420"/>
                </a:lnTo>
                <a:lnTo>
                  <a:pt x="82" y="417"/>
                </a:lnTo>
                <a:lnTo>
                  <a:pt x="81" y="414"/>
                </a:lnTo>
                <a:lnTo>
                  <a:pt x="79" y="411"/>
                </a:lnTo>
                <a:lnTo>
                  <a:pt x="79" y="411"/>
                </a:lnTo>
                <a:lnTo>
                  <a:pt x="79" y="417"/>
                </a:lnTo>
                <a:lnTo>
                  <a:pt x="79" y="424"/>
                </a:lnTo>
                <a:lnTo>
                  <a:pt x="79" y="424"/>
                </a:lnTo>
                <a:close/>
                <a:moveTo>
                  <a:pt x="123" y="451"/>
                </a:moveTo>
                <a:lnTo>
                  <a:pt x="123" y="451"/>
                </a:lnTo>
                <a:lnTo>
                  <a:pt x="122" y="442"/>
                </a:lnTo>
                <a:lnTo>
                  <a:pt x="123" y="431"/>
                </a:lnTo>
                <a:lnTo>
                  <a:pt x="123" y="422"/>
                </a:lnTo>
                <a:lnTo>
                  <a:pt x="123" y="413"/>
                </a:lnTo>
                <a:lnTo>
                  <a:pt x="123" y="413"/>
                </a:lnTo>
                <a:lnTo>
                  <a:pt x="120" y="416"/>
                </a:lnTo>
                <a:lnTo>
                  <a:pt x="120" y="420"/>
                </a:lnTo>
                <a:lnTo>
                  <a:pt x="120" y="431"/>
                </a:lnTo>
                <a:lnTo>
                  <a:pt x="120" y="442"/>
                </a:lnTo>
                <a:lnTo>
                  <a:pt x="123" y="451"/>
                </a:lnTo>
                <a:lnTo>
                  <a:pt x="123" y="451"/>
                </a:lnTo>
                <a:close/>
                <a:moveTo>
                  <a:pt x="204" y="417"/>
                </a:moveTo>
                <a:lnTo>
                  <a:pt x="204" y="417"/>
                </a:lnTo>
                <a:lnTo>
                  <a:pt x="206" y="417"/>
                </a:lnTo>
                <a:lnTo>
                  <a:pt x="206" y="417"/>
                </a:lnTo>
                <a:lnTo>
                  <a:pt x="206" y="417"/>
                </a:lnTo>
                <a:lnTo>
                  <a:pt x="206" y="414"/>
                </a:lnTo>
                <a:lnTo>
                  <a:pt x="204" y="413"/>
                </a:lnTo>
                <a:lnTo>
                  <a:pt x="204" y="413"/>
                </a:lnTo>
                <a:lnTo>
                  <a:pt x="203" y="416"/>
                </a:lnTo>
                <a:lnTo>
                  <a:pt x="204" y="417"/>
                </a:lnTo>
                <a:lnTo>
                  <a:pt x="204" y="417"/>
                </a:lnTo>
                <a:close/>
                <a:moveTo>
                  <a:pt x="309" y="417"/>
                </a:moveTo>
                <a:lnTo>
                  <a:pt x="309" y="417"/>
                </a:lnTo>
                <a:lnTo>
                  <a:pt x="309" y="416"/>
                </a:lnTo>
                <a:lnTo>
                  <a:pt x="309" y="413"/>
                </a:lnTo>
                <a:lnTo>
                  <a:pt x="309" y="413"/>
                </a:lnTo>
                <a:lnTo>
                  <a:pt x="308" y="413"/>
                </a:lnTo>
                <a:lnTo>
                  <a:pt x="306" y="414"/>
                </a:lnTo>
                <a:lnTo>
                  <a:pt x="306" y="414"/>
                </a:lnTo>
                <a:lnTo>
                  <a:pt x="308" y="416"/>
                </a:lnTo>
                <a:lnTo>
                  <a:pt x="308" y="417"/>
                </a:lnTo>
                <a:lnTo>
                  <a:pt x="309" y="417"/>
                </a:lnTo>
                <a:lnTo>
                  <a:pt x="309" y="417"/>
                </a:lnTo>
                <a:close/>
                <a:moveTo>
                  <a:pt x="422" y="420"/>
                </a:moveTo>
                <a:lnTo>
                  <a:pt x="422" y="420"/>
                </a:lnTo>
                <a:lnTo>
                  <a:pt x="427" y="420"/>
                </a:lnTo>
                <a:lnTo>
                  <a:pt x="431" y="420"/>
                </a:lnTo>
                <a:lnTo>
                  <a:pt x="431" y="420"/>
                </a:lnTo>
                <a:lnTo>
                  <a:pt x="431" y="416"/>
                </a:lnTo>
                <a:lnTo>
                  <a:pt x="428" y="414"/>
                </a:lnTo>
                <a:lnTo>
                  <a:pt x="428" y="414"/>
                </a:lnTo>
                <a:lnTo>
                  <a:pt x="427" y="416"/>
                </a:lnTo>
                <a:lnTo>
                  <a:pt x="425" y="417"/>
                </a:lnTo>
                <a:lnTo>
                  <a:pt x="424" y="419"/>
                </a:lnTo>
                <a:lnTo>
                  <a:pt x="422" y="420"/>
                </a:lnTo>
                <a:lnTo>
                  <a:pt x="422" y="420"/>
                </a:lnTo>
                <a:close/>
                <a:moveTo>
                  <a:pt x="343" y="419"/>
                </a:moveTo>
                <a:lnTo>
                  <a:pt x="343" y="419"/>
                </a:lnTo>
                <a:lnTo>
                  <a:pt x="346" y="420"/>
                </a:lnTo>
                <a:lnTo>
                  <a:pt x="346" y="420"/>
                </a:lnTo>
                <a:lnTo>
                  <a:pt x="348" y="417"/>
                </a:lnTo>
                <a:lnTo>
                  <a:pt x="348" y="416"/>
                </a:lnTo>
                <a:lnTo>
                  <a:pt x="345" y="414"/>
                </a:lnTo>
                <a:lnTo>
                  <a:pt x="345" y="414"/>
                </a:lnTo>
                <a:lnTo>
                  <a:pt x="345" y="416"/>
                </a:lnTo>
                <a:lnTo>
                  <a:pt x="345" y="417"/>
                </a:lnTo>
                <a:lnTo>
                  <a:pt x="343" y="417"/>
                </a:lnTo>
                <a:lnTo>
                  <a:pt x="343" y="419"/>
                </a:lnTo>
                <a:lnTo>
                  <a:pt x="343" y="419"/>
                </a:lnTo>
                <a:close/>
                <a:moveTo>
                  <a:pt x="352" y="420"/>
                </a:moveTo>
                <a:lnTo>
                  <a:pt x="352" y="420"/>
                </a:lnTo>
                <a:lnTo>
                  <a:pt x="355" y="422"/>
                </a:lnTo>
                <a:lnTo>
                  <a:pt x="358" y="424"/>
                </a:lnTo>
                <a:lnTo>
                  <a:pt x="358" y="424"/>
                </a:lnTo>
                <a:lnTo>
                  <a:pt x="358" y="419"/>
                </a:lnTo>
                <a:lnTo>
                  <a:pt x="357" y="416"/>
                </a:lnTo>
                <a:lnTo>
                  <a:pt x="355" y="414"/>
                </a:lnTo>
                <a:lnTo>
                  <a:pt x="355" y="414"/>
                </a:lnTo>
                <a:lnTo>
                  <a:pt x="352" y="420"/>
                </a:lnTo>
                <a:lnTo>
                  <a:pt x="352" y="420"/>
                </a:lnTo>
                <a:close/>
                <a:moveTo>
                  <a:pt x="566" y="416"/>
                </a:moveTo>
                <a:lnTo>
                  <a:pt x="566" y="416"/>
                </a:lnTo>
                <a:lnTo>
                  <a:pt x="569" y="417"/>
                </a:lnTo>
                <a:lnTo>
                  <a:pt x="569" y="416"/>
                </a:lnTo>
                <a:lnTo>
                  <a:pt x="570" y="414"/>
                </a:lnTo>
                <a:lnTo>
                  <a:pt x="570" y="414"/>
                </a:lnTo>
                <a:lnTo>
                  <a:pt x="567" y="416"/>
                </a:lnTo>
                <a:lnTo>
                  <a:pt x="566" y="416"/>
                </a:lnTo>
                <a:lnTo>
                  <a:pt x="566" y="416"/>
                </a:lnTo>
                <a:close/>
                <a:moveTo>
                  <a:pt x="639" y="430"/>
                </a:moveTo>
                <a:lnTo>
                  <a:pt x="639" y="430"/>
                </a:lnTo>
                <a:lnTo>
                  <a:pt x="646" y="422"/>
                </a:lnTo>
                <a:lnTo>
                  <a:pt x="646" y="422"/>
                </a:lnTo>
                <a:lnTo>
                  <a:pt x="645" y="419"/>
                </a:lnTo>
                <a:lnTo>
                  <a:pt x="642" y="414"/>
                </a:lnTo>
                <a:lnTo>
                  <a:pt x="642" y="414"/>
                </a:lnTo>
                <a:lnTo>
                  <a:pt x="640" y="422"/>
                </a:lnTo>
                <a:lnTo>
                  <a:pt x="639" y="427"/>
                </a:lnTo>
                <a:lnTo>
                  <a:pt x="639" y="430"/>
                </a:lnTo>
                <a:lnTo>
                  <a:pt x="639" y="430"/>
                </a:lnTo>
                <a:close/>
                <a:moveTo>
                  <a:pt x="238" y="430"/>
                </a:moveTo>
                <a:lnTo>
                  <a:pt x="238" y="430"/>
                </a:lnTo>
                <a:lnTo>
                  <a:pt x="250" y="430"/>
                </a:lnTo>
                <a:lnTo>
                  <a:pt x="250" y="430"/>
                </a:lnTo>
                <a:lnTo>
                  <a:pt x="250" y="422"/>
                </a:lnTo>
                <a:lnTo>
                  <a:pt x="247" y="416"/>
                </a:lnTo>
                <a:lnTo>
                  <a:pt x="247" y="416"/>
                </a:lnTo>
                <a:lnTo>
                  <a:pt x="244" y="419"/>
                </a:lnTo>
                <a:lnTo>
                  <a:pt x="241" y="422"/>
                </a:lnTo>
                <a:lnTo>
                  <a:pt x="239" y="425"/>
                </a:lnTo>
                <a:lnTo>
                  <a:pt x="238" y="430"/>
                </a:lnTo>
                <a:lnTo>
                  <a:pt x="238" y="430"/>
                </a:lnTo>
                <a:close/>
                <a:moveTo>
                  <a:pt x="280" y="424"/>
                </a:moveTo>
                <a:lnTo>
                  <a:pt x="280" y="424"/>
                </a:lnTo>
                <a:lnTo>
                  <a:pt x="282" y="422"/>
                </a:lnTo>
                <a:lnTo>
                  <a:pt x="285" y="420"/>
                </a:lnTo>
                <a:lnTo>
                  <a:pt x="285" y="420"/>
                </a:lnTo>
                <a:lnTo>
                  <a:pt x="285" y="419"/>
                </a:lnTo>
                <a:lnTo>
                  <a:pt x="285" y="416"/>
                </a:lnTo>
                <a:lnTo>
                  <a:pt x="285" y="416"/>
                </a:lnTo>
                <a:lnTo>
                  <a:pt x="280" y="419"/>
                </a:lnTo>
                <a:lnTo>
                  <a:pt x="280" y="424"/>
                </a:lnTo>
                <a:lnTo>
                  <a:pt x="280" y="424"/>
                </a:lnTo>
                <a:close/>
                <a:moveTo>
                  <a:pt x="538" y="436"/>
                </a:moveTo>
                <a:lnTo>
                  <a:pt x="538" y="436"/>
                </a:lnTo>
                <a:lnTo>
                  <a:pt x="540" y="434"/>
                </a:lnTo>
                <a:lnTo>
                  <a:pt x="541" y="433"/>
                </a:lnTo>
                <a:lnTo>
                  <a:pt x="540" y="427"/>
                </a:lnTo>
                <a:lnTo>
                  <a:pt x="537" y="416"/>
                </a:lnTo>
                <a:lnTo>
                  <a:pt x="537" y="416"/>
                </a:lnTo>
                <a:lnTo>
                  <a:pt x="534" y="416"/>
                </a:lnTo>
                <a:lnTo>
                  <a:pt x="534" y="416"/>
                </a:lnTo>
                <a:lnTo>
                  <a:pt x="535" y="427"/>
                </a:lnTo>
                <a:lnTo>
                  <a:pt x="535" y="433"/>
                </a:lnTo>
                <a:lnTo>
                  <a:pt x="538" y="436"/>
                </a:lnTo>
                <a:lnTo>
                  <a:pt x="538" y="436"/>
                </a:lnTo>
                <a:close/>
                <a:moveTo>
                  <a:pt x="547" y="427"/>
                </a:moveTo>
                <a:lnTo>
                  <a:pt x="547" y="427"/>
                </a:lnTo>
                <a:lnTo>
                  <a:pt x="550" y="422"/>
                </a:lnTo>
                <a:lnTo>
                  <a:pt x="552" y="420"/>
                </a:lnTo>
                <a:lnTo>
                  <a:pt x="552" y="416"/>
                </a:lnTo>
                <a:lnTo>
                  <a:pt x="552" y="416"/>
                </a:lnTo>
                <a:lnTo>
                  <a:pt x="546" y="416"/>
                </a:lnTo>
                <a:lnTo>
                  <a:pt x="546" y="416"/>
                </a:lnTo>
                <a:lnTo>
                  <a:pt x="546" y="422"/>
                </a:lnTo>
                <a:lnTo>
                  <a:pt x="547" y="425"/>
                </a:lnTo>
                <a:lnTo>
                  <a:pt x="547" y="427"/>
                </a:lnTo>
                <a:lnTo>
                  <a:pt x="547" y="427"/>
                </a:lnTo>
                <a:close/>
                <a:moveTo>
                  <a:pt x="573" y="420"/>
                </a:moveTo>
                <a:lnTo>
                  <a:pt x="573" y="420"/>
                </a:lnTo>
                <a:lnTo>
                  <a:pt x="576" y="419"/>
                </a:lnTo>
                <a:lnTo>
                  <a:pt x="578" y="417"/>
                </a:lnTo>
                <a:lnTo>
                  <a:pt x="578" y="417"/>
                </a:lnTo>
                <a:lnTo>
                  <a:pt x="575" y="416"/>
                </a:lnTo>
                <a:lnTo>
                  <a:pt x="575" y="416"/>
                </a:lnTo>
                <a:lnTo>
                  <a:pt x="573" y="419"/>
                </a:lnTo>
                <a:lnTo>
                  <a:pt x="573" y="420"/>
                </a:lnTo>
                <a:lnTo>
                  <a:pt x="573" y="420"/>
                </a:lnTo>
                <a:close/>
                <a:moveTo>
                  <a:pt x="187" y="424"/>
                </a:moveTo>
                <a:lnTo>
                  <a:pt x="187" y="424"/>
                </a:lnTo>
                <a:lnTo>
                  <a:pt x="194" y="425"/>
                </a:lnTo>
                <a:lnTo>
                  <a:pt x="198" y="425"/>
                </a:lnTo>
                <a:lnTo>
                  <a:pt x="198" y="425"/>
                </a:lnTo>
                <a:lnTo>
                  <a:pt x="198" y="422"/>
                </a:lnTo>
                <a:lnTo>
                  <a:pt x="198" y="419"/>
                </a:lnTo>
                <a:lnTo>
                  <a:pt x="197" y="419"/>
                </a:lnTo>
                <a:lnTo>
                  <a:pt x="195" y="417"/>
                </a:lnTo>
                <a:lnTo>
                  <a:pt x="191" y="419"/>
                </a:lnTo>
                <a:lnTo>
                  <a:pt x="187" y="424"/>
                </a:lnTo>
                <a:lnTo>
                  <a:pt x="187" y="424"/>
                </a:lnTo>
                <a:close/>
                <a:moveTo>
                  <a:pt x="372" y="425"/>
                </a:moveTo>
                <a:lnTo>
                  <a:pt x="372" y="425"/>
                </a:lnTo>
                <a:lnTo>
                  <a:pt x="375" y="425"/>
                </a:lnTo>
                <a:lnTo>
                  <a:pt x="378" y="425"/>
                </a:lnTo>
                <a:lnTo>
                  <a:pt x="378" y="425"/>
                </a:lnTo>
                <a:lnTo>
                  <a:pt x="378" y="420"/>
                </a:lnTo>
                <a:lnTo>
                  <a:pt x="378" y="419"/>
                </a:lnTo>
                <a:lnTo>
                  <a:pt x="377" y="417"/>
                </a:lnTo>
                <a:lnTo>
                  <a:pt x="377" y="417"/>
                </a:lnTo>
                <a:lnTo>
                  <a:pt x="373" y="420"/>
                </a:lnTo>
                <a:lnTo>
                  <a:pt x="372" y="425"/>
                </a:lnTo>
                <a:lnTo>
                  <a:pt x="372" y="425"/>
                </a:lnTo>
                <a:close/>
                <a:moveTo>
                  <a:pt x="582" y="417"/>
                </a:moveTo>
                <a:lnTo>
                  <a:pt x="582" y="417"/>
                </a:lnTo>
                <a:lnTo>
                  <a:pt x="581" y="425"/>
                </a:lnTo>
                <a:lnTo>
                  <a:pt x="581" y="425"/>
                </a:lnTo>
                <a:lnTo>
                  <a:pt x="584" y="424"/>
                </a:lnTo>
                <a:lnTo>
                  <a:pt x="585" y="422"/>
                </a:lnTo>
                <a:lnTo>
                  <a:pt x="587" y="417"/>
                </a:lnTo>
                <a:lnTo>
                  <a:pt x="587" y="417"/>
                </a:lnTo>
                <a:lnTo>
                  <a:pt x="585" y="417"/>
                </a:lnTo>
                <a:lnTo>
                  <a:pt x="582" y="417"/>
                </a:lnTo>
                <a:lnTo>
                  <a:pt x="582" y="417"/>
                </a:lnTo>
                <a:close/>
                <a:moveTo>
                  <a:pt x="518" y="420"/>
                </a:moveTo>
                <a:lnTo>
                  <a:pt x="518" y="420"/>
                </a:lnTo>
                <a:lnTo>
                  <a:pt x="517" y="419"/>
                </a:lnTo>
                <a:lnTo>
                  <a:pt x="514" y="417"/>
                </a:lnTo>
                <a:lnTo>
                  <a:pt x="509" y="419"/>
                </a:lnTo>
                <a:lnTo>
                  <a:pt x="505" y="419"/>
                </a:lnTo>
                <a:lnTo>
                  <a:pt x="502" y="417"/>
                </a:lnTo>
                <a:lnTo>
                  <a:pt x="502" y="417"/>
                </a:lnTo>
                <a:lnTo>
                  <a:pt x="500" y="422"/>
                </a:lnTo>
                <a:lnTo>
                  <a:pt x="502" y="424"/>
                </a:lnTo>
                <a:lnTo>
                  <a:pt x="505" y="427"/>
                </a:lnTo>
                <a:lnTo>
                  <a:pt x="508" y="428"/>
                </a:lnTo>
                <a:lnTo>
                  <a:pt x="511" y="428"/>
                </a:lnTo>
                <a:lnTo>
                  <a:pt x="514" y="427"/>
                </a:lnTo>
                <a:lnTo>
                  <a:pt x="517" y="424"/>
                </a:lnTo>
                <a:lnTo>
                  <a:pt x="518" y="420"/>
                </a:lnTo>
                <a:lnTo>
                  <a:pt x="518" y="420"/>
                </a:lnTo>
                <a:close/>
                <a:moveTo>
                  <a:pt x="660" y="417"/>
                </a:moveTo>
                <a:lnTo>
                  <a:pt x="660" y="417"/>
                </a:lnTo>
                <a:lnTo>
                  <a:pt x="657" y="420"/>
                </a:lnTo>
                <a:lnTo>
                  <a:pt x="656" y="422"/>
                </a:lnTo>
                <a:lnTo>
                  <a:pt x="656" y="422"/>
                </a:lnTo>
                <a:lnTo>
                  <a:pt x="656" y="428"/>
                </a:lnTo>
                <a:lnTo>
                  <a:pt x="657" y="433"/>
                </a:lnTo>
                <a:lnTo>
                  <a:pt x="660" y="434"/>
                </a:lnTo>
                <a:lnTo>
                  <a:pt x="660" y="434"/>
                </a:lnTo>
                <a:lnTo>
                  <a:pt x="662" y="425"/>
                </a:lnTo>
                <a:lnTo>
                  <a:pt x="662" y="420"/>
                </a:lnTo>
                <a:lnTo>
                  <a:pt x="660" y="417"/>
                </a:lnTo>
                <a:lnTo>
                  <a:pt x="660" y="417"/>
                </a:lnTo>
                <a:close/>
                <a:moveTo>
                  <a:pt x="227" y="430"/>
                </a:moveTo>
                <a:lnTo>
                  <a:pt x="227" y="430"/>
                </a:lnTo>
                <a:lnTo>
                  <a:pt x="230" y="428"/>
                </a:lnTo>
                <a:lnTo>
                  <a:pt x="232" y="425"/>
                </a:lnTo>
                <a:lnTo>
                  <a:pt x="232" y="425"/>
                </a:lnTo>
                <a:lnTo>
                  <a:pt x="229" y="422"/>
                </a:lnTo>
                <a:lnTo>
                  <a:pt x="226" y="419"/>
                </a:lnTo>
                <a:lnTo>
                  <a:pt x="226" y="419"/>
                </a:lnTo>
                <a:lnTo>
                  <a:pt x="227" y="430"/>
                </a:lnTo>
                <a:lnTo>
                  <a:pt x="227" y="430"/>
                </a:lnTo>
                <a:close/>
                <a:moveTo>
                  <a:pt x="704" y="430"/>
                </a:moveTo>
                <a:lnTo>
                  <a:pt x="704" y="430"/>
                </a:lnTo>
                <a:lnTo>
                  <a:pt x="706" y="428"/>
                </a:lnTo>
                <a:lnTo>
                  <a:pt x="706" y="425"/>
                </a:lnTo>
                <a:lnTo>
                  <a:pt x="704" y="419"/>
                </a:lnTo>
                <a:lnTo>
                  <a:pt x="704" y="419"/>
                </a:lnTo>
                <a:lnTo>
                  <a:pt x="704" y="424"/>
                </a:lnTo>
                <a:lnTo>
                  <a:pt x="704" y="430"/>
                </a:lnTo>
                <a:lnTo>
                  <a:pt x="704" y="430"/>
                </a:lnTo>
                <a:close/>
                <a:moveTo>
                  <a:pt x="494" y="424"/>
                </a:moveTo>
                <a:lnTo>
                  <a:pt x="494" y="424"/>
                </a:lnTo>
                <a:lnTo>
                  <a:pt x="494" y="422"/>
                </a:lnTo>
                <a:lnTo>
                  <a:pt x="492" y="420"/>
                </a:lnTo>
                <a:lnTo>
                  <a:pt x="492" y="420"/>
                </a:lnTo>
                <a:lnTo>
                  <a:pt x="492" y="420"/>
                </a:lnTo>
                <a:lnTo>
                  <a:pt x="492" y="424"/>
                </a:lnTo>
                <a:lnTo>
                  <a:pt x="492" y="424"/>
                </a:lnTo>
                <a:lnTo>
                  <a:pt x="494" y="424"/>
                </a:lnTo>
                <a:lnTo>
                  <a:pt x="494" y="424"/>
                </a:lnTo>
                <a:close/>
                <a:moveTo>
                  <a:pt x="767" y="471"/>
                </a:moveTo>
                <a:lnTo>
                  <a:pt x="767" y="471"/>
                </a:lnTo>
                <a:lnTo>
                  <a:pt x="770" y="459"/>
                </a:lnTo>
                <a:lnTo>
                  <a:pt x="770" y="445"/>
                </a:lnTo>
                <a:lnTo>
                  <a:pt x="768" y="431"/>
                </a:lnTo>
                <a:lnTo>
                  <a:pt x="765" y="420"/>
                </a:lnTo>
                <a:lnTo>
                  <a:pt x="765" y="420"/>
                </a:lnTo>
                <a:lnTo>
                  <a:pt x="765" y="434"/>
                </a:lnTo>
                <a:lnTo>
                  <a:pt x="762" y="448"/>
                </a:lnTo>
                <a:lnTo>
                  <a:pt x="762" y="456"/>
                </a:lnTo>
                <a:lnTo>
                  <a:pt x="762" y="462"/>
                </a:lnTo>
                <a:lnTo>
                  <a:pt x="764" y="466"/>
                </a:lnTo>
                <a:lnTo>
                  <a:pt x="767" y="471"/>
                </a:lnTo>
                <a:lnTo>
                  <a:pt x="767" y="471"/>
                </a:lnTo>
                <a:close/>
                <a:moveTo>
                  <a:pt x="328" y="431"/>
                </a:moveTo>
                <a:lnTo>
                  <a:pt x="328" y="431"/>
                </a:lnTo>
                <a:lnTo>
                  <a:pt x="328" y="427"/>
                </a:lnTo>
                <a:lnTo>
                  <a:pt x="328" y="420"/>
                </a:lnTo>
                <a:lnTo>
                  <a:pt x="328" y="420"/>
                </a:lnTo>
                <a:lnTo>
                  <a:pt x="325" y="420"/>
                </a:lnTo>
                <a:lnTo>
                  <a:pt x="323" y="422"/>
                </a:lnTo>
                <a:lnTo>
                  <a:pt x="322" y="424"/>
                </a:lnTo>
                <a:lnTo>
                  <a:pt x="322" y="425"/>
                </a:lnTo>
                <a:lnTo>
                  <a:pt x="325" y="430"/>
                </a:lnTo>
                <a:lnTo>
                  <a:pt x="328" y="431"/>
                </a:lnTo>
                <a:lnTo>
                  <a:pt x="328" y="431"/>
                </a:lnTo>
                <a:close/>
                <a:moveTo>
                  <a:pt x="567" y="428"/>
                </a:moveTo>
                <a:lnTo>
                  <a:pt x="567" y="428"/>
                </a:lnTo>
                <a:lnTo>
                  <a:pt x="569" y="428"/>
                </a:lnTo>
                <a:lnTo>
                  <a:pt x="570" y="427"/>
                </a:lnTo>
                <a:lnTo>
                  <a:pt x="570" y="427"/>
                </a:lnTo>
                <a:lnTo>
                  <a:pt x="567" y="422"/>
                </a:lnTo>
                <a:lnTo>
                  <a:pt x="564" y="420"/>
                </a:lnTo>
                <a:lnTo>
                  <a:pt x="564" y="420"/>
                </a:lnTo>
                <a:lnTo>
                  <a:pt x="564" y="425"/>
                </a:lnTo>
                <a:lnTo>
                  <a:pt x="566" y="428"/>
                </a:lnTo>
                <a:lnTo>
                  <a:pt x="567" y="428"/>
                </a:lnTo>
                <a:lnTo>
                  <a:pt x="567" y="428"/>
                </a:lnTo>
                <a:close/>
                <a:moveTo>
                  <a:pt x="314" y="433"/>
                </a:moveTo>
                <a:lnTo>
                  <a:pt x="314" y="433"/>
                </a:lnTo>
                <a:lnTo>
                  <a:pt x="312" y="430"/>
                </a:lnTo>
                <a:lnTo>
                  <a:pt x="312" y="427"/>
                </a:lnTo>
                <a:lnTo>
                  <a:pt x="311" y="424"/>
                </a:lnTo>
                <a:lnTo>
                  <a:pt x="309" y="422"/>
                </a:lnTo>
                <a:lnTo>
                  <a:pt x="309" y="422"/>
                </a:lnTo>
                <a:lnTo>
                  <a:pt x="311" y="428"/>
                </a:lnTo>
                <a:lnTo>
                  <a:pt x="311" y="430"/>
                </a:lnTo>
                <a:lnTo>
                  <a:pt x="314" y="433"/>
                </a:lnTo>
                <a:lnTo>
                  <a:pt x="314" y="433"/>
                </a:lnTo>
                <a:close/>
                <a:moveTo>
                  <a:pt x="468" y="431"/>
                </a:moveTo>
                <a:lnTo>
                  <a:pt x="468" y="431"/>
                </a:lnTo>
                <a:lnTo>
                  <a:pt x="466" y="430"/>
                </a:lnTo>
                <a:lnTo>
                  <a:pt x="466" y="427"/>
                </a:lnTo>
                <a:lnTo>
                  <a:pt x="466" y="424"/>
                </a:lnTo>
                <a:lnTo>
                  <a:pt x="466" y="422"/>
                </a:lnTo>
                <a:lnTo>
                  <a:pt x="466" y="422"/>
                </a:lnTo>
                <a:lnTo>
                  <a:pt x="462" y="422"/>
                </a:lnTo>
                <a:lnTo>
                  <a:pt x="460" y="422"/>
                </a:lnTo>
                <a:lnTo>
                  <a:pt x="460" y="424"/>
                </a:lnTo>
                <a:lnTo>
                  <a:pt x="460" y="424"/>
                </a:lnTo>
                <a:lnTo>
                  <a:pt x="463" y="428"/>
                </a:lnTo>
                <a:lnTo>
                  <a:pt x="465" y="431"/>
                </a:lnTo>
                <a:lnTo>
                  <a:pt x="468" y="431"/>
                </a:lnTo>
                <a:lnTo>
                  <a:pt x="468" y="431"/>
                </a:lnTo>
                <a:close/>
                <a:moveTo>
                  <a:pt x="291" y="425"/>
                </a:moveTo>
                <a:lnTo>
                  <a:pt x="291" y="425"/>
                </a:lnTo>
                <a:lnTo>
                  <a:pt x="293" y="430"/>
                </a:lnTo>
                <a:lnTo>
                  <a:pt x="294" y="434"/>
                </a:lnTo>
                <a:lnTo>
                  <a:pt x="294" y="434"/>
                </a:lnTo>
                <a:lnTo>
                  <a:pt x="297" y="428"/>
                </a:lnTo>
                <a:lnTo>
                  <a:pt x="299" y="425"/>
                </a:lnTo>
                <a:lnTo>
                  <a:pt x="297" y="424"/>
                </a:lnTo>
                <a:lnTo>
                  <a:pt x="297" y="424"/>
                </a:lnTo>
                <a:lnTo>
                  <a:pt x="294" y="424"/>
                </a:lnTo>
                <a:lnTo>
                  <a:pt x="291" y="425"/>
                </a:lnTo>
                <a:lnTo>
                  <a:pt x="291" y="425"/>
                </a:lnTo>
                <a:close/>
                <a:moveTo>
                  <a:pt x="445" y="433"/>
                </a:moveTo>
                <a:lnTo>
                  <a:pt x="445" y="433"/>
                </a:lnTo>
                <a:lnTo>
                  <a:pt x="448" y="439"/>
                </a:lnTo>
                <a:lnTo>
                  <a:pt x="451" y="443"/>
                </a:lnTo>
                <a:lnTo>
                  <a:pt x="451" y="443"/>
                </a:lnTo>
                <a:lnTo>
                  <a:pt x="450" y="437"/>
                </a:lnTo>
                <a:lnTo>
                  <a:pt x="448" y="433"/>
                </a:lnTo>
                <a:lnTo>
                  <a:pt x="447" y="427"/>
                </a:lnTo>
                <a:lnTo>
                  <a:pt x="444" y="424"/>
                </a:lnTo>
                <a:lnTo>
                  <a:pt x="444" y="424"/>
                </a:lnTo>
                <a:lnTo>
                  <a:pt x="444" y="428"/>
                </a:lnTo>
                <a:lnTo>
                  <a:pt x="445" y="433"/>
                </a:lnTo>
                <a:lnTo>
                  <a:pt x="445" y="433"/>
                </a:lnTo>
                <a:close/>
                <a:moveTo>
                  <a:pt x="460" y="443"/>
                </a:moveTo>
                <a:lnTo>
                  <a:pt x="460" y="443"/>
                </a:lnTo>
                <a:lnTo>
                  <a:pt x="463" y="440"/>
                </a:lnTo>
                <a:lnTo>
                  <a:pt x="465" y="437"/>
                </a:lnTo>
                <a:lnTo>
                  <a:pt x="465" y="437"/>
                </a:lnTo>
                <a:lnTo>
                  <a:pt x="459" y="430"/>
                </a:lnTo>
                <a:lnTo>
                  <a:pt x="453" y="424"/>
                </a:lnTo>
                <a:lnTo>
                  <a:pt x="453" y="424"/>
                </a:lnTo>
                <a:lnTo>
                  <a:pt x="457" y="434"/>
                </a:lnTo>
                <a:lnTo>
                  <a:pt x="460" y="443"/>
                </a:lnTo>
                <a:lnTo>
                  <a:pt x="460" y="443"/>
                </a:lnTo>
                <a:close/>
                <a:moveTo>
                  <a:pt x="698" y="430"/>
                </a:moveTo>
                <a:lnTo>
                  <a:pt x="698" y="430"/>
                </a:lnTo>
                <a:lnTo>
                  <a:pt x="700" y="427"/>
                </a:lnTo>
                <a:lnTo>
                  <a:pt x="700" y="425"/>
                </a:lnTo>
                <a:lnTo>
                  <a:pt x="698" y="424"/>
                </a:lnTo>
                <a:lnTo>
                  <a:pt x="698" y="424"/>
                </a:lnTo>
                <a:lnTo>
                  <a:pt x="698" y="427"/>
                </a:lnTo>
                <a:lnTo>
                  <a:pt x="698" y="428"/>
                </a:lnTo>
                <a:lnTo>
                  <a:pt x="698" y="430"/>
                </a:lnTo>
                <a:lnTo>
                  <a:pt x="698" y="430"/>
                </a:lnTo>
                <a:close/>
                <a:moveTo>
                  <a:pt x="774" y="431"/>
                </a:moveTo>
                <a:lnTo>
                  <a:pt x="774" y="431"/>
                </a:lnTo>
                <a:lnTo>
                  <a:pt x="774" y="427"/>
                </a:lnTo>
                <a:lnTo>
                  <a:pt x="774" y="424"/>
                </a:lnTo>
                <a:lnTo>
                  <a:pt x="774" y="424"/>
                </a:lnTo>
                <a:lnTo>
                  <a:pt x="771" y="424"/>
                </a:lnTo>
                <a:lnTo>
                  <a:pt x="771" y="424"/>
                </a:lnTo>
                <a:lnTo>
                  <a:pt x="773" y="428"/>
                </a:lnTo>
                <a:lnTo>
                  <a:pt x="774" y="431"/>
                </a:lnTo>
                <a:lnTo>
                  <a:pt x="774" y="431"/>
                </a:lnTo>
                <a:close/>
                <a:moveTo>
                  <a:pt x="94" y="445"/>
                </a:moveTo>
                <a:lnTo>
                  <a:pt x="94" y="445"/>
                </a:lnTo>
                <a:lnTo>
                  <a:pt x="91" y="433"/>
                </a:lnTo>
                <a:lnTo>
                  <a:pt x="91" y="428"/>
                </a:lnTo>
                <a:lnTo>
                  <a:pt x="90" y="424"/>
                </a:lnTo>
                <a:lnTo>
                  <a:pt x="90" y="424"/>
                </a:lnTo>
                <a:lnTo>
                  <a:pt x="88" y="428"/>
                </a:lnTo>
                <a:lnTo>
                  <a:pt x="90" y="434"/>
                </a:lnTo>
                <a:lnTo>
                  <a:pt x="94" y="445"/>
                </a:lnTo>
                <a:lnTo>
                  <a:pt x="94" y="445"/>
                </a:lnTo>
                <a:close/>
                <a:moveTo>
                  <a:pt x="302" y="434"/>
                </a:moveTo>
                <a:lnTo>
                  <a:pt x="302" y="434"/>
                </a:lnTo>
                <a:lnTo>
                  <a:pt x="303" y="434"/>
                </a:lnTo>
                <a:lnTo>
                  <a:pt x="306" y="434"/>
                </a:lnTo>
                <a:lnTo>
                  <a:pt x="306" y="434"/>
                </a:lnTo>
                <a:lnTo>
                  <a:pt x="306" y="428"/>
                </a:lnTo>
                <a:lnTo>
                  <a:pt x="303" y="424"/>
                </a:lnTo>
                <a:lnTo>
                  <a:pt x="303" y="424"/>
                </a:lnTo>
                <a:lnTo>
                  <a:pt x="303" y="428"/>
                </a:lnTo>
                <a:lnTo>
                  <a:pt x="302" y="434"/>
                </a:lnTo>
                <a:lnTo>
                  <a:pt x="302" y="434"/>
                </a:lnTo>
                <a:close/>
                <a:moveTo>
                  <a:pt x="620" y="434"/>
                </a:moveTo>
                <a:lnTo>
                  <a:pt x="620" y="434"/>
                </a:lnTo>
                <a:lnTo>
                  <a:pt x="620" y="428"/>
                </a:lnTo>
                <a:lnTo>
                  <a:pt x="620" y="425"/>
                </a:lnTo>
                <a:lnTo>
                  <a:pt x="619" y="424"/>
                </a:lnTo>
                <a:lnTo>
                  <a:pt x="619" y="424"/>
                </a:lnTo>
                <a:lnTo>
                  <a:pt x="619" y="430"/>
                </a:lnTo>
                <a:lnTo>
                  <a:pt x="619" y="431"/>
                </a:lnTo>
                <a:lnTo>
                  <a:pt x="620" y="434"/>
                </a:lnTo>
                <a:lnTo>
                  <a:pt x="620" y="434"/>
                </a:lnTo>
                <a:close/>
                <a:moveTo>
                  <a:pt x="419" y="427"/>
                </a:moveTo>
                <a:lnTo>
                  <a:pt x="419" y="427"/>
                </a:lnTo>
                <a:lnTo>
                  <a:pt x="419" y="433"/>
                </a:lnTo>
                <a:lnTo>
                  <a:pt x="422" y="436"/>
                </a:lnTo>
                <a:lnTo>
                  <a:pt x="422" y="436"/>
                </a:lnTo>
                <a:lnTo>
                  <a:pt x="427" y="431"/>
                </a:lnTo>
                <a:lnTo>
                  <a:pt x="430" y="428"/>
                </a:lnTo>
                <a:lnTo>
                  <a:pt x="433" y="425"/>
                </a:lnTo>
                <a:lnTo>
                  <a:pt x="433" y="425"/>
                </a:lnTo>
                <a:lnTo>
                  <a:pt x="425" y="425"/>
                </a:lnTo>
                <a:lnTo>
                  <a:pt x="419" y="427"/>
                </a:lnTo>
                <a:lnTo>
                  <a:pt x="419" y="427"/>
                </a:lnTo>
                <a:close/>
                <a:moveTo>
                  <a:pt x="276" y="428"/>
                </a:moveTo>
                <a:lnTo>
                  <a:pt x="276" y="428"/>
                </a:lnTo>
                <a:lnTo>
                  <a:pt x="279" y="433"/>
                </a:lnTo>
                <a:lnTo>
                  <a:pt x="279" y="433"/>
                </a:lnTo>
                <a:lnTo>
                  <a:pt x="284" y="433"/>
                </a:lnTo>
                <a:lnTo>
                  <a:pt x="288" y="434"/>
                </a:lnTo>
                <a:lnTo>
                  <a:pt x="288" y="434"/>
                </a:lnTo>
                <a:lnTo>
                  <a:pt x="287" y="430"/>
                </a:lnTo>
                <a:lnTo>
                  <a:pt x="285" y="425"/>
                </a:lnTo>
                <a:lnTo>
                  <a:pt x="285" y="425"/>
                </a:lnTo>
                <a:lnTo>
                  <a:pt x="280" y="427"/>
                </a:lnTo>
                <a:lnTo>
                  <a:pt x="276" y="428"/>
                </a:lnTo>
                <a:lnTo>
                  <a:pt x="276" y="428"/>
                </a:lnTo>
                <a:close/>
                <a:moveTo>
                  <a:pt x="319" y="431"/>
                </a:moveTo>
                <a:lnTo>
                  <a:pt x="319" y="431"/>
                </a:lnTo>
                <a:lnTo>
                  <a:pt x="319" y="428"/>
                </a:lnTo>
                <a:lnTo>
                  <a:pt x="317" y="425"/>
                </a:lnTo>
                <a:lnTo>
                  <a:pt x="317" y="425"/>
                </a:lnTo>
                <a:lnTo>
                  <a:pt x="317" y="430"/>
                </a:lnTo>
                <a:lnTo>
                  <a:pt x="319" y="431"/>
                </a:lnTo>
                <a:lnTo>
                  <a:pt x="319" y="431"/>
                </a:lnTo>
                <a:close/>
                <a:moveTo>
                  <a:pt x="517" y="431"/>
                </a:moveTo>
                <a:lnTo>
                  <a:pt x="517" y="431"/>
                </a:lnTo>
                <a:lnTo>
                  <a:pt x="518" y="431"/>
                </a:lnTo>
                <a:lnTo>
                  <a:pt x="521" y="433"/>
                </a:lnTo>
                <a:lnTo>
                  <a:pt x="521" y="433"/>
                </a:lnTo>
                <a:lnTo>
                  <a:pt x="521" y="428"/>
                </a:lnTo>
                <a:lnTo>
                  <a:pt x="521" y="427"/>
                </a:lnTo>
                <a:lnTo>
                  <a:pt x="520" y="425"/>
                </a:lnTo>
                <a:lnTo>
                  <a:pt x="520" y="425"/>
                </a:lnTo>
                <a:lnTo>
                  <a:pt x="517" y="428"/>
                </a:lnTo>
                <a:lnTo>
                  <a:pt x="517" y="430"/>
                </a:lnTo>
                <a:lnTo>
                  <a:pt x="517" y="431"/>
                </a:lnTo>
                <a:lnTo>
                  <a:pt x="517" y="431"/>
                </a:lnTo>
                <a:close/>
                <a:moveTo>
                  <a:pt x="259" y="431"/>
                </a:moveTo>
                <a:lnTo>
                  <a:pt x="259" y="431"/>
                </a:lnTo>
                <a:lnTo>
                  <a:pt x="262" y="431"/>
                </a:lnTo>
                <a:lnTo>
                  <a:pt x="264" y="430"/>
                </a:lnTo>
                <a:lnTo>
                  <a:pt x="264" y="430"/>
                </a:lnTo>
                <a:lnTo>
                  <a:pt x="264" y="428"/>
                </a:lnTo>
                <a:lnTo>
                  <a:pt x="264" y="427"/>
                </a:lnTo>
                <a:lnTo>
                  <a:pt x="264" y="427"/>
                </a:lnTo>
                <a:lnTo>
                  <a:pt x="261" y="428"/>
                </a:lnTo>
                <a:lnTo>
                  <a:pt x="259" y="431"/>
                </a:lnTo>
                <a:lnTo>
                  <a:pt x="259" y="431"/>
                </a:lnTo>
                <a:close/>
                <a:moveTo>
                  <a:pt x="346" y="427"/>
                </a:moveTo>
                <a:lnTo>
                  <a:pt x="346" y="427"/>
                </a:lnTo>
                <a:lnTo>
                  <a:pt x="346" y="428"/>
                </a:lnTo>
                <a:lnTo>
                  <a:pt x="348" y="428"/>
                </a:lnTo>
                <a:lnTo>
                  <a:pt x="349" y="428"/>
                </a:lnTo>
                <a:lnTo>
                  <a:pt x="349" y="428"/>
                </a:lnTo>
                <a:lnTo>
                  <a:pt x="349" y="427"/>
                </a:lnTo>
                <a:lnTo>
                  <a:pt x="349" y="427"/>
                </a:lnTo>
                <a:lnTo>
                  <a:pt x="346" y="427"/>
                </a:lnTo>
                <a:lnTo>
                  <a:pt x="346" y="427"/>
                </a:lnTo>
                <a:close/>
                <a:moveTo>
                  <a:pt x="573" y="437"/>
                </a:moveTo>
                <a:lnTo>
                  <a:pt x="573" y="437"/>
                </a:lnTo>
                <a:lnTo>
                  <a:pt x="576" y="436"/>
                </a:lnTo>
                <a:lnTo>
                  <a:pt x="578" y="431"/>
                </a:lnTo>
                <a:lnTo>
                  <a:pt x="578" y="428"/>
                </a:lnTo>
                <a:lnTo>
                  <a:pt x="575" y="427"/>
                </a:lnTo>
                <a:lnTo>
                  <a:pt x="575" y="427"/>
                </a:lnTo>
                <a:lnTo>
                  <a:pt x="573" y="428"/>
                </a:lnTo>
                <a:lnTo>
                  <a:pt x="573" y="431"/>
                </a:lnTo>
                <a:lnTo>
                  <a:pt x="573" y="437"/>
                </a:lnTo>
                <a:lnTo>
                  <a:pt x="573" y="437"/>
                </a:lnTo>
                <a:close/>
                <a:moveTo>
                  <a:pt x="587" y="430"/>
                </a:moveTo>
                <a:lnTo>
                  <a:pt x="587" y="430"/>
                </a:lnTo>
                <a:lnTo>
                  <a:pt x="588" y="430"/>
                </a:lnTo>
                <a:lnTo>
                  <a:pt x="588" y="430"/>
                </a:lnTo>
                <a:lnTo>
                  <a:pt x="588" y="427"/>
                </a:lnTo>
                <a:lnTo>
                  <a:pt x="587" y="427"/>
                </a:lnTo>
                <a:lnTo>
                  <a:pt x="587" y="427"/>
                </a:lnTo>
                <a:lnTo>
                  <a:pt x="587" y="428"/>
                </a:lnTo>
                <a:lnTo>
                  <a:pt x="587" y="430"/>
                </a:lnTo>
                <a:lnTo>
                  <a:pt x="587" y="430"/>
                </a:lnTo>
                <a:close/>
                <a:moveTo>
                  <a:pt x="387" y="433"/>
                </a:moveTo>
                <a:lnTo>
                  <a:pt x="387" y="433"/>
                </a:lnTo>
                <a:lnTo>
                  <a:pt x="392" y="433"/>
                </a:lnTo>
                <a:lnTo>
                  <a:pt x="398" y="434"/>
                </a:lnTo>
                <a:lnTo>
                  <a:pt x="398" y="434"/>
                </a:lnTo>
                <a:lnTo>
                  <a:pt x="399" y="434"/>
                </a:lnTo>
                <a:lnTo>
                  <a:pt x="399" y="434"/>
                </a:lnTo>
                <a:lnTo>
                  <a:pt x="399" y="431"/>
                </a:lnTo>
                <a:lnTo>
                  <a:pt x="398" y="430"/>
                </a:lnTo>
                <a:lnTo>
                  <a:pt x="395" y="428"/>
                </a:lnTo>
                <a:lnTo>
                  <a:pt x="390" y="428"/>
                </a:lnTo>
                <a:lnTo>
                  <a:pt x="387" y="433"/>
                </a:lnTo>
                <a:lnTo>
                  <a:pt x="387" y="433"/>
                </a:lnTo>
                <a:close/>
                <a:moveTo>
                  <a:pt x="166" y="442"/>
                </a:moveTo>
                <a:lnTo>
                  <a:pt x="166" y="442"/>
                </a:lnTo>
                <a:lnTo>
                  <a:pt x="165" y="437"/>
                </a:lnTo>
                <a:lnTo>
                  <a:pt x="166" y="434"/>
                </a:lnTo>
                <a:lnTo>
                  <a:pt x="166" y="433"/>
                </a:lnTo>
                <a:lnTo>
                  <a:pt x="166" y="428"/>
                </a:lnTo>
                <a:lnTo>
                  <a:pt x="166" y="428"/>
                </a:lnTo>
                <a:lnTo>
                  <a:pt x="165" y="428"/>
                </a:lnTo>
                <a:lnTo>
                  <a:pt x="163" y="428"/>
                </a:lnTo>
                <a:lnTo>
                  <a:pt x="163" y="428"/>
                </a:lnTo>
                <a:lnTo>
                  <a:pt x="163" y="436"/>
                </a:lnTo>
                <a:lnTo>
                  <a:pt x="165" y="439"/>
                </a:lnTo>
                <a:lnTo>
                  <a:pt x="166" y="442"/>
                </a:lnTo>
                <a:lnTo>
                  <a:pt x="166" y="442"/>
                </a:lnTo>
                <a:close/>
                <a:moveTo>
                  <a:pt x="174" y="440"/>
                </a:moveTo>
                <a:lnTo>
                  <a:pt x="174" y="440"/>
                </a:lnTo>
                <a:lnTo>
                  <a:pt x="180" y="439"/>
                </a:lnTo>
                <a:lnTo>
                  <a:pt x="186" y="436"/>
                </a:lnTo>
                <a:lnTo>
                  <a:pt x="186" y="436"/>
                </a:lnTo>
                <a:lnTo>
                  <a:pt x="183" y="428"/>
                </a:lnTo>
                <a:lnTo>
                  <a:pt x="183" y="428"/>
                </a:lnTo>
                <a:lnTo>
                  <a:pt x="178" y="430"/>
                </a:lnTo>
                <a:lnTo>
                  <a:pt x="175" y="433"/>
                </a:lnTo>
                <a:lnTo>
                  <a:pt x="174" y="436"/>
                </a:lnTo>
                <a:lnTo>
                  <a:pt x="174" y="440"/>
                </a:lnTo>
                <a:lnTo>
                  <a:pt x="174" y="440"/>
                </a:lnTo>
                <a:close/>
                <a:moveTo>
                  <a:pt x="489" y="449"/>
                </a:moveTo>
                <a:lnTo>
                  <a:pt x="489" y="449"/>
                </a:lnTo>
                <a:lnTo>
                  <a:pt x="488" y="437"/>
                </a:lnTo>
                <a:lnTo>
                  <a:pt x="486" y="428"/>
                </a:lnTo>
                <a:lnTo>
                  <a:pt x="486" y="428"/>
                </a:lnTo>
                <a:lnTo>
                  <a:pt x="485" y="428"/>
                </a:lnTo>
                <a:lnTo>
                  <a:pt x="485" y="428"/>
                </a:lnTo>
                <a:lnTo>
                  <a:pt x="486" y="439"/>
                </a:lnTo>
                <a:lnTo>
                  <a:pt x="488" y="445"/>
                </a:lnTo>
                <a:lnTo>
                  <a:pt x="489" y="449"/>
                </a:lnTo>
                <a:lnTo>
                  <a:pt x="489" y="449"/>
                </a:lnTo>
                <a:close/>
                <a:moveTo>
                  <a:pt x="116" y="440"/>
                </a:moveTo>
                <a:lnTo>
                  <a:pt x="116" y="440"/>
                </a:lnTo>
                <a:lnTo>
                  <a:pt x="116" y="434"/>
                </a:lnTo>
                <a:lnTo>
                  <a:pt x="116" y="428"/>
                </a:lnTo>
                <a:lnTo>
                  <a:pt x="116" y="428"/>
                </a:lnTo>
                <a:lnTo>
                  <a:pt x="113" y="430"/>
                </a:lnTo>
                <a:lnTo>
                  <a:pt x="111" y="431"/>
                </a:lnTo>
                <a:lnTo>
                  <a:pt x="111" y="434"/>
                </a:lnTo>
                <a:lnTo>
                  <a:pt x="113" y="437"/>
                </a:lnTo>
                <a:lnTo>
                  <a:pt x="116" y="440"/>
                </a:lnTo>
                <a:lnTo>
                  <a:pt x="116" y="440"/>
                </a:lnTo>
                <a:close/>
                <a:moveTo>
                  <a:pt x="140" y="430"/>
                </a:moveTo>
                <a:lnTo>
                  <a:pt x="140" y="430"/>
                </a:lnTo>
                <a:lnTo>
                  <a:pt x="142" y="433"/>
                </a:lnTo>
                <a:lnTo>
                  <a:pt x="142" y="436"/>
                </a:lnTo>
                <a:lnTo>
                  <a:pt x="142" y="436"/>
                </a:lnTo>
                <a:lnTo>
                  <a:pt x="145" y="433"/>
                </a:lnTo>
                <a:lnTo>
                  <a:pt x="149" y="428"/>
                </a:lnTo>
                <a:lnTo>
                  <a:pt x="149" y="428"/>
                </a:lnTo>
                <a:lnTo>
                  <a:pt x="145" y="428"/>
                </a:lnTo>
                <a:lnTo>
                  <a:pt x="140" y="430"/>
                </a:lnTo>
                <a:lnTo>
                  <a:pt x="140" y="430"/>
                </a:lnTo>
                <a:close/>
                <a:moveTo>
                  <a:pt x="191" y="434"/>
                </a:moveTo>
                <a:lnTo>
                  <a:pt x="191" y="434"/>
                </a:lnTo>
                <a:lnTo>
                  <a:pt x="192" y="433"/>
                </a:lnTo>
                <a:lnTo>
                  <a:pt x="194" y="430"/>
                </a:lnTo>
                <a:lnTo>
                  <a:pt x="194" y="430"/>
                </a:lnTo>
                <a:lnTo>
                  <a:pt x="192" y="428"/>
                </a:lnTo>
                <a:lnTo>
                  <a:pt x="189" y="428"/>
                </a:lnTo>
                <a:lnTo>
                  <a:pt x="189" y="428"/>
                </a:lnTo>
                <a:lnTo>
                  <a:pt x="189" y="433"/>
                </a:lnTo>
                <a:lnTo>
                  <a:pt x="189" y="434"/>
                </a:lnTo>
                <a:lnTo>
                  <a:pt x="191" y="434"/>
                </a:lnTo>
                <a:lnTo>
                  <a:pt x="191" y="434"/>
                </a:lnTo>
                <a:close/>
                <a:moveTo>
                  <a:pt x="477" y="431"/>
                </a:moveTo>
                <a:lnTo>
                  <a:pt x="477" y="431"/>
                </a:lnTo>
                <a:lnTo>
                  <a:pt x="480" y="440"/>
                </a:lnTo>
                <a:lnTo>
                  <a:pt x="480" y="445"/>
                </a:lnTo>
                <a:lnTo>
                  <a:pt x="482" y="446"/>
                </a:lnTo>
                <a:lnTo>
                  <a:pt x="482" y="446"/>
                </a:lnTo>
                <a:lnTo>
                  <a:pt x="482" y="437"/>
                </a:lnTo>
                <a:lnTo>
                  <a:pt x="480" y="433"/>
                </a:lnTo>
                <a:lnTo>
                  <a:pt x="479" y="428"/>
                </a:lnTo>
                <a:lnTo>
                  <a:pt x="479" y="428"/>
                </a:lnTo>
                <a:lnTo>
                  <a:pt x="477" y="430"/>
                </a:lnTo>
                <a:lnTo>
                  <a:pt x="477" y="431"/>
                </a:lnTo>
                <a:lnTo>
                  <a:pt x="477" y="431"/>
                </a:lnTo>
                <a:close/>
                <a:moveTo>
                  <a:pt x="101" y="442"/>
                </a:moveTo>
                <a:lnTo>
                  <a:pt x="101" y="442"/>
                </a:lnTo>
                <a:lnTo>
                  <a:pt x="101" y="440"/>
                </a:lnTo>
                <a:lnTo>
                  <a:pt x="101" y="439"/>
                </a:lnTo>
                <a:lnTo>
                  <a:pt x="102" y="437"/>
                </a:lnTo>
                <a:lnTo>
                  <a:pt x="102" y="436"/>
                </a:lnTo>
                <a:lnTo>
                  <a:pt x="102" y="436"/>
                </a:lnTo>
                <a:lnTo>
                  <a:pt x="101" y="433"/>
                </a:lnTo>
                <a:lnTo>
                  <a:pt x="98" y="430"/>
                </a:lnTo>
                <a:lnTo>
                  <a:pt x="98" y="430"/>
                </a:lnTo>
                <a:lnTo>
                  <a:pt x="98" y="436"/>
                </a:lnTo>
                <a:lnTo>
                  <a:pt x="101" y="442"/>
                </a:lnTo>
                <a:lnTo>
                  <a:pt x="101" y="442"/>
                </a:lnTo>
                <a:close/>
                <a:moveTo>
                  <a:pt x="422" y="442"/>
                </a:moveTo>
                <a:lnTo>
                  <a:pt x="422" y="442"/>
                </a:lnTo>
                <a:lnTo>
                  <a:pt x="425" y="445"/>
                </a:lnTo>
                <a:lnTo>
                  <a:pt x="428" y="446"/>
                </a:lnTo>
                <a:lnTo>
                  <a:pt x="438" y="451"/>
                </a:lnTo>
                <a:lnTo>
                  <a:pt x="438" y="451"/>
                </a:lnTo>
                <a:lnTo>
                  <a:pt x="436" y="440"/>
                </a:lnTo>
                <a:lnTo>
                  <a:pt x="433" y="430"/>
                </a:lnTo>
                <a:lnTo>
                  <a:pt x="433" y="430"/>
                </a:lnTo>
                <a:lnTo>
                  <a:pt x="428" y="436"/>
                </a:lnTo>
                <a:lnTo>
                  <a:pt x="425" y="439"/>
                </a:lnTo>
                <a:lnTo>
                  <a:pt x="422" y="442"/>
                </a:lnTo>
                <a:lnTo>
                  <a:pt x="422" y="442"/>
                </a:lnTo>
                <a:close/>
                <a:moveTo>
                  <a:pt x="27" y="442"/>
                </a:moveTo>
                <a:lnTo>
                  <a:pt x="27" y="442"/>
                </a:lnTo>
                <a:lnTo>
                  <a:pt x="27" y="440"/>
                </a:lnTo>
                <a:lnTo>
                  <a:pt x="27" y="440"/>
                </a:lnTo>
                <a:lnTo>
                  <a:pt x="32" y="448"/>
                </a:lnTo>
                <a:lnTo>
                  <a:pt x="33" y="457"/>
                </a:lnTo>
                <a:lnTo>
                  <a:pt x="37" y="466"/>
                </a:lnTo>
                <a:lnTo>
                  <a:pt x="40" y="474"/>
                </a:lnTo>
                <a:lnTo>
                  <a:pt x="40" y="474"/>
                </a:lnTo>
                <a:lnTo>
                  <a:pt x="41" y="472"/>
                </a:lnTo>
                <a:lnTo>
                  <a:pt x="43" y="472"/>
                </a:lnTo>
                <a:lnTo>
                  <a:pt x="43" y="472"/>
                </a:lnTo>
                <a:lnTo>
                  <a:pt x="32" y="431"/>
                </a:lnTo>
                <a:lnTo>
                  <a:pt x="32" y="431"/>
                </a:lnTo>
                <a:lnTo>
                  <a:pt x="27" y="431"/>
                </a:lnTo>
                <a:lnTo>
                  <a:pt x="27" y="431"/>
                </a:lnTo>
                <a:lnTo>
                  <a:pt x="27" y="437"/>
                </a:lnTo>
                <a:lnTo>
                  <a:pt x="27" y="442"/>
                </a:lnTo>
                <a:lnTo>
                  <a:pt x="27" y="442"/>
                </a:lnTo>
                <a:close/>
                <a:moveTo>
                  <a:pt x="495" y="446"/>
                </a:moveTo>
                <a:lnTo>
                  <a:pt x="495" y="446"/>
                </a:lnTo>
                <a:lnTo>
                  <a:pt x="497" y="443"/>
                </a:lnTo>
                <a:lnTo>
                  <a:pt x="497" y="439"/>
                </a:lnTo>
                <a:lnTo>
                  <a:pt x="495" y="434"/>
                </a:lnTo>
                <a:lnTo>
                  <a:pt x="494" y="431"/>
                </a:lnTo>
                <a:lnTo>
                  <a:pt x="492" y="431"/>
                </a:lnTo>
                <a:lnTo>
                  <a:pt x="492" y="431"/>
                </a:lnTo>
                <a:lnTo>
                  <a:pt x="494" y="434"/>
                </a:lnTo>
                <a:lnTo>
                  <a:pt x="494" y="439"/>
                </a:lnTo>
                <a:lnTo>
                  <a:pt x="494" y="443"/>
                </a:lnTo>
                <a:lnTo>
                  <a:pt x="495" y="446"/>
                </a:lnTo>
                <a:lnTo>
                  <a:pt x="495" y="446"/>
                </a:lnTo>
                <a:close/>
                <a:moveTo>
                  <a:pt x="631" y="449"/>
                </a:moveTo>
                <a:lnTo>
                  <a:pt x="631" y="449"/>
                </a:lnTo>
                <a:lnTo>
                  <a:pt x="636" y="452"/>
                </a:lnTo>
                <a:lnTo>
                  <a:pt x="639" y="452"/>
                </a:lnTo>
                <a:lnTo>
                  <a:pt x="640" y="451"/>
                </a:lnTo>
                <a:lnTo>
                  <a:pt x="643" y="446"/>
                </a:lnTo>
                <a:lnTo>
                  <a:pt x="645" y="437"/>
                </a:lnTo>
                <a:lnTo>
                  <a:pt x="645" y="434"/>
                </a:lnTo>
                <a:lnTo>
                  <a:pt x="645" y="431"/>
                </a:lnTo>
                <a:lnTo>
                  <a:pt x="645" y="431"/>
                </a:lnTo>
                <a:lnTo>
                  <a:pt x="642" y="436"/>
                </a:lnTo>
                <a:lnTo>
                  <a:pt x="637" y="440"/>
                </a:lnTo>
                <a:lnTo>
                  <a:pt x="634" y="443"/>
                </a:lnTo>
                <a:lnTo>
                  <a:pt x="631" y="449"/>
                </a:lnTo>
                <a:lnTo>
                  <a:pt x="631" y="449"/>
                </a:lnTo>
                <a:close/>
                <a:moveTo>
                  <a:pt x="666" y="437"/>
                </a:moveTo>
                <a:lnTo>
                  <a:pt x="666" y="437"/>
                </a:lnTo>
                <a:lnTo>
                  <a:pt x="666" y="434"/>
                </a:lnTo>
                <a:lnTo>
                  <a:pt x="666" y="433"/>
                </a:lnTo>
                <a:lnTo>
                  <a:pt x="666" y="431"/>
                </a:lnTo>
                <a:lnTo>
                  <a:pt x="666" y="431"/>
                </a:lnTo>
                <a:lnTo>
                  <a:pt x="665" y="434"/>
                </a:lnTo>
                <a:lnTo>
                  <a:pt x="665" y="436"/>
                </a:lnTo>
                <a:lnTo>
                  <a:pt x="666" y="437"/>
                </a:lnTo>
                <a:lnTo>
                  <a:pt x="666" y="437"/>
                </a:lnTo>
                <a:close/>
                <a:moveTo>
                  <a:pt x="355" y="434"/>
                </a:moveTo>
                <a:lnTo>
                  <a:pt x="355" y="434"/>
                </a:lnTo>
                <a:lnTo>
                  <a:pt x="358" y="434"/>
                </a:lnTo>
                <a:lnTo>
                  <a:pt x="358" y="431"/>
                </a:lnTo>
                <a:lnTo>
                  <a:pt x="358" y="431"/>
                </a:lnTo>
                <a:lnTo>
                  <a:pt x="355" y="433"/>
                </a:lnTo>
                <a:lnTo>
                  <a:pt x="355" y="434"/>
                </a:lnTo>
                <a:lnTo>
                  <a:pt x="355" y="434"/>
                </a:lnTo>
                <a:close/>
                <a:moveTo>
                  <a:pt x="378" y="434"/>
                </a:moveTo>
                <a:lnTo>
                  <a:pt x="378" y="434"/>
                </a:lnTo>
                <a:lnTo>
                  <a:pt x="380" y="433"/>
                </a:lnTo>
                <a:lnTo>
                  <a:pt x="380" y="433"/>
                </a:lnTo>
                <a:lnTo>
                  <a:pt x="377" y="431"/>
                </a:lnTo>
                <a:lnTo>
                  <a:pt x="377" y="431"/>
                </a:lnTo>
                <a:lnTo>
                  <a:pt x="377" y="434"/>
                </a:lnTo>
                <a:lnTo>
                  <a:pt x="378" y="434"/>
                </a:lnTo>
                <a:lnTo>
                  <a:pt x="378" y="434"/>
                </a:lnTo>
                <a:close/>
                <a:moveTo>
                  <a:pt x="581" y="445"/>
                </a:moveTo>
                <a:lnTo>
                  <a:pt x="581" y="445"/>
                </a:lnTo>
                <a:lnTo>
                  <a:pt x="590" y="448"/>
                </a:lnTo>
                <a:lnTo>
                  <a:pt x="590" y="448"/>
                </a:lnTo>
                <a:lnTo>
                  <a:pt x="590" y="439"/>
                </a:lnTo>
                <a:lnTo>
                  <a:pt x="588" y="434"/>
                </a:lnTo>
                <a:lnTo>
                  <a:pt x="584" y="431"/>
                </a:lnTo>
                <a:lnTo>
                  <a:pt x="584" y="431"/>
                </a:lnTo>
                <a:lnTo>
                  <a:pt x="582" y="434"/>
                </a:lnTo>
                <a:lnTo>
                  <a:pt x="581" y="437"/>
                </a:lnTo>
                <a:lnTo>
                  <a:pt x="581" y="445"/>
                </a:lnTo>
                <a:lnTo>
                  <a:pt x="581" y="445"/>
                </a:lnTo>
                <a:close/>
                <a:moveTo>
                  <a:pt x="137" y="440"/>
                </a:moveTo>
                <a:lnTo>
                  <a:pt x="137" y="440"/>
                </a:lnTo>
                <a:lnTo>
                  <a:pt x="136" y="436"/>
                </a:lnTo>
                <a:lnTo>
                  <a:pt x="136" y="434"/>
                </a:lnTo>
                <a:lnTo>
                  <a:pt x="136" y="433"/>
                </a:lnTo>
                <a:lnTo>
                  <a:pt x="136" y="433"/>
                </a:lnTo>
                <a:lnTo>
                  <a:pt x="134" y="434"/>
                </a:lnTo>
                <a:lnTo>
                  <a:pt x="133" y="437"/>
                </a:lnTo>
                <a:lnTo>
                  <a:pt x="134" y="440"/>
                </a:lnTo>
                <a:lnTo>
                  <a:pt x="137" y="440"/>
                </a:lnTo>
                <a:lnTo>
                  <a:pt x="137" y="440"/>
                </a:lnTo>
                <a:close/>
                <a:moveTo>
                  <a:pt x="502" y="439"/>
                </a:moveTo>
                <a:lnTo>
                  <a:pt x="502" y="439"/>
                </a:lnTo>
                <a:lnTo>
                  <a:pt x="505" y="437"/>
                </a:lnTo>
                <a:lnTo>
                  <a:pt x="505" y="436"/>
                </a:lnTo>
                <a:lnTo>
                  <a:pt x="505" y="434"/>
                </a:lnTo>
                <a:lnTo>
                  <a:pt x="505" y="434"/>
                </a:lnTo>
                <a:lnTo>
                  <a:pt x="503" y="433"/>
                </a:lnTo>
                <a:lnTo>
                  <a:pt x="500" y="433"/>
                </a:lnTo>
                <a:lnTo>
                  <a:pt x="500" y="433"/>
                </a:lnTo>
                <a:lnTo>
                  <a:pt x="500" y="436"/>
                </a:lnTo>
                <a:lnTo>
                  <a:pt x="502" y="437"/>
                </a:lnTo>
                <a:lnTo>
                  <a:pt x="502" y="439"/>
                </a:lnTo>
                <a:lnTo>
                  <a:pt x="502" y="439"/>
                </a:lnTo>
                <a:close/>
                <a:moveTo>
                  <a:pt x="781" y="442"/>
                </a:moveTo>
                <a:lnTo>
                  <a:pt x="781" y="442"/>
                </a:lnTo>
                <a:lnTo>
                  <a:pt x="781" y="437"/>
                </a:lnTo>
                <a:lnTo>
                  <a:pt x="781" y="434"/>
                </a:lnTo>
                <a:lnTo>
                  <a:pt x="781" y="434"/>
                </a:lnTo>
                <a:lnTo>
                  <a:pt x="781" y="434"/>
                </a:lnTo>
                <a:lnTo>
                  <a:pt x="781" y="436"/>
                </a:lnTo>
                <a:lnTo>
                  <a:pt x="781" y="437"/>
                </a:lnTo>
                <a:lnTo>
                  <a:pt x="779" y="440"/>
                </a:lnTo>
                <a:lnTo>
                  <a:pt x="781" y="442"/>
                </a:lnTo>
                <a:lnTo>
                  <a:pt x="781" y="442"/>
                </a:lnTo>
                <a:close/>
                <a:moveTo>
                  <a:pt x="73" y="466"/>
                </a:moveTo>
                <a:lnTo>
                  <a:pt x="73" y="466"/>
                </a:lnTo>
                <a:lnTo>
                  <a:pt x="76" y="465"/>
                </a:lnTo>
                <a:lnTo>
                  <a:pt x="79" y="462"/>
                </a:lnTo>
                <a:lnTo>
                  <a:pt x="81" y="457"/>
                </a:lnTo>
                <a:lnTo>
                  <a:pt x="81" y="452"/>
                </a:lnTo>
                <a:lnTo>
                  <a:pt x="79" y="442"/>
                </a:lnTo>
                <a:lnTo>
                  <a:pt x="76" y="434"/>
                </a:lnTo>
                <a:lnTo>
                  <a:pt x="76" y="434"/>
                </a:lnTo>
                <a:lnTo>
                  <a:pt x="73" y="442"/>
                </a:lnTo>
                <a:lnTo>
                  <a:pt x="73" y="449"/>
                </a:lnTo>
                <a:lnTo>
                  <a:pt x="73" y="466"/>
                </a:lnTo>
                <a:lnTo>
                  <a:pt x="73" y="466"/>
                </a:lnTo>
                <a:close/>
                <a:moveTo>
                  <a:pt x="352" y="440"/>
                </a:moveTo>
                <a:lnTo>
                  <a:pt x="352" y="440"/>
                </a:lnTo>
                <a:lnTo>
                  <a:pt x="351" y="437"/>
                </a:lnTo>
                <a:lnTo>
                  <a:pt x="351" y="434"/>
                </a:lnTo>
                <a:lnTo>
                  <a:pt x="351" y="434"/>
                </a:lnTo>
                <a:lnTo>
                  <a:pt x="349" y="434"/>
                </a:lnTo>
                <a:lnTo>
                  <a:pt x="348" y="434"/>
                </a:lnTo>
                <a:lnTo>
                  <a:pt x="348" y="434"/>
                </a:lnTo>
                <a:lnTo>
                  <a:pt x="349" y="436"/>
                </a:lnTo>
                <a:lnTo>
                  <a:pt x="349" y="437"/>
                </a:lnTo>
                <a:lnTo>
                  <a:pt x="351" y="439"/>
                </a:lnTo>
                <a:lnTo>
                  <a:pt x="352" y="440"/>
                </a:lnTo>
                <a:lnTo>
                  <a:pt x="352" y="440"/>
                </a:lnTo>
                <a:close/>
                <a:moveTo>
                  <a:pt x="360" y="452"/>
                </a:moveTo>
                <a:lnTo>
                  <a:pt x="360" y="452"/>
                </a:lnTo>
                <a:lnTo>
                  <a:pt x="363" y="449"/>
                </a:lnTo>
                <a:lnTo>
                  <a:pt x="366" y="445"/>
                </a:lnTo>
                <a:lnTo>
                  <a:pt x="366" y="445"/>
                </a:lnTo>
                <a:lnTo>
                  <a:pt x="366" y="442"/>
                </a:lnTo>
                <a:lnTo>
                  <a:pt x="364" y="439"/>
                </a:lnTo>
                <a:lnTo>
                  <a:pt x="364" y="436"/>
                </a:lnTo>
                <a:lnTo>
                  <a:pt x="361" y="434"/>
                </a:lnTo>
                <a:lnTo>
                  <a:pt x="361" y="434"/>
                </a:lnTo>
                <a:lnTo>
                  <a:pt x="358" y="437"/>
                </a:lnTo>
                <a:lnTo>
                  <a:pt x="357" y="442"/>
                </a:lnTo>
                <a:lnTo>
                  <a:pt x="357" y="448"/>
                </a:lnTo>
                <a:lnTo>
                  <a:pt x="360" y="452"/>
                </a:lnTo>
                <a:lnTo>
                  <a:pt x="360" y="452"/>
                </a:lnTo>
                <a:close/>
                <a:moveTo>
                  <a:pt x="384" y="440"/>
                </a:moveTo>
                <a:lnTo>
                  <a:pt x="384" y="440"/>
                </a:lnTo>
                <a:lnTo>
                  <a:pt x="389" y="443"/>
                </a:lnTo>
                <a:lnTo>
                  <a:pt x="389" y="443"/>
                </a:lnTo>
                <a:lnTo>
                  <a:pt x="392" y="440"/>
                </a:lnTo>
                <a:lnTo>
                  <a:pt x="393" y="439"/>
                </a:lnTo>
                <a:lnTo>
                  <a:pt x="395" y="437"/>
                </a:lnTo>
                <a:lnTo>
                  <a:pt x="395" y="437"/>
                </a:lnTo>
                <a:lnTo>
                  <a:pt x="390" y="436"/>
                </a:lnTo>
                <a:lnTo>
                  <a:pt x="384" y="434"/>
                </a:lnTo>
                <a:lnTo>
                  <a:pt x="384" y="434"/>
                </a:lnTo>
                <a:lnTo>
                  <a:pt x="384" y="436"/>
                </a:lnTo>
                <a:lnTo>
                  <a:pt x="384" y="440"/>
                </a:lnTo>
                <a:lnTo>
                  <a:pt x="384" y="440"/>
                </a:lnTo>
                <a:close/>
                <a:moveTo>
                  <a:pt x="58" y="437"/>
                </a:moveTo>
                <a:lnTo>
                  <a:pt x="58" y="437"/>
                </a:lnTo>
                <a:lnTo>
                  <a:pt x="56" y="436"/>
                </a:lnTo>
                <a:lnTo>
                  <a:pt x="56" y="436"/>
                </a:lnTo>
                <a:lnTo>
                  <a:pt x="58" y="434"/>
                </a:lnTo>
                <a:lnTo>
                  <a:pt x="58" y="434"/>
                </a:lnTo>
                <a:lnTo>
                  <a:pt x="58" y="434"/>
                </a:lnTo>
                <a:lnTo>
                  <a:pt x="56" y="434"/>
                </a:lnTo>
                <a:lnTo>
                  <a:pt x="56" y="434"/>
                </a:lnTo>
                <a:lnTo>
                  <a:pt x="56" y="437"/>
                </a:lnTo>
                <a:lnTo>
                  <a:pt x="56" y="437"/>
                </a:lnTo>
                <a:lnTo>
                  <a:pt x="58" y="437"/>
                </a:lnTo>
                <a:lnTo>
                  <a:pt x="58" y="437"/>
                </a:lnTo>
                <a:close/>
                <a:moveTo>
                  <a:pt x="227" y="436"/>
                </a:moveTo>
                <a:lnTo>
                  <a:pt x="227" y="436"/>
                </a:lnTo>
                <a:lnTo>
                  <a:pt x="230" y="437"/>
                </a:lnTo>
                <a:lnTo>
                  <a:pt x="232" y="440"/>
                </a:lnTo>
                <a:lnTo>
                  <a:pt x="233" y="442"/>
                </a:lnTo>
                <a:lnTo>
                  <a:pt x="236" y="442"/>
                </a:lnTo>
                <a:lnTo>
                  <a:pt x="236" y="442"/>
                </a:lnTo>
                <a:lnTo>
                  <a:pt x="235" y="434"/>
                </a:lnTo>
                <a:lnTo>
                  <a:pt x="235" y="434"/>
                </a:lnTo>
                <a:lnTo>
                  <a:pt x="230" y="436"/>
                </a:lnTo>
                <a:lnTo>
                  <a:pt x="227" y="436"/>
                </a:lnTo>
                <a:lnTo>
                  <a:pt x="227" y="436"/>
                </a:lnTo>
                <a:close/>
                <a:moveTo>
                  <a:pt x="334" y="437"/>
                </a:moveTo>
                <a:lnTo>
                  <a:pt x="334" y="437"/>
                </a:lnTo>
                <a:lnTo>
                  <a:pt x="334" y="434"/>
                </a:lnTo>
                <a:lnTo>
                  <a:pt x="334" y="434"/>
                </a:lnTo>
                <a:lnTo>
                  <a:pt x="331" y="434"/>
                </a:lnTo>
                <a:lnTo>
                  <a:pt x="331" y="434"/>
                </a:lnTo>
                <a:lnTo>
                  <a:pt x="331" y="437"/>
                </a:lnTo>
                <a:lnTo>
                  <a:pt x="334" y="437"/>
                </a:lnTo>
                <a:lnTo>
                  <a:pt x="334" y="437"/>
                </a:lnTo>
                <a:close/>
                <a:moveTo>
                  <a:pt x="549" y="437"/>
                </a:moveTo>
                <a:lnTo>
                  <a:pt x="549" y="437"/>
                </a:lnTo>
                <a:lnTo>
                  <a:pt x="552" y="439"/>
                </a:lnTo>
                <a:lnTo>
                  <a:pt x="552" y="439"/>
                </a:lnTo>
                <a:lnTo>
                  <a:pt x="552" y="436"/>
                </a:lnTo>
                <a:lnTo>
                  <a:pt x="550" y="434"/>
                </a:lnTo>
                <a:lnTo>
                  <a:pt x="550" y="434"/>
                </a:lnTo>
                <a:lnTo>
                  <a:pt x="549" y="437"/>
                </a:lnTo>
                <a:lnTo>
                  <a:pt x="549" y="437"/>
                </a:lnTo>
                <a:lnTo>
                  <a:pt x="549" y="437"/>
                </a:lnTo>
                <a:close/>
                <a:moveTo>
                  <a:pt x="611" y="439"/>
                </a:moveTo>
                <a:lnTo>
                  <a:pt x="611" y="439"/>
                </a:lnTo>
                <a:lnTo>
                  <a:pt x="613" y="439"/>
                </a:lnTo>
                <a:lnTo>
                  <a:pt x="613" y="437"/>
                </a:lnTo>
                <a:lnTo>
                  <a:pt x="611" y="434"/>
                </a:lnTo>
                <a:lnTo>
                  <a:pt x="611" y="434"/>
                </a:lnTo>
                <a:lnTo>
                  <a:pt x="611" y="437"/>
                </a:lnTo>
                <a:lnTo>
                  <a:pt x="611" y="439"/>
                </a:lnTo>
                <a:lnTo>
                  <a:pt x="611" y="439"/>
                </a:lnTo>
                <a:close/>
                <a:moveTo>
                  <a:pt x="210" y="437"/>
                </a:moveTo>
                <a:lnTo>
                  <a:pt x="210" y="437"/>
                </a:lnTo>
                <a:lnTo>
                  <a:pt x="212" y="442"/>
                </a:lnTo>
                <a:lnTo>
                  <a:pt x="213" y="445"/>
                </a:lnTo>
                <a:lnTo>
                  <a:pt x="213" y="445"/>
                </a:lnTo>
                <a:lnTo>
                  <a:pt x="216" y="443"/>
                </a:lnTo>
                <a:lnTo>
                  <a:pt x="219" y="442"/>
                </a:lnTo>
                <a:lnTo>
                  <a:pt x="221" y="440"/>
                </a:lnTo>
                <a:lnTo>
                  <a:pt x="224" y="442"/>
                </a:lnTo>
                <a:lnTo>
                  <a:pt x="224" y="442"/>
                </a:lnTo>
                <a:lnTo>
                  <a:pt x="224" y="439"/>
                </a:lnTo>
                <a:lnTo>
                  <a:pt x="223" y="437"/>
                </a:lnTo>
                <a:lnTo>
                  <a:pt x="218" y="436"/>
                </a:lnTo>
                <a:lnTo>
                  <a:pt x="213" y="436"/>
                </a:lnTo>
                <a:lnTo>
                  <a:pt x="210" y="437"/>
                </a:lnTo>
                <a:lnTo>
                  <a:pt x="210" y="437"/>
                </a:lnTo>
                <a:close/>
                <a:moveTo>
                  <a:pt x="242" y="442"/>
                </a:moveTo>
                <a:lnTo>
                  <a:pt x="242" y="442"/>
                </a:lnTo>
                <a:lnTo>
                  <a:pt x="244" y="440"/>
                </a:lnTo>
                <a:lnTo>
                  <a:pt x="245" y="437"/>
                </a:lnTo>
                <a:lnTo>
                  <a:pt x="245" y="437"/>
                </a:lnTo>
                <a:lnTo>
                  <a:pt x="244" y="437"/>
                </a:lnTo>
                <a:lnTo>
                  <a:pt x="242" y="437"/>
                </a:lnTo>
                <a:lnTo>
                  <a:pt x="241" y="436"/>
                </a:lnTo>
                <a:lnTo>
                  <a:pt x="241" y="436"/>
                </a:lnTo>
                <a:lnTo>
                  <a:pt x="241" y="439"/>
                </a:lnTo>
                <a:lnTo>
                  <a:pt x="242" y="442"/>
                </a:lnTo>
                <a:lnTo>
                  <a:pt x="242" y="442"/>
                </a:lnTo>
                <a:close/>
                <a:moveTo>
                  <a:pt x="567" y="443"/>
                </a:moveTo>
                <a:lnTo>
                  <a:pt x="567" y="443"/>
                </a:lnTo>
                <a:lnTo>
                  <a:pt x="569" y="439"/>
                </a:lnTo>
                <a:lnTo>
                  <a:pt x="569" y="437"/>
                </a:lnTo>
                <a:lnTo>
                  <a:pt x="567" y="436"/>
                </a:lnTo>
                <a:lnTo>
                  <a:pt x="567" y="436"/>
                </a:lnTo>
                <a:lnTo>
                  <a:pt x="566" y="440"/>
                </a:lnTo>
                <a:lnTo>
                  <a:pt x="566" y="442"/>
                </a:lnTo>
                <a:lnTo>
                  <a:pt x="567" y="443"/>
                </a:lnTo>
                <a:lnTo>
                  <a:pt x="567" y="443"/>
                </a:lnTo>
                <a:close/>
                <a:moveTo>
                  <a:pt x="143" y="448"/>
                </a:moveTo>
                <a:lnTo>
                  <a:pt x="143" y="448"/>
                </a:lnTo>
                <a:lnTo>
                  <a:pt x="148" y="443"/>
                </a:lnTo>
                <a:lnTo>
                  <a:pt x="149" y="437"/>
                </a:lnTo>
                <a:lnTo>
                  <a:pt x="149" y="437"/>
                </a:lnTo>
                <a:lnTo>
                  <a:pt x="146" y="437"/>
                </a:lnTo>
                <a:lnTo>
                  <a:pt x="145" y="440"/>
                </a:lnTo>
                <a:lnTo>
                  <a:pt x="143" y="443"/>
                </a:lnTo>
                <a:lnTo>
                  <a:pt x="143" y="448"/>
                </a:lnTo>
                <a:lnTo>
                  <a:pt x="143" y="448"/>
                </a:lnTo>
                <a:close/>
                <a:moveTo>
                  <a:pt x="329" y="440"/>
                </a:moveTo>
                <a:lnTo>
                  <a:pt x="329" y="440"/>
                </a:lnTo>
                <a:lnTo>
                  <a:pt x="329" y="439"/>
                </a:lnTo>
                <a:lnTo>
                  <a:pt x="328" y="436"/>
                </a:lnTo>
                <a:lnTo>
                  <a:pt x="328" y="436"/>
                </a:lnTo>
                <a:lnTo>
                  <a:pt x="328" y="439"/>
                </a:lnTo>
                <a:lnTo>
                  <a:pt x="328" y="440"/>
                </a:lnTo>
                <a:lnTo>
                  <a:pt x="329" y="440"/>
                </a:lnTo>
                <a:lnTo>
                  <a:pt x="329" y="440"/>
                </a:lnTo>
                <a:close/>
                <a:moveTo>
                  <a:pt x="372" y="442"/>
                </a:moveTo>
                <a:lnTo>
                  <a:pt x="372" y="442"/>
                </a:lnTo>
                <a:lnTo>
                  <a:pt x="372" y="440"/>
                </a:lnTo>
                <a:lnTo>
                  <a:pt x="373" y="439"/>
                </a:lnTo>
                <a:lnTo>
                  <a:pt x="373" y="439"/>
                </a:lnTo>
                <a:lnTo>
                  <a:pt x="373" y="437"/>
                </a:lnTo>
                <a:lnTo>
                  <a:pt x="373" y="437"/>
                </a:lnTo>
                <a:lnTo>
                  <a:pt x="373" y="439"/>
                </a:lnTo>
                <a:lnTo>
                  <a:pt x="372" y="439"/>
                </a:lnTo>
                <a:lnTo>
                  <a:pt x="370" y="437"/>
                </a:lnTo>
                <a:lnTo>
                  <a:pt x="370" y="437"/>
                </a:lnTo>
                <a:lnTo>
                  <a:pt x="370" y="440"/>
                </a:lnTo>
                <a:lnTo>
                  <a:pt x="370" y="440"/>
                </a:lnTo>
                <a:lnTo>
                  <a:pt x="372" y="442"/>
                </a:lnTo>
                <a:lnTo>
                  <a:pt x="372" y="442"/>
                </a:lnTo>
                <a:close/>
                <a:moveTo>
                  <a:pt x="517" y="440"/>
                </a:moveTo>
                <a:lnTo>
                  <a:pt x="517" y="440"/>
                </a:lnTo>
                <a:lnTo>
                  <a:pt x="517" y="439"/>
                </a:lnTo>
                <a:lnTo>
                  <a:pt x="515" y="437"/>
                </a:lnTo>
                <a:lnTo>
                  <a:pt x="514" y="437"/>
                </a:lnTo>
                <a:lnTo>
                  <a:pt x="512" y="437"/>
                </a:lnTo>
                <a:lnTo>
                  <a:pt x="512" y="437"/>
                </a:lnTo>
                <a:lnTo>
                  <a:pt x="514" y="439"/>
                </a:lnTo>
                <a:lnTo>
                  <a:pt x="515" y="440"/>
                </a:lnTo>
                <a:lnTo>
                  <a:pt x="517" y="440"/>
                </a:lnTo>
                <a:lnTo>
                  <a:pt x="517" y="440"/>
                </a:lnTo>
                <a:close/>
                <a:moveTo>
                  <a:pt x="614" y="454"/>
                </a:moveTo>
                <a:lnTo>
                  <a:pt x="614" y="454"/>
                </a:lnTo>
                <a:lnTo>
                  <a:pt x="619" y="451"/>
                </a:lnTo>
                <a:lnTo>
                  <a:pt x="620" y="446"/>
                </a:lnTo>
                <a:lnTo>
                  <a:pt x="620" y="442"/>
                </a:lnTo>
                <a:lnTo>
                  <a:pt x="617" y="437"/>
                </a:lnTo>
                <a:lnTo>
                  <a:pt x="617" y="437"/>
                </a:lnTo>
                <a:lnTo>
                  <a:pt x="616" y="445"/>
                </a:lnTo>
                <a:lnTo>
                  <a:pt x="614" y="454"/>
                </a:lnTo>
                <a:lnTo>
                  <a:pt x="614" y="454"/>
                </a:lnTo>
                <a:close/>
                <a:moveTo>
                  <a:pt x="750" y="451"/>
                </a:moveTo>
                <a:lnTo>
                  <a:pt x="750" y="451"/>
                </a:lnTo>
                <a:lnTo>
                  <a:pt x="752" y="448"/>
                </a:lnTo>
                <a:lnTo>
                  <a:pt x="753" y="446"/>
                </a:lnTo>
                <a:lnTo>
                  <a:pt x="753" y="446"/>
                </a:lnTo>
                <a:lnTo>
                  <a:pt x="752" y="442"/>
                </a:lnTo>
                <a:lnTo>
                  <a:pt x="750" y="437"/>
                </a:lnTo>
                <a:lnTo>
                  <a:pt x="750" y="437"/>
                </a:lnTo>
                <a:lnTo>
                  <a:pt x="749" y="440"/>
                </a:lnTo>
                <a:lnTo>
                  <a:pt x="749" y="445"/>
                </a:lnTo>
                <a:lnTo>
                  <a:pt x="749" y="448"/>
                </a:lnTo>
                <a:lnTo>
                  <a:pt x="750" y="451"/>
                </a:lnTo>
                <a:lnTo>
                  <a:pt x="750" y="451"/>
                </a:lnTo>
                <a:close/>
                <a:moveTo>
                  <a:pt x="788" y="477"/>
                </a:moveTo>
                <a:lnTo>
                  <a:pt x="788" y="477"/>
                </a:lnTo>
                <a:lnTo>
                  <a:pt x="788" y="472"/>
                </a:lnTo>
                <a:lnTo>
                  <a:pt x="790" y="468"/>
                </a:lnTo>
                <a:lnTo>
                  <a:pt x="790" y="457"/>
                </a:lnTo>
                <a:lnTo>
                  <a:pt x="788" y="446"/>
                </a:lnTo>
                <a:lnTo>
                  <a:pt x="787" y="439"/>
                </a:lnTo>
                <a:lnTo>
                  <a:pt x="787" y="439"/>
                </a:lnTo>
                <a:lnTo>
                  <a:pt x="785" y="457"/>
                </a:lnTo>
                <a:lnTo>
                  <a:pt x="788" y="477"/>
                </a:lnTo>
                <a:lnTo>
                  <a:pt x="788" y="477"/>
                </a:lnTo>
                <a:close/>
                <a:moveTo>
                  <a:pt x="154" y="448"/>
                </a:moveTo>
                <a:lnTo>
                  <a:pt x="154" y="448"/>
                </a:lnTo>
                <a:lnTo>
                  <a:pt x="155" y="446"/>
                </a:lnTo>
                <a:lnTo>
                  <a:pt x="157" y="443"/>
                </a:lnTo>
                <a:lnTo>
                  <a:pt x="155" y="439"/>
                </a:lnTo>
                <a:lnTo>
                  <a:pt x="155" y="439"/>
                </a:lnTo>
                <a:lnTo>
                  <a:pt x="154" y="440"/>
                </a:lnTo>
                <a:lnTo>
                  <a:pt x="154" y="443"/>
                </a:lnTo>
                <a:lnTo>
                  <a:pt x="154" y="448"/>
                </a:lnTo>
                <a:lnTo>
                  <a:pt x="154" y="448"/>
                </a:lnTo>
                <a:close/>
                <a:moveTo>
                  <a:pt x="189" y="443"/>
                </a:moveTo>
                <a:lnTo>
                  <a:pt x="189" y="445"/>
                </a:lnTo>
                <a:lnTo>
                  <a:pt x="189" y="445"/>
                </a:lnTo>
                <a:lnTo>
                  <a:pt x="192" y="445"/>
                </a:lnTo>
                <a:lnTo>
                  <a:pt x="197" y="445"/>
                </a:lnTo>
                <a:lnTo>
                  <a:pt x="203" y="445"/>
                </a:lnTo>
                <a:lnTo>
                  <a:pt x="203" y="445"/>
                </a:lnTo>
                <a:lnTo>
                  <a:pt x="201" y="440"/>
                </a:lnTo>
                <a:lnTo>
                  <a:pt x="200" y="439"/>
                </a:lnTo>
                <a:lnTo>
                  <a:pt x="200" y="439"/>
                </a:lnTo>
                <a:lnTo>
                  <a:pt x="197" y="439"/>
                </a:lnTo>
                <a:lnTo>
                  <a:pt x="194" y="440"/>
                </a:lnTo>
                <a:lnTo>
                  <a:pt x="191" y="440"/>
                </a:lnTo>
                <a:lnTo>
                  <a:pt x="189" y="443"/>
                </a:lnTo>
                <a:lnTo>
                  <a:pt x="189" y="443"/>
                </a:lnTo>
                <a:close/>
                <a:moveTo>
                  <a:pt x="340" y="446"/>
                </a:moveTo>
                <a:lnTo>
                  <a:pt x="340" y="446"/>
                </a:lnTo>
                <a:lnTo>
                  <a:pt x="343" y="446"/>
                </a:lnTo>
                <a:lnTo>
                  <a:pt x="346" y="448"/>
                </a:lnTo>
                <a:lnTo>
                  <a:pt x="346" y="448"/>
                </a:lnTo>
                <a:lnTo>
                  <a:pt x="343" y="443"/>
                </a:lnTo>
                <a:lnTo>
                  <a:pt x="340" y="439"/>
                </a:lnTo>
                <a:lnTo>
                  <a:pt x="340" y="439"/>
                </a:lnTo>
                <a:lnTo>
                  <a:pt x="340" y="446"/>
                </a:lnTo>
                <a:lnTo>
                  <a:pt x="340" y="446"/>
                </a:lnTo>
                <a:close/>
                <a:moveTo>
                  <a:pt x="502" y="445"/>
                </a:moveTo>
                <a:lnTo>
                  <a:pt x="502" y="445"/>
                </a:lnTo>
                <a:lnTo>
                  <a:pt x="508" y="445"/>
                </a:lnTo>
                <a:lnTo>
                  <a:pt x="511" y="442"/>
                </a:lnTo>
                <a:lnTo>
                  <a:pt x="511" y="442"/>
                </a:lnTo>
                <a:lnTo>
                  <a:pt x="509" y="440"/>
                </a:lnTo>
                <a:lnTo>
                  <a:pt x="506" y="440"/>
                </a:lnTo>
                <a:lnTo>
                  <a:pt x="502" y="445"/>
                </a:lnTo>
                <a:lnTo>
                  <a:pt x="502" y="445"/>
                </a:lnTo>
                <a:close/>
                <a:moveTo>
                  <a:pt x="58" y="445"/>
                </a:moveTo>
                <a:lnTo>
                  <a:pt x="58" y="445"/>
                </a:lnTo>
                <a:lnTo>
                  <a:pt x="58" y="443"/>
                </a:lnTo>
                <a:lnTo>
                  <a:pt x="59" y="442"/>
                </a:lnTo>
                <a:lnTo>
                  <a:pt x="58" y="440"/>
                </a:lnTo>
                <a:lnTo>
                  <a:pt x="56" y="440"/>
                </a:lnTo>
                <a:lnTo>
                  <a:pt x="56" y="440"/>
                </a:lnTo>
                <a:lnTo>
                  <a:pt x="56" y="442"/>
                </a:lnTo>
                <a:lnTo>
                  <a:pt x="58" y="445"/>
                </a:lnTo>
                <a:lnTo>
                  <a:pt x="58" y="445"/>
                </a:lnTo>
                <a:close/>
                <a:moveTo>
                  <a:pt x="282" y="442"/>
                </a:moveTo>
                <a:lnTo>
                  <a:pt x="282" y="442"/>
                </a:lnTo>
                <a:lnTo>
                  <a:pt x="282" y="443"/>
                </a:lnTo>
                <a:lnTo>
                  <a:pt x="282" y="445"/>
                </a:lnTo>
                <a:lnTo>
                  <a:pt x="285" y="448"/>
                </a:lnTo>
                <a:lnTo>
                  <a:pt x="288" y="449"/>
                </a:lnTo>
                <a:lnTo>
                  <a:pt x="290" y="451"/>
                </a:lnTo>
                <a:lnTo>
                  <a:pt x="290" y="452"/>
                </a:lnTo>
                <a:lnTo>
                  <a:pt x="290" y="452"/>
                </a:lnTo>
                <a:lnTo>
                  <a:pt x="287" y="452"/>
                </a:lnTo>
                <a:lnTo>
                  <a:pt x="285" y="452"/>
                </a:lnTo>
                <a:lnTo>
                  <a:pt x="285" y="452"/>
                </a:lnTo>
                <a:lnTo>
                  <a:pt x="288" y="460"/>
                </a:lnTo>
                <a:lnTo>
                  <a:pt x="288" y="460"/>
                </a:lnTo>
                <a:lnTo>
                  <a:pt x="293" y="462"/>
                </a:lnTo>
                <a:lnTo>
                  <a:pt x="299" y="462"/>
                </a:lnTo>
                <a:lnTo>
                  <a:pt x="302" y="463"/>
                </a:lnTo>
                <a:lnTo>
                  <a:pt x="305" y="462"/>
                </a:lnTo>
                <a:lnTo>
                  <a:pt x="305" y="462"/>
                </a:lnTo>
                <a:lnTo>
                  <a:pt x="303" y="460"/>
                </a:lnTo>
                <a:lnTo>
                  <a:pt x="300" y="459"/>
                </a:lnTo>
                <a:lnTo>
                  <a:pt x="299" y="454"/>
                </a:lnTo>
                <a:lnTo>
                  <a:pt x="299" y="454"/>
                </a:lnTo>
                <a:lnTo>
                  <a:pt x="296" y="456"/>
                </a:lnTo>
                <a:lnTo>
                  <a:pt x="294" y="454"/>
                </a:lnTo>
                <a:lnTo>
                  <a:pt x="293" y="452"/>
                </a:lnTo>
                <a:lnTo>
                  <a:pt x="293" y="451"/>
                </a:lnTo>
                <a:lnTo>
                  <a:pt x="293" y="451"/>
                </a:lnTo>
                <a:lnTo>
                  <a:pt x="300" y="454"/>
                </a:lnTo>
                <a:lnTo>
                  <a:pt x="309" y="457"/>
                </a:lnTo>
                <a:lnTo>
                  <a:pt x="309" y="457"/>
                </a:lnTo>
                <a:lnTo>
                  <a:pt x="311" y="454"/>
                </a:lnTo>
                <a:lnTo>
                  <a:pt x="312" y="449"/>
                </a:lnTo>
                <a:lnTo>
                  <a:pt x="309" y="442"/>
                </a:lnTo>
                <a:lnTo>
                  <a:pt x="309" y="442"/>
                </a:lnTo>
                <a:lnTo>
                  <a:pt x="303" y="442"/>
                </a:lnTo>
                <a:lnTo>
                  <a:pt x="296" y="440"/>
                </a:lnTo>
                <a:lnTo>
                  <a:pt x="288" y="440"/>
                </a:lnTo>
                <a:lnTo>
                  <a:pt x="282" y="442"/>
                </a:lnTo>
                <a:lnTo>
                  <a:pt x="282" y="442"/>
                </a:lnTo>
                <a:close/>
                <a:moveTo>
                  <a:pt x="399" y="440"/>
                </a:moveTo>
                <a:lnTo>
                  <a:pt x="399" y="440"/>
                </a:lnTo>
                <a:lnTo>
                  <a:pt x="396" y="442"/>
                </a:lnTo>
                <a:lnTo>
                  <a:pt x="395" y="443"/>
                </a:lnTo>
                <a:lnTo>
                  <a:pt x="395" y="445"/>
                </a:lnTo>
                <a:lnTo>
                  <a:pt x="396" y="446"/>
                </a:lnTo>
                <a:lnTo>
                  <a:pt x="399" y="449"/>
                </a:lnTo>
                <a:lnTo>
                  <a:pt x="404" y="452"/>
                </a:lnTo>
                <a:lnTo>
                  <a:pt x="404" y="452"/>
                </a:lnTo>
                <a:lnTo>
                  <a:pt x="402" y="445"/>
                </a:lnTo>
                <a:lnTo>
                  <a:pt x="401" y="442"/>
                </a:lnTo>
                <a:lnTo>
                  <a:pt x="399" y="440"/>
                </a:lnTo>
                <a:lnTo>
                  <a:pt x="399" y="440"/>
                </a:lnTo>
                <a:close/>
                <a:moveTo>
                  <a:pt x="462" y="448"/>
                </a:moveTo>
                <a:lnTo>
                  <a:pt x="462" y="448"/>
                </a:lnTo>
                <a:lnTo>
                  <a:pt x="466" y="449"/>
                </a:lnTo>
                <a:lnTo>
                  <a:pt x="470" y="448"/>
                </a:lnTo>
                <a:lnTo>
                  <a:pt x="470" y="448"/>
                </a:lnTo>
                <a:lnTo>
                  <a:pt x="468" y="446"/>
                </a:lnTo>
                <a:lnTo>
                  <a:pt x="468" y="445"/>
                </a:lnTo>
                <a:lnTo>
                  <a:pt x="468" y="442"/>
                </a:lnTo>
                <a:lnTo>
                  <a:pt x="466" y="440"/>
                </a:lnTo>
                <a:lnTo>
                  <a:pt x="466" y="440"/>
                </a:lnTo>
                <a:lnTo>
                  <a:pt x="465" y="445"/>
                </a:lnTo>
                <a:lnTo>
                  <a:pt x="462" y="448"/>
                </a:lnTo>
                <a:lnTo>
                  <a:pt x="462" y="448"/>
                </a:lnTo>
                <a:close/>
                <a:moveTo>
                  <a:pt x="518" y="442"/>
                </a:moveTo>
                <a:lnTo>
                  <a:pt x="518" y="442"/>
                </a:lnTo>
                <a:lnTo>
                  <a:pt x="518" y="445"/>
                </a:lnTo>
                <a:lnTo>
                  <a:pt x="520" y="448"/>
                </a:lnTo>
                <a:lnTo>
                  <a:pt x="523" y="452"/>
                </a:lnTo>
                <a:lnTo>
                  <a:pt x="523" y="452"/>
                </a:lnTo>
                <a:lnTo>
                  <a:pt x="524" y="446"/>
                </a:lnTo>
                <a:lnTo>
                  <a:pt x="524" y="443"/>
                </a:lnTo>
                <a:lnTo>
                  <a:pt x="521" y="440"/>
                </a:lnTo>
                <a:lnTo>
                  <a:pt x="521" y="440"/>
                </a:lnTo>
                <a:lnTo>
                  <a:pt x="520" y="442"/>
                </a:lnTo>
                <a:lnTo>
                  <a:pt x="518" y="442"/>
                </a:lnTo>
                <a:lnTo>
                  <a:pt x="518" y="442"/>
                </a:lnTo>
                <a:close/>
                <a:moveTo>
                  <a:pt x="128" y="446"/>
                </a:moveTo>
                <a:lnTo>
                  <a:pt x="128" y="446"/>
                </a:lnTo>
                <a:lnTo>
                  <a:pt x="131" y="445"/>
                </a:lnTo>
                <a:lnTo>
                  <a:pt x="131" y="445"/>
                </a:lnTo>
                <a:lnTo>
                  <a:pt x="130" y="443"/>
                </a:lnTo>
                <a:lnTo>
                  <a:pt x="128" y="442"/>
                </a:lnTo>
                <a:lnTo>
                  <a:pt x="128" y="442"/>
                </a:lnTo>
                <a:lnTo>
                  <a:pt x="128" y="446"/>
                </a:lnTo>
                <a:lnTo>
                  <a:pt x="128" y="446"/>
                </a:lnTo>
                <a:close/>
                <a:moveTo>
                  <a:pt x="598" y="448"/>
                </a:moveTo>
                <a:lnTo>
                  <a:pt x="598" y="448"/>
                </a:lnTo>
                <a:lnTo>
                  <a:pt x="599" y="446"/>
                </a:lnTo>
                <a:lnTo>
                  <a:pt x="601" y="443"/>
                </a:lnTo>
                <a:lnTo>
                  <a:pt x="601" y="443"/>
                </a:lnTo>
                <a:lnTo>
                  <a:pt x="599" y="442"/>
                </a:lnTo>
                <a:lnTo>
                  <a:pt x="598" y="442"/>
                </a:lnTo>
                <a:lnTo>
                  <a:pt x="598" y="442"/>
                </a:lnTo>
                <a:lnTo>
                  <a:pt x="598" y="445"/>
                </a:lnTo>
                <a:lnTo>
                  <a:pt x="598" y="448"/>
                </a:lnTo>
                <a:lnTo>
                  <a:pt x="598" y="448"/>
                </a:lnTo>
                <a:lnTo>
                  <a:pt x="598" y="448"/>
                </a:lnTo>
                <a:close/>
                <a:moveTo>
                  <a:pt x="105" y="451"/>
                </a:moveTo>
                <a:lnTo>
                  <a:pt x="105" y="451"/>
                </a:lnTo>
                <a:lnTo>
                  <a:pt x="105" y="448"/>
                </a:lnTo>
                <a:lnTo>
                  <a:pt x="105" y="446"/>
                </a:lnTo>
                <a:lnTo>
                  <a:pt x="107" y="445"/>
                </a:lnTo>
                <a:lnTo>
                  <a:pt x="105" y="443"/>
                </a:lnTo>
                <a:lnTo>
                  <a:pt x="105" y="443"/>
                </a:lnTo>
                <a:lnTo>
                  <a:pt x="104" y="448"/>
                </a:lnTo>
                <a:lnTo>
                  <a:pt x="104" y="449"/>
                </a:lnTo>
                <a:lnTo>
                  <a:pt x="105" y="451"/>
                </a:lnTo>
                <a:lnTo>
                  <a:pt x="105" y="451"/>
                </a:lnTo>
                <a:close/>
                <a:moveTo>
                  <a:pt x="373" y="446"/>
                </a:moveTo>
                <a:lnTo>
                  <a:pt x="373" y="446"/>
                </a:lnTo>
                <a:lnTo>
                  <a:pt x="375" y="454"/>
                </a:lnTo>
                <a:lnTo>
                  <a:pt x="375" y="454"/>
                </a:lnTo>
                <a:lnTo>
                  <a:pt x="378" y="451"/>
                </a:lnTo>
                <a:lnTo>
                  <a:pt x="380" y="449"/>
                </a:lnTo>
                <a:lnTo>
                  <a:pt x="380" y="446"/>
                </a:lnTo>
                <a:lnTo>
                  <a:pt x="378" y="443"/>
                </a:lnTo>
                <a:lnTo>
                  <a:pt x="378" y="443"/>
                </a:lnTo>
                <a:lnTo>
                  <a:pt x="377" y="443"/>
                </a:lnTo>
                <a:lnTo>
                  <a:pt x="375" y="445"/>
                </a:lnTo>
                <a:lnTo>
                  <a:pt x="373" y="446"/>
                </a:lnTo>
                <a:lnTo>
                  <a:pt x="373" y="446"/>
                </a:lnTo>
                <a:close/>
                <a:moveTo>
                  <a:pt x="271" y="454"/>
                </a:moveTo>
                <a:lnTo>
                  <a:pt x="271" y="454"/>
                </a:lnTo>
                <a:lnTo>
                  <a:pt x="271" y="452"/>
                </a:lnTo>
                <a:lnTo>
                  <a:pt x="271" y="449"/>
                </a:lnTo>
                <a:lnTo>
                  <a:pt x="268" y="445"/>
                </a:lnTo>
                <a:lnTo>
                  <a:pt x="268" y="445"/>
                </a:lnTo>
                <a:lnTo>
                  <a:pt x="265" y="445"/>
                </a:lnTo>
                <a:lnTo>
                  <a:pt x="264" y="443"/>
                </a:lnTo>
                <a:lnTo>
                  <a:pt x="264" y="443"/>
                </a:lnTo>
                <a:lnTo>
                  <a:pt x="262" y="445"/>
                </a:lnTo>
                <a:lnTo>
                  <a:pt x="262" y="448"/>
                </a:lnTo>
                <a:lnTo>
                  <a:pt x="264" y="451"/>
                </a:lnTo>
                <a:lnTo>
                  <a:pt x="268" y="452"/>
                </a:lnTo>
                <a:lnTo>
                  <a:pt x="271" y="454"/>
                </a:lnTo>
                <a:lnTo>
                  <a:pt x="271" y="454"/>
                </a:lnTo>
                <a:close/>
                <a:moveTo>
                  <a:pt x="412" y="449"/>
                </a:moveTo>
                <a:lnTo>
                  <a:pt x="412" y="449"/>
                </a:lnTo>
                <a:lnTo>
                  <a:pt x="410" y="446"/>
                </a:lnTo>
                <a:lnTo>
                  <a:pt x="410" y="445"/>
                </a:lnTo>
                <a:lnTo>
                  <a:pt x="409" y="443"/>
                </a:lnTo>
                <a:lnTo>
                  <a:pt x="409" y="443"/>
                </a:lnTo>
                <a:lnTo>
                  <a:pt x="409" y="446"/>
                </a:lnTo>
                <a:lnTo>
                  <a:pt x="412" y="449"/>
                </a:lnTo>
                <a:lnTo>
                  <a:pt x="412" y="449"/>
                </a:lnTo>
                <a:close/>
                <a:moveTo>
                  <a:pt x="549" y="448"/>
                </a:moveTo>
                <a:lnTo>
                  <a:pt x="549" y="448"/>
                </a:lnTo>
                <a:lnTo>
                  <a:pt x="552" y="448"/>
                </a:lnTo>
                <a:lnTo>
                  <a:pt x="552" y="445"/>
                </a:lnTo>
                <a:lnTo>
                  <a:pt x="552" y="445"/>
                </a:lnTo>
                <a:lnTo>
                  <a:pt x="550" y="443"/>
                </a:lnTo>
                <a:lnTo>
                  <a:pt x="549" y="443"/>
                </a:lnTo>
                <a:lnTo>
                  <a:pt x="547" y="445"/>
                </a:lnTo>
                <a:lnTo>
                  <a:pt x="547" y="445"/>
                </a:lnTo>
                <a:lnTo>
                  <a:pt x="549" y="445"/>
                </a:lnTo>
                <a:lnTo>
                  <a:pt x="549" y="446"/>
                </a:lnTo>
                <a:lnTo>
                  <a:pt x="547" y="448"/>
                </a:lnTo>
                <a:lnTo>
                  <a:pt x="549" y="448"/>
                </a:lnTo>
                <a:lnTo>
                  <a:pt x="549" y="448"/>
                </a:lnTo>
                <a:close/>
                <a:moveTo>
                  <a:pt x="653" y="449"/>
                </a:moveTo>
                <a:lnTo>
                  <a:pt x="653" y="449"/>
                </a:lnTo>
                <a:lnTo>
                  <a:pt x="654" y="446"/>
                </a:lnTo>
                <a:lnTo>
                  <a:pt x="654" y="445"/>
                </a:lnTo>
                <a:lnTo>
                  <a:pt x="653" y="445"/>
                </a:lnTo>
                <a:lnTo>
                  <a:pt x="653" y="445"/>
                </a:lnTo>
                <a:lnTo>
                  <a:pt x="653" y="446"/>
                </a:lnTo>
                <a:lnTo>
                  <a:pt x="653" y="448"/>
                </a:lnTo>
                <a:lnTo>
                  <a:pt x="653" y="449"/>
                </a:lnTo>
                <a:lnTo>
                  <a:pt x="653" y="449"/>
                </a:lnTo>
                <a:close/>
                <a:moveTo>
                  <a:pt x="681" y="451"/>
                </a:moveTo>
                <a:lnTo>
                  <a:pt x="681" y="451"/>
                </a:lnTo>
                <a:lnTo>
                  <a:pt x="685" y="448"/>
                </a:lnTo>
                <a:lnTo>
                  <a:pt x="685" y="445"/>
                </a:lnTo>
                <a:lnTo>
                  <a:pt x="685" y="445"/>
                </a:lnTo>
                <a:lnTo>
                  <a:pt x="685" y="445"/>
                </a:lnTo>
                <a:lnTo>
                  <a:pt x="683" y="446"/>
                </a:lnTo>
                <a:lnTo>
                  <a:pt x="681" y="451"/>
                </a:lnTo>
                <a:lnTo>
                  <a:pt x="681" y="451"/>
                </a:lnTo>
                <a:close/>
                <a:moveTo>
                  <a:pt x="67" y="469"/>
                </a:moveTo>
                <a:lnTo>
                  <a:pt x="67" y="469"/>
                </a:lnTo>
                <a:lnTo>
                  <a:pt x="69" y="463"/>
                </a:lnTo>
                <a:lnTo>
                  <a:pt x="69" y="459"/>
                </a:lnTo>
                <a:lnTo>
                  <a:pt x="69" y="445"/>
                </a:lnTo>
                <a:lnTo>
                  <a:pt x="69" y="445"/>
                </a:lnTo>
                <a:lnTo>
                  <a:pt x="65" y="446"/>
                </a:lnTo>
                <a:lnTo>
                  <a:pt x="64" y="446"/>
                </a:lnTo>
                <a:lnTo>
                  <a:pt x="62" y="445"/>
                </a:lnTo>
                <a:lnTo>
                  <a:pt x="62" y="445"/>
                </a:lnTo>
                <a:lnTo>
                  <a:pt x="62" y="445"/>
                </a:lnTo>
                <a:lnTo>
                  <a:pt x="62" y="445"/>
                </a:lnTo>
                <a:lnTo>
                  <a:pt x="61" y="451"/>
                </a:lnTo>
                <a:lnTo>
                  <a:pt x="61" y="459"/>
                </a:lnTo>
                <a:lnTo>
                  <a:pt x="62" y="466"/>
                </a:lnTo>
                <a:lnTo>
                  <a:pt x="64" y="468"/>
                </a:lnTo>
                <a:lnTo>
                  <a:pt x="67" y="469"/>
                </a:lnTo>
                <a:lnTo>
                  <a:pt x="67" y="469"/>
                </a:lnTo>
                <a:close/>
                <a:moveTo>
                  <a:pt x="113" y="457"/>
                </a:moveTo>
                <a:lnTo>
                  <a:pt x="113" y="457"/>
                </a:lnTo>
                <a:lnTo>
                  <a:pt x="116" y="456"/>
                </a:lnTo>
                <a:lnTo>
                  <a:pt x="117" y="454"/>
                </a:lnTo>
                <a:lnTo>
                  <a:pt x="117" y="454"/>
                </a:lnTo>
                <a:lnTo>
                  <a:pt x="114" y="449"/>
                </a:lnTo>
                <a:lnTo>
                  <a:pt x="111" y="445"/>
                </a:lnTo>
                <a:lnTo>
                  <a:pt x="111" y="445"/>
                </a:lnTo>
                <a:lnTo>
                  <a:pt x="111" y="451"/>
                </a:lnTo>
                <a:lnTo>
                  <a:pt x="113" y="457"/>
                </a:lnTo>
                <a:lnTo>
                  <a:pt x="113" y="457"/>
                </a:lnTo>
                <a:close/>
                <a:moveTo>
                  <a:pt x="244" y="446"/>
                </a:moveTo>
                <a:lnTo>
                  <a:pt x="244" y="446"/>
                </a:lnTo>
                <a:lnTo>
                  <a:pt x="247" y="451"/>
                </a:lnTo>
                <a:lnTo>
                  <a:pt x="250" y="452"/>
                </a:lnTo>
                <a:lnTo>
                  <a:pt x="253" y="454"/>
                </a:lnTo>
                <a:lnTo>
                  <a:pt x="253" y="454"/>
                </a:lnTo>
                <a:lnTo>
                  <a:pt x="255" y="451"/>
                </a:lnTo>
                <a:lnTo>
                  <a:pt x="255" y="449"/>
                </a:lnTo>
                <a:lnTo>
                  <a:pt x="253" y="445"/>
                </a:lnTo>
                <a:lnTo>
                  <a:pt x="253" y="445"/>
                </a:lnTo>
                <a:lnTo>
                  <a:pt x="248" y="445"/>
                </a:lnTo>
                <a:lnTo>
                  <a:pt x="244" y="446"/>
                </a:lnTo>
                <a:lnTo>
                  <a:pt x="244" y="446"/>
                </a:lnTo>
                <a:close/>
                <a:moveTo>
                  <a:pt x="87" y="454"/>
                </a:moveTo>
                <a:lnTo>
                  <a:pt x="87" y="454"/>
                </a:lnTo>
                <a:lnTo>
                  <a:pt x="88" y="452"/>
                </a:lnTo>
                <a:lnTo>
                  <a:pt x="88" y="449"/>
                </a:lnTo>
                <a:lnTo>
                  <a:pt x="88" y="446"/>
                </a:lnTo>
                <a:lnTo>
                  <a:pt x="87" y="445"/>
                </a:lnTo>
                <a:lnTo>
                  <a:pt x="87" y="445"/>
                </a:lnTo>
                <a:lnTo>
                  <a:pt x="87" y="454"/>
                </a:lnTo>
                <a:lnTo>
                  <a:pt x="87" y="454"/>
                </a:lnTo>
                <a:close/>
                <a:moveTo>
                  <a:pt x="215" y="452"/>
                </a:moveTo>
                <a:lnTo>
                  <a:pt x="215" y="452"/>
                </a:lnTo>
                <a:lnTo>
                  <a:pt x="219" y="465"/>
                </a:lnTo>
                <a:lnTo>
                  <a:pt x="219" y="465"/>
                </a:lnTo>
                <a:lnTo>
                  <a:pt x="224" y="462"/>
                </a:lnTo>
                <a:lnTo>
                  <a:pt x="227" y="457"/>
                </a:lnTo>
                <a:lnTo>
                  <a:pt x="227" y="457"/>
                </a:lnTo>
                <a:lnTo>
                  <a:pt x="224" y="446"/>
                </a:lnTo>
                <a:lnTo>
                  <a:pt x="224" y="446"/>
                </a:lnTo>
                <a:lnTo>
                  <a:pt x="218" y="449"/>
                </a:lnTo>
                <a:lnTo>
                  <a:pt x="215" y="452"/>
                </a:lnTo>
                <a:lnTo>
                  <a:pt x="215" y="452"/>
                </a:lnTo>
                <a:close/>
                <a:moveTo>
                  <a:pt x="503" y="449"/>
                </a:moveTo>
                <a:lnTo>
                  <a:pt x="503" y="449"/>
                </a:lnTo>
                <a:lnTo>
                  <a:pt x="503" y="459"/>
                </a:lnTo>
                <a:lnTo>
                  <a:pt x="505" y="463"/>
                </a:lnTo>
                <a:lnTo>
                  <a:pt x="506" y="466"/>
                </a:lnTo>
                <a:lnTo>
                  <a:pt x="506" y="466"/>
                </a:lnTo>
                <a:lnTo>
                  <a:pt x="511" y="465"/>
                </a:lnTo>
                <a:lnTo>
                  <a:pt x="514" y="462"/>
                </a:lnTo>
                <a:lnTo>
                  <a:pt x="520" y="454"/>
                </a:lnTo>
                <a:lnTo>
                  <a:pt x="520" y="454"/>
                </a:lnTo>
                <a:lnTo>
                  <a:pt x="517" y="449"/>
                </a:lnTo>
                <a:lnTo>
                  <a:pt x="514" y="448"/>
                </a:lnTo>
                <a:lnTo>
                  <a:pt x="509" y="448"/>
                </a:lnTo>
                <a:lnTo>
                  <a:pt x="503" y="449"/>
                </a:lnTo>
                <a:lnTo>
                  <a:pt x="503" y="449"/>
                </a:lnTo>
                <a:close/>
                <a:moveTo>
                  <a:pt x="146" y="451"/>
                </a:moveTo>
                <a:lnTo>
                  <a:pt x="146" y="451"/>
                </a:lnTo>
                <a:lnTo>
                  <a:pt x="149" y="451"/>
                </a:lnTo>
                <a:lnTo>
                  <a:pt x="149" y="449"/>
                </a:lnTo>
                <a:lnTo>
                  <a:pt x="149" y="448"/>
                </a:lnTo>
                <a:lnTo>
                  <a:pt x="149" y="446"/>
                </a:lnTo>
                <a:lnTo>
                  <a:pt x="149" y="446"/>
                </a:lnTo>
                <a:lnTo>
                  <a:pt x="146" y="451"/>
                </a:lnTo>
                <a:lnTo>
                  <a:pt x="146" y="451"/>
                </a:lnTo>
                <a:close/>
                <a:moveTo>
                  <a:pt x="230" y="454"/>
                </a:moveTo>
                <a:lnTo>
                  <a:pt x="230" y="454"/>
                </a:lnTo>
                <a:lnTo>
                  <a:pt x="233" y="451"/>
                </a:lnTo>
                <a:lnTo>
                  <a:pt x="235" y="449"/>
                </a:lnTo>
                <a:lnTo>
                  <a:pt x="235" y="449"/>
                </a:lnTo>
                <a:lnTo>
                  <a:pt x="233" y="448"/>
                </a:lnTo>
                <a:lnTo>
                  <a:pt x="230" y="446"/>
                </a:lnTo>
                <a:lnTo>
                  <a:pt x="230" y="446"/>
                </a:lnTo>
                <a:lnTo>
                  <a:pt x="230" y="448"/>
                </a:lnTo>
                <a:lnTo>
                  <a:pt x="230" y="449"/>
                </a:lnTo>
                <a:lnTo>
                  <a:pt x="230" y="454"/>
                </a:lnTo>
                <a:lnTo>
                  <a:pt x="230" y="454"/>
                </a:lnTo>
                <a:close/>
                <a:moveTo>
                  <a:pt x="277" y="457"/>
                </a:moveTo>
                <a:lnTo>
                  <a:pt x="277" y="457"/>
                </a:lnTo>
                <a:lnTo>
                  <a:pt x="280" y="457"/>
                </a:lnTo>
                <a:lnTo>
                  <a:pt x="282" y="459"/>
                </a:lnTo>
                <a:lnTo>
                  <a:pt x="282" y="459"/>
                </a:lnTo>
                <a:lnTo>
                  <a:pt x="279" y="451"/>
                </a:lnTo>
                <a:lnTo>
                  <a:pt x="277" y="448"/>
                </a:lnTo>
                <a:lnTo>
                  <a:pt x="274" y="446"/>
                </a:lnTo>
                <a:lnTo>
                  <a:pt x="274" y="446"/>
                </a:lnTo>
                <a:lnTo>
                  <a:pt x="276" y="452"/>
                </a:lnTo>
                <a:lnTo>
                  <a:pt x="277" y="457"/>
                </a:lnTo>
                <a:lnTo>
                  <a:pt x="277" y="457"/>
                </a:lnTo>
                <a:close/>
                <a:moveTo>
                  <a:pt x="168" y="456"/>
                </a:moveTo>
                <a:lnTo>
                  <a:pt x="168" y="456"/>
                </a:lnTo>
                <a:lnTo>
                  <a:pt x="169" y="454"/>
                </a:lnTo>
                <a:lnTo>
                  <a:pt x="169" y="452"/>
                </a:lnTo>
                <a:lnTo>
                  <a:pt x="169" y="448"/>
                </a:lnTo>
                <a:lnTo>
                  <a:pt x="169" y="448"/>
                </a:lnTo>
                <a:lnTo>
                  <a:pt x="166" y="448"/>
                </a:lnTo>
                <a:lnTo>
                  <a:pt x="166" y="448"/>
                </a:lnTo>
                <a:lnTo>
                  <a:pt x="166" y="452"/>
                </a:lnTo>
                <a:lnTo>
                  <a:pt x="168" y="456"/>
                </a:lnTo>
                <a:lnTo>
                  <a:pt x="168" y="456"/>
                </a:lnTo>
                <a:close/>
                <a:moveTo>
                  <a:pt x="442" y="452"/>
                </a:moveTo>
                <a:lnTo>
                  <a:pt x="442" y="452"/>
                </a:lnTo>
                <a:lnTo>
                  <a:pt x="444" y="454"/>
                </a:lnTo>
                <a:lnTo>
                  <a:pt x="444" y="454"/>
                </a:lnTo>
                <a:lnTo>
                  <a:pt x="444" y="449"/>
                </a:lnTo>
                <a:lnTo>
                  <a:pt x="444" y="448"/>
                </a:lnTo>
                <a:lnTo>
                  <a:pt x="442" y="448"/>
                </a:lnTo>
                <a:lnTo>
                  <a:pt x="442" y="448"/>
                </a:lnTo>
                <a:lnTo>
                  <a:pt x="442" y="449"/>
                </a:lnTo>
                <a:lnTo>
                  <a:pt x="442" y="452"/>
                </a:lnTo>
                <a:lnTo>
                  <a:pt x="442" y="452"/>
                </a:lnTo>
                <a:close/>
                <a:moveTo>
                  <a:pt x="177" y="468"/>
                </a:moveTo>
                <a:lnTo>
                  <a:pt x="177" y="468"/>
                </a:lnTo>
                <a:lnTo>
                  <a:pt x="184" y="469"/>
                </a:lnTo>
                <a:lnTo>
                  <a:pt x="187" y="469"/>
                </a:lnTo>
                <a:lnTo>
                  <a:pt x="189" y="468"/>
                </a:lnTo>
                <a:lnTo>
                  <a:pt x="189" y="468"/>
                </a:lnTo>
                <a:lnTo>
                  <a:pt x="187" y="463"/>
                </a:lnTo>
                <a:lnTo>
                  <a:pt x="187" y="459"/>
                </a:lnTo>
                <a:lnTo>
                  <a:pt x="186" y="454"/>
                </a:lnTo>
                <a:lnTo>
                  <a:pt x="186" y="448"/>
                </a:lnTo>
                <a:lnTo>
                  <a:pt x="186" y="448"/>
                </a:lnTo>
                <a:lnTo>
                  <a:pt x="180" y="451"/>
                </a:lnTo>
                <a:lnTo>
                  <a:pt x="177" y="456"/>
                </a:lnTo>
                <a:lnTo>
                  <a:pt x="175" y="462"/>
                </a:lnTo>
                <a:lnTo>
                  <a:pt x="177" y="468"/>
                </a:lnTo>
                <a:lnTo>
                  <a:pt x="177" y="468"/>
                </a:lnTo>
                <a:close/>
                <a:moveTo>
                  <a:pt x="395" y="465"/>
                </a:moveTo>
                <a:lnTo>
                  <a:pt x="395" y="465"/>
                </a:lnTo>
                <a:lnTo>
                  <a:pt x="399" y="462"/>
                </a:lnTo>
                <a:lnTo>
                  <a:pt x="404" y="457"/>
                </a:lnTo>
                <a:lnTo>
                  <a:pt x="404" y="457"/>
                </a:lnTo>
                <a:lnTo>
                  <a:pt x="389" y="448"/>
                </a:lnTo>
                <a:lnTo>
                  <a:pt x="389" y="448"/>
                </a:lnTo>
                <a:lnTo>
                  <a:pt x="389" y="449"/>
                </a:lnTo>
                <a:lnTo>
                  <a:pt x="389" y="452"/>
                </a:lnTo>
                <a:lnTo>
                  <a:pt x="390" y="456"/>
                </a:lnTo>
                <a:lnTo>
                  <a:pt x="393" y="460"/>
                </a:lnTo>
                <a:lnTo>
                  <a:pt x="395" y="465"/>
                </a:lnTo>
                <a:lnTo>
                  <a:pt x="395" y="465"/>
                </a:lnTo>
                <a:close/>
                <a:moveTo>
                  <a:pt x="476" y="452"/>
                </a:moveTo>
                <a:lnTo>
                  <a:pt x="476" y="452"/>
                </a:lnTo>
                <a:lnTo>
                  <a:pt x="476" y="449"/>
                </a:lnTo>
                <a:lnTo>
                  <a:pt x="473" y="448"/>
                </a:lnTo>
                <a:lnTo>
                  <a:pt x="473" y="448"/>
                </a:lnTo>
                <a:lnTo>
                  <a:pt x="474" y="451"/>
                </a:lnTo>
                <a:lnTo>
                  <a:pt x="474" y="452"/>
                </a:lnTo>
                <a:lnTo>
                  <a:pt x="476" y="452"/>
                </a:lnTo>
                <a:lnTo>
                  <a:pt x="476" y="452"/>
                </a:lnTo>
                <a:close/>
                <a:moveTo>
                  <a:pt x="540" y="459"/>
                </a:moveTo>
                <a:lnTo>
                  <a:pt x="540" y="459"/>
                </a:lnTo>
                <a:lnTo>
                  <a:pt x="543" y="457"/>
                </a:lnTo>
                <a:lnTo>
                  <a:pt x="544" y="454"/>
                </a:lnTo>
                <a:lnTo>
                  <a:pt x="543" y="451"/>
                </a:lnTo>
                <a:lnTo>
                  <a:pt x="541" y="449"/>
                </a:lnTo>
                <a:lnTo>
                  <a:pt x="540" y="448"/>
                </a:lnTo>
                <a:lnTo>
                  <a:pt x="540" y="448"/>
                </a:lnTo>
                <a:lnTo>
                  <a:pt x="538" y="451"/>
                </a:lnTo>
                <a:lnTo>
                  <a:pt x="538" y="452"/>
                </a:lnTo>
                <a:lnTo>
                  <a:pt x="540" y="459"/>
                </a:lnTo>
                <a:lnTo>
                  <a:pt x="540" y="459"/>
                </a:lnTo>
                <a:close/>
                <a:moveTo>
                  <a:pt x="685" y="459"/>
                </a:moveTo>
                <a:lnTo>
                  <a:pt x="685" y="459"/>
                </a:lnTo>
                <a:lnTo>
                  <a:pt x="686" y="460"/>
                </a:lnTo>
                <a:lnTo>
                  <a:pt x="689" y="460"/>
                </a:lnTo>
                <a:lnTo>
                  <a:pt x="689" y="460"/>
                </a:lnTo>
                <a:lnTo>
                  <a:pt x="691" y="456"/>
                </a:lnTo>
                <a:lnTo>
                  <a:pt x="691" y="452"/>
                </a:lnTo>
                <a:lnTo>
                  <a:pt x="689" y="448"/>
                </a:lnTo>
                <a:lnTo>
                  <a:pt x="689" y="448"/>
                </a:lnTo>
                <a:lnTo>
                  <a:pt x="688" y="454"/>
                </a:lnTo>
                <a:lnTo>
                  <a:pt x="685" y="459"/>
                </a:lnTo>
                <a:lnTo>
                  <a:pt x="685" y="459"/>
                </a:lnTo>
                <a:close/>
                <a:moveTo>
                  <a:pt x="191" y="449"/>
                </a:moveTo>
                <a:lnTo>
                  <a:pt x="191" y="449"/>
                </a:lnTo>
                <a:lnTo>
                  <a:pt x="192" y="469"/>
                </a:lnTo>
                <a:lnTo>
                  <a:pt x="192" y="469"/>
                </a:lnTo>
                <a:lnTo>
                  <a:pt x="198" y="466"/>
                </a:lnTo>
                <a:lnTo>
                  <a:pt x="203" y="462"/>
                </a:lnTo>
                <a:lnTo>
                  <a:pt x="204" y="456"/>
                </a:lnTo>
                <a:lnTo>
                  <a:pt x="204" y="452"/>
                </a:lnTo>
                <a:lnTo>
                  <a:pt x="204" y="449"/>
                </a:lnTo>
                <a:lnTo>
                  <a:pt x="204" y="449"/>
                </a:lnTo>
                <a:lnTo>
                  <a:pt x="197" y="449"/>
                </a:lnTo>
                <a:lnTo>
                  <a:pt x="191" y="449"/>
                </a:lnTo>
                <a:lnTo>
                  <a:pt x="191" y="449"/>
                </a:lnTo>
                <a:close/>
                <a:moveTo>
                  <a:pt x="427" y="449"/>
                </a:moveTo>
                <a:lnTo>
                  <a:pt x="427" y="449"/>
                </a:lnTo>
                <a:lnTo>
                  <a:pt x="428" y="452"/>
                </a:lnTo>
                <a:lnTo>
                  <a:pt x="430" y="456"/>
                </a:lnTo>
                <a:lnTo>
                  <a:pt x="431" y="457"/>
                </a:lnTo>
                <a:lnTo>
                  <a:pt x="433" y="460"/>
                </a:lnTo>
                <a:lnTo>
                  <a:pt x="433" y="460"/>
                </a:lnTo>
                <a:lnTo>
                  <a:pt x="436" y="459"/>
                </a:lnTo>
                <a:lnTo>
                  <a:pt x="439" y="457"/>
                </a:lnTo>
                <a:lnTo>
                  <a:pt x="439" y="457"/>
                </a:lnTo>
                <a:lnTo>
                  <a:pt x="438" y="456"/>
                </a:lnTo>
                <a:lnTo>
                  <a:pt x="438" y="452"/>
                </a:lnTo>
                <a:lnTo>
                  <a:pt x="438" y="452"/>
                </a:lnTo>
                <a:lnTo>
                  <a:pt x="427" y="449"/>
                </a:lnTo>
                <a:lnTo>
                  <a:pt x="427" y="449"/>
                </a:lnTo>
                <a:close/>
                <a:moveTo>
                  <a:pt x="572" y="449"/>
                </a:moveTo>
                <a:lnTo>
                  <a:pt x="572" y="449"/>
                </a:lnTo>
                <a:lnTo>
                  <a:pt x="572" y="454"/>
                </a:lnTo>
                <a:lnTo>
                  <a:pt x="572" y="460"/>
                </a:lnTo>
                <a:lnTo>
                  <a:pt x="572" y="460"/>
                </a:lnTo>
                <a:lnTo>
                  <a:pt x="575" y="460"/>
                </a:lnTo>
                <a:lnTo>
                  <a:pt x="576" y="462"/>
                </a:lnTo>
                <a:lnTo>
                  <a:pt x="576" y="462"/>
                </a:lnTo>
                <a:lnTo>
                  <a:pt x="578" y="452"/>
                </a:lnTo>
                <a:lnTo>
                  <a:pt x="576" y="449"/>
                </a:lnTo>
                <a:lnTo>
                  <a:pt x="572" y="449"/>
                </a:lnTo>
                <a:lnTo>
                  <a:pt x="572" y="449"/>
                </a:lnTo>
                <a:close/>
                <a:moveTo>
                  <a:pt x="128" y="463"/>
                </a:moveTo>
                <a:lnTo>
                  <a:pt x="128" y="463"/>
                </a:lnTo>
                <a:lnTo>
                  <a:pt x="134" y="460"/>
                </a:lnTo>
                <a:lnTo>
                  <a:pt x="139" y="454"/>
                </a:lnTo>
                <a:lnTo>
                  <a:pt x="139" y="454"/>
                </a:lnTo>
                <a:lnTo>
                  <a:pt x="137" y="452"/>
                </a:lnTo>
                <a:lnTo>
                  <a:pt x="136" y="451"/>
                </a:lnTo>
                <a:lnTo>
                  <a:pt x="133" y="451"/>
                </a:lnTo>
                <a:lnTo>
                  <a:pt x="131" y="451"/>
                </a:lnTo>
                <a:lnTo>
                  <a:pt x="128" y="454"/>
                </a:lnTo>
                <a:lnTo>
                  <a:pt x="128" y="456"/>
                </a:lnTo>
                <a:lnTo>
                  <a:pt x="126" y="459"/>
                </a:lnTo>
                <a:lnTo>
                  <a:pt x="128" y="463"/>
                </a:lnTo>
                <a:lnTo>
                  <a:pt x="128" y="463"/>
                </a:lnTo>
                <a:close/>
                <a:moveTo>
                  <a:pt x="634" y="456"/>
                </a:moveTo>
                <a:lnTo>
                  <a:pt x="634" y="456"/>
                </a:lnTo>
                <a:lnTo>
                  <a:pt x="634" y="457"/>
                </a:lnTo>
                <a:lnTo>
                  <a:pt x="633" y="457"/>
                </a:lnTo>
                <a:lnTo>
                  <a:pt x="631" y="457"/>
                </a:lnTo>
                <a:lnTo>
                  <a:pt x="631" y="457"/>
                </a:lnTo>
                <a:lnTo>
                  <a:pt x="631" y="474"/>
                </a:lnTo>
                <a:lnTo>
                  <a:pt x="631" y="483"/>
                </a:lnTo>
                <a:lnTo>
                  <a:pt x="631" y="491"/>
                </a:lnTo>
                <a:lnTo>
                  <a:pt x="631" y="491"/>
                </a:lnTo>
                <a:lnTo>
                  <a:pt x="637" y="481"/>
                </a:lnTo>
                <a:lnTo>
                  <a:pt x="642" y="471"/>
                </a:lnTo>
                <a:lnTo>
                  <a:pt x="646" y="460"/>
                </a:lnTo>
                <a:lnTo>
                  <a:pt x="648" y="456"/>
                </a:lnTo>
                <a:lnTo>
                  <a:pt x="648" y="449"/>
                </a:lnTo>
                <a:lnTo>
                  <a:pt x="648" y="449"/>
                </a:lnTo>
                <a:lnTo>
                  <a:pt x="645" y="456"/>
                </a:lnTo>
                <a:lnTo>
                  <a:pt x="642" y="459"/>
                </a:lnTo>
                <a:lnTo>
                  <a:pt x="637" y="459"/>
                </a:lnTo>
                <a:lnTo>
                  <a:pt x="636" y="459"/>
                </a:lnTo>
                <a:lnTo>
                  <a:pt x="634" y="456"/>
                </a:lnTo>
                <a:lnTo>
                  <a:pt x="634" y="456"/>
                </a:lnTo>
                <a:close/>
                <a:moveTo>
                  <a:pt x="730" y="480"/>
                </a:moveTo>
                <a:lnTo>
                  <a:pt x="730" y="480"/>
                </a:lnTo>
                <a:lnTo>
                  <a:pt x="733" y="481"/>
                </a:lnTo>
                <a:lnTo>
                  <a:pt x="733" y="481"/>
                </a:lnTo>
                <a:lnTo>
                  <a:pt x="736" y="474"/>
                </a:lnTo>
                <a:lnTo>
                  <a:pt x="736" y="466"/>
                </a:lnTo>
                <a:lnTo>
                  <a:pt x="735" y="449"/>
                </a:lnTo>
                <a:lnTo>
                  <a:pt x="735" y="449"/>
                </a:lnTo>
                <a:lnTo>
                  <a:pt x="733" y="457"/>
                </a:lnTo>
                <a:lnTo>
                  <a:pt x="732" y="465"/>
                </a:lnTo>
                <a:lnTo>
                  <a:pt x="730" y="480"/>
                </a:lnTo>
                <a:lnTo>
                  <a:pt x="730" y="480"/>
                </a:lnTo>
                <a:close/>
                <a:moveTo>
                  <a:pt x="23" y="452"/>
                </a:moveTo>
                <a:lnTo>
                  <a:pt x="23" y="452"/>
                </a:lnTo>
                <a:lnTo>
                  <a:pt x="26" y="452"/>
                </a:lnTo>
                <a:lnTo>
                  <a:pt x="27" y="454"/>
                </a:lnTo>
                <a:lnTo>
                  <a:pt x="27" y="454"/>
                </a:lnTo>
                <a:lnTo>
                  <a:pt x="27" y="451"/>
                </a:lnTo>
                <a:lnTo>
                  <a:pt x="24" y="451"/>
                </a:lnTo>
                <a:lnTo>
                  <a:pt x="24" y="451"/>
                </a:lnTo>
                <a:lnTo>
                  <a:pt x="23" y="452"/>
                </a:lnTo>
                <a:lnTo>
                  <a:pt x="23" y="452"/>
                </a:lnTo>
                <a:close/>
                <a:moveTo>
                  <a:pt x="341" y="454"/>
                </a:moveTo>
                <a:lnTo>
                  <a:pt x="341" y="454"/>
                </a:lnTo>
                <a:lnTo>
                  <a:pt x="343" y="454"/>
                </a:lnTo>
                <a:lnTo>
                  <a:pt x="343" y="454"/>
                </a:lnTo>
                <a:lnTo>
                  <a:pt x="341" y="451"/>
                </a:lnTo>
                <a:lnTo>
                  <a:pt x="340" y="451"/>
                </a:lnTo>
                <a:lnTo>
                  <a:pt x="340" y="451"/>
                </a:lnTo>
                <a:lnTo>
                  <a:pt x="340" y="452"/>
                </a:lnTo>
                <a:lnTo>
                  <a:pt x="340" y="454"/>
                </a:lnTo>
                <a:lnTo>
                  <a:pt x="341" y="454"/>
                </a:lnTo>
                <a:lnTo>
                  <a:pt x="341" y="454"/>
                </a:lnTo>
                <a:close/>
                <a:moveTo>
                  <a:pt x="416" y="460"/>
                </a:moveTo>
                <a:lnTo>
                  <a:pt x="416" y="460"/>
                </a:lnTo>
                <a:lnTo>
                  <a:pt x="413" y="456"/>
                </a:lnTo>
                <a:lnTo>
                  <a:pt x="412" y="451"/>
                </a:lnTo>
                <a:lnTo>
                  <a:pt x="412" y="451"/>
                </a:lnTo>
                <a:lnTo>
                  <a:pt x="412" y="457"/>
                </a:lnTo>
                <a:lnTo>
                  <a:pt x="413" y="459"/>
                </a:lnTo>
                <a:lnTo>
                  <a:pt x="416" y="460"/>
                </a:lnTo>
                <a:lnTo>
                  <a:pt x="416" y="460"/>
                </a:lnTo>
                <a:close/>
                <a:moveTo>
                  <a:pt x="495" y="462"/>
                </a:moveTo>
                <a:lnTo>
                  <a:pt x="495" y="462"/>
                </a:lnTo>
                <a:lnTo>
                  <a:pt x="497" y="463"/>
                </a:lnTo>
                <a:lnTo>
                  <a:pt x="499" y="463"/>
                </a:lnTo>
                <a:lnTo>
                  <a:pt x="500" y="463"/>
                </a:lnTo>
                <a:lnTo>
                  <a:pt x="500" y="463"/>
                </a:lnTo>
                <a:lnTo>
                  <a:pt x="499" y="460"/>
                </a:lnTo>
                <a:lnTo>
                  <a:pt x="499" y="457"/>
                </a:lnTo>
                <a:lnTo>
                  <a:pt x="499" y="452"/>
                </a:lnTo>
                <a:lnTo>
                  <a:pt x="497" y="451"/>
                </a:lnTo>
                <a:lnTo>
                  <a:pt x="497" y="451"/>
                </a:lnTo>
                <a:lnTo>
                  <a:pt x="495" y="452"/>
                </a:lnTo>
                <a:lnTo>
                  <a:pt x="495" y="454"/>
                </a:lnTo>
                <a:lnTo>
                  <a:pt x="495" y="462"/>
                </a:lnTo>
                <a:lnTo>
                  <a:pt x="495" y="462"/>
                </a:lnTo>
                <a:close/>
                <a:moveTo>
                  <a:pt x="659" y="481"/>
                </a:moveTo>
                <a:lnTo>
                  <a:pt x="659" y="481"/>
                </a:lnTo>
                <a:lnTo>
                  <a:pt x="662" y="480"/>
                </a:lnTo>
                <a:lnTo>
                  <a:pt x="665" y="477"/>
                </a:lnTo>
                <a:lnTo>
                  <a:pt x="668" y="468"/>
                </a:lnTo>
                <a:lnTo>
                  <a:pt x="669" y="459"/>
                </a:lnTo>
                <a:lnTo>
                  <a:pt x="668" y="451"/>
                </a:lnTo>
                <a:lnTo>
                  <a:pt x="668" y="451"/>
                </a:lnTo>
                <a:lnTo>
                  <a:pt x="666" y="460"/>
                </a:lnTo>
                <a:lnTo>
                  <a:pt x="663" y="466"/>
                </a:lnTo>
                <a:lnTo>
                  <a:pt x="660" y="474"/>
                </a:lnTo>
                <a:lnTo>
                  <a:pt x="659" y="481"/>
                </a:lnTo>
                <a:lnTo>
                  <a:pt x="659" y="481"/>
                </a:lnTo>
                <a:close/>
                <a:moveTo>
                  <a:pt x="677" y="463"/>
                </a:moveTo>
                <a:lnTo>
                  <a:pt x="677" y="463"/>
                </a:lnTo>
                <a:lnTo>
                  <a:pt x="678" y="460"/>
                </a:lnTo>
                <a:lnTo>
                  <a:pt x="677" y="457"/>
                </a:lnTo>
                <a:lnTo>
                  <a:pt x="677" y="454"/>
                </a:lnTo>
                <a:lnTo>
                  <a:pt x="678" y="451"/>
                </a:lnTo>
                <a:lnTo>
                  <a:pt x="678" y="451"/>
                </a:lnTo>
                <a:lnTo>
                  <a:pt x="675" y="451"/>
                </a:lnTo>
                <a:lnTo>
                  <a:pt x="675" y="451"/>
                </a:lnTo>
                <a:lnTo>
                  <a:pt x="675" y="459"/>
                </a:lnTo>
                <a:lnTo>
                  <a:pt x="675" y="462"/>
                </a:lnTo>
                <a:lnTo>
                  <a:pt x="677" y="463"/>
                </a:lnTo>
                <a:lnTo>
                  <a:pt x="677" y="463"/>
                </a:lnTo>
                <a:close/>
                <a:moveTo>
                  <a:pt x="157" y="460"/>
                </a:moveTo>
                <a:lnTo>
                  <a:pt x="157" y="460"/>
                </a:lnTo>
                <a:lnTo>
                  <a:pt x="157" y="456"/>
                </a:lnTo>
                <a:lnTo>
                  <a:pt x="157" y="452"/>
                </a:lnTo>
                <a:lnTo>
                  <a:pt x="157" y="452"/>
                </a:lnTo>
                <a:lnTo>
                  <a:pt x="157" y="452"/>
                </a:lnTo>
                <a:lnTo>
                  <a:pt x="154" y="454"/>
                </a:lnTo>
                <a:lnTo>
                  <a:pt x="154" y="456"/>
                </a:lnTo>
                <a:lnTo>
                  <a:pt x="154" y="459"/>
                </a:lnTo>
                <a:lnTo>
                  <a:pt x="157" y="460"/>
                </a:lnTo>
                <a:lnTo>
                  <a:pt x="157" y="460"/>
                </a:lnTo>
                <a:close/>
                <a:moveTo>
                  <a:pt x="232" y="465"/>
                </a:moveTo>
                <a:lnTo>
                  <a:pt x="232" y="465"/>
                </a:lnTo>
                <a:lnTo>
                  <a:pt x="238" y="466"/>
                </a:lnTo>
                <a:lnTo>
                  <a:pt x="244" y="465"/>
                </a:lnTo>
                <a:lnTo>
                  <a:pt x="244" y="465"/>
                </a:lnTo>
                <a:lnTo>
                  <a:pt x="242" y="457"/>
                </a:lnTo>
                <a:lnTo>
                  <a:pt x="238" y="452"/>
                </a:lnTo>
                <a:lnTo>
                  <a:pt x="238" y="452"/>
                </a:lnTo>
                <a:lnTo>
                  <a:pt x="233" y="457"/>
                </a:lnTo>
                <a:lnTo>
                  <a:pt x="232" y="460"/>
                </a:lnTo>
                <a:lnTo>
                  <a:pt x="232" y="465"/>
                </a:lnTo>
                <a:lnTo>
                  <a:pt x="232" y="465"/>
                </a:lnTo>
                <a:close/>
                <a:moveTo>
                  <a:pt x="332" y="466"/>
                </a:moveTo>
                <a:lnTo>
                  <a:pt x="332" y="466"/>
                </a:lnTo>
                <a:lnTo>
                  <a:pt x="331" y="459"/>
                </a:lnTo>
                <a:lnTo>
                  <a:pt x="329" y="454"/>
                </a:lnTo>
                <a:lnTo>
                  <a:pt x="326" y="452"/>
                </a:lnTo>
                <a:lnTo>
                  <a:pt x="326" y="452"/>
                </a:lnTo>
                <a:lnTo>
                  <a:pt x="326" y="462"/>
                </a:lnTo>
                <a:lnTo>
                  <a:pt x="328" y="466"/>
                </a:lnTo>
                <a:lnTo>
                  <a:pt x="329" y="466"/>
                </a:lnTo>
                <a:lnTo>
                  <a:pt x="332" y="466"/>
                </a:lnTo>
                <a:lnTo>
                  <a:pt x="332" y="466"/>
                </a:lnTo>
                <a:close/>
                <a:moveTo>
                  <a:pt x="592" y="456"/>
                </a:moveTo>
                <a:lnTo>
                  <a:pt x="592" y="456"/>
                </a:lnTo>
                <a:lnTo>
                  <a:pt x="592" y="452"/>
                </a:lnTo>
                <a:lnTo>
                  <a:pt x="590" y="452"/>
                </a:lnTo>
                <a:lnTo>
                  <a:pt x="590" y="452"/>
                </a:lnTo>
                <a:lnTo>
                  <a:pt x="588" y="452"/>
                </a:lnTo>
                <a:lnTo>
                  <a:pt x="588" y="454"/>
                </a:lnTo>
                <a:lnTo>
                  <a:pt x="592" y="456"/>
                </a:lnTo>
                <a:lnTo>
                  <a:pt x="592" y="456"/>
                </a:lnTo>
                <a:close/>
                <a:moveTo>
                  <a:pt x="259" y="459"/>
                </a:moveTo>
                <a:lnTo>
                  <a:pt x="259" y="459"/>
                </a:lnTo>
                <a:lnTo>
                  <a:pt x="273" y="465"/>
                </a:lnTo>
                <a:lnTo>
                  <a:pt x="273" y="465"/>
                </a:lnTo>
                <a:lnTo>
                  <a:pt x="271" y="460"/>
                </a:lnTo>
                <a:lnTo>
                  <a:pt x="267" y="457"/>
                </a:lnTo>
                <a:lnTo>
                  <a:pt x="262" y="456"/>
                </a:lnTo>
                <a:lnTo>
                  <a:pt x="259" y="452"/>
                </a:lnTo>
                <a:lnTo>
                  <a:pt x="259" y="452"/>
                </a:lnTo>
                <a:lnTo>
                  <a:pt x="259" y="459"/>
                </a:lnTo>
                <a:lnTo>
                  <a:pt x="259" y="459"/>
                </a:lnTo>
                <a:close/>
                <a:moveTo>
                  <a:pt x="340" y="468"/>
                </a:moveTo>
                <a:lnTo>
                  <a:pt x="340" y="468"/>
                </a:lnTo>
                <a:lnTo>
                  <a:pt x="343" y="466"/>
                </a:lnTo>
                <a:lnTo>
                  <a:pt x="346" y="463"/>
                </a:lnTo>
                <a:lnTo>
                  <a:pt x="352" y="459"/>
                </a:lnTo>
                <a:lnTo>
                  <a:pt x="352" y="459"/>
                </a:lnTo>
                <a:lnTo>
                  <a:pt x="352" y="457"/>
                </a:lnTo>
                <a:lnTo>
                  <a:pt x="351" y="454"/>
                </a:lnTo>
                <a:lnTo>
                  <a:pt x="346" y="452"/>
                </a:lnTo>
                <a:lnTo>
                  <a:pt x="346" y="452"/>
                </a:lnTo>
                <a:lnTo>
                  <a:pt x="345" y="456"/>
                </a:lnTo>
                <a:lnTo>
                  <a:pt x="341" y="460"/>
                </a:lnTo>
                <a:lnTo>
                  <a:pt x="340" y="463"/>
                </a:lnTo>
                <a:lnTo>
                  <a:pt x="340" y="468"/>
                </a:lnTo>
                <a:lnTo>
                  <a:pt x="340" y="468"/>
                </a:lnTo>
                <a:close/>
                <a:moveTo>
                  <a:pt x="367" y="456"/>
                </a:moveTo>
                <a:lnTo>
                  <a:pt x="367" y="456"/>
                </a:lnTo>
                <a:lnTo>
                  <a:pt x="367" y="454"/>
                </a:lnTo>
                <a:lnTo>
                  <a:pt x="366" y="452"/>
                </a:lnTo>
                <a:lnTo>
                  <a:pt x="366" y="452"/>
                </a:lnTo>
                <a:lnTo>
                  <a:pt x="364" y="456"/>
                </a:lnTo>
                <a:lnTo>
                  <a:pt x="366" y="456"/>
                </a:lnTo>
                <a:lnTo>
                  <a:pt x="367" y="456"/>
                </a:lnTo>
                <a:lnTo>
                  <a:pt x="367" y="456"/>
                </a:lnTo>
                <a:close/>
                <a:moveTo>
                  <a:pt x="582" y="465"/>
                </a:moveTo>
                <a:lnTo>
                  <a:pt x="582" y="465"/>
                </a:lnTo>
                <a:lnTo>
                  <a:pt x="585" y="463"/>
                </a:lnTo>
                <a:lnTo>
                  <a:pt x="587" y="462"/>
                </a:lnTo>
                <a:lnTo>
                  <a:pt x="588" y="459"/>
                </a:lnTo>
                <a:lnTo>
                  <a:pt x="588" y="459"/>
                </a:lnTo>
                <a:lnTo>
                  <a:pt x="582" y="454"/>
                </a:lnTo>
                <a:lnTo>
                  <a:pt x="582" y="454"/>
                </a:lnTo>
                <a:lnTo>
                  <a:pt x="581" y="459"/>
                </a:lnTo>
                <a:lnTo>
                  <a:pt x="582" y="465"/>
                </a:lnTo>
                <a:lnTo>
                  <a:pt x="582" y="465"/>
                </a:lnTo>
                <a:close/>
                <a:moveTo>
                  <a:pt x="598" y="459"/>
                </a:moveTo>
                <a:lnTo>
                  <a:pt x="598" y="459"/>
                </a:lnTo>
                <a:lnTo>
                  <a:pt x="602" y="459"/>
                </a:lnTo>
                <a:lnTo>
                  <a:pt x="604" y="457"/>
                </a:lnTo>
                <a:lnTo>
                  <a:pt x="604" y="454"/>
                </a:lnTo>
                <a:lnTo>
                  <a:pt x="604" y="454"/>
                </a:lnTo>
                <a:lnTo>
                  <a:pt x="601" y="454"/>
                </a:lnTo>
                <a:lnTo>
                  <a:pt x="599" y="454"/>
                </a:lnTo>
                <a:lnTo>
                  <a:pt x="598" y="456"/>
                </a:lnTo>
                <a:lnTo>
                  <a:pt x="598" y="459"/>
                </a:lnTo>
                <a:lnTo>
                  <a:pt x="598" y="459"/>
                </a:lnTo>
                <a:close/>
                <a:moveTo>
                  <a:pt x="627" y="457"/>
                </a:moveTo>
                <a:lnTo>
                  <a:pt x="627" y="457"/>
                </a:lnTo>
                <a:lnTo>
                  <a:pt x="628" y="456"/>
                </a:lnTo>
                <a:lnTo>
                  <a:pt x="628" y="454"/>
                </a:lnTo>
                <a:lnTo>
                  <a:pt x="627" y="454"/>
                </a:lnTo>
                <a:lnTo>
                  <a:pt x="627" y="454"/>
                </a:lnTo>
                <a:lnTo>
                  <a:pt x="627" y="456"/>
                </a:lnTo>
                <a:lnTo>
                  <a:pt x="627" y="457"/>
                </a:lnTo>
                <a:lnTo>
                  <a:pt x="627" y="457"/>
                </a:lnTo>
                <a:lnTo>
                  <a:pt x="627" y="457"/>
                </a:lnTo>
                <a:close/>
                <a:moveTo>
                  <a:pt x="552" y="466"/>
                </a:moveTo>
                <a:lnTo>
                  <a:pt x="552" y="466"/>
                </a:lnTo>
                <a:lnTo>
                  <a:pt x="553" y="465"/>
                </a:lnTo>
                <a:lnTo>
                  <a:pt x="553" y="460"/>
                </a:lnTo>
                <a:lnTo>
                  <a:pt x="553" y="457"/>
                </a:lnTo>
                <a:lnTo>
                  <a:pt x="550" y="454"/>
                </a:lnTo>
                <a:lnTo>
                  <a:pt x="550" y="454"/>
                </a:lnTo>
                <a:lnTo>
                  <a:pt x="549" y="457"/>
                </a:lnTo>
                <a:lnTo>
                  <a:pt x="549" y="462"/>
                </a:lnTo>
                <a:lnTo>
                  <a:pt x="552" y="466"/>
                </a:lnTo>
                <a:lnTo>
                  <a:pt x="552" y="466"/>
                </a:lnTo>
                <a:close/>
                <a:moveTo>
                  <a:pt x="753" y="474"/>
                </a:moveTo>
                <a:lnTo>
                  <a:pt x="753" y="474"/>
                </a:lnTo>
                <a:lnTo>
                  <a:pt x="753" y="469"/>
                </a:lnTo>
                <a:lnTo>
                  <a:pt x="755" y="465"/>
                </a:lnTo>
                <a:lnTo>
                  <a:pt x="756" y="454"/>
                </a:lnTo>
                <a:lnTo>
                  <a:pt x="756" y="454"/>
                </a:lnTo>
                <a:lnTo>
                  <a:pt x="753" y="456"/>
                </a:lnTo>
                <a:lnTo>
                  <a:pt x="752" y="457"/>
                </a:lnTo>
                <a:lnTo>
                  <a:pt x="750" y="462"/>
                </a:lnTo>
                <a:lnTo>
                  <a:pt x="752" y="469"/>
                </a:lnTo>
                <a:lnTo>
                  <a:pt x="753" y="474"/>
                </a:lnTo>
                <a:lnTo>
                  <a:pt x="753" y="474"/>
                </a:lnTo>
                <a:close/>
                <a:moveTo>
                  <a:pt x="377" y="459"/>
                </a:moveTo>
                <a:lnTo>
                  <a:pt x="377" y="459"/>
                </a:lnTo>
                <a:lnTo>
                  <a:pt x="378" y="462"/>
                </a:lnTo>
                <a:lnTo>
                  <a:pt x="380" y="463"/>
                </a:lnTo>
                <a:lnTo>
                  <a:pt x="384" y="466"/>
                </a:lnTo>
                <a:lnTo>
                  <a:pt x="384" y="466"/>
                </a:lnTo>
                <a:lnTo>
                  <a:pt x="384" y="463"/>
                </a:lnTo>
                <a:lnTo>
                  <a:pt x="384" y="460"/>
                </a:lnTo>
                <a:lnTo>
                  <a:pt x="383" y="457"/>
                </a:lnTo>
                <a:lnTo>
                  <a:pt x="381" y="454"/>
                </a:lnTo>
                <a:lnTo>
                  <a:pt x="381" y="454"/>
                </a:lnTo>
                <a:lnTo>
                  <a:pt x="380" y="457"/>
                </a:lnTo>
                <a:lnTo>
                  <a:pt x="377" y="459"/>
                </a:lnTo>
                <a:lnTo>
                  <a:pt x="377" y="459"/>
                </a:lnTo>
                <a:close/>
                <a:moveTo>
                  <a:pt x="215" y="468"/>
                </a:moveTo>
                <a:lnTo>
                  <a:pt x="215" y="468"/>
                </a:lnTo>
                <a:lnTo>
                  <a:pt x="213" y="462"/>
                </a:lnTo>
                <a:lnTo>
                  <a:pt x="212" y="456"/>
                </a:lnTo>
                <a:lnTo>
                  <a:pt x="212" y="456"/>
                </a:lnTo>
                <a:lnTo>
                  <a:pt x="212" y="463"/>
                </a:lnTo>
                <a:lnTo>
                  <a:pt x="213" y="466"/>
                </a:lnTo>
                <a:lnTo>
                  <a:pt x="215" y="468"/>
                </a:lnTo>
                <a:lnTo>
                  <a:pt x="215" y="468"/>
                </a:lnTo>
                <a:close/>
                <a:moveTo>
                  <a:pt x="656" y="483"/>
                </a:moveTo>
                <a:lnTo>
                  <a:pt x="656" y="483"/>
                </a:lnTo>
                <a:lnTo>
                  <a:pt x="656" y="477"/>
                </a:lnTo>
                <a:lnTo>
                  <a:pt x="657" y="469"/>
                </a:lnTo>
                <a:lnTo>
                  <a:pt x="657" y="462"/>
                </a:lnTo>
                <a:lnTo>
                  <a:pt x="657" y="459"/>
                </a:lnTo>
                <a:lnTo>
                  <a:pt x="656" y="456"/>
                </a:lnTo>
                <a:lnTo>
                  <a:pt x="656" y="456"/>
                </a:lnTo>
                <a:lnTo>
                  <a:pt x="653" y="462"/>
                </a:lnTo>
                <a:lnTo>
                  <a:pt x="653" y="469"/>
                </a:lnTo>
                <a:lnTo>
                  <a:pt x="653" y="477"/>
                </a:lnTo>
                <a:lnTo>
                  <a:pt x="656" y="483"/>
                </a:lnTo>
                <a:lnTo>
                  <a:pt x="656" y="483"/>
                </a:lnTo>
                <a:close/>
                <a:moveTo>
                  <a:pt x="105" y="460"/>
                </a:moveTo>
                <a:lnTo>
                  <a:pt x="105" y="460"/>
                </a:lnTo>
                <a:lnTo>
                  <a:pt x="105" y="457"/>
                </a:lnTo>
                <a:lnTo>
                  <a:pt x="102" y="457"/>
                </a:lnTo>
                <a:lnTo>
                  <a:pt x="102" y="457"/>
                </a:lnTo>
                <a:lnTo>
                  <a:pt x="104" y="459"/>
                </a:lnTo>
                <a:lnTo>
                  <a:pt x="105" y="460"/>
                </a:lnTo>
                <a:lnTo>
                  <a:pt x="105" y="460"/>
                </a:lnTo>
                <a:close/>
                <a:moveTo>
                  <a:pt x="163" y="460"/>
                </a:moveTo>
                <a:lnTo>
                  <a:pt x="163" y="460"/>
                </a:lnTo>
                <a:lnTo>
                  <a:pt x="163" y="459"/>
                </a:lnTo>
                <a:lnTo>
                  <a:pt x="163" y="457"/>
                </a:lnTo>
                <a:lnTo>
                  <a:pt x="163" y="457"/>
                </a:lnTo>
                <a:lnTo>
                  <a:pt x="162" y="457"/>
                </a:lnTo>
                <a:lnTo>
                  <a:pt x="162" y="457"/>
                </a:lnTo>
                <a:lnTo>
                  <a:pt x="162" y="459"/>
                </a:lnTo>
                <a:lnTo>
                  <a:pt x="163" y="460"/>
                </a:lnTo>
                <a:lnTo>
                  <a:pt x="163" y="460"/>
                </a:lnTo>
                <a:close/>
                <a:moveTo>
                  <a:pt x="248" y="462"/>
                </a:moveTo>
                <a:lnTo>
                  <a:pt x="248" y="462"/>
                </a:lnTo>
                <a:lnTo>
                  <a:pt x="248" y="460"/>
                </a:lnTo>
                <a:lnTo>
                  <a:pt x="250" y="459"/>
                </a:lnTo>
                <a:lnTo>
                  <a:pt x="250" y="459"/>
                </a:lnTo>
                <a:lnTo>
                  <a:pt x="248" y="457"/>
                </a:lnTo>
                <a:lnTo>
                  <a:pt x="247" y="457"/>
                </a:lnTo>
                <a:lnTo>
                  <a:pt x="247" y="457"/>
                </a:lnTo>
                <a:lnTo>
                  <a:pt x="247" y="459"/>
                </a:lnTo>
                <a:lnTo>
                  <a:pt x="248" y="462"/>
                </a:lnTo>
                <a:lnTo>
                  <a:pt x="248" y="462"/>
                </a:lnTo>
                <a:close/>
                <a:moveTo>
                  <a:pt x="422" y="462"/>
                </a:moveTo>
                <a:lnTo>
                  <a:pt x="422" y="462"/>
                </a:lnTo>
                <a:lnTo>
                  <a:pt x="424" y="462"/>
                </a:lnTo>
                <a:lnTo>
                  <a:pt x="424" y="462"/>
                </a:lnTo>
                <a:lnTo>
                  <a:pt x="424" y="460"/>
                </a:lnTo>
                <a:lnTo>
                  <a:pt x="424" y="459"/>
                </a:lnTo>
                <a:lnTo>
                  <a:pt x="422" y="459"/>
                </a:lnTo>
                <a:lnTo>
                  <a:pt x="421" y="459"/>
                </a:lnTo>
                <a:lnTo>
                  <a:pt x="421" y="459"/>
                </a:lnTo>
                <a:lnTo>
                  <a:pt x="422" y="459"/>
                </a:lnTo>
                <a:lnTo>
                  <a:pt x="422" y="460"/>
                </a:lnTo>
                <a:lnTo>
                  <a:pt x="422" y="462"/>
                </a:lnTo>
                <a:lnTo>
                  <a:pt x="422" y="462"/>
                </a:lnTo>
                <a:close/>
                <a:moveTo>
                  <a:pt x="146" y="465"/>
                </a:moveTo>
                <a:lnTo>
                  <a:pt x="146" y="465"/>
                </a:lnTo>
                <a:lnTo>
                  <a:pt x="149" y="465"/>
                </a:lnTo>
                <a:lnTo>
                  <a:pt x="151" y="463"/>
                </a:lnTo>
                <a:lnTo>
                  <a:pt x="151" y="463"/>
                </a:lnTo>
                <a:lnTo>
                  <a:pt x="148" y="460"/>
                </a:lnTo>
                <a:lnTo>
                  <a:pt x="145" y="459"/>
                </a:lnTo>
                <a:lnTo>
                  <a:pt x="145" y="459"/>
                </a:lnTo>
                <a:lnTo>
                  <a:pt x="145" y="462"/>
                </a:lnTo>
                <a:lnTo>
                  <a:pt x="146" y="465"/>
                </a:lnTo>
                <a:lnTo>
                  <a:pt x="146" y="465"/>
                </a:lnTo>
                <a:close/>
                <a:moveTo>
                  <a:pt x="361" y="465"/>
                </a:moveTo>
                <a:lnTo>
                  <a:pt x="361" y="465"/>
                </a:lnTo>
                <a:lnTo>
                  <a:pt x="364" y="463"/>
                </a:lnTo>
                <a:lnTo>
                  <a:pt x="364" y="462"/>
                </a:lnTo>
                <a:lnTo>
                  <a:pt x="364" y="460"/>
                </a:lnTo>
                <a:lnTo>
                  <a:pt x="364" y="460"/>
                </a:lnTo>
                <a:lnTo>
                  <a:pt x="360" y="459"/>
                </a:lnTo>
                <a:lnTo>
                  <a:pt x="360" y="459"/>
                </a:lnTo>
                <a:lnTo>
                  <a:pt x="360" y="462"/>
                </a:lnTo>
                <a:lnTo>
                  <a:pt x="361" y="465"/>
                </a:lnTo>
                <a:lnTo>
                  <a:pt x="361" y="465"/>
                </a:lnTo>
                <a:close/>
                <a:moveTo>
                  <a:pt x="470" y="462"/>
                </a:moveTo>
                <a:lnTo>
                  <a:pt x="470" y="462"/>
                </a:lnTo>
                <a:lnTo>
                  <a:pt x="470" y="459"/>
                </a:lnTo>
                <a:lnTo>
                  <a:pt x="470" y="459"/>
                </a:lnTo>
                <a:lnTo>
                  <a:pt x="468" y="459"/>
                </a:lnTo>
                <a:lnTo>
                  <a:pt x="468" y="459"/>
                </a:lnTo>
                <a:lnTo>
                  <a:pt x="466" y="460"/>
                </a:lnTo>
                <a:lnTo>
                  <a:pt x="468" y="462"/>
                </a:lnTo>
                <a:lnTo>
                  <a:pt x="470" y="462"/>
                </a:lnTo>
                <a:lnTo>
                  <a:pt x="470" y="462"/>
                </a:lnTo>
                <a:close/>
                <a:moveTo>
                  <a:pt x="474" y="460"/>
                </a:moveTo>
                <a:lnTo>
                  <a:pt x="474" y="460"/>
                </a:lnTo>
                <a:lnTo>
                  <a:pt x="474" y="463"/>
                </a:lnTo>
                <a:lnTo>
                  <a:pt x="476" y="465"/>
                </a:lnTo>
                <a:lnTo>
                  <a:pt x="476" y="465"/>
                </a:lnTo>
                <a:lnTo>
                  <a:pt x="480" y="465"/>
                </a:lnTo>
                <a:lnTo>
                  <a:pt x="480" y="465"/>
                </a:lnTo>
                <a:lnTo>
                  <a:pt x="480" y="463"/>
                </a:lnTo>
                <a:lnTo>
                  <a:pt x="480" y="462"/>
                </a:lnTo>
                <a:lnTo>
                  <a:pt x="480" y="462"/>
                </a:lnTo>
                <a:lnTo>
                  <a:pt x="477" y="460"/>
                </a:lnTo>
                <a:lnTo>
                  <a:pt x="474" y="460"/>
                </a:lnTo>
                <a:lnTo>
                  <a:pt x="474" y="460"/>
                </a:lnTo>
                <a:close/>
                <a:moveTo>
                  <a:pt x="514" y="468"/>
                </a:moveTo>
                <a:lnTo>
                  <a:pt x="514" y="468"/>
                </a:lnTo>
                <a:lnTo>
                  <a:pt x="515" y="469"/>
                </a:lnTo>
                <a:lnTo>
                  <a:pt x="518" y="469"/>
                </a:lnTo>
                <a:lnTo>
                  <a:pt x="518" y="469"/>
                </a:lnTo>
                <a:lnTo>
                  <a:pt x="521" y="465"/>
                </a:lnTo>
                <a:lnTo>
                  <a:pt x="524" y="460"/>
                </a:lnTo>
                <a:lnTo>
                  <a:pt x="524" y="460"/>
                </a:lnTo>
                <a:lnTo>
                  <a:pt x="521" y="460"/>
                </a:lnTo>
                <a:lnTo>
                  <a:pt x="518" y="462"/>
                </a:lnTo>
                <a:lnTo>
                  <a:pt x="514" y="468"/>
                </a:lnTo>
                <a:lnTo>
                  <a:pt x="514" y="468"/>
                </a:lnTo>
                <a:close/>
                <a:moveTo>
                  <a:pt x="404" y="463"/>
                </a:moveTo>
                <a:lnTo>
                  <a:pt x="404" y="463"/>
                </a:lnTo>
                <a:lnTo>
                  <a:pt x="407" y="463"/>
                </a:lnTo>
                <a:lnTo>
                  <a:pt x="407" y="462"/>
                </a:lnTo>
                <a:lnTo>
                  <a:pt x="407" y="462"/>
                </a:lnTo>
                <a:lnTo>
                  <a:pt x="407" y="460"/>
                </a:lnTo>
                <a:lnTo>
                  <a:pt x="406" y="460"/>
                </a:lnTo>
                <a:lnTo>
                  <a:pt x="406" y="460"/>
                </a:lnTo>
                <a:lnTo>
                  <a:pt x="404" y="462"/>
                </a:lnTo>
                <a:lnTo>
                  <a:pt x="404" y="463"/>
                </a:lnTo>
                <a:lnTo>
                  <a:pt x="404" y="463"/>
                </a:lnTo>
                <a:close/>
                <a:moveTo>
                  <a:pt x="67" y="506"/>
                </a:moveTo>
                <a:lnTo>
                  <a:pt x="67" y="506"/>
                </a:lnTo>
                <a:lnTo>
                  <a:pt x="61" y="481"/>
                </a:lnTo>
                <a:lnTo>
                  <a:pt x="56" y="471"/>
                </a:lnTo>
                <a:lnTo>
                  <a:pt x="50" y="460"/>
                </a:lnTo>
                <a:lnTo>
                  <a:pt x="50" y="460"/>
                </a:lnTo>
                <a:lnTo>
                  <a:pt x="55" y="472"/>
                </a:lnTo>
                <a:lnTo>
                  <a:pt x="58" y="486"/>
                </a:lnTo>
                <a:lnTo>
                  <a:pt x="61" y="498"/>
                </a:lnTo>
                <a:lnTo>
                  <a:pt x="64" y="503"/>
                </a:lnTo>
                <a:lnTo>
                  <a:pt x="67" y="506"/>
                </a:lnTo>
                <a:lnTo>
                  <a:pt x="67" y="506"/>
                </a:lnTo>
                <a:close/>
                <a:moveTo>
                  <a:pt x="171" y="466"/>
                </a:moveTo>
                <a:lnTo>
                  <a:pt x="171" y="466"/>
                </a:lnTo>
                <a:lnTo>
                  <a:pt x="172" y="463"/>
                </a:lnTo>
                <a:lnTo>
                  <a:pt x="171" y="462"/>
                </a:lnTo>
                <a:lnTo>
                  <a:pt x="169" y="460"/>
                </a:lnTo>
                <a:lnTo>
                  <a:pt x="169" y="460"/>
                </a:lnTo>
                <a:lnTo>
                  <a:pt x="169" y="463"/>
                </a:lnTo>
                <a:lnTo>
                  <a:pt x="169" y="465"/>
                </a:lnTo>
                <a:lnTo>
                  <a:pt x="171" y="466"/>
                </a:lnTo>
                <a:lnTo>
                  <a:pt x="171" y="466"/>
                </a:lnTo>
                <a:close/>
                <a:moveTo>
                  <a:pt x="250" y="465"/>
                </a:moveTo>
                <a:lnTo>
                  <a:pt x="250" y="465"/>
                </a:lnTo>
                <a:lnTo>
                  <a:pt x="255" y="465"/>
                </a:lnTo>
                <a:lnTo>
                  <a:pt x="256" y="465"/>
                </a:lnTo>
                <a:lnTo>
                  <a:pt x="256" y="463"/>
                </a:lnTo>
                <a:lnTo>
                  <a:pt x="256" y="463"/>
                </a:lnTo>
                <a:lnTo>
                  <a:pt x="255" y="462"/>
                </a:lnTo>
                <a:lnTo>
                  <a:pt x="253" y="460"/>
                </a:lnTo>
                <a:lnTo>
                  <a:pt x="253" y="460"/>
                </a:lnTo>
                <a:lnTo>
                  <a:pt x="252" y="462"/>
                </a:lnTo>
                <a:lnTo>
                  <a:pt x="250" y="465"/>
                </a:lnTo>
                <a:lnTo>
                  <a:pt x="250" y="465"/>
                </a:lnTo>
                <a:close/>
                <a:moveTo>
                  <a:pt x="392" y="465"/>
                </a:moveTo>
                <a:lnTo>
                  <a:pt x="392" y="465"/>
                </a:lnTo>
                <a:lnTo>
                  <a:pt x="390" y="463"/>
                </a:lnTo>
                <a:lnTo>
                  <a:pt x="389" y="462"/>
                </a:lnTo>
                <a:lnTo>
                  <a:pt x="387" y="462"/>
                </a:lnTo>
                <a:lnTo>
                  <a:pt x="387" y="462"/>
                </a:lnTo>
                <a:lnTo>
                  <a:pt x="389" y="465"/>
                </a:lnTo>
                <a:lnTo>
                  <a:pt x="390" y="466"/>
                </a:lnTo>
                <a:lnTo>
                  <a:pt x="392" y="465"/>
                </a:lnTo>
                <a:lnTo>
                  <a:pt x="392" y="465"/>
                </a:lnTo>
                <a:close/>
                <a:moveTo>
                  <a:pt x="94" y="483"/>
                </a:moveTo>
                <a:lnTo>
                  <a:pt x="94" y="483"/>
                </a:lnTo>
                <a:lnTo>
                  <a:pt x="94" y="477"/>
                </a:lnTo>
                <a:lnTo>
                  <a:pt x="94" y="472"/>
                </a:lnTo>
                <a:lnTo>
                  <a:pt x="93" y="466"/>
                </a:lnTo>
                <a:lnTo>
                  <a:pt x="91" y="462"/>
                </a:lnTo>
                <a:lnTo>
                  <a:pt x="91" y="462"/>
                </a:lnTo>
                <a:lnTo>
                  <a:pt x="90" y="468"/>
                </a:lnTo>
                <a:lnTo>
                  <a:pt x="91" y="472"/>
                </a:lnTo>
                <a:lnTo>
                  <a:pt x="94" y="483"/>
                </a:lnTo>
                <a:lnTo>
                  <a:pt x="94" y="483"/>
                </a:lnTo>
                <a:close/>
                <a:moveTo>
                  <a:pt x="541" y="475"/>
                </a:moveTo>
                <a:lnTo>
                  <a:pt x="541" y="475"/>
                </a:lnTo>
                <a:lnTo>
                  <a:pt x="544" y="475"/>
                </a:lnTo>
                <a:lnTo>
                  <a:pt x="544" y="474"/>
                </a:lnTo>
                <a:lnTo>
                  <a:pt x="546" y="469"/>
                </a:lnTo>
                <a:lnTo>
                  <a:pt x="546" y="465"/>
                </a:lnTo>
                <a:lnTo>
                  <a:pt x="543" y="462"/>
                </a:lnTo>
                <a:lnTo>
                  <a:pt x="543" y="462"/>
                </a:lnTo>
                <a:lnTo>
                  <a:pt x="541" y="465"/>
                </a:lnTo>
                <a:lnTo>
                  <a:pt x="541" y="468"/>
                </a:lnTo>
                <a:lnTo>
                  <a:pt x="541" y="472"/>
                </a:lnTo>
                <a:lnTo>
                  <a:pt x="541" y="475"/>
                </a:lnTo>
                <a:lnTo>
                  <a:pt x="541" y="475"/>
                </a:lnTo>
                <a:close/>
                <a:moveTo>
                  <a:pt x="701" y="480"/>
                </a:moveTo>
                <a:lnTo>
                  <a:pt x="701" y="480"/>
                </a:lnTo>
                <a:lnTo>
                  <a:pt x="704" y="478"/>
                </a:lnTo>
                <a:lnTo>
                  <a:pt x="707" y="478"/>
                </a:lnTo>
                <a:lnTo>
                  <a:pt x="707" y="478"/>
                </a:lnTo>
                <a:lnTo>
                  <a:pt x="707" y="474"/>
                </a:lnTo>
                <a:lnTo>
                  <a:pt x="707" y="469"/>
                </a:lnTo>
                <a:lnTo>
                  <a:pt x="707" y="465"/>
                </a:lnTo>
                <a:lnTo>
                  <a:pt x="706" y="462"/>
                </a:lnTo>
                <a:lnTo>
                  <a:pt x="706" y="462"/>
                </a:lnTo>
                <a:lnTo>
                  <a:pt x="703" y="471"/>
                </a:lnTo>
                <a:lnTo>
                  <a:pt x="701" y="475"/>
                </a:lnTo>
                <a:lnTo>
                  <a:pt x="701" y="480"/>
                </a:lnTo>
                <a:lnTo>
                  <a:pt x="701" y="480"/>
                </a:lnTo>
                <a:close/>
                <a:moveTo>
                  <a:pt x="30" y="481"/>
                </a:moveTo>
                <a:lnTo>
                  <a:pt x="30" y="481"/>
                </a:lnTo>
                <a:lnTo>
                  <a:pt x="33" y="480"/>
                </a:lnTo>
                <a:lnTo>
                  <a:pt x="35" y="481"/>
                </a:lnTo>
                <a:lnTo>
                  <a:pt x="35" y="481"/>
                </a:lnTo>
                <a:lnTo>
                  <a:pt x="35" y="475"/>
                </a:lnTo>
                <a:lnTo>
                  <a:pt x="33" y="471"/>
                </a:lnTo>
                <a:lnTo>
                  <a:pt x="29" y="463"/>
                </a:lnTo>
                <a:lnTo>
                  <a:pt x="29" y="463"/>
                </a:lnTo>
                <a:lnTo>
                  <a:pt x="30" y="472"/>
                </a:lnTo>
                <a:lnTo>
                  <a:pt x="30" y="481"/>
                </a:lnTo>
                <a:lnTo>
                  <a:pt x="30" y="481"/>
                </a:lnTo>
                <a:close/>
                <a:moveTo>
                  <a:pt x="201" y="469"/>
                </a:moveTo>
                <a:lnTo>
                  <a:pt x="201" y="469"/>
                </a:lnTo>
                <a:lnTo>
                  <a:pt x="204" y="469"/>
                </a:lnTo>
                <a:lnTo>
                  <a:pt x="206" y="469"/>
                </a:lnTo>
                <a:lnTo>
                  <a:pt x="206" y="469"/>
                </a:lnTo>
                <a:lnTo>
                  <a:pt x="207" y="465"/>
                </a:lnTo>
                <a:lnTo>
                  <a:pt x="207" y="463"/>
                </a:lnTo>
                <a:lnTo>
                  <a:pt x="206" y="463"/>
                </a:lnTo>
                <a:lnTo>
                  <a:pt x="206" y="463"/>
                </a:lnTo>
                <a:lnTo>
                  <a:pt x="204" y="465"/>
                </a:lnTo>
                <a:lnTo>
                  <a:pt x="203" y="466"/>
                </a:lnTo>
                <a:lnTo>
                  <a:pt x="201" y="468"/>
                </a:lnTo>
                <a:lnTo>
                  <a:pt x="201" y="469"/>
                </a:lnTo>
                <a:lnTo>
                  <a:pt x="201" y="469"/>
                </a:lnTo>
                <a:close/>
                <a:moveTo>
                  <a:pt x="285" y="465"/>
                </a:moveTo>
                <a:lnTo>
                  <a:pt x="285" y="465"/>
                </a:lnTo>
                <a:lnTo>
                  <a:pt x="284" y="465"/>
                </a:lnTo>
                <a:lnTo>
                  <a:pt x="284" y="463"/>
                </a:lnTo>
                <a:lnTo>
                  <a:pt x="280" y="463"/>
                </a:lnTo>
                <a:lnTo>
                  <a:pt x="280" y="463"/>
                </a:lnTo>
                <a:lnTo>
                  <a:pt x="282" y="465"/>
                </a:lnTo>
                <a:lnTo>
                  <a:pt x="285" y="465"/>
                </a:lnTo>
                <a:lnTo>
                  <a:pt x="285" y="465"/>
                </a:lnTo>
                <a:close/>
                <a:moveTo>
                  <a:pt x="351" y="466"/>
                </a:moveTo>
                <a:lnTo>
                  <a:pt x="351" y="466"/>
                </a:lnTo>
                <a:lnTo>
                  <a:pt x="355" y="466"/>
                </a:lnTo>
                <a:lnTo>
                  <a:pt x="357" y="466"/>
                </a:lnTo>
                <a:lnTo>
                  <a:pt x="357" y="466"/>
                </a:lnTo>
                <a:lnTo>
                  <a:pt x="357" y="466"/>
                </a:lnTo>
                <a:lnTo>
                  <a:pt x="357" y="466"/>
                </a:lnTo>
                <a:lnTo>
                  <a:pt x="355" y="465"/>
                </a:lnTo>
                <a:lnTo>
                  <a:pt x="355" y="463"/>
                </a:lnTo>
                <a:lnTo>
                  <a:pt x="354" y="463"/>
                </a:lnTo>
                <a:lnTo>
                  <a:pt x="354" y="463"/>
                </a:lnTo>
                <a:lnTo>
                  <a:pt x="352" y="465"/>
                </a:lnTo>
                <a:lnTo>
                  <a:pt x="351" y="466"/>
                </a:lnTo>
                <a:lnTo>
                  <a:pt x="351" y="466"/>
                </a:lnTo>
                <a:close/>
                <a:moveTo>
                  <a:pt x="470" y="472"/>
                </a:moveTo>
                <a:lnTo>
                  <a:pt x="470" y="472"/>
                </a:lnTo>
                <a:lnTo>
                  <a:pt x="470" y="469"/>
                </a:lnTo>
                <a:lnTo>
                  <a:pt x="470" y="466"/>
                </a:lnTo>
                <a:lnTo>
                  <a:pt x="470" y="466"/>
                </a:lnTo>
                <a:lnTo>
                  <a:pt x="466" y="465"/>
                </a:lnTo>
                <a:lnTo>
                  <a:pt x="466" y="465"/>
                </a:lnTo>
                <a:lnTo>
                  <a:pt x="466" y="468"/>
                </a:lnTo>
                <a:lnTo>
                  <a:pt x="470" y="472"/>
                </a:lnTo>
                <a:lnTo>
                  <a:pt x="470" y="472"/>
                </a:lnTo>
                <a:close/>
                <a:moveTo>
                  <a:pt x="598" y="474"/>
                </a:moveTo>
                <a:lnTo>
                  <a:pt x="598" y="474"/>
                </a:lnTo>
                <a:lnTo>
                  <a:pt x="601" y="469"/>
                </a:lnTo>
                <a:lnTo>
                  <a:pt x="602" y="468"/>
                </a:lnTo>
                <a:lnTo>
                  <a:pt x="604" y="465"/>
                </a:lnTo>
                <a:lnTo>
                  <a:pt x="604" y="465"/>
                </a:lnTo>
                <a:lnTo>
                  <a:pt x="602" y="465"/>
                </a:lnTo>
                <a:lnTo>
                  <a:pt x="598" y="465"/>
                </a:lnTo>
                <a:lnTo>
                  <a:pt x="598" y="465"/>
                </a:lnTo>
                <a:lnTo>
                  <a:pt x="596" y="469"/>
                </a:lnTo>
                <a:lnTo>
                  <a:pt x="596" y="472"/>
                </a:lnTo>
                <a:lnTo>
                  <a:pt x="598" y="474"/>
                </a:lnTo>
                <a:lnTo>
                  <a:pt x="598" y="474"/>
                </a:lnTo>
                <a:close/>
                <a:moveTo>
                  <a:pt x="611" y="472"/>
                </a:moveTo>
                <a:lnTo>
                  <a:pt x="611" y="472"/>
                </a:lnTo>
                <a:lnTo>
                  <a:pt x="614" y="468"/>
                </a:lnTo>
                <a:lnTo>
                  <a:pt x="616" y="465"/>
                </a:lnTo>
                <a:lnTo>
                  <a:pt x="614" y="465"/>
                </a:lnTo>
                <a:lnTo>
                  <a:pt x="614" y="465"/>
                </a:lnTo>
                <a:lnTo>
                  <a:pt x="611" y="468"/>
                </a:lnTo>
                <a:lnTo>
                  <a:pt x="611" y="469"/>
                </a:lnTo>
                <a:lnTo>
                  <a:pt x="611" y="472"/>
                </a:lnTo>
                <a:lnTo>
                  <a:pt x="611" y="472"/>
                </a:lnTo>
                <a:close/>
                <a:moveTo>
                  <a:pt x="611" y="483"/>
                </a:moveTo>
                <a:lnTo>
                  <a:pt x="611" y="483"/>
                </a:lnTo>
                <a:lnTo>
                  <a:pt x="614" y="488"/>
                </a:lnTo>
                <a:lnTo>
                  <a:pt x="617" y="492"/>
                </a:lnTo>
                <a:lnTo>
                  <a:pt x="616" y="497"/>
                </a:lnTo>
                <a:lnTo>
                  <a:pt x="614" y="498"/>
                </a:lnTo>
                <a:lnTo>
                  <a:pt x="611" y="500"/>
                </a:lnTo>
                <a:lnTo>
                  <a:pt x="611" y="500"/>
                </a:lnTo>
                <a:lnTo>
                  <a:pt x="616" y="504"/>
                </a:lnTo>
                <a:lnTo>
                  <a:pt x="619" y="510"/>
                </a:lnTo>
                <a:lnTo>
                  <a:pt x="619" y="510"/>
                </a:lnTo>
                <a:lnTo>
                  <a:pt x="622" y="506"/>
                </a:lnTo>
                <a:lnTo>
                  <a:pt x="624" y="501"/>
                </a:lnTo>
                <a:lnTo>
                  <a:pt x="625" y="489"/>
                </a:lnTo>
                <a:lnTo>
                  <a:pt x="624" y="477"/>
                </a:lnTo>
                <a:lnTo>
                  <a:pt x="620" y="465"/>
                </a:lnTo>
                <a:lnTo>
                  <a:pt x="620" y="465"/>
                </a:lnTo>
                <a:lnTo>
                  <a:pt x="611" y="483"/>
                </a:lnTo>
                <a:lnTo>
                  <a:pt x="611" y="483"/>
                </a:lnTo>
                <a:close/>
                <a:moveTo>
                  <a:pt x="572" y="478"/>
                </a:moveTo>
                <a:lnTo>
                  <a:pt x="572" y="478"/>
                </a:lnTo>
                <a:lnTo>
                  <a:pt x="573" y="477"/>
                </a:lnTo>
                <a:lnTo>
                  <a:pt x="576" y="474"/>
                </a:lnTo>
                <a:lnTo>
                  <a:pt x="578" y="471"/>
                </a:lnTo>
                <a:lnTo>
                  <a:pt x="578" y="468"/>
                </a:lnTo>
                <a:lnTo>
                  <a:pt x="578" y="468"/>
                </a:lnTo>
                <a:lnTo>
                  <a:pt x="575" y="466"/>
                </a:lnTo>
                <a:lnTo>
                  <a:pt x="572" y="465"/>
                </a:lnTo>
                <a:lnTo>
                  <a:pt x="572" y="465"/>
                </a:lnTo>
                <a:lnTo>
                  <a:pt x="572" y="471"/>
                </a:lnTo>
                <a:lnTo>
                  <a:pt x="572" y="478"/>
                </a:lnTo>
                <a:lnTo>
                  <a:pt x="572" y="478"/>
                </a:lnTo>
                <a:close/>
                <a:moveTo>
                  <a:pt x="450" y="475"/>
                </a:moveTo>
                <a:lnTo>
                  <a:pt x="450" y="475"/>
                </a:lnTo>
                <a:lnTo>
                  <a:pt x="448" y="471"/>
                </a:lnTo>
                <a:lnTo>
                  <a:pt x="447" y="466"/>
                </a:lnTo>
                <a:lnTo>
                  <a:pt x="447" y="466"/>
                </a:lnTo>
                <a:lnTo>
                  <a:pt x="447" y="472"/>
                </a:lnTo>
                <a:lnTo>
                  <a:pt x="447" y="474"/>
                </a:lnTo>
                <a:lnTo>
                  <a:pt x="450" y="475"/>
                </a:lnTo>
                <a:lnTo>
                  <a:pt x="450" y="475"/>
                </a:lnTo>
                <a:close/>
                <a:moveTo>
                  <a:pt x="694" y="471"/>
                </a:moveTo>
                <a:lnTo>
                  <a:pt x="694" y="471"/>
                </a:lnTo>
                <a:lnTo>
                  <a:pt x="695" y="471"/>
                </a:lnTo>
                <a:lnTo>
                  <a:pt x="695" y="468"/>
                </a:lnTo>
                <a:lnTo>
                  <a:pt x="695" y="466"/>
                </a:lnTo>
                <a:lnTo>
                  <a:pt x="694" y="466"/>
                </a:lnTo>
                <a:lnTo>
                  <a:pt x="694" y="466"/>
                </a:lnTo>
                <a:lnTo>
                  <a:pt x="694" y="468"/>
                </a:lnTo>
                <a:lnTo>
                  <a:pt x="694" y="471"/>
                </a:lnTo>
                <a:lnTo>
                  <a:pt x="694" y="471"/>
                </a:lnTo>
                <a:close/>
                <a:moveTo>
                  <a:pt x="410" y="477"/>
                </a:moveTo>
                <a:lnTo>
                  <a:pt x="410" y="477"/>
                </a:lnTo>
                <a:lnTo>
                  <a:pt x="409" y="468"/>
                </a:lnTo>
                <a:lnTo>
                  <a:pt x="409" y="468"/>
                </a:lnTo>
                <a:lnTo>
                  <a:pt x="404" y="468"/>
                </a:lnTo>
                <a:lnTo>
                  <a:pt x="399" y="468"/>
                </a:lnTo>
                <a:lnTo>
                  <a:pt x="399" y="468"/>
                </a:lnTo>
                <a:lnTo>
                  <a:pt x="401" y="472"/>
                </a:lnTo>
                <a:lnTo>
                  <a:pt x="402" y="475"/>
                </a:lnTo>
                <a:lnTo>
                  <a:pt x="406" y="477"/>
                </a:lnTo>
                <a:lnTo>
                  <a:pt x="410" y="477"/>
                </a:lnTo>
                <a:lnTo>
                  <a:pt x="410" y="477"/>
                </a:lnTo>
                <a:close/>
                <a:moveTo>
                  <a:pt x="502" y="472"/>
                </a:moveTo>
                <a:lnTo>
                  <a:pt x="502" y="472"/>
                </a:lnTo>
                <a:lnTo>
                  <a:pt x="500" y="471"/>
                </a:lnTo>
                <a:lnTo>
                  <a:pt x="500" y="469"/>
                </a:lnTo>
                <a:lnTo>
                  <a:pt x="497" y="468"/>
                </a:lnTo>
                <a:lnTo>
                  <a:pt x="497" y="468"/>
                </a:lnTo>
                <a:lnTo>
                  <a:pt x="497" y="471"/>
                </a:lnTo>
                <a:lnTo>
                  <a:pt x="499" y="472"/>
                </a:lnTo>
                <a:lnTo>
                  <a:pt x="502" y="472"/>
                </a:lnTo>
                <a:lnTo>
                  <a:pt x="502" y="472"/>
                </a:lnTo>
                <a:close/>
                <a:moveTo>
                  <a:pt x="713" y="488"/>
                </a:moveTo>
                <a:lnTo>
                  <a:pt x="713" y="488"/>
                </a:lnTo>
                <a:lnTo>
                  <a:pt x="715" y="486"/>
                </a:lnTo>
                <a:lnTo>
                  <a:pt x="717" y="483"/>
                </a:lnTo>
                <a:lnTo>
                  <a:pt x="717" y="477"/>
                </a:lnTo>
                <a:lnTo>
                  <a:pt x="713" y="472"/>
                </a:lnTo>
                <a:lnTo>
                  <a:pt x="710" y="468"/>
                </a:lnTo>
                <a:lnTo>
                  <a:pt x="710" y="468"/>
                </a:lnTo>
                <a:lnTo>
                  <a:pt x="712" y="477"/>
                </a:lnTo>
                <a:lnTo>
                  <a:pt x="712" y="483"/>
                </a:lnTo>
                <a:lnTo>
                  <a:pt x="713" y="488"/>
                </a:lnTo>
                <a:lnTo>
                  <a:pt x="713" y="488"/>
                </a:lnTo>
                <a:close/>
                <a:moveTo>
                  <a:pt x="523" y="471"/>
                </a:moveTo>
                <a:lnTo>
                  <a:pt x="523" y="471"/>
                </a:lnTo>
                <a:lnTo>
                  <a:pt x="524" y="472"/>
                </a:lnTo>
                <a:lnTo>
                  <a:pt x="524" y="472"/>
                </a:lnTo>
                <a:lnTo>
                  <a:pt x="524" y="469"/>
                </a:lnTo>
                <a:lnTo>
                  <a:pt x="524" y="468"/>
                </a:lnTo>
                <a:lnTo>
                  <a:pt x="523" y="468"/>
                </a:lnTo>
                <a:lnTo>
                  <a:pt x="523" y="468"/>
                </a:lnTo>
                <a:lnTo>
                  <a:pt x="523" y="471"/>
                </a:lnTo>
                <a:lnTo>
                  <a:pt x="523" y="471"/>
                </a:lnTo>
                <a:close/>
                <a:moveTo>
                  <a:pt x="69" y="474"/>
                </a:moveTo>
                <a:lnTo>
                  <a:pt x="69" y="474"/>
                </a:lnTo>
                <a:lnTo>
                  <a:pt x="67" y="481"/>
                </a:lnTo>
                <a:lnTo>
                  <a:pt x="69" y="488"/>
                </a:lnTo>
                <a:lnTo>
                  <a:pt x="72" y="503"/>
                </a:lnTo>
                <a:lnTo>
                  <a:pt x="72" y="503"/>
                </a:lnTo>
                <a:lnTo>
                  <a:pt x="76" y="494"/>
                </a:lnTo>
                <a:lnTo>
                  <a:pt x="78" y="486"/>
                </a:lnTo>
                <a:lnTo>
                  <a:pt x="79" y="469"/>
                </a:lnTo>
                <a:lnTo>
                  <a:pt x="79" y="469"/>
                </a:lnTo>
                <a:lnTo>
                  <a:pt x="76" y="469"/>
                </a:lnTo>
                <a:lnTo>
                  <a:pt x="75" y="471"/>
                </a:lnTo>
                <a:lnTo>
                  <a:pt x="69" y="474"/>
                </a:lnTo>
                <a:lnTo>
                  <a:pt x="69" y="474"/>
                </a:lnTo>
                <a:close/>
                <a:moveTo>
                  <a:pt x="139" y="480"/>
                </a:moveTo>
                <a:lnTo>
                  <a:pt x="139" y="480"/>
                </a:lnTo>
                <a:lnTo>
                  <a:pt x="142" y="477"/>
                </a:lnTo>
                <a:lnTo>
                  <a:pt x="142" y="475"/>
                </a:lnTo>
                <a:lnTo>
                  <a:pt x="142" y="469"/>
                </a:lnTo>
                <a:lnTo>
                  <a:pt x="142" y="469"/>
                </a:lnTo>
                <a:lnTo>
                  <a:pt x="131" y="469"/>
                </a:lnTo>
                <a:lnTo>
                  <a:pt x="131" y="469"/>
                </a:lnTo>
                <a:lnTo>
                  <a:pt x="133" y="472"/>
                </a:lnTo>
                <a:lnTo>
                  <a:pt x="134" y="475"/>
                </a:lnTo>
                <a:lnTo>
                  <a:pt x="136" y="478"/>
                </a:lnTo>
                <a:lnTo>
                  <a:pt x="139" y="480"/>
                </a:lnTo>
                <a:lnTo>
                  <a:pt x="139" y="480"/>
                </a:lnTo>
                <a:close/>
                <a:moveTo>
                  <a:pt x="146" y="472"/>
                </a:moveTo>
                <a:lnTo>
                  <a:pt x="146" y="472"/>
                </a:lnTo>
                <a:lnTo>
                  <a:pt x="149" y="472"/>
                </a:lnTo>
                <a:lnTo>
                  <a:pt x="149" y="469"/>
                </a:lnTo>
                <a:lnTo>
                  <a:pt x="149" y="469"/>
                </a:lnTo>
                <a:lnTo>
                  <a:pt x="146" y="469"/>
                </a:lnTo>
                <a:lnTo>
                  <a:pt x="146" y="469"/>
                </a:lnTo>
                <a:lnTo>
                  <a:pt x="146" y="472"/>
                </a:lnTo>
                <a:lnTo>
                  <a:pt x="146" y="472"/>
                </a:lnTo>
                <a:close/>
                <a:moveTo>
                  <a:pt x="252" y="469"/>
                </a:moveTo>
                <a:lnTo>
                  <a:pt x="252" y="469"/>
                </a:lnTo>
                <a:lnTo>
                  <a:pt x="252" y="472"/>
                </a:lnTo>
                <a:lnTo>
                  <a:pt x="253" y="475"/>
                </a:lnTo>
                <a:lnTo>
                  <a:pt x="253" y="475"/>
                </a:lnTo>
                <a:lnTo>
                  <a:pt x="255" y="474"/>
                </a:lnTo>
                <a:lnTo>
                  <a:pt x="256" y="474"/>
                </a:lnTo>
                <a:lnTo>
                  <a:pt x="256" y="474"/>
                </a:lnTo>
                <a:lnTo>
                  <a:pt x="256" y="472"/>
                </a:lnTo>
                <a:lnTo>
                  <a:pt x="256" y="469"/>
                </a:lnTo>
                <a:lnTo>
                  <a:pt x="256" y="469"/>
                </a:lnTo>
                <a:lnTo>
                  <a:pt x="255" y="469"/>
                </a:lnTo>
                <a:lnTo>
                  <a:pt x="252" y="469"/>
                </a:lnTo>
                <a:lnTo>
                  <a:pt x="252" y="469"/>
                </a:lnTo>
                <a:close/>
                <a:moveTo>
                  <a:pt x="262" y="469"/>
                </a:moveTo>
                <a:lnTo>
                  <a:pt x="262" y="469"/>
                </a:lnTo>
                <a:lnTo>
                  <a:pt x="262" y="474"/>
                </a:lnTo>
                <a:lnTo>
                  <a:pt x="262" y="474"/>
                </a:lnTo>
                <a:lnTo>
                  <a:pt x="267" y="477"/>
                </a:lnTo>
                <a:lnTo>
                  <a:pt x="270" y="478"/>
                </a:lnTo>
                <a:lnTo>
                  <a:pt x="276" y="484"/>
                </a:lnTo>
                <a:lnTo>
                  <a:pt x="276" y="484"/>
                </a:lnTo>
                <a:lnTo>
                  <a:pt x="276" y="477"/>
                </a:lnTo>
                <a:lnTo>
                  <a:pt x="274" y="469"/>
                </a:lnTo>
                <a:lnTo>
                  <a:pt x="274" y="469"/>
                </a:lnTo>
                <a:lnTo>
                  <a:pt x="268" y="469"/>
                </a:lnTo>
                <a:lnTo>
                  <a:pt x="262" y="469"/>
                </a:lnTo>
                <a:lnTo>
                  <a:pt x="262" y="469"/>
                </a:lnTo>
                <a:close/>
                <a:moveTo>
                  <a:pt x="389" y="469"/>
                </a:moveTo>
                <a:lnTo>
                  <a:pt x="389" y="469"/>
                </a:lnTo>
                <a:lnTo>
                  <a:pt x="389" y="472"/>
                </a:lnTo>
                <a:lnTo>
                  <a:pt x="389" y="472"/>
                </a:lnTo>
                <a:lnTo>
                  <a:pt x="392" y="471"/>
                </a:lnTo>
                <a:lnTo>
                  <a:pt x="392" y="469"/>
                </a:lnTo>
                <a:lnTo>
                  <a:pt x="392" y="469"/>
                </a:lnTo>
                <a:lnTo>
                  <a:pt x="392" y="469"/>
                </a:lnTo>
                <a:lnTo>
                  <a:pt x="390" y="469"/>
                </a:lnTo>
                <a:lnTo>
                  <a:pt x="389" y="469"/>
                </a:lnTo>
                <a:lnTo>
                  <a:pt x="389" y="469"/>
                </a:lnTo>
                <a:close/>
                <a:moveTo>
                  <a:pt x="233" y="471"/>
                </a:moveTo>
                <a:lnTo>
                  <a:pt x="233" y="471"/>
                </a:lnTo>
                <a:lnTo>
                  <a:pt x="233" y="477"/>
                </a:lnTo>
                <a:lnTo>
                  <a:pt x="235" y="478"/>
                </a:lnTo>
                <a:lnTo>
                  <a:pt x="236" y="480"/>
                </a:lnTo>
                <a:lnTo>
                  <a:pt x="236" y="480"/>
                </a:lnTo>
                <a:lnTo>
                  <a:pt x="238" y="477"/>
                </a:lnTo>
                <a:lnTo>
                  <a:pt x="239" y="475"/>
                </a:lnTo>
                <a:lnTo>
                  <a:pt x="242" y="471"/>
                </a:lnTo>
                <a:lnTo>
                  <a:pt x="242" y="471"/>
                </a:lnTo>
                <a:lnTo>
                  <a:pt x="238" y="471"/>
                </a:lnTo>
                <a:lnTo>
                  <a:pt x="233" y="471"/>
                </a:lnTo>
                <a:lnTo>
                  <a:pt x="233" y="471"/>
                </a:lnTo>
                <a:close/>
                <a:moveTo>
                  <a:pt x="241" y="481"/>
                </a:moveTo>
                <a:lnTo>
                  <a:pt x="241" y="481"/>
                </a:lnTo>
                <a:lnTo>
                  <a:pt x="247" y="483"/>
                </a:lnTo>
                <a:lnTo>
                  <a:pt x="252" y="484"/>
                </a:lnTo>
                <a:lnTo>
                  <a:pt x="252" y="484"/>
                </a:lnTo>
                <a:lnTo>
                  <a:pt x="248" y="477"/>
                </a:lnTo>
                <a:lnTo>
                  <a:pt x="247" y="474"/>
                </a:lnTo>
                <a:lnTo>
                  <a:pt x="245" y="471"/>
                </a:lnTo>
                <a:lnTo>
                  <a:pt x="245" y="471"/>
                </a:lnTo>
                <a:lnTo>
                  <a:pt x="244" y="471"/>
                </a:lnTo>
                <a:lnTo>
                  <a:pt x="244" y="471"/>
                </a:lnTo>
                <a:lnTo>
                  <a:pt x="244" y="474"/>
                </a:lnTo>
                <a:lnTo>
                  <a:pt x="244" y="475"/>
                </a:lnTo>
                <a:lnTo>
                  <a:pt x="242" y="478"/>
                </a:lnTo>
                <a:lnTo>
                  <a:pt x="241" y="481"/>
                </a:lnTo>
                <a:lnTo>
                  <a:pt x="241" y="481"/>
                </a:lnTo>
                <a:close/>
                <a:moveTo>
                  <a:pt x="341" y="474"/>
                </a:moveTo>
                <a:lnTo>
                  <a:pt x="341" y="474"/>
                </a:lnTo>
                <a:lnTo>
                  <a:pt x="343" y="475"/>
                </a:lnTo>
                <a:lnTo>
                  <a:pt x="346" y="475"/>
                </a:lnTo>
                <a:lnTo>
                  <a:pt x="351" y="471"/>
                </a:lnTo>
                <a:lnTo>
                  <a:pt x="351" y="471"/>
                </a:lnTo>
                <a:lnTo>
                  <a:pt x="348" y="471"/>
                </a:lnTo>
                <a:lnTo>
                  <a:pt x="346" y="471"/>
                </a:lnTo>
                <a:lnTo>
                  <a:pt x="341" y="474"/>
                </a:lnTo>
                <a:lnTo>
                  <a:pt x="341" y="474"/>
                </a:lnTo>
                <a:close/>
                <a:moveTo>
                  <a:pt x="373" y="478"/>
                </a:moveTo>
                <a:lnTo>
                  <a:pt x="373" y="478"/>
                </a:lnTo>
                <a:lnTo>
                  <a:pt x="372" y="475"/>
                </a:lnTo>
                <a:lnTo>
                  <a:pt x="372" y="472"/>
                </a:lnTo>
                <a:lnTo>
                  <a:pt x="372" y="471"/>
                </a:lnTo>
                <a:lnTo>
                  <a:pt x="372" y="471"/>
                </a:lnTo>
                <a:lnTo>
                  <a:pt x="366" y="471"/>
                </a:lnTo>
                <a:lnTo>
                  <a:pt x="366" y="471"/>
                </a:lnTo>
                <a:lnTo>
                  <a:pt x="369" y="475"/>
                </a:lnTo>
                <a:lnTo>
                  <a:pt x="373" y="478"/>
                </a:lnTo>
                <a:lnTo>
                  <a:pt x="373" y="478"/>
                </a:lnTo>
                <a:close/>
                <a:moveTo>
                  <a:pt x="474" y="483"/>
                </a:moveTo>
                <a:lnTo>
                  <a:pt x="474" y="483"/>
                </a:lnTo>
                <a:lnTo>
                  <a:pt x="479" y="483"/>
                </a:lnTo>
                <a:lnTo>
                  <a:pt x="483" y="483"/>
                </a:lnTo>
                <a:lnTo>
                  <a:pt x="483" y="483"/>
                </a:lnTo>
                <a:lnTo>
                  <a:pt x="483" y="475"/>
                </a:lnTo>
                <a:lnTo>
                  <a:pt x="482" y="471"/>
                </a:lnTo>
                <a:lnTo>
                  <a:pt x="482" y="471"/>
                </a:lnTo>
                <a:lnTo>
                  <a:pt x="477" y="472"/>
                </a:lnTo>
                <a:lnTo>
                  <a:pt x="476" y="475"/>
                </a:lnTo>
                <a:lnTo>
                  <a:pt x="474" y="483"/>
                </a:lnTo>
                <a:lnTo>
                  <a:pt x="474" y="483"/>
                </a:lnTo>
                <a:close/>
                <a:moveTo>
                  <a:pt x="639" y="488"/>
                </a:moveTo>
                <a:lnTo>
                  <a:pt x="639" y="488"/>
                </a:lnTo>
                <a:lnTo>
                  <a:pt x="643" y="486"/>
                </a:lnTo>
                <a:lnTo>
                  <a:pt x="649" y="486"/>
                </a:lnTo>
                <a:lnTo>
                  <a:pt x="649" y="486"/>
                </a:lnTo>
                <a:lnTo>
                  <a:pt x="649" y="478"/>
                </a:lnTo>
                <a:lnTo>
                  <a:pt x="649" y="474"/>
                </a:lnTo>
                <a:lnTo>
                  <a:pt x="648" y="471"/>
                </a:lnTo>
                <a:lnTo>
                  <a:pt x="648" y="471"/>
                </a:lnTo>
                <a:lnTo>
                  <a:pt x="643" y="480"/>
                </a:lnTo>
                <a:lnTo>
                  <a:pt x="639" y="488"/>
                </a:lnTo>
                <a:lnTo>
                  <a:pt x="639" y="488"/>
                </a:lnTo>
                <a:close/>
                <a:moveTo>
                  <a:pt x="229" y="477"/>
                </a:moveTo>
                <a:lnTo>
                  <a:pt x="229" y="477"/>
                </a:lnTo>
                <a:lnTo>
                  <a:pt x="229" y="475"/>
                </a:lnTo>
                <a:lnTo>
                  <a:pt x="229" y="472"/>
                </a:lnTo>
                <a:lnTo>
                  <a:pt x="229" y="472"/>
                </a:lnTo>
                <a:lnTo>
                  <a:pt x="223" y="471"/>
                </a:lnTo>
                <a:lnTo>
                  <a:pt x="223" y="471"/>
                </a:lnTo>
                <a:lnTo>
                  <a:pt x="224" y="475"/>
                </a:lnTo>
                <a:lnTo>
                  <a:pt x="226" y="477"/>
                </a:lnTo>
                <a:lnTo>
                  <a:pt x="229" y="477"/>
                </a:lnTo>
                <a:lnTo>
                  <a:pt x="229" y="477"/>
                </a:lnTo>
                <a:close/>
                <a:moveTo>
                  <a:pt x="378" y="477"/>
                </a:moveTo>
                <a:lnTo>
                  <a:pt x="378" y="477"/>
                </a:lnTo>
                <a:lnTo>
                  <a:pt x="378" y="474"/>
                </a:lnTo>
                <a:lnTo>
                  <a:pt x="375" y="471"/>
                </a:lnTo>
                <a:lnTo>
                  <a:pt x="375" y="471"/>
                </a:lnTo>
                <a:lnTo>
                  <a:pt x="377" y="474"/>
                </a:lnTo>
                <a:lnTo>
                  <a:pt x="377" y="475"/>
                </a:lnTo>
                <a:lnTo>
                  <a:pt x="378" y="477"/>
                </a:lnTo>
                <a:lnTo>
                  <a:pt x="378" y="477"/>
                </a:lnTo>
                <a:close/>
                <a:moveTo>
                  <a:pt x="438" y="474"/>
                </a:moveTo>
                <a:lnTo>
                  <a:pt x="438" y="474"/>
                </a:lnTo>
                <a:lnTo>
                  <a:pt x="439" y="471"/>
                </a:lnTo>
                <a:lnTo>
                  <a:pt x="439" y="471"/>
                </a:lnTo>
                <a:lnTo>
                  <a:pt x="436" y="471"/>
                </a:lnTo>
                <a:lnTo>
                  <a:pt x="436" y="471"/>
                </a:lnTo>
                <a:lnTo>
                  <a:pt x="436" y="474"/>
                </a:lnTo>
                <a:lnTo>
                  <a:pt x="438" y="474"/>
                </a:lnTo>
                <a:lnTo>
                  <a:pt x="438" y="474"/>
                </a:lnTo>
                <a:close/>
                <a:moveTo>
                  <a:pt x="759" y="488"/>
                </a:moveTo>
                <a:lnTo>
                  <a:pt x="759" y="488"/>
                </a:lnTo>
                <a:lnTo>
                  <a:pt x="764" y="484"/>
                </a:lnTo>
                <a:lnTo>
                  <a:pt x="765" y="480"/>
                </a:lnTo>
                <a:lnTo>
                  <a:pt x="764" y="475"/>
                </a:lnTo>
                <a:lnTo>
                  <a:pt x="761" y="471"/>
                </a:lnTo>
                <a:lnTo>
                  <a:pt x="761" y="471"/>
                </a:lnTo>
                <a:lnTo>
                  <a:pt x="761" y="480"/>
                </a:lnTo>
                <a:lnTo>
                  <a:pt x="759" y="488"/>
                </a:lnTo>
                <a:lnTo>
                  <a:pt x="759" y="488"/>
                </a:lnTo>
                <a:close/>
                <a:moveTo>
                  <a:pt x="155" y="481"/>
                </a:moveTo>
                <a:lnTo>
                  <a:pt x="155" y="481"/>
                </a:lnTo>
                <a:lnTo>
                  <a:pt x="157" y="480"/>
                </a:lnTo>
                <a:lnTo>
                  <a:pt x="157" y="480"/>
                </a:lnTo>
                <a:lnTo>
                  <a:pt x="157" y="480"/>
                </a:lnTo>
                <a:lnTo>
                  <a:pt x="159" y="475"/>
                </a:lnTo>
                <a:lnTo>
                  <a:pt x="159" y="472"/>
                </a:lnTo>
                <a:lnTo>
                  <a:pt x="159" y="472"/>
                </a:lnTo>
                <a:lnTo>
                  <a:pt x="155" y="472"/>
                </a:lnTo>
                <a:lnTo>
                  <a:pt x="154" y="475"/>
                </a:lnTo>
                <a:lnTo>
                  <a:pt x="154" y="478"/>
                </a:lnTo>
                <a:lnTo>
                  <a:pt x="155" y="481"/>
                </a:lnTo>
                <a:lnTo>
                  <a:pt x="155" y="481"/>
                </a:lnTo>
                <a:close/>
                <a:moveTo>
                  <a:pt x="166" y="477"/>
                </a:moveTo>
                <a:lnTo>
                  <a:pt x="166" y="477"/>
                </a:lnTo>
                <a:lnTo>
                  <a:pt x="166" y="475"/>
                </a:lnTo>
                <a:lnTo>
                  <a:pt x="166" y="472"/>
                </a:lnTo>
                <a:lnTo>
                  <a:pt x="166" y="472"/>
                </a:lnTo>
                <a:lnTo>
                  <a:pt x="163" y="472"/>
                </a:lnTo>
                <a:lnTo>
                  <a:pt x="163" y="472"/>
                </a:lnTo>
                <a:lnTo>
                  <a:pt x="163" y="475"/>
                </a:lnTo>
                <a:lnTo>
                  <a:pt x="165" y="477"/>
                </a:lnTo>
                <a:lnTo>
                  <a:pt x="166" y="477"/>
                </a:lnTo>
                <a:lnTo>
                  <a:pt x="166" y="477"/>
                </a:lnTo>
                <a:close/>
                <a:moveTo>
                  <a:pt x="305" y="474"/>
                </a:moveTo>
                <a:lnTo>
                  <a:pt x="305" y="474"/>
                </a:lnTo>
                <a:lnTo>
                  <a:pt x="308" y="474"/>
                </a:lnTo>
                <a:lnTo>
                  <a:pt x="309" y="474"/>
                </a:lnTo>
                <a:lnTo>
                  <a:pt x="311" y="474"/>
                </a:lnTo>
                <a:lnTo>
                  <a:pt x="311" y="474"/>
                </a:lnTo>
                <a:lnTo>
                  <a:pt x="309" y="474"/>
                </a:lnTo>
                <a:lnTo>
                  <a:pt x="308" y="472"/>
                </a:lnTo>
                <a:lnTo>
                  <a:pt x="306" y="472"/>
                </a:lnTo>
                <a:lnTo>
                  <a:pt x="305" y="474"/>
                </a:lnTo>
                <a:lnTo>
                  <a:pt x="305" y="474"/>
                </a:lnTo>
                <a:close/>
                <a:moveTo>
                  <a:pt x="553" y="472"/>
                </a:moveTo>
                <a:lnTo>
                  <a:pt x="553" y="472"/>
                </a:lnTo>
                <a:lnTo>
                  <a:pt x="550" y="474"/>
                </a:lnTo>
                <a:lnTo>
                  <a:pt x="550" y="478"/>
                </a:lnTo>
                <a:lnTo>
                  <a:pt x="550" y="478"/>
                </a:lnTo>
                <a:lnTo>
                  <a:pt x="552" y="480"/>
                </a:lnTo>
                <a:lnTo>
                  <a:pt x="555" y="480"/>
                </a:lnTo>
                <a:lnTo>
                  <a:pt x="555" y="480"/>
                </a:lnTo>
                <a:lnTo>
                  <a:pt x="555" y="475"/>
                </a:lnTo>
                <a:lnTo>
                  <a:pt x="555" y="472"/>
                </a:lnTo>
                <a:lnTo>
                  <a:pt x="553" y="472"/>
                </a:lnTo>
                <a:lnTo>
                  <a:pt x="553" y="472"/>
                </a:lnTo>
                <a:close/>
                <a:moveTo>
                  <a:pt x="744" y="498"/>
                </a:moveTo>
                <a:lnTo>
                  <a:pt x="744" y="498"/>
                </a:lnTo>
                <a:lnTo>
                  <a:pt x="746" y="495"/>
                </a:lnTo>
                <a:lnTo>
                  <a:pt x="747" y="492"/>
                </a:lnTo>
                <a:lnTo>
                  <a:pt x="746" y="484"/>
                </a:lnTo>
                <a:lnTo>
                  <a:pt x="746" y="484"/>
                </a:lnTo>
                <a:lnTo>
                  <a:pt x="744" y="472"/>
                </a:lnTo>
                <a:lnTo>
                  <a:pt x="744" y="472"/>
                </a:lnTo>
                <a:lnTo>
                  <a:pt x="742" y="472"/>
                </a:lnTo>
                <a:lnTo>
                  <a:pt x="742" y="472"/>
                </a:lnTo>
                <a:lnTo>
                  <a:pt x="741" y="478"/>
                </a:lnTo>
                <a:lnTo>
                  <a:pt x="741" y="486"/>
                </a:lnTo>
                <a:lnTo>
                  <a:pt x="742" y="492"/>
                </a:lnTo>
                <a:lnTo>
                  <a:pt x="744" y="498"/>
                </a:lnTo>
                <a:lnTo>
                  <a:pt x="744" y="498"/>
                </a:lnTo>
                <a:close/>
                <a:moveTo>
                  <a:pt x="84" y="472"/>
                </a:moveTo>
                <a:lnTo>
                  <a:pt x="84" y="472"/>
                </a:lnTo>
                <a:lnTo>
                  <a:pt x="82" y="483"/>
                </a:lnTo>
                <a:lnTo>
                  <a:pt x="81" y="491"/>
                </a:lnTo>
                <a:lnTo>
                  <a:pt x="78" y="500"/>
                </a:lnTo>
                <a:lnTo>
                  <a:pt x="75" y="507"/>
                </a:lnTo>
                <a:lnTo>
                  <a:pt x="75" y="507"/>
                </a:lnTo>
                <a:lnTo>
                  <a:pt x="75" y="512"/>
                </a:lnTo>
                <a:lnTo>
                  <a:pt x="78" y="517"/>
                </a:lnTo>
                <a:lnTo>
                  <a:pt x="81" y="521"/>
                </a:lnTo>
                <a:lnTo>
                  <a:pt x="84" y="524"/>
                </a:lnTo>
                <a:lnTo>
                  <a:pt x="91" y="530"/>
                </a:lnTo>
                <a:lnTo>
                  <a:pt x="99" y="535"/>
                </a:lnTo>
                <a:lnTo>
                  <a:pt x="99" y="535"/>
                </a:lnTo>
                <a:lnTo>
                  <a:pt x="98" y="529"/>
                </a:lnTo>
                <a:lnTo>
                  <a:pt x="96" y="524"/>
                </a:lnTo>
                <a:lnTo>
                  <a:pt x="93" y="520"/>
                </a:lnTo>
                <a:lnTo>
                  <a:pt x="90" y="513"/>
                </a:lnTo>
                <a:lnTo>
                  <a:pt x="90" y="513"/>
                </a:lnTo>
                <a:lnTo>
                  <a:pt x="91" y="509"/>
                </a:lnTo>
                <a:lnTo>
                  <a:pt x="91" y="503"/>
                </a:lnTo>
                <a:lnTo>
                  <a:pt x="88" y="492"/>
                </a:lnTo>
                <a:lnTo>
                  <a:pt x="88" y="492"/>
                </a:lnTo>
                <a:lnTo>
                  <a:pt x="90" y="492"/>
                </a:lnTo>
                <a:lnTo>
                  <a:pt x="91" y="492"/>
                </a:lnTo>
                <a:lnTo>
                  <a:pt x="91" y="492"/>
                </a:lnTo>
                <a:lnTo>
                  <a:pt x="91" y="492"/>
                </a:lnTo>
                <a:lnTo>
                  <a:pt x="90" y="489"/>
                </a:lnTo>
                <a:lnTo>
                  <a:pt x="88" y="486"/>
                </a:lnTo>
                <a:lnTo>
                  <a:pt x="88" y="486"/>
                </a:lnTo>
                <a:lnTo>
                  <a:pt x="88" y="486"/>
                </a:lnTo>
                <a:lnTo>
                  <a:pt x="88" y="488"/>
                </a:lnTo>
                <a:lnTo>
                  <a:pt x="88" y="489"/>
                </a:lnTo>
                <a:lnTo>
                  <a:pt x="87" y="491"/>
                </a:lnTo>
                <a:lnTo>
                  <a:pt x="87" y="491"/>
                </a:lnTo>
                <a:lnTo>
                  <a:pt x="87" y="480"/>
                </a:lnTo>
                <a:lnTo>
                  <a:pt x="85" y="475"/>
                </a:lnTo>
                <a:lnTo>
                  <a:pt x="85" y="474"/>
                </a:lnTo>
                <a:lnTo>
                  <a:pt x="84" y="472"/>
                </a:lnTo>
                <a:lnTo>
                  <a:pt x="84" y="472"/>
                </a:lnTo>
                <a:close/>
                <a:moveTo>
                  <a:pt x="390" y="480"/>
                </a:moveTo>
                <a:lnTo>
                  <a:pt x="390" y="480"/>
                </a:lnTo>
                <a:lnTo>
                  <a:pt x="396" y="480"/>
                </a:lnTo>
                <a:lnTo>
                  <a:pt x="401" y="478"/>
                </a:lnTo>
                <a:lnTo>
                  <a:pt x="401" y="478"/>
                </a:lnTo>
                <a:lnTo>
                  <a:pt x="398" y="474"/>
                </a:lnTo>
                <a:lnTo>
                  <a:pt x="395" y="474"/>
                </a:lnTo>
                <a:lnTo>
                  <a:pt x="392" y="475"/>
                </a:lnTo>
                <a:lnTo>
                  <a:pt x="390" y="480"/>
                </a:lnTo>
                <a:lnTo>
                  <a:pt x="390" y="480"/>
                </a:lnTo>
                <a:close/>
                <a:moveTo>
                  <a:pt x="505" y="477"/>
                </a:moveTo>
                <a:lnTo>
                  <a:pt x="505" y="477"/>
                </a:lnTo>
                <a:lnTo>
                  <a:pt x="509" y="480"/>
                </a:lnTo>
                <a:lnTo>
                  <a:pt x="509" y="480"/>
                </a:lnTo>
                <a:lnTo>
                  <a:pt x="511" y="477"/>
                </a:lnTo>
                <a:lnTo>
                  <a:pt x="512" y="474"/>
                </a:lnTo>
                <a:lnTo>
                  <a:pt x="512" y="474"/>
                </a:lnTo>
                <a:lnTo>
                  <a:pt x="511" y="472"/>
                </a:lnTo>
                <a:lnTo>
                  <a:pt x="508" y="472"/>
                </a:lnTo>
                <a:lnTo>
                  <a:pt x="506" y="474"/>
                </a:lnTo>
                <a:lnTo>
                  <a:pt x="505" y="477"/>
                </a:lnTo>
                <a:lnTo>
                  <a:pt x="505" y="477"/>
                </a:lnTo>
                <a:close/>
                <a:moveTo>
                  <a:pt x="581" y="488"/>
                </a:moveTo>
                <a:lnTo>
                  <a:pt x="581" y="488"/>
                </a:lnTo>
                <a:lnTo>
                  <a:pt x="584" y="489"/>
                </a:lnTo>
                <a:lnTo>
                  <a:pt x="584" y="489"/>
                </a:lnTo>
                <a:lnTo>
                  <a:pt x="587" y="481"/>
                </a:lnTo>
                <a:lnTo>
                  <a:pt x="587" y="474"/>
                </a:lnTo>
                <a:lnTo>
                  <a:pt x="587" y="474"/>
                </a:lnTo>
                <a:lnTo>
                  <a:pt x="585" y="472"/>
                </a:lnTo>
                <a:lnTo>
                  <a:pt x="582" y="474"/>
                </a:lnTo>
                <a:lnTo>
                  <a:pt x="581" y="478"/>
                </a:lnTo>
                <a:lnTo>
                  <a:pt x="581" y="488"/>
                </a:lnTo>
                <a:lnTo>
                  <a:pt x="581" y="488"/>
                </a:lnTo>
                <a:close/>
                <a:moveTo>
                  <a:pt x="288" y="483"/>
                </a:moveTo>
                <a:lnTo>
                  <a:pt x="288" y="483"/>
                </a:lnTo>
                <a:lnTo>
                  <a:pt x="290" y="478"/>
                </a:lnTo>
                <a:lnTo>
                  <a:pt x="288" y="474"/>
                </a:lnTo>
                <a:lnTo>
                  <a:pt x="288" y="474"/>
                </a:lnTo>
                <a:lnTo>
                  <a:pt x="287" y="474"/>
                </a:lnTo>
                <a:lnTo>
                  <a:pt x="285" y="474"/>
                </a:lnTo>
                <a:lnTo>
                  <a:pt x="285" y="474"/>
                </a:lnTo>
                <a:lnTo>
                  <a:pt x="285" y="478"/>
                </a:lnTo>
                <a:lnTo>
                  <a:pt x="287" y="481"/>
                </a:lnTo>
                <a:lnTo>
                  <a:pt x="288" y="483"/>
                </a:lnTo>
                <a:lnTo>
                  <a:pt x="288" y="483"/>
                </a:lnTo>
                <a:close/>
                <a:moveTo>
                  <a:pt x="351" y="478"/>
                </a:moveTo>
                <a:lnTo>
                  <a:pt x="351" y="478"/>
                </a:lnTo>
                <a:lnTo>
                  <a:pt x="355" y="478"/>
                </a:lnTo>
                <a:lnTo>
                  <a:pt x="358" y="478"/>
                </a:lnTo>
                <a:lnTo>
                  <a:pt x="358" y="478"/>
                </a:lnTo>
                <a:lnTo>
                  <a:pt x="358" y="475"/>
                </a:lnTo>
                <a:lnTo>
                  <a:pt x="358" y="474"/>
                </a:lnTo>
                <a:lnTo>
                  <a:pt x="358" y="474"/>
                </a:lnTo>
                <a:lnTo>
                  <a:pt x="355" y="474"/>
                </a:lnTo>
                <a:lnTo>
                  <a:pt x="354" y="475"/>
                </a:lnTo>
                <a:lnTo>
                  <a:pt x="351" y="478"/>
                </a:lnTo>
                <a:lnTo>
                  <a:pt x="351" y="478"/>
                </a:lnTo>
                <a:close/>
                <a:moveTo>
                  <a:pt x="489" y="483"/>
                </a:moveTo>
                <a:lnTo>
                  <a:pt x="489" y="483"/>
                </a:lnTo>
                <a:lnTo>
                  <a:pt x="492" y="481"/>
                </a:lnTo>
                <a:lnTo>
                  <a:pt x="492" y="480"/>
                </a:lnTo>
                <a:lnTo>
                  <a:pt x="492" y="474"/>
                </a:lnTo>
                <a:lnTo>
                  <a:pt x="492" y="474"/>
                </a:lnTo>
                <a:lnTo>
                  <a:pt x="489" y="474"/>
                </a:lnTo>
                <a:lnTo>
                  <a:pt x="489" y="474"/>
                </a:lnTo>
                <a:lnTo>
                  <a:pt x="489" y="483"/>
                </a:lnTo>
                <a:lnTo>
                  <a:pt x="489" y="483"/>
                </a:lnTo>
                <a:close/>
                <a:moveTo>
                  <a:pt x="194" y="475"/>
                </a:moveTo>
                <a:lnTo>
                  <a:pt x="194" y="475"/>
                </a:lnTo>
                <a:lnTo>
                  <a:pt x="194" y="478"/>
                </a:lnTo>
                <a:lnTo>
                  <a:pt x="197" y="480"/>
                </a:lnTo>
                <a:lnTo>
                  <a:pt x="201" y="481"/>
                </a:lnTo>
                <a:lnTo>
                  <a:pt x="201" y="481"/>
                </a:lnTo>
                <a:lnTo>
                  <a:pt x="201" y="477"/>
                </a:lnTo>
                <a:lnTo>
                  <a:pt x="201" y="474"/>
                </a:lnTo>
                <a:lnTo>
                  <a:pt x="201" y="474"/>
                </a:lnTo>
                <a:lnTo>
                  <a:pt x="194" y="475"/>
                </a:lnTo>
                <a:lnTo>
                  <a:pt x="194" y="475"/>
                </a:lnTo>
                <a:close/>
                <a:moveTo>
                  <a:pt x="384" y="478"/>
                </a:moveTo>
                <a:lnTo>
                  <a:pt x="384" y="478"/>
                </a:lnTo>
                <a:lnTo>
                  <a:pt x="386" y="477"/>
                </a:lnTo>
                <a:lnTo>
                  <a:pt x="386" y="475"/>
                </a:lnTo>
                <a:lnTo>
                  <a:pt x="384" y="475"/>
                </a:lnTo>
                <a:lnTo>
                  <a:pt x="384" y="475"/>
                </a:lnTo>
                <a:lnTo>
                  <a:pt x="384" y="477"/>
                </a:lnTo>
                <a:lnTo>
                  <a:pt x="384" y="478"/>
                </a:lnTo>
                <a:lnTo>
                  <a:pt x="384" y="478"/>
                </a:lnTo>
                <a:close/>
                <a:moveTo>
                  <a:pt x="439" y="480"/>
                </a:moveTo>
                <a:lnTo>
                  <a:pt x="439" y="480"/>
                </a:lnTo>
                <a:lnTo>
                  <a:pt x="444" y="484"/>
                </a:lnTo>
                <a:lnTo>
                  <a:pt x="444" y="484"/>
                </a:lnTo>
                <a:lnTo>
                  <a:pt x="444" y="480"/>
                </a:lnTo>
                <a:lnTo>
                  <a:pt x="442" y="477"/>
                </a:lnTo>
                <a:lnTo>
                  <a:pt x="441" y="475"/>
                </a:lnTo>
                <a:lnTo>
                  <a:pt x="441" y="475"/>
                </a:lnTo>
                <a:lnTo>
                  <a:pt x="439" y="480"/>
                </a:lnTo>
                <a:lnTo>
                  <a:pt x="439" y="480"/>
                </a:lnTo>
                <a:close/>
                <a:moveTo>
                  <a:pt x="605" y="480"/>
                </a:moveTo>
                <a:lnTo>
                  <a:pt x="605" y="480"/>
                </a:lnTo>
                <a:lnTo>
                  <a:pt x="605" y="477"/>
                </a:lnTo>
                <a:lnTo>
                  <a:pt x="605" y="475"/>
                </a:lnTo>
                <a:lnTo>
                  <a:pt x="604" y="475"/>
                </a:lnTo>
                <a:lnTo>
                  <a:pt x="604" y="475"/>
                </a:lnTo>
                <a:lnTo>
                  <a:pt x="604" y="478"/>
                </a:lnTo>
                <a:lnTo>
                  <a:pt x="605" y="480"/>
                </a:lnTo>
                <a:lnTo>
                  <a:pt x="605" y="480"/>
                </a:lnTo>
                <a:close/>
                <a:moveTo>
                  <a:pt x="300" y="481"/>
                </a:moveTo>
                <a:lnTo>
                  <a:pt x="300" y="481"/>
                </a:lnTo>
                <a:lnTo>
                  <a:pt x="306" y="480"/>
                </a:lnTo>
                <a:lnTo>
                  <a:pt x="308" y="480"/>
                </a:lnTo>
                <a:lnTo>
                  <a:pt x="309" y="478"/>
                </a:lnTo>
                <a:lnTo>
                  <a:pt x="309" y="478"/>
                </a:lnTo>
                <a:lnTo>
                  <a:pt x="300" y="477"/>
                </a:lnTo>
                <a:lnTo>
                  <a:pt x="300" y="477"/>
                </a:lnTo>
                <a:lnTo>
                  <a:pt x="300" y="481"/>
                </a:lnTo>
                <a:lnTo>
                  <a:pt x="300" y="481"/>
                </a:lnTo>
                <a:close/>
                <a:moveTo>
                  <a:pt x="146" y="480"/>
                </a:moveTo>
                <a:lnTo>
                  <a:pt x="146" y="480"/>
                </a:lnTo>
                <a:lnTo>
                  <a:pt x="148" y="481"/>
                </a:lnTo>
                <a:lnTo>
                  <a:pt x="148" y="483"/>
                </a:lnTo>
                <a:lnTo>
                  <a:pt x="149" y="483"/>
                </a:lnTo>
                <a:lnTo>
                  <a:pt x="149" y="483"/>
                </a:lnTo>
                <a:lnTo>
                  <a:pt x="151" y="480"/>
                </a:lnTo>
                <a:lnTo>
                  <a:pt x="151" y="478"/>
                </a:lnTo>
                <a:lnTo>
                  <a:pt x="149" y="478"/>
                </a:lnTo>
                <a:lnTo>
                  <a:pt x="149" y="478"/>
                </a:lnTo>
                <a:lnTo>
                  <a:pt x="148" y="478"/>
                </a:lnTo>
                <a:lnTo>
                  <a:pt x="146" y="480"/>
                </a:lnTo>
                <a:lnTo>
                  <a:pt x="146" y="480"/>
                </a:lnTo>
                <a:close/>
                <a:moveTo>
                  <a:pt x="284" y="488"/>
                </a:moveTo>
                <a:lnTo>
                  <a:pt x="284" y="488"/>
                </a:lnTo>
                <a:lnTo>
                  <a:pt x="284" y="484"/>
                </a:lnTo>
                <a:lnTo>
                  <a:pt x="282" y="481"/>
                </a:lnTo>
                <a:lnTo>
                  <a:pt x="282" y="480"/>
                </a:lnTo>
                <a:lnTo>
                  <a:pt x="280" y="478"/>
                </a:lnTo>
                <a:lnTo>
                  <a:pt x="280" y="478"/>
                </a:lnTo>
                <a:lnTo>
                  <a:pt x="280" y="481"/>
                </a:lnTo>
                <a:lnTo>
                  <a:pt x="280" y="483"/>
                </a:lnTo>
                <a:lnTo>
                  <a:pt x="282" y="486"/>
                </a:lnTo>
                <a:lnTo>
                  <a:pt x="284" y="488"/>
                </a:lnTo>
                <a:lnTo>
                  <a:pt x="284" y="488"/>
                </a:lnTo>
                <a:close/>
                <a:moveTo>
                  <a:pt x="428" y="480"/>
                </a:moveTo>
                <a:lnTo>
                  <a:pt x="428" y="480"/>
                </a:lnTo>
                <a:lnTo>
                  <a:pt x="428" y="481"/>
                </a:lnTo>
                <a:lnTo>
                  <a:pt x="430" y="484"/>
                </a:lnTo>
                <a:lnTo>
                  <a:pt x="430" y="484"/>
                </a:lnTo>
                <a:lnTo>
                  <a:pt x="431" y="483"/>
                </a:lnTo>
                <a:lnTo>
                  <a:pt x="431" y="480"/>
                </a:lnTo>
                <a:lnTo>
                  <a:pt x="431" y="478"/>
                </a:lnTo>
                <a:lnTo>
                  <a:pt x="428" y="480"/>
                </a:lnTo>
                <a:lnTo>
                  <a:pt x="428" y="480"/>
                </a:lnTo>
                <a:close/>
                <a:moveTo>
                  <a:pt x="117" y="486"/>
                </a:moveTo>
                <a:lnTo>
                  <a:pt x="117" y="486"/>
                </a:lnTo>
                <a:lnTo>
                  <a:pt x="117" y="484"/>
                </a:lnTo>
                <a:lnTo>
                  <a:pt x="119" y="481"/>
                </a:lnTo>
                <a:lnTo>
                  <a:pt x="119" y="481"/>
                </a:lnTo>
                <a:lnTo>
                  <a:pt x="117" y="480"/>
                </a:lnTo>
                <a:lnTo>
                  <a:pt x="116" y="478"/>
                </a:lnTo>
                <a:lnTo>
                  <a:pt x="116" y="478"/>
                </a:lnTo>
                <a:lnTo>
                  <a:pt x="116" y="483"/>
                </a:lnTo>
                <a:lnTo>
                  <a:pt x="116" y="486"/>
                </a:lnTo>
                <a:lnTo>
                  <a:pt x="117" y="486"/>
                </a:lnTo>
                <a:lnTo>
                  <a:pt x="117" y="486"/>
                </a:lnTo>
                <a:close/>
                <a:moveTo>
                  <a:pt x="181" y="486"/>
                </a:moveTo>
                <a:lnTo>
                  <a:pt x="181" y="486"/>
                </a:lnTo>
                <a:lnTo>
                  <a:pt x="184" y="480"/>
                </a:lnTo>
                <a:lnTo>
                  <a:pt x="184" y="480"/>
                </a:lnTo>
                <a:lnTo>
                  <a:pt x="186" y="481"/>
                </a:lnTo>
                <a:lnTo>
                  <a:pt x="187" y="483"/>
                </a:lnTo>
                <a:lnTo>
                  <a:pt x="187" y="483"/>
                </a:lnTo>
                <a:lnTo>
                  <a:pt x="187" y="483"/>
                </a:lnTo>
                <a:lnTo>
                  <a:pt x="183" y="489"/>
                </a:lnTo>
                <a:lnTo>
                  <a:pt x="181" y="492"/>
                </a:lnTo>
                <a:lnTo>
                  <a:pt x="183" y="494"/>
                </a:lnTo>
                <a:lnTo>
                  <a:pt x="184" y="495"/>
                </a:lnTo>
                <a:lnTo>
                  <a:pt x="184" y="495"/>
                </a:lnTo>
                <a:lnTo>
                  <a:pt x="187" y="492"/>
                </a:lnTo>
                <a:lnTo>
                  <a:pt x="191" y="488"/>
                </a:lnTo>
                <a:lnTo>
                  <a:pt x="191" y="488"/>
                </a:lnTo>
                <a:lnTo>
                  <a:pt x="189" y="484"/>
                </a:lnTo>
                <a:lnTo>
                  <a:pt x="187" y="480"/>
                </a:lnTo>
                <a:lnTo>
                  <a:pt x="187" y="480"/>
                </a:lnTo>
                <a:lnTo>
                  <a:pt x="184" y="478"/>
                </a:lnTo>
                <a:lnTo>
                  <a:pt x="180" y="478"/>
                </a:lnTo>
                <a:lnTo>
                  <a:pt x="180" y="478"/>
                </a:lnTo>
                <a:lnTo>
                  <a:pt x="180" y="483"/>
                </a:lnTo>
                <a:lnTo>
                  <a:pt x="181" y="486"/>
                </a:lnTo>
                <a:lnTo>
                  <a:pt x="181" y="486"/>
                </a:lnTo>
                <a:close/>
                <a:moveTo>
                  <a:pt x="218" y="489"/>
                </a:moveTo>
                <a:lnTo>
                  <a:pt x="218" y="489"/>
                </a:lnTo>
                <a:lnTo>
                  <a:pt x="221" y="489"/>
                </a:lnTo>
                <a:lnTo>
                  <a:pt x="224" y="491"/>
                </a:lnTo>
                <a:lnTo>
                  <a:pt x="224" y="491"/>
                </a:lnTo>
                <a:lnTo>
                  <a:pt x="221" y="483"/>
                </a:lnTo>
                <a:lnTo>
                  <a:pt x="219" y="481"/>
                </a:lnTo>
                <a:lnTo>
                  <a:pt x="216" y="480"/>
                </a:lnTo>
                <a:lnTo>
                  <a:pt x="216" y="480"/>
                </a:lnTo>
                <a:lnTo>
                  <a:pt x="218" y="489"/>
                </a:lnTo>
                <a:lnTo>
                  <a:pt x="218" y="489"/>
                </a:lnTo>
                <a:close/>
                <a:moveTo>
                  <a:pt x="502" y="491"/>
                </a:moveTo>
                <a:lnTo>
                  <a:pt x="502" y="491"/>
                </a:lnTo>
                <a:lnTo>
                  <a:pt x="502" y="484"/>
                </a:lnTo>
                <a:lnTo>
                  <a:pt x="500" y="481"/>
                </a:lnTo>
                <a:lnTo>
                  <a:pt x="499" y="480"/>
                </a:lnTo>
                <a:lnTo>
                  <a:pt x="499" y="480"/>
                </a:lnTo>
                <a:lnTo>
                  <a:pt x="499" y="486"/>
                </a:lnTo>
                <a:lnTo>
                  <a:pt x="500" y="489"/>
                </a:lnTo>
                <a:lnTo>
                  <a:pt x="502" y="491"/>
                </a:lnTo>
                <a:lnTo>
                  <a:pt x="502" y="491"/>
                </a:lnTo>
                <a:close/>
                <a:moveTo>
                  <a:pt x="177" y="492"/>
                </a:moveTo>
                <a:lnTo>
                  <a:pt x="177" y="492"/>
                </a:lnTo>
                <a:lnTo>
                  <a:pt x="175" y="484"/>
                </a:lnTo>
                <a:lnTo>
                  <a:pt x="175" y="481"/>
                </a:lnTo>
                <a:lnTo>
                  <a:pt x="174" y="481"/>
                </a:lnTo>
                <a:lnTo>
                  <a:pt x="174" y="481"/>
                </a:lnTo>
                <a:lnTo>
                  <a:pt x="175" y="488"/>
                </a:lnTo>
                <a:lnTo>
                  <a:pt x="175" y="489"/>
                </a:lnTo>
                <a:lnTo>
                  <a:pt x="177" y="492"/>
                </a:lnTo>
                <a:lnTo>
                  <a:pt x="177" y="492"/>
                </a:lnTo>
                <a:close/>
                <a:moveTo>
                  <a:pt x="573" y="484"/>
                </a:moveTo>
                <a:lnTo>
                  <a:pt x="573" y="484"/>
                </a:lnTo>
                <a:lnTo>
                  <a:pt x="575" y="486"/>
                </a:lnTo>
                <a:lnTo>
                  <a:pt x="576" y="486"/>
                </a:lnTo>
                <a:lnTo>
                  <a:pt x="576" y="486"/>
                </a:lnTo>
                <a:lnTo>
                  <a:pt x="576" y="483"/>
                </a:lnTo>
                <a:lnTo>
                  <a:pt x="578" y="481"/>
                </a:lnTo>
                <a:lnTo>
                  <a:pt x="578" y="481"/>
                </a:lnTo>
                <a:lnTo>
                  <a:pt x="575" y="483"/>
                </a:lnTo>
                <a:lnTo>
                  <a:pt x="573" y="484"/>
                </a:lnTo>
                <a:lnTo>
                  <a:pt x="573" y="484"/>
                </a:lnTo>
                <a:close/>
                <a:moveTo>
                  <a:pt x="163" y="483"/>
                </a:moveTo>
                <a:lnTo>
                  <a:pt x="163" y="483"/>
                </a:lnTo>
                <a:lnTo>
                  <a:pt x="163" y="489"/>
                </a:lnTo>
                <a:lnTo>
                  <a:pt x="165" y="495"/>
                </a:lnTo>
                <a:lnTo>
                  <a:pt x="165" y="495"/>
                </a:lnTo>
                <a:lnTo>
                  <a:pt x="168" y="495"/>
                </a:lnTo>
                <a:lnTo>
                  <a:pt x="172" y="495"/>
                </a:lnTo>
                <a:lnTo>
                  <a:pt x="172" y="495"/>
                </a:lnTo>
                <a:lnTo>
                  <a:pt x="171" y="491"/>
                </a:lnTo>
                <a:lnTo>
                  <a:pt x="169" y="486"/>
                </a:lnTo>
                <a:lnTo>
                  <a:pt x="168" y="483"/>
                </a:lnTo>
                <a:lnTo>
                  <a:pt x="166" y="481"/>
                </a:lnTo>
                <a:lnTo>
                  <a:pt x="163" y="483"/>
                </a:lnTo>
                <a:lnTo>
                  <a:pt x="163" y="483"/>
                </a:lnTo>
                <a:close/>
                <a:moveTo>
                  <a:pt x="264" y="489"/>
                </a:moveTo>
                <a:lnTo>
                  <a:pt x="264" y="489"/>
                </a:lnTo>
                <a:lnTo>
                  <a:pt x="267" y="488"/>
                </a:lnTo>
                <a:lnTo>
                  <a:pt x="271" y="489"/>
                </a:lnTo>
                <a:lnTo>
                  <a:pt x="271" y="489"/>
                </a:lnTo>
                <a:lnTo>
                  <a:pt x="267" y="484"/>
                </a:lnTo>
                <a:lnTo>
                  <a:pt x="262" y="481"/>
                </a:lnTo>
                <a:lnTo>
                  <a:pt x="262" y="481"/>
                </a:lnTo>
                <a:lnTo>
                  <a:pt x="262" y="484"/>
                </a:lnTo>
                <a:lnTo>
                  <a:pt x="264" y="489"/>
                </a:lnTo>
                <a:lnTo>
                  <a:pt x="264" y="489"/>
                </a:lnTo>
                <a:close/>
                <a:moveTo>
                  <a:pt x="518" y="484"/>
                </a:moveTo>
                <a:lnTo>
                  <a:pt x="518" y="484"/>
                </a:lnTo>
                <a:lnTo>
                  <a:pt x="518" y="483"/>
                </a:lnTo>
                <a:lnTo>
                  <a:pt x="515" y="481"/>
                </a:lnTo>
                <a:lnTo>
                  <a:pt x="515" y="481"/>
                </a:lnTo>
                <a:lnTo>
                  <a:pt x="515" y="483"/>
                </a:lnTo>
                <a:lnTo>
                  <a:pt x="517" y="483"/>
                </a:lnTo>
                <a:lnTo>
                  <a:pt x="518" y="484"/>
                </a:lnTo>
                <a:lnTo>
                  <a:pt x="518" y="484"/>
                </a:lnTo>
                <a:close/>
                <a:moveTo>
                  <a:pt x="599" y="491"/>
                </a:moveTo>
                <a:lnTo>
                  <a:pt x="599" y="491"/>
                </a:lnTo>
                <a:lnTo>
                  <a:pt x="602" y="488"/>
                </a:lnTo>
                <a:lnTo>
                  <a:pt x="604" y="484"/>
                </a:lnTo>
                <a:lnTo>
                  <a:pt x="604" y="484"/>
                </a:lnTo>
                <a:lnTo>
                  <a:pt x="601" y="483"/>
                </a:lnTo>
                <a:lnTo>
                  <a:pt x="599" y="481"/>
                </a:lnTo>
                <a:lnTo>
                  <a:pt x="599" y="481"/>
                </a:lnTo>
                <a:lnTo>
                  <a:pt x="598" y="483"/>
                </a:lnTo>
                <a:lnTo>
                  <a:pt x="598" y="486"/>
                </a:lnTo>
                <a:lnTo>
                  <a:pt x="599" y="491"/>
                </a:lnTo>
                <a:lnTo>
                  <a:pt x="599" y="491"/>
                </a:lnTo>
                <a:close/>
                <a:moveTo>
                  <a:pt x="680" y="488"/>
                </a:moveTo>
                <a:lnTo>
                  <a:pt x="680" y="488"/>
                </a:lnTo>
                <a:lnTo>
                  <a:pt x="680" y="484"/>
                </a:lnTo>
                <a:lnTo>
                  <a:pt x="678" y="481"/>
                </a:lnTo>
                <a:lnTo>
                  <a:pt x="678" y="481"/>
                </a:lnTo>
                <a:lnTo>
                  <a:pt x="678" y="484"/>
                </a:lnTo>
                <a:lnTo>
                  <a:pt x="680" y="488"/>
                </a:lnTo>
                <a:lnTo>
                  <a:pt x="680" y="488"/>
                </a:lnTo>
                <a:close/>
                <a:moveTo>
                  <a:pt x="409" y="489"/>
                </a:moveTo>
                <a:lnTo>
                  <a:pt x="409" y="489"/>
                </a:lnTo>
                <a:lnTo>
                  <a:pt x="407" y="488"/>
                </a:lnTo>
                <a:lnTo>
                  <a:pt x="406" y="486"/>
                </a:lnTo>
                <a:lnTo>
                  <a:pt x="404" y="484"/>
                </a:lnTo>
                <a:lnTo>
                  <a:pt x="404" y="483"/>
                </a:lnTo>
                <a:lnTo>
                  <a:pt x="404" y="483"/>
                </a:lnTo>
                <a:lnTo>
                  <a:pt x="401" y="484"/>
                </a:lnTo>
                <a:lnTo>
                  <a:pt x="396" y="484"/>
                </a:lnTo>
                <a:lnTo>
                  <a:pt x="390" y="484"/>
                </a:lnTo>
                <a:lnTo>
                  <a:pt x="390" y="484"/>
                </a:lnTo>
                <a:lnTo>
                  <a:pt x="398" y="488"/>
                </a:lnTo>
                <a:lnTo>
                  <a:pt x="409" y="489"/>
                </a:lnTo>
                <a:lnTo>
                  <a:pt x="409" y="489"/>
                </a:lnTo>
                <a:close/>
                <a:moveTo>
                  <a:pt x="99" y="483"/>
                </a:moveTo>
                <a:lnTo>
                  <a:pt x="99" y="483"/>
                </a:lnTo>
                <a:lnTo>
                  <a:pt x="99" y="488"/>
                </a:lnTo>
                <a:lnTo>
                  <a:pt x="98" y="491"/>
                </a:lnTo>
                <a:lnTo>
                  <a:pt x="96" y="492"/>
                </a:lnTo>
                <a:lnTo>
                  <a:pt x="93" y="494"/>
                </a:lnTo>
                <a:lnTo>
                  <a:pt x="93" y="494"/>
                </a:lnTo>
                <a:lnTo>
                  <a:pt x="94" y="495"/>
                </a:lnTo>
                <a:lnTo>
                  <a:pt x="96" y="495"/>
                </a:lnTo>
                <a:lnTo>
                  <a:pt x="96" y="494"/>
                </a:lnTo>
                <a:lnTo>
                  <a:pt x="96" y="494"/>
                </a:lnTo>
                <a:lnTo>
                  <a:pt x="98" y="498"/>
                </a:lnTo>
                <a:lnTo>
                  <a:pt x="99" y="503"/>
                </a:lnTo>
                <a:lnTo>
                  <a:pt x="99" y="503"/>
                </a:lnTo>
                <a:lnTo>
                  <a:pt x="107" y="501"/>
                </a:lnTo>
                <a:lnTo>
                  <a:pt x="110" y="500"/>
                </a:lnTo>
                <a:lnTo>
                  <a:pt x="111" y="497"/>
                </a:lnTo>
                <a:lnTo>
                  <a:pt x="111" y="497"/>
                </a:lnTo>
                <a:lnTo>
                  <a:pt x="110" y="497"/>
                </a:lnTo>
                <a:lnTo>
                  <a:pt x="108" y="497"/>
                </a:lnTo>
                <a:lnTo>
                  <a:pt x="108" y="498"/>
                </a:lnTo>
                <a:lnTo>
                  <a:pt x="107" y="497"/>
                </a:lnTo>
                <a:lnTo>
                  <a:pt x="107" y="497"/>
                </a:lnTo>
                <a:lnTo>
                  <a:pt x="105" y="491"/>
                </a:lnTo>
                <a:lnTo>
                  <a:pt x="105" y="483"/>
                </a:lnTo>
                <a:lnTo>
                  <a:pt x="105" y="483"/>
                </a:lnTo>
                <a:lnTo>
                  <a:pt x="102" y="483"/>
                </a:lnTo>
                <a:lnTo>
                  <a:pt x="99" y="483"/>
                </a:lnTo>
                <a:lnTo>
                  <a:pt x="99" y="483"/>
                </a:lnTo>
                <a:close/>
                <a:moveTo>
                  <a:pt x="529" y="488"/>
                </a:moveTo>
                <a:lnTo>
                  <a:pt x="529" y="488"/>
                </a:lnTo>
                <a:lnTo>
                  <a:pt x="531" y="488"/>
                </a:lnTo>
                <a:lnTo>
                  <a:pt x="532" y="486"/>
                </a:lnTo>
                <a:lnTo>
                  <a:pt x="532" y="484"/>
                </a:lnTo>
                <a:lnTo>
                  <a:pt x="531" y="483"/>
                </a:lnTo>
                <a:lnTo>
                  <a:pt x="531" y="483"/>
                </a:lnTo>
                <a:lnTo>
                  <a:pt x="529" y="488"/>
                </a:lnTo>
                <a:lnTo>
                  <a:pt x="529" y="488"/>
                </a:lnTo>
                <a:close/>
                <a:moveTo>
                  <a:pt x="329" y="484"/>
                </a:moveTo>
                <a:lnTo>
                  <a:pt x="329" y="484"/>
                </a:lnTo>
                <a:lnTo>
                  <a:pt x="328" y="488"/>
                </a:lnTo>
                <a:lnTo>
                  <a:pt x="329" y="489"/>
                </a:lnTo>
                <a:lnTo>
                  <a:pt x="332" y="492"/>
                </a:lnTo>
                <a:lnTo>
                  <a:pt x="332" y="492"/>
                </a:lnTo>
                <a:lnTo>
                  <a:pt x="343" y="489"/>
                </a:lnTo>
                <a:lnTo>
                  <a:pt x="343" y="489"/>
                </a:lnTo>
                <a:lnTo>
                  <a:pt x="341" y="486"/>
                </a:lnTo>
                <a:lnTo>
                  <a:pt x="340" y="483"/>
                </a:lnTo>
                <a:lnTo>
                  <a:pt x="340" y="483"/>
                </a:lnTo>
                <a:lnTo>
                  <a:pt x="334" y="486"/>
                </a:lnTo>
                <a:lnTo>
                  <a:pt x="331" y="486"/>
                </a:lnTo>
                <a:lnTo>
                  <a:pt x="329" y="484"/>
                </a:lnTo>
                <a:lnTo>
                  <a:pt x="329" y="484"/>
                </a:lnTo>
                <a:close/>
                <a:moveTo>
                  <a:pt x="346" y="488"/>
                </a:moveTo>
                <a:lnTo>
                  <a:pt x="346" y="488"/>
                </a:lnTo>
                <a:lnTo>
                  <a:pt x="349" y="488"/>
                </a:lnTo>
                <a:lnTo>
                  <a:pt x="351" y="486"/>
                </a:lnTo>
                <a:lnTo>
                  <a:pt x="351" y="486"/>
                </a:lnTo>
                <a:lnTo>
                  <a:pt x="348" y="484"/>
                </a:lnTo>
                <a:lnTo>
                  <a:pt x="345" y="483"/>
                </a:lnTo>
                <a:lnTo>
                  <a:pt x="345" y="483"/>
                </a:lnTo>
                <a:lnTo>
                  <a:pt x="346" y="486"/>
                </a:lnTo>
                <a:lnTo>
                  <a:pt x="346" y="488"/>
                </a:lnTo>
                <a:lnTo>
                  <a:pt x="346" y="488"/>
                </a:lnTo>
                <a:close/>
                <a:moveTo>
                  <a:pt x="424" y="483"/>
                </a:moveTo>
                <a:lnTo>
                  <a:pt x="424" y="483"/>
                </a:lnTo>
                <a:lnTo>
                  <a:pt x="422" y="484"/>
                </a:lnTo>
                <a:lnTo>
                  <a:pt x="421" y="488"/>
                </a:lnTo>
                <a:lnTo>
                  <a:pt x="421" y="494"/>
                </a:lnTo>
                <a:lnTo>
                  <a:pt x="421" y="494"/>
                </a:lnTo>
                <a:lnTo>
                  <a:pt x="422" y="494"/>
                </a:lnTo>
                <a:lnTo>
                  <a:pt x="424" y="494"/>
                </a:lnTo>
                <a:lnTo>
                  <a:pt x="427" y="491"/>
                </a:lnTo>
                <a:lnTo>
                  <a:pt x="427" y="486"/>
                </a:lnTo>
                <a:lnTo>
                  <a:pt x="425" y="484"/>
                </a:lnTo>
                <a:lnTo>
                  <a:pt x="424" y="483"/>
                </a:lnTo>
                <a:lnTo>
                  <a:pt x="424" y="483"/>
                </a:lnTo>
                <a:close/>
                <a:moveTo>
                  <a:pt x="431" y="489"/>
                </a:moveTo>
                <a:lnTo>
                  <a:pt x="431" y="489"/>
                </a:lnTo>
                <a:lnTo>
                  <a:pt x="433" y="494"/>
                </a:lnTo>
                <a:lnTo>
                  <a:pt x="434" y="497"/>
                </a:lnTo>
                <a:lnTo>
                  <a:pt x="434" y="497"/>
                </a:lnTo>
                <a:lnTo>
                  <a:pt x="438" y="498"/>
                </a:lnTo>
                <a:lnTo>
                  <a:pt x="442" y="500"/>
                </a:lnTo>
                <a:lnTo>
                  <a:pt x="442" y="500"/>
                </a:lnTo>
                <a:lnTo>
                  <a:pt x="439" y="491"/>
                </a:lnTo>
                <a:lnTo>
                  <a:pt x="438" y="486"/>
                </a:lnTo>
                <a:lnTo>
                  <a:pt x="434" y="483"/>
                </a:lnTo>
                <a:lnTo>
                  <a:pt x="434" y="483"/>
                </a:lnTo>
                <a:lnTo>
                  <a:pt x="431" y="489"/>
                </a:lnTo>
                <a:lnTo>
                  <a:pt x="431" y="489"/>
                </a:lnTo>
                <a:close/>
                <a:moveTo>
                  <a:pt x="451" y="492"/>
                </a:moveTo>
                <a:lnTo>
                  <a:pt x="451" y="492"/>
                </a:lnTo>
                <a:lnTo>
                  <a:pt x="451" y="488"/>
                </a:lnTo>
                <a:lnTo>
                  <a:pt x="451" y="484"/>
                </a:lnTo>
                <a:lnTo>
                  <a:pt x="450" y="483"/>
                </a:lnTo>
                <a:lnTo>
                  <a:pt x="450" y="483"/>
                </a:lnTo>
                <a:lnTo>
                  <a:pt x="451" y="492"/>
                </a:lnTo>
                <a:lnTo>
                  <a:pt x="451" y="492"/>
                </a:lnTo>
                <a:close/>
                <a:moveTo>
                  <a:pt x="154" y="486"/>
                </a:moveTo>
                <a:lnTo>
                  <a:pt x="154" y="486"/>
                </a:lnTo>
                <a:lnTo>
                  <a:pt x="154" y="494"/>
                </a:lnTo>
                <a:lnTo>
                  <a:pt x="154" y="494"/>
                </a:lnTo>
                <a:lnTo>
                  <a:pt x="157" y="494"/>
                </a:lnTo>
                <a:lnTo>
                  <a:pt x="160" y="494"/>
                </a:lnTo>
                <a:lnTo>
                  <a:pt x="160" y="494"/>
                </a:lnTo>
                <a:lnTo>
                  <a:pt x="160" y="489"/>
                </a:lnTo>
                <a:lnTo>
                  <a:pt x="160" y="484"/>
                </a:lnTo>
                <a:lnTo>
                  <a:pt x="160" y="484"/>
                </a:lnTo>
                <a:lnTo>
                  <a:pt x="157" y="484"/>
                </a:lnTo>
                <a:lnTo>
                  <a:pt x="154" y="486"/>
                </a:lnTo>
                <a:lnTo>
                  <a:pt x="154" y="486"/>
                </a:lnTo>
                <a:close/>
                <a:moveTo>
                  <a:pt x="555" y="489"/>
                </a:moveTo>
                <a:lnTo>
                  <a:pt x="555" y="489"/>
                </a:lnTo>
                <a:lnTo>
                  <a:pt x="555" y="484"/>
                </a:lnTo>
                <a:lnTo>
                  <a:pt x="555" y="484"/>
                </a:lnTo>
                <a:lnTo>
                  <a:pt x="553" y="484"/>
                </a:lnTo>
                <a:lnTo>
                  <a:pt x="552" y="484"/>
                </a:lnTo>
                <a:lnTo>
                  <a:pt x="552" y="484"/>
                </a:lnTo>
                <a:lnTo>
                  <a:pt x="553" y="488"/>
                </a:lnTo>
                <a:lnTo>
                  <a:pt x="555" y="489"/>
                </a:lnTo>
                <a:lnTo>
                  <a:pt x="555" y="489"/>
                </a:lnTo>
                <a:close/>
                <a:moveTo>
                  <a:pt x="245" y="489"/>
                </a:moveTo>
                <a:lnTo>
                  <a:pt x="245" y="489"/>
                </a:lnTo>
                <a:lnTo>
                  <a:pt x="244" y="488"/>
                </a:lnTo>
                <a:lnTo>
                  <a:pt x="242" y="486"/>
                </a:lnTo>
                <a:lnTo>
                  <a:pt x="241" y="486"/>
                </a:lnTo>
                <a:lnTo>
                  <a:pt x="238" y="484"/>
                </a:lnTo>
                <a:lnTo>
                  <a:pt x="238" y="484"/>
                </a:lnTo>
                <a:lnTo>
                  <a:pt x="239" y="488"/>
                </a:lnTo>
                <a:lnTo>
                  <a:pt x="241" y="488"/>
                </a:lnTo>
                <a:lnTo>
                  <a:pt x="245" y="489"/>
                </a:lnTo>
                <a:lnTo>
                  <a:pt x="245" y="489"/>
                </a:lnTo>
                <a:close/>
                <a:moveTo>
                  <a:pt x="300" y="491"/>
                </a:moveTo>
                <a:lnTo>
                  <a:pt x="300" y="491"/>
                </a:lnTo>
                <a:lnTo>
                  <a:pt x="305" y="491"/>
                </a:lnTo>
                <a:lnTo>
                  <a:pt x="308" y="491"/>
                </a:lnTo>
                <a:lnTo>
                  <a:pt x="314" y="484"/>
                </a:lnTo>
                <a:lnTo>
                  <a:pt x="314" y="484"/>
                </a:lnTo>
                <a:lnTo>
                  <a:pt x="312" y="486"/>
                </a:lnTo>
                <a:lnTo>
                  <a:pt x="312" y="486"/>
                </a:lnTo>
                <a:lnTo>
                  <a:pt x="306" y="488"/>
                </a:lnTo>
                <a:lnTo>
                  <a:pt x="303" y="489"/>
                </a:lnTo>
                <a:lnTo>
                  <a:pt x="300" y="491"/>
                </a:lnTo>
                <a:lnTo>
                  <a:pt x="300" y="491"/>
                </a:lnTo>
                <a:close/>
                <a:moveTo>
                  <a:pt x="491" y="486"/>
                </a:moveTo>
                <a:lnTo>
                  <a:pt x="491" y="486"/>
                </a:lnTo>
                <a:lnTo>
                  <a:pt x="492" y="488"/>
                </a:lnTo>
                <a:lnTo>
                  <a:pt x="492" y="488"/>
                </a:lnTo>
                <a:lnTo>
                  <a:pt x="492" y="489"/>
                </a:lnTo>
                <a:lnTo>
                  <a:pt x="494" y="489"/>
                </a:lnTo>
                <a:lnTo>
                  <a:pt x="494" y="489"/>
                </a:lnTo>
                <a:lnTo>
                  <a:pt x="494" y="488"/>
                </a:lnTo>
                <a:lnTo>
                  <a:pt x="494" y="484"/>
                </a:lnTo>
                <a:lnTo>
                  <a:pt x="494" y="484"/>
                </a:lnTo>
                <a:lnTo>
                  <a:pt x="492" y="486"/>
                </a:lnTo>
                <a:lnTo>
                  <a:pt x="491" y="486"/>
                </a:lnTo>
                <a:lnTo>
                  <a:pt x="491" y="486"/>
                </a:lnTo>
                <a:close/>
                <a:moveTo>
                  <a:pt x="704" y="492"/>
                </a:moveTo>
                <a:lnTo>
                  <a:pt x="704" y="492"/>
                </a:lnTo>
                <a:lnTo>
                  <a:pt x="704" y="489"/>
                </a:lnTo>
                <a:lnTo>
                  <a:pt x="704" y="488"/>
                </a:lnTo>
                <a:lnTo>
                  <a:pt x="703" y="486"/>
                </a:lnTo>
                <a:lnTo>
                  <a:pt x="701" y="486"/>
                </a:lnTo>
                <a:lnTo>
                  <a:pt x="698" y="491"/>
                </a:lnTo>
                <a:lnTo>
                  <a:pt x="697" y="494"/>
                </a:lnTo>
                <a:lnTo>
                  <a:pt x="698" y="497"/>
                </a:lnTo>
                <a:lnTo>
                  <a:pt x="698" y="497"/>
                </a:lnTo>
                <a:lnTo>
                  <a:pt x="703" y="495"/>
                </a:lnTo>
                <a:lnTo>
                  <a:pt x="704" y="494"/>
                </a:lnTo>
                <a:lnTo>
                  <a:pt x="704" y="492"/>
                </a:lnTo>
                <a:lnTo>
                  <a:pt x="704" y="492"/>
                </a:lnTo>
                <a:close/>
                <a:moveTo>
                  <a:pt x="730" y="494"/>
                </a:moveTo>
                <a:lnTo>
                  <a:pt x="730" y="494"/>
                </a:lnTo>
                <a:lnTo>
                  <a:pt x="732" y="489"/>
                </a:lnTo>
                <a:lnTo>
                  <a:pt x="732" y="486"/>
                </a:lnTo>
                <a:lnTo>
                  <a:pt x="730" y="484"/>
                </a:lnTo>
                <a:lnTo>
                  <a:pt x="730" y="484"/>
                </a:lnTo>
                <a:lnTo>
                  <a:pt x="730" y="489"/>
                </a:lnTo>
                <a:lnTo>
                  <a:pt x="730" y="492"/>
                </a:lnTo>
                <a:lnTo>
                  <a:pt x="730" y="494"/>
                </a:lnTo>
                <a:lnTo>
                  <a:pt x="730" y="494"/>
                </a:lnTo>
                <a:close/>
                <a:moveTo>
                  <a:pt x="195" y="494"/>
                </a:moveTo>
                <a:lnTo>
                  <a:pt x="195" y="494"/>
                </a:lnTo>
                <a:lnTo>
                  <a:pt x="198" y="494"/>
                </a:lnTo>
                <a:lnTo>
                  <a:pt x="201" y="494"/>
                </a:lnTo>
                <a:lnTo>
                  <a:pt x="203" y="492"/>
                </a:lnTo>
                <a:lnTo>
                  <a:pt x="203" y="492"/>
                </a:lnTo>
                <a:lnTo>
                  <a:pt x="201" y="492"/>
                </a:lnTo>
                <a:lnTo>
                  <a:pt x="201" y="491"/>
                </a:lnTo>
                <a:lnTo>
                  <a:pt x="201" y="488"/>
                </a:lnTo>
                <a:lnTo>
                  <a:pt x="201" y="488"/>
                </a:lnTo>
                <a:lnTo>
                  <a:pt x="197" y="489"/>
                </a:lnTo>
                <a:lnTo>
                  <a:pt x="197" y="491"/>
                </a:lnTo>
                <a:lnTo>
                  <a:pt x="195" y="494"/>
                </a:lnTo>
                <a:lnTo>
                  <a:pt x="195" y="494"/>
                </a:lnTo>
                <a:close/>
                <a:moveTo>
                  <a:pt x="474" y="492"/>
                </a:moveTo>
                <a:lnTo>
                  <a:pt x="474" y="492"/>
                </a:lnTo>
                <a:lnTo>
                  <a:pt x="479" y="491"/>
                </a:lnTo>
                <a:lnTo>
                  <a:pt x="482" y="488"/>
                </a:lnTo>
                <a:lnTo>
                  <a:pt x="482" y="488"/>
                </a:lnTo>
                <a:lnTo>
                  <a:pt x="477" y="489"/>
                </a:lnTo>
                <a:lnTo>
                  <a:pt x="474" y="492"/>
                </a:lnTo>
                <a:lnTo>
                  <a:pt x="474" y="492"/>
                </a:lnTo>
                <a:close/>
                <a:moveTo>
                  <a:pt x="506" y="498"/>
                </a:moveTo>
                <a:lnTo>
                  <a:pt x="506" y="498"/>
                </a:lnTo>
                <a:lnTo>
                  <a:pt x="509" y="497"/>
                </a:lnTo>
                <a:lnTo>
                  <a:pt x="509" y="494"/>
                </a:lnTo>
                <a:lnTo>
                  <a:pt x="509" y="491"/>
                </a:lnTo>
                <a:lnTo>
                  <a:pt x="508" y="488"/>
                </a:lnTo>
                <a:lnTo>
                  <a:pt x="508" y="488"/>
                </a:lnTo>
                <a:lnTo>
                  <a:pt x="506" y="489"/>
                </a:lnTo>
                <a:lnTo>
                  <a:pt x="506" y="492"/>
                </a:lnTo>
                <a:lnTo>
                  <a:pt x="506" y="498"/>
                </a:lnTo>
                <a:lnTo>
                  <a:pt x="506" y="498"/>
                </a:lnTo>
                <a:close/>
                <a:moveTo>
                  <a:pt x="44" y="504"/>
                </a:moveTo>
                <a:lnTo>
                  <a:pt x="44" y="504"/>
                </a:lnTo>
                <a:lnTo>
                  <a:pt x="49" y="503"/>
                </a:lnTo>
                <a:lnTo>
                  <a:pt x="49" y="503"/>
                </a:lnTo>
                <a:lnTo>
                  <a:pt x="49" y="500"/>
                </a:lnTo>
                <a:lnTo>
                  <a:pt x="47" y="495"/>
                </a:lnTo>
                <a:lnTo>
                  <a:pt x="47" y="495"/>
                </a:lnTo>
                <a:lnTo>
                  <a:pt x="46" y="495"/>
                </a:lnTo>
                <a:lnTo>
                  <a:pt x="43" y="495"/>
                </a:lnTo>
                <a:lnTo>
                  <a:pt x="43" y="495"/>
                </a:lnTo>
                <a:lnTo>
                  <a:pt x="41" y="492"/>
                </a:lnTo>
                <a:lnTo>
                  <a:pt x="38" y="489"/>
                </a:lnTo>
                <a:lnTo>
                  <a:pt x="38" y="489"/>
                </a:lnTo>
                <a:lnTo>
                  <a:pt x="38" y="494"/>
                </a:lnTo>
                <a:lnTo>
                  <a:pt x="40" y="497"/>
                </a:lnTo>
                <a:lnTo>
                  <a:pt x="44" y="504"/>
                </a:lnTo>
                <a:lnTo>
                  <a:pt x="44" y="504"/>
                </a:lnTo>
                <a:close/>
                <a:moveTo>
                  <a:pt x="659" y="501"/>
                </a:moveTo>
                <a:lnTo>
                  <a:pt x="659" y="501"/>
                </a:lnTo>
                <a:lnTo>
                  <a:pt x="660" y="504"/>
                </a:lnTo>
                <a:lnTo>
                  <a:pt x="660" y="509"/>
                </a:lnTo>
                <a:lnTo>
                  <a:pt x="662" y="513"/>
                </a:lnTo>
                <a:lnTo>
                  <a:pt x="663" y="517"/>
                </a:lnTo>
                <a:lnTo>
                  <a:pt x="663" y="517"/>
                </a:lnTo>
                <a:lnTo>
                  <a:pt x="668" y="510"/>
                </a:lnTo>
                <a:lnTo>
                  <a:pt x="671" y="503"/>
                </a:lnTo>
                <a:lnTo>
                  <a:pt x="671" y="495"/>
                </a:lnTo>
                <a:lnTo>
                  <a:pt x="671" y="492"/>
                </a:lnTo>
                <a:lnTo>
                  <a:pt x="668" y="489"/>
                </a:lnTo>
                <a:lnTo>
                  <a:pt x="668" y="489"/>
                </a:lnTo>
                <a:lnTo>
                  <a:pt x="659" y="501"/>
                </a:lnTo>
                <a:lnTo>
                  <a:pt x="659" y="501"/>
                </a:lnTo>
                <a:close/>
                <a:moveTo>
                  <a:pt x="399" y="498"/>
                </a:moveTo>
                <a:lnTo>
                  <a:pt x="399" y="498"/>
                </a:lnTo>
                <a:lnTo>
                  <a:pt x="402" y="495"/>
                </a:lnTo>
                <a:lnTo>
                  <a:pt x="404" y="494"/>
                </a:lnTo>
                <a:lnTo>
                  <a:pt x="404" y="494"/>
                </a:lnTo>
                <a:lnTo>
                  <a:pt x="399" y="491"/>
                </a:lnTo>
                <a:lnTo>
                  <a:pt x="393" y="489"/>
                </a:lnTo>
                <a:lnTo>
                  <a:pt x="393" y="489"/>
                </a:lnTo>
                <a:lnTo>
                  <a:pt x="393" y="492"/>
                </a:lnTo>
                <a:lnTo>
                  <a:pt x="395" y="494"/>
                </a:lnTo>
                <a:lnTo>
                  <a:pt x="398" y="495"/>
                </a:lnTo>
                <a:lnTo>
                  <a:pt x="399" y="498"/>
                </a:lnTo>
                <a:lnTo>
                  <a:pt x="399" y="498"/>
                </a:lnTo>
                <a:close/>
                <a:moveTo>
                  <a:pt x="518" y="492"/>
                </a:moveTo>
                <a:lnTo>
                  <a:pt x="518" y="492"/>
                </a:lnTo>
                <a:lnTo>
                  <a:pt x="520" y="492"/>
                </a:lnTo>
                <a:lnTo>
                  <a:pt x="521" y="494"/>
                </a:lnTo>
                <a:lnTo>
                  <a:pt x="521" y="494"/>
                </a:lnTo>
                <a:lnTo>
                  <a:pt x="521" y="491"/>
                </a:lnTo>
                <a:lnTo>
                  <a:pt x="520" y="489"/>
                </a:lnTo>
                <a:lnTo>
                  <a:pt x="520" y="489"/>
                </a:lnTo>
                <a:lnTo>
                  <a:pt x="518" y="492"/>
                </a:lnTo>
                <a:lnTo>
                  <a:pt x="518" y="492"/>
                </a:lnTo>
                <a:close/>
                <a:moveTo>
                  <a:pt x="570" y="500"/>
                </a:moveTo>
                <a:lnTo>
                  <a:pt x="570" y="500"/>
                </a:lnTo>
                <a:lnTo>
                  <a:pt x="573" y="500"/>
                </a:lnTo>
                <a:lnTo>
                  <a:pt x="576" y="500"/>
                </a:lnTo>
                <a:lnTo>
                  <a:pt x="576" y="500"/>
                </a:lnTo>
                <a:lnTo>
                  <a:pt x="576" y="495"/>
                </a:lnTo>
                <a:lnTo>
                  <a:pt x="576" y="491"/>
                </a:lnTo>
                <a:lnTo>
                  <a:pt x="576" y="491"/>
                </a:lnTo>
                <a:lnTo>
                  <a:pt x="570" y="489"/>
                </a:lnTo>
                <a:lnTo>
                  <a:pt x="570" y="489"/>
                </a:lnTo>
                <a:lnTo>
                  <a:pt x="570" y="495"/>
                </a:lnTo>
                <a:lnTo>
                  <a:pt x="570" y="500"/>
                </a:lnTo>
                <a:lnTo>
                  <a:pt x="570" y="500"/>
                </a:lnTo>
                <a:close/>
                <a:moveTo>
                  <a:pt x="349" y="494"/>
                </a:moveTo>
                <a:lnTo>
                  <a:pt x="349" y="494"/>
                </a:lnTo>
                <a:lnTo>
                  <a:pt x="351" y="498"/>
                </a:lnTo>
                <a:lnTo>
                  <a:pt x="354" y="503"/>
                </a:lnTo>
                <a:lnTo>
                  <a:pt x="357" y="506"/>
                </a:lnTo>
                <a:lnTo>
                  <a:pt x="363" y="506"/>
                </a:lnTo>
                <a:lnTo>
                  <a:pt x="363" y="506"/>
                </a:lnTo>
                <a:lnTo>
                  <a:pt x="361" y="500"/>
                </a:lnTo>
                <a:lnTo>
                  <a:pt x="360" y="494"/>
                </a:lnTo>
                <a:lnTo>
                  <a:pt x="357" y="492"/>
                </a:lnTo>
                <a:lnTo>
                  <a:pt x="355" y="491"/>
                </a:lnTo>
                <a:lnTo>
                  <a:pt x="352" y="491"/>
                </a:lnTo>
                <a:lnTo>
                  <a:pt x="349" y="494"/>
                </a:lnTo>
                <a:lnTo>
                  <a:pt x="349" y="494"/>
                </a:lnTo>
                <a:close/>
                <a:moveTo>
                  <a:pt x="116" y="498"/>
                </a:moveTo>
                <a:lnTo>
                  <a:pt x="116" y="498"/>
                </a:lnTo>
                <a:lnTo>
                  <a:pt x="119" y="498"/>
                </a:lnTo>
                <a:lnTo>
                  <a:pt x="123" y="498"/>
                </a:lnTo>
                <a:lnTo>
                  <a:pt x="123" y="498"/>
                </a:lnTo>
                <a:lnTo>
                  <a:pt x="123" y="494"/>
                </a:lnTo>
                <a:lnTo>
                  <a:pt x="122" y="492"/>
                </a:lnTo>
                <a:lnTo>
                  <a:pt x="120" y="491"/>
                </a:lnTo>
                <a:lnTo>
                  <a:pt x="120" y="491"/>
                </a:lnTo>
                <a:lnTo>
                  <a:pt x="117" y="494"/>
                </a:lnTo>
                <a:lnTo>
                  <a:pt x="116" y="495"/>
                </a:lnTo>
                <a:lnTo>
                  <a:pt x="116" y="498"/>
                </a:lnTo>
                <a:lnTo>
                  <a:pt x="116" y="498"/>
                </a:lnTo>
                <a:close/>
                <a:moveTo>
                  <a:pt x="477" y="498"/>
                </a:moveTo>
                <a:lnTo>
                  <a:pt x="477" y="498"/>
                </a:lnTo>
                <a:lnTo>
                  <a:pt x="479" y="506"/>
                </a:lnTo>
                <a:lnTo>
                  <a:pt x="482" y="513"/>
                </a:lnTo>
                <a:lnTo>
                  <a:pt x="482" y="513"/>
                </a:lnTo>
                <a:lnTo>
                  <a:pt x="485" y="512"/>
                </a:lnTo>
                <a:lnTo>
                  <a:pt x="486" y="510"/>
                </a:lnTo>
                <a:lnTo>
                  <a:pt x="488" y="504"/>
                </a:lnTo>
                <a:lnTo>
                  <a:pt x="488" y="497"/>
                </a:lnTo>
                <a:lnTo>
                  <a:pt x="485" y="492"/>
                </a:lnTo>
                <a:lnTo>
                  <a:pt x="485" y="492"/>
                </a:lnTo>
                <a:lnTo>
                  <a:pt x="483" y="494"/>
                </a:lnTo>
                <a:lnTo>
                  <a:pt x="482" y="495"/>
                </a:lnTo>
                <a:lnTo>
                  <a:pt x="477" y="498"/>
                </a:lnTo>
                <a:lnTo>
                  <a:pt x="477" y="498"/>
                </a:lnTo>
                <a:close/>
                <a:moveTo>
                  <a:pt x="448" y="500"/>
                </a:moveTo>
                <a:lnTo>
                  <a:pt x="448" y="500"/>
                </a:lnTo>
                <a:lnTo>
                  <a:pt x="447" y="495"/>
                </a:lnTo>
                <a:lnTo>
                  <a:pt x="445" y="494"/>
                </a:lnTo>
                <a:lnTo>
                  <a:pt x="444" y="492"/>
                </a:lnTo>
                <a:lnTo>
                  <a:pt x="444" y="492"/>
                </a:lnTo>
                <a:lnTo>
                  <a:pt x="445" y="497"/>
                </a:lnTo>
                <a:lnTo>
                  <a:pt x="448" y="500"/>
                </a:lnTo>
                <a:lnTo>
                  <a:pt x="448" y="500"/>
                </a:lnTo>
                <a:close/>
                <a:moveTo>
                  <a:pt x="547" y="503"/>
                </a:moveTo>
                <a:lnTo>
                  <a:pt x="547" y="503"/>
                </a:lnTo>
                <a:lnTo>
                  <a:pt x="547" y="497"/>
                </a:lnTo>
                <a:lnTo>
                  <a:pt x="547" y="495"/>
                </a:lnTo>
                <a:lnTo>
                  <a:pt x="546" y="492"/>
                </a:lnTo>
                <a:lnTo>
                  <a:pt x="546" y="492"/>
                </a:lnTo>
                <a:lnTo>
                  <a:pt x="544" y="498"/>
                </a:lnTo>
                <a:lnTo>
                  <a:pt x="546" y="501"/>
                </a:lnTo>
                <a:lnTo>
                  <a:pt x="547" y="503"/>
                </a:lnTo>
                <a:lnTo>
                  <a:pt x="547" y="503"/>
                </a:lnTo>
                <a:close/>
                <a:moveTo>
                  <a:pt x="631" y="510"/>
                </a:moveTo>
                <a:lnTo>
                  <a:pt x="631" y="510"/>
                </a:lnTo>
                <a:lnTo>
                  <a:pt x="640" y="503"/>
                </a:lnTo>
                <a:lnTo>
                  <a:pt x="648" y="494"/>
                </a:lnTo>
                <a:lnTo>
                  <a:pt x="648" y="494"/>
                </a:lnTo>
                <a:lnTo>
                  <a:pt x="645" y="494"/>
                </a:lnTo>
                <a:lnTo>
                  <a:pt x="642" y="494"/>
                </a:lnTo>
                <a:lnTo>
                  <a:pt x="640" y="495"/>
                </a:lnTo>
                <a:lnTo>
                  <a:pt x="637" y="498"/>
                </a:lnTo>
                <a:lnTo>
                  <a:pt x="631" y="510"/>
                </a:lnTo>
                <a:lnTo>
                  <a:pt x="631" y="510"/>
                </a:lnTo>
                <a:close/>
                <a:moveTo>
                  <a:pt x="686" y="506"/>
                </a:moveTo>
                <a:lnTo>
                  <a:pt x="686" y="506"/>
                </a:lnTo>
                <a:lnTo>
                  <a:pt x="689" y="504"/>
                </a:lnTo>
                <a:lnTo>
                  <a:pt x="691" y="500"/>
                </a:lnTo>
                <a:lnTo>
                  <a:pt x="692" y="492"/>
                </a:lnTo>
                <a:lnTo>
                  <a:pt x="692" y="492"/>
                </a:lnTo>
                <a:lnTo>
                  <a:pt x="688" y="498"/>
                </a:lnTo>
                <a:lnTo>
                  <a:pt x="688" y="503"/>
                </a:lnTo>
                <a:lnTo>
                  <a:pt x="686" y="506"/>
                </a:lnTo>
                <a:lnTo>
                  <a:pt x="686" y="506"/>
                </a:lnTo>
                <a:close/>
                <a:moveTo>
                  <a:pt x="713" y="498"/>
                </a:moveTo>
                <a:lnTo>
                  <a:pt x="713" y="498"/>
                </a:lnTo>
                <a:lnTo>
                  <a:pt x="715" y="495"/>
                </a:lnTo>
                <a:lnTo>
                  <a:pt x="715" y="494"/>
                </a:lnTo>
                <a:lnTo>
                  <a:pt x="713" y="492"/>
                </a:lnTo>
                <a:lnTo>
                  <a:pt x="713" y="492"/>
                </a:lnTo>
                <a:lnTo>
                  <a:pt x="712" y="495"/>
                </a:lnTo>
                <a:lnTo>
                  <a:pt x="713" y="497"/>
                </a:lnTo>
                <a:lnTo>
                  <a:pt x="713" y="498"/>
                </a:lnTo>
                <a:lnTo>
                  <a:pt x="713" y="498"/>
                </a:lnTo>
                <a:close/>
                <a:moveTo>
                  <a:pt x="332" y="497"/>
                </a:moveTo>
                <a:lnTo>
                  <a:pt x="332" y="497"/>
                </a:lnTo>
                <a:lnTo>
                  <a:pt x="340" y="500"/>
                </a:lnTo>
                <a:lnTo>
                  <a:pt x="348" y="501"/>
                </a:lnTo>
                <a:lnTo>
                  <a:pt x="348" y="501"/>
                </a:lnTo>
                <a:lnTo>
                  <a:pt x="346" y="497"/>
                </a:lnTo>
                <a:lnTo>
                  <a:pt x="345" y="494"/>
                </a:lnTo>
                <a:lnTo>
                  <a:pt x="345" y="494"/>
                </a:lnTo>
                <a:lnTo>
                  <a:pt x="338" y="494"/>
                </a:lnTo>
                <a:lnTo>
                  <a:pt x="332" y="497"/>
                </a:lnTo>
                <a:lnTo>
                  <a:pt x="332" y="497"/>
                </a:lnTo>
                <a:close/>
                <a:moveTo>
                  <a:pt x="288" y="498"/>
                </a:moveTo>
                <a:lnTo>
                  <a:pt x="288" y="498"/>
                </a:lnTo>
                <a:lnTo>
                  <a:pt x="287" y="495"/>
                </a:lnTo>
                <a:lnTo>
                  <a:pt x="287" y="494"/>
                </a:lnTo>
                <a:lnTo>
                  <a:pt x="285" y="495"/>
                </a:lnTo>
                <a:lnTo>
                  <a:pt x="285" y="495"/>
                </a:lnTo>
                <a:lnTo>
                  <a:pt x="287" y="495"/>
                </a:lnTo>
                <a:lnTo>
                  <a:pt x="287" y="497"/>
                </a:lnTo>
                <a:lnTo>
                  <a:pt x="287" y="498"/>
                </a:lnTo>
                <a:lnTo>
                  <a:pt x="288" y="498"/>
                </a:lnTo>
                <a:lnTo>
                  <a:pt x="288" y="498"/>
                </a:lnTo>
                <a:close/>
                <a:moveTo>
                  <a:pt x="404" y="501"/>
                </a:moveTo>
                <a:lnTo>
                  <a:pt x="404" y="501"/>
                </a:lnTo>
                <a:lnTo>
                  <a:pt x="404" y="503"/>
                </a:lnTo>
                <a:lnTo>
                  <a:pt x="404" y="503"/>
                </a:lnTo>
                <a:lnTo>
                  <a:pt x="407" y="503"/>
                </a:lnTo>
                <a:lnTo>
                  <a:pt x="410" y="501"/>
                </a:lnTo>
                <a:lnTo>
                  <a:pt x="413" y="498"/>
                </a:lnTo>
                <a:lnTo>
                  <a:pt x="413" y="494"/>
                </a:lnTo>
                <a:lnTo>
                  <a:pt x="413" y="494"/>
                </a:lnTo>
                <a:lnTo>
                  <a:pt x="407" y="497"/>
                </a:lnTo>
                <a:lnTo>
                  <a:pt x="404" y="501"/>
                </a:lnTo>
                <a:lnTo>
                  <a:pt x="404" y="501"/>
                </a:lnTo>
                <a:close/>
                <a:moveTo>
                  <a:pt x="515" y="500"/>
                </a:moveTo>
                <a:lnTo>
                  <a:pt x="515" y="500"/>
                </a:lnTo>
                <a:lnTo>
                  <a:pt x="517" y="498"/>
                </a:lnTo>
                <a:lnTo>
                  <a:pt x="518" y="498"/>
                </a:lnTo>
                <a:lnTo>
                  <a:pt x="518" y="497"/>
                </a:lnTo>
                <a:lnTo>
                  <a:pt x="518" y="497"/>
                </a:lnTo>
                <a:lnTo>
                  <a:pt x="515" y="494"/>
                </a:lnTo>
                <a:lnTo>
                  <a:pt x="515" y="494"/>
                </a:lnTo>
                <a:lnTo>
                  <a:pt x="514" y="497"/>
                </a:lnTo>
                <a:lnTo>
                  <a:pt x="514" y="498"/>
                </a:lnTo>
                <a:lnTo>
                  <a:pt x="515" y="500"/>
                </a:lnTo>
                <a:lnTo>
                  <a:pt x="515" y="500"/>
                </a:lnTo>
                <a:close/>
                <a:moveTo>
                  <a:pt x="27" y="495"/>
                </a:moveTo>
                <a:lnTo>
                  <a:pt x="27" y="495"/>
                </a:lnTo>
                <a:lnTo>
                  <a:pt x="29" y="501"/>
                </a:lnTo>
                <a:lnTo>
                  <a:pt x="29" y="503"/>
                </a:lnTo>
                <a:lnTo>
                  <a:pt x="32" y="503"/>
                </a:lnTo>
                <a:lnTo>
                  <a:pt x="32" y="503"/>
                </a:lnTo>
                <a:lnTo>
                  <a:pt x="32" y="500"/>
                </a:lnTo>
                <a:lnTo>
                  <a:pt x="32" y="495"/>
                </a:lnTo>
                <a:lnTo>
                  <a:pt x="32" y="495"/>
                </a:lnTo>
                <a:lnTo>
                  <a:pt x="30" y="495"/>
                </a:lnTo>
                <a:lnTo>
                  <a:pt x="27" y="495"/>
                </a:lnTo>
                <a:lnTo>
                  <a:pt x="27" y="495"/>
                </a:lnTo>
                <a:close/>
                <a:moveTo>
                  <a:pt x="584" y="509"/>
                </a:moveTo>
                <a:lnTo>
                  <a:pt x="584" y="509"/>
                </a:lnTo>
                <a:lnTo>
                  <a:pt x="592" y="503"/>
                </a:lnTo>
                <a:lnTo>
                  <a:pt x="593" y="500"/>
                </a:lnTo>
                <a:lnTo>
                  <a:pt x="593" y="495"/>
                </a:lnTo>
                <a:lnTo>
                  <a:pt x="593" y="495"/>
                </a:lnTo>
                <a:lnTo>
                  <a:pt x="590" y="497"/>
                </a:lnTo>
                <a:lnTo>
                  <a:pt x="587" y="500"/>
                </a:lnTo>
                <a:lnTo>
                  <a:pt x="584" y="509"/>
                </a:lnTo>
                <a:lnTo>
                  <a:pt x="584" y="509"/>
                </a:lnTo>
                <a:close/>
                <a:moveTo>
                  <a:pt x="212" y="498"/>
                </a:moveTo>
                <a:lnTo>
                  <a:pt x="212" y="498"/>
                </a:lnTo>
                <a:lnTo>
                  <a:pt x="215" y="498"/>
                </a:lnTo>
                <a:lnTo>
                  <a:pt x="215" y="497"/>
                </a:lnTo>
                <a:lnTo>
                  <a:pt x="215" y="497"/>
                </a:lnTo>
                <a:lnTo>
                  <a:pt x="213" y="495"/>
                </a:lnTo>
                <a:lnTo>
                  <a:pt x="212" y="497"/>
                </a:lnTo>
                <a:lnTo>
                  <a:pt x="212" y="498"/>
                </a:lnTo>
                <a:lnTo>
                  <a:pt x="212" y="498"/>
                </a:lnTo>
                <a:close/>
                <a:moveTo>
                  <a:pt x="303" y="498"/>
                </a:moveTo>
                <a:lnTo>
                  <a:pt x="303" y="498"/>
                </a:lnTo>
                <a:lnTo>
                  <a:pt x="305" y="498"/>
                </a:lnTo>
                <a:lnTo>
                  <a:pt x="306" y="498"/>
                </a:lnTo>
                <a:lnTo>
                  <a:pt x="306" y="497"/>
                </a:lnTo>
                <a:lnTo>
                  <a:pt x="306" y="497"/>
                </a:lnTo>
                <a:lnTo>
                  <a:pt x="305" y="497"/>
                </a:lnTo>
                <a:lnTo>
                  <a:pt x="303" y="498"/>
                </a:lnTo>
                <a:lnTo>
                  <a:pt x="303" y="498"/>
                </a:lnTo>
                <a:close/>
                <a:moveTo>
                  <a:pt x="459" y="503"/>
                </a:moveTo>
                <a:lnTo>
                  <a:pt x="459" y="503"/>
                </a:lnTo>
                <a:lnTo>
                  <a:pt x="459" y="500"/>
                </a:lnTo>
                <a:lnTo>
                  <a:pt x="459" y="497"/>
                </a:lnTo>
                <a:lnTo>
                  <a:pt x="457" y="497"/>
                </a:lnTo>
                <a:lnTo>
                  <a:pt x="457" y="497"/>
                </a:lnTo>
                <a:lnTo>
                  <a:pt x="457" y="500"/>
                </a:lnTo>
                <a:lnTo>
                  <a:pt x="457" y="501"/>
                </a:lnTo>
                <a:lnTo>
                  <a:pt x="459" y="503"/>
                </a:lnTo>
                <a:lnTo>
                  <a:pt x="459" y="503"/>
                </a:lnTo>
                <a:close/>
                <a:moveTo>
                  <a:pt x="366" y="501"/>
                </a:moveTo>
                <a:lnTo>
                  <a:pt x="366" y="501"/>
                </a:lnTo>
                <a:lnTo>
                  <a:pt x="367" y="500"/>
                </a:lnTo>
                <a:lnTo>
                  <a:pt x="369" y="498"/>
                </a:lnTo>
                <a:lnTo>
                  <a:pt x="369" y="498"/>
                </a:lnTo>
                <a:lnTo>
                  <a:pt x="366" y="497"/>
                </a:lnTo>
                <a:lnTo>
                  <a:pt x="366" y="497"/>
                </a:lnTo>
                <a:lnTo>
                  <a:pt x="366" y="501"/>
                </a:lnTo>
                <a:lnTo>
                  <a:pt x="366" y="501"/>
                </a:lnTo>
                <a:close/>
                <a:moveTo>
                  <a:pt x="383" y="503"/>
                </a:moveTo>
                <a:lnTo>
                  <a:pt x="383" y="503"/>
                </a:lnTo>
                <a:lnTo>
                  <a:pt x="386" y="504"/>
                </a:lnTo>
                <a:lnTo>
                  <a:pt x="387" y="506"/>
                </a:lnTo>
                <a:lnTo>
                  <a:pt x="389" y="506"/>
                </a:lnTo>
                <a:lnTo>
                  <a:pt x="389" y="506"/>
                </a:lnTo>
                <a:lnTo>
                  <a:pt x="387" y="500"/>
                </a:lnTo>
                <a:lnTo>
                  <a:pt x="386" y="498"/>
                </a:lnTo>
                <a:lnTo>
                  <a:pt x="384" y="497"/>
                </a:lnTo>
                <a:lnTo>
                  <a:pt x="384" y="497"/>
                </a:lnTo>
                <a:lnTo>
                  <a:pt x="383" y="503"/>
                </a:lnTo>
                <a:lnTo>
                  <a:pt x="383" y="503"/>
                </a:lnTo>
                <a:close/>
                <a:moveTo>
                  <a:pt x="297" y="500"/>
                </a:moveTo>
                <a:lnTo>
                  <a:pt x="297" y="500"/>
                </a:lnTo>
                <a:lnTo>
                  <a:pt x="296" y="498"/>
                </a:lnTo>
                <a:lnTo>
                  <a:pt x="294" y="498"/>
                </a:lnTo>
                <a:lnTo>
                  <a:pt x="294" y="500"/>
                </a:lnTo>
                <a:lnTo>
                  <a:pt x="294" y="500"/>
                </a:lnTo>
                <a:lnTo>
                  <a:pt x="296" y="500"/>
                </a:lnTo>
                <a:lnTo>
                  <a:pt x="297" y="500"/>
                </a:lnTo>
                <a:lnTo>
                  <a:pt x="297" y="500"/>
                </a:lnTo>
                <a:lnTo>
                  <a:pt x="297" y="500"/>
                </a:lnTo>
                <a:close/>
                <a:moveTo>
                  <a:pt x="320" y="515"/>
                </a:moveTo>
                <a:lnTo>
                  <a:pt x="320" y="515"/>
                </a:lnTo>
                <a:lnTo>
                  <a:pt x="323" y="515"/>
                </a:lnTo>
                <a:lnTo>
                  <a:pt x="325" y="513"/>
                </a:lnTo>
                <a:lnTo>
                  <a:pt x="325" y="513"/>
                </a:lnTo>
                <a:lnTo>
                  <a:pt x="325" y="500"/>
                </a:lnTo>
                <a:lnTo>
                  <a:pt x="325" y="500"/>
                </a:lnTo>
                <a:lnTo>
                  <a:pt x="322" y="498"/>
                </a:lnTo>
                <a:lnTo>
                  <a:pt x="320" y="500"/>
                </a:lnTo>
                <a:lnTo>
                  <a:pt x="319" y="501"/>
                </a:lnTo>
                <a:lnTo>
                  <a:pt x="319" y="503"/>
                </a:lnTo>
                <a:lnTo>
                  <a:pt x="320" y="515"/>
                </a:lnTo>
                <a:lnTo>
                  <a:pt x="320" y="515"/>
                </a:lnTo>
                <a:close/>
                <a:moveTo>
                  <a:pt x="268" y="503"/>
                </a:moveTo>
                <a:lnTo>
                  <a:pt x="268" y="503"/>
                </a:lnTo>
                <a:lnTo>
                  <a:pt x="276" y="504"/>
                </a:lnTo>
                <a:lnTo>
                  <a:pt x="277" y="504"/>
                </a:lnTo>
                <a:lnTo>
                  <a:pt x="279" y="501"/>
                </a:lnTo>
                <a:lnTo>
                  <a:pt x="279" y="501"/>
                </a:lnTo>
                <a:lnTo>
                  <a:pt x="276" y="500"/>
                </a:lnTo>
                <a:lnTo>
                  <a:pt x="273" y="500"/>
                </a:lnTo>
                <a:lnTo>
                  <a:pt x="268" y="503"/>
                </a:lnTo>
                <a:lnTo>
                  <a:pt x="268" y="503"/>
                </a:lnTo>
                <a:close/>
                <a:moveTo>
                  <a:pt x="239" y="512"/>
                </a:moveTo>
                <a:lnTo>
                  <a:pt x="239" y="512"/>
                </a:lnTo>
                <a:lnTo>
                  <a:pt x="247" y="510"/>
                </a:lnTo>
                <a:lnTo>
                  <a:pt x="250" y="509"/>
                </a:lnTo>
                <a:lnTo>
                  <a:pt x="252" y="507"/>
                </a:lnTo>
                <a:lnTo>
                  <a:pt x="252" y="507"/>
                </a:lnTo>
                <a:lnTo>
                  <a:pt x="250" y="504"/>
                </a:lnTo>
                <a:lnTo>
                  <a:pt x="247" y="501"/>
                </a:lnTo>
                <a:lnTo>
                  <a:pt x="242" y="500"/>
                </a:lnTo>
                <a:lnTo>
                  <a:pt x="238" y="500"/>
                </a:lnTo>
                <a:lnTo>
                  <a:pt x="238" y="500"/>
                </a:lnTo>
                <a:lnTo>
                  <a:pt x="238" y="507"/>
                </a:lnTo>
                <a:lnTo>
                  <a:pt x="239" y="512"/>
                </a:lnTo>
                <a:lnTo>
                  <a:pt x="239" y="512"/>
                </a:lnTo>
                <a:close/>
                <a:moveTo>
                  <a:pt x="521" y="520"/>
                </a:moveTo>
                <a:lnTo>
                  <a:pt x="521" y="520"/>
                </a:lnTo>
                <a:lnTo>
                  <a:pt x="523" y="515"/>
                </a:lnTo>
                <a:lnTo>
                  <a:pt x="523" y="510"/>
                </a:lnTo>
                <a:lnTo>
                  <a:pt x="523" y="500"/>
                </a:lnTo>
                <a:lnTo>
                  <a:pt x="523" y="500"/>
                </a:lnTo>
                <a:lnTo>
                  <a:pt x="520" y="501"/>
                </a:lnTo>
                <a:lnTo>
                  <a:pt x="518" y="504"/>
                </a:lnTo>
                <a:lnTo>
                  <a:pt x="515" y="509"/>
                </a:lnTo>
                <a:lnTo>
                  <a:pt x="517" y="515"/>
                </a:lnTo>
                <a:lnTo>
                  <a:pt x="518" y="518"/>
                </a:lnTo>
                <a:lnTo>
                  <a:pt x="521" y="520"/>
                </a:lnTo>
                <a:lnTo>
                  <a:pt x="521" y="520"/>
                </a:lnTo>
                <a:close/>
                <a:moveTo>
                  <a:pt x="305" y="503"/>
                </a:moveTo>
                <a:lnTo>
                  <a:pt x="305" y="503"/>
                </a:lnTo>
                <a:lnTo>
                  <a:pt x="308" y="507"/>
                </a:lnTo>
                <a:lnTo>
                  <a:pt x="309" y="512"/>
                </a:lnTo>
                <a:lnTo>
                  <a:pt x="309" y="512"/>
                </a:lnTo>
                <a:lnTo>
                  <a:pt x="314" y="513"/>
                </a:lnTo>
                <a:lnTo>
                  <a:pt x="314" y="513"/>
                </a:lnTo>
                <a:lnTo>
                  <a:pt x="314" y="507"/>
                </a:lnTo>
                <a:lnTo>
                  <a:pt x="312" y="501"/>
                </a:lnTo>
                <a:lnTo>
                  <a:pt x="312" y="501"/>
                </a:lnTo>
                <a:lnTo>
                  <a:pt x="308" y="501"/>
                </a:lnTo>
                <a:lnTo>
                  <a:pt x="305" y="503"/>
                </a:lnTo>
                <a:lnTo>
                  <a:pt x="305" y="503"/>
                </a:lnTo>
                <a:close/>
                <a:moveTo>
                  <a:pt x="436" y="512"/>
                </a:moveTo>
                <a:lnTo>
                  <a:pt x="436" y="512"/>
                </a:lnTo>
                <a:lnTo>
                  <a:pt x="436" y="509"/>
                </a:lnTo>
                <a:lnTo>
                  <a:pt x="434" y="507"/>
                </a:lnTo>
                <a:lnTo>
                  <a:pt x="433" y="504"/>
                </a:lnTo>
                <a:lnTo>
                  <a:pt x="433" y="503"/>
                </a:lnTo>
                <a:lnTo>
                  <a:pt x="433" y="503"/>
                </a:lnTo>
                <a:lnTo>
                  <a:pt x="428" y="501"/>
                </a:lnTo>
                <a:lnTo>
                  <a:pt x="424" y="501"/>
                </a:lnTo>
                <a:lnTo>
                  <a:pt x="424" y="501"/>
                </a:lnTo>
                <a:lnTo>
                  <a:pt x="427" y="504"/>
                </a:lnTo>
                <a:lnTo>
                  <a:pt x="430" y="507"/>
                </a:lnTo>
                <a:lnTo>
                  <a:pt x="436" y="512"/>
                </a:lnTo>
                <a:lnTo>
                  <a:pt x="436" y="512"/>
                </a:lnTo>
                <a:close/>
                <a:moveTo>
                  <a:pt x="532" y="515"/>
                </a:moveTo>
                <a:lnTo>
                  <a:pt x="532" y="515"/>
                </a:lnTo>
                <a:lnTo>
                  <a:pt x="532" y="507"/>
                </a:lnTo>
                <a:lnTo>
                  <a:pt x="532" y="501"/>
                </a:lnTo>
                <a:lnTo>
                  <a:pt x="532" y="501"/>
                </a:lnTo>
                <a:lnTo>
                  <a:pt x="529" y="501"/>
                </a:lnTo>
                <a:lnTo>
                  <a:pt x="529" y="501"/>
                </a:lnTo>
                <a:lnTo>
                  <a:pt x="529" y="507"/>
                </a:lnTo>
                <a:lnTo>
                  <a:pt x="531" y="512"/>
                </a:lnTo>
                <a:lnTo>
                  <a:pt x="532" y="515"/>
                </a:lnTo>
                <a:lnTo>
                  <a:pt x="532" y="515"/>
                </a:lnTo>
                <a:close/>
                <a:moveTo>
                  <a:pt x="223" y="507"/>
                </a:moveTo>
                <a:lnTo>
                  <a:pt x="223" y="507"/>
                </a:lnTo>
                <a:lnTo>
                  <a:pt x="226" y="504"/>
                </a:lnTo>
                <a:lnTo>
                  <a:pt x="226" y="501"/>
                </a:lnTo>
                <a:lnTo>
                  <a:pt x="226" y="501"/>
                </a:lnTo>
                <a:lnTo>
                  <a:pt x="223" y="501"/>
                </a:lnTo>
                <a:lnTo>
                  <a:pt x="223" y="501"/>
                </a:lnTo>
                <a:lnTo>
                  <a:pt x="223" y="504"/>
                </a:lnTo>
                <a:lnTo>
                  <a:pt x="223" y="507"/>
                </a:lnTo>
                <a:lnTo>
                  <a:pt x="223" y="507"/>
                </a:lnTo>
                <a:close/>
                <a:moveTo>
                  <a:pt x="184" y="503"/>
                </a:moveTo>
                <a:lnTo>
                  <a:pt x="184" y="503"/>
                </a:lnTo>
                <a:lnTo>
                  <a:pt x="187" y="504"/>
                </a:lnTo>
                <a:lnTo>
                  <a:pt x="189" y="504"/>
                </a:lnTo>
                <a:lnTo>
                  <a:pt x="191" y="503"/>
                </a:lnTo>
                <a:lnTo>
                  <a:pt x="191" y="503"/>
                </a:lnTo>
                <a:lnTo>
                  <a:pt x="186" y="503"/>
                </a:lnTo>
                <a:lnTo>
                  <a:pt x="184" y="503"/>
                </a:lnTo>
                <a:lnTo>
                  <a:pt x="184" y="503"/>
                </a:lnTo>
                <a:lnTo>
                  <a:pt x="184" y="503"/>
                </a:lnTo>
                <a:close/>
                <a:moveTo>
                  <a:pt x="212" y="503"/>
                </a:moveTo>
                <a:lnTo>
                  <a:pt x="212" y="503"/>
                </a:lnTo>
                <a:lnTo>
                  <a:pt x="212" y="506"/>
                </a:lnTo>
                <a:lnTo>
                  <a:pt x="212" y="506"/>
                </a:lnTo>
                <a:lnTo>
                  <a:pt x="216" y="509"/>
                </a:lnTo>
                <a:lnTo>
                  <a:pt x="219" y="513"/>
                </a:lnTo>
                <a:lnTo>
                  <a:pt x="219" y="513"/>
                </a:lnTo>
                <a:lnTo>
                  <a:pt x="219" y="510"/>
                </a:lnTo>
                <a:lnTo>
                  <a:pt x="218" y="507"/>
                </a:lnTo>
                <a:lnTo>
                  <a:pt x="216" y="503"/>
                </a:lnTo>
                <a:lnTo>
                  <a:pt x="216" y="503"/>
                </a:lnTo>
                <a:lnTo>
                  <a:pt x="215" y="503"/>
                </a:lnTo>
                <a:lnTo>
                  <a:pt x="212" y="503"/>
                </a:lnTo>
                <a:lnTo>
                  <a:pt x="212" y="503"/>
                </a:lnTo>
                <a:close/>
                <a:moveTo>
                  <a:pt x="558" y="521"/>
                </a:moveTo>
                <a:lnTo>
                  <a:pt x="558" y="521"/>
                </a:lnTo>
                <a:lnTo>
                  <a:pt x="558" y="510"/>
                </a:lnTo>
                <a:lnTo>
                  <a:pt x="556" y="506"/>
                </a:lnTo>
                <a:lnTo>
                  <a:pt x="553" y="503"/>
                </a:lnTo>
                <a:lnTo>
                  <a:pt x="553" y="503"/>
                </a:lnTo>
                <a:lnTo>
                  <a:pt x="555" y="512"/>
                </a:lnTo>
                <a:lnTo>
                  <a:pt x="555" y="517"/>
                </a:lnTo>
                <a:lnTo>
                  <a:pt x="558" y="521"/>
                </a:lnTo>
                <a:lnTo>
                  <a:pt x="558" y="521"/>
                </a:lnTo>
                <a:close/>
                <a:moveTo>
                  <a:pt x="130" y="513"/>
                </a:moveTo>
                <a:lnTo>
                  <a:pt x="130" y="513"/>
                </a:lnTo>
                <a:lnTo>
                  <a:pt x="136" y="510"/>
                </a:lnTo>
                <a:lnTo>
                  <a:pt x="136" y="510"/>
                </a:lnTo>
                <a:lnTo>
                  <a:pt x="136" y="507"/>
                </a:lnTo>
                <a:lnTo>
                  <a:pt x="134" y="503"/>
                </a:lnTo>
                <a:lnTo>
                  <a:pt x="134" y="503"/>
                </a:lnTo>
                <a:lnTo>
                  <a:pt x="128" y="503"/>
                </a:lnTo>
                <a:lnTo>
                  <a:pt x="128" y="503"/>
                </a:lnTo>
                <a:lnTo>
                  <a:pt x="130" y="507"/>
                </a:lnTo>
                <a:lnTo>
                  <a:pt x="130" y="513"/>
                </a:lnTo>
                <a:lnTo>
                  <a:pt x="130" y="513"/>
                </a:lnTo>
                <a:close/>
                <a:moveTo>
                  <a:pt x="142" y="509"/>
                </a:moveTo>
                <a:lnTo>
                  <a:pt x="142" y="509"/>
                </a:lnTo>
                <a:lnTo>
                  <a:pt x="143" y="507"/>
                </a:lnTo>
                <a:lnTo>
                  <a:pt x="145" y="507"/>
                </a:lnTo>
                <a:lnTo>
                  <a:pt x="145" y="507"/>
                </a:lnTo>
                <a:lnTo>
                  <a:pt x="143" y="503"/>
                </a:lnTo>
                <a:lnTo>
                  <a:pt x="143" y="503"/>
                </a:lnTo>
                <a:lnTo>
                  <a:pt x="140" y="503"/>
                </a:lnTo>
                <a:lnTo>
                  <a:pt x="140" y="503"/>
                </a:lnTo>
                <a:lnTo>
                  <a:pt x="140" y="506"/>
                </a:lnTo>
                <a:lnTo>
                  <a:pt x="142" y="509"/>
                </a:lnTo>
                <a:lnTo>
                  <a:pt x="142" y="509"/>
                </a:lnTo>
                <a:close/>
                <a:moveTo>
                  <a:pt x="232" y="513"/>
                </a:moveTo>
                <a:lnTo>
                  <a:pt x="232" y="513"/>
                </a:lnTo>
                <a:lnTo>
                  <a:pt x="232" y="510"/>
                </a:lnTo>
                <a:lnTo>
                  <a:pt x="232" y="507"/>
                </a:lnTo>
                <a:lnTo>
                  <a:pt x="229" y="503"/>
                </a:lnTo>
                <a:lnTo>
                  <a:pt x="229" y="503"/>
                </a:lnTo>
                <a:lnTo>
                  <a:pt x="229" y="510"/>
                </a:lnTo>
                <a:lnTo>
                  <a:pt x="229" y="512"/>
                </a:lnTo>
                <a:lnTo>
                  <a:pt x="232" y="513"/>
                </a:lnTo>
                <a:lnTo>
                  <a:pt x="232" y="513"/>
                </a:lnTo>
                <a:close/>
                <a:moveTo>
                  <a:pt x="633" y="529"/>
                </a:moveTo>
                <a:lnTo>
                  <a:pt x="633" y="529"/>
                </a:lnTo>
                <a:lnTo>
                  <a:pt x="642" y="517"/>
                </a:lnTo>
                <a:lnTo>
                  <a:pt x="646" y="510"/>
                </a:lnTo>
                <a:lnTo>
                  <a:pt x="649" y="503"/>
                </a:lnTo>
                <a:lnTo>
                  <a:pt x="649" y="503"/>
                </a:lnTo>
                <a:lnTo>
                  <a:pt x="649" y="503"/>
                </a:lnTo>
                <a:lnTo>
                  <a:pt x="649" y="503"/>
                </a:lnTo>
                <a:lnTo>
                  <a:pt x="640" y="515"/>
                </a:lnTo>
                <a:lnTo>
                  <a:pt x="636" y="521"/>
                </a:lnTo>
                <a:lnTo>
                  <a:pt x="633" y="529"/>
                </a:lnTo>
                <a:lnTo>
                  <a:pt x="633" y="529"/>
                </a:lnTo>
                <a:close/>
                <a:moveTo>
                  <a:pt x="117" y="521"/>
                </a:moveTo>
                <a:lnTo>
                  <a:pt x="117" y="521"/>
                </a:lnTo>
                <a:lnTo>
                  <a:pt x="120" y="520"/>
                </a:lnTo>
                <a:lnTo>
                  <a:pt x="122" y="517"/>
                </a:lnTo>
                <a:lnTo>
                  <a:pt x="122" y="517"/>
                </a:lnTo>
                <a:lnTo>
                  <a:pt x="119" y="510"/>
                </a:lnTo>
                <a:lnTo>
                  <a:pt x="117" y="503"/>
                </a:lnTo>
                <a:lnTo>
                  <a:pt x="117" y="503"/>
                </a:lnTo>
                <a:lnTo>
                  <a:pt x="117" y="507"/>
                </a:lnTo>
                <a:lnTo>
                  <a:pt x="116" y="512"/>
                </a:lnTo>
                <a:lnTo>
                  <a:pt x="117" y="521"/>
                </a:lnTo>
                <a:lnTo>
                  <a:pt x="117" y="521"/>
                </a:lnTo>
                <a:close/>
                <a:moveTo>
                  <a:pt x="297" y="504"/>
                </a:moveTo>
                <a:lnTo>
                  <a:pt x="297" y="504"/>
                </a:lnTo>
                <a:lnTo>
                  <a:pt x="299" y="506"/>
                </a:lnTo>
                <a:lnTo>
                  <a:pt x="302" y="507"/>
                </a:lnTo>
                <a:lnTo>
                  <a:pt x="302" y="507"/>
                </a:lnTo>
                <a:lnTo>
                  <a:pt x="302" y="506"/>
                </a:lnTo>
                <a:lnTo>
                  <a:pt x="302" y="506"/>
                </a:lnTo>
                <a:lnTo>
                  <a:pt x="300" y="504"/>
                </a:lnTo>
                <a:lnTo>
                  <a:pt x="300" y="503"/>
                </a:lnTo>
                <a:lnTo>
                  <a:pt x="300" y="503"/>
                </a:lnTo>
                <a:lnTo>
                  <a:pt x="299" y="504"/>
                </a:lnTo>
                <a:lnTo>
                  <a:pt x="297" y="504"/>
                </a:lnTo>
                <a:lnTo>
                  <a:pt x="297" y="504"/>
                </a:lnTo>
                <a:close/>
                <a:moveTo>
                  <a:pt x="343" y="510"/>
                </a:moveTo>
                <a:lnTo>
                  <a:pt x="343" y="510"/>
                </a:lnTo>
                <a:lnTo>
                  <a:pt x="348" y="509"/>
                </a:lnTo>
                <a:lnTo>
                  <a:pt x="349" y="509"/>
                </a:lnTo>
                <a:lnTo>
                  <a:pt x="351" y="507"/>
                </a:lnTo>
                <a:lnTo>
                  <a:pt x="351" y="507"/>
                </a:lnTo>
                <a:lnTo>
                  <a:pt x="348" y="506"/>
                </a:lnTo>
                <a:lnTo>
                  <a:pt x="343" y="506"/>
                </a:lnTo>
                <a:lnTo>
                  <a:pt x="341" y="504"/>
                </a:lnTo>
                <a:lnTo>
                  <a:pt x="338" y="504"/>
                </a:lnTo>
                <a:lnTo>
                  <a:pt x="338" y="504"/>
                </a:lnTo>
                <a:lnTo>
                  <a:pt x="340" y="507"/>
                </a:lnTo>
                <a:lnTo>
                  <a:pt x="343" y="510"/>
                </a:lnTo>
                <a:lnTo>
                  <a:pt x="343" y="510"/>
                </a:lnTo>
                <a:close/>
                <a:moveTo>
                  <a:pt x="706" y="503"/>
                </a:moveTo>
                <a:lnTo>
                  <a:pt x="706" y="503"/>
                </a:lnTo>
                <a:lnTo>
                  <a:pt x="703" y="512"/>
                </a:lnTo>
                <a:lnTo>
                  <a:pt x="700" y="520"/>
                </a:lnTo>
                <a:lnTo>
                  <a:pt x="692" y="533"/>
                </a:lnTo>
                <a:lnTo>
                  <a:pt x="692" y="533"/>
                </a:lnTo>
                <a:lnTo>
                  <a:pt x="700" y="529"/>
                </a:lnTo>
                <a:lnTo>
                  <a:pt x="704" y="521"/>
                </a:lnTo>
                <a:lnTo>
                  <a:pt x="709" y="513"/>
                </a:lnTo>
                <a:lnTo>
                  <a:pt x="710" y="509"/>
                </a:lnTo>
                <a:lnTo>
                  <a:pt x="709" y="503"/>
                </a:lnTo>
                <a:lnTo>
                  <a:pt x="709" y="503"/>
                </a:lnTo>
                <a:lnTo>
                  <a:pt x="706" y="503"/>
                </a:lnTo>
                <a:lnTo>
                  <a:pt x="706" y="503"/>
                </a:lnTo>
                <a:close/>
                <a:moveTo>
                  <a:pt x="742" y="510"/>
                </a:moveTo>
                <a:lnTo>
                  <a:pt x="742" y="510"/>
                </a:lnTo>
                <a:lnTo>
                  <a:pt x="744" y="509"/>
                </a:lnTo>
                <a:lnTo>
                  <a:pt x="744" y="507"/>
                </a:lnTo>
                <a:lnTo>
                  <a:pt x="744" y="504"/>
                </a:lnTo>
                <a:lnTo>
                  <a:pt x="742" y="503"/>
                </a:lnTo>
                <a:lnTo>
                  <a:pt x="742" y="503"/>
                </a:lnTo>
                <a:lnTo>
                  <a:pt x="742" y="507"/>
                </a:lnTo>
                <a:lnTo>
                  <a:pt x="742" y="510"/>
                </a:lnTo>
                <a:lnTo>
                  <a:pt x="742" y="510"/>
                </a:lnTo>
                <a:close/>
                <a:moveTo>
                  <a:pt x="768" y="512"/>
                </a:moveTo>
                <a:lnTo>
                  <a:pt x="768" y="512"/>
                </a:lnTo>
                <a:lnTo>
                  <a:pt x="770" y="507"/>
                </a:lnTo>
                <a:lnTo>
                  <a:pt x="770" y="506"/>
                </a:lnTo>
                <a:lnTo>
                  <a:pt x="770" y="503"/>
                </a:lnTo>
                <a:lnTo>
                  <a:pt x="770" y="503"/>
                </a:lnTo>
                <a:lnTo>
                  <a:pt x="768" y="507"/>
                </a:lnTo>
                <a:lnTo>
                  <a:pt x="767" y="509"/>
                </a:lnTo>
                <a:lnTo>
                  <a:pt x="768" y="512"/>
                </a:lnTo>
                <a:lnTo>
                  <a:pt x="768" y="512"/>
                </a:lnTo>
                <a:close/>
                <a:moveTo>
                  <a:pt x="40" y="513"/>
                </a:moveTo>
                <a:lnTo>
                  <a:pt x="40" y="513"/>
                </a:lnTo>
                <a:lnTo>
                  <a:pt x="40" y="507"/>
                </a:lnTo>
                <a:lnTo>
                  <a:pt x="38" y="506"/>
                </a:lnTo>
                <a:lnTo>
                  <a:pt x="37" y="504"/>
                </a:lnTo>
                <a:lnTo>
                  <a:pt x="37" y="504"/>
                </a:lnTo>
                <a:lnTo>
                  <a:pt x="38" y="510"/>
                </a:lnTo>
                <a:lnTo>
                  <a:pt x="38" y="512"/>
                </a:lnTo>
                <a:lnTo>
                  <a:pt x="40" y="513"/>
                </a:lnTo>
                <a:lnTo>
                  <a:pt x="40" y="513"/>
                </a:lnTo>
                <a:close/>
                <a:moveTo>
                  <a:pt x="495" y="509"/>
                </a:moveTo>
                <a:lnTo>
                  <a:pt x="495" y="509"/>
                </a:lnTo>
                <a:lnTo>
                  <a:pt x="497" y="506"/>
                </a:lnTo>
                <a:lnTo>
                  <a:pt x="497" y="506"/>
                </a:lnTo>
                <a:lnTo>
                  <a:pt x="495" y="504"/>
                </a:lnTo>
                <a:lnTo>
                  <a:pt x="495" y="504"/>
                </a:lnTo>
                <a:lnTo>
                  <a:pt x="494" y="506"/>
                </a:lnTo>
                <a:lnTo>
                  <a:pt x="494" y="507"/>
                </a:lnTo>
                <a:lnTo>
                  <a:pt x="495" y="509"/>
                </a:lnTo>
                <a:lnTo>
                  <a:pt x="495" y="509"/>
                </a:lnTo>
                <a:close/>
                <a:moveTo>
                  <a:pt x="602" y="518"/>
                </a:moveTo>
                <a:lnTo>
                  <a:pt x="602" y="518"/>
                </a:lnTo>
                <a:lnTo>
                  <a:pt x="604" y="510"/>
                </a:lnTo>
                <a:lnTo>
                  <a:pt x="604" y="507"/>
                </a:lnTo>
                <a:lnTo>
                  <a:pt x="602" y="504"/>
                </a:lnTo>
                <a:lnTo>
                  <a:pt x="602" y="504"/>
                </a:lnTo>
                <a:lnTo>
                  <a:pt x="601" y="507"/>
                </a:lnTo>
                <a:lnTo>
                  <a:pt x="599" y="510"/>
                </a:lnTo>
                <a:lnTo>
                  <a:pt x="601" y="515"/>
                </a:lnTo>
                <a:lnTo>
                  <a:pt x="602" y="518"/>
                </a:lnTo>
                <a:lnTo>
                  <a:pt x="602" y="518"/>
                </a:lnTo>
                <a:close/>
                <a:moveTo>
                  <a:pt x="407" y="507"/>
                </a:moveTo>
                <a:lnTo>
                  <a:pt x="407" y="507"/>
                </a:lnTo>
                <a:lnTo>
                  <a:pt x="409" y="512"/>
                </a:lnTo>
                <a:lnTo>
                  <a:pt x="412" y="513"/>
                </a:lnTo>
                <a:lnTo>
                  <a:pt x="412" y="513"/>
                </a:lnTo>
                <a:lnTo>
                  <a:pt x="413" y="509"/>
                </a:lnTo>
                <a:lnTo>
                  <a:pt x="413" y="507"/>
                </a:lnTo>
                <a:lnTo>
                  <a:pt x="413" y="504"/>
                </a:lnTo>
                <a:lnTo>
                  <a:pt x="413" y="504"/>
                </a:lnTo>
                <a:lnTo>
                  <a:pt x="410" y="506"/>
                </a:lnTo>
                <a:lnTo>
                  <a:pt x="407" y="507"/>
                </a:lnTo>
                <a:lnTo>
                  <a:pt x="407" y="507"/>
                </a:lnTo>
                <a:close/>
                <a:moveTo>
                  <a:pt x="101" y="507"/>
                </a:moveTo>
                <a:lnTo>
                  <a:pt x="101" y="507"/>
                </a:lnTo>
                <a:lnTo>
                  <a:pt x="104" y="520"/>
                </a:lnTo>
                <a:lnTo>
                  <a:pt x="107" y="524"/>
                </a:lnTo>
                <a:lnTo>
                  <a:pt x="111" y="527"/>
                </a:lnTo>
                <a:lnTo>
                  <a:pt x="111" y="527"/>
                </a:lnTo>
                <a:lnTo>
                  <a:pt x="113" y="523"/>
                </a:lnTo>
                <a:lnTo>
                  <a:pt x="113" y="517"/>
                </a:lnTo>
                <a:lnTo>
                  <a:pt x="111" y="510"/>
                </a:lnTo>
                <a:lnTo>
                  <a:pt x="108" y="506"/>
                </a:lnTo>
                <a:lnTo>
                  <a:pt x="108" y="506"/>
                </a:lnTo>
                <a:lnTo>
                  <a:pt x="101" y="507"/>
                </a:lnTo>
                <a:lnTo>
                  <a:pt x="101" y="507"/>
                </a:lnTo>
                <a:close/>
                <a:moveTo>
                  <a:pt x="165" y="509"/>
                </a:moveTo>
                <a:lnTo>
                  <a:pt x="165" y="509"/>
                </a:lnTo>
                <a:lnTo>
                  <a:pt x="168" y="509"/>
                </a:lnTo>
                <a:lnTo>
                  <a:pt x="171" y="509"/>
                </a:lnTo>
                <a:lnTo>
                  <a:pt x="175" y="512"/>
                </a:lnTo>
                <a:lnTo>
                  <a:pt x="175" y="512"/>
                </a:lnTo>
                <a:lnTo>
                  <a:pt x="175" y="510"/>
                </a:lnTo>
                <a:lnTo>
                  <a:pt x="175" y="507"/>
                </a:lnTo>
                <a:lnTo>
                  <a:pt x="175" y="507"/>
                </a:lnTo>
                <a:lnTo>
                  <a:pt x="172" y="509"/>
                </a:lnTo>
                <a:lnTo>
                  <a:pt x="171" y="507"/>
                </a:lnTo>
                <a:lnTo>
                  <a:pt x="168" y="506"/>
                </a:lnTo>
                <a:lnTo>
                  <a:pt x="165" y="506"/>
                </a:lnTo>
                <a:lnTo>
                  <a:pt x="165" y="506"/>
                </a:lnTo>
                <a:lnTo>
                  <a:pt x="165" y="509"/>
                </a:lnTo>
                <a:lnTo>
                  <a:pt x="165" y="509"/>
                </a:lnTo>
                <a:close/>
                <a:moveTo>
                  <a:pt x="393" y="506"/>
                </a:moveTo>
                <a:lnTo>
                  <a:pt x="393" y="506"/>
                </a:lnTo>
                <a:lnTo>
                  <a:pt x="396" y="513"/>
                </a:lnTo>
                <a:lnTo>
                  <a:pt x="401" y="518"/>
                </a:lnTo>
                <a:lnTo>
                  <a:pt x="401" y="518"/>
                </a:lnTo>
                <a:lnTo>
                  <a:pt x="404" y="518"/>
                </a:lnTo>
                <a:lnTo>
                  <a:pt x="404" y="517"/>
                </a:lnTo>
                <a:lnTo>
                  <a:pt x="406" y="517"/>
                </a:lnTo>
                <a:lnTo>
                  <a:pt x="406" y="517"/>
                </a:lnTo>
                <a:lnTo>
                  <a:pt x="402" y="509"/>
                </a:lnTo>
                <a:lnTo>
                  <a:pt x="399" y="506"/>
                </a:lnTo>
                <a:lnTo>
                  <a:pt x="393" y="506"/>
                </a:lnTo>
                <a:lnTo>
                  <a:pt x="393" y="506"/>
                </a:lnTo>
                <a:close/>
                <a:moveTo>
                  <a:pt x="590" y="513"/>
                </a:moveTo>
                <a:lnTo>
                  <a:pt x="590" y="513"/>
                </a:lnTo>
                <a:lnTo>
                  <a:pt x="590" y="513"/>
                </a:lnTo>
                <a:lnTo>
                  <a:pt x="592" y="513"/>
                </a:lnTo>
                <a:lnTo>
                  <a:pt x="592" y="513"/>
                </a:lnTo>
                <a:lnTo>
                  <a:pt x="593" y="513"/>
                </a:lnTo>
                <a:lnTo>
                  <a:pt x="593" y="510"/>
                </a:lnTo>
                <a:lnTo>
                  <a:pt x="595" y="507"/>
                </a:lnTo>
                <a:lnTo>
                  <a:pt x="593" y="506"/>
                </a:lnTo>
                <a:lnTo>
                  <a:pt x="593" y="506"/>
                </a:lnTo>
                <a:lnTo>
                  <a:pt x="593" y="507"/>
                </a:lnTo>
                <a:lnTo>
                  <a:pt x="592" y="509"/>
                </a:lnTo>
                <a:lnTo>
                  <a:pt x="590" y="510"/>
                </a:lnTo>
                <a:lnTo>
                  <a:pt x="590" y="513"/>
                </a:lnTo>
                <a:lnTo>
                  <a:pt x="590" y="513"/>
                </a:lnTo>
                <a:close/>
                <a:moveTo>
                  <a:pt x="367" y="509"/>
                </a:moveTo>
                <a:lnTo>
                  <a:pt x="367" y="509"/>
                </a:lnTo>
                <a:lnTo>
                  <a:pt x="375" y="515"/>
                </a:lnTo>
                <a:lnTo>
                  <a:pt x="375" y="515"/>
                </a:lnTo>
                <a:lnTo>
                  <a:pt x="375" y="510"/>
                </a:lnTo>
                <a:lnTo>
                  <a:pt x="373" y="506"/>
                </a:lnTo>
                <a:lnTo>
                  <a:pt x="373" y="506"/>
                </a:lnTo>
                <a:lnTo>
                  <a:pt x="370" y="507"/>
                </a:lnTo>
                <a:lnTo>
                  <a:pt x="367" y="509"/>
                </a:lnTo>
                <a:lnTo>
                  <a:pt x="367" y="509"/>
                </a:lnTo>
                <a:close/>
                <a:moveTo>
                  <a:pt x="424" y="521"/>
                </a:moveTo>
                <a:lnTo>
                  <a:pt x="424" y="521"/>
                </a:lnTo>
                <a:lnTo>
                  <a:pt x="431" y="521"/>
                </a:lnTo>
                <a:lnTo>
                  <a:pt x="434" y="520"/>
                </a:lnTo>
                <a:lnTo>
                  <a:pt x="436" y="517"/>
                </a:lnTo>
                <a:lnTo>
                  <a:pt x="436" y="517"/>
                </a:lnTo>
                <a:lnTo>
                  <a:pt x="433" y="515"/>
                </a:lnTo>
                <a:lnTo>
                  <a:pt x="430" y="512"/>
                </a:lnTo>
                <a:lnTo>
                  <a:pt x="422" y="506"/>
                </a:lnTo>
                <a:lnTo>
                  <a:pt x="422" y="506"/>
                </a:lnTo>
                <a:lnTo>
                  <a:pt x="424" y="521"/>
                </a:lnTo>
                <a:lnTo>
                  <a:pt x="424" y="521"/>
                </a:lnTo>
                <a:close/>
                <a:moveTo>
                  <a:pt x="67" y="512"/>
                </a:moveTo>
                <a:lnTo>
                  <a:pt x="67" y="512"/>
                </a:lnTo>
                <a:lnTo>
                  <a:pt x="67" y="512"/>
                </a:lnTo>
                <a:lnTo>
                  <a:pt x="69" y="513"/>
                </a:lnTo>
                <a:lnTo>
                  <a:pt x="69" y="513"/>
                </a:lnTo>
                <a:lnTo>
                  <a:pt x="69" y="510"/>
                </a:lnTo>
                <a:lnTo>
                  <a:pt x="69" y="509"/>
                </a:lnTo>
                <a:lnTo>
                  <a:pt x="67" y="509"/>
                </a:lnTo>
                <a:lnTo>
                  <a:pt x="67" y="509"/>
                </a:lnTo>
                <a:lnTo>
                  <a:pt x="69" y="510"/>
                </a:lnTo>
                <a:lnTo>
                  <a:pt x="67" y="512"/>
                </a:lnTo>
                <a:lnTo>
                  <a:pt x="67" y="512"/>
                </a:lnTo>
                <a:close/>
                <a:moveTo>
                  <a:pt x="152" y="509"/>
                </a:moveTo>
                <a:lnTo>
                  <a:pt x="152" y="509"/>
                </a:lnTo>
                <a:lnTo>
                  <a:pt x="152" y="515"/>
                </a:lnTo>
                <a:lnTo>
                  <a:pt x="154" y="517"/>
                </a:lnTo>
                <a:lnTo>
                  <a:pt x="155" y="518"/>
                </a:lnTo>
                <a:lnTo>
                  <a:pt x="155" y="518"/>
                </a:lnTo>
                <a:lnTo>
                  <a:pt x="157" y="515"/>
                </a:lnTo>
                <a:lnTo>
                  <a:pt x="157" y="510"/>
                </a:lnTo>
                <a:lnTo>
                  <a:pt x="157" y="510"/>
                </a:lnTo>
                <a:lnTo>
                  <a:pt x="155" y="509"/>
                </a:lnTo>
                <a:lnTo>
                  <a:pt x="152" y="509"/>
                </a:lnTo>
                <a:lnTo>
                  <a:pt x="152" y="509"/>
                </a:lnTo>
                <a:close/>
                <a:moveTo>
                  <a:pt x="746" y="517"/>
                </a:moveTo>
                <a:lnTo>
                  <a:pt x="746" y="517"/>
                </a:lnTo>
                <a:lnTo>
                  <a:pt x="747" y="515"/>
                </a:lnTo>
                <a:lnTo>
                  <a:pt x="749" y="513"/>
                </a:lnTo>
                <a:lnTo>
                  <a:pt x="750" y="510"/>
                </a:lnTo>
                <a:lnTo>
                  <a:pt x="749" y="509"/>
                </a:lnTo>
                <a:lnTo>
                  <a:pt x="749" y="509"/>
                </a:lnTo>
                <a:lnTo>
                  <a:pt x="747" y="513"/>
                </a:lnTo>
                <a:lnTo>
                  <a:pt x="746" y="517"/>
                </a:lnTo>
                <a:lnTo>
                  <a:pt x="746" y="517"/>
                </a:lnTo>
                <a:close/>
                <a:moveTo>
                  <a:pt x="50" y="513"/>
                </a:moveTo>
                <a:lnTo>
                  <a:pt x="50" y="513"/>
                </a:lnTo>
                <a:lnTo>
                  <a:pt x="50" y="512"/>
                </a:lnTo>
                <a:lnTo>
                  <a:pt x="50" y="510"/>
                </a:lnTo>
                <a:lnTo>
                  <a:pt x="49" y="509"/>
                </a:lnTo>
                <a:lnTo>
                  <a:pt x="49" y="509"/>
                </a:lnTo>
                <a:lnTo>
                  <a:pt x="49" y="510"/>
                </a:lnTo>
                <a:lnTo>
                  <a:pt x="49" y="512"/>
                </a:lnTo>
                <a:lnTo>
                  <a:pt x="50" y="513"/>
                </a:lnTo>
                <a:lnTo>
                  <a:pt x="50" y="513"/>
                </a:lnTo>
                <a:close/>
                <a:moveTo>
                  <a:pt x="271" y="510"/>
                </a:moveTo>
                <a:lnTo>
                  <a:pt x="271" y="510"/>
                </a:lnTo>
                <a:lnTo>
                  <a:pt x="276" y="513"/>
                </a:lnTo>
                <a:lnTo>
                  <a:pt x="279" y="515"/>
                </a:lnTo>
                <a:lnTo>
                  <a:pt x="282" y="513"/>
                </a:lnTo>
                <a:lnTo>
                  <a:pt x="282" y="513"/>
                </a:lnTo>
                <a:lnTo>
                  <a:pt x="280" y="513"/>
                </a:lnTo>
                <a:lnTo>
                  <a:pt x="280" y="512"/>
                </a:lnTo>
                <a:lnTo>
                  <a:pt x="280" y="510"/>
                </a:lnTo>
                <a:lnTo>
                  <a:pt x="280" y="510"/>
                </a:lnTo>
                <a:lnTo>
                  <a:pt x="276" y="509"/>
                </a:lnTo>
                <a:lnTo>
                  <a:pt x="273" y="509"/>
                </a:lnTo>
                <a:lnTo>
                  <a:pt x="271" y="510"/>
                </a:lnTo>
                <a:lnTo>
                  <a:pt x="271" y="510"/>
                </a:lnTo>
                <a:close/>
                <a:moveTo>
                  <a:pt x="567" y="529"/>
                </a:moveTo>
                <a:lnTo>
                  <a:pt x="567" y="529"/>
                </a:lnTo>
                <a:lnTo>
                  <a:pt x="573" y="520"/>
                </a:lnTo>
                <a:lnTo>
                  <a:pt x="576" y="515"/>
                </a:lnTo>
                <a:lnTo>
                  <a:pt x="576" y="512"/>
                </a:lnTo>
                <a:lnTo>
                  <a:pt x="575" y="509"/>
                </a:lnTo>
                <a:lnTo>
                  <a:pt x="575" y="509"/>
                </a:lnTo>
                <a:lnTo>
                  <a:pt x="572" y="513"/>
                </a:lnTo>
                <a:lnTo>
                  <a:pt x="569" y="518"/>
                </a:lnTo>
                <a:lnTo>
                  <a:pt x="567" y="523"/>
                </a:lnTo>
                <a:lnTo>
                  <a:pt x="567" y="529"/>
                </a:lnTo>
                <a:lnTo>
                  <a:pt x="567" y="529"/>
                </a:lnTo>
                <a:close/>
                <a:moveTo>
                  <a:pt x="782" y="527"/>
                </a:moveTo>
                <a:lnTo>
                  <a:pt x="782" y="527"/>
                </a:lnTo>
                <a:lnTo>
                  <a:pt x="785" y="524"/>
                </a:lnTo>
                <a:lnTo>
                  <a:pt x="787" y="520"/>
                </a:lnTo>
                <a:lnTo>
                  <a:pt x="787" y="513"/>
                </a:lnTo>
                <a:lnTo>
                  <a:pt x="785" y="509"/>
                </a:lnTo>
                <a:lnTo>
                  <a:pt x="785" y="509"/>
                </a:lnTo>
                <a:lnTo>
                  <a:pt x="784" y="518"/>
                </a:lnTo>
                <a:lnTo>
                  <a:pt x="782" y="527"/>
                </a:lnTo>
                <a:lnTo>
                  <a:pt x="782" y="527"/>
                </a:lnTo>
                <a:close/>
                <a:moveTo>
                  <a:pt x="357" y="512"/>
                </a:moveTo>
                <a:lnTo>
                  <a:pt x="357" y="512"/>
                </a:lnTo>
                <a:lnTo>
                  <a:pt x="358" y="515"/>
                </a:lnTo>
                <a:lnTo>
                  <a:pt x="358" y="515"/>
                </a:lnTo>
                <a:lnTo>
                  <a:pt x="360" y="513"/>
                </a:lnTo>
                <a:lnTo>
                  <a:pt x="360" y="513"/>
                </a:lnTo>
                <a:lnTo>
                  <a:pt x="360" y="512"/>
                </a:lnTo>
                <a:lnTo>
                  <a:pt x="360" y="512"/>
                </a:lnTo>
                <a:lnTo>
                  <a:pt x="358" y="510"/>
                </a:lnTo>
                <a:lnTo>
                  <a:pt x="357" y="512"/>
                </a:lnTo>
                <a:lnTo>
                  <a:pt x="357" y="512"/>
                </a:lnTo>
                <a:close/>
                <a:moveTo>
                  <a:pt x="287" y="518"/>
                </a:moveTo>
                <a:lnTo>
                  <a:pt x="287" y="518"/>
                </a:lnTo>
                <a:lnTo>
                  <a:pt x="291" y="518"/>
                </a:lnTo>
                <a:lnTo>
                  <a:pt x="296" y="520"/>
                </a:lnTo>
                <a:lnTo>
                  <a:pt x="296" y="520"/>
                </a:lnTo>
                <a:lnTo>
                  <a:pt x="294" y="517"/>
                </a:lnTo>
                <a:lnTo>
                  <a:pt x="293" y="513"/>
                </a:lnTo>
                <a:lnTo>
                  <a:pt x="290" y="512"/>
                </a:lnTo>
                <a:lnTo>
                  <a:pt x="285" y="512"/>
                </a:lnTo>
                <a:lnTo>
                  <a:pt x="285" y="512"/>
                </a:lnTo>
                <a:lnTo>
                  <a:pt x="287" y="518"/>
                </a:lnTo>
                <a:lnTo>
                  <a:pt x="287" y="518"/>
                </a:lnTo>
                <a:close/>
                <a:moveTo>
                  <a:pt x="453" y="515"/>
                </a:moveTo>
                <a:lnTo>
                  <a:pt x="453" y="515"/>
                </a:lnTo>
                <a:lnTo>
                  <a:pt x="454" y="515"/>
                </a:lnTo>
                <a:lnTo>
                  <a:pt x="456" y="515"/>
                </a:lnTo>
                <a:lnTo>
                  <a:pt x="456" y="515"/>
                </a:lnTo>
                <a:lnTo>
                  <a:pt x="456" y="515"/>
                </a:lnTo>
                <a:lnTo>
                  <a:pt x="456" y="515"/>
                </a:lnTo>
                <a:lnTo>
                  <a:pt x="459" y="523"/>
                </a:lnTo>
                <a:lnTo>
                  <a:pt x="459" y="523"/>
                </a:lnTo>
                <a:lnTo>
                  <a:pt x="462" y="523"/>
                </a:lnTo>
                <a:lnTo>
                  <a:pt x="462" y="521"/>
                </a:lnTo>
                <a:lnTo>
                  <a:pt x="462" y="517"/>
                </a:lnTo>
                <a:lnTo>
                  <a:pt x="457" y="512"/>
                </a:lnTo>
                <a:lnTo>
                  <a:pt x="457" y="512"/>
                </a:lnTo>
                <a:lnTo>
                  <a:pt x="456" y="512"/>
                </a:lnTo>
                <a:lnTo>
                  <a:pt x="454" y="513"/>
                </a:lnTo>
                <a:lnTo>
                  <a:pt x="453" y="513"/>
                </a:lnTo>
                <a:lnTo>
                  <a:pt x="453" y="515"/>
                </a:lnTo>
                <a:lnTo>
                  <a:pt x="453" y="515"/>
                </a:lnTo>
                <a:close/>
                <a:moveTo>
                  <a:pt x="620" y="521"/>
                </a:moveTo>
                <a:lnTo>
                  <a:pt x="620" y="521"/>
                </a:lnTo>
                <a:lnTo>
                  <a:pt x="624" y="515"/>
                </a:lnTo>
                <a:lnTo>
                  <a:pt x="622" y="512"/>
                </a:lnTo>
                <a:lnTo>
                  <a:pt x="622" y="512"/>
                </a:lnTo>
                <a:lnTo>
                  <a:pt x="620" y="515"/>
                </a:lnTo>
                <a:lnTo>
                  <a:pt x="620" y="518"/>
                </a:lnTo>
                <a:lnTo>
                  <a:pt x="620" y="521"/>
                </a:lnTo>
                <a:lnTo>
                  <a:pt x="620" y="521"/>
                </a:lnTo>
                <a:close/>
                <a:moveTo>
                  <a:pt x="631" y="520"/>
                </a:moveTo>
                <a:lnTo>
                  <a:pt x="631" y="520"/>
                </a:lnTo>
                <a:lnTo>
                  <a:pt x="634" y="515"/>
                </a:lnTo>
                <a:lnTo>
                  <a:pt x="636" y="513"/>
                </a:lnTo>
                <a:lnTo>
                  <a:pt x="636" y="512"/>
                </a:lnTo>
                <a:lnTo>
                  <a:pt x="636" y="512"/>
                </a:lnTo>
                <a:lnTo>
                  <a:pt x="634" y="513"/>
                </a:lnTo>
                <a:lnTo>
                  <a:pt x="633" y="515"/>
                </a:lnTo>
                <a:lnTo>
                  <a:pt x="631" y="517"/>
                </a:lnTo>
                <a:lnTo>
                  <a:pt x="631" y="520"/>
                </a:lnTo>
                <a:lnTo>
                  <a:pt x="631" y="520"/>
                </a:lnTo>
                <a:close/>
                <a:moveTo>
                  <a:pt x="142" y="513"/>
                </a:moveTo>
                <a:lnTo>
                  <a:pt x="142" y="513"/>
                </a:lnTo>
                <a:lnTo>
                  <a:pt x="142" y="517"/>
                </a:lnTo>
                <a:lnTo>
                  <a:pt x="142" y="517"/>
                </a:lnTo>
                <a:lnTo>
                  <a:pt x="148" y="518"/>
                </a:lnTo>
                <a:lnTo>
                  <a:pt x="148" y="518"/>
                </a:lnTo>
                <a:lnTo>
                  <a:pt x="146" y="512"/>
                </a:lnTo>
                <a:lnTo>
                  <a:pt x="146" y="512"/>
                </a:lnTo>
                <a:lnTo>
                  <a:pt x="143" y="512"/>
                </a:lnTo>
                <a:lnTo>
                  <a:pt x="142" y="513"/>
                </a:lnTo>
                <a:lnTo>
                  <a:pt x="142" y="513"/>
                </a:lnTo>
                <a:close/>
                <a:moveTo>
                  <a:pt x="197" y="518"/>
                </a:moveTo>
                <a:lnTo>
                  <a:pt x="197" y="518"/>
                </a:lnTo>
                <a:lnTo>
                  <a:pt x="201" y="517"/>
                </a:lnTo>
                <a:lnTo>
                  <a:pt x="204" y="517"/>
                </a:lnTo>
                <a:lnTo>
                  <a:pt x="206" y="515"/>
                </a:lnTo>
                <a:lnTo>
                  <a:pt x="206" y="515"/>
                </a:lnTo>
                <a:lnTo>
                  <a:pt x="197" y="512"/>
                </a:lnTo>
                <a:lnTo>
                  <a:pt x="197" y="512"/>
                </a:lnTo>
                <a:lnTo>
                  <a:pt x="195" y="515"/>
                </a:lnTo>
                <a:lnTo>
                  <a:pt x="197" y="518"/>
                </a:lnTo>
                <a:lnTo>
                  <a:pt x="197" y="518"/>
                </a:lnTo>
                <a:close/>
                <a:moveTo>
                  <a:pt x="384" y="515"/>
                </a:moveTo>
                <a:lnTo>
                  <a:pt x="384" y="515"/>
                </a:lnTo>
                <a:lnTo>
                  <a:pt x="386" y="521"/>
                </a:lnTo>
                <a:lnTo>
                  <a:pt x="386" y="521"/>
                </a:lnTo>
                <a:lnTo>
                  <a:pt x="393" y="521"/>
                </a:lnTo>
                <a:lnTo>
                  <a:pt x="393" y="521"/>
                </a:lnTo>
                <a:lnTo>
                  <a:pt x="393" y="517"/>
                </a:lnTo>
                <a:lnTo>
                  <a:pt x="390" y="513"/>
                </a:lnTo>
                <a:lnTo>
                  <a:pt x="386" y="513"/>
                </a:lnTo>
                <a:lnTo>
                  <a:pt x="384" y="513"/>
                </a:lnTo>
                <a:lnTo>
                  <a:pt x="384" y="515"/>
                </a:lnTo>
                <a:lnTo>
                  <a:pt x="384" y="515"/>
                </a:lnTo>
                <a:close/>
                <a:moveTo>
                  <a:pt x="488" y="515"/>
                </a:moveTo>
                <a:lnTo>
                  <a:pt x="488" y="515"/>
                </a:lnTo>
                <a:lnTo>
                  <a:pt x="489" y="515"/>
                </a:lnTo>
                <a:lnTo>
                  <a:pt x="491" y="512"/>
                </a:lnTo>
                <a:lnTo>
                  <a:pt x="491" y="512"/>
                </a:lnTo>
                <a:lnTo>
                  <a:pt x="488" y="513"/>
                </a:lnTo>
                <a:lnTo>
                  <a:pt x="488" y="515"/>
                </a:lnTo>
                <a:lnTo>
                  <a:pt x="488" y="515"/>
                </a:lnTo>
                <a:close/>
                <a:moveTo>
                  <a:pt x="509" y="521"/>
                </a:moveTo>
                <a:lnTo>
                  <a:pt x="509" y="521"/>
                </a:lnTo>
                <a:lnTo>
                  <a:pt x="511" y="521"/>
                </a:lnTo>
                <a:lnTo>
                  <a:pt x="512" y="521"/>
                </a:lnTo>
                <a:lnTo>
                  <a:pt x="512" y="521"/>
                </a:lnTo>
                <a:lnTo>
                  <a:pt x="511" y="515"/>
                </a:lnTo>
                <a:lnTo>
                  <a:pt x="508" y="512"/>
                </a:lnTo>
                <a:lnTo>
                  <a:pt x="508" y="512"/>
                </a:lnTo>
                <a:lnTo>
                  <a:pt x="508" y="515"/>
                </a:lnTo>
                <a:lnTo>
                  <a:pt x="508" y="517"/>
                </a:lnTo>
                <a:lnTo>
                  <a:pt x="509" y="521"/>
                </a:lnTo>
                <a:lnTo>
                  <a:pt x="509" y="521"/>
                </a:lnTo>
                <a:close/>
                <a:moveTo>
                  <a:pt x="30" y="518"/>
                </a:moveTo>
                <a:lnTo>
                  <a:pt x="30" y="518"/>
                </a:lnTo>
                <a:lnTo>
                  <a:pt x="32" y="517"/>
                </a:lnTo>
                <a:lnTo>
                  <a:pt x="33" y="513"/>
                </a:lnTo>
                <a:lnTo>
                  <a:pt x="33" y="513"/>
                </a:lnTo>
                <a:lnTo>
                  <a:pt x="29" y="513"/>
                </a:lnTo>
                <a:lnTo>
                  <a:pt x="29" y="513"/>
                </a:lnTo>
                <a:lnTo>
                  <a:pt x="30" y="517"/>
                </a:lnTo>
                <a:lnTo>
                  <a:pt x="30" y="518"/>
                </a:lnTo>
                <a:lnTo>
                  <a:pt x="30" y="518"/>
                </a:lnTo>
                <a:close/>
                <a:moveTo>
                  <a:pt x="346" y="513"/>
                </a:moveTo>
                <a:lnTo>
                  <a:pt x="346" y="513"/>
                </a:lnTo>
                <a:lnTo>
                  <a:pt x="348" y="517"/>
                </a:lnTo>
                <a:lnTo>
                  <a:pt x="349" y="518"/>
                </a:lnTo>
                <a:lnTo>
                  <a:pt x="352" y="518"/>
                </a:lnTo>
                <a:lnTo>
                  <a:pt x="354" y="517"/>
                </a:lnTo>
                <a:lnTo>
                  <a:pt x="354" y="517"/>
                </a:lnTo>
                <a:lnTo>
                  <a:pt x="352" y="513"/>
                </a:lnTo>
                <a:lnTo>
                  <a:pt x="352" y="513"/>
                </a:lnTo>
                <a:lnTo>
                  <a:pt x="346" y="513"/>
                </a:lnTo>
                <a:lnTo>
                  <a:pt x="346" y="513"/>
                </a:lnTo>
                <a:close/>
                <a:moveTo>
                  <a:pt x="361" y="518"/>
                </a:moveTo>
                <a:lnTo>
                  <a:pt x="361" y="518"/>
                </a:lnTo>
                <a:lnTo>
                  <a:pt x="363" y="518"/>
                </a:lnTo>
                <a:lnTo>
                  <a:pt x="363" y="517"/>
                </a:lnTo>
                <a:lnTo>
                  <a:pt x="363" y="513"/>
                </a:lnTo>
                <a:lnTo>
                  <a:pt x="361" y="513"/>
                </a:lnTo>
                <a:lnTo>
                  <a:pt x="361" y="513"/>
                </a:lnTo>
                <a:lnTo>
                  <a:pt x="361" y="515"/>
                </a:lnTo>
                <a:lnTo>
                  <a:pt x="361" y="518"/>
                </a:lnTo>
                <a:lnTo>
                  <a:pt x="361" y="518"/>
                </a:lnTo>
                <a:close/>
                <a:moveTo>
                  <a:pt x="241" y="521"/>
                </a:moveTo>
                <a:lnTo>
                  <a:pt x="241" y="521"/>
                </a:lnTo>
                <a:lnTo>
                  <a:pt x="242" y="521"/>
                </a:lnTo>
                <a:lnTo>
                  <a:pt x="244" y="523"/>
                </a:lnTo>
                <a:lnTo>
                  <a:pt x="244" y="523"/>
                </a:lnTo>
                <a:lnTo>
                  <a:pt x="245" y="524"/>
                </a:lnTo>
                <a:lnTo>
                  <a:pt x="245" y="524"/>
                </a:lnTo>
                <a:lnTo>
                  <a:pt x="247" y="524"/>
                </a:lnTo>
                <a:lnTo>
                  <a:pt x="248" y="524"/>
                </a:lnTo>
                <a:lnTo>
                  <a:pt x="248" y="524"/>
                </a:lnTo>
                <a:lnTo>
                  <a:pt x="252" y="524"/>
                </a:lnTo>
                <a:lnTo>
                  <a:pt x="253" y="523"/>
                </a:lnTo>
                <a:lnTo>
                  <a:pt x="256" y="523"/>
                </a:lnTo>
                <a:lnTo>
                  <a:pt x="259" y="523"/>
                </a:lnTo>
                <a:lnTo>
                  <a:pt x="259" y="523"/>
                </a:lnTo>
                <a:lnTo>
                  <a:pt x="259" y="520"/>
                </a:lnTo>
                <a:lnTo>
                  <a:pt x="258" y="517"/>
                </a:lnTo>
                <a:lnTo>
                  <a:pt x="256" y="513"/>
                </a:lnTo>
                <a:lnTo>
                  <a:pt x="256" y="513"/>
                </a:lnTo>
                <a:lnTo>
                  <a:pt x="252" y="515"/>
                </a:lnTo>
                <a:lnTo>
                  <a:pt x="247" y="517"/>
                </a:lnTo>
                <a:lnTo>
                  <a:pt x="241" y="521"/>
                </a:lnTo>
                <a:lnTo>
                  <a:pt x="241" y="521"/>
                </a:lnTo>
                <a:close/>
                <a:moveTo>
                  <a:pt x="552" y="527"/>
                </a:moveTo>
                <a:lnTo>
                  <a:pt x="552" y="527"/>
                </a:lnTo>
                <a:lnTo>
                  <a:pt x="552" y="520"/>
                </a:lnTo>
                <a:lnTo>
                  <a:pt x="549" y="513"/>
                </a:lnTo>
                <a:lnTo>
                  <a:pt x="549" y="513"/>
                </a:lnTo>
                <a:lnTo>
                  <a:pt x="549" y="521"/>
                </a:lnTo>
                <a:lnTo>
                  <a:pt x="550" y="526"/>
                </a:lnTo>
                <a:lnTo>
                  <a:pt x="552" y="527"/>
                </a:lnTo>
                <a:lnTo>
                  <a:pt x="552" y="527"/>
                </a:lnTo>
                <a:close/>
                <a:moveTo>
                  <a:pt x="64" y="521"/>
                </a:moveTo>
                <a:lnTo>
                  <a:pt x="64" y="521"/>
                </a:lnTo>
                <a:lnTo>
                  <a:pt x="62" y="517"/>
                </a:lnTo>
                <a:lnTo>
                  <a:pt x="59" y="513"/>
                </a:lnTo>
                <a:lnTo>
                  <a:pt x="59" y="513"/>
                </a:lnTo>
                <a:lnTo>
                  <a:pt x="61" y="518"/>
                </a:lnTo>
                <a:lnTo>
                  <a:pt x="61" y="520"/>
                </a:lnTo>
                <a:lnTo>
                  <a:pt x="64" y="521"/>
                </a:lnTo>
                <a:lnTo>
                  <a:pt x="64" y="521"/>
                </a:lnTo>
                <a:close/>
                <a:moveTo>
                  <a:pt x="169" y="520"/>
                </a:moveTo>
                <a:lnTo>
                  <a:pt x="169" y="520"/>
                </a:lnTo>
                <a:lnTo>
                  <a:pt x="175" y="520"/>
                </a:lnTo>
                <a:lnTo>
                  <a:pt x="175" y="520"/>
                </a:lnTo>
                <a:lnTo>
                  <a:pt x="175" y="517"/>
                </a:lnTo>
                <a:lnTo>
                  <a:pt x="172" y="517"/>
                </a:lnTo>
                <a:lnTo>
                  <a:pt x="166" y="513"/>
                </a:lnTo>
                <a:lnTo>
                  <a:pt x="166" y="513"/>
                </a:lnTo>
                <a:lnTo>
                  <a:pt x="168" y="517"/>
                </a:lnTo>
                <a:lnTo>
                  <a:pt x="169" y="520"/>
                </a:lnTo>
                <a:lnTo>
                  <a:pt x="169" y="520"/>
                </a:lnTo>
                <a:close/>
                <a:moveTo>
                  <a:pt x="306" y="518"/>
                </a:moveTo>
                <a:lnTo>
                  <a:pt x="306" y="518"/>
                </a:lnTo>
                <a:lnTo>
                  <a:pt x="305" y="515"/>
                </a:lnTo>
                <a:lnTo>
                  <a:pt x="302" y="513"/>
                </a:lnTo>
                <a:lnTo>
                  <a:pt x="302" y="513"/>
                </a:lnTo>
                <a:lnTo>
                  <a:pt x="302" y="518"/>
                </a:lnTo>
                <a:lnTo>
                  <a:pt x="303" y="518"/>
                </a:lnTo>
                <a:lnTo>
                  <a:pt x="306" y="518"/>
                </a:lnTo>
                <a:lnTo>
                  <a:pt x="306" y="518"/>
                </a:lnTo>
                <a:close/>
                <a:moveTo>
                  <a:pt x="663" y="529"/>
                </a:moveTo>
                <a:lnTo>
                  <a:pt x="663" y="529"/>
                </a:lnTo>
                <a:lnTo>
                  <a:pt x="669" y="523"/>
                </a:lnTo>
                <a:lnTo>
                  <a:pt x="671" y="518"/>
                </a:lnTo>
                <a:lnTo>
                  <a:pt x="671" y="513"/>
                </a:lnTo>
                <a:lnTo>
                  <a:pt x="671" y="513"/>
                </a:lnTo>
                <a:lnTo>
                  <a:pt x="669" y="518"/>
                </a:lnTo>
                <a:lnTo>
                  <a:pt x="666" y="523"/>
                </a:lnTo>
                <a:lnTo>
                  <a:pt x="665" y="526"/>
                </a:lnTo>
                <a:lnTo>
                  <a:pt x="663" y="529"/>
                </a:lnTo>
                <a:lnTo>
                  <a:pt x="663" y="529"/>
                </a:lnTo>
                <a:close/>
                <a:moveTo>
                  <a:pt x="270" y="520"/>
                </a:moveTo>
                <a:lnTo>
                  <a:pt x="270" y="520"/>
                </a:lnTo>
                <a:lnTo>
                  <a:pt x="274" y="520"/>
                </a:lnTo>
                <a:lnTo>
                  <a:pt x="276" y="518"/>
                </a:lnTo>
                <a:lnTo>
                  <a:pt x="276" y="518"/>
                </a:lnTo>
                <a:lnTo>
                  <a:pt x="273" y="517"/>
                </a:lnTo>
                <a:lnTo>
                  <a:pt x="270" y="515"/>
                </a:lnTo>
                <a:lnTo>
                  <a:pt x="268" y="515"/>
                </a:lnTo>
                <a:lnTo>
                  <a:pt x="268" y="515"/>
                </a:lnTo>
                <a:lnTo>
                  <a:pt x="270" y="518"/>
                </a:lnTo>
                <a:lnTo>
                  <a:pt x="270" y="520"/>
                </a:lnTo>
                <a:lnTo>
                  <a:pt x="270" y="520"/>
                </a:lnTo>
                <a:close/>
                <a:moveTo>
                  <a:pt x="656" y="526"/>
                </a:moveTo>
                <a:lnTo>
                  <a:pt x="656" y="526"/>
                </a:lnTo>
                <a:lnTo>
                  <a:pt x="657" y="524"/>
                </a:lnTo>
                <a:lnTo>
                  <a:pt x="657" y="521"/>
                </a:lnTo>
                <a:lnTo>
                  <a:pt x="657" y="515"/>
                </a:lnTo>
                <a:lnTo>
                  <a:pt x="657" y="515"/>
                </a:lnTo>
                <a:lnTo>
                  <a:pt x="656" y="517"/>
                </a:lnTo>
                <a:lnTo>
                  <a:pt x="656" y="520"/>
                </a:lnTo>
                <a:lnTo>
                  <a:pt x="656" y="526"/>
                </a:lnTo>
                <a:lnTo>
                  <a:pt x="656" y="526"/>
                </a:lnTo>
                <a:close/>
                <a:moveTo>
                  <a:pt x="541" y="530"/>
                </a:moveTo>
                <a:lnTo>
                  <a:pt x="541" y="530"/>
                </a:lnTo>
                <a:lnTo>
                  <a:pt x="541" y="523"/>
                </a:lnTo>
                <a:lnTo>
                  <a:pt x="541" y="520"/>
                </a:lnTo>
                <a:lnTo>
                  <a:pt x="538" y="517"/>
                </a:lnTo>
                <a:lnTo>
                  <a:pt x="538" y="517"/>
                </a:lnTo>
                <a:lnTo>
                  <a:pt x="537" y="524"/>
                </a:lnTo>
                <a:lnTo>
                  <a:pt x="537" y="529"/>
                </a:lnTo>
                <a:lnTo>
                  <a:pt x="538" y="529"/>
                </a:lnTo>
                <a:lnTo>
                  <a:pt x="541" y="530"/>
                </a:lnTo>
                <a:lnTo>
                  <a:pt x="541" y="530"/>
                </a:lnTo>
                <a:close/>
                <a:moveTo>
                  <a:pt x="578" y="541"/>
                </a:moveTo>
                <a:lnTo>
                  <a:pt x="578" y="541"/>
                </a:lnTo>
                <a:lnTo>
                  <a:pt x="582" y="541"/>
                </a:lnTo>
                <a:lnTo>
                  <a:pt x="588" y="542"/>
                </a:lnTo>
                <a:lnTo>
                  <a:pt x="588" y="542"/>
                </a:lnTo>
                <a:lnTo>
                  <a:pt x="588" y="530"/>
                </a:lnTo>
                <a:lnTo>
                  <a:pt x="592" y="520"/>
                </a:lnTo>
                <a:lnTo>
                  <a:pt x="592" y="520"/>
                </a:lnTo>
                <a:lnTo>
                  <a:pt x="587" y="518"/>
                </a:lnTo>
                <a:lnTo>
                  <a:pt x="585" y="518"/>
                </a:lnTo>
                <a:lnTo>
                  <a:pt x="582" y="520"/>
                </a:lnTo>
                <a:lnTo>
                  <a:pt x="581" y="523"/>
                </a:lnTo>
                <a:lnTo>
                  <a:pt x="579" y="532"/>
                </a:lnTo>
                <a:lnTo>
                  <a:pt x="578" y="541"/>
                </a:lnTo>
                <a:lnTo>
                  <a:pt x="578" y="541"/>
                </a:lnTo>
                <a:close/>
                <a:moveTo>
                  <a:pt x="607" y="524"/>
                </a:moveTo>
                <a:lnTo>
                  <a:pt x="607" y="524"/>
                </a:lnTo>
                <a:lnTo>
                  <a:pt x="608" y="521"/>
                </a:lnTo>
                <a:lnTo>
                  <a:pt x="608" y="518"/>
                </a:lnTo>
                <a:lnTo>
                  <a:pt x="608" y="517"/>
                </a:lnTo>
                <a:lnTo>
                  <a:pt x="608" y="517"/>
                </a:lnTo>
                <a:lnTo>
                  <a:pt x="607" y="521"/>
                </a:lnTo>
                <a:lnTo>
                  <a:pt x="607" y="524"/>
                </a:lnTo>
                <a:lnTo>
                  <a:pt x="607" y="524"/>
                </a:lnTo>
                <a:close/>
                <a:moveTo>
                  <a:pt x="688" y="524"/>
                </a:moveTo>
                <a:lnTo>
                  <a:pt x="688" y="524"/>
                </a:lnTo>
                <a:lnTo>
                  <a:pt x="689" y="524"/>
                </a:lnTo>
                <a:lnTo>
                  <a:pt x="691" y="521"/>
                </a:lnTo>
                <a:lnTo>
                  <a:pt x="689" y="517"/>
                </a:lnTo>
                <a:lnTo>
                  <a:pt x="689" y="517"/>
                </a:lnTo>
                <a:lnTo>
                  <a:pt x="688" y="520"/>
                </a:lnTo>
                <a:lnTo>
                  <a:pt x="688" y="524"/>
                </a:lnTo>
                <a:lnTo>
                  <a:pt x="688" y="524"/>
                </a:lnTo>
                <a:close/>
                <a:moveTo>
                  <a:pt x="636" y="550"/>
                </a:moveTo>
                <a:lnTo>
                  <a:pt x="636" y="550"/>
                </a:lnTo>
                <a:lnTo>
                  <a:pt x="639" y="549"/>
                </a:lnTo>
                <a:lnTo>
                  <a:pt x="642" y="544"/>
                </a:lnTo>
                <a:lnTo>
                  <a:pt x="645" y="536"/>
                </a:lnTo>
                <a:lnTo>
                  <a:pt x="648" y="517"/>
                </a:lnTo>
                <a:lnTo>
                  <a:pt x="648" y="517"/>
                </a:lnTo>
                <a:lnTo>
                  <a:pt x="642" y="524"/>
                </a:lnTo>
                <a:lnTo>
                  <a:pt x="637" y="532"/>
                </a:lnTo>
                <a:lnTo>
                  <a:pt x="634" y="535"/>
                </a:lnTo>
                <a:lnTo>
                  <a:pt x="634" y="539"/>
                </a:lnTo>
                <a:lnTo>
                  <a:pt x="634" y="544"/>
                </a:lnTo>
                <a:lnTo>
                  <a:pt x="636" y="550"/>
                </a:lnTo>
                <a:lnTo>
                  <a:pt x="636" y="550"/>
                </a:lnTo>
                <a:close/>
                <a:moveTo>
                  <a:pt x="444" y="520"/>
                </a:moveTo>
                <a:lnTo>
                  <a:pt x="444" y="520"/>
                </a:lnTo>
                <a:lnTo>
                  <a:pt x="444" y="521"/>
                </a:lnTo>
                <a:lnTo>
                  <a:pt x="445" y="524"/>
                </a:lnTo>
                <a:lnTo>
                  <a:pt x="447" y="526"/>
                </a:lnTo>
                <a:lnTo>
                  <a:pt x="447" y="527"/>
                </a:lnTo>
                <a:lnTo>
                  <a:pt x="447" y="527"/>
                </a:lnTo>
                <a:lnTo>
                  <a:pt x="453" y="527"/>
                </a:lnTo>
                <a:lnTo>
                  <a:pt x="453" y="527"/>
                </a:lnTo>
                <a:lnTo>
                  <a:pt x="451" y="523"/>
                </a:lnTo>
                <a:lnTo>
                  <a:pt x="450" y="518"/>
                </a:lnTo>
                <a:lnTo>
                  <a:pt x="450" y="518"/>
                </a:lnTo>
                <a:lnTo>
                  <a:pt x="447" y="518"/>
                </a:lnTo>
                <a:lnTo>
                  <a:pt x="444" y="520"/>
                </a:lnTo>
                <a:lnTo>
                  <a:pt x="444" y="520"/>
                </a:lnTo>
                <a:close/>
                <a:moveTo>
                  <a:pt x="73" y="526"/>
                </a:moveTo>
                <a:lnTo>
                  <a:pt x="73" y="526"/>
                </a:lnTo>
                <a:lnTo>
                  <a:pt x="72" y="521"/>
                </a:lnTo>
                <a:lnTo>
                  <a:pt x="69" y="520"/>
                </a:lnTo>
                <a:lnTo>
                  <a:pt x="69" y="520"/>
                </a:lnTo>
                <a:lnTo>
                  <a:pt x="70" y="523"/>
                </a:lnTo>
                <a:lnTo>
                  <a:pt x="72" y="524"/>
                </a:lnTo>
                <a:lnTo>
                  <a:pt x="73" y="526"/>
                </a:lnTo>
                <a:lnTo>
                  <a:pt x="73" y="526"/>
                </a:lnTo>
                <a:close/>
                <a:moveTo>
                  <a:pt x="58" y="539"/>
                </a:moveTo>
                <a:lnTo>
                  <a:pt x="58" y="539"/>
                </a:lnTo>
                <a:lnTo>
                  <a:pt x="56" y="533"/>
                </a:lnTo>
                <a:lnTo>
                  <a:pt x="55" y="527"/>
                </a:lnTo>
                <a:lnTo>
                  <a:pt x="52" y="521"/>
                </a:lnTo>
                <a:lnTo>
                  <a:pt x="49" y="520"/>
                </a:lnTo>
                <a:lnTo>
                  <a:pt x="46" y="520"/>
                </a:lnTo>
                <a:lnTo>
                  <a:pt x="46" y="520"/>
                </a:lnTo>
                <a:lnTo>
                  <a:pt x="46" y="524"/>
                </a:lnTo>
                <a:lnTo>
                  <a:pt x="46" y="527"/>
                </a:lnTo>
                <a:lnTo>
                  <a:pt x="49" y="532"/>
                </a:lnTo>
                <a:lnTo>
                  <a:pt x="53" y="536"/>
                </a:lnTo>
                <a:lnTo>
                  <a:pt x="58" y="539"/>
                </a:lnTo>
                <a:lnTo>
                  <a:pt x="58" y="539"/>
                </a:lnTo>
                <a:close/>
                <a:moveTo>
                  <a:pt x="195" y="523"/>
                </a:moveTo>
                <a:lnTo>
                  <a:pt x="195" y="523"/>
                </a:lnTo>
                <a:lnTo>
                  <a:pt x="197" y="527"/>
                </a:lnTo>
                <a:lnTo>
                  <a:pt x="200" y="530"/>
                </a:lnTo>
                <a:lnTo>
                  <a:pt x="203" y="533"/>
                </a:lnTo>
                <a:lnTo>
                  <a:pt x="207" y="535"/>
                </a:lnTo>
                <a:lnTo>
                  <a:pt x="207" y="535"/>
                </a:lnTo>
                <a:lnTo>
                  <a:pt x="207" y="527"/>
                </a:lnTo>
                <a:lnTo>
                  <a:pt x="207" y="521"/>
                </a:lnTo>
                <a:lnTo>
                  <a:pt x="207" y="521"/>
                </a:lnTo>
                <a:lnTo>
                  <a:pt x="201" y="521"/>
                </a:lnTo>
                <a:lnTo>
                  <a:pt x="198" y="521"/>
                </a:lnTo>
                <a:lnTo>
                  <a:pt x="195" y="523"/>
                </a:lnTo>
                <a:lnTo>
                  <a:pt x="195" y="523"/>
                </a:lnTo>
                <a:close/>
                <a:moveTo>
                  <a:pt x="213" y="533"/>
                </a:moveTo>
                <a:lnTo>
                  <a:pt x="213" y="533"/>
                </a:lnTo>
                <a:lnTo>
                  <a:pt x="216" y="533"/>
                </a:lnTo>
                <a:lnTo>
                  <a:pt x="219" y="533"/>
                </a:lnTo>
                <a:lnTo>
                  <a:pt x="219" y="533"/>
                </a:lnTo>
                <a:lnTo>
                  <a:pt x="216" y="527"/>
                </a:lnTo>
                <a:lnTo>
                  <a:pt x="213" y="521"/>
                </a:lnTo>
                <a:lnTo>
                  <a:pt x="213" y="521"/>
                </a:lnTo>
                <a:lnTo>
                  <a:pt x="212" y="527"/>
                </a:lnTo>
                <a:lnTo>
                  <a:pt x="213" y="533"/>
                </a:lnTo>
                <a:lnTo>
                  <a:pt x="213" y="533"/>
                </a:lnTo>
                <a:close/>
                <a:moveTo>
                  <a:pt x="345" y="523"/>
                </a:moveTo>
                <a:lnTo>
                  <a:pt x="345" y="523"/>
                </a:lnTo>
                <a:lnTo>
                  <a:pt x="343" y="521"/>
                </a:lnTo>
                <a:lnTo>
                  <a:pt x="340" y="521"/>
                </a:lnTo>
                <a:lnTo>
                  <a:pt x="340" y="521"/>
                </a:lnTo>
                <a:lnTo>
                  <a:pt x="340" y="523"/>
                </a:lnTo>
                <a:lnTo>
                  <a:pt x="341" y="523"/>
                </a:lnTo>
                <a:lnTo>
                  <a:pt x="345" y="523"/>
                </a:lnTo>
                <a:lnTo>
                  <a:pt x="345" y="523"/>
                </a:lnTo>
                <a:lnTo>
                  <a:pt x="345" y="523"/>
                </a:lnTo>
                <a:close/>
                <a:moveTo>
                  <a:pt x="120" y="524"/>
                </a:moveTo>
                <a:lnTo>
                  <a:pt x="120" y="524"/>
                </a:lnTo>
                <a:lnTo>
                  <a:pt x="123" y="533"/>
                </a:lnTo>
                <a:lnTo>
                  <a:pt x="123" y="533"/>
                </a:lnTo>
                <a:lnTo>
                  <a:pt x="126" y="535"/>
                </a:lnTo>
                <a:lnTo>
                  <a:pt x="130" y="535"/>
                </a:lnTo>
                <a:lnTo>
                  <a:pt x="130" y="535"/>
                </a:lnTo>
                <a:lnTo>
                  <a:pt x="130" y="529"/>
                </a:lnTo>
                <a:lnTo>
                  <a:pt x="128" y="524"/>
                </a:lnTo>
                <a:lnTo>
                  <a:pt x="126" y="523"/>
                </a:lnTo>
                <a:lnTo>
                  <a:pt x="125" y="523"/>
                </a:lnTo>
                <a:lnTo>
                  <a:pt x="123" y="523"/>
                </a:lnTo>
                <a:lnTo>
                  <a:pt x="120" y="524"/>
                </a:lnTo>
                <a:lnTo>
                  <a:pt x="120" y="524"/>
                </a:lnTo>
                <a:close/>
                <a:moveTo>
                  <a:pt x="137" y="536"/>
                </a:moveTo>
                <a:lnTo>
                  <a:pt x="137" y="536"/>
                </a:lnTo>
                <a:lnTo>
                  <a:pt x="137" y="530"/>
                </a:lnTo>
                <a:lnTo>
                  <a:pt x="137" y="523"/>
                </a:lnTo>
                <a:lnTo>
                  <a:pt x="137" y="523"/>
                </a:lnTo>
                <a:lnTo>
                  <a:pt x="136" y="521"/>
                </a:lnTo>
                <a:lnTo>
                  <a:pt x="133" y="521"/>
                </a:lnTo>
                <a:lnTo>
                  <a:pt x="133" y="521"/>
                </a:lnTo>
                <a:lnTo>
                  <a:pt x="134" y="530"/>
                </a:lnTo>
                <a:lnTo>
                  <a:pt x="134" y="533"/>
                </a:lnTo>
                <a:lnTo>
                  <a:pt x="137" y="536"/>
                </a:lnTo>
                <a:lnTo>
                  <a:pt x="137" y="536"/>
                </a:lnTo>
                <a:close/>
                <a:moveTo>
                  <a:pt x="235" y="530"/>
                </a:moveTo>
                <a:lnTo>
                  <a:pt x="235" y="530"/>
                </a:lnTo>
                <a:lnTo>
                  <a:pt x="235" y="529"/>
                </a:lnTo>
                <a:lnTo>
                  <a:pt x="235" y="527"/>
                </a:lnTo>
                <a:lnTo>
                  <a:pt x="235" y="523"/>
                </a:lnTo>
                <a:lnTo>
                  <a:pt x="235" y="523"/>
                </a:lnTo>
                <a:lnTo>
                  <a:pt x="232" y="523"/>
                </a:lnTo>
                <a:lnTo>
                  <a:pt x="229" y="521"/>
                </a:lnTo>
                <a:lnTo>
                  <a:pt x="229" y="521"/>
                </a:lnTo>
                <a:lnTo>
                  <a:pt x="229" y="524"/>
                </a:lnTo>
                <a:lnTo>
                  <a:pt x="230" y="527"/>
                </a:lnTo>
                <a:lnTo>
                  <a:pt x="232" y="529"/>
                </a:lnTo>
                <a:lnTo>
                  <a:pt x="235" y="530"/>
                </a:lnTo>
                <a:lnTo>
                  <a:pt x="235" y="530"/>
                </a:lnTo>
                <a:close/>
                <a:moveTo>
                  <a:pt x="532" y="527"/>
                </a:moveTo>
                <a:lnTo>
                  <a:pt x="532" y="527"/>
                </a:lnTo>
                <a:lnTo>
                  <a:pt x="534" y="526"/>
                </a:lnTo>
                <a:lnTo>
                  <a:pt x="534" y="524"/>
                </a:lnTo>
                <a:lnTo>
                  <a:pt x="534" y="524"/>
                </a:lnTo>
                <a:lnTo>
                  <a:pt x="532" y="524"/>
                </a:lnTo>
                <a:lnTo>
                  <a:pt x="532" y="523"/>
                </a:lnTo>
                <a:lnTo>
                  <a:pt x="532" y="521"/>
                </a:lnTo>
                <a:lnTo>
                  <a:pt x="531" y="521"/>
                </a:lnTo>
                <a:lnTo>
                  <a:pt x="531" y="521"/>
                </a:lnTo>
                <a:lnTo>
                  <a:pt x="531" y="524"/>
                </a:lnTo>
                <a:lnTo>
                  <a:pt x="532" y="527"/>
                </a:lnTo>
                <a:lnTo>
                  <a:pt x="532" y="527"/>
                </a:lnTo>
                <a:close/>
                <a:moveTo>
                  <a:pt x="357" y="526"/>
                </a:moveTo>
                <a:lnTo>
                  <a:pt x="357" y="526"/>
                </a:lnTo>
                <a:lnTo>
                  <a:pt x="357" y="524"/>
                </a:lnTo>
                <a:lnTo>
                  <a:pt x="355" y="523"/>
                </a:lnTo>
                <a:lnTo>
                  <a:pt x="352" y="523"/>
                </a:lnTo>
                <a:lnTo>
                  <a:pt x="352" y="523"/>
                </a:lnTo>
                <a:lnTo>
                  <a:pt x="352" y="524"/>
                </a:lnTo>
                <a:lnTo>
                  <a:pt x="354" y="526"/>
                </a:lnTo>
                <a:lnTo>
                  <a:pt x="357" y="526"/>
                </a:lnTo>
                <a:lnTo>
                  <a:pt x="357" y="526"/>
                </a:lnTo>
                <a:close/>
                <a:moveTo>
                  <a:pt x="474" y="524"/>
                </a:moveTo>
                <a:lnTo>
                  <a:pt x="474" y="524"/>
                </a:lnTo>
                <a:lnTo>
                  <a:pt x="476" y="523"/>
                </a:lnTo>
                <a:lnTo>
                  <a:pt x="476" y="523"/>
                </a:lnTo>
                <a:lnTo>
                  <a:pt x="474" y="523"/>
                </a:lnTo>
                <a:lnTo>
                  <a:pt x="473" y="523"/>
                </a:lnTo>
                <a:lnTo>
                  <a:pt x="473" y="523"/>
                </a:lnTo>
                <a:lnTo>
                  <a:pt x="473" y="524"/>
                </a:lnTo>
                <a:lnTo>
                  <a:pt x="474" y="524"/>
                </a:lnTo>
                <a:lnTo>
                  <a:pt x="474" y="524"/>
                </a:lnTo>
                <a:close/>
                <a:moveTo>
                  <a:pt x="142" y="535"/>
                </a:moveTo>
                <a:lnTo>
                  <a:pt x="142" y="535"/>
                </a:lnTo>
                <a:lnTo>
                  <a:pt x="145" y="533"/>
                </a:lnTo>
                <a:lnTo>
                  <a:pt x="146" y="530"/>
                </a:lnTo>
                <a:lnTo>
                  <a:pt x="146" y="523"/>
                </a:lnTo>
                <a:lnTo>
                  <a:pt x="146" y="523"/>
                </a:lnTo>
                <a:lnTo>
                  <a:pt x="142" y="523"/>
                </a:lnTo>
                <a:lnTo>
                  <a:pt x="142" y="523"/>
                </a:lnTo>
                <a:lnTo>
                  <a:pt x="142" y="535"/>
                </a:lnTo>
                <a:lnTo>
                  <a:pt x="142" y="535"/>
                </a:lnTo>
                <a:close/>
                <a:moveTo>
                  <a:pt x="49" y="562"/>
                </a:moveTo>
                <a:lnTo>
                  <a:pt x="49" y="562"/>
                </a:lnTo>
                <a:lnTo>
                  <a:pt x="49" y="555"/>
                </a:lnTo>
                <a:lnTo>
                  <a:pt x="52" y="550"/>
                </a:lnTo>
                <a:lnTo>
                  <a:pt x="52" y="550"/>
                </a:lnTo>
                <a:lnTo>
                  <a:pt x="47" y="544"/>
                </a:lnTo>
                <a:lnTo>
                  <a:pt x="43" y="538"/>
                </a:lnTo>
                <a:lnTo>
                  <a:pt x="37" y="523"/>
                </a:lnTo>
                <a:lnTo>
                  <a:pt x="37" y="523"/>
                </a:lnTo>
                <a:lnTo>
                  <a:pt x="35" y="529"/>
                </a:lnTo>
                <a:lnTo>
                  <a:pt x="35" y="535"/>
                </a:lnTo>
                <a:lnTo>
                  <a:pt x="38" y="545"/>
                </a:lnTo>
                <a:lnTo>
                  <a:pt x="43" y="555"/>
                </a:lnTo>
                <a:lnTo>
                  <a:pt x="49" y="562"/>
                </a:lnTo>
                <a:lnTo>
                  <a:pt x="49" y="562"/>
                </a:lnTo>
                <a:close/>
                <a:moveTo>
                  <a:pt x="174" y="524"/>
                </a:moveTo>
                <a:lnTo>
                  <a:pt x="174" y="524"/>
                </a:lnTo>
                <a:lnTo>
                  <a:pt x="175" y="530"/>
                </a:lnTo>
                <a:lnTo>
                  <a:pt x="178" y="536"/>
                </a:lnTo>
                <a:lnTo>
                  <a:pt x="178" y="536"/>
                </a:lnTo>
                <a:lnTo>
                  <a:pt x="181" y="536"/>
                </a:lnTo>
                <a:lnTo>
                  <a:pt x="186" y="536"/>
                </a:lnTo>
                <a:lnTo>
                  <a:pt x="186" y="536"/>
                </a:lnTo>
                <a:lnTo>
                  <a:pt x="183" y="530"/>
                </a:lnTo>
                <a:lnTo>
                  <a:pt x="180" y="523"/>
                </a:lnTo>
                <a:lnTo>
                  <a:pt x="180" y="523"/>
                </a:lnTo>
                <a:lnTo>
                  <a:pt x="177" y="524"/>
                </a:lnTo>
                <a:lnTo>
                  <a:pt x="174" y="524"/>
                </a:lnTo>
                <a:lnTo>
                  <a:pt x="174" y="524"/>
                </a:lnTo>
                <a:close/>
                <a:moveTo>
                  <a:pt x="369" y="527"/>
                </a:moveTo>
                <a:lnTo>
                  <a:pt x="369" y="527"/>
                </a:lnTo>
                <a:lnTo>
                  <a:pt x="372" y="526"/>
                </a:lnTo>
                <a:lnTo>
                  <a:pt x="373" y="523"/>
                </a:lnTo>
                <a:lnTo>
                  <a:pt x="373" y="523"/>
                </a:lnTo>
                <a:lnTo>
                  <a:pt x="369" y="523"/>
                </a:lnTo>
                <a:lnTo>
                  <a:pt x="369" y="523"/>
                </a:lnTo>
                <a:lnTo>
                  <a:pt x="369" y="527"/>
                </a:lnTo>
                <a:lnTo>
                  <a:pt x="369" y="527"/>
                </a:lnTo>
                <a:close/>
                <a:moveTo>
                  <a:pt x="593" y="539"/>
                </a:moveTo>
                <a:lnTo>
                  <a:pt x="593" y="539"/>
                </a:lnTo>
                <a:lnTo>
                  <a:pt x="598" y="536"/>
                </a:lnTo>
                <a:lnTo>
                  <a:pt x="599" y="533"/>
                </a:lnTo>
                <a:lnTo>
                  <a:pt x="598" y="527"/>
                </a:lnTo>
                <a:lnTo>
                  <a:pt x="595" y="523"/>
                </a:lnTo>
                <a:lnTo>
                  <a:pt x="595" y="523"/>
                </a:lnTo>
                <a:lnTo>
                  <a:pt x="593" y="532"/>
                </a:lnTo>
                <a:lnTo>
                  <a:pt x="593" y="535"/>
                </a:lnTo>
                <a:lnTo>
                  <a:pt x="593" y="539"/>
                </a:lnTo>
                <a:lnTo>
                  <a:pt x="593" y="539"/>
                </a:lnTo>
                <a:close/>
                <a:moveTo>
                  <a:pt x="166" y="536"/>
                </a:moveTo>
                <a:lnTo>
                  <a:pt x="166" y="536"/>
                </a:lnTo>
                <a:lnTo>
                  <a:pt x="168" y="536"/>
                </a:lnTo>
                <a:lnTo>
                  <a:pt x="171" y="536"/>
                </a:lnTo>
                <a:lnTo>
                  <a:pt x="171" y="536"/>
                </a:lnTo>
                <a:lnTo>
                  <a:pt x="169" y="529"/>
                </a:lnTo>
                <a:lnTo>
                  <a:pt x="168" y="526"/>
                </a:lnTo>
                <a:lnTo>
                  <a:pt x="165" y="524"/>
                </a:lnTo>
                <a:lnTo>
                  <a:pt x="165" y="524"/>
                </a:lnTo>
                <a:lnTo>
                  <a:pt x="165" y="530"/>
                </a:lnTo>
                <a:lnTo>
                  <a:pt x="166" y="536"/>
                </a:lnTo>
                <a:lnTo>
                  <a:pt x="166" y="536"/>
                </a:lnTo>
                <a:close/>
                <a:moveTo>
                  <a:pt x="226" y="533"/>
                </a:moveTo>
                <a:lnTo>
                  <a:pt x="226" y="533"/>
                </a:lnTo>
                <a:lnTo>
                  <a:pt x="224" y="527"/>
                </a:lnTo>
                <a:lnTo>
                  <a:pt x="221" y="524"/>
                </a:lnTo>
                <a:lnTo>
                  <a:pt x="221" y="524"/>
                </a:lnTo>
                <a:lnTo>
                  <a:pt x="223" y="529"/>
                </a:lnTo>
                <a:lnTo>
                  <a:pt x="226" y="533"/>
                </a:lnTo>
                <a:lnTo>
                  <a:pt x="226" y="533"/>
                </a:lnTo>
                <a:close/>
                <a:moveTo>
                  <a:pt x="287" y="526"/>
                </a:moveTo>
                <a:lnTo>
                  <a:pt x="287" y="526"/>
                </a:lnTo>
                <a:lnTo>
                  <a:pt x="288" y="529"/>
                </a:lnTo>
                <a:lnTo>
                  <a:pt x="287" y="532"/>
                </a:lnTo>
                <a:lnTo>
                  <a:pt x="287" y="532"/>
                </a:lnTo>
                <a:lnTo>
                  <a:pt x="305" y="535"/>
                </a:lnTo>
                <a:lnTo>
                  <a:pt x="305" y="535"/>
                </a:lnTo>
                <a:lnTo>
                  <a:pt x="302" y="529"/>
                </a:lnTo>
                <a:lnTo>
                  <a:pt x="299" y="526"/>
                </a:lnTo>
                <a:lnTo>
                  <a:pt x="294" y="524"/>
                </a:lnTo>
                <a:lnTo>
                  <a:pt x="287" y="526"/>
                </a:lnTo>
                <a:lnTo>
                  <a:pt x="287" y="526"/>
                </a:lnTo>
                <a:close/>
                <a:moveTo>
                  <a:pt x="675" y="526"/>
                </a:moveTo>
                <a:lnTo>
                  <a:pt x="675" y="526"/>
                </a:lnTo>
                <a:lnTo>
                  <a:pt x="674" y="530"/>
                </a:lnTo>
                <a:lnTo>
                  <a:pt x="672" y="535"/>
                </a:lnTo>
                <a:lnTo>
                  <a:pt x="672" y="545"/>
                </a:lnTo>
                <a:lnTo>
                  <a:pt x="672" y="545"/>
                </a:lnTo>
                <a:lnTo>
                  <a:pt x="675" y="533"/>
                </a:lnTo>
                <a:lnTo>
                  <a:pt x="675" y="529"/>
                </a:lnTo>
                <a:lnTo>
                  <a:pt x="675" y="526"/>
                </a:lnTo>
                <a:lnTo>
                  <a:pt x="675" y="526"/>
                </a:lnTo>
                <a:close/>
                <a:moveTo>
                  <a:pt x="706" y="529"/>
                </a:moveTo>
                <a:lnTo>
                  <a:pt x="706" y="529"/>
                </a:lnTo>
                <a:lnTo>
                  <a:pt x="709" y="529"/>
                </a:lnTo>
                <a:lnTo>
                  <a:pt x="710" y="527"/>
                </a:lnTo>
                <a:lnTo>
                  <a:pt x="710" y="526"/>
                </a:lnTo>
                <a:lnTo>
                  <a:pt x="710" y="526"/>
                </a:lnTo>
                <a:lnTo>
                  <a:pt x="709" y="526"/>
                </a:lnTo>
                <a:lnTo>
                  <a:pt x="707" y="526"/>
                </a:lnTo>
                <a:lnTo>
                  <a:pt x="706" y="529"/>
                </a:lnTo>
                <a:lnTo>
                  <a:pt x="706" y="529"/>
                </a:lnTo>
                <a:close/>
                <a:moveTo>
                  <a:pt x="398" y="529"/>
                </a:moveTo>
                <a:lnTo>
                  <a:pt x="398" y="529"/>
                </a:lnTo>
                <a:lnTo>
                  <a:pt x="396" y="527"/>
                </a:lnTo>
                <a:lnTo>
                  <a:pt x="395" y="526"/>
                </a:lnTo>
                <a:lnTo>
                  <a:pt x="389" y="526"/>
                </a:lnTo>
                <a:lnTo>
                  <a:pt x="389" y="526"/>
                </a:lnTo>
                <a:lnTo>
                  <a:pt x="390" y="529"/>
                </a:lnTo>
                <a:lnTo>
                  <a:pt x="392" y="532"/>
                </a:lnTo>
                <a:lnTo>
                  <a:pt x="393" y="530"/>
                </a:lnTo>
                <a:lnTo>
                  <a:pt x="398" y="529"/>
                </a:lnTo>
                <a:lnTo>
                  <a:pt x="398" y="529"/>
                </a:lnTo>
                <a:close/>
                <a:moveTo>
                  <a:pt x="79" y="532"/>
                </a:moveTo>
                <a:lnTo>
                  <a:pt x="79" y="532"/>
                </a:lnTo>
                <a:lnTo>
                  <a:pt x="84" y="533"/>
                </a:lnTo>
                <a:lnTo>
                  <a:pt x="87" y="535"/>
                </a:lnTo>
                <a:lnTo>
                  <a:pt x="90" y="538"/>
                </a:lnTo>
                <a:lnTo>
                  <a:pt x="93" y="539"/>
                </a:lnTo>
                <a:lnTo>
                  <a:pt x="93" y="539"/>
                </a:lnTo>
                <a:lnTo>
                  <a:pt x="99" y="545"/>
                </a:lnTo>
                <a:lnTo>
                  <a:pt x="99" y="545"/>
                </a:lnTo>
                <a:lnTo>
                  <a:pt x="102" y="549"/>
                </a:lnTo>
                <a:lnTo>
                  <a:pt x="104" y="550"/>
                </a:lnTo>
                <a:lnTo>
                  <a:pt x="105" y="549"/>
                </a:lnTo>
                <a:lnTo>
                  <a:pt x="105" y="549"/>
                </a:lnTo>
                <a:lnTo>
                  <a:pt x="99" y="542"/>
                </a:lnTo>
                <a:lnTo>
                  <a:pt x="93" y="536"/>
                </a:lnTo>
                <a:lnTo>
                  <a:pt x="87" y="530"/>
                </a:lnTo>
                <a:lnTo>
                  <a:pt x="78" y="526"/>
                </a:lnTo>
                <a:lnTo>
                  <a:pt x="78" y="526"/>
                </a:lnTo>
                <a:lnTo>
                  <a:pt x="79" y="529"/>
                </a:lnTo>
                <a:lnTo>
                  <a:pt x="79" y="532"/>
                </a:lnTo>
                <a:lnTo>
                  <a:pt x="79" y="532"/>
                </a:lnTo>
                <a:close/>
                <a:moveTo>
                  <a:pt x="502" y="530"/>
                </a:moveTo>
                <a:lnTo>
                  <a:pt x="502" y="530"/>
                </a:lnTo>
                <a:lnTo>
                  <a:pt x="500" y="527"/>
                </a:lnTo>
                <a:lnTo>
                  <a:pt x="499" y="526"/>
                </a:lnTo>
                <a:lnTo>
                  <a:pt x="499" y="526"/>
                </a:lnTo>
                <a:lnTo>
                  <a:pt x="499" y="529"/>
                </a:lnTo>
                <a:lnTo>
                  <a:pt x="500" y="530"/>
                </a:lnTo>
                <a:lnTo>
                  <a:pt x="502" y="530"/>
                </a:lnTo>
                <a:lnTo>
                  <a:pt x="502" y="530"/>
                </a:lnTo>
                <a:close/>
                <a:moveTo>
                  <a:pt x="75" y="550"/>
                </a:moveTo>
                <a:lnTo>
                  <a:pt x="75" y="550"/>
                </a:lnTo>
                <a:lnTo>
                  <a:pt x="73" y="542"/>
                </a:lnTo>
                <a:lnTo>
                  <a:pt x="72" y="536"/>
                </a:lnTo>
                <a:lnTo>
                  <a:pt x="64" y="527"/>
                </a:lnTo>
                <a:lnTo>
                  <a:pt x="64" y="527"/>
                </a:lnTo>
                <a:lnTo>
                  <a:pt x="69" y="539"/>
                </a:lnTo>
                <a:lnTo>
                  <a:pt x="72" y="545"/>
                </a:lnTo>
                <a:lnTo>
                  <a:pt x="75" y="550"/>
                </a:lnTo>
                <a:lnTo>
                  <a:pt x="75" y="550"/>
                </a:lnTo>
                <a:close/>
                <a:moveTo>
                  <a:pt x="430" y="529"/>
                </a:moveTo>
                <a:lnTo>
                  <a:pt x="430" y="529"/>
                </a:lnTo>
                <a:lnTo>
                  <a:pt x="433" y="529"/>
                </a:lnTo>
                <a:lnTo>
                  <a:pt x="433" y="527"/>
                </a:lnTo>
                <a:lnTo>
                  <a:pt x="433" y="527"/>
                </a:lnTo>
                <a:lnTo>
                  <a:pt x="431" y="527"/>
                </a:lnTo>
                <a:lnTo>
                  <a:pt x="430" y="529"/>
                </a:lnTo>
                <a:lnTo>
                  <a:pt x="430" y="529"/>
                </a:lnTo>
                <a:close/>
                <a:moveTo>
                  <a:pt x="512" y="530"/>
                </a:moveTo>
                <a:lnTo>
                  <a:pt x="512" y="530"/>
                </a:lnTo>
                <a:lnTo>
                  <a:pt x="514" y="529"/>
                </a:lnTo>
                <a:lnTo>
                  <a:pt x="515" y="527"/>
                </a:lnTo>
                <a:lnTo>
                  <a:pt x="515" y="527"/>
                </a:lnTo>
                <a:lnTo>
                  <a:pt x="511" y="527"/>
                </a:lnTo>
                <a:lnTo>
                  <a:pt x="511" y="527"/>
                </a:lnTo>
                <a:lnTo>
                  <a:pt x="512" y="530"/>
                </a:lnTo>
                <a:lnTo>
                  <a:pt x="512" y="530"/>
                </a:lnTo>
                <a:close/>
                <a:moveTo>
                  <a:pt x="276" y="529"/>
                </a:moveTo>
                <a:lnTo>
                  <a:pt x="276" y="529"/>
                </a:lnTo>
                <a:lnTo>
                  <a:pt x="279" y="530"/>
                </a:lnTo>
                <a:lnTo>
                  <a:pt x="282" y="530"/>
                </a:lnTo>
                <a:lnTo>
                  <a:pt x="282" y="530"/>
                </a:lnTo>
                <a:lnTo>
                  <a:pt x="282" y="527"/>
                </a:lnTo>
                <a:lnTo>
                  <a:pt x="282" y="527"/>
                </a:lnTo>
                <a:lnTo>
                  <a:pt x="279" y="527"/>
                </a:lnTo>
                <a:lnTo>
                  <a:pt x="276" y="529"/>
                </a:lnTo>
                <a:lnTo>
                  <a:pt x="276" y="529"/>
                </a:lnTo>
                <a:close/>
                <a:moveTo>
                  <a:pt x="683" y="536"/>
                </a:moveTo>
                <a:lnTo>
                  <a:pt x="683" y="536"/>
                </a:lnTo>
                <a:lnTo>
                  <a:pt x="685" y="535"/>
                </a:lnTo>
                <a:lnTo>
                  <a:pt x="685" y="532"/>
                </a:lnTo>
                <a:lnTo>
                  <a:pt x="685" y="529"/>
                </a:lnTo>
                <a:lnTo>
                  <a:pt x="683" y="527"/>
                </a:lnTo>
                <a:lnTo>
                  <a:pt x="683" y="527"/>
                </a:lnTo>
                <a:lnTo>
                  <a:pt x="683" y="532"/>
                </a:lnTo>
                <a:lnTo>
                  <a:pt x="683" y="536"/>
                </a:lnTo>
                <a:lnTo>
                  <a:pt x="683" y="536"/>
                </a:lnTo>
                <a:close/>
                <a:moveTo>
                  <a:pt x="316" y="539"/>
                </a:moveTo>
                <a:lnTo>
                  <a:pt x="316" y="539"/>
                </a:lnTo>
                <a:lnTo>
                  <a:pt x="316" y="535"/>
                </a:lnTo>
                <a:lnTo>
                  <a:pt x="314" y="532"/>
                </a:lnTo>
                <a:lnTo>
                  <a:pt x="312" y="530"/>
                </a:lnTo>
                <a:lnTo>
                  <a:pt x="308" y="529"/>
                </a:lnTo>
                <a:lnTo>
                  <a:pt x="308" y="529"/>
                </a:lnTo>
                <a:lnTo>
                  <a:pt x="311" y="535"/>
                </a:lnTo>
                <a:lnTo>
                  <a:pt x="312" y="538"/>
                </a:lnTo>
                <a:lnTo>
                  <a:pt x="316" y="539"/>
                </a:lnTo>
                <a:lnTo>
                  <a:pt x="316" y="539"/>
                </a:lnTo>
                <a:close/>
                <a:moveTo>
                  <a:pt x="491" y="545"/>
                </a:moveTo>
                <a:lnTo>
                  <a:pt x="491" y="545"/>
                </a:lnTo>
                <a:lnTo>
                  <a:pt x="492" y="544"/>
                </a:lnTo>
                <a:lnTo>
                  <a:pt x="494" y="542"/>
                </a:lnTo>
                <a:lnTo>
                  <a:pt x="494" y="538"/>
                </a:lnTo>
                <a:lnTo>
                  <a:pt x="494" y="532"/>
                </a:lnTo>
                <a:lnTo>
                  <a:pt x="491" y="529"/>
                </a:lnTo>
                <a:lnTo>
                  <a:pt x="491" y="529"/>
                </a:lnTo>
                <a:lnTo>
                  <a:pt x="489" y="532"/>
                </a:lnTo>
                <a:lnTo>
                  <a:pt x="488" y="536"/>
                </a:lnTo>
                <a:lnTo>
                  <a:pt x="488" y="541"/>
                </a:lnTo>
                <a:lnTo>
                  <a:pt x="491" y="545"/>
                </a:lnTo>
                <a:lnTo>
                  <a:pt x="491" y="545"/>
                </a:lnTo>
                <a:close/>
                <a:moveTo>
                  <a:pt x="148" y="536"/>
                </a:moveTo>
                <a:lnTo>
                  <a:pt x="148" y="536"/>
                </a:lnTo>
                <a:lnTo>
                  <a:pt x="152" y="536"/>
                </a:lnTo>
                <a:lnTo>
                  <a:pt x="152" y="536"/>
                </a:lnTo>
                <a:lnTo>
                  <a:pt x="152" y="532"/>
                </a:lnTo>
                <a:lnTo>
                  <a:pt x="151" y="530"/>
                </a:lnTo>
                <a:lnTo>
                  <a:pt x="149" y="529"/>
                </a:lnTo>
                <a:lnTo>
                  <a:pt x="149" y="529"/>
                </a:lnTo>
                <a:lnTo>
                  <a:pt x="148" y="533"/>
                </a:lnTo>
                <a:lnTo>
                  <a:pt x="148" y="536"/>
                </a:lnTo>
                <a:lnTo>
                  <a:pt x="148" y="536"/>
                </a:lnTo>
                <a:close/>
                <a:moveTo>
                  <a:pt x="566" y="533"/>
                </a:moveTo>
                <a:lnTo>
                  <a:pt x="566" y="533"/>
                </a:lnTo>
                <a:lnTo>
                  <a:pt x="567" y="536"/>
                </a:lnTo>
                <a:lnTo>
                  <a:pt x="567" y="538"/>
                </a:lnTo>
                <a:lnTo>
                  <a:pt x="569" y="538"/>
                </a:lnTo>
                <a:lnTo>
                  <a:pt x="569" y="538"/>
                </a:lnTo>
                <a:lnTo>
                  <a:pt x="570" y="533"/>
                </a:lnTo>
                <a:lnTo>
                  <a:pt x="572" y="532"/>
                </a:lnTo>
                <a:lnTo>
                  <a:pt x="572" y="530"/>
                </a:lnTo>
                <a:lnTo>
                  <a:pt x="572" y="530"/>
                </a:lnTo>
                <a:lnTo>
                  <a:pt x="569" y="532"/>
                </a:lnTo>
                <a:lnTo>
                  <a:pt x="567" y="533"/>
                </a:lnTo>
                <a:lnTo>
                  <a:pt x="566" y="533"/>
                </a:lnTo>
                <a:lnTo>
                  <a:pt x="566" y="533"/>
                </a:lnTo>
                <a:close/>
                <a:moveTo>
                  <a:pt x="474" y="533"/>
                </a:moveTo>
                <a:lnTo>
                  <a:pt x="474" y="533"/>
                </a:lnTo>
                <a:lnTo>
                  <a:pt x="476" y="536"/>
                </a:lnTo>
                <a:lnTo>
                  <a:pt x="476" y="538"/>
                </a:lnTo>
                <a:lnTo>
                  <a:pt x="477" y="539"/>
                </a:lnTo>
                <a:lnTo>
                  <a:pt x="477" y="539"/>
                </a:lnTo>
                <a:lnTo>
                  <a:pt x="479" y="536"/>
                </a:lnTo>
                <a:lnTo>
                  <a:pt x="480" y="533"/>
                </a:lnTo>
                <a:lnTo>
                  <a:pt x="480" y="532"/>
                </a:lnTo>
                <a:lnTo>
                  <a:pt x="480" y="532"/>
                </a:lnTo>
                <a:lnTo>
                  <a:pt x="479" y="530"/>
                </a:lnTo>
                <a:lnTo>
                  <a:pt x="477" y="532"/>
                </a:lnTo>
                <a:lnTo>
                  <a:pt x="474" y="533"/>
                </a:lnTo>
                <a:lnTo>
                  <a:pt x="474" y="533"/>
                </a:lnTo>
                <a:close/>
                <a:moveTo>
                  <a:pt x="527" y="542"/>
                </a:moveTo>
                <a:lnTo>
                  <a:pt x="527" y="542"/>
                </a:lnTo>
                <a:lnTo>
                  <a:pt x="527" y="536"/>
                </a:lnTo>
                <a:lnTo>
                  <a:pt x="526" y="532"/>
                </a:lnTo>
                <a:lnTo>
                  <a:pt x="526" y="532"/>
                </a:lnTo>
                <a:lnTo>
                  <a:pt x="524" y="538"/>
                </a:lnTo>
                <a:lnTo>
                  <a:pt x="526" y="541"/>
                </a:lnTo>
                <a:lnTo>
                  <a:pt x="527" y="542"/>
                </a:lnTo>
                <a:lnTo>
                  <a:pt x="527" y="542"/>
                </a:lnTo>
                <a:close/>
                <a:moveTo>
                  <a:pt x="110" y="536"/>
                </a:moveTo>
                <a:lnTo>
                  <a:pt x="110" y="536"/>
                </a:lnTo>
                <a:lnTo>
                  <a:pt x="110" y="533"/>
                </a:lnTo>
                <a:lnTo>
                  <a:pt x="108" y="532"/>
                </a:lnTo>
                <a:lnTo>
                  <a:pt x="108" y="532"/>
                </a:lnTo>
                <a:lnTo>
                  <a:pt x="108" y="535"/>
                </a:lnTo>
                <a:lnTo>
                  <a:pt x="110" y="536"/>
                </a:lnTo>
                <a:lnTo>
                  <a:pt x="110" y="536"/>
                </a:lnTo>
                <a:lnTo>
                  <a:pt x="110" y="536"/>
                </a:lnTo>
                <a:close/>
                <a:moveTo>
                  <a:pt x="450" y="533"/>
                </a:moveTo>
                <a:lnTo>
                  <a:pt x="450" y="533"/>
                </a:lnTo>
                <a:lnTo>
                  <a:pt x="451" y="535"/>
                </a:lnTo>
                <a:lnTo>
                  <a:pt x="451" y="538"/>
                </a:lnTo>
                <a:lnTo>
                  <a:pt x="451" y="538"/>
                </a:lnTo>
                <a:lnTo>
                  <a:pt x="456" y="536"/>
                </a:lnTo>
                <a:lnTo>
                  <a:pt x="456" y="536"/>
                </a:lnTo>
                <a:lnTo>
                  <a:pt x="454" y="533"/>
                </a:lnTo>
                <a:lnTo>
                  <a:pt x="453" y="532"/>
                </a:lnTo>
                <a:lnTo>
                  <a:pt x="450" y="533"/>
                </a:lnTo>
                <a:lnTo>
                  <a:pt x="450" y="533"/>
                </a:lnTo>
                <a:close/>
                <a:moveTo>
                  <a:pt x="463" y="532"/>
                </a:moveTo>
                <a:lnTo>
                  <a:pt x="463" y="532"/>
                </a:lnTo>
                <a:lnTo>
                  <a:pt x="460" y="532"/>
                </a:lnTo>
                <a:lnTo>
                  <a:pt x="460" y="532"/>
                </a:lnTo>
                <a:lnTo>
                  <a:pt x="460" y="533"/>
                </a:lnTo>
                <a:lnTo>
                  <a:pt x="462" y="535"/>
                </a:lnTo>
                <a:lnTo>
                  <a:pt x="463" y="533"/>
                </a:lnTo>
                <a:lnTo>
                  <a:pt x="463" y="532"/>
                </a:lnTo>
                <a:lnTo>
                  <a:pt x="463" y="532"/>
                </a:lnTo>
                <a:close/>
                <a:moveTo>
                  <a:pt x="616" y="536"/>
                </a:moveTo>
                <a:lnTo>
                  <a:pt x="616" y="536"/>
                </a:lnTo>
                <a:lnTo>
                  <a:pt x="617" y="536"/>
                </a:lnTo>
                <a:lnTo>
                  <a:pt x="617" y="535"/>
                </a:lnTo>
                <a:lnTo>
                  <a:pt x="617" y="532"/>
                </a:lnTo>
                <a:lnTo>
                  <a:pt x="616" y="532"/>
                </a:lnTo>
                <a:lnTo>
                  <a:pt x="616" y="532"/>
                </a:lnTo>
                <a:lnTo>
                  <a:pt x="616" y="536"/>
                </a:lnTo>
                <a:lnTo>
                  <a:pt x="616" y="536"/>
                </a:lnTo>
                <a:close/>
                <a:moveTo>
                  <a:pt x="334" y="535"/>
                </a:moveTo>
                <a:lnTo>
                  <a:pt x="334" y="535"/>
                </a:lnTo>
                <a:lnTo>
                  <a:pt x="337" y="535"/>
                </a:lnTo>
                <a:lnTo>
                  <a:pt x="338" y="535"/>
                </a:lnTo>
                <a:lnTo>
                  <a:pt x="340" y="533"/>
                </a:lnTo>
                <a:lnTo>
                  <a:pt x="340" y="533"/>
                </a:lnTo>
                <a:lnTo>
                  <a:pt x="338" y="533"/>
                </a:lnTo>
                <a:lnTo>
                  <a:pt x="337" y="532"/>
                </a:lnTo>
                <a:lnTo>
                  <a:pt x="334" y="533"/>
                </a:lnTo>
                <a:lnTo>
                  <a:pt x="334" y="533"/>
                </a:lnTo>
                <a:lnTo>
                  <a:pt x="334" y="535"/>
                </a:lnTo>
                <a:lnTo>
                  <a:pt x="334" y="535"/>
                </a:lnTo>
                <a:close/>
                <a:moveTo>
                  <a:pt x="441" y="538"/>
                </a:moveTo>
                <a:lnTo>
                  <a:pt x="441" y="538"/>
                </a:lnTo>
                <a:lnTo>
                  <a:pt x="444" y="539"/>
                </a:lnTo>
                <a:lnTo>
                  <a:pt x="447" y="539"/>
                </a:lnTo>
                <a:lnTo>
                  <a:pt x="447" y="539"/>
                </a:lnTo>
                <a:lnTo>
                  <a:pt x="447" y="536"/>
                </a:lnTo>
                <a:lnTo>
                  <a:pt x="445" y="533"/>
                </a:lnTo>
                <a:lnTo>
                  <a:pt x="445" y="533"/>
                </a:lnTo>
                <a:lnTo>
                  <a:pt x="442" y="532"/>
                </a:lnTo>
                <a:lnTo>
                  <a:pt x="441" y="533"/>
                </a:lnTo>
                <a:lnTo>
                  <a:pt x="441" y="538"/>
                </a:lnTo>
                <a:lnTo>
                  <a:pt x="441" y="538"/>
                </a:lnTo>
                <a:close/>
                <a:moveTo>
                  <a:pt x="512" y="536"/>
                </a:moveTo>
                <a:lnTo>
                  <a:pt x="512" y="536"/>
                </a:lnTo>
                <a:lnTo>
                  <a:pt x="515" y="538"/>
                </a:lnTo>
                <a:lnTo>
                  <a:pt x="518" y="538"/>
                </a:lnTo>
                <a:lnTo>
                  <a:pt x="518" y="538"/>
                </a:lnTo>
                <a:lnTo>
                  <a:pt x="518" y="535"/>
                </a:lnTo>
                <a:lnTo>
                  <a:pt x="517" y="533"/>
                </a:lnTo>
                <a:lnTo>
                  <a:pt x="514" y="535"/>
                </a:lnTo>
                <a:lnTo>
                  <a:pt x="512" y="536"/>
                </a:lnTo>
                <a:lnTo>
                  <a:pt x="512" y="536"/>
                </a:lnTo>
                <a:close/>
                <a:moveTo>
                  <a:pt x="537" y="541"/>
                </a:moveTo>
                <a:lnTo>
                  <a:pt x="537" y="541"/>
                </a:lnTo>
                <a:lnTo>
                  <a:pt x="538" y="539"/>
                </a:lnTo>
                <a:lnTo>
                  <a:pt x="540" y="539"/>
                </a:lnTo>
                <a:lnTo>
                  <a:pt x="540" y="535"/>
                </a:lnTo>
                <a:lnTo>
                  <a:pt x="540" y="535"/>
                </a:lnTo>
                <a:lnTo>
                  <a:pt x="538" y="535"/>
                </a:lnTo>
                <a:lnTo>
                  <a:pt x="537" y="533"/>
                </a:lnTo>
                <a:lnTo>
                  <a:pt x="537" y="533"/>
                </a:lnTo>
                <a:lnTo>
                  <a:pt x="537" y="541"/>
                </a:lnTo>
                <a:lnTo>
                  <a:pt x="537" y="541"/>
                </a:lnTo>
                <a:close/>
                <a:moveTo>
                  <a:pt x="700" y="542"/>
                </a:moveTo>
                <a:lnTo>
                  <a:pt x="700" y="542"/>
                </a:lnTo>
                <a:lnTo>
                  <a:pt x="703" y="538"/>
                </a:lnTo>
                <a:lnTo>
                  <a:pt x="704" y="536"/>
                </a:lnTo>
                <a:lnTo>
                  <a:pt x="704" y="535"/>
                </a:lnTo>
                <a:lnTo>
                  <a:pt x="704" y="535"/>
                </a:lnTo>
                <a:lnTo>
                  <a:pt x="701" y="539"/>
                </a:lnTo>
                <a:lnTo>
                  <a:pt x="700" y="541"/>
                </a:lnTo>
                <a:lnTo>
                  <a:pt x="700" y="542"/>
                </a:lnTo>
                <a:lnTo>
                  <a:pt x="700" y="542"/>
                </a:lnTo>
                <a:close/>
                <a:moveTo>
                  <a:pt x="380" y="542"/>
                </a:moveTo>
                <a:lnTo>
                  <a:pt x="380" y="542"/>
                </a:lnTo>
                <a:lnTo>
                  <a:pt x="378" y="539"/>
                </a:lnTo>
                <a:lnTo>
                  <a:pt x="375" y="538"/>
                </a:lnTo>
                <a:lnTo>
                  <a:pt x="370" y="536"/>
                </a:lnTo>
                <a:lnTo>
                  <a:pt x="370" y="536"/>
                </a:lnTo>
                <a:lnTo>
                  <a:pt x="372" y="538"/>
                </a:lnTo>
                <a:lnTo>
                  <a:pt x="373" y="539"/>
                </a:lnTo>
                <a:lnTo>
                  <a:pt x="380" y="542"/>
                </a:lnTo>
                <a:lnTo>
                  <a:pt x="380" y="542"/>
                </a:lnTo>
                <a:close/>
                <a:moveTo>
                  <a:pt x="255" y="549"/>
                </a:moveTo>
                <a:lnTo>
                  <a:pt x="255" y="549"/>
                </a:lnTo>
                <a:lnTo>
                  <a:pt x="258" y="549"/>
                </a:lnTo>
                <a:lnTo>
                  <a:pt x="259" y="545"/>
                </a:lnTo>
                <a:lnTo>
                  <a:pt x="259" y="538"/>
                </a:lnTo>
                <a:lnTo>
                  <a:pt x="259" y="538"/>
                </a:lnTo>
                <a:lnTo>
                  <a:pt x="248" y="536"/>
                </a:lnTo>
                <a:lnTo>
                  <a:pt x="248" y="536"/>
                </a:lnTo>
                <a:lnTo>
                  <a:pt x="255" y="549"/>
                </a:lnTo>
                <a:lnTo>
                  <a:pt x="255" y="549"/>
                </a:lnTo>
                <a:close/>
                <a:moveTo>
                  <a:pt x="418" y="539"/>
                </a:moveTo>
                <a:lnTo>
                  <a:pt x="418" y="539"/>
                </a:lnTo>
                <a:lnTo>
                  <a:pt x="416" y="538"/>
                </a:lnTo>
                <a:lnTo>
                  <a:pt x="415" y="536"/>
                </a:lnTo>
                <a:lnTo>
                  <a:pt x="415" y="536"/>
                </a:lnTo>
                <a:lnTo>
                  <a:pt x="413" y="538"/>
                </a:lnTo>
                <a:lnTo>
                  <a:pt x="415" y="541"/>
                </a:lnTo>
                <a:lnTo>
                  <a:pt x="416" y="541"/>
                </a:lnTo>
                <a:lnTo>
                  <a:pt x="418" y="539"/>
                </a:lnTo>
                <a:lnTo>
                  <a:pt x="418" y="539"/>
                </a:lnTo>
                <a:close/>
                <a:moveTo>
                  <a:pt x="596" y="542"/>
                </a:moveTo>
                <a:lnTo>
                  <a:pt x="596" y="542"/>
                </a:lnTo>
                <a:lnTo>
                  <a:pt x="601" y="539"/>
                </a:lnTo>
                <a:lnTo>
                  <a:pt x="602" y="538"/>
                </a:lnTo>
                <a:lnTo>
                  <a:pt x="602" y="536"/>
                </a:lnTo>
                <a:lnTo>
                  <a:pt x="602" y="536"/>
                </a:lnTo>
                <a:lnTo>
                  <a:pt x="599" y="539"/>
                </a:lnTo>
                <a:lnTo>
                  <a:pt x="596" y="542"/>
                </a:lnTo>
                <a:lnTo>
                  <a:pt x="596" y="542"/>
                </a:lnTo>
                <a:close/>
                <a:moveTo>
                  <a:pt x="131" y="587"/>
                </a:moveTo>
                <a:lnTo>
                  <a:pt x="131" y="587"/>
                </a:lnTo>
                <a:lnTo>
                  <a:pt x="134" y="579"/>
                </a:lnTo>
                <a:lnTo>
                  <a:pt x="134" y="574"/>
                </a:lnTo>
                <a:lnTo>
                  <a:pt x="134" y="571"/>
                </a:lnTo>
                <a:lnTo>
                  <a:pt x="134" y="571"/>
                </a:lnTo>
                <a:lnTo>
                  <a:pt x="133" y="565"/>
                </a:lnTo>
                <a:lnTo>
                  <a:pt x="128" y="561"/>
                </a:lnTo>
                <a:lnTo>
                  <a:pt x="120" y="555"/>
                </a:lnTo>
                <a:lnTo>
                  <a:pt x="120" y="555"/>
                </a:lnTo>
                <a:lnTo>
                  <a:pt x="122" y="552"/>
                </a:lnTo>
                <a:lnTo>
                  <a:pt x="125" y="550"/>
                </a:lnTo>
                <a:lnTo>
                  <a:pt x="125" y="550"/>
                </a:lnTo>
                <a:lnTo>
                  <a:pt x="122" y="542"/>
                </a:lnTo>
                <a:lnTo>
                  <a:pt x="120" y="539"/>
                </a:lnTo>
                <a:lnTo>
                  <a:pt x="117" y="538"/>
                </a:lnTo>
                <a:lnTo>
                  <a:pt x="116" y="538"/>
                </a:lnTo>
                <a:lnTo>
                  <a:pt x="116" y="538"/>
                </a:lnTo>
                <a:lnTo>
                  <a:pt x="114" y="544"/>
                </a:lnTo>
                <a:lnTo>
                  <a:pt x="114" y="550"/>
                </a:lnTo>
                <a:lnTo>
                  <a:pt x="116" y="558"/>
                </a:lnTo>
                <a:lnTo>
                  <a:pt x="119" y="564"/>
                </a:lnTo>
                <a:lnTo>
                  <a:pt x="131" y="587"/>
                </a:lnTo>
                <a:lnTo>
                  <a:pt x="131" y="587"/>
                </a:lnTo>
                <a:close/>
                <a:moveTo>
                  <a:pt x="248" y="550"/>
                </a:moveTo>
                <a:lnTo>
                  <a:pt x="248" y="550"/>
                </a:lnTo>
                <a:lnTo>
                  <a:pt x="247" y="542"/>
                </a:lnTo>
                <a:lnTo>
                  <a:pt x="244" y="539"/>
                </a:lnTo>
                <a:lnTo>
                  <a:pt x="241" y="538"/>
                </a:lnTo>
                <a:lnTo>
                  <a:pt x="241" y="538"/>
                </a:lnTo>
                <a:lnTo>
                  <a:pt x="241" y="542"/>
                </a:lnTo>
                <a:lnTo>
                  <a:pt x="242" y="545"/>
                </a:lnTo>
                <a:lnTo>
                  <a:pt x="245" y="549"/>
                </a:lnTo>
                <a:lnTo>
                  <a:pt x="248" y="550"/>
                </a:lnTo>
                <a:lnTo>
                  <a:pt x="248" y="550"/>
                </a:lnTo>
                <a:close/>
                <a:moveTo>
                  <a:pt x="605" y="544"/>
                </a:moveTo>
                <a:lnTo>
                  <a:pt x="605" y="544"/>
                </a:lnTo>
                <a:lnTo>
                  <a:pt x="608" y="544"/>
                </a:lnTo>
                <a:lnTo>
                  <a:pt x="610" y="541"/>
                </a:lnTo>
                <a:lnTo>
                  <a:pt x="610" y="539"/>
                </a:lnTo>
                <a:lnTo>
                  <a:pt x="608" y="538"/>
                </a:lnTo>
                <a:lnTo>
                  <a:pt x="608" y="538"/>
                </a:lnTo>
                <a:lnTo>
                  <a:pt x="605" y="541"/>
                </a:lnTo>
                <a:lnTo>
                  <a:pt x="605" y="542"/>
                </a:lnTo>
                <a:lnTo>
                  <a:pt x="605" y="544"/>
                </a:lnTo>
                <a:lnTo>
                  <a:pt x="605" y="544"/>
                </a:lnTo>
                <a:close/>
                <a:moveTo>
                  <a:pt x="704" y="544"/>
                </a:moveTo>
                <a:lnTo>
                  <a:pt x="704" y="544"/>
                </a:lnTo>
                <a:lnTo>
                  <a:pt x="706" y="544"/>
                </a:lnTo>
                <a:lnTo>
                  <a:pt x="707" y="541"/>
                </a:lnTo>
                <a:lnTo>
                  <a:pt x="709" y="539"/>
                </a:lnTo>
                <a:lnTo>
                  <a:pt x="709" y="538"/>
                </a:lnTo>
                <a:lnTo>
                  <a:pt x="709" y="538"/>
                </a:lnTo>
                <a:lnTo>
                  <a:pt x="706" y="541"/>
                </a:lnTo>
                <a:lnTo>
                  <a:pt x="704" y="542"/>
                </a:lnTo>
                <a:lnTo>
                  <a:pt x="704" y="544"/>
                </a:lnTo>
                <a:lnTo>
                  <a:pt x="704" y="544"/>
                </a:lnTo>
                <a:close/>
                <a:moveTo>
                  <a:pt x="218" y="553"/>
                </a:moveTo>
                <a:lnTo>
                  <a:pt x="218" y="553"/>
                </a:lnTo>
                <a:lnTo>
                  <a:pt x="221" y="553"/>
                </a:lnTo>
                <a:lnTo>
                  <a:pt x="224" y="553"/>
                </a:lnTo>
                <a:lnTo>
                  <a:pt x="227" y="552"/>
                </a:lnTo>
                <a:lnTo>
                  <a:pt x="232" y="552"/>
                </a:lnTo>
                <a:lnTo>
                  <a:pt x="232" y="552"/>
                </a:lnTo>
                <a:lnTo>
                  <a:pt x="227" y="549"/>
                </a:lnTo>
                <a:lnTo>
                  <a:pt x="221" y="547"/>
                </a:lnTo>
                <a:lnTo>
                  <a:pt x="219" y="545"/>
                </a:lnTo>
                <a:lnTo>
                  <a:pt x="216" y="544"/>
                </a:lnTo>
                <a:lnTo>
                  <a:pt x="216" y="541"/>
                </a:lnTo>
                <a:lnTo>
                  <a:pt x="216" y="538"/>
                </a:lnTo>
                <a:lnTo>
                  <a:pt x="216" y="538"/>
                </a:lnTo>
                <a:lnTo>
                  <a:pt x="215" y="539"/>
                </a:lnTo>
                <a:lnTo>
                  <a:pt x="213" y="541"/>
                </a:lnTo>
                <a:lnTo>
                  <a:pt x="212" y="545"/>
                </a:lnTo>
                <a:lnTo>
                  <a:pt x="215" y="552"/>
                </a:lnTo>
                <a:lnTo>
                  <a:pt x="218" y="553"/>
                </a:lnTo>
                <a:lnTo>
                  <a:pt x="218" y="553"/>
                </a:lnTo>
                <a:close/>
                <a:moveTo>
                  <a:pt x="264" y="547"/>
                </a:moveTo>
                <a:lnTo>
                  <a:pt x="264" y="547"/>
                </a:lnTo>
                <a:lnTo>
                  <a:pt x="267" y="547"/>
                </a:lnTo>
                <a:lnTo>
                  <a:pt x="270" y="547"/>
                </a:lnTo>
                <a:lnTo>
                  <a:pt x="270" y="547"/>
                </a:lnTo>
                <a:lnTo>
                  <a:pt x="268" y="542"/>
                </a:lnTo>
                <a:lnTo>
                  <a:pt x="265" y="538"/>
                </a:lnTo>
                <a:lnTo>
                  <a:pt x="265" y="538"/>
                </a:lnTo>
                <a:lnTo>
                  <a:pt x="264" y="542"/>
                </a:lnTo>
                <a:lnTo>
                  <a:pt x="264" y="547"/>
                </a:lnTo>
                <a:lnTo>
                  <a:pt x="264" y="547"/>
                </a:lnTo>
                <a:close/>
                <a:moveTo>
                  <a:pt x="401" y="541"/>
                </a:moveTo>
                <a:lnTo>
                  <a:pt x="401" y="541"/>
                </a:lnTo>
                <a:lnTo>
                  <a:pt x="401" y="538"/>
                </a:lnTo>
                <a:lnTo>
                  <a:pt x="401" y="538"/>
                </a:lnTo>
                <a:lnTo>
                  <a:pt x="398" y="538"/>
                </a:lnTo>
                <a:lnTo>
                  <a:pt x="398" y="538"/>
                </a:lnTo>
                <a:lnTo>
                  <a:pt x="398" y="539"/>
                </a:lnTo>
                <a:lnTo>
                  <a:pt x="399" y="541"/>
                </a:lnTo>
                <a:lnTo>
                  <a:pt x="401" y="541"/>
                </a:lnTo>
                <a:lnTo>
                  <a:pt x="401" y="541"/>
                </a:lnTo>
                <a:close/>
                <a:moveTo>
                  <a:pt x="87" y="555"/>
                </a:moveTo>
                <a:lnTo>
                  <a:pt x="87" y="555"/>
                </a:lnTo>
                <a:lnTo>
                  <a:pt x="96" y="558"/>
                </a:lnTo>
                <a:lnTo>
                  <a:pt x="101" y="558"/>
                </a:lnTo>
                <a:lnTo>
                  <a:pt x="105" y="558"/>
                </a:lnTo>
                <a:lnTo>
                  <a:pt x="105" y="558"/>
                </a:lnTo>
                <a:lnTo>
                  <a:pt x="101" y="552"/>
                </a:lnTo>
                <a:lnTo>
                  <a:pt x="94" y="547"/>
                </a:lnTo>
                <a:lnTo>
                  <a:pt x="88" y="542"/>
                </a:lnTo>
                <a:lnTo>
                  <a:pt x="82" y="539"/>
                </a:lnTo>
                <a:lnTo>
                  <a:pt x="82" y="539"/>
                </a:lnTo>
                <a:lnTo>
                  <a:pt x="85" y="547"/>
                </a:lnTo>
                <a:lnTo>
                  <a:pt x="87" y="555"/>
                </a:lnTo>
                <a:lnTo>
                  <a:pt x="87" y="555"/>
                </a:lnTo>
                <a:close/>
                <a:moveTo>
                  <a:pt x="285" y="544"/>
                </a:moveTo>
                <a:lnTo>
                  <a:pt x="285" y="544"/>
                </a:lnTo>
                <a:lnTo>
                  <a:pt x="293" y="542"/>
                </a:lnTo>
                <a:lnTo>
                  <a:pt x="296" y="542"/>
                </a:lnTo>
                <a:lnTo>
                  <a:pt x="297" y="541"/>
                </a:lnTo>
                <a:lnTo>
                  <a:pt x="297" y="541"/>
                </a:lnTo>
                <a:lnTo>
                  <a:pt x="296" y="541"/>
                </a:lnTo>
                <a:lnTo>
                  <a:pt x="293" y="539"/>
                </a:lnTo>
                <a:lnTo>
                  <a:pt x="291" y="539"/>
                </a:lnTo>
                <a:lnTo>
                  <a:pt x="287" y="539"/>
                </a:lnTo>
                <a:lnTo>
                  <a:pt x="287" y="539"/>
                </a:lnTo>
                <a:lnTo>
                  <a:pt x="285" y="544"/>
                </a:lnTo>
                <a:lnTo>
                  <a:pt x="285" y="544"/>
                </a:lnTo>
                <a:close/>
                <a:moveTo>
                  <a:pt x="334" y="541"/>
                </a:moveTo>
                <a:lnTo>
                  <a:pt x="334" y="541"/>
                </a:lnTo>
                <a:lnTo>
                  <a:pt x="334" y="542"/>
                </a:lnTo>
                <a:lnTo>
                  <a:pt x="335" y="542"/>
                </a:lnTo>
                <a:lnTo>
                  <a:pt x="335" y="542"/>
                </a:lnTo>
                <a:lnTo>
                  <a:pt x="335" y="541"/>
                </a:lnTo>
                <a:lnTo>
                  <a:pt x="337" y="541"/>
                </a:lnTo>
                <a:lnTo>
                  <a:pt x="340" y="542"/>
                </a:lnTo>
                <a:lnTo>
                  <a:pt x="343" y="542"/>
                </a:lnTo>
                <a:lnTo>
                  <a:pt x="343" y="542"/>
                </a:lnTo>
                <a:lnTo>
                  <a:pt x="341" y="539"/>
                </a:lnTo>
                <a:lnTo>
                  <a:pt x="341" y="539"/>
                </a:lnTo>
                <a:lnTo>
                  <a:pt x="334" y="541"/>
                </a:lnTo>
                <a:lnTo>
                  <a:pt x="334" y="541"/>
                </a:lnTo>
                <a:close/>
                <a:moveTo>
                  <a:pt x="364" y="545"/>
                </a:moveTo>
                <a:lnTo>
                  <a:pt x="364" y="545"/>
                </a:lnTo>
                <a:lnTo>
                  <a:pt x="364" y="541"/>
                </a:lnTo>
                <a:lnTo>
                  <a:pt x="364" y="541"/>
                </a:lnTo>
                <a:lnTo>
                  <a:pt x="361" y="539"/>
                </a:lnTo>
                <a:lnTo>
                  <a:pt x="361" y="539"/>
                </a:lnTo>
                <a:lnTo>
                  <a:pt x="363" y="542"/>
                </a:lnTo>
                <a:lnTo>
                  <a:pt x="364" y="545"/>
                </a:lnTo>
                <a:lnTo>
                  <a:pt x="364" y="545"/>
                </a:lnTo>
                <a:close/>
                <a:moveTo>
                  <a:pt x="430" y="542"/>
                </a:moveTo>
                <a:lnTo>
                  <a:pt x="430" y="542"/>
                </a:lnTo>
                <a:lnTo>
                  <a:pt x="430" y="541"/>
                </a:lnTo>
                <a:lnTo>
                  <a:pt x="428" y="539"/>
                </a:lnTo>
                <a:lnTo>
                  <a:pt x="428" y="539"/>
                </a:lnTo>
                <a:lnTo>
                  <a:pt x="428" y="539"/>
                </a:lnTo>
                <a:lnTo>
                  <a:pt x="428" y="541"/>
                </a:lnTo>
                <a:lnTo>
                  <a:pt x="430" y="542"/>
                </a:lnTo>
                <a:lnTo>
                  <a:pt x="430" y="542"/>
                </a:lnTo>
                <a:close/>
                <a:moveTo>
                  <a:pt x="206" y="555"/>
                </a:moveTo>
                <a:lnTo>
                  <a:pt x="206" y="555"/>
                </a:lnTo>
                <a:lnTo>
                  <a:pt x="207" y="550"/>
                </a:lnTo>
                <a:lnTo>
                  <a:pt x="206" y="545"/>
                </a:lnTo>
                <a:lnTo>
                  <a:pt x="203" y="542"/>
                </a:lnTo>
                <a:lnTo>
                  <a:pt x="200" y="539"/>
                </a:lnTo>
                <a:lnTo>
                  <a:pt x="200" y="539"/>
                </a:lnTo>
                <a:lnTo>
                  <a:pt x="200" y="544"/>
                </a:lnTo>
                <a:lnTo>
                  <a:pt x="200" y="549"/>
                </a:lnTo>
                <a:lnTo>
                  <a:pt x="203" y="553"/>
                </a:lnTo>
                <a:lnTo>
                  <a:pt x="206" y="555"/>
                </a:lnTo>
                <a:lnTo>
                  <a:pt x="206" y="555"/>
                </a:lnTo>
                <a:close/>
                <a:moveTo>
                  <a:pt x="349" y="544"/>
                </a:moveTo>
                <a:lnTo>
                  <a:pt x="349" y="544"/>
                </a:lnTo>
                <a:lnTo>
                  <a:pt x="352" y="544"/>
                </a:lnTo>
                <a:lnTo>
                  <a:pt x="355" y="544"/>
                </a:lnTo>
                <a:lnTo>
                  <a:pt x="355" y="544"/>
                </a:lnTo>
                <a:lnTo>
                  <a:pt x="352" y="542"/>
                </a:lnTo>
                <a:lnTo>
                  <a:pt x="348" y="539"/>
                </a:lnTo>
                <a:lnTo>
                  <a:pt x="348" y="539"/>
                </a:lnTo>
                <a:lnTo>
                  <a:pt x="349" y="544"/>
                </a:lnTo>
                <a:lnTo>
                  <a:pt x="349" y="544"/>
                </a:lnTo>
                <a:close/>
                <a:moveTo>
                  <a:pt x="128" y="549"/>
                </a:moveTo>
                <a:lnTo>
                  <a:pt x="128" y="549"/>
                </a:lnTo>
                <a:lnTo>
                  <a:pt x="131" y="547"/>
                </a:lnTo>
                <a:lnTo>
                  <a:pt x="134" y="547"/>
                </a:lnTo>
                <a:lnTo>
                  <a:pt x="134" y="547"/>
                </a:lnTo>
                <a:lnTo>
                  <a:pt x="134" y="544"/>
                </a:lnTo>
                <a:lnTo>
                  <a:pt x="131" y="542"/>
                </a:lnTo>
                <a:lnTo>
                  <a:pt x="126" y="541"/>
                </a:lnTo>
                <a:lnTo>
                  <a:pt x="126" y="541"/>
                </a:lnTo>
                <a:lnTo>
                  <a:pt x="126" y="544"/>
                </a:lnTo>
                <a:lnTo>
                  <a:pt x="128" y="549"/>
                </a:lnTo>
                <a:lnTo>
                  <a:pt x="128" y="549"/>
                </a:lnTo>
                <a:close/>
                <a:moveTo>
                  <a:pt x="223" y="541"/>
                </a:moveTo>
                <a:lnTo>
                  <a:pt x="223" y="541"/>
                </a:lnTo>
                <a:lnTo>
                  <a:pt x="224" y="544"/>
                </a:lnTo>
                <a:lnTo>
                  <a:pt x="226" y="544"/>
                </a:lnTo>
                <a:lnTo>
                  <a:pt x="226" y="542"/>
                </a:lnTo>
                <a:lnTo>
                  <a:pt x="226" y="542"/>
                </a:lnTo>
                <a:lnTo>
                  <a:pt x="226" y="542"/>
                </a:lnTo>
                <a:lnTo>
                  <a:pt x="224" y="541"/>
                </a:lnTo>
                <a:lnTo>
                  <a:pt x="224" y="541"/>
                </a:lnTo>
                <a:lnTo>
                  <a:pt x="223" y="541"/>
                </a:lnTo>
                <a:lnTo>
                  <a:pt x="223" y="541"/>
                </a:lnTo>
                <a:close/>
                <a:moveTo>
                  <a:pt x="662" y="552"/>
                </a:moveTo>
                <a:lnTo>
                  <a:pt x="662" y="552"/>
                </a:lnTo>
                <a:lnTo>
                  <a:pt x="665" y="550"/>
                </a:lnTo>
                <a:lnTo>
                  <a:pt x="666" y="547"/>
                </a:lnTo>
                <a:lnTo>
                  <a:pt x="666" y="542"/>
                </a:lnTo>
                <a:lnTo>
                  <a:pt x="666" y="541"/>
                </a:lnTo>
                <a:lnTo>
                  <a:pt x="666" y="541"/>
                </a:lnTo>
                <a:lnTo>
                  <a:pt x="663" y="545"/>
                </a:lnTo>
                <a:lnTo>
                  <a:pt x="662" y="549"/>
                </a:lnTo>
                <a:lnTo>
                  <a:pt x="662" y="552"/>
                </a:lnTo>
                <a:lnTo>
                  <a:pt x="662" y="552"/>
                </a:lnTo>
                <a:close/>
                <a:moveTo>
                  <a:pt x="152" y="541"/>
                </a:moveTo>
                <a:lnTo>
                  <a:pt x="152" y="541"/>
                </a:lnTo>
                <a:lnTo>
                  <a:pt x="146" y="541"/>
                </a:lnTo>
                <a:lnTo>
                  <a:pt x="146" y="541"/>
                </a:lnTo>
                <a:lnTo>
                  <a:pt x="146" y="542"/>
                </a:lnTo>
                <a:lnTo>
                  <a:pt x="149" y="544"/>
                </a:lnTo>
                <a:lnTo>
                  <a:pt x="151" y="542"/>
                </a:lnTo>
                <a:lnTo>
                  <a:pt x="152" y="541"/>
                </a:lnTo>
                <a:lnTo>
                  <a:pt x="152" y="541"/>
                </a:lnTo>
                <a:close/>
                <a:moveTo>
                  <a:pt x="181" y="542"/>
                </a:moveTo>
                <a:lnTo>
                  <a:pt x="181" y="542"/>
                </a:lnTo>
                <a:lnTo>
                  <a:pt x="184" y="555"/>
                </a:lnTo>
                <a:lnTo>
                  <a:pt x="184" y="555"/>
                </a:lnTo>
                <a:lnTo>
                  <a:pt x="189" y="556"/>
                </a:lnTo>
                <a:lnTo>
                  <a:pt x="192" y="555"/>
                </a:lnTo>
                <a:lnTo>
                  <a:pt x="192" y="555"/>
                </a:lnTo>
                <a:lnTo>
                  <a:pt x="189" y="544"/>
                </a:lnTo>
                <a:lnTo>
                  <a:pt x="187" y="542"/>
                </a:lnTo>
                <a:lnTo>
                  <a:pt x="186" y="541"/>
                </a:lnTo>
                <a:lnTo>
                  <a:pt x="184" y="541"/>
                </a:lnTo>
                <a:lnTo>
                  <a:pt x="181" y="542"/>
                </a:lnTo>
                <a:lnTo>
                  <a:pt x="181" y="542"/>
                </a:lnTo>
                <a:close/>
                <a:moveTo>
                  <a:pt x="389" y="547"/>
                </a:moveTo>
                <a:lnTo>
                  <a:pt x="389" y="547"/>
                </a:lnTo>
                <a:lnTo>
                  <a:pt x="390" y="544"/>
                </a:lnTo>
                <a:lnTo>
                  <a:pt x="390" y="542"/>
                </a:lnTo>
                <a:lnTo>
                  <a:pt x="390" y="542"/>
                </a:lnTo>
                <a:lnTo>
                  <a:pt x="389" y="541"/>
                </a:lnTo>
                <a:lnTo>
                  <a:pt x="386" y="541"/>
                </a:lnTo>
                <a:lnTo>
                  <a:pt x="386" y="541"/>
                </a:lnTo>
                <a:lnTo>
                  <a:pt x="386" y="545"/>
                </a:lnTo>
                <a:lnTo>
                  <a:pt x="387" y="547"/>
                </a:lnTo>
                <a:lnTo>
                  <a:pt x="389" y="547"/>
                </a:lnTo>
                <a:lnTo>
                  <a:pt x="389" y="547"/>
                </a:lnTo>
                <a:close/>
                <a:moveTo>
                  <a:pt x="622" y="573"/>
                </a:moveTo>
                <a:lnTo>
                  <a:pt x="622" y="573"/>
                </a:lnTo>
                <a:lnTo>
                  <a:pt x="630" y="567"/>
                </a:lnTo>
                <a:lnTo>
                  <a:pt x="633" y="564"/>
                </a:lnTo>
                <a:lnTo>
                  <a:pt x="634" y="559"/>
                </a:lnTo>
                <a:lnTo>
                  <a:pt x="634" y="559"/>
                </a:lnTo>
                <a:lnTo>
                  <a:pt x="633" y="555"/>
                </a:lnTo>
                <a:lnTo>
                  <a:pt x="631" y="550"/>
                </a:lnTo>
                <a:lnTo>
                  <a:pt x="630" y="545"/>
                </a:lnTo>
                <a:lnTo>
                  <a:pt x="628" y="541"/>
                </a:lnTo>
                <a:lnTo>
                  <a:pt x="628" y="541"/>
                </a:lnTo>
                <a:lnTo>
                  <a:pt x="625" y="544"/>
                </a:lnTo>
                <a:lnTo>
                  <a:pt x="622" y="547"/>
                </a:lnTo>
                <a:lnTo>
                  <a:pt x="620" y="555"/>
                </a:lnTo>
                <a:lnTo>
                  <a:pt x="622" y="562"/>
                </a:lnTo>
                <a:lnTo>
                  <a:pt x="622" y="573"/>
                </a:lnTo>
                <a:lnTo>
                  <a:pt x="622" y="573"/>
                </a:lnTo>
                <a:close/>
                <a:moveTo>
                  <a:pt x="453" y="542"/>
                </a:moveTo>
                <a:lnTo>
                  <a:pt x="453" y="542"/>
                </a:lnTo>
                <a:lnTo>
                  <a:pt x="454" y="544"/>
                </a:lnTo>
                <a:lnTo>
                  <a:pt x="454" y="545"/>
                </a:lnTo>
                <a:lnTo>
                  <a:pt x="454" y="545"/>
                </a:lnTo>
                <a:lnTo>
                  <a:pt x="456" y="544"/>
                </a:lnTo>
                <a:lnTo>
                  <a:pt x="456" y="542"/>
                </a:lnTo>
                <a:lnTo>
                  <a:pt x="454" y="542"/>
                </a:lnTo>
                <a:lnTo>
                  <a:pt x="454" y="542"/>
                </a:lnTo>
                <a:lnTo>
                  <a:pt x="453" y="542"/>
                </a:lnTo>
                <a:lnTo>
                  <a:pt x="453" y="542"/>
                </a:lnTo>
                <a:close/>
                <a:moveTo>
                  <a:pt x="436" y="545"/>
                </a:moveTo>
                <a:lnTo>
                  <a:pt x="436" y="545"/>
                </a:lnTo>
                <a:lnTo>
                  <a:pt x="436" y="544"/>
                </a:lnTo>
                <a:lnTo>
                  <a:pt x="434" y="542"/>
                </a:lnTo>
                <a:lnTo>
                  <a:pt x="434" y="542"/>
                </a:lnTo>
                <a:lnTo>
                  <a:pt x="433" y="542"/>
                </a:lnTo>
                <a:lnTo>
                  <a:pt x="433" y="542"/>
                </a:lnTo>
                <a:lnTo>
                  <a:pt x="433" y="542"/>
                </a:lnTo>
                <a:lnTo>
                  <a:pt x="433" y="545"/>
                </a:lnTo>
                <a:lnTo>
                  <a:pt x="434" y="545"/>
                </a:lnTo>
                <a:lnTo>
                  <a:pt x="436" y="545"/>
                </a:lnTo>
                <a:lnTo>
                  <a:pt x="436" y="545"/>
                </a:lnTo>
                <a:close/>
                <a:moveTo>
                  <a:pt x="515" y="550"/>
                </a:moveTo>
                <a:lnTo>
                  <a:pt x="515" y="550"/>
                </a:lnTo>
                <a:lnTo>
                  <a:pt x="517" y="550"/>
                </a:lnTo>
                <a:lnTo>
                  <a:pt x="518" y="549"/>
                </a:lnTo>
                <a:lnTo>
                  <a:pt x="518" y="544"/>
                </a:lnTo>
                <a:lnTo>
                  <a:pt x="518" y="544"/>
                </a:lnTo>
                <a:lnTo>
                  <a:pt x="517" y="544"/>
                </a:lnTo>
                <a:lnTo>
                  <a:pt x="517" y="542"/>
                </a:lnTo>
                <a:lnTo>
                  <a:pt x="515" y="542"/>
                </a:lnTo>
                <a:lnTo>
                  <a:pt x="514" y="542"/>
                </a:lnTo>
                <a:lnTo>
                  <a:pt x="514" y="542"/>
                </a:lnTo>
                <a:lnTo>
                  <a:pt x="515" y="547"/>
                </a:lnTo>
                <a:lnTo>
                  <a:pt x="515" y="550"/>
                </a:lnTo>
                <a:lnTo>
                  <a:pt x="515" y="550"/>
                </a:lnTo>
                <a:close/>
                <a:moveTo>
                  <a:pt x="59" y="549"/>
                </a:moveTo>
                <a:lnTo>
                  <a:pt x="59" y="549"/>
                </a:lnTo>
                <a:lnTo>
                  <a:pt x="58" y="545"/>
                </a:lnTo>
                <a:lnTo>
                  <a:pt x="56" y="545"/>
                </a:lnTo>
                <a:lnTo>
                  <a:pt x="53" y="542"/>
                </a:lnTo>
                <a:lnTo>
                  <a:pt x="53" y="542"/>
                </a:lnTo>
                <a:lnTo>
                  <a:pt x="55" y="547"/>
                </a:lnTo>
                <a:lnTo>
                  <a:pt x="59" y="549"/>
                </a:lnTo>
                <a:lnTo>
                  <a:pt x="59" y="549"/>
                </a:lnTo>
                <a:close/>
                <a:moveTo>
                  <a:pt x="165" y="544"/>
                </a:moveTo>
                <a:lnTo>
                  <a:pt x="165" y="544"/>
                </a:lnTo>
                <a:lnTo>
                  <a:pt x="166" y="549"/>
                </a:lnTo>
                <a:lnTo>
                  <a:pt x="169" y="550"/>
                </a:lnTo>
                <a:lnTo>
                  <a:pt x="174" y="552"/>
                </a:lnTo>
                <a:lnTo>
                  <a:pt x="178" y="553"/>
                </a:lnTo>
                <a:lnTo>
                  <a:pt x="178" y="553"/>
                </a:lnTo>
                <a:lnTo>
                  <a:pt x="175" y="542"/>
                </a:lnTo>
                <a:lnTo>
                  <a:pt x="175" y="542"/>
                </a:lnTo>
                <a:lnTo>
                  <a:pt x="165" y="544"/>
                </a:lnTo>
                <a:lnTo>
                  <a:pt x="165" y="544"/>
                </a:lnTo>
                <a:close/>
                <a:moveTo>
                  <a:pt x="401" y="547"/>
                </a:moveTo>
                <a:lnTo>
                  <a:pt x="401" y="547"/>
                </a:lnTo>
                <a:lnTo>
                  <a:pt x="401" y="544"/>
                </a:lnTo>
                <a:lnTo>
                  <a:pt x="401" y="544"/>
                </a:lnTo>
                <a:lnTo>
                  <a:pt x="399" y="544"/>
                </a:lnTo>
                <a:lnTo>
                  <a:pt x="396" y="542"/>
                </a:lnTo>
                <a:lnTo>
                  <a:pt x="396" y="542"/>
                </a:lnTo>
                <a:lnTo>
                  <a:pt x="398" y="547"/>
                </a:lnTo>
                <a:lnTo>
                  <a:pt x="399" y="547"/>
                </a:lnTo>
                <a:lnTo>
                  <a:pt x="401" y="547"/>
                </a:lnTo>
                <a:lnTo>
                  <a:pt x="401" y="547"/>
                </a:lnTo>
                <a:close/>
                <a:moveTo>
                  <a:pt x="570" y="550"/>
                </a:moveTo>
                <a:lnTo>
                  <a:pt x="570" y="550"/>
                </a:lnTo>
                <a:lnTo>
                  <a:pt x="570" y="549"/>
                </a:lnTo>
                <a:lnTo>
                  <a:pt x="570" y="547"/>
                </a:lnTo>
                <a:lnTo>
                  <a:pt x="572" y="545"/>
                </a:lnTo>
                <a:lnTo>
                  <a:pt x="572" y="544"/>
                </a:lnTo>
                <a:lnTo>
                  <a:pt x="572" y="544"/>
                </a:lnTo>
                <a:lnTo>
                  <a:pt x="570" y="544"/>
                </a:lnTo>
                <a:lnTo>
                  <a:pt x="569" y="542"/>
                </a:lnTo>
                <a:lnTo>
                  <a:pt x="569" y="542"/>
                </a:lnTo>
                <a:lnTo>
                  <a:pt x="569" y="547"/>
                </a:lnTo>
                <a:lnTo>
                  <a:pt x="570" y="550"/>
                </a:lnTo>
                <a:lnTo>
                  <a:pt x="570" y="550"/>
                </a:lnTo>
                <a:close/>
                <a:moveTo>
                  <a:pt x="291" y="547"/>
                </a:moveTo>
                <a:lnTo>
                  <a:pt x="291" y="547"/>
                </a:lnTo>
                <a:lnTo>
                  <a:pt x="293" y="549"/>
                </a:lnTo>
                <a:lnTo>
                  <a:pt x="296" y="550"/>
                </a:lnTo>
                <a:lnTo>
                  <a:pt x="300" y="550"/>
                </a:lnTo>
                <a:lnTo>
                  <a:pt x="306" y="550"/>
                </a:lnTo>
                <a:lnTo>
                  <a:pt x="312" y="550"/>
                </a:lnTo>
                <a:lnTo>
                  <a:pt x="312" y="550"/>
                </a:lnTo>
                <a:lnTo>
                  <a:pt x="311" y="547"/>
                </a:lnTo>
                <a:lnTo>
                  <a:pt x="309" y="545"/>
                </a:lnTo>
                <a:lnTo>
                  <a:pt x="308" y="544"/>
                </a:lnTo>
                <a:lnTo>
                  <a:pt x="305" y="544"/>
                </a:lnTo>
                <a:lnTo>
                  <a:pt x="297" y="547"/>
                </a:lnTo>
                <a:lnTo>
                  <a:pt x="291" y="547"/>
                </a:lnTo>
                <a:lnTo>
                  <a:pt x="291" y="547"/>
                </a:lnTo>
                <a:close/>
                <a:moveTo>
                  <a:pt x="317" y="550"/>
                </a:moveTo>
                <a:lnTo>
                  <a:pt x="317" y="550"/>
                </a:lnTo>
                <a:lnTo>
                  <a:pt x="323" y="550"/>
                </a:lnTo>
                <a:lnTo>
                  <a:pt x="326" y="550"/>
                </a:lnTo>
                <a:lnTo>
                  <a:pt x="328" y="550"/>
                </a:lnTo>
                <a:lnTo>
                  <a:pt x="328" y="550"/>
                </a:lnTo>
                <a:lnTo>
                  <a:pt x="328" y="547"/>
                </a:lnTo>
                <a:lnTo>
                  <a:pt x="326" y="545"/>
                </a:lnTo>
                <a:lnTo>
                  <a:pt x="326" y="545"/>
                </a:lnTo>
                <a:lnTo>
                  <a:pt x="322" y="545"/>
                </a:lnTo>
                <a:lnTo>
                  <a:pt x="316" y="544"/>
                </a:lnTo>
                <a:lnTo>
                  <a:pt x="316" y="544"/>
                </a:lnTo>
                <a:lnTo>
                  <a:pt x="317" y="547"/>
                </a:lnTo>
                <a:lnTo>
                  <a:pt x="317" y="550"/>
                </a:lnTo>
                <a:lnTo>
                  <a:pt x="317" y="550"/>
                </a:lnTo>
                <a:close/>
                <a:moveTo>
                  <a:pt x="373" y="549"/>
                </a:moveTo>
                <a:lnTo>
                  <a:pt x="373" y="549"/>
                </a:lnTo>
                <a:lnTo>
                  <a:pt x="373" y="547"/>
                </a:lnTo>
                <a:lnTo>
                  <a:pt x="375" y="547"/>
                </a:lnTo>
                <a:lnTo>
                  <a:pt x="377" y="547"/>
                </a:lnTo>
                <a:lnTo>
                  <a:pt x="378" y="547"/>
                </a:lnTo>
                <a:lnTo>
                  <a:pt x="378" y="547"/>
                </a:lnTo>
                <a:lnTo>
                  <a:pt x="375" y="545"/>
                </a:lnTo>
                <a:lnTo>
                  <a:pt x="370" y="544"/>
                </a:lnTo>
                <a:lnTo>
                  <a:pt x="370" y="544"/>
                </a:lnTo>
                <a:lnTo>
                  <a:pt x="370" y="545"/>
                </a:lnTo>
                <a:lnTo>
                  <a:pt x="372" y="547"/>
                </a:lnTo>
                <a:lnTo>
                  <a:pt x="373" y="549"/>
                </a:lnTo>
                <a:lnTo>
                  <a:pt x="373" y="549"/>
                </a:lnTo>
                <a:close/>
                <a:moveTo>
                  <a:pt x="453" y="552"/>
                </a:moveTo>
                <a:lnTo>
                  <a:pt x="453" y="552"/>
                </a:lnTo>
                <a:lnTo>
                  <a:pt x="450" y="544"/>
                </a:lnTo>
                <a:lnTo>
                  <a:pt x="450" y="544"/>
                </a:lnTo>
                <a:lnTo>
                  <a:pt x="447" y="544"/>
                </a:lnTo>
                <a:lnTo>
                  <a:pt x="447" y="544"/>
                </a:lnTo>
                <a:lnTo>
                  <a:pt x="448" y="549"/>
                </a:lnTo>
                <a:lnTo>
                  <a:pt x="451" y="550"/>
                </a:lnTo>
                <a:lnTo>
                  <a:pt x="453" y="552"/>
                </a:lnTo>
                <a:lnTo>
                  <a:pt x="453" y="552"/>
                </a:lnTo>
                <a:close/>
                <a:moveTo>
                  <a:pt x="575" y="555"/>
                </a:moveTo>
                <a:lnTo>
                  <a:pt x="575" y="555"/>
                </a:lnTo>
                <a:lnTo>
                  <a:pt x="581" y="552"/>
                </a:lnTo>
                <a:lnTo>
                  <a:pt x="584" y="547"/>
                </a:lnTo>
                <a:lnTo>
                  <a:pt x="584" y="547"/>
                </a:lnTo>
                <a:lnTo>
                  <a:pt x="578" y="545"/>
                </a:lnTo>
                <a:lnTo>
                  <a:pt x="578" y="545"/>
                </a:lnTo>
                <a:lnTo>
                  <a:pt x="575" y="555"/>
                </a:lnTo>
                <a:lnTo>
                  <a:pt x="575" y="555"/>
                </a:lnTo>
                <a:close/>
                <a:moveTo>
                  <a:pt x="733" y="550"/>
                </a:moveTo>
                <a:lnTo>
                  <a:pt x="733" y="550"/>
                </a:lnTo>
                <a:lnTo>
                  <a:pt x="735" y="549"/>
                </a:lnTo>
                <a:lnTo>
                  <a:pt x="736" y="545"/>
                </a:lnTo>
                <a:lnTo>
                  <a:pt x="736" y="545"/>
                </a:lnTo>
                <a:lnTo>
                  <a:pt x="733" y="545"/>
                </a:lnTo>
                <a:lnTo>
                  <a:pt x="733" y="545"/>
                </a:lnTo>
                <a:lnTo>
                  <a:pt x="733" y="549"/>
                </a:lnTo>
                <a:lnTo>
                  <a:pt x="733" y="550"/>
                </a:lnTo>
                <a:lnTo>
                  <a:pt x="733" y="550"/>
                </a:lnTo>
                <a:lnTo>
                  <a:pt x="733" y="550"/>
                </a:lnTo>
                <a:close/>
                <a:moveTo>
                  <a:pt x="598" y="549"/>
                </a:moveTo>
                <a:lnTo>
                  <a:pt x="598" y="549"/>
                </a:lnTo>
                <a:lnTo>
                  <a:pt x="595" y="553"/>
                </a:lnTo>
                <a:lnTo>
                  <a:pt x="593" y="556"/>
                </a:lnTo>
                <a:lnTo>
                  <a:pt x="595" y="561"/>
                </a:lnTo>
                <a:lnTo>
                  <a:pt x="596" y="565"/>
                </a:lnTo>
                <a:lnTo>
                  <a:pt x="596" y="565"/>
                </a:lnTo>
                <a:lnTo>
                  <a:pt x="601" y="561"/>
                </a:lnTo>
                <a:lnTo>
                  <a:pt x="605" y="558"/>
                </a:lnTo>
                <a:lnTo>
                  <a:pt x="610" y="552"/>
                </a:lnTo>
                <a:lnTo>
                  <a:pt x="611" y="549"/>
                </a:lnTo>
                <a:lnTo>
                  <a:pt x="611" y="545"/>
                </a:lnTo>
                <a:lnTo>
                  <a:pt x="611" y="545"/>
                </a:lnTo>
                <a:lnTo>
                  <a:pt x="610" y="549"/>
                </a:lnTo>
                <a:lnTo>
                  <a:pt x="605" y="550"/>
                </a:lnTo>
                <a:lnTo>
                  <a:pt x="598" y="549"/>
                </a:lnTo>
                <a:lnTo>
                  <a:pt x="598" y="549"/>
                </a:lnTo>
                <a:close/>
                <a:moveTo>
                  <a:pt x="753" y="558"/>
                </a:moveTo>
                <a:lnTo>
                  <a:pt x="753" y="558"/>
                </a:lnTo>
                <a:lnTo>
                  <a:pt x="758" y="553"/>
                </a:lnTo>
                <a:lnTo>
                  <a:pt x="761" y="550"/>
                </a:lnTo>
                <a:lnTo>
                  <a:pt x="759" y="545"/>
                </a:lnTo>
                <a:lnTo>
                  <a:pt x="759" y="545"/>
                </a:lnTo>
                <a:lnTo>
                  <a:pt x="753" y="558"/>
                </a:lnTo>
                <a:lnTo>
                  <a:pt x="753" y="558"/>
                </a:lnTo>
                <a:close/>
                <a:moveTo>
                  <a:pt x="502" y="552"/>
                </a:moveTo>
                <a:lnTo>
                  <a:pt x="502" y="552"/>
                </a:lnTo>
                <a:lnTo>
                  <a:pt x="502" y="553"/>
                </a:lnTo>
                <a:lnTo>
                  <a:pt x="502" y="552"/>
                </a:lnTo>
                <a:lnTo>
                  <a:pt x="502" y="549"/>
                </a:lnTo>
                <a:lnTo>
                  <a:pt x="502" y="547"/>
                </a:lnTo>
                <a:lnTo>
                  <a:pt x="502" y="547"/>
                </a:lnTo>
                <a:lnTo>
                  <a:pt x="500" y="549"/>
                </a:lnTo>
                <a:lnTo>
                  <a:pt x="502" y="552"/>
                </a:lnTo>
                <a:lnTo>
                  <a:pt x="502" y="552"/>
                </a:lnTo>
                <a:close/>
                <a:moveTo>
                  <a:pt x="334" y="552"/>
                </a:moveTo>
                <a:lnTo>
                  <a:pt x="334" y="552"/>
                </a:lnTo>
                <a:lnTo>
                  <a:pt x="341" y="552"/>
                </a:lnTo>
                <a:lnTo>
                  <a:pt x="345" y="552"/>
                </a:lnTo>
                <a:lnTo>
                  <a:pt x="346" y="552"/>
                </a:lnTo>
                <a:lnTo>
                  <a:pt x="346" y="552"/>
                </a:lnTo>
                <a:lnTo>
                  <a:pt x="334" y="547"/>
                </a:lnTo>
                <a:lnTo>
                  <a:pt x="334" y="547"/>
                </a:lnTo>
                <a:lnTo>
                  <a:pt x="334" y="552"/>
                </a:lnTo>
                <a:lnTo>
                  <a:pt x="334" y="552"/>
                </a:lnTo>
                <a:close/>
                <a:moveTo>
                  <a:pt x="637" y="568"/>
                </a:moveTo>
                <a:lnTo>
                  <a:pt x="637" y="568"/>
                </a:lnTo>
                <a:lnTo>
                  <a:pt x="646" y="559"/>
                </a:lnTo>
                <a:lnTo>
                  <a:pt x="651" y="553"/>
                </a:lnTo>
                <a:lnTo>
                  <a:pt x="651" y="550"/>
                </a:lnTo>
                <a:lnTo>
                  <a:pt x="651" y="547"/>
                </a:lnTo>
                <a:lnTo>
                  <a:pt x="651" y="547"/>
                </a:lnTo>
                <a:lnTo>
                  <a:pt x="643" y="558"/>
                </a:lnTo>
                <a:lnTo>
                  <a:pt x="640" y="562"/>
                </a:lnTo>
                <a:lnTo>
                  <a:pt x="637" y="568"/>
                </a:lnTo>
                <a:lnTo>
                  <a:pt x="637" y="568"/>
                </a:lnTo>
                <a:close/>
                <a:moveTo>
                  <a:pt x="142" y="550"/>
                </a:moveTo>
                <a:lnTo>
                  <a:pt x="142" y="550"/>
                </a:lnTo>
                <a:lnTo>
                  <a:pt x="142" y="553"/>
                </a:lnTo>
                <a:lnTo>
                  <a:pt x="142" y="556"/>
                </a:lnTo>
                <a:lnTo>
                  <a:pt x="142" y="556"/>
                </a:lnTo>
                <a:lnTo>
                  <a:pt x="155" y="558"/>
                </a:lnTo>
                <a:lnTo>
                  <a:pt x="155" y="558"/>
                </a:lnTo>
                <a:lnTo>
                  <a:pt x="155" y="553"/>
                </a:lnTo>
                <a:lnTo>
                  <a:pt x="154" y="549"/>
                </a:lnTo>
                <a:lnTo>
                  <a:pt x="154" y="549"/>
                </a:lnTo>
                <a:lnTo>
                  <a:pt x="148" y="549"/>
                </a:lnTo>
                <a:lnTo>
                  <a:pt x="142" y="550"/>
                </a:lnTo>
                <a:lnTo>
                  <a:pt x="142" y="550"/>
                </a:lnTo>
                <a:close/>
                <a:moveTo>
                  <a:pt x="279" y="552"/>
                </a:moveTo>
                <a:lnTo>
                  <a:pt x="279" y="552"/>
                </a:lnTo>
                <a:lnTo>
                  <a:pt x="284" y="552"/>
                </a:lnTo>
                <a:lnTo>
                  <a:pt x="290" y="550"/>
                </a:lnTo>
                <a:lnTo>
                  <a:pt x="290" y="550"/>
                </a:lnTo>
                <a:lnTo>
                  <a:pt x="284" y="549"/>
                </a:lnTo>
                <a:lnTo>
                  <a:pt x="282" y="549"/>
                </a:lnTo>
                <a:lnTo>
                  <a:pt x="279" y="552"/>
                </a:lnTo>
                <a:lnTo>
                  <a:pt x="279" y="552"/>
                </a:lnTo>
                <a:close/>
                <a:moveTo>
                  <a:pt x="524" y="552"/>
                </a:moveTo>
                <a:lnTo>
                  <a:pt x="524" y="552"/>
                </a:lnTo>
                <a:lnTo>
                  <a:pt x="524" y="553"/>
                </a:lnTo>
                <a:lnTo>
                  <a:pt x="524" y="553"/>
                </a:lnTo>
                <a:lnTo>
                  <a:pt x="527" y="553"/>
                </a:lnTo>
                <a:lnTo>
                  <a:pt x="527" y="552"/>
                </a:lnTo>
                <a:lnTo>
                  <a:pt x="524" y="549"/>
                </a:lnTo>
                <a:lnTo>
                  <a:pt x="524" y="549"/>
                </a:lnTo>
                <a:lnTo>
                  <a:pt x="526" y="550"/>
                </a:lnTo>
                <a:lnTo>
                  <a:pt x="527" y="553"/>
                </a:lnTo>
                <a:lnTo>
                  <a:pt x="527" y="553"/>
                </a:lnTo>
                <a:lnTo>
                  <a:pt x="524" y="552"/>
                </a:lnTo>
                <a:lnTo>
                  <a:pt x="524" y="552"/>
                </a:lnTo>
                <a:close/>
                <a:moveTo>
                  <a:pt x="694" y="558"/>
                </a:moveTo>
                <a:lnTo>
                  <a:pt x="694" y="558"/>
                </a:lnTo>
                <a:lnTo>
                  <a:pt x="695" y="558"/>
                </a:lnTo>
                <a:lnTo>
                  <a:pt x="698" y="556"/>
                </a:lnTo>
                <a:lnTo>
                  <a:pt x="700" y="555"/>
                </a:lnTo>
                <a:lnTo>
                  <a:pt x="701" y="553"/>
                </a:lnTo>
                <a:lnTo>
                  <a:pt x="701" y="553"/>
                </a:lnTo>
                <a:lnTo>
                  <a:pt x="700" y="553"/>
                </a:lnTo>
                <a:lnTo>
                  <a:pt x="700" y="552"/>
                </a:lnTo>
                <a:lnTo>
                  <a:pt x="700" y="549"/>
                </a:lnTo>
                <a:lnTo>
                  <a:pt x="700" y="549"/>
                </a:lnTo>
                <a:lnTo>
                  <a:pt x="700" y="549"/>
                </a:lnTo>
                <a:lnTo>
                  <a:pt x="698" y="552"/>
                </a:lnTo>
                <a:lnTo>
                  <a:pt x="695" y="553"/>
                </a:lnTo>
                <a:lnTo>
                  <a:pt x="695" y="555"/>
                </a:lnTo>
                <a:lnTo>
                  <a:pt x="694" y="558"/>
                </a:lnTo>
                <a:lnTo>
                  <a:pt x="694" y="558"/>
                </a:lnTo>
                <a:close/>
                <a:moveTo>
                  <a:pt x="492" y="550"/>
                </a:moveTo>
                <a:lnTo>
                  <a:pt x="492" y="550"/>
                </a:lnTo>
                <a:lnTo>
                  <a:pt x="492" y="556"/>
                </a:lnTo>
                <a:lnTo>
                  <a:pt x="495" y="561"/>
                </a:lnTo>
                <a:lnTo>
                  <a:pt x="495" y="561"/>
                </a:lnTo>
                <a:lnTo>
                  <a:pt x="495" y="555"/>
                </a:lnTo>
                <a:lnTo>
                  <a:pt x="495" y="550"/>
                </a:lnTo>
                <a:lnTo>
                  <a:pt x="495" y="550"/>
                </a:lnTo>
                <a:lnTo>
                  <a:pt x="494" y="550"/>
                </a:lnTo>
                <a:lnTo>
                  <a:pt x="492" y="550"/>
                </a:lnTo>
                <a:lnTo>
                  <a:pt x="492" y="550"/>
                </a:lnTo>
                <a:close/>
                <a:moveTo>
                  <a:pt x="415" y="553"/>
                </a:moveTo>
                <a:lnTo>
                  <a:pt x="415" y="553"/>
                </a:lnTo>
                <a:lnTo>
                  <a:pt x="410" y="550"/>
                </a:lnTo>
                <a:lnTo>
                  <a:pt x="410" y="550"/>
                </a:lnTo>
                <a:lnTo>
                  <a:pt x="412" y="555"/>
                </a:lnTo>
                <a:lnTo>
                  <a:pt x="413" y="555"/>
                </a:lnTo>
                <a:lnTo>
                  <a:pt x="415" y="553"/>
                </a:lnTo>
                <a:lnTo>
                  <a:pt x="415" y="553"/>
                </a:lnTo>
                <a:close/>
                <a:moveTo>
                  <a:pt x="704" y="562"/>
                </a:moveTo>
                <a:lnTo>
                  <a:pt x="704" y="562"/>
                </a:lnTo>
                <a:lnTo>
                  <a:pt x="707" y="559"/>
                </a:lnTo>
                <a:lnTo>
                  <a:pt x="710" y="556"/>
                </a:lnTo>
                <a:lnTo>
                  <a:pt x="712" y="553"/>
                </a:lnTo>
                <a:lnTo>
                  <a:pt x="712" y="550"/>
                </a:lnTo>
                <a:lnTo>
                  <a:pt x="712" y="550"/>
                </a:lnTo>
                <a:lnTo>
                  <a:pt x="707" y="555"/>
                </a:lnTo>
                <a:lnTo>
                  <a:pt x="704" y="558"/>
                </a:lnTo>
                <a:lnTo>
                  <a:pt x="704" y="562"/>
                </a:lnTo>
                <a:lnTo>
                  <a:pt x="704" y="562"/>
                </a:lnTo>
                <a:close/>
                <a:moveTo>
                  <a:pt x="131" y="555"/>
                </a:moveTo>
                <a:lnTo>
                  <a:pt x="131" y="555"/>
                </a:lnTo>
                <a:lnTo>
                  <a:pt x="131" y="556"/>
                </a:lnTo>
                <a:lnTo>
                  <a:pt x="131" y="556"/>
                </a:lnTo>
                <a:lnTo>
                  <a:pt x="137" y="556"/>
                </a:lnTo>
                <a:lnTo>
                  <a:pt x="137" y="556"/>
                </a:lnTo>
                <a:lnTo>
                  <a:pt x="137" y="553"/>
                </a:lnTo>
                <a:lnTo>
                  <a:pt x="136" y="552"/>
                </a:lnTo>
                <a:lnTo>
                  <a:pt x="136" y="552"/>
                </a:lnTo>
                <a:lnTo>
                  <a:pt x="136" y="552"/>
                </a:lnTo>
                <a:lnTo>
                  <a:pt x="134" y="552"/>
                </a:lnTo>
                <a:lnTo>
                  <a:pt x="133" y="552"/>
                </a:lnTo>
                <a:lnTo>
                  <a:pt x="131" y="553"/>
                </a:lnTo>
                <a:lnTo>
                  <a:pt x="131" y="555"/>
                </a:lnTo>
                <a:lnTo>
                  <a:pt x="131" y="555"/>
                </a:lnTo>
                <a:close/>
                <a:moveTo>
                  <a:pt x="267" y="553"/>
                </a:moveTo>
                <a:lnTo>
                  <a:pt x="267" y="553"/>
                </a:lnTo>
                <a:lnTo>
                  <a:pt x="268" y="552"/>
                </a:lnTo>
                <a:lnTo>
                  <a:pt x="270" y="553"/>
                </a:lnTo>
                <a:lnTo>
                  <a:pt x="271" y="553"/>
                </a:lnTo>
                <a:lnTo>
                  <a:pt x="273" y="552"/>
                </a:lnTo>
                <a:lnTo>
                  <a:pt x="273" y="552"/>
                </a:lnTo>
                <a:lnTo>
                  <a:pt x="271" y="552"/>
                </a:lnTo>
                <a:lnTo>
                  <a:pt x="270" y="552"/>
                </a:lnTo>
                <a:lnTo>
                  <a:pt x="267" y="553"/>
                </a:lnTo>
                <a:lnTo>
                  <a:pt x="267" y="553"/>
                </a:lnTo>
                <a:close/>
                <a:moveTo>
                  <a:pt x="569" y="567"/>
                </a:moveTo>
                <a:lnTo>
                  <a:pt x="569" y="567"/>
                </a:lnTo>
                <a:lnTo>
                  <a:pt x="572" y="567"/>
                </a:lnTo>
                <a:lnTo>
                  <a:pt x="575" y="567"/>
                </a:lnTo>
                <a:lnTo>
                  <a:pt x="579" y="562"/>
                </a:lnTo>
                <a:lnTo>
                  <a:pt x="584" y="558"/>
                </a:lnTo>
                <a:lnTo>
                  <a:pt x="588" y="553"/>
                </a:lnTo>
                <a:lnTo>
                  <a:pt x="588" y="553"/>
                </a:lnTo>
                <a:lnTo>
                  <a:pt x="588" y="552"/>
                </a:lnTo>
                <a:lnTo>
                  <a:pt x="587" y="552"/>
                </a:lnTo>
                <a:lnTo>
                  <a:pt x="587" y="552"/>
                </a:lnTo>
                <a:lnTo>
                  <a:pt x="582" y="555"/>
                </a:lnTo>
                <a:lnTo>
                  <a:pt x="578" y="559"/>
                </a:lnTo>
                <a:lnTo>
                  <a:pt x="569" y="567"/>
                </a:lnTo>
                <a:lnTo>
                  <a:pt x="569" y="567"/>
                </a:lnTo>
                <a:close/>
                <a:moveTo>
                  <a:pt x="680" y="555"/>
                </a:moveTo>
                <a:lnTo>
                  <a:pt x="680" y="555"/>
                </a:lnTo>
                <a:lnTo>
                  <a:pt x="678" y="559"/>
                </a:lnTo>
                <a:lnTo>
                  <a:pt x="678" y="564"/>
                </a:lnTo>
                <a:lnTo>
                  <a:pt x="678" y="564"/>
                </a:lnTo>
                <a:lnTo>
                  <a:pt x="683" y="559"/>
                </a:lnTo>
                <a:lnTo>
                  <a:pt x="688" y="552"/>
                </a:lnTo>
                <a:lnTo>
                  <a:pt x="688" y="552"/>
                </a:lnTo>
                <a:lnTo>
                  <a:pt x="683" y="552"/>
                </a:lnTo>
                <a:lnTo>
                  <a:pt x="680" y="555"/>
                </a:lnTo>
                <a:lnTo>
                  <a:pt x="680" y="555"/>
                </a:lnTo>
                <a:close/>
                <a:moveTo>
                  <a:pt x="377" y="558"/>
                </a:moveTo>
                <a:lnTo>
                  <a:pt x="377" y="558"/>
                </a:lnTo>
                <a:lnTo>
                  <a:pt x="378" y="556"/>
                </a:lnTo>
                <a:lnTo>
                  <a:pt x="380" y="556"/>
                </a:lnTo>
                <a:lnTo>
                  <a:pt x="380" y="553"/>
                </a:lnTo>
                <a:lnTo>
                  <a:pt x="380" y="553"/>
                </a:lnTo>
                <a:lnTo>
                  <a:pt x="378" y="552"/>
                </a:lnTo>
                <a:lnTo>
                  <a:pt x="375" y="552"/>
                </a:lnTo>
                <a:lnTo>
                  <a:pt x="375" y="552"/>
                </a:lnTo>
                <a:lnTo>
                  <a:pt x="377" y="555"/>
                </a:lnTo>
                <a:lnTo>
                  <a:pt x="377" y="558"/>
                </a:lnTo>
                <a:lnTo>
                  <a:pt x="377" y="558"/>
                </a:lnTo>
                <a:close/>
                <a:moveTo>
                  <a:pt x="390" y="556"/>
                </a:moveTo>
                <a:lnTo>
                  <a:pt x="390" y="556"/>
                </a:lnTo>
                <a:lnTo>
                  <a:pt x="390" y="553"/>
                </a:lnTo>
                <a:lnTo>
                  <a:pt x="389" y="552"/>
                </a:lnTo>
                <a:lnTo>
                  <a:pt x="387" y="552"/>
                </a:lnTo>
                <a:lnTo>
                  <a:pt x="387" y="552"/>
                </a:lnTo>
                <a:lnTo>
                  <a:pt x="387" y="553"/>
                </a:lnTo>
                <a:lnTo>
                  <a:pt x="387" y="555"/>
                </a:lnTo>
                <a:lnTo>
                  <a:pt x="389" y="556"/>
                </a:lnTo>
                <a:lnTo>
                  <a:pt x="390" y="556"/>
                </a:lnTo>
                <a:lnTo>
                  <a:pt x="390" y="556"/>
                </a:lnTo>
                <a:close/>
                <a:moveTo>
                  <a:pt x="303" y="555"/>
                </a:moveTo>
                <a:lnTo>
                  <a:pt x="303" y="555"/>
                </a:lnTo>
                <a:lnTo>
                  <a:pt x="314" y="556"/>
                </a:lnTo>
                <a:lnTo>
                  <a:pt x="314" y="556"/>
                </a:lnTo>
                <a:lnTo>
                  <a:pt x="312" y="553"/>
                </a:lnTo>
                <a:lnTo>
                  <a:pt x="309" y="553"/>
                </a:lnTo>
                <a:lnTo>
                  <a:pt x="303" y="555"/>
                </a:lnTo>
                <a:lnTo>
                  <a:pt x="303" y="555"/>
                </a:lnTo>
                <a:close/>
                <a:moveTo>
                  <a:pt x="322" y="555"/>
                </a:moveTo>
                <a:lnTo>
                  <a:pt x="322" y="555"/>
                </a:lnTo>
                <a:lnTo>
                  <a:pt x="322" y="556"/>
                </a:lnTo>
                <a:lnTo>
                  <a:pt x="325" y="556"/>
                </a:lnTo>
                <a:lnTo>
                  <a:pt x="326" y="556"/>
                </a:lnTo>
                <a:lnTo>
                  <a:pt x="326" y="555"/>
                </a:lnTo>
                <a:lnTo>
                  <a:pt x="326" y="555"/>
                </a:lnTo>
                <a:lnTo>
                  <a:pt x="323" y="555"/>
                </a:lnTo>
                <a:lnTo>
                  <a:pt x="322" y="555"/>
                </a:lnTo>
                <a:lnTo>
                  <a:pt x="322" y="555"/>
                </a:lnTo>
                <a:close/>
                <a:moveTo>
                  <a:pt x="602" y="573"/>
                </a:moveTo>
                <a:lnTo>
                  <a:pt x="602" y="573"/>
                </a:lnTo>
                <a:lnTo>
                  <a:pt x="605" y="576"/>
                </a:lnTo>
                <a:lnTo>
                  <a:pt x="607" y="579"/>
                </a:lnTo>
                <a:lnTo>
                  <a:pt x="608" y="582"/>
                </a:lnTo>
                <a:lnTo>
                  <a:pt x="611" y="585"/>
                </a:lnTo>
                <a:lnTo>
                  <a:pt x="611" y="585"/>
                </a:lnTo>
                <a:lnTo>
                  <a:pt x="614" y="570"/>
                </a:lnTo>
                <a:lnTo>
                  <a:pt x="614" y="562"/>
                </a:lnTo>
                <a:lnTo>
                  <a:pt x="614" y="555"/>
                </a:lnTo>
                <a:lnTo>
                  <a:pt x="614" y="555"/>
                </a:lnTo>
                <a:lnTo>
                  <a:pt x="602" y="573"/>
                </a:lnTo>
                <a:lnTo>
                  <a:pt x="602" y="573"/>
                </a:lnTo>
                <a:close/>
                <a:moveTo>
                  <a:pt x="76" y="588"/>
                </a:moveTo>
                <a:lnTo>
                  <a:pt x="76" y="588"/>
                </a:lnTo>
                <a:lnTo>
                  <a:pt x="82" y="587"/>
                </a:lnTo>
                <a:lnTo>
                  <a:pt x="88" y="588"/>
                </a:lnTo>
                <a:lnTo>
                  <a:pt x="102" y="593"/>
                </a:lnTo>
                <a:lnTo>
                  <a:pt x="102" y="593"/>
                </a:lnTo>
                <a:lnTo>
                  <a:pt x="101" y="588"/>
                </a:lnTo>
                <a:lnTo>
                  <a:pt x="99" y="587"/>
                </a:lnTo>
                <a:lnTo>
                  <a:pt x="91" y="582"/>
                </a:lnTo>
                <a:lnTo>
                  <a:pt x="91" y="582"/>
                </a:lnTo>
                <a:lnTo>
                  <a:pt x="87" y="585"/>
                </a:lnTo>
                <a:lnTo>
                  <a:pt x="84" y="587"/>
                </a:lnTo>
                <a:lnTo>
                  <a:pt x="81" y="585"/>
                </a:lnTo>
                <a:lnTo>
                  <a:pt x="78" y="582"/>
                </a:lnTo>
                <a:lnTo>
                  <a:pt x="73" y="573"/>
                </a:lnTo>
                <a:lnTo>
                  <a:pt x="69" y="565"/>
                </a:lnTo>
                <a:lnTo>
                  <a:pt x="69" y="565"/>
                </a:lnTo>
                <a:lnTo>
                  <a:pt x="61" y="559"/>
                </a:lnTo>
                <a:lnTo>
                  <a:pt x="55" y="556"/>
                </a:lnTo>
                <a:lnTo>
                  <a:pt x="55" y="556"/>
                </a:lnTo>
                <a:lnTo>
                  <a:pt x="55" y="562"/>
                </a:lnTo>
                <a:lnTo>
                  <a:pt x="56" y="567"/>
                </a:lnTo>
                <a:lnTo>
                  <a:pt x="58" y="571"/>
                </a:lnTo>
                <a:lnTo>
                  <a:pt x="61" y="574"/>
                </a:lnTo>
                <a:lnTo>
                  <a:pt x="69" y="582"/>
                </a:lnTo>
                <a:lnTo>
                  <a:pt x="76" y="588"/>
                </a:lnTo>
                <a:lnTo>
                  <a:pt x="76" y="588"/>
                </a:lnTo>
                <a:close/>
                <a:moveTo>
                  <a:pt x="73" y="562"/>
                </a:moveTo>
                <a:lnTo>
                  <a:pt x="73" y="562"/>
                </a:lnTo>
                <a:lnTo>
                  <a:pt x="78" y="565"/>
                </a:lnTo>
                <a:lnTo>
                  <a:pt x="82" y="570"/>
                </a:lnTo>
                <a:lnTo>
                  <a:pt x="87" y="573"/>
                </a:lnTo>
                <a:lnTo>
                  <a:pt x="93" y="574"/>
                </a:lnTo>
                <a:lnTo>
                  <a:pt x="93" y="574"/>
                </a:lnTo>
                <a:lnTo>
                  <a:pt x="88" y="568"/>
                </a:lnTo>
                <a:lnTo>
                  <a:pt x="84" y="564"/>
                </a:lnTo>
                <a:lnTo>
                  <a:pt x="70" y="556"/>
                </a:lnTo>
                <a:lnTo>
                  <a:pt x="70" y="556"/>
                </a:lnTo>
                <a:lnTo>
                  <a:pt x="70" y="558"/>
                </a:lnTo>
                <a:lnTo>
                  <a:pt x="72" y="559"/>
                </a:lnTo>
                <a:lnTo>
                  <a:pt x="73" y="562"/>
                </a:lnTo>
                <a:lnTo>
                  <a:pt x="73" y="562"/>
                </a:lnTo>
                <a:close/>
                <a:moveTo>
                  <a:pt x="442" y="558"/>
                </a:moveTo>
                <a:lnTo>
                  <a:pt x="442" y="558"/>
                </a:lnTo>
                <a:lnTo>
                  <a:pt x="444" y="571"/>
                </a:lnTo>
                <a:lnTo>
                  <a:pt x="444" y="571"/>
                </a:lnTo>
                <a:lnTo>
                  <a:pt x="451" y="573"/>
                </a:lnTo>
                <a:lnTo>
                  <a:pt x="457" y="576"/>
                </a:lnTo>
                <a:lnTo>
                  <a:pt x="457" y="576"/>
                </a:lnTo>
                <a:lnTo>
                  <a:pt x="454" y="571"/>
                </a:lnTo>
                <a:lnTo>
                  <a:pt x="451" y="567"/>
                </a:lnTo>
                <a:lnTo>
                  <a:pt x="447" y="556"/>
                </a:lnTo>
                <a:lnTo>
                  <a:pt x="447" y="556"/>
                </a:lnTo>
                <a:lnTo>
                  <a:pt x="444" y="556"/>
                </a:lnTo>
                <a:lnTo>
                  <a:pt x="442" y="558"/>
                </a:lnTo>
                <a:lnTo>
                  <a:pt x="442" y="558"/>
                </a:lnTo>
                <a:close/>
                <a:moveTo>
                  <a:pt x="564" y="562"/>
                </a:moveTo>
                <a:lnTo>
                  <a:pt x="564" y="562"/>
                </a:lnTo>
                <a:lnTo>
                  <a:pt x="567" y="562"/>
                </a:lnTo>
                <a:lnTo>
                  <a:pt x="569" y="562"/>
                </a:lnTo>
                <a:lnTo>
                  <a:pt x="569" y="562"/>
                </a:lnTo>
                <a:lnTo>
                  <a:pt x="567" y="559"/>
                </a:lnTo>
                <a:lnTo>
                  <a:pt x="566" y="558"/>
                </a:lnTo>
                <a:lnTo>
                  <a:pt x="566" y="558"/>
                </a:lnTo>
                <a:lnTo>
                  <a:pt x="566" y="561"/>
                </a:lnTo>
                <a:lnTo>
                  <a:pt x="564" y="562"/>
                </a:lnTo>
                <a:lnTo>
                  <a:pt x="564" y="562"/>
                </a:lnTo>
                <a:close/>
                <a:moveTo>
                  <a:pt x="253" y="564"/>
                </a:moveTo>
                <a:lnTo>
                  <a:pt x="253" y="564"/>
                </a:lnTo>
                <a:lnTo>
                  <a:pt x="253" y="565"/>
                </a:lnTo>
                <a:lnTo>
                  <a:pt x="255" y="570"/>
                </a:lnTo>
                <a:lnTo>
                  <a:pt x="255" y="570"/>
                </a:lnTo>
                <a:lnTo>
                  <a:pt x="267" y="571"/>
                </a:lnTo>
                <a:lnTo>
                  <a:pt x="273" y="573"/>
                </a:lnTo>
                <a:lnTo>
                  <a:pt x="279" y="573"/>
                </a:lnTo>
                <a:lnTo>
                  <a:pt x="279" y="573"/>
                </a:lnTo>
                <a:lnTo>
                  <a:pt x="279" y="565"/>
                </a:lnTo>
                <a:lnTo>
                  <a:pt x="277" y="562"/>
                </a:lnTo>
                <a:lnTo>
                  <a:pt x="274" y="559"/>
                </a:lnTo>
                <a:lnTo>
                  <a:pt x="270" y="559"/>
                </a:lnTo>
                <a:lnTo>
                  <a:pt x="261" y="561"/>
                </a:lnTo>
                <a:lnTo>
                  <a:pt x="253" y="564"/>
                </a:lnTo>
                <a:lnTo>
                  <a:pt x="253" y="564"/>
                </a:lnTo>
                <a:close/>
                <a:moveTo>
                  <a:pt x="505" y="565"/>
                </a:moveTo>
                <a:lnTo>
                  <a:pt x="505" y="565"/>
                </a:lnTo>
                <a:lnTo>
                  <a:pt x="508" y="567"/>
                </a:lnTo>
                <a:lnTo>
                  <a:pt x="512" y="567"/>
                </a:lnTo>
                <a:lnTo>
                  <a:pt x="512" y="567"/>
                </a:lnTo>
                <a:lnTo>
                  <a:pt x="509" y="562"/>
                </a:lnTo>
                <a:lnTo>
                  <a:pt x="508" y="559"/>
                </a:lnTo>
                <a:lnTo>
                  <a:pt x="506" y="558"/>
                </a:lnTo>
                <a:lnTo>
                  <a:pt x="506" y="558"/>
                </a:lnTo>
                <a:lnTo>
                  <a:pt x="506" y="562"/>
                </a:lnTo>
                <a:lnTo>
                  <a:pt x="505" y="565"/>
                </a:lnTo>
                <a:lnTo>
                  <a:pt x="505" y="565"/>
                </a:lnTo>
                <a:close/>
                <a:moveTo>
                  <a:pt x="221" y="562"/>
                </a:moveTo>
                <a:lnTo>
                  <a:pt x="221" y="562"/>
                </a:lnTo>
                <a:lnTo>
                  <a:pt x="224" y="564"/>
                </a:lnTo>
                <a:lnTo>
                  <a:pt x="229" y="565"/>
                </a:lnTo>
                <a:lnTo>
                  <a:pt x="233" y="564"/>
                </a:lnTo>
                <a:lnTo>
                  <a:pt x="235" y="564"/>
                </a:lnTo>
                <a:lnTo>
                  <a:pt x="235" y="562"/>
                </a:lnTo>
                <a:lnTo>
                  <a:pt x="235" y="562"/>
                </a:lnTo>
                <a:lnTo>
                  <a:pt x="235" y="559"/>
                </a:lnTo>
                <a:lnTo>
                  <a:pt x="235" y="559"/>
                </a:lnTo>
                <a:lnTo>
                  <a:pt x="227" y="559"/>
                </a:lnTo>
                <a:lnTo>
                  <a:pt x="224" y="559"/>
                </a:lnTo>
                <a:lnTo>
                  <a:pt x="221" y="562"/>
                </a:lnTo>
                <a:lnTo>
                  <a:pt x="221" y="562"/>
                </a:lnTo>
                <a:close/>
                <a:moveTo>
                  <a:pt x="284" y="570"/>
                </a:moveTo>
                <a:lnTo>
                  <a:pt x="284" y="570"/>
                </a:lnTo>
                <a:lnTo>
                  <a:pt x="287" y="570"/>
                </a:lnTo>
                <a:lnTo>
                  <a:pt x="288" y="570"/>
                </a:lnTo>
                <a:lnTo>
                  <a:pt x="288" y="570"/>
                </a:lnTo>
                <a:lnTo>
                  <a:pt x="288" y="571"/>
                </a:lnTo>
                <a:lnTo>
                  <a:pt x="290" y="573"/>
                </a:lnTo>
                <a:lnTo>
                  <a:pt x="290" y="573"/>
                </a:lnTo>
                <a:lnTo>
                  <a:pt x="305" y="574"/>
                </a:lnTo>
                <a:lnTo>
                  <a:pt x="320" y="576"/>
                </a:lnTo>
                <a:lnTo>
                  <a:pt x="320" y="576"/>
                </a:lnTo>
                <a:lnTo>
                  <a:pt x="319" y="571"/>
                </a:lnTo>
                <a:lnTo>
                  <a:pt x="314" y="567"/>
                </a:lnTo>
                <a:lnTo>
                  <a:pt x="309" y="564"/>
                </a:lnTo>
                <a:lnTo>
                  <a:pt x="303" y="562"/>
                </a:lnTo>
                <a:lnTo>
                  <a:pt x="293" y="561"/>
                </a:lnTo>
                <a:lnTo>
                  <a:pt x="282" y="559"/>
                </a:lnTo>
                <a:lnTo>
                  <a:pt x="282" y="559"/>
                </a:lnTo>
                <a:lnTo>
                  <a:pt x="284" y="564"/>
                </a:lnTo>
                <a:lnTo>
                  <a:pt x="284" y="570"/>
                </a:lnTo>
                <a:lnTo>
                  <a:pt x="284" y="570"/>
                </a:lnTo>
                <a:close/>
                <a:moveTo>
                  <a:pt x="576" y="571"/>
                </a:moveTo>
                <a:lnTo>
                  <a:pt x="576" y="571"/>
                </a:lnTo>
                <a:lnTo>
                  <a:pt x="578" y="574"/>
                </a:lnTo>
                <a:lnTo>
                  <a:pt x="576" y="579"/>
                </a:lnTo>
                <a:lnTo>
                  <a:pt x="576" y="579"/>
                </a:lnTo>
                <a:lnTo>
                  <a:pt x="582" y="576"/>
                </a:lnTo>
                <a:lnTo>
                  <a:pt x="588" y="571"/>
                </a:lnTo>
                <a:lnTo>
                  <a:pt x="590" y="568"/>
                </a:lnTo>
                <a:lnTo>
                  <a:pt x="590" y="567"/>
                </a:lnTo>
                <a:lnTo>
                  <a:pt x="590" y="562"/>
                </a:lnTo>
                <a:lnTo>
                  <a:pt x="587" y="559"/>
                </a:lnTo>
                <a:lnTo>
                  <a:pt x="587" y="559"/>
                </a:lnTo>
                <a:lnTo>
                  <a:pt x="576" y="571"/>
                </a:lnTo>
                <a:lnTo>
                  <a:pt x="576" y="571"/>
                </a:lnTo>
                <a:close/>
                <a:moveTo>
                  <a:pt x="357" y="561"/>
                </a:moveTo>
                <a:lnTo>
                  <a:pt x="357" y="561"/>
                </a:lnTo>
                <a:lnTo>
                  <a:pt x="358" y="567"/>
                </a:lnTo>
                <a:lnTo>
                  <a:pt x="361" y="573"/>
                </a:lnTo>
                <a:lnTo>
                  <a:pt x="361" y="573"/>
                </a:lnTo>
                <a:lnTo>
                  <a:pt x="364" y="571"/>
                </a:lnTo>
                <a:lnTo>
                  <a:pt x="366" y="568"/>
                </a:lnTo>
                <a:lnTo>
                  <a:pt x="366" y="561"/>
                </a:lnTo>
                <a:lnTo>
                  <a:pt x="366" y="561"/>
                </a:lnTo>
                <a:lnTo>
                  <a:pt x="361" y="561"/>
                </a:lnTo>
                <a:lnTo>
                  <a:pt x="357" y="561"/>
                </a:lnTo>
                <a:lnTo>
                  <a:pt x="357" y="561"/>
                </a:lnTo>
                <a:close/>
                <a:moveTo>
                  <a:pt x="395" y="565"/>
                </a:moveTo>
                <a:lnTo>
                  <a:pt x="395" y="565"/>
                </a:lnTo>
                <a:lnTo>
                  <a:pt x="393" y="561"/>
                </a:lnTo>
                <a:lnTo>
                  <a:pt x="393" y="561"/>
                </a:lnTo>
                <a:lnTo>
                  <a:pt x="390" y="561"/>
                </a:lnTo>
                <a:lnTo>
                  <a:pt x="390" y="561"/>
                </a:lnTo>
                <a:lnTo>
                  <a:pt x="392" y="564"/>
                </a:lnTo>
                <a:lnTo>
                  <a:pt x="395" y="565"/>
                </a:lnTo>
                <a:lnTo>
                  <a:pt x="395" y="565"/>
                </a:lnTo>
                <a:close/>
                <a:moveTo>
                  <a:pt x="172" y="562"/>
                </a:moveTo>
                <a:lnTo>
                  <a:pt x="172" y="562"/>
                </a:lnTo>
                <a:lnTo>
                  <a:pt x="174" y="564"/>
                </a:lnTo>
                <a:lnTo>
                  <a:pt x="177" y="564"/>
                </a:lnTo>
                <a:lnTo>
                  <a:pt x="178" y="564"/>
                </a:lnTo>
                <a:lnTo>
                  <a:pt x="180" y="562"/>
                </a:lnTo>
                <a:lnTo>
                  <a:pt x="180" y="562"/>
                </a:lnTo>
                <a:lnTo>
                  <a:pt x="175" y="561"/>
                </a:lnTo>
                <a:lnTo>
                  <a:pt x="174" y="562"/>
                </a:lnTo>
                <a:lnTo>
                  <a:pt x="172" y="562"/>
                </a:lnTo>
                <a:lnTo>
                  <a:pt x="172" y="562"/>
                </a:lnTo>
                <a:close/>
                <a:moveTo>
                  <a:pt x="332" y="564"/>
                </a:moveTo>
                <a:lnTo>
                  <a:pt x="332" y="564"/>
                </a:lnTo>
                <a:lnTo>
                  <a:pt x="334" y="565"/>
                </a:lnTo>
                <a:lnTo>
                  <a:pt x="337" y="565"/>
                </a:lnTo>
                <a:lnTo>
                  <a:pt x="337" y="565"/>
                </a:lnTo>
                <a:lnTo>
                  <a:pt x="335" y="562"/>
                </a:lnTo>
                <a:lnTo>
                  <a:pt x="335" y="561"/>
                </a:lnTo>
                <a:lnTo>
                  <a:pt x="334" y="561"/>
                </a:lnTo>
                <a:lnTo>
                  <a:pt x="334" y="561"/>
                </a:lnTo>
                <a:lnTo>
                  <a:pt x="332" y="562"/>
                </a:lnTo>
                <a:lnTo>
                  <a:pt x="332" y="564"/>
                </a:lnTo>
                <a:lnTo>
                  <a:pt x="332" y="564"/>
                </a:lnTo>
                <a:close/>
                <a:moveTo>
                  <a:pt x="355" y="573"/>
                </a:moveTo>
                <a:lnTo>
                  <a:pt x="355" y="573"/>
                </a:lnTo>
                <a:lnTo>
                  <a:pt x="354" y="567"/>
                </a:lnTo>
                <a:lnTo>
                  <a:pt x="351" y="562"/>
                </a:lnTo>
                <a:lnTo>
                  <a:pt x="351" y="562"/>
                </a:lnTo>
                <a:lnTo>
                  <a:pt x="346" y="561"/>
                </a:lnTo>
                <a:lnTo>
                  <a:pt x="341" y="561"/>
                </a:lnTo>
                <a:lnTo>
                  <a:pt x="341" y="561"/>
                </a:lnTo>
                <a:lnTo>
                  <a:pt x="343" y="565"/>
                </a:lnTo>
                <a:lnTo>
                  <a:pt x="346" y="568"/>
                </a:lnTo>
                <a:lnTo>
                  <a:pt x="355" y="573"/>
                </a:lnTo>
                <a:lnTo>
                  <a:pt x="355" y="573"/>
                </a:lnTo>
                <a:close/>
                <a:moveTo>
                  <a:pt x="404" y="567"/>
                </a:moveTo>
                <a:lnTo>
                  <a:pt x="404" y="567"/>
                </a:lnTo>
                <a:lnTo>
                  <a:pt x="402" y="564"/>
                </a:lnTo>
                <a:lnTo>
                  <a:pt x="399" y="561"/>
                </a:lnTo>
                <a:lnTo>
                  <a:pt x="399" y="561"/>
                </a:lnTo>
                <a:lnTo>
                  <a:pt x="401" y="565"/>
                </a:lnTo>
                <a:lnTo>
                  <a:pt x="401" y="567"/>
                </a:lnTo>
                <a:lnTo>
                  <a:pt x="404" y="567"/>
                </a:lnTo>
                <a:lnTo>
                  <a:pt x="404" y="567"/>
                </a:lnTo>
                <a:close/>
                <a:moveTo>
                  <a:pt x="140" y="577"/>
                </a:moveTo>
                <a:lnTo>
                  <a:pt x="140" y="577"/>
                </a:lnTo>
                <a:lnTo>
                  <a:pt x="142" y="577"/>
                </a:lnTo>
                <a:lnTo>
                  <a:pt x="143" y="579"/>
                </a:lnTo>
                <a:lnTo>
                  <a:pt x="143" y="579"/>
                </a:lnTo>
                <a:lnTo>
                  <a:pt x="148" y="574"/>
                </a:lnTo>
                <a:lnTo>
                  <a:pt x="152" y="573"/>
                </a:lnTo>
                <a:lnTo>
                  <a:pt x="157" y="570"/>
                </a:lnTo>
                <a:lnTo>
                  <a:pt x="160" y="567"/>
                </a:lnTo>
                <a:lnTo>
                  <a:pt x="160" y="567"/>
                </a:lnTo>
                <a:lnTo>
                  <a:pt x="159" y="565"/>
                </a:lnTo>
                <a:lnTo>
                  <a:pt x="159" y="562"/>
                </a:lnTo>
                <a:lnTo>
                  <a:pt x="159" y="562"/>
                </a:lnTo>
                <a:lnTo>
                  <a:pt x="151" y="562"/>
                </a:lnTo>
                <a:lnTo>
                  <a:pt x="142" y="562"/>
                </a:lnTo>
                <a:lnTo>
                  <a:pt x="142" y="562"/>
                </a:lnTo>
                <a:lnTo>
                  <a:pt x="140" y="570"/>
                </a:lnTo>
                <a:lnTo>
                  <a:pt x="140" y="577"/>
                </a:lnTo>
                <a:lnTo>
                  <a:pt x="140" y="577"/>
                </a:lnTo>
                <a:close/>
                <a:moveTo>
                  <a:pt x="165" y="567"/>
                </a:moveTo>
                <a:lnTo>
                  <a:pt x="165" y="567"/>
                </a:lnTo>
                <a:lnTo>
                  <a:pt x="166" y="567"/>
                </a:lnTo>
                <a:lnTo>
                  <a:pt x="168" y="567"/>
                </a:lnTo>
                <a:lnTo>
                  <a:pt x="168" y="567"/>
                </a:lnTo>
                <a:lnTo>
                  <a:pt x="166" y="562"/>
                </a:lnTo>
                <a:lnTo>
                  <a:pt x="166" y="562"/>
                </a:lnTo>
                <a:lnTo>
                  <a:pt x="165" y="562"/>
                </a:lnTo>
                <a:lnTo>
                  <a:pt x="165" y="562"/>
                </a:lnTo>
                <a:lnTo>
                  <a:pt x="165" y="567"/>
                </a:lnTo>
                <a:lnTo>
                  <a:pt x="165" y="567"/>
                </a:lnTo>
                <a:close/>
                <a:moveTo>
                  <a:pt x="378" y="571"/>
                </a:moveTo>
                <a:lnTo>
                  <a:pt x="378" y="571"/>
                </a:lnTo>
                <a:lnTo>
                  <a:pt x="378" y="570"/>
                </a:lnTo>
                <a:lnTo>
                  <a:pt x="378" y="568"/>
                </a:lnTo>
                <a:lnTo>
                  <a:pt x="377" y="567"/>
                </a:lnTo>
                <a:lnTo>
                  <a:pt x="377" y="564"/>
                </a:lnTo>
                <a:lnTo>
                  <a:pt x="377" y="564"/>
                </a:lnTo>
                <a:lnTo>
                  <a:pt x="375" y="562"/>
                </a:lnTo>
                <a:lnTo>
                  <a:pt x="373" y="562"/>
                </a:lnTo>
                <a:lnTo>
                  <a:pt x="372" y="562"/>
                </a:lnTo>
                <a:lnTo>
                  <a:pt x="372" y="562"/>
                </a:lnTo>
                <a:lnTo>
                  <a:pt x="373" y="565"/>
                </a:lnTo>
                <a:lnTo>
                  <a:pt x="375" y="568"/>
                </a:lnTo>
                <a:lnTo>
                  <a:pt x="375" y="570"/>
                </a:lnTo>
                <a:lnTo>
                  <a:pt x="378" y="571"/>
                </a:lnTo>
                <a:lnTo>
                  <a:pt x="378" y="571"/>
                </a:lnTo>
                <a:close/>
                <a:moveTo>
                  <a:pt x="526" y="564"/>
                </a:moveTo>
                <a:lnTo>
                  <a:pt x="526" y="564"/>
                </a:lnTo>
                <a:lnTo>
                  <a:pt x="526" y="571"/>
                </a:lnTo>
                <a:lnTo>
                  <a:pt x="526" y="571"/>
                </a:lnTo>
                <a:lnTo>
                  <a:pt x="527" y="570"/>
                </a:lnTo>
                <a:lnTo>
                  <a:pt x="529" y="567"/>
                </a:lnTo>
                <a:lnTo>
                  <a:pt x="529" y="565"/>
                </a:lnTo>
                <a:lnTo>
                  <a:pt x="527" y="562"/>
                </a:lnTo>
                <a:lnTo>
                  <a:pt x="527" y="562"/>
                </a:lnTo>
                <a:lnTo>
                  <a:pt x="527" y="564"/>
                </a:lnTo>
                <a:lnTo>
                  <a:pt x="526" y="564"/>
                </a:lnTo>
                <a:lnTo>
                  <a:pt x="526" y="564"/>
                </a:lnTo>
                <a:close/>
                <a:moveTo>
                  <a:pt x="552" y="567"/>
                </a:moveTo>
                <a:lnTo>
                  <a:pt x="552" y="567"/>
                </a:lnTo>
                <a:lnTo>
                  <a:pt x="553" y="565"/>
                </a:lnTo>
                <a:lnTo>
                  <a:pt x="553" y="562"/>
                </a:lnTo>
                <a:lnTo>
                  <a:pt x="553" y="562"/>
                </a:lnTo>
                <a:lnTo>
                  <a:pt x="552" y="562"/>
                </a:lnTo>
                <a:lnTo>
                  <a:pt x="552" y="562"/>
                </a:lnTo>
                <a:lnTo>
                  <a:pt x="552" y="564"/>
                </a:lnTo>
                <a:lnTo>
                  <a:pt x="552" y="567"/>
                </a:lnTo>
                <a:lnTo>
                  <a:pt x="552" y="567"/>
                </a:lnTo>
                <a:close/>
                <a:moveTo>
                  <a:pt x="686" y="568"/>
                </a:moveTo>
                <a:lnTo>
                  <a:pt x="686" y="568"/>
                </a:lnTo>
                <a:lnTo>
                  <a:pt x="689" y="565"/>
                </a:lnTo>
                <a:lnTo>
                  <a:pt x="689" y="564"/>
                </a:lnTo>
                <a:lnTo>
                  <a:pt x="688" y="562"/>
                </a:lnTo>
                <a:lnTo>
                  <a:pt x="688" y="562"/>
                </a:lnTo>
                <a:lnTo>
                  <a:pt x="688" y="564"/>
                </a:lnTo>
                <a:lnTo>
                  <a:pt x="686" y="565"/>
                </a:lnTo>
                <a:lnTo>
                  <a:pt x="685" y="567"/>
                </a:lnTo>
                <a:lnTo>
                  <a:pt x="686" y="568"/>
                </a:lnTo>
                <a:lnTo>
                  <a:pt x="686" y="568"/>
                </a:lnTo>
                <a:close/>
                <a:moveTo>
                  <a:pt x="96" y="567"/>
                </a:moveTo>
                <a:lnTo>
                  <a:pt x="96" y="567"/>
                </a:lnTo>
                <a:lnTo>
                  <a:pt x="107" y="577"/>
                </a:lnTo>
                <a:lnTo>
                  <a:pt x="113" y="584"/>
                </a:lnTo>
                <a:lnTo>
                  <a:pt x="119" y="587"/>
                </a:lnTo>
                <a:lnTo>
                  <a:pt x="119" y="587"/>
                </a:lnTo>
                <a:lnTo>
                  <a:pt x="114" y="574"/>
                </a:lnTo>
                <a:lnTo>
                  <a:pt x="111" y="562"/>
                </a:lnTo>
                <a:lnTo>
                  <a:pt x="111" y="562"/>
                </a:lnTo>
                <a:lnTo>
                  <a:pt x="107" y="564"/>
                </a:lnTo>
                <a:lnTo>
                  <a:pt x="104" y="565"/>
                </a:lnTo>
                <a:lnTo>
                  <a:pt x="101" y="565"/>
                </a:lnTo>
                <a:lnTo>
                  <a:pt x="96" y="567"/>
                </a:lnTo>
                <a:lnTo>
                  <a:pt x="96" y="567"/>
                </a:lnTo>
                <a:close/>
                <a:moveTo>
                  <a:pt x="203" y="570"/>
                </a:moveTo>
                <a:lnTo>
                  <a:pt x="203" y="570"/>
                </a:lnTo>
                <a:lnTo>
                  <a:pt x="204" y="568"/>
                </a:lnTo>
                <a:lnTo>
                  <a:pt x="204" y="567"/>
                </a:lnTo>
                <a:lnTo>
                  <a:pt x="203" y="562"/>
                </a:lnTo>
                <a:lnTo>
                  <a:pt x="203" y="562"/>
                </a:lnTo>
                <a:lnTo>
                  <a:pt x="200" y="562"/>
                </a:lnTo>
                <a:lnTo>
                  <a:pt x="200" y="562"/>
                </a:lnTo>
                <a:lnTo>
                  <a:pt x="201" y="567"/>
                </a:lnTo>
                <a:lnTo>
                  <a:pt x="203" y="570"/>
                </a:lnTo>
                <a:lnTo>
                  <a:pt x="203" y="570"/>
                </a:lnTo>
                <a:close/>
                <a:moveTo>
                  <a:pt x="651" y="565"/>
                </a:moveTo>
                <a:lnTo>
                  <a:pt x="651" y="565"/>
                </a:lnTo>
                <a:lnTo>
                  <a:pt x="654" y="565"/>
                </a:lnTo>
                <a:lnTo>
                  <a:pt x="654" y="564"/>
                </a:lnTo>
                <a:lnTo>
                  <a:pt x="654" y="564"/>
                </a:lnTo>
                <a:lnTo>
                  <a:pt x="654" y="564"/>
                </a:lnTo>
                <a:lnTo>
                  <a:pt x="653" y="564"/>
                </a:lnTo>
                <a:lnTo>
                  <a:pt x="651" y="565"/>
                </a:lnTo>
                <a:lnTo>
                  <a:pt x="651" y="565"/>
                </a:lnTo>
                <a:close/>
                <a:moveTo>
                  <a:pt x="742" y="573"/>
                </a:moveTo>
                <a:lnTo>
                  <a:pt x="742" y="573"/>
                </a:lnTo>
                <a:lnTo>
                  <a:pt x="750" y="570"/>
                </a:lnTo>
                <a:lnTo>
                  <a:pt x="752" y="567"/>
                </a:lnTo>
                <a:lnTo>
                  <a:pt x="753" y="564"/>
                </a:lnTo>
                <a:lnTo>
                  <a:pt x="753" y="564"/>
                </a:lnTo>
                <a:lnTo>
                  <a:pt x="750" y="564"/>
                </a:lnTo>
                <a:lnTo>
                  <a:pt x="747" y="567"/>
                </a:lnTo>
                <a:lnTo>
                  <a:pt x="742" y="573"/>
                </a:lnTo>
                <a:lnTo>
                  <a:pt x="742" y="573"/>
                </a:lnTo>
                <a:close/>
                <a:moveTo>
                  <a:pt x="186" y="567"/>
                </a:moveTo>
                <a:lnTo>
                  <a:pt x="186" y="567"/>
                </a:lnTo>
                <a:lnTo>
                  <a:pt x="186" y="577"/>
                </a:lnTo>
                <a:lnTo>
                  <a:pt x="186" y="587"/>
                </a:lnTo>
                <a:lnTo>
                  <a:pt x="186" y="587"/>
                </a:lnTo>
                <a:lnTo>
                  <a:pt x="198" y="584"/>
                </a:lnTo>
                <a:lnTo>
                  <a:pt x="212" y="581"/>
                </a:lnTo>
                <a:lnTo>
                  <a:pt x="212" y="581"/>
                </a:lnTo>
                <a:lnTo>
                  <a:pt x="212" y="579"/>
                </a:lnTo>
                <a:lnTo>
                  <a:pt x="210" y="577"/>
                </a:lnTo>
                <a:lnTo>
                  <a:pt x="209" y="573"/>
                </a:lnTo>
                <a:lnTo>
                  <a:pt x="209" y="573"/>
                </a:lnTo>
                <a:lnTo>
                  <a:pt x="207" y="577"/>
                </a:lnTo>
                <a:lnTo>
                  <a:pt x="206" y="579"/>
                </a:lnTo>
                <a:lnTo>
                  <a:pt x="203" y="579"/>
                </a:lnTo>
                <a:lnTo>
                  <a:pt x="201" y="577"/>
                </a:lnTo>
                <a:lnTo>
                  <a:pt x="197" y="571"/>
                </a:lnTo>
                <a:lnTo>
                  <a:pt x="195" y="564"/>
                </a:lnTo>
                <a:lnTo>
                  <a:pt x="195" y="564"/>
                </a:lnTo>
                <a:lnTo>
                  <a:pt x="191" y="565"/>
                </a:lnTo>
                <a:lnTo>
                  <a:pt x="186" y="567"/>
                </a:lnTo>
                <a:lnTo>
                  <a:pt x="186" y="567"/>
                </a:lnTo>
                <a:close/>
                <a:moveTo>
                  <a:pt x="468" y="573"/>
                </a:moveTo>
                <a:lnTo>
                  <a:pt x="468" y="573"/>
                </a:lnTo>
                <a:lnTo>
                  <a:pt x="468" y="570"/>
                </a:lnTo>
                <a:lnTo>
                  <a:pt x="468" y="565"/>
                </a:lnTo>
                <a:lnTo>
                  <a:pt x="468" y="565"/>
                </a:lnTo>
                <a:lnTo>
                  <a:pt x="465" y="564"/>
                </a:lnTo>
                <a:lnTo>
                  <a:pt x="465" y="564"/>
                </a:lnTo>
                <a:lnTo>
                  <a:pt x="465" y="570"/>
                </a:lnTo>
                <a:lnTo>
                  <a:pt x="466" y="573"/>
                </a:lnTo>
                <a:lnTo>
                  <a:pt x="468" y="573"/>
                </a:lnTo>
                <a:lnTo>
                  <a:pt x="468" y="573"/>
                </a:lnTo>
                <a:close/>
                <a:moveTo>
                  <a:pt x="535" y="573"/>
                </a:moveTo>
                <a:lnTo>
                  <a:pt x="535" y="573"/>
                </a:lnTo>
                <a:lnTo>
                  <a:pt x="540" y="573"/>
                </a:lnTo>
                <a:lnTo>
                  <a:pt x="540" y="573"/>
                </a:lnTo>
                <a:lnTo>
                  <a:pt x="540" y="568"/>
                </a:lnTo>
                <a:lnTo>
                  <a:pt x="538" y="565"/>
                </a:lnTo>
                <a:lnTo>
                  <a:pt x="537" y="564"/>
                </a:lnTo>
                <a:lnTo>
                  <a:pt x="537" y="564"/>
                </a:lnTo>
                <a:lnTo>
                  <a:pt x="535" y="568"/>
                </a:lnTo>
                <a:lnTo>
                  <a:pt x="535" y="573"/>
                </a:lnTo>
                <a:lnTo>
                  <a:pt x="535" y="573"/>
                </a:lnTo>
                <a:close/>
                <a:moveTo>
                  <a:pt x="549" y="576"/>
                </a:moveTo>
                <a:lnTo>
                  <a:pt x="549" y="576"/>
                </a:lnTo>
                <a:lnTo>
                  <a:pt x="549" y="570"/>
                </a:lnTo>
                <a:lnTo>
                  <a:pt x="547" y="567"/>
                </a:lnTo>
                <a:lnTo>
                  <a:pt x="546" y="564"/>
                </a:lnTo>
                <a:lnTo>
                  <a:pt x="544" y="564"/>
                </a:lnTo>
                <a:lnTo>
                  <a:pt x="544" y="564"/>
                </a:lnTo>
                <a:lnTo>
                  <a:pt x="544" y="571"/>
                </a:lnTo>
                <a:lnTo>
                  <a:pt x="546" y="574"/>
                </a:lnTo>
                <a:lnTo>
                  <a:pt x="549" y="576"/>
                </a:lnTo>
                <a:lnTo>
                  <a:pt x="549" y="576"/>
                </a:lnTo>
                <a:close/>
                <a:moveTo>
                  <a:pt x="216" y="576"/>
                </a:moveTo>
                <a:lnTo>
                  <a:pt x="216" y="576"/>
                </a:lnTo>
                <a:lnTo>
                  <a:pt x="219" y="573"/>
                </a:lnTo>
                <a:lnTo>
                  <a:pt x="219" y="573"/>
                </a:lnTo>
                <a:lnTo>
                  <a:pt x="216" y="567"/>
                </a:lnTo>
                <a:lnTo>
                  <a:pt x="216" y="567"/>
                </a:lnTo>
                <a:lnTo>
                  <a:pt x="213" y="567"/>
                </a:lnTo>
                <a:lnTo>
                  <a:pt x="212" y="565"/>
                </a:lnTo>
                <a:lnTo>
                  <a:pt x="212" y="565"/>
                </a:lnTo>
                <a:lnTo>
                  <a:pt x="212" y="568"/>
                </a:lnTo>
                <a:lnTo>
                  <a:pt x="213" y="571"/>
                </a:lnTo>
                <a:lnTo>
                  <a:pt x="216" y="576"/>
                </a:lnTo>
                <a:lnTo>
                  <a:pt x="216" y="576"/>
                </a:lnTo>
                <a:close/>
                <a:moveTo>
                  <a:pt x="492" y="576"/>
                </a:moveTo>
                <a:lnTo>
                  <a:pt x="492" y="576"/>
                </a:lnTo>
                <a:lnTo>
                  <a:pt x="492" y="573"/>
                </a:lnTo>
                <a:lnTo>
                  <a:pt x="491" y="568"/>
                </a:lnTo>
                <a:lnTo>
                  <a:pt x="488" y="567"/>
                </a:lnTo>
                <a:lnTo>
                  <a:pt x="485" y="565"/>
                </a:lnTo>
                <a:lnTo>
                  <a:pt x="483" y="567"/>
                </a:lnTo>
                <a:lnTo>
                  <a:pt x="483" y="567"/>
                </a:lnTo>
                <a:lnTo>
                  <a:pt x="488" y="573"/>
                </a:lnTo>
                <a:lnTo>
                  <a:pt x="489" y="574"/>
                </a:lnTo>
                <a:lnTo>
                  <a:pt x="492" y="576"/>
                </a:lnTo>
                <a:lnTo>
                  <a:pt x="492" y="576"/>
                </a:lnTo>
                <a:close/>
                <a:moveTo>
                  <a:pt x="730" y="571"/>
                </a:moveTo>
                <a:lnTo>
                  <a:pt x="730" y="571"/>
                </a:lnTo>
                <a:lnTo>
                  <a:pt x="732" y="568"/>
                </a:lnTo>
                <a:lnTo>
                  <a:pt x="733" y="567"/>
                </a:lnTo>
                <a:lnTo>
                  <a:pt x="732" y="567"/>
                </a:lnTo>
                <a:lnTo>
                  <a:pt x="732" y="567"/>
                </a:lnTo>
                <a:lnTo>
                  <a:pt x="730" y="570"/>
                </a:lnTo>
                <a:lnTo>
                  <a:pt x="730" y="570"/>
                </a:lnTo>
                <a:lnTo>
                  <a:pt x="730" y="571"/>
                </a:lnTo>
                <a:lnTo>
                  <a:pt x="730" y="571"/>
                </a:lnTo>
                <a:close/>
                <a:moveTo>
                  <a:pt x="175" y="568"/>
                </a:moveTo>
                <a:lnTo>
                  <a:pt x="175" y="568"/>
                </a:lnTo>
                <a:lnTo>
                  <a:pt x="178" y="574"/>
                </a:lnTo>
                <a:lnTo>
                  <a:pt x="181" y="577"/>
                </a:lnTo>
                <a:lnTo>
                  <a:pt x="181" y="577"/>
                </a:lnTo>
                <a:lnTo>
                  <a:pt x="181" y="571"/>
                </a:lnTo>
                <a:lnTo>
                  <a:pt x="181" y="570"/>
                </a:lnTo>
                <a:lnTo>
                  <a:pt x="180" y="567"/>
                </a:lnTo>
                <a:lnTo>
                  <a:pt x="180" y="567"/>
                </a:lnTo>
                <a:lnTo>
                  <a:pt x="178" y="568"/>
                </a:lnTo>
                <a:lnTo>
                  <a:pt x="175" y="568"/>
                </a:lnTo>
                <a:lnTo>
                  <a:pt x="175" y="568"/>
                </a:lnTo>
                <a:close/>
                <a:moveTo>
                  <a:pt x="345" y="576"/>
                </a:moveTo>
                <a:lnTo>
                  <a:pt x="345" y="576"/>
                </a:lnTo>
                <a:lnTo>
                  <a:pt x="341" y="573"/>
                </a:lnTo>
                <a:lnTo>
                  <a:pt x="335" y="570"/>
                </a:lnTo>
                <a:lnTo>
                  <a:pt x="329" y="568"/>
                </a:lnTo>
                <a:lnTo>
                  <a:pt x="323" y="568"/>
                </a:lnTo>
                <a:lnTo>
                  <a:pt x="323" y="568"/>
                </a:lnTo>
                <a:lnTo>
                  <a:pt x="328" y="571"/>
                </a:lnTo>
                <a:lnTo>
                  <a:pt x="334" y="574"/>
                </a:lnTo>
                <a:lnTo>
                  <a:pt x="338" y="577"/>
                </a:lnTo>
                <a:lnTo>
                  <a:pt x="341" y="577"/>
                </a:lnTo>
                <a:lnTo>
                  <a:pt x="345" y="576"/>
                </a:lnTo>
                <a:lnTo>
                  <a:pt x="345" y="576"/>
                </a:lnTo>
                <a:close/>
                <a:moveTo>
                  <a:pt x="392" y="584"/>
                </a:moveTo>
                <a:lnTo>
                  <a:pt x="392" y="584"/>
                </a:lnTo>
                <a:lnTo>
                  <a:pt x="392" y="584"/>
                </a:lnTo>
                <a:lnTo>
                  <a:pt x="393" y="584"/>
                </a:lnTo>
                <a:lnTo>
                  <a:pt x="393" y="584"/>
                </a:lnTo>
                <a:lnTo>
                  <a:pt x="392" y="574"/>
                </a:lnTo>
                <a:lnTo>
                  <a:pt x="390" y="571"/>
                </a:lnTo>
                <a:lnTo>
                  <a:pt x="387" y="568"/>
                </a:lnTo>
                <a:lnTo>
                  <a:pt x="387" y="568"/>
                </a:lnTo>
                <a:lnTo>
                  <a:pt x="386" y="573"/>
                </a:lnTo>
                <a:lnTo>
                  <a:pt x="387" y="577"/>
                </a:lnTo>
                <a:lnTo>
                  <a:pt x="389" y="581"/>
                </a:lnTo>
                <a:lnTo>
                  <a:pt x="392" y="584"/>
                </a:lnTo>
                <a:lnTo>
                  <a:pt x="392" y="584"/>
                </a:lnTo>
                <a:close/>
                <a:moveTo>
                  <a:pt x="226" y="574"/>
                </a:moveTo>
                <a:lnTo>
                  <a:pt x="226" y="574"/>
                </a:lnTo>
                <a:lnTo>
                  <a:pt x="236" y="574"/>
                </a:lnTo>
                <a:lnTo>
                  <a:pt x="245" y="573"/>
                </a:lnTo>
                <a:lnTo>
                  <a:pt x="245" y="573"/>
                </a:lnTo>
                <a:lnTo>
                  <a:pt x="241" y="571"/>
                </a:lnTo>
                <a:lnTo>
                  <a:pt x="235" y="570"/>
                </a:lnTo>
                <a:lnTo>
                  <a:pt x="230" y="571"/>
                </a:lnTo>
                <a:lnTo>
                  <a:pt x="227" y="573"/>
                </a:lnTo>
                <a:lnTo>
                  <a:pt x="226" y="574"/>
                </a:lnTo>
                <a:lnTo>
                  <a:pt x="226" y="574"/>
                </a:lnTo>
                <a:close/>
                <a:moveTo>
                  <a:pt x="563" y="576"/>
                </a:moveTo>
                <a:lnTo>
                  <a:pt x="563" y="576"/>
                </a:lnTo>
                <a:lnTo>
                  <a:pt x="566" y="576"/>
                </a:lnTo>
                <a:lnTo>
                  <a:pt x="567" y="574"/>
                </a:lnTo>
                <a:lnTo>
                  <a:pt x="569" y="573"/>
                </a:lnTo>
                <a:lnTo>
                  <a:pt x="569" y="573"/>
                </a:lnTo>
                <a:lnTo>
                  <a:pt x="567" y="571"/>
                </a:lnTo>
                <a:lnTo>
                  <a:pt x="564" y="570"/>
                </a:lnTo>
                <a:lnTo>
                  <a:pt x="564" y="570"/>
                </a:lnTo>
                <a:lnTo>
                  <a:pt x="563" y="576"/>
                </a:lnTo>
                <a:lnTo>
                  <a:pt x="563" y="576"/>
                </a:lnTo>
                <a:close/>
                <a:moveTo>
                  <a:pt x="166" y="590"/>
                </a:moveTo>
                <a:lnTo>
                  <a:pt x="166" y="590"/>
                </a:lnTo>
                <a:lnTo>
                  <a:pt x="172" y="590"/>
                </a:lnTo>
                <a:lnTo>
                  <a:pt x="180" y="590"/>
                </a:lnTo>
                <a:lnTo>
                  <a:pt x="180" y="590"/>
                </a:lnTo>
                <a:lnTo>
                  <a:pt x="178" y="585"/>
                </a:lnTo>
                <a:lnTo>
                  <a:pt x="175" y="581"/>
                </a:lnTo>
                <a:lnTo>
                  <a:pt x="171" y="571"/>
                </a:lnTo>
                <a:lnTo>
                  <a:pt x="171" y="571"/>
                </a:lnTo>
                <a:lnTo>
                  <a:pt x="168" y="571"/>
                </a:lnTo>
                <a:lnTo>
                  <a:pt x="165" y="571"/>
                </a:lnTo>
                <a:lnTo>
                  <a:pt x="165" y="571"/>
                </a:lnTo>
                <a:lnTo>
                  <a:pt x="166" y="581"/>
                </a:lnTo>
                <a:lnTo>
                  <a:pt x="166" y="590"/>
                </a:lnTo>
                <a:lnTo>
                  <a:pt x="166" y="590"/>
                </a:lnTo>
                <a:close/>
                <a:moveTo>
                  <a:pt x="688" y="571"/>
                </a:moveTo>
                <a:lnTo>
                  <a:pt x="688" y="571"/>
                </a:lnTo>
                <a:lnTo>
                  <a:pt x="678" y="582"/>
                </a:lnTo>
                <a:lnTo>
                  <a:pt x="674" y="588"/>
                </a:lnTo>
                <a:lnTo>
                  <a:pt x="669" y="593"/>
                </a:lnTo>
                <a:lnTo>
                  <a:pt x="669" y="593"/>
                </a:lnTo>
                <a:lnTo>
                  <a:pt x="683" y="585"/>
                </a:lnTo>
                <a:lnTo>
                  <a:pt x="688" y="579"/>
                </a:lnTo>
                <a:lnTo>
                  <a:pt x="691" y="571"/>
                </a:lnTo>
                <a:lnTo>
                  <a:pt x="691" y="571"/>
                </a:lnTo>
                <a:lnTo>
                  <a:pt x="688" y="571"/>
                </a:lnTo>
                <a:lnTo>
                  <a:pt x="688" y="571"/>
                </a:lnTo>
                <a:close/>
                <a:moveTo>
                  <a:pt x="401" y="584"/>
                </a:moveTo>
                <a:lnTo>
                  <a:pt x="401" y="584"/>
                </a:lnTo>
                <a:lnTo>
                  <a:pt x="399" y="577"/>
                </a:lnTo>
                <a:lnTo>
                  <a:pt x="398" y="574"/>
                </a:lnTo>
                <a:lnTo>
                  <a:pt x="395" y="573"/>
                </a:lnTo>
                <a:lnTo>
                  <a:pt x="395" y="573"/>
                </a:lnTo>
                <a:lnTo>
                  <a:pt x="398" y="579"/>
                </a:lnTo>
                <a:lnTo>
                  <a:pt x="401" y="584"/>
                </a:lnTo>
                <a:lnTo>
                  <a:pt x="401" y="584"/>
                </a:lnTo>
                <a:close/>
                <a:moveTo>
                  <a:pt x="503" y="585"/>
                </a:moveTo>
                <a:lnTo>
                  <a:pt x="503" y="585"/>
                </a:lnTo>
                <a:lnTo>
                  <a:pt x="505" y="590"/>
                </a:lnTo>
                <a:lnTo>
                  <a:pt x="506" y="593"/>
                </a:lnTo>
                <a:lnTo>
                  <a:pt x="509" y="600"/>
                </a:lnTo>
                <a:lnTo>
                  <a:pt x="509" y="600"/>
                </a:lnTo>
                <a:lnTo>
                  <a:pt x="514" y="597"/>
                </a:lnTo>
                <a:lnTo>
                  <a:pt x="517" y="596"/>
                </a:lnTo>
                <a:lnTo>
                  <a:pt x="517" y="596"/>
                </a:lnTo>
                <a:lnTo>
                  <a:pt x="515" y="582"/>
                </a:lnTo>
                <a:lnTo>
                  <a:pt x="515" y="577"/>
                </a:lnTo>
                <a:lnTo>
                  <a:pt x="512" y="573"/>
                </a:lnTo>
                <a:lnTo>
                  <a:pt x="512" y="573"/>
                </a:lnTo>
                <a:lnTo>
                  <a:pt x="511" y="576"/>
                </a:lnTo>
                <a:lnTo>
                  <a:pt x="508" y="579"/>
                </a:lnTo>
                <a:lnTo>
                  <a:pt x="505" y="582"/>
                </a:lnTo>
                <a:lnTo>
                  <a:pt x="503" y="585"/>
                </a:lnTo>
                <a:lnTo>
                  <a:pt x="503" y="585"/>
                </a:lnTo>
                <a:close/>
                <a:moveTo>
                  <a:pt x="625" y="597"/>
                </a:moveTo>
                <a:lnTo>
                  <a:pt x="625" y="597"/>
                </a:lnTo>
                <a:lnTo>
                  <a:pt x="631" y="593"/>
                </a:lnTo>
                <a:lnTo>
                  <a:pt x="637" y="587"/>
                </a:lnTo>
                <a:lnTo>
                  <a:pt x="642" y="581"/>
                </a:lnTo>
                <a:lnTo>
                  <a:pt x="648" y="574"/>
                </a:lnTo>
                <a:lnTo>
                  <a:pt x="648" y="574"/>
                </a:lnTo>
                <a:lnTo>
                  <a:pt x="648" y="573"/>
                </a:lnTo>
                <a:lnTo>
                  <a:pt x="646" y="573"/>
                </a:lnTo>
                <a:lnTo>
                  <a:pt x="646" y="573"/>
                </a:lnTo>
                <a:lnTo>
                  <a:pt x="634" y="582"/>
                </a:lnTo>
                <a:lnTo>
                  <a:pt x="628" y="588"/>
                </a:lnTo>
                <a:lnTo>
                  <a:pt x="627" y="593"/>
                </a:lnTo>
                <a:lnTo>
                  <a:pt x="625" y="597"/>
                </a:lnTo>
                <a:lnTo>
                  <a:pt x="625" y="597"/>
                </a:lnTo>
                <a:close/>
                <a:moveTo>
                  <a:pt x="428" y="577"/>
                </a:moveTo>
                <a:lnTo>
                  <a:pt x="428" y="577"/>
                </a:lnTo>
                <a:lnTo>
                  <a:pt x="430" y="577"/>
                </a:lnTo>
                <a:lnTo>
                  <a:pt x="433" y="579"/>
                </a:lnTo>
                <a:lnTo>
                  <a:pt x="433" y="579"/>
                </a:lnTo>
                <a:lnTo>
                  <a:pt x="431" y="574"/>
                </a:lnTo>
                <a:lnTo>
                  <a:pt x="428" y="573"/>
                </a:lnTo>
                <a:lnTo>
                  <a:pt x="428" y="573"/>
                </a:lnTo>
                <a:lnTo>
                  <a:pt x="428" y="577"/>
                </a:lnTo>
                <a:lnTo>
                  <a:pt x="428" y="577"/>
                </a:lnTo>
                <a:close/>
                <a:moveTo>
                  <a:pt x="146" y="584"/>
                </a:moveTo>
                <a:lnTo>
                  <a:pt x="146" y="584"/>
                </a:lnTo>
                <a:lnTo>
                  <a:pt x="152" y="587"/>
                </a:lnTo>
                <a:lnTo>
                  <a:pt x="160" y="588"/>
                </a:lnTo>
                <a:lnTo>
                  <a:pt x="160" y="588"/>
                </a:lnTo>
                <a:lnTo>
                  <a:pt x="162" y="581"/>
                </a:lnTo>
                <a:lnTo>
                  <a:pt x="160" y="577"/>
                </a:lnTo>
                <a:lnTo>
                  <a:pt x="159" y="574"/>
                </a:lnTo>
                <a:lnTo>
                  <a:pt x="159" y="574"/>
                </a:lnTo>
                <a:lnTo>
                  <a:pt x="152" y="577"/>
                </a:lnTo>
                <a:lnTo>
                  <a:pt x="149" y="581"/>
                </a:lnTo>
                <a:lnTo>
                  <a:pt x="146" y="584"/>
                </a:lnTo>
                <a:lnTo>
                  <a:pt x="146" y="584"/>
                </a:lnTo>
                <a:close/>
                <a:moveTo>
                  <a:pt x="384" y="585"/>
                </a:moveTo>
                <a:lnTo>
                  <a:pt x="384" y="585"/>
                </a:lnTo>
                <a:lnTo>
                  <a:pt x="383" y="579"/>
                </a:lnTo>
                <a:lnTo>
                  <a:pt x="380" y="574"/>
                </a:lnTo>
                <a:lnTo>
                  <a:pt x="380" y="574"/>
                </a:lnTo>
                <a:lnTo>
                  <a:pt x="380" y="582"/>
                </a:lnTo>
                <a:lnTo>
                  <a:pt x="381" y="584"/>
                </a:lnTo>
                <a:lnTo>
                  <a:pt x="384" y="585"/>
                </a:lnTo>
                <a:lnTo>
                  <a:pt x="384" y="585"/>
                </a:lnTo>
                <a:close/>
                <a:moveTo>
                  <a:pt x="329" y="579"/>
                </a:moveTo>
                <a:lnTo>
                  <a:pt x="329" y="579"/>
                </a:lnTo>
                <a:lnTo>
                  <a:pt x="328" y="576"/>
                </a:lnTo>
                <a:lnTo>
                  <a:pt x="325" y="576"/>
                </a:lnTo>
                <a:lnTo>
                  <a:pt x="325" y="576"/>
                </a:lnTo>
                <a:lnTo>
                  <a:pt x="326" y="577"/>
                </a:lnTo>
                <a:lnTo>
                  <a:pt x="326" y="577"/>
                </a:lnTo>
                <a:lnTo>
                  <a:pt x="329" y="579"/>
                </a:lnTo>
                <a:lnTo>
                  <a:pt x="329" y="579"/>
                </a:lnTo>
                <a:close/>
                <a:moveTo>
                  <a:pt x="576" y="585"/>
                </a:moveTo>
                <a:lnTo>
                  <a:pt x="576" y="585"/>
                </a:lnTo>
                <a:lnTo>
                  <a:pt x="579" y="591"/>
                </a:lnTo>
                <a:lnTo>
                  <a:pt x="582" y="596"/>
                </a:lnTo>
                <a:lnTo>
                  <a:pt x="582" y="596"/>
                </a:lnTo>
                <a:lnTo>
                  <a:pt x="585" y="591"/>
                </a:lnTo>
                <a:lnTo>
                  <a:pt x="587" y="587"/>
                </a:lnTo>
                <a:lnTo>
                  <a:pt x="588" y="581"/>
                </a:lnTo>
                <a:lnTo>
                  <a:pt x="592" y="576"/>
                </a:lnTo>
                <a:lnTo>
                  <a:pt x="592" y="576"/>
                </a:lnTo>
                <a:lnTo>
                  <a:pt x="584" y="581"/>
                </a:lnTo>
                <a:lnTo>
                  <a:pt x="576" y="585"/>
                </a:lnTo>
                <a:lnTo>
                  <a:pt x="576" y="585"/>
                </a:lnTo>
                <a:close/>
                <a:moveTo>
                  <a:pt x="640" y="591"/>
                </a:moveTo>
                <a:lnTo>
                  <a:pt x="640" y="591"/>
                </a:lnTo>
                <a:lnTo>
                  <a:pt x="648" y="585"/>
                </a:lnTo>
                <a:lnTo>
                  <a:pt x="651" y="581"/>
                </a:lnTo>
                <a:lnTo>
                  <a:pt x="651" y="579"/>
                </a:lnTo>
                <a:lnTo>
                  <a:pt x="651" y="576"/>
                </a:lnTo>
                <a:lnTo>
                  <a:pt x="651" y="576"/>
                </a:lnTo>
                <a:lnTo>
                  <a:pt x="648" y="579"/>
                </a:lnTo>
                <a:lnTo>
                  <a:pt x="645" y="584"/>
                </a:lnTo>
                <a:lnTo>
                  <a:pt x="640" y="587"/>
                </a:lnTo>
                <a:lnTo>
                  <a:pt x="640" y="591"/>
                </a:lnTo>
                <a:lnTo>
                  <a:pt x="640" y="591"/>
                </a:lnTo>
                <a:close/>
                <a:moveTo>
                  <a:pt x="87" y="581"/>
                </a:moveTo>
                <a:lnTo>
                  <a:pt x="87" y="581"/>
                </a:lnTo>
                <a:lnTo>
                  <a:pt x="84" y="577"/>
                </a:lnTo>
                <a:lnTo>
                  <a:pt x="81" y="576"/>
                </a:lnTo>
                <a:lnTo>
                  <a:pt x="81" y="576"/>
                </a:lnTo>
                <a:lnTo>
                  <a:pt x="82" y="579"/>
                </a:lnTo>
                <a:lnTo>
                  <a:pt x="87" y="581"/>
                </a:lnTo>
                <a:lnTo>
                  <a:pt x="87" y="581"/>
                </a:lnTo>
                <a:close/>
                <a:moveTo>
                  <a:pt x="256" y="577"/>
                </a:moveTo>
                <a:lnTo>
                  <a:pt x="256" y="577"/>
                </a:lnTo>
                <a:lnTo>
                  <a:pt x="258" y="581"/>
                </a:lnTo>
                <a:lnTo>
                  <a:pt x="259" y="584"/>
                </a:lnTo>
                <a:lnTo>
                  <a:pt x="262" y="585"/>
                </a:lnTo>
                <a:lnTo>
                  <a:pt x="265" y="585"/>
                </a:lnTo>
                <a:lnTo>
                  <a:pt x="273" y="587"/>
                </a:lnTo>
                <a:lnTo>
                  <a:pt x="280" y="585"/>
                </a:lnTo>
                <a:lnTo>
                  <a:pt x="280" y="585"/>
                </a:lnTo>
                <a:lnTo>
                  <a:pt x="279" y="577"/>
                </a:lnTo>
                <a:lnTo>
                  <a:pt x="279" y="577"/>
                </a:lnTo>
                <a:lnTo>
                  <a:pt x="268" y="577"/>
                </a:lnTo>
                <a:lnTo>
                  <a:pt x="256" y="577"/>
                </a:lnTo>
                <a:lnTo>
                  <a:pt x="256" y="577"/>
                </a:lnTo>
                <a:close/>
                <a:moveTo>
                  <a:pt x="229" y="582"/>
                </a:moveTo>
                <a:lnTo>
                  <a:pt x="229" y="582"/>
                </a:lnTo>
                <a:lnTo>
                  <a:pt x="233" y="585"/>
                </a:lnTo>
                <a:lnTo>
                  <a:pt x="239" y="587"/>
                </a:lnTo>
                <a:lnTo>
                  <a:pt x="252" y="588"/>
                </a:lnTo>
                <a:lnTo>
                  <a:pt x="252" y="588"/>
                </a:lnTo>
                <a:lnTo>
                  <a:pt x="252" y="582"/>
                </a:lnTo>
                <a:lnTo>
                  <a:pt x="252" y="579"/>
                </a:lnTo>
                <a:lnTo>
                  <a:pt x="250" y="577"/>
                </a:lnTo>
                <a:lnTo>
                  <a:pt x="250" y="577"/>
                </a:lnTo>
                <a:lnTo>
                  <a:pt x="247" y="579"/>
                </a:lnTo>
                <a:lnTo>
                  <a:pt x="244" y="577"/>
                </a:lnTo>
                <a:lnTo>
                  <a:pt x="244" y="577"/>
                </a:lnTo>
                <a:lnTo>
                  <a:pt x="242" y="577"/>
                </a:lnTo>
                <a:lnTo>
                  <a:pt x="241" y="579"/>
                </a:lnTo>
                <a:lnTo>
                  <a:pt x="236" y="579"/>
                </a:lnTo>
                <a:lnTo>
                  <a:pt x="232" y="581"/>
                </a:lnTo>
                <a:lnTo>
                  <a:pt x="229" y="582"/>
                </a:lnTo>
                <a:lnTo>
                  <a:pt x="229" y="582"/>
                </a:lnTo>
                <a:close/>
                <a:moveTo>
                  <a:pt x="105" y="582"/>
                </a:moveTo>
                <a:lnTo>
                  <a:pt x="105" y="582"/>
                </a:lnTo>
                <a:lnTo>
                  <a:pt x="102" y="579"/>
                </a:lnTo>
                <a:lnTo>
                  <a:pt x="101" y="577"/>
                </a:lnTo>
                <a:lnTo>
                  <a:pt x="99" y="579"/>
                </a:lnTo>
                <a:lnTo>
                  <a:pt x="99" y="579"/>
                </a:lnTo>
                <a:lnTo>
                  <a:pt x="102" y="582"/>
                </a:lnTo>
                <a:lnTo>
                  <a:pt x="104" y="582"/>
                </a:lnTo>
                <a:lnTo>
                  <a:pt x="105" y="582"/>
                </a:lnTo>
                <a:lnTo>
                  <a:pt x="105" y="582"/>
                </a:lnTo>
                <a:close/>
                <a:moveTo>
                  <a:pt x="285" y="584"/>
                </a:moveTo>
                <a:lnTo>
                  <a:pt x="285" y="584"/>
                </a:lnTo>
                <a:lnTo>
                  <a:pt x="288" y="584"/>
                </a:lnTo>
                <a:lnTo>
                  <a:pt x="291" y="582"/>
                </a:lnTo>
                <a:lnTo>
                  <a:pt x="291" y="582"/>
                </a:lnTo>
                <a:lnTo>
                  <a:pt x="290" y="581"/>
                </a:lnTo>
                <a:lnTo>
                  <a:pt x="288" y="577"/>
                </a:lnTo>
                <a:lnTo>
                  <a:pt x="288" y="577"/>
                </a:lnTo>
                <a:lnTo>
                  <a:pt x="285" y="577"/>
                </a:lnTo>
                <a:lnTo>
                  <a:pt x="285" y="577"/>
                </a:lnTo>
                <a:lnTo>
                  <a:pt x="285" y="584"/>
                </a:lnTo>
                <a:lnTo>
                  <a:pt x="285" y="584"/>
                </a:lnTo>
                <a:close/>
                <a:moveTo>
                  <a:pt x="534" y="585"/>
                </a:moveTo>
                <a:lnTo>
                  <a:pt x="534" y="585"/>
                </a:lnTo>
                <a:lnTo>
                  <a:pt x="535" y="585"/>
                </a:lnTo>
                <a:lnTo>
                  <a:pt x="538" y="584"/>
                </a:lnTo>
                <a:lnTo>
                  <a:pt x="541" y="582"/>
                </a:lnTo>
                <a:lnTo>
                  <a:pt x="541" y="582"/>
                </a:lnTo>
                <a:lnTo>
                  <a:pt x="540" y="579"/>
                </a:lnTo>
                <a:lnTo>
                  <a:pt x="538" y="579"/>
                </a:lnTo>
                <a:lnTo>
                  <a:pt x="534" y="577"/>
                </a:lnTo>
                <a:lnTo>
                  <a:pt x="534" y="577"/>
                </a:lnTo>
                <a:lnTo>
                  <a:pt x="534" y="581"/>
                </a:lnTo>
                <a:lnTo>
                  <a:pt x="534" y="585"/>
                </a:lnTo>
                <a:lnTo>
                  <a:pt x="534" y="585"/>
                </a:lnTo>
                <a:close/>
                <a:moveTo>
                  <a:pt x="733" y="587"/>
                </a:moveTo>
                <a:lnTo>
                  <a:pt x="733" y="587"/>
                </a:lnTo>
                <a:lnTo>
                  <a:pt x="736" y="587"/>
                </a:lnTo>
                <a:lnTo>
                  <a:pt x="739" y="584"/>
                </a:lnTo>
                <a:lnTo>
                  <a:pt x="742" y="581"/>
                </a:lnTo>
                <a:lnTo>
                  <a:pt x="742" y="581"/>
                </a:lnTo>
                <a:lnTo>
                  <a:pt x="741" y="579"/>
                </a:lnTo>
                <a:lnTo>
                  <a:pt x="741" y="579"/>
                </a:lnTo>
                <a:lnTo>
                  <a:pt x="736" y="582"/>
                </a:lnTo>
                <a:lnTo>
                  <a:pt x="735" y="584"/>
                </a:lnTo>
                <a:lnTo>
                  <a:pt x="733" y="587"/>
                </a:lnTo>
                <a:lnTo>
                  <a:pt x="733" y="587"/>
                </a:lnTo>
                <a:close/>
                <a:moveTo>
                  <a:pt x="602" y="594"/>
                </a:moveTo>
                <a:lnTo>
                  <a:pt x="602" y="594"/>
                </a:lnTo>
                <a:lnTo>
                  <a:pt x="605" y="593"/>
                </a:lnTo>
                <a:lnTo>
                  <a:pt x="607" y="591"/>
                </a:lnTo>
                <a:lnTo>
                  <a:pt x="607" y="591"/>
                </a:lnTo>
                <a:lnTo>
                  <a:pt x="604" y="584"/>
                </a:lnTo>
                <a:lnTo>
                  <a:pt x="602" y="581"/>
                </a:lnTo>
                <a:lnTo>
                  <a:pt x="599" y="579"/>
                </a:lnTo>
                <a:lnTo>
                  <a:pt x="599" y="579"/>
                </a:lnTo>
                <a:lnTo>
                  <a:pt x="601" y="588"/>
                </a:lnTo>
                <a:lnTo>
                  <a:pt x="602" y="594"/>
                </a:lnTo>
                <a:lnTo>
                  <a:pt x="602" y="594"/>
                </a:lnTo>
                <a:close/>
                <a:moveTo>
                  <a:pt x="134" y="594"/>
                </a:moveTo>
                <a:lnTo>
                  <a:pt x="134" y="594"/>
                </a:lnTo>
                <a:lnTo>
                  <a:pt x="137" y="597"/>
                </a:lnTo>
                <a:lnTo>
                  <a:pt x="140" y="602"/>
                </a:lnTo>
                <a:lnTo>
                  <a:pt x="143" y="606"/>
                </a:lnTo>
                <a:lnTo>
                  <a:pt x="148" y="610"/>
                </a:lnTo>
                <a:lnTo>
                  <a:pt x="148" y="610"/>
                </a:lnTo>
                <a:lnTo>
                  <a:pt x="149" y="605"/>
                </a:lnTo>
                <a:lnTo>
                  <a:pt x="149" y="600"/>
                </a:lnTo>
                <a:lnTo>
                  <a:pt x="149" y="600"/>
                </a:lnTo>
                <a:lnTo>
                  <a:pt x="137" y="581"/>
                </a:lnTo>
                <a:lnTo>
                  <a:pt x="137" y="581"/>
                </a:lnTo>
                <a:lnTo>
                  <a:pt x="136" y="587"/>
                </a:lnTo>
                <a:lnTo>
                  <a:pt x="134" y="594"/>
                </a:lnTo>
                <a:lnTo>
                  <a:pt x="134" y="594"/>
                </a:lnTo>
                <a:close/>
                <a:moveTo>
                  <a:pt x="303" y="581"/>
                </a:moveTo>
                <a:lnTo>
                  <a:pt x="303" y="581"/>
                </a:lnTo>
                <a:lnTo>
                  <a:pt x="299" y="581"/>
                </a:lnTo>
                <a:lnTo>
                  <a:pt x="296" y="581"/>
                </a:lnTo>
                <a:lnTo>
                  <a:pt x="294" y="581"/>
                </a:lnTo>
                <a:lnTo>
                  <a:pt x="294" y="581"/>
                </a:lnTo>
                <a:lnTo>
                  <a:pt x="296" y="582"/>
                </a:lnTo>
                <a:lnTo>
                  <a:pt x="299" y="584"/>
                </a:lnTo>
                <a:lnTo>
                  <a:pt x="302" y="582"/>
                </a:lnTo>
                <a:lnTo>
                  <a:pt x="303" y="581"/>
                </a:lnTo>
                <a:lnTo>
                  <a:pt x="303" y="581"/>
                </a:lnTo>
                <a:close/>
                <a:moveTo>
                  <a:pt x="494" y="587"/>
                </a:moveTo>
                <a:lnTo>
                  <a:pt x="494" y="587"/>
                </a:lnTo>
                <a:lnTo>
                  <a:pt x="495" y="587"/>
                </a:lnTo>
                <a:lnTo>
                  <a:pt x="497" y="585"/>
                </a:lnTo>
                <a:lnTo>
                  <a:pt x="497" y="585"/>
                </a:lnTo>
                <a:lnTo>
                  <a:pt x="497" y="582"/>
                </a:lnTo>
                <a:lnTo>
                  <a:pt x="495" y="581"/>
                </a:lnTo>
                <a:lnTo>
                  <a:pt x="494" y="581"/>
                </a:lnTo>
                <a:lnTo>
                  <a:pt x="494" y="581"/>
                </a:lnTo>
                <a:lnTo>
                  <a:pt x="492" y="582"/>
                </a:lnTo>
                <a:lnTo>
                  <a:pt x="492" y="584"/>
                </a:lnTo>
                <a:lnTo>
                  <a:pt x="494" y="585"/>
                </a:lnTo>
                <a:lnTo>
                  <a:pt x="494" y="587"/>
                </a:lnTo>
                <a:lnTo>
                  <a:pt x="494" y="587"/>
                </a:lnTo>
                <a:close/>
                <a:moveTo>
                  <a:pt x="546" y="582"/>
                </a:moveTo>
                <a:lnTo>
                  <a:pt x="546" y="582"/>
                </a:lnTo>
                <a:lnTo>
                  <a:pt x="547" y="588"/>
                </a:lnTo>
                <a:lnTo>
                  <a:pt x="547" y="590"/>
                </a:lnTo>
                <a:lnTo>
                  <a:pt x="549" y="593"/>
                </a:lnTo>
                <a:lnTo>
                  <a:pt x="549" y="593"/>
                </a:lnTo>
                <a:lnTo>
                  <a:pt x="552" y="591"/>
                </a:lnTo>
                <a:lnTo>
                  <a:pt x="553" y="590"/>
                </a:lnTo>
                <a:lnTo>
                  <a:pt x="558" y="584"/>
                </a:lnTo>
                <a:lnTo>
                  <a:pt x="558" y="584"/>
                </a:lnTo>
                <a:lnTo>
                  <a:pt x="555" y="582"/>
                </a:lnTo>
                <a:lnTo>
                  <a:pt x="552" y="582"/>
                </a:lnTo>
                <a:lnTo>
                  <a:pt x="549" y="582"/>
                </a:lnTo>
                <a:lnTo>
                  <a:pt x="546" y="582"/>
                </a:lnTo>
                <a:lnTo>
                  <a:pt x="546" y="582"/>
                </a:lnTo>
                <a:close/>
                <a:moveTo>
                  <a:pt x="701" y="593"/>
                </a:moveTo>
                <a:lnTo>
                  <a:pt x="701" y="593"/>
                </a:lnTo>
                <a:lnTo>
                  <a:pt x="703" y="593"/>
                </a:lnTo>
                <a:lnTo>
                  <a:pt x="703" y="593"/>
                </a:lnTo>
                <a:lnTo>
                  <a:pt x="706" y="594"/>
                </a:lnTo>
                <a:lnTo>
                  <a:pt x="706" y="594"/>
                </a:lnTo>
                <a:lnTo>
                  <a:pt x="709" y="588"/>
                </a:lnTo>
                <a:lnTo>
                  <a:pt x="710" y="585"/>
                </a:lnTo>
                <a:lnTo>
                  <a:pt x="709" y="582"/>
                </a:lnTo>
                <a:lnTo>
                  <a:pt x="709" y="582"/>
                </a:lnTo>
                <a:lnTo>
                  <a:pt x="704" y="587"/>
                </a:lnTo>
                <a:lnTo>
                  <a:pt x="703" y="588"/>
                </a:lnTo>
                <a:lnTo>
                  <a:pt x="701" y="593"/>
                </a:lnTo>
                <a:lnTo>
                  <a:pt x="701" y="593"/>
                </a:lnTo>
                <a:close/>
                <a:moveTo>
                  <a:pt x="460" y="602"/>
                </a:moveTo>
                <a:lnTo>
                  <a:pt x="460" y="602"/>
                </a:lnTo>
                <a:lnTo>
                  <a:pt x="459" y="603"/>
                </a:lnTo>
                <a:lnTo>
                  <a:pt x="456" y="606"/>
                </a:lnTo>
                <a:lnTo>
                  <a:pt x="456" y="606"/>
                </a:lnTo>
                <a:lnTo>
                  <a:pt x="460" y="617"/>
                </a:lnTo>
                <a:lnTo>
                  <a:pt x="463" y="622"/>
                </a:lnTo>
                <a:lnTo>
                  <a:pt x="466" y="626"/>
                </a:lnTo>
                <a:lnTo>
                  <a:pt x="466" y="626"/>
                </a:lnTo>
                <a:lnTo>
                  <a:pt x="468" y="619"/>
                </a:lnTo>
                <a:lnTo>
                  <a:pt x="470" y="611"/>
                </a:lnTo>
                <a:lnTo>
                  <a:pt x="470" y="603"/>
                </a:lnTo>
                <a:lnTo>
                  <a:pt x="468" y="597"/>
                </a:lnTo>
                <a:lnTo>
                  <a:pt x="465" y="591"/>
                </a:lnTo>
                <a:lnTo>
                  <a:pt x="460" y="587"/>
                </a:lnTo>
                <a:lnTo>
                  <a:pt x="454" y="584"/>
                </a:lnTo>
                <a:lnTo>
                  <a:pt x="447" y="582"/>
                </a:lnTo>
                <a:lnTo>
                  <a:pt x="447" y="582"/>
                </a:lnTo>
                <a:lnTo>
                  <a:pt x="448" y="585"/>
                </a:lnTo>
                <a:lnTo>
                  <a:pt x="450" y="588"/>
                </a:lnTo>
                <a:lnTo>
                  <a:pt x="454" y="591"/>
                </a:lnTo>
                <a:lnTo>
                  <a:pt x="459" y="594"/>
                </a:lnTo>
                <a:lnTo>
                  <a:pt x="460" y="597"/>
                </a:lnTo>
                <a:lnTo>
                  <a:pt x="460" y="602"/>
                </a:lnTo>
                <a:lnTo>
                  <a:pt x="460" y="602"/>
                </a:lnTo>
                <a:close/>
                <a:moveTo>
                  <a:pt x="357" y="585"/>
                </a:moveTo>
                <a:lnTo>
                  <a:pt x="357" y="585"/>
                </a:lnTo>
                <a:lnTo>
                  <a:pt x="360" y="587"/>
                </a:lnTo>
                <a:lnTo>
                  <a:pt x="364" y="587"/>
                </a:lnTo>
                <a:lnTo>
                  <a:pt x="369" y="587"/>
                </a:lnTo>
                <a:lnTo>
                  <a:pt x="370" y="585"/>
                </a:lnTo>
                <a:lnTo>
                  <a:pt x="370" y="585"/>
                </a:lnTo>
                <a:lnTo>
                  <a:pt x="364" y="584"/>
                </a:lnTo>
                <a:lnTo>
                  <a:pt x="360" y="584"/>
                </a:lnTo>
                <a:lnTo>
                  <a:pt x="357" y="585"/>
                </a:lnTo>
                <a:lnTo>
                  <a:pt x="357" y="585"/>
                </a:lnTo>
                <a:close/>
                <a:moveTo>
                  <a:pt x="328" y="590"/>
                </a:moveTo>
                <a:lnTo>
                  <a:pt x="328" y="590"/>
                </a:lnTo>
                <a:lnTo>
                  <a:pt x="343" y="588"/>
                </a:lnTo>
                <a:lnTo>
                  <a:pt x="343" y="588"/>
                </a:lnTo>
                <a:lnTo>
                  <a:pt x="340" y="587"/>
                </a:lnTo>
                <a:lnTo>
                  <a:pt x="337" y="585"/>
                </a:lnTo>
                <a:lnTo>
                  <a:pt x="328" y="584"/>
                </a:lnTo>
                <a:lnTo>
                  <a:pt x="328" y="584"/>
                </a:lnTo>
                <a:lnTo>
                  <a:pt x="328" y="585"/>
                </a:lnTo>
                <a:lnTo>
                  <a:pt x="328" y="590"/>
                </a:lnTo>
                <a:lnTo>
                  <a:pt x="328" y="590"/>
                </a:lnTo>
                <a:close/>
                <a:moveTo>
                  <a:pt x="485" y="584"/>
                </a:moveTo>
                <a:lnTo>
                  <a:pt x="485" y="584"/>
                </a:lnTo>
                <a:lnTo>
                  <a:pt x="485" y="587"/>
                </a:lnTo>
                <a:lnTo>
                  <a:pt x="486" y="590"/>
                </a:lnTo>
                <a:lnTo>
                  <a:pt x="488" y="593"/>
                </a:lnTo>
                <a:lnTo>
                  <a:pt x="491" y="594"/>
                </a:lnTo>
                <a:lnTo>
                  <a:pt x="491" y="594"/>
                </a:lnTo>
                <a:lnTo>
                  <a:pt x="491" y="591"/>
                </a:lnTo>
                <a:lnTo>
                  <a:pt x="489" y="588"/>
                </a:lnTo>
                <a:lnTo>
                  <a:pt x="488" y="585"/>
                </a:lnTo>
                <a:lnTo>
                  <a:pt x="485" y="584"/>
                </a:lnTo>
                <a:lnTo>
                  <a:pt x="485" y="584"/>
                </a:lnTo>
                <a:close/>
                <a:moveTo>
                  <a:pt x="561" y="587"/>
                </a:moveTo>
                <a:lnTo>
                  <a:pt x="561" y="587"/>
                </a:lnTo>
                <a:lnTo>
                  <a:pt x="564" y="585"/>
                </a:lnTo>
                <a:lnTo>
                  <a:pt x="564" y="585"/>
                </a:lnTo>
                <a:lnTo>
                  <a:pt x="564" y="584"/>
                </a:lnTo>
                <a:lnTo>
                  <a:pt x="564" y="584"/>
                </a:lnTo>
                <a:lnTo>
                  <a:pt x="563" y="585"/>
                </a:lnTo>
                <a:lnTo>
                  <a:pt x="561" y="587"/>
                </a:lnTo>
                <a:lnTo>
                  <a:pt x="561" y="587"/>
                </a:lnTo>
                <a:close/>
                <a:moveTo>
                  <a:pt x="195" y="591"/>
                </a:moveTo>
                <a:lnTo>
                  <a:pt x="195" y="591"/>
                </a:lnTo>
                <a:lnTo>
                  <a:pt x="218" y="590"/>
                </a:lnTo>
                <a:lnTo>
                  <a:pt x="218" y="590"/>
                </a:lnTo>
                <a:lnTo>
                  <a:pt x="216" y="587"/>
                </a:lnTo>
                <a:lnTo>
                  <a:pt x="215" y="584"/>
                </a:lnTo>
                <a:lnTo>
                  <a:pt x="215" y="584"/>
                </a:lnTo>
                <a:lnTo>
                  <a:pt x="204" y="585"/>
                </a:lnTo>
                <a:lnTo>
                  <a:pt x="200" y="588"/>
                </a:lnTo>
                <a:lnTo>
                  <a:pt x="195" y="591"/>
                </a:lnTo>
                <a:lnTo>
                  <a:pt x="195" y="591"/>
                </a:lnTo>
                <a:close/>
                <a:moveTo>
                  <a:pt x="299" y="587"/>
                </a:moveTo>
                <a:lnTo>
                  <a:pt x="299" y="587"/>
                </a:lnTo>
                <a:lnTo>
                  <a:pt x="300" y="588"/>
                </a:lnTo>
                <a:lnTo>
                  <a:pt x="303" y="590"/>
                </a:lnTo>
                <a:lnTo>
                  <a:pt x="309" y="591"/>
                </a:lnTo>
                <a:lnTo>
                  <a:pt x="323" y="590"/>
                </a:lnTo>
                <a:lnTo>
                  <a:pt x="323" y="590"/>
                </a:lnTo>
                <a:lnTo>
                  <a:pt x="322" y="587"/>
                </a:lnTo>
                <a:lnTo>
                  <a:pt x="322" y="584"/>
                </a:lnTo>
                <a:lnTo>
                  <a:pt x="322" y="584"/>
                </a:lnTo>
                <a:lnTo>
                  <a:pt x="299" y="587"/>
                </a:lnTo>
                <a:lnTo>
                  <a:pt x="299" y="587"/>
                </a:lnTo>
                <a:close/>
                <a:moveTo>
                  <a:pt x="653" y="593"/>
                </a:moveTo>
                <a:lnTo>
                  <a:pt x="653" y="593"/>
                </a:lnTo>
                <a:lnTo>
                  <a:pt x="657" y="590"/>
                </a:lnTo>
                <a:lnTo>
                  <a:pt x="659" y="588"/>
                </a:lnTo>
                <a:lnTo>
                  <a:pt x="660" y="585"/>
                </a:lnTo>
                <a:lnTo>
                  <a:pt x="660" y="585"/>
                </a:lnTo>
                <a:lnTo>
                  <a:pt x="657" y="587"/>
                </a:lnTo>
                <a:lnTo>
                  <a:pt x="654" y="588"/>
                </a:lnTo>
                <a:lnTo>
                  <a:pt x="653" y="591"/>
                </a:lnTo>
                <a:lnTo>
                  <a:pt x="653" y="593"/>
                </a:lnTo>
                <a:lnTo>
                  <a:pt x="653" y="593"/>
                </a:lnTo>
                <a:close/>
                <a:moveTo>
                  <a:pt x="410" y="587"/>
                </a:moveTo>
                <a:lnTo>
                  <a:pt x="410" y="587"/>
                </a:lnTo>
                <a:lnTo>
                  <a:pt x="413" y="596"/>
                </a:lnTo>
                <a:lnTo>
                  <a:pt x="418" y="605"/>
                </a:lnTo>
                <a:lnTo>
                  <a:pt x="418" y="605"/>
                </a:lnTo>
                <a:lnTo>
                  <a:pt x="415" y="596"/>
                </a:lnTo>
                <a:lnTo>
                  <a:pt x="413" y="587"/>
                </a:lnTo>
                <a:lnTo>
                  <a:pt x="413" y="587"/>
                </a:lnTo>
                <a:lnTo>
                  <a:pt x="412" y="587"/>
                </a:lnTo>
                <a:lnTo>
                  <a:pt x="410" y="587"/>
                </a:lnTo>
                <a:lnTo>
                  <a:pt x="410" y="587"/>
                </a:lnTo>
                <a:close/>
                <a:moveTo>
                  <a:pt x="541" y="587"/>
                </a:moveTo>
                <a:lnTo>
                  <a:pt x="541" y="587"/>
                </a:lnTo>
                <a:lnTo>
                  <a:pt x="538" y="588"/>
                </a:lnTo>
                <a:lnTo>
                  <a:pt x="535" y="590"/>
                </a:lnTo>
                <a:lnTo>
                  <a:pt x="535" y="590"/>
                </a:lnTo>
                <a:lnTo>
                  <a:pt x="537" y="594"/>
                </a:lnTo>
                <a:lnTo>
                  <a:pt x="538" y="597"/>
                </a:lnTo>
                <a:lnTo>
                  <a:pt x="538" y="597"/>
                </a:lnTo>
                <a:lnTo>
                  <a:pt x="541" y="597"/>
                </a:lnTo>
                <a:lnTo>
                  <a:pt x="543" y="597"/>
                </a:lnTo>
                <a:lnTo>
                  <a:pt x="544" y="594"/>
                </a:lnTo>
                <a:lnTo>
                  <a:pt x="543" y="590"/>
                </a:lnTo>
                <a:lnTo>
                  <a:pt x="541" y="587"/>
                </a:lnTo>
                <a:lnTo>
                  <a:pt x="541" y="587"/>
                </a:lnTo>
                <a:close/>
                <a:moveTo>
                  <a:pt x="587" y="605"/>
                </a:moveTo>
                <a:lnTo>
                  <a:pt x="587" y="605"/>
                </a:lnTo>
                <a:lnTo>
                  <a:pt x="599" y="600"/>
                </a:lnTo>
                <a:lnTo>
                  <a:pt x="599" y="600"/>
                </a:lnTo>
                <a:lnTo>
                  <a:pt x="598" y="596"/>
                </a:lnTo>
                <a:lnTo>
                  <a:pt x="598" y="593"/>
                </a:lnTo>
                <a:lnTo>
                  <a:pt x="595" y="587"/>
                </a:lnTo>
                <a:lnTo>
                  <a:pt x="595" y="587"/>
                </a:lnTo>
                <a:lnTo>
                  <a:pt x="590" y="596"/>
                </a:lnTo>
                <a:lnTo>
                  <a:pt x="587" y="605"/>
                </a:lnTo>
                <a:lnTo>
                  <a:pt x="587" y="605"/>
                </a:lnTo>
                <a:close/>
                <a:moveTo>
                  <a:pt x="393" y="590"/>
                </a:moveTo>
                <a:lnTo>
                  <a:pt x="393" y="590"/>
                </a:lnTo>
                <a:lnTo>
                  <a:pt x="396" y="596"/>
                </a:lnTo>
                <a:lnTo>
                  <a:pt x="401" y="603"/>
                </a:lnTo>
                <a:lnTo>
                  <a:pt x="406" y="610"/>
                </a:lnTo>
                <a:lnTo>
                  <a:pt x="407" y="611"/>
                </a:lnTo>
                <a:lnTo>
                  <a:pt x="412" y="611"/>
                </a:lnTo>
                <a:lnTo>
                  <a:pt x="412" y="611"/>
                </a:lnTo>
                <a:lnTo>
                  <a:pt x="404" y="600"/>
                </a:lnTo>
                <a:lnTo>
                  <a:pt x="398" y="588"/>
                </a:lnTo>
                <a:lnTo>
                  <a:pt x="398" y="588"/>
                </a:lnTo>
                <a:lnTo>
                  <a:pt x="395" y="588"/>
                </a:lnTo>
                <a:lnTo>
                  <a:pt x="393" y="588"/>
                </a:lnTo>
                <a:lnTo>
                  <a:pt x="393" y="590"/>
                </a:lnTo>
                <a:lnTo>
                  <a:pt x="393" y="590"/>
                </a:lnTo>
                <a:close/>
                <a:moveTo>
                  <a:pt x="572" y="588"/>
                </a:moveTo>
                <a:lnTo>
                  <a:pt x="572" y="588"/>
                </a:lnTo>
                <a:lnTo>
                  <a:pt x="567" y="594"/>
                </a:lnTo>
                <a:lnTo>
                  <a:pt x="564" y="602"/>
                </a:lnTo>
                <a:lnTo>
                  <a:pt x="561" y="620"/>
                </a:lnTo>
                <a:lnTo>
                  <a:pt x="561" y="620"/>
                </a:lnTo>
                <a:lnTo>
                  <a:pt x="567" y="619"/>
                </a:lnTo>
                <a:lnTo>
                  <a:pt x="570" y="616"/>
                </a:lnTo>
                <a:lnTo>
                  <a:pt x="573" y="611"/>
                </a:lnTo>
                <a:lnTo>
                  <a:pt x="576" y="606"/>
                </a:lnTo>
                <a:lnTo>
                  <a:pt x="578" y="602"/>
                </a:lnTo>
                <a:lnTo>
                  <a:pt x="576" y="597"/>
                </a:lnTo>
                <a:lnTo>
                  <a:pt x="575" y="593"/>
                </a:lnTo>
                <a:lnTo>
                  <a:pt x="572" y="588"/>
                </a:lnTo>
                <a:lnTo>
                  <a:pt x="572" y="588"/>
                </a:lnTo>
                <a:close/>
                <a:moveTo>
                  <a:pt x="389" y="599"/>
                </a:moveTo>
                <a:lnTo>
                  <a:pt x="389" y="599"/>
                </a:lnTo>
                <a:lnTo>
                  <a:pt x="390" y="600"/>
                </a:lnTo>
                <a:lnTo>
                  <a:pt x="393" y="602"/>
                </a:lnTo>
                <a:lnTo>
                  <a:pt x="393" y="602"/>
                </a:lnTo>
                <a:lnTo>
                  <a:pt x="390" y="594"/>
                </a:lnTo>
                <a:lnTo>
                  <a:pt x="387" y="591"/>
                </a:lnTo>
                <a:lnTo>
                  <a:pt x="384" y="590"/>
                </a:lnTo>
                <a:lnTo>
                  <a:pt x="384" y="590"/>
                </a:lnTo>
                <a:lnTo>
                  <a:pt x="387" y="594"/>
                </a:lnTo>
                <a:lnTo>
                  <a:pt x="389" y="596"/>
                </a:lnTo>
                <a:lnTo>
                  <a:pt x="389" y="599"/>
                </a:lnTo>
                <a:lnTo>
                  <a:pt x="389" y="599"/>
                </a:lnTo>
                <a:close/>
                <a:moveTo>
                  <a:pt x="433" y="599"/>
                </a:moveTo>
                <a:lnTo>
                  <a:pt x="433" y="599"/>
                </a:lnTo>
                <a:lnTo>
                  <a:pt x="430" y="593"/>
                </a:lnTo>
                <a:lnTo>
                  <a:pt x="428" y="591"/>
                </a:lnTo>
                <a:lnTo>
                  <a:pt x="425" y="590"/>
                </a:lnTo>
                <a:lnTo>
                  <a:pt x="425" y="590"/>
                </a:lnTo>
                <a:lnTo>
                  <a:pt x="427" y="591"/>
                </a:lnTo>
                <a:lnTo>
                  <a:pt x="428" y="594"/>
                </a:lnTo>
                <a:lnTo>
                  <a:pt x="433" y="599"/>
                </a:lnTo>
                <a:lnTo>
                  <a:pt x="433" y="599"/>
                </a:lnTo>
                <a:close/>
                <a:moveTo>
                  <a:pt x="434" y="591"/>
                </a:moveTo>
                <a:lnTo>
                  <a:pt x="434" y="591"/>
                </a:lnTo>
                <a:lnTo>
                  <a:pt x="438" y="594"/>
                </a:lnTo>
                <a:lnTo>
                  <a:pt x="439" y="600"/>
                </a:lnTo>
                <a:lnTo>
                  <a:pt x="441" y="603"/>
                </a:lnTo>
                <a:lnTo>
                  <a:pt x="442" y="605"/>
                </a:lnTo>
                <a:lnTo>
                  <a:pt x="445" y="606"/>
                </a:lnTo>
                <a:lnTo>
                  <a:pt x="445" y="606"/>
                </a:lnTo>
                <a:lnTo>
                  <a:pt x="442" y="597"/>
                </a:lnTo>
                <a:lnTo>
                  <a:pt x="436" y="590"/>
                </a:lnTo>
                <a:lnTo>
                  <a:pt x="436" y="590"/>
                </a:lnTo>
                <a:lnTo>
                  <a:pt x="436" y="590"/>
                </a:lnTo>
                <a:lnTo>
                  <a:pt x="434" y="591"/>
                </a:lnTo>
                <a:lnTo>
                  <a:pt x="434" y="591"/>
                </a:lnTo>
                <a:close/>
                <a:moveTo>
                  <a:pt x="500" y="603"/>
                </a:moveTo>
                <a:lnTo>
                  <a:pt x="500" y="603"/>
                </a:lnTo>
                <a:lnTo>
                  <a:pt x="503" y="602"/>
                </a:lnTo>
                <a:lnTo>
                  <a:pt x="503" y="602"/>
                </a:lnTo>
                <a:lnTo>
                  <a:pt x="502" y="594"/>
                </a:lnTo>
                <a:lnTo>
                  <a:pt x="500" y="591"/>
                </a:lnTo>
                <a:lnTo>
                  <a:pt x="499" y="590"/>
                </a:lnTo>
                <a:lnTo>
                  <a:pt x="499" y="590"/>
                </a:lnTo>
                <a:lnTo>
                  <a:pt x="497" y="593"/>
                </a:lnTo>
                <a:lnTo>
                  <a:pt x="497" y="596"/>
                </a:lnTo>
                <a:lnTo>
                  <a:pt x="500" y="603"/>
                </a:lnTo>
                <a:lnTo>
                  <a:pt x="500" y="603"/>
                </a:lnTo>
                <a:close/>
                <a:moveTo>
                  <a:pt x="372" y="591"/>
                </a:moveTo>
                <a:lnTo>
                  <a:pt x="372" y="591"/>
                </a:lnTo>
                <a:lnTo>
                  <a:pt x="378" y="594"/>
                </a:lnTo>
                <a:lnTo>
                  <a:pt x="378" y="594"/>
                </a:lnTo>
                <a:lnTo>
                  <a:pt x="378" y="593"/>
                </a:lnTo>
                <a:lnTo>
                  <a:pt x="378" y="591"/>
                </a:lnTo>
                <a:lnTo>
                  <a:pt x="377" y="590"/>
                </a:lnTo>
                <a:lnTo>
                  <a:pt x="377" y="590"/>
                </a:lnTo>
                <a:lnTo>
                  <a:pt x="373" y="590"/>
                </a:lnTo>
                <a:lnTo>
                  <a:pt x="372" y="590"/>
                </a:lnTo>
                <a:lnTo>
                  <a:pt x="372" y="591"/>
                </a:lnTo>
                <a:lnTo>
                  <a:pt x="372" y="591"/>
                </a:lnTo>
                <a:close/>
                <a:moveTo>
                  <a:pt x="117" y="596"/>
                </a:moveTo>
                <a:lnTo>
                  <a:pt x="117" y="596"/>
                </a:lnTo>
                <a:lnTo>
                  <a:pt x="117" y="593"/>
                </a:lnTo>
                <a:lnTo>
                  <a:pt x="116" y="593"/>
                </a:lnTo>
                <a:lnTo>
                  <a:pt x="110" y="591"/>
                </a:lnTo>
                <a:lnTo>
                  <a:pt x="110" y="591"/>
                </a:lnTo>
                <a:lnTo>
                  <a:pt x="113" y="594"/>
                </a:lnTo>
                <a:lnTo>
                  <a:pt x="117" y="596"/>
                </a:lnTo>
                <a:lnTo>
                  <a:pt x="117" y="596"/>
                </a:lnTo>
                <a:close/>
                <a:moveTo>
                  <a:pt x="152" y="597"/>
                </a:moveTo>
                <a:lnTo>
                  <a:pt x="152" y="597"/>
                </a:lnTo>
                <a:lnTo>
                  <a:pt x="157" y="596"/>
                </a:lnTo>
                <a:lnTo>
                  <a:pt x="160" y="596"/>
                </a:lnTo>
                <a:lnTo>
                  <a:pt x="160" y="593"/>
                </a:lnTo>
                <a:lnTo>
                  <a:pt x="160" y="593"/>
                </a:lnTo>
                <a:lnTo>
                  <a:pt x="155" y="591"/>
                </a:lnTo>
                <a:lnTo>
                  <a:pt x="149" y="591"/>
                </a:lnTo>
                <a:lnTo>
                  <a:pt x="149" y="591"/>
                </a:lnTo>
                <a:lnTo>
                  <a:pt x="151" y="594"/>
                </a:lnTo>
                <a:lnTo>
                  <a:pt x="152" y="597"/>
                </a:lnTo>
                <a:lnTo>
                  <a:pt x="152" y="597"/>
                </a:lnTo>
                <a:close/>
                <a:moveTo>
                  <a:pt x="482" y="596"/>
                </a:moveTo>
                <a:lnTo>
                  <a:pt x="482" y="596"/>
                </a:lnTo>
                <a:lnTo>
                  <a:pt x="480" y="594"/>
                </a:lnTo>
                <a:lnTo>
                  <a:pt x="480" y="591"/>
                </a:lnTo>
                <a:lnTo>
                  <a:pt x="480" y="591"/>
                </a:lnTo>
                <a:lnTo>
                  <a:pt x="479" y="591"/>
                </a:lnTo>
                <a:lnTo>
                  <a:pt x="479" y="591"/>
                </a:lnTo>
                <a:lnTo>
                  <a:pt x="479" y="594"/>
                </a:lnTo>
                <a:lnTo>
                  <a:pt x="482" y="596"/>
                </a:lnTo>
                <a:lnTo>
                  <a:pt x="482" y="596"/>
                </a:lnTo>
                <a:close/>
                <a:moveTo>
                  <a:pt x="166" y="594"/>
                </a:moveTo>
                <a:lnTo>
                  <a:pt x="166" y="594"/>
                </a:lnTo>
                <a:lnTo>
                  <a:pt x="171" y="596"/>
                </a:lnTo>
                <a:lnTo>
                  <a:pt x="174" y="596"/>
                </a:lnTo>
                <a:lnTo>
                  <a:pt x="175" y="594"/>
                </a:lnTo>
                <a:lnTo>
                  <a:pt x="175" y="594"/>
                </a:lnTo>
                <a:lnTo>
                  <a:pt x="169" y="593"/>
                </a:lnTo>
                <a:lnTo>
                  <a:pt x="166" y="593"/>
                </a:lnTo>
                <a:lnTo>
                  <a:pt x="166" y="593"/>
                </a:lnTo>
                <a:lnTo>
                  <a:pt x="166" y="594"/>
                </a:lnTo>
                <a:lnTo>
                  <a:pt x="166" y="594"/>
                </a:lnTo>
                <a:close/>
                <a:moveTo>
                  <a:pt x="328" y="593"/>
                </a:moveTo>
                <a:lnTo>
                  <a:pt x="328" y="593"/>
                </a:lnTo>
                <a:lnTo>
                  <a:pt x="335" y="596"/>
                </a:lnTo>
                <a:lnTo>
                  <a:pt x="341" y="599"/>
                </a:lnTo>
                <a:lnTo>
                  <a:pt x="351" y="600"/>
                </a:lnTo>
                <a:lnTo>
                  <a:pt x="357" y="602"/>
                </a:lnTo>
                <a:lnTo>
                  <a:pt x="357" y="602"/>
                </a:lnTo>
                <a:lnTo>
                  <a:pt x="355" y="599"/>
                </a:lnTo>
                <a:lnTo>
                  <a:pt x="352" y="596"/>
                </a:lnTo>
                <a:lnTo>
                  <a:pt x="349" y="594"/>
                </a:lnTo>
                <a:lnTo>
                  <a:pt x="346" y="593"/>
                </a:lnTo>
                <a:lnTo>
                  <a:pt x="338" y="593"/>
                </a:lnTo>
                <a:lnTo>
                  <a:pt x="328" y="593"/>
                </a:lnTo>
                <a:lnTo>
                  <a:pt x="328" y="593"/>
                </a:lnTo>
                <a:close/>
                <a:moveTo>
                  <a:pt x="369" y="605"/>
                </a:moveTo>
                <a:lnTo>
                  <a:pt x="369" y="605"/>
                </a:lnTo>
                <a:lnTo>
                  <a:pt x="366" y="602"/>
                </a:lnTo>
                <a:lnTo>
                  <a:pt x="361" y="597"/>
                </a:lnTo>
                <a:lnTo>
                  <a:pt x="358" y="594"/>
                </a:lnTo>
                <a:lnTo>
                  <a:pt x="355" y="593"/>
                </a:lnTo>
                <a:lnTo>
                  <a:pt x="355" y="593"/>
                </a:lnTo>
                <a:lnTo>
                  <a:pt x="358" y="596"/>
                </a:lnTo>
                <a:lnTo>
                  <a:pt x="361" y="600"/>
                </a:lnTo>
                <a:lnTo>
                  <a:pt x="364" y="603"/>
                </a:lnTo>
                <a:lnTo>
                  <a:pt x="369" y="605"/>
                </a:lnTo>
                <a:lnTo>
                  <a:pt x="369" y="605"/>
                </a:lnTo>
                <a:close/>
                <a:moveTo>
                  <a:pt x="87" y="594"/>
                </a:moveTo>
                <a:lnTo>
                  <a:pt x="87" y="594"/>
                </a:lnTo>
                <a:lnTo>
                  <a:pt x="104" y="603"/>
                </a:lnTo>
                <a:lnTo>
                  <a:pt x="113" y="608"/>
                </a:lnTo>
                <a:lnTo>
                  <a:pt x="123" y="610"/>
                </a:lnTo>
                <a:lnTo>
                  <a:pt x="123" y="610"/>
                </a:lnTo>
                <a:lnTo>
                  <a:pt x="114" y="605"/>
                </a:lnTo>
                <a:lnTo>
                  <a:pt x="105" y="599"/>
                </a:lnTo>
                <a:lnTo>
                  <a:pt x="96" y="594"/>
                </a:lnTo>
                <a:lnTo>
                  <a:pt x="90" y="594"/>
                </a:lnTo>
                <a:lnTo>
                  <a:pt x="87" y="594"/>
                </a:lnTo>
                <a:lnTo>
                  <a:pt x="87" y="594"/>
                </a:lnTo>
                <a:close/>
                <a:moveTo>
                  <a:pt x="271" y="593"/>
                </a:moveTo>
                <a:lnTo>
                  <a:pt x="271" y="593"/>
                </a:lnTo>
                <a:lnTo>
                  <a:pt x="273" y="596"/>
                </a:lnTo>
                <a:lnTo>
                  <a:pt x="274" y="596"/>
                </a:lnTo>
                <a:lnTo>
                  <a:pt x="277" y="594"/>
                </a:lnTo>
                <a:lnTo>
                  <a:pt x="277" y="593"/>
                </a:lnTo>
                <a:lnTo>
                  <a:pt x="277" y="593"/>
                </a:lnTo>
                <a:lnTo>
                  <a:pt x="276" y="594"/>
                </a:lnTo>
                <a:lnTo>
                  <a:pt x="276" y="594"/>
                </a:lnTo>
                <a:lnTo>
                  <a:pt x="274" y="593"/>
                </a:lnTo>
                <a:lnTo>
                  <a:pt x="274" y="593"/>
                </a:lnTo>
                <a:lnTo>
                  <a:pt x="274" y="594"/>
                </a:lnTo>
                <a:lnTo>
                  <a:pt x="273" y="594"/>
                </a:lnTo>
                <a:lnTo>
                  <a:pt x="271" y="593"/>
                </a:lnTo>
                <a:lnTo>
                  <a:pt x="271" y="593"/>
                </a:lnTo>
                <a:close/>
                <a:moveTo>
                  <a:pt x="377" y="603"/>
                </a:moveTo>
                <a:lnTo>
                  <a:pt x="377" y="603"/>
                </a:lnTo>
                <a:lnTo>
                  <a:pt x="378" y="602"/>
                </a:lnTo>
                <a:lnTo>
                  <a:pt x="378" y="599"/>
                </a:lnTo>
                <a:lnTo>
                  <a:pt x="378" y="599"/>
                </a:lnTo>
                <a:lnTo>
                  <a:pt x="372" y="596"/>
                </a:lnTo>
                <a:lnTo>
                  <a:pt x="364" y="593"/>
                </a:lnTo>
                <a:lnTo>
                  <a:pt x="364" y="593"/>
                </a:lnTo>
                <a:lnTo>
                  <a:pt x="369" y="599"/>
                </a:lnTo>
                <a:lnTo>
                  <a:pt x="372" y="602"/>
                </a:lnTo>
                <a:lnTo>
                  <a:pt x="377" y="603"/>
                </a:lnTo>
                <a:lnTo>
                  <a:pt x="377" y="603"/>
                </a:lnTo>
                <a:close/>
                <a:moveTo>
                  <a:pt x="613" y="599"/>
                </a:moveTo>
                <a:lnTo>
                  <a:pt x="613" y="599"/>
                </a:lnTo>
                <a:lnTo>
                  <a:pt x="614" y="605"/>
                </a:lnTo>
                <a:lnTo>
                  <a:pt x="614" y="605"/>
                </a:lnTo>
                <a:lnTo>
                  <a:pt x="617" y="603"/>
                </a:lnTo>
                <a:lnTo>
                  <a:pt x="619" y="600"/>
                </a:lnTo>
                <a:lnTo>
                  <a:pt x="620" y="596"/>
                </a:lnTo>
                <a:lnTo>
                  <a:pt x="619" y="593"/>
                </a:lnTo>
                <a:lnTo>
                  <a:pt x="619" y="593"/>
                </a:lnTo>
                <a:lnTo>
                  <a:pt x="613" y="599"/>
                </a:lnTo>
                <a:lnTo>
                  <a:pt x="613" y="599"/>
                </a:lnTo>
                <a:close/>
                <a:moveTo>
                  <a:pt x="628" y="603"/>
                </a:moveTo>
                <a:lnTo>
                  <a:pt x="628" y="603"/>
                </a:lnTo>
                <a:lnTo>
                  <a:pt x="630" y="610"/>
                </a:lnTo>
                <a:lnTo>
                  <a:pt x="630" y="610"/>
                </a:lnTo>
                <a:lnTo>
                  <a:pt x="634" y="606"/>
                </a:lnTo>
                <a:lnTo>
                  <a:pt x="637" y="602"/>
                </a:lnTo>
                <a:lnTo>
                  <a:pt x="645" y="593"/>
                </a:lnTo>
                <a:lnTo>
                  <a:pt x="645" y="593"/>
                </a:lnTo>
                <a:lnTo>
                  <a:pt x="636" y="597"/>
                </a:lnTo>
                <a:lnTo>
                  <a:pt x="628" y="603"/>
                </a:lnTo>
                <a:lnTo>
                  <a:pt x="628" y="603"/>
                </a:lnTo>
                <a:close/>
                <a:moveTo>
                  <a:pt x="645" y="610"/>
                </a:moveTo>
                <a:lnTo>
                  <a:pt x="645" y="610"/>
                </a:lnTo>
                <a:lnTo>
                  <a:pt x="651" y="606"/>
                </a:lnTo>
                <a:lnTo>
                  <a:pt x="657" y="603"/>
                </a:lnTo>
                <a:lnTo>
                  <a:pt x="660" y="597"/>
                </a:lnTo>
                <a:lnTo>
                  <a:pt x="662" y="596"/>
                </a:lnTo>
                <a:lnTo>
                  <a:pt x="660" y="593"/>
                </a:lnTo>
                <a:lnTo>
                  <a:pt x="660" y="593"/>
                </a:lnTo>
                <a:lnTo>
                  <a:pt x="653" y="600"/>
                </a:lnTo>
                <a:lnTo>
                  <a:pt x="648" y="605"/>
                </a:lnTo>
                <a:lnTo>
                  <a:pt x="645" y="610"/>
                </a:lnTo>
                <a:lnTo>
                  <a:pt x="645" y="610"/>
                </a:lnTo>
                <a:close/>
                <a:moveTo>
                  <a:pt x="755" y="599"/>
                </a:moveTo>
                <a:lnTo>
                  <a:pt x="755" y="599"/>
                </a:lnTo>
                <a:lnTo>
                  <a:pt x="758" y="597"/>
                </a:lnTo>
                <a:lnTo>
                  <a:pt x="761" y="594"/>
                </a:lnTo>
                <a:lnTo>
                  <a:pt x="761" y="594"/>
                </a:lnTo>
                <a:lnTo>
                  <a:pt x="759" y="593"/>
                </a:lnTo>
                <a:lnTo>
                  <a:pt x="759" y="593"/>
                </a:lnTo>
                <a:lnTo>
                  <a:pt x="756" y="596"/>
                </a:lnTo>
                <a:lnTo>
                  <a:pt x="755" y="597"/>
                </a:lnTo>
                <a:lnTo>
                  <a:pt x="755" y="599"/>
                </a:lnTo>
                <a:lnTo>
                  <a:pt x="755" y="599"/>
                </a:lnTo>
                <a:close/>
                <a:moveTo>
                  <a:pt x="191" y="596"/>
                </a:moveTo>
                <a:lnTo>
                  <a:pt x="191" y="596"/>
                </a:lnTo>
                <a:lnTo>
                  <a:pt x="207" y="600"/>
                </a:lnTo>
                <a:lnTo>
                  <a:pt x="215" y="602"/>
                </a:lnTo>
                <a:lnTo>
                  <a:pt x="223" y="602"/>
                </a:lnTo>
                <a:lnTo>
                  <a:pt x="223" y="602"/>
                </a:lnTo>
                <a:lnTo>
                  <a:pt x="224" y="599"/>
                </a:lnTo>
                <a:lnTo>
                  <a:pt x="224" y="597"/>
                </a:lnTo>
                <a:lnTo>
                  <a:pt x="224" y="596"/>
                </a:lnTo>
                <a:lnTo>
                  <a:pt x="224" y="596"/>
                </a:lnTo>
                <a:lnTo>
                  <a:pt x="216" y="594"/>
                </a:lnTo>
                <a:lnTo>
                  <a:pt x="207" y="594"/>
                </a:lnTo>
                <a:lnTo>
                  <a:pt x="191" y="596"/>
                </a:lnTo>
                <a:lnTo>
                  <a:pt x="191" y="596"/>
                </a:lnTo>
                <a:close/>
                <a:moveTo>
                  <a:pt x="235" y="599"/>
                </a:moveTo>
                <a:lnTo>
                  <a:pt x="235" y="599"/>
                </a:lnTo>
                <a:lnTo>
                  <a:pt x="244" y="599"/>
                </a:lnTo>
                <a:lnTo>
                  <a:pt x="248" y="597"/>
                </a:lnTo>
                <a:lnTo>
                  <a:pt x="253" y="596"/>
                </a:lnTo>
                <a:lnTo>
                  <a:pt x="253" y="596"/>
                </a:lnTo>
                <a:lnTo>
                  <a:pt x="248" y="594"/>
                </a:lnTo>
                <a:lnTo>
                  <a:pt x="244" y="596"/>
                </a:lnTo>
                <a:lnTo>
                  <a:pt x="235" y="599"/>
                </a:lnTo>
                <a:lnTo>
                  <a:pt x="235" y="599"/>
                </a:lnTo>
                <a:close/>
                <a:moveTo>
                  <a:pt x="258" y="596"/>
                </a:moveTo>
                <a:lnTo>
                  <a:pt x="258" y="596"/>
                </a:lnTo>
                <a:lnTo>
                  <a:pt x="261" y="596"/>
                </a:lnTo>
                <a:lnTo>
                  <a:pt x="262" y="596"/>
                </a:lnTo>
                <a:lnTo>
                  <a:pt x="264" y="594"/>
                </a:lnTo>
                <a:lnTo>
                  <a:pt x="264" y="594"/>
                </a:lnTo>
                <a:lnTo>
                  <a:pt x="261" y="594"/>
                </a:lnTo>
                <a:lnTo>
                  <a:pt x="259" y="594"/>
                </a:lnTo>
                <a:lnTo>
                  <a:pt x="258" y="596"/>
                </a:lnTo>
                <a:lnTo>
                  <a:pt x="258" y="596"/>
                </a:lnTo>
                <a:close/>
                <a:moveTo>
                  <a:pt x="669" y="602"/>
                </a:moveTo>
                <a:lnTo>
                  <a:pt x="669" y="602"/>
                </a:lnTo>
                <a:lnTo>
                  <a:pt x="677" y="599"/>
                </a:lnTo>
                <a:lnTo>
                  <a:pt x="680" y="597"/>
                </a:lnTo>
                <a:lnTo>
                  <a:pt x="681" y="594"/>
                </a:lnTo>
                <a:lnTo>
                  <a:pt x="681" y="594"/>
                </a:lnTo>
                <a:lnTo>
                  <a:pt x="669" y="602"/>
                </a:lnTo>
                <a:lnTo>
                  <a:pt x="669" y="602"/>
                </a:lnTo>
                <a:close/>
                <a:moveTo>
                  <a:pt x="76" y="596"/>
                </a:moveTo>
                <a:lnTo>
                  <a:pt x="76" y="596"/>
                </a:lnTo>
                <a:lnTo>
                  <a:pt x="76" y="597"/>
                </a:lnTo>
                <a:lnTo>
                  <a:pt x="76" y="597"/>
                </a:lnTo>
                <a:lnTo>
                  <a:pt x="84" y="605"/>
                </a:lnTo>
                <a:lnTo>
                  <a:pt x="93" y="613"/>
                </a:lnTo>
                <a:lnTo>
                  <a:pt x="102" y="619"/>
                </a:lnTo>
                <a:lnTo>
                  <a:pt x="111" y="623"/>
                </a:lnTo>
                <a:lnTo>
                  <a:pt x="111" y="623"/>
                </a:lnTo>
                <a:lnTo>
                  <a:pt x="111" y="620"/>
                </a:lnTo>
                <a:lnTo>
                  <a:pt x="114" y="619"/>
                </a:lnTo>
                <a:lnTo>
                  <a:pt x="117" y="614"/>
                </a:lnTo>
                <a:lnTo>
                  <a:pt x="117" y="614"/>
                </a:lnTo>
                <a:lnTo>
                  <a:pt x="105" y="610"/>
                </a:lnTo>
                <a:lnTo>
                  <a:pt x="96" y="605"/>
                </a:lnTo>
                <a:lnTo>
                  <a:pt x="85" y="600"/>
                </a:lnTo>
                <a:lnTo>
                  <a:pt x="76" y="596"/>
                </a:lnTo>
                <a:lnTo>
                  <a:pt x="76" y="596"/>
                </a:lnTo>
                <a:close/>
                <a:moveTo>
                  <a:pt x="134" y="613"/>
                </a:moveTo>
                <a:lnTo>
                  <a:pt x="134" y="613"/>
                </a:lnTo>
                <a:lnTo>
                  <a:pt x="140" y="613"/>
                </a:lnTo>
                <a:lnTo>
                  <a:pt x="146" y="614"/>
                </a:lnTo>
                <a:lnTo>
                  <a:pt x="146" y="614"/>
                </a:lnTo>
                <a:lnTo>
                  <a:pt x="142" y="610"/>
                </a:lnTo>
                <a:lnTo>
                  <a:pt x="139" y="605"/>
                </a:lnTo>
                <a:lnTo>
                  <a:pt x="130" y="597"/>
                </a:lnTo>
                <a:lnTo>
                  <a:pt x="130" y="597"/>
                </a:lnTo>
                <a:lnTo>
                  <a:pt x="130" y="600"/>
                </a:lnTo>
                <a:lnTo>
                  <a:pt x="131" y="605"/>
                </a:lnTo>
                <a:lnTo>
                  <a:pt x="133" y="608"/>
                </a:lnTo>
                <a:lnTo>
                  <a:pt x="134" y="613"/>
                </a:lnTo>
                <a:lnTo>
                  <a:pt x="134" y="613"/>
                </a:lnTo>
                <a:close/>
                <a:moveTo>
                  <a:pt x="704" y="614"/>
                </a:moveTo>
                <a:lnTo>
                  <a:pt x="704" y="614"/>
                </a:lnTo>
                <a:lnTo>
                  <a:pt x="709" y="616"/>
                </a:lnTo>
                <a:lnTo>
                  <a:pt x="709" y="616"/>
                </a:lnTo>
                <a:lnTo>
                  <a:pt x="720" y="608"/>
                </a:lnTo>
                <a:lnTo>
                  <a:pt x="729" y="597"/>
                </a:lnTo>
                <a:lnTo>
                  <a:pt x="729" y="597"/>
                </a:lnTo>
                <a:lnTo>
                  <a:pt x="721" y="599"/>
                </a:lnTo>
                <a:lnTo>
                  <a:pt x="715" y="603"/>
                </a:lnTo>
                <a:lnTo>
                  <a:pt x="704" y="614"/>
                </a:lnTo>
                <a:lnTo>
                  <a:pt x="704" y="614"/>
                </a:lnTo>
                <a:close/>
                <a:moveTo>
                  <a:pt x="160" y="613"/>
                </a:moveTo>
                <a:lnTo>
                  <a:pt x="160" y="613"/>
                </a:lnTo>
                <a:lnTo>
                  <a:pt x="165" y="613"/>
                </a:lnTo>
                <a:lnTo>
                  <a:pt x="168" y="614"/>
                </a:lnTo>
                <a:lnTo>
                  <a:pt x="172" y="613"/>
                </a:lnTo>
                <a:lnTo>
                  <a:pt x="175" y="611"/>
                </a:lnTo>
                <a:lnTo>
                  <a:pt x="175" y="611"/>
                </a:lnTo>
                <a:lnTo>
                  <a:pt x="172" y="606"/>
                </a:lnTo>
                <a:lnTo>
                  <a:pt x="172" y="603"/>
                </a:lnTo>
                <a:lnTo>
                  <a:pt x="172" y="600"/>
                </a:lnTo>
                <a:lnTo>
                  <a:pt x="172" y="600"/>
                </a:lnTo>
                <a:lnTo>
                  <a:pt x="169" y="599"/>
                </a:lnTo>
                <a:lnTo>
                  <a:pt x="166" y="600"/>
                </a:lnTo>
                <a:lnTo>
                  <a:pt x="163" y="603"/>
                </a:lnTo>
                <a:lnTo>
                  <a:pt x="160" y="613"/>
                </a:lnTo>
                <a:lnTo>
                  <a:pt x="160" y="613"/>
                </a:lnTo>
                <a:close/>
                <a:moveTo>
                  <a:pt x="277" y="600"/>
                </a:moveTo>
                <a:lnTo>
                  <a:pt x="277" y="600"/>
                </a:lnTo>
                <a:lnTo>
                  <a:pt x="279" y="603"/>
                </a:lnTo>
                <a:lnTo>
                  <a:pt x="280" y="603"/>
                </a:lnTo>
                <a:lnTo>
                  <a:pt x="280" y="603"/>
                </a:lnTo>
                <a:lnTo>
                  <a:pt x="280" y="600"/>
                </a:lnTo>
                <a:lnTo>
                  <a:pt x="280" y="600"/>
                </a:lnTo>
                <a:lnTo>
                  <a:pt x="279" y="600"/>
                </a:lnTo>
                <a:lnTo>
                  <a:pt x="277" y="600"/>
                </a:lnTo>
                <a:lnTo>
                  <a:pt x="277" y="600"/>
                </a:lnTo>
                <a:close/>
                <a:moveTo>
                  <a:pt x="285" y="608"/>
                </a:moveTo>
                <a:lnTo>
                  <a:pt x="285" y="608"/>
                </a:lnTo>
                <a:lnTo>
                  <a:pt x="288" y="611"/>
                </a:lnTo>
                <a:lnTo>
                  <a:pt x="291" y="613"/>
                </a:lnTo>
                <a:lnTo>
                  <a:pt x="299" y="614"/>
                </a:lnTo>
                <a:lnTo>
                  <a:pt x="306" y="614"/>
                </a:lnTo>
                <a:lnTo>
                  <a:pt x="314" y="613"/>
                </a:lnTo>
                <a:lnTo>
                  <a:pt x="314" y="613"/>
                </a:lnTo>
                <a:lnTo>
                  <a:pt x="309" y="606"/>
                </a:lnTo>
                <a:lnTo>
                  <a:pt x="303" y="602"/>
                </a:lnTo>
                <a:lnTo>
                  <a:pt x="296" y="599"/>
                </a:lnTo>
                <a:lnTo>
                  <a:pt x="285" y="600"/>
                </a:lnTo>
                <a:lnTo>
                  <a:pt x="285" y="600"/>
                </a:lnTo>
                <a:lnTo>
                  <a:pt x="285" y="605"/>
                </a:lnTo>
                <a:lnTo>
                  <a:pt x="285" y="608"/>
                </a:lnTo>
                <a:lnTo>
                  <a:pt x="285" y="608"/>
                </a:lnTo>
                <a:close/>
                <a:moveTo>
                  <a:pt x="430" y="610"/>
                </a:moveTo>
                <a:lnTo>
                  <a:pt x="430" y="610"/>
                </a:lnTo>
                <a:lnTo>
                  <a:pt x="428" y="605"/>
                </a:lnTo>
                <a:lnTo>
                  <a:pt x="427" y="602"/>
                </a:lnTo>
                <a:lnTo>
                  <a:pt x="424" y="600"/>
                </a:lnTo>
                <a:lnTo>
                  <a:pt x="424" y="600"/>
                </a:lnTo>
                <a:lnTo>
                  <a:pt x="425" y="605"/>
                </a:lnTo>
                <a:lnTo>
                  <a:pt x="427" y="608"/>
                </a:lnTo>
                <a:lnTo>
                  <a:pt x="430" y="610"/>
                </a:lnTo>
                <a:lnTo>
                  <a:pt x="430" y="610"/>
                </a:lnTo>
                <a:close/>
                <a:moveTo>
                  <a:pt x="123" y="603"/>
                </a:moveTo>
                <a:lnTo>
                  <a:pt x="123" y="603"/>
                </a:lnTo>
                <a:lnTo>
                  <a:pt x="123" y="600"/>
                </a:lnTo>
                <a:lnTo>
                  <a:pt x="123" y="600"/>
                </a:lnTo>
                <a:lnTo>
                  <a:pt x="119" y="600"/>
                </a:lnTo>
                <a:lnTo>
                  <a:pt x="119" y="600"/>
                </a:lnTo>
                <a:lnTo>
                  <a:pt x="120" y="602"/>
                </a:lnTo>
                <a:lnTo>
                  <a:pt x="120" y="602"/>
                </a:lnTo>
                <a:lnTo>
                  <a:pt x="123" y="603"/>
                </a:lnTo>
                <a:lnTo>
                  <a:pt x="123" y="603"/>
                </a:lnTo>
                <a:close/>
                <a:moveTo>
                  <a:pt x="157" y="603"/>
                </a:moveTo>
                <a:lnTo>
                  <a:pt x="157" y="603"/>
                </a:lnTo>
                <a:lnTo>
                  <a:pt x="157" y="605"/>
                </a:lnTo>
                <a:lnTo>
                  <a:pt x="159" y="603"/>
                </a:lnTo>
                <a:lnTo>
                  <a:pt x="160" y="603"/>
                </a:lnTo>
                <a:lnTo>
                  <a:pt x="160" y="600"/>
                </a:lnTo>
                <a:lnTo>
                  <a:pt x="160" y="600"/>
                </a:lnTo>
                <a:lnTo>
                  <a:pt x="157" y="600"/>
                </a:lnTo>
                <a:lnTo>
                  <a:pt x="157" y="603"/>
                </a:lnTo>
                <a:lnTo>
                  <a:pt x="157" y="603"/>
                </a:lnTo>
                <a:close/>
                <a:moveTo>
                  <a:pt x="178" y="605"/>
                </a:moveTo>
                <a:lnTo>
                  <a:pt x="178" y="605"/>
                </a:lnTo>
                <a:lnTo>
                  <a:pt x="180" y="603"/>
                </a:lnTo>
                <a:lnTo>
                  <a:pt x="180" y="600"/>
                </a:lnTo>
                <a:lnTo>
                  <a:pt x="180" y="600"/>
                </a:lnTo>
                <a:lnTo>
                  <a:pt x="177" y="600"/>
                </a:lnTo>
                <a:lnTo>
                  <a:pt x="177" y="600"/>
                </a:lnTo>
                <a:lnTo>
                  <a:pt x="177" y="603"/>
                </a:lnTo>
                <a:lnTo>
                  <a:pt x="178" y="605"/>
                </a:lnTo>
                <a:lnTo>
                  <a:pt x="178" y="605"/>
                </a:lnTo>
                <a:close/>
                <a:moveTo>
                  <a:pt x="258" y="602"/>
                </a:moveTo>
                <a:lnTo>
                  <a:pt x="258" y="602"/>
                </a:lnTo>
                <a:lnTo>
                  <a:pt x="256" y="611"/>
                </a:lnTo>
                <a:lnTo>
                  <a:pt x="256" y="611"/>
                </a:lnTo>
                <a:lnTo>
                  <a:pt x="267" y="613"/>
                </a:lnTo>
                <a:lnTo>
                  <a:pt x="279" y="614"/>
                </a:lnTo>
                <a:lnTo>
                  <a:pt x="279" y="614"/>
                </a:lnTo>
                <a:lnTo>
                  <a:pt x="282" y="610"/>
                </a:lnTo>
                <a:lnTo>
                  <a:pt x="282" y="610"/>
                </a:lnTo>
                <a:lnTo>
                  <a:pt x="276" y="605"/>
                </a:lnTo>
                <a:lnTo>
                  <a:pt x="271" y="602"/>
                </a:lnTo>
                <a:lnTo>
                  <a:pt x="265" y="600"/>
                </a:lnTo>
                <a:lnTo>
                  <a:pt x="261" y="600"/>
                </a:lnTo>
                <a:lnTo>
                  <a:pt x="258" y="602"/>
                </a:lnTo>
                <a:lnTo>
                  <a:pt x="258" y="602"/>
                </a:lnTo>
                <a:close/>
                <a:moveTo>
                  <a:pt x="322" y="613"/>
                </a:moveTo>
                <a:lnTo>
                  <a:pt x="322" y="613"/>
                </a:lnTo>
                <a:lnTo>
                  <a:pt x="322" y="608"/>
                </a:lnTo>
                <a:lnTo>
                  <a:pt x="323" y="602"/>
                </a:lnTo>
                <a:lnTo>
                  <a:pt x="323" y="602"/>
                </a:lnTo>
                <a:lnTo>
                  <a:pt x="309" y="600"/>
                </a:lnTo>
                <a:lnTo>
                  <a:pt x="309" y="600"/>
                </a:lnTo>
                <a:lnTo>
                  <a:pt x="314" y="608"/>
                </a:lnTo>
                <a:lnTo>
                  <a:pt x="317" y="611"/>
                </a:lnTo>
                <a:lnTo>
                  <a:pt x="322" y="613"/>
                </a:lnTo>
                <a:lnTo>
                  <a:pt x="322" y="613"/>
                </a:lnTo>
                <a:close/>
                <a:moveTo>
                  <a:pt x="184" y="610"/>
                </a:moveTo>
                <a:lnTo>
                  <a:pt x="184" y="610"/>
                </a:lnTo>
                <a:lnTo>
                  <a:pt x="189" y="611"/>
                </a:lnTo>
                <a:lnTo>
                  <a:pt x="192" y="611"/>
                </a:lnTo>
                <a:lnTo>
                  <a:pt x="197" y="610"/>
                </a:lnTo>
                <a:lnTo>
                  <a:pt x="197" y="610"/>
                </a:lnTo>
                <a:lnTo>
                  <a:pt x="195" y="606"/>
                </a:lnTo>
                <a:lnTo>
                  <a:pt x="194" y="605"/>
                </a:lnTo>
                <a:lnTo>
                  <a:pt x="189" y="602"/>
                </a:lnTo>
                <a:lnTo>
                  <a:pt x="189" y="602"/>
                </a:lnTo>
                <a:lnTo>
                  <a:pt x="184" y="602"/>
                </a:lnTo>
                <a:lnTo>
                  <a:pt x="184" y="602"/>
                </a:lnTo>
                <a:lnTo>
                  <a:pt x="184" y="605"/>
                </a:lnTo>
                <a:lnTo>
                  <a:pt x="184" y="610"/>
                </a:lnTo>
                <a:lnTo>
                  <a:pt x="184" y="610"/>
                </a:lnTo>
                <a:close/>
                <a:moveTo>
                  <a:pt x="694" y="603"/>
                </a:moveTo>
                <a:lnTo>
                  <a:pt x="694" y="603"/>
                </a:lnTo>
                <a:lnTo>
                  <a:pt x="697" y="603"/>
                </a:lnTo>
                <a:lnTo>
                  <a:pt x="698" y="602"/>
                </a:lnTo>
                <a:lnTo>
                  <a:pt x="698" y="602"/>
                </a:lnTo>
                <a:lnTo>
                  <a:pt x="695" y="602"/>
                </a:lnTo>
                <a:lnTo>
                  <a:pt x="694" y="603"/>
                </a:lnTo>
                <a:lnTo>
                  <a:pt x="694" y="603"/>
                </a:lnTo>
                <a:close/>
                <a:moveTo>
                  <a:pt x="197" y="602"/>
                </a:moveTo>
                <a:lnTo>
                  <a:pt x="197" y="602"/>
                </a:lnTo>
                <a:lnTo>
                  <a:pt x="198" y="603"/>
                </a:lnTo>
                <a:lnTo>
                  <a:pt x="198" y="605"/>
                </a:lnTo>
                <a:lnTo>
                  <a:pt x="200" y="605"/>
                </a:lnTo>
                <a:lnTo>
                  <a:pt x="200" y="606"/>
                </a:lnTo>
                <a:lnTo>
                  <a:pt x="200" y="606"/>
                </a:lnTo>
                <a:lnTo>
                  <a:pt x="204" y="606"/>
                </a:lnTo>
                <a:lnTo>
                  <a:pt x="207" y="605"/>
                </a:lnTo>
                <a:lnTo>
                  <a:pt x="207" y="605"/>
                </a:lnTo>
                <a:lnTo>
                  <a:pt x="203" y="603"/>
                </a:lnTo>
                <a:lnTo>
                  <a:pt x="200" y="602"/>
                </a:lnTo>
                <a:lnTo>
                  <a:pt x="197" y="602"/>
                </a:lnTo>
                <a:lnTo>
                  <a:pt x="197" y="602"/>
                </a:lnTo>
                <a:close/>
                <a:moveTo>
                  <a:pt x="236" y="605"/>
                </a:moveTo>
                <a:lnTo>
                  <a:pt x="236" y="605"/>
                </a:lnTo>
                <a:lnTo>
                  <a:pt x="239" y="608"/>
                </a:lnTo>
                <a:lnTo>
                  <a:pt x="244" y="608"/>
                </a:lnTo>
                <a:lnTo>
                  <a:pt x="252" y="611"/>
                </a:lnTo>
                <a:lnTo>
                  <a:pt x="252" y="611"/>
                </a:lnTo>
                <a:lnTo>
                  <a:pt x="253" y="606"/>
                </a:lnTo>
                <a:lnTo>
                  <a:pt x="253" y="603"/>
                </a:lnTo>
                <a:lnTo>
                  <a:pt x="252" y="602"/>
                </a:lnTo>
                <a:lnTo>
                  <a:pt x="252" y="602"/>
                </a:lnTo>
                <a:lnTo>
                  <a:pt x="248" y="603"/>
                </a:lnTo>
                <a:lnTo>
                  <a:pt x="244" y="603"/>
                </a:lnTo>
                <a:lnTo>
                  <a:pt x="239" y="603"/>
                </a:lnTo>
                <a:lnTo>
                  <a:pt x="236" y="605"/>
                </a:lnTo>
                <a:lnTo>
                  <a:pt x="236" y="605"/>
                </a:lnTo>
                <a:close/>
                <a:moveTo>
                  <a:pt x="326" y="613"/>
                </a:moveTo>
                <a:lnTo>
                  <a:pt x="326" y="613"/>
                </a:lnTo>
                <a:lnTo>
                  <a:pt x="334" y="614"/>
                </a:lnTo>
                <a:lnTo>
                  <a:pt x="334" y="614"/>
                </a:lnTo>
                <a:lnTo>
                  <a:pt x="337" y="613"/>
                </a:lnTo>
                <a:lnTo>
                  <a:pt x="341" y="611"/>
                </a:lnTo>
                <a:lnTo>
                  <a:pt x="354" y="610"/>
                </a:lnTo>
                <a:lnTo>
                  <a:pt x="354" y="610"/>
                </a:lnTo>
                <a:lnTo>
                  <a:pt x="348" y="606"/>
                </a:lnTo>
                <a:lnTo>
                  <a:pt x="341" y="605"/>
                </a:lnTo>
                <a:lnTo>
                  <a:pt x="328" y="602"/>
                </a:lnTo>
                <a:lnTo>
                  <a:pt x="328" y="602"/>
                </a:lnTo>
                <a:lnTo>
                  <a:pt x="328" y="608"/>
                </a:lnTo>
                <a:lnTo>
                  <a:pt x="326" y="613"/>
                </a:lnTo>
                <a:lnTo>
                  <a:pt x="326" y="613"/>
                </a:lnTo>
                <a:close/>
                <a:moveTo>
                  <a:pt x="384" y="610"/>
                </a:moveTo>
                <a:lnTo>
                  <a:pt x="384" y="610"/>
                </a:lnTo>
                <a:lnTo>
                  <a:pt x="389" y="611"/>
                </a:lnTo>
                <a:lnTo>
                  <a:pt x="393" y="613"/>
                </a:lnTo>
                <a:lnTo>
                  <a:pt x="393" y="613"/>
                </a:lnTo>
                <a:lnTo>
                  <a:pt x="393" y="608"/>
                </a:lnTo>
                <a:lnTo>
                  <a:pt x="390" y="606"/>
                </a:lnTo>
                <a:lnTo>
                  <a:pt x="387" y="603"/>
                </a:lnTo>
                <a:lnTo>
                  <a:pt x="384" y="602"/>
                </a:lnTo>
                <a:lnTo>
                  <a:pt x="384" y="602"/>
                </a:lnTo>
                <a:lnTo>
                  <a:pt x="383" y="606"/>
                </a:lnTo>
                <a:lnTo>
                  <a:pt x="384" y="610"/>
                </a:lnTo>
                <a:lnTo>
                  <a:pt x="384" y="610"/>
                </a:lnTo>
                <a:close/>
                <a:moveTo>
                  <a:pt x="529" y="613"/>
                </a:moveTo>
                <a:lnTo>
                  <a:pt x="529" y="613"/>
                </a:lnTo>
                <a:lnTo>
                  <a:pt x="529" y="603"/>
                </a:lnTo>
                <a:lnTo>
                  <a:pt x="529" y="603"/>
                </a:lnTo>
                <a:lnTo>
                  <a:pt x="524" y="602"/>
                </a:lnTo>
                <a:lnTo>
                  <a:pt x="524" y="602"/>
                </a:lnTo>
                <a:lnTo>
                  <a:pt x="523" y="606"/>
                </a:lnTo>
                <a:lnTo>
                  <a:pt x="524" y="608"/>
                </a:lnTo>
                <a:lnTo>
                  <a:pt x="526" y="611"/>
                </a:lnTo>
                <a:lnTo>
                  <a:pt x="529" y="613"/>
                </a:lnTo>
                <a:lnTo>
                  <a:pt x="529" y="613"/>
                </a:lnTo>
                <a:close/>
                <a:moveTo>
                  <a:pt x="677" y="614"/>
                </a:moveTo>
                <a:lnTo>
                  <a:pt x="677" y="614"/>
                </a:lnTo>
                <a:lnTo>
                  <a:pt x="681" y="613"/>
                </a:lnTo>
                <a:lnTo>
                  <a:pt x="686" y="610"/>
                </a:lnTo>
                <a:lnTo>
                  <a:pt x="688" y="606"/>
                </a:lnTo>
                <a:lnTo>
                  <a:pt x="689" y="602"/>
                </a:lnTo>
                <a:lnTo>
                  <a:pt x="689" y="602"/>
                </a:lnTo>
                <a:lnTo>
                  <a:pt x="678" y="606"/>
                </a:lnTo>
                <a:lnTo>
                  <a:pt x="675" y="610"/>
                </a:lnTo>
                <a:lnTo>
                  <a:pt x="675" y="611"/>
                </a:lnTo>
                <a:lnTo>
                  <a:pt x="677" y="614"/>
                </a:lnTo>
                <a:lnTo>
                  <a:pt x="677" y="614"/>
                </a:lnTo>
                <a:close/>
                <a:moveTo>
                  <a:pt x="532" y="613"/>
                </a:moveTo>
                <a:lnTo>
                  <a:pt x="532" y="613"/>
                </a:lnTo>
                <a:lnTo>
                  <a:pt x="535" y="611"/>
                </a:lnTo>
                <a:lnTo>
                  <a:pt x="537" y="610"/>
                </a:lnTo>
                <a:lnTo>
                  <a:pt x="535" y="603"/>
                </a:lnTo>
                <a:lnTo>
                  <a:pt x="535" y="603"/>
                </a:lnTo>
                <a:lnTo>
                  <a:pt x="534" y="603"/>
                </a:lnTo>
                <a:lnTo>
                  <a:pt x="534" y="603"/>
                </a:lnTo>
                <a:lnTo>
                  <a:pt x="532" y="613"/>
                </a:lnTo>
                <a:lnTo>
                  <a:pt x="532" y="613"/>
                </a:lnTo>
                <a:close/>
                <a:moveTo>
                  <a:pt x="479" y="605"/>
                </a:moveTo>
                <a:lnTo>
                  <a:pt x="479" y="605"/>
                </a:lnTo>
                <a:lnTo>
                  <a:pt x="480" y="613"/>
                </a:lnTo>
                <a:lnTo>
                  <a:pt x="485" y="620"/>
                </a:lnTo>
                <a:lnTo>
                  <a:pt x="485" y="620"/>
                </a:lnTo>
                <a:lnTo>
                  <a:pt x="485" y="616"/>
                </a:lnTo>
                <a:lnTo>
                  <a:pt x="483" y="613"/>
                </a:lnTo>
                <a:lnTo>
                  <a:pt x="479" y="605"/>
                </a:lnTo>
                <a:lnTo>
                  <a:pt x="479" y="605"/>
                </a:lnTo>
                <a:close/>
                <a:moveTo>
                  <a:pt x="546" y="628"/>
                </a:moveTo>
                <a:lnTo>
                  <a:pt x="546" y="628"/>
                </a:lnTo>
                <a:lnTo>
                  <a:pt x="550" y="626"/>
                </a:lnTo>
                <a:lnTo>
                  <a:pt x="552" y="623"/>
                </a:lnTo>
                <a:lnTo>
                  <a:pt x="552" y="623"/>
                </a:lnTo>
                <a:lnTo>
                  <a:pt x="550" y="619"/>
                </a:lnTo>
                <a:lnTo>
                  <a:pt x="549" y="614"/>
                </a:lnTo>
                <a:lnTo>
                  <a:pt x="547" y="610"/>
                </a:lnTo>
                <a:lnTo>
                  <a:pt x="544" y="605"/>
                </a:lnTo>
                <a:lnTo>
                  <a:pt x="544" y="605"/>
                </a:lnTo>
                <a:lnTo>
                  <a:pt x="543" y="610"/>
                </a:lnTo>
                <a:lnTo>
                  <a:pt x="543" y="616"/>
                </a:lnTo>
                <a:lnTo>
                  <a:pt x="546" y="628"/>
                </a:lnTo>
                <a:lnTo>
                  <a:pt x="546" y="628"/>
                </a:lnTo>
                <a:close/>
                <a:moveTo>
                  <a:pt x="553" y="611"/>
                </a:moveTo>
                <a:lnTo>
                  <a:pt x="553" y="611"/>
                </a:lnTo>
                <a:lnTo>
                  <a:pt x="553" y="606"/>
                </a:lnTo>
                <a:lnTo>
                  <a:pt x="552" y="605"/>
                </a:lnTo>
                <a:lnTo>
                  <a:pt x="552" y="605"/>
                </a:lnTo>
                <a:lnTo>
                  <a:pt x="552" y="608"/>
                </a:lnTo>
                <a:lnTo>
                  <a:pt x="553" y="610"/>
                </a:lnTo>
                <a:lnTo>
                  <a:pt x="553" y="611"/>
                </a:lnTo>
                <a:lnTo>
                  <a:pt x="553" y="611"/>
                </a:lnTo>
                <a:close/>
                <a:moveTo>
                  <a:pt x="206" y="611"/>
                </a:moveTo>
                <a:lnTo>
                  <a:pt x="206" y="611"/>
                </a:lnTo>
                <a:lnTo>
                  <a:pt x="207" y="613"/>
                </a:lnTo>
                <a:lnTo>
                  <a:pt x="209" y="614"/>
                </a:lnTo>
                <a:lnTo>
                  <a:pt x="215" y="616"/>
                </a:lnTo>
                <a:lnTo>
                  <a:pt x="229" y="616"/>
                </a:lnTo>
                <a:lnTo>
                  <a:pt x="229" y="616"/>
                </a:lnTo>
                <a:lnTo>
                  <a:pt x="227" y="610"/>
                </a:lnTo>
                <a:lnTo>
                  <a:pt x="227" y="610"/>
                </a:lnTo>
                <a:lnTo>
                  <a:pt x="216" y="608"/>
                </a:lnTo>
                <a:lnTo>
                  <a:pt x="210" y="610"/>
                </a:lnTo>
                <a:lnTo>
                  <a:pt x="206" y="611"/>
                </a:lnTo>
                <a:lnTo>
                  <a:pt x="206" y="611"/>
                </a:lnTo>
                <a:close/>
                <a:moveTo>
                  <a:pt x="502" y="608"/>
                </a:moveTo>
                <a:lnTo>
                  <a:pt x="502" y="608"/>
                </a:lnTo>
                <a:lnTo>
                  <a:pt x="502" y="611"/>
                </a:lnTo>
                <a:lnTo>
                  <a:pt x="502" y="613"/>
                </a:lnTo>
                <a:lnTo>
                  <a:pt x="502" y="613"/>
                </a:lnTo>
                <a:lnTo>
                  <a:pt x="502" y="613"/>
                </a:lnTo>
                <a:lnTo>
                  <a:pt x="503" y="608"/>
                </a:lnTo>
                <a:lnTo>
                  <a:pt x="503" y="608"/>
                </a:lnTo>
                <a:lnTo>
                  <a:pt x="502" y="608"/>
                </a:lnTo>
                <a:lnTo>
                  <a:pt x="502" y="608"/>
                </a:lnTo>
                <a:close/>
                <a:moveTo>
                  <a:pt x="617" y="617"/>
                </a:moveTo>
                <a:lnTo>
                  <a:pt x="617" y="617"/>
                </a:lnTo>
                <a:lnTo>
                  <a:pt x="620" y="617"/>
                </a:lnTo>
                <a:lnTo>
                  <a:pt x="622" y="614"/>
                </a:lnTo>
                <a:lnTo>
                  <a:pt x="622" y="610"/>
                </a:lnTo>
                <a:lnTo>
                  <a:pt x="620" y="608"/>
                </a:lnTo>
                <a:lnTo>
                  <a:pt x="620" y="608"/>
                </a:lnTo>
                <a:lnTo>
                  <a:pt x="619" y="613"/>
                </a:lnTo>
                <a:lnTo>
                  <a:pt x="617" y="617"/>
                </a:lnTo>
                <a:lnTo>
                  <a:pt x="617" y="617"/>
                </a:lnTo>
                <a:close/>
                <a:moveTo>
                  <a:pt x="514" y="619"/>
                </a:moveTo>
                <a:lnTo>
                  <a:pt x="514" y="619"/>
                </a:lnTo>
                <a:lnTo>
                  <a:pt x="515" y="614"/>
                </a:lnTo>
                <a:lnTo>
                  <a:pt x="517" y="610"/>
                </a:lnTo>
                <a:lnTo>
                  <a:pt x="517" y="610"/>
                </a:lnTo>
                <a:lnTo>
                  <a:pt x="514" y="610"/>
                </a:lnTo>
                <a:lnTo>
                  <a:pt x="512" y="608"/>
                </a:lnTo>
                <a:lnTo>
                  <a:pt x="512" y="608"/>
                </a:lnTo>
                <a:lnTo>
                  <a:pt x="512" y="614"/>
                </a:lnTo>
                <a:lnTo>
                  <a:pt x="514" y="619"/>
                </a:lnTo>
                <a:lnTo>
                  <a:pt x="514" y="619"/>
                </a:lnTo>
                <a:close/>
                <a:moveTo>
                  <a:pt x="453" y="626"/>
                </a:moveTo>
                <a:lnTo>
                  <a:pt x="453" y="626"/>
                </a:lnTo>
                <a:lnTo>
                  <a:pt x="451" y="623"/>
                </a:lnTo>
                <a:lnTo>
                  <a:pt x="451" y="620"/>
                </a:lnTo>
                <a:lnTo>
                  <a:pt x="453" y="620"/>
                </a:lnTo>
                <a:lnTo>
                  <a:pt x="453" y="620"/>
                </a:lnTo>
                <a:lnTo>
                  <a:pt x="451" y="617"/>
                </a:lnTo>
                <a:lnTo>
                  <a:pt x="450" y="614"/>
                </a:lnTo>
                <a:lnTo>
                  <a:pt x="448" y="613"/>
                </a:lnTo>
                <a:lnTo>
                  <a:pt x="445" y="611"/>
                </a:lnTo>
                <a:lnTo>
                  <a:pt x="445" y="611"/>
                </a:lnTo>
                <a:lnTo>
                  <a:pt x="445" y="614"/>
                </a:lnTo>
                <a:lnTo>
                  <a:pt x="447" y="619"/>
                </a:lnTo>
                <a:lnTo>
                  <a:pt x="453" y="626"/>
                </a:lnTo>
                <a:lnTo>
                  <a:pt x="453" y="626"/>
                </a:lnTo>
                <a:close/>
                <a:moveTo>
                  <a:pt x="491" y="614"/>
                </a:moveTo>
                <a:lnTo>
                  <a:pt x="491" y="614"/>
                </a:lnTo>
                <a:lnTo>
                  <a:pt x="492" y="616"/>
                </a:lnTo>
                <a:lnTo>
                  <a:pt x="494" y="616"/>
                </a:lnTo>
                <a:lnTo>
                  <a:pt x="495" y="616"/>
                </a:lnTo>
                <a:lnTo>
                  <a:pt x="495" y="616"/>
                </a:lnTo>
                <a:lnTo>
                  <a:pt x="495" y="614"/>
                </a:lnTo>
                <a:lnTo>
                  <a:pt x="494" y="613"/>
                </a:lnTo>
                <a:lnTo>
                  <a:pt x="491" y="611"/>
                </a:lnTo>
                <a:lnTo>
                  <a:pt x="491" y="611"/>
                </a:lnTo>
                <a:lnTo>
                  <a:pt x="491" y="613"/>
                </a:lnTo>
                <a:lnTo>
                  <a:pt x="491" y="614"/>
                </a:lnTo>
                <a:lnTo>
                  <a:pt x="491" y="614"/>
                </a:lnTo>
                <a:close/>
                <a:moveTo>
                  <a:pt x="601" y="617"/>
                </a:moveTo>
                <a:lnTo>
                  <a:pt x="601" y="617"/>
                </a:lnTo>
                <a:lnTo>
                  <a:pt x="602" y="616"/>
                </a:lnTo>
                <a:lnTo>
                  <a:pt x="602" y="614"/>
                </a:lnTo>
                <a:lnTo>
                  <a:pt x="604" y="611"/>
                </a:lnTo>
                <a:lnTo>
                  <a:pt x="602" y="611"/>
                </a:lnTo>
                <a:lnTo>
                  <a:pt x="602" y="611"/>
                </a:lnTo>
                <a:lnTo>
                  <a:pt x="602" y="613"/>
                </a:lnTo>
                <a:lnTo>
                  <a:pt x="601" y="614"/>
                </a:lnTo>
                <a:lnTo>
                  <a:pt x="599" y="616"/>
                </a:lnTo>
                <a:lnTo>
                  <a:pt x="601" y="617"/>
                </a:lnTo>
                <a:lnTo>
                  <a:pt x="601" y="617"/>
                </a:lnTo>
                <a:close/>
                <a:moveTo>
                  <a:pt x="665" y="613"/>
                </a:moveTo>
                <a:lnTo>
                  <a:pt x="665" y="613"/>
                </a:lnTo>
                <a:lnTo>
                  <a:pt x="666" y="613"/>
                </a:lnTo>
                <a:lnTo>
                  <a:pt x="668" y="611"/>
                </a:lnTo>
                <a:lnTo>
                  <a:pt x="668" y="611"/>
                </a:lnTo>
                <a:lnTo>
                  <a:pt x="665" y="611"/>
                </a:lnTo>
                <a:lnTo>
                  <a:pt x="665" y="613"/>
                </a:lnTo>
                <a:lnTo>
                  <a:pt x="665" y="613"/>
                </a:lnTo>
                <a:close/>
                <a:moveTo>
                  <a:pt x="689" y="616"/>
                </a:moveTo>
                <a:lnTo>
                  <a:pt x="689" y="616"/>
                </a:lnTo>
                <a:lnTo>
                  <a:pt x="692" y="613"/>
                </a:lnTo>
                <a:lnTo>
                  <a:pt x="695" y="611"/>
                </a:lnTo>
                <a:lnTo>
                  <a:pt x="695" y="611"/>
                </a:lnTo>
                <a:lnTo>
                  <a:pt x="691" y="613"/>
                </a:lnTo>
                <a:lnTo>
                  <a:pt x="689" y="616"/>
                </a:lnTo>
                <a:lnTo>
                  <a:pt x="689" y="616"/>
                </a:lnTo>
                <a:close/>
                <a:moveTo>
                  <a:pt x="233" y="617"/>
                </a:moveTo>
                <a:lnTo>
                  <a:pt x="233" y="617"/>
                </a:lnTo>
                <a:lnTo>
                  <a:pt x="238" y="617"/>
                </a:lnTo>
                <a:lnTo>
                  <a:pt x="241" y="617"/>
                </a:lnTo>
                <a:lnTo>
                  <a:pt x="241" y="617"/>
                </a:lnTo>
                <a:lnTo>
                  <a:pt x="241" y="616"/>
                </a:lnTo>
                <a:lnTo>
                  <a:pt x="239" y="614"/>
                </a:lnTo>
                <a:lnTo>
                  <a:pt x="235" y="613"/>
                </a:lnTo>
                <a:lnTo>
                  <a:pt x="235" y="613"/>
                </a:lnTo>
                <a:lnTo>
                  <a:pt x="233" y="614"/>
                </a:lnTo>
                <a:lnTo>
                  <a:pt x="233" y="617"/>
                </a:lnTo>
                <a:lnTo>
                  <a:pt x="233" y="617"/>
                </a:lnTo>
                <a:close/>
                <a:moveTo>
                  <a:pt x="354" y="616"/>
                </a:moveTo>
                <a:lnTo>
                  <a:pt x="354" y="616"/>
                </a:lnTo>
                <a:lnTo>
                  <a:pt x="361" y="614"/>
                </a:lnTo>
                <a:lnTo>
                  <a:pt x="367" y="614"/>
                </a:lnTo>
                <a:lnTo>
                  <a:pt x="367" y="614"/>
                </a:lnTo>
                <a:lnTo>
                  <a:pt x="364" y="613"/>
                </a:lnTo>
                <a:lnTo>
                  <a:pt x="360" y="613"/>
                </a:lnTo>
                <a:lnTo>
                  <a:pt x="355" y="614"/>
                </a:lnTo>
                <a:lnTo>
                  <a:pt x="354" y="616"/>
                </a:lnTo>
                <a:lnTo>
                  <a:pt x="354" y="616"/>
                </a:lnTo>
                <a:close/>
                <a:moveTo>
                  <a:pt x="471" y="631"/>
                </a:moveTo>
                <a:lnTo>
                  <a:pt x="471" y="631"/>
                </a:lnTo>
                <a:lnTo>
                  <a:pt x="476" y="631"/>
                </a:lnTo>
                <a:lnTo>
                  <a:pt x="480" y="632"/>
                </a:lnTo>
                <a:lnTo>
                  <a:pt x="480" y="632"/>
                </a:lnTo>
                <a:lnTo>
                  <a:pt x="479" y="628"/>
                </a:lnTo>
                <a:lnTo>
                  <a:pt x="477" y="622"/>
                </a:lnTo>
                <a:lnTo>
                  <a:pt x="477" y="617"/>
                </a:lnTo>
                <a:lnTo>
                  <a:pt x="474" y="613"/>
                </a:lnTo>
                <a:lnTo>
                  <a:pt x="474" y="613"/>
                </a:lnTo>
                <a:lnTo>
                  <a:pt x="473" y="620"/>
                </a:lnTo>
                <a:lnTo>
                  <a:pt x="471" y="631"/>
                </a:lnTo>
                <a:lnTo>
                  <a:pt x="471" y="631"/>
                </a:lnTo>
                <a:close/>
                <a:moveTo>
                  <a:pt x="436" y="625"/>
                </a:moveTo>
                <a:lnTo>
                  <a:pt x="436" y="625"/>
                </a:lnTo>
                <a:lnTo>
                  <a:pt x="434" y="619"/>
                </a:lnTo>
                <a:lnTo>
                  <a:pt x="433" y="616"/>
                </a:lnTo>
                <a:lnTo>
                  <a:pt x="430" y="613"/>
                </a:lnTo>
                <a:lnTo>
                  <a:pt x="430" y="613"/>
                </a:lnTo>
                <a:lnTo>
                  <a:pt x="433" y="620"/>
                </a:lnTo>
                <a:lnTo>
                  <a:pt x="436" y="625"/>
                </a:lnTo>
                <a:lnTo>
                  <a:pt x="436" y="625"/>
                </a:lnTo>
                <a:close/>
                <a:moveTo>
                  <a:pt x="654" y="620"/>
                </a:moveTo>
                <a:lnTo>
                  <a:pt x="654" y="620"/>
                </a:lnTo>
                <a:lnTo>
                  <a:pt x="656" y="620"/>
                </a:lnTo>
                <a:lnTo>
                  <a:pt x="657" y="619"/>
                </a:lnTo>
                <a:lnTo>
                  <a:pt x="659" y="616"/>
                </a:lnTo>
                <a:lnTo>
                  <a:pt x="659" y="616"/>
                </a:lnTo>
                <a:lnTo>
                  <a:pt x="656" y="617"/>
                </a:lnTo>
                <a:lnTo>
                  <a:pt x="654" y="620"/>
                </a:lnTo>
                <a:lnTo>
                  <a:pt x="654" y="620"/>
                </a:lnTo>
                <a:close/>
                <a:moveTo>
                  <a:pt x="535" y="620"/>
                </a:moveTo>
                <a:lnTo>
                  <a:pt x="535" y="620"/>
                </a:lnTo>
                <a:lnTo>
                  <a:pt x="535" y="619"/>
                </a:lnTo>
                <a:lnTo>
                  <a:pt x="535" y="617"/>
                </a:lnTo>
                <a:lnTo>
                  <a:pt x="535" y="617"/>
                </a:lnTo>
                <a:lnTo>
                  <a:pt x="535" y="617"/>
                </a:lnTo>
                <a:lnTo>
                  <a:pt x="534" y="619"/>
                </a:lnTo>
                <a:lnTo>
                  <a:pt x="534" y="620"/>
                </a:lnTo>
                <a:lnTo>
                  <a:pt x="535" y="620"/>
                </a:lnTo>
                <a:lnTo>
                  <a:pt x="535" y="620"/>
                </a:lnTo>
                <a:close/>
                <a:moveTo>
                  <a:pt x="570" y="635"/>
                </a:moveTo>
                <a:lnTo>
                  <a:pt x="570" y="635"/>
                </a:lnTo>
                <a:lnTo>
                  <a:pt x="575" y="632"/>
                </a:lnTo>
                <a:lnTo>
                  <a:pt x="576" y="628"/>
                </a:lnTo>
                <a:lnTo>
                  <a:pt x="581" y="617"/>
                </a:lnTo>
                <a:lnTo>
                  <a:pt x="581" y="617"/>
                </a:lnTo>
                <a:lnTo>
                  <a:pt x="576" y="620"/>
                </a:lnTo>
                <a:lnTo>
                  <a:pt x="575" y="625"/>
                </a:lnTo>
                <a:lnTo>
                  <a:pt x="570" y="635"/>
                </a:lnTo>
                <a:lnTo>
                  <a:pt x="570" y="635"/>
                </a:lnTo>
                <a:close/>
                <a:moveTo>
                  <a:pt x="117" y="622"/>
                </a:moveTo>
                <a:lnTo>
                  <a:pt x="117" y="622"/>
                </a:lnTo>
                <a:lnTo>
                  <a:pt x="117" y="626"/>
                </a:lnTo>
                <a:lnTo>
                  <a:pt x="117" y="626"/>
                </a:lnTo>
                <a:lnTo>
                  <a:pt x="130" y="632"/>
                </a:lnTo>
                <a:lnTo>
                  <a:pt x="143" y="637"/>
                </a:lnTo>
                <a:lnTo>
                  <a:pt x="143" y="637"/>
                </a:lnTo>
                <a:lnTo>
                  <a:pt x="142" y="634"/>
                </a:lnTo>
                <a:lnTo>
                  <a:pt x="140" y="632"/>
                </a:lnTo>
                <a:lnTo>
                  <a:pt x="136" y="628"/>
                </a:lnTo>
                <a:lnTo>
                  <a:pt x="133" y="623"/>
                </a:lnTo>
                <a:lnTo>
                  <a:pt x="131" y="620"/>
                </a:lnTo>
                <a:lnTo>
                  <a:pt x="133" y="617"/>
                </a:lnTo>
                <a:lnTo>
                  <a:pt x="133" y="617"/>
                </a:lnTo>
                <a:lnTo>
                  <a:pt x="123" y="619"/>
                </a:lnTo>
                <a:lnTo>
                  <a:pt x="117" y="622"/>
                </a:lnTo>
                <a:lnTo>
                  <a:pt x="117" y="622"/>
                </a:lnTo>
                <a:close/>
                <a:moveTo>
                  <a:pt x="511" y="629"/>
                </a:moveTo>
                <a:lnTo>
                  <a:pt x="511" y="629"/>
                </a:lnTo>
                <a:lnTo>
                  <a:pt x="509" y="623"/>
                </a:lnTo>
                <a:lnTo>
                  <a:pt x="508" y="617"/>
                </a:lnTo>
                <a:lnTo>
                  <a:pt x="508" y="617"/>
                </a:lnTo>
                <a:lnTo>
                  <a:pt x="506" y="623"/>
                </a:lnTo>
                <a:lnTo>
                  <a:pt x="508" y="626"/>
                </a:lnTo>
                <a:lnTo>
                  <a:pt x="511" y="629"/>
                </a:lnTo>
                <a:lnTo>
                  <a:pt x="511" y="629"/>
                </a:lnTo>
                <a:close/>
                <a:moveTo>
                  <a:pt x="524" y="628"/>
                </a:moveTo>
                <a:lnTo>
                  <a:pt x="524" y="628"/>
                </a:lnTo>
                <a:lnTo>
                  <a:pt x="526" y="625"/>
                </a:lnTo>
                <a:lnTo>
                  <a:pt x="527" y="622"/>
                </a:lnTo>
                <a:lnTo>
                  <a:pt x="527" y="622"/>
                </a:lnTo>
                <a:lnTo>
                  <a:pt x="526" y="619"/>
                </a:lnTo>
                <a:lnTo>
                  <a:pt x="523" y="617"/>
                </a:lnTo>
                <a:lnTo>
                  <a:pt x="523" y="617"/>
                </a:lnTo>
                <a:lnTo>
                  <a:pt x="524" y="620"/>
                </a:lnTo>
                <a:lnTo>
                  <a:pt x="524" y="623"/>
                </a:lnTo>
                <a:lnTo>
                  <a:pt x="524" y="625"/>
                </a:lnTo>
                <a:lnTo>
                  <a:pt x="524" y="628"/>
                </a:lnTo>
                <a:lnTo>
                  <a:pt x="524" y="628"/>
                </a:lnTo>
                <a:close/>
                <a:moveTo>
                  <a:pt x="177" y="622"/>
                </a:moveTo>
                <a:lnTo>
                  <a:pt x="177" y="622"/>
                </a:lnTo>
                <a:lnTo>
                  <a:pt x="177" y="620"/>
                </a:lnTo>
                <a:lnTo>
                  <a:pt x="175" y="619"/>
                </a:lnTo>
                <a:lnTo>
                  <a:pt x="172" y="619"/>
                </a:lnTo>
                <a:lnTo>
                  <a:pt x="172" y="619"/>
                </a:lnTo>
                <a:lnTo>
                  <a:pt x="174" y="622"/>
                </a:lnTo>
                <a:lnTo>
                  <a:pt x="175" y="622"/>
                </a:lnTo>
                <a:lnTo>
                  <a:pt x="177" y="622"/>
                </a:lnTo>
                <a:lnTo>
                  <a:pt x="177" y="622"/>
                </a:lnTo>
                <a:close/>
                <a:moveTo>
                  <a:pt x="343" y="622"/>
                </a:moveTo>
                <a:lnTo>
                  <a:pt x="343" y="622"/>
                </a:lnTo>
                <a:lnTo>
                  <a:pt x="343" y="622"/>
                </a:lnTo>
                <a:lnTo>
                  <a:pt x="343" y="622"/>
                </a:lnTo>
                <a:lnTo>
                  <a:pt x="343" y="622"/>
                </a:lnTo>
                <a:lnTo>
                  <a:pt x="334" y="620"/>
                </a:lnTo>
                <a:lnTo>
                  <a:pt x="329" y="620"/>
                </a:lnTo>
                <a:lnTo>
                  <a:pt x="326" y="622"/>
                </a:lnTo>
                <a:lnTo>
                  <a:pt x="326" y="622"/>
                </a:lnTo>
                <a:lnTo>
                  <a:pt x="329" y="622"/>
                </a:lnTo>
                <a:lnTo>
                  <a:pt x="334" y="623"/>
                </a:lnTo>
                <a:lnTo>
                  <a:pt x="343" y="622"/>
                </a:lnTo>
                <a:lnTo>
                  <a:pt x="343" y="622"/>
                </a:lnTo>
                <a:close/>
                <a:moveTo>
                  <a:pt x="689" y="626"/>
                </a:moveTo>
                <a:lnTo>
                  <a:pt x="689" y="626"/>
                </a:lnTo>
                <a:lnTo>
                  <a:pt x="697" y="625"/>
                </a:lnTo>
                <a:lnTo>
                  <a:pt x="701" y="622"/>
                </a:lnTo>
                <a:lnTo>
                  <a:pt x="701" y="622"/>
                </a:lnTo>
                <a:lnTo>
                  <a:pt x="700" y="622"/>
                </a:lnTo>
                <a:lnTo>
                  <a:pt x="700" y="620"/>
                </a:lnTo>
                <a:lnTo>
                  <a:pt x="698" y="620"/>
                </a:lnTo>
                <a:lnTo>
                  <a:pt x="697" y="619"/>
                </a:lnTo>
                <a:lnTo>
                  <a:pt x="697" y="619"/>
                </a:lnTo>
                <a:lnTo>
                  <a:pt x="689" y="626"/>
                </a:lnTo>
                <a:lnTo>
                  <a:pt x="689" y="626"/>
                </a:lnTo>
                <a:close/>
                <a:moveTo>
                  <a:pt x="171" y="632"/>
                </a:moveTo>
                <a:lnTo>
                  <a:pt x="171" y="632"/>
                </a:lnTo>
                <a:lnTo>
                  <a:pt x="168" y="626"/>
                </a:lnTo>
                <a:lnTo>
                  <a:pt x="162" y="622"/>
                </a:lnTo>
                <a:lnTo>
                  <a:pt x="154" y="620"/>
                </a:lnTo>
                <a:lnTo>
                  <a:pt x="143" y="620"/>
                </a:lnTo>
                <a:lnTo>
                  <a:pt x="143" y="620"/>
                </a:lnTo>
                <a:lnTo>
                  <a:pt x="145" y="623"/>
                </a:lnTo>
                <a:lnTo>
                  <a:pt x="148" y="626"/>
                </a:lnTo>
                <a:lnTo>
                  <a:pt x="155" y="629"/>
                </a:lnTo>
                <a:lnTo>
                  <a:pt x="163" y="632"/>
                </a:lnTo>
                <a:lnTo>
                  <a:pt x="171" y="632"/>
                </a:lnTo>
                <a:lnTo>
                  <a:pt x="171" y="632"/>
                </a:lnTo>
                <a:close/>
                <a:moveTo>
                  <a:pt x="180" y="623"/>
                </a:moveTo>
                <a:lnTo>
                  <a:pt x="180" y="623"/>
                </a:lnTo>
                <a:lnTo>
                  <a:pt x="181" y="625"/>
                </a:lnTo>
                <a:lnTo>
                  <a:pt x="183" y="625"/>
                </a:lnTo>
                <a:lnTo>
                  <a:pt x="184" y="628"/>
                </a:lnTo>
                <a:lnTo>
                  <a:pt x="184" y="628"/>
                </a:lnTo>
                <a:lnTo>
                  <a:pt x="187" y="626"/>
                </a:lnTo>
                <a:lnTo>
                  <a:pt x="192" y="628"/>
                </a:lnTo>
                <a:lnTo>
                  <a:pt x="200" y="631"/>
                </a:lnTo>
                <a:lnTo>
                  <a:pt x="209" y="632"/>
                </a:lnTo>
                <a:lnTo>
                  <a:pt x="212" y="631"/>
                </a:lnTo>
                <a:lnTo>
                  <a:pt x="215" y="629"/>
                </a:lnTo>
                <a:lnTo>
                  <a:pt x="215" y="629"/>
                </a:lnTo>
                <a:lnTo>
                  <a:pt x="206" y="628"/>
                </a:lnTo>
                <a:lnTo>
                  <a:pt x="197" y="625"/>
                </a:lnTo>
                <a:lnTo>
                  <a:pt x="181" y="620"/>
                </a:lnTo>
                <a:lnTo>
                  <a:pt x="181" y="620"/>
                </a:lnTo>
                <a:lnTo>
                  <a:pt x="180" y="623"/>
                </a:lnTo>
                <a:lnTo>
                  <a:pt x="180" y="623"/>
                </a:lnTo>
                <a:close/>
                <a:moveTo>
                  <a:pt x="229" y="622"/>
                </a:moveTo>
                <a:lnTo>
                  <a:pt x="229" y="622"/>
                </a:lnTo>
                <a:lnTo>
                  <a:pt x="223" y="620"/>
                </a:lnTo>
                <a:lnTo>
                  <a:pt x="216" y="622"/>
                </a:lnTo>
                <a:lnTo>
                  <a:pt x="216" y="622"/>
                </a:lnTo>
                <a:lnTo>
                  <a:pt x="223" y="625"/>
                </a:lnTo>
                <a:lnTo>
                  <a:pt x="226" y="623"/>
                </a:lnTo>
                <a:lnTo>
                  <a:pt x="229" y="622"/>
                </a:lnTo>
                <a:lnTo>
                  <a:pt x="229" y="622"/>
                </a:lnTo>
                <a:close/>
                <a:moveTo>
                  <a:pt x="299" y="622"/>
                </a:moveTo>
                <a:lnTo>
                  <a:pt x="299" y="622"/>
                </a:lnTo>
                <a:lnTo>
                  <a:pt x="290" y="622"/>
                </a:lnTo>
                <a:lnTo>
                  <a:pt x="285" y="622"/>
                </a:lnTo>
                <a:lnTo>
                  <a:pt x="282" y="625"/>
                </a:lnTo>
                <a:lnTo>
                  <a:pt x="282" y="625"/>
                </a:lnTo>
                <a:lnTo>
                  <a:pt x="299" y="625"/>
                </a:lnTo>
                <a:lnTo>
                  <a:pt x="312" y="623"/>
                </a:lnTo>
                <a:lnTo>
                  <a:pt x="312" y="623"/>
                </a:lnTo>
                <a:lnTo>
                  <a:pt x="309" y="623"/>
                </a:lnTo>
                <a:lnTo>
                  <a:pt x="306" y="623"/>
                </a:lnTo>
                <a:lnTo>
                  <a:pt x="299" y="622"/>
                </a:lnTo>
                <a:lnTo>
                  <a:pt x="299" y="622"/>
                </a:lnTo>
                <a:close/>
                <a:moveTo>
                  <a:pt x="316" y="623"/>
                </a:moveTo>
                <a:lnTo>
                  <a:pt x="316" y="623"/>
                </a:lnTo>
                <a:lnTo>
                  <a:pt x="323" y="623"/>
                </a:lnTo>
                <a:lnTo>
                  <a:pt x="323" y="623"/>
                </a:lnTo>
                <a:lnTo>
                  <a:pt x="322" y="622"/>
                </a:lnTo>
                <a:lnTo>
                  <a:pt x="320" y="622"/>
                </a:lnTo>
                <a:lnTo>
                  <a:pt x="320" y="622"/>
                </a:lnTo>
                <a:lnTo>
                  <a:pt x="320" y="622"/>
                </a:lnTo>
                <a:lnTo>
                  <a:pt x="319" y="623"/>
                </a:lnTo>
                <a:lnTo>
                  <a:pt x="316" y="623"/>
                </a:lnTo>
                <a:lnTo>
                  <a:pt x="316" y="623"/>
                </a:lnTo>
                <a:close/>
                <a:moveTo>
                  <a:pt x="592" y="632"/>
                </a:moveTo>
                <a:lnTo>
                  <a:pt x="592" y="632"/>
                </a:lnTo>
                <a:lnTo>
                  <a:pt x="595" y="626"/>
                </a:lnTo>
                <a:lnTo>
                  <a:pt x="596" y="623"/>
                </a:lnTo>
                <a:lnTo>
                  <a:pt x="596" y="622"/>
                </a:lnTo>
                <a:lnTo>
                  <a:pt x="596" y="622"/>
                </a:lnTo>
                <a:lnTo>
                  <a:pt x="593" y="623"/>
                </a:lnTo>
                <a:lnTo>
                  <a:pt x="590" y="626"/>
                </a:lnTo>
                <a:lnTo>
                  <a:pt x="590" y="629"/>
                </a:lnTo>
                <a:lnTo>
                  <a:pt x="590" y="631"/>
                </a:lnTo>
                <a:lnTo>
                  <a:pt x="592" y="632"/>
                </a:lnTo>
                <a:lnTo>
                  <a:pt x="592" y="632"/>
                </a:lnTo>
                <a:close/>
                <a:moveTo>
                  <a:pt x="424" y="643"/>
                </a:moveTo>
                <a:lnTo>
                  <a:pt x="424" y="643"/>
                </a:lnTo>
                <a:lnTo>
                  <a:pt x="410" y="625"/>
                </a:lnTo>
                <a:lnTo>
                  <a:pt x="410" y="625"/>
                </a:lnTo>
                <a:lnTo>
                  <a:pt x="404" y="625"/>
                </a:lnTo>
                <a:lnTo>
                  <a:pt x="399" y="623"/>
                </a:lnTo>
                <a:lnTo>
                  <a:pt x="392" y="622"/>
                </a:lnTo>
                <a:lnTo>
                  <a:pt x="392" y="622"/>
                </a:lnTo>
                <a:lnTo>
                  <a:pt x="409" y="634"/>
                </a:lnTo>
                <a:lnTo>
                  <a:pt x="416" y="638"/>
                </a:lnTo>
                <a:lnTo>
                  <a:pt x="424" y="643"/>
                </a:lnTo>
                <a:lnTo>
                  <a:pt x="424" y="643"/>
                </a:lnTo>
                <a:close/>
                <a:moveTo>
                  <a:pt x="276" y="622"/>
                </a:moveTo>
                <a:lnTo>
                  <a:pt x="276" y="622"/>
                </a:lnTo>
                <a:lnTo>
                  <a:pt x="274" y="622"/>
                </a:lnTo>
                <a:lnTo>
                  <a:pt x="273" y="622"/>
                </a:lnTo>
                <a:lnTo>
                  <a:pt x="271" y="623"/>
                </a:lnTo>
                <a:lnTo>
                  <a:pt x="271" y="623"/>
                </a:lnTo>
                <a:lnTo>
                  <a:pt x="274" y="625"/>
                </a:lnTo>
                <a:lnTo>
                  <a:pt x="276" y="623"/>
                </a:lnTo>
                <a:lnTo>
                  <a:pt x="276" y="622"/>
                </a:lnTo>
                <a:lnTo>
                  <a:pt x="276" y="622"/>
                </a:lnTo>
                <a:close/>
                <a:moveTo>
                  <a:pt x="656" y="637"/>
                </a:moveTo>
                <a:lnTo>
                  <a:pt x="656" y="637"/>
                </a:lnTo>
                <a:lnTo>
                  <a:pt x="671" y="632"/>
                </a:lnTo>
                <a:lnTo>
                  <a:pt x="677" y="629"/>
                </a:lnTo>
                <a:lnTo>
                  <a:pt x="680" y="626"/>
                </a:lnTo>
                <a:lnTo>
                  <a:pt x="680" y="622"/>
                </a:lnTo>
                <a:lnTo>
                  <a:pt x="680" y="622"/>
                </a:lnTo>
                <a:lnTo>
                  <a:pt x="666" y="628"/>
                </a:lnTo>
                <a:lnTo>
                  <a:pt x="659" y="631"/>
                </a:lnTo>
                <a:lnTo>
                  <a:pt x="657" y="634"/>
                </a:lnTo>
                <a:lnTo>
                  <a:pt x="656" y="637"/>
                </a:lnTo>
                <a:lnTo>
                  <a:pt x="656" y="637"/>
                </a:lnTo>
                <a:close/>
                <a:moveTo>
                  <a:pt x="238" y="625"/>
                </a:moveTo>
                <a:lnTo>
                  <a:pt x="238" y="625"/>
                </a:lnTo>
                <a:lnTo>
                  <a:pt x="239" y="626"/>
                </a:lnTo>
                <a:lnTo>
                  <a:pt x="241" y="626"/>
                </a:lnTo>
                <a:lnTo>
                  <a:pt x="244" y="626"/>
                </a:lnTo>
                <a:lnTo>
                  <a:pt x="244" y="626"/>
                </a:lnTo>
                <a:lnTo>
                  <a:pt x="245" y="623"/>
                </a:lnTo>
                <a:lnTo>
                  <a:pt x="245" y="623"/>
                </a:lnTo>
                <a:lnTo>
                  <a:pt x="241" y="625"/>
                </a:lnTo>
                <a:lnTo>
                  <a:pt x="238" y="625"/>
                </a:lnTo>
                <a:lnTo>
                  <a:pt x="238" y="625"/>
                </a:lnTo>
                <a:close/>
                <a:moveTo>
                  <a:pt x="602" y="623"/>
                </a:moveTo>
                <a:lnTo>
                  <a:pt x="602" y="623"/>
                </a:lnTo>
                <a:lnTo>
                  <a:pt x="602" y="626"/>
                </a:lnTo>
                <a:lnTo>
                  <a:pt x="602" y="626"/>
                </a:lnTo>
                <a:lnTo>
                  <a:pt x="607" y="623"/>
                </a:lnTo>
                <a:lnTo>
                  <a:pt x="607" y="623"/>
                </a:lnTo>
                <a:lnTo>
                  <a:pt x="605" y="625"/>
                </a:lnTo>
                <a:lnTo>
                  <a:pt x="602" y="623"/>
                </a:lnTo>
                <a:lnTo>
                  <a:pt x="602" y="623"/>
                </a:lnTo>
                <a:close/>
                <a:moveTo>
                  <a:pt x="502" y="640"/>
                </a:moveTo>
                <a:lnTo>
                  <a:pt x="502" y="640"/>
                </a:lnTo>
                <a:lnTo>
                  <a:pt x="502" y="635"/>
                </a:lnTo>
                <a:lnTo>
                  <a:pt x="500" y="631"/>
                </a:lnTo>
                <a:lnTo>
                  <a:pt x="497" y="626"/>
                </a:lnTo>
                <a:lnTo>
                  <a:pt x="494" y="625"/>
                </a:lnTo>
                <a:lnTo>
                  <a:pt x="494" y="625"/>
                </a:lnTo>
                <a:lnTo>
                  <a:pt x="497" y="632"/>
                </a:lnTo>
                <a:lnTo>
                  <a:pt x="502" y="640"/>
                </a:lnTo>
                <a:lnTo>
                  <a:pt x="502" y="640"/>
                </a:lnTo>
                <a:close/>
                <a:moveTo>
                  <a:pt x="561" y="629"/>
                </a:moveTo>
                <a:lnTo>
                  <a:pt x="561" y="629"/>
                </a:lnTo>
                <a:lnTo>
                  <a:pt x="564" y="628"/>
                </a:lnTo>
                <a:lnTo>
                  <a:pt x="564" y="625"/>
                </a:lnTo>
                <a:lnTo>
                  <a:pt x="564" y="625"/>
                </a:lnTo>
                <a:lnTo>
                  <a:pt x="563" y="625"/>
                </a:lnTo>
                <a:lnTo>
                  <a:pt x="563" y="625"/>
                </a:lnTo>
                <a:lnTo>
                  <a:pt x="563" y="626"/>
                </a:lnTo>
                <a:lnTo>
                  <a:pt x="563" y="628"/>
                </a:lnTo>
                <a:lnTo>
                  <a:pt x="563" y="628"/>
                </a:lnTo>
                <a:lnTo>
                  <a:pt x="561" y="629"/>
                </a:lnTo>
                <a:lnTo>
                  <a:pt x="561" y="629"/>
                </a:lnTo>
                <a:close/>
                <a:moveTo>
                  <a:pt x="637" y="628"/>
                </a:moveTo>
                <a:lnTo>
                  <a:pt x="637" y="628"/>
                </a:lnTo>
                <a:lnTo>
                  <a:pt x="640" y="628"/>
                </a:lnTo>
                <a:lnTo>
                  <a:pt x="643" y="626"/>
                </a:lnTo>
                <a:lnTo>
                  <a:pt x="643" y="626"/>
                </a:lnTo>
                <a:lnTo>
                  <a:pt x="640" y="626"/>
                </a:lnTo>
                <a:lnTo>
                  <a:pt x="637" y="628"/>
                </a:lnTo>
                <a:lnTo>
                  <a:pt x="637" y="628"/>
                </a:lnTo>
                <a:close/>
                <a:moveTo>
                  <a:pt x="335" y="628"/>
                </a:moveTo>
                <a:lnTo>
                  <a:pt x="335" y="628"/>
                </a:lnTo>
                <a:lnTo>
                  <a:pt x="354" y="629"/>
                </a:lnTo>
                <a:lnTo>
                  <a:pt x="372" y="629"/>
                </a:lnTo>
                <a:lnTo>
                  <a:pt x="372" y="629"/>
                </a:lnTo>
                <a:lnTo>
                  <a:pt x="363" y="628"/>
                </a:lnTo>
                <a:lnTo>
                  <a:pt x="354" y="626"/>
                </a:lnTo>
                <a:lnTo>
                  <a:pt x="343" y="628"/>
                </a:lnTo>
                <a:lnTo>
                  <a:pt x="335" y="628"/>
                </a:lnTo>
                <a:lnTo>
                  <a:pt x="335" y="628"/>
                </a:lnTo>
                <a:close/>
                <a:moveTo>
                  <a:pt x="305" y="631"/>
                </a:moveTo>
                <a:lnTo>
                  <a:pt x="305" y="631"/>
                </a:lnTo>
                <a:lnTo>
                  <a:pt x="311" y="631"/>
                </a:lnTo>
                <a:lnTo>
                  <a:pt x="317" y="631"/>
                </a:lnTo>
                <a:lnTo>
                  <a:pt x="331" y="631"/>
                </a:lnTo>
                <a:lnTo>
                  <a:pt x="331" y="631"/>
                </a:lnTo>
                <a:lnTo>
                  <a:pt x="328" y="629"/>
                </a:lnTo>
                <a:lnTo>
                  <a:pt x="325" y="628"/>
                </a:lnTo>
                <a:lnTo>
                  <a:pt x="319" y="628"/>
                </a:lnTo>
                <a:lnTo>
                  <a:pt x="311" y="629"/>
                </a:lnTo>
                <a:lnTo>
                  <a:pt x="305" y="631"/>
                </a:lnTo>
                <a:lnTo>
                  <a:pt x="305" y="631"/>
                </a:lnTo>
                <a:close/>
                <a:moveTo>
                  <a:pt x="628" y="631"/>
                </a:moveTo>
                <a:lnTo>
                  <a:pt x="628" y="631"/>
                </a:lnTo>
                <a:lnTo>
                  <a:pt x="631" y="631"/>
                </a:lnTo>
                <a:lnTo>
                  <a:pt x="633" y="629"/>
                </a:lnTo>
                <a:lnTo>
                  <a:pt x="633" y="629"/>
                </a:lnTo>
                <a:lnTo>
                  <a:pt x="630" y="629"/>
                </a:lnTo>
                <a:lnTo>
                  <a:pt x="628" y="631"/>
                </a:lnTo>
                <a:lnTo>
                  <a:pt x="628" y="631"/>
                </a:lnTo>
                <a:close/>
                <a:moveTo>
                  <a:pt x="183" y="632"/>
                </a:moveTo>
                <a:lnTo>
                  <a:pt x="183" y="632"/>
                </a:lnTo>
                <a:lnTo>
                  <a:pt x="177" y="629"/>
                </a:lnTo>
                <a:lnTo>
                  <a:pt x="177" y="629"/>
                </a:lnTo>
                <a:lnTo>
                  <a:pt x="178" y="631"/>
                </a:lnTo>
                <a:lnTo>
                  <a:pt x="180" y="632"/>
                </a:lnTo>
                <a:lnTo>
                  <a:pt x="181" y="632"/>
                </a:lnTo>
                <a:lnTo>
                  <a:pt x="183" y="632"/>
                </a:lnTo>
                <a:lnTo>
                  <a:pt x="183" y="632"/>
                </a:lnTo>
                <a:close/>
                <a:moveTo>
                  <a:pt x="686" y="635"/>
                </a:moveTo>
                <a:lnTo>
                  <a:pt x="686" y="635"/>
                </a:lnTo>
                <a:lnTo>
                  <a:pt x="689" y="635"/>
                </a:lnTo>
                <a:lnTo>
                  <a:pt x="694" y="634"/>
                </a:lnTo>
                <a:lnTo>
                  <a:pt x="695" y="632"/>
                </a:lnTo>
                <a:lnTo>
                  <a:pt x="697" y="629"/>
                </a:lnTo>
                <a:lnTo>
                  <a:pt x="697" y="629"/>
                </a:lnTo>
                <a:lnTo>
                  <a:pt x="691" y="631"/>
                </a:lnTo>
                <a:lnTo>
                  <a:pt x="688" y="632"/>
                </a:lnTo>
                <a:lnTo>
                  <a:pt x="686" y="635"/>
                </a:lnTo>
                <a:lnTo>
                  <a:pt x="686" y="635"/>
                </a:lnTo>
                <a:close/>
                <a:moveTo>
                  <a:pt x="244" y="631"/>
                </a:moveTo>
                <a:lnTo>
                  <a:pt x="244" y="631"/>
                </a:lnTo>
                <a:lnTo>
                  <a:pt x="247" y="634"/>
                </a:lnTo>
                <a:lnTo>
                  <a:pt x="250" y="635"/>
                </a:lnTo>
                <a:lnTo>
                  <a:pt x="258" y="640"/>
                </a:lnTo>
                <a:lnTo>
                  <a:pt x="258" y="640"/>
                </a:lnTo>
                <a:lnTo>
                  <a:pt x="268" y="635"/>
                </a:lnTo>
                <a:lnTo>
                  <a:pt x="276" y="631"/>
                </a:lnTo>
                <a:lnTo>
                  <a:pt x="276" y="631"/>
                </a:lnTo>
                <a:lnTo>
                  <a:pt x="244" y="631"/>
                </a:lnTo>
                <a:lnTo>
                  <a:pt x="244" y="631"/>
                </a:lnTo>
                <a:close/>
                <a:moveTo>
                  <a:pt x="216" y="634"/>
                </a:moveTo>
                <a:lnTo>
                  <a:pt x="216" y="634"/>
                </a:lnTo>
                <a:lnTo>
                  <a:pt x="226" y="637"/>
                </a:lnTo>
                <a:lnTo>
                  <a:pt x="226" y="637"/>
                </a:lnTo>
                <a:lnTo>
                  <a:pt x="227" y="634"/>
                </a:lnTo>
                <a:lnTo>
                  <a:pt x="226" y="631"/>
                </a:lnTo>
                <a:lnTo>
                  <a:pt x="226" y="631"/>
                </a:lnTo>
                <a:lnTo>
                  <a:pt x="223" y="631"/>
                </a:lnTo>
                <a:lnTo>
                  <a:pt x="221" y="632"/>
                </a:lnTo>
                <a:lnTo>
                  <a:pt x="216" y="634"/>
                </a:lnTo>
                <a:lnTo>
                  <a:pt x="216" y="634"/>
                </a:lnTo>
                <a:close/>
                <a:moveTo>
                  <a:pt x="136" y="648"/>
                </a:moveTo>
                <a:lnTo>
                  <a:pt x="136" y="648"/>
                </a:lnTo>
                <a:lnTo>
                  <a:pt x="126" y="643"/>
                </a:lnTo>
                <a:lnTo>
                  <a:pt x="119" y="638"/>
                </a:lnTo>
                <a:lnTo>
                  <a:pt x="113" y="635"/>
                </a:lnTo>
                <a:lnTo>
                  <a:pt x="105" y="632"/>
                </a:lnTo>
                <a:lnTo>
                  <a:pt x="105" y="632"/>
                </a:lnTo>
                <a:lnTo>
                  <a:pt x="119" y="642"/>
                </a:lnTo>
                <a:lnTo>
                  <a:pt x="126" y="646"/>
                </a:lnTo>
                <a:lnTo>
                  <a:pt x="136" y="648"/>
                </a:lnTo>
                <a:lnTo>
                  <a:pt x="136" y="648"/>
                </a:lnTo>
                <a:close/>
                <a:moveTo>
                  <a:pt x="546" y="632"/>
                </a:moveTo>
                <a:lnTo>
                  <a:pt x="546" y="632"/>
                </a:lnTo>
                <a:lnTo>
                  <a:pt x="546" y="635"/>
                </a:lnTo>
                <a:lnTo>
                  <a:pt x="547" y="638"/>
                </a:lnTo>
                <a:lnTo>
                  <a:pt x="547" y="638"/>
                </a:lnTo>
                <a:lnTo>
                  <a:pt x="549" y="635"/>
                </a:lnTo>
                <a:lnTo>
                  <a:pt x="549" y="634"/>
                </a:lnTo>
                <a:lnTo>
                  <a:pt x="549" y="632"/>
                </a:lnTo>
                <a:lnTo>
                  <a:pt x="549" y="632"/>
                </a:lnTo>
                <a:lnTo>
                  <a:pt x="547" y="632"/>
                </a:lnTo>
                <a:lnTo>
                  <a:pt x="546" y="632"/>
                </a:lnTo>
                <a:lnTo>
                  <a:pt x="546" y="632"/>
                </a:lnTo>
                <a:close/>
                <a:moveTo>
                  <a:pt x="232" y="638"/>
                </a:moveTo>
                <a:lnTo>
                  <a:pt x="232" y="638"/>
                </a:lnTo>
                <a:lnTo>
                  <a:pt x="239" y="640"/>
                </a:lnTo>
                <a:lnTo>
                  <a:pt x="248" y="640"/>
                </a:lnTo>
                <a:lnTo>
                  <a:pt x="248" y="640"/>
                </a:lnTo>
                <a:lnTo>
                  <a:pt x="239" y="634"/>
                </a:lnTo>
                <a:lnTo>
                  <a:pt x="236" y="634"/>
                </a:lnTo>
                <a:lnTo>
                  <a:pt x="233" y="634"/>
                </a:lnTo>
                <a:lnTo>
                  <a:pt x="232" y="635"/>
                </a:lnTo>
                <a:lnTo>
                  <a:pt x="232" y="638"/>
                </a:lnTo>
                <a:lnTo>
                  <a:pt x="232" y="638"/>
                </a:lnTo>
                <a:close/>
                <a:moveTo>
                  <a:pt x="552" y="661"/>
                </a:moveTo>
                <a:lnTo>
                  <a:pt x="552" y="661"/>
                </a:lnTo>
                <a:lnTo>
                  <a:pt x="553" y="646"/>
                </a:lnTo>
                <a:lnTo>
                  <a:pt x="555" y="638"/>
                </a:lnTo>
                <a:lnTo>
                  <a:pt x="553" y="632"/>
                </a:lnTo>
                <a:lnTo>
                  <a:pt x="553" y="632"/>
                </a:lnTo>
                <a:lnTo>
                  <a:pt x="550" y="648"/>
                </a:lnTo>
                <a:lnTo>
                  <a:pt x="549" y="655"/>
                </a:lnTo>
                <a:lnTo>
                  <a:pt x="550" y="658"/>
                </a:lnTo>
                <a:lnTo>
                  <a:pt x="552" y="661"/>
                </a:lnTo>
                <a:lnTo>
                  <a:pt x="552" y="661"/>
                </a:lnTo>
                <a:close/>
                <a:moveTo>
                  <a:pt x="619" y="637"/>
                </a:moveTo>
                <a:lnTo>
                  <a:pt x="619" y="637"/>
                </a:lnTo>
                <a:lnTo>
                  <a:pt x="620" y="640"/>
                </a:lnTo>
                <a:lnTo>
                  <a:pt x="622" y="640"/>
                </a:lnTo>
                <a:lnTo>
                  <a:pt x="628" y="640"/>
                </a:lnTo>
                <a:lnTo>
                  <a:pt x="633" y="637"/>
                </a:lnTo>
                <a:lnTo>
                  <a:pt x="637" y="634"/>
                </a:lnTo>
                <a:lnTo>
                  <a:pt x="637" y="634"/>
                </a:lnTo>
                <a:lnTo>
                  <a:pt x="633" y="634"/>
                </a:lnTo>
                <a:lnTo>
                  <a:pt x="628" y="634"/>
                </a:lnTo>
                <a:lnTo>
                  <a:pt x="619" y="637"/>
                </a:lnTo>
                <a:lnTo>
                  <a:pt x="619" y="637"/>
                </a:lnTo>
                <a:close/>
                <a:moveTo>
                  <a:pt x="152" y="638"/>
                </a:moveTo>
                <a:lnTo>
                  <a:pt x="152" y="638"/>
                </a:lnTo>
                <a:lnTo>
                  <a:pt x="155" y="642"/>
                </a:lnTo>
                <a:lnTo>
                  <a:pt x="160" y="642"/>
                </a:lnTo>
                <a:lnTo>
                  <a:pt x="165" y="642"/>
                </a:lnTo>
                <a:lnTo>
                  <a:pt x="166" y="640"/>
                </a:lnTo>
                <a:lnTo>
                  <a:pt x="166" y="638"/>
                </a:lnTo>
                <a:lnTo>
                  <a:pt x="166" y="638"/>
                </a:lnTo>
                <a:lnTo>
                  <a:pt x="160" y="637"/>
                </a:lnTo>
                <a:lnTo>
                  <a:pt x="152" y="634"/>
                </a:lnTo>
                <a:lnTo>
                  <a:pt x="152" y="634"/>
                </a:lnTo>
                <a:lnTo>
                  <a:pt x="152" y="637"/>
                </a:lnTo>
                <a:lnTo>
                  <a:pt x="152" y="638"/>
                </a:lnTo>
                <a:lnTo>
                  <a:pt x="152" y="638"/>
                </a:lnTo>
                <a:close/>
                <a:moveTo>
                  <a:pt x="207" y="638"/>
                </a:moveTo>
                <a:lnTo>
                  <a:pt x="207" y="638"/>
                </a:lnTo>
                <a:lnTo>
                  <a:pt x="206" y="637"/>
                </a:lnTo>
                <a:lnTo>
                  <a:pt x="203" y="635"/>
                </a:lnTo>
                <a:lnTo>
                  <a:pt x="197" y="634"/>
                </a:lnTo>
                <a:lnTo>
                  <a:pt x="197" y="634"/>
                </a:lnTo>
                <a:lnTo>
                  <a:pt x="198" y="637"/>
                </a:lnTo>
                <a:lnTo>
                  <a:pt x="201" y="638"/>
                </a:lnTo>
                <a:lnTo>
                  <a:pt x="207" y="638"/>
                </a:lnTo>
                <a:lnTo>
                  <a:pt x="207" y="638"/>
                </a:lnTo>
                <a:close/>
                <a:moveTo>
                  <a:pt x="450" y="637"/>
                </a:moveTo>
                <a:lnTo>
                  <a:pt x="450" y="637"/>
                </a:lnTo>
                <a:lnTo>
                  <a:pt x="451" y="637"/>
                </a:lnTo>
                <a:lnTo>
                  <a:pt x="454" y="638"/>
                </a:lnTo>
                <a:lnTo>
                  <a:pt x="454" y="638"/>
                </a:lnTo>
                <a:lnTo>
                  <a:pt x="453" y="637"/>
                </a:lnTo>
                <a:lnTo>
                  <a:pt x="451" y="634"/>
                </a:lnTo>
                <a:lnTo>
                  <a:pt x="451" y="634"/>
                </a:lnTo>
                <a:lnTo>
                  <a:pt x="450" y="637"/>
                </a:lnTo>
                <a:lnTo>
                  <a:pt x="450" y="637"/>
                </a:lnTo>
                <a:close/>
                <a:moveTo>
                  <a:pt x="305" y="638"/>
                </a:moveTo>
                <a:lnTo>
                  <a:pt x="305" y="638"/>
                </a:lnTo>
                <a:lnTo>
                  <a:pt x="326" y="638"/>
                </a:lnTo>
                <a:lnTo>
                  <a:pt x="348" y="638"/>
                </a:lnTo>
                <a:lnTo>
                  <a:pt x="348" y="638"/>
                </a:lnTo>
                <a:lnTo>
                  <a:pt x="338" y="635"/>
                </a:lnTo>
                <a:lnTo>
                  <a:pt x="328" y="635"/>
                </a:lnTo>
                <a:lnTo>
                  <a:pt x="316" y="637"/>
                </a:lnTo>
                <a:lnTo>
                  <a:pt x="305" y="638"/>
                </a:lnTo>
                <a:lnTo>
                  <a:pt x="305" y="638"/>
                </a:lnTo>
                <a:close/>
                <a:moveTo>
                  <a:pt x="531" y="675"/>
                </a:moveTo>
                <a:lnTo>
                  <a:pt x="531" y="675"/>
                </a:lnTo>
                <a:lnTo>
                  <a:pt x="532" y="671"/>
                </a:lnTo>
                <a:lnTo>
                  <a:pt x="532" y="666"/>
                </a:lnTo>
                <a:lnTo>
                  <a:pt x="532" y="652"/>
                </a:lnTo>
                <a:lnTo>
                  <a:pt x="532" y="652"/>
                </a:lnTo>
                <a:lnTo>
                  <a:pt x="534" y="642"/>
                </a:lnTo>
                <a:lnTo>
                  <a:pt x="534" y="638"/>
                </a:lnTo>
                <a:lnTo>
                  <a:pt x="532" y="635"/>
                </a:lnTo>
                <a:lnTo>
                  <a:pt x="532" y="635"/>
                </a:lnTo>
                <a:lnTo>
                  <a:pt x="529" y="638"/>
                </a:lnTo>
                <a:lnTo>
                  <a:pt x="526" y="643"/>
                </a:lnTo>
                <a:lnTo>
                  <a:pt x="524" y="648"/>
                </a:lnTo>
                <a:lnTo>
                  <a:pt x="524" y="654"/>
                </a:lnTo>
                <a:lnTo>
                  <a:pt x="524" y="664"/>
                </a:lnTo>
                <a:lnTo>
                  <a:pt x="527" y="671"/>
                </a:lnTo>
                <a:lnTo>
                  <a:pt x="531" y="675"/>
                </a:lnTo>
                <a:lnTo>
                  <a:pt x="531" y="675"/>
                </a:lnTo>
                <a:close/>
                <a:moveTo>
                  <a:pt x="678" y="635"/>
                </a:moveTo>
                <a:lnTo>
                  <a:pt x="678" y="635"/>
                </a:lnTo>
                <a:lnTo>
                  <a:pt x="669" y="642"/>
                </a:lnTo>
                <a:lnTo>
                  <a:pt x="659" y="649"/>
                </a:lnTo>
                <a:lnTo>
                  <a:pt x="653" y="651"/>
                </a:lnTo>
                <a:lnTo>
                  <a:pt x="648" y="651"/>
                </a:lnTo>
                <a:lnTo>
                  <a:pt x="642" y="651"/>
                </a:lnTo>
                <a:lnTo>
                  <a:pt x="639" y="646"/>
                </a:lnTo>
                <a:lnTo>
                  <a:pt x="639" y="646"/>
                </a:lnTo>
                <a:lnTo>
                  <a:pt x="624" y="657"/>
                </a:lnTo>
                <a:lnTo>
                  <a:pt x="624" y="657"/>
                </a:lnTo>
                <a:lnTo>
                  <a:pt x="619" y="658"/>
                </a:lnTo>
                <a:lnTo>
                  <a:pt x="616" y="660"/>
                </a:lnTo>
                <a:lnTo>
                  <a:pt x="616" y="663"/>
                </a:lnTo>
                <a:lnTo>
                  <a:pt x="616" y="663"/>
                </a:lnTo>
                <a:lnTo>
                  <a:pt x="634" y="660"/>
                </a:lnTo>
                <a:lnTo>
                  <a:pt x="653" y="655"/>
                </a:lnTo>
                <a:lnTo>
                  <a:pt x="669" y="649"/>
                </a:lnTo>
                <a:lnTo>
                  <a:pt x="685" y="642"/>
                </a:lnTo>
                <a:lnTo>
                  <a:pt x="685" y="642"/>
                </a:lnTo>
                <a:lnTo>
                  <a:pt x="678" y="635"/>
                </a:lnTo>
                <a:lnTo>
                  <a:pt x="678" y="635"/>
                </a:lnTo>
                <a:close/>
                <a:moveTo>
                  <a:pt x="506" y="645"/>
                </a:moveTo>
                <a:lnTo>
                  <a:pt x="506" y="645"/>
                </a:lnTo>
                <a:lnTo>
                  <a:pt x="508" y="645"/>
                </a:lnTo>
                <a:lnTo>
                  <a:pt x="508" y="642"/>
                </a:lnTo>
                <a:lnTo>
                  <a:pt x="506" y="637"/>
                </a:lnTo>
                <a:lnTo>
                  <a:pt x="506" y="637"/>
                </a:lnTo>
                <a:lnTo>
                  <a:pt x="506" y="645"/>
                </a:lnTo>
                <a:lnTo>
                  <a:pt x="506" y="645"/>
                </a:lnTo>
                <a:close/>
                <a:moveTo>
                  <a:pt x="485" y="655"/>
                </a:moveTo>
                <a:lnTo>
                  <a:pt x="485" y="655"/>
                </a:lnTo>
                <a:lnTo>
                  <a:pt x="482" y="642"/>
                </a:lnTo>
                <a:lnTo>
                  <a:pt x="482" y="642"/>
                </a:lnTo>
                <a:lnTo>
                  <a:pt x="477" y="638"/>
                </a:lnTo>
                <a:lnTo>
                  <a:pt x="473" y="637"/>
                </a:lnTo>
                <a:lnTo>
                  <a:pt x="473" y="637"/>
                </a:lnTo>
                <a:lnTo>
                  <a:pt x="477" y="648"/>
                </a:lnTo>
                <a:lnTo>
                  <a:pt x="480" y="652"/>
                </a:lnTo>
                <a:lnTo>
                  <a:pt x="485" y="655"/>
                </a:lnTo>
                <a:lnTo>
                  <a:pt x="485" y="655"/>
                </a:lnTo>
                <a:close/>
                <a:moveTo>
                  <a:pt x="537" y="666"/>
                </a:moveTo>
                <a:lnTo>
                  <a:pt x="537" y="666"/>
                </a:lnTo>
                <a:lnTo>
                  <a:pt x="538" y="664"/>
                </a:lnTo>
                <a:lnTo>
                  <a:pt x="540" y="660"/>
                </a:lnTo>
                <a:lnTo>
                  <a:pt x="541" y="652"/>
                </a:lnTo>
                <a:lnTo>
                  <a:pt x="540" y="645"/>
                </a:lnTo>
                <a:lnTo>
                  <a:pt x="538" y="638"/>
                </a:lnTo>
                <a:lnTo>
                  <a:pt x="538" y="638"/>
                </a:lnTo>
                <a:lnTo>
                  <a:pt x="537" y="666"/>
                </a:lnTo>
                <a:lnTo>
                  <a:pt x="537" y="666"/>
                </a:lnTo>
                <a:close/>
                <a:moveTo>
                  <a:pt x="582" y="648"/>
                </a:moveTo>
                <a:lnTo>
                  <a:pt x="582" y="648"/>
                </a:lnTo>
                <a:lnTo>
                  <a:pt x="585" y="646"/>
                </a:lnTo>
                <a:lnTo>
                  <a:pt x="585" y="645"/>
                </a:lnTo>
                <a:lnTo>
                  <a:pt x="585" y="638"/>
                </a:lnTo>
                <a:lnTo>
                  <a:pt x="585" y="638"/>
                </a:lnTo>
                <a:lnTo>
                  <a:pt x="582" y="638"/>
                </a:lnTo>
                <a:lnTo>
                  <a:pt x="582" y="638"/>
                </a:lnTo>
                <a:lnTo>
                  <a:pt x="582" y="643"/>
                </a:lnTo>
                <a:lnTo>
                  <a:pt x="582" y="648"/>
                </a:lnTo>
                <a:lnTo>
                  <a:pt x="582" y="648"/>
                </a:lnTo>
                <a:close/>
                <a:moveTo>
                  <a:pt x="172" y="640"/>
                </a:moveTo>
                <a:lnTo>
                  <a:pt x="172" y="640"/>
                </a:lnTo>
                <a:lnTo>
                  <a:pt x="169" y="643"/>
                </a:lnTo>
                <a:lnTo>
                  <a:pt x="166" y="646"/>
                </a:lnTo>
                <a:lnTo>
                  <a:pt x="163" y="646"/>
                </a:lnTo>
                <a:lnTo>
                  <a:pt x="160" y="646"/>
                </a:lnTo>
                <a:lnTo>
                  <a:pt x="152" y="645"/>
                </a:lnTo>
                <a:lnTo>
                  <a:pt x="145" y="643"/>
                </a:lnTo>
                <a:lnTo>
                  <a:pt x="145" y="643"/>
                </a:lnTo>
                <a:lnTo>
                  <a:pt x="172" y="654"/>
                </a:lnTo>
                <a:lnTo>
                  <a:pt x="186" y="657"/>
                </a:lnTo>
                <a:lnTo>
                  <a:pt x="194" y="657"/>
                </a:lnTo>
                <a:lnTo>
                  <a:pt x="200" y="655"/>
                </a:lnTo>
                <a:lnTo>
                  <a:pt x="200" y="655"/>
                </a:lnTo>
                <a:lnTo>
                  <a:pt x="194" y="652"/>
                </a:lnTo>
                <a:lnTo>
                  <a:pt x="187" y="648"/>
                </a:lnTo>
                <a:lnTo>
                  <a:pt x="180" y="643"/>
                </a:lnTo>
                <a:lnTo>
                  <a:pt x="172" y="640"/>
                </a:lnTo>
                <a:lnTo>
                  <a:pt x="172" y="640"/>
                </a:lnTo>
                <a:close/>
                <a:moveTo>
                  <a:pt x="372" y="642"/>
                </a:moveTo>
                <a:lnTo>
                  <a:pt x="372" y="642"/>
                </a:lnTo>
                <a:lnTo>
                  <a:pt x="375" y="642"/>
                </a:lnTo>
                <a:lnTo>
                  <a:pt x="377" y="643"/>
                </a:lnTo>
                <a:lnTo>
                  <a:pt x="378" y="643"/>
                </a:lnTo>
                <a:lnTo>
                  <a:pt x="381" y="642"/>
                </a:lnTo>
                <a:lnTo>
                  <a:pt x="381" y="642"/>
                </a:lnTo>
                <a:lnTo>
                  <a:pt x="380" y="642"/>
                </a:lnTo>
                <a:lnTo>
                  <a:pt x="380" y="640"/>
                </a:lnTo>
                <a:lnTo>
                  <a:pt x="380" y="640"/>
                </a:lnTo>
                <a:lnTo>
                  <a:pt x="375" y="640"/>
                </a:lnTo>
                <a:lnTo>
                  <a:pt x="373" y="640"/>
                </a:lnTo>
                <a:lnTo>
                  <a:pt x="372" y="642"/>
                </a:lnTo>
                <a:lnTo>
                  <a:pt x="372" y="642"/>
                </a:lnTo>
                <a:close/>
                <a:moveTo>
                  <a:pt x="447" y="655"/>
                </a:moveTo>
                <a:lnTo>
                  <a:pt x="447" y="655"/>
                </a:lnTo>
                <a:lnTo>
                  <a:pt x="447" y="652"/>
                </a:lnTo>
                <a:lnTo>
                  <a:pt x="445" y="649"/>
                </a:lnTo>
                <a:lnTo>
                  <a:pt x="444" y="642"/>
                </a:lnTo>
                <a:lnTo>
                  <a:pt x="444" y="642"/>
                </a:lnTo>
                <a:lnTo>
                  <a:pt x="441" y="640"/>
                </a:lnTo>
                <a:lnTo>
                  <a:pt x="439" y="640"/>
                </a:lnTo>
                <a:lnTo>
                  <a:pt x="439" y="640"/>
                </a:lnTo>
                <a:lnTo>
                  <a:pt x="442" y="648"/>
                </a:lnTo>
                <a:lnTo>
                  <a:pt x="447" y="655"/>
                </a:lnTo>
                <a:lnTo>
                  <a:pt x="447" y="655"/>
                </a:lnTo>
                <a:close/>
                <a:moveTo>
                  <a:pt x="645" y="645"/>
                </a:moveTo>
                <a:lnTo>
                  <a:pt x="645" y="645"/>
                </a:lnTo>
                <a:lnTo>
                  <a:pt x="649" y="646"/>
                </a:lnTo>
                <a:lnTo>
                  <a:pt x="654" y="645"/>
                </a:lnTo>
                <a:lnTo>
                  <a:pt x="663" y="642"/>
                </a:lnTo>
                <a:lnTo>
                  <a:pt x="663" y="642"/>
                </a:lnTo>
                <a:lnTo>
                  <a:pt x="660" y="640"/>
                </a:lnTo>
                <a:lnTo>
                  <a:pt x="654" y="642"/>
                </a:lnTo>
                <a:lnTo>
                  <a:pt x="648" y="643"/>
                </a:lnTo>
                <a:lnTo>
                  <a:pt x="645" y="645"/>
                </a:lnTo>
                <a:lnTo>
                  <a:pt x="645" y="645"/>
                </a:lnTo>
                <a:close/>
                <a:moveTo>
                  <a:pt x="570" y="642"/>
                </a:moveTo>
                <a:lnTo>
                  <a:pt x="570" y="642"/>
                </a:lnTo>
                <a:lnTo>
                  <a:pt x="570" y="645"/>
                </a:lnTo>
                <a:lnTo>
                  <a:pt x="570" y="646"/>
                </a:lnTo>
                <a:lnTo>
                  <a:pt x="572" y="648"/>
                </a:lnTo>
                <a:lnTo>
                  <a:pt x="573" y="649"/>
                </a:lnTo>
                <a:lnTo>
                  <a:pt x="573" y="649"/>
                </a:lnTo>
                <a:lnTo>
                  <a:pt x="573" y="645"/>
                </a:lnTo>
                <a:lnTo>
                  <a:pt x="575" y="642"/>
                </a:lnTo>
                <a:lnTo>
                  <a:pt x="575" y="642"/>
                </a:lnTo>
                <a:lnTo>
                  <a:pt x="573" y="640"/>
                </a:lnTo>
                <a:lnTo>
                  <a:pt x="572" y="642"/>
                </a:lnTo>
                <a:lnTo>
                  <a:pt x="570" y="642"/>
                </a:lnTo>
                <a:lnTo>
                  <a:pt x="570" y="642"/>
                </a:lnTo>
                <a:close/>
                <a:moveTo>
                  <a:pt x="393" y="646"/>
                </a:moveTo>
                <a:lnTo>
                  <a:pt x="393" y="646"/>
                </a:lnTo>
                <a:lnTo>
                  <a:pt x="393" y="645"/>
                </a:lnTo>
                <a:lnTo>
                  <a:pt x="392" y="643"/>
                </a:lnTo>
                <a:lnTo>
                  <a:pt x="390" y="643"/>
                </a:lnTo>
                <a:lnTo>
                  <a:pt x="389" y="643"/>
                </a:lnTo>
                <a:lnTo>
                  <a:pt x="389" y="643"/>
                </a:lnTo>
                <a:lnTo>
                  <a:pt x="390" y="645"/>
                </a:lnTo>
                <a:lnTo>
                  <a:pt x="393" y="646"/>
                </a:lnTo>
                <a:lnTo>
                  <a:pt x="393" y="646"/>
                </a:lnTo>
                <a:close/>
                <a:moveTo>
                  <a:pt x="305" y="646"/>
                </a:moveTo>
                <a:lnTo>
                  <a:pt x="305" y="646"/>
                </a:lnTo>
                <a:lnTo>
                  <a:pt x="309" y="646"/>
                </a:lnTo>
                <a:lnTo>
                  <a:pt x="314" y="646"/>
                </a:lnTo>
                <a:lnTo>
                  <a:pt x="325" y="646"/>
                </a:lnTo>
                <a:lnTo>
                  <a:pt x="325" y="646"/>
                </a:lnTo>
                <a:lnTo>
                  <a:pt x="320" y="645"/>
                </a:lnTo>
                <a:lnTo>
                  <a:pt x="314" y="645"/>
                </a:lnTo>
                <a:lnTo>
                  <a:pt x="305" y="646"/>
                </a:lnTo>
                <a:lnTo>
                  <a:pt x="305" y="646"/>
                </a:lnTo>
                <a:close/>
                <a:moveTo>
                  <a:pt x="453" y="652"/>
                </a:moveTo>
                <a:lnTo>
                  <a:pt x="453" y="652"/>
                </a:lnTo>
                <a:lnTo>
                  <a:pt x="454" y="652"/>
                </a:lnTo>
                <a:lnTo>
                  <a:pt x="454" y="652"/>
                </a:lnTo>
                <a:lnTo>
                  <a:pt x="454" y="649"/>
                </a:lnTo>
                <a:lnTo>
                  <a:pt x="454" y="648"/>
                </a:lnTo>
                <a:lnTo>
                  <a:pt x="450" y="643"/>
                </a:lnTo>
                <a:lnTo>
                  <a:pt x="450" y="643"/>
                </a:lnTo>
                <a:lnTo>
                  <a:pt x="451" y="649"/>
                </a:lnTo>
                <a:lnTo>
                  <a:pt x="453" y="652"/>
                </a:lnTo>
                <a:lnTo>
                  <a:pt x="453" y="652"/>
                </a:lnTo>
                <a:close/>
                <a:moveTo>
                  <a:pt x="514" y="664"/>
                </a:moveTo>
                <a:lnTo>
                  <a:pt x="514" y="664"/>
                </a:lnTo>
                <a:lnTo>
                  <a:pt x="514" y="655"/>
                </a:lnTo>
                <a:lnTo>
                  <a:pt x="514" y="651"/>
                </a:lnTo>
                <a:lnTo>
                  <a:pt x="512" y="646"/>
                </a:lnTo>
                <a:lnTo>
                  <a:pt x="512" y="646"/>
                </a:lnTo>
                <a:lnTo>
                  <a:pt x="509" y="652"/>
                </a:lnTo>
                <a:lnTo>
                  <a:pt x="508" y="658"/>
                </a:lnTo>
                <a:lnTo>
                  <a:pt x="509" y="663"/>
                </a:lnTo>
                <a:lnTo>
                  <a:pt x="511" y="664"/>
                </a:lnTo>
                <a:lnTo>
                  <a:pt x="514" y="664"/>
                </a:lnTo>
                <a:lnTo>
                  <a:pt x="514" y="664"/>
                </a:lnTo>
                <a:close/>
                <a:moveTo>
                  <a:pt x="216" y="649"/>
                </a:moveTo>
                <a:lnTo>
                  <a:pt x="216" y="649"/>
                </a:lnTo>
                <a:lnTo>
                  <a:pt x="209" y="648"/>
                </a:lnTo>
                <a:lnTo>
                  <a:pt x="209" y="648"/>
                </a:lnTo>
                <a:lnTo>
                  <a:pt x="210" y="651"/>
                </a:lnTo>
                <a:lnTo>
                  <a:pt x="212" y="652"/>
                </a:lnTo>
                <a:lnTo>
                  <a:pt x="215" y="651"/>
                </a:lnTo>
                <a:lnTo>
                  <a:pt x="216" y="649"/>
                </a:lnTo>
                <a:lnTo>
                  <a:pt x="216" y="649"/>
                </a:lnTo>
                <a:close/>
                <a:moveTo>
                  <a:pt x="345" y="649"/>
                </a:moveTo>
                <a:lnTo>
                  <a:pt x="345" y="649"/>
                </a:lnTo>
                <a:lnTo>
                  <a:pt x="337" y="651"/>
                </a:lnTo>
                <a:lnTo>
                  <a:pt x="329" y="652"/>
                </a:lnTo>
                <a:lnTo>
                  <a:pt x="329" y="652"/>
                </a:lnTo>
                <a:lnTo>
                  <a:pt x="349" y="652"/>
                </a:lnTo>
                <a:lnTo>
                  <a:pt x="367" y="652"/>
                </a:lnTo>
                <a:lnTo>
                  <a:pt x="367" y="652"/>
                </a:lnTo>
                <a:lnTo>
                  <a:pt x="363" y="649"/>
                </a:lnTo>
                <a:lnTo>
                  <a:pt x="357" y="648"/>
                </a:lnTo>
                <a:lnTo>
                  <a:pt x="345" y="649"/>
                </a:lnTo>
                <a:lnTo>
                  <a:pt x="345" y="649"/>
                </a:lnTo>
                <a:close/>
                <a:moveTo>
                  <a:pt x="412" y="652"/>
                </a:moveTo>
                <a:lnTo>
                  <a:pt x="412" y="652"/>
                </a:lnTo>
                <a:lnTo>
                  <a:pt x="412" y="651"/>
                </a:lnTo>
                <a:lnTo>
                  <a:pt x="410" y="649"/>
                </a:lnTo>
                <a:lnTo>
                  <a:pt x="409" y="651"/>
                </a:lnTo>
                <a:lnTo>
                  <a:pt x="409" y="651"/>
                </a:lnTo>
                <a:lnTo>
                  <a:pt x="410" y="651"/>
                </a:lnTo>
                <a:lnTo>
                  <a:pt x="412" y="652"/>
                </a:lnTo>
                <a:lnTo>
                  <a:pt x="412" y="652"/>
                </a:lnTo>
                <a:close/>
                <a:moveTo>
                  <a:pt x="326" y="652"/>
                </a:moveTo>
                <a:lnTo>
                  <a:pt x="326" y="652"/>
                </a:lnTo>
                <a:lnTo>
                  <a:pt x="316" y="652"/>
                </a:lnTo>
                <a:lnTo>
                  <a:pt x="309" y="652"/>
                </a:lnTo>
                <a:lnTo>
                  <a:pt x="305" y="652"/>
                </a:lnTo>
                <a:lnTo>
                  <a:pt x="305" y="652"/>
                </a:lnTo>
                <a:lnTo>
                  <a:pt x="316" y="654"/>
                </a:lnTo>
                <a:lnTo>
                  <a:pt x="322" y="654"/>
                </a:lnTo>
                <a:lnTo>
                  <a:pt x="326" y="652"/>
                </a:lnTo>
                <a:lnTo>
                  <a:pt x="326" y="652"/>
                </a:lnTo>
                <a:close/>
                <a:moveTo>
                  <a:pt x="402" y="660"/>
                </a:moveTo>
                <a:lnTo>
                  <a:pt x="402" y="660"/>
                </a:lnTo>
                <a:lnTo>
                  <a:pt x="406" y="658"/>
                </a:lnTo>
                <a:lnTo>
                  <a:pt x="409" y="657"/>
                </a:lnTo>
                <a:lnTo>
                  <a:pt x="409" y="657"/>
                </a:lnTo>
                <a:lnTo>
                  <a:pt x="402" y="654"/>
                </a:lnTo>
                <a:lnTo>
                  <a:pt x="401" y="652"/>
                </a:lnTo>
                <a:lnTo>
                  <a:pt x="396" y="652"/>
                </a:lnTo>
                <a:lnTo>
                  <a:pt x="396" y="652"/>
                </a:lnTo>
                <a:lnTo>
                  <a:pt x="399" y="655"/>
                </a:lnTo>
                <a:lnTo>
                  <a:pt x="402" y="660"/>
                </a:lnTo>
                <a:lnTo>
                  <a:pt x="402" y="660"/>
                </a:lnTo>
                <a:close/>
                <a:moveTo>
                  <a:pt x="491" y="689"/>
                </a:moveTo>
                <a:lnTo>
                  <a:pt x="491" y="689"/>
                </a:lnTo>
                <a:lnTo>
                  <a:pt x="489" y="683"/>
                </a:lnTo>
                <a:lnTo>
                  <a:pt x="489" y="675"/>
                </a:lnTo>
                <a:lnTo>
                  <a:pt x="489" y="675"/>
                </a:lnTo>
                <a:lnTo>
                  <a:pt x="483" y="671"/>
                </a:lnTo>
                <a:lnTo>
                  <a:pt x="480" y="664"/>
                </a:lnTo>
                <a:lnTo>
                  <a:pt x="476" y="658"/>
                </a:lnTo>
                <a:lnTo>
                  <a:pt x="471" y="652"/>
                </a:lnTo>
                <a:lnTo>
                  <a:pt x="471" y="652"/>
                </a:lnTo>
                <a:lnTo>
                  <a:pt x="471" y="660"/>
                </a:lnTo>
                <a:lnTo>
                  <a:pt x="474" y="664"/>
                </a:lnTo>
                <a:lnTo>
                  <a:pt x="479" y="674"/>
                </a:lnTo>
                <a:lnTo>
                  <a:pt x="485" y="681"/>
                </a:lnTo>
                <a:lnTo>
                  <a:pt x="491" y="689"/>
                </a:lnTo>
                <a:lnTo>
                  <a:pt x="491" y="689"/>
                </a:lnTo>
                <a:close/>
                <a:moveTo>
                  <a:pt x="384" y="658"/>
                </a:moveTo>
                <a:lnTo>
                  <a:pt x="384" y="658"/>
                </a:lnTo>
                <a:lnTo>
                  <a:pt x="380" y="660"/>
                </a:lnTo>
                <a:lnTo>
                  <a:pt x="373" y="660"/>
                </a:lnTo>
                <a:lnTo>
                  <a:pt x="360" y="661"/>
                </a:lnTo>
                <a:lnTo>
                  <a:pt x="360" y="661"/>
                </a:lnTo>
                <a:lnTo>
                  <a:pt x="369" y="664"/>
                </a:lnTo>
                <a:lnTo>
                  <a:pt x="369" y="664"/>
                </a:lnTo>
                <a:lnTo>
                  <a:pt x="372" y="663"/>
                </a:lnTo>
                <a:lnTo>
                  <a:pt x="375" y="661"/>
                </a:lnTo>
                <a:lnTo>
                  <a:pt x="381" y="661"/>
                </a:lnTo>
                <a:lnTo>
                  <a:pt x="389" y="661"/>
                </a:lnTo>
                <a:lnTo>
                  <a:pt x="396" y="660"/>
                </a:lnTo>
                <a:lnTo>
                  <a:pt x="396" y="660"/>
                </a:lnTo>
                <a:lnTo>
                  <a:pt x="393" y="657"/>
                </a:lnTo>
                <a:lnTo>
                  <a:pt x="392" y="654"/>
                </a:lnTo>
                <a:lnTo>
                  <a:pt x="392" y="654"/>
                </a:lnTo>
                <a:lnTo>
                  <a:pt x="384" y="654"/>
                </a:lnTo>
                <a:lnTo>
                  <a:pt x="384" y="654"/>
                </a:lnTo>
                <a:lnTo>
                  <a:pt x="384" y="655"/>
                </a:lnTo>
                <a:lnTo>
                  <a:pt x="384" y="658"/>
                </a:lnTo>
                <a:lnTo>
                  <a:pt x="384" y="658"/>
                </a:lnTo>
                <a:close/>
                <a:moveTo>
                  <a:pt x="226" y="655"/>
                </a:moveTo>
                <a:lnTo>
                  <a:pt x="226" y="655"/>
                </a:lnTo>
                <a:lnTo>
                  <a:pt x="232" y="658"/>
                </a:lnTo>
                <a:lnTo>
                  <a:pt x="238" y="661"/>
                </a:lnTo>
                <a:lnTo>
                  <a:pt x="245" y="661"/>
                </a:lnTo>
                <a:lnTo>
                  <a:pt x="253" y="660"/>
                </a:lnTo>
                <a:lnTo>
                  <a:pt x="253" y="660"/>
                </a:lnTo>
                <a:lnTo>
                  <a:pt x="247" y="657"/>
                </a:lnTo>
                <a:lnTo>
                  <a:pt x="241" y="655"/>
                </a:lnTo>
                <a:lnTo>
                  <a:pt x="226" y="655"/>
                </a:lnTo>
                <a:lnTo>
                  <a:pt x="226" y="655"/>
                </a:lnTo>
                <a:close/>
                <a:moveTo>
                  <a:pt x="453" y="658"/>
                </a:moveTo>
                <a:lnTo>
                  <a:pt x="453" y="658"/>
                </a:lnTo>
                <a:lnTo>
                  <a:pt x="456" y="658"/>
                </a:lnTo>
                <a:lnTo>
                  <a:pt x="456" y="657"/>
                </a:lnTo>
                <a:lnTo>
                  <a:pt x="456" y="657"/>
                </a:lnTo>
                <a:lnTo>
                  <a:pt x="454" y="655"/>
                </a:lnTo>
                <a:lnTo>
                  <a:pt x="454" y="655"/>
                </a:lnTo>
                <a:lnTo>
                  <a:pt x="453" y="657"/>
                </a:lnTo>
                <a:lnTo>
                  <a:pt x="453" y="657"/>
                </a:lnTo>
                <a:lnTo>
                  <a:pt x="454" y="657"/>
                </a:lnTo>
                <a:lnTo>
                  <a:pt x="453" y="658"/>
                </a:lnTo>
                <a:lnTo>
                  <a:pt x="453" y="658"/>
                </a:lnTo>
                <a:close/>
                <a:moveTo>
                  <a:pt x="572" y="666"/>
                </a:moveTo>
                <a:lnTo>
                  <a:pt x="572" y="666"/>
                </a:lnTo>
                <a:lnTo>
                  <a:pt x="576" y="664"/>
                </a:lnTo>
                <a:lnTo>
                  <a:pt x="581" y="661"/>
                </a:lnTo>
                <a:lnTo>
                  <a:pt x="581" y="661"/>
                </a:lnTo>
                <a:lnTo>
                  <a:pt x="579" y="660"/>
                </a:lnTo>
                <a:lnTo>
                  <a:pt x="579" y="658"/>
                </a:lnTo>
                <a:lnTo>
                  <a:pt x="579" y="657"/>
                </a:lnTo>
                <a:lnTo>
                  <a:pt x="578" y="657"/>
                </a:lnTo>
                <a:lnTo>
                  <a:pt x="578" y="657"/>
                </a:lnTo>
                <a:lnTo>
                  <a:pt x="575" y="660"/>
                </a:lnTo>
                <a:lnTo>
                  <a:pt x="573" y="663"/>
                </a:lnTo>
                <a:lnTo>
                  <a:pt x="572" y="666"/>
                </a:lnTo>
                <a:lnTo>
                  <a:pt x="572" y="666"/>
                </a:lnTo>
                <a:close/>
                <a:moveTo>
                  <a:pt x="166" y="658"/>
                </a:moveTo>
                <a:lnTo>
                  <a:pt x="166" y="658"/>
                </a:lnTo>
                <a:lnTo>
                  <a:pt x="165" y="658"/>
                </a:lnTo>
                <a:lnTo>
                  <a:pt x="166" y="660"/>
                </a:lnTo>
                <a:lnTo>
                  <a:pt x="166" y="660"/>
                </a:lnTo>
                <a:lnTo>
                  <a:pt x="192" y="667"/>
                </a:lnTo>
                <a:lnTo>
                  <a:pt x="218" y="674"/>
                </a:lnTo>
                <a:lnTo>
                  <a:pt x="218" y="674"/>
                </a:lnTo>
                <a:lnTo>
                  <a:pt x="215" y="671"/>
                </a:lnTo>
                <a:lnTo>
                  <a:pt x="213" y="669"/>
                </a:lnTo>
                <a:lnTo>
                  <a:pt x="213" y="666"/>
                </a:lnTo>
                <a:lnTo>
                  <a:pt x="213" y="666"/>
                </a:lnTo>
                <a:lnTo>
                  <a:pt x="187" y="663"/>
                </a:lnTo>
                <a:lnTo>
                  <a:pt x="166" y="658"/>
                </a:lnTo>
                <a:lnTo>
                  <a:pt x="166" y="658"/>
                </a:lnTo>
                <a:close/>
                <a:moveTo>
                  <a:pt x="595" y="664"/>
                </a:moveTo>
                <a:lnTo>
                  <a:pt x="595" y="664"/>
                </a:lnTo>
                <a:lnTo>
                  <a:pt x="598" y="666"/>
                </a:lnTo>
                <a:lnTo>
                  <a:pt x="599" y="666"/>
                </a:lnTo>
                <a:lnTo>
                  <a:pt x="601" y="664"/>
                </a:lnTo>
                <a:lnTo>
                  <a:pt x="601" y="664"/>
                </a:lnTo>
                <a:lnTo>
                  <a:pt x="598" y="661"/>
                </a:lnTo>
                <a:lnTo>
                  <a:pt x="599" y="658"/>
                </a:lnTo>
                <a:lnTo>
                  <a:pt x="599" y="658"/>
                </a:lnTo>
                <a:lnTo>
                  <a:pt x="596" y="658"/>
                </a:lnTo>
                <a:lnTo>
                  <a:pt x="596" y="658"/>
                </a:lnTo>
                <a:lnTo>
                  <a:pt x="595" y="664"/>
                </a:lnTo>
                <a:lnTo>
                  <a:pt x="595" y="664"/>
                </a:lnTo>
                <a:close/>
                <a:moveTo>
                  <a:pt x="221" y="661"/>
                </a:moveTo>
                <a:lnTo>
                  <a:pt x="221" y="661"/>
                </a:lnTo>
                <a:lnTo>
                  <a:pt x="215" y="658"/>
                </a:lnTo>
                <a:lnTo>
                  <a:pt x="212" y="658"/>
                </a:lnTo>
                <a:lnTo>
                  <a:pt x="209" y="660"/>
                </a:lnTo>
                <a:lnTo>
                  <a:pt x="209" y="660"/>
                </a:lnTo>
                <a:lnTo>
                  <a:pt x="215" y="661"/>
                </a:lnTo>
                <a:lnTo>
                  <a:pt x="218" y="663"/>
                </a:lnTo>
                <a:lnTo>
                  <a:pt x="221" y="661"/>
                </a:lnTo>
                <a:lnTo>
                  <a:pt x="221" y="661"/>
                </a:lnTo>
                <a:close/>
                <a:moveTo>
                  <a:pt x="604" y="660"/>
                </a:moveTo>
                <a:lnTo>
                  <a:pt x="604" y="660"/>
                </a:lnTo>
                <a:lnTo>
                  <a:pt x="604" y="661"/>
                </a:lnTo>
                <a:lnTo>
                  <a:pt x="605" y="661"/>
                </a:lnTo>
                <a:lnTo>
                  <a:pt x="608" y="663"/>
                </a:lnTo>
                <a:lnTo>
                  <a:pt x="608" y="663"/>
                </a:lnTo>
                <a:lnTo>
                  <a:pt x="608" y="660"/>
                </a:lnTo>
                <a:lnTo>
                  <a:pt x="607" y="658"/>
                </a:lnTo>
                <a:lnTo>
                  <a:pt x="607" y="658"/>
                </a:lnTo>
                <a:lnTo>
                  <a:pt x="607" y="658"/>
                </a:lnTo>
                <a:lnTo>
                  <a:pt x="605" y="658"/>
                </a:lnTo>
                <a:lnTo>
                  <a:pt x="605" y="658"/>
                </a:lnTo>
                <a:lnTo>
                  <a:pt x="604" y="660"/>
                </a:lnTo>
                <a:lnTo>
                  <a:pt x="604" y="660"/>
                </a:lnTo>
                <a:close/>
                <a:moveTo>
                  <a:pt x="564" y="666"/>
                </a:moveTo>
                <a:lnTo>
                  <a:pt x="564" y="666"/>
                </a:lnTo>
                <a:lnTo>
                  <a:pt x="566" y="666"/>
                </a:lnTo>
                <a:lnTo>
                  <a:pt x="567" y="663"/>
                </a:lnTo>
                <a:lnTo>
                  <a:pt x="567" y="661"/>
                </a:lnTo>
                <a:lnTo>
                  <a:pt x="564" y="660"/>
                </a:lnTo>
                <a:lnTo>
                  <a:pt x="564" y="660"/>
                </a:lnTo>
                <a:lnTo>
                  <a:pt x="564" y="663"/>
                </a:lnTo>
                <a:lnTo>
                  <a:pt x="564" y="666"/>
                </a:lnTo>
                <a:lnTo>
                  <a:pt x="564" y="666"/>
                </a:lnTo>
                <a:close/>
                <a:moveTo>
                  <a:pt x="486" y="666"/>
                </a:moveTo>
                <a:lnTo>
                  <a:pt x="486" y="666"/>
                </a:lnTo>
                <a:lnTo>
                  <a:pt x="486" y="663"/>
                </a:lnTo>
                <a:lnTo>
                  <a:pt x="485" y="663"/>
                </a:lnTo>
                <a:lnTo>
                  <a:pt x="483" y="663"/>
                </a:lnTo>
                <a:lnTo>
                  <a:pt x="483" y="663"/>
                </a:lnTo>
                <a:lnTo>
                  <a:pt x="485" y="664"/>
                </a:lnTo>
                <a:lnTo>
                  <a:pt x="486" y="666"/>
                </a:lnTo>
                <a:lnTo>
                  <a:pt x="486" y="666"/>
                </a:lnTo>
                <a:close/>
                <a:moveTo>
                  <a:pt x="505" y="686"/>
                </a:moveTo>
                <a:lnTo>
                  <a:pt x="505" y="686"/>
                </a:lnTo>
                <a:lnTo>
                  <a:pt x="505" y="672"/>
                </a:lnTo>
                <a:lnTo>
                  <a:pt x="503" y="666"/>
                </a:lnTo>
                <a:lnTo>
                  <a:pt x="500" y="661"/>
                </a:lnTo>
                <a:lnTo>
                  <a:pt x="500" y="661"/>
                </a:lnTo>
                <a:lnTo>
                  <a:pt x="502" y="675"/>
                </a:lnTo>
                <a:lnTo>
                  <a:pt x="503" y="681"/>
                </a:lnTo>
                <a:lnTo>
                  <a:pt x="505" y="686"/>
                </a:lnTo>
                <a:lnTo>
                  <a:pt x="505" y="686"/>
                </a:lnTo>
                <a:close/>
                <a:moveTo>
                  <a:pt x="497" y="680"/>
                </a:moveTo>
                <a:lnTo>
                  <a:pt x="497" y="680"/>
                </a:lnTo>
                <a:lnTo>
                  <a:pt x="494" y="664"/>
                </a:lnTo>
                <a:lnTo>
                  <a:pt x="494" y="664"/>
                </a:lnTo>
                <a:lnTo>
                  <a:pt x="492" y="664"/>
                </a:lnTo>
                <a:lnTo>
                  <a:pt x="492" y="664"/>
                </a:lnTo>
                <a:lnTo>
                  <a:pt x="494" y="674"/>
                </a:lnTo>
                <a:lnTo>
                  <a:pt x="495" y="677"/>
                </a:lnTo>
                <a:lnTo>
                  <a:pt x="497" y="680"/>
                </a:lnTo>
                <a:lnTo>
                  <a:pt x="497" y="680"/>
                </a:lnTo>
                <a:close/>
                <a:moveTo>
                  <a:pt x="253" y="669"/>
                </a:moveTo>
                <a:lnTo>
                  <a:pt x="253" y="669"/>
                </a:lnTo>
                <a:lnTo>
                  <a:pt x="248" y="667"/>
                </a:lnTo>
                <a:lnTo>
                  <a:pt x="245" y="667"/>
                </a:lnTo>
                <a:lnTo>
                  <a:pt x="242" y="667"/>
                </a:lnTo>
                <a:lnTo>
                  <a:pt x="242" y="667"/>
                </a:lnTo>
                <a:lnTo>
                  <a:pt x="248" y="669"/>
                </a:lnTo>
                <a:lnTo>
                  <a:pt x="250" y="669"/>
                </a:lnTo>
                <a:lnTo>
                  <a:pt x="253" y="669"/>
                </a:lnTo>
                <a:lnTo>
                  <a:pt x="253" y="669"/>
                </a:lnTo>
                <a:close/>
                <a:moveTo>
                  <a:pt x="413" y="669"/>
                </a:moveTo>
                <a:lnTo>
                  <a:pt x="413" y="669"/>
                </a:lnTo>
                <a:lnTo>
                  <a:pt x="416" y="671"/>
                </a:lnTo>
                <a:lnTo>
                  <a:pt x="421" y="671"/>
                </a:lnTo>
                <a:lnTo>
                  <a:pt x="421" y="671"/>
                </a:lnTo>
                <a:lnTo>
                  <a:pt x="419" y="669"/>
                </a:lnTo>
                <a:lnTo>
                  <a:pt x="419" y="667"/>
                </a:lnTo>
                <a:lnTo>
                  <a:pt x="419" y="667"/>
                </a:lnTo>
                <a:lnTo>
                  <a:pt x="413" y="669"/>
                </a:lnTo>
                <a:lnTo>
                  <a:pt x="413" y="669"/>
                </a:lnTo>
                <a:close/>
                <a:moveTo>
                  <a:pt x="466" y="672"/>
                </a:moveTo>
                <a:lnTo>
                  <a:pt x="466" y="672"/>
                </a:lnTo>
                <a:lnTo>
                  <a:pt x="465" y="669"/>
                </a:lnTo>
                <a:lnTo>
                  <a:pt x="462" y="667"/>
                </a:lnTo>
                <a:lnTo>
                  <a:pt x="462" y="667"/>
                </a:lnTo>
                <a:lnTo>
                  <a:pt x="463" y="671"/>
                </a:lnTo>
                <a:lnTo>
                  <a:pt x="463" y="672"/>
                </a:lnTo>
                <a:lnTo>
                  <a:pt x="466" y="672"/>
                </a:lnTo>
                <a:lnTo>
                  <a:pt x="466" y="672"/>
                </a:lnTo>
                <a:close/>
                <a:moveTo>
                  <a:pt x="518" y="672"/>
                </a:moveTo>
                <a:lnTo>
                  <a:pt x="518" y="672"/>
                </a:lnTo>
                <a:lnTo>
                  <a:pt x="518" y="675"/>
                </a:lnTo>
                <a:lnTo>
                  <a:pt x="520" y="675"/>
                </a:lnTo>
                <a:lnTo>
                  <a:pt x="523" y="677"/>
                </a:lnTo>
                <a:lnTo>
                  <a:pt x="523" y="677"/>
                </a:lnTo>
                <a:lnTo>
                  <a:pt x="523" y="672"/>
                </a:lnTo>
                <a:lnTo>
                  <a:pt x="521" y="667"/>
                </a:lnTo>
                <a:lnTo>
                  <a:pt x="521" y="667"/>
                </a:lnTo>
                <a:lnTo>
                  <a:pt x="520" y="671"/>
                </a:lnTo>
                <a:lnTo>
                  <a:pt x="518" y="672"/>
                </a:lnTo>
                <a:lnTo>
                  <a:pt x="518" y="672"/>
                </a:lnTo>
                <a:close/>
                <a:moveTo>
                  <a:pt x="572" y="672"/>
                </a:moveTo>
                <a:lnTo>
                  <a:pt x="572" y="672"/>
                </a:lnTo>
                <a:lnTo>
                  <a:pt x="573" y="677"/>
                </a:lnTo>
                <a:lnTo>
                  <a:pt x="572" y="681"/>
                </a:lnTo>
                <a:lnTo>
                  <a:pt x="572" y="681"/>
                </a:lnTo>
                <a:lnTo>
                  <a:pt x="578" y="675"/>
                </a:lnTo>
                <a:lnTo>
                  <a:pt x="579" y="672"/>
                </a:lnTo>
                <a:lnTo>
                  <a:pt x="579" y="669"/>
                </a:lnTo>
                <a:lnTo>
                  <a:pt x="579" y="669"/>
                </a:lnTo>
                <a:lnTo>
                  <a:pt x="578" y="671"/>
                </a:lnTo>
                <a:lnTo>
                  <a:pt x="575" y="671"/>
                </a:lnTo>
                <a:lnTo>
                  <a:pt x="573" y="672"/>
                </a:lnTo>
                <a:lnTo>
                  <a:pt x="572" y="672"/>
                </a:lnTo>
                <a:lnTo>
                  <a:pt x="572" y="672"/>
                </a:lnTo>
                <a:close/>
                <a:moveTo>
                  <a:pt x="267" y="671"/>
                </a:moveTo>
                <a:lnTo>
                  <a:pt x="267" y="671"/>
                </a:lnTo>
                <a:lnTo>
                  <a:pt x="262" y="669"/>
                </a:lnTo>
                <a:lnTo>
                  <a:pt x="258" y="671"/>
                </a:lnTo>
                <a:lnTo>
                  <a:pt x="258" y="671"/>
                </a:lnTo>
                <a:lnTo>
                  <a:pt x="262" y="671"/>
                </a:lnTo>
                <a:lnTo>
                  <a:pt x="265" y="671"/>
                </a:lnTo>
                <a:lnTo>
                  <a:pt x="267" y="671"/>
                </a:lnTo>
                <a:lnTo>
                  <a:pt x="267" y="671"/>
                </a:lnTo>
                <a:close/>
                <a:moveTo>
                  <a:pt x="270" y="672"/>
                </a:moveTo>
                <a:lnTo>
                  <a:pt x="270" y="672"/>
                </a:lnTo>
                <a:lnTo>
                  <a:pt x="273" y="671"/>
                </a:lnTo>
                <a:lnTo>
                  <a:pt x="277" y="672"/>
                </a:lnTo>
                <a:lnTo>
                  <a:pt x="277" y="672"/>
                </a:lnTo>
                <a:lnTo>
                  <a:pt x="276" y="669"/>
                </a:lnTo>
                <a:lnTo>
                  <a:pt x="273" y="669"/>
                </a:lnTo>
                <a:lnTo>
                  <a:pt x="271" y="671"/>
                </a:lnTo>
                <a:lnTo>
                  <a:pt x="270" y="672"/>
                </a:lnTo>
                <a:lnTo>
                  <a:pt x="270" y="672"/>
                </a:lnTo>
                <a:close/>
                <a:moveTo>
                  <a:pt x="558" y="681"/>
                </a:moveTo>
                <a:lnTo>
                  <a:pt x="558" y="681"/>
                </a:lnTo>
                <a:lnTo>
                  <a:pt x="559" y="677"/>
                </a:lnTo>
                <a:lnTo>
                  <a:pt x="561" y="672"/>
                </a:lnTo>
                <a:lnTo>
                  <a:pt x="561" y="672"/>
                </a:lnTo>
                <a:lnTo>
                  <a:pt x="558" y="671"/>
                </a:lnTo>
                <a:lnTo>
                  <a:pt x="556" y="669"/>
                </a:lnTo>
                <a:lnTo>
                  <a:pt x="556" y="669"/>
                </a:lnTo>
                <a:lnTo>
                  <a:pt x="556" y="677"/>
                </a:lnTo>
                <a:lnTo>
                  <a:pt x="556" y="680"/>
                </a:lnTo>
                <a:lnTo>
                  <a:pt x="558" y="681"/>
                </a:lnTo>
                <a:lnTo>
                  <a:pt x="558" y="681"/>
                </a:lnTo>
                <a:close/>
                <a:moveTo>
                  <a:pt x="587" y="681"/>
                </a:moveTo>
                <a:lnTo>
                  <a:pt x="587" y="681"/>
                </a:lnTo>
                <a:lnTo>
                  <a:pt x="588" y="678"/>
                </a:lnTo>
                <a:lnTo>
                  <a:pt x="588" y="675"/>
                </a:lnTo>
                <a:lnTo>
                  <a:pt x="588" y="672"/>
                </a:lnTo>
                <a:lnTo>
                  <a:pt x="588" y="669"/>
                </a:lnTo>
                <a:lnTo>
                  <a:pt x="588" y="669"/>
                </a:lnTo>
                <a:lnTo>
                  <a:pt x="585" y="671"/>
                </a:lnTo>
                <a:lnTo>
                  <a:pt x="585" y="674"/>
                </a:lnTo>
                <a:lnTo>
                  <a:pt x="587" y="681"/>
                </a:lnTo>
                <a:lnTo>
                  <a:pt x="587" y="681"/>
                </a:lnTo>
                <a:close/>
                <a:moveTo>
                  <a:pt x="601" y="696"/>
                </a:moveTo>
                <a:lnTo>
                  <a:pt x="601" y="696"/>
                </a:lnTo>
                <a:lnTo>
                  <a:pt x="605" y="692"/>
                </a:lnTo>
                <a:lnTo>
                  <a:pt x="608" y="686"/>
                </a:lnTo>
                <a:lnTo>
                  <a:pt x="608" y="678"/>
                </a:lnTo>
                <a:lnTo>
                  <a:pt x="608" y="671"/>
                </a:lnTo>
                <a:lnTo>
                  <a:pt x="608" y="671"/>
                </a:lnTo>
                <a:lnTo>
                  <a:pt x="602" y="671"/>
                </a:lnTo>
                <a:lnTo>
                  <a:pt x="596" y="671"/>
                </a:lnTo>
                <a:lnTo>
                  <a:pt x="596" y="671"/>
                </a:lnTo>
                <a:lnTo>
                  <a:pt x="601" y="681"/>
                </a:lnTo>
                <a:lnTo>
                  <a:pt x="601" y="689"/>
                </a:lnTo>
                <a:lnTo>
                  <a:pt x="601" y="696"/>
                </a:lnTo>
                <a:lnTo>
                  <a:pt x="601" y="696"/>
                </a:lnTo>
                <a:close/>
                <a:moveTo>
                  <a:pt x="389" y="674"/>
                </a:moveTo>
                <a:lnTo>
                  <a:pt x="389" y="674"/>
                </a:lnTo>
                <a:lnTo>
                  <a:pt x="404" y="675"/>
                </a:lnTo>
                <a:lnTo>
                  <a:pt x="404" y="675"/>
                </a:lnTo>
                <a:lnTo>
                  <a:pt x="401" y="674"/>
                </a:lnTo>
                <a:lnTo>
                  <a:pt x="396" y="672"/>
                </a:lnTo>
                <a:lnTo>
                  <a:pt x="392" y="672"/>
                </a:lnTo>
                <a:lnTo>
                  <a:pt x="389" y="674"/>
                </a:lnTo>
                <a:lnTo>
                  <a:pt x="389" y="674"/>
                </a:lnTo>
                <a:close/>
                <a:moveTo>
                  <a:pt x="454" y="681"/>
                </a:moveTo>
                <a:lnTo>
                  <a:pt x="454" y="681"/>
                </a:lnTo>
                <a:lnTo>
                  <a:pt x="450" y="675"/>
                </a:lnTo>
                <a:lnTo>
                  <a:pt x="448" y="672"/>
                </a:lnTo>
                <a:lnTo>
                  <a:pt x="448" y="672"/>
                </a:lnTo>
                <a:lnTo>
                  <a:pt x="447" y="672"/>
                </a:lnTo>
                <a:lnTo>
                  <a:pt x="447" y="672"/>
                </a:lnTo>
                <a:lnTo>
                  <a:pt x="448" y="675"/>
                </a:lnTo>
                <a:lnTo>
                  <a:pt x="450" y="678"/>
                </a:lnTo>
                <a:lnTo>
                  <a:pt x="453" y="680"/>
                </a:lnTo>
                <a:lnTo>
                  <a:pt x="454" y="681"/>
                </a:lnTo>
                <a:lnTo>
                  <a:pt x="454" y="681"/>
                </a:lnTo>
                <a:close/>
                <a:moveTo>
                  <a:pt x="538" y="695"/>
                </a:moveTo>
                <a:lnTo>
                  <a:pt x="538" y="695"/>
                </a:lnTo>
                <a:lnTo>
                  <a:pt x="540" y="690"/>
                </a:lnTo>
                <a:lnTo>
                  <a:pt x="541" y="684"/>
                </a:lnTo>
                <a:lnTo>
                  <a:pt x="541" y="678"/>
                </a:lnTo>
                <a:lnTo>
                  <a:pt x="540" y="672"/>
                </a:lnTo>
                <a:lnTo>
                  <a:pt x="540" y="672"/>
                </a:lnTo>
                <a:lnTo>
                  <a:pt x="538" y="674"/>
                </a:lnTo>
                <a:lnTo>
                  <a:pt x="537" y="675"/>
                </a:lnTo>
                <a:lnTo>
                  <a:pt x="538" y="681"/>
                </a:lnTo>
                <a:lnTo>
                  <a:pt x="538" y="689"/>
                </a:lnTo>
                <a:lnTo>
                  <a:pt x="538" y="695"/>
                </a:lnTo>
                <a:lnTo>
                  <a:pt x="538" y="695"/>
                </a:lnTo>
                <a:close/>
                <a:moveTo>
                  <a:pt x="431" y="681"/>
                </a:moveTo>
                <a:lnTo>
                  <a:pt x="431" y="681"/>
                </a:lnTo>
                <a:lnTo>
                  <a:pt x="433" y="686"/>
                </a:lnTo>
                <a:lnTo>
                  <a:pt x="436" y="690"/>
                </a:lnTo>
                <a:lnTo>
                  <a:pt x="441" y="693"/>
                </a:lnTo>
                <a:lnTo>
                  <a:pt x="447" y="693"/>
                </a:lnTo>
                <a:lnTo>
                  <a:pt x="447" y="693"/>
                </a:lnTo>
                <a:lnTo>
                  <a:pt x="447" y="690"/>
                </a:lnTo>
                <a:lnTo>
                  <a:pt x="447" y="687"/>
                </a:lnTo>
                <a:lnTo>
                  <a:pt x="444" y="683"/>
                </a:lnTo>
                <a:lnTo>
                  <a:pt x="439" y="678"/>
                </a:lnTo>
                <a:lnTo>
                  <a:pt x="434" y="674"/>
                </a:lnTo>
                <a:lnTo>
                  <a:pt x="434" y="674"/>
                </a:lnTo>
                <a:lnTo>
                  <a:pt x="433" y="678"/>
                </a:lnTo>
                <a:lnTo>
                  <a:pt x="431" y="681"/>
                </a:lnTo>
                <a:lnTo>
                  <a:pt x="431" y="681"/>
                </a:lnTo>
                <a:close/>
                <a:moveTo>
                  <a:pt x="268" y="681"/>
                </a:moveTo>
                <a:lnTo>
                  <a:pt x="268" y="681"/>
                </a:lnTo>
                <a:lnTo>
                  <a:pt x="268" y="680"/>
                </a:lnTo>
                <a:lnTo>
                  <a:pt x="265" y="680"/>
                </a:lnTo>
                <a:lnTo>
                  <a:pt x="261" y="680"/>
                </a:lnTo>
                <a:lnTo>
                  <a:pt x="261" y="680"/>
                </a:lnTo>
                <a:lnTo>
                  <a:pt x="245" y="678"/>
                </a:lnTo>
                <a:lnTo>
                  <a:pt x="232" y="677"/>
                </a:lnTo>
                <a:lnTo>
                  <a:pt x="232" y="677"/>
                </a:lnTo>
                <a:lnTo>
                  <a:pt x="250" y="680"/>
                </a:lnTo>
                <a:lnTo>
                  <a:pt x="268" y="681"/>
                </a:lnTo>
                <a:lnTo>
                  <a:pt x="268" y="681"/>
                </a:lnTo>
                <a:close/>
                <a:moveTo>
                  <a:pt x="489" y="698"/>
                </a:moveTo>
                <a:lnTo>
                  <a:pt x="489" y="698"/>
                </a:lnTo>
                <a:lnTo>
                  <a:pt x="482" y="686"/>
                </a:lnTo>
                <a:lnTo>
                  <a:pt x="474" y="677"/>
                </a:lnTo>
                <a:lnTo>
                  <a:pt x="474" y="677"/>
                </a:lnTo>
                <a:lnTo>
                  <a:pt x="476" y="684"/>
                </a:lnTo>
                <a:lnTo>
                  <a:pt x="479" y="692"/>
                </a:lnTo>
                <a:lnTo>
                  <a:pt x="482" y="696"/>
                </a:lnTo>
                <a:lnTo>
                  <a:pt x="485" y="698"/>
                </a:lnTo>
                <a:lnTo>
                  <a:pt x="489" y="698"/>
                </a:lnTo>
                <a:lnTo>
                  <a:pt x="489" y="698"/>
                </a:lnTo>
                <a:close/>
                <a:moveTo>
                  <a:pt x="340" y="680"/>
                </a:moveTo>
                <a:lnTo>
                  <a:pt x="340" y="680"/>
                </a:lnTo>
                <a:lnTo>
                  <a:pt x="346" y="680"/>
                </a:lnTo>
                <a:lnTo>
                  <a:pt x="349" y="678"/>
                </a:lnTo>
                <a:lnTo>
                  <a:pt x="349" y="678"/>
                </a:lnTo>
                <a:lnTo>
                  <a:pt x="345" y="678"/>
                </a:lnTo>
                <a:lnTo>
                  <a:pt x="341" y="678"/>
                </a:lnTo>
                <a:lnTo>
                  <a:pt x="340" y="680"/>
                </a:lnTo>
                <a:lnTo>
                  <a:pt x="340" y="680"/>
                </a:lnTo>
                <a:close/>
                <a:moveTo>
                  <a:pt x="463" y="680"/>
                </a:moveTo>
                <a:lnTo>
                  <a:pt x="463" y="680"/>
                </a:lnTo>
                <a:lnTo>
                  <a:pt x="465" y="683"/>
                </a:lnTo>
                <a:lnTo>
                  <a:pt x="466" y="686"/>
                </a:lnTo>
                <a:lnTo>
                  <a:pt x="468" y="686"/>
                </a:lnTo>
                <a:lnTo>
                  <a:pt x="468" y="686"/>
                </a:lnTo>
                <a:lnTo>
                  <a:pt x="468" y="683"/>
                </a:lnTo>
                <a:lnTo>
                  <a:pt x="470" y="681"/>
                </a:lnTo>
                <a:lnTo>
                  <a:pt x="470" y="680"/>
                </a:lnTo>
                <a:lnTo>
                  <a:pt x="470" y="678"/>
                </a:lnTo>
                <a:lnTo>
                  <a:pt x="470" y="678"/>
                </a:lnTo>
                <a:lnTo>
                  <a:pt x="466" y="678"/>
                </a:lnTo>
                <a:lnTo>
                  <a:pt x="465" y="678"/>
                </a:lnTo>
                <a:lnTo>
                  <a:pt x="463" y="680"/>
                </a:lnTo>
                <a:lnTo>
                  <a:pt x="463" y="680"/>
                </a:lnTo>
                <a:close/>
                <a:moveTo>
                  <a:pt x="335" y="680"/>
                </a:moveTo>
                <a:lnTo>
                  <a:pt x="335" y="680"/>
                </a:lnTo>
                <a:lnTo>
                  <a:pt x="331" y="680"/>
                </a:lnTo>
                <a:lnTo>
                  <a:pt x="331" y="680"/>
                </a:lnTo>
                <a:lnTo>
                  <a:pt x="338" y="680"/>
                </a:lnTo>
                <a:lnTo>
                  <a:pt x="338" y="680"/>
                </a:lnTo>
                <a:lnTo>
                  <a:pt x="337" y="678"/>
                </a:lnTo>
                <a:lnTo>
                  <a:pt x="335" y="680"/>
                </a:lnTo>
                <a:lnTo>
                  <a:pt x="335" y="680"/>
                </a:lnTo>
                <a:close/>
                <a:moveTo>
                  <a:pt x="534" y="686"/>
                </a:moveTo>
                <a:lnTo>
                  <a:pt x="534" y="686"/>
                </a:lnTo>
                <a:lnTo>
                  <a:pt x="532" y="686"/>
                </a:lnTo>
                <a:lnTo>
                  <a:pt x="532" y="683"/>
                </a:lnTo>
                <a:lnTo>
                  <a:pt x="532" y="680"/>
                </a:lnTo>
                <a:lnTo>
                  <a:pt x="532" y="680"/>
                </a:lnTo>
                <a:lnTo>
                  <a:pt x="531" y="680"/>
                </a:lnTo>
                <a:lnTo>
                  <a:pt x="531" y="680"/>
                </a:lnTo>
                <a:lnTo>
                  <a:pt x="532" y="684"/>
                </a:lnTo>
                <a:lnTo>
                  <a:pt x="532" y="686"/>
                </a:lnTo>
                <a:lnTo>
                  <a:pt x="534" y="686"/>
                </a:lnTo>
                <a:lnTo>
                  <a:pt x="534" y="686"/>
                </a:lnTo>
                <a:close/>
                <a:moveTo>
                  <a:pt x="529" y="730"/>
                </a:moveTo>
                <a:lnTo>
                  <a:pt x="529" y="730"/>
                </a:lnTo>
                <a:lnTo>
                  <a:pt x="531" y="725"/>
                </a:lnTo>
                <a:lnTo>
                  <a:pt x="531" y="721"/>
                </a:lnTo>
                <a:lnTo>
                  <a:pt x="531" y="721"/>
                </a:lnTo>
                <a:lnTo>
                  <a:pt x="532" y="718"/>
                </a:lnTo>
                <a:lnTo>
                  <a:pt x="532" y="713"/>
                </a:lnTo>
                <a:lnTo>
                  <a:pt x="531" y="703"/>
                </a:lnTo>
                <a:lnTo>
                  <a:pt x="526" y="681"/>
                </a:lnTo>
                <a:lnTo>
                  <a:pt x="526" y="681"/>
                </a:lnTo>
                <a:lnTo>
                  <a:pt x="523" y="681"/>
                </a:lnTo>
                <a:lnTo>
                  <a:pt x="518" y="681"/>
                </a:lnTo>
                <a:lnTo>
                  <a:pt x="518" y="681"/>
                </a:lnTo>
                <a:lnTo>
                  <a:pt x="520" y="693"/>
                </a:lnTo>
                <a:lnTo>
                  <a:pt x="523" y="706"/>
                </a:lnTo>
                <a:lnTo>
                  <a:pt x="529" y="730"/>
                </a:lnTo>
                <a:lnTo>
                  <a:pt x="529" y="730"/>
                </a:lnTo>
                <a:close/>
                <a:moveTo>
                  <a:pt x="544" y="712"/>
                </a:moveTo>
                <a:lnTo>
                  <a:pt x="544" y="712"/>
                </a:lnTo>
                <a:lnTo>
                  <a:pt x="547" y="706"/>
                </a:lnTo>
                <a:lnTo>
                  <a:pt x="550" y="696"/>
                </a:lnTo>
                <a:lnTo>
                  <a:pt x="550" y="689"/>
                </a:lnTo>
                <a:lnTo>
                  <a:pt x="549" y="681"/>
                </a:lnTo>
                <a:lnTo>
                  <a:pt x="549" y="681"/>
                </a:lnTo>
                <a:lnTo>
                  <a:pt x="547" y="687"/>
                </a:lnTo>
                <a:lnTo>
                  <a:pt x="546" y="695"/>
                </a:lnTo>
                <a:lnTo>
                  <a:pt x="544" y="712"/>
                </a:lnTo>
                <a:lnTo>
                  <a:pt x="544" y="712"/>
                </a:lnTo>
                <a:close/>
                <a:moveTo>
                  <a:pt x="572" y="706"/>
                </a:moveTo>
                <a:lnTo>
                  <a:pt x="572" y="706"/>
                </a:lnTo>
                <a:lnTo>
                  <a:pt x="573" y="701"/>
                </a:lnTo>
                <a:lnTo>
                  <a:pt x="576" y="695"/>
                </a:lnTo>
                <a:lnTo>
                  <a:pt x="578" y="689"/>
                </a:lnTo>
                <a:lnTo>
                  <a:pt x="578" y="683"/>
                </a:lnTo>
                <a:lnTo>
                  <a:pt x="578" y="683"/>
                </a:lnTo>
                <a:lnTo>
                  <a:pt x="573" y="693"/>
                </a:lnTo>
                <a:lnTo>
                  <a:pt x="572" y="698"/>
                </a:lnTo>
                <a:lnTo>
                  <a:pt x="572" y="706"/>
                </a:lnTo>
                <a:lnTo>
                  <a:pt x="572" y="706"/>
                </a:lnTo>
                <a:close/>
                <a:moveTo>
                  <a:pt x="558" y="701"/>
                </a:moveTo>
                <a:lnTo>
                  <a:pt x="558" y="701"/>
                </a:lnTo>
                <a:lnTo>
                  <a:pt x="558" y="698"/>
                </a:lnTo>
                <a:lnTo>
                  <a:pt x="559" y="693"/>
                </a:lnTo>
                <a:lnTo>
                  <a:pt x="561" y="689"/>
                </a:lnTo>
                <a:lnTo>
                  <a:pt x="559" y="684"/>
                </a:lnTo>
                <a:lnTo>
                  <a:pt x="559" y="684"/>
                </a:lnTo>
                <a:lnTo>
                  <a:pt x="556" y="693"/>
                </a:lnTo>
                <a:lnTo>
                  <a:pt x="556" y="696"/>
                </a:lnTo>
                <a:lnTo>
                  <a:pt x="558" y="701"/>
                </a:lnTo>
                <a:lnTo>
                  <a:pt x="558" y="701"/>
                </a:lnTo>
                <a:close/>
                <a:moveTo>
                  <a:pt x="566" y="696"/>
                </a:moveTo>
                <a:lnTo>
                  <a:pt x="566" y="696"/>
                </a:lnTo>
                <a:lnTo>
                  <a:pt x="569" y="690"/>
                </a:lnTo>
                <a:lnTo>
                  <a:pt x="569" y="687"/>
                </a:lnTo>
                <a:lnTo>
                  <a:pt x="567" y="686"/>
                </a:lnTo>
                <a:lnTo>
                  <a:pt x="567" y="686"/>
                </a:lnTo>
                <a:lnTo>
                  <a:pt x="566" y="692"/>
                </a:lnTo>
                <a:lnTo>
                  <a:pt x="566" y="695"/>
                </a:lnTo>
                <a:lnTo>
                  <a:pt x="566" y="696"/>
                </a:lnTo>
                <a:lnTo>
                  <a:pt x="566" y="696"/>
                </a:lnTo>
                <a:close/>
                <a:moveTo>
                  <a:pt x="457" y="693"/>
                </a:moveTo>
                <a:lnTo>
                  <a:pt x="457" y="693"/>
                </a:lnTo>
                <a:lnTo>
                  <a:pt x="456" y="692"/>
                </a:lnTo>
                <a:lnTo>
                  <a:pt x="456" y="690"/>
                </a:lnTo>
                <a:lnTo>
                  <a:pt x="456" y="689"/>
                </a:lnTo>
                <a:lnTo>
                  <a:pt x="454" y="689"/>
                </a:lnTo>
                <a:lnTo>
                  <a:pt x="454" y="689"/>
                </a:lnTo>
                <a:lnTo>
                  <a:pt x="456" y="692"/>
                </a:lnTo>
                <a:lnTo>
                  <a:pt x="456" y="693"/>
                </a:lnTo>
                <a:lnTo>
                  <a:pt x="457" y="693"/>
                </a:lnTo>
                <a:lnTo>
                  <a:pt x="457" y="693"/>
                </a:lnTo>
                <a:close/>
                <a:moveTo>
                  <a:pt x="451" y="696"/>
                </a:moveTo>
                <a:lnTo>
                  <a:pt x="451" y="696"/>
                </a:lnTo>
                <a:lnTo>
                  <a:pt x="450" y="699"/>
                </a:lnTo>
                <a:lnTo>
                  <a:pt x="445" y="699"/>
                </a:lnTo>
                <a:lnTo>
                  <a:pt x="445" y="699"/>
                </a:lnTo>
                <a:lnTo>
                  <a:pt x="447" y="704"/>
                </a:lnTo>
                <a:lnTo>
                  <a:pt x="451" y="707"/>
                </a:lnTo>
                <a:lnTo>
                  <a:pt x="454" y="710"/>
                </a:lnTo>
                <a:lnTo>
                  <a:pt x="457" y="713"/>
                </a:lnTo>
                <a:lnTo>
                  <a:pt x="457" y="713"/>
                </a:lnTo>
                <a:lnTo>
                  <a:pt x="456" y="704"/>
                </a:lnTo>
                <a:lnTo>
                  <a:pt x="454" y="699"/>
                </a:lnTo>
                <a:lnTo>
                  <a:pt x="451" y="696"/>
                </a:lnTo>
                <a:lnTo>
                  <a:pt x="451" y="696"/>
                </a:lnTo>
                <a:close/>
                <a:moveTo>
                  <a:pt x="512" y="735"/>
                </a:moveTo>
                <a:lnTo>
                  <a:pt x="512" y="735"/>
                </a:lnTo>
                <a:lnTo>
                  <a:pt x="511" y="725"/>
                </a:lnTo>
                <a:lnTo>
                  <a:pt x="512" y="715"/>
                </a:lnTo>
                <a:lnTo>
                  <a:pt x="512" y="706"/>
                </a:lnTo>
                <a:lnTo>
                  <a:pt x="511" y="701"/>
                </a:lnTo>
                <a:lnTo>
                  <a:pt x="509" y="698"/>
                </a:lnTo>
                <a:lnTo>
                  <a:pt x="509" y="698"/>
                </a:lnTo>
                <a:lnTo>
                  <a:pt x="508" y="718"/>
                </a:lnTo>
                <a:lnTo>
                  <a:pt x="508" y="727"/>
                </a:lnTo>
                <a:lnTo>
                  <a:pt x="509" y="730"/>
                </a:lnTo>
                <a:lnTo>
                  <a:pt x="512" y="735"/>
                </a:lnTo>
                <a:lnTo>
                  <a:pt x="512" y="735"/>
                </a:lnTo>
                <a:close/>
                <a:moveTo>
                  <a:pt x="582" y="707"/>
                </a:moveTo>
                <a:lnTo>
                  <a:pt x="582" y="707"/>
                </a:lnTo>
                <a:lnTo>
                  <a:pt x="585" y="706"/>
                </a:lnTo>
                <a:lnTo>
                  <a:pt x="585" y="704"/>
                </a:lnTo>
                <a:lnTo>
                  <a:pt x="585" y="703"/>
                </a:lnTo>
                <a:lnTo>
                  <a:pt x="584" y="701"/>
                </a:lnTo>
                <a:lnTo>
                  <a:pt x="584" y="701"/>
                </a:lnTo>
                <a:lnTo>
                  <a:pt x="582" y="704"/>
                </a:lnTo>
                <a:lnTo>
                  <a:pt x="582" y="707"/>
                </a:lnTo>
                <a:lnTo>
                  <a:pt x="582" y="707"/>
                </a:lnTo>
                <a:close/>
                <a:moveTo>
                  <a:pt x="494" y="710"/>
                </a:moveTo>
                <a:lnTo>
                  <a:pt x="494" y="710"/>
                </a:lnTo>
                <a:lnTo>
                  <a:pt x="492" y="707"/>
                </a:lnTo>
                <a:lnTo>
                  <a:pt x="489" y="706"/>
                </a:lnTo>
                <a:lnTo>
                  <a:pt x="482" y="703"/>
                </a:lnTo>
                <a:lnTo>
                  <a:pt x="482" y="703"/>
                </a:lnTo>
                <a:lnTo>
                  <a:pt x="483" y="706"/>
                </a:lnTo>
                <a:lnTo>
                  <a:pt x="486" y="707"/>
                </a:lnTo>
                <a:lnTo>
                  <a:pt x="494" y="710"/>
                </a:lnTo>
                <a:lnTo>
                  <a:pt x="494" y="710"/>
                </a:lnTo>
                <a:close/>
                <a:moveTo>
                  <a:pt x="598" y="710"/>
                </a:moveTo>
                <a:lnTo>
                  <a:pt x="598" y="710"/>
                </a:lnTo>
                <a:lnTo>
                  <a:pt x="598" y="706"/>
                </a:lnTo>
                <a:lnTo>
                  <a:pt x="598" y="704"/>
                </a:lnTo>
                <a:lnTo>
                  <a:pt x="596" y="703"/>
                </a:lnTo>
                <a:lnTo>
                  <a:pt x="596" y="703"/>
                </a:lnTo>
                <a:lnTo>
                  <a:pt x="596" y="707"/>
                </a:lnTo>
                <a:lnTo>
                  <a:pt x="598" y="710"/>
                </a:lnTo>
                <a:lnTo>
                  <a:pt x="598" y="710"/>
                </a:lnTo>
                <a:close/>
                <a:moveTo>
                  <a:pt x="520" y="712"/>
                </a:moveTo>
                <a:lnTo>
                  <a:pt x="520" y="712"/>
                </a:lnTo>
                <a:lnTo>
                  <a:pt x="518" y="707"/>
                </a:lnTo>
                <a:lnTo>
                  <a:pt x="518" y="706"/>
                </a:lnTo>
                <a:lnTo>
                  <a:pt x="517" y="704"/>
                </a:lnTo>
                <a:lnTo>
                  <a:pt x="517" y="704"/>
                </a:lnTo>
                <a:lnTo>
                  <a:pt x="518" y="707"/>
                </a:lnTo>
                <a:lnTo>
                  <a:pt x="520" y="712"/>
                </a:lnTo>
                <a:lnTo>
                  <a:pt x="520" y="712"/>
                </a:lnTo>
                <a:close/>
                <a:moveTo>
                  <a:pt x="575" y="713"/>
                </a:moveTo>
                <a:lnTo>
                  <a:pt x="575" y="713"/>
                </a:lnTo>
                <a:lnTo>
                  <a:pt x="576" y="713"/>
                </a:lnTo>
                <a:lnTo>
                  <a:pt x="578" y="710"/>
                </a:lnTo>
                <a:lnTo>
                  <a:pt x="578" y="707"/>
                </a:lnTo>
                <a:lnTo>
                  <a:pt x="578" y="704"/>
                </a:lnTo>
                <a:lnTo>
                  <a:pt x="578" y="704"/>
                </a:lnTo>
                <a:lnTo>
                  <a:pt x="576" y="709"/>
                </a:lnTo>
                <a:lnTo>
                  <a:pt x="575" y="713"/>
                </a:lnTo>
                <a:lnTo>
                  <a:pt x="575" y="713"/>
                </a:lnTo>
                <a:close/>
                <a:moveTo>
                  <a:pt x="602" y="718"/>
                </a:moveTo>
                <a:lnTo>
                  <a:pt x="602" y="718"/>
                </a:lnTo>
                <a:lnTo>
                  <a:pt x="604" y="712"/>
                </a:lnTo>
                <a:lnTo>
                  <a:pt x="605" y="706"/>
                </a:lnTo>
                <a:lnTo>
                  <a:pt x="605" y="706"/>
                </a:lnTo>
                <a:lnTo>
                  <a:pt x="602" y="706"/>
                </a:lnTo>
                <a:lnTo>
                  <a:pt x="602" y="706"/>
                </a:lnTo>
                <a:lnTo>
                  <a:pt x="602" y="713"/>
                </a:lnTo>
                <a:lnTo>
                  <a:pt x="602" y="716"/>
                </a:lnTo>
                <a:lnTo>
                  <a:pt x="602" y="718"/>
                </a:lnTo>
                <a:lnTo>
                  <a:pt x="602" y="718"/>
                </a:lnTo>
                <a:close/>
                <a:moveTo>
                  <a:pt x="546" y="736"/>
                </a:moveTo>
                <a:lnTo>
                  <a:pt x="546" y="736"/>
                </a:lnTo>
                <a:lnTo>
                  <a:pt x="549" y="730"/>
                </a:lnTo>
                <a:lnTo>
                  <a:pt x="552" y="722"/>
                </a:lnTo>
                <a:lnTo>
                  <a:pt x="553" y="715"/>
                </a:lnTo>
                <a:lnTo>
                  <a:pt x="552" y="712"/>
                </a:lnTo>
                <a:lnTo>
                  <a:pt x="552" y="707"/>
                </a:lnTo>
                <a:lnTo>
                  <a:pt x="552" y="707"/>
                </a:lnTo>
                <a:lnTo>
                  <a:pt x="549" y="715"/>
                </a:lnTo>
                <a:lnTo>
                  <a:pt x="546" y="722"/>
                </a:lnTo>
                <a:lnTo>
                  <a:pt x="544" y="728"/>
                </a:lnTo>
                <a:lnTo>
                  <a:pt x="544" y="733"/>
                </a:lnTo>
                <a:lnTo>
                  <a:pt x="546" y="736"/>
                </a:lnTo>
                <a:lnTo>
                  <a:pt x="546" y="736"/>
                </a:lnTo>
                <a:close/>
                <a:moveTo>
                  <a:pt x="494" y="727"/>
                </a:moveTo>
                <a:lnTo>
                  <a:pt x="494" y="727"/>
                </a:lnTo>
                <a:lnTo>
                  <a:pt x="495" y="727"/>
                </a:lnTo>
                <a:lnTo>
                  <a:pt x="497" y="725"/>
                </a:lnTo>
                <a:lnTo>
                  <a:pt x="499" y="725"/>
                </a:lnTo>
                <a:lnTo>
                  <a:pt x="499" y="725"/>
                </a:lnTo>
                <a:lnTo>
                  <a:pt x="497" y="719"/>
                </a:lnTo>
                <a:lnTo>
                  <a:pt x="495" y="715"/>
                </a:lnTo>
                <a:lnTo>
                  <a:pt x="495" y="715"/>
                </a:lnTo>
                <a:lnTo>
                  <a:pt x="492" y="715"/>
                </a:lnTo>
                <a:lnTo>
                  <a:pt x="489" y="715"/>
                </a:lnTo>
                <a:lnTo>
                  <a:pt x="485" y="712"/>
                </a:lnTo>
                <a:lnTo>
                  <a:pt x="485" y="712"/>
                </a:lnTo>
                <a:lnTo>
                  <a:pt x="486" y="716"/>
                </a:lnTo>
                <a:lnTo>
                  <a:pt x="488" y="721"/>
                </a:lnTo>
                <a:lnTo>
                  <a:pt x="494" y="727"/>
                </a:lnTo>
                <a:lnTo>
                  <a:pt x="494" y="727"/>
                </a:lnTo>
                <a:close/>
                <a:moveTo>
                  <a:pt x="470" y="730"/>
                </a:moveTo>
                <a:lnTo>
                  <a:pt x="470" y="730"/>
                </a:lnTo>
                <a:lnTo>
                  <a:pt x="466" y="722"/>
                </a:lnTo>
                <a:lnTo>
                  <a:pt x="462" y="715"/>
                </a:lnTo>
                <a:lnTo>
                  <a:pt x="462" y="715"/>
                </a:lnTo>
                <a:lnTo>
                  <a:pt x="463" y="719"/>
                </a:lnTo>
                <a:lnTo>
                  <a:pt x="465" y="724"/>
                </a:lnTo>
                <a:lnTo>
                  <a:pt x="466" y="727"/>
                </a:lnTo>
                <a:lnTo>
                  <a:pt x="470" y="730"/>
                </a:lnTo>
                <a:lnTo>
                  <a:pt x="470" y="730"/>
                </a:lnTo>
                <a:close/>
                <a:moveTo>
                  <a:pt x="561" y="735"/>
                </a:moveTo>
                <a:lnTo>
                  <a:pt x="561" y="735"/>
                </a:lnTo>
                <a:lnTo>
                  <a:pt x="563" y="725"/>
                </a:lnTo>
                <a:lnTo>
                  <a:pt x="563" y="721"/>
                </a:lnTo>
                <a:lnTo>
                  <a:pt x="561" y="718"/>
                </a:lnTo>
                <a:lnTo>
                  <a:pt x="561" y="718"/>
                </a:lnTo>
                <a:lnTo>
                  <a:pt x="559" y="725"/>
                </a:lnTo>
                <a:lnTo>
                  <a:pt x="559" y="730"/>
                </a:lnTo>
                <a:lnTo>
                  <a:pt x="561" y="735"/>
                </a:lnTo>
                <a:lnTo>
                  <a:pt x="561" y="735"/>
                </a:lnTo>
                <a:close/>
                <a:moveTo>
                  <a:pt x="488" y="754"/>
                </a:moveTo>
                <a:lnTo>
                  <a:pt x="488" y="754"/>
                </a:lnTo>
                <a:lnTo>
                  <a:pt x="486" y="745"/>
                </a:lnTo>
                <a:lnTo>
                  <a:pt x="483" y="736"/>
                </a:lnTo>
                <a:lnTo>
                  <a:pt x="480" y="727"/>
                </a:lnTo>
                <a:lnTo>
                  <a:pt x="476" y="721"/>
                </a:lnTo>
                <a:lnTo>
                  <a:pt x="476" y="721"/>
                </a:lnTo>
                <a:lnTo>
                  <a:pt x="480" y="738"/>
                </a:lnTo>
                <a:lnTo>
                  <a:pt x="483" y="747"/>
                </a:lnTo>
                <a:lnTo>
                  <a:pt x="488" y="754"/>
                </a:lnTo>
                <a:lnTo>
                  <a:pt x="488" y="754"/>
                </a:lnTo>
                <a:close/>
                <a:moveTo>
                  <a:pt x="523" y="748"/>
                </a:moveTo>
                <a:lnTo>
                  <a:pt x="523" y="748"/>
                </a:lnTo>
                <a:lnTo>
                  <a:pt x="523" y="742"/>
                </a:lnTo>
                <a:lnTo>
                  <a:pt x="521" y="736"/>
                </a:lnTo>
                <a:lnTo>
                  <a:pt x="517" y="724"/>
                </a:lnTo>
                <a:lnTo>
                  <a:pt x="517" y="724"/>
                </a:lnTo>
                <a:lnTo>
                  <a:pt x="517" y="741"/>
                </a:lnTo>
                <a:lnTo>
                  <a:pt x="517" y="744"/>
                </a:lnTo>
                <a:lnTo>
                  <a:pt x="518" y="747"/>
                </a:lnTo>
                <a:lnTo>
                  <a:pt x="520" y="748"/>
                </a:lnTo>
                <a:lnTo>
                  <a:pt x="523" y="748"/>
                </a:lnTo>
                <a:lnTo>
                  <a:pt x="523" y="748"/>
                </a:lnTo>
                <a:close/>
                <a:moveTo>
                  <a:pt x="570" y="765"/>
                </a:moveTo>
                <a:lnTo>
                  <a:pt x="570" y="765"/>
                </a:lnTo>
                <a:lnTo>
                  <a:pt x="576" y="744"/>
                </a:lnTo>
                <a:lnTo>
                  <a:pt x="578" y="733"/>
                </a:lnTo>
                <a:lnTo>
                  <a:pt x="578" y="728"/>
                </a:lnTo>
                <a:lnTo>
                  <a:pt x="576" y="724"/>
                </a:lnTo>
                <a:lnTo>
                  <a:pt x="576" y="724"/>
                </a:lnTo>
                <a:lnTo>
                  <a:pt x="570" y="744"/>
                </a:lnTo>
                <a:lnTo>
                  <a:pt x="569" y="753"/>
                </a:lnTo>
                <a:lnTo>
                  <a:pt x="570" y="765"/>
                </a:lnTo>
                <a:lnTo>
                  <a:pt x="570" y="765"/>
                </a:lnTo>
                <a:close/>
                <a:moveTo>
                  <a:pt x="585" y="738"/>
                </a:moveTo>
                <a:lnTo>
                  <a:pt x="585" y="738"/>
                </a:lnTo>
                <a:lnTo>
                  <a:pt x="587" y="731"/>
                </a:lnTo>
                <a:lnTo>
                  <a:pt x="587" y="728"/>
                </a:lnTo>
                <a:lnTo>
                  <a:pt x="585" y="725"/>
                </a:lnTo>
                <a:lnTo>
                  <a:pt x="585" y="725"/>
                </a:lnTo>
                <a:lnTo>
                  <a:pt x="584" y="731"/>
                </a:lnTo>
                <a:lnTo>
                  <a:pt x="584" y="735"/>
                </a:lnTo>
                <a:lnTo>
                  <a:pt x="585" y="738"/>
                </a:lnTo>
                <a:lnTo>
                  <a:pt x="585" y="738"/>
                </a:lnTo>
                <a:close/>
                <a:moveTo>
                  <a:pt x="492" y="747"/>
                </a:moveTo>
                <a:lnTo>
                  <a:pt x="492" y="747"/>
                </a:lnTo>
                <a:lnTo>
                  <a:pt x="492" y="741"/>
                </a:lnTo>
                <a:lnTo>
                  <a:pt x="491" y="736"/>
                </a:lnTo>
                <a:lnTo>
                  <a:pt x="489" y="731"/>
                </a:lnTo>
                <a:lnTo>
                  <a:pt x="485" y="728"/>
                </a:lnTo>
                <a:lnTo>
                  <a:pt x="485" y="728"/>
                </a:lnTo>
                <a:lnTo>
                  <a:pt x="492" y="747"/>
                </a:lnTo>
                <a:lnTo>
                  <a:pt x="492" y="747"/>
                </a:lnTo>
                <a:close/>
                <a:moveTo>
                  <a:pt x="477" y="747"/>
                </a:moveTo>
                <a:lnTo>
                  <a:pt x="477" y="747"/>
                </a:lnTo>
                <a:lnTo>
                  <a:pt x="474" y="738"/>
                </a:lnTo>
                <a:lnTo>
                  <a:pt x="471" y="735"/>
                </a:lnTo>
                <a:lnTo>
                  <a:pt x="470" y="731"/>
                </a:lnTo>
                <a:lnTo>
                  <a:pt x="470" y="731"/>
                </a:lnTo>
                <a:lnTo>
                  <a:pt x="473" y="739"/>
                </a:lnTo>
                <a:lnTo>
                  <a:pt x="477" y="747"/>
                </a:lnTo>
                <a:lnTo>
                  <a:pt x="477" y="747"/>
                </a:lnTo>
                <a:close/>
                <a:moveTo>
                  <a:pt x="592" y="748"/>
                </a:moveTo>
                <a:lnTo>
                  <a:pt x="592" y="748"/>
                </a:lnTo>
                <a:lnTo>
                  <a:pt x="595" y="733"/>
                </a:lnTo>
                <a:lnTo>
                  <a:pt x="595" y="733"/>
                </a:lnTo>
                <a:lnTo>
                  <a:pt x="592" y="733"/>
                </a:lnTo>
                <a:lnTo>
                  <a:pt x="592" y="733"/>
                </a:lnTo>
                <a:lnTo>
                  <a:pt x="592" y="748"/>
                </a:lnTo>
                <a:lnTo>
                  <a:pt x="592" y="748"/>
                </a:lnTo>
                <a:close/>
                <a:moveTo>
                  <a:pt x="503" y="748"/>
                </a:moveTo>
                <a:lnTo>
                  <a:pt x="503" y="748"/>
                </a:lnTo>
                <a:lnTo>
                  <a:pt x="502" y="741"/>
                </a:lnTo>
                <a:lnTo>
                  <a:pt x="500" y="738"/>
                </a:lnTo>
                <a:lnTo>
                  <a:pt x="499" y="736"/>
                </a:lnTo>
                <a:lnTo>
                  <a:pt x="499" y="736"/>
                </a:lnTo>
                <a:lnTo>
                  <a:pt x="500" y="742"/>
                </a:lnTo>
                <a:lnTo>
                  <a:pt x="503" y="748"/>
                </a:lnTo>
                <a:lnTo>
                  <a:pt x="503" y="748"/>
                </a:lnTo>
                <a:close/>
                <a:moveTo>
                  <a:pt x="534" y="754"/>
                </a:moveTo>
                <a:lnTo>
                  <a:pt x="534" y="754"/>
                </a:lnTo>
                <a:lnTo>
                  <a:pt x="535" y="745"/>
                </a:lnTo>
                <a:lnTo>
                  <a:pt x="537" y="741"/>
                </a:lnTo>
                <a:lnTo>
                  <a:pt x="535" y="738"/>
                </a:lnTo>
                <a:lnTo>
                  <a:pt x="535" y="738"/>
                </a:lnTo>
                <a:lnTo>
                  <a:pt x="532" y="747"/>
                </a:lnTo>
                <a:lnTo>
                  <a:pt x="531" y="751"/>
                </a:lnTo>
                <a:lnTo>
                  <a:pt x="532" y="753"/>
                </a:lnTo>
                <a:lnTo>
                  <a:pt x="534" y="754"/>
                </a:lnTo>
                <a:lnTo>
                  <a:pt x="534" y="754"/>
                </a:lnTo>
                <a:close/>
                <a:moveTo>
                  <a:pt x="550" y="751"/>
                </a:moveTo>
                <a:lnTo>
                  <a:pt x="550" y="751"/>
                </a:lnTo>
                <a:lnTo>
                  <a:pt x="552" y="745"/>
                </a:lnTo>
                <a:lnTo>
                  <a:pt x="553" y="742"/>
                </a:lnTo>
                <a:lnTo>
                  <a:pt x="552" y="739"/>
                </a:lnTo>
                <a:lnTo>
                  <a:pt x="552" y="739"/>
                </a:lnTo>
                <a:lnTo>
                  <a:pt x="552" y="742"/>
                </a:lnTo>
                <a:lnTo>
                  <a:pt x="550" y="745"/>
                </a:lnTo>
                <a:lnTo>
                  <a:pt x="550" y="748"/>
                </a:lnTo>
                <a:lnTo>
                  <a:pt x="550" y="751"/>
                </a:lnTo>
                <a:lnTo>
                  <a:pt x="550" y="751"/>
                </a:lnTo>
                <a:close/>
                <a:moveTo>
                  <a:pt x="543" y="748"/>
                </a:moveTo>
                <a:lnTo>
                  <a:pt x="543" y="748"/>
                </a:lnTo>
                <a:lnTo>
                  <a:pt x="544" y="745"/>
                </a:lnTo>
                <a:lnTo>
                  <a:pt x="543" y="745"/>
                </a:lnTo>
                <a:lnTo>
                  <a:pt x="541" y="744"/>
                </a:lnTo>
                <a:lnTo>
                  <a:pt x="541" y="744"/>
                </a:lnTo>
                <a:lnTo>
                  <a:pt x="543" y="747"/>
                </a:lnTo>
                <a:lnTo>
                  <a:pt x="543" y="748"/>
                </a:lnTo>
                <a:lnTo>
                  <a:pt x="543" y="748"/>
                </a:lnTo>
                <a:close/>
                <a:moveTo>
                  <a:pt x="570" y="783"/>
                </a:moveTo>
                <a:lnTo>
                  <a:pt x="570" y="783"/>
                </a:lnTo>
                <a:lnTo>
                  <a:pt x="570" y="782"/>
                </a:lnTo>
                <a:lnTo>
                  <a:pt x="570" y="782"/>
                </a:lnTo>
                <a:lnTo>
                  <a:pt x="578" y="764"/>
                </a:lnTo>
                <a:lnTo>
                  <a:pt x="581" y="754"/>
                </a:lnTo>
                <a:lnTo>
                  <a:pt x="581" y="747"/>
                </a:lnTo>
                <a:lnTo>
                  <a:pt x="581" y="747"/>
                </a:lnTo>
                <a:lnTo>
                  <a:pt x="573" y="765"/>
                </a:lnTo>
                <a:lnTo>
                  <a:pt x="570" y="776"/>
                </a:lnTo>
                <a:lnTo>
                  <a:pt x="570" y="783"/>
                </a:lnTo>
                <a:lnTo>
                  <a:pt x="570" y="783"/>
                </a:lnTo>
                <a:close/>
                <a:moveTo>
                  <a:pt x="503" y="783"/>
                </a:moveTo>
                <a:lnTo>
                  <a:pt x="503" y="783"/>
                </a:lnTo>
                <a:lnTo>
                  <a:pt x="505" y="783"/>
                </a:lnTo>
                <a:lnTo>
                  <a:pt x="505" y="783"/>
                </a:lnTo>
                <a:lnTo>
                  <a:pt x="505" y="774"/>
                </a:lnTo>
                <a:lnTo>
                  <a:pt x="503" y="765"/>
                </a:lnTo>
                <a:lnTo>
                  <a:pt x="500" y="756"/>
                </a:lnTo>
                <a:lnTo>
                  <a:pt x="497" y="750"/>
                </a:lnTo>
                <a:lnTo>
                  <a:pt x="497" y="750"/>
                </a:lnTo>
                <a:lnTo>
                  <a:pt x="497" y="757"/>
                </a:lnTo>
                <a:lnTo>
                  <a:pt x="495" y="768"/>
                </a:lnTo>
                <a:lnTo>
                  <a:pt x="497" y="777"/>
                </a:lnTo>
                <a:lnTo>
                  <a:pt x="500" y="782"/>
                </a:lnTo>
                <a:lnTo>
                  <a:pt x="503" y="783"/>
                </a:lnTo>
                <a:lnTo>
                  <a:pt x="503" y="783"/>
                </a:lnTo>
                <a:close/>
                <a:moveTo>
                  <a:pt x="520" y="770"/>
                </a:moveTo>
                <a:lnTo>
                  <a:pt x="520" y="770"/>
                </a:lnTo>
                <a:lnTo>
                  <a:pt x="520" y="765"/>
                </a:lnTo>
                <a:lnTo>
                  <a:pt x="521" y="762"/>
                </a:lnTo>
                <a:lnTo>
                  <a:pt x="521" y="753"/>
                </a:lnTo>
                <a:lnTo>
                  <a:pt x="521" y="753"/>
                </a:lnTo>
                <a:lnTo>
                  <a:pt x="520" y="753"/>
                </a:lnTo>
                <a:lnTo>
                  <a:pt x="517" y="753"/>
                </a:lnTo>
                <a:lnTo>
                  <a:pt x="517" y="753"/>
                </a:lnTo>
                <a:lnTo>
                  <a:pt x="517" y="757"/>
                </a:lnTo>
                <a:lnTo>
                  <a:pt x="517" y="762"/>
                </a:lnTo>
                <a:lnTo>
                  <a:pt x="518" y="765"/>
                </a:lnTo>
                <a:lnTo>
                  <a:pt x="520" y="770"/>
                </a:lnTo>
                <a:lnTo>
                  <a:pt x="520" y="770"/>
                </a:lnTo>
                <a:close/>
                <a:moveTo>
                  <a:pt x="492" y="792"/>
                </a:moveTo>
                <a:lnTo>
                  <a:pt x="492" y="792"/>
                </a:lnTo>
                <a:lnTo>
                  <a:pt x="494" y="786"/>
                </a:lnTo>
                <a:lnTo>
                  <a:pt x="492" y="780"/>
                </a:lnTo>
                <a:lnTo>
                  <a:pt x="491" y="776"/>
                </a:lnTo>
                <a:lnTo>
                  <a:pt x="489" y="770"/>
                </a:lnTo>
                <a:lnTo>
                  <a:pt x="489" y="770"/>
                </a:lnTo>
                <a:lnTo>
                  <a:pt x="486" y="767"/>
                </a:lnTo>
                <a:lnTo>
                  <a:pt x="485" y="764"/>
                </a:lnTo>
                <a:lnTo>
                  <a:pt x="483" y="759"/>
                </a:lnTo>
                <a:lnTo>
                  <a:pt x="480" y="756"/>
                </a:lnTo>
                <a:lnTo>
                  <a:pt x="480" y="756"/>
                </a:lnTo>
                <a:lnTo>
                  <a:pt x="486" y="774"/>
                </a:lnTo>
                <a:lnTo>
                  <a:pt x="492" y="792"/>
                </a:lnTo>
                <a:lnTo>
                  <a:pt x="492" y="792"/>
                </a:lnTo>
                <a:close/>
                <a:moveTo>
                  <a:pt x="537" y="767"/>
                </a:moveTo>
                <a:lnTo>
                  <a:pt x="537" y="767"/>
                </a:lnTo>
                <a:lnTo>
                  <a:pt x="538" y="764"/>
                </a:lnTo>
                <a:lnTo>
                  <a:pt x="538" y="762"/>
                </a:lnTo>
                <a:lnTo>
                  <a:pt x="538" y="759"/>
                </a:lnTo>
                <a:lnTo>
                  <a:pt x="538" y="756"/>
                </a:lnTo>
                <a:lnTo>
                  <a:pt x="538" y="756"/>
                </a:lnTo>
                <a:lnTo>
                  <a:pt x="537" y="760"/>
                </a:lnTo>
                <a:lnTo>
                  <a:pt x="537" y="767"/>
                </a:lnTo>
                <a:lnTo>
                  <a:pt x="537" y="767"/>
                </a:lnTo>
                <a:close/>
                <a:moveTo>
                  <a:pt x="572" y="803"/>
                </a:moveTo>
                <a:lnTo>
                  <a:pt x="572" y="803"/>
                </a:lnTo>
                <a:lnTo>
                  <a:pt x="578" y="794"/>
                </a:lnTo>
                <a:lnTo>
                  <a:pt x="582" y="782"/>
                </a:lnTo>
                <a:lnTo>
                  <a:pt x="584" y="770"/>
                </a:lnTo>
                <a:lnTo>
                  <a:pt x="584" y="757"/>
                </a:lnTo>
                <a:lnTo>
                  <a:pt x="584" y="757"/>
                </a:lnTo>
                <a:lnTo>
                  <a:pt x="581" y="770"/>
                </a:lnTo>
                <a:lnTo>
                  <a:pt x="576" y="780"/>
                </a:lnTo>
                <a:lnTo>
                  <a:pt x="572" y="791"/>
                </a:lnTo>
                <a:lnTo>
                  <a:pt x="572" y="797"/>
                </a:lnTo>
                <a:lnTo>
                  <a:pt x="572" y="803"/>
                </a:lnTo>
                <a:lnTo>
                  <a:pt x="572" y="803"/>
                </a:lnTo>
                <a:close/>
                <a:moveTo>
                  <a:pt x="546" y="776"/>
                </a:moveTo>
                <a:lnTo>
                  <a:pt x="546" y="776"/>
                </a:lnTo>
                <a:lnTo>
                  <a:pt x="549" y="773"/>
                </a:lnTo>
                <a:lnTo>
                  <a:pt x="549" y="767"/>
                </a:lnTo>
                <a:lnTo>
                  <a:pt x="549" y="762"/>
                </a:lnTo>
                <a:lnTo>
                  <a:pt x="547" y="760"/>
                </a:lnTo>
                <a:lnTo>
                  <a:pt x="546" y="759"/>
                </a:lnTo>
                <a:lnTo>
                  <a:pt x="546" y="759"/>
                </a:lnTo>
                <a:lnTo>
                  <a:pt x="544" y="762"/>
                </a:lnTo>
                <a:lnTo>
                  <a:pt x="544" y="768"/>
                </a:lnTo>
                <a:lnTo>
                  <a:pt x="544" y="773"/>
                </a:lnTo>
                <a:lnTo>
                  <a:pt x="546" y="776"/>
                </a:lnTo>
                <a:lnTo>
                  <a:pt x="546" y="776"/>
                </a:lnTo>
                <a:close/>
                <a:moveTo>
                  <a:pt x="552" y="806"/>
                </a:moveTo>
                <a:lnTo>
                  <a:pt x="552" y="806"/>
                </a:lnTo>
                <a:lnTo>
                  <a:pt x="555" y="797"/>
                </a:lnTo>
                <a:lnTo>
                  <a:pt x="558" y="786"/>
                </a:lnTo>
                <a:lnTo>
                  <a:pt x="559" y="776"/>
                </a:lnTo>
                <a:lnTo>
                  <a:pt x="559" y="765"/>
                </a:lnTo>
                <a:lnTo>
                  <a:pt x="559" y="765"/>
                </a:lnTo>
                <a:lnTo>
                  <a:pt x="553" y="785"/>
                </a:lnTo>
                <a:lnTo>
                  <a:pt x="552" y="796"/>
                </a:lnTo>
                <a:lnTo>
                  <a:pt x="552" y="806"/>
                </a:lnTo>
                <a:lnTo>
                  <a:pt x="552" y="806"/>
                </a:lnTo>
                <a:close/>
                <a:moveTo>
                  <a:pt x="535" y="799"/>
                </a:moveTo>
                <a:lnTo>
                  <a:pt x="535" y="799"/>
                </a:lnTo>
                <a:lnTo>
                  <a:pt x="538" y="796"/>
                </a:lnTo>
                <a:lnTo>
                  <a:pt x="540" y="791"/>
                </a:lnTo>
                <a:lnTo>
                  <a:pt x="541" y="782"/>
                </a:lnTo>
                <a:lnTo>
                  <a:pt x="541" y="782"/>
                </a:lnTo>
                <a:lnTo>
                  <a:pt x="538" y="782"/>
                </a:lnTo>
                <a:lnTo>
                  <a:pt x="538" y="782"/>
                </a:lnTo>
                <a:lnTo>
                  <a:pt x="537" y="789"/>
                </a:lnTo>
                <a:lnTo>
                  <a:pt x="535" y="799"/>
                </a:lnTo>
                <a:lnTo>
                  <a:pt x="535" y="799"/>
                </a:lnTo>
                <a:close/>
                <a:moveTo>
                  <a:pt x="521" y="800"/>
                </a:moveTo>
                <a:lnTo>
                  <a:pt x="521" y="800"/>
                </a:lnTo>
                <a:lnTo>
                  <a:pt x="523" y="794"/>
                </a:lnTo>
                <a:lnTo>
                  <a:pt x="524" y="786"/>
                </a:lnTo>
                <a:lnTo>
                  <a:pt x="524" y="786"/>
                </a:lnTo>
                <a:lnTo>
                  <a:pt x="521" y="786"/>
                </a:lnTo>
                <a:lnTo>
                  <a:pt x="520" y="786"/>
                </a:lnTo>
                <a:lnTo>
                  <a:pt x="520" y="791"/>
                </a:lnTo>
                <a:lnTo>
                  <a:pt x="521" y="800"/>
                </a:lnTo>
                <a:lnTo>
                  <a:pt x="521" y="800"/>
                </a:lnTo>
                <a:close/>
                <a:moveTo>
                  <a:pt x="559" y="811"/>
                </a:moveTo>
                <a:lnTo>
                  <a:pt x="559" y="811"/>
                </a:lnTo>
                <a:lnTo>
                  <a:pt x="561" y="806"/>
                </a:lnTo>
                <a:lnTo>
                  <a:pt x="563" y="802"/>
                </a:lnTo>
                <a:lnTo>
                  <a:pt x="564" y="797"/>
                </a:lnTo>
                <a:lnTo>
                  <a:pt x="564" y="791"/>
                </a:lnTo>
                <a:lnTo>
                  <a:pt x="564" y="791"/>
                </a:lnTo>
                <a:lnTo>
                  <a:pt x="559" y="802"/>
                </a:lnTo>
                <a:lnTo>
                  <a:pt x="558" y="808"/>
                </a:lnTo>
                <a:lnTo>
                  <a:pt x="559" y="811"/>
                </a:lnTo>
                <a:lnTo>
                  <a:pt x="559" y="811"/>
                </a:lnTo>
                <a:close/>
                <a:moveTo>
                  <a:pt x="506" y="834"/>
                </a:moveTo>
                <a:lnTo>
                  <a:pt x="506" y="834"/>
                </a:lnTo>
                <a:lnTo>
                  <a:pt x="509" y="823"/>
                </a:lnTo>
                <a:lnTo>
                  <a:pt x="509" y="812"/>
                </a:lnTo>
                <a:lnTo>
                  <a:pt x="506" y="802"/>
                </a:lnTo>
                <a:lnTo>
                  <a:pt x="503" y="799"/>
                </a:lnTo>
                <a:lnTo>
                  <a:pt x="500" y="796"/>
                </a:lnTo>
                <a:lnTo>
                  <a:pt x="500" y="796"/>
                </a:lnTo>
                <a:lnTo>
                  <a:pt x="502" y="815"/>
                </a:lnTo>
                <a:lnTo>
                  <a:pt x="505" y="824"/>
                </a:lnTo>
                <a:lnTo>
                  <a:pt x="506" y="834"/>
                </a:lnTo>
                <a:lnTo>
                  <a:pt x="506" y="834"/>
                </a:lnTo>
                <a:close/>
                <a:moveTo>
                  <a:pt x="535" y="820"/>
                </a:moveTo>
                <a:lnTo>
                  <a:pt x="535" y="820"/>
                </a:lnTo>
                <a:lnTo>
                  <a:pt x="540" y="808"/>
                </a:lnTo>
                <a:lnTo>
                  <a:pt x="543" y="802"/>
                </a:lnTo>
                <a:lnTo>
                  <a:pt x="543" y="796"/>
                </a:lnTo>
                <a:lnTo>
                  <a:pt x="543" y="796"/>
                </a:lnTo>
                <a:lnTo>
                  <a:pt x="540" y="802"/>
                </a:lnTo>
                <a:lnTo>
                  <a:pt x="537" y="808"/>
                </a:lnTo>
                <a:lnTo>
                  <a:pt x="534" y="814"/>
                </a:lnTo>
                <a:lnTo>
                  <a:pt x="534" y="817"/>
                </a:lnTo>
                <a:lnTo>
                  <a:pt x="535" y="820"/>
                </a:lnTo>
                <a:lnTo>
                  <a:pt x="535" y="820"/>
                </a:lnTo>
                <a:close/>
                <a:moveTo>
                  <a:pt x="494" y="832"/>
                </a:moveTo>
                <a:lnTo>
                  <a:pt x="494" y="832"/>
                </a:lnTo>
                <a:lnTo>
                  <a:pt x="502" y="837"/>
                </a:lnTo>
                <a:lnTo>
                  <a:pt x="502" y="837"/>
                </a:lnTo>
                <a:lnTo>
                  <a:pt x="499" y="820"/>
                </a:lnTo>
                <a:lnTo>
                  <a:pt x="497" y="812"/>
                </a:lnTo>
                <a:lnTo>
                  <a:pt x="494" y="805"/>
                </a:lnTo>
                <a:lnTo>
                  <a:pt x="494" y="805"/>
                </a:lnTo>
                <a:lnTo>
                  <a:pt x="495" y="818"/>
                </a:lnTo>
                <a:lnTo>
                  <a:pt x="494" y="832"/>
                </a:lnTo>
                <a:lnTo>
                  <a:pt x="494" y="832"/>
                </a:lnTo>
                <a:close/>
                <a:moveTo>
                  <a:pt x="553" y="838"/>
                </a:moveTo>
                <a:lnTo>
                  <a:pt x="553" y="838"/>
                </a:lnTo>
                <a:lnTo>
                  <a:pt x="559" y="835"/>
                </a:lnTo>
                <a:lnTo>
                  <a:pt x="564" y="829"/>
                </a:lnTo>
                <a:lnTo>
                  <a:pt x="567" y="821"/>
                </a:lnTo>
                <a:lnTo>
                  <a:pt x="570" y="814"/>
                </a:lnTo>
                <a:lnTo>
                  <a:pt x="570" y="814"/>
                </a:lnTo>
                <a:lnTo>
                  <a:pt x="569" y="812"/>
                </a:lnTo>
                <a:lnTo>
                  <a:pt x="567" y="809"/>
                </a:lnTo>
                <a:lnTo>
                  <a:pt x="567" y="808"/>
                </a:lnTo>
                <a:lnTo>
                  <a:pt x="566" y="806"/>
                </a:lnTo>
                <a:lnTo>
                  <a:pt x="566" y="806"/>
                </a:lnTo>
                <a:lnTo>
                  <a:pt x="558" y="821"/>
                </a:lnTo>
                <a:lnTo>
                  <a:pt x="555" y="829"/>
                </a:lnTo>
                <a:lnTo>
                  <a:pt x="553" y="838"/>
                </a:lnTo>
                <a:lnTo>
                  <a:pt x="553" y="838"/>
                </a:lnTo>
                <a:close/>
                <a:moveTo>
                  <a:pt x="534" y="840"/>
                </a:moveTo>
                <a:lnTo>
                  <a:pt x="534" y="840"/>
                </a:lnTo>
                <a:lnTo>
                  <a:pt x="538" y="835"/>
                </a:lnTo>
                <a:lnTo>
                  <a:pt x="541" y="828"/>
                </a:lnTo>
                <a:lnTo>
                  <a:pt x="543" y="818"/>
                </a:lnTo>
                <a:lnTo>
                  <a:pt x="541" y="812"/>
                </a:lnTo>
                <a:lnTo>
                  <a:pt x="541" y="812"/>
                </a:lnTo>
                <a:lnTo>
                  <a:pt x="540" y="820"/>
                </a:lnTo>
                <a:lnTo>
                  <a:pt x="537" y="826"/>
                </a:lnTo>
                <a:lnTo>
                  <a:pt x="535" y="832"/>
                </a:lnTo>
                <a:lnTo>
                  <a:pt x="534" y="840"/>
                </a:lnTo>
                <a:lnTo>
                  <a:pt x="534" y="840"/>
                </a:lnTo>
                <a:close/>
                <a:moveTo>
                  <a:pt x="494" y="873"/>
                </a:moveTo>
                <a:lnTo>
                  <a:pt x="494" y="873"/>
                </a:lnTo>
                <a:lnTo>
                  <a:pt x="495" y="864"/>
                </a:lnTo>
                <a:lnTo>
                  <a:pt x="499" y="855"/>
                </a:lnTo>
                <a:lnTo>
                  <a:pt x="500" y="850"/>
                </a:lnTo>
                <a:lnTo>
                  <a:pt x="500" y="847"/>
                </a:lnTo>
                <a:lnTo>
                  <a:pt x="497" y="843"/>
                </a:lnTo>
                <a:lnTo>
                  <a:pt x="494" y="840"/>
                </a:lnTo>
                <a:lnTo>
                  <a:pt x="494" y="840"/>
                </a:lnTo>
                <a:lnTo>
                  <a:pt x="494" y="849"/>
                </a:lnTo>
                <a:lnTo>
                  <a:pt x="492" y="857"/>
                </a:lnTo>
                <a:lnTo>
                  <a:pt x="492" y="866"/>
                </a:lnTo>
                <a:lnTo>
                  <a:pt x="494" y="873"/>
                </a:lnTo>
                <a:lnTo>
                  <a:pt x="494" y="873"/>
                </a:lnTo>
                <a:close/>
                <a:moveTo>
                  <a:pt x="524" y="852"/>
                </a:moveTo>
                <a:lnTo>
                  <a:pt x="524" y="852"/>
                </a:lnTo>
                <a:lnTo>
                  <a:pt x="526" y="847"/>
                </a:lnTo>
                <a:lnTo>
                  <a:pt x="526" y="844"/>
                </a:lnTo>
                <a:lnTo>
                  <a:pt x="524" y="841"/>
                </a:lnTo>
                <a:lnTo>
                  <a:pt x="524" y="841"/>
                </a:lnTo>
                <a:lnTo>
                  <a:pt x="524" y="847"/>
                </a:lnTo>
                <a:lnTo>
                  <a:pt x="523" y="850"/>
                </a:lnTo>
                <a:lnTo>
                  <a:pt x="524" y="852"/>
                </a:lnTo>
                <a:lnTo>
                  <a:pt x="524" y="852"/>
                </a:lnTo>
                <a:close/>
                <a:moveTo>
                  <a:pt x="534" y="852"/>
                </a:moveTo>
                <a:lnTo>
                  <a:pt x="534" y="852"/>
                </a:lnTo>
                <a:lnTo>
                  <a:pt x="535" y="852"/>
                </a:lnTo>
                <a:lnTo>
                  <a:pt x="537" y="850"/>
                </a:lnTo>
                <a:lnTo>
                  <a:pt x="537" y="847"/>
                </a:lnTo>
                <a:lnTo>
                  <a:pt x="537" y="847"/>
                </a:lnTo>
                <a:lnTo>
                  <a:pt x="535" y="849"/>
                </a:lnTo>
                <a:lnTo>
                  <a:pt x="534" y="852"/>
                </a:lnTo>
                <a:lnTo>
                  <a:pt x="534" y="852"/>
                </a:lnTo>
                <a:close/>
                <a:moveTo>
                  <a:pt x="506" y="904"/>
                </a:moveTo>
                <a:lnTo>
                  <a:pt x="506" y="904"/>
                </a:lnTo>
                <a:lnTo>
                  <a:pt x="509" y="898"/>
                </a:lnTo>
                <a:lnTo>
                  <a:pt x="511" y="893"/>
                </a:lnTo>
                <a:lnTo>
                  <a:pt x="512" y="879"/>
                </a:lnTo>
                <a:lnTo>
                  <a:pt x="514" y="853"/>
                </a:lnTo>
                <a:lnTo>
                  <a:pt x="514" y="853"/>
                </a:lnTo>
                <a:lnTo>
                  <a:pt x="512" y="853"/>
                </a:lnTo>
                <a:lnTo>
                  <a:pt x="512" y="853"/>
                </a:lnTo>
                <a:lnTo>
                  <a:pt x="511" y="866"/>
                </a:lnTo>
                <a:lnTo>
                  <a:pt x="509" y="878"/>
                </a:lnTo>
                <a:lnTo>
                  <a:pt x="506" y="892"/>
                </a:lnTo>
                <a:lnTo>
                  <a:pt x="506" y="904"/>
                </a:lnTo>
                <a:lnTo>
                  <a:pt x="506" y="904"/>
                </a:lnTo>
                <a:close/>
                <a:moveTo>
                  <a:pt x="524" y="879"/>
                </a:moveTo>
                <a:lnTo>
                  <a:pt x="524" y="879"/>
                </a:lnTo>
                <a:lnTo>
                  <a:pt x="527" y="875"/>
                </a:lnTo>
                <a:lnTo>
                  <a:pt x="529" y="870"/>
                </a:lnTo>
                <a:lnTo>
                  <a:pt x="531" y="864"/>
                </a:lnTo>
                <a:lnTo>
                  <a:pt x="529" y="860"/>
                </a:lnTo>
                <a:lnTo>
                  <a:pt x="529" y="860"/>
                </a:lnTo>
                <a:lnTo>
                  <a:pt x="526" y="869"/>
                </a:lnTo>
                <a:lnTo>
                  <a:pt x="524" y="875"/>
                </a:lnTo>
                <a:lnTo>
                  <a:pt x="524" y="879"/>
                </a:lnTo>
                <a:lnTo>
                  <a:pt x="524" y="879"/>
                </a:lnTo>
                <a:close/>
                <a:moveTo>
                  <a:pt x="488" y="885"/>
                </a:moveTo>
                <a:lnTo>
                  <a:pt x="488" y="885"/>
                </a:lnTo>
                <a:lnTo>
                  <a:pt x="489" y="884"/>
                </a:lnTo>
                <a:lnTo>
                  <a:pt x="491" y="881"/>
                </a:lnTo>
                <a:lnTo>
                  <a:pt x="488" y="876"/>
                </a:lnTo>
                <a:lnTo>
                  <a:pt x="488" y="876"/>
                </a:lnTo>
                <a:lnTo>
                  <a:pt x="488" y="881"/>
                </a:lnTo>
                <a:lnTo>
                  <a:pt x="488" y="885"/>
                </a:lnTo>
                <a:lnTo>
                  <a:pt x="488" y="885"/>
                </a:lnTo>
                <a:close/>
                <a:moveTo>
                  <a:pt x="479" y="901"/>
                </a:moveTo>
                <a:lnTo>
                  <a:pt x="479" y="901"/>
                </a:lnTo>
                <a:lnTo>
                  <a:pt x="482" y="895"/>
                </a:lnTo>
                <a:lnTo>
                  <a:pt x="483" y="892"/>
                </a:lnTo>
                <a:lnTo>
                  <a:pt x="483" y="887"/>
                </a:lnTo>
                <a:lnTo>
                  <a:pt x="483" y="887"/>
                </a:lnTo>
                <a:lnTo>
                  <a:pt x="480" y="895"/>
                </a:lnTo>
                <a:lnTo>
                  <a:pt x="479" y="898"/>
                </a:lnTo>
                <a:lnTo>
                  <a:pt x="479" y="901"/>
                </a:lnTo>
                <a:lnTo>
                  <a:pt x="479" y="901"/>
                </a:lnTo>
                <a:close/>
                <a:moveTo>
                  <a:pt x="479" y="925"/>
                </a:moveTo>
                <a:lnTo>
                  <a:pt x="479" y="925"/>
                </a:lnTo>
                <a:lnTo>
                  <a:pt x="482" y="919"/>
                </a:lnTo>
                <a:lnTo>
                  <a:pt x="485" y="913"/>
                </a:lnTo>
                <a:lnTo>
                  <a:pt x="486" y="907"/>
                </a:lnTo>
                <a:lnTo>
                  <a:pt x="486" y="899"/>
                </a:lnTo>
                <a:lnTo>
                  <a:pt x="486" y="899"/>
                </a:lnTo>
                <a:lnTo>
                  <a:pt x="483" y="905"/>
                </a:lnTo>
                <a:lnTo>
                  <a:pt x="482" y="911"/>
                </a:lnTo>
                <a:lnTo>
                  <a:pt x="479" y="925"/>
                </a:lnTo>
                <a:lnTo>
                  <a:pt x="479" y="925"/>
                </a:lnTo>
                <a:close/>
              </a:path>
            </a:pathLst>
          </a:custGeom>
          <a:solidFill>
            <a:schemeClr val="bg1"/>
          </a:solidFill>
          <a:ln w="952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7" name="Freeform 1808"/>
          <p:cNvSpPr>
            <a:spLocks noEditPoints="1"/>
          </p:cNvSpPr>
          <p:nvPr/>
        </p:nvSpPr>
        <p:spPr bwMode="auto">
          <a:xfrm>
            <a:off x="7964029" y="1505026"/>
            <a:ext cx="500066" cy="433514"/>
          </a:xfrm>
          <a:custGeom>
            <a:avLst/>
            <a:gdLst/>
            <a:ahLst/>
            <a:cxnLst>
              <a:cxn ang="0">
                <a:pos x="393" y="12"/>
              </a:cxn>
              <a:cxn ang="0">
                <a:pos x="157" y="55"/>
              </a:cxn>
              <a:cxn ang="0">
                <a:pos x="524" y="61"/>
              </a:cxn>
              <a:cxn ang="0">
                <a:pos x="320" y="79"/>
              </a:cxn>
              <a:cxn ang="0">
                <a:pos x="733" y="109"/>
              </a:cxn>
              <a:cxn ang="0">
                <a:pos x="470" y="116"/>
              </a:cxn>
              <a:cxn ang="0">
                <a:pos x="194" y="119"/>
              </a:cxn>
              <a:cxn ang="0">
                <a:pos x="416" y="138"/>
              </a:cxn>
              <a:cxn ang="0">
                <a:pos x="535" y="137"/>
              </a:cxn>
              <a:cxn ang="0">
                <a:pos x="604" y="148"/>
              </a:cxn>
              <a:cxn ang="0">
                <a:pos x="79" y="158"/>
              </a:cxn>
              <a:cxn ang="0">
                <a:pos x="427" y="175"/>
              </a:cxn>
              <a:cxn ang="0">
                <a:pos x="413" y="181"/>
              </a:cxn>
              <a:cxn ang="0">
                <a:pos x="238" y="187"/>
              </a:cxn>
              <a:cxn ang="0">
                <a:pos x="255" y="193"/>
              </a:cxn>
              <a:cxn ang="0">
                <a:pos x="250" y="213"/>
              </a:cxn>
              <a:cxn ang="0">
                <a:pos x="569" y="213"/>
              </a:cxn>
              <a:cxn ang="0">
                <a:pos x="366" y="231"/>
              </a:cxn>
              <a:cxn ang="0">
                <a:pos x="139" y="227"/>
              </a:cxn>
              <a:cxn ang="0">
                <a:pos x="422" y="244"/>
              </a:cxn>
              <a:cxn ang="0">
                <a:pos x="181" y="256"/>
              </a:cxn>
              <a:cxn ang="0">
                <a:pos x="280" y="253"/>
              </a:cxn>
              <a:cxn ang="0">
                <a:pos x="145" y="273"/>
              </a:cxn>
              <a:cxn ang="0">
                <a:pos x="434" y="271"/>
              </a:cxn>
              <a:cxn ang="0">
                <a:pos x="204" y="283"/>
              </a:cxn>
              <a:cxn ang="0">
                <a:pos x="209" y="297"/>
              </a:cxn>
              <a:cxn ang="0">
                <a:pos x="453" y="306"/>
              </a:cxn>
              <a:cxn ang="0">
                <a:pos x="204" y="312"/>
              </a:cxn>
              <a:cxn ang="0">
                <a:pos x="685" y="321"/>
              </a:cxn>
              <a:cxn ang="0">
                <a:pos x="573" y="327"/>
              </a:cxn>
              <a:cxn ang="0">
                <a:pos x="236" y="335"/>
              </a:cxn>
              <a:cxn ang="0">
                <a:pos x="343" y="352"/>
              </a:cxn>
              <a:cxn ang="0">
                <a:pos x="348" y="356"/>
              </a:cxn>
              <a:cxn ang="0">
                <a:pos x="142" y="367"/>
              </a:cxn>
              <a:cxn ang="0">
                <a:pos x="390" y="372"/>
              </a:cxn>
              <a:cxn ang="0">
                <a:pos x="564" y="385"/>
              </a:cxn>
              <a:cxn ang="0">
                <a:pos x="305" y="396"/>
              </a:cxn>
              <a:cxn ang="0">
                <a:pos x="691" y="431"/>
              </a:cxn>
              <a:cxn ang="0">
                <a:pos x="378" y="425"/>
              </a:cxn>
              <a:cxn ang="0">
                <a:pos x="166" y="433"/>
              </a:cxn>
              <a:cxn ang="0">
                <a:pos x="611" y="439"/>
              </a:cxn>
              <a:cxn ang="0">
                <a:pos x="653" y="449"/>
              </a:cxn>
              <a:cxn ang="0">
                <a:pos x="497" y="463"/>
              </a:cxn>
              <a:cxn ang="0">
                <a:pos x="169" y="460"/>
              </a:cxn>
              <a:cxn ang="0">
                <a:pos x="252" y="484"/>
              </a:cxn>
              <a:cxn ang="0">
                <a:pos x="280" y="478"/>
              </a:cxn>
              <a:cxn ang="0">
                <a:pos x="704" y="492"/>
              </a:cxn>
              <a:cxn ang="0">
                <a:pos x="323" y="515"/>
              </a:cxn>
              <a:cxn ang="0">
                <a:pos x="590" y="513"/>
              </a:cxn>
              <a:cxn ang="0">
                <a:pos x="663" y="529"/>
              </a:cxn>
              <a:cxn ang="0">
                <a:pos x="710" y="526"/>
              </a:cxn>
              <a:cxn ang="0">
                <a:pos x="608" y="544"/>
              </a:cxn>
              <a:cxn ang="0">
                <a:pos x="316" y="544"/>
              </a:cxn>
              <a:cxn ang="0">
                <a:pos x="442" y="558"/>
              </a:cxn>
              <a:cxn ang="0">
                <a:pos x="549" y="576"/>
              </a:cxn>
              <a:cxn ang="0">
                <a:pos x="607" y="591"/>
              </a:cxn>
              <a:cxn ang="0">
                <a:pos x="479" y="594"/>
              </a:cxn>
              <a:cxn ang="0">
                <a:pos x="697" y="603"/>
              </a:cxn>
              <a:cxn ang="0">
                <a:pos x="523" y="617"/>
              </a:cxn>
              <a:cxn ang="0">
                <a:pos x="160" y="642"/>
              </a:cxn>
              <a:cxn ang="0">
                <a:pos x="226" y="655"/>
              </a:cxn>
              <a:cxn ang="0">
                <a:pos x="335" y="680"/>
              </a:cxn>
              <a:cxn ang="0">
                <a:pos x="570" y="782"/>
              </a:cxn>
            </a:cxnLst>
            <a:rect l="0" t="0" r="r" b="b"/>
            <a:pathLst>
              <a:path w="806" h="946">
                <a:moveTo>
                  <a:pt x="32" y="161"/>
                </a:moveTo>
                <a:lnTo>
                  <a:pt x="32" y="161"/>
                </a:lnTo>
                <a:lnTo>
                  <a:pt x="32" y="161"/>
                </a:lnTo>
                <a:lnTo>
                  <a:pt x="32" y="158"/>
                </a:lnTo>
                <a:lnTo>
                  <a:pt x="33" y="152"/>
                </a:lnTo>
                <a:lnTo>
                  <a:pt x="40" y="140"/>
                </a:lnTo>
                <a:lnTo>
                  <a:pt x="40" y="140"/>
                </a:lnTo>
                <a:lnTo>
                  <a:pt x="52" y="122"/>
                </a:lnTo>
                <a:lnTo>
                  <a:pt x="52" y="122"/>
                </a:lnTo>
                <a:lnTo>
                  <a:pt x="61" y="105"/>
                </a:lnTo>
                <a:lnTo>
                  <a:pt x="64" y="97"/>
                </a:lnTo>
                <a:lnTo>
                  <a:pt x="69" y="91"/>
                </a:lnTo>
                <a:lnTo>
                  <a:pt x="69" y="91"/>
                </a:lnTo>
                <a:lnTo>
                  <a:pt x="79" y="82"/>
                </a:lnTo>
                <a:lnTo>
                  <a:pt x="91" y="73"/>
                </a:lnTo>
                <a:lnTo>
                  <a:pt x="119" y="59"/>
                </a:lnTo>
                <a:lnTo>
                  <a:pt x="119" y="59"/>
                </a:lnTo>
                <a:lnTo>
                  <a:pt x="146" y="44"/>
                </a:lnTo>
                <a:lnTo>
                  <a:pt x="160" y="38"/>
                </a:lnTo>
                <a:lnTo>
                  <a:pt x="174" y="30"/>
                </a:lnTo>
                <a:lnTo>
                  <a:pt x="174" y="30"/>
                </a:lnTo>
                <a:lnTo>
                  <a:pt x="197" y="23"/>
                </a:lnTo>
                <a:lnTo>
                  <a:pt x="219" y="15"/>
                </a:lnTo>
                <a:lnTo>
                  <a:pt x="245" y="10"/>
                </a:lnTo>
                <a:lnTo>
                  <a:pt x="273" y="9"/>
                </a:lnTo>
                <a:lnTo>
                  <a:pt x="273" y="9"/>
                </a:lnTo>
                <a:lnTo>
                  <a:pt x="288" y="9"/>
                </a:lnTo>
                <a:lnTo>
                  <a:pt x="305" y="7"/>
                </a:lnTo>
                <a:lnTo>
                  <a:pt x="305" y="7"/>
                </a:lnTo>
                <a:lnTo>
                  <a:pt x="317" y="6"/>
                </a:lnTo>
                <a:lnTo>
                  <a:pt x="328" y="4"/>
                </a:lnTo>
                <a:lnTo>
                  <a:pt x="328" y="4"/>
                </a:lnTo>
                <a:lnTo>
                  <a:pt x="340" y="4"/>
                </a:lnTo>
                <a:lnTo>
                  <a:pt x="352" y="4"/>
                </a:lnTo>
                <a:lnTo>
                  <a:pt x="378" y="6"/>
                </a:lnTo>
                <a:lnTo>
                  <a:pt x="378" y="6"/>
                </a:lnTo>
                <a:lnTo>
                  <a:pt x="387" y="6"/>
                </a:lnTo>
                <a:lnTo>
                  <a:pt x="395" y="6"/>
                </a:lnTo>
                <a:lnTo>
                  <a:pt x="395" y="6"/>
                </a:lnTo>
                <a:lnTo>
                  <a:pt x="401" y="4"/>
                </a:lnTo>
                <a:lnTo>
                  <a:pt x="407" y="1"/>
                </a:lnTo>
                <a:lnTo>
                  <a:pt x="407" y="1"/>
                </a:lnTo>
                <a:lnTo>
                  <a:pt x="418" y="0"/>
                </a:lnTo>
                <a:lnTo>
                  <a:pt x="427" y="0"/>
                </a:lnTo>
                <a:lnTo>
                  <a:pt x="447" y="0"/>
                </a:lnTo>
                <a:lnTo>
                  <a:pt x="447" y="0"/>
                </a:lnTo>
                <a:lnTo>
                  <a:pt x="465" y="1"/>
                </a:lnTo>
                <a:lnTo>
                  <a:pt x="483" y="3"/>
                </a:lnTo>
                <a:lnTo>
                  <a:pt x="483" y="3"/>
                </a:lnTo>
                <a:lnTo>
                  <a:pt x="518" y="1"/>
                </a:lnTo>
                <a:lnTo>
                  <a:pt x="518" y="1"/>
                </a:lnTo>
                <a:lnTo>
                  <a:pt x="553" y="3"/>
                </a:lnTo>
                <a:lnTo>
                  <a:pt x="592" y="6"/>
                </a:lnTo>
                <a:lnTo>
                  <a:pt x="592" y="6"/>
                </a:lnTo>
                <a:lnTo>
                  <a:pt x="634" y="9"/>
                </a:lnTo>
                <a:lnTo>
                  <a:pt x="656" y="12"/>
                </a:lnTo>
                <a:lnTo>
                  <a:pt x="665" y="13"/>
                </a:lnTo>
                <a:lnTo>
                  <a:pt x="672" y="18"/>
                </a:lnTo>
                <a:lnTo>
                  <a:pt x="672" y="18"/>
                </a:lnTo>
                <a:lnTo>
                  <a:pt x="680" y="21"/>
                </a:lnTo>
                <a:lnTo>
                  <a:pt x="683" y="24"/>
                </a:lnTo>
                <a:lnTo>
                  <a:pt x="688" y="26"/>
                </a:lnTo>
                <a:lnTo>
                  <a:pt x="688" y="26"/>
                </a:lnTo>
                <a:lnTo>
                  <a:pt x="694" y="26"/>
                </a:lnTo>
                <a:lnTo>
                  <a:pt x="700" y="26"/>
                </a:lnTo>
                <a:lnTo>
                  <a:pt x="706" y="27"/>
                </a:lnTo>
                <a:lnTo>
                  <a:pt x="712" y="29"/>
                </a:lnTo>
                <a:lnTo>
                  <a:pt x="712" y="29"/>
                </a:lnTo>
                <a:lnTo>
                  <a:pt x="720" y="35"/>
                </a:lnTo>
                <a:lnTo>
                  <a:pt x="726" y="42"/>
                </a:lnTo>
                <a:lnTo>
                  <a:pt x="738" y="59"/>
                </a:lnTo>
                <a:lnTo>
                  <a:pt x="738" y="59"/>
                </a:lnTo>
                <a:lnTo>
                  <a:pt x="747" y="76"/>
                </a:lnTo>
                <a:lnTo>
                  <a:pt x="756" y="94"/>
                </a:lnTo>
                <a:lnTo>
                  <a:pt x="762" y="114"/>
                </a:lnTo>
                <a:lnTo>
                  <a:pt x="768" y="135"/>
                </a:lnTo>
                <a:lnTo>
                  <a:pt x="768" y="135"/>
                </a:lnTo>
                <a:lnTo>
                  <a:pt x="773" y="157"/>
                </a:lnTo>
                <a:lnTo>
                  <a:pt x="773" y="157"/>
                </a:lnTo>
                <a:lnTo>
                  <a:pt x="776" y="180"/>
                </a:lnTo>
                <a:lnTo>
                  <a:pt x="776" y="180"/>
                </a:lnTo>
                <a:lnTo>
                  <a:pt x="779" y="189"/>
                </a:lnTo>
                <a:lnTo>
                  <a:pt x="782" y="198"/>
                </a:lnTo>
                <a:lnTo>
                  <a:pt x="782" y="198"/>
                </a:lnTo>
                <a:lnTo>
                  <a:pt x="787" y="213"/>
                </a:lnTo>
                <a:lnTo>
                  <a:pt x="790" y="228"/>
                </a:lnTo>
                <a:lnTo>
                  <a:pt x="794" y="260"/>
                </a:lnTo>
                <a:lnTo>
                  <a:pt x="794" y="260"/>
                </a:lnTo>
                <a:lnTo>
                  <a:pt x="797" y="285"/>
                </a:lnTo>
                <a:lnTo>
                  <a:pt x="802" y="311"/>
                </a:lnTo>
                <a:lnTo>
                  <a:pt x="802" y="311"/>
                </a:lnTo>
                <a:lnTo>
                  <a:pt x="803" y="337"/>
                </a:lnTo>
                <a:lnTo>
                  <a:pt x="805" y="364"/>
                </a:lnTo>
                <a:lnTo>
                  <a:pt x="805" y="364"/>
                </a:lnTo>
                <a:lnTo>
                  <a:pt x="806" y="414"/>
                </a:lnTo>
                <a:lnTo>
                  <a:pt x="808" y="440"/>
                </a:lnTo>
                <a:lnTo>
                  <a:pt x="808" y="466"/>
                </a:lnTo>
                <a:lnTo>
                  <a:pt x="808" y="466"/>
                </a:lnTo>
                <a:lnTo>
                  <a:pt x="808" y="491"/>
                </a:lnTo>
                <a:lnTo>
                  <a:pt x="808" y="503"/>
                </a:lnTo>
                <a:lnTo>
                  <a:pt x="806" y="513"/>
                </a:lnTo>
                <a:lnTo>
                  <a:pt x="806" y="513"/>
                </a:lnTo>
                <a:lnTo>
                  <a:pt x="803" y="526"/>
                </a:lnTo>
                <a:lnTo>
                  <a:pt x="803" y="526"/>
                </a:lnTo>
                <a:lnTo>
                  <a:pt x="802" y="533"/>
                </a:lnTo>
                <a:lnTo>
                  <a:pt x="800" y="541"/>
                </a:lnTo>
                <a:lnTo>
                  <a:pt x="800" y="541"/>
                </a:lnTo>
                <a:lnTo>
                  <a:pt x="793" y="559"/>
                </a:lnTo>
                <a:lnTo>
                  <a:pt x="793" y="559"/>
                </a:lnTo>
                <a:lnTo>
                  <a:pt x="784" y="574"/>
                </a:lnTo>
                <a:lnTo>
                  <a:pt x="784" y="574"/>
                </a:lnTo>
                <a:lnTo>
                  <a:pt x="782" y="579"/>
                </a:lnTo>
                <a:lnTo>
                  <a:pt x="781" y="584"/>
                </a:lnTo>
                <a:lnTo>
                  <a:pt x="781" y="584"/>
                </a:lnTo>
                <a:lnTo>
                  <a:pt x="778" y="588"/>
                </a:lnTo>
                <a:lnTo>
                  <a:pt x="771" y="594"/>
                </a:lnTo>
                <a:lnTo>
                  <a:pt x="759" y="602"/>
                </a:lnTo>
                <a:lnTo>
                  <a:pt x="759" y="602"/>
                </a:lnTo>
                <a:lnTo>
                  <a:pt x="746" y="610"/>
                </a:lnTo>
                <a:lnTo>
                  <a:pt x="732" y="617"/>
                </a:lnTo>
                <a:lnTo>
                  <a:pt x="732" y="617"/>
                </a:lnTo>
                <a:lnTo>
                  <a:pt x="726" y="622"/>
                </a:lnTo>
                <a:lnTo>
                  <a:pt x="720" y="626"/>
                </a:lnTo>
                <a:lnTo>
                  <a:pt x="707" y="635"/>
                </a:lnTo>
                <a:lnTo>
                  <a:pt x="707" y="635"/>
                </a:lnTo>
                <a:lnTo>
                  <a:pt x="694" y="643"/>
                </a:lnTo>
                <a:lnTo>
                  <a:pt x="678" y="651"/>
                </a:lnTo>
                <a:lnTo>
                  <a:pt x="678" y="651"/>
                </a:lnTo>
                <a:lnTo>
                  <a:pt x="665" y="657"/>
                </a:lnTo>
                <a:lnTo>
                  <a:pt x="649" y="663"/>
                </a:lnTo>
                <a:lnTo>
                  <a:pt x="649" y="663"/>
                </a:lnTo>
                <a:lnTo>
                  <a:pt x="633" y="667"/>
                </a:lnTo>
                <a:lnTo>
                  <a:pt x="616" y="671"/>
                </a:lnTo>
                <a:lnTo>
                  <a:pt x="616" y="671"/>
                </a:lnTo>
                <a:lnTo>
                  <a:pt x="613" y="687"/>
                </a:lnTo>
                <a:lnTo>
                  <a:pt x="610" y="707"/>
                </a:lnTo>
                <a:lnTo>
                  <a:pt x="610" y="707"/>
                </a:lnTo>
                <a:lnTo>
                  <a:pt x="607" y="725"/>
                </a:lnTo>
                <a:lnTo>
                  <a:pt x="602" y="742"/>
                </a:lnTo>
                <a:lnTo>
                  <a:pt x="601" y="744"/>
                </a:lnTo>
                <a:lnTo>
                  <a:pt x="601" y="744"/>
                </a:lnTo>
                <a:lnTo>
                  <a:pt x="596" y="754"/>
                </a:lnTo>
                <a:lnTo>
                  <a:pt x="593" y="765"/>
                </a:lnTo>
                <a:lnTo>
                  <a:pt x="593" y="765"/>
                </a:lnTo>
                <a:lnTo>
                  <a:pt x="585" y="791"/>
                </a:lnTo>
                <a:lnTo>
                  <a:pt x="575" y="815"/>
                </a:lnTo>
                <a:lnTo>
                  <a:pt x="575" y="815"/>
                </a:lnTo>
                <a:lnTo>
                  <a:pt x="572" y="826"/>
                </a:lnTo>
                <a:lnTo>
                  <a:pt x="566" y="835"/>
                </a:lnTo>
                <a:lnTo>
                  <a:pt x="563" y="840"/>
                </a:lnTo>
                <a:lnTo>
                  <a:pt x="559" y="843"/>
                </a:lnTo>
                <a:lnTo>
                  <a:pt x="553" y="844"/>
                </a:lnTo>
                <a:lnTo>
                  <a:pt x="549" y="844"/>
                </a:lnTo>
                <a:lnTo>
                  <a:pt x="549" y="844"/>
                </a:lnTo>
                <a:lnTo>
                  <a:pt x="546" y="853"/>
                </a:lnTo>
                <a:lnTo>
                  <a:pt x="543" y="861"/>
                </a:lnTo>
                <a:lnTo>
                  <a:pt x="534" y="875"/>
                </a:lnTo>
                <a:lnTo>
                  <a:pt x="534" y="875"/>
                </a:lnTo>
                <a:lnTo>
                  <a:pt x="527" y="885"/>
                </a:lnTo>
                <a:lnTo>
                  <a:pt x="523" y="890"/>
                </a:lnTo>
                <a:lnTo>
                  <a:pt x="518" y="893"/>
                </a:lnTo>
                <a:lnTo>
                  <a:pt x="518" y="893"/>
                </a:lnTo>
                <a:lnTo>
                  <a:pt x="515" y="901"/>
                </a:lnTo>
                <a:lnTo>
                  <a:pt x="512" y="908"/>
                </a:lnTo>
                <a:lnTo>
                  <a:pt x="508" y="914"/>
                </a:lnTo>
                <a:lnTo>
                  <a:pt x="502" y="921"/>
                </a:lnTo>
                <a:lnTo>
                  <a:pt x="502" y="921"/>
                </a:lnTo>
                <a:lnTo>
                  <a:pt x="499" y="922"/>
                </a:lnTo>
                <a:lnTo>
                  <a:pt x="494" y="921"/>
                </a:lnTo>
                <a:lnTo>
                  <a:pt x="494" y="921"/>
                </a:lnTo>
                <a:lnTo>
                  <a:pt x="491" y="925"/>
                </a:lnTo>
                <a:lnTo>
                  <a:pt x="489" y="930"/>
                </a:lnTo>
                <a:lnTo>
                  <a:pt x="488" y="934"/>
                </a:lnTo>
                <a:lnTo>
                  <a:pt x="483" y="937"/>
                </a:lnTo>
                <a:lnTo>
                  <a:pt x="483" y="937"/>
                </a:lnTo>
                <a:lnTo>
                  <a:pt x="480" y="939"/>
                </a:lnTo>
                <a:lnTo>
                  <a:pt x="476" y="940"/>
                </a:lnTo>
                <a:lnTo>
                  <a:pt x="476" y="940"/>
                </a:lnTo>
                <a:lnTo>
                  <a:pt x="470" y="945"/>
                </a:lnTo>
                <a:lnTo>
                  <a:pt x="465" y="946"/>
                </a:lnTo>
                <a:lnTo>
                  <a:pt x="462" y="948"/>
                </a:lnTo>
                <a:lnTo>
                  <a:pt x="462" y="948"/>
                </a:lnTo>
                <a:lnTo>
                  <a:pt x="462" y="936"/>
                </a:lnTo>
                <a:lnTo>
                  <a:pt x="463" y="924"/>
                </a:lnTo>
                <a:lnTo>
                  <a:pt x="463" y="924"/>
                </a:lnTo>
                <a:lnTo>
                  <a:pt x="466" y="918"/>
                </a:lnTo>
                <a:lnTo>
                  <a:pt x="470" y="910"/>
                </a:lnTo>
                <a:lnTo>
                  <a:pt x="470" y="910"/>
                </a:lnTo>
                <a:lnTo>
                  <a:pt x="471" y="904"/>
                </a:lnTo>
                <a:lnTo>
                  <a:pt x="473" y="896"/>
                </a:lnTo>
                <a:lnTo>
                  <a:pt x="473" y="896"/>
                </a:lnTo>
                <a:lnTo>
                  <a:pt x="474" y="890"/>
                </a:lnTo>
                <a:lnTo>
                  <a:pt x="477" y="884"/>
                </a:lnTo>
                <a:lnTo>
                  <a:pt x="482" y="878"/>
                </a:lnTo>
                <a:lnTo>
                  <a:pt x="483" y="872"/>
                </a:lnTo>
                <a:lnTo>
                  <a:pt x="483" y="872"/>
                </a:lnTo>
                <a:lnTo>
                  <a:pt x="483" y="857"/>
                </a:lnTo>
                <a:lnTo>
                  <a:pt x="485" y="841"/>
                </a:lnTo>
                <a:lnTo>
                  <a:pt x="486" y="826"/>
                </a:lnTo>
                <a:lnTo>
                  <a:pt x="486" y="811"/>
                </a:lnTo>
                <a:lnTo>
                  <a:pt x="486" y="811"/>
                </a:lnTo>
                <a:lnTo>
                  <a:pt x="486" y="800"/>
                </a:lnTo>
                <a:lnTo>
                  <a:pt x="485" y="789"/>
                </a:lnTo>
                <a:lnTo>
                  <a:pt x="477" y="768"/>
                </a:lnTo>
                <a:lnTo>
                  <a:pt x="470" y="748"/>
                </a:lnTo>
                <a:lnTo>
                  <a:pt x="460" y="730"/>
                </a:lnTo>
                <a:lnTo>
                  <a:pt x="460" y="730"/>
                </a:lnTo>
                <a:lnTo>
                  <a:pt x="456" y="727"/>
                </a:lnTo>
                <a:lnTo>
                  <a:pt x="453" y="722"/>
                </a:lnTo>
                <a:lnTo>
                  <a:pt x="445" y="713"/>
                </a:lnTo>
                <a:lnTo>
                  <a:pt x="439" y="703"/>
                </a:lnTo>
                <a:lnTo>
                  <a:pt x="433" y="695"/>
                </a:lnTo>
                <a:lnTo>
                  <a:pt x="433" y="695"/>
                </a:lnTo>
                <a:lnTo>
                  <a:pt x="425" y="690"/>
                </a:lnTo>
                <a:lnTo>
                  <a:pt x="422" y="690"/>
                </a:lnTo>
                <a:lnTo>
                  <a:pt x="418" y="690"/>
                </a:lnTo>
                <a:lnTo>
                  <a:pt x="418" y="690"/>
                </a:lnTo>
                <a:lnTo>
                  <a:pt x="418" y="687"/>
                </a:lnTo>
                <a:lnTo>
                  <a:pt x="415" y="686"/>
                </a:lnTo>
                <a:lnTo>
                  <a:pt x="415" y="686"/>
                </a:lnTo>
                <a:lnTo>
                  <a:pt x="409" y="686"/>
                </a:lnTo>
                <a:lnTo>
                  <a:pt x="401" y="686"/>
                </a:lnTo>
                <a:lnTo>
                  <a:pt x="395" y="684"/>
                </a:lnTo>
                <a:lnTo>
                  <a:pt x="389" y="683"/>
                </a:lnTo>
                <a:lnTo>
                  <a:pt x="389" y="683"/>
                </a:lnTo>
                <a:lnTo>
                  <a:pt x="384" y="686"/>
                </a:lnTo>
                <a:lnTo>
                  <a:pt x="380" y="689"/>
                </a:lnTo>
                <a:lnTo>
                  <a:pt x="380" y="689"/>
                </a:lnTo>
                <a:lnTo>
                  <a:pt x="369" y="690"/>
                </a:lnTo>
                <a:lnTo>
                  <a:pt x="358" y="689"/>
                </a:lnTo>
                <a:lnTo>
                  <a:pt x="337" y="686"/>
                </a:lnTo>
                <a:lnTo>
                  <a:pt x="337" y="686"/>
                </a:lnTo>
                <a:lnTo>
                  <a:pt x="297" y="687"/>
                </a:lnTo>
                <a:lnTo>
                  <a:pt x="276" y="687"/>
                </a:lnTo>
                <a:lnTo>
                  <a:pt x="255" y="686"/>
                </a:lnTo>
                <a:lnTo>
                  <a:pt x="255" y="686"/>
                </a:lnTo>
                <a:lnTo>
                  <a:pt x="242" y="684"/>
                </a:lnTo>
                <a:lnTo>
                  <a:pt x="232" y="683"/>
                </a:lnTo>
                <a:lnTo>
                  <a:pt x="207" y="677"/>
                </a:lnTo>
                <a:lnTo>
                  <a:pt x="207" y="677"/>
                </a:lnTo>
                <a:lnTo>
                  <a:pt x="186" y="671"/>
                </a:lnTo>
                <a:lnTo>
                  <a:pt x="165" y="664"/>
                </a:lnTo>
                <a:lnTo>
                  <a:pt x="165" y="664"/>
                </a:lnTo>
                <a:lnTo>
                  <a:pt x="148" y="658"/>
                </a:lnTo>
                <a:lnTo>
                  <a:pt x="131" y="654"/>
                </a:lnTo>
                <a:lnTo>
                  <a:pt x="117" y="648"/>
                </a:lnTo>
                <a:lnTo>
                  <a:pt x="104" y="642"/>
                </a:lnTo>
                <a:lnTo>
                  <a:pt x="104" y="642"/>
                </a:lnTo>
                <a:lnTo>
                  <a:pt x="96" y="634"/>
                </a:lnTo>
                <a:lnTo>
                  <a:pt x="88" y="626"/>
                </a:lnTo>
                <a:lnTo>
                  <a:pt x="88" y="626"/>
                </a:lnTo>
                <a:lnTo>
                  <a:pt x="73" y="613"/>
                </a:lnTo>
                <a:lnTo>
                  <a:pt x="73" y="613"/>
                </a:lnTo>
                <a:lnTo>
                  <a:pt x="59" y="599"/>
                </a:lnTo>
                <a:lnTo>
                  <a:pt x="59" y="599"/>
                </a:lnTo>
                <a:lnTo>
                  <a:pt x="53" y="591"/>
                </a:lnTo>
                <a:lnTo>
                  <a:pt x="47" y="584"/>
                </a:lnTo>
                <a:lnTo>
                  <a:pt x="47" y="584"/>
                </a:lnTo>
                <a:lnTo>
                  <a:pt x="44" y="577"/>
                </a:lnTo>
                <a:lnTo>
                  <a:pt x="43" y="573"/>
                </a:lnTo>
                <a:lnTo>
                  <a:pt x="43" y="573"/>
                </a:lnTo>
                <a:lnTo>
                  <a:pt x="35" y="553"/>
                </a:lnTo>
                <a:lnTo>
                  <a:pt x="35" y="553"/>
                </a:lnTo>
                <a:lnTo>
                  <a:pt x="30" y="545"/>
                </a:lnTo>
                <a:lnTo>
                  <a:pt x="30" y="545"/>
                </a:lnTo>
                <a:lnTo>
                  <a:pt x="29" y="541"/>
                </a:lnTo>
                <a:lnTo>
                  <a:pt x="29" y="535"/>
                </a:lnTo>
                <a:lnTo>
                  <a:pt x="29" y="535"/>
                </a:lnTo>
                <a:lnTo>
                  <a:pt x="23" y="513"/>
                </a:lnTo>
                <a:lnTo>
                  <a:pt x="23" y="513"/>
                </a:lnTo>
                <a:lnTo>
                  <a:pt x="20" y="492"/>
                </a:lnTo>
                <a:lnTo>
                  <a:pt x="20" y="492"/>
                </a:lnTo>
                <a:lnTo>
                  <a:pt x="18" y="483"/>
                </a:lnTo>
                <a:lnTo>
                  <a:pt x="18" y="483"/>
                </a:lnTo>
                <a:lnTo>
                  <a:pt x="18" y="478"/>
                </a:lnTo>
                <a:lnTo>
                  <a:pt x="18" y="474"/>
                </a:lnTo>
                <a:lnTo>
                  <a:pt x="18" y="474"/>
                </a:lnTo>
                <a:lnTo>
                  <a:pt x="15" y="468"/>
                </a:lnTo>
                <a:lnTo>
                  <a:pt x="14" y="463"/>
                </a:lnTo>
                <a:lnTo>
                  <a:pt x="14" y="463"/>
                </a:lnTo>
                <a:lnTo>
                  <a:pt x="12" y="459"/>
                </a:lnTo>
                <a:lnTo>
                  <a:pt x="12" y="454"/>
                </a:lnTo>
                <a:lnTo>
                  <a:pt x="12" y="443"/>
                </a:lnTo>
                <a:lnTo>
                  <a:pt x="12" y="443"/>
                </a:lnTo>
                <a:lnTo>
                  <a:pt x="11" y="439"/>
                </a:lnTo>
                <a:lnTo>
                  <a:pt x="8" y="434"/>
                </a:lnTo>
                <a:lnTo>
                  <a:pt x="8" y="434"/>
                </a:lnTo>
                <a:lnTo>
                  <a:pt x="8" y="424"/>
                </a:lnTo>
                <a:lnTo>
                  <a:pt x="6" y="411"/>
                </a:lnTo>
                <a:lnTo>
                  <a:pt x="6" y="399"/>
                </a:lnTo>
                <a:lnTo>
                  <a:pt x="3" y="387"/>
                </a:lnTo>
                <a:lnTo>
                  <a:pt x="3" y="387"/>
                </a:lnTo>
                <a:lnTo>
                  <a:pt x="5" y="384"/>
                </a:lnTo>
                <a:lnTo>
                  <a:pt x="8" y="381"/>
                </a:lnTo>
                <a:lnTo>
                  <a:pt x="8" y="381"/>
                </a:lnTo>
                <a:lnTo>
                  <a:pt x="6" y="370"/>
                </a:lnTo>
                <a:lnTo>
                  <a:pt x="6" y="359"/>
                </a:lnTo>
                <a:lnTo>
                  <a:pt x="6" y="341"/>
                </a:lnTo>
                <a:lnTo>
                  <a:pt x="6" y="341"/>
                </a:lnTo>
                <a:lnTo>
                  <a:pt x="3" y="329"/>
                </a:lnTo>
                <a:lnTo>
                  <a:pt x="0" y="315"/>
                </a:lnTo>
                <a:lnTo>
                  <a:pt x="0" y="315"/>
                </a:lnTo>
                <a:lnTo>
                  <a:pt x="0" y="297"/>
                </a:lnTo>
                <a:lnTo>
                  <a:pt x="1" y="277"/>
                </a:lnTo>
                <a:lnTo>
                  <a:pt x="5" y="257"/>
                </a:lnTo>
                <a:lnTo>
                  <a:pt x="8" y="237"/>
                </a:lnTo>
                <a:lnTo>
                  <a:pt x="8" y="237"/>
                </a:lnTo>
                <a:lnTo>
                  <a:pt x="15" y="199"/>
                </a:lnTo>
                <a:lnTo>
                  <a:pt x="21" y="183"/>
                </a:lnTo>
                <a:lnTo>
                  <a:pt x="27" y="166"/>
                </a:lnTo>
                <a:lnTo>
                  <a:pt x="27" y="166"/>
                </a:lnTo>
                <a:lnTo>
                  <a:pt x="30" y="164"/>
                </a:lnTo>
                <a:lnTo>
                  <a:pt x="32" y="161"/>
                </a:lnTo>
                <a:lnTo>
                  <a:pt x="32" y="161"/>
                </a:lnTo>
                <a:close/>
                <a:moveTo>
                  <a:pt x="32" y="163"/>
                </a:moveTo>
                <a:lnTo>
                  <a:pt x="32" y="163"/>
                </a:lnTo>
                <a:lnTo>
                  <a:pt x="35" y="163"/>
                </a:lnTo>
                <a:lnTo>
                  <a:pt x="37" y="164"/>
                </a:lnTo>
                <a:lnTo>
                  <a:pt x="37" y="164"/>
                </a:lnTo>
                <a:lnTo>
                  <a:pt x="38" y="158"/>
                </a:lnTo>
                <a:lnTo>
                  <a:pt x="41" y="152"/>
                </a:lnTo>
                <a:lnTo>
                  <a:pt x="43" y="146"/>
                </a:lnTo>
                <a:lnTo>
                  <a:pt x="44" y="141"/>
                </a:lnTo>
                <a:lnTo>
                  <a:pt x="44" y="141"/>
                </a:lnTo>
                <a:lnTo>
                  <a:pt x="38" y="151"/>
                </a:lnTo>
                <a:lnTo>
                  <a:pt x="32" y="163"/>
                </a:lnTo>
                <a:lnTo>
                  <a:pt x="32" y="163"/>
                </a:lnTo>
                <a:close/>
                <a:moveTo>
                  <a:pt x="338" y="13"/>
                </a:moveTo>
                <a:lnTo>
                  <a:pt x="338" y="13"/>
                </a:lnTo>
                <a:lnTo>
                  <a:pt x="340" y="16"/>
                </a:lnTo>
                <a:lnTo>
                  <a:pt x="338" y="19"/>
                </a:lnTo>
                <a:lnTo>
                  <a:pt x="338" y="19"/>
                </a:lnTo>
                <a:lnTo>
                  <a:pt x="393" y="12"/>
                </a:lnTo>
                <a:lnTo>
                  <a:pt x="393" y="12"/>
                </a:lnTo>
                <a:lnTo>
                  <a:pt x="381" y="10"/>
                </a:lnTo>
                <a:lnTo>
                  <a:pt x="367" y="10"/>
                </a:lnTo>
                <a:lnTo>
                  <a:pt x="354" y="12"/>
                </a:lnTo>
                <a:lnTo>
                  <a:pt x="338" y="13"/>
                </a:lnTo>
                <a:lnTo>
                  <a:pt x="338" y="13"/>
                </a:lnTo>
                <a:close/>
                <a:moveTo>
                  <a:pt x="213" y="23"/>
                </a:moveTo>
                <a:lnTo>
                  <a:pt x="213" y="23"/>
                </a:lnTo>
                <a:lnTo>
                  <a:pt x="242" y="19"/>
                </a:lnTo>
                <a:lnTo>
                  <a:pt x="256" y="18"/>
                </a:lnTo>
                <a:lnTo>
                  <a:pt x="270" y="13"/>
                </a:lnTo>
                <a:lnTo>
                  <a:pt x="270" y="13"/>
                </a:lnTo>
                <a:lnTo>
                  <a:pt x="242" y="16"/>
                </a:lnTo>
                <a:lnTo>
                  <a:pt x="227" y="19"/>
                </a:lnTo>
                <a:lnTo>
                  <a:pt x="213" y="23"/>
                </a:lnTo>
                <a:lnTo>
                  <a:pt x="213" y="23"/>
                </a:lnTo>
                <a:close/>
                <a:moveTo>
                  <a:pt x="277" y="19"/>
                </a:moveTo>
                <a:lnTo>
                  <a:pt x="277" y="19"/>
                </a:lnTo>
                <a:lnTo>
                  <a:pt x="279" y="23"/>
                </a:lnTo>
                <a:lnTo>
                  <a:pt x="279" y="26"/>
                </a:lnTo>
                <a:lnTo>
                  <a:pt x="277" y="29"/>
                </a:lnTo>
                <a:lnTo>
                  <a:pt x="277" y="30"/>
                </a:lnTo>
                <a:lnTo>
                  <a:pt x="277" y="30"/>
                </a:lnTo>
                <a:lnTo>
                  <a:pt x="297" y="27"/>
                </a:lnTo>
                <a:lnTo>
                  <a:pt x="306" y="27"/>
                </a:lnTo>
                <a:lnTo>
                  <a:pt x="314" y="24"/>
                </a:lnTo>
                <a:lnTo>
                  <a:pt x="314" y="24"/>
                </a:lnTo>
                <a:lnTo>
                  <a:pt x="308" y="24"/>
                </a:lnTo>
                <a:lnTo>
                  <a:pt x="306" y="23"/>
                </a:lnTo>
                <a:lnTo>
                  <a:pt x="303" y="21"/>
                </a:lnTo>
                <a:lnTo>
                  <a:pt x="303" y="21"/>
                </a:lnTo>
                <a:lnTo>
                  <a:pt x="305" y="19"/>
                </a:lnTo>
                <a:lnTo>
                  <a:pt x="306" y="16"/>
                </a:lnTo>
                <a:lnTo>
                  <a:pt x="309" y="15"/>
                </a:lnTo>
                <a:lnTo>
                  <a:pt x="314" y="15"/>
                </a:lnTo>
                <a:lnTo>
                  <a:pt x="314" y="15"/>
                </a:lnTo>
                <a:lnTo>
                  <a:pt x="305" y="15"/>
                </a:lnTo>
                <a:lnTo>
                  <a:pt x="296" y="16"/>
                </a:lnTo>
                <a:lnTo>
                  <a:pt x="287" y="18"/>
                </a:lnTo>
                <a:lnTo>
                  <a:pt x="277" y="19"/>
                </a:lnTo>
                <a:lnTo>
                  <a:pt x="277" y="19"/>
                </a:lnTo>
                <a:close/>
                <a:moveTo>
                  <a:pt x="625" y="15"/>
                </a:moveTo>
                <a:lnTo>
                  <a:pt x="625" y="15"/>
                </a:lnTo>
                <a:lnTo>
                  <a:pt x="627" y="16"/>
                </a:lnTo>
                <a:lnTo>
                  <a:pt x="625" y="19"/>
                </a:lnTo>
                <a:lnTo>
                  <a:pt x="625" y="19"/>
                </a:lnTo>
                <a:lnTo>
                  <a:pt x="634" y="19"/>
                </a:lnTo>
                <a:lnTo>
                  <a:pt x="643" y="21"/>
                </a:lnTo>
                <a:lnTo>
                  <a:pt x="651" y="21"/>
                </a:lnTo>
                <a:lnTo>
                  <a:pt x="654" y="21"/>
                </a:lnTo>
                <a:lnTo>
                  <a:pt x="657" y="19"/>
                </a:lnTo>
                <a:lnTo>
                  <a:pt x="657" y="19"/>
                </a:lnTo>
                <a:lnTo>
                  <a:pt x="642" y="15"/>
                </a:lnTo>
                <a:lnTo>
                  <a:pt x="633" y="15"/>
                </a:lnTo>
                <a:lnTo>
                  <a:pt x="625" y="15"/>
                </a:lnTo>
                <a:lnTo>
                  <a:pt x="625" y="15"/>
                </a:lnTo>
                <a:close/>
                <a:moveTo>
                  <a:pt x="322" y="19"/>
                </a:moveTo>
                <a:lnTo>
                  <a:pt x="322" y="19"/>
                </a:lnTo>
                <a:lnTo>
                  <a:pt x="325" y="19"/>
                </a:lnTo>
                <a:lnTo>
                  <a:pt x="328" y="19"/>
                </a:lnTo>
                <a:lnTo>
                  <a:pt x="331" y="18"/>
                </a:lnTo>
                <a:lnTo>
                  <a:pt x="332" y="16"/>
                </a:lnTo>
                <a:lnTo>
                  <a:pt x="332" y="16"/>
                </a:lnTo>
                <a:lnTo>
                  <a:pt x="326" y="16"/>
                </a:lnTo>
                <a:lnTo>
                  <a:pt x="322" y="19"/>
                </a:lnTo>
                <a:lnTo>
                  <a:pt x="322" y="19"/>
                </a:lnTo>
                <a:close/>
                <a:moveTo>
                  <a:pt x="404" y="21"/>
                </a:moveTo>
                <a:lnTo>
                  <a:pt x="404" y="21"/>
                </a:lnTo>
                <a:lnTo>
                  <a:pt x="407" y="21"/>
                </a:lnTo>
                <a:lnTo>
                  <a:pt x="410" y="19"/>
                </a:lnTo>
                <a:lnTo>
                  <a:pt x="410" y="19"/>
                </a:lnTo>
                <a:lnTo>
                  <a:pt x="407" y="19"/>
                </a:lnTo>
                <a:lnTo>
                  <a:pt x="406" y="21"/>
                </a:lnTo>
                <a:lnTo>
                  <a:pt x="404" y="21"/>
                </a:lnTo>
                <a:lnTo>
                  <a:pt x="404" y="21"/>
                </a:lnTo>
                <a:close/>
                <a:moveTo>
                  <a:pt x="421" y="21"/>
                </a:moveTo>
                <a:lnTo>
                  <a:pt x="421" y="21"/>
                </a:lnTo>
                <a:lnTo>
                  <a:pt x="421" y="23"/>
                </a:lnTo>
                <a:lnTo>
                  <a:pt x="422" y="23"/>
                </a:lnTo>
                <a:lnTo>
                  <a:pt x="422" y="23"/>
                </a:lnTo>
                <a:lnTo>
                  <a:pt x="428" y="21"/>
                </a:lnTo>
                <a:lnTo>
                  <a:pt x="433" y="23"/>
                </a:lnTo>
                <a:lnTo>
                  <a:pt x="439" y="23"/>
                </a:lnTo>
                <a:lnTo>
                  <a:pt x="444" y="21"/>
                </a:lnTo>
                <a:lnTo>
                  <a:pt x="444" y="21"/>
                </a:lnTo>
                <a:lnTo>
                  <a:pt x="421" y="21"/>
                </a:lnTo>
                <a:lnTo>
                  <a:pt x="421" y="21"/>
                </a:lnTo>
                <a:close/>
                <a:moveTo>
                  <a:pt x="445" y="21"/>
                </a:moveTo>
                <a:lnTo>
                  <a:pt x="445" y="21"/>
                </a:lnTo>
                <a:lnTo>
                  <a:pt x="450" y="21"/>
                </a:lnTo>
                <a:lnTo>
                  <a:pt x="453" y="21"/>
                </a:lnTo>
                <a:lnTo>
                  <a:pt x="454" y="19"/>
                </a:lnTo>
                <a:lnTo>
                  <a:pt x="454" y="19"/>
                </a:lnTo>
                <a:lnTo>
                  <a:pt x="448" y="21"/>
                </a:lnTo>
                <a:lnTo>
                  <a:pt x="447" y="21"/>
                </a:lnTo>
                <a:lnTo>
                  <a:pt x="445" y="21"/>
                </a:lnTo>
                <a:lnTo>
                  <a:pt x="445" y="21"/>
                </a:lnTo>
                <a:close/>
                <a:moveTo>
                  <a:pt x="216" y="32"/>
                </a:moveTo>
                <a:lnTo>
                  <a:pt x="216" y="32"/>
                </a:lnTo>
                <a:lnTo>
                  <a:pt x="218" y="32"/>
                </a:lnTo>
                <a:lnTo>
                  <a:pt x="218" y="32"/>
                </a:lnTo>
                <a:lnTo>
                  <a:pt x="218" y="32"/>
                </a:lnTo>
                <a:lnTo>
                  <a:pt x="192" y="41"/>
                </a:lnTo>
                <a:lnTo>
                  <a:pt x="180" y="47"/>
                </a:lnTo>
                <a:lnTo>
                  <a:pt x="168" y="55"/>
                </a:lnTo>
                <a:lnTo>
                  <a:pt x="168" y="55"/>
                </a:lnTo>
                <a:lnTo>
                  <a:pt x="180" y="53"/>
                </a:lnTo>
                <a:lnTo>
                  <a:pt x="191" y="50"/>
                </a:lnTo>
                <a:lnTo>
                  <a:pt x="191" y="50"/>
                </a:lnTo>
                <a:lnTo>
                  <a:pt x="215" y="44"/>
                </a:lnTo>
                <a:lnTo>
                  <a:pt x="215" y="44"/>
                </a:lnTo>
                <a:lnTo>
                  <a:pt x="245" y="36"/>
                </a:lnTo>
                <a:lnTo>
                  <a:pt x="261" y="32"/>
                </a:lnTo>
                <a:lnTo>
                  <a:pt x="267" y="29"/>
                </a:lnTo>
                <a:lnTo>
                  <a:pt x="273" y="26"/>
                </a:lnTo>
                <a:lnTo>
                  <a:pt x="273" y="26"/>
                </a:lnTo>
                <a:lnTo>
                  <a:pt x="264" y="24"/>
                </a:lnTo>
                <a:lnTo>
                  <a:pt x="255" y="24"/>
                </a:lnTo>
                <a:lnTo>
                  <a:pt x="245" y="27"/>
                </a:lnTo>
                <a:lnTo>
                  <a:pt x="239" y="30"/>
                </a:lnTo>
                <a:lnTo>
                  <a:pt x="239" y="30"/>
                </a:lnTo>
                <a:lnTo>
                  <a:pt x="239" y="30"/>
                </a:lnTo>
                <a:lnTo>
                  <a:pt x="239" y="30"/>
                </a:lnTo>
                <a:lnTo>
                  <a:pt x="239" y="29"/>
                </a:lnTo>
                <a:lnTo>
                  <a:pt x="239" y="29"/>
                </a:lnTo>
                <a:lnTo>
                  <a:pt x="233" y="29"/>
                </a:lnTo>
                <a:lnTo>
                  <a:pt x="227" y="30"/>
                </a:lnTo>
                <a:lnTo>
                  <a:pt x="223" y="32"/>
                </a:lnTo>
                <a:lnTo>
                  <a:pt x="216" y="32"/>
                </a:lnTo>
                <a:lnTo>
                  <a:pt x="216" y="32"/>
                </a:lnTo>
                <a:close/>
                <a:moveTo>
                  <a:pt x="450" y="29"/>
                </a:moveTo>
                <a:lnTo>
                  <a:pt x="450" y="29"/>
                </a:lnTo>
                <a:lnTo>
                  <a:pt x="450" y="27"/>
                </a:lnTo>
                <a:lnTo>
                  <a:pt x="447" y="26"/>
                </a:lnTo>
                <a:lnTo>
                  <a:pt x="445" y="26"/>
                </a:lnTo>
                <a:lnTo>
                  <a:pt x="444" y="27"/>
                </a:lnTo>
                <a:lnTo>
                  <a:pt x="444" y="27"/>
                </a:lnTo>
                <a:lnTo>
                  <a:pt x="447" y="29"/>
                </a:lnTo>
                <a:lnTo>
                  <a:pt x="450" y="30"/>
                </a:lnTo>
                <a:lnTo>
                  <a:pt x="459" y="30"/>
                </a:lnTo>
                <a:lnTo>
                  <a:pt x="459" y="30"/>
                </a:lnTo>
                <a:lnTo>
                  <a:pt x="465" y="32"/>
                </a:lnTo>
                <a:lnTo>
                  <a:pt x="470" y="30"/>
                </a:lnTo>
                <a:lnTo>
                  <a:pt x="476" y="29"/>
                </a:lnTo>
                <a:lnTo>
                  <a:pt x="480" y="26"/>
                </a:lnTo>
                <a:lnTo>
                  <a:pt x="480" y="26"/>
                </a:lnTo>
                <a:lnTo>
                  <a:pt x="465" y="26"/>
                </a:lnTo>
                <a:lnTo>
                  <a:pt x="450" y="29"/>
                </a:lnTo>
                <a:lnTo>
                  <a:pt x="450" y="29"/>
                </a:lnTo>
                <a:close/>
                <a:moveTo>
                  <a:pt x="506" y="27"/>
                </a:moveTo>
                <a:lnTo>
                  <a:pt x="506" y="27"/>
                </a:lnTo>
                <a:lnTo>
                  <a:pt x="497" y="27"/>
                </a:lnTo>
                <a:lnTo>
                  <a:pt x="488" y="29"/>
                </a:lnTo>
                <a:lnTo>
                  <a:pt x="471" y="35"/>
                </a:lnTo>
                <a:lnTo>
                  <a:pt x="471" y="35"/>
                </a:lnTo>
                <a:lnTo>
                  <a:pt x="512" y="39"/>
                </a:lnTo>
                <a:lnTo>
                  <a:pt x="535" y="41"/>
                </a:lnTo>
                <a:lnTo>
                  <a:pt x="558" y="39"/>
                </a:lnTo>
                <a:lnTo>
                  <a:pt x="558" y="39"/>
                </a:lnTo>
                <a:lnTo>
                  <a:pt x="561" y="36"/>
                </a:lnTo>
                <a:lnTo>
                  <a:pt x="563" y="33"/>
                </a:lnTo>
                <a:lnTo>
                  <a:pt x="563" y="33"/>
                </a:lnTo>
                <a:lnTo>
                  <a:pt x="549" y="33"/>
                </a:lnTo>
                <a:lnTo>
                  <a:pt x="534" y="30"/>
                </a:lnTo>
                <a:lnTo>
                  <a:pt x="520" y="29"/>
                </a:lnTo>
                <a:lnTo>
                  <a:pt x="506" y="27"/>
                </a:lnTo>
                <a:lnTo>
                  <a:pt x="506" y="27"/>
                </a:lnTo>
                <a:close/>
                <a:moveTo>
                  <a:pt x="610" y="30"/>
                </a:moveTo>
                <a:lnTo>
                  <a:pt x="610" y="30"/>
                </a:lnTo>
                <a:lnTo>
                  <a:pt x="581" y="27"/>
                </a:lnTo>
                <a:lnTo>
                  <a:pt x="567" y="26"/>
                </a:lnTo>
                <a:lnTo>
                  <a:pt x="552" y="27"/>
                </a:lnTo>
                <a:lnTo>
                  <a:pt x="552" y="27"/>
                </a:lnTo>
                <a:lnTo>
                  <a:pt x="581" y="30"/>
                </a:lnTo>
                <a:lnTo>
                  <a:pt x="596" y="30"/>
                </a:lnTo>
                <a:lnTo>
                  <a:pt x="610" y="30"/>
                </a:lnTo>
                <a:lnTo>
                  <a:pt x="610" y="30"/>
                </a:lnTo>
                <a:close/>
                <a:moveTo>
                  <a:pt x="165" y="42"/>
                </a:moveTo>
                <a:lnTo>
                  <a:pt x="165" y="42"/>
                </a:lnTo>
                <a:lnTo>
                  <a:pt x="186" y="36"/>
                </a:lnTo>
                <a:lnTo>
                  <a:pt x="207" y="29"/>
                </a:lnTo>
                <a:lnTo>
                  <a:pt x="207" y="29"/>
                </a:lnTo>
                <a:lnTo>
                  <a:pt x="184" y="35"/>
                </a:lnTo>
                <a:lnTo>
                  <a:pt x="174" y="38"/>
                </a:lnTo>
                <a:lnTo>
                  <a:pt x="165" y="42"/>
                </a:lnTo>
                <a:lnTo>
                  <a:pt x="165" y="42"/>
                </a:lnTo>
                <a:close/>
                <a:moveTo>
                  <a:pt x="424" y="33"/>
                </a:moveTo>
                <a:lnTo>
                  <a:pt x="424" y="33"/>
                </a:lnTo>
                <a:lnTo>
                  <a:pt x="425" y="35"/>
                </a:lnTo>
                <a:lnTo>
                  <a:pt x="427" y="33"/>
                </a:lnTo>
                <a:lnTo>
                  <a:pt x="430" y="32"/>
                </a:lnTo>
                <a:lnTo>
                  <a:pt x="430" y="32"/>
                </a:lnTo>
                <a:lnTo>
                  <a:pt x="425" y="32"/>
                </a:lnTo>
                <a:lnTo>
                  <a:pt x="424" y="33"/>
                </a:lnTo>
                <a:lnTo>
                  <a:pt x="424" y="33"/>
                </a:lnTo>
                <a:close/>
                <a:moveTo>
                  <a:pt x="258" y="39"/>
                </a:moveTo>
                <a:lnTo>
                  <a:pt x="258" y="39"/>
                </a:lnTo>
                <a:lnTo>
                  <a:pt x="274" y="38"/>
                </a:lnTo>
                <a:lnTo>
                  <a:pt x="284" y="36"/>
                </a:lnTo>
                <a:lnTo>
                  <a:pt x="291" y="33"/>
                </a:lnTo>
                <a:lnTo>
                  <a:pt x="291" y="33"/>
                </a:lnTo>
                <a:lnTo>
                  <a:pt x="273" y="35"/>
                </a:lnTo>
                <a:lnTo>
                  <a:pt x="264" y="36"/>
                </a:lnTo>
                <a:lnTo>
                  <a:pt x="258" y="39"/>
                </a:lnTo>
                <a:lnTo>
                  <a:pt x="258" y="39"/>
                </a:lnTo>
                <a:close/>
                <a:moveTo>
                  <a:pt x="416" y="35"/>
                </a:moveTo>
                <a:lnTo>
                  <a:pt x="416" y="35"/>
                </a:lnTo>
                <a:lnTo>
                  <a:pt x="421" y="35"/>
                </a:lnTo>
                <a:lnTo>
                  <a:pt x="422" y="35"/>
                </a:lnTo>
                <a:lnTo>
                  <a:pt x="422" y="33"/>
                </a:lnTo>
                <a:lnTo>
                  <a:pt x="422" y="33"/>
                </a:lnTo>
                <a:lnTo>
                  <a:pt x="419" y="33"/>
                </a:lnTo>
                <a:lnTo>
                  <a:pt x="416" y="35"/>
                </a:lnTo>
                <a:lnTo>
                  <a:pt x="416" y="35"/>
                </a:lnTo>
                <a:close/>
                <a:moveTo>
                  <a:pt x="698" y="42"/>
                </a:moveTo>
                <a:lnTo>
                  <a:pt x="698" y="42"/>
                </a:lnTo>
                <a:lnTo>
                  <a:pt x="694" y="38"/>
                </a:lnTo>
                <a:lnTo>
                  <a:pt x="691" y="38"/>
                </a:lnTo>
                <a:lnTo>
                  <a:pt x="688" y="36"/>
                </a:lnTo>
                <a:lnTo>
                  <a:pt x="688" y="36"/>
                </a:lnTo>
                <a:lnTo>
                  <a:pt x="689" y="39"/>
                </a:lnTo>
                <a:lnTo>
                  <a:pt x="692" y="41"/>
                </a:lnTo>
                <a:lnTo>
                  <a:pt x="698" y="42"/>
                </a:lnTo>
                <a:lnTo>
                  <a:pt x="698" y="42"/>
                </a:lnTo>
                <a:close/>
                <a:moveTo>
                  <a:pt x="335" y="39"/>
                </a:moveTo>
                <a:lnTo>
                  <a:pt x="335" y="39"/>
                </a:lnTo>
                <a:lnTo>
                  <a:pt x="343" y="39"/>
                </a:lnTo>
                <a:lnTo>
                  <a:pt x="345" y="38"/>
                </a:lnTo>
                <a:lnTo>
                  <a:pt x="346" y="38"/>
                </a:lnTo>
                <a:lnTo>
                  <a:pt x="346" y="38"/>
                </a:lnTo>
                <a:lnTo>
                  <a:pt x="340" y="38"/>
                </a:lnTo>
                <a:lnTo>
                  <a:pt x="337" y="38"/>
                </a:lnTo>
                <a:lnTo>
                  <a:pt x="335" y="39"/>
                </a:lnTo>
                <a:lnTo>
                  <a:pt x="335" y="39"/>
                </a:lnTo>
                <a:close/>
                <a:moveTo>
                  <a:pt x="361" y="39"/>
                </a:moveTo>
                <a:lnTo>
                  <a:pt x="361" y="39"/>
                </a:lnTo>
                <a:lnTo>
                  <a:pt x="360" y="38"/>
                </a:lnTo>
                <a:lnTo>
                  <a:pt x="355" y="36"/>
                </a:lnTo>
                <a:lnTo>
                  <a:pt x="348" y="38"/>
                </a:lnTo>
                <a:lnTo>
                  <a:pt x="348" y="38"/>
                </a:lnTo>
                <a:lnTo>
                  <a:pt x="349" y="39"/>
                </a:lnTo>
                <a:lnTo>
                  <a:pt x="352" y="39"/>
                </a:lnTo>
                <a:lnTo>
                  <a:pt x="357" y="38"/>
                </a:lnTo>
                <a:lnTo>
                  <a:pt x="361" y="39"/>
                </a:lnTo>
                <a:lnTo>
                  <a:pt x="361" y="39"/>
                </a:lnTo>
                <a:close/>
                <a:moveTo>
                  <a:pt x="570" y="39"/>
                </a:moveTo>
                <a:lnTo>
                  <a:pt x="570" y="39"/>
                </a:lnTo>
                <a:lnTo>
                  <a:pt x="587" y="41"/>
                </a:lnTo>
                <a:lnTo>
                  <a:pt x="601" y="39"/>
                </a:lnTo>
                <a:lnTo>
                  <a:pt x="601" y="39"/>
                </a:lnTo>
                <a:lnTo>
                  <a:pt x="585" y="36"/>
                </a:lnTo>
                <a:lnTo>
                  <a:pt x="576" y="38"/>
                </a:lnTo>
                <a:lnTo>
                  <a:pt x="572" y="38"/>
                </a:lnTo>
                <a:lnTo>
                  <a:pt x="570" y="39"/>
                </a:lnTo>
                <a:lnTo>
                  <a:pt x="570" y="39"/>
                </a:lnTo>
                <a:close/>
                <a:moveTo>
                  <a:pt x="631" y="39"/>
                </a:moveTo>
                <a:lnTo>
                  <a:pt x="631" y="39"/>
                </a:lnTo>
                <a:lnTo>
                  <a:pt x="634" y="41"/>
                </a:lnTo>
                <a:lnTo>
                  <a:pt x="636" y="39"/>
                </a:lnTo>
                <a:lnTo>
                  <a:pt x="637" y="39"/>
                </a:lnTo>
                <a:lnTo>
                  <a:pt x="637" y="39"/>
                </a:lnTo>
                <a:lnTo>
                  <a:pt x="633" y="38"/>
                </a:lnTo>
                <a:lnTo>
                  <a:pt x="631" y="38"/>
                </a:lnTo>
                <a:lnTo>
                  <a:pt x="631" y="39"/>
                </a:lnTo>
                <a:lnTo>
                  <a:pt x="631" y="39"/>
                </a:lnTo>
                <a:close/>
                <a:moveTo>
                  <a:pt x="297" y="42"/>
                </a:moveTo>
                <a:lnTo>
                  <a:pt x="297" y="42"/>
                </a:lnTo>
                <a:lnTo>
                  <a:pt x="308" y="41"/>
                </a:lnTo>
                <a:lnTo>
                  <a:pt x="317" y="39"/>
                </a:lnTo>
                <a:lnTo>
                  <a:pt x="317" y="39"/>
                </a:lnTo>
                <a:lnTo>
                  <a:pt x="312" y="39"/>
                </a:lnTo>
                <a:lnTo>
                  <a:pt x="306" y="39"/>
                </a:lnTo>
                <a:lnTo>
                  <a:pt x="297" y="42"/>
                </a:lnTo>
                <a:lnTo>
                  <a:pt x="297" y="42"/>
                </a:lnTo>
                <a:close/>
                <a:moveTo>
                  <a:pt x="459" y="41"/>
                </a:moveTo>
                <a:lnTo>
                  <a:pt x="459" y="41"/>
                </a:lnTo>
                <a:lnTo>
                  <a:pt x="463" y="42"/>
                </a:lnTo>
                <a:lnTo>
                  <a:pt x="466" y="42"/>
                </a:lnTo>
                <a:lnTo>
                  <a:pt x="468" y="39"/>
                </a:lnTo>
                <a:lnTo>
                  <a:pt x="468" y="39"/>
                </a:lnTo>
                <a:lnTo>
                  <a:pt x="463" y="39"/>
                </a:lnTo>
                <a:lnTo>
                  <a:pt x="460" y="39"/>
                </a:lnTo>
                <a:lnTo>
                  <a:pt x="459" y="41"/>
                </a:lnTo>
                <a:lnTo>
                  <a:pt x="459" y="41"/>
                </a:lnTo>
                <a:close/>
                <a:moveTo>
                  <a:pt x="474" y="44"/>
                </a:moveTo>
                <a:lnTo>
                  <a:pt x="474" y="44"/>
                </a:lnTo>
                <a:lnTo>
                  <a:pt x="488" y="44"/>
                </a:lnTo>
                <a:lnTo>
                  <a:pt x="500" y="42"/>
                </a:lnTo>
                <a:lnTo>
                  <a:pt x="500" y="42"/>
                </a:lnTo>
                <a:lnTo>
                  <a:pt x="488" y="41"/>
                </a:lnTo>
                <a:lnTo>
                  <a:pt x="474" y="39"/>
                </a:lnTo>
                <a:lnTo>
                  <a:pt x="474" y="39"/>
                </a:lnTo>
                <a:lnTo>
                  <a:pt x="474" y="44"/>
                </a:lnTo>
                <a:lnTo>
                  <a:pt x="474" y="44"/>
                </a:lnTo>
                <a:close/>
                <a:moveTo>
                  <a:pt x="707" y="48"/>
                </a:moveTo>
                <a:lnTo>
                  <a:pt x="707" y="48"/>
                </a:lnTo>
                <a:lnTo>
                  <a:pt x="707" y="47"/>
                </a:lnTo>
                <a:lnTo>
                  <a:pt x="707" y="45"/>
                </a:lnTo>
                <a:lnTo>
                  <a:pt x="707" y="44"/>
                </a:lnTo>
                <a:lnTo>
                  <a:pt x="707" y="42"/>
                </a:lnTo>
                <a:lnTo>
                  <a:pt x="707" y="42"/>
                </a:lnTo>
                <a:lnTo>
                  <a:pt x="706" y="42"/>
                </a:lnTo>
                <a:lnTo>
                  <a:pt x="706" y="42"/>
                </a:lnTo>
                <a:lnTo>
                  <a:pt x="704" y="42"/>
                </a:lnTo>
                <a:lnTo>
                  <a:pt x="704" y="42"/>
                </a:lnTo>
                <a:lnTo>
                  <a:pt x="706" y="44"/>
                </a:lnTo>
                <a:lnTo>
                  <a:pt x="706" y="45"/>
                </a:lnTo>
                <a:lnTo>
                  <a:pt x="706" y="47"/>
                </a:lnTo>
                <a:lnTo>
                  <a:pt x="707" y="48"/>
                </a:lnTo>
                <a:lnTo>
                  <a:pt x="707" y="48"/>
                </a:lnTo>
                <a:close/>
                <a:moveTo>
                  <a:pt x="303" y="50"/>
                </a:moveTo>
                <a:lnTo>
                  <a:pt x="303" y="50"/>
                </a:lnTo>
                <a:lnTo>
                  <a:pt x="316" y="51"/>
                </a:lnTo>
                <a:lnTo>
                  <a:pt x="328" y="51"/>
                </a:lnTo>
                <a:lnTo>
                  <a:pt x="338" y="48"/>
                </a:lnTo>
                <a:lnTo>
                  <a:pt x="348" y="44"/>
                </a:lnTo>
                <a:lnTo>
                  <a:pt x="348" y="44"/>
                </a:lnTo>
                <a:lnTo>
                  <a:pt x="323" y="44"/>
                </a:lnTo>
                <a:lnTo>
                  <a:pt x="312" y="47"/>
                </a:lnTo>
                <a:lnTo>
                  <a:pt x="303" y="50"/>
                </a:lnTo>
                <a:lnTo>
                  <a:pt x="303" y="50"/>
                </a:lnTo>
                <a:close/>
                <a:moveTo>
                  <a:pt x="348" y="51"/>
                </a:moveTo>
                <a:lnTo>
                  <a:pt x="348" y="51"/>
                </a:lnTo>
                <a:lnTo>
                  <a:pt x="354" y="50"/>
                </a:lnTo>
                <a:lnTo>
                  <a:pt x="360" y="48"/>
                </a:lnTo>
                <a:lnTo>
                  <a:pt x="363" y="47"/>
                </a:lnTo>
                <a:lnTo>
                  <a:pt x="364" y="44"/>
                </a:lnTo>
                <a:lnTo>
                  <a:pt x="364" y="44"/>
                </a:lnTo>
                <a:lnTo>
                  <a:pt x="355" y="47"/>
                </a:lnTo>
                <a:lnTo>
                  <a:pt x="351" y="48"/>
                </a:lnTo>
                <a:lnTo>
                  <a:pt x="348" y="51"/>
                </a:lnTo>
                <a:lnTo>
                  <a:pt x="348" y="51"/>
                </a:lnTo>
                <a:close/>
                <a:moveTo>
                  <a:pt x="148" y="55"/>
                </a:moveTo>
                <a:lnTo>
                  <a:pt x="148" y="55"/>
                </a:lnTo>
                <a:lnTo>
                  <a:pt x="157" y="55"/>
                </a:lnTo>
                <a:lnTo>
                  <a:pt x="163" y="51"/>
                </a:lnTo>
                <a:lnTo>
                  <a:pt x="175" y="45"/>
                </a:lnTo>
                <a:lnTo>
                  <a:pt x="175" y="45"/>
                </a:lnTo>
                <a:lnTo>
                  <a:pt x="160" y="50"/>
                </a:lnTo>
                <a:lnTo>
                  <a:pt x="148" y="55"/>
                </a:lnTo>
                <a:lnTo>
                  <a:pt x="148" y="55"/>
                </a:lnTo>
                <a:close/>
                <a:moveTo>
                  <a:pt x="216" y="47"/>
                </a:moveTo>
                <a:lnTo>
                  <a:pt x="216" y="47"/>
                </a:lnTo>
                <a:lnTo>
                  <a:pt x="221" y="47"/>
                </a:lnTo>
                <a:lnTo>
                  <a:pt x="223" y="45"/>
                </a:lnTo>
                <a:lnTo>
                  <a:pt x="221" y="45"/>
                </a:lnTo>
                <a:lnTo>
                  <a:pt x="221" y="45"/>
                </a:lnTo>
                <a:lnTo>
                  <a:pt x="221" y="45"/>
                </a:lnTo>
                <a:lnTo>
                  <a:pt x="219" y="47"/>
                </a:lnTo>
                <a:lnTo>
                  <a:pt x="216" y="47"/>
                </a:lnTo>
                <a:lnTo>
                  <a:pt x="216" y="47"/>
                </a:lnTo>
                <a:close/>
                <a:moveTo>
                  <a:pt x="428" y="47"/>
                </a:moveTo>
                <a:lnTo>
                  <a:pt x="428" y="47"/>
                </a:lnTo>
                <a:lnTo>
                  <a:pt x="425" y="45"/>
                </a:lnTo>
                <a:lnTo>
                  <a:pt x="419" y="45"/>
                </a:lnTo>
                <a:lnTo>
                  <a:pt x="407" y="45"/>
                </a:lnTo>
                <a:lnTo>
                  <a:pt x="407" y="45"/>
                </a:lnTo>
                <a:lnTo>
                  <a:pt x="412" y="47"/>
                </a:lnTo>
                <a:lnTo>
                  <a:pt x="418" y="47"/>
                </a:lnTo>
                <a:lnTo>
                  <a:pt x="428" y="47"/>
                </a:lnTo>
                <a:lnTo>
                  <a:pt x="428" y="47"/>
                </a:lnTo>
                <a:close/>
                <a:moveTo>
                  <a:pt x="628" y="55"/>
                </a:moveTo>
                <a:lnTo>
                  <a:pt x="628" y="55"/>
                </a:lnTo>
                <a:lnTo>
                  <a:pt x="633" y="53"/>
                </a:lnTo>
                <a:lnTo>
                  <a:pt x="639" y="53"/>
                </a:lnTo>
                <a:lnTo>
                  <a:pt x="645" y="53"/>
                </a:lnTo>
                <a:lnTo>
                  <a:pt x="649" y="51"/>
                </a:lnTo>
                <a:lnTo>
                  <a:pt x="649" y="51"/>
                </a:lnTo>
                <a:lnTo>
                  <a:pt x="640" y="47"/>
                </a:lnTo>
                <a:lnTo>
                  <a:pt x="628" y="45"/>
                </a:lnTo>
                <a:lnTo>
                  <a:pt x="628" y="45"/>
                </a:lnTo>
                <a:lnTo>
                  <a:pt x="628" y="55"/>
                </a:lnTo>
                <a:lnTo>
                  <a:pt x="628" y="55"/>
                </a:lnTo>
                <a:close/>
                <a:moveTo>
                  <a:pt x="219" y="53"/>
                </a:moveTo>
                <a:lnTo>
                  <a:pt x="219" y="53"/>
                </a:lnTo>
                <a:lnTo>
                  <a:pt x="236" y="50"/>
                </a:lnTo>
                <a:lnTo>
                  <a:pt x="244" y="48"/>
                </a:lnTo>
                <a:lnTo>
                  <a:pt x="252" y="45"/>
                </a:lnTo>
                <a:lnTo>
                  <a:pt x="252" y="45"/>
                </a:lnTo>
                <a:lnTo>
                  <a:pt x="235" y="48"/>
                </a:lnTo>
                <a:lnTo>
                  <a:pt x="227" y="50"/>
                </a:lnTo>
                <a:lnTo>
                  <a:pt x="219" y="53"/>
                </a:lnTo>
                <a:lnTo>
                  <a:pt x="219" y="53"/>
                </a:lnTo>
                <a:close/>
                <a:moveTo>
                  <a:pt x="581" y="48"/>
                </a:moveTo>
                <a:lnTo>
                  <a:pt x="581" y="48"/>
                </a:lnTo>
                <a:lnTo>
                  <a:pt x="601" y="53"/>
                </a:lnTo>
                <a:lnTo>
                  <a:pt x="622" y="55"/>
                </a:lnTo>
                <a:lnTo>
                  <a:pt x="622" y="55"/>
                </a:lnTo>
                <a:lnTo>
                  <a:pt x="622" y="50"/>
                </a:lnTo>
                <a:lnTo>
                  <a:pt x="622" y="45"/>
                </a:lnTo>
                <a:lnTo>
                  <a:pt x="622" y="45"/>
                </a:lnTo>
                <a:lnTo>
                  <a:pt x="599" y="47"/>
                </a:lnTo>
                <a:lnTo>
                  <a:pt x="588" y="47"/>
                </a:lnTo>
                <a:lnTo>
                  <a:pt x="581" y="48"/>
                </a:lnTo>
                <a:lnTo>
                  <a:pt x="581" y="48"/>
                </a:lnTo>
                <a:close/>
                <a:moveTo>
                  <a:pt x="381" y="50"/>
                </a:moveTo>
                <a:lnTo>
                  <a:pt x="381" y="50"/>
                </a:lnTo>
                <a:lnTo>
                  <a:pt x="389" y="50"/>
                </a:lnTo>
                <a:lnTo>
                  <a:pt x="395" y="48"/>
                </a:lnTo>
                <a:lnTo>
                  <a:pt x="395" y="48"/>
                </a:lnTo>
                <a:lnTo>
                  <a:pt x="392" y="47"/>
                </a:lnTo>
                <a:lnTo>
                  <a:pt x="389" y="47"/>
                </a:lnTo>
                <a:lnTo>
                  <a:pt x="381" y="50"/>
                </a:lnTo>
                <a:lnTo>
                  <a:pt x="381" y="50"/>
                </a:lnTo>
                <a:close/>
                <a:moveTo>
                  <a:pt x="204" y="50"/>
                </a:moveTo>
                <a:lnTo>
                  <a:pt x="204" y="50"/>
                </a:lnTo>
                <a:lnTo>
                  <a:pt x="207" y="50"/>
                </a:lnTo>
                <a:lnTo>
                  <a:pt x="209" y="48"/>
                </a:lnTo>
                <a:lnTo>
                  <a:pt x="209" y="48"/>
                </a:lnTo>
                <a:lnTo>
                  <a:pt x="206" y="50"/>
                </a:lnTo>
                <a:lnTo>
                  <a:pt x="204" y="50"/>
                </a:lnTo>
                <a:lnTo>
                  <a:pt x="204" y="50"/>
                </a:lnTo>
                <a:close/>
                <a:moveTo>
                  <a:pt x="233" y="65"/>
                </a:moveTo>
                <a:lnTo>
                  <a:pt x="233" y="65"/>
                </a:lnTo>
                <a:lnTo>
                  <a:pt x="235" y="64"/>
                </a:lnTo>
                <a:lnTo>
                  <a:pt x="235" y="65"/>
                </a:lnTo>
                <a:lnTo>
                  <a:pt x="233" y="68"/>
                </a:lnTo>
                <a:lnTo>
                  <a:pt x="233" y="68"/>
                </a:lnTo>
                <a:lnTo>
                  <a:pt x="259" y="61"/>
                </a:lnTo>
                <a:lnTo>
                  <a:pt x="271" y="56"/>
                </a:lnTo>
                <a:lnTo>
                  <a:pt x="284" y="50"/>
                </a:lnTo>
                <a:lnTo>
                  <a:pt x="284" y="50"/>
                </a:lnTo>
                <a:lnTo>
                  <a:pt x="270" y="51"/>
                </a:lnTo>
                <a:lnTo>
                  <a:pt x="256" y="55"/>
                </a:lnTo>
                <a:lnTo>
                  <a:pt x="242" y="58"/>
                </a:lnTo>
                <a:lnTo>
                  <a:pt x="238" y="61"/>
                </a:lnTo>
                <a:lnTo>
                  <a:pt x="233" y="65"/>
                </a:lnTo>
                <a:lnTo>
                  <a:pt x="233" y="65"/>
                </a:lnTo>
                <a:close/>
                <a:moveTo>
                  <a:pt x="535" y="51"/>
                </a:moveTo>
                <a:lnTo>
                  <a:pt x="535" y="51"/>
                </a:lnTo>
                <a:lnTo>
                  <a:pt x="538" y="51"/>
                </a:lnTo>
                <a:lnTo>
                  <a:pt x="540" y="51"/>
                </a:lnTo>
                <a:lnTo>
                  <a:pt x="540" y="50"/>
                </a:lnTo>
                <a:lnTo>
                  <a:pt x="540" y="50"/>
                </a:lnTo>
                <a:lnTo>
                  <a:pt x="537" y="50"/>
                </a:lnTo>
                <a:lnTo>
                  <a:pt x="535" y="51"/>
                </a:lnTo>
                <a:lnTo>
                  <a:pt x="535" y="51"/>
                </a:lnTo>
                <a:close/>
                <a:moveTo>
                  <a:pt x="451" y="55"/>
                </a:moveTo>
                <a:lnTo>
                  <a:pt x="451" y="55"/>
                </a:lnTo>
                <a:lnTo>
                  <a:pt x="468" y="59"/>
                </a:lnTo>
                <a:lnTo>
                  <a:pt x="488" y="62"/>
                </a:lnTo>
                <a:lnTo>
                  <a:pt x="488" y="62"/>
                </a:lnTo>
                <a:lnTo>
                  <a:pt x="489" y="58"/>
                </a:lnTo>
                <a:lnTo>
                  <a:pt x="488" y="55"/>
                </a:lnTo>
                <a:lnTo>
                  <a:pt x="486" y="53"/>
                </a:lnTo>
                <a:lnTo>
                  <a:pt x="482" y="53"/>
                </a:lnTo>
                <a:lnTo>
                  <a:pt x="471" y="53"/>
                </a:lnTo>
                <a:lnTo>
                  <a:pt x="466" y="51"/>
                </a:lnTo>
                <a:lnTo>
                  <a:pt x="463" y="50"/>
                </a:lnTo>
                <a:lnTo>
                  <a:pt x="463" y="50"/>
                </a:lnTo>
                <a:lnTo>
                  <a:pt x="460" y="53"/>
                </a:lnTo>
                <a:lnTo>
                  <a:pt x="457" y="53"/>
                </a:lnTo>
                <a:lnTo>
                  <a:pt x="454" y="53"/>
                </a:lnTo>
                <a:lnTo>
                  <a:pt x="451" y="55"/>
                </a:lnTo>
                <a:lnTo>
                  <a:pt x="451" y="55"/>
                </a:lnTo>
                <a:close/>
                <a:moveTo>
                  <a:pt x="518" y="53"/>
                </a:moveTo>
                <a:lnTo>
                  <a:pt x="518" y="53"/>
                </a:lnTo>
                <a:lnTo>
                  <a:pt x="523" y="53"/>
                </a:lnTo>
                <a:lnTo>
                  <a:pt x="524" y="53"/>
                </a:lnTo>
                <a:lnTo>
                  <a:pt x="526" y="51"/>
                </a:lnTo>
                <a:lnTo>
                  <a:pt x="526" y="51"/>
                </a:lnTo>
                <a:lnTo>
                  <a:pt x="524" y="51"/>
                </a:lnTo>
                <a:lnTo>
                  <a:pt x="521" y="51"/>
                </a:lnTo>
                <a:lnTo>
                  <a:pt x="518" y="53"/>
                </a:lnTo>
                <a:lnTo>
                  <a:pt x="518" y="53"/>
                </a:lnTo>
                <a:close/>
                <a:moveTo>
                  <a:pt x="558" y="53"/>
                </a:moveTo>
                <a:lnTo>
                  <a:pt x="558" y="53"/>
                </a:lnTo>
                <a:lnTo>
                  <a:pt x="558" y="51"/>
                </a:lnTo>
                <a:lnTo>
                  <a:pt x="556" y="51"/>
                </a:lnTo>
                <a:lnTo>
                  <a:pt x="555" y="51"/>
                </a:lnTo>
                <a:lnTo>
                  <a:pt x="556" y="50"/>
                </a:lnTo>
                <a:lnTo>
                  <a:pt x="556" y="50"/>
                </a:lnTo>
                <a:lnTo>
                  <a:pt x="549" y="51"/>
                </a:lnTo>
                <a:lnTo>
                  <a:pt x="546" y="50"/>
                </a:lnTo>
                <a:lnTo>
                  <a:pt x="541" y="51"/>
                </a:lnTo>
                <a:lnTo>
                  <a:pt x="541" y="51"/>
                </a:lnTo>
                <a:lnTo>
                  <a:pt x="549" y="51"/>
                </a:lnTo>
                <a:lnTo>
                  <a:pt x="558" y="53"/>
                </a:lnTo>
                <a:lnTo>
                  <a:pt x="558" y="53"/>
                </a:lnTo>
                <a:close/>
                <a:moveTo>
                  <a:pt x="700" y="56"/>
                </a:moveTo>
                <a:lnTo>
                  <a:pt x="700" y="56"/>
                </a:lnTo>
                <a:lnTo>
                  <a:pt x="686" y="50"/>
                </a:lnTo>
                <a:lnTo>
                  <a:pt x="686" y="50"/>
                </a:lnTo>
                <a:lnTo>
                  <a:pt x="689" y="55"/>
                </a:lnTo>
                <a:lnTo>
                  <a:pt x="692" y="58"/>
                </a:lnTo>
                <a:lnTo>
                  <a:pt x="697" y="58"/>
                </a:lnTo>
                <a:lnTo>
                  <a:pt x="698" y="58"/>
                </a:lnTo>
                <a:lnTo>
                  <a:pt x="700" y="56"/>
                </a:lnTo>
                <a:lnTo>
                  <a:pt x="700" y="56"/>
                </a:lnTo>
                <a:close/>
                <a:moveTo>
                  <a:pt x="378" y="59"/>
                </a:moveTo>
                <a:lnTo>
                  <a:pt x="378" y="59"/>
                </a:lnTo>
                <a:lnTo>
                  <a:pt x="384" y="62"/>
                </a:lnTo>
                <a:lnTo>
                  <a:pt x="390" y="62"/>
                </a:lnTo>
                <a:lnTo>
                  <a:pt x="398" y="62"/>
                </a:lnTo>
                <a:lnTo>
                  <a:pt x="404" y="61"/>
                </a:lnTo>
                <a:lnTo>
                  <a:pt x="418" y="56"/>
                </a:lnTo>
                <a:lnTo>
                  <a:pt x="431" y="53"/>
                </a:lnTo>
                <a:lnTo>
                  <a:pt x="431" y="53"/>
                </a:lnTo>
                <a:lnTo>
                  <a:pt x="425" y="51"/>
                </a:lnTo>
                <a:lnTo>
                  <a:pt x="419" y="53"/>
                </a:lnTo>
                <a:lnTo>
                  <a:pt x="406" y="55"/>
                </a:lnTo>
                <a:lnTo>
                  <a:pt x="392" y="58"/>
                </a:lnTo>
                <a:lnTo>
                  <a:pt x="378" y="59"/>
                </a:lnTo>
                <a:lnTo>
                  <a:pt x="378" y="59"/>
                </a:lnTo>
                <a:close/>
                <a:moveTo>
                  <a:pt x="718" y="56"/>
                </a:moveTo>
                <a:lnTo>
                  <a:pt x="718" y="56"/>
                </a:lnTo>
                <a:lnTo>
                  <a:pt x="720" y="56"/>
                </a:lnTo>
                <a:lnTo>
                  <a:pt x="721" y="55"/>
                </a:lnTo>
                <a:lnTo>
                  <a:pt x="721" y="53"/>
                </a:lnTo>
                <a:lnTo>
                  <a:pt x="720" y="51"/>
                </a:lnTo>
                <a:lnTo>
                  <a:pt x="720" y="51"/>
                </a:lnTo>
                <a:lnTo>
                  <a:pt x="718" y="53"/>
                </a:lnTo>
                <a:lnTo>
                  <a:pt x="718" y="56"/>
                </a:lnTo>
                <a:lnTo>
                  <a:pt x="718" y="56"/>
                </a:lnTo>
                <a:close/>
                <a:moveTo>
                  <a:pt x="187" y="56"/>
                </a:moveTo>
                <a:lnTo>
                  <a:pt x="187" y="56"/>
                </a:lnTo>
                <a:lnTo>
                  <a:pt x="192" y="55"/>
                </a:lnTo>
                <a:lnTo>
                  <a:pt x="194" y="55"/>
                </a:lnTo>
                <a:lnTo>
                  <a:pt x="195" y="53"/>
                </a:lnTo>
                <a:lnTo>
                  <a:pt x="195" y="53"/>
                </a:lnTo>
                <a:lnTo>
                  <a:pt x="191" y="53"/>
                </a:lnTo>
                <a:lnTo>
                  <a:pt x="189" y="55"/>
                </a:lnTo>
                <a:lnTo>
                  <a:pt x="187" y="56"/>
                </a:lnTo>
                <a:lnTo>
                  <a:pt x="187" y="56"/>
                </a:lnTo>
                <a:close/>
                <a:moveTo>
                  <a:pt x="291" y="53"/>
                </a:moveTo>
                <a:lnTo>
                  <a:pt x="291" y="53"/>
                </a:lnTo>
                <a:lnTo>
                  <a:pt x="276" y="59"/>
                </a:lnTo>
                <a:lnTo>
                  <a:pt x="268" y="62"/>
                </a:lnTo>
                <a:lnTo>
                  <a:pt x="259" y="64"/>
                </a:lnTo>
                <a:lnTo>
                  <a:pt x="259" y="64"/>
                </a:lnTo>
                <a:lnTo>
                  <a:pt x="255" y="67"/>
                </a:lnTo>
                <a:lnTo>
                  <a:pt x="247" y="70"/>
                </a:lnTo>
                <a:lnTo>
                  <a:pt x="235" y="73"/>
                </a:lnTo>
                <a:lnTo>
                  <a:pt x="235" y="73"/>
                </a:lnTo>
                <a:lnTo>
                  <a:pt x="235" y="74"/>
                </a:lnTo>
                <a:lnTo>
                  <a:pt x="236" y="76"/>
                </a:lnTo>
                <a:lnTo>
                  <a:pt x="238" y="76"/>
                </a:lnTo>
                <a:lnTo>
                  <a:pt x="238" y="77"/>
                </a:lnTo>
                <a:lnTo>
                  <a:pt x="238" y="77"/>
                </a:lnTo>
                <a:lnTo>
                  <a:pt x="277" y="68"/>
                </a:lnTo>
                <a:lnTo>
                  <a:pt x="296" y="62"/>
                </a:lnTo>
                <a:lnTo>
                  <a:pt x="314" y="56"/>
                </a:lnTo>
                <a:lnTo>
                  <a:pt x="314" y="56"/>
                </a:lnTo>
                <a:lnTo>
                  <a:pt x="303" y="55"/>
                </a:lnTo>
                <a:lnTo>
                  <a:pt x="291" y="53"/>
                </a:lnTo>
                <a:lnTo>
                  <a:pt x="291" y="53"/>
                </a:lnTo>
                <a:close/>
                <a:moveTo>
                  <a:pt x="494" y="64"/>
                </a:moveTo>
                <a:lnTo>
                  <a:pt x="494" y="64"/>
                </a:lnTo>
                <a:lnTo>
                  <a:pt x="502" y="64"/>
                </a:lnTo>
                <a:lnTo>
                  <a:pt x="502" y="64"/>
                </a:lnTo>
                <a:lnTo>
                  <a:pt x="503" y="59"/>
                </a:lnTo>
                <a:lnTo>
                  <a:pt x="505" y="56"/>
                </a:lnTo>
                <a:lnTo>
                  <a:pt x="505" y="56"/>
                </a:lnTo>
                <a:lnTo>
                  <a:pt x="500" y="55"/>
                </a:lnTo>
                <a:lnTo>
                  <a:pt x="495" y="53"/>
                </a:lnTo>
                <a:lnTo>
                  <a:pt x="495" y="53"/>
                </a:lnTo>
                <a:lnTo>
                  <a:pt x="495" y="56"/>
                </a:lnTo>
                <a:lnTo>
                  <a:pt x="495" y="59"/>
                </a:lnTo>
                <a:lnTo>
                  <a:pt x="494" y="64"/>
                </a:lnTo>
                <a:lnTo>
                  <a:pt x="494" y="64"/>
                </a:lnTo>
                <a:close/>
                <a:moveTo>
                  <a:pt x="364" y="58"/>
                </a:moveTo>
                <a:lnTo>
                  <a:pt x="364" y="58"/>
                </a:lnTo>
                <a:lnTo>
                  <a:pt x="372" y="58"/>
                </a:lnTo>
                <a:lnTo>
                  <a:pt x="375" y="56"/>
                </a:lnTo>
                <a:lnTo>
                  <a:pt x="377" y="55"/>
                </a:lnTo>
                <a:lnTo>
                  <a:pt x="377" y="55"/>
                </a:lnTo>
                <a:lnTo>
                  <a:pt x="370" y="55"/>
                </a:lnTo>
                <a:lnTo>
                  <a:pt x="367" y="56"/>
                </a:lnTo>
                <a:lnTo>
                  <a:pt x="364" y="58"/>
                </a:lnTo>
                <a:lnTo>
                  <a:pt x="364" y="58"/>
                </a:lnTo>
                <a:close/>
                <a:moveTo>
                  <a:pt x="178" y="59"/>
                </a:moveTo>
                <a:lnTo>
                  <a:pt x="178" y="59"/>
                </a:lnTo>
                <a:lnTo>
                  <a:pt x="183" y="58"/>
                </a:lnTo>
                <a:lnTo>
                  <a:pt x="184" y="56"/>
                </a:lnTo>
                <a:lnTo>
                  <a:pt x="186" y="55"/>
                </a:lnTo>
                <a:lnTo>
                  <a:pt x="186" y="55"/>
                </a:lnTo>
                <a:lnTo>
                  <a:pt x="181" y="56"/>
                </a:lnTo>
                <a:lnTo>
                  <a:pt x="180" y="58"/>
                </a:lnTo>
                <a:lnTo>
                  <a:pt x="178" y="59"/>
                </a:lnTo>
                <a:lnTo>
                  <a:pt x="178" y="59"/>
                </a:lnTo>
                <a:close/>
                <a:moveTo>
                  <a:pt x="444" y="56"/>
                </a:moveTo>
                <a:lnTo>
                  <a:pt x="444" y="56"/>
                </a:lnTo>
                <a:lnTo>
                  <a:pt x="422" y="61"/>
                </a:lnTo>
                <a:lnTo>
                  <a:pt x="402" y="67"/>
                </a:lnTo>
                <a:lnTo>
                  <a:pt x="402" y="67"/>
                </a:lnTo>
                <a:lnTo>
                  <a:pt x="421" y="67"/>
                </a:lnTo>
                <a:lnTo>
                  <a:pt x="438" y="67"/>
                </a:lnTo>
                <a:lnTo>
                  <a:pt x="473" y="64"/>
                </a:lnTo>
                <a:lnTo>
                  <a:pt x="473" y="64"/>
                </a:lnTo>
                <a:lnTo>
                  <a:pt x="457" y="61"/>
                </a:lnTo>
                <a:lnTo>
                  <a:pt x="450" y="59"/>
                </a:lnTo>
                <a:lnTo>
                  <a:pt x="444" y="56"/>
                </a:lnTo>
                <a:lnTo>
                  <a:pt x="444" y="56"/>
                </a:lnTo>
                <a:close/>
                <a:moveTo>
                  <a:pt x="532" y="58"/>
                </a:moveTo>
                <a:lnTo>
                  <a:pt x="532" y="58"/>
                </a:lnTo>
                <a:lnTo>
                  <a:pt x="535" y="59"/>
                </a:lnTo>
                <a:lnTo>
                  <a:pt x="538" y="59"/>
                </a:lnTo>
                <a:lnTo>
                  <a:pt x="547" y="59"/>
                </a:lnTo>
                <a:lnTo>
                  <a:pt x="563" y="58"/>
                </a:lnTo>
                <a:lnTo>
                  <a:pt x="563" y="58"/>
                </a:lnTo>
                <a:lnTo>
                  <a:pt x="547" y="56"/>
                </a:lnTo>
                <a:lnTo>
                  <a:pt x="540" y="56"/>
                </a:lnTo>
                <a:lnTo>
                  <a:pt x="532" y="58"/>
                </a:lnTo>
                <a:lnTo>
                  <a:pt x="532" y="58"/>
                </a:lnTo>
                <a:close/>
                <a:moveTo>
                  <a:pt x="335" y="61"/>
                </a:moveTo>
                <a:lnTo>
                  <a:pt x="335" y="61"/>
                </a:lnTo>
                <a:lnTo>
                  <a:pt x="341" y="62"/>
                </a:lnTo>
                <a:lnTo>
                  <a:pt x="348" y="64"/>
                </a:lnTo>
                <a:lnTo>
                  <a:pt x="348" y="64"/>
                </a:lnTo>
                <a:lnTo>
                  <a:pt x="349" y="61"/>
                </a:lnTo>
                <a:lnTo>
                  <a:pt x="351" y="58"/>
                </a:lnTo>
                <a:lnTo>
                  <a:pt x="351" y="58"/>
                </a:lnTo>
                <a:lnTo>
                  <a:pt x="341" y="59"/>
                </a:lnTo>
                <a:lnTo>
                  <a:pt x="338" y="59"/>
                </a:lnTo>
                <a:lnTo>
                  <a:pt x="335" y="61"/>
                </a:lnTo>
                <a:lnTo>
                  <a:pt x="335" y="61"/>
                </a:lnTo>
                <a:close/>
                <a:moveTo>
                  <a:pt x="649" y="59"/>
                </a:moveTo>
                <a:lnTo>
                  <a:pt x="649" y="59"/>
                </a:lnTo>
                <a:lnTo>
                  <a:pt x="653" y="61"/>
                </a:lnTo>
                <a:lnTo>
                  <a:pt x="653" y="61"/>
                </a:lnTo>
                <a:lnTo>
                  <a:pt x="654" y="61"/>
                </a:lnTo>
                <a:lnTo>
                  <a:pt x="654" y="61"/>
                </a:lnTo>
                <a:lnTo>
                  <a:pt x="654" y="58"/>
                </a:lnTo>
                <a:lnTo>
                  <a:pt x="654" y="58"/>
                </a:lnTo>
                <a:lnTo>
                  <a:pt x="653" y="58"/>
                </a:lnTo>
                <a:lnTo>
                  <a:pt x="649" y="59"/>
                </a:lnTo>
                <a:lnTo>
                  <a:pt x="649" y="59"/>
                </a:lnTo>
                <a:close/>
                <a:moveTo>
                  <a:pt x="660" y="62"/>
                </a:moveTo>
                <a:lnTo>
                  <a:pt x="660" y="62"/>
                </a:lnTo>
                <a:lnTo>
                  <a:pt x="666" y="62"/>
                </a:lnTo>
                <a:lnTo>
                  <a:pt x="669" y="62"/>
                </a:lnTo>
                <a:lnTo>
                  <a:pt x="671" y="61"/>
                </a:lnTo>
                <a:lnTo>
                  <a:pt x="671" y="61"/>
                </a:lnTo>
                <a:lnTo>
                  <a:pt x="666" y="59"/>
                </a:lnTo>
                <a:lnTo>
                  <a:pt x="660" y="58"/>
                </a:lnTo>
                <a:lnTo>
                  <a:pt x="660" y="58"/>
                </a:lnTo>
                <a:lnTo>
                  <a:pt x="660" y="62"/>
                </a:lnTo>
                <a:lnTo>
                  <a:pt x="660" y="62"/>
                </a:lnTo>
                <a:close/>
                <a:moveTo>
                  <a:pt x="354" y="62"/>
                </a:moveTo>
                <a:lnTo>
                  <a:pt x="354" y="62"/>
                </a:lnTo>
                <a:lnTo>
                  <a:pt x="357" y="61"/>
                </a:lnTo>
                <a:lnTo>
                  <a:pt x="361" y="61"/>
                </a:lnTo>
                <a:lnTo>
                  <a:pt x="361" y="61"/>
                </a:lnTo>
                <a:lnTo>
                  <a:pt x="360" y="58"/>
                </a:lnTo>
                <a:lnTo>
                  <a:pt x="360" y="58"/>
                </a:lnTo>
                <a:lnTo>
                  <a:pt x="357" y="59"/>
                </a:lnTo>
                <a:lnTo>
                  <a:pt x="354" y="62"/>
                </a:lnTo>
                <a:lnTo>
                  <a:pt x="354" y="62"/>
                </a:lnTo>
                <a:close/>
                <a:moveTo>
                  <a:pt x="605" y="59"/>
                </a:moveTo>
                <a:lnTo>
                  <a:pt x="605" y="59"/>
                </a:lnTo>
                <a:lnTo>
                  <a:pt x="610" y="61"/>
                </a:lnTo>
                <a:lnTo>
                  <a:pt x="614" y="62"/>
                </a:lnTo>
                <a:lnTo>
                  <a:pt x="614" y="62"/>
                </a:lnTo>
                <a:lnTo>
                  <a:pt x="616" y="61"/>
                </a:lnTo>
                <a:lnTo>
                  <a:pt x="616" y="61"/>
                </a:lnTo>
                <a:lnTo>
                  <a:pt x="614" y="61"/>
                </a:lnTo>
                <a:lnTo>
                  <a:pt x="614" y="59"/>
                </a:lnTo>
                <a:lnTo>
                  <a:pt x="614" y="59"/>
                </a:lnTo>
                <a:lnTo>
                  <a:pt x="616" y="59"/>
                </a:lnTo>
                <a:lnTo>
                  <a:pt x="614" y="58"/>
                </a:lnTo>
                <a:lnTo>
                  <a:pt x="614" y="58"/>
                </a:lnTo>
                <a:lnTo>
                  <a:pt x="613" y="59"/>
                </a:lnTo>
                <a:lnTo>
                  <a:pt x="610" y="59"/>
                </a:lnTo>
                <a:lnTo>
                  <a:pt x="608" y="59"/>
                </a:lnTo>
                <a:lnTo>
                  <a:pt x="605" y="59"/>
                </a:lnTo>
                <a:lnTo>
                  <a:pt x="605" y="59"/>
                </a:lnTo>
                <a:close/>
                <a:moveTo>
                  <a:pt x="520" y="61"/>
                </a:moveTo>
                <a:lnTo>
                  <a:pt x="520" y="61"/>
                </a:lnTo>
                <a:lnTo>
                  <a:pt x="524" y="61"/>
                </a:lnTo>
                <a:lnTo>
                  <a:pt x="527" y="61"/>
                </a:lnTo>
                <a:lnTo>
                  <a:pt x="529" y="61"/>
                </a:lnTo>
                <a:lnTo>
                  <a:pt x="529" y="61"/>
                </a:lnTo>
                <a:lnTo>
                  <a:pt x="523" y="59"/>
                </a:lnTo>
                <a:lnTo>
                  <a:pt x="521" y="59"/>
                </a:lnTo>
                <a:lnTo>
                  <a:pt x="520" y="61"/>
                </a:lnTo>
                <a:lnTo>
                  <a:pt x="520" y="61"/>
                </a:lnTo>
                <a:close/>
                <a:moveTo>
                  <a:pt x="114" y="79"/>
                </a:moveTo>
                <a:lnTo>
                  <a:pt x="114" y="79"/>
                </a:lnTo>
                <a:lnTo>
                  <a:pt x="120" y="79"/>
                </a:lnTo>
                <a:lnTo>
                  <a:pt x="125" y="79"/>
                </a:lnTo>
                <a:lnTo>
                  <a:pt x="130" y="76"/>
                </a:lnTo>
                <a:lnTo>
                  <a:pt x="134" y="73"/>
                </a:lnTo>
                <a:lnTo>
                  <a:pt x="142" y="67"/>
                </a:lnTo>
                <a:lnTo>
                  <a:pt x="149" y="61"/>
                </a:lnTo>
                <a:lnTo>
                  <a:pt x="149" y="61"/>
                </a:lnTo>
                <a:lnTo>
                  <a:pt x="137" y="62"/>
                </a:lnTo>
                <a:lnTo>
                  <a:pt x="126" y="65"/>
                </a:lnTo>
                <a:lnTo>
                  <a:pt x="119" y="71"/>
                </a:lnTo>
                <a:lnTo>
                  <a:pt x="116" y="74"/>
                </a:lnTo>
                <a:lnTo>
                  <a:pt x="114" y="79"/>
                </a:lnTo>
                <a:lnTo>
                  <a:pt x="114" y="79"/>
                </a:lnTo>
                <a:close/>
                <a:moveTo>
                  <a:pt x="166" y="85"/>
                </a:moveTo>
                <a:lnTo>
                  <a:pt x="166" y="85"/>
                </a:lnTo>
                <a:lnTo>
                  <a:pt x="168" y="87"/>
                </a:lnTo>
                <a:lnTo>
                  <a:pt x="169" y="88"/>
                </a:lnTo>
                <a:lnTo>
                  <a:pt x="169" y="88"/>
                </a:lnTo>
                <a:lnTo>
                  <a:pt x="184" y="85"/>
                </a:lnTo>
                <a:lnTo>
                  <a:pt x="198" y="80"/>
                </a:lnTo>
                <a:lnTo>
                  <a:pt x="226" y="71"/>
                </a:lnTo>
                <a:lnTo>
                  <a:pt x="226" y="71"/>
                </a:lnTo>
                <a:lnTo>
                  <a:pt x="229" y="65"/>
                </a:lnTo>
                <a:lnTo>
                  <a:pt x="232" y="61"/>
                </a:lnTo>
                <a:lnTo>
                  <a:pt x="232" y="61"/>
                </a:lnTo>
                <a:lnTo>
                  <a:pt x="198" y="71"/>
                </a:lnTo>
                <a:lnTo>
                  <a:pt x="166" y="85"/>
                </a:lnTo>
                <a:lnTo>
                  <a:pt x="166" y="85"/>
                </a:lnTo>
                <a:close/>
                <a:moveTo>
                  <a:pt x="558" y="64"/>
                </a:moveTo>
                <a:lnTo>
                  <a:pt x="558" y="64"/>
                </a:lnTo>
                <a:lnTo>
                  <a:pt x="561" y="65"/>
                </a:lnTo>
                <a:lnTo>
                  <a:pt x="564" y="67"/>
                </a:lnTo>
                <a:lnTo>
                  <a:pt x="573" y="68"/>
                </a:lnTo>
                <a:lnTo>
                  <a:pt x="595" y="67"/>
                </a:lnTo>
                <a:lnTo>
                  <a:pt x="595" y="67"/>
                </a:lnTo>
                <a:lnTo>
                  <a:pt x="585" y="62"/>
                </a:lnTo>
                <a:lnTo>
                  <a:pt x="576" y="61"/>
                </a:lnTo>
                <a:lnTo>
                  <a:pt x="567" y="62"/>
                </a:lnTo>
                <a:lnTo>
                  <a:pt x="558" y="64"/>
                </a:lnTo>
                <a:lnTo>
                  <a:pt x="558" y="64"/>
                </a:lnTo>
                <a:close/>
                <a:moveTo>
                  <a:pt x="723" y="62"/>
                </a:moveTo>
                <a:lnTo>
                  <a:pt x="723" y="62"/>
                </a:lnTo>
                <a:lnTo>
                  <a:pt x="726" y="65"/>
                </a:lnTo>
                <a:lnTo>
                  <a:pt x="729" y="68"/>
                </a:lnTo>
                <a:lnTo>
                  <a:pt x="729" y="68"/>
                </a:lnTo>
                <a:lnTo>
                  <a:pt x="727" y="64"/>
                </a:lnTo>
                <a:lnTo>
                  <a:pt x="724" y="61"/>
                </a:lnTo>
                <a:lnTo>
                  <a:pt x="724" y="61"/>
                </a:lnTo>
                <a:lnTo>
                  <a:pt x="724" y="61"/>
                </a:lnTo>
                <a:lnTo>
                  <a:pt x="723" y="62"/>
                </a:lnTo>
                <a:lnTo>
                  <a:pt x="723" y="62"/>
                </a:lnTo>
                <a:close/>
                <a:moveTo>
                  <a:pt x="326" y="62"/>
                </a:moveTo>
                <a:lnTo>
                  <a:pt x="326" y="62"/>
                </a:lnTo>
                <a:lnTo>
                  <a:pt x="300" y="68"/>
                </a:lnTo>
                <a:lnTo>
                  <a:pt x="287" y="71"/>
                </a:lnTo>
                <a:lnTo>
                  <a:pt x="274" y="74"/>
                </a:lnTo>
                <a:lnTo>
                  <a:pt x="274" y="74"/>
                </a:lnTo>
                <a:lnTo>
                  <a:pt x="299" y="74"/>
                </a:lnTo>
                <a:lnTo>
                  <a:pt x="325" y="76"/>
                </a:lnTo>
                <a:lnTo>
                  <a:pt x="325" y="76"/>
                </a:lnTo>
                <a:lnTo>
                  <a:pt x="328" y="73"/>
                </a:lnTo>
                <a:lnTo>
                  <a:pt x="332" y="70"/>
                </a:lnTo>
                <a:lnTo>
                  <a:pt x="337" y="68"/>
                </a:lnTo>
                <a:lnTo>
                  <a:pt x="340" y="65"/>
                </a:lnTo>
                <a:lnTo>
                  <a:pt x="340" y="65"/>
                </a:lnTo>
                <a:lnTo>
                  <a:pt x="334" y="64"/>
                </a:lnTo>
                <a:lnTo>
                  <a:pt x="331" y="64"/>
                </a:lnTo>
                <a:lnTo>
                  <a:pt x="326" y="62"/>
                </a:lnTo>
                <a:lnTo>
                  <a:pt x="326" y="62"/>
                </a:lnTo>
                <a:close/>
                <a:moveTo>
                  <a:pt x="377" y="65"/>
                </a:moveTo>
                <a:lnTo>
                  <a:pt x="377" y="65"/>
                </a:lnTo>
                <a:lnTo>
                  <a:pt x="372" y="64"/>
                </a:lnTo>
                <a:lnTo>
                  <a:pt x="367" y="64"/>
                </a:lnTo>
                <a:lnTo>
                  <a:pt x="363" y="64"/>
                </a:lnTo>
                <a:lnTo>
                  <a:pt x="360" y="65"/>
                </a:lnTo>
                <a:lnTo>
                  <a:pt x="360" y="65"/>
                </a:lnTo>
                <a:lnTo>
                  <a:pt x="367" y="67"/>
                </a:lnTo>
                <a:lnTo>
                  <a:pt x="373" y="67"/>
                </a:lnTo>
                <a:lnTo>
                  <a:pt x="377" y="65"/>
                </a:lnTo>
                <a:lnTo>
                  <a:pt x="377" y="65"/>
                </a:lnTo>
                <a:close/>
                <a:moveTo>
                  <a:pt x="630" y="65"/>
                </a:moveTo>
                <a:lnTo>
                  <a:pt x="630" y="65"/>
                </a:lnTo>
                <a:lnTo>
                  <a:pt x="633" y="65"/>
                </a:lnTo>
                <a:lnTo>
                  <a:pt x="637" y="64"/>
                </a:lnTo>
                <a:lnTo>
                  <a:pt x="637" y="64"/>
                </a:lnTo>
                <a:lnTo>
                  <a:pt x="633" y="64"/>
                </a:lnTo>
                <a:lnTo>
                  <a:pt x="630" y="62"/>
                </a:lnTo>
                <a:lnTo>
                  <a:pt x="630" y="62"/>
                </a:lnTo>
                <a:lnTo>
                  <a:pt x="630" y="65"/>
                </a:lnTo>
                <a:lnTo>
                  <a:pt x="630" y="65"/>
                </a:lnTo>
                <a:close/>
                <a:moveTo>
                  <a:pt x="540" y="65"/>
                </a:moveTo>
                <a:lnTo>
                  <a:pt x="540" y="67"/>
                </a:lnTo>
                <a:lnTo>
                  <a:pt x="540" y="67"/>
                </a:lnTo>
                <a:lnTo>
                  <a:pt x="540" y="67"/>
                </a:lnTo>
                <a:lnTo>
                  <a:pt x="541" y="67"/>
                </a:lnTo>
                <a:lnTo>
                  <a:pt x="541" y="64"/>
                </a:lnTo>
                <a:lnTo>
                  <a:pt x="541" y="64"/>
                </a:lnTo>
                <a:lnTo>
                  <a:pt x="540" y="65"/>
                </a:lnTo>
                <a:lnTo>
                  <a:pt x="540" y="65"/>
                </a:lnTo>
                <a:close/>
                <a:moveTo>
                  <a:pt x="686" y="65"/>
                </a:moveTo>
                <a:lnTo>
                  <a:pt x="686" y="65"/>
                </a:lnTo>
                <a:lnTo>
                  <a:pt x="689" y="65"/>
                </a:lnTo>
                <a:lnTo>
                  <a:pt x="691" y="65"/>
                </a:lnTo>
                <a:lnTo>
                  <a:pt x="691" y="64"/>
                </a:lnTo>
                <a:lnTo>
                  <a:pt x="691" y="64"/>
                </a:lnTo>
                <a:lnTo>
                  <a:pt x="691" y="65"/>
                </a:lnTo>
                <a:lnTo>
                  <a:pt x="689" y="65"/>
                </a:lnTo>
                <a:lnTo>
                  <a:pt x="688" y="65"/>
                </a:lnTo>
                <a:lnTo>
                  <a:pt x="686" y="65"/>
                </a:lnTo>
                <a:lnTo>
                  <a:pt x="686" y="65"/>
                </a:lnTo>
                <a:close/>
                <a:moveTo>
                  <a:pt x="489" y="70"/>
                </a:moveTo>
                <a:lnTo>
                  <a:pt x="489" y="70"/>
                </a:lnTo>
                <a:lnTo>
                  <a:pt x="492" y="70"/>
                </a:lnTo>
                <a:lnTo>
                  <a:pt x="497" y="68"/>
                </a:lnTo>
                <a:lnTo>
                  <a:pt x="497" y="68"/>
                </a:lnTo>
                <a:lnTo>
                  <a:pt x="497" y="68"/>
                </a:lnTo>
                <a:lnTo>
                  <a:pt x="497" y="67"/>
                </a:lnTo>
                <a:lnTo>
                  <a:pt x="497" y="67"/>
                </a:lnTo>
                <a:lnTo>
                  <a:pt x="495" y="68"/>
                </a:lnTo>
                <a:lnTo>
                  <a:pt x="492" y="68"/>
                </a:lnTo>
                <a:lnTo>
                  <a:pt x="491" y="68"/>
                </a:lnTo>
                <a:lnTo>
                  <a:pt x="489" y="70"/>
                </a:lnTo>
                <a:lnTo>
                  <a:pt x="489" y="70"/>
                </a:lnTo>
                <a:close/>
                <a:moveTo>
                  <a:pt x="335" y="76"/>
                </a:moveTo>
                <a:lnTo>
                  <a:pt x="335" y="76"/>
                </a:lnTo>
                <a:lnTo>
                  <a:pt x="341" y="76"/>
                </a:lnTo>
                <a:lnTo>
                  <a:pt x="348" y="74"/>
                </a:lnTo>
                <a:lnTo>
                  <a:pt x="360" y="71"/>
                </a:lnTo>
                <a:lnTo>
                  <a:pt x="360" y="71"/>
                </a:lnTo>
                <a:lnTo>
                  <a:pt x="357" y="70"/>
                </a:lnTo>
                <a:lnTo>
                  <a:pt x="354" y="68"/>
                </a:lnTo>
                <a:lnTo>
                  <a:pt x="348" y="68"/>
                </a:lnTo>
                <a:lnTo>
                  <a:pt x="340" y="71"/>
                </a:lnTo>
                <a:lnTo>
                  <a:pt x="335" y="76"/>
                </a:lnTo>
                <a:lnTo>
                  <a:pt x="335" y="76"/>
                </a:lnTo>
                <a:close/>
                <a:moveTo>
                  <a:pt x="459" y="70"/>
                </a:moveTo>
                <a:lnTo>
                  <a:pt x="459" y="70"/>
                </a:lnTo>
                <a:lnTo>
                  <a:pt x="453" y="70"/>
                </a:lnTo>
                <a:lnTo>
                  <a:pt x="453" y="70"/>
                </a:lnTo>
                <a:lnTo>
                  <a:pt x="456" y="71"/>
                </a:lnTo>
                <a:lnTo>
                  <a:pt x="459" y="71"/>
                </a:lnTo>
                <a:lnTo>
                  <a:pt x="459" y="70"/>
                </a:lnTo>
                <a:lnTo>
                  <a:pt x="459" y="70"/>
                </a:lnTo>
                <a:close/>
                <a:moveTo>
                  <a:pt x="441" y="74"/>
                </a:moveTo>
                <a:lnTo>
                  <a:pt x="441" y="74"/>
                </a:lnTo>
                <a:lnTo>
                  <a:pt x="442" y="73"/>
                </a:lnTo>
                <a:lnTo>
                  <a:pt x="444" y="70"/>
                </a:lnTo>
                <a:lnTo>
                  <a:pt x="444" y="70"/>
                </a:lnTo>
                <a:lnTo>
                  <a:pt x="441" y="70"/>
                </a:lnTo>
                <a:lnTo>
                  <a:pt x="439" y="70"/>
                </a:lnTo>
                <a:lnTo>
                  <a:pt x="439" y="71"/>
                </a:lnTo>
                <a:lnTo>
                  <a:pt x="439" y="71"/>
                </a:lnTo>
                <a:lnTo>
                  <a:pt x="441" y="71"/>
                </a:lnTo>
                <a:lnTo>
                  <a:pt x="442" y="73"/>
                </a:lnTo>
                <a:lnTo>
                  <a:pt x="442" y="73"/>
                </a:lnTo>
                <a:lnTo>
                  <a:pt x="441" y="73"/>
                </a:lnTo>
                <a:lnTo>
                  <a:pt x="441" y="74"/>
                </a:lnTo>
                <a:lnTo>
                  <a:pt x="441" y="74"/>
                </a:lnTo>
                <a:close/>
                <a:moveTo>
                  <a:pt x="713" y="76"/>
                </a:moveTo>
                <a:lnTo>
                  <a:pt x="713" y="76"/>
                </a:lnTo>
                <a:lnTo>
                  <a:pt x="712" y="73"/>
                </a:lnTo>
                <a:lnTo>
                  <a:pt x="712" y="71"/>
                </a:lnTo>
                <a:lnTo>
                  <a:pt x="710" y="71"/>
                </a:lnTo>
                <a:lnTo>
                  <a:pt x="710" y="71"/>
                </a:lnTo>
                <a:lnTo>
                  <a:pt x="710" y="76"/>
                </a:lnTo>
                <a:lnTo>
                  <a:pt x="712" y="76"/>
                </a:lnTo>
                <a:lnTo>
                  <a:pt x="713" y="76"/>
                </a:lnTo>
                <a:lnTo>
                  <a:pt x="713" y="76"/>
                </a:lnTo>
                <a:close/>
                <a:moveTo>
                  <a:pt x="735" y="83"/>
                </a:moveTo>
                <a:lnTo>
                  <a:pt x="735" y="83"/>
                </a:lnTo>
                <a:lnTo>
                  <a:pt x="741" y="93"/>
                </a:lnTo>
                <a:lnTo>
                  <a:pt x="747" y="102"/>
                </a:lnTo>
                <a:lnTo>
                  <a:pt x="758" y="119"/>
                </a:lnTo>
                <a:lnTo>
                  <a:pt x="758" y="119"/>
                </a:lnTo>
                <a:lnTo>
                  <a:pt x="753" y="106"/>
                </a:lnTo>
                <a:lnTo>
                  <a:pt x="749" y="93"/>
                </a:lnTo>
                <a:lnTo>
                  <a:pt x="742" y="82"/>
                </a:lnTo>
                <a:lnTo>
                  <a:pt x="736" y="71"/>
                </a:lnTo>
                <a:lnTo>
                  <a:pt x="736" y="71"/>
                </a:lnTo>
                <a:lnTo>
                  <a:pt x="735" y="74"/>
                </a:lnTo>
                <a:lnTo>
                  <a:pt x="735" y="77"/>
                </a:lnTo>
                <a:lnTo>
                  <a:pt x="735" y="80"/>
                </a:lnTo>
                <a:lnTo>
                  <a:pt x="735" y="83"/>
                </a:lnTo>
                <a:lnTo>
                  <a:pt x="735" y="83"/>
                </a:lnTo>
                <a:close/>
                <a:moveTo>
                  <a:pt x="537" y="71"/>
                </a:moveTo>
                <a:lnTo>
                  <a:pt x="537" y="71"/>
                </a:lnTo>
                <a:lnTo>
                  <a:pt x="531" y="71"/>
                </a:lnTo>
                <a:lnTo>
                  <a:pt x="531" y="71"/>
                </a:lnTo>
                <a:lnTo>
                  <a:pt x="531" y="73"/>
                </a:lnTo>
                <a:lnTo>
                  <a:pt x="534" y="74"/>
                </a:lnTo>
                <a:lnTo>
                  <a:pt x="535" y="74"/>
                </a:lnTo>
                <a:lnTo>
                  <a:pt x="537" y="71"/>
                </a:lnTo>
                <a:lnTo>
                  <a:pt x="537" y="71"/>
                </a:lnTo>
                <a:close/>
                <a:moveTo>
                  <a:pt x="101" y="74"/>
                </a:moveTo>
                <a:lnTo>
                  <a:pt x="101" y="74"/>
                </a:lnTo>
                <a:lnTo>
                  <a:pt x="99" y="76"/>
                </a:lnTo>
                <a:lnTo>
                  <a:pt x="96" y="79"/>
                </a:lnTo>
                <a:lnTo>
                  <a:pt x="93" y="82"/>
                </a:lnTo>
                <a:lnTo>
                  <a:pt x="90" y="85"/>
                </a:lnTo>
                <a:lnTo>
                  <a:pt x="90" y="85"/>
                </a:lnTo>
                <a:lnTo>
                  <a:pt x="88" y="83"/>
                </a:lnTo>
                <a:lnTo>
                  <a:pt x="88" y="83"/>
                </a:lnTo>
                <a:lnTo>
                  <a:pt x="88" y="85"/>
                </a:lnTo>
                <a:lnTo>
                  <a:pt x="88" y="87"/>
                </a:lnTo>
                <a:lnTo>
                  <a:pt x="88" y="87"/>
                </a:lnTo>
                <a:lnTo>
                  <a:pt x="87" y="87"/>
                </a:lnTo>
                <a:lnTo>
                  <a:pt x="85" y="88"/>
                </a:lnTo>
                <a:lnTo>
                  <a:pt x="82" y="94"/>
                </a:lnTo>
                <a:lnTo>
                  <a:pt x="82" y="94"/>
                </a:lnTo>
                <a:lnTo>
                  <a:pt x="90" y="90"/>
                </a:lnTo>
                <a:lnTo>
                  <a:pt x="96" y="85"/>
                </a:lnTo>
                <a:lnTo>
                  <a:pt x="102" y="79"/>
                </a:lnTo>
                <a:lnTo>
                  <a:pt x="107" y="73"/>
                </a:lnTo>
                <a:lnTo>
                  <a:pt x="107" y="73"/>
                </a:lnTo>
                <a:lnTo>
                  <a:pt x="104" y="74"/>
                </a:lnTo>
                <a:lnTo>
                  <a:pt x="102" y="74"/>
                </a:lnTo>
                <a:lnTo>
                  <a:pt x="101" y="74"/>
                </a:lnTo>
                <a:lnTo>
                  <a:pt x="101" y="74"/>
                </a:lnTo>
                <a:close/>
                <a:moveTo>
                  <a:pt x="506" y="74"/>
                </a:moveTo>
                <a:lnTo>
                  <a:pt x="506" y="74"/>
                </a:lnTo>
                <a:lnTo>
                  <a:pt x="514" y="74"/>
                </a:lnTo>
                <a:lnTo>
                  <a:pt x="518" y="74"/>
                </a:lnTo>
                <a:lnTo>
                  <a:pt x="521" y="73"/>
                </a:lnTo>
                <a:lnTo>
                  <a:pt x="521" y="73"/>
                </a:lnTo>
                <a:lnTo>
                  <a:pt x="514" y="73"/>
                </a:lnTo>
                <a:lnTo>
                  <a:pt x="509" y="73"/>
                </a:lnTo>
                <a:lnTo>
                  <a:pt x="506" y="74"/>
                </a:lnTo>
                <a:lnTo>
                  <a:pt x="506" y="74"/>
                </a:lnTo>
                <a:close/>
                <a:moveTo>
                  <a:pt x="685" y="80"/>
                </a:moveTo>
                <a:lnTo>
                  <a:pt x="685" y="80"/>
                </a:lnTo>
                <a:lnTo>
                  <a:pt x="683" y="79"/>
                </a:lnTo>
                <a:lnTo>
                  <a:pt x="683" y="77"/>
                </a:lnTo>
                <a:lnTo>
                  <a:pt x="683" y="77"/>
                </a:lnTo>
                <a:lnTo>
                  <a:pt x="675" y="74"/>
                </a:lnTo>
                <a:lnTo>
                  <a:pt x="672" y="73"/>
                </a:lnTo>
                <a:lnTo>
                  <a:pt x="669" y="74"/>
                </a:lnTo>
                <a:lnTo>
                  <a:pt x="669" y="74"/>
                </a:lnTo>
                <a:lnTo>
                  <a:pt x="672" y="77"/>
                </a:lnTo>
                <a:lnTo>
                  <a:pt x="675" y="79"/>
                </a:lnTo>
                <a:lnTo>
                  <a:pt x="678" y="80"/>
                </a:lnTo>
                <a:lnTo>
                  <a:pt x="685" y="80"/>
                </a:lnTo>
                <a:lnTo>
                  <a:pt x="685" y="80"/>
                </a:lnTo>
                <a:close/>
                <a:moveTo>
                  <a:pt x="155" y="82"/>
                </a:moveTo>
                <a:lnTo>
                  <a:pt x="155" y="82"/>
                </a:lnTo>
                <a:lnTo>
                  <a:pt x="160" y="82"/>
                </a:lnTo>
                <a:lnTo>
                  <a:pt x="166" y="80"/>
                </a:lnTo>
                <a:lnTo>
                  <a:pt x="174" y="76"/>
                </a:lnTo>
                <a:lnTo>
                  <a:pt x="174" y="76"/>
                </a:lnTo>
                <a:lnTo>
                  <a:pt x="163" y="77"/>
                </a:lnTo>
                <a:lnTo>
                  <a:pt x="159" y="79"/>
                </a:lnTo>
                <a:lnTo>
                  <a:pt x="155" y="82"/>
                </a:lnTo>
                <a:lnTo>
                  <a:pt x="155" y="82"/>
                </a:lnTo>
                <a:close/>
                <a:moveTo>
                  <a:pt x="221" y="79"/>
                </a:moveTo>
                <a:lnTo>
                  <a:pt x="221" y="79"/>
                </a:lnTo>
                <a:lnTo>
                  <a:pt x="226" y="79"/>
                </a:lnTo>
                <a:lnTo>
                  <a:pt x="227" y="77"/>
                </a:lnTo>
                <a:lnTo>
                  <a:pt x="229" y="77"/>
                </a:lnTo>
                <a:lnTo>
                  <a:pt x="229" y="77"/>
                </a:lnTo>
                <a:lnTo>
                  <a:pt x="229" y="76"/>
                </a:lnTo>
                <a:lnTo>
                  <a:pt x="227" y="76"/>
                </a:lnTo>
                <a:lnTo>
                  <a:pt x="227" y="76"/>
                </a:lnTo>
                <a:lnTo>
                  <a:pt x="226" y="77"/>
                </a:lnTo>
                <a:lnTo>
                  <a:pt x="224" y="77"/>
                </a:lnTo>
                <a:lnTo>
                  <a:pt x="223" y="77"/>
                </a:lnTo>
                <a:lnTo>
                  <a:pt x="221" y="79"/>
                </a:lnTo>
                <a:lnTo>
                  <a:pt x="221" y="79"/>
                </a:lnTo>
                <a:close/>
                <a:moveTo>
                  <a:pt x="378" y="76"/>
                </a:moveTo>
                <a:lnTo>
                  <a:pt x="378" y="76"/>
                </a:lnTo>
                <a:lnTo>
                  <a:pt x="380" y="77"/>
                </a:lnTo>
                <a:lnTo>
                  <a:pt x="383" y="79"/>
                </a:lnTo>
                <a:lnTo>
                  <a:pt x="389" y="77"/>
                </a:lnTo>
                <a:lnTo>
                  <a:pt x="389" y="77"/>
                </a:lnTo>
                <a:lnTo>
                  <a:pt x="387" y="76"/>
                </a:lnTo>
                <a:lnTo>
                  <a:pt x="384" y="76"/>
                </a:lnTo>
                <a:lnTo>
                  <a:pt x="378" y="76"/>
                </a:lnTo>
                <a:lnTo>
                  <a:pt x="378" y="76"/>
                </a:lnTo>
                <a:close/>
                <a:moveTo>
                  <a:pt x="665" y="79"/>
                </a:moveTo>
                <a:lnTo>
                  <a:pt x="665" y="79"/>
                </a:lnTo>
                <a:lnTo>
                  <a:pt x="663" y="76"/>
                </a:lnTo>
                <a:lnTo>
                  <a:pt x="662" y="76"/>
                </a:lnTo>
                <a:lnTo>
                  <a:pt x="662" y="76"/>
                </a:lnTo>
                <a:lnTo>
                  <a:pt x="662" y="77"/>
                </a:lnTo>
                <a:lnTo>
                  <a:pt x="665" y="79"/>
                </a:lnTo>
                <a:lnTo>
                  <a:pt x="665" y="79"/>
                </a:lnTo>
                <a:close/>
                <a:moveTo>
                  <a:pt x="579" y="77"/>
                </a:moveTo>
                <a:lnTo>
                  <a:pt x="579" y="77"/>
                </a:lnTo>
                <a:lnTo>
                  <a:pt x="578" y="79"/>
                </a:lnTo>
                <a:lnTo>
                  <a:pt x="578" y="80"/>
                </a:lnTo>
                <a:lnTo>
                  <a:pt x="576" y="79"/>
                </a:lnTo>
                <a:lnTo>
                  <a:pt x="576" y="79"/>
                </a:lnTo>
                <a:lnTo>
                  <a:pt x="579" y="87"/>
                </a:lnTo>
                <a:lnTo>
                  <a:pt x="579" y="87"/>
                </a:lnTo>
                <a:lnTo>
                  <a:pt x="585" y="88"/>
                </a:lnTo>
                <a:lnTo>
                  <a:pt x="590" y="90"/>
                </a:lnTo>
                <a:lnTo>
                  <a:pt x="590" y="90"/>
                </a:lnTo>
                <a:lnTo>
                  <a:pt x="595" y="85"/>
                </a:lnTo>
                <a:lnTo>
                  <a:pt x="599" y="80"/>
                </a:lnTo>
                <a:lnTo>
                  <a:pt x="599" y="80"/>
                </a:lnTo>
                <a:lnTo>
                  <a:pt x="598" y="80"/>
                </a:lnTo>
                <a:lnTo>
                  <a:pt x="596" y="79"/>
                </a:lnTo>
                <a:lnTo>
                  <a:pt x="593" y="77"/>
                </a:lnTo>
                <a:lnTo>
                  <a:pt x="593" y="77"/>
                </a:lnTo>
                <a:lnTo>
                  <a:pt x="590" y="77"/>
                </a:lnTo>
                <a:lnTo>
                  <a:pt x="587" y="77"/>
                </a:lnTo>
                <a:lnTo>
                  <a:pt x="584" y="77"/>
                </a:lnTo>
                <a:lnTo>
                  <a:pt x="579" y="77"/>
                </a:lnTo>
                <a:lnTo>
                  <a:pt x="579" y="77"/>
                </a:lnTo>
                <a:close/>
                <a:moveTo>
                  <a:pt x="622" y="80"/>
                </a:moveTo>
                <a:lnTo>
                  <a:pt x="622" y="80"/>
                </a:lnTo>
                <a:lnTo>
                  <a:pt x="627" y="82"/>
                </a:lnTo>
                <a:lnTo>
                  <a:pt x="627" y="82"/>
                </a:lnTo>
                <a:lnTo>
                  <a:pt x="625" y="77"/>
                </a:lnTo>
                <a:lnTo>
                  <a:pt x="622" y="77"/>
                </a:lnTo>
                <a:lnTo>
                  <a:pt x="622" y="77"/>
                </a:lnTo>
                <a:lnTo>
                  <a:pt x="622" y="80"/>
                </a:lnTo>
                <a:lnTo>
                  <a:pt x="622" y="80"/>
                </a:lnTo>
                <a:close/>
                <a:moveTo>
                  <a:pt x="265" y="80"/>
                </a:moveTo>
                <a:lnTo>
                  <a:pt x="265" y="80"/>
                </a:lnTo>
                <a:lnTo>
                  <a:pt x="282" y="80"/>
                </a:lnTo>
                <a:lnTo>
                  <a:pt x="297" y="80"/>
                </a:lnTo>
                <a:lnTo>
                  <a:pt x="297" y="80"/>
                </a:lnTo>
                <a:lnTo>
                  <a:pt x="309" y="82"/>
                </a:lnTo>
                <a:lnTo>
                  <a:pt x="314" y="80"/>
                </a:lnTo>
                <a:lnTo>
                  <a:pt x="320" y="79"/>
                </a:lnTo>
                <a:lnTo>
                  <a:pt x="320" y="79"/>
                </a:lnTo>
                <a:lnTo>
                  <a:pt x="293" y="79"/>
                </a:lnTo>
                <a:lnTo>
                  <a:pt x="277" y="79"/>
                </a:lnTo>
                <a:lnTo>
                  <a:pt x="265" y="80"/>
                </a:lnTo>
                <a:lnTo>
                  <a:pt x="265" y="80"/>
                </a:lnTo>
                <a:close/>
                <a:moveTo>
                  <a:pt x="660" y="91"/>
                </a:moveTo>
                <a:lnTo>
                  <a:pt x="660" y="91"/>
                </a:lnTo>
                <a:lnTo>
                  <a:pt x="659" y="83"/>
                </a:lnTo>
                <a:lnTo>
                  <a:pt x="659" y="83"/>
                </a:lnTo>
                <a:lnTo>
                  <a:pt x="651" y="80"/>
                </a:lnTo>
                <a:lnTo>
                  <a:pt x="642" y="79"/>
                </a:lnTo>
                <a:lnTo>
                  <a:pt x="642" y="79"/>
                </a:lnTo>
                <a:lnTo>
                  <a:pt x="645" y="82"/>
                </a:lnTo>
                <a:lnTo>
                  <a:pt x="649" y="85"/>
                </a:lnTo>
                <a:lnTo>
                  <a:pt x="656" y="88"/>
                </a:lnTo>
                <a:lnTo>
                  <a:pt x="660" y="91"/>
                </a:lnTo>
                <a:lnTo>
                  <a:pt x="660" y="91"/>
                </a:lnTo>
                <a:close/>
                <a:moveTo>
                  <a:pt x="503" y="82"/>
                </a:moveTo>
                <a:lnTo>
                  <a:pt x="503" y="82"/>
                </a:lnTo>
                <a:lnTo>
                  <a:pt x="509" y="82"/>
                </a:lnTo>
                <a:lnTo>
                  <a:pt x="515" y="83"/>
                </a:lnTo>
                <a:lnTo>
                  <a:pt x="521" y="83"/>
                </a:lnTo>
                <a:lnTo>
                  <a:pt x="526" y="83"/>
                </a:lnTo>
                <a:lnTo>
                  <a:pt x="526" y="83"/>
                </a:lnTo>
                <a:lnTo>
                  <a:pt x="524" y="82"/>
                </a:lnTo>
                <a:lnTo>
                  <a:pt x="524" y="80"/>
                </a:lnTo>
                <a:lnTo>
                  <a:pt x="524" y="80"/>
                </a:lnTo>
                <a:lnTo>
                  <a:pt x="514" y="80"/>
                </a:lnTo>
                <a:lnTo>
                  <a:pt x="509" y="80"/>
                </a:lnTo>
                <a:lnTo>
                  <a:pt x="503" y="82"/>
                </a:lnTo>
                <a:lnTo>
                  <a:pt x="503" y="82"/>
                </a:lnTo>
                <a:close/>
                <a:moveTo>
                  <a:pt x="549" y="87"/>
                </a:moveTo>
                <a:lnTo>
                  <a:pt x="549" y="87"/>
                </a:lnTo>
                <a:lnTo>
                  <a:pt x="538" y="82"/>
                </a:lnTo>
                <a:lnTo>
                  <a:pt x="538" y="82"/>
                </a:lnTo>
                <a:lnTo>
                  <a:pt x="537" y="83"/>
                </a:lnTo>
                <a:lnTo>
                  <a:pt x="535" y="85"/>
                </a:lnTo>
                <a:lnTo>
                  <a:pt x="535" y="85"/>
                </a:lnTo>
                <a:lnTo>
                  <a:pt x="549" y="87"/>
                </a:lnTo>
                <a:lnTo>
                  <a:pt x="549" y="87"/>
                </a:lnTo>
                <a:close/>
                <a:moveTo>
                  <a:pt x="107" y="87"/>
                </a:moveTo>
                <a:lnTo>
                  <a:pt x="107" y="87"/>
                </a:lnTo>
                <a:lnTo>
                  <a:pt x="113" y="87"/>
                </a:lnTo>
                <a:lnTo>
                  <a:pt x="117" y="85"/>
                </a:lnTo>
                <a:lnTo>
                  <a:pt x="117" y="85"/>
                </a:lnTo>
                <a:lnTo>
                  <a:pt x="111" y="83"/>
                </a:lnTo>
                <a:lnTo>
                  <a:pt x="110" y="82"/>
                </a:lnTo>
                <a:lnTo>
                  <a:pt x="107" y="83"/>
                </a:lnTo>
                <a:lnTo>
                  <a:pt x="107" y="83"/>
                </a:lnTo>
                <a:lnTo>
                  <a:pt x="108" y="83"/>
                </a:lnTo>
                <a:lnTo>
                  <a:pt x="108" y="85"/>
                </a:lnTo>
                <a:lnTo>
                  <a:pt x="107" y="87"/>
                </a:lnTo>
                <a:lnTo>
                  <a:pt x="107" y="87"/>
                </a:lnTo>
                <a:close/>
                <a:moveTo>
                  <a:pt x="133" y="88"/>
                </a:moveTo>
                <a:lnTo>
                  <a:pt x="133" y="88"/>
                </a:lnTo>
                <a:lnTo>
                  <a:pt x="142" y="82"/>
                </a:lnTo>
                <a:lnTo>
                  <a:pt x="142" y="82"/>
                </a:lnTo>
                <a:lnTo>
                  <a:pt x="136" y="83"/>
                </a:lnTo>
                <a:lnTo>
                  <a:pt x="133" y="88"/>
                </a:lnTo>
                <a:lnTo>
                  <a:pt x="133" y="88"/>
                </a:lnTo>
                <a:close/>
                <a:moveTo>
                  <a:pt x="226" y="87"/>
                </a:moveTo>
                <a:lnTo>
                  <a:pt x="226" y="87"/>
                </a:lnTo>
                <a:lnTo>
                  <a:pt x="229" y="90"/>
                </a:lnTo>
                <a:lnTo>
                  <a:pt x="232" y="91"/>
                </a:lnTo>
                <a:lnTo>
                  <a:pt x="239" y="90"/>
                </a:lnTo>
                <a:lnTo>
                  <a:pt x="248" y="90"/>
                </a:lnTo>
                <a:lnTo>
                  <a:pt x="252" y="91"/>
                </a:lnTo>
                <a:lnTo>
                  <a:pt x="255" y="93"/>
                </a:lnTo>
                <a:lnTo>
                  <a:pt x="255" y="93"/>
                </a:lnTo>
                <a:lnTo>
                  <a:pt x="274" y="90"/>
                </a:lnTo>
                <a:lnTo>
                  <a:pt x="284" y="88"/>
                </a:lnTo>
                <a:lnTo>
                  <a:pt x="291" y="85"/>
                </a:lnTo>
                <a:lnTo>
                  <a:pt x="291" y="85"/>
                </a:lnTo>
                <a:lnTo>
                  <a:pt x="274" y="85"/>
                </a:lnTo>
                <a:lnTo>
                  <a:pt x="258" y="83"/>
                </a:lnTo>
                <a:lnTo>
                  <a:pt x="242" y="83"/>
                </a:lnTo>
                <a:lnTo>
                  <a:pt x="235" y="85"/>
                </a:lnTo>
                <a:lnTo>
                  <a:pt x="226" y="87"/>
                </a:lnTo>
                <a:lnTo>
                  <a:pt x="226" y="87"/>
                </a:lnTo>
                <a:close/>
                <a:moveTo>
                  <a:pt x="323" y="91"/>
                </a:moveTo>
                <a:lnTo>
                  <a:pt x="323" y="91"/>
                </a:lnTo>
                <a:lnTo>
                  <a:pt x="341" y="88"/>
                </a:lnTo>
                <a:lnTo>
                  <a:pt x="351" y="87"/>
                </a:lnTo>
                <a:lnTo>
                  <a:pt x="357" y="85"/>
                </a:lnTo>
                <a:lnTo>
                  <a:pt x="357" y="85"/>
                </a:lnTo>
                <a:lnTo>
                  <a:pt x="348" y="85"/>
                </a:lnTo>
                <a:lnTo>
                  <a:pt x="340" y="85"/>
                </a:lnTo>
                <a:lnTo>
                  <a:pt x="331" y="88"/>
                </a:lnTo>
                <a:lnTo>
                  <a:pt x="323" y="91"/>
                </a:lnTo>
                <a:lnTo>
                  <a:pt x="323" y="91"/>
                </a:lnTo>
                <a:close/>
                <a:moveTo>
                  <a:pt x="402" y="100"/>
                </a:moveTo>
                <a:lnTo>
                  <a:pt x="402" y="100"/>
                </a:lnTo>
                <a:lnTo>
                  <a:pt x="410" y="100"/>
                </a:lnTo>
                <a:lnTo>
                  <a:pt x="418" y="99"/>
                </a:lnTo>
                <a:lnTo>
                  <a:pt x="418" y="99"/>
                </a:lnTo>
                <a:lnTo>
                  <a:pt x="419" y="93"/>
                </a:lnTo>
                <a:lnTo>
                  <a:pt x="421" y="85"/>
                </a:lnTo>
                <a:lnTo>
                  <a:pt x="421" y="85"/>
                </a:lnTo>
                <a:lnTo>
                  <a:pt x="416" y="85"/>
                </a:lnTo>
                <a:lnTo>
                  <a:pt x="413" y="83"/>
                </a:lnTo>
                <a:lnTo>
                  <a:pt x="413" y="83"/>
                </a:lnTo>
                <a:lnTo>
                  <a:pt x="409" y="87"/>
                </a:lnTo>
                <a:lnTo>
                  <a:pt x="406" y="90"/>
                </a:lnTo>
                <a:lnTo>
                  <a:pt x="402" y="96"/>
                </a:lnTo>
                <a:lnTo>
                  <a:pt x="402" y="100"/>
                </a:lnTo>
                <a:lnTo>
                  <a:pt x="402" y="100"/>
                </a:lnTo>
                <a:close/>
                <a:moveTo>
                  <a:pt x="450" y="85"/>
                </a:moveTo>
                <a:lnTo>
                  <a:pt x="450" y="85"/>
                </a:lnTo>
                <a:lnTo>
                  <a:pt x="447" y="85"/>
                </a:lnTo>
                <a:lnTo>
                  <a:pt x="444" y="85"/>
                </a:lnTo>
                <a:lnTo>
                  <a:pt x="444" y="85"/>
                </a:lnTo>
                <a:lnTo>
                  <a:pt x="447" y="87"/>
                </a:lnTo>
                <a:lnTo>
                  <a:pt x="448" y="87"/>
                </a:lnTo>
                <a:lnTo>
                  <a:pt x="450" y="85"/>
                </a:lnTo>
                <a:lnTo>
                  <a:pt x="450" y="85"/>
                </a:lnTo>
                <a:close/>
                <a:moveTo>
                  <a:pt x="596" y="93"/>
                </a:moveTo>
                <a:lnTo>
                  <a:pt x="596" y="93"/>
                </a:lnTo>
                <a:lnTo>
                  <a:pt x="599" y="94"/>
                </a:lnTo>
                <a:lnTo>
                  <a:pt x="604" y="94"/>
                </a:lnTo>
                <a:lnTo>
                  <a:pt x="611" y="96"/>
                </a:lnTo>
                <a:lnTo>
                  <a:pt x="611" y="96"/>
                </a:lnTo>
                <a:lnTo>
                  <a:pt x="611" y="91"/>
                </a:lnTo>
                <a:lnTo>
                  <a:pt x="611" y="90"/>
                </a:lnTo>
                <a:lnTo>
                  <a:pt x="608" y="87"/>
                </a:lnTo>
                <a:lnTo>
                  <a:pt x="607" y="87"/>
                </a:lnTo>
                <a:lnTo>
                  <a:pt x="604" y="87"/>
                </a:lnTo>
                <a:lnTo>
                  <a:pt x="601" y="88"/>
                </a:lnTo>
                <a:lnTo>
                  <a:pt x="598" y="90"/>
                </a:lnTo>
                <a:lnTo>
                  <a:pt x="596" y="93"/>
                </a:lnTo>
                <a:lnTo>
                  <a:pt x="596" y="93"/>
                </a:lnTo>
                <a:close/>
                <a:moveTo>
                  <a:pt x="680" y="87"/>
                </a:moveTo>
                <a:lnTo>
                  <a:pt x="680" y="87"/>
                </a:lnTo>
                <a:lnTo>
                  <a:pt x="685" y="91"/>
                </a:lnTo>
                <a:lnTo>
                  <a:pt x="689" y="97"/>
                </a:lnTo>
                <a:lnTo>
                  <a:pt x="689" y="97"/>
                </a:lnTo>
                <a:lnTo>
                  <a:pt x="689" y="96"/>
                </a:lnTo>
                <a:lnTo>
                  <a:pt x="688" y="93"/>
                </a:lnTo>
                <a:lnTo>
                  <a:pt x="686" y="90"/>
                </a:lnTo>
                <a:lnTo>
                  <a:pt x="686" y="88"/>
                </a:lnTo>
                <a:lnTo>
                  <a:pt x="686" y="88"/>
                </a:lnTo>
                <a:lnTo>
                  <a:pt x="683" y="85"/>
                </a:lnTo>
                <a:lnTo>
                  <a:pt x="680" y="85"/>
                </a:lnTo>
                <a:lnTo>
                  <a:pt x="680" y="87"/>
                </a:lnTo>
                <a:lnTo>
                  <a:pt x="680" y="87"/>
                </a:lnTo>
                <a:close/>
                <a:moveTo>
                  <a:pt x="302" y="90"/>
                </a:moveTo>
                <a:lnTo>
                  <a:pt x="302" y="90"/>
                </a:lnTo>
                <a:lnTo>
                  <a:pt x="305" y="91"/>
                </a:lnTo>
                <a:lnTo>
                  <a:pt x="309" y="91"/>
                </a:lnTo>
                <a:lnTo>
                  <a:pt x="316" y="87"/>
                </a:lnTo>
                <a:lnTo>
                  <a:pt x="316" y="87"/>
                </a:lnTo>
                <a:lnTo>
                  <a:pt x="308" y="88"/>
                </a:lnTo>
                <a:lnTo>
                  <a:pt x="305" y="88"/>
                </a:lnTo>
                <a:lnTo>
                  <a:pt x="302" y="90"/>
                </a:lnTo>
                <a:lnTo>
                  <a:pt x="302" y="90"/>
                </a:lnTo>
                <a:close/>
                <a:moveTo>
                  <a:pt x="462" y="88"/>
                </a:moveTo>
                <a:lnTo>
                  <a:pt x="462" y="88"/>
                </a:lnTo>
                <a:lnTo>
                  <a:pt x="466" y="90"/>
                </a:lnTo>
                <a:lnTo>
                  <a:pt x="470" y="90"/>
                </a:lnTo>
                <a:lnTo>
                  <a:pt x="471" y="88"/>
                </a:lnTo>
                <a:lnTo>
                  <a:pt x="471" y="88"/>
                </a:lnTo>
                <a:lnTo>
                  <a:pt x="470" y="87"/>
                </a:lnTo>
                <a:lnTo>
                  <a:pt x="466" y="87"/>
                </a:lnTo>
                <a:lnTo>
                  <a:pt x="463" y="87"/>
                </a:lnTo>
                <a:lnTo>
                  <a:pt x="462" y="88"/>
                </a:lnTo>
                <a:lnTo>
                  <a:pt x="462" y="88"/>
                </a:lnTo>
                <a:close/>
                <a:moveTo>
                  <a:pt x="526" y="94"/>
                </a:moveTo>
                <a:lnTo>
                  <a:pt x="526" y="94"/>
                </a:lnTo>
                <a:lnTo>
                  <a:pt x="526" y="93"/>
                </a:lnTo>
                <a:lnTo>
                  <a:pt x="526" y="88"/>
                </a:lnTo>
                <a:lnTo>
                  <a:pt x="526" y="88"/>
                </a:lnTo>
                <a:lnTo>
                  <a:pt x="514" y="88"/>
                </a:lnTo>
                <a:lnTo>
                  <a:pt x="506" y="87"/>
                </a:lnTo>
                <a:lnTo>
                  <a:pt x="500" y="88"/>
                </a:lnTo>
                <a:lnTo>
                  <a:pt x="500" y="88"/>
                </a:lnTo>
                <a:lnTo>
                  <a:pt x="512" y="91"/>
                </a:lnTo>
                <a:lnTo>
                  <a:pt x="526" y="94"/>
                </a:lnTo>
                <a:lnTo>
                  <a:pt x="526" y="94"/>
                </a:lnTo>
                <a:close/>
                <a:moveTo>
                  <a:pt x="491" y="94"/>
                </a:moveTo>
                <a:lnTo>
                  <a:pt x="491" y="94"/>
                </a:lnTo>
                <a:lnTo>
                  <a:pt x="491" y="93"/>
                </a:lnTo>
                <a:lnTo>
                  <a:pt x="491" y="90"/>
                </a:lnTo>
                <a:lnTo>
                  <a:pt x="491" y="90"/>
                </a:lnTo>
                <a:lnTo>
                  <a:pt x="479" y="88"/>
                </a:lnTo>
                <a:lnTo>
                  <a:pt x="479" y="88"/>
                </a:lnTo>
                <a:lnTo>
                  <a:pt x="483" y="91"/>
                </a:lnTo>
                <a:lnTo>
                  <a:pt x="491" y="94"/>
                </a:lnTo>
                <a:lnTo>
                  <a:pt x="491" y="94"/>
                </a:lnTo>
                <a:close/>
                <a:moveTo>
                  <a:pt x="691" y="90"/>
                </a:moveTo>
                <a:lnTo>
                  <a:pt x="691" y="90"/>
                </a:lnTo>
                <a:lnTo>
                  <a:pt x="695" y="102"/>
                </a:lnTo>
                <a:lnTo>
                  <a:pt x="695" y="102"/>
                </a:lnTo>
                <a:lnTo>
                  <a:pt x="697" y="106"/>
                </a:lnTo>
                <a:lnTo>
                  <a:pt x="700" y="109"/>
                </a:lnTo>
                <a:lnTo>
                  <a:pt x="701" y="109"/>
                </a:lnTo>
                <a:lnTo>
                  <a:pt x="701" y="109"/>
                </a:lnTo>
                <a:lnTo>
                  <a:pt x="698" y="97"/>
                </a:lnTo>
                <a:lnTo>
                  <a:pt x="695" y="91"/>
                </a:lnTo>
                <a:lnTo>
                  <a:pt x="691" y="88"/>
                </a:lnTo>
                <a:lnTo>
                  <a:pt x="691" y="88"/>
                </a:lnTo>
                <a:lnTo>
                  <a:pt x="691" y="90"/>
                </a:lnTo>
                <a:lnTo>
                  <a:pt x="691" y="90"/>
                </a:lnTo>
                <a:close/>
                <a:moveTo>
                  <a:pt x="422" y="100"/>
                </a:moveTo>
                <a:lnTo>
                  <a:pt x="422" y="100"/>
                </a:lnTo>
                <a:lnTo>
                  <a:pt x="428" y="100"/>
                </a:lnTo>
                <a:lnTo>
                  <a:pt x="433" y="99"/>
                </a:lnTo>
                <a:lnTo>
                  <a:pt x="433" y="99"/>
                </a:lnTo>
                <a:lnTo>
                  <a:pt x="433" y="96"/>
                </a:lnTo>
                <a:lnTo>
                  <a:pt x="431" y="94"/>
                </a:lnTo>
                <a:lnTo>
                  <a:pt x="430" y="91"/>
                </a:lnTo>
                <a:lnTo>
                  <a:pt x="430" y="88"/>
                </a:lnTo>
                <a:lnTo>
                  <a:pt x="430" y="88"/>
                </a:lnTo>
                <a:lnTo>
                  <a:pt x="427" y="88"/>
                </a:lnTo>
                <a:lnTo>
                  <a:pt x="425" y="90"/>
                </a:lnTo>
                <a:lnTo>
                  <a:pt x="424" y="93"/>
                </a:lnTo>
                <a:lnTo>
                  <a:pt x="424" y="97"/>
                </a:lnTo>
                <a:lnTo>
                  <a:pt x="422" y="100"/>
                </a:lnTo>
                <a:lnTo>
                  <a:pt x="422" y="100"/>
                </a:lnTo>
                <a:close/>
                <a:moveTo>
                  <a:pt x="637" y="100"/>
                </a:moveTo>
                <a:lnTo>
                  <a:pt x="637" y="100"/>
                </a:lnTo>
                <a:lnTo>
                  <a:pt x="646" y="102"/>
                </a:lnTo>
                <a:lnTo>
                  <a:pt x="646" y="102"/>
                </a:lnTo>
                <a:lnTo>
                  <a:pt x="645" y="96"/>
                </a:lnTo>
                <a:lnTo>
                  <a:pt x="642" y="90"/>
                </a:lnTo>
                <a:lnTo>
                  <a:pt x="642" y="90"/>
                </a:lnTo>
                <a:lnTo>
                  <a:pt x="637" y="90"/>
                </a:lnTo>
                <a:lnTo>
                  <a:pt x="633" y="88"/>
                </a:lnTo>
                <a:lnTo>
                  <a:pt x="633" y="88"/>
                </a:lnTo>
                <a:lnTo>
                  <a:pt x="634" y="96"/>
                </a:lnTo>
                <a:lnTo>
                  <a:pt x="637" y="100"/>
                </a:lnTo>
                <a:lnTo>
                  <a:pt x="637" y="100"/>
                </a:lnTo>
                <a:close/>
                <a:moveTo>
                  <a:pt x="136" y="94"/>
                </a:moveTo>
                <a:lnTo>
                  <a:pt x="136" y="94"/>
                </a:lnTo>
                <a:lnTo>
                  <a:pt x="139" y="94"/>
                </a:lnTo>
                <a:lnTo>
                  <a:pt x="142" y="94"/>
                </a:lnTo>
                <a:lnTo>
                  <a:pt x="146" y="91"/>
                </a:lnTo>
                <a:lnTo>
                  <a:pt x="148" y="88"/>
                </a:lnTo>
                <a:lnTo>
                  <a:pt x="148" y="88"/>
                </a:lnTo>
                <a:lnTo>
                  <a:pt x="140" y="91"/>
                </a:lnTo>
                <a:lnTo>
                  <a:pt x="136" y="94"/>
                </a:lnTo>
                <a:lnTo>
                  <a:pt x="136" y="94"/>
                </a:lnTo>
                <a:close/>
                <a:moveTo>
                  <a:pt x="155" y="93"/>
                </a:moveTo>
                <a:lnTo>
                  <a:pt x="155" y="93"/>
                </a:lnTo>
                <a:lnTo>
                  <a:pt x="159" y="91"/>
                </a:lnTo>
                <a:lnTo>
                  <a:pt x="160" y="91"/>
                </a:lnTo>
                <a:lnTo>
                  <a:pt x="162" y="90"/>
                </a:lnTo>
                <a:lnTo>
                  <a:pt x="162" y="90"/>
                </a:lnTo>
                <a:lnTo>
                  <a:pt x="160" y="90"/>
                </a:lnTo>
                <a:lnTo>
                  <a:pt x="157" y="90"/>
                </a:lnTo>
                <a:lnTo>
                  <a:pt x="155" y="91"/>
                </a:lnTo>
                <a:lnTo>
                  <a:pt x="155" y="93"/>
                </a:lnTo>
                <a:lnTo>
                  <a:pt x="155" y="93"/>
                </a:lnTo>
                <a:close/>
                <a:moveTo>
                  <a:pt x="395" y="96"/>
                </a:moveTo>
                <a:lnTo>
                  <a:pt x="395" y="96"/>
                </a:lnTo>
                <a:lnTo>
                  <a:pt x="395" y="93"/>
                </a:lnTo>
                <a:lnTo>
                  <a:pt x="393" y="88"/>
                </a:lnTo>
                <a:lnTo>
                  <a:pt x="393" y="88"/>
                </a:lnTo>
                <a:lnTo>
                  <a:pt x="390" y="88"/>
                </a:lnTo>
                <a:lnTo>
                  <a:pt x="390" y="88"/>
                </a:lnTo>
                <a:lnTo>
                  <a:pt x="392" y="94"/>
                </a:lnTo>
                <a:lnTo>
                  <a:pt x="393" y="96"/>
                </a:lnTo>
                <a:lnTo>
                  <a:pt x="395" y="96"/>
                </a:lnTo>
                <a:lnTo>
                  <a:pt x="395" y="96"/>
                </a:lnTo>
                <a:close/>
                <a:moveTo>
                  <a:pt x="445" y="90"/>
                </a:moveTo>
                <a:lnTo>
                  <a:pt x="445" y="90"/>
                </a:lnTo>
                <a:lnTo>
                  <a:pt x="445" y="94"/>
                </a:lnTo>
                <a:lnTo>
                  <a:pt x="447" y="100"/>
                </a:lnTo>
                <a:lnTo>
                  <a:pt x="447" y="100"/>
                </a:lnTo>
                <a:lnTo>
                  <a:pt x="454" y="100"/>
                </a:lnTo>
                <a:lnTo>
                  <a:pt x="457" y="99"/>
                </a:lnTo>
                <a:lnTo>
                  <a:pt x="459" y="96"/>
                </a:lnTo>
                <a:lnTo>
                  <a:pt x="459" y="96"/>
                </a:lnTo>
                <a:lnTo>
                  <a:pt x="456" y="93"/>
                </a:lnTo>
                <a:lnTo>
                  <a:pt x="453" y="91"/>
                </a:lnTo>
                <a:lnTo>
                  <a:pt x="445" y="90"/>
                </a:lnTo>
                <a:lnTo>
                  <a:pt x="445" y="90"/>
                </a:lnTo>
                <a:close/>
                <a:moveTo>
                  <a:pt x="546" y="102"/>
                </a:moveTo>
                <a:lnTo>
                  <a:pt x="546" y="102"/>
                </a:lnTo>
                <a:lnTo>
                  <a:pt x="549" y="97"/>
                </a:lnTo>
                <a:lnTo>
                  <a:pt x="549" y="94"/>
                </a:lnTo>
                <a:lnTo>
                  <a:pt x="550" y="91"/>
                </a:lnTo>
                <a:lnTo>
                  <a:pt x="550" y="91"/>
                </a:lnTo>
                <a:lnTo>
                  <a:pt x="534" y="90"/>
                </a:lnTo>
                <a:lnTo>
                  <a:pt x="534" y="90"/>
                </a:lnTo>
                <a:lnTo>
                  <a:pt x="535" y="96"/>
                </a:lnTo>
                <a:lnTo>
                  <a:pt x="537" y="99"/>
                </a:lnTo>
                <a:lnTo>
                  <a:pt x="541" y="100"/>
                </a:lnTo>
                <a:lnTo>
                  <a:pt x="546" y="102"/>
                </a:lnTo>
                <a:lnTo>
                  <a:pt x="546" y="102"/>
                </a:lnTo>
                <a:close/>
                <a:moveTo>
                  <a:pt x="710" y="108"/>
                </a:moveTo>
                <a:lnTo>
                  <a:pt x="710" y="108"/>
                </a:lnTo>
                <a:lnTo>
                  <a:pt x="712" y="108"/>
                </a:lnTo>
                <a:lnTo>
                  <a:pt x="713" y="108"/>
                </a:lnTo>
                <a:lnTo>
                  <a:pt x="713" y="108"/>
                </a:lnTo>
                <a:lnTo>
                  <a:pt x="709" y="91"/>
                </a:lnTo>
                <a:lnTo>
                  <a:pt x="709" y="91"/>
                </a:lnTo>
                <a:lnTo>
                  <a:pt x="704" y="90"/>
                </a:lnTo>
                <a:lnTo>
                  <a:pt x="703" y="90"/>
                </a:lnTo>
                <a:lnTo>
                  <a:pt x="700" y="90"/>
                </a:lnTo>
                <a:lnTo>
                  <a:pt x="700" y="90"/>
                </a:lnTo>
                <a:lnTo>
                  <a:pt x="704" y="100"/>
                </a:lnTo>
                <a:lnTo>
                  <a:pt x="710" y="108"/>
                </a:lnTo>
                <a:lnTo>
                  <a:pt x="710" y="108"/>
                </a:lnTo>
                <a:close/>
                <a:moveTo>
                  <a:pt x="91" y="103"/>
                </a:moveTo>
                <a:lnTo>
                  <a:pt x="91" y="103"/>
                </a:lnTo>
                <a:lnTo>
                  <a:pt x="105" y="100"/>
                </a:lnTo>
                <a:lnTo>
                  <a:pt x="111" y="97"/>
                </a:lnTo>
                <a:lnTo>
                  <a:pt x="113" y="94"/>
                </a:lnTo>
                <a:lnTo>
                  <a:pt x="114" y="91"/>
                </a:lnTo>
                <a:lnTo>
                  <a:pt x="114" y="91"/>
                </a:lnTo>
                <a:lnTo>
                  <a:pt x="105" y="91"/>
                </a:lnTo>
                <a:lnTo>
                  <a:pt x="99" y="93"/>
                </a:lnTo>
                <a:lnTo>
                  <a:pt x="94" y="97"/>
                </a:lnTo>
                <a:lnTo>
                  <a:pt x="91" y="103"/>
                </a:lnTo>
                <a:lnTo>
                  <a:pt x="91" y="103"/>
                </a:lnTo>
                <a:close/>
                <a:moveTo>
                  <a:pt x="369" y="105"/>
                </a:moveTo>
                <a:lnTo>
                  <a:pt x="369" y="105"/>
                </a:lnTo>
                <a:lnTo>
                  <a:pt x="373" y="103"/>
                </a:lnTo>
                <a:lnTo>
                  <a:pt x="378" y="102"/>
                </a:lnTo>
                <a:lnTo>
                  <a:pt x="390" y="102"/>
                </a:lnTo>
                <a:lnTo>
                  <a:pt x="390" y="102"/>
                </a:lnTo>
                <a:lnTo>
                  <a:pt x="387" y="96"/>
                </a:lnTo>
                <a:lnTo>
                  <a:pt x="384" y="90"/>
                </a:lnTo>
                <a:lnTo>
                  <a:pt x="384" y="90"/>
                </a:lnTo>
                <a:lnTo>
                  <a:pt x="377" y="91"/>
                </a:lnTo>
                <a:lnTo>
                  <a:pt x="369" y="93"/>
                </a:lnTo>
                <a:lnTo>
                  <a:pt x="369" y="93"/>
                </a:lnTo>
                <a:lnTo>
                  <a:pt x="367" y="99"/>
                </a:lnTo>
                <a:lnTo>
                  <a:pt x="364" y="103"/>
                </a:lnTo>
                <a:lnTo>
                  <a:pt x="364" y="103"/>
                </a:lnTo>
                <a:lnTo>
                  <a:pt x="369" y="103"/>
                </a:lnTo>
                <a:lnTo>
                  <a:pt x="370" y="103"/>
                </a:lnTo>
                <a:lnTo>
                  <a:pt x="369" y="105"/>
                </a:lnTo>
                <a:lnTo>
                  <a:pt x="369" y="105"/>
                </a:lnTo>
                <a:close/>
                <a:moveTo>
                  <a:pt x="733" y="109"/>
                </a:moveTo>
                <a:lnTo>
                  <a:pt x="733" y="109"/>
                </a:lnTo>
                <a:lnTo>
                  <a:pt x="729" y="99"/>
                </a:lnTo>
                <a:lnTo>
                  <a:pt x="726" y="94"/>
                </a:lnTo>
                <a:lnTo>
                  <a:pt x="723" y="91"/>
                </a:lnTo>
                <a:lnTo>
                  <a:pt x="723" y="91"/>
                </a:lnTo>
                <a:lnTo>
                  <a:pt x="724" y="96"/>
                </a:lnTo>
                <a:lnTo>
                  <a:pt x="727" y="102"/>
                </a:lnTo>
                <a:lnTo>
                  <a:pt x="733" y="109"/>
                </a:lnTo>
                <a:lnTo>
                  <a:pt x="733" y="109"/>
                </a:lnTo>
                <a:close/>
                <a:moveTo>
                  <a:pt x="556" y="91"/>
                </a:moveTo>
                <a:lnTo>
                  <a:pt x="556" y="91"/>
                </a:lnTo>
                <a:lnTo>
                  <a:pt x="553" y="97"/>
                </a:lnTo>
                <a:lnTo>
                  <a:pt x="552" y="105"/>
                </a:lnTo>
                <a:lnTo>
                  <a:pt x="552" y="105"/>
                </a:lnTo>
                <a:lnTo>
                  <a:pt x="556" y="106"/>
                </a:lnTo>
                <a:lnTo>
                  <a:pt x="561" y="108"/>
                </a:lnTo>
                <a:lnTo>
                  <a:pt x="573" y="109"/>
                </a:lnTo>
                <a:lnTo>
                  <a:pt x="573" y="109"/>
                </a:lnTo>
                <a:lnTo>
                  <a:pt x="572" y="102"/>
                </a:lnTo>
                <a:lnTo>
                  <a:pt x="570" y="94"/>
                </a:lnTo>
                <a:lnTo>
                  <a:pt x="570" y="94"/>
                </a:lnTo>
                <a:lnTo>
                  <a:pt x="564" y="93"/>
                </a:lnTo>
                <a:lnTo>
                  <a:pt x="556" y="91"/>
                </a:lnTo>
                <a:lnTo>
                  <a:pt x="556" y="91"/>
                </a:lnTo>
                <a:close/>
                <a:moveTo>
                  <a:pt x="627" y="99"/>
                </a:moveTo>
                <a:lnTo>
                  <a:pt x="627" y="99"/>
                </a:lnTo>
                <a:lnTo>
                  <a:pt x="628" y="99"/>
                </a:lnTo>
                <a:lnTo>
                  <a:pt x="631" y="99"/>
                </a:lnTo>
                <a:lnTo>
                  <a:pt x="631" y="99"/>
                </a:lnTo>
                <a:lnTo>
                  <a:pt x="630" y="96"/>
                </a:lnTo>
                <a:lnTo>
                  <a:pt x="628" y="91"/>
                </a:lnTo>
                <a:lnTo>
                  <a:pt x="628" y="91"/>
                </a:lnTo>
                <a:lnTo>
                  <a:pt x="627" y="96"/>
                </a:lnTo>
                <a:lnTo>
                  <a:pt x="627" y="99"/>
                </a:lnTo>
                <a:lnTo>
                  <a:pt x="627" y="99"/>
                </a:lnTo>
                <a:close/>
                <a:moveTo>
                  <a:pt x="675" y="97"/>
                </a:moveTo>
                <a:lnTo>
                  <a:pt x="675" y="97"/>
                </a:lnTo>
                <a:lnTo>
                  <a:pt x="674" y="93"/>
                </a:lnTo>
                <a:lnTo>
                  <a:pt x="672" y="91"/>
                </a:lnTo>
                <a:lnTo>
                  <a:pt x="672" y="91"/>
                </a:lnTo>
                <a:lnTo>
                  <a:pt x="672" y="94"/>
                </a:lnTo>
                <a:lnTo>
                  <a:pt x="675" y="97"/>
                </a:lnTo>
                <a:lnTo>
                  <a:pt x="675" y="97"/>
                </a:lnTo>
                <a:close/>
                <a:moveTo>
                  <a:pt x="259" y="99"/>
                </a:moveTo>
                <a:lnTo>
                  <a:pt x="259" y="99"/>
                </a:lnTo>
                <a:lnTo>
                  <a:pt x="265" y="97"/>
                </a:lnTo>
                <a:lnTo>
                  <a:pt x="270" y="97"/>
                </a:lnTo>
                <a:lnTo>
                  <a:pt x="279" y="100"/>
                </a:lnTo>
                <a:lnTo>
                  <a:pt x="279" y="100"/>
                </a:lnTo>
                <a:lnTo>
                  <a:pt x="284" y="97"/>
                </a:lnTo>
                <a:lnTo>
                  <a:pt x="287" y="93"/>
                </a:lnTo>
                <a:lnTo>
                  <a:pt x="287" y="93"/>
                </a:lnTo>
                <a:lnTo>
                  <a:pt x="271" y="94"/>
                </a:lnTo>
                <a:lnTo>
                  <a:pt x="265" y="96"/>
                </a:lnTo>
                <a:lnTo>
                  <a:pt x="259" y="99"/>
                </a:lnTo>
                <a:lnTo>
                  <a:pt x="259" y="99"/>
                </a:lnTo>
                <a:close/>
                <a:moveTo>
                  <a:pt x="497" y="96"/>
                </a:moveTo>
                <a:lnTo>
                  <a:pt x="497" y="96"/>
                </a:lnTo>
                <a:lnTo>
                  <a:pt x="511" y="99"/>
                </a:lnTo>
                <a:lnTo>
                  <a:pt x="521" y="103"/>
                </a:lnTo>
                <a:lnTo>
                  <a:pt x="521" y="103"/>
                </a:lnTo>
                <a:lnTo>
                  <a:pt x="523" y="99"/>
                </a:lnTo>
                <a:lnTo>
                  <a:pt x="523" y="99"/>
                </a:lnTo>
                <a:lnTo>
                  <a:pt x="512" y="96"/>
                </a:lnTo>
                <a:lnTo>
                  <a:pt x="499" y="93"/>
                </a:lnTo>
                <a:lnTo>
                  <a:pt x="499" y="93"/>
                </a:lnTo>
                <a:lnTo>
                  <a:pt x="499" y="94"/>
                </a:lnTo>
                <a:lnTo>
                  <a:pt x="497" y="96"/>
                </a:lnTo>
                <a:lnTo>
                  <a:pt x="497" y="96"/>
                </a:lnTo>
                <a:close/>
                <a:moveTo>
                  <a:pt x="660" y="106"/>
                </a:moveTo>
                <a:lnTo>
                  <a:pt x="660" y="106"/>
                </a:lnTo>
                <a:lnTo>
                  <a:pt x="660" y="102"/>
                </a:lnTo>
                <a:lnTo>
                  <a:pt x="660" y="97"/>
                </a:lnTo>
                <a:lnTo>
                  <a:pt x="660" y="97"/>
                </a:lnTo>
                <a:lnTo>
                  <a:pt x="656" y="94"/>
                </a:lnTo>
                <a:lnTo>
                  <a:pt x="649" y="93"/>
                </a:lnTo>
                <a:lnTo>
                  <a:pt x="649" y="93"/>
                </a:lnTo>
                <a:lnTo>
                  <a:pt x="653" y="102"/>
                </a:lnTo>
                <a:lnTo>
                  <a:pt x="656" y="105"/>
                </a:lnTo>
                <a:lnTo>
                  <a:pt x="660" y="106"/>
                </a:lnTo>
                <a:lnTo>
                  <a:pt x="660" y="106"/>
                </a:lnTo>
                <a:close/>
                <a:moveTo>
                  <a:pt x="67" y="106"/>
                </a:moveTo>
                <a:lnTo>
                  <a:pt x="67" y="106"/>
                </a:lnTo>
                <a:lnTo>
                  <a:pt x="70" y="103"/>
                </a:lnTo>
                <a:lnTo>
                  <a:pt x="73" y="100"/>
                </a:lnTo>
                <a:lnTo>
                  <a:pt x="75" y="96"/>
                </a:lnTo>
                <a:lnTo>
                  <a:pt x="75" y="93"/>
                </a:lnTo>
                <a:lnTo>
                  <a:pt x="75" y="93"/>
                </a:lnTo>
                <a:lnTo>
                  <a:pt x="70" y="100"/>
                </a:lnTo>
                <a:lnTo>
                  <a:pt x="69" y="103"/>
                </a:lnTo>
                <a:lnTo>
                  <a:pt x="67" y="106"/>
                </a:lnTo>
                <a:lnTo>
                  <a:pt x="67" y="106"/>
                </a:lnTo>
                <a:close/>
                <a:moveTo>
                  <a:pt x="332" y="96"/>
                </a:moveTo>
                <a:lnTo>
                  <a:pt x="332" y="96"/>
                </a:lnTo>
                <a:lnTo>
                  <a:pt x="335" y="94"/>
                </a:lnTo>
                <a:lnTo>
                  <a:pt x="338" y="94"/>
                </a:lnTo>
                <a:lnTo>
                  <a:pt x="338" y="93"/>
                </a:lnTo>
                <a:lnTo>
                  <a:pt x="338" y="93"/>
                </a:lnTo>
                <a:lnTo>
                  <a:pt x="335" y="94"/>
                </a:lnTo>
                <a:lnTo>
                  <a:pt x="332" y="94"/>
                </a:lnTo>
                <a:lnTo>
                  <a:pt x="332" y="96"/>
                </a:lnTo>
                <a:lnTo>
                  <a:pt x="332" y="96"/>
                </a:lnTo>
                <a:close/>
                <a:moveTo>
                  <a:pt x="177" y="99"/>
                </a:moveTo>
                <a:lnTo>
                  <a:pt x="177" y="99"/>
                </a:lnTo>
                <a:lnTo>
                  <a:pt x="178" y="100"/>
                </a:lnTo>
                <a:lnTo>
                  <a:pt x="180" y="102"/>
                </a:lnTo>
                <a:lnTo>
                  <a:pt x="183" y="102"/>
                </a:lnTo>
                <a:lnTo>
                  <a:pt x="189" y="102"/>
                </a:lnTo>
                <a:lnTo>
                  <a:pt x="195" y="102"/>
                </a:lnTo>
                <a:lnTo>
                  <a:pt x="195" y="102"/>
                </a:lnTo>
                <a:lnTo>
                  <a:pt x="198" y="99"/>
                </a:lnTo>
                <a:lnTo>
                  <a:pt x="203" y="94"/>
                </a:lnTo>
                <a:lnTo>
                  <a:pt x="203" y="94"/>
                </a:lnTo>
                <a:lnTo>
                  <a:pt x="191" y="96"/>
                </a:lnTo>
                <a:lnTo>
                  <a:pt x="177" y="99"/>
                </a:lnTo>
                <a:lnTo>
                  <a:pt x="177" y="99"/>
                </a:lnTo>
                <a:close/>
                <a:moveTo>
                  <a:pt x="206" y="99"/>
                </a:moveTo>
                <a:lnTo>
                  <a:pt x="206" y="99"/>
                </a:lnTo>
                <a:lnTo>
                  <a:pt x="216" y="99"/>
                </a:lnTo>
                <a:lnTo>
                  <a:pt x="223" y="97"/>
                </a:lnTo>
                <a:lnTo>
                  <a:pt x="227" y="96"/>
                </a:lnTo>
                <a:lnTo>
                  <a:pt x="227" y="96"/>
                </a:lnTo>
                <a:lnTo>
                  <a:pt x="221" y="94"/>
                </a:lnTo>
                <a:lnTo>
                  <a:pt x="215" y="94"/>
                </a:lnTo>
                <a:lnTo>
                  <a:pt x="210" y="96"/>
                </a:lnTo>
                <a:lnTo>
                  <a:pt x="206" y="99"/>
                </a:lnTo>
                <a:lnTo>
                  <a:pt x="206" y="99"/>
                </a:lnTo>
                <a:close/>
                <a:moveTo>
                  <a:pt x="354" y="102"/>
                </a:moveTo>
                <a:lnTo>
                  <a:pt x="354" y="102"/>
                </a:lnTo>
                <a:lnTo>
                  <a:pt x="357" y="102"/>
                </a:lnTo>
                <a:lnTo>
                  <a:pt x="360" y="103"/>
                </a:lnTo>
                <a:lnTo>
                  <a:pt x="360" y="103"/>
                </a:lnTo>
                <a:lnTo>
                  <a:pt x="361" y="99"/>
                </a:lnTo>
                <a:lnTo>
                  <a:pt x="363" y="96"/>
                </a:lnTo>
                <a:lnTo>
                  <a:pt x="363" y="96"/>
                </a:lnTo>
                <a:lnTo>
                  <a:pt x="358" y="94"/>
                </a:lnTo>
                <a:lnTo>
                  <a:pt x="357" y="96"/>
                </a:lnTo>
                <a:lnTo>
                  <a:pt x="354" y="99"/>
                </a:lnTo>
                <a:lnTo>
                  <a:pt x="354" y="102"/>
                </a:lnTo>
                <a:lnTo>
                  <a:pt x="354" y="102"/>
                </a:lnTo>
                <a:close/>
                <a:moveTo>
                  <a:pt x="578" y="106"/>
                </a:moveTo>
                <a:lnTo>
                  <a:pt x="578" y="106"/>
                </a:lnTo>
                <a:lnTo>
                  <a:pt x="578" y="100"/>
                </a:lnTo>
                <a:lnTo>
                  <a:pt x="575" y="96"/>
                </a:lnTo>
                <a:lnTo>
                  <a:pt x="575" y="96"/>
                </a:lnTo>
                <a:lnTo>
                  <a:pt x="576" y="100"/>
                </a:lnTo>
                <a:lnTo>
                  <a:pt x="578" y="106"/>
                </a:lnTo>
                <a:lnTo>
                  <a:pt x="578" y="106"/>
                </a:lnTo>
                <a:close/>
                <a:moveTo>
                  <a:pt x="489" y="100"/>
                </a:moveTo>
                <a:lnTo>
                  <a:pt x="489" y="100"/>
                </a:lnTo>
                <a:lnTo>
                  <a:pt x="488" y="99"/>
                </a:lnTo>
                <a:lnTo>
                  <a:pt x="483" y="97"/>
                </a:lnTo>
                <a:lnTo>
                  <a:pt x="479" y="96"/>
                </a:lnTo>
                <a:lnTo>
                  <a:pt x="474" y="97"/>
                </a:lnTo>
                <a:lnTo>
                  <a:pt x="474" y="97"/>
                </a:lnTo>
                <a:lnTo>
                  <a:pt x="482" y="99"/>
                </a:lnTo>
                <a:lnTo>
                  <a:pt x="485" y="100"/>
                </a:lnTo>
                <a:lnTo>
                  <a:pt x="489" y="100"/>
                </a:lnTo>
                <a:lnTo>
                  <a:pt x="489" y="100"/>
                </a:lnTo>
                <a:close/>
                <a:moveTo>
                  <a:pt x="79" y="105"/>
                </a:moveTo>
                <a:lnTo>
                  <a:pt x="79" y="105"/>
                </a:lnTo>
                <a:lnTo>
                  <a:pt x="84" y="105"/>
                </a:lnTo>
                <a:lnTo>
                  <a:pt x="85" y="102"/>
                </a:lnTo>
                <a:lnTo>
                  <a:pt x="88" y="97"/>
                </a:lnTo>
                <a:lnTo>
                  <a:pt x="88" y="97"/>
                </a:lnTo>
                <a:lnTo>
                  <a:pt x="85" y="99"/>
                </a:lnTo>
                <a:lnTo>
                  <a:pt x="82" y="100"/>
                </a:lnTo>
                <a:lnTo>
                  <a:pt x="79" y="102"/>
                </a:lnTo>
                <a:lnTo>
                  <a:pt x="79" y="105"/>
                </a:lnTo>
                <a:lnTo>
                  <a:pt x="79" y="105"/>
                </a:lnTo>
                <a:close/>
                <a:moveTo>
                  <a:pt x="285" y="103"/>
                </a:moveTo>
                <a:lnTo>
                  <a:pt x="285" y="103"/>
                </a:lnTo>
                <a:lnTo>
                  <a:pt x="288" y="102"/>
                </a:lnTo>
                <a:lnTo>
                  <a:pt x="291" y="100"/>
                </a:lnTo>
                <a:lnTo>
                  <a:pt x="294" y="99"/>
                </a:lnTo>
                <a:lnTo>
                  <a:pt x="296" y="97"/>
                </a:lnTo>
                <a:lnTo>
                  <a:pt x="296" y="97"/>
                </a:lnTo>
                <a:lnTo>
                  <a:pt x="290" y="99"/>
                </a:lnTo>
                <a:lnTo>
                  <a:pt x="285" y="103"/>
                </a:lnTo>
                <a:lnTo>
                  <a:pt x="285" y="103"/>
                </a:lnTo>
                <a:close/>
                <a:moveTo>
                  <a:pt x="582" y="102"/>
                </a:moveTo>
                <a:lnTo>
                  <a:pt x="582" y="102"/>
                </a:lnTo>
                <a:lnTo>
                  <a:pt x="584" y="100"/>
                </a:lnTo>
                <a:lnTo>
                  <a:pt x="585" y="97"/>
                </a:lnTo>
                <a:lnTo>
                  <a:pt x="585" y="97"/>
                </a:lnTo>
                <a:lnTo>
                  <a:pt x="582" y="97"/>
                </a:lnTo>
                <a:lnTo>
                  <a:pt x="582" y="97"/>
                </a:lnTo>
                <a:lnTo>
                  <a:pt x="582" y="102"/>
                </a:lnTo>
                <a:lnTo>
                  <a:pt x="582" y="102"/>
                </a:lnTo>
                <a:close/>
                <a:moveTo>
                  <a:pt x="341" y="99"/>
                </a:moveTo>
                <a:lnTo>
                  <a:pt x="341" y="99"/>
                </a:lnTo>
                <a:lnTo>
                  <a:pt x="343" y="100"/>
                </a:lnTo>
                <a:lnTo>
                  <a:pt x="345" y="100"/>
                </a:lnTo>
                <a:lnTo>
                  <a:pt x="348" y="99"/>
                </a:lnTo>
                <a:lnTo>
                  <a:pt x="348" y="97"/>
                </a:lnTo>
                <a:lnTo>
                  <a:pt x="348" y="97"/>
                </a:lnTo>
                <a:lnTo>
                  <a:pt x="345" y="97"/>
                </a:lnTo>
                <a:lnTo>
                  <a:pt x="341" y="99"/>
                </a:lnTo>
                <a:lnTo>
                  <a:pt x="341" y="99"/>
                </a:lnTo>
                <a:close/>
                <a:moveTo>
                  <a:pt x="584" y="112"/>
                </a:moveTo>
                <a:lnTo>
                  <a:pt x="584" y="112"/>
                </a:lnTo>
                <a:lnTo>
                  <a:pt x="598" y="114"/>
                </a:lnTo>
                <a:lnTo>
                  <a:pt x="611" y="114"/>
                </a:lnTo>
                <a:lnTo>
                  <a:pt x="611" y="114"/>
                </a:lnTo>
                <a:lnTo>
                  <a:pt x="613" y="109"/>
                </a:lnTo>
                <a:lnTo>
                  <a:pt x="613" y="105"/>
                </a:lnTo>
                <a:lnTo>
                  <a:pt x="613" y="105"/>
                </a:lnTo>
                <a:lnTo>
                  <a:pt x="602" y="102"/>
                </a:lnTo>
                <a:lnTo>
                  <a:pt x="592" y="99"/>
                </a:lnTo>
                <a:lnTo>
                  <a:pt x="592" y="99"/>
                </a:lnTo>
                <a:lnTo>
                  <a:pt x="587" y="105"/>
                </a:lnTo>
                <a:lnTo>
                  <a:pt x="585" y="109"/>
                </a:lnTo>
                <a:lnTo>
                  <a:pt x="584" y="112"/>
                </a:lnTo>
                <a:lnTo>
                  <a:pt x="584" y="112"/>
                </a:lnTo>
                <a:close/>
                <a:moveTo>
                  <a:pt x="744" y="116"/>
                </a:moveTo>
                <a:lnTo>
                  <a:pt x="744" y="116"/>
                </a:lnTo>
                <a:lnTo>
                  <a:pt x="739" y="106"/>
                </a:lnTo>
                <a:lnTo>
                  <a:pt x="735" y="99"/>
                </a:lnTo>
                <a:lnTo>
                  <a:pt x="735" y="99"/>
                </a:lnTo>
                <a:lnTo>
                  <a:pt x="739" y="108"/>
                </a:lnTo>
                <a:lnTo>
                  <a:pt x="744" y="116"/>
                </a:lnTo>
                <a:lnTo>
                  <a:pt x="744" y="116"/>
                </a:lnTo>
                <a:close/>
                <a:moveTo>
                  <a:pt x="244" y="99"/>
                </a:moveTo>
                <a:lnTo>
                  <a:pt x="244" y="99"/>
                </a:lnTo>
                <a:lnTo>
                  <a:pt x="245" y="102"/>
                </a:lnTo>
                <a:lnTo>
                  <a:pt x="247" y="102"/>
                </a:lnTo>
                <a:lnTo>
                  <a:pt x="252" y="99"/>
                </a:lnTo>
                <a:lnTo>
                  <a:pt x="252" y="99"/>
                </a:lnTo>
                <a:lnTo>
                  <a:pt x="250" y="99"/>
                </a:lnTo>
                <a:lnTo>
                  <a:pt x="248" y="99"/>
                </a:lnTo>
                <a:lnTo>
                  <a:pt x="244" y="99"/>
                </a:lnTo>
                <a:lnTo>
                  <a:pt x="244" y="99"/>
                </a:lnTo>
                <a:close/>
                <a:moveTo>
                  <a:pt x="165" y="100"/>
                </a:moveTo>
                <a:lnTo>
                  <a:pt x="165" y="100"/>
                </a:lnTo>
                <a:lnTo>
                  <a:pt x="166" y="102"/>
                </a:lnTo>
                <a:lnTo>
                  <a:pt x="166" y="105"/>
                </a:lnTo>
                <a:lnTo>
                  <a:pt x="166" y="105"/>
                </a:lnTo>
                <a:lnTo>
                  <a:pt x="171" y="105"/>
                </a:lnTo>
                <a:lnTo>
                  <a:pt x="174" y="103"/>
                </a:lnTo>
                <a:lnTo>
                  <a:pt x="174" y="103"/>
                </a:lnTo>
                <a:lnTo>
                  <a:pt x="172" y="102"/>
                </a:lnTo>
                <a:lnTo>
                  <a:pt x="172" y="99"/>
                </a:lnTo>
                <a:lnTo>
                  <a:pt x="172" y="99"/>
                </a:lnTo>
                <a:lnTo>
                  <a:pt x="165" y="100"/>
                </a:lnTo>
                <a:lnTo>
                  <a:pt x="165" y="100"/>
                </a:lnTo>
                <a:close/>
                <a:moveTo>
                  <a:pt x="319" y="102"/>
                </a:moveTo>
                <a:lnTo>
                  <a:pt x="319" y="102"/>
                </a:lnTo>
                <a:lnTo>
                  <a:pt x="320" y="105"/>
                </a:lnTo>
                <a:lnTo>
                  <a:pt x="323" y="106"/>
                </a:lnTo>
                <a:lnTo>
                  <a:pt x="331" y="108"/>
                </a:lnTo>
                <a:lnTo>
                  <a:pt x="338" y="106"/>
                </a:lnTo>
                <a:lnTo>
                  <a:pt x="341" y="106"/>
                </a:lnTo>
                <a:lnTo>
                  <a:pt x="345" y="103"/>
                </a:lnTo>
                <a:lnTo>
                  <a:pt x="345" y="103"/>
                </a:lnTo>
                <a:lnTo>
                  <a:pt x="331" y="100"/>
                </a:lnTo>
                <a:lnTo>
                  <a:pt x="325" y="100"/>
                </a:lnTo>
                <a:lnTo>
                  <a:pt x="319" y="102"/>
                </a:lnTo>
                <a:lnTo>
                  <a:pt x="319" y="102"/>
                </a:lnTo>
                <a:close/>
                <a:moveTo>
                  <a:pt x="143" y="103"/>
                </a:moveTo>
                <a:lnTo>
                  <a:pt x="143" y="103"/>
                </a:lnTo>
                <a:lnTo>
                  <a:pt x="145" y="105"/>
                </a:lnTo>
                <a:lnTo>
                  <a:pt x="146" y="106"/>
                </a:lnTo>
                <a:lnTo>
                  <a:pt x="149" y="106"/>
                </a:lnTo>
                <a:lnTo>
                  <a:pt x="154" y="105"/>
                </a:lnTo>
                <a:lnTo>
                  <a:pt x="159" y="105"/>
                </a:lnTo>
                <a:lnTo>
                  <a:pt x="159" y="105"/>
                </a:lnTo>
                <a:lnTo>
                  <a:pt x="159" y="103"/>
                </a:lnTo>
                <a:lnTo>
                  <a:pt x="157" y="102"/>
                </a:lnTo>
                <a:lnTo>
                  <a:pt x="154" y="102"/>
                </a:lnTo>
                <a:lnTo>
                  <a:pt x="143" y="103"/>
                </a:lnTo>
                <a:lnTo>
                  <a:pt x="143" y="103"/>
                </a:lnTo>
                <a:close/>
                <a:moveTo>
                  <a:pt x="527" y="102"/>
                </a:moveTo>
                <a:lnTo>
                  <a:pt x="527" y="102"/>
                </a:lnTo>
                <a:lnTo>
                  <a:pt x="527" y="105"/>
                </a:lnTo>
                <a:lnTo>
                  <a:pt x="527" y="105"/>
                </a:lnTo>
                <a:lnTo>
                  <a:pt x="532" y="105"/>
                </a:lnTo>
                <a:lnTo>
                  <a:pt x="532" y="105"/>
                </a:lnTo>
                <a:lnTo>
                  <a:pt x="532" y="102"/>
                </a:lnTo>
                <a:lnTo>
                  <a:pt x="531" y="102"/>
                </a:lnTo>
                <a:lnTo>
                  <a:pt x="527" y="102"/>
                </a:lnTo>
                <a:lnTo>
                  <a:pt x="527" y="102"/>
                </a:lnTo>
                <a:close/>
                <a:moveTo>
                  <a:pt x="421" y="108"/>
                </a:moveTo>
                <a:lnTo>
                  <a:pt x="421" y="108"/>
                </a:lnTo>
                <a:lnTo>
                  <a:pt x="427" y="108"/>
                </a:lnTo>
                <a:lnTo>
                  <a:pt x="430" y="106"/>
                </a:lnTo>
                <a:lnTo>
                  <a:pt x="431" y="105"/>
                </a:lnTo>
                <a:lnTo>
                  <a:pt x="431" y="105"/>
                </a:lnTo>
                <a:lnTo>
                  <a:pt x="422" y="103"/>
                </a:lnTo>
                <a:lnTo>
                  <a:pt x="422" y="103"/>
                </a:lnTo>
                <a:lnTo>
                  <a:pt x="421" y="106"/>
                </a:lnTo>
                <a:lnTo>
                  <a:pt x="421" y="108"/>
                </a:lnTo>
                <a:lnTo>
                  <a:pt x="421" y="108"/>
                </a:lnTo>
                <a:close/>
                <a:moveTo>
                  <a:pt x="221" y="111"/>
                </a:moveTo>
                <a:lnTo>
                  <a:pt x="221" y="111"/>
                </a:lnTo>
                <a:lnTo>
                  <a:pt x="232" y="109"/>
                </a:lnTo>
                <a:lnTo>
                  <a:pt x="242" y="109"/>
                </a:lnTo>
                <a:lnTo>
                  <a:pt x="242" y="109"/>
                </a:lnTo>
                <a:lnTo>
                  <a:pt x="242" y="108"/>
                </a:lnTo>
                <a:lnTo>
                  <a:pt x="242" y="106"/>
                </a:lnTo>
                <a:lnTo>
                  <a:pt x="242" y="106"/>
                </a:lnTo>
                <a:lnTo>
                  <a:pt x="236" y="105"/>
                </a:lnTo>
                <a:lnTo>
                  <a:pt x="229" y="105"/>
                </a:lnTo>
                <a:lnTo>
                  <a:pt x="224" y="106"/>
                </a:lnTo>
                <a:lnTo>
                  <a:pt x="223" y="109"/>
                </a:lnTo>
                <a:lnTo>
                  <a:pt x="221" y="111"/>
                </a:lnTo>
                <a:lnTo>
                  <a:pt x="221" y="111"/>
                </a:lnTo>
                <a:close/>
                <a:moveTo>
                  <a:pt x="404" y="105"/>
                </a:moveTo>
                <a:lnTo>
                  <a:pt x="404" y="105"/>
                </a:lnTo>
                <a:lnTo>
                  <a:pt x="402" y="106"/>
                </a:lnTo>
                <a:lnTo>
                  <a:pt x="402" y="106"/>
                </a:lnTo>
                <a:lnTo>
                  <a:pt x="404" y="109"/>
                </a:lnTo>
                <a:lnTo>
                  <a:pt x="404" y="109"/>
                </a:lnTo>
                <a:lnTo>
                  <a:pt x="409" y="111"/>
                </a:lnTo>
                <a:lnTo>
                  <a:pt x="415" y="109"/>
                </a:lnTo>
                <a:lnTo>
                  <a:pt x="415" y="109"/>
                </a:lnTo>
                <a:lnTo>
                  <a:pt x="416" y="105"/>
                </a:lnTo>
                <a:lnTo>
                  <a:pt x="416" y="105"/>
                </a:lnTo>
                <a:lnTo>
                  <a:pt x="404" y="105"/>
                </a:lnTo>
                <a:lnTo>
                  <a:pt x="404" y="105"/>
                </a:lnTo>
                <a:close/>
                <a:moveTo>
                  <a:pt x="448" y="106"/>
                </a:moveTo>
                <a:lnTo>
                  <a:pt x="448" y="106"/>
                </a:lnTo>
                <a:lnTo>
                  <a:pt x="450" y="111"/>
                </a:lnTo>
                <a:lnTo>
                  <a:pt x="450" y="114"/>
                </a:lnTo>
                <a:lnTo>
                  <a:pt x="450" y="114"/>
                </a:lnTo>
                <a:lnTo>
                  <a:pt x="456" y="114"/>
                </a:lnTo>
                <a:lnTo>
                  <a:pt x="462" y="114"/>
                </a:lnTo>
                <a:lnTo>
                  <a:pt x="462" y="114"/>
                </a:lnTo>
                <a:lnTo>
                  <a:pt x="462" y="109"/>
                </a:lnTo>
                <a:lnTo>
                  <a:pt x="460" y="105"/>
                </a:lnTo>
                <a:lnTo>
                  <a:pt x="460" y="105"/>
                </a:lnTo>
                <a:lnTo>
                  <a:pt x="454" y="105"/>
                </a:lnTo>
                <a:lnTo>
                  <a:pt x="448" y="106"/>
                </a:lnTo>
                <a:lnTo>
                  <a:pt x="448" y="106"/>
                </a:lnTo>
                <a:close/>
                <a:moveTo>
                  <a:pt x="470" y="116"/>
                </a:moveTo>
                <a:lnTo>
                  <a:pt x="470" y="116"/>
                </a:lnTo>
                <a:lnTo>
                  <a:pt x="477" y="116"/>
                </a:lnTo>
                <a:lnTo>
                  <a:pt x="486" y="117"/>
                </a:lnTo>
                <a:lnTo>
                  <a:pt x="486" y="117"/>
                </a:lnTo>
                <a:lnTo>
                  <a:pt x="488" y="114"/>
                </a:lnTo>
                <a:lnTo>
                  <a:pt x="489" y="111"/>
                </a:lnTo>
                <a:lnTo>
                  <a:pt x="489" y="106"/>
                </a:lnTo>
                <a:lnTo>
                  <a:pt x="489" y="106"/>
                </a:lnTo>
                <a:lnTo>
                  <a:pt x="483" y="105"/>
                </a:lnTo>
                <a:lnTo>
                  <a:pt x="476" y="105"/>
                </a:lnTo>
                <a:lnTo>
                  <a:pt x="473" y="106"/>
                </a:lnTo>
                <a:lnTo>
                  <a:pt x="471" y="108"/>
                </a:lnTo>
                <a:lnTo>
                  <a:pt x="470" y="111"/>
                </a:lnTo>
                <a:lnTo>
                  <a:pt x="470" y="116"/>
                </a:lnTo>
                <a:lnTo>
                  <a:pt x="470" y="116"/>
                </a:lnTo>
                <a:close/>
                <a:moveTo>
                  <a:pt x="634" y="109"/>
                </a:moveTo>
                <a:lnTo>
                  <a:pt x="634" y="109"/>
                </a:lnTo>
                <a:lnTo>
                  <a:pt x="634" y="108"/>
                </a:lnTo>
                <a:lnTo>
                  <a:pt x="633" y="106"/>
                </a:lnTo>
                <a:lnTo>
                  <a:pt x="628" y="105"/>
                </a:lnTo>
                <a:lnTo>
                  <a:pt x="628" y="105"/>
                </a:lnTo>
                <a:lnTo>
                  <a:pt x="630" y="106"/>
                </a:lnTo>
                <a:lnTo>
                  <a:pt x="631" y="108"/>
                </a:lnTo>
                <a:lnTo>
                  <a:pt x="634" y="109"/>
                </a:lnTo>
                <a:lnTo>
                  <a:pt x="634" y="109"/>
                </a:lnTo>
                <a:close/>
                <a:moveTo>
                  <a:pt x="194" y="114"/>
                </a:moveTo>
                <a:lnTo>
                  <a:pt x="194" y="114"/>
                </a:lnTo>
                <a:lnTo>
                  <a:pt x="207" y="112"/>
                </a:lnTo>
                <a:lnTo>
                  <a:pt x="213" y="111"/>
                </a:lnTo>
                <a:lnTo>
                  <a:pt x="215" y="109"/>
                </a:lnTo>
                <a:lnTo>
                  <a:pt x="215" y="106"/>
                </a:lnTo>
                <a:lnTo>
                  <a:pt x="215" y="106"/>
                </a:lnTo>
                <a:lnTo>
                  <a:pt x="209" y="106"/>
                </a:lnTo>
                <a:lnTo>
                  <a:pt x="203" y="106"/>
                </a:lnTo>
                <a:lnTo>
                  <a:pt x="197" y="109"/>
                </a:lnTo>
                <a:lnTo>
                  <a:pt x="195" y="111"/>
                </a:lnTo>
                <a:lnTo>
                  <a:pt x="194" y="114"/>
                </a:lnTo>
                <a:lnTo>
                  <a:pt x="194" y="114"/>
                </a:lnTo>
                <a:close/>
                <a:moveTo>
                  <a:pt x="392" y="106"/>
                </a:moveTo>
                <a:lnTo>
                  <a:pt x="392" y="106"/>
                </a:lnTo>
                <a:lnTo>
                  <a:pt x="387" y="106"/>
                </a:lnTo>
                <a:lnTo>
                  <a:pt x="386" y="106"/>
                </a:lnTo>
                <a:lnTo>
                  <a:pt x="384" y="106"/>
                </a:lnTo>
                <a:lnTo>
                  <a:pt x="384" y="106"/>
                </a:lnTo>
                <a:lnTo>
                  <a:pt x="389" y="108"/>
                </a:lnTo>
                <a:lnTo>
                  <a:pt x="392" y="108"/>
                </a:lnTo>
                <a:lnTo>
                  <a:pt x="392" y="106"/>
                </a:lnTo>
                <a:lnTo>
                  <a:pt x="392" y="106"/>
                </a:lnTo>
                <a:close/>
                <a:moveTo>
                  <a:pt x="81" y="120"/>
                </a:moveTo>
                <a:lnTo>
                  <a:pt x="81" y="120"/>
                </a:lnTo>
                <a:lnTo>
                  <a:pt x="87" y="119"/>
                </a:lnTo>
                <a:lnTo>
                  <a:pt x="91" y="116"/>
                </a:lnTo>
                <a:lnTo>
                  <a:pt x="96" y="112"/>
                </a:lnTo>
                <a:lnTo>
                  <a:pt x="98" y="111"/>
                </a:lnTo>
                <a:lnTo>
                  <a:pt x="98" y="108"/>
                </a:lnTo>
                <a:lnTo>
                  <a:pt x="98" y="108"/>
                </a:lnTo>
                <a:lnTo>
                  <a:pt x="91" y="109"/>
                </a:lnTo>
                <a:lnTo>
                  <a:pt x="85" y="111"/>
                </a:lnTo>
                <a:lnTo>
                  <a:pt x="81" y="114"/>
                </a:lnTo>
                <a:lnTo>
                  <a:pt x="81" y="117"/>
                </a:lnTo>
                <a:lnTo>
                  <a:pt x="81" y="120"/>
                </a:lnTo>
                <a:lnTo>
                  <a:pt x="81" y="120"/>
                </a:lnTo>
                <a:close/>
                <a:moveTo>
                  <a:pt x="294" y="108"/>
                </a:moveTo>
                <a:lnTo>
                  <a:pt x="294" y="108"/>
                </a:lnTo>
                <a:lnTo>
                  <a:pt x="294" y="109"/>
                </a:lnTo>
                <a:lnTo>
                  <a:pt x="296" y="111"/>
                </a:lnTo>
                <a:lnTo>
                  <a:pt x="297" y="109"/>
                </a:lnTo>
                <a:lnTo>
                  <a:pt x="299" y="108"/>
                </a:lnTo>
                <a:lnTo>
                  <a:pt x="299" y="108"/>
                </a:lnTo>
                <a:lnTo>
                  <a:pt x="296" y="108"/>
                </a:lnTo>
                <a:lnTo>
                  <a:pt x="294" y="108"/>
                </a:lnTo>
                <a:lnTo>
                  <a:pt x="294" y="108"/>
                </a:lnTo>
                <a:close/>
                <a:moveTo>
                  <a:pt x="520" y="111"/>
                </a:moveTo>
                <a:lnTo>
                  <a:pt x="520" y="111"/>
                </a:lnTo>
                <a:lnTo>
                  <a:pt x="514" y="108"/>
                </a:lnTo>
                <a:lnTo>
                  <a:pt x="509" y="108"/>
                </a:lnTo>
                <a:lnTo>
                  <a:pt x="506" y="108"/>
                </a:lnTo>
                <a:lnTo>
                  <a:pt x="506" y="108"/>
                </a:lnTo>
                <a:lnTo>
                  <a:pt x="512" y="109"/>
                </a:lnTo>
                <a:lnTo>
                  <a:pt x="520" y="111"/>
                </a:lnTo>
                <a:lnTo>
                  <a:pt x="520" y="111"/>
                </a:lnTo>
                <a:close/>
                <a:moveTo>
                  <a:pt x="639" y="108"/>
                </a:moveTo>
                <a:lnTo>
                  <a:pt x="639" y="108"/>
                </a:lnTo>
                <a:lnTo>
                  <a:pt x="640" y="111"/>
                </a:lnTo>
                <a:lnTo>
                  <a:pt x="640" y="112"/>
                </a:lnTo>
                <a:lnTo>
                  <a:pt x="640" y="112"/>
                </a:lnTo>
                <a:lnTo>
                  <a:pt x="649" y="112"/>
                </a:lnTo>
                <a:lnTo>
                  <a:pt x="649" y="112"/>
                </a:lnTo>
                <a:lnTo>
                  <a:pt x="649" y="111"/>
                </a:lnTo>
                <a:lnTo>
                  <a:pt x="649" y="109"/>
                </a:lnTo>
                <a:lnTo>
                  <a:pt x="646" y="108"/>
                </a:lnTo>
                <a:lnTo>
                  <a:pt x="639" y="108"/>
                </a:lnTo>
                <a:lnTo>
                  <a:pt x="639" y="108"/>
                </a:lnTo>
                <a:close/>
                <a:moveTo>
                  <a:pt x="364" y="108"/>
                </a:moveTo>
                <a:lnTo>
                  <a:pt x="364" y="108"/>
                </a:lnTo>
                <a:lnTo>
                  <a:pt x="361" y="117"/>
                </a:lnTo>
                <a:lnTo>
                  <a:pt x="361" y="117"/>
                </a:lnTo>
                <a:lnTo>
                  <a:pt x="373" y="117"/>
                </a:lnTo>
                <a:lnTo>
                  <a:pt x="373" y="117"/>
                </a:lnTo>
                <a:lnTo>
                  <a:pt x="383" y="116"/>
                </a:lnTo>
                <a:lnTo>
                  <a:pt x="387" y="114"/>
                </a:lnTo>
                <a:lnTo>
                  <a:pt x="390" y="112"/>
                </a:lnTo>
                <a:lnTo>
                  <a:pt x="390" y="112"/>
                </a:lnTo>
                <a:lnTo>
                  <a:pt x="377" y="109"/>
                </a:lnTo>
                <a:lnTo>
                  <a:pt x="364" y="108"/>
                </a:lnTo>
                <a:lnTo>
                  <a:pt x="364" y="108"/>
                </a:lnTo>
                <a:close/>
                <a:moveTo>
                  <a:pt x="52" y="144"/>
                </a:moveTo>
                <a:lnTo>
                  <a:pt x="52" y="144"/>
                </a:lnTo>
                <a:lnTo>
                  <a:pt x="59" y="137"/>
                </a:lnTo>
                <a:lnTo>
                  <a:pt x="67" y="129"/>
                </a:lnTo>
                <a:lnTo>
                  <a:pt x="78" y="111"/>
                </a:lnTo>
                <a:lnTo>
                  <a:pt x="78" y="111"/>
                </a:lnTo>
                <a:lnTo>
                  <a:pt x="75" y="109"/>
                </a:lnTo>
                <a:lnTo>
                  <a:pt x="75" y="109"/>
                </a:lnTo>
                <a:lnTo>
                  <a:pt x="72" y="108"/>
                </a:lnTo>
                <a:lnTo>
                  <a:pt x="72" y="108"/>
                </a:lnTo>
                <a:lnTo>
                  <a:pt x="65" y="114"/>
                </a:lnTo>
                <a:lnTo>
                  <a:pt x="59" y="122"/>
                </a:lnTo>
                <a:lnTo>
                  <a:pt x="55" y="132"/>
                </a:lnTo>
                <a:lnTo>
                  <a:pt x="52" y="144"/>
                </a:lnTo>
                <a:lnTo>
                  <a:pt x="52" y="144"/>
                </a:lnTo>
                <a:close/>
                <a:moveTo>
                  <a:pt x="102" y="120"/>
                </a:moveTo>
                <a:lnTo>
                  <a:pt x="102" y="120"/>
                </a:lnTo>
                <a:lnTo>
                  <a:pt x="105" y="123"/>
                </a:lnTo>
                <a:lnTo>
                  <a:pt x="107" y="128"/>
                </a:lnTo>
                <a:lnTo>
                  <a:pt x="107" y="128"/>
                </a:lnTo>
                <a:lnTo>
                  <a:pt x="114" y="125"/>
                </a:lnTo>
                <a:lnTo>
                  <a:pt x="120" y="122"/>
                </a:lnTo>
                <a:lnTo>
                  <a:pt x="123" y="117"/>
                </a:lnTo>
                <a:lnTo>
                  <a:pt x="126" y="109"/>
                </a:lnTo>
                <a:lnTo>
                  <a:pt x="126" y="109"/>
                </a:lnTo>
                <a:lnTo>
                  <a:pt x="119" y="109"/>
                </a:lnTo>
                <a:lnTo>
                  <a:pt x="113" y="111"/>
                </a:lnTo>
                <a:lnTo>
                  <a:pt x="107" y="116"/>
                </a:lnTo>
                <a:lnTo>
                  <a:pt x="102" y="120"/>
                </a:lnTo>
                <a:lnTo>
                  <a:pt x="102" y="120"/>
                </a:lnTo>
                <a:close/>
                <a:moveTo>
                  <a:pt x="303" y="114"/>
                </a:moveTo>
                <a:lnTo>
                  <a:pt x="303" y="114"/>
                </a:lnTo>
                <a:lnTo>
                  <a:pt x="309" y="112"/>
                </a:lnTo>
                <a:lnTo>
                  <a:pt x="314" y="111"/>
                </a:lnTo>
                <a:lnTo>
                  <a:pt x="314" y="111"/>
                </a:lnTo>
                <a:lnTo>
                  <a:pt x="311" y="109"/>
                </a:lnTo>
                <a:lnTo>
                  <a:pt x="306" y="109"/>
                </a:lnTo>
                <a:lnTo>
                  <a:pt x="303" y="111"/>
                </a:lnTo>
                <a:lnTo>
                  <a:pt x="303" y="114"/>
                </a:lnTo>
                <a:lnTo>
                  <a:pt x="303" y="114"/>
                </a:lnTo>
                <a:close/>
                <a:moveTo>
                  <a:pt x="343" y="119"/>
                </a:moveTo>
                <a:lnTo>
                  <a:pt x="343" y="119"/>
                </a:lnTo>
                <a:lnTo>
                  <a:pt x="354" y="119"/>
                </a:lnTo>
                <a:lnTo>
                  <a:pt x="354" y="119"/>
                </a:lnTo>
                <a:lnTo>
                  <a:pt x="357" y="114"/>
                </a:lnTo>
                <a:lnTo>
                  <a:pt x="357" y="108"/>
                </a:lnTo>
                <a:lnTo>
                  <a:pt x="357" y="108"/>
                </a:lnTo>
                <a:lnTo>
                  <a:pt x="351" y="109"/>
                </a:lnTo>
                <a:lnTo>
                  <a:pt x="346" y="111"/>
                </a:lnTo>
                <a:lnTo>
                  <a:pt x="345" y="114"/>
                </a:lnTo>
                <a:lnTo>
                  <a:pt x="343" y="119"/>
                </a:lnTo>
                <a:lnTo>
                  <a:pt x="343" y="119"/>
                </a:lnTo>
                <a:close/>
                <a:moveTo>
                  <a:pt x="434" y="112"/>
                </a:moveTo>
                <a:lnTo>
                  <a:pt x="434" y="112"/>
                </a:lnTo>
                <a:lnTo>
                  <a:pt x="438" y="112"/>
                </a:lnTo>
                <a:lnTo>
                  <a:pt x="439" y="112"/>
                </a:lnTo>
                <a:lnTo>
                  <a:pt x="439" y="112"/>
                </a:lnTo>
                <a:lnTo>
                  <a:pt x="439" y="111"/>
                </a:lnTo>
                <a:lnTo>
                  <a:pt x="439" y="108"/>
                </a:lnTo>
                <a:lnTo>
                  <a:pt x="439" y="108"/>
                </a:lnTo>
                <a:lnTo>
                  <a:pt x="436" y="109"/>
                </a:lnTo>
                <a:lnTo>
                  <a:pt x="434" y="112"/>
                </a:lnTo>
                <a:lnTo>
                  <a:pt x="434" y="112"/>
                </a:lnTo>
                <a:close/>
                <a:moveTo>
                  <a:pt x="497" y="117"/>
                </a:moveTo>
                <a:lnTo>
                  <a:pt x="497" y="117"/>
                </a:lnTo>
                <a:lnTo>
                  <a:pt x="514" y="117"/>
                </a:lnTo>
                <a:lnTo>
                  <a:pt x="514" y="117"/>
                </a:lnTo>
                <a:lnTo>
                  <a:pt x="506" y="112"/>
                </a:lnTo>
                <a:lnTo>
                  <a:pt x="497" y="108"/>
                </a:lnTo>
                <a:lnTo>
                  <a:pt x="497" y="108"/>
                </a:lnTo>
                <a:lnTo>
                  <a:pt x="497" y="117"/>
                </a:lnTo>
                <a:lnTo>
                  <a:pt x="497" y="117"/>
                </a:lnTo>
                <a:close/>
                <a:moveTo>
                  <a:pt x="146" y="109"/>
                </a:moveTo>
                <a:lnTo>
                  <a:pt x="146" y="109"/>
                </a:lnTo>
                <a:lnTo>
                  <a:pt x="146" y="111"/>
                </a:lnTo>
                <a:lnTo>
                  <a:pt x="148" y="112"/>
                </a:lnTo>
                <a:lnTo>
                  <a:pt x="151" y="112"/>
                </a:lnTo>
                <a:lnTo>
                  <a:pt x="155" y="111"/>
                </a:lnTo>
                <a:lnTo>
                  <a:pt x="157" y="109"/>
                </a:lnTo>
                <a:lnTo>
                  <a:pt x="157" y="109"/>
                </a:lnTo>
                <a:lnTo>
                  <a:pt x="146" y="109"/>
                </a:lnTo>
                <a:lnTo>
                  <a:pt x="146" y="109"/>
                </a:lnTo>
                <a:close/>
                <a:moveTo>
                  <a:pt x="183" y="114"/>
                </a:moveTo>
                <a:lnTo>
                  <a:pt x="183" y="114"/>
                </a:lnTo>
                <a:lnTo>
                  <a:pt x="184" y="114"/>
                </a:lnTo>
                <a:lnTo>
                  <a:pt x="186" y="112"/>
                </a:lnTo>
                <a:lnTo>
                  <a:pt x="189" y="109"/>
                </a:lnTo>
                <a:lnTo>
                  <a:pt x="189" y="109"/>
                </a:lnTo>
                <a:lnTo>
                  <a:pt x="186" y="109"/>
                </a:lnTo>
                <a:lnTo>
                  <a:pt x="183" y="109"/>
                </a:lnTo>
                <a:lnTo>
                  <a:pt x="181" y="111"/>
                </a:lnTo>
                <a:lnTo>
                  <a:pt x="183" y="114"/>
                </a:lnTo>
                <a:lnTo>
                  <a:pt x="183" y="114"/>
                </a:lnTo>
                <a:close/>
                <a:moveTo>
                  <a:pt x="274" y="119"/>
                </a:moveTo>
                <a:lnTo>
                  <a:pt x="274" y="119"/>
                </a:lnTo>
                <a:lnTo>
                  <a:pt x="280" y="119"/>
                </a:lnTo>
                <a:lnTo>
                  <a:pt x="285" y="119"/>
                </a:lnTo>
                <a:lnTo>
                  <a:pt x="285" y="119"/>
                </a:lnTo>
                <a:lnTo>
                  <a:pt x="284" y="112"/>
                </a:lnTo>
                <a:lnTo>
                  <a:pt x="279" y="109"/>
                </a:lnTo>
                <a:lnTo>
                  <a:pt x="279" y="109"/>
                </a:lnTo>
                <a:lnTo>
                  <a:pt x="277" y="114"/>
                </a:lnTo>
                <a:lnTo>
                  <a:pt x="274" y="119"/>
                </a:lnTo>
                <a:lnTo>
                  <a:pt x="274" y="119"/>
                </a:lnTo>
                <a:close/>
                <a:moveTo>
                  <a:pt x="538" y="109"/>
                </a:moveTo>
                <a:lnTo>
                  <a:pt x="538" y="109"/>
                </a:lnTo>
                <a:lnTo>
                  <a:pt x="538" y="111"/>
                </a:lnTo>
                <a:lnTo>
                  <a:pt x="540" y="112"/>
                </a:lnTo>
                <a:lnTo>
                  <a:pt x="543" y="112"/>
                </a:lnTo>
                <a:lnTo>
                  <a:pt x="543" y="112"/>
                </a:lnTo>
                <a:lnTo>
                  <a:pt x="543" y="109"/>
                </a:lnTo>
                <a:lnTo>
                  <a:pt x="543" y="109"/>
                </a:lnTo>
                <a:lnTo>
                  <a:pt x="541" y="109"/>
                </a:lnTo>
                <a:lnTo>
                  <a:pt x="538" y="109"/>
                </a:lnTo>
                <a:lnTo>
                  <a:pt x="538" y="109"/>
                </a:lnTo>
                <a:close/>
                <a:moveTo>
                  <a:pt x="130" y="119"/>
                </a:moveTo>
                <a:lnTo>
                  <a:pt x="130" y="119"/>
                </a:lnTo>
                <a:lnTo>
                  <a:pt x="140" y="116"/>
                </a:lnTo>
                <a:lnTo>
                  <a:pt x="140" y="116"/>
                </a:lnTo>
                <a:lnTo>
                  <a:pt x="137" y="112"/>
                </a:lnTo>
                <a:lnTo>
                  <a:pt x="134" y="109"/>
                </a:lnTo>
                <a:lnTo>
                  <a:pt x="134" y="109"/>
                </a:lnTo>
                <a:lnTo>
                  <a:pt x="130" y="119"/>
                </a:lnTo>
                <a:lnTo>
                  <a:pt x="130" y="119"/>
                </a:lnTo>
                <a:close/>
                <a:moveTo>
                  <a:pt x="654" y="111"/>
                </a:moveTo>
                <a:lnTo>
                  <a:pt x="654" y="111"/>
                </a:lnTo>
                <a:lnTo>
                  <a:pt x="657" y="112"/>
                </a:lnTo>
                <a:lnTo>
                  <a:pt x="659" y="112"/>
                </a:lnTo>
                <a:lnTo>
                  <a:pt x="659" y="111"/>
                </a:lnTo>
                <a:lnTo>
                  <a:pt x="659" y="111"/>
                </a:lnTo>
                <a:lnTo>
                  <a:pt x="657" y="109"/>
                </a:lnTo>
                <a:lnTo>
                  <a:pt x="656" y="109"/>
                </a:lnTo>
                <a:lnTo>
                  <a:pt x="656" y="111"/>
                </a:lnTo>
                <a:lnTo>
                  <a:pt x="654" y="111"/>
                </a:lnTo>
                <a:lnTo>
                  <a:pt x="654" y="111"/>
                </a:lnTo>
                <a:close/>
                <a:moveTo>
                  <a:pt x="267" y="112"/>
                </a:moveTo>
                <a:lnTo>
                  <a:pt x="267" y="112"/>
                </a:lnTo>
                <a:lnTo>
                  <a:pt x="267" y="116"/>
                </a:lnTo>
                <a:lnTo>
                  <a:pt x="267" y="117"/>
                </a:lnTo>
                <a:lnTo>
                  <a:pt x="268" y="117"/>
                </a:lnTo>
                <a:lnTo>
                  <a:pt x="268" y="117"/>
                </a:lnTo>
                <a:lnTo>
                  <a:pt x="270" y="114"/>
                </a:lnTo>
                <a:lnTo>
                  <a:pt x="271" y="112"/>
                </a:lnTo>
                <a:lnTo>
                  <a:pt x="270" y="111"/>
                </a:lnTo>
                <a:lnTo>
                  <a:pt x="270" y="111"/>
                </a:lnTo>
                <a:lnTo>
                  <a:pt x="268" y="112"/>
                </a:lnTo>
                <a:lnTo>
                  <a:pt x="267" y="112"/>
                </a:lnTo>
                <a:lnTo>
                  <a:pt x="267" y="112"/>
                </a:lnTo>
                <a:close/>
                <a:moveTo>
                  <a:pt x="547" y="114"/>
                </a:moveTo>
                <a:lnTo>
                  <a:pt x="547" y="114"/>
                </a:lnTo>
                <a:lnTo>
                  <a:pt x="550" y="116"/>
                </a:lnTo>
                <a:lnTo>
                  <a:pt x="553" y="116"/>
                </a:lnTo>
                <a:lnTo>
                  <a:pt x="561" y="116"/>
                </a:lnTo>
                <a:lnTo>
                  <a:pt x="561" y="116"/>
                </a:lnTo>
                <a:lnTo>
                  <a:pt x="558" y="112"/>
                </a:lnTo>
                <a:lnTo>
                  <a:pt x="555" y="111"/>
                </a:lnTo>
                <a:lnTo>
                  <a:pt x="550" y="111"/>
                </a:lnTo>
                <a:lnTo>
                  <a:pt x="549" y="112"/>
                </a:lnTo>
                <a:lnTo>
                  <a:pt x="547" y="114"/>
                </a:lnTo>
                <a:lnTo>
                  <a:pt x="547" y="114"/>
                </a:lnTo>
                <a:close/>
                <a:moveTo>
                  <a:pt x="177" y="114"/>
                </a:moveTo>
                <a:lnTo>
                  <a:pt x="177" y="114"/>
                </a:lnTo>
                <a:lnTo>
                  <a:pt x="175" y="111"/>
                </a:lnTo>
                <a:lnTo>
                  <a:pt x="175" y="111"/>
                </a:lnTo>
                <a:lnTo>
                  <a:pt x="172" y="111"/>
                </a:lnTo>
                <a:lnTo>
                  <a:pt x="172" y="111"/>
                </a:lnTo>
                <a:lnTo>
                  <a:pt x="174" y="114"/>
                </a:lnTo>
                <a:lnTo>
                  <a:pt x="174" y="114"/>
                </a:lnTo>
                <a:lnTo>
                  <a:pt x="177" y="114"/>
                </a:lnTo>
                <a:lnTo>
                  <a:pt x="177" y="114"/>
                </a:lnTo>
                <a:close/>
                <a:moveTo>
                  <a:pt x="523" y="114"/>
                </a:moveTo>
                <a:lnTo>
                  <a:pt x="523" y="114"/>
                </a:lnTo>
                <a:lnTo>
                  <a:pt x="527" y="116"/>
                </a:lnTo>
                <a:lnTo>
                  <a:pt x="532" y="116"/>
                </a:lnTo>
                <a:lnTo>
                  <a:pt x="532" y="116"/>
                </a:lnTo>
                <a:lnTo>
                  <a:pt x="531" y="114"/>
                </a:lnTo>
                <a:lnTo>
                  <a:pt x="529" y="112"/>
                </a:lnTo>
                <a:lnTo>
                  <a:pt x="526" y="112"/>
                </a:lnTo>
                <a:lnTo>
                  <a:pt x="523" y="114"/>
                </a:lnTo>
                <a:lnTo>
                  <a:pt x="523" y="114"/>
                </a:lnTo>
                <a:close/>
                <a:moveTo>
                  <a:pt x="337" y="119"/>
                </a:moveTo>
                <a:lnTo>
                  <a:pt x="337" y="119"/>
                </a:lnTo>
                <a:lnTo>
                  <a:pt x="335" y="116"/>
                </a:lnTo>
                <a:lnTo>
                  <a:pt x="334" y="114"/>
                </a:lnTo>
                <a:lnTo>
                  <a:pt x="326" y="112"/>
                </a:lnTo>
                <a:lnTo>
                  <a:pt x="326" y="112"/>
                </a:lnTo>
                <a:lnTo>
                  <a:pt x="328" y="116"/>
                </a:lnTo>
                <a:lnTo>
                  <a:pt x="331" y="119"/>
                </a:lnTo>
                <a:lnTo>
                  <a:pt x="334" y="119"/>
                </a:lnTo>
                <a:lnTo>
                  <a:pt x="337" y="119"/>
                </a:lnTo>
                <a:lnTo>
                  <a:pt x="337" y="119"/>
                </a:lnTo>
                <a:close/>
                <a:moveTo>
                  <a:pt x="216" y="117"/>
                </a:moveTo>
                <a:lnTo>
                  <a:pt x="216" y="117"/>
                </a:lnTo>
                <a:lnTo>
                  <a:pt x="223" y="117"/>
                </a:lnTo>
                <a:lnTo>
                  <a:pt x="229" y="117"/>
                </a:lnTo>
                <a:lnTo>
                  <a:pt x="233" y="117"/>
                </a:lnTo>
                <a:lnTo>
                  <a:pt x="236" y="114"/>
                </a:lnTo>
                <a:lnTo>
                  <a:pt x="236" y="114"/>
                </a:lnTo>
                <a:lnTo>
                  <a:pt x="226" y="116"/>
                </a:lnTo>
                <a:lnTo>
                  <a:pt x="221" y="116"/>
                </a:lnTo>
                <a:lnTo>
                  <a:pt x="216" y="117"/>
                </a:lnTo>
                <a:lnTo>
                  <a:pt x="216" y="117"/>
                </a:lnTo>
                <a:close/>
                <a:moveTo>
                  <a:pt x="256" y="117"/>
                </a:moveTo>
                <a:lnTo>
                  <a:pt x="256" y="117"/>
                </a:lnTo>
                <a:lnTo>
                  <a:pt x="262" y="117"/>
                </a:lnTo>
                <a:lnTo>
                  <a:pt x="262" y="117"/>
                </a:lnTo>
                <a:lnTo>
                  <a:pt x="261" y="116"/>
                </a:lnTo>
                <a:lnTo>
                  <a:pt x="259" y="116"/>
                </a:lnTo>
                <a:lnTo>
                  <a:pt x="256" y="117"/>
                </a:lnTo>
                <a:lnTo>
                  <a:pt x="256" y="117"/>
                </a:lnTo>
                <a:close/>
                <a:moveTo>
                  <a:pt x="209" y="119"/>
                </a:moveTo>
                <a:lnTo>
                  <a:pt x="209" y="119"/>
                </a:lnTo>
                <a:lnTo>
                  <a:pt x="209" y="117"/>
                </a:lnTo>
                <a:lnTo>
                  <a:pt x="209" y="116"/>
                </a:lnTo>
                <a:lnTo>
                  <a:pt x="209" y="116"/>
                </a:lnTo>
                <a:lnTo>
                  <a:pt x="209" y="117"/>
                </a:lnTo>
                <a:lnTo>
                  <a:pt x="207" y="117"/>
                </a:lnTo>
                <a:lnTo>
                  <a:pt x="207" y="116"/>
                </a:lnTo>
                <a:lnTo>
                  <a:pt x="206" y="116"/>
                </a:lnTo>
                <a:lnTo>
                  <a:pt x="206" y="117"/>
                </a:lnTo>
                <a:lnTo>
                  <a:pt x="206" y="117"/>
                </a:lnTo>
                <a:lnTo>
                  <a:pt x="206" y="119"/>
                </a:lnTo>
                <a:lnTo>
                  <a:pt x="206" y="119"/>
                </a:lnTo>
                <a:lnTo>
                  <a:pt x="207" y="117"/>
                </a:lnTo>
                <a:lnTo>
                  <a:pt x="207" y="117"/>
                </a:lnTo>
                <a:lnTo>
                  <a:pt x="209" y="119"/>
                </a:lnTo>
                <a:lnTo>
                  <a:pt x="209" y="119"/>
                </a:lnTo>
                <a:close/>
                <a:moveTo>
                  <a:pt x="194" y="119"/>
                </a:moveTo>
                <a:lnTo>
                  <a:pt x="194" y="119"/>
                </a:lnTo>
                <a:lnTo>
                  <a:pt x="198" y="119"/>
                </a:lnTo>
                <a:lnTo>
                  <a:pt x="201" y="119"/>
                </a:lnTo>
                <a:lnTo>
                  <a:pt x="203" y="117"/>
                </a:lnTo>
                <a:lnTo>
                  <a:pt x="203" y="117"/>
                </a:lnTo>
                <a:lnTo>
                  <a:pt x="198" y="117"/>
                </a:lnTo>
                <a:lnTo>
                  <a:pt x="195" y="119"/>
                </a:lnTo>
                <a:lnTo>
                  <a:pt x="194" y="119"/>
                </a:lnTo>
                <a:lnTo>
                  <a:pt x="194" y="119"/>
                </a:lnTo>
                <a:close/>
                <a:moveTo>
                  <a:pt x="730" y="122"/>
                </a:moveTo>
                <a:lnTo>
                  <a:pt x="730" y="122"/>
                </a:lnTo>
                <a:lnTo>
                  <a:pt x="729" y="119"/>
                </a:lnTo>
                <a:lnTo>
                  <a:pt x="729" y="117"/>
                </a:lnTo>
                <a:lnTo>
                  <a:pt x="727" y="117"/>
                </a:lnTo>
                <a:lnTo>
                  <a:pt x="727" y="117"/>
                </a:lnTo>
                <a:lnTo>
                  <a:pt x="727" y="120"/>
                </a:lnTo>
                <a:lnTo>
                  <a:pt x="729" y="122"/>
                </a:lnTo>
                <a:lnTo>
                  <a:pt x="730" y="122"/>
                </a:lnTo>
                <a:lnTo>
                  <a:pt x="730" y="122"/>
                </a:lnTo>
                <a:close/>
                <a:moveTo>
                  <a:pt x="151" y="126"/>
                </a:moveTo>
                <a:lnTo>
                  <a:pt x="151" y="126"/>
                </a:lnTo>
                <a:lnTo>
                  <a:pt x="157" y="125"/>
                </a:lnTo>
                <a:lnTo>
                  <a:pt x="162" y="123"/>
                </a:lnTo>
                <a:lnTo>
                  <a:pt x="171" y="119"/>
                </a:lnTo>
                <a:lnTo>
                  <a:pt x="171" y="119"/>
                </a:lnTo>
                <a:lnTo>
                  <a:pt x="160" y="119"/>
                </a:lnTo>
                <a:lnTo>
                  <a:pt x="149" y="117"/>
                </a:lnTo>
                <a:lnTo>
                  <a:pt x="149" y="117"/>
                </a:lnTo>
                <a:lnTo>
                  <a:pt x="149" y="122"/>
                </a:lnTo>
                <a:lnTo>
                  <a:pt x="151" y="126"/>
                </a:lnTo>
                <a:lnTo>
                  <a:pt x="151" y="126"/>
                </a:lnTo>
                <a:close/>
                <a:moveTo>
                  <a:pt x="404" y="119"/>
                </a:moveTo>
                <a:lnTo>
                  <a:pt x="404" y="119"/>
                </a:lnTo>
                <a:lnTo>
                  <a:pt x="409" y="120"/>
                </a:lnTo>
                <a:lnTo>
                  <a:pt x="412" y="119"/>
                </a:lnTo>
                <a:lnTo>
                  <a:pt x="413" y="119"/>
                </a:lnTo>
                <a:lnTo>
                  <a:pt x="413" y="119"/>
                </a:lnTo>
                <a:lnTo>
                  <a:pt x="409" y="117"/>
                </a:lnTo>
                <a:lnTo>
                  <a:pt x="407" y="117"/>
                </a:lnTo>
                <a:lnTo>
                  <a:pt x="404" y="119"/>
                </a:lnTo>
                <a:lnTo>
                  <a:pt x="404" y="119"/>
                </a:lnTo>
                <a:close/>
                <a:moveTo>
                  <a:pt x="741" y="125"/>
                </a:moveTo>
                <a:lnTo>
                  <a:pt x="741" y="125"/>
                </a:lnTo>
                <a:lnTo>
                  <a:pt x="739" y="120"/>
                </a:lnTo>
                <a:lnTo>
                  <a:pt x="738" y="119"/>
                </a:lnTo>
                <a:lnTo>
                  <a:pt x="738" y="119"/>
                </a:lnTo>
                <a:lnTo>
                  <a:pt x="738" y="119"/>
                </a:lnTo>
                <a:lnTo>
                  <a:pt x="739" y="122"/>
                </a:lnTo>
                <a:lnTo>
                  <a:pt x="741" y="125"/>
                </a:lnTo>
                <a:lnTo>
                  <a:pt x="741" y="125"/>
                </a:lnTo>
                <a:close/>
                <a:moveTo>
                  <a:pt x="300" y="119"/>
                </a:moveTo>
                <a:lnTo>
                  <a:pt x="300" y="119"/>
                </a:lnTo>
                <a:lnTo>
                  <a:pt x="299" y="120"/>
                </a:lnTo>
                <a:lnTo>
                  <a:pt x="297" y="123"/>
                </a:lnTo>
                <a:lnTo>
                  <a:pt x="297" y="123"/>
                </a:lnTo>
                <a:lnTo>
                  <a:pt x="299" y="125"/>
                </a:lnTo>
                <a:lnTo>
                  <a:pt x="302" y="126"/>
                </a:lnTo>
                <a:lnTo>
                  <a:pt x="308" y="126"/>
                </a:lnTo>
                <a:lnTo>
                  <a:pt x="323" y="125"/>
                </a:lnTo>
                <a:lnTo>
                  <a:pt x="323" y="125"/>
                </a:lnTo>
                <a:lnTo>
                  <a:pt x="320" y="122"/>
                </a:lnTo>
                <a:lnTo>
                  <a:pt x="319" y="120"/>
                </a:lnTo>
                <a:lnTo>
                  <a:pt x="312" y="119"/>
                </a:lnTo>
                <a:lnTo>
                  <a:pt x="306" y="119"/>
                </a:lnTo>
                <a:lnTo>
                  <a:pt x="300" y="119"/>
                </a:lnTo>
                <a:lnTo>
                  <a:pt x="300" y="119"/>
                </a:lnTo>
                <a:close/>
                <a:moveTo>
                  <a:pt x="126" y="125"/>
                </a:moveTo>
                <a:lnTo>
                  <a:pt x="126" y="125"/>
                </a:lnTo>
                <a:lnTo>
                  <a:pt x="125" y="128"/>
                </a:lnTo>
                <a:lnTo>
                  <a:pt x="123" y="131"/>
                </a:lnTo>
                <a:lnTo>
                  <a:pt x="125" y="132"/>
                </a:lnTo>
                <a:lnTo>
                  <a:pt x="125" y="132"/>
                </a:lnTo>
                <a:lnTo>
                  <a:pt x="128" y="128"/>
                </a:lnTo>
                <a:lnTo>
                  <a:pt x="133" y="126"/>
                </a:lnTo>
                <a:lnTo>
                  <a:pt x="139" y="126"/>
                </a:lnTo>
                <a:lnTo>
                  <a:pt x="146" y="128"/>
                </a:lnTo>
                <a:lnTo>
                  <a:pt x="146" y="128"/>
                </a:lnTo>
                <a:lnTo>
                  <a:pt x="145" y="123"/>
                </a:lnTo>
                <a:lnTo>
                  <a:pt x="145" y="119"/>
                </a:lnTo>
                <a:lnTo>
                  <a:pt x="145" y="119"/>
                </a:lnTo>
                <a:lnTo>
                  <a:pt x="136" y="122"/>
                </a:lnTo>
                <a:lnTo>
                  <a:pt x="126" y="125"/>
                </a:lnTo>
                <a:lnTo>
                  <a:pt x="126" y="125"/>
                </a:lnTo>
                <a:close/>
                <a:moveTo>
                  <a:pt x="549" y="122"/>
                </a:moveTo>
                <a:lnTo>
                  <a:pt x="549" y="122"/>
                </a:lnTo>
                <a:lnTo>
                  <a:pt x="552" y="122"/>
                </a:lnTo>
                <a:lnTo>
                  <a:pt x="555" y="122"/>
                </a:lnTo>
                <a:lnTo>
                  <a:pt x="556" y="122"/>
                </a:lnTo>
                <a:lnTo>
                  <a:pt x="556" y="122"/>
                </a:lnTo>
                <a:lnTo>
                  <a:pt x="552" y="120"/>
                </a:lnTo>
                <a:lnTo>
                  <a:pt x="550" y="120"/>
                </a:lnTo>
                <a:lnTo>
                  <a:pt x="549" y="122"/>
                </a:lnTo>
                <a:lnTo>
                  <a:pt x="549" y="122"/>
                </a:lnTo>
                <a:close/>
                <a:moveTo>
                  <a:pt x="213" y="122"/>
                </a:moveTo>
                <a:lnTo>
                  <a:pt x="213" y="122"/>
                </a:lnTo>
                <a:lnTo>
                  <a:pt x="209" y="132"/>
                </a:lnTo>
                <a:lnTo>
                  <a:pt x="209" y="132"/>
                </a:lnTo>
                <a:lnTo>
                  <a:pt x="218" y="132"/>
                </a:lnTo>
                <a:lnTo>
                  <a:pt x="224" y="131"/>
                </a:lnTo>
                <a:lnTo>
                  <a:pt x="229" y="126"/>
                </a:lnTo>
                <a:lnTo>
                  <a:pt x="232" y="122"/>
                </a:lnTo>
                <a:lnTo>
                  <a:pt x="232" y="122"/>
                </a:lnTo>
                <a:lnTo>
                  <a:pt x="221" y="122"/>
                </a:lnTo>
                <a:lnTo>
                  <a:pt x="213" y="122"/>
                </a:lnTo>
                <a:lnTo>
                  <a:pt x="213" y="122"/>
                </a:lnTo>
                <a:close/>
                <a:moveTo>
                  <a:pt x="521" y="122"/>
                </a:moveTo>
                <a:lnTo>
                  <a:pt x="521" y="122"/>
                </a:lnTo>
                <a:lnTo>
                  <a:pt x="523" y="123"/>
                </a:lnTo>
                <a:lnTo>
                  <a:pt x="527" y="123"/>
                </a:lnTo>
                <a:lnTo>
                  <a:pt x="535" y="123"/>
                </a:lnTo>
                <a:lnTo>
                  <a:pt x="535" y="123"/>
                </a:lnTo>
                <a:lnTo>
                  <a:pt x="532" y="122"/>
                </a:lnTo>
                <a:lnTo>
                  <a:pt x="527" y="120"/>
                </a:lnTo>
                <a:lnTo>
                  <a:pt x="523" y="122"/>
                </a:lnTo>
                <a:lnTo>
                  <a:pt x="521" y="122"/>
                </a:lnTo>
                <a:lnTo>
                  <a:pt x="521" y="122"/>
                </a:lnTo>
                <a:close/>
                <a:moveTo>
                  <a:pt x="233" y="132"/>
                </a:moveTo>
                <a:lnTo>
                  <a:pt x="233" y="132"/>
                </a:lnTo>
                <a:lnTo>
                  <a:pt x="239" y="132"/>
                </a:lnTo>
                <a:lnTo>
                  <a:pt x="245" y="131"/>
                </a:lnTo>
                <a:lnTo>
                  <a:pt x="250" y="129"/>
                </a:lnTo>
                <a:lnTo>
                  <a:pt x="255" y="128"/>
                </a:lnTo>
                <a:lnTo>
                  <a:pt x="255" y="128"/>
                </a:lnTo>
                <a:lnTo>
                  <a:pt x="253" y="125"/>
                </a:lnTo>
                <a:lnTo>
                  <a:pt x="252" y="122"/>
                </a:lnTo>
                <a:lnTo>
                  <a:pt x="252" y="122"/>
                </a:lnTo>
                <a:lnTo>
                  <a:pt x="245" y="122"/>
                </a:lnTo>
                <a:lnTo>
                  <a:pt x="239" y="125"/>
                </a:lnTo>
                <a:lnTo>
                  <a:pt x="236" y="128"/>
                </a:lnTo>
                <a:lnTo>
                  <a:pt x="233" y="132"/>
                </a:lnTo>
                <a:lnTo>
                  <a:pt x="233" y="132"/>
                </a:lnTo>
                <a:close/>
                <a:moveTo>
                  <a:pt x="259" y="126"/>
                </a:moveTo>
                <a:lnTo>
                  <a:pt x="259" y="126"/>
                </a:lnTo>
                <a:lnTo>
                  <a:pt x="261" y="125"/>
                </a:lnTo>
                <a:lnTo>
                  <a:pt x="264" y="125"/>
                </a:lnTo>
                <a:lnTo>
                  <a:pt x="264" y="125"/>
                </a:lnTo>
                <a:lnTo>
                  <a:pt x="262" y="123"/>
                </a:lnTo>
                <a:lnTo>
                  <a:pt x="262" y="122"/>
                </a:lnTo>
                <a:lnTo>
                  <a:pt x="258" y="122"/>
                </a:lnTo>
                <a:lnTo>
                  <a:pt x="258" y="122"/>
                </a:lnTo>
                <a:lnTo>
                  <a:pt x="258" y="123"/>
                </a:lnTo>
                <a:lnTo>
                  <a:pt x="259" y="126"/>
                </a:lnTo>
                <a:lnTo>
                  <a:pt x="259" y="126"/>
                </a:lnTo>
                <a:close/>
                <a:moveTo>
                  <a:pt x="334" y="122"/>
                </a:moveTo>
                <a:lnTo>
                  <a:pt x="334" y="122"/>
                </a:lnTo>
                <a:lnTo>
                  <a:pt x="331" y="122"/>
                </a:lnTo>
                <a:lnTo>
                  <a:pt x="331" y="122"/>
                </a:lnTo>
                <a:lnTo>
                  <a:pt x="331" y="123"/>
                </a:lnTo>
                <a:lnTo>
                  <a:pt x="332" y="123"/>
                </a:lnTo>
                <a:lnTo>
                  <a:pt x="334" y="122"/>
                </a:lnTo>
                <a:lnTo>
                  <a:pt x="334" y="122"/>
                </a:lnTo>
                <a:close/>
                <a:moveTo>
                  <a:pt x="206" y="122"/>
                </a:moveTo>
                <a:lnTo>
                  <a:pt x="206" y="122"/>
                </a:lnTo>
                <a:lnTo>
                  <a:pt x="201" y="123"/>
                </a:lnTo>
                <a:lnTo>
                  <a:pt x="195" y="123"/>
                </a:lnTo>
                <a:lnTo>
                  <a:pt x="191" y="123"/>
                </a:lnTo>
                <a:lnTo>
                  <a:pt x="186" y="126"/>
                </a:lnTo>
                <a:lnTo>
                  <a:pt x="186" y="126"/>
                </a:lnTo>
                <a:lnTo>
                  <a:pt x="192" y="131"/>
                </a:lnTo>
                <a:lnTo>
                  <a:pt x="197" y="135"/>
                </a:lnTo>
                <a:lnTo>
                  <a:pt x="197" y="135"/>
                </a:lnTo>
                <a:lnTo>
                  <a:pt x="197" y="135"/>
                </a:lnTo>
                <a:lnTo>
                  <a:pt x="198" y="135"/>
                </a:lnTo>
                <a:lnTo>
                  <a:pt x="200" y="134"/>
                </a:lnTo>
                <a:lnTo>
                  <a:pt x="201" y="134"/>
                </a:lnTo>
                <a:lnTo>
                  <a:pt x="201" y="134"/>
                </a:lnTo>
                <a:lnTo>
                  <a:pt x="203" y="131"/>
                </a:lnTo>
                <a:lnTo>
                  <a:pt x="204" y="128"/>
                </a:lnTo>
                <a:lnTo>
                  <a:pt x="206" y="125"/>
                </a:lnTo>
                <a:lnTo>
                  <a:pt x="206" y="122"/>
                </a:lnTo>
                <a:lnTo>
                  <a:pt x="206" y="122"/>
                </a:lnTo>
                <a:close/>
                <a:moveTo>
                  <a:pt x="646" y="126"/>
                </a:moveTo>
                <a:lnTo>
                  <a:pt x="646" y="126"/>
                </a:lnTo>
                <a:lnTo>
                  <a:pt x="649" y="128"/>
                </a:lnTo>
                <a:lnTo>
                  <a:pt x="653" y="128"/>
                </a:lnTo>
                <a:lnTo>
                  <a:pt x="654" y="128"/>
                </a:lnTo>
                <a:lnTo>
                  <a:pt x="654" y="128"/>
                </a:lnTo>
                <a:lnTo>
                  <a:pt x="653" y="125"/>
                </a:lnTo>
                <a:lnTo>
                  <a:pt x="649" y="123"/>
                </a:lnTo>
                <a:lnTo>
                  <a:pt x="649" y="123"/>
                </a:lnTo>
                <a:lnTo>
                  <a:pt x="648" y="125"/>
                </a:lnTo>
                <a:lnTo>
                  <a:pt x="648" y="125"/>
                </a:lnTo>
                <a:lnTo>
                  <a:pt x="646" y="126"/>
                </a:lnTo>
                <a:lnTo>
                  <a:pt x="646" y="126"/>
                </a:lnTo>
                <a:close/>
                <a:moveTo>
                  <a:pt x="688" y="131"/>
                </a:moveTo>
                <a:lnTo>
                  <a:pt x="688" y="131"/>
                </a:lnTo>
                <a:lnTo>
                  <a:pt x="689" y="128"/>
                </a:lnTo>
                <a:lnTo>
                  <a:pt x="691" y="125"/>
                </a:lnTo>
                <a:lnTo>
                  <a:pt x="691" y="125"/>
                </a:lnTo>
                <a:lnTo>
                  <a:pt x="686" y="123"/>
                </a:lnTo>
                <a:lnTo>
                  <a:pt x="686" y="123"/>
                </a:lnTo>
                <a:lnTo>
                  <a:pt x="685" y="125"/>
                </a:lnTo>
                <a:lnTo>
                  <a:pt x="685" y="128"/>
                </a:lnTo>
                <a:lnTo>
                  <a:pt x="688" y="131"/>
                </a:lnTo>
                <a:lnTo>
                  <a:pt x="688" y="131"/>
                </a:lnTo>
                <a:close/>
                <a:moveTo>
                  <a:pt x="268" y="128"/>
                </a:moveTo>
                <a:lnTo>
                  <a:pt x="268" y="128"/>
                </a:lnTo>
                <a:lnTo>
                  <a:pt x="268" y="134"/>
                </a:lnTo>
                <a:lnTo>
                  <a:pt x="268" y="134"/>
                </a:lnTo>
                <a:lnTo>
                  <a:pt x="279" y="132"/>
                </a:lnTo>
                <a:lnTo>
                  <a:pt x="288" y="129"/>
                </a:lnTo>
                <a:lnTo>
                  <a:pt x="288" y="129"/>
                </a:lnTo>
                <a:lnTo>
                  <a:pt x="288" y="128"/>
                </a:lnTo>
                <a:lnTo>
                  <a:pt x="290" y="126"/>
                </a:lnTo>
                <a:lnTo>
                  <a:pt x="290" y="126"/>
                </a:lnTo>
                <a:lnTo>
                  <a:pt x="285" y="125"/>
                </a:lnTo>
                <a:lnTo>
                  <a:pt x="279" y="125"/>
                </a:lnTo>
                <a:lnTo>
                  <a:pt x="268" y="128"/>
                </a:lnTo>
                <a:lnTo>
                  <a:pt x="268" y="128"/>
                </a:lnTo>
                <a:close/>
                <a:moveTo>
                  <a:pt x="358" y="125"/>
                </a:moveTo>
                <a:lnTo>
                  <a:pt x="358" y="125"/>
                </a:lnTo>
                <a:lnTo>
                  <a:pt x="357" y="131"/>
                </a:lnTo>
                <a:lnTo>
                  <a:pt x="357" y="137"/>
                </a:lnTo>
                <a:lnTo>
                  <a:pt x="357" y="137"/>
                </a:lnTo>
                <a:lnTo>
                  <a:pt x="383" y="137"/>
                </a:lnTo>
                <a:lnTo>
                  <a:pt x="383" y="137"/>
                </a:lnTo>
                <a:lnTo>
                  <a:pt x="384" y="126"/>
                </a:lnTo>
                <a:lnTo>
                  <a:pt x="384" y="126"/>
                </a:lnTo>
                <a:lnTo>
                  <a:pt x="372" y="125"/>
                </a:lnTo>
                <a:lnTo>
                  <a:pt x="358" y="125"/>
                </a:lnTo>
                <a:lnTo>
                  <a:pt x="358" y="125"/>
                </a:lnTo>
                <a:close/>
                <a:moveTo>
                  <a:pt x="663" y="125"/>
                </a:moveTo>
                <a:lnTo>
                  <a:pt x="663" y="125"/>
                </a:lnTo>
                <a:lnTo>
                  <a:pt x="669" y="129"/>
                </a:lnTo>
                <a:lnTo>
                  <a:pt x="675" y="134"/>
                </a:lnTo>
                <a:lnTo>
                  <a:pt x="675" y="134"/>
                </a:lnTo>
                <a:lnTo>
                  <a:pt x="671" y="125"/>
                </a:lnTo>
                <a:lnTo>
                  <a:pt x="671" y="125"/>
                </a:lnTo>
                <a:lnTo>
                  <a:pt x="668" y="125"/>
                </a:lnTo>
                <a:lnTo>
                  <a:pt x="663" y="125"/>
                </a:lnTo>
                <a:lnTo>
                  <a:pt x="663" y="125"/>
                </a:lnTo>
                <a:close/>
                <a:moveTo>
                  <a:pt x="680" y="129"/>
                </a:moveTo>
                <a:lnTo>
                  <a:pt x="680" y="129"/>
                </a:lnTo>
                <a:lnTo>
                  <a:pt x="678" y="126"/>
                </a:lnTo>
                <a:lnTo>
                  <a:pt x="678" y="125"/>
                </a:lnTo>
                <a:lnTo>
                  <a:pt x="677" y="125"/>
                </a:lnTo>
                <a:lnTo>
                  <a:pt x="677" y="125"/>
                </a:lnTo>
                <a:lnTo>
                  <a:pt x="678" y="128"/>
                </a:lnTo>
                <a:lnTo>
                  <a:pt x="678" y="129"/>
                </a:lnTo>
                <a:lnTo>
                  <a:pt x="680" y="129"/>
                </a:lnTo>
                <a:lnTo>
                  <a:pt x="680" y="129"/>
                </a:lnTo>
                <a:close/>
                <a:moveTo>
                  <a:pt x="746" y="134"/>
                </a:moveTo>
                <a:lnTo>
                  <a:pt x="746" y="134"/>
                </a:lnTo>
                <a:lnTo>
                  <a:pt x="744" y="129"/>
                </a:lnTo>
                <a:lnTo>
                  <a:pt x="742" y="126"/>
                </a:lnTo>
                <a:lnTo>
                  <a:pt x="741" y="125"/>
                </a:lnTo>
                <a:lnTo>
                  <a:pt x="741" y="125"/>
                </a:lnTo>
                <a:lnTo>
                  <a:pt x="742" y="129"/>
                </a:lnTo>
                <a:lnTo>
                  <a:pt x="744" y="132"/>
                </a:lnTo>
                <a:lnTo>
                  <a:pt x="746" y="134"/>
                </a:lnTo>
                <a:lnTo>
                  <a:pt x="746" y="134"/>
                </a:lnTo>
                <a:close/>
                <a:moveTo>
                  <a:pt x="337" y="128"/>
                </a:moveTo>
                <a:lnTo>
                  <a:pt x="337" y="128"/>
                </a:lnTo>
                <a:lnTo>
                  <a:pt x="335" y="132"/>
                </a:lnTo>
                <a:lnTo>
                  <a:pt x="335" y="134"/>
                </a:lnTo>
                <a:lnTo>
                  <a:pt x="335" y="137"/>
                </a:lnTo>
                <a:lnTo>
                  <a:pt x="335" y="137"/>
                </a:lnTo>
                <a:lnTo>
                  <a:pt x="343" y="137"/>
                </a:lnTo>
                <a:lnTo>
                  <a:pt x="351" y="137"/>
                </a:lnTo>
                <a:lnTo>
                  <a:pt x="351" y="137"/>
                </a:lnTo>
                <a:lnTo>
                  <a:pt x="354" y="126"/>
                </a:lnTo>
                <a:lnTo>
                  <a:pt x="354" y="126"/>
                </a:lnTo>
                <a:lnTo>
                  <a:pt x="345" y="126"/>
                </a:lnTo>
                <a:lnTo>
                  <a:pt x="337" y="128"/>
                </a:lnTo>
                <a:lnTo>
                  <a:pt x="337" y="128"/>
                </a:lnTo>
                <a:close/>
                <a:moveTo>
                  <a:pt x="735" y="146"/>
                </a:moveTo>
                <a:lnTo>
                  <a:pt x="735" y="146"/>
                </a:lnTo>
                <a:lnTo>
                  <a:pt x="724" y="126"/>
                </a:lnTo>
                <a:lnTo>
                  <a:pt x="724" y="126"/>
                </a:lnTo>
                <a:lnTo>
                  <a:pt x="724" y="131"/>
                </a:lnTo>
                <a:lnTo>
                  <a:pt x="727" y="135"/>
                </a:lnTo>
                <a:lnTo>
                  <a:pt x="735" y="146"/>
                </a:lnTo>
                <a:lnTo>
                  <a:pt x="735" y="146"/>
                </a:lnTo>
                <a:close/>
                <a:moveTo>
                  <a:pt x="157" y="141"/>
                </a:moveTo>
                <a:lnTo>
                  <a:pt x="157" y="141"/>
                </a:lnTo>
                <a:lnTo>
                  <a:pt x="174" y="138"/>
                </a:lnTo>
                <a:lnTo>
                  <a:pt x="174" y="138"/>
                </a:lnTo>
                <a:lnTo>
                  <a:pt x="175" y="132"/>
                </a:lnTo>
                <a:lnTo>
                  <a:pt x="175" y="129"/>
                </a:lnTo>
                <a:lnTo>
                  <a:pt x="172" y="128"/>
                </a:lnTo>
                <a:lnTo>
                  <a:pt x="168" y="128"/>
                </a:lnTo>
                <a:lnTo>
                  <a:pt x="165" y="129"/>
                </a:lnTo>
                <a:lnTo>
                  <a:pt x="160" y="134"/>
                </a:lnTo>
                <a:lnTo>
                  <a:pt x="157" y="137"/>
                </a:lnTo>
                <a:lnTo>
                  <a:pt x="157" y="141"/>
                </a:lnTo>
                <a:lnTo>
                  <a:pt x="157" y="141"/>
                </a:lnTo>
                <a:close/>
                <a:moveTo>
                  <a:pt x="387" y="137"/>
                </a:moveTo>
                <a:lnTo>
                  <a:pt x="387" y="137"/>
                </a:lnTo>
                <a:lnTo>
                  <a:pt x="392" y="137"/>
                </a:lnTo>
                <a:lnTo>
                  <a:pt x="398" y="137"/>
                </a:lnTo>
                <a:lnTo>
                  <a:pt x="398" y="137"/>
                </a:lnTo>
                <a:lnTo>
                  <a:pt x="398" y="131"/>
                </a:lnTo>
                <a:lnTo>
                  <a:pt x="396" y="126"/>
                </a:lnTo>
                <a:lnTo>
                  <a:pt x="396" y="126"/>
                </a:lnTo>
                <a:lnTo>
                  <a:pt x="392" y="126"/>
                </a:lnTo>
                <a:lnTo>
                  <a:pt x="390" y="129"/>
                </a:lnTo>
                <a:lnTo>
                  <a:pt x="387" y="137"/>
                </a:lnTo>
                <a:lnTo>
                  <a:pt x="387" y="137"/>
                </a:lnTo>
                <a:close/>
                <a:moveTo>
                  <a:pt x="98" y="131"/>
                </a:moveTo>
                <a:lnTo>
                  <a:pt x="98" y="131"/>
                </a:lnTo>
                <a:lnTo>
                  <a:pt x="101" y="129"/>
                </a:lnTo>
                <a:lnTo>
                  <a:pt x="101" y="129"/>
                </a:lnTo>
                <a:lnTo>
                  <a:pt x="101" y="128"/>
                </a:lnTo>
                <a:lnTo>
                  <a:pt x="98" y="128"/>
                </a:lnTo>
                <a:lnTo>
                  <a:pt x="98" y="128"/>
                </a:lnTo>
                <a:lnTo>
                  <a:pt x="98" y="131"/>
                </a:lnTo>
                <a:lnTo>
                  <a:pt x="98" y="131"/>
                </a:lnTo>
                <a:close/>
                <a:moveTo>
                  <a:pt x="410" y="138"/>
                </a:moveTo>
                <a:lnTo>
                  <a:pt x="410" y="138"/>
                </a:lnTo>
                <a:lnTo>
                  <a:pt x="412" y="128"/>
                </a:lnTo>
                <a:lnTo>
                  <a:pt x="412" y="128"/>
                </a:lnTo>
                <a:lnTo>
                  <a:pt x="406" y="128"/>
                </a:lnTo>
                <a:lnTo>
                  <a:pt x="406" y="128"/>
                </a:lnTo>
                <a:lnTo>
                  <a:pt x="406" y="131"/>
                </a:lnTo>
                <a:lnTo>
                  <a:pt x="406" y="135"/>
                </a:lnTo>
                <a:lnTo>
                  <a:pt x="407" y="138"/>
                </a:lnTo>
                <a:lnTo>
                  <a:pt x="409" y="138"/>
                </a:lnTo>
                <a:lnTo>
                  <a:pt x="410" y="138"/>
                </a:lnTo>
                <a:lnTo>
                  <a:pt x="410" y="138"/>
                </a:lnTo>
                <a:close/>
                <a:moveTo>
                  <a:pt x="113" y="129"/>
                </a:moveTo>
                <a:lnTo>
                  <a:pt x="113" y="129"/>
                </a:lnTo>
                <a:lnTo>
                  <a:pt x="114" y="132"/>
                </a:lnTo>
                <a:lnTo>
                  <a:pt x="116" y="135"/>
                </a:lnTo>
                <a:lnTo>
                  <a:pt x="116" y="135"/>
                </a:lnTo>
                <a:lnTo>
                  <a:pt x="117" y="134"/>
                </a:lnTo>
                <a:lnTo>
                  <a:pt x="117" y="132"/>
                </a:lnTo>
                <a:lnTo>
                  <a:pt x="119" y="128"/>
                </a:lnTo>
                <a:lnTo>
                  <a:pt x="119" y="128"/>
                </a:lnTo>
                <a:lnTo>
                  <a:pt x="116" y="128"/>
                </a:lnTo>
                <a:lnTo>
                  <a:pt x="113" y="129"/>
                </a:lnTo>
                <a:lnTo>
                  <a:pt x="113" y="129"/>
                </a:lnTo>
                <a:close/>
                <a:moveTo>
                  <a:pt x="416" y="128"/>
                </a:moveTo>
                <a:lnTo>
                  <a:pt x="416" y="128"/>
                </a:lnTo>
                <a:lnTo>
                  <a:pt x="416" y="134"/>
                </a:lnTo>
                <a:lnTo>
                  <a:pt x="416" y="138"/>
                </a:lnTo>
                <a:lnTo>
                  <a:pt x="416" y="138"/>
                </a:lnTo>
                <a:lnTo>
                  <a:pt x="419" y="138"/>
                </a:lnTo>
                <a:lnTo>
                  <a:pt x="424" y="138"/>
                </a:lnTo>
                <a:lnTo>
                  <a:pt x="424" y="138"/>
                </a:lnTo>
                <a:lnTo>
                  <a:pt x="425" y="134"/>
                </a:lnTo>
                <a:lnTo>
                  <a:pt x="425" y="128"/>
                </a:lnTo>
                <a:lnTo>
                  <a:pt x="425" y="128"/>
                </a:lnTo>
                <a:lnTo>
                  <a:pt x="416" y="128"/>
                </a:lnTo>
                <a:lnTo>
                  <a:pt x="416" y="128"/>
                </a:lnTo>
                <a:close/>
                <a:moveTo>
                  <a:pt x="431" y="129"/>
                </a:moveTo>
                <a:lnTo>
                  <a:pt x="431" y="129"/>
                </a:lnTo>
                <a:lnTo>
                  <a:pt x="430" y="134"/>
                </a:lnTo>
                <a:lnTo>
                  <a:pt x="430" y="138"/>
                </a:lnTo>
                <a:lnTo>
                  <a:pt x="430" y="138"/>
                </a:lnTo>
                <a:lnTo>
                  <a:pt x="438" y="137"/>
                </a:lnTo>
                <a:lnTo>
                  <a:pt x="445" y="137"/>
                </a:lnTo>
                <a:lnTo>
                  <a:pt x="445" y="137"/>
                </a:lnTo>
                <a:lnTo>
                  <a:pt x="445" y="134"/>
                </a:lnTo>
                <a:lnTo>
                  <a:pt x="444" y="129"/>
                </a:lnTo>
                <a:lnTo>
                  <a:pt x="444" y="129"/>
                </a:lnTo>
                <a:lnTo>
                  <a:pt x="438" y="129"/>
                </a:lnTo>
                <a:lnTo>
                  <a:pt x="431" y="129"/>
                </a:lnTo>
                <a:lnTo>
                  <a:pt x="431" y="129"/>
                </a:lnTo>
                <a:close/>
                <a:moveTo>
                  <a:pt x="502" y="128"/>
                </a:moveTo>
                <a:lnTo>
                  <a:pt x="502" y="128"/>
                </a:lnTo>
                <a:lnTo>
                  <a:pt x="505" y="129"/>
                </a:lnTo>
                <a:lnTo>
                  <a:pt x="508" y="131"/>
                </a:lnTo>
                <a:lnTo>
                  <a:pt x="511" y="131"/>
                </a:lnTo>
                <a:lnTo>
                  <a:pt x="512" y="131"/>
                </a:lnTo>
                <a:lnTo>
                  <a:pt x="512" y="128"/>
                </a:lnTo>
                <a:lnTo>
                  <a:pt x="512" y="128"/>
                </a:lnTo>
                <a:lnTo>
                  <a:pt x="502" y="128"/>
                </a:lnTo>
                <a:lnTo>
                  <a:pt x="502" y="128"/>
                </a:lnTo>
                <a:close/>
                <a:moveTo>
                  <a:pt x="518" y="129"/>
                </a:moveTo>
                <a:lnTo>
                  <a:pt x="518" y="129"/>
                </a:lnTo>
                <a:lnTo>
                  <a:pt x="524" y="129"/>
                </a:lnTo>
                <a:lnTo>
                  <a:pt x="527" y="129"/>
                </a:lnTo>
                <a:lnTo>
                  <a:pt x="529" y="128"/>
                </a:lnTo>
                <a:lnTo>
                  <a:pt x="529" y="128"/>
                </a:lnTo>
                <a:lnTo>
                  <a:pt x="523" y="128"/>
                </a:lnTo>
                <a:lnTo>
                  <a:pt x="520" y="128"/>
                </a:lnTo>
                <a:lnTo>
                  <a:pt x="518" y="129"/>
                </a:lnTo>
                <a:lnTo>
                  <a:pt x="518" y="129"/>
                </a:lnTo>
                <a:close/>
                <a:moveTo>
                  <a:pt x="633" y="131"/>
                </a:moveTo>
                <a:lnTo>
                  <a:pt x="633" y="131"/>
                </a:lnTo>
                <a:lnTo>
                  <a:pt x="631" y="129"/>
                </a:lnTo>
                <a:lnTo>
                  <a:pt x="631" y="128"/>
                </a:lnTo>
                <a:lnTo>
                  <a:pt x="630" y="128"/>
                </a:lnTo>
                <a:lnTo>
                  <a:pt x="630" y="128"/>
                </a:lnTo>
                <a:lnTo>
                  <a:pt x="630" y="129"/>
                </a:lnTo>
                <a:lnTo>
                  <a:pt x="630" y="131"/>
                </a:lnTo>
                <a:lnTo>
                  <a:pt x="631" y="132"/>
                </a:lnTo>
                <a:lnTo>
                  <a:pt x="633" y="131"/>
                </a:lnTo>
                <a:lnTo>
                  <a:pt x="633" y="131"/>
                </a:lnTo>
                <a:close/>
                <a:moveTo>
                  <a:pt x="303" y="131"/>
                </a:moveTo>
                <a:lnTo>
                  <a:pt x="303" y="131"/>
                </a:lnTo>
                <a:lnTo>
                  <a:pt x="303" y="134"/>
                </a:lnTo>
                <a:lnTo>
                  <a:pt x="302" y="138"/>
                </a:lnTo>
                <a:lnTo>
                  <a:pt x="302" y="138"/>
                </a:lnTo>
                <a:lnTo>
                  <a:pt x="314" y="134"/>
                </a:lnTo>
                <a:lnTo>
                  <a:pt x="325" y="129"/>
                </a:lnTo>
                <a:lnTo>
                  <a:pt x="325" y="129"/>
                </a:lnTo>
                <a:lnTo>
                  <a:pt x="320" y="129"/>
                </a:lnTo>
                <a:lnTo>
                  <a:pt x="316" y="129"/>
                </a:lnTo>
                <a:lnTo>
                  <a:pt x="303" y="131"/>
                </a:lnTo>
                <a:lnTo>
                  <a:pt x="303" y="131"/>
                </a:lnTo>
                <a:close/>
                <a:moveTo>
                  <a:pt x="454" y="131"/>
                </a:moveTo>
                <a:lnTo>
                  <a:pt x="454" y="131"/>
                </a:lnTo>
                <a:lnTo>
                  <a:pt x="457" y="131"/>
                </a:lnTo>
                <a:lnTo>
                  <a:pt x="459" y="132"/>
                </a:lnTo>
                <a:lnTo>
                  <a:pt x="459" y="132"/>
                </a:lnTo>
                <a:lnTo>
                  <a:pt x="460" y="131"/>
                </a:lnTo>
                <a:lnTo>
                  <a:pt x="460" y="128"/>
                </a:lnTo>
                <a:lnTo>
                  <a:pt x="460" y="128"/>
                </a:lnTo>
                <a:lnTo>
                  <a:pt x="457" y="129"/>
                </a:lnTo>
                <a:lnTo>
                  <a:pt x="454" y="129"/>
                </a:lnTo>
                <a:lnTo>
                  <a:pt x="454" y="131"/>
                </a:lnTo>
                <a:lnTo>
                  <a:pt x="454" y="131"/>
                </a:lnTo>
                <a:close/>
                <a:moveTo>
                  <a:pt x="471" y="135"/>
                </a:moveTo>
                <a:lnTo>
                  <a:pt x="471" y="135"/>
                </a:lnTo>
                <a:lnTo>
                  <a:pt x="477" y="134"/>
                </a:lnTo>
                <a:lnTo>
                  <a:pt x="483" y="134"/>
                </a:lnTo>
                <a:lnTo>
                  <a:pt x="483" y="134"/>
                </a:lnTo>
                <a:lnTo>
                  <a:pt x="485" y="131"/>
                </a:lnTo>
                <a:lnTo>
                  <a:pt x="485" y="129"/>
                </a:lnTo>
                <a:lnTo>
                  <a:pt x="485" y="129"/>
                </a:lnTo>
                <a:lnTo>
                  <a:pt x="470" y="129"/>
                </a:lnTo>
                <a:lnTo>
                  <a:pt x="470" y="129"/>
                </a:lnTo>
                <a:lnTo>
                  <a:pt x="470" y="132"/>
                </a:lnTo>
                <a:lnTo>
                  <a:pt x="470" y="134"/>
                </a:lnTo>
                <a:lnTo>
                  <a:pt x="471" y="135"/>
                </a:lnTo>
                <a:lnTo>
                  <a:pt x="471" y="135"/>
                </a:lnTo>
                <a:close/>
                <a:moveTo>
                  <a:pt x="593" y="129"/>
                </a:moveTo>
                <a:lnTo>
                  <a:pt x="593" y="129"/>
                </a:lnTo>
                <a:lnTo>
                  <a:pt x="590" y="129"/>
                </a:lnTo>
                <a:lnTo>
                  <a:pt x="588" y="129"/>
                </a:lnTo>
                <a:lnTo>
                  <a:pt x="588" y="129"/>
                </a:lnTo>
                <a:lnTo>
                  <a:pt x="588" y="131"/>
                </a:lnTo>
                <a:lnTo>
                  <a:pt x="590" y="131"/>
                </a:lnTo>
                <a:lnTo>
                  <a:pt x="592" y="131"/>
                </a:lnTo>
                <a:lnTo>
                  <a:pt x="593" y="129"/>
                </a:lnTo>
                <a:lnTo>
                  <a:pt x="593" y="129"/>
                </a:lnTo>
                <a:close/>
                <a:moveTo>
                  <a:pt x="720" y="148"/>
                </a:moveTo>
                <a:lnTo>
                  <a:pt x="720" y="148"/>
                </a:lnTo>
                <a:lnTo>
                  <a:pt x="718" y="138"/>
                </a:lnTo>
                <a:lnTo>
                  <a:pt x="715" y="132"/>
                </a:lnTo>
                <a:lnTo>
                  <a:pt x="712" y="129"/>
                </a:lnTo>
                <a:lnTo>
                  <a:pt x="712" y="129"/>
                </a:lnTo>
                <a:lnTo>
                  <a:pt x="713" y="135"/>
                </a:lnTo>
                <a:lnTo>
                  <a:pt x="715" y="141"/>
                </a:lnTo>
                <a:lnTo>
                  <a:pt x="718" y="146"/>
                </a:lnTo>
                <a:lnTo>
                  <a:pt x="720" y="148"/>
                </a:lnTo>
                <a:lnTo>
                  <a:pt x="720" y="148"/>
                </a:lnTo>
                <a:close/>
                <a:moveTo>
                  <a:pt x="489" y="132"/>
                </a:moveTo>
                <a:lnTo>
                  <a:pt x="489" y="132"/>
                </a:lnTo>
                <a:lnTo>
                  <a:pt x="494" y="132"/>
                </a:lnTo>
                <a:lnTo>
                  <a:pt x="494" y="132"/>
                </a:lnTo>
                <a:lnTo>
                  <a:pt x="494" y="131"/>
                </a:lnTo>
                <a:lnTo>
                  <a:pt x="492" y="131"/>
                </a:lnTo>
                <a:lnTo>
                  <a:pt x="491" y="131"/>
                </a:lnTo>
                <a:lnTo>
                  <a:pt x="489" y="132"/>
                </a:lnTo>
                <a:lnTo>
                  <a:pt x="489" y="132"/>
                </a:lnTo>
                <a:close/>
                <a:moveTo>
                  <a:pt x="643" y="132"/>
                </a:moveTo>
                <a:lnTo>
                  <a:pt x="643" y="132"/>
                </a:lnTo>
                <a:lnTo>
                  <a:pt x="643" y="131"/>
                </a:lnTo>
                <a:lnTo>
                  <a:pt x="643" y="129"/>
                </a:lnTo>
                <a:lnTo>
                  <a:pt x="643" y="129"/>
                </a:lnTo>
                <a:lnTo>
                  <a:pt x="642" y="129"/>
                </a:lnTo>
                <a:lnTo>
                  <a:pt x="640" y="131"/>
                </a:lnTo>
                <a:lnTo>
                  <a:pt x="640" y="131"/>
                </a:lnTo>
                <a:lnTo>
                  <a:pt x="642" y="131"/>
                </a:lnTo>
                <a:lnTo>
                  <a:pt x="642" y="132"/>
                </a:lnTo>
                <a:lnTo>
                  <a:pt x="643" y="132"/>
                </a:lnTo>
                <a:lnTo>
                  <a:pt x="643" y="132"/>
                </a:lnTo>
                <a:lnTo>
                  <a:pt x="643" y="132"/>
                </a:lnTo>
                <a:close/>
                <a:moveTo>
                  <a:pt x="547" y="132"/>
                </a:moveTo>
                <a:lnTo>
                  <a:pt x="547" y="132"/>
                </a:lnTo>
                <a:lnTo>
                  <a:pt x="547" y="137"/>
                </a:lnTo>
                <a:lnTo>
                  <a:pt x="546" y="138"/>
                </a:lnTo>
                <a:lnTo>
                  <a:pt x="543" y="140"/>
                </a:lnTo>
                <a:lnTo>
                  <a:pt x="541" y="143"/>
                </a:lnTo>
                <a:lnTo>
                  <a:pt x="541" y="143"/>
                </a:lnTo>
                <a:lnTo>
                  <a:pt x="546" y="146"/>
                </a:lnTo>
                <a:lnTo>
                  <a:pt x="550" y="148"/>
                </a:lnTo>
                <a:lnTo>
                  <a:pt x="564" y="148"/>
                </a:lnTo>
                <a:lnTo>
                  <a:pt x="564" y="148"/>
                </a:lnTo>
                <a:lnTo>
                  <a:pt x="567" y="140"/>
                </a:lnTo>
                <a:lnTo>
                  <a:pt x="570" y="132"/>
                </a:lnTo>
                <a:lnTo>
                  <a:pt x="570" y="132"/>
                </a:lnTo>
                <a:lnTo>
                  <a:pt x="558" y="132"/>
                </a:lnTo>
                <a:lnTo>
                  <a:pt x="547" y="132"/>
                </a:lnTo>
                <a:lnTo>
                  <a:pt x="547" y="132"/>
                </a:lnTo>
                <a:close/>
                <a:moveTo>
                  <a:pt x="653" y="135"/>
                </a:moveTo>
                <a:lnTo>
                  <a:pt x="653" y="135"/>
                </a:lnTo>
                <a:lnTo>
                  <a:pt x="653" y="134"/>
                </a:lnTo>
                <a:lnTo>
                  <a:pt x="651" y="132"/>
                </a:lnTo>
                <a:lnTo>
                  <a:pt x="648" y="131"/>
                </a:lnTo>
                <a:lnTo>
                  <a:pt x="648" y="131"/>
                </a:lnTo>
                <a:lnTo>
                  <a:pt x="648" y="134"/>
                </a:lnTo>
                <a:lnTo>
                  <a:pt x="649" y="135"/>
                </a:lnTo>
                <a:lnTo>
                  <a:pt x="651" y="135"/>
                </a:lnTo>
                <a:lnTo>
                  <a:pt x="653" y="135"/>
                </a:lnTo>
                <a:lnTo>
                  <a:pt x="653" y="135"/>
                </a:lnTo>
                <a:close/>
                <a:moveTo>
                  <a:pt x="186" y="137"/>
                </a:moveTo>
                <a:lnTo>
                  <a:pt x="186" y="137"/>
                </a:lnTo>
                <a:lnTo>
                  <a:pt x="187" y="135"/>
                </a:lnTo>
                <a:lnTo>
                  <a:pt x="187" y="135"/>
                </a:lnTo>
                <a:lnTo>
                  <a:pt x="187" y="135"/>
                </a:lnTo>
                <a:lnTo>
                  <a:pt x="187" y="134"/>
                </a:lnTo>
                <a:lnTo>
                  <a:pt x="186" y="132"/>
                </a:lnTo>
                <a:lnTo>
                  <a:pt x="186" y="132"/>
                </a:lnTo>
                <a:lnTo>
                  <a:pt x="186" y="135"/>
                </a:lnTo>
                <a:lnTo>
                  <a:pt x="186" y="135"/>
                </a:lnTo>
                <a:lnTo>
                  <a:pt x="186" y="137"/>
                </a:lnTo>
                <a:lnTo>
                  <a:pt x="186" y="137"/>
                </a:lnTo>
                <a:close/>
                <a:moveTo>
                  <a:pt x="128" y="135"/>
                </a:moveTo>
                <a:lnTo>
                  <a:pt x="128" y="135"/>
                </a:lnTo>
                <a:lnTo>
                  <a:pt x="122" y="144"/>
                </a:lnTo>
                <a:lnTo>
                  <a:pt x="120" y="149"/>
                </a:lnTo>
                <a:lnTo>
                  <a:pt x="117" y="154"/>
                </a:lnTo>
                <a:lnTo>
                  <a:pt x="117" y="154"/>
                </a:lnTo>
                <a:lnTo>
                  <a:pt x="126" y="152"/>
                </a:lnTo>
                <a:lnTo>
                  <a:pt x="133" y="148"/>
                </a:lnTo>
                <a:lnTo>
                  <a:pt x="139" y="143"/>
                </a:lnTo>
                <a:lnTo>
                  <a:pt x="143" y="137"/>
                </a:lnTo>
                <a:lnTo>
                  <a:pt x="143" y="137"/>
                </a:lnTo>
                <a:lnTo>
                  <a:pt x="140" y="134"/>
                </a:lnTo>
                <a:lnTo>
                  <a:pt x="137" y="134"/>
                </a:lnTo>
                <a:lnTo>
                  <a:pt x="128" y="135"/>
                </a:lnTo>
                <a:lnTo>
                  <a:pt x="128" y="135"/>
                </a:lnTo>
                <a:close/>
                <a:moveTo>
                  <a:pt x="99" y="135"/>
                </a:moveTo>
                <a:lnTo>
                  <a:pt x="99" y="135"/>
                </a:lnTo>
                <a:lnTo>
                  <a:pt x="101" y="138"/>
                </a:lnTo>
                <a:lnTo>
                  <a:pt x="101" y="141"/>
                </a:lnTo>
                <a:lnTo>
                  <a:pt x="101" y="141"/>
                </a:lnTo>
                <a:lnTo>
                  <a:pt x="104" y="140"/>
                </a:lnTo>
                <a:lnTo>
                  <a:pt x="107" y="137"/>
                </a:lnTo>
                <a:lnTo>
                  <a:pt x="107" y="137"/>
                </a:lnTo>
                <a:lnTo>
                  <a:pt x="105" y="135"/>
                </a:lnTo>
                <a:lnTo>
                  <a:pt x="104" y="134"/>
                </a:lnTo>
                <a:lnTo>
                  <a:pt x="104" y="134"/>
                </a:lnTo>
                <a:lnTo>
                  <a:pt x="102" y="135"/>
                </a:lnTo>
                <a:lnTo>
                  <a:pt x="99" y="135"/>
                </a:lnTo>
                <a:lnTo>
                  <a:pt x="99" y="135"/>
                </a:lnTo>
                <a:close/>
                <a:moveTo>
                  <a:pt x="459" y="135"/>
                </a:moveTo>
                <a:lnTo>
                  <a:pt x="459" y="135"/>
                </a:lnTo>
                <a:lnTo>
                  <a:pt x="453" y="134"/>
                </a:lnTo>
                <a:lnTo>
                  <a:pt x="453" y="134"/>
                </a:lnTo>
                <a:lnTo>
                  <a:pt x="453" y="135"/>
                </a:lnTo>
                <a:lnTo>
                  <a:pt x="454" y="135"/>
                </a:lnTo>
                <a:lnTo>
                  <a:pt x="459" y="135"/>
                </a:lnTo>
                <a:lnTo>
                  <a:pt x="459" y="135"/>
                </a:lnTo>
                <a:close/>
                <a:moveTo>
                  <a:pt x="73" y="146"/>
                </a:moveTo>
                <a:lnTo>
                  <a:pt x="73" y="146"/>
                </a:lnTo>
                <a:lnTo>
                  <a:pt x="76" y="144"/>
                </a:lnTo>
                <a:lnTo>
                  <a:pt x="79" y="141"/>
                </a:lnTo>
                <a:lnTo>
                  <a:pt x="81" y="135"/>
                </a:lnTo>
                <a:lnTo>
                  <a:pt x="81" y="135"/>
                </a:lnTo>
                <a:lnTo>
                  <a:pt x="76" y="140"/>
                </a:lnTo>
                <a:lnTo>
                  <a:pt x="75" y="143"/>
                </a:lnTo>
                <a:lnTo>
                  <a:pt x="73" y="146"/>
                </a:lnTo>
                <a:lnTo>
                  <a:pt x="73" y="146"/>
                </a:lnTo>
                <a:close/>
                <a:moveTo>
                  <a:pt x="319" y="138"/>
                </a:moveTo>
                <a:lnTo>
                  <a:pt x="319" y="138"/>
                </a:lnTo>
                <a:lnTo>
                  <a:pt x="323" y="138"/>
                </a:lnTo>
                <a:lnTo>
                  <a:pt x="326" y="138"/>
                </a:lnTo>
                <a:lnTo>
                  <a:pt x="326" y="137"/>
                </a:lnTo>
                <a:lnTo>
                  <a:pt x="326" y="137"/>
                </a:lnTo>
                <a:lnTo>
                  <a:pt x="325" y="135"/>
                </a:lnTo>
                <a:lnTo>
                  <a:pt x="323" y="135"/>
                </a:lnTo>
                <a:lnTo>
                  <a:pt x="319" y="138"/>
                </a:lnTo>
                <a:lnTo>
                  <a:pt x="319" y="138"/>
                </a:lnTo>
                <a:close/>
                <a:moveTo>
                  <a:pt x="526" y="135"/>
                </a:moveTo>
                <a:lnTo>
                  <a:pt x="526" y="135"/>
                </a:lnTo>
                <a:lnTo>
                  <a:pt x="521" y="135"/>
                </a:lnTo>
                <a:lnTo>
                  <a:pt x="521" y="135"/>
                </a:lnTo>
                <a:lnTo>
                  <a:pt x="523" y="137"/>
                </a:lnTo>
                <a:lnTo>
                  <a:pt x="524" y="137"/>
                </a:lnTo>
                <a:lnTo>
                  <a:pt x="526" y="137"/>
                </a:lnTo>
                <a:lnTo>
                  <a:pt x="526" y="135"/>
                </a:lnTo>
                <a:lnTo>
                  <a:pt x="526" y="135"/>
                </a:lnTo>
                <a:close/>
                <a:moveTo>
                  <a:pt x="570" y="148"/>
                </a:moveTo>
                <a:lnTo>
                  <a:pt x="570" y="148"/>
                </a:lnTo>
                <a:lnTo>
                  <a:pt x="573" y="146"/>
                </a:lnTo>
                <a:lnTo>
                  <a:pt x="575" y="146"/>
                </a:lnTo>
                <a:lnTo>
                  <a:pt x="575" y="146"/>
                </a:lnTo>
                <a:lnTo>
                  <a:pt x="575" y="140"/>
                </a:lnTo>
                <a:lnTo>
                  <a:pt x="575" y="137"/>
                </a:lnTo>
                <a:lnTo>
                  <a:pt x="575" y="135"/>
                </a:lnTo>
                <a:lnTo>
                  <a:pt x="575" y="135"/>
                </a:lnTo>
                <a:lnTo>
                  <a:pt x="572" y="140"/>
                </a:lnTo>
                <a:lnTo>
                  <a:pt x="570" y="148"/>
                </a:lnTo>
                <a:lnTo>
                  <a:pt x="570" y="148"/>
                </a:lnTo>
                <a:close/>
                <a:moveTo>
                  <a:pt x="581" y="146"/>
                </a:moveTo>
                <a:lnTo>
                  <a:pt x="581" y="146"/>
                </a:lnTo>
                <a:lnTo>
                  <a:pt x="582" y="140"/>
                </a:lnTo>
                <a:lnTo>
                  <a:pt x="582" y="137"/>
                </a:lnTo>
                <a:lnTo>
                  <a:pt x="581" y="135"/>
                </a:lnTo>
                <a:lnTo>
                  <a:pt x="581" y="135"/>
                </a:lnTo>
                <a:lnTo>
                  <a:pt x="579" y="141"/>
                </a:lnTo>
                <a:lnTo>
                  <a:pt x="579" y="144"/>
                </a:lnTo>
                <a:lnTo>
                  <a:pt x="581" y="146"/>
                </a:lnTo>
                <a:lnTo>
                  <a:pt x="581" y="146"/>
                </a:lnTo>
                <a:close/>
                <a:moveTo>
                  <a:pt x="668" y="138"/>
                </a:moveTo>
                <a:lnTo>
                  <a:pt x="668" y="138"/>
                </a:lnTo>
                <a:lnTo>
                  <a:pt x="663" y="135"/>
                </a:lnTo>
                <a:lnTo>
                  <a:pt x="662" y="135"/>
                </a:lnTo>
                <a:lnTo>
                  <a:pt x="660" y="137"/>
                </a:lnTo>
                <a:lnTo>
                  <a:pt x="660" y="137"/>
                </a:lnTo>
                <a:lnTo>
                  <a:pt x="665" y="138"/>
                </a:lnTo>
                <a:lnTo>
                  <a:pt x="668" y="138"/>
                </a:lnTo>
                <a:lnTo>
                  <a:pt x="668" y="138"/>
                </a:lnTo>
                <a:close/>
                <a:moveTo>
                  <a:pt x="294" y="138"/>
                </a:moveTo>
                <a:lnTo>
                  <a:pt x="294" y="138"/>
                </a:lnTo>
                <a:lnTo>
                  <a:pt x="294" y="137"/>
                </a:lnTo>
                <a:lnTo>
                  <a:pt x="293" y="135"/>
                </a:lnTo>
                <a:lnTo>
                  <a:pt x="293" y="135"/>
                </a:lnTo>
                <a:lnTo>
                  <a:pt x="293" y="135"/>
                </a:lnTo>
                <a:lnTo>
                  <a:pt x="291" y="138"/>
                </a:lnTo>
                <a:lnTo>
                  <a:pt x="291" y="140"/>
                </a:lnTo>
                <a:lnTo>
                  <a:pt x="294" y="138"/>
                </a:lnTo>
                <a:lnTo>
                  <a:pt x="294" y="138"/>
                </a:lnTo>
                <a:close/>
                <a:moveTo>
                  <a:pt x="631" y="138"/>
                </a:moveTo>
                <a:lnTo>
                  <a:pt x="631" y="138"/>
                </a:lnTo>
                <a:lnTo>
                  <a:pt x="634" y="138"/>
                </a:lnTo>
                <a:lnTo>
                  <a:pt x="637" y="140"/>
                </a:lnTo>
                <a:lnTo>
                  <a:pt x="637" y="140"/>
                </a:lnTo>
                <a:lnTo>
                  <a:pt x="636" y="138"/>
                </a:lnTo>
                <a:lnTo>
                  <a:pt x="634" y="137"/>
                </a:lnTo>
                <a:lnTo>
                  <a:pt x="633" y="137"/>
                </a:lnTo>
                <a:lnTo>
                  <a:pt x="631" y="135"/>
                </a:lnTo>
                <a:lnTo>
                  <a:pt x="631" y="135"/>
                </a:lnTo>
                <a:lnTo>
                  <a:pt x="630" y="137"/>
                </a:lnTo>
                <a:lnTo>
                  <a:pt x="630" y="138"/>
                </a:lnTo>
                <a:lnTo>
                  <a:pt x="631" y="138"/>
                </a:lnTo>
                <a:lnTo>
                  <a:pt x="631" y="138"/>
                </a:lnTo>
                <a:close/>
                <a:moveTo>
                  <a:pt x="226" y="141"/>
                </a:moveTo>
                <a:lnTo>
                  <a:pt x="226" y="141"/>
                </a:lnTo>
                <a:lnTo>
                  <a:pt x="232" y="137"/>
                </a:lnTo>
                <a:lnTo>
                  <a:pt x="232" y="137"/>
                </a:lnTo>
                <a:lnTo>
                  <a:pt x="230" y="137"/>
                </a:lnTo>
                <a:lnTo>
                  <a:pt x="229" y="137"/>
                </a:lnTo>
                <a:lnTo>
                  <a:pt x="226" y="141"/>
                </a:lnTo>
                <a:lnTo>
                  <a:pt x="226" y="141"/>
                </a:lnTo>
                <a:close/>
                <a:moveTo>
                  <a:pt x="235" y="143"/>
                </a:moveTo>
                <a:lnTo>
                  <a:pt x="235" y="143"/>
                </a:lnTo>
                <a:lnTo>
                  <a:pt x="239" y="143"/>
                </a:lnTo>
                <a:lnTo>
                  <a:pt x="245" y="141"/>
                </a:lnTo>
                <a:lnTo>
                  <a:pt x="256" y="137"/>
                </a:lnTo>
                <a:lnTo>
                  <a:pt x="256" y="137"/>
                </a:lnTo>
                <a:lnTo>
                  <a:pt x="248" y="137"/>
                </a:lnTo>
                <a:lnTo>
                  <a:pt x="242" y="137"/>
                </a:lnTo>
                <a:lnTo>
                  <a:pt x="238" y="140"/>
                </a:lnTo>
                <a:lnTo>
                  <a:pt x="235" y="143"/>
                </a:lnTo>
                <a:lnTo>
                  <a:pt x="235" y="143"/>
                </a:lnTo>
                <a:close/>
                <a:moveTo>
                  <a:pt x="499" y="138"/>
                </a:moveTo>
                <a:lnTo>
                  <a:pt x="499" y="138"/>
                </a:lnTo>
                <a:lnTo>
                  <a:pt x="499" y="141"/>
                </a:lnTo>
                <a:lnTo>
                  <a:pt x="499" y="141"/>
                </a:lnTo>
                <a:lnTo>
                  <a:pt x="503" y="143"/>
                </a:lnTo>
                <a:lnTo>
                  <a:pt x="508" y="143"/>
                </a:lnTo>
                <a:lnTo>
                  <a:pt x="508" y="143"/>
                </a:lnTo>
                <a:lnTo>
                  <a:pt x="509" y="140"/>
                </a:lnTo>
                <a:lnTo>
                  <a:pt x="511" y="137"/>
                </a:lnTo>
                <a:lnTo>
                  <a:pt x="511" y="137"/>
                </a:lnTo>
                <a:lnTo>
                  <a:pt x="505" y="137"/>
                </a:lnTo>
                <a:lnTo>
                  <a:pt x="499" y="138"/>
                </a:lnTo>
                <a:lnTo>
                  <a:pt x="499" y="138"/>
                </a:lnTo>
                <a:close/>
                <a:moveTo>
                  <a:pt x="531" y="138"/>
                </a:moveTo>
                <a:lnTo>
                  <a:pt x="531" y="138"/>
                </a:lnTo>
                <a:lnTo>
                  <a:pt x="534" y="138"/>
                </a:lnTo>
                <a:lnTo>
                  <a:pt x="535" y="138"/>
                </a:lnTo>
                <a:lnTo>
                  <a:pt x="535" y="137"/>
                </a:lnTo>
                <a:lnTo>
                  <a:pt x="535" y="137"/>
                </a:lnTo>
                <a:lnTo>
                  <a:pt x="534" y="137"/>
                </a:lnTo>
                <a:lnTo>
                  <a:pt x="532" y="137"/>
                </a:lnTo>
                <a:lnTo>
                  <a:pt x="531" y="138"/>
                </a:lnTo>
                <a:lnTo>
                  <a:pt x="531" y="138"/>
                </a:lnTo>
                <a:close/>
                <a:moveTo>
                  <a:pt x="58" y="148"/>
                </a:moveTo>
                <a:lnTo>
                  <a:pt x="58" y="148"/>
                </a:lnTo>
                <a:lnTo>
                  <a:pt x="61" y="146"/>
                </a:lnTo>
                <a:lnTo>
                  <a:pt x="64" y="143"/>
                </a:lnTo>
                <a:lnTo>
                  <a:pt x="65" y="138"/>
                </a:lnTo>
                <a:lnTo>
                  <a:pt x="65" y="138"/>
                </a:lnTo>
                <a:lnTo>
                  <a:pt x="61" y="143"/>
                </a:lnTo>
                <a:lnTo>
                  <a:pt x="59" y="144"/>
                </a:lnTo>
                <a:lnTo>
                  <a:pt x="58" y="148"/>
                </a:lnTo>
                <a:lnTo>
                  <a:pt x="58" y="148"/>
                </a:lnTo>
                <a:close/>
                <a:moveTo>
                  <a:pt x="206" y="138"/>
                </a:moveTo>
                <a:lnTo>
                  <a:pt x="206" y="138"/>
                </a:lnTo>
                <a:lnTo>
                  <a:pt x="206" y="140"/>
                </a:lnTo>
                <a:lnTo>
                  <a:pt x="204" y="143"/>
                </a:lnTo>
                <a:lnTo>
                  <a:pt x="206" y="148"/>
                </a:lnTo>
                <a:lnTo>
                  <a:pt x="209" y="151"/>
                </a:lnTo>
                <a:lnTo>
                  <a:pt x="210" y="157"/>
                </a:lnTo>
                <a:lnTo>
                  <a:pt x="210" y="157"/>
                </a:lnTo>
                <a:lnTo>
                  <a:pt x="212" y="154"/>
                </a:lnTo>
                <a:lnTo>
                  <a:pt x="213" y="152"/>
                </a:lnTo>
                <a:lnTo>
                  <a:pt x="215" y="149"/>
                </a:lnTo>
                <a:lnTo>
                  <a:pt x="216" y="146"/>
                </a:lnTo>
                <a:lnTo>
                  <a:pt x="216" y="146"/>
                </a:lnTo>
                <a:lnTo>
                  <a:pt x="215" y="144"/>
                </a:lnTo>
                <a:lnTo>
                  <a:pt x="215" y="141"/>
                </a:lnTo>
                <a:lnTo>
                  <a:pt x="216" y="137"/>
                </a:lnTo>
                <a:lnTo>
                  <a:pt x="216" y="137"/>
                </a:lnTo>
                <a:lnTo>
                  <a:pt x="212" y="137"/>
                </a:lnTo>
                <a:lnTo>
                  <a:pt x="206" y="138"/>
                </a:lnTo>
                <a:lnTo>
                  <a:pt x="206" y="138"/>
                </a:lnTo>
                <a:close/>
                <a:moveTo>
                  <a:pt x="587" y="138"/>
                </a:moveTo>
                <a:lnTo>
                  <a:pt x="587" y="138"/>
                </a:lnTo>
                <a:lnTo>
                  <a:pt x="587" y="141"/>
                </a:lnTo>
                <a:lnTo>
                  <a:pt x="587" y="146"/>
                </a:lnTo>
                <a:lnTo>
                  <a:pt x="587" y="146"/>
                </a:lnTo>
                <a:lnTo>
                  <a:pt x="598" y="144"/>
                </a:lnTo>
                <a:lnTo>
                  <a:pt x="607" y="144"/>
                </a:lnTo>
                <a:lnTo>
                  <a:pt x="607" y="144"/>
                </a:lnTo>
                <a:lnTo>
                  <a:pt x="602" y="141"/>
                </a:lnTo>
                <a:lnTo>
                  <a:pt x="598" y="140"/>
                </a:lnTo>
                <a:lnTo>
                  <a:pt x="587" y="138"/>
                </a:lnTo>
                <a:lnTo>
                  <a:pt x="587" y="138"/>
                </a:lnTo>
                <a:close/>
                <a:moveTo>
                  <a:pt x="90" y="148"/>
                </a:moveTo>
                <a:lnTo>
                  <a:pt x="90" y="148"/>
                </a:lnTo>
                <a:lnTo>
                  <a:pt x="93" y="146"/>
                </a:lnTo>
                <a:lnTo>
                  <a:pt x="96" y="143"/>
                </a:lnTo>
                <a:lnTo>
                  <a:pt x="96" y="143"/>
                </a:lnTo>
                <a:lnTo>
                  <a:pt x="94" y="140"/>
                </a:lnTo>
                <a:lnTo>
                  <a:pt x="94" y="138"/>
                </a:lnTo>
                <a:lnTo>
                  <a:pt x="93" y="138"/>
                </a:lnTo>
                <a:lnTo>
                  <a:pt x="93" y="138"/>
                </a:lnTo>
                <a:lnTo>
                  <a:pt x="90" y="148"/>
                </a:lnTo>
                <a:lnTo>
                  <a:pt x="90" y="148"/>
                </a:lnTo>
                <a:close/>
                <a:moveTo>
                  <a:pt x="482" y="140"/>
                </a:moveTo>
                <a:lnTo>
                  <a:pt x="482" y="140"/>
                </a:lnTo>
                <a:lnTo>
                  <a:pt x="482" y="138"/>
                </a:lnTo>
                <a:lnTo>
                  <a:pt x="480" y="138"/>
                </a:lnTo>
                <a:lnTo>
                  <a:pt x="480" y="138"/>
                </a:lnTo>
                <a:lnTo>
                  <a:pt x="479" y="138"/>
                </a:lnTo>
                <a:lnTo>
                  <a:pt x="479" y="138"/>
                </a:lnTo>
                <a:lnTo>
                  <a:pt x="479" y="140"/>
                </a:lnTo>
                <a:lnTo>
                  <a:pt x="479" y="140"/>
                </a:lnTo>
                <a:lnTo>
                  <a:pt x="482" y="140"/>
                </a:lnTo>
                <a:lnTo>
                  <a:pt x="482" y="140"/>
                </a:lnTo>
                <a:close/>
                <a:moveTo>
                  <a:pt x="488" y="141"/>
                </a:moveTo>
                <a:lnTo>
                  <a:pt x="488" y="141"/>
                </a:lnTo>
                <a:lnTo>
                  <a:pt x="491" y="141"/>
                </a:lnTo>
                <a:lnTo>
                  <a:pt x="494" y="141"/>
                </a:lnTo>
                <a:lnTo>
                  <a:pt x="494" y="141"/>
                </a:lnTo>
                <a:lnTo>
                  <a:pt x="494" y="140"/>
                </a:lnTo>
                <a:lnTo>
                  <a:pt x="494" y="138"/>
                </a:lnTo>
                <a:lnTo>
                  <a:pt x="494" y="138"/>
                </a:lnTo>
                <a:lnTo>
                  <a:pt x="491" y="137"/>
                </a:lnTo>
                <a:lnTo>
                  <a:pt x="489" y="138"/>
                </a:lnTo>
                <a:lnTo>
                  <a:pt x="488" y="140"/>
                </a:lnTo>
                <a:lnTo>
                  <a:pt x="488" y="141"/>
                </a:lnTo>
                <a:lnTo>
                  <a:pt x="488" y="141"/>
                </a:lnTo>
                <a:close/>
                <a:moveTo>
                  <a:pt x="691" y="141"/>
                </a:moveTo>
                <a:lnTo>
                  <a:pt x="691" y="141"/>
                </a:lnTo>
                <a:lnTo>
                  <a:pt x="692" y="141"/>
                </a:lnTo>
                <a:lnTo>
                  <a:pt x="694" y="140"/>
                </a:lnTo>
                <a:lnTo>
                  <a:pt x="695" y="138"/>
                </a:lnTo>
                <a:lnTo>
                  <a:pt x="695" y="138"/>
                </a:lnTo>
                <a:lnTo>
                  <a:pt x="695" y="138"/>
                </a:lnTo>
                <a:lnTo>
                  <a:pt x="692" y="140"/>
                </a:lnTo>
                <a:lnTo>
                  <a:pt x="691" y="141"/>
                </a:lnTo>
                <a:lnTo>
                  <a:pt x="691" y="141"/>
                </a:lnTo>
                <a:close/>
                <a:moveTo>
                  <a:pt x="268" y="143"/>
                </a:moveTo>
                <a:lnTo>
                  <a:pt x="268" y="143"/>
                </a:lnTo>
                <a:lnTo>
                  <a:pt x="276" y="144"/>
                </a:lnTo>
                <a:lnTo>
                  <a:pt x="284" y="143"/>
                </a:lnTo>
                <a:lnTo>
                  <a:pt x="284" y="143"/>
                </a:lnTo>
                <a:lnTo>
                  <a:pt x="280" y="141"/>
                </a:lnTo>
                <a:lnTo>
                  <a:pt x="277" y="140"/>
                </a:lnTo>
                <a:lnTo>
                  <a:pt x="270" y="138"/>
                </a:lnTo>
                <a:lnTo>
                  <a:pt x="270" y="138"/>
                </a:lnTo>
                <a:lnTo>
                  <a:pt x="268" y="140"/>
                </a:lnTo>
                <a:lnTo>
                  <a:pt x="268" y="143"/>
                </a:lnTo>
                <a:lnTo>
                  <a:pt x="268" y="143"/>
                </a:lnTo>
                <a:close/>
                <a:moveTo>
                  <a:pt x="357" y="138"/>
                </a:moveTo>
                <a:lnTo>
                  <a:pt x="357" y="138"/>
                </a:lnTo>
                <a:lnTo>
                  <a:pt x="357" y="140"/>
                </a:lnTo>
                <a:lnTo>
                  <a:pt x="355" y="141"/>
                </a:lnTo>
                <a:lnTo>
                  <a:pt x="355" y="141"/>
                </a:lnTo>
                <a:lnTo>
                  <a:pt x="363" y="141"/>
                </a:lnTo>
                <a:lnTo>
                  <a:pt x="370" y="141"/>
                </a:lnTo>
                <a:lnTo>
                  <a:pt x="377" y="141"/>
                </a:lnTo>
                <a:lnTo>
                  <a:pt x="380" y="140"/>
                </a:lnTo>
                <a:lnTo>
                  <a:pt x="381" y="138"/>
                </a:lnTo>
                <a:lnTo>
                  <a:pt x="381" y="138"/>
                </a:lnTo>
                <a:lnTo>
                  <a:pt x="375" y="140"/>
                </a:lnTo>
                <a:lnTo>
                  <a:pt x="370" y="138"/>
                </a:lnTo>
                <a:lnTo>
                  <a:pt x="357" y="138"/>
                </a:lnTo>
                <a:lnTo>
                  <a:pt x="357" y="138"/>
                </a:lnTo>
                <a:close/>
                <a:moveTo>
                  <a:pt x="337" y="141"/>
                </a:moveTo>
                <a:lnTo>
                  <a:pt x="337" y="141"/>
                </a:lnTo>
                <a:lnTo>
                  <a:pt x="351" y="141"/>
                </a:lnTo>
                <a:lnTo>
                  <a:pt x="351" y="141"/>
                </a:lnTo>
                <a:lnTo>
                  <a:pt x="348" y="140"/>
                </a:lnTo>
                <a:lnTo>
                  <a:pt x="343" y="140"/>
                </a:lnTo>
                <a:lnTo>
                  <a:pt x="337" y="141"/>
                </a:lnTo>
                <a:lnTo>
                  <a:pt x="337" y="141"/>
                </a:lnTo>
                <a:close/>
                <a:moveTo>
                  <a:pt x="186" y="141"/>
                </a:moveTo>
                <a:lnTo>
                  <a:pt x="186" y="141"/>
                </a:lnTo>
                <a:lnTo>
                  <a:pt x="186" y="164"/>
                </a:lnTo>
                <a:lnTo>
                  <a:pt x="186" y="164"/>
                </a:lnTo>
                <a:lnTo>
                  <a:pt x="189" y="163"/>
                </a:lnTo>
                <a:lnTo>
                  <a:pt x="192" y="163"/>
                </a:lnTo>
                <a:lnTo>
                  <a:pt x="192" y="163"/>
                </a:lnTo>
                <a:lnTo>
                  <a:pt x="195" y="151"/>
                </a:lnTo>
                <a:lnTo>
                  <a:pt x="195" y="144"/>
                </a:lnTo>
                <a:lnTo>
                  <a:pt x="194" y="141"/>
                </a:lnTo>
                <a:lnTo>
                  <a:pt x="192" y="140"/>
                </a:lnTo>
                <a:lnTo>
                  <a:pt x="192" y="140"/>
                </a:lnTo>
                <a:lnTo>
                  <a:pt x="187" y="140"/>
                </a:lnTo>
                <a:lnTo>
                  <a:pt x="186" y="140"/>
                </a:lnTo>
                <a:lnTo>
                  <a:pt x="186" y="141"/>
                </a:lnTo>
                <a:lnTo>
                  <a:pt x="186" y="141"/>
                </a:lnTo>
                <a:close/>
                <a:moveTo>
                  <a:pt x="171" y="166"/>
                </a:moveTo>
                <a:lnTo>
                  <a:pt x="171" y="166"/>
                </a:lnTo>
                <a:lnTo>
                  <a:pt x="181" y="164"/>
                </a:lnTo>
                <a:lnTo>
                  <a:pt x="181" y="164"/>
                </a:lnTo>
                <a:lnTo>
                  <a:pt x="181" y="154"/>
                </a:lnTo>
                <a:lnTo>
                  <a:pt x="178" y="143"/>
                </a:lnTo>
                <a:lnTo>
                  <a:pt x="178" y="143"/>
                </a:lnTo>
                <a:lnTo>
                  <a:pt x="174" y="154"/>
                </a:lnTo>
                <a:lnTo>
                  <a:pt x="171" y="166"/>
                </a:lnTo>
                <a:lnTo>
                  <a:pt x="171" y="166"/>
                </a:lnTo>
                <a:close/>
                <a:moveTo>
                  <a:pt x="428" y="143"/>
                </a:moveTo>
                <a:lnTo>
                  <a:pt x="428" y="143"/>
                </a:lnTo>
                <a:lnTo>
                  <a:pt x="428" y="146"/>
                </a:lnTo>
                <a:lnTo>
                  <a:pt x="428" y="151"/>
                </a:lnTo>
                <a:lnTo>
                  <a:pt x="428" y="151"/>
                </a:lnTo>
                <a:lnTo>
                  <a:pt x="439" y="151"/>
                </a:lnTo>
                <a:lnTo>
                  <a:pt x="444" y="149"/>
                </a:lnTo>
                <a:lnTo>
                  <a:pt x="445" y="148"/>
                </a:lnTo>
                <a:lnTo>
                  <a:pt x="447" y="146"/>
                </a:lnTo>
                <a:lnTo>
                  <a:pt x="447" y="146"/>
                </a:lnTo>
                <a:lnTo>
                  <a:pt x="444" y="146"/>
                </a:lnTo>
                <a:lnTo>
                  <a:pt x="442" y="146"/>
                </a:lnTo>
                <a:lnTo>
                  <a:pt x="442" y="146"/>
                </a:lnTo>
                <a:lnTo>
                  <a:pt x="442" y="146"/>
                </a:lnTo>
                <a:lnTo>
                  <a:pt x="444" y="146"/>
                </a:lnTo>
                <a:lnTo>
                  <a:pt x="444" y="144"/>
                </a:lnTo>
                <a:lnTo>
                  <a:pt x="444" y="144"/>
                </a:lnTo>
                <a:lnTo>
                  <a:pt x="441" y="144"/>
                </a:lnTo>
                <a:lnTo>
                  <a:pt x="439" y="143"/>
                </a:lnTo>
                <a:lnTo>
                  <a:pt x="438" y="143"/>
                </a:lnTo>
                <a:lnTo>
                  <a:pt x="438" y="143"/>
                </a:lnTo>
                <a:lnTo>
                  <a:pt x="436" y="144"/>
                </a:lnTo>
                <a:lnTo>
                  <a:pt x="433" y="144"/>
                </a:lnTo>
                <a:lnTo>
                  <a:pt x="433" y="144"/>
                </a:lnTo>
                <a:lnTo>
                  <a:pt x="431" y="143"/>
                </a:lnTo>
                <a:lnTo>
                  <a:pt x="428" y="143"/>
                </a:lnTo>
                <a:lnTo>
                  <a:pt x="428" y="143"/>
                </a:lnTo>
                <a:close/>
                <a:moveTo>
                  <a:pt x="154" y="148"/>
                </a:moveTo>
                <a:lnTo>
                  <a:pt x="154" y="148"/>
                </a:lnTo>
                <a:lnTo>
                  <a:pt x="154" y="169"/>
                </a:lnTo>
                <a:lnTo>
                  <a:pt x="154" y="169"/>
                </a:lnTo>
                <a:lnTo>
                  <a:pt x="157" y="169"/>
                </a:lnTo>
                <a:lnTo>
                  <a:pt x="159" y="169"/>
                </a:lnTo>
                <a:lnTo>
                  <a:pt x="162" y="167"/>
                </a:lnTo>
                <a:lnTo>
                  <a:pt x="165" y="167"/>
                </a:lnTo>
                <a:lnTo>
                  <a:pt x="165" y="167"/>
                </a:lnTo>
                <a:lnTo>
                  <a:pt x="171" y="143"/>
                </a:lnTo>
                <a:lnTo>
                  <a:pt x="171" y="143"/>
                </a:lnTo>
                <a:lnTo>
                  <a:pt x="154" y="148"/>
                </a:lnTo>
                <a:lnTo>
                  <a:pt x="154" y="148"/>
                </a:lnTo>
                <a:close/>
                <a:moveTo>
                  <a:pt x="409" y="152"/>
                </a:moveTo>
                <a:lnTo>
                  <a:pt x="409" y="152"/>
                </a:lnTo>
                <a:lnTo>
                  <a:pt x="409" y="149"/>
                </a:lnTo>
                <a:lnTo>
                  <a:pt x="410" y="146"/>
                </a:lnTo>
                <a:lnTo>
                  <a:pt x="410" y="144"/>
                </a:lnTo>
                <a:lnTo>
                  <a:pt x="409" y="143"/>
                </a:lnTo>
                <a:lnTo>
                  <a:pt x="409" y="143"/>
                </a:lnTo>
                <a:lnTo>
                  <a:pt x="407" y="144"/>
                </a:lnTo>
                <a:lnTo>
                  <a:pt x="407" y="148"/>
                </a:lnTo>
                <a:lnTo>
                  <a:pt x="407" y="151"/>
                </a:lnTo>
                <a:lnTo>
                  <a:pt x="409" y="152"/>
                </a:lnTo>
                <a:lnTo>
                  <a:pt x="409" y="152"/>
                </a:lnTo>
                <a:close/>
                <a:moveTo>
                  <a:pt x="415" y="152"/>
                </a:moveTo>
                <a:lnTo>
                  <a:pt x="415" y="152"/>
                </a:lnTo>
                <a:lnTo>
                  <a:pt x="422" y="151"/>
                </a:lnTo>
                <a:lnTo>
                  <a:pt x="422" y="151"/>
                </a:lnTo>
                <a:lnTo>
                  <a:pt x="422" y="148"/>
                </a:lnTo>
                <a:lnTo>
                  <a:pt x="422" y="144"/>
                </a:lnTo>
                <a:lnTo>
                  <a:pt x="422" y="144"/>
                </a:lnTo>
                <a:lnTo>
                  <a:pt x="419" y="143"/>
                </a:lnTo>
                <a:lnTo>
                  <a:pt x="416" y="144"/>
                </a:lnTo>
                <a:lnTo>
                  <a:pt x="415" y="148"/>
                </a:lnTo>
                <a:lnTo>
                  <a:pt x="415" y="152"/>
                </a:lnTo>
                <a:lnTo>
                  <a:pt x="415" y="152"/>
                </a:lnTo>
                <a:close/>
                <a:moveTo>
                  <a:pt x="386" y="148"/>
                </a:moveTo>
                <a:lnTo>
                  <a:pt x="386" y="148"/>
                </a:lnTo>
                <a:lnTo>
                  <a:pt x="389" y="151"/>
                </a:lnTo>
                <a:lnTo>
                  <a:pt x="392" y="152"/>
                </a:lnTo>
                <a:lnTo>
                  <a:pt x="395" y="152"/>
                </a:lnTo>
                <a:lnTo>
                  <a:pt x="401" y="152"/>
                </a:lnTo>
                <a:lnTo>
                  <a:pt x="401" y="152"/>
                </a:lnTo>
                <a:lnTo>
                  <a:pt x="399" y="149"/>
                </a:lnTo>
                <a:lnTo>
                  <a:pt x="399" y="146"/>
                </a:lnTo>
                <a:lnTo>
                  <a:pt x="399" y="146"/>
                </a:lnTo>
                <a:lnTo>
                  <a:pt x="396" y="144"/>
                </a:lnTo>
                <a:lnTo>
                  <a:pt x="393" y="144"/>
                </a:lnTo>
                <a:lnTo>
                  <a:pt x="389" y="146"/>
                </a:lnTo>
                <a:lnTo>
                  <a:pt x="386" y="148"/>
                </a:lnTo>
                <a:lnTo>
                  <a:pt x="386" y="148"/>
                </a:lnTo>
                <a:close/>
                <a:moveTo>
                  <a:pt x="660" y="146"/>
                </a:moveTo>
                <a:lnTo>
                  <a:pt x="660" y="146"/>
                </a:lnTo>
                <a:lnTo>
                  <a:pt x="665" y="148"/>
                </a:lnTo>
                <a:lnTo>
                  <a:pt x="669" y="149"/>
                </a:lnTo>
                <a:lnTo>
                  <a:pt x="675" y="148"/>
                </a:lnTo>
                <a:lnTo>
                  <a:pt x="678" y="144"/>
                </a:lnTo>
                <a:lnTo>
                  <a:pt x="678" y="144"/>
                </a:lnTo>
                <a:lnTo>
                  <a:pt x="669" y="144"/>
                </a:lnTo>
                <a:lnTo>
                  <a:pt x="660" y="146"/>
                </a:lnTo>
                <a:lnTo>
                  <a:pt x="660" y="146"/>
                </a:lnTo>
                <a:close/>
                <a:moveTo>
                  <a:pt x="355" y="146"/>
                </a:moveTo>
                <a:lnTo>
                  <a:pt x="355" y="146"/>
                </a:lnTo>
                <a:lnTo>
                  <a:pt x="355" y="149"/>
                </a:lnTo>
                <a:lnTo>
                  <a:pt x="354" y="154"/>
                </a:lnTo>
                <a:lnTo>
                  <a:pt x="354" y="154"/>
                </a:lnTo>
                <a:lnTo>
                  <a:pt x="366" y="154"/>
                </a:lnTo>
                <a:lnTo>
                  <a:pt x="378" y="152"/>
                </a:lnTo>
                <a:lnTo>
                  <a:pt x="378" y="152"/>
                </a:lnTo>
                <a:lnTo>
                  <a:pt x="380" y="146"/>
                </a:lnTo>
                <a:lnTo>
                  <a:pt x="380" y="146"/>
                </a:lnTo>
                <a:lnTo>
                  <a:pt x="372" y="144"/>
                </a:lnTo>
                <a:lnTo>
                  <a:pt x="367" y="146"/>
                </a:lnTo>
                <a:lnTo>
                  <a:pt x="361" y="146"/>
                </a:lnTo>
                <a:lnTo>
                  <a:pt x="355" y="146"/>
                </a:lnTo>
                <a:lnTo>
                  <a:pt x="355" y="146"/>
                </a:lnTo>
                <a:close/>
                <a:moveTo>
                  <a:pt x="471" y="146"/>
                </a:moveTo>
                <a:lnTo>
                  <a:pt x="471" y="146"/>
                </a:lnTo>
                <a:lnTo>
                  <a:pt x="476" y="148"/>
                </a:lnTo>
                <a:lnTo>
                  <a:pt x="480" y="146"/>
                </a:lnTo>
                <a:lnTo>
                  <a:pt x="480" y="146"/>
                </a:lnTo>
                <a:lnTo>
                  <a:pt x="476" y="144"/>
                </a:lnTo>
                <a:lnTo>
                  <a:pt x="473" y="144"/>
                </a:lnTo>
                <a:lnTo>
                  <a:pt x="471" y="146"/>
                </a:lnTo>
                <a:lnTo>
                  <a:pt x="471" y="146"/>
                </a:lnTo>
                <a:close/>
                <a:moveTo>
                  <a:pt x="338" y="148"/>
                </a:moveTo>
                <a:lnTo>
                  <a:pt x="338" y="148"/>
                </a:lnTo>
                <a:lnTo>
                  <a:pt x="338" y="151"/>
                </a:lnTo>
                <a:lnTo>
                  <a:pt x="340" y="154"/>
                </a:lnTo>
                <a:lnTo>
                  <a:pt x="340" y="154"/>
                </a:lnTo>
                <a:lnTo>
                  <a:pt x="349" y="154"/>
                </a:lnTo>
                <a:lnTo>
                  <a:pt x="349" y="154"/>
                </a:lnTo>
                <a:lnTo>
                  <a:pt x="349" y="149"/>
                </a:lnTo>
                <a:lnTo>
                  <a:pt x="349" y="148"/>
                </a:lnTo>
                <a:lnTo>
                  <a:pt x="349" y="146"/>
                </a:lnTo>
                <a:lnTo>
                  <a:pt x="349" y="146"/>
                </a:lnTo>
                <a:lnTo>
                  <a:pt x="346" y="146"/>
                </a:lnTo>
                <a:lnTo>
                  <a:pt x="345" y="146"/>
                </a:lnTo>
                <a:lnTo>
                  <a:pt x="341" y="146"/>
                </a:lnTo>
                <a:lnTo>
                  <a:pt x="338" y="148"/>
                </a:lnTo>
                <a:lnTo>
                  <a:pt x="338" y="148"/>
                </a:lnTo>
                <a:close/>
                <a:moveTo>
                  <a:pt x="84" y="167"/>
                </a:moveTo>
                <a:lnTo>
                  <a:pt x="84" y="167"/>
                </a:lnTo>
                <a:lnTo>
                  <a:pt x="88" y="167"/>
                </a:lnTo>
                <a:lnTo>
                  <a:pt x="91" y="167"/>
                </a:lnTo>
                <a:lnTo>
                  <a:pt x="96" y="166"/>
                </a:lnTo>
                <a:lnTo>
                  <a:pt x="99" y="164"/>
                </a:lnTo>
                <a:lnTo>
                  <a:pt x="99" y="164"/>
                </a:lnTo>
                <a:lnTo>
                  <a:pt x="99" y="155"/>
                </a:lnTo>
                <a:lnTo>
                  <a:pt x="98" y="151"/>
                </a:lnTo>
                <a:lnTo>
                  <a:pt x="98" y="148"/>
                </a:lnTo>
                <a:lnTo>
                  <a:pt x="98" y="148"/>
                </a:lnTo>
                <a:lnTo>
                  <a:pt x="91" y="151"/>
                </a:lnTo>
                <a:lnTo>
                  <a:pt x="88" y="155"/>
                </a:lnTo>
                <a:lnTo>
                  <a:pt x="85" y="161"/>
                </a:lnTo>
                <a:lnTo>
                  <a:pt x="84" y="167"/>
                </a:lnTo>
                <a:lnTo>
                  <a:pt x="84" y="167"/>
                </a:lnTo>
                <a:close/>
                <a:moveTo>
                  <a:pt x="229" y="154"/>
                </a:moveTo>
                <a:lnTo>
                  <a:pt x="229" y="154"/>
                </a:lnTo>
                <a:lnTo>
                  <a:pt x="236" y="157"/>
                </a:lnTo>
                <a:lnTo>
                  <a:pt x="242" y="157"/>
                </a:lnTo>
                <a:lnTo>
                  <a:pt x="248" y="154"/>
                </a:lnTo>
                <a:lnTo>
                  <a:pt x="252" y="152"/>
                </a:lnTo>
                <a:lnTo>
                  <a:pt x="253" y="148"/>
                </a:lnTo>
                <a:lnTo>
                  <a:pt x="253" y="148"/>
                </a:lnTo>
                <a:lnTo>
                  <a:pt x="245" y="148"/>
                </a:lnTo>
                <a:lnTo>
                  <a:pt x="239" y="149"/>
                </a:lnTo>
                <a:lnTo>
                  <a:pt x="235" y="151"/>
                </a:lnTo>
                <a:lnTo>
                  <a:pt x="229" y="154"/>
                </a:lnTo>
                <a:lnTo>
                  <a:pt x="229" y="154"/>
                </a:lnTo>
                <a:close/>
                <a:moveTo>
                  <a:pt x="326" y="152"/>
                </a:moveTo>
                <a:lnTo>
                  <a:pt x="326" y="152"/>
                </a:lnTo>
                <a:lnTo>
                  <a:pt x="329" y="154"/>
                </a:lnTo>
                <a:lnTo>
                  <a:pt x="332" y="154"/>
                </a:lnTo>
                <a:lnTo>
                  <a:pt x="332" y="154"/>
                </a:lnTo>
                <a:lnTo>
                  <a:pt x="331" y="149"/>
                </a:lnTo>
                <a:lnTo>
                  <a:pt x="329" y="148"/>
                </a:lnTo>
                <a:lnTo>
                  <a:pt x="328" y="149"/>
                </a:lnTo>
                <a:lnTo>
                  <a:pt x="326" y="152"/>
                </a:lnTo>
                <a:lnTo>
                  <a:pt x="326" y="152"/>
                </a:lnTo>
                <a:close/>
                <a:moveTo>
                  <a:pt x="512" y="148"/>
                </a:moveTo>
                <a:lnTo>
                  <a:pt x="512" y="148"/>
                </a:lnTo>
                <a:lnTo>
                  <a:pt x="512" y="151"/>
                </a:lnTo>
                <a:lnTo>
                  <a:pt x="512" y="151"/>
                </a:lnTo>
                <a:lnTo>
                  <a:pt x="520" y="151"/>
                </a:lnTo>
                <a:lnTo>
                  <a:pt x="523" y="151"/>
                </a:lnTo>
                <a:lnTo>
                  <a:pt x="526" y="148"/>
                </a:lnTo>
                <a:lnTo>
                  <a:pt x="526" y="148"/>
                </a:lnTo>
                <a:lnTo>
                  <a:pt x="518" y="148"/>
                </a:lnTo>
                <a:lnTo>
                  <a:pt x="515" y="148"/>
                </a:lnTo>
                <a:lnTo>
                  <a:pt x="512" y="148"/>
                </a:lnTo>
                <a:lnTo>
                  <a:pt x="512" y="148"/>
                </a:lnTo>
                <a:close/>
                <a:moveTo>
                  <a:pt x="604" y="148"/>
                </a:moveTo>
                <a:lnTo>
                  <a:pt x="604" y="148"/>
                </a:lnTo>
                <a:lnTo>
                  <a:pt x="601" y="149"/>
                </a:lnTo>
                <a:lnTo>
                  <a:pt x="598" y="149"/>
                </a:lnTo>
                <a:lnTo>
                  <a:pt x="587" y="151"/>
                </a:lnTo>
                <a:lnTo>
                  <a:pt x="587" y="151"/>
                </a:lnTo>
                <a:lnTo>
                  <a:pt x="588" y="152"/>
                </a:lnTo>
                <a:lnTo>
                  <a:pt x="590" y="152"/>
                </a:lnTo>
                <a:lnTo>
                  <a:pt x="592" y="152"/>
                </a:lnTo>
                <a:lnTo>
                  <a:pt x="595" y="152"/>
                </a:lnTo>
                <a:lnTo>
                  <a:pt x="595" y="152"/>
                </a:lnTo>
                <a:lnTo>
                  <a:pt x="599" y="154"/>
                </a:lnTo>
                <a:lnTo>
                  <a:pt x="605" y="154"/>
                </a:lnTo>
                <a:lnTo>
                  <a:pt x="605" y="154"/>
                </a:lnTo>
                <a:lnTo>
                  <a:pt x="607" y="151"/>
                </a:lnTo>
                <a:lnTo>
                  <a:pt x="605" y="149"/>
                </a:lnTo>
                <a:lnTo>
                  <a:pt x="604" y="148"/>
                </a:lnTo>
                <a:lnTo>
                  <a:pt x="604" y="148"/>
                </a:lnTo>
                <a:close/>
                <a:moveTo>
                  <a:pt x="619" y="152"/>
                </a:moveTo>
                <a:lnTo>
                  <a:pt x="619" y="152"/>
                </a:lnTo>
                <a:lnTo>
                  <a:pt x="622" y="152"/>
                </a:lnTo>
                <a:lnTo>
                  <a:pt x="624" y="152"/>
                </a:lnTo>
                <a:lnTo>
                  <a:pt x="624" y="152"/>
                </a:lnTo>
                <a:lnTo>
                  <a:pt x="624" y="152"/>
                </a:lnTo>
                <a:lnTo>
                  <a:pt x="622" y="149"/>
                </a:lnTo>
                <a:lnTo>
                  <a:pt x="620" y="149"/>
                </a:lnTo>
                <a:lnTo>
                  <a:pt x="619" y="149"/>
                </a:lnTo>
                <a:lnTo>
                  <a:pt x="619" y="149"/>
                </a:lnTo>
                <a:lnTo>
                  <a:pt x="619" y="149"/>
                </a:lnTo>
                <a:lnTo>
                  <a:pt x="619" y="151"/>
                </a:lnTo>
                <a:lnTo>
                  <a:pt x="619" y="151"/>
                </a:lnTo>
                <a:lnTo>
                  <a:pt x="619" y="152"/>
                </a:lnTo>
                <a:lnTo>
                  <a:pt x="619" y="152"/>
                </a:lnTo>
                <a:close/>
                <a:moveTo>
                  <a:pt x="126" y="175"/>
                </a:moveTo>
                <a:lnTo>
                  <a:pt x="126" y="175"/>
                </a:lnTo>
                <a:lnTo>
                  <a:pt x="134" y="173"/>
                </a:lnTo>
                <a:lnTo>
                  <a:pt x="140" y="172"/>
                </a:lnTo>
                <a:lnTo>
                  <a:pt x="140" y="172"/>
                </a:lnTo>
                <a:lnTo>
                  <a:pt x="143" y="160"/>
                </a:lnTo>
                <a:lnTo>
                  <a:pt x="145" y="154"/>
                </a:lnTo>
                <a:lnTo>
                  <a:pt x="145" y="149"/>
                </a:lnTo>
                <a:lnTo>
                  <a:pt x="145" y="149"/>
                </a:lnTo>
                <a:lnTo>
                  <a:pt x="142" y="151"/>
                </a:lnTo>
                <a:lnTo>
                  <a:pt x="137" y="154"/>
                </a:lnTo>
                <a:lnTo>
                  <a:pt x="133" y="160"/>
                </a:lnTo>
                <a:lnTo>
                  <a:pt x="130" y="167"/>
                </a:lnTo>
                <a:lnTo>
                  <a:pt x="126" y="175"/>
                </a:lnTo>
                <a:lnTo>
                  <a:pt x="126" y="175"/>
                </a:lnTo>
                <a:close/>
                <a:moveTo>
                  <a:pt x="738" y="158"/>
                </a:moveTo>
                <a:lnTo>
                  <a:pt x="738" y="158"/>
                </a:lnTo>
                <a:lnTo>
                  <a:pt x="738" y="155"/>
                </a:lnTo>
                <a:lnTo>
                  <a:pt x="736" y="152"/>
                </a:lnTo>
                <a:lnTo>
                  <a:pt x="732" y="149"/>
                </a:lnTo>
                <a:lnTo>
                  <a:pt x="732" y="149"/>
                </a:lnTo>
                <a:lnTo>
                  <a:pt x="735" y="154"/>
                </a:lnTo>
                <a:lnTo>
                  <a:pt x="738" y="158"/>
                </a:lnTo>
                <a:lnTo>
                  <a:pt x="738" y="158"/>
                </a:lnTo>
                <a:close/>
                <a:moveTo>
                  <a:pt x="38" y="166"/>
                </a:moveTo>
                <a:lnTo>
                  <a:pt x="38" y="166"/>
                </a:lnTo>
                <a:lnTo>
                  <a:pt x="41" y="172"/>
                </a:lnTo>
                <a:lnTo>
                  <a:pt x="41" y="172"/>
                </a:lnTo>
                <a:lnTo>
                  <a:pt x="46" y="164"/>
                </a:lnTo>
                <a:lnTo>
                  <a:pt x="50" y="158"/>
                </a:lnTo>
                <a:lnTo>
                  <a:pt x="50" y="158"/>
                </a:lnTo>
                <a:lnTo>
                  <a:pt x="53" y="154"/>
                </a:lnTo>
                <a:lnTo>
                  <a:pt x="53" y="152"/>
                </a:lnTo>
                <a:lnTo>
                  <a:pt x="53" y="151"/>
                </a:lnTo>
                <a:lnTo>
                  <a:pt x="53" y="151"/>
                </a:lnTo>
                <a:lnTo>
                  <a:pt x="50" y="154"/>
                </a:lnTo>
                <a:lnTo>
                  <a:pt x="47" y="158"/>
                </a:lnTo>
                <a:lnTo>
                  <a:pt x="43" y="163"/>
                </a:lnTo>
                <a:lnTo>
                  <a:pt x="38" y="166"/>
                </a:lnTo>
                <a:lnTo>
                  <a:pt x="38" y="166"/>
                </a:lnTo>
                <a:close/>
                <a:moveTo>
                  <a:pt x="311" y="152"/>
                </a:moveTo>
                <a:lnTo>
                  <a:pt x="311" y="152"/>
                </a:lnTo>
                <a:lnTo>
                  <a:pt x="316" y="152"/>
                </a:lnTo>
                <a:lnTo>
                  <a:pt x="319" y="152"/>
                </a:lnTo>
                <a:lnTo>
                  <a:pt x="320" y="151"/>
                </a:lnTo>
                <a:lnTo>
                  <a:pt x="320" y="151"/>
                </a:lnTo>
                <a:lnTo>
                  <a:pt x="316" y="151"/>
                </a:lnTo>
                <a:lnTo>
                  <a:pt x="311" y="152"/>
                </a:lnTo>
                <a:lnTo>
                  <a:pt x="311" y="152"/>
                </a:lnTo>
                <a:close/>
                <a:moveTo>
                  <a:pt x="471" y="151"/>
                </a:moveTo>
                <a:lnTo>
                  <a:pt x="471" y="151"/>
                </a:lnTo>
                <a:lnTo>
                  <a:pt x="471" y="154"/>
                </a:lnTo>
                <a:lnTo>
                  <a:pt x="471" y="154"/>
                </a:lnTo>
                <a:lnTo>
                  <a:pt x="476" y="152"/>
                </a:lnTo>
                <a:lnTo>
                  <a:pt x="479" y="152"/>
                </a:lnTo>
                <a:lnTo>
                  <a:pt x="479" y="152"/>
                </a:lnTo>
                <a:lnTo>
                  <a:pt x="476" y="152"/>
                </a:lnTo>
                <a:lnTo>
                  <a:pt x="474" y="151"/>
                </a:lnTo>
                <a:lnTo>
                  <a:pt x="473" y="151"/>
                </a:lnTo>
                <a:lnTo>
                  <a:pt x="471" y="151"/>
                </a:lnTo>
                <a:lnTo>
                  <a:pt x="471" y="151"/>
                </a:lnTo>
                <a:close/>
                <a:moveTo>
                  <a:pt x="460" y="154"/>
                </a:moveTo>
                <a:lnTo>
                  <a:pt x="460" y="154"/>
                </a:lnTo>
                <a:lnTo>
                  <a:pt x="463" y="154"/>
                </a:lnTo>
                <a:lnTo>
                  <a:pt x="465" y="154"/>
                </a:lnTo>
                <a:lnTo>
                  <a:pt x="466" y="152"/>
                </a:lnTo>
                <a:lnTo>
                  <a:pt x="466" y="152"/>
                </a:lnTo>
                <a:lnTo>
                  <a:pt x="465" y="151"/>
                </a:lnTo>
                <a:lnTo>
                  <a:pt x="463" y="151"/>
                </a:lnTo>
                <a:lnTo>
                  <a:pt x="460" y="152"/>
                </a:lnTo>
                <a:lnTo>
                  <a:pt x="460" y="154"/>
                </a:lnTo>
                <a:lnTo>
                  <a:pt x="460" y="154"/>
                </a:lnTo>
                <a:close/>
                <a:moveTo>
                  <a:pt x="677" y="154"/>
                </a:moveTo>
                <a:lnTo>
                  <a:pt x="677" y="154"/>
                </a:lnTo>
                <a:lnTo>
                  <a:pt x="680" y="154"/>
                </a:lnTo>
                <a:lnTo>
                  <a:pt x="680" y="154"/>
                </a:lnTo>
                <a:lnTo>
                  <a:pt x="680" y="151"/>
                </a:lnTo>
                <a:lnTo>
                  <a:pt x="680" y="151"/>
                </a:lnTo>
                <a:lnTo>
                  <a:pt x="677" y="154"/>
                </a:lnTo>
                <a:lnTo>
                  <a:pt x="677" y="154"/>
                </a:lnTo>
                <a:close/>
                <a:moveTo>
                  <a:pt x="219" y="157"/>
                </a:moveTo>
                <a:lnTo>
                  <a:pt x="219" y="157"/>
                </a:lnTo>
                <a:lnTo>
                  <a:pt x="221" y="154"/>
                </a:lnTo>
                <a:lnTo>
                  <a:pt x="221" y="154"/>
                </a:lnTo>
                <a:lnTo>
                  <a:pt x="219" y="152"/>
                </a:lnTo>
                <a:lnTo>
                  <a:pt x="219" y="152"/>
                </a:lnTo>
                <a:lnTo>
                  <a:pt x="218" y="155"/>
                </a:lnTo>
                <a:lnTo>
                  <a:pt x="218" y="155"/>
                </a:lnTo>
                <a:lnTo>
                  <a:pt x="219" y="157"/>
                </a:lnTo>
                <a:lnTo>
                  <a:pt x="219" y="157"/>
                </a:lnTo>
                <a:close/>
                <a:moveTo>
                  <a:pt x="427" y="155"/>
                </a:moveTo>
                <a:lnTo>
                  <a:pt x="427" y="155"/>
                </a:lnTo>
                <a:lnTo>
                  <a:pt x="436" y="155"/>
                </a:lnTo>
                <a:lnTo>
                  <a:pt x="448" y="154"/>
                </a:lnTo>
                <a:lnTo>
                  <a:pt x="448" y="154"/>
                </a:lnTo>
                <a:lnTo>
                  <a:pt x="438" y="154"/>
                </a:lnTo>
                <a:lnTo>
                  <a:pt x="431" y="154"/>
                </a:lnTo>
                <a:lnTo>
                  <a:pt x="427" y="155"/>
                </a:lnTo>
                <a:lnTo>
                  <a:pt x="427" y="155"/>
                </a:lnTo>
                <a:close/>
                <a:moveTo>
                  <a:pt x="569" y="155"/>
                </a:moveTo>
                <a:lnTo>
                  <a:pt x="569" y="155"/>
                </a:lnTo>
                <a:lnTo>
                  <a:pt x="572" y="155"/>
                </a:lnTo>
                <a:lnTo>
                  <a:pt x="572" y="155"/>
                </a:lnTo>
                <a:lnTo>
                  <a:pt x="572" y="154"/>
                </a:lnTo>
                <a:lnTo>
                  <a:pt x="570" y="154"/>
                </a:lnTo>
                <a:lnTo>
                  <a:pt x="569" y="152"/>
                </a:lnTo>
                <a:lnTo>
                  <a:pt x="569" y="152"/>
                </a:lnTo>
                <a:lnTo>
                  <a:pt x="569" y="155"/>
                </a:lnTo>
                <a:lnTo>
                  <a:pt x="569" y="155"/>
                </a:lnTo>
                <a:close/>
                <a:moveTo>
                  <a:pt x="107" y="158"/>
                </a:moveTo>
                <a:lnTo>
                  <a:pt x="107" y="158"/>
                </a:lnTo>
                <a:lnTo>
                  <a:pt x="108" y="158"/>
                </a:lnTo>
                <a:lnTo>
                  <a:pt x="108" y="157"/>
                </a:lnTo>
                <a:lnTo>
                  <a:pt x="108" y="154"/>
                </a:lnTo>
                <a:lnTo>
                  <a:pt x="107" y="154"/>
                </a:lnTo>
                <a:lnTo>
                  <a:pt x="107" y="154"/>
                </a:lnTo>
                <a:lnTo>
                  <a:pt x="107" y="158"/>
                </a:lnTo>
                <a:lnTo>
                  <a:pt x="107" y="158"/>
                </a:lnTo>
                <a:close/>
                <a:moveTo>
                  <a:pt x="541" y="154"/>
                </a:moveTo>
                <a:lnTo>
                  <a:pt x="541" y="154"/>
                </a:lnTo>
                <a:lnTo>
                  <a:pt x="541" y="157"/>
                </a:lnTo>
                <a:lnTo>
                  <a:pt x="541" y="157"/>
                </a:lnTo>
                <a:lnTo>
                  <a:pt x="550" y="157"/>
                </a:lnTo>
                <a:lnTo>
                  <a:pt x="559" y="157"/>
                </a:lnTo>
                <a:lnTo>
                  <a:pt x="559" y="157"/>
                </a:lnTo>
                <a:lnTo>
                  <a:pt x="555" y="154"/>
                </a:lnTo>
                <a:lnTo>
                  <a:pt x="552" y="154"/>
                </a:lnTo>
                <a:lnTo>
                  <a:pt x="546" y="154"/>
                </a:lnTo>
                <a:lnTo>
                  <a:pt x="541" y="154"/>
                </a:lnTo>
                <a:lnTo>
                  <a:pt x="541" y="154"/>
                </a:lnTo>
                <a:close/>
                <a:moveTo>
                  <a:pt x="198" y="161"/>
                </a:moveTo>
                <a:lnTo>
                  <a:pt x="198" y="161"/>
                </a:lnTo>
                <a:lnTo>
                  <a:pt x="201" y="161"/>
                </a:lnTo>
                <a:lnTo>
                  <a:pt x="203" y="161"/>
                </a:lnTo>
                <a:lnTo>
                  <a:pt x="203" y="161"/>
                </a:lnTo>
                <a:lnTo>
                  <a:pt x="203" y="158"/>
                </a:lnTo>
                <a:lnTo>
                  <a:pt x="200" y="155"/>
                </a:lnTo>
                <a:lnTo>
                  <a:pt x="200" y="155"/>
                </a:lnTo>
                <a:lnTo>
                  <a:pt x="198" y="161"/>
                </a:lnTo>
                <a:lnTo>
                  <a:pt x="198" y="161"/>
                </a:lnTo>
                <a:close/>
                <a:moveTo>
                  <a:pt x="721" y="175"/>
                </a:moveTo>
                <a:lnTo>
                  <a:pt x="721" y="175"/>
                </a:lnTo>
                <a:lnTo>
                  <a:pt x="723" y="186"/>
                </a:lnTo>
                <a:lnTo>
                  <a:pt x="724" y="192"/>
                </a:lnTo>
                <a:lnTo>
                  <a:pt x="727" y="196"/>
                </a:lnTo>
                <a:lnTo>
                  <a:pt x="727" y="196"/>
                </a:lnTo>
                <a:lnTo>
                  <a:pt x="729" y="190"/>
                </a:lnTo>
                <a:lnTo>
                  <a:pt x="729" y="186"/>
                </a:lnTo>
                <a:lnTo>
                  <a:pt x="729" y="180"/>
                </a:lnTo>
                <a:lnTo>
                  <a:pt x="727" y="175"/>
                </a:lnTo>
                <a:lnTo>
                  <a:pt x="721" y="164"/>
                </a:lnTo>
                <a:lnTo>
                  <a:pt x="717" y="155"/>
                </a:lnTo>
                <a:lnTo>
                  <a:pt x="717" y="155"/>
                </a:lnTo>
                <a:lnTo>
                  <a:pt x="717" y="161"/>
                </a:lnTo>
                <a:lnTo>
                  <a:pt x="718" y="166"/>
                </a:lnTo>
                <a:lnTo>
                  <a:pt x="721" y="175"/>
                </a:lnTo>
                <a:lnTo>
                  <a:pt x="721" y="175"/>
                </a:lnTo>
                <a:close/>
                <a:moveTo>
                  <a:pt x="117" y="158"/>
                </a:moveTo>
                <a:lnTo>
                  <a:pt x="117" y="158"/>
                </a:lnTo>
                <a:lnTo>
                  <a:pt x="117" y="167"/>
                </a:lnTo>
                <a:lnTo>
                  <a:pt x="119" y="172"/>
                </a:lnTo>
                <a:lnTo>
                  <a:pt x="119" y="175"/>
                </a:lnTo>
                <a:lnTo>
                  <a:pt x="119" y="175"/>
                </a:lnTo>
                <a:lnTo>
                  <a:pt x="123" y="164"/>
                </a:lnTo>
                <a:lnTo>
                  <a:pt x="128" y="157"/>
                </a:lnTo>
                <a:lnTo>
                  <a:pt x="128" y="157"/>
                </a:lnTo>
                <a:lnTo>
                  <a:pt x="123" y="157"/>
                </a:lnTo>
                <a:lnTo>
                  <a:pt x="117" y="158"/>
                </a:lnTo>
                <a:lnTo>
                  <a:pt x="117" y="158"/>
                </a:lnTo>
                <a:close/>
                <a:moveTo>
                  <a:pt x="317" y="157"/>
                </a:moveTo>
                <a:lnTo>
                  <a:pt x="317" y="157"/>
                </a:lnTo>
                <a:lnTo>
                  <a:pt x="312" y="157"/>
                </a:lnTo>
                <a:lnTo>
                  <a:pt x="311" y="157"/>
                </a:lnTo>
                <a:lnTo>
                  <a:pt x="309" y="157"/>
                </a:lnTo>
                <a:lnTo>
                  <a:pt x="309" y="157"/>
                </a:lnTo>
                <a:lnTo>
                  <a:pt x="314" y="158"/>
                </a:lnTo>
                <a:lnTo>
                  <a:pt x="317" y="158"/>
                </a:lnTo>
                <a:lnTo>
                  <a:pt x="317" y="157"/>
                </a:lnTo>
                <a:lnTo>
                  <a:pt x="317" y="157"/>
                </a:lnTo>
                <a:close/>
                <a:moveTo>
                  <a:pt x="485" y="161"/>
                </a:moveTo>
                <a:lnTo>
                  <a:pt x="485" y="161"/>
                </a:lnTo>
                <a:lnTo>
                  <a:pt x="489" y="161"/>
                </a:lnTo>
                <a:lnTo>
                  <a:pt x="494" y="161"/>
                </a:lnTo>
                <a:lnTo>
                  <a:pt x="494" y="161"/>
                </a:lnTo>
                <a:lnTo>
                  <a:pt x="494" y="160"/>
                </a:lnTo>
                <a:lnTo>
                  <a:pt x="494" y="157"/>
                </a:lnTo>
                <a:lnTo>
                  <a:pt x="494" y="157"/>
                </a:lnTo>
                <a:lnTo>
                  <a:pt x="491" y="157"/>
                </a:lnTo>
                <a:lnTo>
                  <a:pt x="489" y="157"/>
                </a:lnTo>
                <a:lnTo>
                  <a:pt x="488" y="157"/>
                </a:lnTo>
                <a:lnTo>
                  <a:pt x="488" y="157"/>
                </a:lnTo>
                <a:lnTo>
                  <a:pt x="485" y="161"/>
                </a:lnTo>
                <a:lnTo>
                  <a:pt x="485" y="161"/>
                </a:lnTo>
                <a:close/>
                <a:moveTo>
                  <a:pt x="637" y="158"/>
                </a:moveTo>
                <a:lnTo>
                  <a:pt x="637" y="158"/>
                </a:lnTo>
                <a:lnTo>
                  <a:pt x="639" y="160"/>
                </a:lnTo>
                <a:lnTo>
                  <a:pt x="642" y="161"/>
                </a:lnTo>
                <a:lnTo>
                  <a:pt x="645" y="161"/>
                </a:lnTo>
                <a:lnTo>
                  <a:pt x="648" y="161"/>
                </a:lnTo>
                <a:lnTo>
                  <a:pt x="648" y="161"/>
                </a:lnTo>
                <a:lnTo>
                  <a:pt x="646" y="160"/>
                </a:lnTo>
                <a:lnTo>
                  <a:pt x="645" y="157"/>
                </a:lnTo>
                <a:lnTo>
                  <a:pt x="645" y="157"/>
                </a:lnTo>
                <a:lnTo>
                  <a:pt x="640" y="157"/>
                </a:lnTo>
                <a:lnTo>
                  <a:pt x="639" y="157"/>
                </a:lnTo>
                <a:lnTo>
                  <a:pt x="637" y="158"/>
                </a:lnTo>
                <a:lnTo>
                  <a:pt x="637" y="158"/>
                </a:lnTo>
                <a:close/>
                <a:moveTo>
                  <a:pt x="759" y="163"/>
                </a:moveTo>
                <a:lnTo>
                  <a:pt x="759" y="163"/>
                </a:lnTo>
                <a:lnTo>
                  <a:pt x="759" y="160"/>
                </a:lnTo>
                <a:lnTo>
                  <a:pt x="758" y="157"/>
                </a:lnTo>
                <a:lnTo>
                  <a:pt x="758" y="157"/>
                </a:lnTo>
                <a:lnTo>
                  <a:pt x="758" y="160"/>
                </a:lnTo>
                <a:lnTo>
                  <a:pt x="759" y="163"/>
                </a:lnTo>
                <a:lnTo>
                  <a:pt x="759" y="163"/>
                </a:lnTo>
                <a:close/>
                <a:moveTo>
                  <a:pt x="323" y="158"/>
                </a:moveTo>
                <a:lnTo>
                  <a:pt x="323" y="158"/>
                </a:lnTo>
                <a:lnTo>
                  <a:pt x="328" y="158"/>
                </a:lnTo>
                <a:lnTo>
                  <a:pt x="334" y="158"/>
                </a:lnTo>
                <a:lnTo>
                  <a:pt x="334" y="158"/>
                </a:lnTo>
                <a:lnTo>
                  <a:pt x="328" y="157"/>
                </a:lnTo>
                <a:lnTo>
                  <a:pt x="325" y="157"/>
                </a:lnTo>
                <a:lnTo>
                  <a:pt x="323" y="158"/>
                </a:lnTo>
                <a:lnTo>
                  <a:pt x="323" y="158"/>
                </a:lnTo>
                <a:close/>
                <a:moveTo>
                  <a:pt x="343" y="158"/>
                </a:moveTo>
                <a:lnTo>
                  <a:pt x="343" y="158"/>
                </a:lnTo>
                <a:lnTo>
                  <a:pt x="346" y="158"/>
                </a:lnTo>
                <a:lnTo>
                  <a:pt x="348" y="158"/>
                </a:lnTo>
                <a:lnTo>
                  <a:pt x="348" y="158"/>
                </a:lnTo>
                <a:lnTo>
                  <a:pt x="348" y="158"/>
                </a:lnTo>
                <a:lnTo>
                  <a:pt x="345" y="157"/>
                </a:lnTo>
                <a:lnTo>
                  <a:pt x="343" y="157"/>
                </a:lnTo>
                <a:lnTo>
                  <a:pt x="343" y="158"/>
                </a:lnTo>
                <a:lnTo>
                  <a:pt x="343" y="158"/>
                </a:lnTo>
                <a:close/>
                <a:moveTo>
                  <a:pt x="473" y="160"/>
                </a:moveTo>
                <a:lnTo>
                  <a:pt x="473" y="160"/>
                </a:lnTo>
                <a:lnTo>
                  <a:pt x="476" y="161"/>
                </a:lnTo>
                <a:lnTo>
                  <a:pt x="480" y="161"/>
                </a:lnTo>
                <a:lnTo>
                  <a:pt x="480" y="161"/>
                </a:lnTo>
                <a:lnTo>
                  <a:pt x="480" y="158"/>
                </a:lnTo>
                <a:lnTo>
                  <a:pt x="480" y="157"/>
                </a:lnTo>
                <a:lnTo>
                  <a:pt x="480" y="157"/>
                </a:lnTo>
                <a:lnTo>
                  <a:pt x="480" y="157"/>
                </a:lnTo>
                <a:lnTo>
                  <a:pt x="476" y="158"/>
                </a:lnTo>
                <a:lnTo>
                  <a:pt x="473" y="158"/>
                </a:lnTo>
                <a:lnTo>
                  <a:pt x="473" y="160"/>
                </a:lnTo>
                <a:lnTo>
                  <a:pt x="473" y="160"/>
                </a:lnTo>
                <a:close/>
                <a:moveTo>
                  <a:pt x="669" y="166"/>
                </a:moveTo>
                <a:lnTo>
                  <a:pt x="669" y="166"/>
                </a:lnTo>
                <a:lnTo>
                  <a:pt x="675" y="164"/>
                </a:lnTo>
                <a:lnTo>
                  <a:pt x="675" y="164"/>
                </a:lnTo>
                <a:lnTo>
                  <a:pt x="675" y="161"/>
                </a:lnTo>
                <a:lnTo>
                  <a:pt x="675" y="158"/>
                </a:lnTo>
                <a:lnTo>
                  <a:pt x="675" y="158"/>
                </a:lnTo>
                <a:lnTo>
                  <a:pt x="669" y="157"/>
                </a:lnTo>
                <a:lnTo>
                  <a:pt x="662" y="157"/>
                </a:lnTo>
                <a:lnTo>
                  <a:pt x="662" y="157"/>
                </a:lnTo>
                <a:lnTo>
                  <a:pt x="663" y="160"/>
                </a:lnTo>
                <a:lnTo>
                  <a:pt x="666" y="161"/>
                </a:lnTo>
                <a:lnTo>
                  <a:pt x="668" y="163"/>
                </a:lnTo>
                <a:lnTo>
                  <a:pt x="669" y="166"/>
                </a:lnTo>
                <a:lnTo>
                  <a:pt x="669" y="166"/>
                </a:lnTo>
                <a:close/>
                <a:moveTo>
                  <a:pt x="224" y="158"/>
                </a:moveTo>
                <a:lnTo>
                  <a:pt x="224" y="158"/>
                </a:lnTo>
                <a:lnTo>
                  <a:pt x="224" y="160"/>
                </a:lnTo>
                <a:lnTo>
                  <a:pt x="226" y="160"/>
                </a:lnTo>
                <a:lnTo>
                  <a:pt x="227" y="158"/>
                </a:lnTo>
                <a:lnTo>
                  <a:pt x="227" y="158"/>
                </a:lnTo>
                <a:lnTo>
                  <a:pt x="226" y="158"/>
                </a:lnTo>
                <a:lnTo>
                  <a:pt x="224" y="158"/>
                </a:lnTo>
                <a:lnTo>
                  <a:pt x="224" y="158"/>
                </a:lnTo>
                <a:close/>
                <a:moveTo>
                  <a:pt x="500" y="160"/>
                </a:moveTo>
                <a:lnTo>
                  <a:pt x="500" y="160"/>
                </a:lnTo>
                <a:lnTo>
                  <a:pt x="503" y="160"/>
                </a:lnTo>
                <a:lnTo>
                  <a:pt x="503" y="160"/>
                </a:lnTo>
                <a:lnTo>
                  <a:pt x="503" y="158"/>
                </a:lnTo>
                <a:lnTo>
                  <a:pt x="503" y="158"/>
                </a:lnTo>
                <a:lnTo>
                  <a:pt x="502" y="158"/>
                </a:lnTo>
                <a:lnTo>
                  <a:pt x="500" y="158"/>
                </a:lnTo>
                <a:lnTo>
                  <a:pt x="500" y="158"/>
                </a:lnTo>
                <a:lnTo>
                  <a:pt x="500" y="160"/>
                </a:lnTo>
                <a:lnTo>
                  <a:pt x="500" y="160"/>
                </a:lnTo>
                <a:close/>
                <a:moveTo>
                  <a:pt x="592" y="160"/>
                </a:moveTo>
                <a:lnTo>
                  <a:pt x="592" y="160"/>
                </a:lnTo>
                <a:lnTo>
                  <a:pt x="595" y="163"/>
                </a:lnTo>
                <a:lnTo>
                  <a:pt x="596" y="166"/>
                </a:lnTo>
                <a:lnTo>
                  <a:pt x="599" y="169"/>
                </a:lnTo>
                <a:lnTo>
                  <a:pt x="602" y="170"/>
                </a:lnTo>
                <a:lnTo>
                  <a:pt x="602" y="170"/>
                </a:lnTo>
                <a:lnTo>
                  <a:pt x="604" y="164"/>
                </a:lnTo>
                <a:lnTo>
                  <a:pt x="604" y="161"/>
                </a:lnTo>
                <a:lnTo>
                  <a:pt x="604" y="158"/>
                </a:lnTo>
                <a:lnTo>
                  <a:pt x="604" y="158"/>
                </a:lnTo>
                <a:lnTo>
                  <a:pt x="601" y="160"/>
                </a:lnTo>
                <a:lnTo>
                  <a:pt x="598" y="160"/>
                </a:lnTo>
                <a:lnTo>
                  <a:pt x="595" y="158"/>
                </a:lnTo>
                <a:lnTo>
                  <a:pt x="592" y="160"/>
                </a:lnTo>
                <a:lnTo>
                  <a:pt x="592" y="160"/>
                </a:lnTo>
                <a:close/>
                <a:moveTo>
                  <a:pt x="78" y="164"/>
                </a:moveTo>
                <a:lnTo>
                  <a:pt x="78" y="164"/>
                </a:lnTo>
                <a:lnTo>
                  <a:pt x="79" y="164"/>
                </a:lnTo>
                <a:lnTo>
                  <a:pt x="79" y="163"/>
                </a:lnTo>
                <a:lnTo>
                  <a:pt x="79" y="158"/>
                </a:lnTo>
                <a:lnTo>
                  <a:pt x="79" y="158"/>
                </a:lnTo>
                <a:lnTo>
                  <a:pt x="78" y="161"/>
                </a:lnTo>
                <a:lnTo>
                  <a:pt x="78" y="163"/>
                </a:lnTo>
                <a:lnTo>
                  <a:pt x="78" y="164"/>
                </a:lnTo>
                <a:lnTo>
                  <a:pt x="78" y="164"/>
                </a:lnTo>
                <a:close/>
                <a:moveTo>
                  <a:pt x="614" y="169"/>
                </a:moveTo>
                <a:lnTo>
                  <a:pt x="614" y="169"/>
                </a:lnTo>
                <a:lnTo>
                  <a:pt x="614" y="163"/>
                </a:lnTo>
                <a:lnTo>
                  <a:pt x="614" y="161"/>
                </a:lnTo>
                <a:lnTo>
                  <a:pt x="611" y="160"/>
                </a:lnTo>
                <a:lnTo>
                  <a:pt x="611" y="160"/>
                </a:lnTo>
                <a:lnTo>
                  <a:pt x="613" y="166"/>
                </a:lnTo>
                <a:lnTo>
                  <a:pt x="613" y="167"/>
                </a:lnTo>
                <a:lnTo>
                  <a:pt x="614" y="169"/>
                </a:lnTo>
                <a:lnTo>
                  <a:pt x="614" y="169"/>
                </a:lnTo>
                <a:close/>
                <a:moveTo>
                  <a:pt x="744" y="166"/>
                </a:moveTo>
                <a:lnTo>
                  <a:pt x="744" y="166"/>
                </a:lnTo>
                <a:lnTo>
                  <a:pt x="747" y="167"/>
                </a:lnTo>
                <a:lnTo>
                  <a:pt x="749" y="167"/>
                </a:lnTo>
                <a:lnTo>
                  <a:pt x="749" y="167"/>
                </a:lnTo>
                <a:lnTo>
                  <a:pt x="749" y="167"/>
                </a:lnTo>
                <a:lnTo>
                  <a:pt x="744" y="160"/>
                </a:lnTo>
                <a:lnTo>
                  <a:pt x="744" y="160"/>
                </a:lnTo>
                <a:lnTo>
                  <a:pt x="744" y="166"/>
                </a:lnTo>
                <a:lnTo>
                  <a:pt x="744" y="166"/>
                </a:lnTo>
                <a:close/>
                <a:moveTo>
                  <a:pt x="64" y="166"/>
                </a:moveTo>
                <a:lnTo>
                  <a:pt x="64" y="166"/>
                </a:lnTo>
                <a:lnTo>
                  <a:pt x="67" y="164"/>
                </a:lnTo>
                <a:lnTo>
                  <a:pt x="69" y="161"/>
                </a:lnTo>
                <a:lnTo>
                  <a:pt x="69" y="161"/>
                </a:lnTo>
                <a:lnTo>
                  <a:pt x="67" y="161"/>
                </a:lnTo>
                <a:lnTo>
                  <a:pt x="67" y="160"/>
                </a:lnTo>
                <a:lnTo>
                  <a:pt x="67" y="160"/>
                </a:lnTo>
                <a:lnTo>
                  <a:pt x="64" y="166"/>
                </a:lnTo>
                <a:lnTo>
                  <a:pt x="64" y="166"/>
                </a:lnTo>
                <a:close/>
                <a:moveTo>
                  <a:pt x="559" y="166"/>
                </a:moveTo>
                <a:lnTo>
                  <a:pt x="559" y="166"/>
                </a:lnTo>
                <a:lnTo>
                  <a:pt x="559" y="161"/>
                </a:lnTo>
                <a:lnTo>
                  <a:pt x="559" y="161"/>
                </a:lnTo>
                <a:lnTo>
                  <a:pt x="555" y="161"/>
                </a:lnTo>
                <a:lnTo>
                  <a:pt x="550" y="163"/>
                </a:lnTo>
                <a:lnTo>
                  <a:pt x="550" y="163"/>
                </a:lnTo>
                <a:lnTo>
                  <a:pt x="555" y="164"/>
                </a:lnTo>
                <a:lnTo>
                  <a:pt x="559" y="166"/>
                </a:lnTo>
                <a:lnTo>
                  <a:pt x="559" y="166"/>
                </a:lnTo>
                <a:close/>
                <a:moveTo>
                  <a:pt x="563" y="167"/>
                </a:moveTo>
                <a:lnTo>
                  <a:pt x="563" y="167"/>
                </a:lnTo>
                <a:lnTo>
                  <a:pt x="572" y="167"/>
                </a:lnTo>
                <a:lnTo>
                  <a:pt x="572" y="167"/>
                </a:lnTo>
                <a:lnTo>
                  <a:pt x="570" y="164"/>
                </a:lnTo>
                <a:lnTo>
                  <a:pt x="570" y="161"/>
                </a:lnTo>
                <a:lnTo>
                  <a:pt x="570" y="161"/>
                </a:lnTo>
                <a:lnTo>
                  <a:pt x="566" y="161"/>
                </a:lnTo>
                <a:lnTo>
                  <a:pt x="566" y="161"/>
                </a:lnTo>
                <a:lnTo>
                  <a:pt x="564" y="164"/>
                </a:lnTo>
                <a:lnTo>
                  <a:pt x="563" y="167"/>
                </a:lnTo>
                <a:lnTo>
                  <a:pt x="563" y="167"/>
                </a:lnTo>
                <a:close/>
                <a:moveTo>
                  <a:pt x="619" y="169"/>
                </a:moveTo>
                <a:lnTo>
                  <a:pt x="619" y="169"/>
                </a:lnTo>
                <a:lnTo>
                  <a:pt x="622" y="169"/>
                </a:lnTo>
                <a:lnTo>
                  <a:pt x="627" y="169"/>
                </a:lnTo>
                <a:lnTo>
                  <a:pt x="627" y="169"/>
                </a:lnTo>
                <a:lnTo>
                  <a:pt x="627" y="166"/>
                </a:lnTo>
                <a:lnTo>
                  <a:pt x="627" y="163"/>
                </a:lnTo>
                <a:lnTo>
                  <a:pt x="627" y="163"/>
                </a:lnTo>
                <a:lnTo>
                  <a:pt x="619" y="161"/>
                </a:lnTo>
                <a:lnTo>
                  <a:pt x="619" y="161"/>
                </a:lnTo>
                <a:lnTo>
                  <a:pt x="619" y="164"/>
                </a:lnTo>
                <a:lnTo>
                  <a:pt x="619" y="169"/>
                </a:lnTo>
                <a:lnTo>
                  <a:pt x="619" y="169"/>
                </a:lnTo>
                <a:close/>
                <a:moveTo>
                  <a:pt x="303" y="166"/>
                </a:moveTo>
                <a:lnTo>
                  <a:pt x="303" y="166"/>
                </a:lnTo>
                <a:lnTo>
                  <a:pt x="303" y="167"/>
                </a:lnTo>
                <a:lnTo>
                  <a:pt x="305" y="169"/>
                </a:lnTo>
                <a:lnTo>
                  <a:pt x="305" y="169"/>
                </a:lnTo>
                <a:lnTo>
                  <a:pt x="309" y="169"/>
                </a:lnTo>
                <a:lnTo>
                  <a:pt x="314" y="169"/>
                </a:lnTo>
                <a:lnTo>
                  <a:pt x="314" y="169"/>
                </a:lnTo>
                <a:lnTo>
                  <a:pt x="314" y="166"/>
                </a:lnTo>
                <a:lnTo>
                  <a:pt x="311" y="164"/>
                </a:lnTo>
                <a:lnTo>
                  <a:pt x="309" y="164"/>
                </a:lnTo>
                <a:lnTo>
                  <a:pt x="306" y="163"/>
                </a:lnTo>
                <a:lnTo>
                  <a:pt x="306" y="163"/>
                </a:lnTo>
                <a:lnTo>
                  <a:pt x="306" y="164"/>
                </a:lnTo>
                <a:lnTo>
                  <a:pt x="306" y="164"/>
                </a:lnTo>
                <a:lnTo>
                  <a:pt x="305" y="164"/>
                </a:lnTo>
                <a:lnTo>
                  <a:pt x="303" y="166"/>
                </a:lnTo>
                <a:lnTo>
                  <a:pt x="303" y="166"/>
                </a:lnTo>
                <a:close/>
                <a:moveTo>
                  <a:pt x="320" y="169"/>
                </a:moveTo>
                <a:lnTo>
                  <a:pt x="320" y="169"/>
                </a:lnTo>
                <a:lnTo>
                  <a:pt x="326" y="167"/>
                </a:lnTo>
                <a:lnTo>
                  <a:pt x="334" y="166"/>
                </a:lnTo>
                <a:lnTo>
                  <a:pt x="334" y="166"/>
                </a:lnTo>
                <a:lnTo>
                  <a:pt x="329" y="164"/>
                </a:lnTo>
                <a:lnTo>
                  <a:pt x="325" y="163"/>
                </a:lnTo>
                <a:lnTo>
                  <a:pt x="322" y="164"/>
                </a:lnTo>
                <a:lnTo>
                  <a:pt x="320" y="166"/>
                </a:lnTo>
                <a:lnTo>
                  <a:pt x="320" y="169"/>
                </a:lnTo>
                <a:lnTo>
                  <a:pt x="320" y="169"/>
                </a:lnTo>
                <a:close/>
                <a:moveTo>
                  <a:pt x="524" y="166"/>
                </a:moveTo>
                <a:lnTo>
                  <a:pt x="524" y="166"/>
                </a:lnTo>
                <a:lnTo>
                  <a:pt x="527" y="166"/>
                </a:lnTo>
                <a:lnTo>
                  <a:pt x="531" y="166"/>
                </a:lnTo>
                <a:lnTo>
                  <a:pt x="531" y="166"/>
                </a:lnTo>
                <a:lnTo>
                  <a:pt x="527" y="164"/>
                </a:lnTo>
                <a:lnTo>
                  <a:pt x="526" y="164"/>
                </a:lnTo>
                <a:lnTo>
                  <a:pt x="524" y="166"/>
                </a:lnTo>
                <a:lnTo>
                  <a:pt x="524" y="166"/>
                </a:lnTo>
                <a:close/>
                <a:moveTo>
                  <a:pt x="631" y="167"/>
                </a:moveTo>
                <a:lnTo>
                  <a:pt x="631" y="167"/>
                </a:lnTo>
                <a:lnTo>
                  <a:pt x="636" y="167"/>
                </a:lnTo>
                <a:lnTo>
                  <a:pt x="636" y="167"/>
                </a:lnTo>
                <a:lnTo>
                  <a:pt x="634" y="166"/>
                </a:lnTo>
                <a:lnTo>
                  <a:pt x="633" y="164"/>
                </a:lnTo>
                <a:lnTo>
                  <a:pt x="631" y="164"/>
                </a:lnTo>
                <a:lnTo>
                  <a:pt x="631" y="164"/>
                </a:lnTo>
                <a:lnTo>
                  <a:pt x="631" y="166"/>
                </a:lnTo>
                <a:lnTo>
                  <a:pt x="631" y="167"/>
                </a:lnTo>
                <a:lnTo>
                  <a:pt x="631" y="167"/>
                </a:lnTo>
                <a:close/>
                <a:moveTo>
                  <a:pt x="146" y="170"/>
                </a:moveTo>
                <a:lnTo>
                  <a:pt x="146" y="170"/>
                </a:lnTo>
                <a:lnTo>
                  <a:pt x="149" y="169"/>
                </a:lnTo>
                <a:lnTo>
                  <a:pt x="149" y="167"/>
                </a:lnTo>
                <a:lnTo>
                  <a:pt x="149" y="166"/>
                </a:lnTo>
                <a:lnTo>
                  <a:pt x="148" y="164"/>
                </a:lnTo>
                <a:lnTo>
                  <a:pt x="148" y="164"/>
                </a:lnTo>
                <a:lnTo>
                  <a:pt x="148" y="167"/>
                </a:lnTo>
                <a:lnTo>
                  <a:pt x="146" y="170"/>
                </a:lnTo>
                <a:lnTo>
                  <a:pt x="146" y="170"/>
                </a:lnTo>
                <a:close/>
                <a:moveTo>
                  <a:pt x="250" y="170"/>
                </a:moveTo>
                <a:lnTo>
                  <a:pt x="250" y="170"/>
                </a:lnTo>
                <a:lnTo>
                  <a:pt x="261" y="172"/>
                </a:lnTo>
                <a:lnTo>
                  <a:pt x="261" y="172"/>
                </a:lnTo>
                <a:lnTo>
                  <a:pt x="262" y="170"/>
                </a:lnTo>
                <a:lnTo>
                  <a:pt x="262" y="167"/>
                </a:lnTo>
                <a:lnTo>
                  <a:pt x="262" y="167"/>
                </a:lnTo>
                <a:lnTo>
                  <a:pt x="258" y="166"/>
                </a:lnTo>
                <a:lnTo>
                  <a:pt x="255" y="166"/>
                </a:lnTo>
                <a:lnTo>
                  <a:pt x="252" y="167"/>
                </a:lnTo>
                <a:lnTo>
                  <a:pt x="250" y="170"/>
                </a:lnTo>
                <a:lnTo>
                  <a:pt x="250" y="170"/>
                </a:lnTo>
                <a:close/>
                <a:moveTo>
                  <a:pt x="393" y="166"/>
                </a:moveTo>
                <a:lnTo>
                  <a:pt x="393" y="166"/>
                </a:lnTo>
                <a:lnTo>
                  <a:pt x="398" y="166"/>
                </a:lnTo>
                <a:lnTo>
                  <a:pt x="399" y="166"/>
                </a:lnTo>
                <a:lnTo>
                  <a:pt x="401" y="166"/>
                </a:lnTo>
                <a:lnTo>
                  <a:pt x="401" y="166"/>
                </a:lnTo>
                <a:lnTo>
                  <a:pt x="396" y="164"/>
                </a:lnTo>
                <a:lnTo>
                  <a:pt x="395" y="164"/>
                </a:lnTo>
                <a:lnTo>
                  <a:pt x="393" y="166"/>
                </a:lnTo>
                <a:lnTo>
                  <a:pt x="393" y="166"/>
                </a:lnTo>
                <a:close/>
                <a:moveTo>
                  <a:pt x="707" y="170"/>
                </a:moveTo>
                <a:lnTo>
                  <a:pt x="707" y="170"/>
                </a:lnTo>
                <a:lnTo>
                  <a:pt x="707" y="169"/>
                </a:lnTo>
                <a:lnTo>
                  <a:pt x="706" y="167"/>
                </a:lnTo>
                <a:lnTo>
                  <a:pt x="706" y="166"/>
                </a:lnTo>
                <a:lnTo>
                  <a:pt x="704" y="164"/>
                </a:lnTo>
                <a:lnTo>
                  <a:pt x="704" y="164"/>
                </a:lnTo>
                <a:lnTo>
                  <a:pt x="704" y="167"/>
                </a:lnTo>
                <a:lnTo>
                  <a:pt x="704" y="170"/>
                </a:lnTo>
                <a:lnTo>
                  <a:pt x="706" y="170"/>
                </a:lnTo>
                <a:lnTo>
                  <a:pt x="707" y="170"/>
                </a:lnTo>
                <a:lnTo>
                  <a:pt x="707" y="170"/>
                </a:lnTo>
                <a:close/>
                <a:moveTo>
                  <a:pt x="197" y="167"/>
                </a:moveTo>
                <a:lnTo>
                  <a:pt x="197" y="167"/>
                </a:lnTo>
                <a:lnTo>
                  <a:pt x="201" y="167"/>
                </a:lnTo>
                <a:lnTo>
                  <a:pt x="204" y="166"/>
                </a:lnTo>
                <a:lnTo>
                  <a:pt x="204" y="166"/>
                </a:lnTo>
                <a:lnTo>
                  <a:pt x="200" y="166"/>
                </a:lnTo>
                <a:lnTo>
                  <a:pt x="198" y="166"/>
                </a:lnTo>
                <a:lnTo>
                  <a:pt x="197" y="167"/>
                </a:lnTo>
                <a:lnTo>
                  <a:pt x="197" y="167"/>
                </a:lnTo>
                <a:close/>
                <a:moveTo>
                  <a:pt x="282" y="170"/>
                </a:moveTo>
                <a:lnTo>
                  <a:pt x="282" y="170"/>
                </a:lnTo>
                <a:lnTo>
                  <a:pt x="290" y="170"/>
                </a:lnTo>
                <a:lnTo>
                  <a:pt x="299" y="169"/>
                </a:lnTo>
                <a:lnTo>
                  <a:pt x="299" y="169"/>
                </a:lnTo>
                <a:lnTo>
                  <a:pt x="299" y="166"/>
                </a:lnTo>
                <a:lnTo>
                  <a:pt x="299" y="166"/>
                </a:lnTo>
                <a:lnTo>
                  <a:pt x="288" y="166"/>
                </a:lnTo>
                <a:lnTo>
                  <a:pt x="285" y="167"/>
                </a:lnTo>
                <a:lnTo>
                  <a:pt x="282" y="170"/>
                </a:lnTo>
                <a:lnTo>
                  <a:pt x="282" y="170"/>
                </a:lnTo>
                <a:close/>
                <a:moveTo>
                  <a:pt x="579" y="170"/>
                </a:moveTo>
                <a:lnTo>
                  <a:pt x="579" y="170"/>
                </a:lnTo>
                <a:lnTo>
                  <a:pt x="582" y="170"/>
                </a:lnTo>
                <a:lnTo>
                  <a:pt x="582" y="170"/>
                </a:lnTo>
                <a:lnTo>
                  <a:pt x="582" y="169"/>
                </a:lnTo>
                <a:lnTo>
                  <a:pt x="582" y="167"/>
                </a:lnTo>
                <a:lnTo>
                  <a:pt x="579" y="166"/>
                </a:lnTo>
                <a:lnTo>
                  <a:pt x="579" y="166"/>
                </a:lnTo>
                <a:lnTo>
                  <a:pt x="579" y="169"/>
                </a:lnTo>
                <a:lnTo>
                  <a:pt x="579" y="170"/>
                </a:lnTo>
                <a:lnTo>
                  <a:pt x="579" y="170"/>
                </a:lnTo>
                <a:close/>
                <a:moveTo>
                  <a:pt x="267" y="167"/>
                </a:moveTo>
                <a:lnTo>
                  <a:pt x="267" y="167"/>
                </a:lnTo>
                <a:lnTo>
                  <a:pt x="268" y="169"/>
                </a:lnTo>
                <a:lnTo>
                  <a:pt x="270" y="169"/>
                </a:lnTo>
                <a:lnTo>
                  <a:pt x="271" y="167"/>
                </a:lnTo>
                <a:lnTo>
                  <a:pt x="273" y="166"/>
                </a:lnTo>
                <a:lnTo>
                  <a:pt x="273" y="166"/>
                </a:lnTo>
                <a:lnTo>
                  <a:pt x="267" y="167"/>
                </a:lnTo>
                <a:lnTo>
                  <a:pt x="267" y="167"/>
                </a:lnTo>
                <a:close/>
                <a:moveTo>
                  <a:pt x="473" y="167"/>
                </a:moveTo>
                <a:lnTo>
                  <a:pt x="473" y="167"/>
                </a:lnTo>
                <a:lnTo>
                  <a:pt x="473" y="178"/>
                </a:lnTo>
                <a:lnTo>
                  <a:pt x="473" y="178"/>
                </a:lnTo>
                <a:lnTo>
                  <a:pt x="476" y="180"/>
                </a:lnTo>
                <a:lnTo>
                  <a:pt x="480" y="180"/>
                </a:lnTo>
                <a:lnTo>
                  <a:pt x="480" y="180"/>
                </a:lnTo>
                <a:lnTo>
                  <a:pt x="480" y="167"/>
                </a:lnTo>
                <a:lnTo>
                  <a:pt x="480" y="167"/>
                </a:lnTo>
                <a:lnTo>
                  <a:pt x="476" y="166"/>
                </a:lnTo>
                <a:lnTo>
                  <a:pt x="473" y="167"/>
                </a:lnTo>
                <a:lnTo>
                  <a:pt x="473" y="167"/>
                </a:lnTo>
                <a:close/>
                <a:moveTo>
                  <a:pt x="486" y="180"/>
                </a:moveTo>
                <a:lnTo>
                  <a:pt x="486" y="180"/>
                </a:lnTo>
                <a:lnTo>
                  <a:pt x="488" y="178"/>
                </a:lnTo>
                <a:lnTo>
                  <a:pt x="491" y="178"/>
                </a:lnTo>
                <a:lnTo>
                  <a:pt x="495" y="178"/>
                </a:lnTo>
                <a:lnTo>
                  <a:pt x="495" y="178"/>
                </a:lnTo>
                <a:lnTo>
                  <a:pt x="495" y="167"/>
                </a:lnTo>
                <a:lnTo>
                  <a:pt x="495" y="167"/>
                </a:lnTo>
                <a:lnTo>
                  <a:pt x="491" y="166"/>
                </a:lnTo>
                <a:lnTo>
                  <a:pt x="485" y="166"/>
                </a:lnTo>
                <a:lnTo>
                  <a:pt x="485" y="166"/>
                </a:lnTo>
                <a:lnTo>
                  <a:pt x="485" y="173"/>
                </a:lnTo>
                <a:lnTo>
                  <a:pt x="485" y="176"/>
                </a:lnTo>
                <a:lnTo>
                  <a:pt x="486" y="180"/>
                </a:lnTo>
                <a:lnTo>
                  <a:pt x="486" y="180"/>
                </a:lnTo>
                <a:close/>
                <a:moveTo>
                  <a:pt x="459" y="167"/>
                </a:moveTo>
                <a:lnTo>
                  <a:pt x="459" y="167"/>
                </a:lnTo>
                <a:lnTo>
                  <a:pt x="459" y="175"/>
                </a:lnTo>
                <a:lnTo>
                  <a:pt x="459" y="175"/>
                </a:lnTo>
                <a:lnTo>
                  <a:pt x="463" y="176"/>
                </a:lnTo>
                <a:lnTo>
                  <a:pt x="468" y="178"/>
                </a:lnTo>
                <a:lnTo>
                  <a:pt x="468" y="178"/>
                </a:lnTo>
                <a:lnTo>
                  <a:pt x="468" y="172"/>
                </a:lnTo>
                <a:lnTo>
                  <a:pt x="468" y="169"/>
                </a:lnTo>
                <a:lnTo>
                  <a:pt x="466" y="167"/>
                </a:lnTo>
                <a:lnTo>
                  <a:pt x="466" y="167"/>
                </a:lnTo>
                <a:lnTo>
                  <a:pt x="463" y="167"/>
                </a:lnTo>
                <a:lnTo>
                  <a:pt x="459" y="167"/>
                </a:lnTo>
                <a:lnTo>
                  <a:pt x="459" y="167"/>
                </a:lnTo>
                <a:close/>
                <a:moveTo>
                  <a:pt x="500" y="176"/>
                </a:moveTo>
                <a:lnTo>
                  <a:pt x="500" y="176"/>
                </a:lnTo>
                <a:lnTo>
                  <a:pt x="502" y="175"/>
                </a:lnTo>
                <a:lnTo>
                  <a:pt x="502" y="172"/>
                </a:lnTo>
                <a:lnTo>
                  <a:pt x="502" y="167"/>
                </a:lnTo>
                <a:lnTo>
                  <a:pt x="502" y="167"/>
                </a:lnTo>
                <a:lnTo>
                  <a:pt x="500" y="167"/>
                </a:lnTo>
                <a:lnTo>
                  <a:pt x="500" y="167"/>
                </a:lnTo>
                <a:lnTo>
                  <a:pt x="500" y="172"/>
                </a:lnTo>
                <a:lnTo>
                  <a:pt x="500" y="176"/>
                </a:lnTo>
                <a:lnTo>
                  <a:pt x="500" y="176"/>
                </a:lnTo>
                <a:close/>
                <a:moveTo>
                  <a:pt x="187" y="169"/>
                </a:moveTo>
                <a:lnTo>
                  <a:pt x="187" y="169"/>
                </a:lnTo>
                <a:lnTo>
                  <a:pt x="189" y="169"/>
                </a:lnTo>
                <a:lnTo>
                  <a:pt x="191" y="169"/>
                </a:lnTo>
                <a:lnTo>
                  <a:pt x="191" y="167"/>
                </a:lnTo>
                <a:lnTo>
                  <a:pt x="191" y="167"/>
                </a:lnTo>
                <a:lnTo>
                  <a:pt x="189" y="167"/>
                </a:lnTo>
                <a:lnTo>
                  <a:pt x="187" y="169"/>
                </a:lnTo>
                <a:lnTo>
                  <a:pt x="187" y="169"/>
                </a:lnTo>
                <a:close/>
                <a:moveTo>
                  <a:pt x="681" y="173"/>
                </a:moveTo>
                <a:lnTo>
                  <a:pt x="681" y="173"/>
                </a:lnTo>
                <a:lnTo>
                  <a:pt x="683" y="173"/>
                </a:lnTo>
                <a:lnTo>
                  <a:pt x="685" y="175"/>
                </a:lnTo>
                <a:lnTo>
                  <a:pt x="685" y="175"/>
                </a:lnTo>
                <a:lnTo>
                  <a:pt x="685" y="170"/>
                </a:lnTo>
                <a:lnTo>
                  <a:pt x="683" y="169"/>
                </a:lnTo>
                <a:lnTo>
                  <a:pt x="681" y="167"/>
                </a:lnTo>
                <a:lnTo>
                  <a:pt x="681" y="167"/>
                </a:lnTo>
                <a:lnTo>
                  <a:pt x="681" y="170"/>
                </a:lnTo>
                <a:lnTo>
                  <a:pt x="681" y="173"/>
                </a:lnTo>
                <a:lnTo>
                  <a:pt x="681" y="173"/>
                </a:lnTo>
                <a:close/>
                <a:moveTo>
                  <a:pt x="441" y="169"/>
                </a:moveTo>
                <a:lnTo>
                  <a:pt x="441" y="169"/>
                </a:lnTo>
                <a:lnTo>
                  <a:pt x="445" y="170"/>
                </a:lnTo>
                <a:lnTo>
                  <a:pt x="450" y="172"/>
                </a:lnTo>
                <a:lnTo>
                  <a:pt x="450" y="172"/>
                </a:lnTo>
                <a:lnTo>
                  <a:pt x="448" y="169"/>
                </a:lnTo>
                <a:lnTo>
                  <a:pt x="445" y="169"/>
                </a:lnTo>
                <a:lnTo>
                  <a:pt x="441" y="169"/>
                </a:lnTo>
                <a:lnTo>
                  <a:pt x="441" y="169"/>
                </a:lnTo>
                <a:close/>
                <a:moveTo>
                  <a:pt x="506" y="173"/>
                </a:moveTo>
                <a:lnTo>
                  <a:pt x="506" y="173"/>
                </a:lnTo>
                <a:lnTo>
                  <a:pt x="512" y="172"/>
                </a:lnTo>
                <a:lnTo>
                  <a:pt x="514" y="170"/>
                </a:lnTo>
                <a:lnTo>
                  <a:pt x="515" y="169"/>
                </a:lnTo>
                <a:lnTo>
                  <a:pt x="515" y="169"/>
                </a:lnTo>
                <a:lnTo>
                  <a:pt x="512" y="167"/>
                </a:lnTo>
                <a:lnTo>
                  <a:pt x="509" y="169"/>
                </a:lnTo>
                <a:lnTo>
                  <a:pt x="506" y="170"/>
                </a:lnTo>
                <a:lnTo>
                  <a:pt x="506" y="173"/>
                </a:lnTo>
                <a:lnTo>
                  <a:pt x="506" y="173"/>
                </a:lnTo>
                <a:close/>
                <a:moveTo>
                  <a:pt x="168" y="172"/>
                </a:moveTo>
                <a:lnTo>
                  <a:pt x="168" y="172"/>
                </a:lnTo>
                <a:lnTo>
                  <a:pt x="175" y="172"/>
                </a:lnTo>
                <a:lnTo>
                  <a:pt x="178" y="170"/>
                </a:lnTo>
                <a:lnTo>
                  <a:pt x="181" y="169"/>
                </a:lnTo>
                <a:lnTo>
                  <a:pt x="181" y="169"/>
                </a:lnTo>
                <a:lnTo>
                  <a:pt x="174" y="170"/>
                </a:lnTo>
                <a:lnTo>
                  <a:pt x="171" y="170"/>
                </a:lnTo>
                <a:lnTo>
                  <a:pt x="168" y="172"/>
                </a:lnTo>
                <a:lnTo>
                  <a:pt x="168" y="172"/>
                </a:lnTo>
                <a:close/>
                <a:moveTo>
                  <a:pt x="413" y="172"/>
                </a:moveTo>
                <a:lnTo>
                  <a:pt x="413" y="172"/>
                </a:lnTo>
                <a:lnTo>
                  <a:pt x="415" y="170"/>
                </a:lnTo>
                <a:lnTo>
                  <a:pt x="416" y="170"/>
                </a:lnTo>
                <a:lnTo>
                  <a:pt x="419" y="170"/>
                </a:lnTo>
                <a:lnTo>
                  <a:pt x="419" y="169"/>
                </a:lnTo>
                <a:lnTo>
                  <a:pt x="419" y="169"/>
                </a:lnTo>
                <a:lnTo>
                  <a:pt x="418" y="170"/>
                </a:lnTo>
                <a:lnTo>
                  <a:pt x="416" y="170"/>
                </a:lnTo>
                <a:lnTo>
                  <a:pt x="415" y="170"/>
                </a:lnTo>
                <a:lnTo>
                  <a:pt x="413" y="172"/>
                </a:lnTo>
                <a:lnTo>
                  <a:pt x="413" y="172"/>
                </a:lnTo>
                <a:close/>
                <a:moveTo>
                  <a:pt x="24" y="187"/>
                </a:moveTo>
                <a:lnTo>
                  <a:pt x="24" y="187"/>
                </a:lnTo>
                <a:lnTo>
                  <a:pt x="26" y="189"/>
                </a:lnTo>
                <a:lnTo>
                  <a:pt x="27" y="192"/>
                </a:lnTo>
                <a:lnTo>
                  <a:pt x="27" y="192"/>
                </a:lnTo>
                <a:lnTo>
                  <a:pt x="30" y="187"/>
                </a:lnTo>
                <a:lnTo>
                  <a:pt x="35" y="181"/>
                </a:lnTo>
                <a:lnTo>
                  <a:pt x="37" y="178"/>
                </a:lnTo>
                <a:lnTo>
                  <a:pt x="37" y="175"/>
                </a:lnTo>
                <a:lnTo>
                  <a:pt x="35" y="173"/>
                </a:lnTo>
                <a:lnTo>
                  <a:pt x="32" y="170"/>
                </a:lnTo>
                <a:lnTo>
                  <a:pt x="32" y="170"/>
                </a:lnTo>
                <a:lnTo>
                  <a:pt x="27" y="178"/>
                </a:lnTo>
                <a:lnTo>
                  <a:pt x="24" y="187"/>
                </a:lnTo>
                <a:lnTo>
                  <a:pt x="24" y="187"/>
                </a:lnTo>
                <a:close/>
                <a:moveTo>
                  <a:pt x="427" y="175"/>
                </a:moveTo>
                <a:lnTo>
                  <a:pt x="427" y="175"/>
                </a:lnTo>
                <a:lnTo>
                  <a:pt x="433" y="175"/>
                </a:lnTo>
                <a:lnTo>
                  <a:pt x="434" y="175"/>
                </a:lnTo>
                <a:lnTo>
                  <a:pt x="436" y="172"/>
                </a:lnTo>
                <a:lnTo>
                  <a:pt x="436" y="172"/>
                </a:lnTo>
                <a:lnTo>
                  <a:pt x="431" y="170"/>
                </a:lnTo>
                <a:lnTo>
                  <a:pt x="428" y="170"/>
                </a:lnTo>
                <a:lnTo>
                  <a:pt x="428" y="170"/>
                </a:lnTo>
                <a:lnTo>
                  <a:pt x="427" y="172"/>
                </a:lnTo>
                <a:lnTo>
                  <a:pt x="427" y="175"/>
                </a:lnTo>
                <a:lnTo>
                  <a:pt x="427" y="175"/>
                </a:lnTo>
                <a:close/>
                <a:moveTo>
                  <a:pt x="527" y="176"/>
                </a:moveTo>
                <a:lnTo>
                  <a:pt x="527" y="176"/>
                </a:lnTo>
                <a:lnTo>
                  <a:pt x="529" y="175"/>
                </a:lnTo>
                <a:lnTo>
                  <a:pt x="529" y="170"/>
                </a:lnTo>
                <a:lnTo>
                  <a:pt x="529" y="170"/>
                </a:lnTo>
                <a:lnTo>
                  <a:pt x="527" y="170"/>
                </a:lnTo>
                <a:lnTo>
                  <a:pt x="526" y="170"/>
                </a:lnTo>
                <a:lnTo>
                  <a:pt x="526" y="170"/>
                </a:lnTo>
                <a:lnTo>
                  <a:pt x="526" y="173"/>
                </a:lnTo>
                <a:lnTo>
                  <a:pt x="526" y="175"/>
                </a:lnTo>
                <a:lnTo>
                  <a:pt x="527" y="176"/>
                </a:lnTo>
                <a:lnTo>
                  <a:pt x="527" y="176"/>
                </a:lnTo>
                <a:close/>
                <a:moveTo>
                  <a:pt x="569" y="173"/>
                </a:moveTo>
                <a:lnTo>
                  <a:pt x="569" y="173"/>
                </a:lnTo>
                <a:lnTo>
                  <a:pt x="567" y="172"/>
                </a:lnTo>
                <a:lnTo>
                  <a:pt x="566" y="170"/>
                </a:lnTo>
                <a:lnTo>
                  <a:pt x="564" y="170"/>
                </a:lnTo>
                <a:lnTo>
                  <a:pt x="563" y="170"/>
                </a:lnTo>
                <a:lnTo>
                  <a:pt x="563" y="170"/>
                </a:lnTo>
                <a:lnTo>
                  <a:pt x="563" y="172"/>
                </a:lnTo>
                <a:lnTo>
                  <a:pt x="564" y="173"/>
                </a:lnTo>
                <a:lnTo>
                  <a:pt x="569" y="173"/>
                </a:lnTo>
                <a:lnTo>
                  <a:pt x="569" y="173"/>
                </a:lnTo>
                <a:close/>
                <a:moveTo>
                  <a:pt x="72" y="178"/>
                </a:moveTo>
                <a:lnTo>
                  <a:pt x="72" y="178"/>
                </a:lnTo>
                <a:lnTo>
                  <a:pt x="73" y="178"/>
                </a:lnTo>
                <a:lnTo>
                  <a:pt x="75" y="176"/>
                </a:lnTo>
                <a:lnTo>
                  <a:pt x="75" y="176"/>
                </a:lnTo>
                <a:lnTo>
                  <a:pt x="75" y="172"/>
                </a:lnTo>
                <a:lnTo>
                  <a:pt x="73" y="172"/>
                </a:lnTo>
                <a:lnTo>
                  <a:pt x="73" y="172"/>
                </a:lnTo>
                <a:lnTo>
                  <a:pt x="73" y="172"/>
                </a:lnTo>
                <a:lnTo>
                  <a:pt x="73" y="175"/>
                </a:lnTo>
                <a:lnTo>
                  <a:pt x="72" y="178"/>
                </a:lnTo>
                <a:lnTo>
                  <a:pt x="72" y="178"/>
                </a:lnTo>
                <a:close/>
                <a:moveTo>
                  <a:pt x="154" y="175"/>
                </a:moveTo>
                <a:lnTo>
                  <a:pt x="154" y="175"/>
                </a:lnTo>
                <a:lnTo>
                  <a:pt x="159" y="173"/>
                </a:lnTo>
                <a:lnTo>
                  <a:pt x="160" y="173"/>
                </a:lnTo>
                <a:lnTo>
                  <a:pt x="163" y="172"/>
                </a:lnTo>
                <a:lnTo>
                  <a:pt x="163" y="172"/>
                </a:lnTo>
                <a:lnTo>
                  <a:pt x="159" y="172"/>
                </a:lnTo>
                <a:lnTo>
                  <a:pt x="155" y="173"/>
                </a:lnTo>
                <a:lnTo>
                  <a:pt x="154" y="175"/>
                </a:lnTo>
                <a:lnTo>
                  <a:pt x="154" y="175"/>
                </a:lnTo>
                <a:close/>
                <a:moveTo>
                  <a:pt x="534" y="175"/>
                </a:moveTo>
                <a:lnTo>
                  <a:pt x="534" y="175"/>
                </a:lnTo>
                <a:lnTo>
                  <a:pt x="537" y="175"/>
                </a:lnTo>
                <a:lnTo>
                  <a:pt x="538" y="172"/>
                </a:lnTo>
                <a:lnTo>
                  <a:pt x="538" y="172"/>
                </a:lnTo>
                <a:lnTo>
                  <a:pt x="534" y="172"/>
                </a:lnTo>
                <a:lnTo>
                  <a:pt x="534" y="172"/>
                </a:lnTo>
                <a:lnTo>
                  <a:pt x="534" y="175"/>
                </a:lnTo>
                <a:lnTo>
                  <a:pt x="534" y="175"/>
                </a:lnTo>
                <a:close/>
                <a:moveTo>
                  <a:pt x="219" y="173"/>
                </a:moveTo>
                <a:lnTo>
                  <a:pt x="219" y="173"/>
                </a:lnTo>
                <a:lnTo>
                  <a:pt x="221" y="175"/>
                </a:lnTo>
                <a:lnTo>
                  <a:pt x="221" y="178"/>
                </a:lnTo>
                <a:lnTo>
                  <a:pt x="221" y="178"/>
                </a:lnTo>
                <a:lnTo>
                  <a:pt x="226" y="176"/>
                </a:lnTo>
                <a:lnTo>
                  <a:pt x="229" y="175"/>
                </a:lnTo>
                <a:lnTo>
                  <a:pt x="229" y="173"/>
                </a:lnTo>
                <a:lnTo>
                  <a:pt x="229" y="173"/>
                </a:lnTo>
                <a:lnTo>
                  <a:pt x="224" y="173"/>
                </a:lnTo>
                <a:lnTo>
                  <a:pt x="223" y="172"/>
                </a:lnTo>
                <a:lnTo>
                  <a:pt x="219" y="173"/>
                </a:lnTo>
                <a:lnTo>
                  <a:pt x="219" y="173"/>
                </a:lnTo>
                <a:close/>
                <a:moveTo>
                  <a:pt x="764" y="178"/>
                </a:moveTo>
                <a:lnTo>
                  <a:pt x="764" y="178"/>
                </a:lnTo>
                <a:lnTo>
                  <a:pt x="762" y="175"/>
                </a:lnTo>
                <a:lnTo>
                  <a:pt x="761" y="172"/>
                </a:lnTo>
                <a:lnTo>
                  <a:pt x="761" y="172"/>
                </a:lnTo>
                <a:lnTo>
                  <a:pt x="762" y="175"/>
                </a:lnTo>
                <a:lnTo>
                  <a:pt x="764" y="178"/>
                </a:lnTo>
                <a:lnTo>
                  <a:pt x="764" y="178"/>
                </a:lnTo>
                <a:close/>
                <a:moveTo>
                  <a:pt x="514" y="176"/>
                </a:moveTo>
                <a:lnTo>
                  <a:pt x="514" y="176"/>
                </a:lnTo>
                <a:lnTo>
                  <a:pt x="520" y="176"/>
                </a:lnTo>
                <a:lnTo>
                  <a:pt x="520" y="176"/>
                </a:lnTo>
                <a:lnTo>
                  <a:pt x="520" y="173"/>
                </a:lnTo>
                <a:lnTo>
                  <a:pt x="520" y="173"/>
                </a:lnTo>
                <a:lnTo>
                  <a:pt x="518" y="173"/>
                </a:lnTo>
                <a:lnTo>
                  <a:pt x="518" y="173"/>
                </a:lnTo>
                <a:lnTo>
                  <a:pt x="517" y="175"/>
                </a:lnTo>
                <a:lnTo>
                  <a:pt x="514" y="176"/>
                </a:lnTo>
                <a:lnTo>
                  <a:pt x="514" y="176"/>
                </a:lnTo>
                <a:close/>
                <a:moveTo>
                  <a:pt x="631" y="173"/>
                </a:moveTo>
                <a:lnTo>
                  <a:pt x="631" y="173"/>
                </a:lnTo>
                <a:lnTo>
                  <a:pt x="631" y="178"/>
                </a:lnTo>
                <a:lnTo>
                  <a:pt x="631" y="183"/>
                </a:lnTo>
                <a:lnTo>
                  <a:pt x="631" y="183"/>
                </a:lnTo>
                <a:lnTo>
                  <a:pt x="637" y="184"/>
                </a:lnTo>
                <a:lnTo>
                  <a:pt x="645" y="186"/>
                </a:lnTo>
                <a:lnTo>
                  <a:pt x="645" y="186"/>
                </a:lnTo>
                <a:lnTo>
                  <a:pt x="639" y="173"/>
                </a:lnTo>
                <a:lnTo>
                  <a:pt x="639" y="173"/>
                </a:lnTo>
                <a:lnTo>
                  <a:pt x="631" y="173"/>
                </a:lnTo>
                <a:lnTo>
                  <a:pt x="631" y="173"/>
                </a:lnTo>
                <a:close/>
                <a:moveTo>
                  <a:pt x="648" y="178"/>
                </a:moveTo>
                <a:lnTo>
                  <a:pt x="648" y="178"/>
                </a:lnTo>
                <a:lnTo>
                  <a:pt x="648" y="175"/>
                </a:lnTo>
                <a:lnTo>
                  <a:pt x="648" y="173"/>
                </a:lnTo>
                <a:lnTo>
                  <a:pt x="648" y="173"/>
                </a:lnTo>
                <a:lnTo>
                  <a:pt x="645" y="173"/>
                </a:lnTo>
                <a:lnTo>
                  <a:pt x="645" y="173"/>
                </a:lnTo>
                <a:lnTo>
                  <a:pt x="645" y="176"/>
                </a:lnTo>
                <a:lnTo>
                  <a:pt x="646" y="176"/>
                </a:lnTo>
                <a:lnTo>
                  <a:pt x="648" y="178"/>
                </a:lnTo>
                <a:lnTo>
                  <a:pt x="648" y="178"/>
                </a:lnTo>
                <a:close/>
                <a:moveTo>
                  <a:pt x="660" y="180"/>
                </a:moveTo>
                <a:lnTo>
                  <a:pt x="660" y="180"/>
                </a:lnTo>
                <a:lnTo>
                  <a:pt x="660" y="175"/>
                </a:lnTo>
                <a:lnTo>
                  <a:pt x="659" y="173"/>
                </a:lnTo>
                <a:lnTo>
                  <a:pt x="659" y="173"/>
                </a:lnTo>
                <a:lnTo>
                  <a:pt x="659" y="173"/>
                </a:lnTo>
                <a:lnTo>
                  <a:pt x="659" y="178"/>
                </a:lnTo>
                <a:lnTo>
                  <a:pt x="659" y="180"/>
                </a:lnTo>
                <a:lnTo>
                  <a:pt x="660" y="180"/>
                </a:lnTo>
                <a:lnTo>
                  <a:pt x="660" y="180"/>
                </a:lnTo>
                <a:close/>
                <a:moveTo>
                  <a:pt x="47" y="224"/>
                </a:moveTo>
                <a:lnTo>
                  <a:pt x="47" y="224"/>
                </a:lnTo>
                <a:lnTo>
                  <a:pt x="47" y="215"/>
                </a:lnTo>
                <a:lnTo>
                  <a:pt x="49" y="205"/>
                </a:lnTo>
                <a:lnTo>
                  <a:pt x="52" y="196"/>
                </a:lnTo>
                <a:lnTo>
                  <a:pt x="56" y="190"/>
                </a:lnTo>
                <a:lnTo>
                  <a:pt x="56" y="190"/>
                </a:lnTo>
                <a:lnTo>
                  <a:pt x="56" y="181"/>
                </a:lnTo>
                <a:lnTo>
                  <a:pt x="56" y="176"/>
                </a:lnTo>
                <a:lnTo>
                  <a:pt x="55" y="173"/>
                </a:lnTo>
                <a:lnTo>
                  <a:pt x="55" y="173"/>
                </a:lnTo>
                <a:lnTo>
                  <a:pt x="50" y="186"/>
                </a:lnTo>
                <a:lnTo>
                  <a:pt x="47" y="198"/>
                </a:lnTo>
                <a:lnTo>
                  <a:pt x="46" y="210"/>
                </a:lnTo>
                <a:lnTo>
                  <a:pt x="46" y="218"/>
                </a:lnTo>
                <a:lnTo>
                  <a:pt x="47" y="224"/>
                </a:lnTo>
                <a:lnTo>
                  <a:pt x="47" y="224"/>
                </a:lnTo>
                <a:close/>
                <a:moveTo>
                  <a:pt x="64" y="184"/>
                </a:moveTo>
                <a:lnTo>
                  <a:pt x="64" y="184"/>
                </a:lnTo>
                <a:lnTo>
                  <a:pt x="65" y="178"/>
                </a:lnTo>
                <a:lnTo>
                  <a:pt x="65" y="175"/>
                </a:lnTo>
                <a:lnTo>
                  <a:pt x="65" y="173"/>
                </a:lnTo>
                <a:lnTo>
                  <a:pt x="65" y="173"/>
                </a:lnTo>
                <a:lnTo>
                  <a:pt x="62" y="180"/>
                </a:lnTo>
                <a:lnTo>
                  <a:pt x="62" y="181"/>
                </a:lnTo>
                <a:lnTo>
                  <a:pt x="64" y="184"/>
                </a:lnTo>
                <a:lnTo>
                  <a:pt x="64" y="184"/>
                </a:lnTo>
                <a:close/>
                <a:moveTo>
                  <a:pt x="82" y="190"/>
                </a:moveTo>
                <a:lnTo>
                  <a:pt x="82" y="190"/>
                </a:lnTo>
                <a:lnTo>
                  <a:pt x="85" y="192"/>
                </a:lnTo>
                <a:lnTo>
                  <a:pt x="88" y="190"/>
                </a:lnTo>
                <a:lnTo>
                  <a:pt x="94" y="187"/>
                </a:lnTo>
                <a:lnTo>
                  <a:pt x="94" y="187"/>
                </a:lnTo>
                <a:lnTo>
                  <a:pt x="96" y="181"/>
                </a:lnTo>
                <a:lnTo>
                  <a:pt x="96" y="175"/>
                </a:lnTo>
                <a:lnTo>
                  <a:pt x="96" y="175"/>
                </a:lnTo>
                <a:lnTo>
                  <a:pt x="91" y="173"/>
                </a:lnTo>
                <a:lnTo>
                  <a:pt x="88" y="173"/>
                </a:lnTo>
                <a:lnTo>
                  <a:pt x="85" y="175"/>
                </a:lnTo>
                <a:lnTo>
                  <a:pt x="84" y="178"/>
                </a:lnTo>
                <a:lnTo>
                  <a:pt x="82" y="184"/>
                </a:lnTo>
                <a:lnTo>
                  <a:pt x="82" y="190"/>
                </a:lnTo>
                <a:lnTo>
                  <a:pt x="82" y="190"/>
                </a:lnTo>
                <a:close/>
                <a:moveTo>
                  <a:pt x="627" y="181"/>
                </a:moveTo>
                <a:lnTo>
                  <a:pt x="627" y="181"/>
                </a:lnTo>
                <a:lnTo>
                  <a:pt x="627" y="173"/>
                </a:lnTo>
                <a:lnTo>
                  <a:pt x="627" y="173"/>
                </a:lnTo>
                <a:lnTo>
                  <a:pt x="624" y="173"/>
                </a:lnTo>
                <a:lnTo>
                  <a:pt x="620" y="173"/>
                </a:lnTo>
                <a:lnTo>
                  <a:pt x="620" y="175"/>
                </a:lnTo>
                <a:lnTo>
                  <a:pt x="619" y="176"/>
                </a:lnTo>
                <a:lnTo>
                  <a:pt x="622" y="180"/>
                </a:lnTo>
                <a:lnTo>
                  <a:pt x="624" y="181"/>
                </a:lnTo>
                <a:lnTo>
                  <a:pt x="627" y="181"/>
                </a:lnTo>
                <a:lnTo>
                  <a:pt x="627" y="181"/>
                </a:lnTo>
                <a:close/>
                <a:moveTo>
                  <a:pt x="710" y="212"/>
                </a:moveTo>
                <a:lnTo>
                  <a:pt x="710" y="212"/>
                </a:lnTo>
                <a:lnTo>
                  <a:pt x="710" y="190"/>
                </a:lnTo>
                <a:lnTo>
                  <a:pt x="709" y="180"/>
                </a:lnTo>
                <a:lnTo>
                  <a:pt x="706" y="176"/>
                </a:lnTo>
                <a:lnTo>
                  <a:pt x="703" y="175"/>
                </a:lnTo>
                <a:lnTo>
                  <a:pt x="703" y="175"/>
                </a:lnTo>
                <a:lnTo>
                  <a:pt x="704" y="184"/>
                </a:lnTo>
                <a:lnTo>
                  <a:pt x="706" y="193"/>
                </a:lnTo>
                <a:lnTo>
                  <a:pt x="707" y="202"/>
                </a:lnTo>
                <a:lnTo>
                  <a:pt x="710" y="212"/>
                </a:lnTo>
                <a:lnTo>
                  <a:pt x="710" y="212"/>
                </a:lnTo>
                <a:close/>
                <a:moveTo>
                  <a:pt x="741" y="178"/>
                </a:moveTo>
                <a:lnTo>
                  <a:pt x="741" y="178"/>
                </a:lnTo>
                <a:lnTo>
                  <a:pt x="746" y="190"/>
                </a:lnTo>
                <a:lnTo>
                  <a:pt x="752" y="201"/>
                </a:lnTo>
                <a:lnTo>
                  <a:pt x="752" y="201"/>
                </a:lnTo>
                <a:lnTo>
                  <a:pt x="752" y="178"/>
                </a:lnTo>
                <a:lnTo>
                  <a:pt x="752" y="178"/>
                </a:lnTo>
                <a:lnTo>
                  <a:pt x="746" y="175"/>
                </a:lnTo>
                <a:lnTo>
                  <a:pt x="742" y="175"/>
                </a:lnTo>
                <a:lnTo>
                  <a:pt x="741" y="178"/>
                </a:lnTo>
                <a:lnTo>
                  <a:pt x="741" y="178"/>
                </a:lnTo>
                <a:close/>
                <a:moveTo>
                  <a:pt x="354" y="178"/>
                </a:moveTo>
                <a:lnTo>
                  <a:pt x="354" y="178"/>
                </a:lnTo>
                <a:lnTo>
                  <a:pt x="355" y="178"/>
                </a:lnTo>
                <a:lnTo>
                  <a:pt x="355" y="176"/>
                </a:lnTo>
                <a:lnTo>
                  <a:pt x="355" y="175"/>
                </a:lnTo>
                <a:lnTo>
                  <a:pt x="354" y="175"/>
                </a:lnTo>
                <a:lnTo>
                  <a:pt x="354" y="175"/>
                </a:lnTo>
                <a:lnTo>
                  <a:pt x="354" y="178"/>
                </a:lnTo>
                <a:lnTo>
                  <a:pt x="354" y="178"/>
                </a:lnTo>
                <a:close/>
                <a:moveTo>
                  <a:pt x="665" y="190"/>
                </a:moveTo>
                <a:lnTo>
                  <a:pt x="665" y="190"/>
                </a:lnTo>
                <a:lnTo>
                  <a:pt x="669" y="190"/>
                </a:lnTo>
                <a:lnTo>
                  <a:pt x="672" y="189"/>
                </a:lnTo>
                <a:lnTo>
                  <a:pt x="674" y="187"/>
                </a:lnTo>
                <a:lnTo>
                  <a:pt x="674" y="187"/>
                </a:lnTo>
                <a:lnTo>
                  <a:pt x="669" y="180"/>
                </a:lnTo>
                <a:lnTo>
                  <a:pt x="668" y="178"/>
                </a:lnTo>
                <a:lnTo>
                  <a:pt x="663" y="175"/>
                </a:lnTo>
                <a:lnTo>
                  <a:pt x="663" y="175"/>
                </a:lnTo>
                <a:lnTo>
                  <a:pt x="665" y="190"/>
                </a:lnTo>
                <a:lnTo>
                  <a:pt x="665" y="190"/>
                </a:lnTo>
                <a:close/>
                <a:moveTo>
                  <a:pt x="44" y="183"/>
                </a:moveTo>
                <a:lnTo>
                  <a:pt x="44" y="183"/>
                </a:lnTo>
                <a:lnTo>
                  <a:pt x="43" y="184"/>
                </a:lnTo>
                <a:lnTo>
                  <a:pt x="43" y="184"/>
                </a:lnTo>
                <a:lnTo>
                  <a:pt x="44" y="183"/>
                </a:lnTo>
                <a:lnTo>
                  <a:pt x="46" y="181"/>
                </a:lnTo>
                <a:lnTo>
                  <a:pt x="46" y="176"/>
                </a:lnTo>
                <a:lnTo>
                  <a:pt x="46" y="176"/>
                </a:lnTo>
                <a:lnTo>
                  <a:pt x="43" y="180"/>
                </a:lnTo>
                <a:lnTo>
                  <a:pt x="43" y="181"/>
                </a:lnTo>
                <a:lnTo>
                  <a:pt x="44" y="183"/>
                </a:lnTo>
                <a:lnTo>
                  <a:pt x="44" y="183"/>
                </a:lnTo>
                <a:close/>
                <a:moveTo>
                  <a:pt x="166" y="178"/>
                </a:moveTo>
                <a:lnTo>
                  <a:pt x="166" y="178"/>
                </a:lnTo>
                <a:lnTo>
                  <a:pt x="166" y="181"/>
                </a:lnTo>
                <a:lnTo>
                  <a:pt x="166" y="181"/>
                </a:lnTo>
                <a:lnTo>
                  <a:pt x="175" y="180"/>
                </a:lnTo>
                <a:lnTo>
                  <a:pt x="178" y="178"/>
                </a:lnTo>
                <a:lnTo>
                  <a:pt x="181" y="176"/>
                </a:lnTo>
                <a:lnTo>
                  <a:pt x="181" y="176"/>
                </a:lnTo>
                <a:lnTo>
                  <a:pt x="174" y="176"/>
                </a:lnTo>
                <a:lnTo>
                  <a:pt x="166" y="178"/>
                </a:lnTo>
                <a:lnTo>
                  <a:pt x="166" y="178"/>
                </a:lnTo>
                <a:close/>
                <a:moveTo>
                  <a:pt x="373" y="176"/>
                </a:moveTo>
                <a:lnTo>
                  <a:pt x="373" y="176"/>
                </a:lnTo>
                <a:lnTo>
                  <a:pt x="369" y="176"/>
                </a:lnTo>
                <a:lnTo>
                  <a:pt x="366" y="176"/>
                </a:lnTo>
                <a:lnTo>
                  <a:pt x="364" y="176"/>
                </a:lnTo>
                <a:lnTo>
                  <a:pt x="364" y="176"/>
                </a:lnTo>
                <a:lnTo>
                  <a:pt x="369" y="178"/>
                </a:lnTo>
                <a:lnTo>
                  <a:pt x="372" y="176"/>
                </a:lnTo>
                <a:lnTo>
                  <a:pt x="373" y="176"/>
                </a:lnTo>
                <a:lnTo>
                  <a:pt x="373" y="176"/>
                </a:lnTo>
                <a:close/>
                <a:moveTo>
                  <a:pt x="396" y="176"/>
                </a:moveTo>
                <a:lnTo>
                  <a:pt x="396" y="176"/>
                </a:lnTo>
                <a:lnTo>
                  <a:pt x="387" y="176"/>
                </a:lnTo>
                <a:lnTo>
                  <a:pt x="380" y="176"/>
                </a:lnTo>
                <a:lnTo>
                  <a:pt x="380" y="176"/>
                </a:lnTo>
                <a:lnTo>
                  <a:pt x="383" y="178"/>
                </a:lnTo>
                <a:lnTo>
                  <a:pt x="387" y="178"/>
                </a:lnTo>
                <a:lnTo>
                  <a:pt x="393" y="178"/>
                </a:lnTo>
                <a:lnTo>
                  <a:pt x="396" y="176"/>
                </a:lnTo>
                <a:lnTo>
                  <a:pt x="396" y="176"/>
                </a:lnTo>
                <a:close/>
                <a:moveTo>
                  <a:pt x="317" y="178"/>
                </a:moveTo>
                <a:lnTo>
                  <a:pt x="317" y="178"/>
                </a:lnTo>
                <a:lnTo>
                  <a:pt x="322" y="178"/>
                </a:lnTo>
                <a:lnTo>
                  <a:pt x="328" y="178"/>
                </a:lnTo>
                <a:lnTo>
                  <a:pt x="328" y="178"/>
                </a:lnTo>
                <a:lnTo>
                  <a:pt x="326" y="176"/>
                </a:lnTo>
                <a:lnTo>
                  <a:pt x="322" y="176"/>
                </a:lnTo>
                <a:lnTo>
                  <a:pt x="319" y="176"/>
                </a:lnTo>
                <a:lnTo>
                  <a:pt x="317" y="178"/>
                </a:lnTo>
                <a:lnTo>
                  <a:pt x="317" y="178"/>
                </a:lnTo>
                <a:close/>
                <a:moveTo>
                  <a:pt x="587" y="178"/>
                </a:moveTo>
                <a:lnTo>
                  <a:pt x="587" y="178"/>
                </a:lnTo>
                <a:lnTo>
                  <a:pt x="587" y="180"/>
                </a:lnTo>
                <a:lnTo>
                  <a:pt x="587" y="180"/>
                </a:lnTo>
                <a:lnTo>
                  <a:pt x="595" y="183"/>
                </a:lnTo>
                <a:lnTo>
                  <a:pt x="598" y="184"/>
                </a:lnTo>
                <a:lnTo>
                  <a:pt x="601" y="184"/>
                </a:lnTo>
                <a:lnTo>
                  <a:pt x="601" y="184"/>
                </a:lnTo>
                <a:lnTo>
                  <a:pt x="599" y="181"/>
                </a:lnTo>
                <a:lnTo>
                  <a:pt x="599" y="178"/>
                </a:lnTo>
                <a:lnTo>
                  <a:pt x="599" y="178"/>
                </a:lnTo>
                <a:lnTo>
                  <a:pt x="595" y="178"/>
                </a:lnTo>
                <a:lnTo>
                  <a:pt x="592" y="176"/>
                </a:lnTo>
                <a:lnTo>
                  <a:pt x="592" y="176"/>
                </a:lnTo>
                <a:lnTo>
                  <a:pt x="587" y="178"/>
                </a:lnTo>
                <a:lnTo>
                  <a:pt x="587" y="178"/>
                </a:lnTo>
                <a:close/>
                <a:moveTo>
                  <a:pt x="107" y="181"/>
                </a:moveTo>
                <a:lnTo>
                  <a:pt x="107" y="181"/>
                </a:lnTo>
                <a:lnTo>
                  <a:pt x="110" y="181"/>
                </a:lnTo>
                <a:lnTo>
                  <a:pt x="111" y="178"/>
                </a:lnTo>
                <a:lnTo>
                  <a:pt x="111" y="178"/>
                </a:lnTo>
                <a:lnTo>
                  <a:pt x="110" y="178"/>
                </a:lnTo>
                <a:lnTo>
                  <a:pt x="108" y="178"/>
                </a:lnTo>
                <a:lnTo>
                  <a:pt x="108" y="178"/>
                </a:lnTo>
                <a:lnTo>
                  <a:pt x="108" y="180"/>
                </a:lnTo>
                <a:lnTo>
                  <a:pt x="107" y="181"/>
                </a:lnTo>
                <a:lnTo>
                  <a:pt x="107" y="181"/>
                </a:lnTo>
                <a:close/>
                <a:moveTo>
                  <a:pt x="195" y="183"/>
                </a:moveTo>
                <a:lnTo>
                  <a:pt x="195" y="183"/>
                </a:lnTo>
                <a:lnTo>
                  <a:pt x="198" y="183"/>
                </a:lnTo>
                <a:lnTo>
                  <a:pt x="203" y="181"/>
                </a:lnTo>
                <a:lnTo>
                  <a:pt x="203" y="181"/>
                </a:lnTo>
                <a:lnTo>
                  <a:pt x="203" y="178"/>
                </a:lnTo>
                <a:lnTo>
                  <a:pt x="203" y="178"/>
                </a:lnTo>
                <a:lnTo>
                  <a:pt x="197" y="178"/>
                </a:lnTo>
                <a:lnTo>
                  <a:pt x="195" y="180"/>
                </a:lnTo>
                <a:lnTo>
                  <a:pt x="195" y="183"/>
                </a:lnTo>
                <a:lnTo>
                  <a:pt x="195" y="183"/>
                </a:lnTo>
                <a:close/>
                <a:moveTo>
                  <a:pt x="413" y="181"/>
                </a:moveTo>
                <a:lnTo>
                  <a:pt x="413" y="181"/>
                </a:lnTo>
                <a:lnTo>
                  <a:pt x="418" y="183"/>
                </a:lnTo>
                <a:lnTo>
                  <a:pt x="421" y="183"/>
                </a:lnTo>
                <a:lnTo>
                  <a:pt x="422" y="181"/>
                </a:lnTo>
                <a:lnTo>
                  <a:pt x="422" y="181"/>
                </a:lnTo>
                <a:lnTo>
                  <a:pt x="422" y="181"/>
                </a:lnTo>
                <a:lnTo>
                  <a:pt x="422" y="180"/>
                </a:lnTo>
                <a:lnTo>
                  <a:pt x="422" y="180"/>
                </a:lnTo>
                <a:lnTo>
                  <a:pt x="418" y="178"/>
                </a:lnTo>
                <a:lnTo>
                  <a:pt x="413" y="178"/>
                </a:lnTo>
                <a:lnTo>
                  <a:pt x="413" y="178"/>
                </a:lnTo>
                <a:lnTo>
                  <a:pt x="413" y="181"/>
                </a:lnTo>
                <a:lnTo>
                  <a:pt x="413" y="181"/>
                </a:lnTo>
                <a:close/>
                <a:moveTo>
                  <a:pt x="233" y="181"/>
                </a:moveTo>
                <a:lnTo>
                  <a:pt x="233" y="181"/>
                </a:lnTo>
                <a:lnTo>
                  <a:pt x="238" y="178"/>
                </a:lnTo>
                <a:lnTo>
                  <a:pt x="238" y="178"/>
                </a:lnTo>
                <a:lnTo>
                  <a:pt x="236" y="178"/>
                </a:lnTo>
                <a:lnTo>
                  <a:pt x="235" y="178"/>
                </a:lnTo>
                <a:lnTo>
                  <a:pt x="235" y="178"/>
                </a:lnTo>
                <a:lnTo>
                  <a:pt x="233" y="181"/>
                </a:lnTo>
                <a:lnTo>
                  <a:pt x="233" y="181"/>
                </a:lnTo>
                <a:close/>
                <a:moveTo>
                  <a:pt x="427" y="183"/>
                </a:moveTo>
                <a:lnTo>
                  <a:pt x="427" y="183"/>
                </a:lnTo>
                <a:lnTo>
                  <a:pt x="431" y="183"/>
                </a:lnTo>
                <a:lnTo>
                  <a:pt x="433" y="183"/>
                </a:lnTo>
                <a:lnTo>
                  <a:pt x="434" y="181"/>
                </a:lnTo>
                <a:lnTo>
                  <a:pt x="434" y="181"/>
                </a:lnTo>
                <a:lnTo>
                  <a:pt x="431" y="180"/>
                </a:lnTo>
                <a:lnTo>
                  <a:pt x="428" y="178"/>
                </a:lnTo>
                <a:lnTo>
                  <a:pt x="428" y="178"/>
                </a:lnTo>
                <a:lnTo>
                  <a:pt x="428" y="180"/>
                </a:lnTo>
                <a:lnTo>
                  <a:pt x="427" y="181"/>
                </a:lnTo>
                <a:lnTo>
                  <a:pt x="427" y="183"/>
                </a:lnTo>
                <a:lnTo>
                  <a:pt x="427" y="183"/>
                </a:lnTo>
                <a:close/>
                <a:moveTo>
                  <a:pt x="561" y="178"/>
                </a:moveTo>
                <a:lnTo>
                  <a:pt x="561" y="178"/>
                </a:lnTo>
                <a:lnTo>
                  <a:pt x="558" y="187"/>
                </a:lnTo>
                <a:lnTo>
                  <a:pt x="558" y="187"/>
                </a:lnTo>
                <a:lnTo>
                  <a:pt x="566" y="186"/>
                </a:lnTo>
                <a:lnTo>
                  <a:pt x="569" y="186"/>
                </a:lnTo>
                <a:lnTo>
                  <a:pt x="572" y="186"/>
                </a:lnTo>
                <a:lnTo>
                  <a:pt x="572" y="186"/>
                </a:lnTo>
                <a:lnTo>
                  <a:pt x="572" y="180"/>
                </a:lnTo>
                <a:lnTo>
                  <a:pt x="572" y="180"/>
                </a:lnTo>
                <a:lnTo>
                  <a:pt x="567" y="178"/>
                </a:lnTo>
                <a:lnTo>
                  <a:pt x="564" y="178"/>
                </a:lnTo>
                <a:lnTo>
                  <a:pt x="561" y="178"/>
                </a:lnTo>
                <a:lnTo>
                  <a:pt x="561" y="178"/>
                </a:lnTo>
                <a:close/>
                <a:moveTo>
                  <a:pt x="653" y="187"/>
                </a:moveTo>
                <a:lnTo>
                  <a:pt x="653" y="187"/>
                </a:lnTo>
                <a:lnTo>
                  <a:pt x="653" y="183"/>
                </a:lnTo>
                <a:lnTo>
                  <a:pt x="653" y="180"/>
                </a:lnTo>
                <a:lnTo>
                  <a:pt x="651" y="178"/>
                </a:lnTo>
                <a:lnTo>
                  <a:pt x="651" y="178"/>
                </a:lnTo>
                <a:lnTo>
                  <a:pt x="653" y="181"/>
                </a:lnTo>
                <a:lnTo>
                  <a:pt x="651" y="184"/>
                </a:lnTo>
                <a:lnTo>
                  <a:pt x="651" y="186"/>
                </a:lnTo>
                <a:lnTo>
                  <a:pt x="653" y="187"/>
                </a:lnTo>
                <a:lnTo>
                  <a:pt x="653" y="187"/>
                </a:lnTo>
                <a:close/>
                <a:moveTo>
                  <a:pt x="154" y="186"/>
                </a:moveTo>
                <a:lnTo>
                  <a:pt x="154" y="186"/>
                </a:lnTo>
                <a:lnTo>
                  <a:pt x="157" y="184"/>
                </a:lnTo>
                <a:lnTo>
                  <a:pt x="159" y="184"/>
                </a:lnTo>
                <a:lnTo>
                  <a:pt x="162" y="183"/>
                </a:lnTo>
                <a:lnTo>
                  <a:pt x="162" y="178"/>
                </a:lnTo>
                <a:lnTo>
                  <a:pt x="162" y="178"/>
                </a:lnTo>
                <a:lnTo>
                  <a:pt x="155" y="178"/>
                </a:lnTo>
                <a:lnTo>
                  <a:pt x="155" y="178"/>
                </a:lnTo>
                <a:lnTo>
                  <a:pt x="154" y="186"/>
                </a:lnTo>
                <a:lnTo>
                  <a:pt x="154" y="186"/>
                </a:lnTo>
                <a:close/>
                <a:moveTo>
                  <a:pt x="277" y="186"/>
                </a:moveTo>
                <a:lnTo>
                  <a:pt x="277" y="186"/>
                </a:lnTo>
                <a:lnTo>
                  <a:pt x="280" y="186"/>
                </a:lnTo>
                <a:lnTo>
                  <a:pt x="285" y="184"/>
                </a:lnTo>
                <a:lnTo>
                  <a:pt x="293" y="181"/>
                </a:lnTo>
                <a:lnTo>
                  <a:pt x="293" y="181"/>
                </a:lnTo>
                <a:lnTo>
                  <a:pt x="297" y="181"/>
                </a:lnTo>
                <a:lnTo>
                  <a:pt x="299" y="180"/>
                </a:lnTo>
                <a:lnTo>
                  <a:pt x="297" y="178"/>
                </a:lnTo>
                <a:lnTo>
                  <a:pt x="297" y="178"/>
                </a:lnTo>
                <a:lnTo>
                  <a:pt x="293" y="180"/>
                </a:lnTo>
                <a:lnTo>
                  <a:pt x="287" y="181"/>
                </a:lnTo>
                <a:lnTo>
                  <a:pt x="280" y="181"/>
                </a:lnTo>
                <a:lnTo>
                  <a:pt x="279" y="183"/>
                </a:lnTo>
                <a:lnTo>
                  <a:pt x="277" y="186"/>
                </a:lnTo>
                <a:lnTo>
                  <a:pt x="277" y="186"/>
                </a:lnTo>
                <a:close/>
                <a:moveTo>
                  <a:pt x="541" y="180"/>
                </a:moveTo>
                <a:lnTo>
                  <a:pt x="541" y="180"/>
                </a:lnTo>
                <a:lnTo>
                  <a:pt x="541" y="190"/>
                </a:lnTo>
                <a:lnTo>
                  <a:pt x="541" y="190"/>
                </a:lnTo>
                <a:lnTo>
                  <a:pt x="546" y="192"/>
                </a:lnTo>
                <a:lnTo>
                  <a:pt x="552" y="193"/>
                </a:lnTo>
                <a:lnTo>
                  <a:pt x="552" y="193"/>
                </a:lnTo>
                <a:lnTo>
                  <a:pt x="552" y="189"/>
                </a:lnTo>
                <a:lnTo>
                  <a:pt x="549" y="184"/>
                </a:lnTo>
                <a:lnTo>
                  <a:pt x="546" y="180"/>
                </a:lnTo>
                <a:lnTo>
                  <a:pt x="541" y="180"/>
                </a:lnTo>
                <a:lnTo>
                  <a:pt x="541" y="180"/>
                </a:lnTo>
                <a:close/>
                <a:moveTo>
                  <a:pt x="123" y="181"/>
                </a:moveTo>
                <a:lnTo>
                  <a:pt x="123" y="181"/>
                </a:lnTo>
                <a:lnTo>
                  <a:pt x="122" y="186"/>
                </a:lnTo>
                <a:lnTo>
                  <a:pt x="120" y="190"/>
                </a:lnTo>
                <a:lnTo>
                  <a:pt x="120" y="190"/>
                </a:lnTo>
                <a:lnTo>
                  <a:pt x="130" y="190"/>
                </a:lnTo>
                <a:lnTo>
                  <a:pt x="137" y="189"/>
                </a:lnTo>
                <a:lnTo>
                  <a:pt x="137" y="189"/>
                </a:lnTo>
                <a:lnTo>
                  <a:pt x="139" y="184"/>
                </a:lnTo>
                <a:lnTo>
                  <a:pt x="140" y="180"/>
                </a:lnTo>
                <a:lnTo>
                  <a:pt x="140" y="180"/>
                </a:lnTo>
                <a:lnTo>
                  <a:pt x="134" y="180"/>
                </a:lnTo>
                <a:lnTo>
                  <a:pt x="130" y="180"/>
                </a:lnTo>
                <a:lnTo>
                  <a:pt x="123" y="181"/>
                </a:lnTo>
                <a:lnTo>
                  <a:pt x="123" y="181"/>
                </a:lnTo>
                <a:close/>
                <a:moveTo>
                  <a:pt x="145" y="187"/>
                </a:moveTo>
                <a:lnTo>
                  <a:pt x="145" y="187"/>
                </a:lnTo>
                <a:lnTo>
                  <a:pt x="146" y="187"/>
                </a:lnTo>
                <a:lnTo>
                  <a:pt x="148" y="187"/>
                </a:lnTo>
                <a:lnTo>
                  <a:pt x="148" y="187"/>
                </a:lnTo>
                <a:lnTo>
                  <a:pt x="148" y="180"/>
                </a:lnTo>
                <a:lnTo>
                  <a:pt x="148" y="180"/>
                </a:lnTo>
                <a:lnTo>
                  <a:pt x="146" y="180"/>
                </a:lnTo>
                <a:lnTo>
                  <a:pt x="146" y="180"/>
                </a:lnTo>
                <a:lnTo>
                  <a:pt x="145" y="184"/>
                </a:lnTo>
                <a:lnTo>
                  <a:pt x="145" y="186"/>
                </a:lnTo>
                <a:lnTo>
                  <a:pt x="145" y="187"/>
                </a:lnTo>
                <a:lnTo>
                  <a:pt x="145" y="187"/>
                </a:lnTo>
                <a:close/>
                <a:moveTo>
                  <a:pt x="345" y="187"/>
                </a:moveTo>
                <a:lnTo>
                  <a:pt x="345" y="187"/>
                </a:lnTo>
                <a:lnTo>
                  <a:pt x="346" y="187"/>
                </a:lnTo>
                <a:lnTo>
                  <a:pt x="348" y="187"/>
                </a:lnTo>
                <a:lnTo>
                  <a:pt x="348" y="187"/>
                </a:lnTo>
                <a:lnTo>
                  <a:pt x="348" y="183"/>
                </a:lnTo>
                <a:lnTo>
                  <a:pt x="346" y="180"/>
                </a:lnTo>
                <a:lnTo>
                  <a:pt x="346" y="180"/>
                </a:lnTo>
                <a:lnTo>
                  <a:pt x="346" y="180"/>
                </a:lnTo>
                <a:lnTo>
                  <a:pt x="346" y="180"/>
                </a:lnTo>
                <a:lnTo>
                  <a:pt x="345" y="180"/>
                </a:lnTo>
                <a:lnTo>
                  <a:pt x="345" y="180"/>
                </a:lnTo>
                <a:lnTo>
                  <a:pt x="343" y="184"/>
                </a:lnTo>
                <a:lnTo>
                  <a:pt x="345" y="187"/>
                </a:lnTo>
                <a:lnTo>
                  <a:pt x="345" y="187"/>
                </a:lnTo>
                <a:close/>
                <a:moveTo>
                  <a:pt x="378" y="181"/>
                </a:moveTo>
                <a:lnTo>
                  <a:pt x="378" y="181"/>
                </a:lnTo>
                <a:lnTo>
                  <a:pt x="381" y="181"/>
                </a:lnTo>
                <a:lnTo>
                  <a:pt x="383" y="181"/>
                </a:lnTo>
                <a:lnTo>
                  <a:pt x="383" y="180"/>
                </a:lnTo>
                <a:lnTo>
                  <a:pt x="383" y="180"/>
                </a:lnTo>
                <a:lnTo>
                  <a:pt x="381" y="180"/>
                </a:lnTo>
                <a:lnTo>
                  <a:pt x="378" y="180"/>
                </a:lnTo>
                <a:lnTo>
                  <a:pt x="378" y="180"/>
                </a:lnTo>
                <a:lnTo>
                  <a:pt x="378" y="181"/>
                </a:lnTo>
                <a:lnTo>
                  <a:pt x="378" y="181"/>
                </a:lnTo>
                <a:close/>
                <a:moveTo>
                  <a:pt x="759" y="192"/>
                </a:moveTo>
                <a:lnTo>
                  <a:pt x="759" y="192"/>
                </a:lnTo>
                <a:lnTo>
                  <a:pt x="761" y="190"/>
                </a:lnTo>
                <a:lnTo>
                  <a:pt x="762" y="189"/>
                </a:lnTo>
                <a:lnTo>
                  <a:pt x="762" y="189"/>
                </a:lnTo>
                <a:lnTo>
                  <a:pt x="759" y="183"/>
                </a:lnTo>
                <a:lnTo>
                  <a:pt x="759" y="181"/>
                </a:lnTo>
                <a:lnTo>
                  <a:pt x="756" y="180"/>
                </a:lnTo>
                <a:lnTo>
                  <a:pt x="756" y="180"/>
                </a:lnTo>
                <a:lnTo>
                  <a:pt x="759" y="192"/>
                </a:lnTo>
                <a:lnTo>
                  <a:pt x="759" y="192"/>
                </a:lnTo>
                <a:close/>
                <a:moveTo>
                  <a:pt x="316" y="183"/>
                </a:moveTo>
                <a:lnTo>
                  <a:pt x="316" y="183"/>
                </a:lnTo>
                <a:lnTo>
                  <a:pt x="316" y="186"/>
                </a:lnTo>
                <a:lnTo>
                  <a:pt x="314" y="187"/>
                </a:lnTo>
                <a:lnTo>
                  <a:pt x="314" y="187"/>
                </a:lnTo>
                <a:lnTo>
                  <a:pt x="325" y="189"/>
                </a:lnTo>
                <a:lnTo>
                  <a:pt x="335" y="189"/>
                </a:lnTo>
                <a:lnTo>
                  <a:pt x="335" y="189"/>
                </a:lnTo>
                <a:lnTo>
                  <a:pt x="335" y="186"/>
                </a:lnTo>
                <a:lnTo>
                  <a:pt x="335" y="180"/>
                </a:lnTo>
                <a:lnTo>
                  <a:pt x="335" y="180"/>
                </a:lnTo>
                <a:lnTo>
                  <a:pt x="316" y="183"/>
                </a:lnTo>
                <a:lnTo>
                  <a:pt x="316" y="183"/>
                </a:lnTo>
                <a:close/>
                <a:moveTo>
                  <a:pt x="354" y="187"/>
                </a:moveTo>
                <a:lnTo>
                  <a:pt x="354" y="187"/>
                </a:lnTo>
                <a:lnTo>
                  <a:pt x="354" y="183"/>
                </a:lnTo>
                <a:lnTo>
                  <a:pt x="354" y="180"/>
                </a:lnTo>
                <a:lnTo>
                  <a:pt x="354" y="180"/>
                </a:lnTo>
                <a:lnTo>
                  <a:pt x="352" y="184"/>
                </a:lnTo>
                <a:lnTo>
                  <a:pt x="354" y="187"/>
                </a:lnTo>
                <a:lnTo>
                  <a:pt x="354" y="187"/>
                </a:lnTo>
                <a:lnTo>
                  <a:pt x="354" y="187"/>
                </a:lnTo>
                <a:close/>
                <a:moveTo>
                  <a:pt x="532" y="181"/>
                </a:moveTo>
                <a:lnTo>
                  <a:pt x="532" y="181"/>
                </a:lnTo>
                <a:lnTo>
                  <a:pt x="532" y="186"/>
                </a:lnTo>
                <a:lnTo>
                  <a:pt x="532" y="189"/>
                </a:lnTo>
                <a:lnTo>
                  <a:pt x="532" y="189"/>
                </a:lnTo>
                <a:lnTo>
                  <a:pt x="534" y="190"/>
                </a:lnTo>
                <a:lnTo>
                  <a:pt x="537" y="190"/>
                </a:lnTo>
                <a:lnTo>
                  <a:pt x="537" y="190"/>
                </a:lnTo>
                <a:lnTo>
                  <a:pt x="537" y="187"/>
                </a:lnTo>
                <a:lnTo>
                  <a:pt x="537" y="186"/>
                </a:lnTo>
                <a:lnTo>
                  <a:pt x="537" y="183"/>
                </a:lnTo>
                <a:lnTo>
                  <a:pt x="538" y="180"/>
                </a:lnTo>
                <a:lnTo>
                  <a:pt x="538" y="180"/>
                </a:lnTo>
                <a:lnTo>
                  <a:pt x="535" y="181"/>
                </a:lnTo>
                <a:lnTo>
                  <a:pt x="532" y="181"/>
                </a:lnTo>
                <a:lnTo>
                  <a:pt x="532" y="181"/>
                </a:lnTo>
                <a:close/>
                <a:moveTo>
                  <a:pt x="76" y="181"/>
                </a:moveTo>
                <a:lnTo>
                  <a:pt x="76" y="181"/>
                </a:lnTo>
                <a:lnTo>
                  <a:pt x="72" y="183"/>
                </a:lnTo>
                <a:lnTo>
                  <a:pt x="70" y="184"/>
                </a:lnTo>
                <a:lnTo>
                  <a:pt x="69" y="187"/>
                </a:lnTo>
                <a:lnTo>
                  <a:pt x="69" y="187"/>
                </a:lnTo>
                <a:lnTo>
                  <a:pt x="72" y="189"/>
                </a:lnTo>
                <a:lnTo>
                  <a:pt x="76" y="190"/>
                </a:lnTo>
                <a:lnTo>
                  <a:pt x="76" y="190"/>
                </a:lnTo>
                <a:lnTo>
                  <a:pt x="76" y="187"/>
                </a:lnTo>
                <a:lnTo>
                  <a:pt x="76" y="184"/>
                </a:lnTo>
                <a:lnTo>
                  <a:pt x="76" y="183"/>
                </a:lnTo>
                <a:lnTo>
                  <a:pt x="76" y="181"/>
                </a:lnTo>
                <a:lnTo>
                  <a:pt x="76" y="181"/>
                </a:lnTo>
                <a:close/>
                <a:moveTo>
                  <a:pt x="505" y="183"/>
                </a:moveTo>
                <a:lnTo>
                  <a:pt x="505" y="183"/>
                </a:lnTo>
                <a:lnTo>
                  <a:pt x="505" y="187"/>
                </a:lnTo>
                <a:lnTo>
                  <a:pt x="505" y="187"/>
                </a:lnTo>
                <a:lnTo>
                  <a:pt x="509" y="186"/>
                </a:lnTo>
                <a:lnTo>
                  <a:pt x="514" y="186"/>
                </a:lnTo>
                <a:lnTo>
                  <a:pt x="521" y="187"/>
                </a:lnTo>
                <a:lnTo>
                  <a:pt x="521" y="187"/>
                </a:lnTo>
                <a:lnTo>
                  <a:pt x="521" y="181"/>
                </a:lnTo>
                <a:lnTo>
                  <a:pt x="521" y="181"/>
                </a:lnTo>
                <a:lnTo>
                  <a:pt x="514" y="181"/>
                </a:lnTo>
                <a:lnTo>
                  <a:pt x="505" y="183"/>
                </a:lnTo>
                <a:lnTo>
                  <a:pt x="505" y="183"/>
                </a:lnTo>
                <a:close/>
                <a:moveTo>
                  <a:pt x="360" y="187"/>
                </a:moveTo>
                <a:lnTo>
                  <a:pt x="360" y="187"/>
                </a:lnTo>
                <a:lnTo>
                  <a:pt x="361" y="187"/>
                </a:lnTo>
                <a:lnTo>
                  <a:pt x="364" y="187"/>
                </a:lnTo>
                <a:lnTo>
                  <a:pt x="367" y="186"/>
                </a:lnTo>
                <a:lnTo>
                  <a:pt x="367" y="186"/>
                </a:lnTo>
                <a:lnTo>
                  <a:pt x="367" y="184"/>
                </a:lnTo>
                <a:lnTo>
                  <a:pt x="364" y="183"/>
                </a:lnTo>
                <a:lnTo>
                  <a:pt x="360" y="181"/>
                </a:lnTo>
                <a:lnTo>
                  <a:pt x="360" y="181"/>
                </a:lnTo>
                <a:lnTo>
                  <a:pt x="360" y="184"/>
                </a:lnTo>
                <a:lnTo>
                  <a:pt x="360" y="187"/>
                </a:lnTo>
                <a:lnTo>
                  <a:pt x="360" y="187"/>
                </a:lnTo>
                <a:close/>
                <a:moveTo>
                  <a:pt x="582" y="193"/>
                </a:moveTo>
                <a:lnTo>
                  <a:pt x="582" y="193"/>
                </a:lnTo>
                <a:lnTo>
                  <a:pt x="582" y="184"/>
                </a:lnTo>
                <a:lnTo>
                  <a:pt x="582" y="184"/>
                </a:lnTo>
                <a:lnTo>
                  <a:pt x="579" y="183"/>
                </a:lnTo>
                <a:lnTo>
                  <a:pt x="578" y="181"/>
                </a:lnTo>
                <a:lnTo>
                  <a:pt x="578" y="181"/>
                </a:lnTo>
                <a:lnTo>
                  <a:pt x="578" y="186"/>
                </a:lnTo>
                <a:lnTo>
                  <a:pt x="578" y="189"/>
                </a:lnTo>
                <a:lnTo>
                  <a:pt x="579" y="192"/>
                </a:lnTo>
                <a:lnTo>
                  <a:pt x="582" y="193"/>
                </a:lnTo>
                <a:lnTo>
                  <a:pt x="582" y="193"/>
                </a:lnTo>
                <a:close/>
                <a:moveTo>
                  <a:pt x="387" y="186"/>
                </a:moveTo>
                <a:lnTo>
                  <a:pt x="387" y="186"/>
                </a:lnTo>
                <a:lnTo>
                  <a:pt x="392" y="184"/>
                </a:lnTo>
                <a:lnTo>
                  <a:pt x="393" y="183"/>
                </a:lnTo>
                <a:lnTo>
                  <a:pt x="393" y="183"/>
                </a:lnTo>
                <a:lnTo>
                  <a:pt x="390" y="183"/>
                </a:lnTo>
                <a:lnTo>
                  <a:pt x="387" y="186"/>
                </a:lnTo>
                <a:lnTo>
                  <a:pt x="387" y="186"/>
                </a:lnTo>
                <a:close/>
                <a:moveTo>
                  <a:pt x="611" y="189"/>
                </a:moveTo>
                <a:lnTo>
                  <a:pt x="611" y="189"/>
                </a:lnTo>
                <a:lnTo>
                  <a:pt x="610" y="186"/>
                </a:lnTo>
                <a:lnTo>
                  <a:pt x="610" y="183"/>
                </a:lnTo>
                <a:lnTo>
                  <a:pt x="608" y="183"/>
                </a:lnTo>
                <a:lnTo>
                  <a:pt x="608" y="183"/>
                </a:lnTo>
                <a:lnTo>
                  <a:pt x="607" y="187"/>
                </a:lnTo>
                <a:lnTo>
                  <a:pt x="608" y="189"/>
                </a:lnTo>
                <a:lnTo>
                  <a:pt x="611" y="189"/>
                </a:lnTo>
                <a:lnTo>
                  <a:pt x="611" y="189"/>
                </a:lnTo>
                <a:close/>
                <a:moveTo>
                  <a:pt x="265" y="184"/>
                </a:moveTo>
                <a:lnTo>
                  <a:pt x="265" y="184"/>
                </a:lnTo>
                <a:lnTo>
                  <a:pt x="265" y="187"/>
                </a:lnTo>
                <a:lnTo>
                  <a:pt x="267" y="190"/>
                </a:lnTo>
                <a:lnTo>
                  <a:pt x="267" y="190"/>
                </a:lnTo>
                <a:lnTo>
                  <a:pt x="271" y="190"/>
                </a:lnTo>
                <a:lnTo>
                  <a:pt x="271" y="190"/>
                </a:lnTo>
                <a:lnTo>
                  <a:pt x="273" y="187"/>
                </a:lnTo>
                <a:lnTo>
                  <a:pt x="273" y="183"/>
                </a:lnTo>
                <a:lnTo>
                  <a:pt x="273" y="183"/>
                </a:lnTo>
                <a:lnTo>
                  <a:pt x="270" y="183"/>
                </a:lnTo>
                <a:lnTo>
                  <a:pt x="265" y="184"/>
                </a:lnTo>
                <a:lnTo>
                  <a:pt x="265" y="184"/>
                </a:lnTo>
                <a:close/>
                <a:moveTo>
                  <a:pt x="165" y="189"/>
                </a:moveTo>
                <a:lnTo>
                  <a:pt x="165" y="189"/>
                </a:lnTo>
                <a:lnTo>
                  <a:pt x="165" y="192"/>
                </a:lnTo>
                <a:lnTo>
                  <a:pt x="165" y="193"/>
                </a:lnTo>
                <a:lnTo>
                  <a:pt x="166" y="193"/>
                </a:lnTo>
                <a:lnTo>
                  <a:pt x="166" y="193"/>
                </a:lnTo>
                <a:lnTo>
                  <a:pt x="181" y="187"/>
                </a:lnTo>
                <a:lnTo>
                  <a:pt x="181" y="187"/>
                </a:lnTo>
                <a:lnTo>
                  <a:pt x="180" y="186"/>
                </a:lnTo>
                <a:lnTo>
                  <a:pt x="180" y="184"/>
                </a:lnTo>
                <a:lnTo>
                  <a:pt x="180" y="184"/>
                </a:lnTo>
                <a:lnTo>
                  <a:pt x="172" y="186"/>
                </a:lnTo>
                <a:lnTo>
                  <a:pt x="165" y="189"/>
                </a:lnTo>
                <a:lnTo>
                  <a:pt x="165" y="189"/>
                </a:lnTo>
                <a:close/>
                <a:moveTo>
                  <a:pt x="207" y="187"/>
                </a:moveTo>
                <a:lnTo>
                  <a:pt x="207" y="187"/>
                </a:lnTo>
                <a:lnTo>
                  <a:pt x="210" y="187"/>
                </a:lnTo>
                <a:lnTo>
                  <a:pt x="212" y="184"/>
                </a:lnTo>
                <a:lnTo>
                  <a:pt x="212" y="184"/>
                </a:lnTo>
                <a:lnTo>
                  <a:pt x="207" y="184"/>
                </a:lnTo>
                <a:lnTo>
                  <a:pt x="207" y="186"/>
                </a:lnTo>
                <a:lnTo>
                  <a:pt x="207" y="187"/>
                </a:lnTo>
                <a:lnTo>
                  <a:pt x="207" y="187"/>
                </a:lnTo>
                <a:close/>
                <a:moveTo>
                  <a:pt x="305" y="187"/>
                </a:moveTo>
                <a:lnTo>
                  <a:pt x="305" y="187"/>
                </a:lnTo>
                <a:lnTo>
                  <a:pt x="309" y="187"/>
                </a:lnTo>
                <a:lnTo>
                  <a:pt x="309" y="187"/>
                </a:lnTo>
                <a:lnTo>
                  <a:pt x="309" y="186"/>
                </a:lnTo>
                <a:lnTo>
                  <a:pt x="309" y="184"/>
                </a:lnTo>
                <a:lnTo>
                  <a:pt x="309" y="184"/>
                </a:lnTo>
                <a:lnTo>
                  <a:pt x="306" y="184"/>
                </a:lnTo>
                <a:lnTo>
                  <a:pt x="305" y="186"/>
                </a:lnTo>
                <a:lnTo>
                  <a:pt x="305" y="187"/>
                </a:lnTo>
                <a:lnTo>
                  <a:pt x="305" y="187"/>
                </a:lnTo>
                <a:close/>
                <a:moveTo>
                  <a:pt x="8" y="263"/>
                </a:moveTo>
                <a:lnTo>
                  <a:pt x="8" y="263"/>
                </a:lnTo>
                <a:lnTo>
                  <a:pt x="11" y="268"/>
                </a:lnTo>
                <a:lnTo>
                  <a:pt x="11" y="276"/>
                </a:lnTo>
                <a:lnTo>
                  <a:pt x="9" y="282"/>
                </a:lnTo>
                <a:lnTo>
                  <a:pt x="11" y="289"/>
                </a:lnTo>
                <a:lnTo>
                  <a:pt x="11" y="289"/>
                </a:lnTo>
                <a:lnTo>
                  <a:pt x="14" y="274"/>
                </a:lnTo>
                <a:lnTo>
                  <a:pt x="17" y="259"/>
                </a:lnTo>
                <a:lnTo>
                  <a:pt x="20" y="244"/>
                </a:lnTo>
                <a:lnTo>
                  <a:pt x="24" y="230"/>
                </a:lnTo>
                <a:lnTo>
                  <a:pt x="24" y="230"/>
                </a:lnTo>
                <a:lnTo>
                  <a:pt x="27" y="224"/>
                </a:lnTo>
                <a:lnTo>
                  <a:pt x="27" y="224"/>
                </a:lnTo>
                <a:lnTo>
                  <a:pt x="35" y="204"/>
                </a:lnTo>
                <a:lnTo>
                  <a:pt x="40" y="184"/>
                </a:lnTo>
                <a:lnTo>
                  <a:pt x="40" y="184"/>
                </a:lnTo>
                <a:lnTo>
                  <a:pt x="27" y="201"/>
                </a:lnTo>
                <a:lnTo>
                  <a:pt x="20" y="221"/>
                </a:lnTo>
                <a:lnTo>
                  <a:pt x="14" y="241"/>
                </a:lnTo>
                <a:lnTo>
                  <a:pt x="8" y="263"/>
                </a:lnTo>
                <a:lnTo>
                  <a:pt x="8" y="263"/>
                </a:lnTo>
                <a:close/>
                <a:moveTo>
                  <a:pt x="235" y="186"/>
                </a:moveTo>
                <a:lnTo>
                  <a:pt x="235" y="186"/>
                </a:lnTo>
                <a:lnTo>
                  <a:pt x="235" y="187"/>
                </a:lnTo>
                <a:lnTo>
                  <a:pt x="236" y="187"/>
                </a:lnTo>
                <a:lnTo>
                  <a:pt x="238" y="187"/>
                </a:lnTo>
                <a:lnTo>
                  <a:pt x="238" y="187"/>
                </a:lnTo>
                <a:lnTo>
                  <a:pt x="238" y="187"/>
                </a:lnTo>
                <a:lnTo>
                  <a:pt x="239" y="184"/>
                </a:lnTo>
                <a:lnTo>
                  <a:pt x="239" y="184"/>
                </a:lnTo>
                <a:lnTo>
                  <a:pt x="238" y="184"/>
                </a:lnTo>
                <a:lnTo>
                  <a:pt x="235" y="186"/>
                </a:lnTo>
                <a:lnTo>
                  <a:pt x="235" y="186"/>
                </a:lnTo>
                <a:close/>
                <a:moveTo>
                  <a:pt x="683" y="190"/>
                </a:moveTo>
                <a:lnTo>
                  <a:pt x="683" y="190"/>
                </a:lnTo>
                <a:lnTo>
                  <a:pt x="681" y="187"/>
                </a:lnTo>
                <a:lnTo>
                  <a:pt x="678" y="184"/>
                </a:lnTo>
                <a:lnTo>
                  <a:pt x="678" y="184"/>
                </a:lnTo>
                <a:lnTo>
                  <a:pt x="680" y="189"/>
                </a:lnTo>
                <a:lnTo>
                  <a:pt x="681" y="190"/>
                </a:lnTo>
                <a:lnTo>
                  <a:pt x="683" y="190"/>
                </a:lnTo>
                <a:lnTo>
                  <a:pt x="683" y="190"/>
                </a:lnTo>
                <a:close/>
                <a:moveTo>
                  <a:pt x="250" y="189"/>
                </a:moveTo>
                <a:lnTo>
                  <a:pt x="250" y="189"/>
                </a:lnTo>
                <a:lnTo>
                  <a:pt x="259" y="189"/>
                </a:lnTo>
                <a:lnTo>
                  <a:pt x="259" y="189"/>
                </a:lnTo>
                <a:lnTo>
                  <a:pt x="259" y="187"/>
                </a:lnTo>
                <a:lnTo>
                  <a:pt x="259" y="187"/>
                </a:lnTo>
                <a:lnTo>
                  <a:pt x="255" y="187"/>
                </a:lnTo>
                <a:lnTo>
                  <a:pt x="252" y="187"/>
                </a:lnTo>
                <a:lnTo>
                  <a:pt x="250" y="189"/>
                </a:lnTo>
                <a:lnTo>
                  <a:pt x="250" y="189"/>
                </a:lnTo>
                <a:close/>
                <a:moveTo>
                  <a:pt x="447" y="187"/>
                </a:moveTo>
                <a:lnTo>
                  <a:pt x="447" y="187"/>
                </a:lnTo>
                <a:lnTo>
                  <a:pt x="448" y="189"/>
                </a:lnTo>
                <a:lnTo>
                  <a:pt x="450" y="189"/>
                </a:lnTo>
                <a:lnTo>
                  <a:pt x="450" y="189"/>
                </a:lnTo>
                <a:lnTo>
                  <a:pt x="450" y="187"/>
                </a:lnTo>
                <a:lnTo>
                  <a:pt x="448" y="186"/>
                </a:lnTo>
                <a:lnTo>
                  <a:pt x="448" y="186"/>
                </a:lnTo>
                <a:lnTo>
                  <a:pt x="447" y="187"/>
                </a:lnTo>
                <a:lnTo>
                  <a:pt x="447" y="187"/>
                </a:lnTo>
                <a:lnTo>
                  <a:pt x="447" y="187"/>
                </a:lnTo>
                <a:close/>
                <a:moveTo>
                  <a:pt x="468" y="189"/>
                </a:moveTo>
                <a:lnTo>
                  <a:pt x="468" y="189"/>
                </a:lnTo>
                <a:lnTo>
                  <a:pt x="468" y="187"/>
                </a:lnTo>
                <a:lnTo>
                  <a:pt x="468" y="187"/>
                </a:lnTo>
                <a:lnTo>
                  <a:pt x="465" y="186"/>
                </a:lnTo>
                <a:lnTo>
                  <a:pt x="465" y="186"/>
                </a:lnTo>
                <a:lnTo>
                  <a:pt x="466" y="189"/>
                </a:lnTo>
                <a:lnTo>
                  <a:pt x="468" y="189"/>
                </a:lnTo>
                <a:lnTo>
                  <a:pt x="468" y="189"/>
                </a:lnTo>
                <a:close/>
                <a:moveTo>
                  <a:pt x="620" y="192"/>
                </a:moveTo>
                <a:lnTo>
                  <a:pt x="620" y="192"/>
                </a:lnTo>
                <a:lnTo>
                  <a:pt x="624" y="192"/>
                </a:lnTo>
                <a:lnTo>
                  <a:pt x="627" y="192"/>
                </a:lnTo>
                <a:lnTo>
                  <a:pt x="627" y="189"/>
                </a:lnTo>
                <a:lnTo>
                  <a:pt x="627" y="189"/>
                </a:lnTo>
                <a:lnTo>
                  <a:pt x="622" y="187"/>
                </a:lnTo>
                <a:lnTo>
                  <a:pt x="620" y="186"/>
                </a:lnTo>
                <a:lnTo>
                  <a:pt x="620" y="186"/>
                </a:lnTo>
                <a:lnTo>
                  <a:pt x="619" y="189"/>
                </a:lnTo>
                <a:lnTo>
                  <a:pt x="620" y="192"/>
                </a:lnTo>
                <a:lnTo>
                  <a:pt x="620" y="192"/>
                </a:lnTo>
                <a:close/>
                <a:moveTo>
                  <a:pt x="194" y="187"/>
                </a:moveTo>
                <a:lnTo>
                  <a:pt x="194" y="187"/>
                </a:lnTo>
                <a:lnTo>
                  <a:pt x="194" y="190"/>
                </a:lnTo>
                <a:lnTo>
                  <a:pt x="194" y="192"/>
                </a:lnTo>
                <a:lnTo>
                  <a:pt x="194" y="192"/>
                </a:lnTo>
                <a:lnTo>
                  <a:pt x="195" y="192"/>
                </a:lnTo>
                <a:lnTo>
                  <a:pt x="197" y="192"/>
                </a:lnTo>
                <a:lnTo>
                  <a:pt x="201" y="190"/>
                </a:lnTo>
                <a:lnTo>
                  <a:pt x="201" y="190"/>
                </a:lnTo>
                <a:lnTo>
                  <a:pt x="201" y="187"/>
                </a:lnTo>
                <a:lnTo>
                  <a:pt x="201" y="187"/>
                </a:lnTo>
                <a:lnTo>
                  <a:pt x="194" y="187"/>
                </a:lnTo>
                <a:lnTo>
                  <a:pt x="194" y="187"/>
                </a:lnTo>
                <a:close/>
                <a:moveTo>
                  <a:pt x="428" y="187"/>
                </a:moveTo>
                <a:lnTo>
                  <a:pt x="428" y="187"/>
                </a:lnTo>
                <a:lnTo>
                  <a:pt x="428" y="195"/>
                </a:lnTo>
                <a:lnTo>
                  <a:pt x="430" y="204"/>
                </a:lnTo>
                <a:lnTo>
                  <a:pt x="430" y="204"/>
                </a:lnTo>
                <a:lnTo>
                  <a:pt x="434" y="204"/>
                </a:lnTo>
                <a:lnTo>
                  <a:pt x="441" y="204"/>
                </a:lnTo>
                <a:lnTo>
                  <a:pt x="441" y="204"/>
                </a:lnTo>
                <a:lnTo>
                  <a:pt x="438" y="195"/>
                </a:lnTo>
                <a:lnTo>
                  <a:pt x="436" y="187"/>
                </a:lnTo>
                <a:lnTo>
                  <a:pt x="436" y="187"/>
                </a:lnTo>
                <a:lnTo>
                  <a:pt x="431" y="187"/>
                </a:lnTo>
                <a:lnTo>
                  <a:pt x="428" y="187"/>
                </a:lnTo>
                <a:lnTo>
                  <a:pt x="428" y="187"/>
                </a:lnTo>
                <a:close/>
                <a:moveTo>
                  <a:pt x="473" y="193"/>
                </a:moveTo>
                <a:lnTo>
                  <a:pt x="473" y="193"/>
                </a:lnTo>
                <a:lnTo>
                  <a:pt x="476" y="195"/>
                </a:lnTo>
                <a:lnTo>
                  <a:pt x="482" y="196"/>
                </a:lnTo>
                <a:lnTo>
                  <a:pt x="482" y="196"/>
                </a:lnTo>
                <a:lnTo>
                  <a:pt x="480" y="190"/>
                </a:lnTo>
                <a:lnTo>
                  <a:pt x="480" y="187"/>
                </a:lnTo>
                <a:lnTo>
                  <a:pt x="480" y="187"/>
                </a:lnTo>
                <a:lnTo>
                  <a:pt x="476" y="187"/>
                </a:lnTo>
                <a:lnTo>
                  <a:pt x="473" y="187"/>
                </a:lnTo>
                <a:lnTo>
                  <a:pt x="473" y="187"/>
                </a:lnTo>
                <a:lnTo>
                  <a:pt x="473" y="190"/>
                </a:lnTo>
                <a:lnTo>
                  <a:pt x="473" y="193"/>
                </a:lnTo>
                <a:lnTo>
                  <a:pt x="473" y="193"/>
                </a:lnTo>
                <a:close/>
                <a:moveTo>
                  <a:pt x="587" y="193"/>
                </a:moveTo>
                <a:lnTo>
                  <a:pt x="587" y="193"/>
                </a:lnTo>
                <a:lnTo>
                  <a:pt x="595" y="193"/>
                </a:lnTo>
                <a:lnTo>
                  <a:pt x="598" y="193"/>
                </a:lnTo>
                <a:lnTo>
                  <a:pt x="601" y="192"/>
                </a:lnTo>
                <a:lnTo>
                  <a:pt x="601" y="192"/>
                </a:lnTo>
                <a:lnTo>
                  <a:pt x="593" y="189"/>
                </a:lnTo>
                <a:lnTo>
                  <a:pt x="587" y="187"/>
                </a:lnTo>
                <a:lnTo>
                  <a:pt x="587" y="187"/>
                </a:lnTo>
                <a:lnTo>
                  <a:pt x="587" y="193"/>
                </a:lnTo>
                <a:lnTo>
                  <a:pt x="587" y="193"/>
                </a:lnTo>
                <a:close/>
                <a:moveTo>
                  <a:pt x="107" y="192"/>
                </a:moveTo>
                <a:lnTo>
                  <a:pt x="107" y="192"/>
                </a:lnTo>
                <a:lnTo>
                  <a:pt x="108" y="189"/>
                </a:lnTo>
                <a:lnTo>
                  <a:pt x="108" y="187"/>
                </a:lnTo>
                <a:lnTo>
                  <a:pt x="107" y="187"/>
                </a:lnTo>
                <a:lnTo>
                  <a:pt x="107" y="187"/>
                </a:lnTo>
                <a:lnTo>
                  <a:pt x="107" y="190"/>
                </a:lnTo>
                <a:lnTo>
                  <a:pt x="107" y="192"/>
                </a:lnTo>
                <a:lnTo>
                  <a:pt x="107" y="192"/>
                </a:lnTo>
                <a:lnTo>
                  <a:pt x="107" y="192"/>
                </a:lnTo>
                <a:close/>
                <a:moveTo>
                  <a:pt x="422" y="187"/>
                </a:moveTo>
                <a:lnTo>
                  <a:pt x="422" y="187"/>
                </a:lnTo>
                <a:lnTo>
                  <a:pt x="418" y="187"/>
                </a:lnTo>
                <a:lnTo>
                  <a:pt x="413" y="189"/>
                </a:lnTo>
                <a:lnTo>
                  <a:pt x="413" y="189"/>
                </a:lnTo>
                <a:lnTo>
                  <a:pt x="415" y="196"/>
                </a:lnTo>
                <a:lnTo>
                  <a:pt x="415" y="204"/>
                </a:lnTo>
                <a:lnTo>
                  <a:pt x="415" y="204"/>
                </a:lnTo>
                <a:lnTo>
                  <a:pt x="421" y="204"/>
                </a:lnTo>
                <a:lnTo>
                  <a:pt x="422" y="205"/>
                </a:lnTo>
                <a:lnTo>
                  <a:pt x="425" y="204"/>
                </a:lnTo>
                <a:lnTo>
                  <a:pt x="425" y="204"/>
                </a:lnTo>
                <a:lnTo>
                  <a:pt x="422" y="187"/>
                </a:lnTo>
                <a:lnTo>
                  <a:pt x="422" y="187"/>
                </a:lnTo>
                <a:close/>
                <a:moveTo>
                  <a:pt x="486" y="189"/>
                </a:moveTo>
                <a:lnTo>
                  <a:pt x="486" y="189"/>
                </a:lnTo>
                <a:lnTo>
                  <a:pt x="486" y="193"/>
                </a:lnTo>
                <a:lnTo>
                  <a:pt x="486" y="198"/>
                </a:lnTo>
                <a:lnTo>
                  <a:pt x="486" y="198"/>
                </a:lnTo>
                <a:lnTo>
                  <a:pt x="491" y="199"/>
                </a:lnTo>
                <a:lnTo>
                  <a:pt x="495" y="199"/>
                </a:lnTo>
                <a:lnTo>
                  <a:pt x="495" y="199"/>
                </a:lnTo>
                <a:lnTo>
                  <a:pt x="495" y="192"/>
                </a:lnTo>
                <a:lnTo>
                  <a:pt x="495" y="192"/>
                </a:lnTo>
                <a:lnTo>
                  <a:pt x="491" y="189"/>
                </a:lnTo>
                <a:lnTo>
                  <a:pt x="488" y="189"/>
                </a:lnTo>
                <a:lnTo>
                  <a:pt x="486" y="189"/>
                </a:lnTo>
                <a:lnTo>
                  <a:pt x="486" y="189"/>
                </a:lnTo>
                <a:close/>
                <a:moveTo>
                  <a:pt x="410" y="202"/>
                </a:moveTo>
                <a:lnTo>
                  <a:pt x="410" y="202"/>
                </a:lnTo>
                <a:lnTo>
                  <a:pt x="410" y="196"/>
                </a:lnTo>
                <a:lnTo>
                  <a:pt x="409" y="192"/>
                </a:lnTo>
                <a:lnTo>
                  <a:pt x="407" y="189"/>
                </a:lnTo>
                <a:lnTo>
                  <a:pt x="407" y="189"/>
                </a:lnTo>
                <a:lnTo>
                  <a:pt x="409" y="192"/>
                </a:lnTo>
                <a:lnTo>
                  <a:pt x="409" y="196"/>
                </a:lnTo>
                <a:lnTo>
                  <a:pt x="409" y="199"/>
                </a:lnTo>
                <a:lnTo>
                  <a:pt x="410" y="202"/>
                </a:lnTo>
                <a:lnTo>
                  <a:pt x="410" y="202"/>
                </a:lnTo>
                <a:close/>
                <a:moveTo>
                  <a:pt x="451" y="202"/>
                </a:moveTo>
                <a:lnTo>
                  <a:pt x="451" y="202"/>
                </a:lnTo>
                <a:lnTo>
                  <a:pt x="450" y="199"/>
                </a:lnTo>
                <a:lnTo>
                  <a:pt x="450" y="195"/>
                </a:lnTo>
                <a:lnTo>
                  <a:pt x="451" y="192"/>
                </a:lnTo>
                <a:lnTo>
                  <a:pt x="451" y="189"/>
                </a:lnTo>
                <a:lnTo>
                  <a:pt x="451" y="189"/>
                </a:lnTo>
                <a:lnTo>
                  <a:pt x="448" y="190"/>
                </a:lnTo>
                <a:lnTo>
                  <a:pt x="447" y="190"/>
                </a:lnTo>
                <a:lnTo>
                  <a:pt x="442" y="189"/>
                </a:lnTo>
                <a:lnTo>
                  <a:pt x="442" y="189"/>
                </a:lnTo>
                <a:lnTo>
                  <a:pt x="444" y="199"/>
                </a:lnTo>
                <a:lnTo>
                  <a:pt x="447" y="202"/>
                </a:lnTo>
                <a:lnTo>
                  <a:pt x="448" y="202"/>
                </a:lnTo>
                <a:lnTo>
                  <a:pt x="451" y="202"/>
                </a:lnTo>
                <a:lnTo>
                  <a:pt x="451" y="202"/>
                </a:lnTo>
                <a:close/>
                <a:moveTo>
                  <a:pt x="642" y="192"/>
                </a:moveTo>
                <a:lnTo>
                  <a:pt x="642" y="192"/>
                </a:lnTo>
                <a:lnTo>
                  <a:pt x="642" y="189"/>
                </a:lnTo>
                <a:lnTo>
                  <a:pt x="642" y="189"/>
                </a:lnTo>
                <a:lnTo>
                  <a:pt x="639" y="189"/>
                </a:lnTo>
                <a:lnTo>
                  <a:pt x="639" y="189"/>
                </a:lnTo>
                <a:lnTo>
                  <a:pt x="640" y="190"/>
                </a:lnTo>
                <a:lnTo>
                  <a:pt x="642" y="192"/>
                </a:lnTo>
                <a:lnTo>
                  <a:pt x="642" y="192"/>
                </a:lnTo>
                <a:close/>
                <a:moveTo>
                  <a:pt x="386" y="190"/>
                </a:moveTo>
                <a:lnTo>
                  <a:pt x="386" y="190"/>
                </a:lnTo>
                <a:lnTo>
                  <a:pt x="392" y="198"/>
                </a:lnTo>
                <a:lnTo>
                  <a:pt x="396" y="199"/>
                </a:lnTo>
                <a:lnTo>
                  <a:pt x="401" y="202"/>
                </a:lnTo>
                <a:lnTo>
                  <a:pt x="401" y="202"/>
                </a:lnTo>
                <a:lnTo>
                  <a:pt x="401" y="196"/>
                </a:lnTo>
                <a:lnTo>
                  <a:pt x="401" y="189"/>
                </a:lnTo>
                <a:lnTo>
                  <a:pt x="401" y="189"/>
                </a:lnTo>
                <a:lnTo>
                  <a:pt x="393" y="190"/>
                </a:lnTo>
                <a:lnTo>
                  <a:pt x="386" y="190"/>
                </a:lnTo>
                <a:lnTo>
                  <a:pt x="386" y="190"/>
                </a:lnTo>
                <a:close/>
                <a:moveTo>
                  <a:pt x="154" y="192"/>
                </a:moveTo>
                <a:lnTo>
                  <a:pt x="154" y="192"/>
                </a:lnTo>
                <a:lnTo>
                  <a:pt x="152" y="195"/>
                </a:lnTo>
                <a:lnTo>
                  <a:pt x="152" y="198"/>
                </a:lnTo>
                <a:lnTo>
                  <a:pt x="152" y="198"/>
                </a:lnTo>
                <a:lnTo>
                  <a:pt x="155" y="198"/>
                </a:lnTo>
                <a:lnTo>
                  <a:pt x="159" y="196"/>
                </a:lnTo>
                <a:lnTo>
                  <a:pt x="159" y="196"/>
                </a:lnTo>
                <a:lnTo>
                  <a:pt x="159" y="190"/>
                </a:lnTo>
                <a:lnTo>
                  <a:pt x="159" y="190"/>
                </a:lnTo>
                <a:lnTo>
                  <a:pt x="157" y="190"/>
                </a:lnTo>
                <a:lnTo>
                  <a:pt x="154" y="192"/>
                </a:lnTo>
                <a:lnTo>
                  <a:pt x="154" y="192"/>
                </a:lnTo>
                <a:close/>
                <a:moveTo>
                  <a:pt x="561" y="193"/>
                </a:moveTo>
                <a:lnTo>
                  <a:pt x="561" y="193"/>
                </a:lnTo>
                <a:lnTo>
                  <a:pt x="567" y="195"/>
                </a:lnTo>
                <a:lnTo>
                  <a:pt x="570" y="195"/>
                </a:lnTo>
                <a:lnTo>
                  <a:pt x="573" y="193"/>
                </a:lnTo>
                <a:lnTo>
                  <a:pt x="573" y="193"/>
                </a:lnTo>
                <a:lnTo>
                  <a:pt x="570" y="190"/>
                </a:lnTo>
                <a:lnTo>
                  <a:pt x="567" y="190"/>
                </a:lnTo>
                <a:lnTo>
                  <a:pt x="563" y="190"/>
                </a:lnTo>
                <a:lnTo>
                  <a:pt x="561" y="193"/>
                </a:lnTo>
                <a:lnTo>
                  <a:pt x="561" y="193"/>
                </a:lnTo>
                <a:close/>
                <a:moveTo>
                  <a:pt x="21" y="201"/>
                </a:moveTo>
                <a:lnTo>
                  <a:pt x="21" y="201"/>
                </a:lnTo>
                <a:lnTo>
                  <a:pt x="24" y="196"/>
                </a:lnTo>
                <a:lnTo>
                  <a:pt x="27" y="193"/>
                </a:lnTo>
                <a:lnTo>
                  <a:pt x="27" y="193"/>
                </a:lnTo>
                <a:lnTo>
                  <a:pt x="24" y="193"/>
                </a:lnTo>
                <a:lnTo>
                  <a:pt x="24" y="192"/>
                </a:lnTo>
                <a:lnTo>
                  <a:pt x="24" y="192"/>
                </a:lnTo>
                <a:lnTo>
                  <a:pt x="23" y="190"/>
                </a:lnTo>
                <a:lnTo>
                  <a:pt x="23" y="190"/>
                </a:lnTo>
                <a:lnTo>
                  <a:pt x="23" y="193"/>
                </a:lnTo>
                <a:lnTo>
                  <a:pt x="23" y="196"/>
                </a:lnTo>
                <a:lnTo>
                  <a:pt x="21" y="199"/>
                </a:lnTo>
                <a:lnTo>
                  <a:pt x="21" y="201"/>
                </a:lnTo>
                <a:lnTo>
                  <a:pt x="21" y="201"/>
                </a:lnTo>
                <a:close/>
                <a:moveTo>
                  <a:pt x="692" y="193"/>
                </a:moveTo>
                <a:lnTo>
                  <a:pt x="692" y="193"/>
                </a:lnTo>
                <a:lnTo>
                  <a:pt x="695" y="199"/>
                </a:lnTo>
                <a:lnTo>
                  <a:pt x="697" y="202"/>
                </a:lnTo>
                <a:lnTo>
                  <a:pt x="700" y="204"/>
                </a:lnTo>
                <a:lnTo>
                  <a:pt x="700" y="204"/>
                </a:lnTo>
                <a:lnTo>
                  <a:pt x="700" y="198"/>
                </a:lnTo>
                <a:lnTo>
                  <a:pt x="698" y="190"/>
                </a:lnTo>
                <a:lnTo>
                  <a:pt x="698" y="190"/>
                </a:lnTo>
                <a:lnTo>
                  <a:pt x="695" y="192"/>
                </a:lnTo>
                <a:lnTo>
                  <a:pt x="692" y="193"/>
                </a:lnTo>
                <a:lnTo>
                  <a:pt x="692" y="193"/>
                </a:lnTo>
                <a:close/>
                <a:moveTo>
                  <a:pt x="69" y="199"/>
                </a:moveTo>
                <a:lnTo>
                  <a:pt x="69" y="199"/>
                </a:lnTo>
                <a:lnTo>
                  <a:pt x="73" y="198"/>
                </a:lnTo>
                <a:lnTo>
                  <a:pt x="75" y="196"/>
                </a:lnTo>
                <a:lnTo>
                  <a:pt x="76" y="195"/>
                </a:lnTo>
                <a:lnTo>
                  <a:pt x="76" y="195"/>
                </a:lnTo>
                <a:lnTo>
                  <a:pt x="72" y="193"/>
                </a:lnTo>
                <a:lnTo>
                  <a:pt x="67" y="192"/>
                </a:lnTo>
                <a:lnTo>
                  <a:pt x="67" y="192"/>
                </a:lnTo>
                <a:lnTo>
                  <a:pt x="67" y="196"/>
                </a:lnTo>
                <a:lnTo>
                  <a:pt x="69" y="199"/>
                </a:lnTo>
                <a:lnTo>
                  <a:pt x="69" y="199"/>
                </a:lnTo>
                <a:close/>
                <a:moveTo>
                  <a:pt x="354" y="195"/>
                </a:moveTo>
                <a:lnTo>
                  <a:pt x="354" y="195"/>
                </a:lnTo>
                <a:lnTo>
                  <a:pt x="355" y="195"/>
                </a:lnTo>
                <a:lnTo>
                  <a:pt x="357" y="193"/>
                </a:lnTo>
                <a:lnTo>
                  <a:pt x="357" y="193"/>
                </a:lnTo>
                <a:lnTo>
                  <a:pt x="355" y="192"/>
                </a:lnTo>
                <a:lnTo>
                  <a:pt x="354" y="193"/>
                </a:lnTo>
                <a:lnTo>
                  <a:pt x="354" y="195"/>
                </a:lnTo>
                <a:lnTo>
                  <a:pt x="354" y="195"/>
                </a:lnTo>
                <a:close/>
                <a:moveTo>
                  <a:pt x="364" y="198"/>
                </a:moveTo>
                <a:lnTo>
                  <a:pt x="364" y="198"/>
                </a:lnTo>
                <a:lnTo>
                  <a:pt x="367" y="199"/>
                </a:lnTo>
                <a:lnTo>
                  <a:pt x="373" y="199"/>
                </a:lnTo>
                <a:lnTo>
                  <a:pt x="373" y="199"/>
                </a:lnTo>
                <a:lnTo>
                  <a:pt x="372" y="195"/>
                </a:lnTo>
                <a:lnTo>
                  <a:pt x="370" y="192"/>
                </a:lnTo>
                <a:lnTo>
                  <a:pt x="370" y="192"/>
                </a:lnTo>
                <a:lnTo>
                  <a:pt x="370" y="195"/>
                </a:lnTo>
                <a:lnTo>
                  <a:pt x="367" y="196"/>
                </a:lnTo>
                <a:lnTo>
                  <a:pt x="366" y="196"/>
                </a:lnTo>
                <a:lnTo>
                  <a:pt x="364" y="198"/>
                </a:lnTo>
                <a:lnTo>
                  <a:pt x="364" y="198"/>
                </a:lnTo>
                <a:close/>
                <a:moveTo>
                  <a:pt x="378" y="199"/>
                </a:moveTo>
                <a:lnTo>
                  <a:pt x="378" y="199"/>
                </a:lnTo>
                <a:lnTo>
                  <a:pt x="383" y="201"/>
                </a:lnTo>
                <a:lnTo>
                  <a:pt x="387" y="201"/>
                </a:lnTo>
                <a:lnTo>
                  <a:pt x="387" y="201"/>
                </a:lnTo>
                <a:lnTo>
                  <a:pt x="384" y="195"/>
                </a:lnTo>
                <a:lnTo>
                  <a:pt x="378" y="192"/>
                </a:lnTo>
                <a:lnTo>
                  <a:pt x="378" y="192"/>
                </a:lnTo>
                <a:lnTo>
                  <a:pt x="378" y="199"/>
                </a:lnTo>
                <a:lnTo>
                  <a:pt x="378" y="199"/>
                </a:lnTo>
                <a:close/>
                <a:moveTo>
                  <a:pt x="457" y="193"/>
                </a:moveTo>
                <a:lnTo>
                  <a:pt x="457" y="193"/>
                </a:lnTo>
                <a:lnTo>
                  <a:pt x="457" y="198"/>
                </a:lnTo>
                <a:lnTo>
                  <a:pt x="459" y="202"/>
                </a:lnTo>
                <a:lnTo>
                  <a:pt x="459" y="202"/>
                </a:lnTo>
                <a:lnTo>
                  <a:pt x="463" y="202"/>
                </a:lnTo>
                <a:lnTo>
                  <a:pt x="468" y="202"/>
                </a:lnTo>
                <a:lnTo>
                  <a:pt x="468" y="202"/>
                </a:lnTo>
                <a:lnTo>
                  <a:pt x="468" y="198"/>
                </a:lnTo>
                <a:lnTo>
                  <a:pt x="465" y="195"/>
                </a:lnTo>
                <a:lnTo>
                  <a:pt x="462" y="193"/>
                </a:lnTo>
                <a:lnTo>
                  <a:pt x="457" y="193"/>
                </a:lnTo>
                <a:lnTo>
                  <a:pt x="457" y="193"/>
                </a:lnTo>
                <a:close/>
                <a:moveTo>
                  <a:pt x="119" y="196"/>
                </a:moveTo>
                <a:lnTo>
                  <a:pt x="119" y="196"/>
                </a:lnTo>
                <a:lnTo>
                  <a:pt x="119" y="201"/>
                </a:lnTo>
                <a:lnTo>
                  <a:pt x="117" y="204"/>
                </a:lnTo>
                <a:lnTo>
                  <a:pt x="117" y="204"/>
                </a:lnTo>
                <a:lnTo>
                  <a:pt x="128" y="199"/>
                </a:lnTo>
                <a:lnTo>
                  <a:pt x="133" y="196"/>
                </a:lnTo>
                <a:lnTo>
                  <a:pt x="137" y="195"/>
                </a:lnTo>
                <a:lnTo>
                  <a:pt x="137" y="195"/>
                </a:lnTo>
                <a:lnTo>
                  <a:pt x="137" y="193"/>
                </a:lnTo>
                <a:lnTo>
                  <a:pt x="137" y="193"/>
                </a:lnTo>
                <a:lnTo>
                  <a:pt x="137" y="193"/>
                </a:lnTo>
                <a:lnTo>
                  <a:pt x="128" y="195"/>
                </a:lnTo>
                <a:lnTo>
                  <a:pt x="119" y="196"/>
                </a:lnTo>
                <a:lnTo>
                  <a:pt x="119" y="196"/>
                </a:lnTo>
                <a:close/>
                <a:moveTo>
                  <a:pt x="163" y="199"/>
                </a:moveTo>
                <a:lnTo>
                  <a:pt x="163" y="199"/>
                </a:lnTo>
                <a:lnTo>
                  <a:pt x="168" y="198"/>
                </a:lnTo>
                <a:lnTo>
                  <a:pt x="174" y="198"/>
                </a:lnTo>
                <a:lnTo>
                  <a:pt x="177" y="196"/>
                </a:lnTo>
                <a:lnTo>
                  <a:pt x="180" y="193"/>
                </a:lnTo>
                <a:lnTo>
                  <a:pt x="180" y="193"/>
                </a:lnTo>
                <a:lnTo>
                  <a:pt x="171" y="196"/>
                </a:lnTo>
                <a:lnTo>
                  <a:pt x="163" y="199"/>
                </a:lnTo>
                <a:lnTo>
                  <a:pt x="163" y="199"/>
                </a:lnTo>
                <a:close/>
                <a:moveTo>
                  <a:pt x="242" y="198"/>
                </a:moveTo>
                <a:lnTo>
                  <a:pt x="242" y="198"/>
                </a:lnTo>
                <a:lnTo>
                  <a:pt x="250" y="198"/>
                </a:lnTo>
                <a:lnTo>
                  <a:pt x="253" y="196"/>
                </a:lnTo>
                <a:lnTo>
                  <a:pt x="255" y="193"/>
                </a:lnTo>
                <a:lnTo>
                  <a:pt x="255" y="193"/>
                </a:lnTo>
                <a:lnTo>
                  <a:pt x="248" y="193"/>
                </a:lnTo>
                <a:lnTo>
                  <a:pt x="244" y="193"/>
                </a:lnTo>
                <a:lnTo>
                  <a:pt x="244" y="193"/>
                </a:lnTo>
                <a:lnTo>
                  <a:pt x="242" y="196"/>
                </a:lnTo>
                <a:lnTo>
                  <a:pt x="242" y="198"/>
                </a:lnTo>
                <a:lnTo>
                  <a:pt x="242" y="198"/>
                </a:lnTo>
                <a:close/>
                <a:moveTo>
                  <a:pt x="312" y="195"/>
                </a:moveTo>
                <a:lnTo>
                  <a:pt x="312" y="195"/>
                </a:lnTo>
                <a:lnTo>
                  <a:pt x="312" y="198"/>
                </a:lnTo>
                <a:lnTo>
                  <a:pt x="312" y="199"/>
                </a:lnTo>
                <a:lnTo>
                  <a:pt x="312" y="199"/>
                </a:lnTo>
                <a:lnTo>
                  <a:pt x="325" y="198"/>
                </a:lnTo>
                <a:lnTo>
                  <a:pt x="335" y="193"/>
                </a:lnTo>
                <a:lnTo>
                  <a:pt x="335" y="193"/>
                </a:lnTo>
                <a:lnTo>
                  <a:pt x="323" y="193"/>
                </a:lnTo>
                <a:lnTo>
                  <a:pt x="312" y="195"/>
                </a:lnTo>
                <a:lnTo>
                  <a:pt x="312" y="195"/>
                </a:lnTo>
                <a:close/>
                <a:moveTo>
                  <a:pt x="532" y="193"/>
                </a:moveTo>
                <a:lnTo>
                  <a:pt x="532" y="193"/>
                </a:lnTo>
                <a:lnTo>
                  <a:pt x="532" y="195"/>
                </a:lnTo>
                <a:lnTo>
                  <a:pt x="534" y="195"/>
                </a:lnTo>
                <a:lnTo>
                  <a:pt x="537" y="196"/>
                </a:lnTo>
                <a:lnTo>
                  <a:pt x="537" y="196"/>
                </a:lnTo>
                <a:lnTo>
                  <a:pt x="535" y="195"/>
                </a:lnTo>
                <a:lnTo>
                  <a:pt x="535" y="193"/>
                </a:lnTo>
                <a:lnTo>
                  <a:pt x="532" y="193"/>
                </a:lnTo>
                <a:lnTo>
                  <a:pt x="532" y="193"/>
                </a:lnTo>
                <a:close/>
                <a:moveTo>
                  <a:pt x="732" y="209"/>
                </a:moveTo>
                <a:lnTo>
                  <a:pt x="732" y="209"/>
                </a:lnTo>
                <a:lnTo>
                  <a:pt x="733" y="201"/>
                </a:lnTo>
                <a:lnTo>
                  <a:pt x="732" y="193"/>
                </a:lnTo>
                <a:lnTo>
                  <a:pt x="732" y="193"/>
                </a:lnTo>
                <a:lnTo>
                  <a:pt x="730" y="201"/>
                </a:lnTo>
                <a:lnTo>
                  <a:pt x="729" y="205"/>
                </a:lnTo>
                <a:lnTo>
                  <a:pt x="732" y="209"/>
                </a:lnTo>
                <a:lnTo>
                  <a:pt x="732" y="209"/>
                </a:lnTo>
                <a:close/>
                <a:moveTo>
                  <a:pt x="750" y="227"/>
                </a:moveTo>
                <a:lnTo>
                  <a:pt x="750" y="227"/>
                </a:lnTo>
                <a:lnTo>
                  <a:pt x="752" y="221"/>
                </a:lnTo>
                <a:lnTo>
                  <a:pt x="752" y="216"/>
                </a:lnTo>
                <a:lnTo>
                  <a:pt x="749" y="207"/>
                </a:lnTo>
                <a:lnTo>
                  <a:pt x="739" y="193"/>
                </a:lnTo>
                <a:lnTo>
                  <a:pt x="739" y="193"/>
                </a:lnTo>
                <a:lnTo>
                  <a:pt x="741" y="202"/>
                </a:lnTo>
                <a:lnTo>
                  <a:pt x="742" y="212"/>
                </a:lnTo>
                <a:lnTo>
                  <a:pt x="746" y="221"/>
                </a:lnTo>
                <a:lnTo>
                  <a:pt x="747" y="224"/>
                </a:lnTo>
                <a:lnTo>
                  <a:pt x="750" y="227"/>
                </a:lnTo>
                <a:lnTo>
                  <a:pt x="750" y="227"/>
                </a:lnTo>
                <a:close/>
                <a:moveTo>
                  <a:pt x="53" y="215"/>
                </a:moveTo>
                <a:lnTo>
                  <a:pt x="53" y="215"/>
                </a:lnTo>
                <a:lnTo>
                  <a:pt x="55" y="213"/>
                </a:lnTo>
                <a:lnTo>
                  <a:pt x="58" y="210"/>
                </a:lnTo>
                <a:lnTo>
                  <a:pt x="61" y="204"/>
                </a:lnTo>
                <a:lnTo>
                  <a:pt x="61" y="198"/>
                </a:lnTo>
                <a:lnTo>
                  <a:pt x="59" y="196"/>
                </a:lnTo>
                <a:lnTo>
                  <a:pt x="58" y="195"/>
                </a:lnTo>
                <a:lnTo>
                  <a:pt x="58" y="195"/>
                </a:lnTo>
                <a:lnTo>
                  <a:pt x="55" y="202"/>
                </a:lnTo>
                <a:lnTo>
                  <a:pt x="53" y="215"/>
                </a:lnTo>
                <a:lnTo>
                  <a:pt x="53" y="215"/>
                </a:lnTo>
                <a:close/>
                <a:moveTo>
                  <a:pt x="277" y="195"/>
                </a:moveTo>
                <a:lnTo>
                  <a:pt x="277" y="195"/>
                </a:lnTo>
                <a:lnTo>
                  <a:pt x="276" y="202"/>
                </a:lnTo>
                <a:lnTo>
                  <a:pt x="274" y="207"/>
                </a:lnTo>
                <a:lnTo>
                  <a:pt x="276" y="210"/>
                </a:lnTo>
                <a:lnTo>
                  <a:pt x="276" y="210"/>
                </a:lnTo>
                <a:lnTo>
                  <a:pt x="288" y="207"/>
                </a:lnTo>
                <a:lnTo>
                  <a:pt x="294" y="205"/>
                </a:lnTo>
                <a:lnTo>
                  <a:pt x="300" y="202"/>
                </a:lnTo>
                <a:lnTo>
                  <a:pt x="300" y="202"/>
                </a:lnTo>
                <a:lnTo>
                  <a:pt x="300" y="198"/>
                </a:lnTo>
                <a:lnTo>
                  <a:pt x="299" y="195"/>
                </a:lnTo>
                <a:lnTo>
                  <a:pt x="299" y="195"/>
                </a:lnTo>
                <a:lnTo>
                  <a:pt x="287" y="195"/>
                </a:lnTo>
                <a:lnTo>
                  <a:pt x="277" y="195"/>
                </a:lnTo>
                <a:lnTo>
                  <a:pt x="277" y="195"/>
                </a:lnTo>
                <a:close/>
                <a:moveTo>
                  <a:pt x="305" y="202"/>
                </a:moveTo>
                <a:lnTo>
                  <a:pt x="305" y="202"/>
                </a:lnTo>
                <a:lnTo>
                  <a:pt x="306" y="201"/>
                </a:lnTo>
                <a:lnTo>
                  <a:pt x="306" y="199"/>
                </a:lnTo>
                <a:lnTo>
                  <a:pt x="306" y="195"/>
                </a:lnTo>
                <a:lnTo>
                  <a:pt x="306" y="195"/>
                </a:lnTo>
                <a:lnTo>
                  <a:pt x="305" y="195"/>
                </a:lnTo>
                <a:lnTo>
                  <a:pt x="305" y="195"/>
                </a:lnTo>
                <a:lnTo>
                  <a:pt x="303" y="198"/>
                </a:lnTo>
                <a:lnTo>
                  <a:pt x="305" y="202"/>
                </a:lnTo>
                <a:lnTo>
                  <a:pt x="305" y="202"/>
                </a:lnTo>
                <a:close/>
                <a:moveTo>
                  <a:pt x="345" y="198"/>
                </a:moveTo>
                <a:lnTo>
                  <a:pt x="345" y="198"/>
                </a:lnTo>
                <a:lnTo>
                  <a:pt x="348" y="196"/>
                </a:lnTo>
                <a:lnTo>
                  <a:pt x="348" y="196"/>
                </a:lnTo>
                <a:lnTo>
                  <a:pt x="348" y="195"/>
                </a:lnTo>
                <a:lnTo>
                  <a:pt x="348" y="195"/>
                </a:lnTo>
                <a:lnTo>
                  <a:pt x="345" y="195"/>
                </a:lnTo>
                <a:lnTo>
                  <a:pt x="345" y="196"/>
                </a:lnTo>
                <a:lnTo>
                  <a:pt x="345" y="198"/>
                </a:lnTo>
                <a:lnTo>
                  <a:pt x="345" y="198"/>
                </a:lnTo>
                <a:close/>
                <a:moveTo>
                  <a:pt x="503" y="198"/>
                </a:moveTo>
                <a:lnTo>
                  <a:pt x="503" y="198"/>
                </a:lnTo>
                <a:lnTo>
                  <a:pt x="511" y="198"/>
                </a:lnTo>
                <a:lnTo>
                  <a:pt x="511" y="198"/>
                </a:lnTo>
                <a:lnTo>
                  <a:pt x="508" y="196"/>
                </a:lnTo>
                <a:lnTo>
                  <a:pt x="503" y="195"/>
                </a:lnTo>
                <a:lnTo>
                  <a:pt x="503" y="195"/>
                </a:lnTo>
                <a:lnTo>
                  <a:pt x="503" y="198"/>
                </a:lnTo>
                <a:lnTo>
                  <a:pt x="503" y="198"/>
                </a:lnTo>
                <a:close/>
                <a:moveTo>
                  <a:pt x="517" y="198"/>
                </a:moveTo>
                <a:lnTo>
                  <a:pt x="517" y="198"/>
                </a:lnTo>
                <a:lnTo>
                  <a:pt x="520" y="198"/>
                </a:lnTo>
                <a:lnTo>
                  <a:pt x="521" y="198"/>
                </a:lnTo>
                <a:lnTo>
                  <a:pt x="523" y="198"/>
                </a:lnTo>
                <a:lnTo>
                  <a:pt x="523" y="198"/>
                </a:lnTo>
                <a:lnTo>
                  <a:pt x="520" y="195"/>
                </a:lnTo>
                <a:lnTo>
                  <a:pt x="517" y="195"/>
                </a:lnTo>
                <a:lnTo>
                  <a:pt x="517" y="195"/>
                </a:lnTo>
                <a:lnTo>
                  <a:pt x="517" y="196"/>
                </a:lnTo>
                <a:lnTo>
                  <a:pt x="517" y="198"/>
                </a:lnTo>
                <a:lnTo>
                  <a:pt x="517" y="198"/>
                </a:lnTo>
                <a:close/>
                <a:moveTo>
                  <a:pt x="204" y="199"/>
                </a:moveTo>
                <a:lnTo>
                  <a:pt x="204" y="199"/>
                </a:lnTo>
                <a:lnTo>
                  <a:pt x="206" y="199"/>
                </a:lnTo>
                <a:lnTo>
                  <a:pt x="207" y="198"/>
                </a:lnTo>
                <a:lnTo>
                  <a:pt x="207" y="195"/>
                </a:lnTo>
                <a:lnTo>
                  <a:pt x="207" y="195"/>
                </a:lnTo>
                <a:lnTo>
                  <a:pt x="206" y="195"/>
                </a:lnTo>
                <a:lnTo>
                  <a:pt x="206" y="195"/>
                </a:lnTo>
                <a:lnTo>
                  <a:pt x="206" y="198"/>
                </a:lnTo>
                <a:lnTo>
                  <a:pt x="204" y="199"/>
                </a:lnTo>
                <a:lnTo>
                  <a:pt x="204" y="199"/>
                </a:lnTo>
                <a:close/>
                <a:moveTo>
                  <a:pt x="230" y="202"/>
                </a:moveTo>
                <a:lnTo>
                  <a:pt x="230" y="202"/>
                </a:lnTo>
                <a:lnTo>
                  <a:pt x="233" y="202"/>
                </a:lnTo>
                <a:lnTo>
                  <a:pt x="235" y="202"/>
                </a:lnTo>
                <a:lnTo>
                  <a:pt x="235" y="202"/>
                </a:lnTo>
                <a:lnTo>
                  <a:pt x="235" y="199"/>
                </a:lnTo>
                <a:lnTo>
                  <a:pt x="232" y="196"/>
                </a:lnTo>
                <a:lnTo>
                  <a:pt x="230" y="196"/>
                </a:lnTo>
                <a:lnTo>
                  <a:pt x="227" y="196"/>
                </a:lnTo>
                <a:lnTo>
                  <a:pt x="227" y="196"/>
                </a:lnTo>
                <a:lnTo>
                  <a:pt x="229" y="199"/>
                </a:lnTo>
                <a:lnTo>
                  <a:pt x="230" y="202"/>
                </a:lnTo>
                <a:lnTo>
                  <a:pt x="230" y="202"/>
                </a:lnTo>
                <a:close/>
                <a:moveTo>
                  <a:pt x="265" y="198"/>
                </a:moveTo>
                <a:lnTo>
                  <a:pt x="265" y="198"/>
                </a:lnTo>
                <a:lnTo>
                  <a:pt x="265" y="199"/>
                </a:lnTo>
                <a:lnTo>
                  <a:pt x="265" y="201"/>
                </a:lnTo>
                <a:lnTo>
                  <a:pt x="265" y="201"/>
                </a:lnTo>
                <a:lnTo>
                  <a:pt x="267" y="202"/>
                </a:lnTo>
                <a:lnTo>
                  <a:pt x="267" y="202"/>
                </a:lnTo>
                <a:lnTo>
                  <a:pt x="268" y="204"/>
                </a:lnTo>
                <a:lnTo>
                  <a:pt x="270" y="205"/>
                </a:lnTo>
                <a:lnTo>
                  <a:pt x="270" y="205"/>
                </a:lnTo>
                <a:lnTo>
                  <a:pt x="271" y="199"/>
                </a:lnTo>
                <a:lnTo>
                  <a:pt x="271" y="198"/>
                </a:lnTo>
                <a:lnTo>
                  <a:pt x="270" y="195"/>
                </a:lnTo>
                <a:lnTo>
                  <a:pt x="270" y="195"/>
                </a:lnTo>
                <a:lnTo>
                  <a:pt x="267" y="196"/>
                </a:lnTo>
                <a:lnTo>
                  <a:pt x="265" y="198"/>
                </a:lnTo>
                <a:lnTo>
                  <a:pt x="265" y="198"/>
                </a:lnTo>
                <a:close/>
                <a:moveTo>
                  <a:pt x="721" y="218"/>
                </a:moveTo>
                <a:lnTo>
                  <a:pt x="721" y="218"/>
                </a:lnTo>
                <a:lnTo>
                  <a:pt x="721" y="212"/>
                </a:lnTo>
                <a:lnTo>
                  <a:pt x="720" y="205"/>
                </a:lnTo>
                <a:lnTo>
                  <a:pt x="715" y="195"/>
                </a:lnTo>
                <a:lnTo>
                  <a:pt x="715" y="195"/>
                </a:lnTo>
                <a:lnTo>
                  <a:pt x="717" y="209"/>
                </a:lnTo>
                <a:lnTo>
                  <a:pt x="718" y="215"/>
                </a:lnTo>
                <a:lnTo>
                  <a:pt x="721" y="218"/>
                </a:lnTo>
                <a:lnTo>
                  <a:pt x="721" y="218"/>
                </a:lnTo>
                <a:close/>
                <a:moveTo>
                  <a:pt x="143" y="202"/>
                </a:moveTo>
                <a:lnTo>
                  <a:pt x="143" y="202"/>
                </a:lnTo>
                <a:lnTo>
                  <a:pt x="145" y="202"/>
                </a:lnTo>
                <a:lnTo>
                  <a:pt x="146" y="201"/>
                </a:lnTo>
                <a:lnTo>
                  <a:pt x="146" y="196"/>
                </a:lnTo>
                <a:lnTo>
                  <a:pt x="146" y="196"/>
                </a:lnTo>
                <a:lnTo>
                  <a:pt x="145" y="196"/>
                </a:lnTo>
                <a:lnTo>
                  <a:pt x="145" y="196"/>
                </a:lnTo>
                <a:lnTo>
                  <a:pt x="143" y="196"/>
                </a:lnTo>
                <a:lnTo>
                  <a:pt x="143" y="199"/>
                </a:lnTo>
                <a:lnTo>
                  <a:pt x="143" y="202"/>
                </a:lnTo>
                <a:lnTo>
                  <a:pt x="143" y="202"/>
                </a:lnTo>
                <a:close/>
                <a:moveTo>
                  <a:pt x="671" y="205"/>
                </a:moveTo>
                <a:lnTo>
                  <a:pt x="671" y="205"/>
                </a:lnTo>
                <a:lnTo>
                  <a:pt x="672" y="201"/>
                </a:lnTo>
                <a:lnTo>
                  <a:pt x="672" y="199"/>
                </a:lnTo>
                <a:lnTo>
                  <a:pt x="672" y="196"/>
                </a:lnTo>
                <a:lnTo>
                  <a:pt x="672" y="196"/>
                </a:lnTo>
                <a:lnTo>
                  <a:pt x="669" y="196"/>
                </a:lnTo>
                <a:lnTo>
                  <a:pt x="665" y="196"/>
                </a:lnTo>
                <a:lnTo>
                  <a:pt x="665" y="196"/>
                </a:lnTo>
                <a:lnTo>
                  <a:pt x="665" y="199"/>
                </a:lnTo>
                <a:lnTo>
                  <a:pt x="665" y="202"/>
                </a:lnTo>
                <a:lnTo>
                  <a:pt x="668" y="204"/>
                </a:lnTo>
                <a:lnTo>
                  <a:pt x="671" y="205"/>
                </a:lnTo>
                <a:lnTo>
                  <a:pt x="671" y="205"/>
                </a:lnTo>
                <a:close/>
                <a:moveTo>
                  <a:pt x="82" y="204"/>
                </a:moveTo>
                <a:lnTo>
                  <a:pt x="82" y="204"/>
                </a:lnTo>
                <a:lnTo>
                  <a:pt x="87" y="204"/>
                </a:lnTo>
                <a:lnTo>
                  <a:pt x="91" y="205"/>
                </a:lnTo>
                <a:lnTo>
                  <a:pt x="91" y="205"/>
                </a:lnTo>
                <a:lnTo>
                  <a:pt x="93" y="201"/>
                </a:lnTo>
                <a:lnTo>
                  <a:pt x="93" y="196"/>
                </a:lnTo>
                <a:lnTo>
                  <a:pt x="93" y="196"/>
                </a:lnTo>
                <a:lnTo>
                  <a:pt x="88" y="196"/>
                </a:lnTo>
                <a:lnTo>
                  <a:pt x="84" y="196"/>
                </a:lnTo>
                <a:lnTo>
                  <a:pt x="82" y="199"/>
                </a:lnTo>
                <a:lnTo>
                  <a:pt x="82" y="204"/>
                </a:lnTo>
                <a:lnTo>
                  <a:pt x="82" y="204"/>
                </a:lnTo>
                <a:close/>
                <a:moveTo>
                  <a:pt x="107" y="205"/>
                </a:moveTo>
                <a:lnTo>
                  <a:pt x="107" y="205"/>
                </a:lnTo>
                <a:lnTo>
                  <a:pt x="108" y="201"/>
                </a:lnTo>
                <a:lnTo>
                  <a:pt x="108" y="196"/>
                </a:lnTo>
                <a:lnTo>
                  <a:pt x="108" y="196"/>
                </a:lnTo>
                <a:lnTo>
                  <a:pt x="107" y="196"/>
                </a:lnTo>
                <a:lnTo>
                  <a:pt x="107" y="196"/>
                </a:lnTo>
                <a:lnTo>
                  <a:pt x="105" y="201"/>
                </a:lnTo>
                <a:lnTo>
                  <a:pt x="105" y="204"/>
                </a:lnTo>
                <a:lnTo>
                  <a:pt x="107" y="205"/>
                </a:lnTo>
                <a:lnTo>
                  <a:pt x="107" y="205"/>
                </a:lnTo>
                <a:close/>
                <a:moveTo>
                  <a:pt x="630" y="198"/>
                </a:moveTo>
                <a:lnTo>
                  <a:pt x="630" y="198"/>
                </a:lnTo>
                <a:lnTo>
                  <a:pt x="631" y="201"/>
                </a:lnTo>
                <a:lnTo>
                  <a:pt x="636" y="204"/>
                </a:lnTo>
                <a:lnTo>
                  <a:pt x="645" y="207"/>
                </a:lnTo>
                <a:lnTo>
                  <a:pt x="645" y="207"/>
                </a:lnTo>
                <a:lnTo>
                  <a:pt x="645" y="202"/>
                </a:lnTo>
                <a:lnTo>
                  <a:pt x="645" y="198"/>
                </a:lnTo>
                <a:lnTo>
                  <a:pt x="645" y="198"/>
                </a:lnTo>
                <a:lnTo>
                  <a:pt x="642" y="196"/>
                </a:lnTo>
                <a:lnTo>
                  <a:pt x="637" y="196"/>
                </a:lnTo>
                <a:lnTo>
                  <a:pt x="630" y="198"/>
                </a:lnTo>
                <a:lnTo>
                  <a:pt x="630" y="198"/>
                </a:lnTo>
                <a:close/>
                <a:moveTo>
                  <a:pt x="192" y="199"/>
                </a:moveTo>
                <a:lnTo>
                  <a:pt x="192" y="199"/>
                </a:lnTo>
                <a:lnTo>
                  <a:pt x="192" y="202"/>
                </a:lnTo>
                <a:lnTo>
                  <a:pt x="192" y="207"/>
                </a:lnTo>
                <a:lnTo>
                  <a:pt x="192" y="207"/>
                </a:lnTo>
                <a:lnTo>
                  <a:pt x="195" y="205"/>
                </a:lnTo>
                <a:lnTo>
                  <a:pt x="197" y="204"/>
                </a:lnTo>
                <a:lnTo>
                  <a:pt x="200" y="201"/>
                </a:lnTo>
                <a:lnTo>
                  <a:pt x="200" y="198"/>
                </a:lnTo>
                <a:lnTo>
                  <a:pt x="200" y="198"/>
                </a:lnTo>
                <a:lnTo>
                  <a:pt x="195" y="198"/>
                </a:lnTo>
                <a:lnTo>
                  <a:pt x="192" y="199"/>
                </a:lnTo>
                <a:lnTo>
                  <a:pt x="192" y="199"/>
                </a:lnTo>
                <a:close/>
                <a:moveTo>
                  <a:pt x="219" y="205"/>
                </a:moveTo>
                <a:lnTo>
                  <a:pt x="219" y="205"/>
                </a:lnTo>
                <a:lnTo>
                  <a:pt x="223" y="205"/>
                </a:lnTo>
                <a:lnTo>
                  <a:pt x="226" y="204"/>
                </a:lnTo>
                <a:lnTo>
                  <a:pt x="226" y="204"/>
                </a:lnTo>
                <a:lnTo>
                  <a:pt x="224" y="202"/>
                </a:lnTo>
                <a:lnTo>
                  <a:pt x="224" y="201"/>
                </a:lnTo>
                <a:lnTo>
                  <a:pt x="224" y="199"/>
                </a:lnTo>
                <a:lnTo>
                  <a:pt x="224" y="198"/>
                </a:lnTo>
                <a:lnTo>
                  <a:pt x="224" y="198"/>
                </a:lnTo>
                <a:lnTo>
                  <a:pt x="221" y="198"/>
                </a:lnTo>
                <a:lnTo>
                  <a:pt x="221" y="198"/>
                </a:lnTo>
                <a:lnTo>
                  <a:pt x="219" y="201"/>
                </a:lnTo>
                <a:lnTo>
                  <a:pt x="219" y="205"/>
                </a:lnTo>
                <a:lnTo>
                  <a:pt x="219" y="205"/>
                </a:lnTo>
                <a:close/>
                <a:moveTo>
                  <a:pt x="482" y="199"/>
                </a:moveTo>
                <a:lnTo>
                  <a:pt x="482" y="199"/>
                </a:lnTo>
                <a:lnTo>
                  <a:pt x="480" y="198"/>
                </a:lnTo>
                <a:lnTo>
                  <a:pt x="479" y="198"/>
                </a:lnTo>
                <a:lnTo>
                  <a:pt x="476" y="198"/>
                </a:lnTo>
                <a:lnTo>
                  <a:pt x="476" y="198"/>
                </a:lnTo>
                <a:lnTo>
                  <a:pt x="476" y="199"/>
                </a:lnTo>
                <a:lnTo>
                  <a:pt x="477" y="199"/>
                </a:lnTo>
                <a:lnTo>
                  <a:pt x="479" y="201"/>
                </a:lnTo>
                <a:lnTo>
                  <a:pt x="482" y="199"/>
                </a:lnTo>
                <a:lnTo>
                  <a:pt x="482" y="199"/>
                </a:lnTo>
                <a:close/>
                <a:moveTo>
                  <a:pt x="674" y="207"/>
                </a:moveTo>
                <a:lnTo>
                  <a:pt x="674" y="207"/>
                </a:lnTo>
                <a:lnTo>
                  <a:pt x="677" y="205"/>
                </a:lnTo>
                <a:lnTo>
                  <a:pt x="680" y="204"/>
                </a:lnTo>
                <a:lnTo>
                  <a:pt x="681" y="202"/>
                </a:lnTo>
                <a:lnTo>
                  <a:pt x="681" y="199"/>
                </a:lnTo>
                <a:lnTo>
                  <a:pt x="681" y="199"/>
                </a:lnTo>
                <a:lnTo>
                  <a:pt x="680" y="198"/>
                </a:lnTo>
                <a:lnTo>
                  <a:pt x="680" y="198"/>
                </a:lnTo>
                <a:lnTo>
                  <a:pt x="680" y="198"/>
                </a:lnTo>
                <a:lnTo>
                  <a:pt x="675" y="198"/>
                </a:lnTo>
                <a:lnTo>
                  <a:pt x="675" y="198"/>
                </a:lnTo>
                <a:lnTo>
                  <a:pt x="674" y="207"/>
                </a:lnTo>
                <a:lnTo>
                  <a:pt x="674" y="207"/>
                </a:lnTo>
                <a:close/>
                <a:moveTo>
                  <a:pt x="326" y="202"/>
                </a:moveTo>
                <a:lnTo>
                  <a:pt x="326" y="202"/>
                </a:lnTo>
                <a:lnTo>
                  <a:pt x="329" y="202"/>
                </a:lnTo>
                <a:lnTo>
                  <a:pt x="331" y="201"/>
                </a:lnTo>
                <a:lnTo>
                  <a:pt x="334" y="201"/>
                </a:lnTo>
                <a:lnTo>
                  <a:pt x="335" y="201"/>
                </a:lnTo>
                <a:lnTo>
                  <a:pt x="335" y="201"/>
                </a:lnTo>
                <a:lnTo>
                  <a:pt x="335" y="198"/>
                </a:lnTo>
                <a:lnTo>
                  <a:pt x="335" y="198"/>
                </a:lnTo>
                <a:lnTo>
                  <a:pt x="331" y="199"/>
                </a:lnTo>
                <a:lnTo>
                  <a:pt x="326" y="202"/>
                </a:lnTo>
                <a:lnTo>
                  <a:pt x="326" y="202"/>
                </a:lnTo>
                <a:close/>
                <a:moveTo>
                  <a:pt x="588" y="198"/>
                </a:moveTo>
                <a:lnTo>
                  <a:pt x="588" y="198"/>
                </a:lnTo>
                <a:lnTo>
                  <a:pt x="590" y="201"/>
                </a:lnTo>
                <a:lnTo>
                  <a:pt x="592" y="202"/>
                </a:lnTo>
                <a:lnTo>
                  <a:pt x="592" y="202"/>
                </a:lnTo>
                <a:lnTo>
                  <a:pt x="593" y="201"/>
                </a:lnTo>
                <a:lnTo>
                  <a:pt x="595" y="198"/>
                </a:lnTo>
                <a:lnTo>
                  <a:pt x="595" y="198"/>
                </a:lnTo>
                <a:lnTo>
                  <a:pt x="592" y="198"/>
                </a:lnTo>
                <a:lnTo>
                  <a:pt x="588" y="198"/>
                </a:lnTo>
                <a:lnTo>
                  <a:pt x="588" y="198"/>
                </a:lnTo>
                <a:close/>
                <a:moveTo>
                  <a:pt x="610" y="205"/>
                </a:moveTo>
                <a:lnTo>
                  <a:pt x="610" y="205"/>
                </a:lnTo>
                <a:lnTo>
                  <a:pt x="608" y="202"/>
                </a:lnTo>
                <a:lnTo>
                  <a:pt x="608" y="199"/>
                </a:lnTo>
                <a:lnTo>
                  <a:pt x="608" y="198"/>
                </a:lnTo>
                <a:lnTo>
                  <a:pt x="608" y="198"/>
                </a:lnTo>
                <a:lnTo>
                  <a:pt x="607" y="199"/>
                </a:lnTo>
                <a:lnTo>
                  <a:pt x="607" y="201"/>
                </a:lnTo>
                <a:lnTo>
                  <a:pt x="608" y="204"/>
                </a:lnTo>
                <a:lnTo>
                  <a:pt x="610" y="205"/>
                </a:lnTo>
                <a:lnTo>
                  <a:pt x="610" y="205"/>
                </a:lnTo>
                <a:close/>
                <a:moveTo>
                  <a:pt x="128" y="204"/>
                </a:moveTo>
                <a:lnTo>
                  <a:pt x="128" y="204"/>
                </a:lnTo>
                <a:lnTo>
                  <a:pt x="134" y="204"/>
                </a:lnTo>
                <a:lnTo>
                  <a:pt x="139" y="204"/>
                </a:lnTo>
                <a:lnTo>
                  <a:pt x="139" y="204"/>
                </a:lnTo>
                <a:lnTo>
                  <a:pt x="139" y="199"/>
                </a:lnTo>
                <a:lnTo>
                  <a:pt x="139" y="199"/>
                </a:lnTo>
                <a:lnTo>
                  <a:pt x="133" y="201"/>
                </a:lnTo>
                <a:lnTo>
                  <a:pt x="128" y="204"/>
                </a:lnTo>
                <a:lnTo>
                  <a:pt x="128" y="204"/>
                </a:lnTo>
                <a:close/>
                <a:moveTo>
                  <a:pt x="244" y="205"/>
                </a:moveTo>
                <a:lnTo>
                  <a:pt x="244" y="205"/>
                </a:lnTo>
                <a:lnTo>
                  <a:pt x="248" y="210"/>
                </a:lnTo>
                <a:lnTo>
                  <a:pt x="250" y="213"/>
                </a:lnTo>
                <a:lnTo>
                  <a:pt x="253" y="216"/>
                </a:lnTo>
                <a:lnTo>
                  <a:pt x="253" y="216"/>
                </a:lnTo>
                <a:lnTo>
                  <a:pt x="255" y="209"/>
                </a:lnTo>
                <a:lnTo>
                  <a:pt x="256" y="199"/>
                </a:lnTo>
                <a:lnTo>
                  <a:pt x="256" y="199"/>
                </a:lnTo>
                <a:lnTo>
                  <a:pt x="250" y="202"/>
                </a:lnTo>
                <a:lnTo>
                  <a:pt x="247" y="202"/>
                </a:lnTo>
                <a:lnTo>
                  <a:pt x="244" y="205"/>
                </a:lnTo>
                <a:lnTo>
                  <a:pt x="244" y="205"/>
                </a:lnTo>
                <a:close/>
                <a:moveTo>
                  <a:pt x="213" y="207"/>
                </a:moveTo>
                <a:lnTo>
                  <a:pt x="213" y="207"/>
                </a:lnTo>
                <a:lnTo>
                  <a:pt x="215" y="207"/>
                </a:lnTo>
                <a:lnTo>
                  <a:pt x="215" y="204"/>
                </a:lnTo>
                <a:lnTo>
                  <a:pt x="215" y="202"/>
                </a:lnTo>
                <a:lnTo>
                  <a:pt x="213" y="201"/>
                </a:lnTo>
                <a:lnTo>
                  <a:pt x="213" y="201"/>
                </a:lnTo>
                <a:lnTo>
                  <a:pt x="212" y="204"/>
                </a:lnTo>
                <a:lnTo>
                  <a:pt x="212" y="207"/>
                </a:lnTo>
                <a:lnTo>
                  <a:pt x="213" y="207"/>
                </a:lnTo>
                <a:lnTo>
                  <a:pt x="213" y="207"/>
                </a:lnTo>
                <a:close/>
                <a:moveTo>
                  <a:pt x="524" y="201"/>
                </a:moveTo>
                <a:lnTo>
                  <a:pt x="524" y="201"/>
                </a:lnTo>
                <a:lnTo>
                  <a:pt x="521" y="202"/>
                </a:lnTo>
                <a:lnTo>
                  <a:pt x="518" y="202"/>
                </a:lnTo>
                <a:lnTo>
                  <a:pt x="518" y="202"/>
                </a:lnTo>
                <a:lnTo>
                  <a:pt x="518" y="204"/>
                </a:lnTo>
                <a:lnTo>
                  <a:pt x="517" y="205"/>
                </a:lnTo>
                <a:lnTo>
                  <a:pt x="515" y="207"/>
                </a:lnTo>
                <a:lnTo>
                  <a:pt x="517" y="209"/>
                </a:lnTo>
                <a:lnTo>
                  <a:pt x="517" y="209"/>
                </a:lnTo>
                <a:lnTo>
                  <a:pt x="521" y="212"/>
                </a:lnTo>
                <a:lnTo>
                  <a:pt x="526" y="213"/>
                </a:lnTo>
                <a:lnTo>
                  <a:pt x="526" y="213"/>
                </a:lnTo>
                <a:lnTo>
                  <a:pt x="526" y="207"/>
                </a:lnTo>
                <a:lnTo>
                  <a:pt x="526" y="202"/>
                </a:lnTo>
                <a:lnTo>
                  <a:pt x="524" y="201"/>
                </a:lnTo>
                <a:lnTo>
                  <a:pt x="524" y="201"/>
                </a:lnTo>
                <a:close/>
                <a:moveTo>
                  <a:pt x="532" y="202"/>
                </a:moveTo>
                <a:lnTo>
                  <a:pt x="532" y="202"/>
                </a:lnTo>
                <a:lnTo>
                  <a:pt x="532" y="210"/>
                </a:lnTo>
                <a:lnTo>
                  <a:pt x="532" y="213"/>
                </a:lnTo>
                <a:lnTo>
                  <a:pt x="534" y="216"/>
                </a:lnTo>
                <a:lnTo>
                  <a:pt x="534" y="216"/>
                </a:lnTo>
                <a:lnTo>
                  <a:pt x="534" y="216"/>
                </a:lnTo>
                <a:lnTo>
                  <a:pt x="535" y="216"/>
                </a:lnTo>
                <a:lnTo>
                  <a:pt x="535" y="216"/>
                </a:lnTo>
                <a:lnTo>
                  <a:pt x="537" y="209"/>
                </a:lnTo>
                <a:lnTo>
                  <a:pt x="537" y="204"/>
                </a:lnTo>
                <a:lnTo>
                  <a:pt x="535" y="201"/>
                </a:lnTo>
                <a:lnTo>
                  <a:pt x="535" y="201"/>
                </a:lnTo>
                <a:lnTo>
                  <a:pt x="535" y="202"/>
                </a:lnTo>
                <a:lnTo>
                  <a:pt x="534" y="202"/>
                </a:lnTo>
                <a:lnTo>
                  <a:pt x="532" y="202"/>
                </a:lnTo>
                <a:lnTo>
                  <a:pt x="532" y="202"/>
                </a:lnTo>
                <a:close/>
                <a:moveTo>
                  <a:pt x="541" y="202"/>
                </a:moveTo>
                <a:lnTo>
                  <a:pt x="541" y="202"/>
                </a:lnTo>
                <a:lnTo>
                  <a:pt x="540" y="209"/>
                </a:lnTo>
                <a:lnTo>
                  <a:pt x="540" y="216"/>
                </a:lnTo>
                <a:lnTo>
                  <a:pt x="540" y="216"/>
                </a:lnTo>
                <a:lnTo>
                  <a:pt x="541" y="216"/>
                </a:lnTo>
                <a:lnTo>
                  <a:pt x="543" y="218"/>
                </a:lnTo>
                <a:lnTo>
                  <a:pt x="544" y="218"/>
                </a:lnTo>
                <a:lnTo>
                  <a:pt x="546" y="218"/>
                </a:lnTo>
                <a:lnTo>
                  <a:pt x="546" y="218"/>
                </a:lnTo>
                <a:lnTo>
                  <a:pt x="549" y="212"/>
                </a:lnTo>
                <a:lnTo>
                  <a:pt x="550" y="202"/>
                </a:lnTo>
                <a:lnTo>
                  <a:pt x="550" y="202"/>
                </a:lnTo>
                <a:lnTo>
                  <a:pt x="546" y="201"/>
                </a:lnTo>
                <a:lnTo>
                  <a:pt x="541" y="202"/>
                </a:lnTo>
                <a:lnTo>
                  <a:pt x="541" y="202"/>
                </a:lnTo>
                <a:close/>
                <a:moveTo>
                  <a:pt x="625" y="216"/>
                </a:moveTo>
                <a:lnTo>
                  <a:pt x="625" y="216"/>
                </a:lnTo>
                <a:lnTo>
                  <a:pt x="625" y="213"/>
                </a:lnTo>
                <a:lnTo>
                  <a:pt x="625" y="210"/>
                </a:lnTo>
                <a:lnTo>
                  <a:pt x="625" y="204"/>
                </a:lnTo>
                <a:lnTo>
                  <a:pt x="625" y="204"/>
                </a:lnTo>
                <a:lnTo>
                  <a:pt x="620" y="201"/>
                </a:lnTo>
                <a:lnTo>
                  <a:pt x="620" y="201"/>
                </a:lnTo>
                <a:lnTo>
                  <a:pt x="622" y="210"/>
                </a:lnTo>
                <a:lnTo>
                  <a:pt x="622" y="213"/>
                </a:lnTo>
                <a:lnTo>
                  <a:pt x="625" y="216"/>
                </a:lnTo>
                <a:lnTo>
                  <a:pt x="625" y="216"/>
                </a:lnTo>
                <a:close/>
                <a:moveTo>
                  <a:pt x="345" y="210"/>
                </a:moveTo>
                <a:lnTo>
                  <a:pt x="345" y="210"/>
                </a:lnTo>
                <a:lnTo>
                  <a:pt x="346" y="210"/>
                </a:lnTo>
                <a:lnTo>
                  <a:pt x="346" y="209"/>
                </a:lnTo>
                <a:lnTo>
                  <a:pt x="348" y="209"/>
                </a:lnTo>
                <a:lnTo>
                  <a:pt x="348" y="209"/>
                </a:lnTo>
                <a:lnTo>
                  <a:pt x="348" y="202"/>
                </a:lnTo>
                <a:lnTo>
                  <a:pt x="348" y="202"/>
                </a:lnTo>
                <a:lnTo>
                  <a:pt x="345" y="202"/>
                </a:lnTo>
                <a:lnTo>
                  <a:pt x="343" y="205"/>
                </a:lnTo>
                <a:lnTo>
                  <a:pt x="345" y="210"/>
                </a:lnTo>
                <a:lnTo>
                  <a:pt x="345" y="210"/>
                </a:lnTo>
                <a:close/>
                <a:moveTo>
                  <a:pt x="649" y="210"/>
                </a:moveTo>
                <a:lnTo>
                  <a:pt x="649" y="210"/>
                </a:lnTo>
                <a:lnTo>
                  <a:pt x="654" y="213"/>
                </a:lnTo>
                <a:lnTo>
                  <a:pt x="654" y="213"/>
                </a:lnTo>
                <a:lnTo>
                  <a:pt x="654" y="207"/>
                </a:lnTo>
                <a:lnTo>
                  <a:pt x="653" y="204"/>
                </a:lnTo>
                <a:lnTo>
                  <a:pt x="649" y="202"/>
                </a:lnTo>
                <a:lnTo>
                  <a:pt x="649" y="202"/>
                </a:lnTo>
                <a:lnTo>
                  <a:pt x="649" y="205"/>
                </a:lnTo>
                <a:lnTo>
                  <a:pt x="649" y="210"/>
                </a:lnTo>
                <a:lnTo>
                  <a:pt x="649" y="210"/>
                </a:lnTo>
                <a:close/>
                <a:moveTo>
                  <a:pt x="311" y="207"/>
                </a:moveTo>
                <a:lnTo>
                  <a:pt x="311" y="207"/>
                </a:lnTo>
                <a:lnTo>
                  <a:pt x="312" y="207"/>
                </a:lnTo>
                <a:lnTo>
                  <a:pt x="314" y="205"/>
                </a:lnTo>
                <a:lnTo>
                  <a:pt x="314" y="204"/>
                </a:lnTo>
                <a:lnTo>
                  <a:pt x="314" y="204"/>
                </a:lnTo>
                <a:lnTo>
                  <a:pt x="314" y="204"/>
                </a:lnTo>
                <a:lnTo>
                  <a:pt x="312" y="205"/>
                </a:lnTo>
                <a:lnTo>
                  <a:pt x="311" y="205"/>
                </a:lnTo>
                <a:lnTo>
                  <a:pt x="311" y="207"/>
                </a:lnTo>
                <a:lnTo>
                  <a:pt x="311" y="207"/>
                </a:lnTo>
                <a:close/>
                <a:moveTo>
                  <a:pt x="335" y="210"/>
                </a:moveTo>
                <a:lnTo>
                  <a:pt x="335" y="210"/>
                </a:lnTo>
                <a:lnTo>
                  <a:pt x="335" y="205"/>
                </a:lnTo>
                <a:lnTo>
                  <a:pt x="335" y="204"/>
                </a:lnTo>
                <a:lnTo>
                  <a:pt x="334" y="204"/>
                </a:lnTo>
                <a:lnTo>
                  <a:pt x="334" y="204"/>
                </a:lnTo>
                <a:lnTo>
                  <a:pt x="334" y="205"/>
                </a:lnTo>
                <a:lnTo>
                  <a:pt x="334" y="207"/>
                </a:lnTo>
                <a:lnTo>
                  <a:pt x="334" y="209"/>
                </a:lnTo>
                <a:lnTo>
                  <a:pt x="335" y="210"/>
                </a:lnTo>
                <a:lnTo>
                  <a:pt x="335" y="210"/>
                </a:lnTo>
                <a:close/>
                <a:moveTo>
                  <a:pt x="512" y="204"/>
                </a:moveTo>
                <a:lnTo>
                  <a:pt x="512" y="204"/>
                </a:lnTo>
                <a:lnTo>
                  <a:pt x="508" y="204"/>
                </a:lnTo>
                <a:lnTo>
                  <a:pt x="508" y="204"/>
                </a:lnTo>
                <a:lnTo>
                  <a:pt x="508" y="205"/>
                </a:lnTo>
                <a:lnTo>
                  <a:pt x="509" y="205"/>
                </a:lnTo>
                <a:lnTo>
                  <a:pt x="511" y="205"/>
                </a:lnTo>
                <a:lnTo>
                  <a:pt x="512" y="204"/>
                </a:lnTo>
                <a:lnTo>
                  <a:pt x="512" y="204"/>
                </a:lnTo>
                <a:close/>
                <a:moveTo>
                  <a:pt x="64" y="224"/>
                </a:moveTo>
                <a:lnTo>
                  <a:pt x="64" y="224"/>
                </a:lnTo>
                <a:lnTo>
                  <a:pt x="67" y="225"/>
                </a:lnTo>
                <a:lnTo>
                  <a:pt x="70" y="225"/>
                </a:lnTo>
                <a:lnTo>
                  <a:pt x="76" y="225"/>
                </a:lnTo>
                <a:lnTo>
                  <a:pt x="76" y="225"/>
                </a:lnTo>
                <a:lnTo>
                  <a:pt x="75" y="216"/>
                </a:lnTo>
                <a:lnTo>
                  <a:pt x="75" y="207"/>
                </a:lnTo>
                <a:lnTo>
                  <a:pt x="75" y="207"/>
                </a:lnTo>
                <a:lnTo>
                  <a:pt x="70" y="204"/>
                </a:lnTo>
                <a:lnTo>
                  <a:pt x="70" y="204"/>
                </a:lnTo>
                <a:lnTo>
                  <a:pt x="67" y="207"/>
                </a:lnTo>
                <a:lnTo>
                  <a:pt x="65" y="212"/>
                </a:lnTo>
                <a:lnTo>
                  <a:pt x="64" y="218"/>
                </a:lnTo>
                <a:lnTo>
                  <a:pt x="64" y="224"/>
                </a:lnTo>
                <a:lnTo>
                  <a:pt x="64" y="224"/>
                </a:lnTo>
                <a:close/>
                <a:moveTo>
                  <a:pt x="177" y="204"/>
                </a:moveTo>
                <a:lnTo>
                  <a:pt x="177" y="204"/>
                </a:lnTo>
                <a:lnTo>
                  <a:pt x="171" y="207"/>
                </a:lnTo>
                <a:lnTo>
                  <a:pt x="162" y="210"/>
                </a:lnTo>
                <a:lnTo>
                  <a:pt x="162" y="210"/>
                </a:lnTo>
                <a:lnTo>
                  <a:pt x="162" y="218"/>
                </a:lnTo>
                <a:lnTo>
                  <a:pt x="162" y="218"/>
                </a:lnTo>
                <a:lnTo>
                  <a:pt x="166" y="218"/>
                </a:lnTo>
                <a:lnTo>
                  <a:pt x="169" y="218"/>
                </a:lnTo>
                <a:lnTo>
                  <a:pt x="177" y="216"/>
                </a:lnTo>
                <a:lnTo>
                  <a:pt x="177" y="216"/>
                </a:lnTo>
                <a:lnTo>
                  <a:pt x="178" y="210"/>
                </a:lnTo>
                <a:lnTo>
                  <a:pt x="178" y="207"/>
                </a:lnTo>
                <a:lnTo>
                  <a:pt x="177" y="204"/>
                </a:lnTo>
                <a:lnTo>
                  <a:pt x="177" y="204"/>
                </a:lnTo>
                <a:close/>
                <a:moveTo>
                  <a:pt x="378" y="209"/>
                </a:moveTo>
                <a:lnTo>
                  <a:pt x="378" y="209"/>
                </a:lnTo>
                <a:lnTo>
                  <a:pt x="387" y="207"/>
                </a:lnTo>
                <a:lnTo>
                  <a:pt x="395" y="207"/>
                </a:lnTo>
                <a:lnTo>
                  <a:pt x="395" y="207"/>
                </a:lnTo>
                <a:lnTo>
                  <a:pt x="392" y="205"/>
                </a:lnTo>
                <a:lnTo>
                  <a:pt x="387" y="205"/>
                </a:lnTo>
                <a:lnTo>
                  <a:pt x="378" y="204"/>
                </a:lnTo>
                <a:lnTo>
                  <a:pt x="378" y="204"/>
                </a:lnTo>
                <a:lnTo>
                  <a:pt x="378" y="207"/>
                </a:lnTo>
                <a:lnTo>
                  <a:pt x="378" y="209"/>
                </a:lnTo>
                <a:lnTo>
                  <a:pt x="378" y="209"/>
                </a:lnTo>
                <a:close/>
                <a:moveTo>
                  <a:pt x="486" y="205"/>
                </a:moveTo>
                <a:lnTo>
                  <a:pt x="486" y="205"/>
                </a:lnTo>
                <a:lnTo>
                  <a:pt x="488" y="209"/>
                </a:lnTo>
                <a:lnTo>
                  <a:pt x="488" y="210"/>
                </a:lnTo>
                <a:lnTo>
                  <a:pt x="488" y="210"/>
                </a:lnTo>
                <a:lnTo>
                  <a:pt x="492" y="210"/>
                </a:lnTo>
                <a:lnTo>
                  <a:pt x="499" y="210"/>
                </a:lnTo>
                <a:lnTo>
                  <a:pt x="499" y="210"/>
                </a:lnTo>
                <a:lnTo>
                  <a:pt x="497" y="207"/>
                </a:lnTo>
                <a:lnTo>
                  <a:pt x="495" y="204"/>
                </a:lnTo>
                <a:lnTo>
                  <a:pt x="495" y="204"/>
                </a:lnTo>
                <a:lnTo>
                  <a:pt x="491" y="205"/>
                </a:lnTo>
                <a:lnTo>
                  <a:pt x="486" y="205"/>
                </a:lnTo>
                <a:lnTo>
                  <a:pt x="486" y="205"/>
                </a:lnTo>
                <a:close/>
                <a:moveTo>
                  <a:pt x="555" y="219"/>
                </a:moveTo>
                <a:lnTo>
                  <a:pt x="555" y="219"/>
                </a:lnTo>
                <a:lnTo>
                  <a:pt x="556" y="216"/>
                </a:lnTo>
                <a:lnTo>
                  <a:pt x="558" y="212"/>
                </a:lnTo>
                <a:lnTo>
                  <a:pt x="558" y="204"/>
                </a:lnTo>
                <a:lnTo>
                  <a:pt x="558" y="204"/>
                </a:lnTo>
                <a:lnTo>
                  <a:pt x="555" y="204"/>
                </a:lnTo>
                <a:lnTo>
                  <a:pt x="555" y="204"/>
                </a:lnTo>
                <a:lnTo>
                  <a:pt x="555" y="219"/>
                </a:lnTo>
                <a:lnTo>
                  <a:pt x="555" y="219"/>
                </a:lnTo>
                <a:close/>
                <a:moveTo>
                  <a:pt x="204" y="210"/>
                </a:moveTo>
                <a:lnTo>
                  <a:pt x="204" y="210"/>
                </a:lnTo>
                <a:lnTo>
                  <a:pt x="206" y="210"/>
                </a:lnTo>
                <a:lnTo>
                  <a:pt x="207" y="207"/>
                </a:lnTo>
                <a:lnTo>
                  <a:pt x="206" y="205"/>
                </a:lnTo>
                <a:lnTo>
                  <a:pt x="206" y="205"/>
                </a:lnTo>
                <a:lnTo>
                  <a:pt x="206" y="205"/>
                </a:lnTo>
                <a:lnTo>
                  <a:pt x="204" y="207"/>
                </a:lnTo>
                <a:lnTo>
                  <a:pt x="204" y="210"/>
                </a:lnTo>
                <a:lnTo>
                  <a:pt x="204" y="210"/>
                </a:lnTo>
                <a:close/>
                <a:moveTo>
                  <a:pt x="151" y="209"/>
                </a:moveTo>
                <a:lnTo>
                  <a:pt x="151" y="209"/>
                </a:lnTo>
                <a:lnTo>
                  <a:pt x="154" y="209"/>
                </a:lnTo>
                <a:lnTo>
                  <a:pt x="157" y="207"/>
                </a:lnTo>
                <a:lnTo>
                  <a:pt x="157" y="207"/>
                </a:lnTo>
                <a:lnTo>
                  <a:pt x="155" y="205"/>
                </a:lnTo>
                <a:lnTo>
                  <a:pt x="154" y="205"/>
                </a:lnTo>
                <a:lnTo>
                  <a:pt x="152" y="207"/>
                </a:lnTo>
                <a:lnTo>
                  <a:pt x="151" y="209"/>
                </a:lnTo>
                <a:lnTo>
                  <a:pt x="151" y="209"/>
                </a:lnTo>
                <a:close/>
                <a:moveTo>
                  <a:pt x="354" y="209"/>
                </a:moveTo>
                <a:lnTo>
                  <a:pt x="354" y="209"/>
                </a:lnTo>
                <a:lnTo>
                  <a:pt x="358" y="210"/>
                </a:lnTo>
                <a:lnTo>
                  <a:pt x="361" y="209"/>
                </a:lnTo>
                <a:lnTo>
                  <a:pt x="363" y="207"/>
                </a:lnTo>
                <a:lnTo>
                  <a:pt x="363" y="207"/>
                </a:lnTo>
                <a:lnTo>
                  <a:pt x="360" y="207"/>
                </a:lnTo>
                <a:lnTo>
                  <a:pt x="358" y="207"/>
                </a:lnTo>
                <a:lnTo>
                  <a:pt x="354" y="205"/>
                </a:lnTo>
                <a:lnTo>
                  <a:pt x="354" y="205"/>
                </a:lnTo>
                <a:lnTo>
                  <a:pt x="354" y="209"/>
                </a:lnTo>
                <a:lnTo>
                  <a:pt x="354" y="209"/>
                </a:lnTo>
                <a:close/>
                <a:moveTo>
                  <a:pt x="459" y="209"/>
                </a:moveTo>
                <a:lnTo>
                  <a:pt x="459" y="209"/>
                </a:lnTo>
                <a:lnTo>
                  <a:pt x="463" y="209"/>
                </a:lnTo>
                <a:lnTo>
                  <a:pt x="468" y="209"/>
                </a:lnTo>
                <a:lnTo>
                  <a:pt x="468" y="209"/>
                </a:lnTo>
                <a:lnTo>
                  <a:pt x="468" y="207"/>
                </a:lnTo>
                <a:lnTo>
                  <a:pt x="466" y="205"/>
                </a:lnTo>
                <a:lnTo>
                  <a:pt x="466" y="205"/>
                </a:lnTo>
                <a:lnTo>
                  <a:pt x="465" y="207"/>
                </a:lnTo>
                <a:lnTo>
                  <a:pt x="462" y="207"/>
                </a:lnTo>
                <a:lnTo>
                  <a:pt x="460" y="207"/>
                </a:lnTo>
                <a:lnTo>
                  <a:pt x="459" y="209"/>
                </a:lnTo>
                <a:lnTo>
                  <a:pt x="459" y="209"/>
                </a:lnTo>
                <a:close/>
                <a:moveTo>
                  <a:pt x="473" y="209"/>
                </a:moveTo>
                <a:lnTo>
                  <a:pt x="473" y="209"/>
                </a:lnTo>
                <a:lnTo>
                  <a:pt x="479" y="209"/>
                </a:lnTo>
                <a:lnTo>
                  <a:pt x="479" y="209"/>
                </a:lnTo>
                <a:lnTo>
                  <a:pt x="477" y="207"/>
                </a:lnTo>
                <a:lnTo>
                  <a:pt x="476" y="205"/>
                </a:lnTo>
                <a:lnTo>
                  <a:pt x="473" y="207"/>
                </a:lnTo>
                <a:lnTo>
                  <a:pt x="473" y="209"/>
                </a:lnTo>
                <a:lnTo>
                  <a:pt x="473" y="209"/>
                </a:lnTo>
                <a:close/>
                <a:moveTo>
                  <a:pt x="630" y="218"/>
                </a:moveTo>
                <a:lnTo>
                  <a:pt x="630" y="218"/>
                </a:lnTo>
                <a:lnTo>
                  <a:pt x="634" y="218"/>
                </a:lnTo>
                <a:lnTo>
                  <a:pt x="640" y="219"/>
                </a:lnTo>
                <a:lnTo>
                  <a:pt x="640" y="219"/>
                </a:lnTo>
                <a:lnTo>
                  <a:pt x="642" y="218"/>
                </a:lnTo>
                <a:lnTo>
                  <a:pt x="642" y="216"/>
                </a:lnTo>
                <a:lnTo>
                  <a:pt x="643" y="215"/>
                </a:lnTo>
                <a:lnTo>
                  <a:pt x="643" y="213"/>
                </a:lnTo>
                <a:lnTo>
                  <a:pt x="643" y="213"/>
                </a:lnTo>
                <a:lnTo>
                  <a:pt x="637" y="209"/>
                </a:lnTo>
                <a:lnTo>
                  <a:pt x="633" y="207"/>
                </a:lnTo>
                <a:lnTo>
                  <a:pt x="630" y="207"/>
                </a:lnTo>
                <a:lnTo>
                  <a:pt x="630" y="207"/>
                </a:lnTo>
                <a:lnTo>
                  <a:pt x="630" y="212"/>
                </a:lnTo>
                <a:lnTo>
                  <a:pt x="630" y="218"/>
                </a:lnTo>
                <a:lnTo>
                  <a:pt x="630" y="218"/>
                </a:lnTo>
                <a:close/>
                <a:moveTo>
                  <a:pt x="703" y="234"/>
                </a:moveTo>
                <a:lnTo>
                  <a:pt x="703" y="234"/>
                </a:lnTo>
                <a:lnTo>
                  <a:pt x="703" y="225"/>
                </a:lnTo>
                <a:lnTo>
                  <a:pt x="701" y="218"/>
                </a:lnTo>
                <a:lnTo>
                  <a:pt x="698" y="212"/>
                </a:lnTo>
                <a:lnTo>
                  <a:pt x="694" y="207"/>
                </a:lnTo>
                <a:lnTo>
                  <a:pt x="692" y="207"/>
                </a:lnTo>
                <a:lnTo>
                  <a:pt x="692" y="207"/>
                </a:lnTo>
                <a:lnTo>
                  <a:pt x="694" y="213"/>
                </a:lnTo>
                <a:lnTo>
                  <a:pt x="697" y="221"/>
                </a:lnTo>
                <a:lnTo>
                  <a:pt x="700" y="227"/>
                </a:lnTo>
                <a:lnTo>
                  <a:pt x="703" y="234"/>
                </a:lnTo>
                <a:lnTo>
                  <a:pt x="703" y="234"/>
                </a:lnTo>
                <a:close/>
                <a:moveTo>
                  <a:pt x="238" y="216"/>
                </a:moveTo>
                <a:lnTo>
                  <a:pt x="238" y="216"/>
                </a:lnTo>
                <a:lnTo>
                  <a:pt x="239" y="216"/>
                </a:lnTo>
                <a:lnTo>
                  <a:pt x="241" y="216"/>
                </a:lnTo>
                <a:lnTo>
                  <a:pt x="245" y="216"/>
                </a:lnTo>
                <a:lnTo>
                  <a:pt x="245" y="216"/>
                </a:lnTo>
                <a:lnTo>
                  <a:pt x="242" y="210"/>
                </a:lnTo>
                <a:lnTo>
                  <a:pt x="239" y="207"/>
                </a:lnTo>
                <a:lnTo>
                  <a:pt x="239" y="207"/>
                </a:lnTo>
                <a:lnTo>
                  <a:pt x="238" y="216"/>
                </a:lnTo>
                <a:lnTo>
                  <a:pt x="238" y="216"/>
                </a:lnTo>
                <a:close/>
                <a:moveTo>
                  <a:pt x="503" y="210"/>
                </a:moveTo>
                <a:lnTo>
                  <a:pt x="503" y="210"/>
                </a:lnTo>
                <a:lnTo>
                  <a:pt x="505" y="209"/>
                </a:lnTo>
                <a:lnTo>
                  <a:pt x="506" y="207"/>
                </a:lnTo>
                <a:lnTo>
                  <a:pt x="506" y="207"/>
                </a:lnTo>
                <a:lnTo>
                  <a:pt x="505" y="207"/>
                </a:lnTo>
                <a:lnTo>
                  <a:pt x="503" y="207"/>
                </a:lnTo>
                <a:lnTo>
                  <a:pt x="503" y="207"/>
                </a:lnTo>
                <a:lnTo>
                  <a:pt x="503" y="210"/>
                </a:lnTo>
                <a:lnTo>
                  <a:pt x="503" y="210"/>
                </a:lnTo>
                <a:close/>
                <a:moveTo>
                  <a:pt x="290" y="209"/>
                </a:moveTo>
                <a:lnTo>
                  <a:pt x="290" y="209"/>
                </a:lnTo>
                <a:lnTo>
                  <a:pt x="290" y="210"/>
                </a:lnTo>
                <a:lnTo>
                  <a:pt x="288" y="212"/>
                </a:lnTo>
                <a:lnTo>
                  <a:pt x="284" y="212"/>
                </a:lnTo>
                <a:lnTo>
                  <a:pt x="280" y="212"/>
                </a:lnTo>
                <a:lnTo>
                  <a:pt x="279" y="213"/>
                </a:lnTo>
                <a:lnTo>
                  <a:pt x="277" y="215"/>
                </a:lnTo>
                <a:lnTo>
                  <a:pt x="277" y="215"/>
                </a:lnTo>
                <a:lnTo>
                  <a:pt x="288" y="213"/>
                </a:lnTo>
                <a:lnTo>
                  <a:pt x="299" y="212"/>
                </a:lnTo>
                <a:lnTo>
                  <a:pt x="299" y="212"/>
                </a:lnTo>
                <a:lnTo>
                  <a:pt x="299" y="210"/>
                </a:lnTo>
                <a:lnTo>
                  <a:pt x="299" y="207"/>
                </a:lnTo>
                <a:lnTo>
                  <a:pt x="299" y="207"/>
                </a:lnTo>
                <a:lnTo>
                  <a:pt x="294" y="209"/>
                </a:lnTo>
                <a:lnTo>
                  <a:pt x="293" y="210"/>
                </a:lnTo>
                <a:lnTo>
                  <a:pt x="290" y="209"/>
                </a:lnTo>
                <a:lnTo>
                  <a:pt x="290" y="209"/>
                </a:lnTo>
                <a:close/>
                <a:moveTo>
                  <a:pt x="561" y="221"/>
                </a:moveTo>
                <a:lnTo>
                  <a:pt x="561" y="221"/>
                </a:lnTo>
                <a:lnTo>
                  <a:pt x="566" y="222"/>
                </a:lnTo>
                <a:lnTo>
                  <a:pt x="569" y="222"/>
                </a:lnTo>
                <a:lnTo>
                  <a:pt x="572" y="222"/>
                </a:lnTo>
                <a:lnTo>
                  <a:pt x="572" y="222"/>
                </a:lnTo>
                <a:lnTo>
                  <a:pt x="569" y="213"/>
                </a:lnTo>
                <a:lnTo>
                  <a:pt x="563" y="207"/>
                </a:lnTo>
                <a:lnTo>
                  <a:pt x="563" y="207"/>
                </a:lnTo>
                <a:lnTo>
                  <a:pt x="561" y="221"/>
                </a:lnTo>
                <a:lnTo>
                  <a:pt x="561" y="221"/>
                </a:lnTo>
                <a:close/>
                <a:moveTo>
                  <a:pt x="683" y="207"/>
                </a:moveTo>
                <a:lnTo>
                  <a:pt x="683" y="207"/>
                </a:lnTo>
                <a:lnTo>
                  <a:pt x="680" y="210"/>
                </a:lnTo>
                <a:lnTo>
                  <a:pt x="674" y="212"/>
                </a:lnTo>
                <a:lnTo>
                  <a:pt x="674" y="212"/>
                </a:lnTo>
                <a:lnTo>
                  <a:pt x="677" y="215"/>
                </a:lnTo>
                <a:lnTo>
                  <a:pt x="678" y="219"/>
                </a:lnTo>
                <a:lnTo>
                  <a:pt x="678" y="222"/>
                </a:lnTo>
                <a:lnTo>
                  <a:pt x="677" y="227"/>
                </a:lnTo>
                <a:lnTo>
                  <a:pt x="677" y="227"/>
                </a:lnTo>
                <a:lnTo>
                  <a:pt x="688" y="233"/>
                </a:lnTo>
                <a:lnTo>
                  <a:pt x="688" y="233"/>
                </a:lnTo>
                <a:lnTo>
                  <a:pt x="686" y="227"/>
                </a:lnTo>
                <a:lnTo>
                  <a:pt x="688" y="219"/>
                </a:lnTo>
                <a:lnTo>
                  <a:pt x="686" y="213"/>
                </a:lnTo>
                <a:lnTo>
                  <a:pt x="686" y="210"/>
                </a:lnTo>
                <a:lnTo>
                  <a:pt x="683" y="207"/>
                </a:lnTo>
                <a:lnTo>
                  <a:pt x="683" y="207"/>
                </a:lnTo>
                <a:close/>
                <a:moveTo>
                  <a:pt x="37" y="230"/>
                </a:moveTo>
                <a:lnTo>
                  <a:pt x="37" y="230"/>
                </a:lnTo>
                <a:lnTo>
                  <a:pt x="38" y="219"/>
                </a:lnTo>
                <a:lnTo>
                  <a:pt x="38" y="213"/>
                </a:lnTo>
                <a:lnTo>
                  <a:pt x="38" y="209"/>
                </a:lnTo>
                <a:lnTo>
                  <a:pt x="38" y="209"/>
                </a:lnTo>
                <a:lnTo>
                  <a:pt x="37" y="215"/>
                </a:lnTo>
                <a:lnTo>
                  <a:pt x="35" y="219"/>
                </a:lnTo>
                <a:lnTo>
                  <a:pt x="33" y="225"/>
                </a:lnTo>
                <a:lnTo>
                  <a:pt x="33" y="228"/>
                </a:lnTo>
                <a:lnTo>
                  <a:pt x="37" y="230"/>
                </a:lnTo>
                <a:lnTo>
                  <a:pt x="37" y="230"/>
                </a:lnTo>
                <a:close/>
                <a:moveTo>
                  <a:pt x="82" y="227"/>
                </a:moveTo>
                <a:lnTo>
                  <a:pt x="82" y="227"/>
                </a:lnTo>
                <a:lnTo>
                  <a:pt x="84" y="227"/>
                </a:lnTo>
                <a:lnTo>
                  <a:pt x="85" y="225"/>
                </a:lnTo>
                <a:lnTo>
                  <a:pt x="90" y="227"/>
                </a:lnTo>
                <a:lnTo>
                  <a:pt x="90" y="227"/>
                </a:lnTo>
                <a:lnTo>
                  <a:pt x="91" y="222"/>
                </a:lnTo>
                <a:lnTo>
                  <a:pt x="91" y="218"/>
                </a:lnTo>
                <a:lnTo>
                  <a:pt x="93" y="210"/>
                </a:lnTo>
                <a:lnTo>
                  <a:pt x="93" y="210"/>
                </a:lnTo>
                <a:lnTo>
                  <a:pt x="82" y="209"/>
                </a:lnTo>
                <a:lnTo>
                  <a:pt x="82" y="209"/>
                </a:lnTo>
                <a:lnTo>
                  <a:pt x="82" y="215"/>
                </a:lnTo>
                <a:lnTo>
                  <a:pt x="81" y="219"/>
                </a:lnTo>
                <a:lnTo>
                  <a:pt x="81" y="224"/>
                </a:lnTo>
                <a:lnTo>
                  <a:pt x="82" y="227"/>
                </a:lnTo>
                <a:lnTo>
                  <a:pt x="82" y="227"/>
                </a:lnTo>
                <a:close/>
                <a:moveTo>
                  <a:pt x="267" y="212"/>
                </a:moveTo>
                <a:lnTo>
                  <a:pt x="267" y="212"/>
                </a:lnTo>
                <a:lnTo>
                  <a:pt x="267" y="212"/>
                </a:lnTo>
                <a:lnTo>
                  <a:pt x="267" y="210"/>
                </a:lnTo>
                <a:lnTo>
                  <a:pt x="265" y="209"/>
                </a:lnTo>
                <a:lnTo>
                  <a:pt x="265" y="209"/>
                </a:lnTo>
                <a:lnTo>
                  <a:pt x="265" y="212"/>
                </a:lnTo>
                <a:lnTo>
                  <a:pt x="267" y="212"/>
                </a:lnTo>
                <a:lnTo>
                  <a:pt x="267" y="212"/>
                </a:lnTo>
                <a:close/>
                <a:moveTo>
                  <a:pt x="117" y="210"/>
                </a:moveTo>
                <a:lnTo>
                  <a:pt x="117" y="210"/>
                </a:lnTo>
                <a:lnTo>
                  <a:pt x="116" y="215"/>
                </a:lnTo>
                <a:lnTo>
                  <a:pt x="116" y="215"/>
                </a:lnTo>
                <a:lnTo>
                  <a:pt x="117" y="216"/>
                </a:lnTo>
                <a:lnTo>
                  <a:pt x="119" y="218"/>
                </a:lnTo>
                <a:lnTo>
                  <a:pt x="119" y="222"/>
                </a:lnTo>
                <a:lnTo>
                  <a:pt x="119" y="222"/>
                </a:lnTo>
                <a:lnTo>
                  <a:pt x="123" y="221"/>
                </a:lnTo>
                <a:lnTo>
                  <a:pt x="128" y="216"/>
                </a:lnTo>
                <a:lnTo>
                  <a:pt x="134" y="209"/>
                </a:lnTo>
                <a:lnTo>
                  <a:pt x="134" y="209"/>
                </a:lnTo>
                <a:lnTo>
                  <a:pt x="126" y="209"/>
                </a:lnTo>
                <a:lnTo>
                  <a:pt x="117" y="210"/>
                </a:lnTo>
                <a:lnTo>
                  <a:pt x="117" y="210"/>
                </a:lnTo>
                <a:close/>
                <a:moveTo>
                  <a:pt x="221" y="212"/>
                </a:moveTo>
                <a:lnTo>
                  <a:pt x="221" y="212"/>
                </a:lnTo>
                <a:lnTo>
                  <a:pt x="221" y="218"/>
                </a:lnTo>
                <a:lnTo>
                  <a:pt x="221" y="218"/>
                </a:lnTo>
                <a:lnTo>
                  <a:pt x="224" y="218"/>
                </a:lnTo>
                <a:lnTo>
                  <a:pt x="229" y="218"/>
                </a:lnTo>
                <a:lnTo>
                  <a:pt x="229" y="218"/>
                </a:lnTo>
                <a:lnTo>
                  <a:pt x="229" y="213"/>
                </a:lnTo>
                <a:lnTo>
                  <a:pt x="226" y="209"/>
                </a:lnTo>
                <a:lnTo>
                  <a:pt x="226" y="209"/>
                </a:lnTo>
                <a:lnTo>
                  <a:pt x="223" y="210"/>
                </a:lnTo>
                <a:lnTo>
                  <a:pt x="221" y="212"/>
                </a:lnTo>
                <a:lnTo>
                  <a:pt x="221" y="212"/>
                </a:lnTo>
                <a:close/>
                <a:moveTo>
                  <a:pt x="735" y="221"/>
                </a:moveTo>
                <a:lnTo>
                  <a:pt x="735" y="221"/>
                </a:lnTo>
                <a:lnTo>
                  <a:pt x="738" y="221"/>
                </a:lnTo>
                <a:lnTo>
                  <a:pt x="739" y="219"/>
                </a:lnTo>
                <a:lnTo>
                  <a:pt x="739" y="219"/>
                </a:lnTo>
                <a:lnTo>
                  <a:pt x="738" y="213"/>
                </a:lnTo>
                <a:lnTo>
                  <a:pt x="738" y="210"/>
                </a:lnTo>
                <a:lnTo>
                  <a:pt x="736" y="209"/>
                </a:lnTo>
                <a:lnTo>
                  <a:pt x="736" y="209"/>
                </a:lnTo>
                <a:lnTo>
                  <a:pt x="736" y="215"/>
                </a:lnTo>
                <a:lnTo>
                  <a:pt x="735" y="221"/>
                </a:lnTo>
                <a:lnTo>
                  <a:pt x="735" y="221"/>
                </a:lnTo>
                <a:close/>
                <a:moveTo>
                  <a:pt x="416" y="212"/>
                </a:moveTo>
                <a:lnTo>
                  <a:pt x="416" y="212"/>
                </a:lnTo>
                <a:lnTo>
                  <a:pt x="419" y="212"/>
                </a:lnTo>
                <a:lnTo>
                  <a:pt x="422" y="212"/>
                </a:lnTo>
                <a:lnTo>
                  <a:pt x="422" y="212"/>
                </a:lnTo>
                <a:lnTo>
                  <a:pt x="419" y="210"/>
                </a:lnTo>
                <a:lnTo>
                  <a:pt x="418" y="210"/>
                </a:lnTo>
                <a:lnTo>
                  <a:pt x="416" y="212"/>
                </a:lnTo>
                <a:lnTo>
                  <a:pt x="416" y="212"/>
                </a:lnTo>
                <a:close/>
                <a:moveTo>
                  <a:pt x="431" y="212"/>
                </a:moveTo>
                <a:lnTo>
                  <a:pt x="431" y="212"/>
                </a:lnTo>
                <a:lnTo>
                  <a:pt x="438" y="213"/>
                </a:lnTo>
                <a:lnTo>
                  <a:pt x="441" y="215"/>
                </a:lnTo>
                <a:lnTo>
                  <a:pt x="442" y="213"/>
                </a:lnTo>
                <a:lnTo>
                  <a:pt x="442" y="213"/>
                </a:lnTo>
                <a:lnTo>
                  <a:pt x="438" y="212"/>
                </a:lnTo>
                <a:lnTo>
                  <a:pt x="434" y="212"/>
                </a:lnTo>
                <a:lnTo>
                  <a:pt x="431" y="212"/>
                </a:lnTo>
                <a:lnTo>
                  <a:pt x="431" y="212"/>
                </a:lnTo>
                <a:close/>
                <a:moveTo>
                  <a:pt x="511" y="212"/>
                </a:moveTo>
                <a:lnTo>
                  <a:pt x="511" y="212"/>
                </a:lnTo>
                <a:lnTo>
                  <a:pt x="511" y="213"/>
                </a:lnTo>
                <a:lnTo>
                  <a:pt x="514" y="213"/>
                </a:lnTo>
                <a:lnTo>
                  <a:pt x="517" y="212"/>
                </a:lnTo>
                <a:lnTo>
                  <a:pt x="517" y="212"/>
                </a:lnTo>
                <a:lnTo>
                  <a:pt x="514" y="212"/>
                </a:lnTo>
                <a:lnTo>
                  <a:pt x="511" y="212"/>
                </a:lnTo>
                <a:lnTo>
                  <a:pt x="511" y="212"/>
                </a:lnTo>
                <a:close/>
                <a:moveTo>
                  <a:pt x="99" y="216"/>
                </a:moveTo>
                <a:lnTo>
                  <a:pt x="99" y="216"/>
                </a:lnTo>
                <a:lnTo>
                  <a:pt x="101" y="213"/>
                </a:lnTo>
                <a:lnTo>
                  <a:pt x="101" y="212"/>
                </a:lnTo>
                <a:lnTo>
                  <a:pt x="99" y="212"/>
                </a:lnTo>
                <a:lnTo>
                  <a:pt x="99" y="212"/>
                </a:lnTo>
                <a:lnTo>
                  <a:pt x="99" y="215"/>
                </a:lnTo>
                <a:lnTo>
                  <a:pt x="98" y="215"/>
                </a:lnTo>
                <a:lnTo>
                  <a:pt x="99" y="216"/>
                </a:lnTo>
                <a:lnTo>
                  <a:pt x="99" y="216"/>
                </a:lnTo>
                <a:close/>
                <a:moveTo>
                  <a:pt x="390" y="215"/>
                </a:moveTo>
                <a:lnTo>
                  <a:pt x="390" y="215"/>
                </a:lnTo>
                <a:lnTo>
                  <a:pt x="389" y="213"/>
                </a:lnTo>
                <a:lnTo>
                  <a:pt x="386" y="213"/>
                </a:lnTo>
                <a:lnTo>
                  <a:pt x="386" y="213"/>
                </a:lnTo>
                <a:lnTo>
                  <a:pt x="386" y="212"/>
                </a:lnTo>
                <a:lnTo>
                  <a:pt x="384" y="212"/>
                </a:lnTo>
                <a:lnTo>
                  <a:pt x="384" y="212"/>
                </a:lnTo>
                <a:lnTo>
                  <a:pt x="383" y="212"/>
                </a:lnTo>
                <a:lnTo>
                  <a:pt x="381" y="212"/>
                </a:lnTo>
                <a:lnTo>
                  <a:pt x="380" y="213"/>
                </a:lnTo>
                <a:lnTo>
                  <a:pt x="378" y="215"/>
                </a:lnTo>
                <a:lnTo>
                  <a:pt x="378" y="215"/>
                </a:lnTo>
                <a:lnTo>
                  <a:pt x="387" y="215"/>
                </a:lnTo>
                <a:lnTo>
                  <a:pt x="392" y="215"/>
                </a:lnTo>
                <a:lnTo>
                  <a:pt x="390" y="215"/>
                </a:lnTo>
                <a:lnTo>
                  <a:pt x="390" y="215"/>
                </a:lnTo>
                <a:close/>
                <a:moveTo>
                  <a:pt x="151" y="215"/>
                </a:moveTo>
                <a:lnTo>
                  <a:pt x="151" y="215"/>
                </a:lnTo>
                <a:lnTo>
                  <a:pt x="149" y="218"/>
                </a:lnTo>
                <a:lnTo>
                  <a:pt x="149" y="221"/>
                </a:lnTo>
                <a:lnTo>
                  <a:pt x="149" y="221"/>
                </a:lnTo>
                <a:lnTo>
                  <a:pt x="152" y="221"/>
                </a:lnTo>
                <a:lnTo>
                  <a:pt x="157" y="219"/>
                </a:lnTo>
                <a:lnTo>
                  <a:pt x="157" y="219"/>
                </a:lnTo>
                <a:lnTo>
                  <a:pt x="157" y="216"/>
                </a:lnTo>
                <a:lnTo>
                  <a:pt x="157" y="215"/>
                </a:lnTo>
                <a:lnTo>
                  <a:pt x="157" y="213"/>
                </a:lnTo>
                <a:lnTo>
                  <a:pt x="157" y="213"/>
                </a:lnTo>
                <a:lnTo>
                  <a:pt x="155" y="212"/>
                </a:lnTo>
                <a:lnTo>
                  <a:pt x="154" y="213"/>
                </a:lnTo>
                <a:lnTo>
                  <a:pt x="151" y="215"/>
                </a:lnTo>
                <a:lnTo>
                  <a:pt x="151" y="215"/>
                </a:lnTo>
                <a:close/>
                <a:moveTo>
                  <a:pt x="587" y="213"/>
                </a:moveTo>
                <a:lnTo>
                  <a:pt x="587" y="213"/>
                </a:lnTo>
                <a:lnTo>
                  <a:pt x="587" y="219"/>
                </a:lnTo>
                <a:lnTo>
                  <a:pt x="587" y="219"/>
                </a:lnTo>
                <a:lnTo>
                  <a:pt x="588" y="218"/>
                </a:lnTo>
                <a:lnTo>
                  <a:pt x="588" y="216"/>
                </a:lnTo>
                <a:lnTo>
                  <a:pt x="588" y="212"/>
                </a:lnTo>
                <a:lnTo>
                  <a:pt x="588" y="212"/>
                </a:lnTo>
                <a:lnTo>
                  <a:pt x="588" y="213"/>
                </a:lnTo>
                <a:lnTo>
                  <a:pt x="587" y="213"/>
                </a:lnTo>
                <a:lnTo>
                  <a:pt x="587" y="213"/>
                </a:lnTo>
                <a:close/>
                <a:moveTo>
                  <a:pt x="133" y="219"/>
                </a:moveTo>
                <a:lnTo>
                  <a:pt x="133" y="219"/>
                </a:lnTo>
                <a:lnTo>
                  <a:pt x="136" y="216"/>
                </a:lnTo>
                <a:lnTo>
                  <a:pt x="139" y="213"/>
                </a:lnTo>
                <a:lnTo>
                  <a:pt x="139" y="213"/>
                </a:lnTo>
                <a:lnTo>
                  <a:pt x="134" y="215"/>
                </a:lnTo>
                <a:lnTo>
                  <a:pt x="133" y="219"/>
                </a:lnTo>
                <a:lnTo>
                  <a:pt x="133" y="219"/>
                </a:lnTo>
                <a:close/>
                <a:moveTo>
                  <a:pt x="210" y="215"/>
                </a:moveTo>
                <a:lnTo>
                  <a:pt x="210" y="215"/>
                </a:lnTo>
                <a:lnTo>
                  <a:pt x="210" y="218"/>
                </a:lnTo>
                <a:lnTo>
                  <a:pt x="212" y="219"/>
                </a:lnTo>
                <a:lnTo>
                  <a:pt x="212" y="219"/>
                </a:lnTo>
                <a:lnTo>
                  <a:pt x="213" y="219"/>
                </a:lnTo>
                <a:lnTo>
                  <a:pt x="215" y="218"/>
                </a:lnTo>
                <a:lnTo>
                  <a:pt x="215" y="218"/>
                </a:lnTo>
                <a:lnTo>
                  <a:pt x="215" y="216"/>
                </a:lnTo>
                <a:lnTo>
                  <a:pt x="215" y="213"/>
                </a:lnTo>
                <a:lnTo>
                  <a:pt x="215" y="213"/>
                </a:lnTo>
                <a:lnTo>
                  <a:pt x="213" y="213"/>
                </a:lnTo>
                <a:lnTo>
                  <a:pt x="210" y="215"/>
                </a:lnTo>
                <a:lnTo>
                  <a:pt x="210" y="215"/>
                </a:lnTo>
                <a:close/>
                <a:moveTo>
                  <a:pt x="358" y="215"/>
                </a:moveTo>
                <a:lnTo>
                  <a:pt x="358" y="215"/>
                </a:lnTo>
                <a:lnTo>
                  <a:pt x="363" y="215"/>
                </a:lnTo>
                <a:lnTo>
                  <a:pt x="364" y="215"/>
                </a:lnTo>
                <a:lnTo>
                  <a:pt x="364" y="215"/>
                </a:lnTo>
                <a:lnTo>
                  <a:pt x="361" y="213"/>
                </a:lnTo>
                <a:lnTo>
                  <a:pt x="360" y="213"/>
                </a:lnTo>
                <a:lnTo>
                  <a:pt x="358" y="215"/>
                </a:lnTo>
                <a:lnTo>
                  <a:pt x="358" y="215"/>
                </a:lnTo>
                <a:close/>
                <a:moveTo>
                  <a:pt x="483" y="218"/>
                </a:moveTo>
                <a:lnTo>
                  <a:pt x="483" y="218"/>
                </a:lnTo>
                <a:lnTo>
                  <a:pt x="483" y="215"/>
                </a:lnTo>
                <a:lnTo>
                  <a:pt x="483" y="215"/>
                </a:lnTo>
                <a:lnTo>
                  <a:pt x="473" y="213"/>
                </a:lnTo>
                <a:lnTo>
                  <a:pt x="473" y="213"/>
                </a:lnTo>
                <a:lnTo>
                  <a:pt x="474" y="216"/>
                </a:lnTo>
                <a:lnTo>
                  <a:pt x="477" y="216"/>
                </a:lnTo>
                <a:lnTo>
                  <a:pt x="483" y="218"/>
                </a:lnTo>
                <a:lnTo>
                  <a:pt x="483" y="218"/>
                </a:lnTo>
                <a:close/>
                <a:moveTo>
                  <a:pt x="206" y="218"/>
                </a:moveTo>
                <a:lnTo>
                  <a:pt x="206" y="218"/>
                </a:lnTo>
                <a:lnTo>
                  <a:pt x="206" y="216"/>
                </a:lnTo>
                <a:lnTo>
                  <a:pt x="206" y="215"/>
                </a:lnTo>
                <a:lnTo>
                  <a:pt x="206" y="215"/>
                </a:lnTo>
                <a:lnTo>
                  <a:pt x="206" y="215"/>
                </a:lnTo>
                <a:lnTo>
                  <a:pt x="204" y="216"/>
                </a:lnTo>
                <a:lnTo>
                  <a:pt x="204" y="218"/>
                </a:lnTo>
                <a:lnTo>
                  <a:pt x="206" y="218"/>
                </a:lnTo>
                <a:lnTo>
                  <a:pt x="206" y="218"/>
                </a:lnTo>
                <a:close/>
                <a:moveTo>
                  <a:pt x="503" y="216"/>
                </a:moveTo>
                <a:lnTo>
                  <a:pt x="503" y="216"/>
                </a:lnTo>
                <a:lnTo>
                  <a:pt x="503" y="219"/>
                </a:lnTo>
                <a:lnTo>
                  <a:pt x="503" y="222"/>
                </a:lnTo>
                <a:lnTo>
                  <a:pt x="503" y="222"/>
                </a:lnTo>
                <a:lnTo>
                  <a:pt x="509" y="224"/>
                </a:lnTo>
                <a:lnTo>
                  <a:pt x="515" y="224"/>
                </a:lnTo>
                <a:lnTo>
                  <a:pt x="520" y="224"/>
                </a:lnTo>
                <a:lnTo>
                  <a:pt x="526" y="221"/>
                </a:lnTo>
                <a:lnTo>
                  <a:pt x="526" y="221"/>
                </a:lnTo>
                <a:lnTo>
                  <a:pt x="521" y="218"/>
                </a:lnTo>
                <a:lnTo>
                  <a:pt x="515" y="218"/>
                </a:lnTo>
                <a:lnTo>
                  <a:pt x="503" y="216"/>
                </a:lnTo>
                <a:lnTo>
                  <a:pt x="503" y="216"/>
                </a:lnTo>
                <a:close/>
                <a:moveTo>
                  <a:pt x="56" y="219"/>
                </a:moveTo>
                <a:lnTo>
                  <a:pt x="56" y="219"/>
                </a:lnTo>
                <a:lnTo>
                  <a:pt x="56" y="221"/>
                </a:lnTo>
                <a:lnTo>
                  <a:pt x="58" y="221"/>
                </a:lnTo>
                <a:lnTo>
                  <a:pt x="58" y="221"/>
                </a:lnTo>
                <a:lnTo>
                  <a:pt x="59" y="218"/>
                </a:lnTo>
                <a:lnTo>
                  <a:pt x="59" y="218"/>
                </a:lnTo>
                <a:lnTo>
                  <a:pt x="58" y="216"/>
                </a:lnTo>
                <a:lnTo>
                  <a:pt x="58" y="216"/>
                </a:lnTo>
                <a:lnTo>
                  <a:pt x="56" y="218"/>
                </a:lnTo>
                <a:lnTo>
                  <a:pt x="56" y="219"/>
                </a:lnTo>
                <a:lnTo>
                  <a:pt x="56" y="219"/>
                </a:lnTo>
                <a:close/>
                <a:moveTo>
                  <a:pt x="616" y="234"/>
                </a:moveTo>
                <a:lnTo>
                  <a:pt x="616" y="234"/>
                </a:lnTo>
                <a:lnTo>
                  <a:pt x="613" y="224"/>
                </a:lnTo>
                <a:lnTo>
                  <a:pt x="611" y="219"/>
                </a:lnTo>
                <a:lnTo>
                  <a:pt x="608" y="216"/>
                </a:lnTo>
                <a:lnTo>
                  <a:pt x="608" y="216"/>
                </a:lnTo>
                <a:lnTo>
                  <a:pt x="607" y="219"/>
                </a:lnTo>
                <a:lnTo>
                  <a:pt x="605" y="222"/>
                </a:lnTo>
                <a:lnTo>
                  <a:pt x="607" y="228"/>
                </a:lnTo>
                <a:lnTo>
                  <a:pt x="611" y="233"/>
                </a:lnTo>
                <a:lnTo>
                  <a:pt x="613" y="234"/>
                </a:lnTo>
                <a:lnTo>
                  <a:pt x="616" y="234"/>
                </a:lnTo>
                <a:lnTo>
                  <a:pt x="616" y="234"/>
                </a:lnTo>
                <a:close/>
                <a:moveTo>
                  <a:pt x="192" y="219"/>
                </a:moveTo>
                <a:lnTo>
                  <a:pt x="192" y="219"/>
                </a:lnTo>
                <a:lnTo>
                  <a:pt x="198" y="219"/>
                </a:lnTo>
                <a:lnTo>
                  <a:pt x="198" y="219"/>
                </a:lnTo>
                <a:lnTo>
                  <a:pt x="198" y="218"/>
                </a:lnTo>
                <a:lnTo>
                  <a:pt x="198" y="218"/>
                </a:lnTo>
                <a:lnTo>
                  <a:pt x="194" y="218"/>
                </a:lnTo>
                <a:lnTo>
                  <a:pt x="192" y="218"/>
                </a:lnTo>
                <a:lnTo>
                  <a:pt x="192" y="219"/>
                </a:lnTo>
                <a:lnTo>
                  <a:pt x="192" y="219"/>
                </a:lnTo>
                <a:close/>
                <a:moveTo>
                  <a:pt x="280" y="219"/>
                </a:moveTo>
                <a:lnTo>
                  <a:pt x="280" y="219"/>
                </a:lnTo>
                <a:lnTo>
                  <a:pt x="282" y="221"/>
                </a:lnTo>
                <a:lnTo>
                  <a:pt x="284" y="222"/>
                </a:lnTo>
                <a:lnTo>
                  <a:pt x="288" y="222"/>
                </a:lnTo>
                <a:lnTo>
                  <a:pt x="294" y="221"/>
                </a:lnTo>
                <a:lnTo>
                  <a:pt x="297" y="218"/>
                </a:lnTo>
                <a:lnTo>
                  <a:pt x="297" y="218"/>
                </a:lnTo>
                <a:lnTo>
                  <a:pt x="293" y="218"/>
                </a:lnTo>
                <a:lnTo>
                  <a:pt x="288" y="219"/>
                </a:lnTo>
                <a:lnTo>
                  <a:pt x="285" y="219"/>
                </a:lnTo>
                <a:lnTo>
                  <a:pt x="280" y="219"/>
                </a:lnTo>
                <a:lnTo>
                  <a:pt x="280" y="219"/>
                </a:lnTo>
                <a:close/>
                <a:moveTo>
                  <a:pt x="130" y="222"/>
                </a:moveTo>
                <a:lnTo>
                  <a:pt x="130" y="222"/>
                </a:lnTo>
                <a:lnTo>
                  <a:pt x="139" y="222"/>
                </a:lnTo>
                <a:lnTo>
                  <a:pt x="139" y="222"/>
                </a:lnTo>
                <a:lnTo>
                  <a:pt x="139" y="219"/>
                </a:lnTo>
                <a:lnTo>
                  <a:pt x="139" y="219"/>
                </a:lnTo>
                <a:lnTo>
                  <a:pt x="137" y="218"/>
                </a:lnTo>
                <a:lnTo>
                  <a:pt x="137" y="218"/>
                </a:lnTo>
                <a:lnTo>
                  <a:pt x="134" y="221"/>
                </a:lnTo>
                <a:lnTo>
                  <a:pt x="130" y="222"/>
                </a:lnTo>
                <a:lnTo>
                  <a:pt x="130" y="222"/>
                </a:lnTo>
                <a:close/>
                <a:moveTo>
                  <a:pt x="380" y="227"/>
                </a:moveTo>
                <a:lnTo>
                  <a:pt x="380" y="227"/>
                </a:lnTo>
                <a:lnTo>
                  <a:pt x="389" y="231"/>
                </a:lnTo>
                <a:lnTo>
                  <a:pt x="393" y="231"/>
                </a:lnTo>
                <a:lnTo>
                  <a:pt x="399" y="231"/>
                </a:lnTo>
                <a:lnTo>
                  <a:pt x="399" y="231"/>
                </a:lnTo>
                <a:lnTo>
                  <a:pt x="399" y="225"/>
                </a:lnTo>
                <a:lnTo>
                  <a:pt x="399" y="219"/>
                </a:lnTo>
                <a:lnTo>
                  <a:pt x="399" y="219"/>
                </a:lnTo>
                <a:lnTo>
                  <a:pt x="389" y="219"/>
                </a:lnTo>
                <a:lnTo>
                  <a:pt x="380" y="218"/>
                </a:lnTo>
                <a:lnTo>
                  <a:pt x="380" y="218"/>
                </a:lnTo>
                <a:lnTo>
                  <a:pt x="380" y="222"/>
                </a:lnTo>
                <a:lnTo>
                  <a:pt x="380" y="227"/>
                </a:lnTo>
                <a:lnTo>
                  <a:pt x="380" y="227"/>
                </a:lnTo>
                <a:close/>
                <a:moveTo>
                  <a:pt x="497" y="221"/>
                </a:moveTo>
                <a:lnTo>
                  <a:pt x="497" y="221"/>
                </a:lnTo>
                <a:lnTo>
                  <a:pt x="497" y="219"/>
                </a:lnTo>
                <a:lnTo>
                  <a:pt x="494" y="218"/>
                </a:lnTo>
                <a:lnTo>
                  <a:pt x="494" y="218"/>
                </a:lnTo>
                <a:lnTo>
                  <a:pt x="495" y="221"/>
                </a:lnTo>
                <a:lnTo>
                  <a:pt x="497" y="221"/>
                </a:lnTo>
                <a:lnTo>
                  <a:pt x="497" y="221"/>
                </a:lnTo>
                <a:close/>
                <a:moveTo>
                  <a:pt x="354" y="219"/>
                </a:moveTo>
                <a:lnTo>
                  <a:pt x="354" y="219"/>
                </a:lnTo>
                <a:lnTo>
                  <a:pt x="357" y="225"/>
                </a:lnTo>
                <a:lnTo>
                  <a:pt x="360" y="230"/>
                </a:lnTo>
                <a:lnTo>
                  <a:pt x="366" y="231"/>
                </a:lnTo>
                <a:lnTo>
                  <a:pt x="372" y="231"/>
                </a:lnTo>
                <a:lnTo>
                  <a:pt x="372" y="231"/>
                </a:lnTo>
                <a:lnTo>
                  <a:pt x="372" y="227"/>
                </a:lnTo>
                <a:lnTo>
                  <a:pt x="370" y="224"/>
                </a:lnTo>
                <a:lnTo>
                  <a:pt x="366" y="219"/>
                </a:lnTo>
                <a:lnTo>
                  <a:pt x="366" y="219"/>
                </a:lnTo>
                <a:lnTo>
                  <a:pt x="363" y="219"/>
                </a:lnTo>
                <a:lnTo>
                  <a:pt x="360" y="219"/>
                </a:lnTo>
                <a:lnTo>
                  <a:pt x="357" y="219"/>
                </a:lnTo>
                <a:lnTo>
                  <a:pt x="354" y="219"/>
                </a:lnTo>
                <a:lnTo>
                  <a:pt x="354" y="219"/>
                </a:lnTo>
                <a:close/>
                <a:moveTo>
                  <a:pt x="160" y="224"/>
                </a:moveTo>
                <a:lnTo>
                  <a:pt x="160" y="224"/>
                </a:lnTo>
                <a:lnTo>
                  <a:pt x="160" y="230"/>
                </a:lnTo>
                <a:lnTo>
                  <a:pt x="160" y="230"/>
                </a:lnTo>
                <a:lnTo>
                  <a:pt x="175" y="228"/>
                </a:lnTo>
                <a:lnTo>
                  <a:pt x="175" y="228"/>
                </a:lnTo>
                <a:lnTo>
                  <a:pt x="175" y="224"/>
                </a:lnTo>
                <a:lnTo>
                  <a:pt x="177" y="221"/>
                </a:lnTo>
                <a:lnTo>
                  <a:pt x="175" y="219"/>
                </a:lnTo>
                <a:lnTo>
                  <a:pt x="175" y="219"/>
                </a:lnTo>
                <a:lnTo>
                  <a:pt x="174" y="222"/>
                </a:lnTo>
                <a:lnTo>
                  <a:pt x="169" y="222"/>
                </a:lnTo>
                <a:lnTo>
                  <a:pt x="160" y="224"/>
                </a:lnTo>
                <a:lnTo>
                  <a:pt x="160" y="224"/>
                </a:lnTo>
                <a:close/>
                <a:moveTo>
                  <a:pt x="409" y="228"/>
                </a:moveTo>
                <a:lnTo>
                  <a:pt x="409" y="228"/>
                </a:lnTo>
                <a:lnTo>
                  <a:pt x="412" y="228"/>
                </a:lnTo>
                <a:lnTo>
                  <a:pt x="415" y="228"/>
                </a:lnTo>
                <a:lnTo>
                  <a:pt x="415" y="228"/>
                </a:lnTo>
                <a:lnTo>
                  <a:pt x="415" y="225"/>
                </a:lnTo>
                <a:lnTo>
                  <a:pt x="413" y="222"/>
                </a:lnTo>
                <a:lnTo>
                  <a:pt x="409" y="219"/>
                </a:lnTo>
                <a:lnTo>
                  <a:pt x="409" y="219"/>
                </a:lnTo>
                <a:lnTo>
                  <a:pt x="409" y="228"/>
                </a:lnTo>
                <a:lnTo>
                  <a:pt x="409" y="228"/>
                </a:lnTo>
                <a:close/>
                <a:moveTo>
                  <a:pt x="430" y="225"/>
                </a:moveTo>
                <a:lnTo>
                  <a:pt x="430" y="225"/>
                </a:lnTo>
                <a:lnTo>
                  <a:pt x="428" y="224"/>
                </a:lnTo>
                <a:lnTo>
                  <a:pt x="428" y="221"/>
                </a:lnTo>
                <a:lnTo>
                  <a:pt x="428" y="221"/>
                </a:lnTo>
                <a:lnTo>
                  <a:pt x="424" y="219"/>
                </a:lnTo>
                <a:lnTo>
                  <a:pt x="419" y="219"/>
                </a:lnTo>
                <a:lnTo>
                  <a:pt x="419" y="219"/>
                </a:lnTo>
                <a:lnTo>
                  <a:pt x="419" y="224"/>
                </a:lnTo>
                <a:lnTo>
                  <a:pt x="422" y="225"/>
                </a:lnTo>
                <a:lnTo>
                  <a:pt x="425" y="227"/>
                </a:lnTo>
                <a:lnTo>
                  <a:pt x="430" y="225"/>
                </a:lnTo>
                <a:lnTo>
                  <a:pt x="430" y="225"/>
                </a:lnTo>
                <a:close/>
                <a:moveTo>
                  <a:pt x="236" y="225"/>
                </a:moveTo>
                <a:lnTo>
                  <a:pt x="236" y="225"/>
                </a:lnTo>
                <a:lnTo>
                  <a:pt x="244" y="224"/>
                </a:lnTo>
                <a:lnTo>
                  <a:pt x="250" y="221"/>
                </a:lnTo>
                <a:lnTo>
                  <a:pt x="250" y="221"/>
                </a:lnTo>
                <a:lnTo>
                  <a:pt x="241" y="221"/>
                </a:lnTo>
                <a:lnTo>
                  <a:pt x="238" y="222"/>
                </a:lnTo>
                <a:lnTo>
                  <a:pt x="236" y="224"/>
                </a:lnTo>
                <a:lnTo>
                  <a:pt x="236" y="225"/>
                </a:lnTo>
                <a:lnTo>
                  <a:pt x="236" y="225"/>
                </a:lnTo>
                <a:close/>
                <a:moveTo>
                  <a:pt x="274" y="225"/>
                </a:moveTo>
                <a:lnTo>
                  <a:pt x="274" y="225"/>
                </a:lnTo>
                <a:lnTo>
                  <a:pt x="276" y="224"/>
                </a:lnTo>
                <a:lnTo>
                  <a:pt x="276" y="224"/>
                </a:lnTo>
                <a:lnTo>
                  <a:pt x="274" y="222"/>
                </a:lnTo>
                <a:lnTo>
                  <a:pt x="274" y="221"/>
                </a:lnTo>
                <a:lnTo>
                  <a:pt x="274" y="221"/>
                </a:lnTo>
                <a:lnTo>
                  <a:pt x="274" y="224"/>
                </a:lnTo>
                <a:lnTo>
                  <a:pt x="274" y="224"/>
                </a:lnTo>
                <a:lnTo>
                  <a:pt x="274" y="225"/>
                </a:lnTo>
                <a:lnTo>
                  <a:pt x="274" y="225"/>
                </a:lnTo>
                <a:close/>
                <a:moveTo>
                  <a:pt x="434" y="225"/>
                </a:moveTo>
                <a:lnTo>
                  <a:pt x="434" y="225"/>
                </a:lnTo>
                <a:lnTo>
                  <a:pt x="438" y="224"/>
                </a:lnTo>
                <a:lnTo>
                  <a:pt x="441" y="224"/>
                </a:lnTo>
                <a:lnTo>
                  <a:pt x="445" y="224"/>
                </a:lnTo>
                <a:lnTo>
                  <a:pt x="447" y="222"/>
                </a:lnTo>
                <a:lnTo>
                  <a:pt x="447" y="222"/>
                </a:lnTo>
                <a:lnTo>
                  <a:pt x="441" y="222"/>
                </a:lnTo>
                <a:lnTo>
                  <a:pt x="433" y="221"/>
                </a:lnTo>
                <a:lnTo>
                  <a:pt x="433" y="221"/>
                </a:lnTo>
                <a:lnTo>
                  <a:pt x="433" y="222"/>
                </a:lnTo>
                <a:lnTo>
                  <a:pt x="434" y="225"/>
                </a:lnTo>
                <a:lnTo>
                  <a:pt x="434" y="225"/>
                </a:lnTo>
                <a:close/>
                <a:moveTo>
                  <a:pt x="98" y="227"/>
                </a:moveTo>
                <a:lnTo>
                  <a:pt x="98" y="227"/>
                </a:lnTo>
                <a:lnTo>
                  <a:pt x="101" y="227"/>
                </a:lnTo>
                <a:lnTo>
                  <a:pt x="101" y="227"/>
                </a:lnTo>
                <a:lnTo>
                  <a:pt x="101" y="224"/>
                </a:lnTo>
                <a:lnTo>
                  <a:pt x="99" y="222"/>
                </a:lnTo>
                <a:lnTo>
                  <a:pt x="99" y="222"/>
                </a:lnTo>
                <a:lnTo>
                  <a:pt x="101" y="222"/>
                </a:lnTo>
                <a:lnTo>
                  <a:pt x="101" y="221"/>
                </a:lnTo>
                <a:lnTo>
                  <a:pt x="101" y="221"/>
                </a:lnTo>
                <a:lnTo>
                  <a:pt x="99" y="222"/>
                </a:lnTo>
                <a:lnTo>
                  <a:pt x="98" y="222"/>
                </a:lnTo>
                <a:lnTo>
                  <a:pt x="98" y="227"/>
                </a:lnTo>
                <a:lnTo>
                  <a:pt x="98" y="227"/>
                </a:lnTo>
                <a:close/>
                <a:moveTo>
                  <a:pt x="335" y="227"/>
                </a:moveTo>
                <a:lnTo>
                  <a:pt x="335" y="227"/>
                </a:lnTo>
                <a:lnTo>
                  <a:pt x="335" y="224"/>
                </a:lnTo>
                <a:lnTo>
                  <a:pt x="335" y="221"/>
                </a:lnTo>
                <a:lnTo>
                  <a:pt x="335" y="221"/>
                </a:lnTo>
                <a:lnTo>
                  <a:pt x="334" y="221"/>
                </a:lnTo>
                <a:lnTo>
                  <a:pt x="334" y="221"/>
                </a:lnTo>
                <a:lnTo>
                  <a:pt x="334" y="225"/>
                </a:lnTo>
                <a:lnTo>
                  <a:pt x="334" y="227"/>
                </a:lnTo>
                <a:lnTo>
                  <a:pt x="335" y="227"/>
                </a:lnTo>
                <a:lnTo>
                  <a:pt x="335" y="227"/>
                </a:lnTo>
                <a:close/>
                <a:moveTo>
                  <a:pt x="593" y="228"/>
                </a:moveTo>
                <a:lnTo>
                  <a:pt x="593" y="228"/>
                </a:lnTo>
                <a:lnTo>
                  <a:pt x="596" y="228"/>
                </a:lnTo>
                <a:lnTo>
                  <a:pt x="599" y="228"/>
                </a:lnTo>
                <a:lnTo>
                  <a:pt x="599" y="228"/>
                </a:lnTo>
                <a:lnTo>
                  <a:pt x="599" y="225"/>
                </a:lnTo>
                <a:lnTo>
                  <a:pt x="598" y="224"/>
                </a:lnTo>
                <a:lnTo>
                  <a:pt x="595" y="222"/>
                </a:lnTo>
                <a:lnTo>
                  <a:pt x="595" y="222"/>
                </a:lnTo>
                <a:lnTo>
                  <a:pt x="593" y="224"/>
                </a:lnTo>
                <a:lnTo>
                  <a:pt x="593" y="225"/>
                </a:lnTo>
                <a:lnTo>
                  <a:pt x="593" y="228"/>
                </a:lnTo>
                <a:lnTo>
                  <a:pt x="593" y="228"/>
                </a:lnTo>
                <a:close/>
                <a:moveTo>
                  <a:pt x="52" y="237"/>
                </a:moveTo>
                <a:lnTo>
                  <a:pt x="52" y="237"/>
                </a:lnTo>
                <a:lnTo>
                  <a:pt x="53" y="231"/>
                </a:lnTo>
                <a:lnTo>
                  <a:pt x="56" y="225"/>
                </a:lnTo>
                <a:lnTo>
                  <a:pt x="56" y="225"/>
                </a:lnTo>
                <a:lnTo>
                  <a:pt x="55" y="224"/>
                </a:lnTo>
                <a:lnTo>
                  <a:pt x="53" y="224"/>
                </a:lnTo>
                <a:lnTo>
                  <a:pt x="53" y="222"/>
                </a:lnTo>
                <a:lnTo>
                  <a:pt x="52" y="222"/>
                </a:lnTo>
                <a:lnTo>
                  <a:pt x="52" y="222"/>
                </a:lnTo>
                <a:lnTo>
                  <a:pt x="50" y="231"/>
                </a:lnTo>
                <a:lnTo>
                  <a:pt x="50" y="234"/>
                </a:lnTo>
                <a:lnTo>
                  <a:pt x="52" y="237"/>
                </a:lnTo>
                <a:lnTo>
                  <a:pt x="52" y="237"/>
                </a:lnTo>
                <a:close/>
                <a:moveTo>
                  <a:pt x="219" y="228"/>
                </a:moveTo>
                <a:lnTo>
                  <a:pt x="219" y="228"/>
                </a:lnTo>
                <a:lnTo>
                  <a:pt x="226" y="228"/>
                </a:lnTo>
                <a:lnTo>
                  <a:pt x="230" y="227"/>
                </a:lnTo>
                <a:lnTo>
                  <a:pt x="230" y="227"/>
                </a:lnTo>
                <a:lnTo>
                  <a:pt x="230" y="224"/>
                </a:lnTo>
                <a:lnTo>
                  <a:pt x="229" y="222"/>
                </a:lnTo>
                <a:lnTo>
                  <a:pt x="229" y="222"/>
                </a:lnTo>
                <a:lnTo>
                  <a:pt x="223" y="224"/>
                </a:lnTo>
                <a:lnTo>
                  <a:pt x="221" y="225"/>
                </a:lnTo>
                <a:lnTo>
                  <a:pt x="219" y="228"/>
                </a:lnTo>
                <a:lnTo>
                  <a:pt x="219" y="228"/>
                </a:lnTo>
                <a:close/>
                <a:moveTo>
                  <a:pt x="317" y="225"/>
                </a:moveTo>
                <a:lnTo>
                  <a:pt x="317" y="225"/>
                </a:lnTo>
                <a:lnTo>
                  <a:pt x="319" y="227"/>
                </a:lnTo>
                <a:lnTo>
                  <a:pt x="322" y="227"/>
                </a:lnTo>
                <a:lnTo>
                  <a:pt x="329" y="227"/>
                </a:lnTo>
                <a:lnTo>
                  <a:pt x="329" y="227"/>
                </a:lnTo>
                <a:lnTo>
                  <a:pt x="328" y="224"/>
                </a:lnTo>
                <a:lnTo>
                  <a:pt x="328" y="222"/>
                </a:lnTo>
                <a:lnTo>
                  <a:pt x="328" y="222"/>
                </a:lnTo>
                <a:lnTo>
                  <a:pt x="322" y="222"/>
                </a:lnTo>
                <a:lnTo>
                  <a:pt x="319" y="222"/>
                </a:lnTo>
                <a:lnTo>
                  <a:pt x="317" y="225"/>
                </a:lnTo>
                <a:lnTo>
                  <a:pt x="317" y="225"/>
                </a:lnTo>
                <a:close/>
                <a:moveTo>
                  <a:pt x="630" y="227"/>
                </a:moveTo>
                <a:lnTo>
                  <a:pt x="630" y="227"/>
                </a:lnTo>
                <a:lnTo>
                  <a:pt x="634" y="227"/>
                </a:lnTo>
                <a:lnTo>
                  <a:pt x="637" y="228"/>
                </a:lnTo>
                <a:lnTo>
                  <a:pt x="637" y="228"/>
                </a:lnTo>
                <a:lnTo>
                  <a:pt x="637" y="225"/>
                </a:lnTo>
                <a:lnTo>
                  <a:pt x="639" y="224"/>
                </a:lnTo>
                <a:lnTo>
                  <a:pt x="639" y="224"/>
                </a:lnTo>
                <a:lnTo>
                  <a:pt x="634" y="222"/>
                </a:lnTo>
                <a:lnTo>
                  <a:pt x="630" y="222"/>
                </a:lnTo>
                <a:lnTo>
                  <a:pt x="630" y="222"/>
                </a:lnTo>
                <a:lnTo>
                  <a:pt x="630" y="227"/>
                </a:lnTo>
                <a:lnTo>
                  <a:pt x="630" y="227"/>
                </a:lnTo>
                <a:close/>
                <a:moveTo>
                  <a:pt x="701" y="245"/>
                </a:moveTo>
                <a:lnTo>
                  <a:pt x="701" y="245"/>
                </a:lnTo>
                <a:lnTo>
                  <a:pt x="698" y="236"/>
                </a:lnTo>
                <a:lnTo>
                  <a:pt x="697" y="231"/>
                </a:lnTo>
                <a:lnTo>
                  <a:pt x="697" y="227"/>
                </a:lnTo>
                <a:lnTo>
                  <a:pt x="697" y="227"/>
                </a:lnTo>
                <a:lnTo>
                  <a:pt x="694" y="227"/>
                </a:lnTo>
                <a:lnTo>
                  <a:pt x="694" y="225"/>
                </a:lnTo>
                <a:lnTo>
                  <a:pt x="692" y="224"/>
                </a:lnTo>
                <a:lnTo>
                  <a:pt x="691" y="222"/>
                </a:lnTo>
                <a:lnTo>
                  <a:pt x="691" y="222"/>
                </a:lnTo>
                <a:lnTo>
                  <a:pt x="691" y="230"/>
                </a:lnTo>
                <a:lnTo>
                  <a:pt x="692" y="237"/>
                </a:lnTo>
                <a:lnTo>
                  <a:pt x="697" y="244"/>
                </a:lnTo>
                <a:lnTo>
                  <a:pt x="700" y="245"/>
                </a:lnTo>
                <a:lnTo>
                  <a:pt x="701" y="245"/>
                </a:lnTo>
                <a:lnTo>
                  <a:pt x="701" y="245"/>
                </a:lnTo>
                <a:close/>
                <a:moveTo>
                  <a:pt x="264" y="227"/>
                </a:moveTo>
                <a:lnTo>
                  <a:pt x="264" y="227"/>
                </a:lnTo>
                <a:lnTo>
                  <a:pt x="265" y="227"/>
                </a:lnTo>
                <a:lnTo>
                  <a:pt x="268" y="227"/>
                </a:lnTo>
                <a:lnTo>
                  <a:pt x="268" y="227"/>
                </a:lnTo>
                <a:lnTo>
                  <a:pt x="268" y="224"/>
                </a:lnTo>
                <a:lnTo>
                  <a:pt x="267" y="224"/>
                </a:lnTo>
                <a:lnTo>
                  <a:pt x="267" y="224"/>
                </a:lnTo>
                <a:lnTo>
                  <a:pt x="265" y="224"/>
                </a:lnTo>
                <a:lnTo>
                  <a:pt x="264" y="225"/>
                </a:lnTo>
                <a:lnTo>
                  <a:pt x="264" y="227"/>
                </a:lnTo>
                <a:lnTo>
                  <a:pt x="264" y="227"/>
                </a:lnTo>
                <a:close/>
                <a:moveTo>
                  <a:pt x="726" y="227"/>
                </a:moveTo>
                <a:lnTo>
                  <a:pt x="726" y="227"/>
                </a:lnTo>
                <a:lnTo>
                  <a:pt x="726" y="225"/>
                </a:lnTo>
                <a:lnTo>
                  <a:pt x="726" y="224"/>
                </a:lnTo>
                <a:lnTo>
                  <a:pt x="724" y="224"/>
                </a:lnTo>
                <a:lnTo>
                  <a:pt x="724" y="224"/>
                </a:lnTo>
                <a:lnTo>
                  <a:pt x="724" y="225"/>
                </a:lnTo>
                <a:lnTo>
                  <a:pt x="724" y="227"/>
                </a:lnTo>
                <a:lnTo>
                  <a:pt x="726" y="227"/>
                </a:lnTo>
                <a:lnTo>
                  <a:pt x="726" y="227"/>
                </a:lnTo>
                <a:close/>
                <a:moveTo>
                  <a:pt x="308" y="227"/>
                </a:moveTo>
                <a:lnTo>
                  <a:pt x="308" y="227"/>
                </a:lnTo>
                <a:lnTo>
                  <a:pt x="311" y="227"/>
                </a:lnTo>
                <a:lnTo>
                  <a:pt x="311" y="224"/>
                </a:lnTo>
                <a:lnTo>
                  <a:pt x="311" y="224"/>
                </a:lnTo>
                <a:lnTo>
                  <a:pt x="308" y="224"/>
                </a:lnTo>
                <a:lnTo>
                  <a:pt x="308" y="224"/>
                </a:lnTo>
                <a:lnTo>
                  <a:pt x="308" y="227"/>
                </a:lnTo>
                <a:lnTo>
                  <a:pt x="308" y="227"/>
                </a:lnTo>
                <a:close/>
                <a:moveTo>
                  <a:pt x="462" y="245"/>
                </a:moveTo>
                <a:lnTo>
                  <a:pt x="462" y="245"/>
                </a:lnTo>
                <a:lnTo>
                  <a:pt x="466" y="245"/>
                </a:lnTo>
                <a:lnTo>
                  <a:pt x="466" y="245"/>
                </a:lnTo>
                <a:lnTo>
                  <a:pt x="468" y="236"/>
                </a:lnTo>
                <a:lnTo>
                  <a:pt x="468" y="231"/>
                </a:lnTo>
                <a:lnTo>
                  <a:pt x="466" y="225"/>
                </a:lnTo>
                <a:lnTo>
                  <a:pt x="466" y="225"/>
                </a:lnTo>
                <a:lnTo>
                  <a:pt x="463" y="224"/>
                </a:lnTo>
                <a:lnTo>
                  <a:pt x="460" y="225"/>
                </a:lnTo>
                <a:lnTo>
                  <a:pt x="459" y="227"/>
                </a:lnTo>
                <a:lnTo>
                  <a:pt x="459" y="231"/>
                </a:lnTo>
                <a:lnTo>
                  <a:pt x="459" y="239"/>
                </a:lnTo>
                <a:lnTo>
                  <a:pt x="462" y="245"/>
                </a:lnTo>
                <a:lnTo>
                  <a:pt x="462" y="245"/>
                </a:lnTo>
                <a:close/>
                <a:moveTo>
                  <a:pt x="148" y="227"/>
                </a:moveTo>
                <a:lnTo>
                  <a:pt x="148" y="227"/>
                </a:lnTo>
                <a:lnTo>
                  <a:pt x="148" y="228"/>
                </a:lnTo>
                <a:lnTo>
                  <a:pt x="146" y="231"/>
                </a:lnTo>
                <a:lnTo>
                  <a:pt x="146" y="231"/>
                </a:lnTo>
                <a:lnTo>
                  <a:pt x="151" y="231"/>
                </a:lnTo>
                <a:lnTo>
                  <a:pt x="157" y="231"/>
                </a:lnTo>
                <a:lnTo>
                  <a:pt x="157" y="231"/>
                </a:lnTo>
                <a:lnTo>
                  <a:pt x="155" y="228"/>
                </a:lnTo>
                <a:lnTo>
                  <a:pt x="155" y="225"/>
                </a:lnTo>
                <a:lnTo>
                  <a:pt x="155" y="225"/>
                </a:lnTo>
                <a:lnTo>
                  <a:pt x="151" y="225"/>
                </a:lnTo>
                <a:lnTo>
                  <a:pt x="148" y="227"/>
                </a:lnTo>
                <a:lnTo>
                  <a:pt x="148" y="227"/>
                </a:lnTo>
                <a:close/>
                <a:moveTo>
                  <a:pt x="210" y="225"/>
                </a:moveTo>
                <a:lnTo>
                  <a:pt x="210" y="225"/>
                </a:lnTo>
                <a:lnTo>
                  <a:pt x="210" y="228"/>
                </a:lnTo>
                <a:lnTo>
                  <a:pt x="210" y="231"/>
                </a:lnTo>
                <a:lnTo>
                  <a:pt x="210" y="231"/>
                </a:lnTo>
                <a:lnTo>
                  <a:pt x="213" y="231"/>
                </a:lnTo>
                <a:lnTo>
                  <a:pt x="215" y="230"/>
                </a:lnTo>
                <a:lnTo>
                  <a:pt x="215" y="230"/>
                </a:lnTo>
                <a:lnTo>
                  <a:pt x="216" y="227"/>
                </a:lnTo>
                <a:lnTo>
                  <a:pt x="215" y="225"/>
                </a:lnTo>
                <a:lnTo>
                  <a:pt x="215" y="225"/>
                </a:lnTo>
                <a:lnTo>
                  <a:pt x="215" y="225"/>
                </a:lnTo>
                <a:lnTo>
                  <a:pt x="213" y="225"/>
                </a:lnTo>
                <a:lnTo>
                  <a:pt x="213" y="225"/>
                </a:lnTo>
                <a:lnTo>
                  <a:pt x="210" y="225"/>
                </a:lnTo>
                <a:lnTo>
                  <a:pt x="210" y="225"/>
                </a:lnTo>
                <a:close/>
                <a:moveTo>
                  <a:pt x="759" y="228"/>
                </a:moveTo>
                <a:lnTo>
                  <a:pt x="759" y="228"/>
                </a:lnTo>
                <a:lnTo>
                  <a:pt x="759" y="228"/>
                </a:lnTo>
                <a:lnTo>
                  <a:pt x="761" y="227"/>
                </a:lnTo>
                <a:lnTo>
                  <a:pt x="761" y="225"/>
                </a:lnTo>
                <a:lnTo>
                  <a:pt x="759" y="225"/>
                </a:lnTo>
                <a:lnTo>
                  <a:pt x="759" y="225"/>
                </a:lnTo>
                <a:lnTo>
                  <a:pt x="759" y="228"/>
                </a:lnTo>
                <a:lnTo>
                  <a:pt x="759" y="228"/>
                </a:lnTo>
                <a:close/>
                <a:moveTo>
                  <a:pt x="660" y="257"/>
                </a:moveTo>
                <a:lnTo>
                  <a:pt x="660" y="257"/>
                </a:lnTo>
                <a:lnTo>
                  <a:pt x="656" y="227"/>
                </a:lnTo>
                <a:lnTo>
                  <a:pt x="656" y="227"/>
                </a:lnTo>
                <a:lnTo>
                  <a:pt x="651" y="227"/>
                </a:lnTo>
                <a:lnTo>
                  <a:pt x="648" y="225"/>
                </a:lnTo>
                <a:lnTo>
                  <a:pt x="648" y="225"/>
                </a:lnTo>
                <a:lnTo>
                  <a:pt x="648" y="236"/>
                </a:lnTo>
                <a:lnTo>
                  <a:pt x="651" y="245"/>
                </a:lnTo>
                <a:lnTo>
                  <a:pt x="654" y="251"/>
                </a:lnTo>
                <a:lnTo>
                  <a:pt x="660" y="257"/>
                </a:lnTo>
                <a:lnTo>
                  <a:pt x="660" y="257"/>
                </a:lnTo>
                <a:close/>
                <a:moveTo>
                  <a:pt x="741" y="247"/>
                </a:moveTo>
                <a:lnTo>
                  <a:pt x="741" y="247"/>
                </a:lnTo>
                <a:lnTo>
                  <a:pt x="742" y="242"/>
                </a:lnTo>
                <a:lnTo>
                  <a:pt x="742" y="236"/>
                </a:lnTo>
                <a:lnTo>
                  <a:pt x="741" y="228"/>
                </a:lnTo>
                <a:lnTo>
                  <a:pt x="739" y="227"/>
                </a:lnTo>
                <a:lnTo>
                  <a:pt x="736" y="225"/>
                </a:lnTo>
                <a:lnTo>
                  <a:pt x="736" y="225"/>
                </a:lnTo>
                <a:lnTo>
                  <a:pt x="736" y="231"/>
                </a:lnTo>
                <a:lnTo>
                  <a:pt x="738" y="236"/>
                </a:lnTo>
                <a:lnTo>
                  <a:pt x="741" y="247"/>
                </a:lnTo>
                <a:lnTo>
                  <a:pt x="741" y="247"/>
                </a:lnTo>
                <a:close/>
                <a:moveTo>
                  <a:pt x="473" y="227"/>
                </a:moveTo>
                <a:lnTo>
                  <a:pt x="473" y="227"/>
                </a:lnTo>
                <a:lnTo>
                  <a:pt x="473" y="236"/>
                </a:lnTo>
                <a:lnTo>
                  <a:pt x="471" y="244"/>
                </a:lnTo>
                <a:lnTo>
                  <a:pt x="471" y="244"/>
                </a:lnTo>
                <a:lnTo>
                  <a:pt x="479" y="242"/>
                </a:lnTo>
                <a:lnTo>
                  <a:pt x="486" y="241"/>
                </a:lnTo>
                <a:lnTo>
                  <a:pt x="486" y="241"/>
                </a:lnTo>
                <a:lnTo>
                  <a:pt x="485" y="230"/>
                </a:lnTo>
                <a:lnTo>
                  <a:pt x="485" y="230"/>
                </a:lnTo>
                <a:lnTo>
                  <a:pt x="479" y="227"/>
                </a:lnTo>
                <a:lnTo>
                  <a:pt x="476" y="227"/>
                </a:lnTo>
                <a:lnTo>
                  <a:pt x="473" y="227"/>
                </a:lnTo>
                <a:lnTo>
                  <a:pt x="473" y="227"/>
                </a:lnTo>
                <a:close/>
                <a:moveTo>
                  <a:pt x="718" y="234"/>
                </a:moveTo>
                <a:lnTo>
                  <a:pt x="718" y="234"/>
                </a:lnTo>
                <a:lnTo>
                  <a:pt x="718" y="230"/>
                </a:lnTo>
                <a:lnTo>
                  <a:pt x="718" y="228"/>
                </a:lnTo>
                <a:lnTo>
                  <a:pt x="718" y="227"/>
                </a:lnTo>
                <a:lnTo>
                  <a:pt x="718" y="227"/>
                </a:lnTo>
                <a:lnTo>
                  <a:pt x="718" y="228"/>
                </a:lnTo>
                <a:lnTo>
                  <a:pt x="717" y="231"/>
                </a:lnTo>
                <a:lnTo>
                  <a:pt x="717" y="233"/>
                </a:lnTo>
                <a:lnTo>
                  <a:pt x="718" y="234"/>
                </a:lnTo>
                <a:lnTo>
                  <a:pt x="718" y="234"/>
                </a:lnTo>
                <a:close/>
                <a:moveTo>
                  <a:pt x="125" y="228"/>
                </a:moveTo>
                <a:lnTo>
                  <a:pt x="125" y="228"/>
                </a:lnTo>
                <a:lnTo>
                  <a:pt x="123" y="231"/>
                </a:lnTo>
                <a:lnTo>
                  <a:pt x="123" y="236"/>
                </a:lnTo>
                <a:lnTo>
                  <a:pt x="123" y="236"/>
                </a:lnTo>
                <a:lnTo>
                  <a:pt x="139" y="234"/>
                </a:lnTo>
                <a:lnTo>
                  <a:pt x="139" y="234"/>
                </a:lnTo>
                <a:lnTo>
                  <a:pt x="139" y="230"/>
                </a:lnTo>
                <a:lnTo>
                  <a:pt x="139" y="228"/>
                </a:lnTo>
                <a:lnTo>
                  <a:pt x="139" y="227"/>
                </a:lnTo>
                <a:lnTo>
                  <a:pt x="139" y="227"/>
                </a:lnTo>
                <a:lnTo>
                  <a:pt x="133" y="228"/>
                </a:lnTo>
                <a:lnTo>
                  <a:pt x="125" y="228"/>
                </a:lnTo>
                <a:lnTo>
                  <a:pt x="125" y="228"/>
                </a:lnTo>
                <a:close/>
                <a:moveTo>
                  <a:pt x="238" y="233"/>
                </a:moveTo>
                <a:lnTo>
                  <a:pt x="238" y="233"/>
                </a:lnTo>
                <a:lnTo>
                  <a:pt x="247" y="231"/>
                </a:lnTo>
                <a:lnTo>
                  <a:pt x="250" y="230"/>
                </a:lnTo>
                <a:lnTo>
                  <a:pt x="252" y="227"/>
                </a:lnTo>
                <a:lnTo>
                  <a:pt x="252" y="227"/>
                </a:lnTo>
                <a:lnTo>
                  <a:pt x="244" y="228"/>
                </a:lnTo>
                <a:lnTo>
                  <a:pt x="238" y="233"/>
                </a:lnTo>
                <a:lnTo>
                  <a:pt x="238" y="233"/>
                </a:lnTo>
                <a:close/>
                <a:moveTo>
                  <a:pt x="285" y="228"/>
                </a:moveTo>
                <a:lnTo>
                  <a:pt x="285" y="228"/>
                </a:lnTo>
                <a:lnTo>
                  <a:pt x="288" y="228"/>
                </a:lnTo>
                <a:lnTo>
                  <a:pt x="290" y="228"/>
                </a:lnTo>
                <a:lnTo>
                  <a:pt x="290" y="227"/>
                </a:lnTo>
                <a:lnTo>
                  <a:pt x="290" y="227"/>
                </a:lnTo>
                <a:lnTo>
                  <a:pt x="288" y="227"/>
                </a:lnTo>
                <a:lnTo>
                  <a:pt x="285" y="228"/>
                </a:lnTo>
                <a:lnTo>
                  <a:pt x="285" y="228"/>
                </a:lnTo>
                <a:close/>
                <a:moveTo>
                  <a:pt x="643" y="233"/>
                </a:moveTo>
                <a:lnTo>
                  <a:pt x="643" y="233"/>
                </a:lnTo>
                <a:lnTo>
                  <a:pt x="643" y="230"/>
                </a:lnTo>
                <a:lnTo>
                  <a:pt x="643" y="228"/>
                </a:lnTo>
                <a:lnTo>
                  <a:pt x="642" y="227"/>
                </a:lnTo>
                <a:lnTo>
                  <a:pt x="642" y="227"/>
                </a:lnTo>
                <a:lnTo>
                  <a:pt x="642" y="230"/>
                </a:lnTo>
                <a:lnTo>
                  <a:pt x="642" y="231"/>
                </a:lnTo>
                <a:lnTo>
                  <a:pt x="643" y="233"/>
                </a:lnTo>
                <a:lnTo>
                  <a:pt x="643" y="233"/>
                </a:lnTo>
                <a:close/>
                <a:moveTo>
                  <a:pt x="192" y="228"/>
                </a:moveTo>
                <a:lnTo>
                  <a:pt x="192" y="228"/>
                </a:lnTo>
                <a:lnTo>
                  <a:pt x="194" y="234"/>
                </a:lnTo>
                <a:lnTo>
                  <a:pt x="194" y="234"/>
                </a:lnTo>
                <a:lnTo>
                  <a:pt x="198" y="234"/>
                </a:lnTo>
                <a:lnTo>
                  <a:pt x="200" y="234"/>
                </a:lnTo>
                <a:lnTo>
                  <a:pt x="201" y="233"/>
                </a:lnTo>
                <a:lnTo>
                  <a:pt x="201" y="233"/>
                </a:lnTo>
                <a:lnTo>
                  <a:pt x="200" y="231"/>
                </a:lnTo>
                <a:lnTo>
                  <a:pt x="200" y="230"/>
                </a:lnTo>
                <a:lnTo>
                  <a:pt x="200" y="227"/>
                </a:lnTo>
                <a:lnTo>
                  <a:pt x="200" y="227"/>
                </a:lnTo>
                <a:lnTo>
                  <a:pt x="197" y="228"/>
                </a:lnTo>
                <a:lnTo>
                  <a:pt x="192" y="228"/>
                </a:lnTo>
                <a:lnTo>
                  <a:pt x="192" y="228"/>
                </a:lnTo>
                <a:close/>
                <a:moveTo>
                  <a:pt x="434" y="230"/>
                </a:moveTo>
                <a:lnTo>
                  <a:pt x="434" y="230"/>
                </a:lnTo>
                <a:lnTo>
                  <a:pt x="436" y="236"/>
                </a:lnTo>
                <a:lnTo>
                  <a:pt x="438" y="239"/>
                </a:lnTo>
                <a:lnTo>
                  <a:pt x="439" y="242"/>
                </a:lnTo>
                <a:lnTo>
                  <a:pt x="439" y="242"/>
                </a:lnTo>
                <a:lnTo>
                  <a:pt x="442" y="242"/>
                </a:lnTo>
                <a:lnTo>
                  <a:pt x="444" y="242"/>
                </a:lnTo>
                <a:lnTo>
                  <a:pt x="448" y="242"/>
                </a:lnTo>
                <a:lnTo>
                  <a:pt x="448" y="242"/>
                </a:lnTo>
                <a:lnTo>
                  <a:pt x="450" y="234"/>
                </a:lnTo>
                <a:lnTo>
                  <a:pt x="450" y="227"/>
                </a:lnTo>
                <a:lnTo>
                  <a:pt x="450" y="227"/>
                </a:lnTo>
                <a:lnTo>
                  <a:pt x="442" y="228"/>
                </a:lnTo>
                <a:lnTo>
                  <a:pt x="434" y="230"/>
                </a:lnTo>
                <a:lnTo>
                  <a:pt x="434" y="230"/>
                </a:lnTo>
                <a:close/>
                <a:moveTo>
                  <a:pt x="273" y="231"/>
                </a:moveTo>
                <a:lnTo>
                  <a:pt x="273" y="231"/>
                </a:lnTo>
                <a:lnTo>
                  <a:pt x="274" y="231"/>
                </a:lnTo>
                <a:lnTo>
                  <a:pt x="277" y="231"/>
                </a:lnTo>
                <a:lnTo>
                  <a:pt x="279" y="231"/>
                </a:lnTo>
                <a:lnTo>
                  <a:pt x="280" y="228"/>
                </a:lnTo>
                <a:lnTo>
                  <a:pt x="280" y="228"/>
                </a:lnTo>
                <a:lnTo>
                  <a:pt x="277" y="228"/>
                </a:lnTo>
                <a:lnTo>
                  <a:pt x="276" y="228"/>
                </a:lnTo>
                <a:lnTo>
                  <a:pt x="274" y="228"/>
                </a:lnTo>
                <a:lnTo>
                  <a:pt x="274" y="228"/>
                </a:lnTo>
                <a:lnTo>
                  <a:pt x="273" y="230"/>
                </a:lnTo>
                <a:lnTo>
                  <a:pt x="273" y="231"/>
                </a:lnTo>
                <a:lnTo>
                  <a:pt x="273" y="231"/>
                </a:lnTo>
                <a:close/>
                <a:moveTo>
                  <a:pt x="561" y="230"/>
                </a:moveTo>
                <a:lnTo>
                  <a:pt x="561" y="230"/>
                </a:lnTo>
                <a:lnTo>
                  <a:pt x="559" y="233"/>
                </a:lnTo>
                <a:lnTo>
                  <a:pt x="559" y="233"/>
                </a:lnTo>
                <a:lnTo>
                  <a:pt x="564" y="234"/>
                </a:lnTo>
                <a:lnTo>
                  <a:pt x="570" y="234"/>
                </a:lnTo>
                <a:lnTo>
                  <a:pt x="570" y="234"/>
                </a:lnTo>
                <a:lnTo>
                  <a:pt x="570" y="231"/>
                </a:lnTo>
                <a:lnTo>
                  <a:pt x="570" y="230"/>
                </a:lnTo>
                <a:lnTo>
                  <a:pt x="570" y="228"/>
                </a:lnTo>
                <a:lnTo>
                  <a:pt x="570" y="228"/>
                </a:lnTo>
                <a:lnTo>
                  <a:pt x="566" y="228"/>
                </a:lnTo>
                <a:lnTo>
                  <a:pt x="561" y="230"/>
                </a:lnTo>
                <a:lnTo>
                  <a:pt x="561" y="230"/>
                </a:lnTo>
                <a:close/>
                <a:moveTo>
                  <a:pt x="184" y="236"/>
                </a:moveTo>
                <a:lnTo>
                  <a:pt x="184" y="236"/>
                </a:lnTo>
                <a:lnTo>
                  <a:pt x="187" y="236"/>
                </a:lnTo>
                <a:lnTo>
                  <a:pt x="187" y="236"/>
                </a:lnTo>
                <a:lnTo>
                  <a:pt x="187" y="234"/>
                </a:lnTo>
                <a:lnTo>
                  <a:pt x="187" y="231"/>
                </a:lnTo>
                <a:lnTo>
                  <a:pt x="187" y="230"/>
                </a:lnTo>
                <a:lnTo>
                  <a:pt x="186" y="228"/>
                </a:lnTo>
                <a:lnTo>
                  <a:pt x="186" y="228"/>
                </a:lnTo>
                <a:lnTo>
                  <a:pt x="184" y="236"/>
                </a:lnTo>
                <a:lnTo>
                  <a:pt x="184" y="236"/>
                </a:lnTo>
                <a:close/>
                <a:moveTo>
                  <a:pt x="491" y="230"/>
                </a:moveTo>
                <a:lnTo>
                  <a:pt x="491" y="230"/>
                </a:lnTo>
                <a:lnTo>
                  <a:pt x="491" y="234"/>
                </a:lnTo>
                <a:lnTo>
                  <a:pt x="492" y="239"/>
                </a:lnTo>
                <a:lnTo>
                  <a:pt x="492" y="239"/>
                </a:lnTo>
                <a:lnTo>
                  <a:pt x="494" y="239"/>
                </a:lnTo>
                <a:lnTo>
                  <a:pt x="495" y="239"/>
                </a:lnTo>
                <a:lnTo>
                  <a:pt x="495" y="239"/>
                </a:lnTo>
                <a:lnTo>
                  <a:pt x="497" y="234"/>
                </a:lnTo>
                <a:lnTo>
                  <a:pt x="495" y="228"/>
                </a:lnTo>
                <a:lnTo>
                  <a:pt x="495" y="228"/>
                </a:lnTo>
                <a:lnTo>
                  <a:pt x="492" y="230"/>
                </a:lnTo>
                <a:lnTo>
                  <a:pt x="491" y="230"/>
                </a:lnTo>
                <a:lnTo>
                  <a:pt x="491" y="230"/>
                </a:lnTo>
                <a:close/>
                <a:moveTo>
                  <a:pt x="573" y="236"/>
                </a:moveTo>
                <a:lnTo>
                  <a:pt x="573" y="236"/>
                </a:lnTo>
                <a:lnTo>
                  <a:pt x="576" y="236"/>
                </a:lnTo>
                <a:lnTo>
                  <a:pt x="579" y="237"/>
                </a:lnTo>
                <a:lnTo>
                  <a:pt x="579" y="237"/>
                </a:lnTo>
                <a:lnTo>
                  <a:pt x="578" y="233"/>
                </a:lnTo>
                <a:lnTo>
                  <a:pt x="576" y="230"/>
                </a:lnTo>
                <a:lnTo>
                  <a:pt x="575" y="228"/>
                </a:lnTo>
                <a:lnTo>
                  <a:pt x="575" y="228"/>
                </a:lnTo>
                <a:lnTo>
                  <a:pt x="575" y="233"/>
                </a:lnTo>
                <a:lnTo>
                  <a:pt x="573" y="236"/>
                </a:lnTo>
                <a:lnTo>
                  <a:pt x="573" y="236"/>
                </a:lnTo>
                <a:close/>
                <a:moveTo>
                  <a:pt x="75" y="237"/>
                </a:moveTo>
                <a:lnTo>
                  <a:pt x="75" y="237"/>
                </a:lnTo>
                <a:lnTo>
                  <a:pt x="75" y="234"/>
                </a:lnTo>
                <a:lnTo>
                  <a:pt x="76" y="230"/>
                </a:lnTo>
                <a:lnTo>
                  <a:pt x="76" y="230"/>
                </a:lnTo>
                <a:lnTo>
                  <a:pt x="73" y="230"/>
                </a:lnTo>
                <a:lnTo>
                  <a:pt x="69" y="230"/>
                </a:lnTo>
                <a:lnTo>
                  <a:pt x="69" y="230"/>
                </a:lnTo>
                <a:lnTo>
                  <a:pt x="72" y="234"/>
                </a:lnTo>
                <a:lnTo>
                  <a:pt x="75" y="237"/>
                </a:lnTo>
                <a:lnTo>
                  <a:pt x="75" y="237"/>
                </a:lnTo>
                <a:close/>
                <a:moveTo>
                  <a:pt x="96" y="230"/>
                </a:moveTo>
                <a:lnTo>
                  <a:pt x="96" y="230"/>
                </a:lnTo>
                <a:lnTo>
                  <a:pt x="93" y="237"/>
                </a:lnTo>
                <a:lnTo>
                  <a:pt x="93" y="237"/>
                </a:lnTo>
                <a:lnTo>
                  <a:pt x="96" y="236"/>
                </a:lnTo>
                <a:lnTo>
                  <a:pt x="99" y="234"/>
                </a:lnTo>
                <a:lnTo>
                  <a:pt x="101" y="233"/>
                </a:lnTo>
                <a:lnTo>
                  <a:pt x="104" y="230"/>
                </a:lnTo>
                <a:lnTo>
                  <a:pt x="104" y="230"/>
                </a:lnTo>
                <a:lnTo>
                  <a:pt x="99" y="230"/>
                </a:lnTo>
                <a:lnTo>
                  <a:pt x="96" y="230"/>
                </a:lnTo>
                <a:lnTo>
                  <a:pt x="96" y="230"/>
                </a:lnTo>
                <a:close/>
                <a:moveTo>
                  <a:pt x="749" y="250"/>
                </a:moveTo>
                <a:lnTo>
                  <a:pt x="749" y="250"/>
                </a:lnTo>
                <a:lnTo>
                  <a:pt x="750" y="239"/>
                </a:lnTo>
                <a:lnTo>
                  <a:pt x="749" y="233"/>
                </a:lnTo>
                <a:lnTo>
                  <a:pt x="746" y="230"/>
                </a:lnTo>
                <a:lnTo>
                  <a:pt x="746" y="230"/>
                </a:lnTo>
                <a:lnTo>
                  <a:pt x="747" y="241"/>
                </a:lnTo>
                <a:lnTo>
                  <a:pt x="747" y="245"/>
                </a:lnTo>
                <a:lnTo>
                  <a:pt x="749" y="250"/>
                </a:lnTo>
                <a:lnTo>
                  <a:pt x="749" y="250"/>
                </a:lnTo>
                <a:close/>
                <a:moveTo>
                  <a:pt x="81" y="231"/>
                </a:moveTo>
                <a:lnTo>
                  <a:pt x="81" y="231"/>
                </a:lnTo>
                <a:lnTo>
                  <a:pt x="81" y="233"/>
                </a:lnTo>
                <a:lnTo>
                  <a:pt x="82" y="233"/>
                </a:lnTo>
                <a:lnTo>
                  <a:pt x="85" y="234"/>
                </a:lnTo>
                <a:lnTo>
                  <a:pt x="85" y="234"/>
                </a:lnTo>
                <a:lnTo>
                  <a:pt x="85" y="233"/>
                </a:lnTo>
                <a:lnTo>
                  <a:pt x="87" y="230"/>
                </a:lnTo>
                <a:lnTo>
                  <a:pt x="87" y="230"/>
                </a:lnTo>
                <a:lnTo>
                  <a:pt x="82" y="230"/>
                </a:lnTo>
                <a:lnTo>
                  <a:pt x="81" y="231"/>
                </a:lnTo>
                <a:lnTo>
                  <a:pt x="81" y="231"/>
                </a:lnTo>
                <a:close/>
                <a:moveTo>
                  <a:pt x="262" y="233"/>
                </a:moveTo>
                <a:lnTo>
                  <a:pt x="262" y="233"/>
                </a:lnTo>
                <a:lnTo>
                  <a:pt x="265" y="233"/>
                </a:lnTo>
                <a:lnTo>
                  <a:pt x="268" y="233"/>
                </a:lnTo>
                <a:lnTo>
                  <a:pt x="268" y="233"/>
                </a:lnTo>
                <a:lnTo>
                  <a:pt x="268" y="230"/>
                </a:lnTo>
                <a:lnTo>
                  <a:pt x="268" y="230"/>
                </a:lnTo>
                <a:lnTo>
                  <a:pt x="264" y="231"/>
                </a:lnTo>
                <a:lnTo>
                  <a:pt x="262" y="233"/>
                </a:lnTo>
                <a:lnTo>
                  <a:pt x="262" y="233"/>
                </a:lnTo>
                <a:close/>
                <a:moveTo>
                  <a:pt x="322" y="242"/>
                </a:moveTo>
                <a:lnTo>
                  <a:pt x="322" y="242"/>
                </a:lnTo>
                <a:lnTo>
                  <a:pt x="328" y="241"/>
                </a:lnTo>
                <a:lnTo>
                  <a:pt x="334" y="241"/>
                </a:lnTo>
                <a:lnTo>
                  <a:pt x="334" y="241"/>
                </a:lnTo>
                <a:lnTo>
                  <a:pt x="334" y="237"/>
                </a:lnTo>
                <a:lnTo>
                  <a:pt x="334" y="234"/>
                </a:lnTo>
                <a:lnTo>
                  <a:pt x="331" y="230"/>
                </a:lnTo>
                <a:lnTo>
                  <a:pt x="331" y="230"/>
                </a:lnTo>
                <a:lnTo>
                  <a:pt x="316" y="230"/>
                </a:lnTo>
                <a:lnTo>
                  <a:pt x="316" y="230"/>
                </a:lnTo>
                <a:lnTo>
                  <a:pt x="316" y="234"/>
                </a:lnTo>
                <a:lnTo>
                  <a:pt x="317" y="237"/>
                </a:lnTo>
                <a:lnTo>
                  <a:pt x="322" y="242"/>
                </a:lnTo>
                <a:lnTo>
                  <a:pt x="322" y="242"/>
                </a:lnTo>
                <a:close/>
                <a:moveTo>
                  <a:pt x="343" y="231"/>
                </a:moveTo>
                <a:lnTo>
                  <a:pt x="343" y="231"/>
                </a:lnTo>
                <a:lnTo>
                  <a:pt x="340" y="234"/>
                </a:lnTo>
                <a:lnTo>
                  <a:pt x="340" y="237"/>
                </a:lnTo>
                <a:lnTo>
                  <a:pt x="341" y="239"/>
                </a:lnTo>
                <a:lnTo>
                  <a:pt x="341" y="239"/>
                </a:lnTo>
                <a:lnTo>
                  <a:pt x="346" y="237"/>
                </a:lnTo>
                <a:lnTo>
                  <a:pt x="351" y="237"/>
                </a:lnTo>
                <a:lnTo>
                  <a:pt x="351" y="237"/>
                </a:lnTo>
                <a:lnTo>
                  <a:pt x="348" y="234"/>
                </a:lnTo>
                <a:lnTo>
                  <a:pt x="346" y="231"/>
                </a:lnTo>
                <a:lnTo>
                  <a:pt x="346" y="231"/>
                </a:lnTo>
                <a:lnTo>
                  <a:pt x="345" y="231"/>
                </a:lnTo>
                <a:lnTo>
                  <a:pt x="343" y="231"/>
                </a:lnTo>
                <a:lnTo>
                  <a:pt x="343" y="231"/>
                </a:lnTo>
                <a:close/>
                <a:moveTo>
                  <a:pt x="428" y="231"/>
                </a:moveTo>
                <a:lnTo>
                  <a:pt x="428" y="231"/>
                </a:lnTo>
                <a:lnTo>
                  <a:pt x="430" y="234"/>
                </a:lnTo>
                <a:lnTo>
                  <a:pt x="431" y="236"/>
                </a:lnTo>
                <a:lnTo>
                  <a:pt x="431" y="236"/>
                </a:lnTo>
                <a:lnTo>
                  <a:pt x="431" y="230"/>
                </a:lnTo>
                <a:lnTo>
                  <a:pt x="431" y="230"/>
                </a:lnTo>
                <a:lnTo>
                  <a:pt x="428" y="231"/>
                </a:lnTo>
                <a:lnTo>
                  <a:pt x="428" y="231"/>
                </a:lnTo>
                <a:close/>
                <a:moveTo>
                  <a:pt x="117" y="237"/>
                </a:moveTo>
                <a:lnTo>
                  <a:pt x="117" y="237"/>
                </a:lnTo>
                <a:lnTo>
                  <a:pt x="117" y="234"/>
                </a:lnTo>
                <a:lnTo>
                  <a:pt x="116" y="231"/>
                </a:lnTo>
                <a:lnTo>
                  <a:pt x="116" y="231"/>
                </a:lnTo>
                <a:lnTo>
                  <a:pt x="116" y="231"/>
                </a:lnTo>
                <a:lnTo>
                  <a:pt x="116" y="234"/>
                </a:lnTo>
                <a:lnTo>
                  <a:pt x="116" y="236"/>
                </a:lnTo>
                <a:lnTo>
                  <a:pt x="117" y="237"/>
                </a:lnTo>
                <a:lnTo>
                  <a:pt x="117" y="237"/>
                </a:lnTo>
                <a:close/>
                <a:moveTo>
                  <a:pt x="160" y="233"/>
                </a:moveTo>
                <a:lnTo>
                  <a:pt x="160" y="233"/>
                </a:lnTo>
                <a:lnTo>
                  <a:pt x="160" y="237"/>
                </a:lnTo>
                <a:lnTo>
                  <a:pt x="160" y="241"/>
                </a:lnTo>
                <a:lnTo>
                  <a:pt x="160" y="241"/>
                </a:lnTo>
                <a:lnTo>
                  <a:pt x="172" y="239"/>
                </a:lnTo>
                <a:lnTo>
                  <a:pt x="172" y="239"/>
                </a:lnTo>
                <a:lnTo>
                  <a:pt x="174" y="236"/>
                </a:lnTo>
                <a:lnTo>
                  <a:pt x="174" y="231"/>
                </a:lnTo>
                <a:lnTo>
                  <a:pt x="174" y="231"/>
                </a:lnTo>
                <a:lnTo>
                  <a:pt x="171" y="233"/>
                </a:lnTo>
                <a:lnTo>
                  <a:pt x="168" y="233"/>
                </a:lnTo>
                <a:lnTo>
                  <a:pt x="160" y="233"/>
                </a:lnTo>
                <a:lnTo>
                  <a:pt x="160" y="233"/>
                </a:lnTo>
                <a:close/>
                <a:moveTo>
                  <a:pt x="178" y="237"/>
                </a:moveTo>
                <a:lnTo>
                  <a:pt x="178" y="237"/>
                </a:lnTo>
                <a:lnTo>
                  <a:pt x="180" y="237"/>
                </a:lnTo>
                <a:lnTo>
                  <a:pt x="180" y="234"/>
                </a:lnTo>
                <a:lnTo>
                  <a:pt x="178" y="231"/>
                </a:lnTo>
                <a:lnTo>
                  <a:pt x="178" y="231"/>
                </a:lnTo>
                <a:lnTo>
                  <a:pt x="178" y="234"/>
                </a:lnTo>
                <a:lnTo>
                  <a:pt x="178" y="236"/>
                </a:lnTo>
                <a:lnTo>
                  <a:pt x="178" y="237"/>
                </a:lnTo>
                <a:lnTo>
                  <a:pt x="178" y="237"/>
                </a:lnTo>
                <a:close/>
                <a:moveTo>
                  <a:pt x="674" y="231"/>
                </a:moveTo>
                <a:lnTo>
                  <a:pt x="674" y="231"/>
                </a:lnTo>
                <a:lnTo>
                  <a:pt x="674" y="237"/>
                </a:lnTo>
                <a:lnTo>
                  <a:pt x="675" y="245"/>
                </a:lnTo>
                <a:lnTo>
                  <a:pt x="678" y="259"/>
                </a:lnTo>
                <a:lnTo>
                  <a:pt x="678" y="259"/>
                </a:lnTo>
                <a:lnTo>
                  <a:pt x="683" y="259"/>
                </a:lnTo>
                <a:lnTo>
                  <a:pt x="686" y="259"/>
                </a:lnTo>
                <a:lnTo>
                  <a:pt x="686" y="259"/>
                </a:lnTo>
                <a:lnTo>
                  <a:pt x="686" y="239"/>
                </a:lnTo>
                <a:lnTo>
                  <a:pt x="686" y="239"/>
                </a:lnTo>
                <a:lnTo>
                  <a:pt x="680" y="234"/>
                </a:lnTo>
                <a:lnTo>
                  <a:pt x="677" y="233"/>
                </a:lnTo>
                <a:lnTo>
                  <a:pt x="674" y="231"/>
                </a:lnTo>
                <a:lnTo>
                  <a:pt x="674" y="231"/>
                </a:lnTo>
                <a:close/>
                <a:moveTo>
                  <a:pt x="630" y="233"/>
                </a:moveTo>
                <a:lnTo>
                  <a:pt x="630" y="233"/>
                </a:lnTo>
                <a:lnTo>
                  <a:pt x="628" y="236"/>
                </a:lnTo>
                <a:lnTo>
                  <a:pt x="630" y="239"/>
                </a:lnTo>
                <a:lnTo>
                  <a:pt x="631" y="241"/>
                </a:lnTo>
                <a:lnTo>
                  <a:pt x="634" y="242"/>
                </a:lnTo>
                <a:lnTo>
                  <a:pt x="634" y="242"/>
                </a:lnTo>
                <a:lnTo>
                  <a:pt x="634" y="236"/>
                </a:lnTo>
                <a:lnTo>
                  <a:pt x="634" y="233"/>
                </a:lnTo>
                <a:lnTo>
                  <a:pt x="631" y="231"/>
                </a:lnTo>
                <a:lnTo>
                  <a:pt x="631" y="231"/>
                </a:lnTo>
                <a:lnTo>
                  <a:pt x="630" y="233"/>
                </a:lnTo>
                <a:lnTo>
                  <a:pt x="630" y="233"/>
                </a:lnTo>
                <a:close/>
                <a:moveTo>
                  <a:pt x="355" y="237"/>
                </a:moveTo>
                <a:lnTo>
                  <a:pt x="355" y="237"/>
                </a:lnTo>
                <a:lnTo>
                  <a:pt x="360" y="237"/>
                </a:lnTo>
                <a:lnTo>
                  <a:pt x="360" y="237"/>
                </a:lnTo>
                <a:lnTo>
                  <a:pt x="358" y="234"/>
                </a:lnTo>
                <a:lnTo>
                  <a:pt x="355" y="233"/>
                </a:lnTo>
                <a:lnTo>
                  <a:pt x="355" y="233"/>
                </a:lnTo>
                <a:lnTo>
                  <a:pt x="355" y="234"/>
                </a:lnTo>
                <a:lnTo>
                  <a:pt x="355" y="237"/>
                </a:lnTo>
                <a:lnTo>
                  <a:pt x="355" y="237"/>
                </a:lnTo>
                <a:close/>
                <a:moveTo>
                  <a:pt x="593" y="241"/>
                </a:moveTo>
                <a:lnTo>
                  <a:pt x="593" y="241"/>
                </a:lnTo>
                <a:lnTo>
                  <a:pt x="596" y="239"/>
                </a:lnTo>
                <a:lnTo>
                  <a:pt x="598" y="239"/>
                </a:lnTo>
                <a:lnTo>
                  <a:pt x="599" y="239"/>
                </a:lnTo>
                <a:lnTo>
                  <a:pt x="599" y="239"/>
                </a:lnTo>
                <a:lnTo>
                  <a:pt x="599" y="234"/>
                </a:lnTo>
                <a:lnTo>
                  <a:pt x="599" y="234"/>
                </a:lnTo>
                <a:lnTo>
                  <a:pt x="592" y="233"/>
                </a:lnTo>
                <a:lnTo>
                  <a:pt x="592" y="233"/>
                </a:lnTo>
                <a:lnTo>
                  <a:pt x="592" y="234"/>
                </a:lnTo>
                <a:lnTo>
                  <a:pt x="592" y="237"/>
                </a:lnTo>
                <a:lnTo>
                  <a:pt x="593" y="241"/>
                </a:lnTo>
                <a:lnTo>
                  <a:pt x="593" y="241"/>
                </a:lnTo>
                <a:close/>
                <a:moveTo>
                  <a:pt x="299" y="245"/>
                </a:moveTo>
                <a:lnTo>
                  <a:pt x="299" y="245"/>
                </a:lnTo>
                <a:lnTo>
                  <a:pt x="300" y="244"/>
                </a:lnTo>
                <a:lnTo>
                  <a:pt x="302" y="244"/>
                </a:lnTo>
                <a:lnTo>
                  <a:pt x="302" y="244"/>
                </a:lnTo>
                <a:lnTo>
                  <a:pt x="302" y="237"/>
                </a:lnTo>
                <a:lnTo>
                  <a:pt x="302" y="236"/>
                </a:lnTo>
                <a:lnTo>
                  <a:pt x="300" y="233"/>
                </a:lnTo>
                <a:lnTo>
                  <a:pt x="300" y="233"/>
                </a:lnTo>
                <a:lnTo>
                  <a:pt x="299" y="239"/>
                </a:lnTo>
                <a:lnTo>
                  <a:pt x="299" y="242"/>
                </a:lnTo>
                <a:lnTo>
                  <a:pt x="299" y="245"/>
                </a:lnTo>
                <a:lnTo>
                  <a:pt x="299" y="245"/>
                </a:lnTo>
                <a:close/>
                <a:moveTo>
                  <a:pt x="409" y="239"/>
                </a:moveTo>
                <a:lnTo>
                  <a:pt x="409" y="239"/>
                </a:lnTo>
                <a:lnTo>
                  <a:pt x="413" y="239"/>
                </a:lnTo>
                <a:lnTo>
                  <a:pt x="418" y="242"/>
                </a:lnTo>
                <a:lnTo>
                  <a:pt x="418" y="242"/>
                </a:lnTo>
                <a:lnTo>
                  <a:pt x="418" y="237"/>
                </a:lnTo>
                <a:lnTo>
                  <a:pt x="416" y="233"/>
                </a:lnTo>
                <a:lnTo>
                  <a:pt x="416" y="233"/>
                </a:lnTo>
                <a:lnTo>
                  <a:pt x="410" y="233"/>
                </a:lnTo>
                <a:lnTo>
                  <a:pt x="409" y="234"/>
                </a:lnTo>
                <a:lnTo>
                  <a:pt x="409" y="239"/>
                </a:lnTo>
                <a:lnTo>
                  <a:pt x="409" y="239"/>
                </a:lnTo>
                <a:close/>
                <a:moveTo>
                  <a:pt x="422" y="244"/>
                </a:moveTo>
                <a:lnTo>
                  <a:pt x="422" y="244"/>
                </a:lnTo>
                <a:lnTo>
                  <a:pt x="428" y="247"/>
                </a:lnTo>
                <a:lnTo>
                  <a:pt x="434" y="247"/>
                </a:lnTo>
                <a:lnTo>
                  <a:pt x="434" y="247"/>
                </a:lnTo>
                <a:lnTo>
                  <a:pt x="428" y="239"/>
                </a:lnTo>
                <a:lnTo>
                  <a:pt x="422" y="233"/>
                </a:lnTo>
                <a:lnTo>
                  <a:pt x="422" y="233"/>
                </a:lnTo>
                <a:lnTo>
                  <a:pt x="422" y="239"/>
                </a:lnTo>
                <a:lnTo>
                  <a:pt x="422" y="244"/>
                </a:lnTo>
                <a:lnTo>
                  <a:pt x="422" y="244"/>
                </a:lnTo>
                <a:close/>
                <a:moveTo>
                  <a:pt x="105" y="239"/>
                </a:moveTo>
                <a:lnTo>
                  <a:pt x="105" y="239"/>
                </a:lnTo>
                <a:lnTo>
                  <a:pt x="108" y="237"/>
                </a:lnTo>
                <a:lnTo>
                  <a:pt x="110" y="237"/>
                </a:lnTo>
                <a:lnTo>
                  <a:pt x="110" y="237"/>
                </a:lnTo>
                <a:lnTo>
                  <a:pt x="110" y="234"/>
                </a:lnTo>
                <a:lnTo>
                  <a:pt x="110" y="234"/>
                </a:lnTo>
                <a:lnTo>
                  <a:pt x="108" y="234"/>
                </a:lnTo>
                <a:lnTo>
                  <a:pt x="108" y="234"/>
                </a:lnTo>
                <a:lnTo>
                  <a:pt x="107" y="236"/>
                </a:lnTo>
                <a:lnTo>
                  <a:pt x="105" y="237"/>
                </a:lnTo>
                <a:lnTo>
                  <a:pt x="105" y="239"/>
                </a:lnTo>
                <a:lnTo>
                  <a:pt x="105" y="239"/>
                </a:lnTo>
                <a:close/>
                <a:moveTo>
                  <a:pt x="146" y="234"/>
                </a:moveTo>
                <a:lnTo>
                  <a:pt x="146" y="234"/>
                </a:lnTo>
                <a:lnTo>
                  <a:pt x="145" y="239"/>
                </a:lnTo>
                <a:lnTo>
                  <a:pt x="145" y="241"/>
                </a:lnTo>
                <a:lnTo>
                  <a:pt x="146" y="244"/>
                </a:lnTo>
                <a:lnTo>
                  <a:pt x="146" y="244"/>
                </a:lnTo>
                <a:lnTo>
                  <a:pt x="155" y="242"/>
                </a:lnTo>
                <a:lnTo>
                  <a:pt x="155" y="242"/>
                </a:lnTo>
                <a:lnTo>
                  <a:pt x="155" y="237"/>
                </a:lnTo>
                <a:lnTo>
                  <a:pt x="155" y="234"/>
                </a:lnTo>
                <a:lnTo>
                  <a:pt x="155" y="234"/>
                </a:lnTo>
                <a:lnTo>
                  <a:pt x="155" y="234"/>
                </a:lnTo>
                <a:lnTo>
                  <a:pt x="151" y="236"/>
                </a:lnTo>
                <a:lnTo>
                  <a:pt x="146" y="234"/>
                </a:lnTo>
                <a:lnTo>
                  <a:pt x="146" y="234"/>
                </a:lnTo>
                <a:close/>
                <a:moveTo>
                  <a:pt x="219" y="237"/>
                </a:moveTo>
                <a:lnTo>
                  <a:pt x="219" y="237"/>
                </a:lnTo>
                <a:lnTo>
                  <a:pt x="223" y="236"/>
                </a:lnTo>
                <a:lnTo>
                  <a:pt x="224" y="234"/>
                </a:lnTo>
                <a:lnTo>
                  <a:pt x="224" y="234"/>
                </a:lnTo>
                <a:lnTo>
                  <a:pt x="221" y="234"/>
                </a:lnTo>
                <a:lnTo>
                  <a:pt x="219" y="237"/>
                </a:lnTo>
                <a:lnTo>
                  <a:pt x="219" y="237"/>
                </a:lnTo>
                <a:close/>
                <a:moveTo>
                  <a:pt x="274" y="237"/>
                </a:moveTo>
                <a:lnTo>
                  <a:pt x="274" y="237"/>
                </a:lnTo>
                <a:lnTo>
                  <a:pt x="277" y="241"/>
                </a:lnTo>
                <a:lnTo>
                  <a:pt x="279" y="244"/>
                </a:lnTo>
                <a:lnTo>
                  <a:pt x="279" y="247"/>
                </a:lnTo>
                <a:lnTo>
                  <a:pt x="279" y="247"/>
                </a:lnTo>
                <a:lnTo>
                  <a:pt x="284" y="247"/>
                </a:lnTo>
                <a:lnTo>
                  <a:pt x="290" y="247"/>
                </a:lnTo>
                <a:lnTo>
                  <a:pt x="290" y="247"/>
                </a:lnTo>
                <a:lnTo>
                  <a:pt x="288" y="241"/>
                </a:lnTo>
                <a:lnTo>
                  <a:pt x="284" y="236"/>
                </a:lnTo>
                <a:lnTo>
                  <a:pt x="282" y="234"/>
                </a:lnTo>
                <a:lnTo>
                  <a:pt x="279" y="234"/>
                </a:lnTo>
                <a:lnTo>
                  <a:pt x="276" y="236"/>
                </a:lnTo>
                <a:lnTo>
                  <a:pt x="274" y="237"/>
                </a:lnTo>
                <a:lnTo>
                  <a:pt x="274" y="237"/>
                </a:lnTo>
                <a:close/>
                <a:moveTo>
                  <a:pt x="26" y="280"/>
                </a:moveTo>
                <a:lnTo>
                  <a:pt x="26" y="280"/>
                </a:lnTo>
                <a:lnTo>
                  <a:pt x="29" y="273"/>
                </a:lnTo>
                <a:lnTo>
                  <a:pt x="35" y="266"/>
                </a:lnTo>
                <a:lnTo>
                  <a:pt x="35" y="266"/>
                </a:lnTo>
                <a:lnTo>
                  <a:pt x="35" y="257"/>
                </a:lnTo>
                <a:lnTo>
                  <a:pt x="33" y="248"/>
                </a:lnTo>
                <a:lnTo>
                  <a:pt x="33" y="242"/>
                </a:lnTo>
                <a:lnTo>
                  <a:pt x="30" y="236"/>
                </a:lnTo>
                <a:lnTo>
                  <a:pt x="30" y="236"/>
                </a:lnTo>
                <a:lnTo>
                  <a:pt x="26" y="257"/>
                </a:lnTo>
                <a:lnTo>
                  <a:pt x="24" y="268"/>
                </a:lnTo>
                <a:lnTo>
                  <a:pt x="26" y="280"/>
                </a:lnTo>
                <a:lnTo>
                  <a:pt x="26" y="280"/>
                </a:lnTo>
                <a:close/>
                <a:moveTo>
                  <a:pt x="65" y="245"/>
                </a:moveTo>
                <a:lnTo>
                  <a:pt x="65" y="245"/>
                </a:lnTo>
                <a:lnTo>
                  <a:pt x="67" y="245"/>
                </a:lnTo>
                <a:lnTo>
                  <a:pt x="70" y="247"/>
                </a:lnTo>
                <a:lnTo>
                  <a:pt x="70" y="247"/>
                </a:lnTo>
                <a:lnTo>
                  <a:pt x="69" y="241"/>
                </a:lnTo>
                <a:lnTo>
                  <a:pt x="64" y="236"/>
                </a:lnTo>
                <a:lnTo>
                  <a:pt x="64" y="236"/>
                </a:lnTo>
                <a:lnTo>
                  <a:pt x="65" y="241"/>
                </a:lnTo>
                <a:lnTo>
                  <a:pt x="65" y="245"/>
                </a:lnTo>
                <a:lnTo>
                  <a:pt x="65" y="245"/>
                </a:lnTo>
                <a:close/>
                <a:moveTo>
                  <a:pt x="761" y="241"/>
                </a:moveTo>
                <a:lnTo>
                  <a:pt x="761" y="241"/>
                </a:lnTo>
                <a:lnTo>
                  <a:pt x="764" y="242"/>
                </a:lnTo>
                <a:lnTo>
                  <a:pt x="765" y="245"/>
                </a:lnTo>
                <a:lnTo>
                  <a:pt x="765" y="245"/>
                </a:lnTo>
                <a:lnTo>
                  <a:pt x="765" y="239"/>
                </a:lnTo>
                <a:lnTo>
                  <a:pt x="764" y="237"/>
                </a:lnTo>
                <a:lnTo>
                  <a:pt x="762" y="236"/>
                </a:lnTo>
                <a:lnTo>
                  <a:pt x="762" y="236"/>
                </a:lnTo>
                <a:lnTo>
                  <a:pt x="762" y="237"/>
                </a:lnTo>
                <a:lnTo>
                  <a:pt x="761" y="241"/>
                </a:lnTo>
                <a:lnTo>
                  <a:pt x="761" y="241"/>
                </a:lnTo>
                <a:close/>
                <a:moveTo>
                  <a:pt x="210" y="245"/>
                </a:moveTo>
                <a:lnTo>
                  <a:pt x="210" y="245"/>
                </a:lnTo>
                <a:lnTo>
                  <a:pt x="213" y="244"/>
                </a:lnTo>
                <a:lnTo>
                  <a:pt x="215" y="242"/>
                </a:lnTo>
                <a:lnTo>
                  <a:pt x="215" y="237"/>
                </a:lnTo>
                <a:lnTo>
                  <a:pt x="215" y="237"/>
                </a:lnTo>
                <a:lnTo>
                  <a:pt x="212" y="236"/>
                </a:lnTo>
                <a:lnTo>
                  <a:pt x="210" y="237"/>
                </a:lnTo>
                <a:lnTo>
                  <a:pt x="210" y="241"/>
                </a:lnTo>
                <a:lnTo>
                  <a:pt x="210" y="245"/>
                </a:lnTo>
                <a:lnTo>
                  <a:pt x="210" y="245"/>
                </a:lnTo>
                <a:close/>
                <a:moveTo>
                  <a:pt x="239" y="239"/>
                </a:moveTo>
                <a:lnTo>
                  <a:pt x="239" y="239"/>
                </a:lnTo>
                <a:lnTo>
                  <a:pt x="239" y="248"/>
                </a:lnTo>
                <a:lnTo>
                  <a:pt x="239" y="248"/>
                </a:lnTo>
                <a:lnTo>
                  <a:pt x="242" y="248"/>
                </a:lnTo>
                <a:lnTo>
                  <a:pt x="245" y="247"/>
                </a:lnTo>
                <a:lnTo>
                  <a:pt x="245" y="247"/>
                </a:lnTo>
                <a:lnTo>
                  <a:pt x="248" y="236"/>
                </a:lnTo>
                <a:lnTo>
                  <a:pt x="248" y="236"/>
                </a:lnTo>
                <a:lnTo>
                  <a:pt x="244" y="237"/>
                </a:lnTo>
                <a:lnTo>
                  <a:pt x="242" y="239"/>
                </a:lnTo>
                <a:lnTo>
                  <a:pt x="239" y="239"/>
                </a:lnTo>
                <a:lnTo>
                  <a:pt x="239" y="239"/>
                </a:lnTo>
                <a:close/>
                <a:moveTo>
                  <a:pt x="404" y="242"/>
                </a:moveTo>
                <a:lnTo>
                  <a:pt x="404" y="242"/>
                </a:lnTo>
                <a:lnTo>
                  <a:pt x="406" y="239"/>
                </a:lnTo>
                <a:lnTo>
                  <a:pt x="406" y="237"/>
                </a:lnTo>
                <a:lnTo>
                  <a:pt x="404" y="236"/>
                </a:lnTo>
                <a:lnTo>
                  <a:pt x="404" y="236"/>
                </a:lnTo>
                <a:lnTo>
                  <a:pt x="404" y="242"/>
                </a:lnTo>
                <a:lnTo>
                  <a:pt x="404" y="242"/>
                </a:lnTo>
                <a:close/>
                <a:moveTo>
                  <a:pt x="59" y="244"/>
                </a:moveTo>
                <a:lnTo>
                  <a:pt x="59" y="244"/>
                </a:lnTo>
                <a:lnTo>
                  <a:pt x="59" y="239"/>
                </a:lnTo>
                <a:lnTo>
                  <a:pt x="59" y="237"/>
                </a:lnTo>
                <a:lnTo>
                  <a:pt x="58" y="237"/>
                </a:lnTo>
                <a:lnTo>
                  <a:pt x="58" y="237"/>
                </a:lnTo>
                <a:lnTo>
                  <a:pt x="56" y="241"/>
                </a:lnTo>
                <a:lnTo>
                  <a:pt x="58" y="244"/>
                </a:lnTo>
                <a:lnTo>
                  <a:pt x="59" y="244"/>
                </a:lnTo>
                <a:lnTo>
                  <a:pt x="59" y="244"/>
                </a:lnTo>
                <a:close/>
                <a:moveTo>
                  <a:pt x="125" y="239"/>
                </a:moveTo>
                <a:lnTo>
                  <a:pt x="125" y="239"/>
                </a:lnTo>
                <a:lnTo>
                  <a:pt x="125" y="244"/>
                </a:lnTo>
                <a:lnTo>
                  <a:pt x="126" y="245"/>
                </a:lnTo>
                <a:lnTo>
                  <a:pt x="126" y="245"/>
                </a:lnTo>
                <a:lnTo>
                  <a:pt x="136" y="245"/>
                </a:lnTo>
                <a:lnTo>
                  <a:pt x="136" y="245"/>
                </a:lnTo>
                <a:lnTo>
                  <a:pt x="137" y="241"/>
                </a:lnTo>
                <a:lnTo>
                  <a:pt x="137" y="239"/>
                </a:lnTo>
                <a:lnTo>
                  <a:pt x="137" y="237"/>
                </a:lnTo>
                <a:lnTo>
                  <a:pt x="137" y="237"/>
                </a:lnTo>
                <a:lnTo>
                  <a:pt x="125" y="239"/>
                </a:lnTo>
                <a:lnTo>
                  <a:pt x="125" y="239"/>
                </a:lnTo>
                <a:close/>
                <a:moveTo>
                  <a:pt x="308" y="244"/>
                </a:moveTo>
                <a:lnTo>
                  <a:pt x="308" y="244"/>
                </a:lnTo>
                <a:lnTo>
                  <a:pt x="309" y="242"/>
                </a:lnTo>
                <a:lnTo>
                  <a:pt x="311" y="241"/>
                </a:lnTo>
                <a:lnTo>
                  <a:pt x="309" y="237"/>
                </a:lnTo>
                <a:lnTo>
                  <a:pt x="308" y="237"/>
                </a:lnTo>
                <a:lnTo>
                  <a:pt x="308" y="237"/>
                </a:lnTo>
                <a:lnTo>
                  <a:pt x="308" y="244"/>
                </a:lnTo>
                <a:lnTo>
                  <a:pt x="308" y="244"/>
                </a:lnTo>
                <a:close/>
                <a:moveTo>
                  <a:pt x="384" y="239"/>
                </a:moveTo>
                <a:lnTo>
                  <a:pt x="384" y="239"/>
                </a:lnTo>
                <a:lnTo>
                  <a:pt x="386" y="245"/>
                </a:lnTo>
                <a:lnTo>
                  <a:pt x="389" y="251"/>
                </a:lnTo>
                <a:lnTo>
                  <a:pt x="389" y="251"/>
                </a:lnTo>
                <a:lnTo>
                  <a:pt x="398" y="251"/>
                </a:lnTo>
                <a:lnTo>
                  <a:pt x="398" y="251"/>
                </a:lnTo>
                <a:lnTo>
                  <a:pt x="398" y="248"/>
                </a:lnTo>
                <a:lnTo>
                  <a:pt x="398" y="245"/>
                </a:lnTo>
                <a:lnTo>
                  <a:pt x="396" y="242"/>
                </a:lnTo>
                <a:lnTo>
                  <a:pt x="393" y="241"/>
                </a:lnTo>
                <a:lnTo>
                  <a:pt x="389" y="237"/>
                </a:lnTo>
                <a:lnTo>
                  <a:pt x="386" y="237"/>
                </a:lnTo>
                <a:lnTo>
                  <a:pt x="384" y="239"/>
                </a:lnTo>
                <a:lnTo>
                  <a:pt x="384" y="239"/>
                </a:lnTo>
                <a:close/>
                <a:moveTo>
                  <a:pt x="377" y="244"/>
                </a:moveTo>
                <a:lnTo>
                  <a:pt x="377" y="244"/>
                </a:lnTo>
                <a:lnTo>
                  <a:pt x="377" y="239"/>
                </a:lnTo>
                <a:lnTo>
                  <a:pt x="375" y="239"/>
                </a:lnTo>
                <a:lnTo>
                  <a:pt x="373" y="237"/>
                </a:lnTo>
                <a:lnTo>
                  <a:pt x="373" y="237"/>
                </a:lnTo>
                <a:lnTo>
                  <a:pt x="373" y="239"/>
                </a:lnTo>
                <a:lnTo>
                  <a:pt x="373" y="241"/>
                </a:lnTo>
                <a:lnTo>
                  <a:pt x="377" y="244"/>
                </a:lnTo>
                <a:lnTo>
                  <a:pt x="377" y="244"/>
                </a:lnTo>
                <a:close/>
                <a:moveTo>
                  <a:pt x="512" y="241"/>
                </a:moveTo>
                <a:lnTo>
                  <a:pt x="512" y="241"/>
                </a:lnTo>
                <a:lnTo>
                  <a:pt x="515" y="245"/>
                </a:lnTo>
                <a:lnTo>
                  <a:pt x="520" y="248"/>
                </a:lnTo>
                <a:lnTo>
                  <a:pt x="520" y="248"/>
                </a:lnTo>
                <a:lnTo>
                  <a:pt x="520" y="244"/>
                </a:lnTo>
                <a:lnTo>
                  <a:pt x="521" y="239"/>
                </a:lnTo>
                <a:lnTo>
                  <a:pt x="521" y="239"/>
                </a:lnTo>
                <a:lnTo>
                  <a:pt x="517" y="239"/>
                </a:lnTo>
                <a:lnTo>
                  <a:pt x="512" y="241"/>
                </a:lnTo>
                <a:lnTo>
                  <a:pt x="512" y="241"/>
                </a:lnTo>
                <a:close/>
                <a:moveTo>
                  <a:pt x="639" y="244"/>
                </a:moveTo>
                <a:lnTo>
                  <a:pt x="639" y="244"/>
                </a:lnTo>
                <a:lnTo>
                  <a:pt x="640" y="247"/>
                </a:lnTo>
                <a:lnTo>
                  <a:pt x="643" y="247"/>
                </a:lnTo>
                <a:lnTo>
                  <a:pt x="643" y="247"/>
                </a:lnTo>
                <a:lnTo>
                  <a:pt x="643" y="242"/>
                </a:lnTo>
                <a:lnTo>
                  <a:pt x="642" y="239"/>
                </a:lnTo>
                <a:lnTo>
                  <a:pt x="640" y="239"/>
                </a:lnTo>
                <a:lnTo>
                  <a:pt x="640" y="239"/>
                </a:lnTo>
                <a:lnTo>
                  <a:pt x="639" y="241"/>
                </a:lnTo>
                <a:lnTo>
                  <a:pt x="639" y="244"/>
                </a:lnTo>
                <a:lnTo>
                  <a:pt x="639" y="244"/>
                </a:lnTo>
                <a:close/>
                <a:moveTo>
                  <a:pt x="195" y="251"/>
                </a:moveTo>
                <a:lnTo>
                  <a:pt x="195" y="251"/>
                </a:lnTo>
                <a:lnTo>
                  <a:pt x="200" y="251"/>
                </a:lnTo>
                <a:lnTo>
                  <a:pt x="201" y="250"/>
                </a:lnTo>
                <a:lnTo>
                  <a:pt x="203" y="247"/>
                </a:lnTo>
                <a:lnTo>
                  <a:pt x="203" y="247"/>
                </a:lnTo>
                <a:lnTo>
                  <a:pt x="200" y="242"/>
                </a:lnTo>
                <a:lnTo>
                  <a:pt x="195" y="239"/>
                </a:lnTo>
                <a:lnTo>
                  <a:pt x="195" y="239"/>
                </a:lnTo>
                <a:lnTo>
                  <a:pt x="194" y="242"/>
                </a:lnTo>
                <a:lnTo>
                  <a:pt x="194" y="245"/>
                </a:lnTo>
                <a:lnTo>
                  <a:pt x="195" y="251"/>
                </a:lnTo>
                <a:lnTo>
                  <a:pt x="195" y="251"/>
                </a:lnTo>
                <a:close/>
                <a:moveTo>
                  <a:pt x="360" y="241"/>
                </a:moveTo>
                <a:lnTo>
                  <a:pt x="360" y="241"/>
                </a:lnTo>
                <a:lnTo>
                  <a:pt x="361" y="247"/>
                </a:lnTo>
                <a:lnTo>
                  <a:pt x="363" y="250"/>
                </a:lnTo>
                <a:lnTo>
                  <a:pt x="366" y="251"/>
                </a:lnTo>
                <a:lnTo>
                  <a:pt x="366" y="251"/>
                </a:lnTo>
                <a:lnTo>
                  <a:pt x="367" y="247"/>
                </a:lnTo>
                <a:lnTo>
                  <a:pt x="367" y="241"/>
                </a:lnTo>
                <a:lnTo>
                  <a:pt x="367" y="241"/>
                </a:lnTo>
                <a:lnTo>
                  <a:pt x="363" y="241"/>
                </a:lnTo>
                <a:lnTo>
                  <a:pt x="361" y="241"/>
                </a:lnTo>
                <a:lnTo>
                  <a:pt x="360" y="241"/>
                </a:lnTo>
                <a:lnTo>
                  <a:pt x="360" y="241"/>
                </a:lnTo>
                <a:close/>
                <a:moveTo>
                  <a:pt x="713" y="245"/>
                </a:moveTo>
                <a:lnTo>
                  <a:pt x="713" y="245"/>
                </a:lnTo>
                <a:lnTo>
                  <a:pt x="712" y="242"/>
                </a:lnTo>
                <a:lnTo>
                  <a:pt x="710" y="239"/>
                </a:lnTo>
                <a:lnTo>
                  <a:pt x="710" y="239"/>
                </a:lnTo>
                <a:lnTo>
                  <a:pt x="710" y="244"/>
                </a:lnTo>
                <a:lnTo>
                  <a:pt x="710" y="245"/>
                </a:lnTo>
                <a:lnTo>
                  <a:pt x="713" y="245"/>
                </a:lnTo>
                <a:lnTo>
                  <a:pt x="713" y="245"/>
                </a:lnTo>
                <a:close/>
                <a:moveTo>
                  <a:pt x="735" y="250"/>
                </a:moveTo>
                <a:lnTo>
                  <a:pt x="735" y="250"/>
                </a:lnTo>
                <a:lnTo>
                  <a:pt x="735" y="244"/>
                </a:lnTo>
                <a:lnTo>
                  <a:pt x="732" y="239"/>
                </a:lnTo>
                <a:lnTo>
                  <a:pt x="732" y="239"/>
                </a:lnTo>
                <a:lnTo>
                  <a:pt x="733" y="242"/>
                </a:lnTo>
                <a:lnTo>
                  <a:pt x="733" y="245"/>
                </a:lnTo>
                <a:lnTo>
                  <a:pt x="733" y="248"/>
                </a:lnTo>
                <a:lnTo>
                  <a:pt x="735" y="250"/>
                </a:lnTo>
                <a:lnTo>
                  <a:pt x="735" y="250"/>
                </a:lnTo>
                <a:close/>
                <a:moveTo>
                  <a:pt x="40" y="254"/>
                </a:moveTo>
                <a:lnTo>
                  <a:pt x="40" y="254"/>
                </a:lnTo>
                <a:lnTo>
                  <a:pt x="41" y="251"/>
                </a:lnTo>
                <a:lnTo>
                  <a:pt x="41" y="247"/>
                </a:lnTo>
                <a:lnTo>
                  <a:pt x="41" y="241"/>
                </a:lnTo>
                <a:lnTo>
                  <a:pt x="41" y="241"/>
                </a:lnTo>
                <a:lnTo>
                  <a:pt x="40" y="254"/>
                </a:lnTo>
                <a:lnTo>
                  <a:pt x="40" y="254"/>
                </a:lnTo>
                <a:close/>
                <a:moveTo>
                  <a:pt x="41" y="266"/>
                </a:moveTo>
                <a:lnTo>
                  <a:pt x="41" y="266"/>
                </a:lnTo>
                <a:lnTo>
                  <a:pt x="44" y="266"/>
                </a:lnTo>
                <a:lnTo>
                  <a:pt x="46" y="263"/>
                </a:lnTo>
                <a:lnTo>
                  <a:pt x="49" y="259"/>
                </a:lnTo>
                <a:lnTo>
                  <a:pt x="50" y="244"/>
                </a:lnTo>
                <a:lnTo>
                  <a:pt x="50" y="244"/>
                </a:lnTo>
                <a:lnTo>
                  <a:pt x="49" y="244"/>
                </a:lnTo>
                <a:lnTo>
                  <a:pt x="49" y="242"/>
                </a:lnTo>
                <a:lnTo>
                  <a:pt x="47" y="241"/>
                </a:lnTo>
                <a:lnTo>
                  <a:pt x="46" y="241"/>
                </a:lnTo>
                <a:lnTo>
                  <a:pt x="46" y="241"/>
                </a:lnTo>
                <a:lnTo>
                  <a:pt x="44" y="248"/>
                </a:lnTo>
                <a:lnTo>
                  <a:pt x="43" y="254"/>
                </a:lnTo>
                <a:lnTo>
                  <a:pt x="41" y="260"/>
                </a:lnTo>
                <a:lnTo>
                  <a:pt x="41" y="266"/>
                </a:lnTo>
                <a:lnTo>
                  <a:pt x="41" y="266"/>
                </a:lnTo>
                <a:close/>
                <a:moveTo>
                  <a:pt x="85" y="247"/>
                </a:moveTo>
                <a:lnTo>
                  <a:pt x="85" y="247"/>
                </a:lnTo>
                <a:lnTo>
                  <a:pt x="84" y="244"/>
                </a:lnTo>
                <a:lnTo>
                  <a:pt x="82" y="242"/>
                </a:lnTo>
                <a:lnTo>
                  <a:pt x="81" y="241"/>
                </a:lnTo>
                <a:lnTo>
                  <a:pt x="81" y="241"/>
                </a:lnTo>
                <a:lnTo>
                  <a:pt x="81" y="245"/>
                </a:lnTo>
                <a:lnTo>
                  <a:pt x="82" y="247"/>
                </a:lnTo>
                <a:lnTo>
                  <a:pt x="85" y="247"/>
                </a:lnTo>
                <a:lnTo>
                  <a:pt x="85" y="247"/>
                </a:lnTo>
                <a:close/>
                <a:moveTo>
                  <a:pt x="99" y="242"/>
                </a:moveTo>
                <a:lnTo>
                  <a:pt x="99" y="242"/>
                </a:lnTo>
                <a:lnTo>
                  <a:pt x="99" y="244"/>
                </a:lnTo>
                <a:lnTo>
                  <a:pt x="98" y="245"/>
                </a:lnTo>
                <a:lnTo>
                  <a:pt x="98" y="245"/>
                </a:lnTo>
                <a:lnTo>
                  <a:pt x="101" y="247"/>
                </a:lnTo>
                <a:lnTo>
                  <a:pt x="107" y="247"/>
                </a:lnTo>
                <a:lnTo>
                  <a:pt x="107" y="247"/>
                </a:lnTo>
                <a:lnTo>
                  <a:pt x="107" y="244"/>
                </a:lnTo>
                <a:lnTo>
                  <a:pt x="108" y="241"/>
                </a:lnTo>
                <a:lnTo>
                  <a:pt x="108" y="241"/>
                </a:lnTo>
                <a:lnTo>
                  <a:pt x="105" y="241"/>
                </a:lnTo>
                <a:lnTo>
                  <a:pt x="105" y="241"/>
                </a:lnTo>
                <a:lnTo>
                  <a:pt x="105" y="244"/>
                </a:lnTo>
                <a:lnTo>
                  <a:pt x="104" y="244"/>
                </a:lnTo>
                <a:lnTo>
                  <a:pt x="101" y="242"/>
                </a:lnTo>
                <a:lnTo>
                  <a:pt x="99" y="242"/>
                </a:lnTo>
                <a:lnTo>
                  <a:pt x="99" y="242"/>
                </a:lnTo>
                <a:close/>
                <a:moveTo>
                  <a:pt x="561" y="244"/>
                </a:moveTo>
                <a:lnTo>
                  <a:pt x="561" y="244"/>
                </a:lnTo>
                <a:lnTo>
                  <a:pt x="567" y="245"/>
                </a:lnTo>
                <a:lnTo>
                  <a:pt x="567" y="245"/>
                </a:lnTo>
                <a:lnTo>
                  <a:pt x="566" y="244"/>
                </a:lnTo>
                <a:lnTo>
                  <a:pt x="564" y="242"/>
                </a:lnTo>
                <a:lnTo>
                  <a:pt x="561" y="241"/>
                </a:lnTo>
                <a:lnTo>
                  <a:pt x="561" y="241"/>
                </a:lnTo>
                <a:lnTo>
                  <a:pt x="561" y="242"/>
                </a:lnTo>
                <a:lnTo>
                  <a:pt x="561" y="244"/>
                </a:lnTo>
                <a:lnTo>
                  <a:pt x="561" y="244"/>
                </a:lnTo>
                <a:close/>
                <a:moveTo>
                  <a:pt x="181" y="256"/>
                </a:moveTo>
                <a:lnTo>
                  <a:pt x="181" y="256"/>
                </a:lnTo>
                <a:lnTo>
                  <a:pt x="186" y="256"/>
                </a:lnTo>
                <a:lnTo>
                  <a:pt x="191" y="256"/>
                </a:lnTo>
                <a:lnTo>
                  <a:pt x="191" y="256"/>
                </a:lnTo>
                <a:lnTo>
                  <a:pt x="189" y="248"/>
                </a:lnTo>
                <a:lnTo>
                  <a:pt x="189" y="245"/>
                </a:lnTo>
                <a:lnTo>
                  <a:pt x="189" y="242"/>
                </a:lnTo>
                <a:lnTo>
                  <a:pt x="189" y="242"/>
                </a:lnTo>
                <a:lnTo>
                  <a:pt x="184" y="244"/>
                </a:lnTo>
                <a:lnTo>
                  <a:pt x="183" y="247"/>
                </a:lnTo>
                <a:lnTo>
                  <a:pt x="181" y="251"/>
                </a:lnTo>
                <a:lnTo>
                  <a:pt x="181" y="256"/>
                </a:lnTo>
                <a:lnTo>
                  <a:pt x="181" y="256"/>
                </a:lnTo>
                <a:close/>
                <a:moveTo>
                  <a:pt x="508" y="253"/>
                </a:moveTo>
                <a:lnTo>
                  <a:pt x="508" y="253"/>
                </a:lnTo>
                <a:lnTo>
                  <a:pt x="512" y="253"/>
                </a:lnTo>
                <a:lnTo>
                  <a:pt x="515" y="251"/>
                </a:lnTo>
                <a:lnTo>
                  <a:pt x="515" y="251"/>
                </a:lnTo>
                <a:lnTo>
                  <a:pt x="512" y="250"/>
                </a:lnTo>
                <a:lnTo>
                  <a:pt x="511" y="247"/>
                </a:lnTo>
                <a:lnTo>
                  <a:pt x="509" y="244"/>
                </a:lnTo>
                <a:lnTo>
                  <a:pt x="506" y="242"/>
                </a:lnTo>
                <a:lnTo>
                  <a:pt x="506" y="242"/>
                </a:lnTo>
                <a:lnTo>
                  <a:pt x="506" y="247"/>
                </a:lnTo>
                <a:lnTo>
                  <a:pt x="508" y="253"/>
                </a:lnTo>
                <a:lnTo>
                  <a:pt x="508" y="253"/>
                </a:lnTo>
                <a:close/>
                <a:moveTo>
                  <a:pt x="723" y="248"/>
                </a:moveTo>
                <a:lnTo>
                  <a:pt x="723" y="248"/>
                </a:lnTo>
                <a:lnTo>
                  <a:pt x="726" y="253"/>
                </a:lnTo>
                <a:lnTo>
                  <a:pt x="726" y="253"/>
                </a:lnTo>
                <a:lnTo>
                  <a:pt x="727" y="250"/>
                </a:lnTo>
                <a:lnTo>
                  <a:pt x="727" y="247"/>
                </a:lnTo>
                <a:lnTo>
                  <a:pt x="726" y="244"/>
                </a:lnTo>
                <a:lnTo>
                  <a:pt x="724" y="242"/>
                </a:lnTo>
                <a:lnTo>
                  <a:pt x="724" y="242"/>
                </a:lnTo>
                <a:lnTo>
                  <a:pt x="724" y="244"/>
                </a:lnTo>
                <a:lnTo>
                  <a:pt x="723" y="245"/>
                </a:lnTo>
                <a:lnTo>
                  <a:pt x="723" y="247"/>
                </a:lnTo>
                <a:lnTo>
                  <a:pt x="723" y="248"/>
                </a:lnTo>
                <a:lnTo>
                  <a:pt x="723" y="248"/>
                </a:lnTo>
                <a:close/>
                <a:moveTo>
                  <a:pt x="343" y="244"/>
                </a:moveTo>
                <a:lnTo>
                  <a:pt x="343" y="244"/>
                </a:lnTo>
                <a:lnTo>
                  <a:pt x="345" y="248"/>
                </a:lnTo>
                <a:lnTo>
                  <a:pt x="346" y="253"/>
                </a:lnTo>
                <a:lnTo>
                  <a:pt x="346" y="253"/>
                </a:lnTo>
                <a:lnTo>
                  <a:pt x="354" y="253"/>
                </a:lnTo>
                <a:lnTo>
                  <a:pt x="354" y="253"/>
                </a:lnTo>
                <a:lnTo>
                  <a:pt x="352" y="247"/>
                </a:lnTo>
                <a:lnTo>
                  <a:pt x="352" y="242"/>
                </a:lnTo>
                <a:lnTo>
                  <a:pt x="352" y="242"/>
                </a:lnTo>
                <a:lnTo>
                  <a:pt x="343" y="244"/>
                </a:lnTo>
                <a:lnTo>
                  <a:pt x="343" y="244"/>
                </a:lnTo>
                <a:close/>
                <a:moveTo>
                  <a:pt x="160" y="245"/>
                </a:moveTo>
                <a:lnTo>
                  <a:pt x="160" y="245"/>
                </a:lnTo>
                <a:lnTo>
                  <a:pt x="160" y="248"/>
                </a:lnTo>
                <a:lnTo>
                  <a:pt x="160" y="253"/>
                </a:lnTo>
                <a:lnTo>
                  <a:pt x="160" y="253"/>
                </a:lnTo>
                <a:lnTo>
                  <a:pt x="165" y="254"/>
                </a:lnTo>
                <a:lnTo>
                  <a:pt x="168" y="251"/>
                </a:lnTo>
                <a:lnTo>
                  <a:pt x="171" y="248"/>
                </a:lnTo>
                <a:lnTo>
                  <a:pt x="172" y="244"/>
                </a:lnTo>
                <a:lnTo>
                  <a:pt x="172" y="244"/>
                </a:lnTo>
                <a:lnTo>
                  <a:pt x="166" y="245"/>
                </a:lnTo>
                <a:lnTo>
                  <a:pt x="163" y="245"/>
                </a:lnTo>
                <a:lnTo>
                  <a:pt x="160" y="245"/>
                </a:lnTo>
                <a:lnTo>
                  <a:pt x="160" y="245"/>
                </a:lnTo>
                <a:close/>
                <a:moveTo>
                  <a:pt x="232" y="253"/>
                </a:moveTo>
                <a:lnTo>
                  <a:pt x="232" y="253"/>
                </a:lnTo>
                <a:lnTo>
                  <a:pt x="236" y="253"/>
                </a:lnTo>
                <a:lnTo>
                  <a:pt x="236" y="253"/>
                </a:lnTo>
                <a:lnTo>
                  <a:pt x="235" y="247"/>
                </a:lnTo>
                <a:lnTo>
                  <a:pt x="233" y="244"/>
                </a:lnTo>
                <a:lnTo>
                  <a:pt x="233" y="244"/>
                </a:lnTo>
                <a:lnTo>
                  <a:pt x="233" y="248"/>
                </a:lnTo>
                <a:lnTo>
                  <a:pt x="232" y="253"/>
                </a:lnTo>
                <a:lnTo>
                  <a:pt x="232" y="253"/>
                </a:lnTo>
                <a:close/>
                <a:moveTo>
                  <a:pt x="223" y="245"/>
                </a:moveTo>
                <a:lnTo>
                  <a:pt x="223" y="245"/>
                </a:lnTo>
                <a:lnTo>
                  <a:pt x="223" y="248"/>
                </a:lnTo>
                <a:lnTo>
                  <a:pt x="223" y="253"/>
                </a:lnTo>
                <a:lnTo>
                  <a:pt x="223" y="253"/>
                </a:lnTo>
                <a:lnTo>
                  <a:pt x="224" y="253"/>
                </a:lnTo>
                <a:lnTo>
                  <a:pt x="227" y="253"/>
                </a:lnTo>
                <a:lnTo>
                  <a:pt x="227" y="253"/>
                </a:lnTo>
                <a:lnTo>
                  <a:pt x="227" y="245"/>
                </a:lnTo>
                <a:lnTo>
                  <a:pt x="226" y="244"/>
                </a:lnTo>
                <a:lnTo>
                  <a:pt x="223" y="245"/>
                </a:lnTo>
                <a:lnTo>
                  <a:pt x="223" y="245"/>
                </a:lnTo>
                <a:close/>
                <a:moveTo>
                  <a:pt x="261" y="248"/>
                </a:moveTo>
                <a:lnTo>
                  <a:pt x="261" y="248"/>
                </a:lnTo>
                <a:lnTo>
                  <a:pt x="264" y="250"/>
                </a:lnTo>
                <a:lnTo>
                  <a:pt x="265" y="250"/>
                </a:lnTo>
                <a:lnTo>
                  <a:pt x="265" y="248"/>
                </a:lnTo>
                <a:lnTo>
                  <a:pt x="265" y="248"/>
                </a:lnTo>
                <a:lnTo>
                  <a:pt x="265" y="245"/>
                </a:lnTo>
                <a:lnTo>
                  <a:pt x="262" y="244"/>
                </a:lnTo>
                <a:lnTo>
                  <a:pt x="262" y="244"/>
                </a:lnTo>
                <a:lnTo>
                  <a:pt x="261" y="245"/>
                </a:lnTo>
                <a:lnTo>
                  <a:pt x="261" y="248"/>
                </a:lnTo>
                <a:lnTo>
                  <a:pt x="261" y="248"/>
                </a:lnTo>
                <a:close/>
                <a:moveTo>
                  <a:pt x="503" y="253"/>
                </a:moveTo>
                <a:lnTo>
                  <a:pt x="503" y="253"/>
                </a:lnTo>
                <a:lnTo>
                  <a:pt x="500" y="244"/>
                </a:lnTo>
                <a:lnTo>
                  <a:pt x="500" y="244"/>
                </a:lnTo>
                <a:lnTo>
                  <a:pt x="500" y="251"/>
                </a:lnTo>
                <a:lnTo>
                  <a:pt x="500" y="253"/>
                </a:lnTo>
                <a:lnTo>
                  <a:pt x="503" y="253"/>
                </a:lnTo>
                <a:lnTo>
                  <a:pt x="503" y="253"/>
                </a:lnTo>
                <a:close/>
                <a:moveTo>
                  <a:pt x="691" y="257"/>
                </a:moveTo>
                <a:lnTo>
                  <a:pt x="691" y="257"/>
                </a:lnTo>
                <a:lnTo>
                  <a:pt x="694" y="257"/>
                </a:lnTo>
                <a:lnTo>
                  <a:pt x="695" y="256"/>
                </a:lnTo>
                <a:lnTo>
                  <a:pt x="695" y="251"/>
                </a:lnTo>
                <a:lnTo>
                  <a:pt x="694" y="248"/>
                </a:lnTo>
                <a:lnTo>
                  <a:pt x="691" y="245"/>
                </a:lnTo>
                <a:lnTo>
                  <a:pt x="691" y="245"/>
                </a:lnTo>
                <a:lnTo>
                  <a:pt x="691" y="257"/>
                </a:lnTo>
                <a:lnTo>
                  <a:pt x="691" y="257"/>
                </a:lnTo>
                <a:close/>
                <a:moveTo>
                  <a:pt x="154" y="245"/>
                </a:moveTo>
                <a:lnTo>
                  <a:pt x="154" y="245"/>
                </a:lnTo>
                <a:lnTo>
                  <a:pt x="152" y="247"/>
                </a:lnTo>
                <a:lnTo>
                  <a:pt x="149" y="247"/>
                </a:lnTo>
                <a:lnTo>
                  <a:pt x="146" y="247"/>
                </a:lnTo>
                <a:lnTo>
                  <a:pt x="146" y="247"/>
                </a:lnTo>
                <a:lnTo>
                  <a:pt x="146" y="251"/>
                </a:lnTo>
                <a:lnTo>
                  <a:pt x="146" y="251"/>
                </a:lnTo>
                <a:lnTo>
                  <a:pt x="151" y="253"/>
                </a:lnTo>
                <a:lnTo>
                  <a:pt x="155" y="253"/>
                </a:lnTo>
                <a:lnTo>
                  <a:pt x="155" y="253"/>
                </a:lnTo>
                <a:lnTo>
                  <a:pt x="155" y="248"/>
                </a:lnTo>
                <a:lnTo>
                  <a:pt x="155" y="247"/>
                </a:lnTo>
                <a:lnTo>
                  <a:pt x="154" y="245"/>
                </a:lnTo>
                <a:lnTo>
                  <a:pt x="154" y="245"/>
                </a:lnTo>
                <a:close/>
                <a:moveTo>
                  <a:pt x="328" y="247"/>
                </a:moveTo>
                <a:lnTo>
                  <a:pt x="328" y="247"/>
                </a:lnTo>
                <a:lnTo>
                  <a:pt x="331" y="251"/>
                </a:lnTo>
                <a:lnTo>
                  <a:pt x="332" y="253"/>
                </a:lnTo>
                <a:lnTo>
                  <a:pt x="335" y="253"/>
                </a:lnTo>
                <a:lnTo>
                  <a:pt x="335" y="253"/>
                </a:lnTo>
                <a:lnTo>
                  <a:pt x="335" y="250"/>
                </a:lnTo>
                <a:lnTo>
                  <a:pt x="335" y="247"/>
                </a:lnTo>
                <a:lnTo>
                  <a:pt x="335" y="247"/>
                </a:lnTo>
                <a:lnTo>
                  <a:pt x="331" y="245"/>
                </a:lnTo>
                <a:lnTo>
                  <a:pt x="328" y="247"/>
                </a:lnTo>
                <a:lnTo>
                  <a:pt x="328" y="247"/>
                </a:lnTo>
                <a:close/>
                <a:moveTo>
                  <a:pt x="471" y="254"/>
                </a:moveTo>
                <a:lnTo>
                  <a:pt x="471" y="254"/>
                </a:lnTo>
                <a:lnTo>
                  <a:pt x="477" y="254"/>
                </a:lnTo>
                <a:lnTo>
                  <a:pt x="482" y="253"/>
                </a:lnTo>
                <a:lnTo>
                  <a:pt x="486" y="250"/>
                </a:lnTo>
                <a:lnTo>
                  <a:pt x="488" y="247"/>
                </a:lnTo>
                <a:lnTo>
                  <a:pt x="488" y="247"/>
                </a:lnTo>
                <a:lnTo>
                  <a:pt x="476" y="248"/>
                </a:lnTo>
                <a:lnTo>
                  <a:pt x="471" y="250"/>
                </a:lnTo>
                <a:lnTo>
                  <a:pt x="470" y="251"/>
                </a:lnTo>
                <a:lnTo>
                  <a:pt x="471" y="254"/>
                </a:lnTo>
                <a:lnTo>
                  <a:pt x="471" y="254"/>
                </a:lnTo>
                <a:close/>
                <a:moveTo>
                  <a:pt x="412" y="251"/>
                </a:moveTo>
                <a:lnTo>
                  <a:pt x="412" y="251"/>
                </a:lnTo>
                <a:lnTo>
                  <a:pt x="416" y="251"/>
                </a:lnTo>
                <a:lnTo>
                  <a:pt x="418" y="250"/>
                </a:lnTo>
                <a:lnTo>
                  <a:pt x="418" y="250"/>
                </a:lnTo>
                <a:lnTo>
                  <a:pt x="415" y="248"/>
                </a:lnTo>
                <a:lnTo>
                  <a:pt x="412" y="247"/>
                </a:lnTo>
                <a:lnTo>
                  <a:pt x="412" y="247"/>
                </a:lnTo>
                <a:lnTo>
                  <a:pt x="412" y="251"/>
                </a:lnTo>
                <a:lnTo>
                  <a:pt x="412" y="251"/>
                </a:lnTo>
                <a:close/>
                <a:moveTo>
                  <a:pt x="316" y="247"/>
                </a:moveTo>
                <a:lnTo>
                  <a:pt x="316" y="247"/>
                </a:lnTo>
                <a:lnTo>
                  <a:pt x="316" y="256"/>
                </a:lnTo>
                <a:lnTo>
                  <a:pt x="316" y="256"/>
                </a:lnTo>
                <a:lnTo>
                  <a:pt x="322" y="254"/>
                </a:lnTo>
                <a:lnTo>
                  <a:pt x="326" y="253"/>
                </a:lnTo>
                <a:lnTo>
                  <a:pt x="326" y="253"/>
                </a:lnTo>
                <a:lnTo>
                  <a:pt x="325" y="251"/>
                </a:lnTo>
                <a:lnTo>
                  <a:pt x="322" y="248"/>
                </a:lnTo>
                <a:lnTo>
                  <a:pt x="320" y="247"/>
                </a:lnTo>
                <a:lnTo>
                  <a:pt x="316" y="247"/>
                </a:lnTo>
                <a:lnTo>
                  <a:pt x="316" y="247"/>
                </a:lnTo>
                <a:close/>
                <a:moveTo>
                  <a:pt x="53" y="263"/>
                </a:moveTo>
                <a:lnTo>
                  <a:pt x="53" y="263"/>
                </a:lnTo>
                <a:lnTo>
                  <a:pt x="56" y="263"/>
                </a:lnTo>
                <a:lnTo>
                  <a:pt x="58" y="266"/>
                </a:lnTo>
                <a:lnTo>
                  <a:pt x="62" y="270"/>
                </a:lnTo>
                <a:lnTo>
                  <a:pt x="62" y="270"/>
                </a:lnTo>
                <a:lnTo>
                  <a:pt x="61" y="259"/>
                </a:lnTo>
                <a:lnTo>
                  <a:pt x="59" y="248"/>
                </a:lnTo>
                <a:lnTo>
                  <a:pt x="59" y="248"/>
                </a:lnTo>
                <a:lnTo>
                  <a:pt x="58" y="248"/>
                </a:lnTo>
                <a:lnTo>
                  <a:pt x="56" y="247"/>
                </a:lnTo>
                <a:lnTo>
                  <a:pt x="56" y="247"/>
                </a:lnTo>
                <a:lnTo>
                  <a:pt x="53" y="263"/>
                </a:lnTo>
                <a:lnTo>
                  <a:pt x="53" y="263"/>
                </a:lnTo>
                <a:close/>
                <a:moveTo>
                  <a:pt x="575" y="250"/>
                </a:moveTo>
                <a:lnTo>
                  <a:pt x="575" y="250"/>
                </a:lnTo>
                <a:lnTo>
                  <a:pt x="578" y="250"/>
                </a:lnTo>
                <a:lnTo>
                  <a:pt x="581" y="251"/>
                </a:lnTo>
                <a:lnTo>
                  <a:pt x="581" y="251"/>
                </a:lnTo>
                <a:lnTo>
                  <a:pt x="581" y="248"/>
                </a:lnTo>
                <a:lnTo>
                  <a:pt x="581" y="248"/>
                </a:lnTo>
                <a:lnTo>
                  <a:pt x="581" y="247"/>
                </a:lnTo>
                <a:lnTo>
                  <a:pt x="581" y="247"/>
                </a:lnTo>
                <a:lnTo>
                  <a:pt x="579" y="248"/>
                </a:lnTo>
                <a:lnTo>
                  <a:pt x="578" y="248"/>
                </a:lnTo>
                <a:lnTo>
                  <a:pt x="576" y="248"/>
                </a:lnTo>
                <a:lnTo>
                  <a:pt x="575" y="250"/>
                </a:lnTo>
                <a:lnTo>
                  <a:pt x="575" y="250"/>
                </a:lnTo>
                <a:close/>
                <a:moveTo>
                  <a:pt x="306" y="256"/>
                </a:moveTo>
                <a:lnTo>
                  <a:pt x="306" y="256"/>
                </a:lnTo>
                <a:lnTo>
                  <a:pt x="309" y="256"/>
                </a:lnTo>
                <a:lnTo>
                  <a:pt x="311" y="257"/>
                </a:lnTo>
                <a:lnTo>
                  <a:pt x="311" y="257"/>
                </a:lnTo>
                <a:lnTo>
                  <a:pt x="311" y="251"/>
                </a:lnTo>
                <a:lnTo>
                  <a:pt x="311" y="250"/>
                </a:lnTo>
                <a:lnTo>
                  <a:pt x="309" y="248"/>
                </a:lnTo>
                <a:lnTo>
                  <a:pt x="309" y="248"/>
                </a:lnTo>
                <a:lnTo>
                  <a:pt x="308" y="250"/>
                </a:lnTo>
                <a:lnTo>
                  <a:pt x="308" y="251"/>
                </a:lnTo>
                <a:lnTo>
                  <a:pt x="308" y="254"/>
                </a:lnTo>
                <a:lnTo>
                  <a:pt x="306" y="256"/>
                </a:lnTo>
                <a:lnTo>
                  <a:pt x="306" y="256"/>
                </a:lnTo>
                <a:close/>
                <a:moveTo>
                  <a:pt x="377" y="250"/>
                </a:moveTo>
                <a:lnTo>
                  <a:pt x="377" y="250"/>
                </a:lnTo>
                <a:lnTo>
                  <a:pt x="375" y="250"/>
                </a:lnTo>
                <a:lnTo>
                  <a:pt x="375" y="248"/>
                </a:lnTo>
                <a:lnTo>
                  <a:pt x="373" y="248"/>
                </a:lnTo>
                <a:lnTo>
                  <a:pt x="372" y="248"/>
                </a:lnTo>
                <a:lnTo>
                  <a:pt x="372" y="248"/>
                </a:lnTo>
                <a:lnTo>
                  <a:pt x="372" y="250"/>
                </a:lnTo>
                <a:lnTo>
                  <a:pt x="373" y="251"/>
                </a:lnTo>
                <a:lnTo>
                  <a:pt x="375" y="251"/>
                </a:lnTo>
                <a:lnTo>
                  <a:pt x="377" y="250"/>
                </a:lnTo>
                <a:lnTo>
                  <a:pt x="377" y="250"/>
                </a:lnTo>
                <a:close/>
                <a:moveTo>
                  <a:pt x="299" y="251"/>
                </a:moveTo>
                <a:lnTo>
                  <a:pt x="299" y="251"/>
                </a:lnTo>
                <a:lnTo>
                  <a:pt x="300" y="253"/>
                </a:lnTo>
                <a:lnTo>
                  <a:pt x="302" y="256"/>
                </a:lnTo>
                <a:lnTo>
                  <a:pt x="302" y="256"/>
                </a:lnTo>
                <a:lnTo>
                  <a:pt x="302" y="253"/>
                </a:lnTo>
                <a:lnTo>
                  <a:pt x="302" y="248"/>
                </a:lnTo>
                <a:lnTo>
                  <a:pt x="302" y="248"/>
                </a:lnTo>
                <a:lnTo>
                  <a:pt x="300" y="250"/>
                </a:lnTo>
                <a:lnTo>
                  <a:pt x="299" y="250"/>
                </a:lnTo>
                <a:lnTo>
                  <a:pt x="299" y="251"/>
                </a:lnTo>
                <a:lnTo>
                  <a:pt x="299" y="251"/>
                </a:lnTo>
                <a:close/>
                <a:moveTo>
                  <a:pt x="341" y="253"/>
                </a:moveTo>
                <a:lnTo>
                  <a:pt x="341" y="253"/>
                </a:lnTo>
                <a:lnTo>
                  <a:pt x="341" y="253"/>
                </a:lnTo>
                <a:lnTo>
                  <a:pt x="341" y="251"/>
                </a:lnTo>
                <a:lnTo>
                  <a:pt x="340" y="248"/>
                </a:lnTo>
                <a:lnTo>
                  <a:pt x="340" y="248"/>
                </a:lnTo>
                <a:lnTo>
                  <a:pt x="340" y="251"/>
                </a:lnTo>
                <a:lnTo>
                  <a:pt x="340" y="253"/>
                </a:lnTo>
                <a:lnTo>
                  <a:pt x="341" y="253"/>
                </a:lnTo>
                <a:lnTo>
                  <a:pt x="341" y="253"/>
                </a:lnTo>
                <a:close/>
                <a:moveTo>
                  <a:pt x="601" y="256"/>
                </a:moveTo>
                <a:lnTo>
                  <a:pt x="601" y="256"/>
                </a:lnTo>
                <a:lnTo>
                  <a:pt x="601" y="254"/>
                </a:lnTo>
                <a:lnTo>
                  <a:pt x="601" y="253"/>
                </a:lnTo>
                <a:lnTo>
                  <a:pt x="601" y="248"/>
                </a:lnTo>
                <a:lnTo>
                  <a:pt x="601" y="248"/>
                </a:lnTo>
                <a:lnTo>
                  <a:pt x="596" y="248"/>
                </a:lnTo>
                <a:lnTo>
                  <a:pt x="596" y="248"/>
                </a:lnTo>
                <a:lnTo>
                  <a:pt x="598" y="253"/>
                </a:lnTo>
                <a:lnTo>
                  <a:pt x="598" y="256"/>
                </a:lnTo>
                <a:lnTo>
                  <a:pt x="601" y="256"/>
                </a:lnTo>
                <a:lnTo>
                  <a:pt x="601" y="256"/>
                </a:lnTo>
                <a:close/>
                <a:moveTo>
                  <a:pt x="117" y="250"/>
                </a:moveTo>
                <a:lnTo>
                  <a:pt x="117" y="250"/>
                </a:lnTo>
                <a:lnTo>
                  <a:pt x="117" y="254"/>
                </a:lnTo>
                <a:lnTo>
                  <a:pt x="119" y="257"/>
                </a:lnTo>
                <a:lnTo>
                  <a:pt x="119" y="257"/>
                </a:lnTo>
                <a:lnTo>
                  <a:pt x="123" y="257"/>
                </a:lnTo>
                <a:lnTo>
                  <a:pt x="126" y="256"/>
                </a:lnTo>
                <a:lnTo>
                  <a:pt x="126" y="256"/>
                </a:lnTo>
                <a:lnTo>
                  <a:pt x="123" y="251"/>
                </a:lnTo>
                <a:lnTo>
                  <a:pt x="120" y="250"/>
                </a:lnTo>
                <a:lnTo>
                  <a:pt x="117" y="250"/>
                </a:lnTo>
                <a:lnTo>
                  <a:pt x="117" y="250"/>
                </a:lnTo>
                <a:close/>
                <a:moveTo>
                  <a:pt x="210" y="254"/>
                </a:moveTo>
                <a:lnTo>
                  <a:pt x="210" y="254"/>
                </a:lnTo>
                <a:lnTo>
                  <a:pt x="213" y="254"/>
                </a:lnTo>
                <a:lnTo>
                  <a:pt x="213" y="254"/>
                </a:lnTo>
                <a:lnTo>
                  <a:pt x="213" y="251"/>
                </a:lnTo>
                <a:lnTo>
                  <a:pt x="213" y="250"/>
                </a:lnTo>
                <a:lnTo>
                  <a:pt x="213" y="250"/>
                </a:lnTo>
                <a:lnTo>
                  <a:pt x="213" y="250"/>
                </a:lnTo>
                <a:lnTo>
                  <a:pt x="212" y="251"/>
                </a:lnTo>
                <a:lnTo>
                  <a:pt x="212" y="251"/>
                </a:lnTo>
                <a:lnTo>
                  <a:pt x="210" y="253"/>
                </a:lnTo>
                <a:lnTo>
                  <a:pt x="210" y="254"/>
                </a:lnTo>
                <a:lnTo>
                  <a:pt x="210" y="254"/>
                </a:lnTo>
                <a:close/>
                <a:moveTo>
                  <a:pt x="65" y="257"/>
                </a:moveTo>
                <a:lnTo>
                  <a:pt x="65" y="257"/>
                </a:lnTo>
                <a:lnTo>
                  <a:pt x="67" y="256"/>
                </a:lnTo>
                <a:lnTo>
                  <a:pt x="69" y="254"/>
                </a:lnTo>
                <a:lnTo>
                  <a:pt x="70" y="250"/>
                </a:lnTo>
                <a:lnTo>
                  <a:pt x="70" y="250"/>
                </a:lnTo>
                <a:lnTo>
                  <a:pt x="65" y="250"/>
                </a:lnTo>
                <a:lnTo>
                  <a:pt x="65" y="250"/>
                </a:lnTo>
                <a:lnTo>
                  <a:pt x="65" y="254"/>
                </a:lnTo>
                <a:lnTo>
                  <a:pt x="65" y="257"/>
                </a:lnTo>
                <a:lnTo>
                  <a:pt x="65" y="257"/>
                </a:lnTo>
                <a:close/>
                <a:moveTo>
                  <a:pt x="175" y="254"/>
                </a:moveTo>
                <a:lnTo>
                  <a:pt x="175" y="254"/>
                </a:lnTo>
                <a:lnTo>
                  <a:pt x="177" y="254"/>
                </a:lnTo>
                <a:lnTo>
                  <a:pt x="177" y="253"/>
                </a:lnTo>
                <a:lnTo>
                  <a:pt x="177" y="251"/>
                </a:lnTo>
                <a:lnTo>
                  <a:pt x="175" y="250"/>
                </a:lnTo>
                <a:lnTo>
                  <a:pt x="175" y="250"/>
                </a:lnTo>
                <a:lnTo>
                  <a:pt x="175" y="253"/>
                </a:lnTo>
                <a:lnTo>
                  <a:pt x="175" y="254"/>
                </a:lnTo>
                <a:lnTo>
                  <a:pt x="175" y="254"/>
                </a:lnTo>
                <a:close/>
                <a:moveTo>
                  <a:pt x="564" y="256"/>
                </a:moveTo>
                <a:lnTo>
                  <a:pt x="564" y="256"/>
                </a:lnTo>
                <a:lnTo>
                  <a:pt x="569" y="256"/>
                </a:lnTo>
                <a:lnTo>
                  <a:pt x="569" y="256"/>
                </a:lnTo>
                <a:lnTo>
                  <a:pt x="569" y="253"/>
                </a:lnTo>
                <a:lnTo>
                  <a:pt x="569" y="251"/>
                </a:lnTo>
                <a:lnTo>
                  <a:pt x="569" y="251"/>
                </a:lnTo>
                <a:lnTo>
                  <a:pt x="567" y="250"/>
                </a:lnTo>
                <a:lnTo>
                  <a:pt x="563" y="250"/>
                </a:lnTo>
                <a:lnTo>
                  <a:pt x="563" y="250"/>
                </a:lnTo>
                <a:lnTo>
                  <a:pt x="564" y="253"/>
                </a:lnTo>
                <a:lnTo>
                  <a:pt x="564" y="253"/>
                </a:lnTo>
                <a:lnTo>
                  <a:pt x="564" y="256"/>
                </a:lnTo>
                <a:lnTo>
                  <a:pt x="564" y="256"/>
                </a:lnTo>
                <a:close/>
                <a:moveTo>
                  <a:pt x="651" y="256"/>
                </a:moveTo>
                <a:lnTo>
                  <a:pt x="651" y="256"/>
                </a:lnTo>
                <a:lnTo>
                  <a:pt x="651" y="254"/>
                </a:lnTo>
                <a:lnTo>
                  <a:pt x="649" y="253"/>
                </a:lnTo>
                <a:lnTo>
                  <a:pt x="649" y="251"/>
                </a:lnTo>
                <a:lnTo>
                  <a:pt x="648" y="250"/>
                </a:lnTo>
                <a:lnTo>
                  <a:pt x="648" y="250"/>
                </a:lnTo>
                <a:lnTo>
                  <a:pt x="649" y="254"/>
                </a:lnTo>
                <a:lnTo>
                  <a:pt x="649" y="256"/>
                </a:lnTo>
                <a:lnTo>
                  <a:pt x="651" y="256"/>
                </a:lnTo>
                <a:lnTo>
                  <a:pt x="651" y="256"/>
                </a:lnTo>
                <a:close/>
                <a:moveTo>
                  <a:pt x="280" y="253"/>
                </a:moveTo>
                <a:lnTo>
                  <a:pt x="280" y="253"/>
                </a:lnTo>
                <a:lnTo>
                  <a:pt x="287" y="254"/>
                </a:lnTo>
                <a:lnTo>
                  <a:pt x="293" y="254"/>
                </a:lnTo>
                <a:lnTo>
                  <a:pt x="293" y="254"/>
                </a:lnTo>
                <a:lnTo>
                  <a:pt x="293" y="251"/>
                </a:lnTo>
                <a:lnTo>
                  <a:pt x="293" y="251"/>
                </a:lnTo>
                <a:lnTo>
                  <a:pt x="285" y="251"/>
                </a:lnTo>
                <a:lnTo>
                  <a:pt x="280" y="253"/>
                </a:lnTo>
                <a:lnTo>
                  <a:pt x="280" y="253"/>
                </a:lnTo>
                <a:close/>
                <a:moveTo>
                  <a:pt x="607" y="253"/>
                </a:moveTo>
                <a:lnTo>
                  <a:pt x="607" y="253"/>
                </a:lnTo>
                <a:lnTo>
                  <a:pt x="607" y="254"/>
                </a:lnTo>
                <a:lnTo>
                  <a:pt x="610" y="256"/>
                </a:lnTo>
                <a:lnTo>
                  <a:pt x="613" y="256"/>
                </a:lnTo>
                <a:lnTo>
                  <a:pt x="614" y="254"/>
                </a:lnTo>
                <a:lnTo>
                  <a:pt x="614" y="254"/>
                </a:lnTo>
                <a:lnTo>
                  <a:pt x="613" y="254"/>
                </a:lnTo>
                <a:lnTo>
                  <a:pt x="613" y="253"/>
                </a:lnTo>
                <a:lnTo>
                  <a:pt x="613" y="253"/>
                </a:lnTo>
                <a:lnTo>
                  <a:pt x="610" y="251"/>
                </a:lnTo>
                <a:lnTo>
                  <a:pt x="607" y="253"/>
                </a:lnTo>
                <a:lnTo>
                  <a:pt x="607" y="253"/>
                </a:lnTo>
                <a:close/>
                <a:moveTo>
                  <a:pt x="709" y="253"/>
                </a:moveTo>
                <a:lnTo>
                  <a:pt x="709" y="253"/>
                </a:lnTo>
                <a:lnTo>
                  <a:pt x="710" y="257"/>
                </a:lnTo>
                <a:lnTo>
                  <a:pt x="712" y="259"/>
                </a:lnTo>
                <a:lnTo>
                  <a:pt x="713" y="260"/>
                </a:lnTo>
                <a:lnTo>
                  <a:pt x="713" y="260"/>
                </a:lnTo>
                <a:lnTo>
                  <a:pt x="713" y="251"/>
                </a:lnTo>
                <a:lnTo>
                  <a:pt x="713" y="251"/>
                </a:lnTo>
                <a:lnTo>
                  <a:pt x="709" y="253"/>
                </a:lnTo>
                <a:lnTo>
                  <a:pt x="709" y="253"/>
                </a:lnTo>
                <a:close/>
                <a:moveTo>
                  <a:pt x="546" y="256"/>
                </a:moveTo>
                <a:lnTo>
                  <a:pt x="546" y="256"/>
                </a:lnTo>
                <a:lnTo>
                  <a:pt x="549" y="256"/>
                </a:lnTo>
                <a:lnTo>
                  <a:pt x="549" y="256"/>
                </a:lnTo>
                <a:lnTo>
                  <a:pt x="549" y="253"/>
                </a:lnTo>
                <a:lnTo>
                  <a:pt x="546" y="253"/>
                </a:lnTo>
                <a:lnTo>
                  <a:pt x="546" y="253"/>
                </a:lnTo>
                <a:lnTo>
                  <a:pt x="546" y="256"/>
                </a:lnTo>
                <a:lnTo>
                  <a:pt x="546" y="256"/>
                </a:lnTo>
                <a:close/>
                <a:moveTo>
                  <a:pt x="578" y="254"/>
                </a:moveTo>
                <a:lnTo>
                  <a:pt x="578" y="254"/>
                </a:lnTo>
                <a:lnTo>
                  <a:pt x="572" y="253"/>
                </a:lnTo>
                <a:lnTo>
                  <a:pt x="572" y="253"/>
                </a:lnTo>
                <a:lnTo>
                  <a:pt x="573" y="256"/>
                </a:lnTo>
                <a:lnTo>
                  <a:pt x="573" y="256"/>
                </a:lnTo>
                <a:lnTo>
                  <a:pt x="578" y="254"/>
                </a:lnTo>
                <a:lnTo>
                  <a:pt x="578" y="254"/>
                </a:lnTo>
                <a:close/>
                <a:moveTo>
                  <a:pt x="248" y="257"/>
                </a:moveTo>
                <a:lnTo>
                  <a:pt x="248" y="257"/>
                </a:lnTo>
                <a:lnTo>
                  <a:pt x="250" y="256"/>
                </a:lnTo>
                <a:lnTo>
                  <a:pt x="250" y="256"/>
                </a:lnTo>
                <a:lnTo>
                  <a:pt x="250" y="256"/>
                </a:lnTo>
                <a:lnTo>
                  <a:pt x="250" y="254"/>
                </a:lnTo>
                <a:lnTo>
                  <a:pt x="248" y="254"/>
                </a:lnTo>
                <a:lnTo>
                  <a:pt x="248" y="254"/>
                </a:lnTo>
                <a:lnTo>
                  <a:pt x="247" y="256"/>
                </a:lnTo>
                <a:lnTo>
                  <a:pt x="247" y="257"/>
                </a:lnTo>
                <a:lnTo>
                  <a:pt x="248" y="257"/>
                </a:lnTo>
                <a:lnTo>
                  <a:pt x="248" y="257"/>
                </a:lnTo>
                <a:close/>
                <a:moveTo>
                  <a:pt x="270" y="257"/>
                </a:moveTo>
                <a:lnTo>
                  <a:pt x="270" y="257"/>
                </a:lnTo>
                <a:lnTo>
                  <a:pt x="268" y="256"/>
                </a:lnTo>
                <a:lnTo>
                  <a:pt x="267" y="254"/>
                </a:lnTo>
                <a:lnTo>
                  <a:pt x="262" y="256"/>
                </a:lnTo>
                <a:lnTo>
                  <a:pt x="262" y="256"/>
                </a:lnTo>
                <a:lnTo>
                  <a:pt x="265" y="257"/>
                </a:lnTo>
                <a:lnTo>
                  <a:pt x="270" y="257"/>
                </a:lnTo>
                <a:lnTo>
                  <a:pt x="270" y="257"/>
                </a:lnTo>
                <a:close/>
                <a:moveTo>
                  <a:pt x="146" y="257"/>
                </a:moveTo>
                <a:lnTo>
                  <a:pt x="146" y="257"/>
                </a:lnTo>
                <a:lnTo>
                  <a:pt x="149" y="257"/>
                </a:lnTo>
                <a:lnTo>
                  <a:pt x="151" y="257"/>
                </a:lnTo>
                <a:lnTo>
                  <a:pt x="151" y="257"/>
                </a:lnTo>
                <a:lnTo>
                  <a:pt x="151" y="256"/>
                </a:lnTo>
                <a:lnTo>
                  <a:pt x="149" y="256"/>
                </a:lnTo>
                <a:lnTo>
                  <a:pt x="146" y="257"/>
                </a:lnTo>
                <a:lnTo>
                  <a:pt x="146" y="257"/>
                </a:lnTo>
                <a:close/>
                <a:moveTo>
                  <a:pt x="738" y="263"/>
                </a:moveTo>
                <a:lnTo>
                  <a:pt x="738" y="263"/>
                </a:lnTo>
                <a:lnTo>
                  <a:pt x="738" y="259"/>
                </a:lnTo>
                <a:lnTo>
                  <a:pt x="736" y="257"/>
                </a:lnTo>
                <a:lnTo>
                  <a:pt x="735" y="257"/>
                </a:lnTo>
                <a:lnTo>
                  <a:pt x="735" y="257"/>
                </a:lnTo>
                <a:lnTo>
                  <a:pt x="736" y="260"/>
                </a:lnTo>
                <a:lnTo>
                  <a:pt x="738" y="263"/>
                </a:lnTo>
                <a:lnTo>
                  <a:pt x="738" y="263"/>
                </a:lnTo>
                <a:close/>
                <a:moveTo>
                  <a:pt x="90" y="260"/>
                </a:moveTo>
                <a:lnTo>
                  <a:pt x="90" y="260"/>
                </a:lnTo>
                <a:lnTo>
                  <a:pt x="90" y="260"/>
                </a:lnTo>
                <a:lnTo>
                  <a:pt x="88" y="260"/>
                </a:lnTo>
                <a:lnTo>
                  <a:pt x="87" y="263"/>
                </a:lnTo>
                <a:lnTo>
                  <a:pt x="85" y="273"/>
                </a:lnTo>
                <a:lnTo>
                  <a:pt x="85" y="273"/>
                </a:lnTo>
                <a:lnTo>
                  <a:pt x="87" y="277"/>
                </a:lnTo>
                <a:lnTo>
                  <a:pt x="88" y="283"/>
                </a:lnTo>
                <a:lnTo>
                  <a:pt x="91" y="291"/>
                </a:lnTo>
                <a:lnTo>
                  <a:pt x="91" y="291"/>
                </a:lnTo>
                <a:lnTo>
                  <a:pt x="94" y="288"/>
                </a:lnTo>
                <a:lnTo>
                  <a:pt x="96" y="283"/>
                </a:lnTo>
                <a:lnTo>
                  <a:pt x="98" y="279"/>
                </a:lnTo>
                <a:lnTo>
                  <a:pt x="96" y="274"/>
                </a:lnTo>
                <a:lnTo>
                  <a:pt x="94" y="265"/>
                </a:lnTo>
                <a:lnTo>
                  <a:pt x="90" y="257"/>
                </a:lnTo>
                <a:lnTo>
                  <a:pt x="90" y="257"/>
                </a:lnTo>
                <a:lnTo>
                  <a:pt x="90" y="259"/>
                </a:lnTo>
                <a:lnTo>
                  <a:pt x="90" y="260"/>
                </a:lnTo>
                <a:lnTo>
                  <a:pt x="90" y="260"/>
                </a:lnTo>
                <a:close/>
                <a:moveTo>
                  <a:pt x="759" y="277"/>
                </a:moveTo>
                <a:lnTo>
                  <a:pt x="759" y="277"/>
                </a:lnTo>
                <a:lnTo>
                  <a:pt x="761" y="280"/>
                </a:lnTo>
                <a:lnTo>
                  <a:pt x="762" y="283"/>
                </a:lnTo>
                <a:lnTo>
                  <a:pt x="765" y="285"/>
                </a:lnTo>
                <a:lnTo>
                  <a:pt x="768" y="288"/>
                </a:lnTo>
                <a:lnTo>
                  <a:pt x="768" y="288"/>
                </a:lnTo>
                <a:lnTo>
                  <a:pt x="768" y="280"/>
                </a:lnTo>
                <a:lnTo>
                  <a:pt x="768" y="271"/>
                </a:lnTo>
                <a:lnTo>
                  <a:pt x="767" y="263"/>
                </a:lnTo>
                <a:lnTo>
                  <a:pt x="765" y="260"/>
                </a:lnTo>
                <a:lnTo>
                  <a:pt x="764" y="257"/>
                </a:lnTo>
                <a:lnTo>
                  <a:pt x="764" y="257"/>
                </a:lnTo>
                <a:lnTo>
                  <a:pt x="761" y="268"/>
                </a:lnTo>
                <a:lnTo>
                  <a:pt x="759" y="277"/>
                </a:lnTo>
                <a:lnTo>
                  <a:pt x="759" y="277"/>
                </a:lnTo>
                <a:close/>
                <a:moveTo>
                  <a:pt x="99" y="265"/>
                </a:moveTo>
                <a:lnTo>
                  <a:pt x="99" y="265"/>
                </a:lnTo>
                <a:lnTo>
                  <a:pt x="101" y="265"/>
                </a:lnTo>
                <a:lnTo>
                  <a:pt x="101" y="263"/>
                </a:lnTo>
                <a:lnTo>
                  <a:pt x="101" y="259"/>
                </a:lnTo>
                <a:lnTo>
                  <a:pt x="101" y="259"/>
                </a:lnTo>
                <a:lnTo>
                  <a:pt x="99" y="259"/>
                </a:lnTo>
                <a:lnTo>
                  <a:pt x="98" y="257"/>
                </a:lnTo>
                <a:lnTo>
                  <a:pt x="98" y="257"/>
                </a:lnTo>
                <a:lnTo>
                  <a:pt x="98" y="262"/>
                </a:lnTo>
                <a:lnTo>
                  <a:pt x="99" y="265"/>
                </a:lnTo>
                <a:lnTo>
                  <a:pt x="99" y="265"/>
                </a:lnTo>
                <a:close/>
                <a:moveTo>
                  <a:pt x="180" y="263"/>
                </a:moveTo>
                <a:lnTo>
                  <a:pt x="180" y="263"/>
                </a:lnTo>
                <a:lnTo>
                  <a:pt x="177" y="276"/>
                </a:lnTo>
                <a:lnTo>
                  <a:pt x="177" y="276"/>
                </a:lnTo>
                <a:lnTo>
                  <a:pt x="183" y="279"/>
                </a:lnTo>
                <a:lnTo>
                  <a:pt x="189" y="283"/>
                </a:lnTo>
                <a:lnTo>
                  <a:pt x="189" y="283"/>
                </a:lnTo>
                <a:lnTo>
                  <a:pt x="197" y="282"/>
                </a:lnTo>
                <a:lnTo>
                  <a:pt x="197" y="282"/>
                </a:lnTo>
                <a:lnTo>
                  <a:pt x="192" y="259"/>
                </a:lnTo>
                <a:lnTo>
                  <a:pt x="192" y="259"/>
                </a:lnTo>
                <a:lnTo>
                  <a:pt x="187" y="260"/>
                </a:lnTo>
                <a:lnTo>
                  <a:pt x="184" y="260"/>
                </a:lnTo>
                <a:lnTo>
                  <a:pt x="180" y="263"/>
                </a:lnTo>
                <a:lnTo>
                  <a:pt x="180" y="263"/>
                </a:lnTo>
                <a:close/>
                <a:moveTo>
                  <a:pt x="547" y="260"/>
                </a:moveTo>
                <a:lnTo>
                  <a:pt x="547" y="260"/>
                </a:lnTo>
                <a:lnTo>
                  <a:pt x="547" y="262"/>
                </a:lnTo>
                <a:lnTo>
                  <a:pt x="549" y="262"/>
                </a:lnTo>
                <a:lnTo>
                  <a:pt x="552" y="260"/>
                </a:lnTo>
                <a:lnTo>
                  <a:pt x="552" y="260"/>
                </a:lnTo>
                <a:lnTo>
                  <a:pt x="552" y="259"/>
                </a:lnTo>
                <a:lnTo>
                  <a:pt x="552" y="259"/>
                </a:lnTo>
                <a:lnTo>
                  <a:pt x="549" y="260"/>
                </a:lnTo>
                <a:lnTo>
                  <a:pt x="547" y="260"/>
                </a:lnTo>
                <a:lnTo>
                  <a:pt x="547" y="260"/>
                </a:lnTo>
                <a:close/>
                <a:moveTo>
                  <a:pt x="691" y="265"/>
                </a:moveTo>
                <a:lnTo>
                  <a:pt x="691" y="265"/>
                </a:lnTo>
                <a:lnTo>
                  <a:pt x="692" y="266"/>
                </a:lnTo>
                <a:lnTo>
                  <a:pt x="692" y="268"/>
                </a:lnTo>
                <a:lnTo>
                  <a:pt x="692" y="271"/>
                </a:lnTo>
                <a:lnTo>
                  <a:pt x="692" y="273"/>
                </a:lnTo>
                <a:lnTo>
                  <a:pt x="692" y="273"/>
                </a:lnTo>
                <a:lnTo>
                  <a:pt x="695" y="270"/>
                </a:lnTo>
                <a:lnTo>
                  <a:pt x="697" y="266"/>
                </a:lnTo>
                <a:lnTo>
                  <a:pt x="700" y="259"/>
                </a:lnTo>
                <a:lnTo>
                  <a:pt x="700" y="259"/>
                </a:lnTo>
                <a:lnTo>
                  <a:pt x="698" y="262"/>
                </a:lnTo>
                <a:lnTo>
                  <a:pt x="695" y="262"/>
                </a:lnTo>
                <a:lnTo>
                  <a:pt x="694" y="263"/>
                </a:lnTo>
                <a:lnTo>
                  <a:pt x="691" y="265"/>
                </a:lnTo>
                <a:lnTo>
                  <a:pt x="691" y="265"/>
                </a:lnTo>
                <a:close/>
                <a:moveTo>
                  <a:pt x="197" y="260"/>
                </a:moveTo>
                <a:lnTo>
                  <a:pt x="197" y="260"/>
                </a:lnTo>
                <a:lnTo>
                  <a:pt x="198" y="265"/>
                </a:lnTo>
                <a:lnTo>
                  <a:pt x="198" y="270"/>
                </a:lnTo>
                <a:lnTo>
                  <a:pt x="201" y="279"/>
                </a:lnTo>
                <a:lnTo>
                  <a:pt x="201" y="279"/>
                </a:lnTo>
                <a:lnTo>
                  <a:pt x="203" y="279"/>
                </a:lnTo>
                <a:lnTo>
                  <a:pt x="206" y="277"/>
                </a:lnTo>
                <a:lnTo>
                  <a:pt x="206" y="277"/>
                </a:lnTo>
                <a:lnTo>
                  <a:pt x="206" y="271"/>
                </a:lnTo>
                <a:lnTo>
                  <a:pt x="206" y="263"/>
                </a:lnTo>
                <a:lnTo>
                  <a:pt x="206" y="263"/>
                </a:lnTo>
                <a:lnTo>
                  <a:pt x="203" y="260"/>
                </a:lnTo>
                <a:lnTo>
                  <a:pt x="200" y="260"/>
                </a:lnTo>
                <a:lnTo>
                  <a:pt x="197" y="260"/>
                </a:lnTo>
                <a:lnTo>
                  <a:pt x="197" y="260"/>
                </a:lnTo>
                <a:close/>
                <a:moveTo>
                  <a:pt x="479" y="262"/>
                </a:moveTo>
                <a:lnTo>
                  <a:pt x="479" y="262"/>
                </a:lnTo>
                <a:lnTo>
                  <a:pt x="482" y="263"/>
                </a:lnTo>
                <a:lnTo>
                  <a:pt x="483" y="265"/>
                </a:lnTo>
                <a:lnTo>
                  <a:pt x="491" y="265"/>
                </a:lnTo>
                <a:lnTo>
                  <a:pt x="491" y="265"/>
                </a:lnTo>
                <a:lnTo>
                  <a:pt x="491" y="262"/>
                </a:lnTo>
                <a:lnTo>
                  <a:pt x="491" y="260"/>
                </a:lnTo>
                <a:lnTo>
                  <a:pt x="491" y="260"/>
                </a:lnTo>
                <a:lnTo>
                  <a:pt x="483" y="260"/>
                </a:lnTo>
                <a:lnTo>
                  <a:pt x="479" y="262"/>
                </a:lnTo>
                <a:lnTo>
                  <a:pt x="479" y="262"/>
                </a:lnTo>
                <a:close/>
                <a:moveTo>
                  <a:pt x="499" y="265"/>
                </a:moveTo>
                <a:lnTo>
                  <a:pt x="499" y="265"/>
                </a:lnTo>
                <a:lnTo>
                  <a:pt x="502" y="265"/>
                </a:lnTo>
                <a:lnTo>
                  <a:pt x="505" y="265"/>
                </a:lnTo>
                <a:lnTo>
                  <a:pt x="505" y="265"/>
                </a:lnTo>
                <a:lnTo>
                  <a:pt x="505" y="262"/>
                </a:lnTo>
                <a:lnTo>
                  <a:pt x="503" y="260"/>
                </a:lnTo>
                <a:lnTo>
                  <a:pt x="499" y="260"/>
                </a:lnTo>
                <a:lnTo>
                  <a:pt x="499" y="260"/>
                </a:lnTo>
                <a:lnTo>
                  <a:pt x="499" y="262"/>
                </a:lnTo>
                <a:lnTo>
                  <a:pt x="499" y="265"/>
                </a:lnTo>
                <a:lnTo>
                  <a:pt x="499" y="265"/>
                </a:lnTo>
                <a:close/>
                <a:moveTo>
                  <a:pt x="163" y="266"/>
                </a:moveTo>
                <a:lnTo>
                  <a:pt x="163" y="266"/>
                </a:lnTo>
                <a:lnTo>
                  <a:pt x="166" y="263"/>
                </a:lnTo>
                <a:lnTo>
                  <a:pt x="168" y="262"/>
                </a:lnTo>
                <a:lnTo>
                  <a:pt x="166" y="260"/>
                </a:lnTo>
                <a:lnTo>
                  <a:pt x="166" y="260"/>
                </a:lnTo>
                <a:lnTo>
                  <a:pt x="163" y="263"/>
                </a:lnTo>
                <a:lnTo>
                  <a:pt x="163" y="265"/>
                </a:lnTo>
                <a:lnTo>
                  <a:pt x="163" y="266"/>
                </a:lnTo>
                <a:lnTo>
                  <a:pt x="163" y="266"/>
                </a:lnTo>
                <a:close/>
                <a:moveTo>
                  <a:pt x="572" y="262"/>
                </a:moveTo>
                <a:lnTo>
                  <a:pt x="572" y="262"/>
                </a:lnTo>
                <a:lnTo>
                  <a:pt x="575" y="262"/>
                </a:lnTo>
                <a:lnTo>
                  <a:pt x="576" y="262"/>
                </a:lnTo>
                <a:lnTo>
                  <a:pt x="579" y="263"/>
                </a:lnTo>
                <a:lnTo>
                  <a:pt x="581" y="262"/>
                </a:lnTo>
                <a:lnTo>
                  <a:pt x="581" y="262"/>
                </a:lnTo>
                <a:lnTo>
                  <a:pt x="575" y="260"/>
                </a:lnTo>
                <a:lnTo>
                  <a:pt x="573" y="260"/>
                </a:lnTo>
                <a:lnTo>
                  <a:pt x="572" y="262"/>
                </a:lnTo>
                <a:lnTo>
                  <a:pt x="572" y="262"/>
                </a:lnTo>
                <a:close/>
                <a:moveTo>
                  <a:pt x="608" y="262"/>
                </a:moveTo>
                <a:lnTo>
                  <a:pt x="608" y="262"/>
                </a:lnTo>
                <a:lnTo>
                  <a:pt x="611" y="262"/>
                </a:lnTo>
                <a:lnTo>
                  <a:pt x="613" y="262"/>
                </a:lnTo>
                <a:lnTo>
                  <a:pt x="613" y="260"/>
                </a:lnTo>
                <a:lnTo>
                  <a:pt x="613" y="260"/>
                </a:lnTo>
                <a:lnTo>
                  <a:pt x="610" y="260"/>
                </a:lnTo>
                <a:lnTo>
                  <a:pt x="608" y="260"/>
                </a:lnTo>
                <a:lnTo>
                  <a:pt x="608" y="262"/>
                </a:lnTo>
                <a:lnTo>
                  <a:pt x="608" y="262"/>
                </a:lnTo>
                <a:close/>
                <a:moveTo>
                  <a:pt x="649" y="260"/>
                </a:moveTo>
                <a:lnTo>
                  <a:pt x="649" y="260"/>
                </a:lnTo>
                <a:lnTo>
                  <a:pt x="648" y="271"/>
                </a:lnTo>
                <a:lnTo>
                  <a:pt x="649" y="283"/>
                </a:lnTo>
                <a:lnTo>
                  <a:pt x="653" y="295"/>
                </a:lnTo>
                <a:lnTo>
                  <a:pt x="657" y="306"/>
                </a:lnTo>
                <a:lnTo>
                  <a:pt x="657" y="306"/>
                </a:lnTo>
                <a:lnTo>
                  <a:pt x="659" y="294"/>
                </a:lnTo>
                <a:lnTo>
                  <a:pt x="659" y="283"/>
                </a:lnTo>
                <a:lnTo>
                  <a:pt x="657" y="271"/>
                </a:lnTo>
                <a:lnTo>
                  <a:pt x="654" y="260"/>
                </a:lnTo>
                <a:lnTo>
                  <a:pt x="654" y="260"/>
                </a:lnTo>
                <a:lnTo>
                  <a:pt x="649" y="260"/>
                </a:lnTo>
                <a:lnTo>
                  <a:pt x="649" y="260"/>
                </a:lnTo>
                <a:close/>
                <a:moveTo>
                  <a:pt x="146" y="263"/>
                </a:moveTo>
                <a:lnTo>
                  <a:pt x="146" y="263"/>
                </a:lnTo>
                <a:lnTo>
                  <a:pt x="151" y="271"/>
                </a:lnTo>
                <a:lnTo>
                  <a:pt x="151" y="271"/>
                </a:lnTo>
                <a:lnTo>
                  <a:pt x="155" y="268"/>
                </a:lnTo>
                <a:lnTo>
                  <a:pt x="157" y="262"/>
                </a:lnTo>
                <a:lnTo>
                  <a:pt x="157" y="262"/>
                </a:lnTo>
                <a:lnTo>
                  <a:pt x="151" y="262"/>
                </a:lnTo>
                <a:lnTo>
                  <a:pt x="146" y="263"/>
                </a:lnTo>
                <a:lnTo>
                  <a:pt x="146" y="263"/>
                </a:lnTo>
                <a:close/>
                <a:moveTo>
                  <a:pt x="334" y="266"/>
                </a:moveTo>
                <a:lnTo>
                  <a:pt x="334" y="266"/>
                </a:lnTo>
                <a:lnTo>
                  <a:pt x="334" y="262"/>
                </a:lnTo>
                <a:lnTo>
                  <a:pt x="334" y="262"/>
                </a:lnTo>
                <a:lnTo>
                  <a:pt x="328" y="262"/>
                </a:lnTo>
                <a:lnTo>
                  <a:pt x="323" y="262"/>
                </a:lnTo>
                <a:lnTo>
                  <a:pt x="323" y="262"/>
                </a:lnTo>
                <a:lnTo>
                  <a:pt x="326" y="265"/>
                </a:lnTo>
                <a:lnTo>
                  <a:pt x="334" y="266"/>
                </a:lnTo>
                <a:lnTo>
                  <a:pt x="334" y="266"/>
                </a:lnTo>
                <a:close/>
                <a:moveTo>
                  <a:pt x="343" y="263"/>
                </a:moveTo>
                <a:lnTo>
                  <a:pt x="343" y="263"/>
                </a:lnTo>
                <a:lnTo>
                  <a:pt x="346" y="265"/>
                </a:lnTo>
                <a:lnTo>
                  <a:pt x="346" y="266"/>
                </a:lnTo>
                <a:lnTo>
                  <a:pt x="349" y="266"/>
                </a:lnTo>
                <a:lnTo>
                  <a:pt x="349" y="266"/>
                </a:lnTo>
                <a:lnTo>
                  <a:pt x="348" y="263"/>
                </a:lnTo>
                <a:lnTo>
                  <a:pt x="346" y="262"/>
                </a:lnTo>
                <a:lnTo>
                  <a:pt x="345" y="262"/>
                </a:lnTo>
                <a:lnTo>
                  <a:pt x="343" y="263"/>
                </a:lnTo>
                <a:lnTo>
                  <a:pt x="343" y="263"/>
                </a:lnTo>
                <a:close/>
                <a:moveTo>
                  <a:pt x="517" y="262"/>
                </a:moveTo>
                <a:lnTo>
                  <a:pt x="517" y="262"/>
                </a:lnTo>
                <a:lnTo>
                  <a:pt x="517" y="262"/>
                </a:lnTo>
                <a:lnTo>
                  <a:pt x="514" y="262"/>
                </a:lnTo>
                <a:lnTo>
                  <a:pt x="511" y="262"/>
                </a:lnTo>
                <a:lnTo>
                  <a:pt x="511" y="262"/>
                </a:lnTo>
                <a:lnTo>
                  <a:pt x="511" y="263"/>
                </a:lnTo>
                <a:lnTo>
                  <a:pt x="511" y="263"/>
                </a:lnTo>
                <a:lnTo>
                  <a:pt x="512" y="265"/>
                </a:lnTo>
                <a:lnTo>
                  <a:pt x="515" y="265"/>
                </a:lnTo>
                <a:lnTo>
                  <a:pt x="517" y="263"/>
                </a:lnTo>
                <a:lnTo>
                  <a:pt x="517" y="262"/>
                </a:lnTo>
                <a:lnTo>
                  <a:pt x="517" y="262"/>
                </a:lnTo>
                <a:close/>
                <a:moveTo>
                  <a:pt x="128" y="270"/>
                </a:moveTo>
                <a:lnTo>
                  <a:pt x="128" y="270"/>
                </a:lnTo>
                <a:lnTo>
                  <a:pt x="126" y="265"/>
                </a:lnTo>
                <a:lnTo>
                  <a:pt x="126" y="263"/>
                </a:lnTo>
                <a:lnTo>
                  <a:pt x="125" y="262"/>
                </a:lnTo>
                <a:lnTo>
                  <a:pt x="125" y="262"/>
                </a:lnTo>
                <a:lnTo>
                  <a:pt x="125" y="266"/>
                </a:lnTo>
                <a:lnTo>
                  <a:pt x="128" y="270"/>
                </a:lnTo>
                <a:lnTo>
                  <a:pt x="128" y="270"/>
                </a:lnTo>
                <a:close/>
                <a:moveTo>
                  <a:pt x="386" y="263"/>
                </a:moveTo>
                <a:lnTo>
                  <a:pt x="386" y="263"/>
                </a:lnTo>
                <a:lnTo>
                  <a:pt x="386" y="263"/>
                </a:lnTo>
                <a:lnTo>
                  <a:pt x="387" y="265"/>
                </a:lnTo>
                <a:lnTo>
                  <a:pt x="389" y="265"/>
                </a:lnTo>
                <a:lnTo>
                  <a:pt x="389" y="265"/>
                </a:lnTo>
                <a:lnTo>
                  <a:pt x="389" y="263"/>
                </a:lnTo>
                <a:lnTo>
                  <a:pt x="387" y="262"/>
                </a:lnTo>
                <a:lnTo>
                  <a:pt x="386" y="263"/>
                </a:lnTo>
                <a:lnTo>
                  <a:pt x="386" y="263"/>
                </a:lnTo>
                <a:close/>
                <a:moveTo>
                  <a:pt x="662" y="268"/>
                </a:moveTo>
                <a:lnTo>
                  <a:pt x="662" y="268"/>
                </a:lnTo>
                <a:lnTo>
                  <a:pt x="662" y="266"/>
                </a:lnTo>
                <a:lnTo>
                  <a:pt x="662" y="265"/>
                </a:lnTo>
                <a:lnTo>
                  <a:pt x="660" y="262"/>
                </a:lnTo>
                <a:lnTo>
                  <a:pt x="660" y="263"/>
                </a:lnTo>
                <a:lnTo>
                  <a:pt x="660" y="263"/>
                </a:lnTo>
                <a:lnTo>
                  <a:pt x="660" y="265"/>
                </a:lnTo>
                <a:lnTo>
                  <a:pt x="660" y="266"/>
                </a:lnTo>
                <a:lnTo>
                  <a:pt x="662" y="268"/>
                </a:lnTo>
                <a:lnTo>
                  <a:pt x="662" y="268"/>
                </a:lnTo>
                <a:lnTo>
                  <a:pt x="662" y="268"/>
                </a:lnTo>
                <a:close/>
                <a:moveTo>
                  <a:pt x="143" y="277"/>
                </a:moveTo>
                <a:lnTo>
                  <a:pt x="143" y="277"/>
                </a:lnTo>
                <a:lnTo>
                  <a:pt x="145" y="273"/>
                </a:lnTo>
                <a:lnTo>
                  <a:pt x="143" y="270"/>
                </a:lnTo>
                <a:lnTo>
                  <a:pt x="140" y="265"/>
                </a:lnTo>
                <a:lnTo>
                  <a:pt x="137" y="263"/>
                </a:lnTo>
                <a:lnTo>
                  <a:pt x="137" y="263"/>
                </a:lnTo>
                <a:lnTo>
                  <a:pt x="140" y="271"/>
                </a:lnTo>
                <a:lnTo>
                  <a:pt x="143" y="277"/>
                </a:lnTo>
                <a:lnTo>
                  <a:pt x="143" y="277"/>
                </a:lnTo>
                <a:close/>
                <a:moveTo>
                  <a:pt x="76" y="297"/>
                </a:moveTo>
                <a:lnTo>
                  <a:pt x="76" y="297"/>
                </a:lnTo>
                <a:lnTo>
                  <a:pt x="78" y="289"/>
                </a:lnTo>
                <a:lnTo>
                  <a:pt x="78" y="280"/>
                </a:lnTo>
                <a:lnTo>
                  <a:pt x="78" y="280"/>
                </a:lnTo>
                <a:lnTo>
                  <a:pt x="78" y="280"/>
                </a:lnTo>
                <a:lnTo>
                  <a:pt x="76" y="282"/>
                </a:lnTo>
                <a:lnTo>
                  <a:pt x="76" y="282"/>
                </a:lnTo>
                <a:lnTo>
                  <a:pt x="75" y="282"/>
                </a:lnTo>
                <a:lnTo>
                  <a:pt x="75" y="282"/>
                </a:lnTo>
                <a:lnTo>
                  <a:pt x="78" y="273"/>
                </a:lnTo>
                <a:lnTo>
                  <a:pt x="78" y="268"/>
                </a:lnTo>
                <a:lnTo>
                  <a:pt x="75" y="263"/>
                </a:lnTo>
                <a:lnTo>
                  <a:pt x="75" y="263"/>
                </a:lnTo>
                <a:lnTo>
                  <a:pt x="73" y="273"/>
                </a:lnTo>
                <a:lnTo>
                  <a:pt x="72" y="282"/>
                </a:lnTo>
                <a:lnTo>
                  <a:pt x="72" y="289"/>
                </a:lnTo>
                <a:lnTo>
                  <a:pt x="73" y="294"/>
                </a:lnTo>
                <a:lnTo>
                  <a:pt x="76" y="297"/>
                </a:lnTo>
                <a:lnTo>
                  <a:pt x="76" y="297"/>
                </a:lnTo>
                <a:close/>
                <a:moveTo>
                  <a:pt x="215" y="273"/>
                </a:moveTo>
                <a:lnTo>
                  <a:pt x="215" y="273"/>
                </a:lnTo>
                <a:lnTo>
                  <a:pt x="219" y="270"/>
                </a:lnTo>
                <a:lnTo>
                  <a:pt x="224" y="266"/>
                </a:lnTo>
                <a:lnTo>
                  <a:pt x="224" y="266"/>
                </a:lnTo>
                <a:lnTo>
                  <a:pt x="218" y="265"/>
                </a:lnTo>
                <a:lnTo>
                  <a:pt x="216" y="265"/>
                </a:lnTo>
                <a:lnTo>
                  <a:pt x="213" y="266"/>
                </a:lnTo>
                <a:lnTo>
                  <a:pt x="213" y="266"/>
                </a:lnTo>
                <a:lnTo>
                  <a:pt x="215" y="273"/>
                </a:lnTo>
                <a:lnTo>
                  <a:pt x="215" y="273"/>
                </a:lnTo>
                <a:close/>
                <a:moveTo>
                  <a:pt x="171" y="271"/>
                </a:moveTo>
                <a:lnTo>
                  <a:pt x="171" y="271"/>
                </a:lnTo>
                <a:lnTo>
                  <a:pt x="172" y="271"/>
                </a:lnTo>
                <a:lnTo>
                  <a:pt x="174" y="270"/>
                </a:lnTo>
                <a:lnTo>
                  <a:pt x="174" y="266"/>
                </a:lnTo>
                <a:lnTo>
                  <a:pt x="174" y="266"/>
                </a:lnTo>
                <a:lnTo>
                  <a:pt x="172" y="266"/>
                </a:lnTo>
                <a:lnTo>
                  <a:pt x="171" y="268"/>
                </a:lnTo>
                <a:lnTo>
                  <a:pt x="171" y="270"/>
                </a:lnTo>
                <a:lnTo>
                  <a:pt x="171" y="271"/>
                </a:lnTo>
                <a:lnTo>
                  <a:pt x="171" y="271"/>
                </a:lnTo>
                <a:close/>
                <a:moveTo>
                  <a:pt x="264" y="266"/>
                </a:moveTo>
                <a:lnTo>
                  <a:pt x="264" y="266"/>
                </a:lnTo>
                <a:lnTo>
                  <a:pt x="267" y="274"/>
                </a:lnTo>
                <a:lnTo>
                  <a:pt x="268" y="277"/>
                </a:lnTo>
                <a:lnTo>
                  <a:pt x="273" y="279"/>
                </a:lnTo>
                <a:lnTo>
                  <a:pt x="273" y="279"/>
                </a:lnTo>
                <a:lnTo>
                  <a:pt x="273" y="274"/>
                </a:lnTo>
                <a:lnTo>
                  <a:pt x="270" y="270"/>
                </a:lnTo>
                <a:lnTo>
                  <a:pt x="267" y="268"/>
                </a:lnTo>
                <a:lnTo>
                  <a:pt x="264" y="266"/>
                </a:lnTo>
                <a:lnTo>
                  <a:pt x="264" y="266"/>
                </a:lnTo>
                <a:close/>
                <a:moveTo>
                  <a:pt x="572" y="268"/>
                </a:moveTo>
                <a:lnTo>
                  <a:pt x="572" y="268"/>
                </a:lnTo>
                <a:lnTo>
                  <a:pt x="573" y="270"/>
                </a:lnTo>
                <a:lnTo>
                  <a:pt x="573" y="270"/>
                </a:lnTo>
                <a:lnTo>
                  <a:pt x="573" y="270"/>
                </a:lnTo>
                <a:lnTo>
                  <a:pt x="572" y="270"/>
                </a:lnTo>
                <a:lnTo>
                  <a:pt x="572" y="270"/>
                </a:lnTo>
                <a:lnTo>
                  <a:pt x="570" y="276"/>
                </a:lnTo>
                <a:lnTo>
                  <a:pt x="572" y="280"/>
                </a:lnTo>
                <a:lnTo>
                  <a:pt x="572" y="280"/>
                </a:lnTo>
                <a:lnTo>
                  <a:pt x="578" y="280"/>
                </a:lnTo>
                <a:lnTo>
                  <a:pt x="578" y="280"/>
                </a:lnTo>
                <a:lnTo>
                  <a:pt x="579" y="276"/>
                </a:lnTo>
                <a:lnTo>
                  <a:pt x="578" y="271"/>
                </a:lnTo>
                <a:lnTo>
                  <a:pt x="575" y="268"/>
                </a:lnTo>
                <a:lnTo>
                  <a:pt x="572" y="268"/>
                </a:lnTo>
                <a:lnTo>
                  <a:pt x="572" y="268"/>
                </a:lnTo>
                <a:close/>
                <a:moveTo>
                  <a:pt x="280" y="270"/>
                </a:moveTo>
                <a:lnTo>
                  <a:pt x="280" y="270"/>
                </a:lnTo>
                <a:lnTo>
                  <a:pt x="282" y="274"/>
                </a:lnTo>
                <a:lnTo>
                  <a:pt x="284" y="276"/>
                </a:lnTo>
                <a:lnTo>
                  <a:pt x="284" y="276"/>
                </a:lnTo>
                <a:lnTo>
                  <a:pt x="285" y="276"/>
                </a:lnTo>
                <a:lnTo>
                  <a:pt x="287" y="274"/>
                </a:lnTo>
                <a:lnTo>
                  <a:pt x="288" y="268"/>
                </a:lnTo>
                <a:lnTo>
                  <a:pt x="288" y="268"/>
                </a:lnTo>
                <a:lnTo>
                  <a:pt x="287" y="268"/>
                </a:lnTo>
                <a:lnTo>
                  <a:pt x="285" y="268"/>
                </a:lnTo>
                <a:lnTo>
                  <a:pt x="284" y="270"/>
                </a:lnTo>
                <a:lnTo>
                  <a:pt x="280" y="270"/>
                </a:lnTo>
                <a:lnTo>
                  <a:pt x="280" y="270"/>
                </a:lnTo>
                <a:close/>
                <a:moveTo>
                  <a:pt x="499" y="270"/>
                </a:moveTo>
                <a:lnTo>
                  <a:pt x="499" y="270"/>
                </a:lnTo>
                <a:lnTo>
                  <a:pt x="502" y="273"/>
                </a:lnTo>
                <a:lnTo>
                  <a:pt x="508" y="276"/>
                </a:lnTo>
                <a:lnTo>
                  <a:pt x="508" y="276"/>
                </a:lnTo>
                <a:lnTo>
                  <a:pt x="506" y="268"/>
                </a:lnTo>
                <a:lnTo>
                  <a:pt x="506" y="268"/>
                </a:lnTo>
                <a:lnTo>
                  <a:pt x="502" y="268"/>
                </a:lnTo>
                <a:lnTo>
                  <a:pt x="499" y="270"/>
                </a:lnTo>
                <a:lnTo>
                  <a:pt x="499" y="270"/>
                </a:lnTo>
                <a:close/>
                <a:moveTo>
                  <a:pt x="552" y="282"/>
                </a:moveTo>
                <a:lnTo>
                  <a:pt x="552" y="282"/>
                </a:lnTo>
                <a:lnTo>
                  <a:pt x="552" y="280"/>
                </a:lnTo>
                <a:lnTo>
                  <a:pt x="552" y="276"/>
                </a:lnTo>
                <a:lnTo>
                  <a:pt x="552" y="268"/>
                </a:lnTo>
                <a:lnTo>
                  <a:pt x="552" y="268"/>
                </a:lnTo>
                <a:lnTo>
                  <a:pt x="546" y="268"/>
                </a:lnTo>
                <a:lnTo>
                  <a:pt x="546" y="268"/>
                </a:lnTo>
                <a:lnTo>
                  <a:pt x="547" y="276"/>
                </a:lnTo>
                <a:lnTo>
                  <a:pt x="549" y="279"/>
                </a:lnTo>
                <a:lnTo>
                  <a:pt x="552" y="282"/>
                </a:lnTo>
                <a:lnTo>
                  <a:pt x="552" y="282"/>
                </a:lnTo>
                <a:close/>
                <a:moveTo>
                  <a:pt x="611" y="276"/>
                </a:moveTo>
                <a:lnTo>
                  <a:pt x="611" y="276"/>
                </a:lnTo>
                <a:lnTo>
                  <a:pt x="611" y="274"/>
                </a:lnTo>
                <a:lnTo>
                  <a:pt x="611" y="271"/>
                </a:lnTo>
                <a:lnTo>
                  <a:pt x="611" y="270"/>
                </a:lnTo>
                <a:lnTo>
                  <a:pt x="611" y="268"/>
                </a:lnTo>
                <a:lnTo>
                  <a:pt x="611" y="268"/>
                </a:lnTo>
                <a:lnTo>
                  <a:pt x="608" y="268"/>
                </a:lnTo>
                <a:lnTo>
                  <a:pt x="608" y="268"/>
                </a:lnTo>
                <a:lnTo>
                  <a:pt x="608" y="273"/>
                </a:lnTo>
                <a:lnTo>
                  <a:pt x="608" y="276"/>
                </a:lnTo>
                <a:lnTo>
                  <a:pt x="611" y="276"/>
                </a:lnTo>
                <a:lnTo>
                  <a:pt x="611" y="276"/>
                </a:lnTo>
                <a:close/>
                <a:moveTo>
                  <a:pt x="104" y="279"/>
                </a:moveTo>
                <a:lnTo>
                  <a:pt x="104" y="279"/>
                </a:lnTo>
                <a:lnTo>
                  <a:pt x="108" y="276"/>
                </a:lnTo>
                <a:lnTo>
                  <a:pt x="110" y="271"/>
                </a:lnTo>
                <a:lnTo>
                  <a:pt x="110" y="271"/>
                </a:lnTo>
                <a:lnTo>
                  <a:pt x="108" y="268"/>
                </a:lnTo>
                <a:lnTo>
                  <a:pt x="108" y="268"/>
                </a:lnTo>
                <a:lnTo>
                  <a:pt x="104" y="279"/>
                </a:lnTo>
                <a:lnTo>
                  <a:pt x="104" y="279"/>
                </a:lnTo>
                <a:close/>
                <a:moveTo>
                  <a:pt x="540" y="274"/>
                </a:moveTo>
                <a:lnTo>
                  <a:pt x="540" y="274"/>
                </a:lnTo>
                <a:lnTo>
                  <a:pt x="541" y="271"/>
                </a:lnTo>
                <a:lnTo>
                  <a:pt x="540" y="270"/>
                </a:lnTo>
                <a:lnTo>
                  <a:pt x="538" y="268"/>
                </a:lnTo>
                <a:lnTo>
                  <a:pt x="538" y="268"/>
                </a:lnTo>
                <a:lnTo>
                  <a:pt x="538" y="271"/>
                </a:lnTo>
                <a:lnTo>
                  <a:pt x="540" y="274"/>
                </a:lnTo>
                <a:lnTo>
                  <a:pt x="540" y="274"/>
                </a:lnTo>
                <a:close/>
                <a:moveTo>
                  <a:pt x="712" y="274"/>
                </a:moveTo>
                <a:lnTo>
                  <a:pt x="712" y="274"/>
                </a:lnTo>
                <a:lnTo>
                  <a:pt x="712" y="271"/>
                </a:lnTo>
                <a:lnTo>
                  <a:pt x="709" y="270"/>
                </a:lnTo>
                <a:lnTo>
                  <a:pt x="709" y="270"/>
                </a:lnTo>
                <a:lnTo>
                  <a:pt x="710" y="273"/>
                </a:lnTo>
                <a:lnTo>
                  <a:pt x="710" y="274"/>
                </a:lnTo>
                <a:lnTo>
                  <a:pt x="712" y="274"/>
                </a:lnTo>
                <a:lnTo>
                  <a:pt x="712" y="274"/>
                </a:lnTo>
                <a:close/>
                <a:moveTo>
                  <a:pt x="58" y="289"/>
                </a:moveTo>
                <a:lnTo>
                  <a:pt x="58" y="289"/>
                </a:lnTo>
                <a:lnTo>
                  <a:pt x="58" y="286"/>
                </a:lnTo>
                <a:lnTo>
                  <a:pt x="58" y="283"/>
                </a:lnTo>
                <a:lnTo>
                  <a:pt x="61" y="279"/>
                </a:lnTo>
                <a:lnTo>
                  <a:pt x="61" y="279"/>
                </a:lnTo>
                <a:lnTo>
                  <a:pt x="58" y="273"/>
                </a:lnTo>
                <a:lnTo>
                  <a:pt x="55" y="271"/>
                </a:lnTo>
                <a:lnTo>
                  <a:pt x="52" y="270"/>
                </a:lnTo>
                <a:lnTo>
                  <a:pt x="52" y="270"/>
                </a:lnTo>
                <a:lnTo>
                  <a:pt x="50" y="276"/>
                </a:lnTo>
                <a:lnTo>
                  <a:pt x="50" y="280"/>
                </a:lnTo>
                <a:lnTo>
                  <a:pt x="53" y="286"/>
                </a:lnTo>
                <a:lnTo>
                  <a:pt x="58" y="289"/>
                </a:lnTo>
                <a:lnTo>
                  <a:pt x="58" y="289"/>
                </a:lnTo>
                <a:close/>
                <a:moveTo>
                  <a:pt x="390" y="273"/>
                </a:moveTo>
                <a:lnTo>
                  <a:pt x="390" y="273"/>
                </a:lnTo>
                <a:lnTo>
                  <a:pt x="392" y="273"/>
                </a:lnTo>
                <a:lnTo>
                  <a:pt x="395" y="273"/>
                </a:lnTo>
                <a:lnTo>
                  <a:pt x="395" y="273"/>
                </a:lnTo>
                <a:lnTo>
                  <a:pt x="395" y="271"/>
                </a:lnTo>
                <a:lnTo>
                  <a:pt x="395" y="271"/>
                </a:lnTo>
                <a:lnTo>
                  <a:pt x="392" y="271"/>
                </a:lnTo>
                <a:lnTo>
                  <a:pt x="390" y="271"/>
                </a:lnTo>
                <a:lnTo>
                  <a:pt x="390" y="273"/>
                </a:lnTo>
                <a:lnTo>
                  <a:pt x="390" y="273"/>
                </a:lnTo>
                <a:close/>
                <a:moveTo>
                  <a:pt x="409" y="276"/>
                </a:moveTo>
                <a:lnTo>
                  <a:pt x="409" y="276"/>
                </a:lnTo>
                <a:lnTo>
                  <a:pt x="409" y="273"/>
                </a:lnTo>
                <a:lnTo>
                  <a:pt x="409" y="271"/>
                </a:lnTo>
                <a:lnTo>
                  <a:pt x="407" y="270"/>
                </a:lnTo>
                <a:lnTo>
                  <a:pt x="407" y="270"/>
                </a:lnTo>
                <a:lnTo>
                  <a:pt x="407" y="274"/>
                </a:lnTo>
                <a:lnTo>
                  <a:pt x="407" y="276"/>
                </a:lnTo>
                <a:lnTo>
                  <a:pt x="409" y="276"/>
                </a:lnTo>
                <a:lnTo>
                  <a:pt x="409" y="276"/>
                </a:lnTo>
                <a:close/>
                <a:moveTo>
                  <a:pt x="441" y="271"/>
                </a:moveTo>
                <a:lnTo>
                  <a:pt x="441" y="271"/>
                </a:lnTo>
                <a:lnTo>
                  <a:pt x="442" y="273"/>
                </a:lnTo>
                <a:lnTo>
                  <a:pt x="442" y="273"/>
                </a:lnTo>
                <a:lnTo>
                  <a:pt x="442" y="274"/>
                </a:lnTo>
                <a:lnTo>
                  <a:pt x="444" y="274"/>
                </a:lnTo>
                <a:lnTo>
                  <a:pt x="444" y="274"/>
                </a:lnTo>
                <a:lnTo>
                  <a:pt x="444" y="271"/>
                </a:lnTo>
                <a:lnTo>
                  <a:pt x="444" y="271"/>
                </a:lnTo>
                <a:lnTo>
                  <a:pt x="442" y="270"/>
                </a:lnTo>
                <a:lnTo>
                  <a:pt x="441" y="271"/>
                </a:lnTo>
                <a:lnTo>
                  <a:pt x="441" y="271"/>
                </a:lnTo>
                <a:lnTo>
                  <a:pt x="441" y="271"/>
                </a:lnTo>
                <a:close/>
                <a:moveTo>
                  <a:pt x="495" y="286"/>
                </a:moveTo>
                <a:lnTo>
                  <a:pt x="495" y="286"/>
                </a:lnTo>
                <a:lnTo>
                  <a:pt x="495" y="283"/>
                </a:lnTo>
                <a:lnTo>
                  <a:pt x="499" y="280"/>
                </a:lnTo>
                <a:lnTo>
                  <a:pt x="500" y="279"/>
                </a:lnTo>
                <a:lnTo>
                  <a:pt x="502" y="276"/>
                </a:lnTo>
                <a:lnTo>
                  <a:pt x="502" y="276"/>
                </a:lnTo>
                <a:lnTo>
                  <a:pt x="499" y="274"/>
                </a:lnTo>
                <a:lnTo>
                  <a:pt x="494" y="271"/>
                </a:lnTo>
                <a:lnTo>
                  <a:pt x="488" y="270"/>
                </a:lnTo>
                <a:lnTo>
                  <a:pt x="485" y="270"/>
                </a:lnTo>
                <a:lnTo>
                  <a:pt x="483" y="271"/>
                </a:lnTo>
                <a:lnTo>
                  <a:pt x="483" y="271"/>
                </a:lnTo>
                <a:lnTo>
                  <a:pt x="489" y="279"/>
                </a:lnTo>
                <a:lnTo>
                  <a:pt x="495" y="286"/>
                </a:lnTo>
                <a:lnTo>
                  <a:pt x="495" y="286"/>
                </a:lnTo>
                <a:close/>
                <a:moveTo>
                  <a:pt x="162" y="271"/>
                </a:moveTo>
                <a:lnTo>
                  <a:pt x="162" y="271"/>
                </a:lnTo>
                <a:lnTo>
                  <a:pt x="162" y="274"/>
                </a:lnTo>
                <a:lnTo>
                  <a:pt x="160" y="277"/>
                </a:lnTo>
                <a:lnTo>
                  <a:pt x="160" y="277"/>
                </a:lnTo>
                <a:lnTo>
                  <a:pt x="162" y="276"/>
                </a:lnTo>
                <a:lnTo>
                  <a:pt x="163" y="274"/>
                </a:lnTo>
                <a:lnTo>
                  <a:pt x="166" y="271"/>
                </a:lnTo>
                <a:lnTo>
                  <a:pt x="166" y="271"/>
                </a:lnTo>
                <a:lnTo>
                  <a:pt x="163" y="271"/>
                </a:lnTo>
                <a:lnTo>
                  <a:pt x="162" y="271"/>
                </a:lnTo>
                <a:lnTo>
                  <a:pt x="162" y="271"/>
                </a:lnTo>
                <a:close/>
                <a:moveTo>
                  <a:pt x="242" y="271"/>
                </a:moveTo>
                <a:lnTo>
                  <a:pt x="242" y="271"/>
                </a:lnTo>
                <a:lnTo>
                  <a:pt x="244" y="277"/>
                </a:lnTo>
                <a:lnTo>
                  <a:pt x="244" y="283"/>
                </a:lnTo>
                <a:lnTo>
                  <a:pt x="244" y="283"/>
                </a:lnTo>
                <a:lnTo>
                  <a:pt x="247" y="280"/>
                </a:lnTo>
                <a:lnTo>
                  <a:pt x="247" y="277"/>
                </a:lnTo>
                <a:lnTo>
                  <a:pt x="248" y="271"/>
                </a:lnTo>
                <a:lnTo>
                  <a:pt x="248" y="271"/>
                </a:lnTo>
                <a:lnTo>
                  <a:pt x="245" y="271"/>
                </a:lnTo>
                <a:lnTo>
                  <a:pt x="242" y="271"/>
                </a:lnTo>
                <a:lnTo>
                  <a:pt x="242" y="271"/>
                </a:lnTo>
                <a:close/>
                <a:moveTo>
                  <a:pt x="252" y="282"/>
                </a:moveTo>
                <a:lnTo>
                  <a:pt x="252" y="282"/>
                </a:lnTo>
                <a:lnTo>
                  <a:pt x="253" y="282"/>
                </a:lnTo>
                <a:lnTo>
                  <a:pt x="256" y="282"/>
                </a:lnTo>
                <a:lnTo>
                  <a:pt x="258" y="280"/>
                </a:lnTo>
                <a:lnTo>
                  <a:pt x="261" y="280"/>
                </a:lnTo>
                <a:lnTo>
                  <a:pt x="261" y="280"/>
                </a:lnTo>
                <a:lnTo>
                  <a:pt x="259" y="274"/>
                </a:lnTo>
                <a:lnTo>
                  <a:pt x="258" y="273"/>
                </a:lnTo>
                <a:lnTo>
                  <a:pt x="255" y="271"/>
                </a:lnTo>
                <a:lnTo>
                  <a:pt x="255" y="271"/>
                </a:lnTo>
                <a:lnTo>
                  <a:pt x="252" y="282"/>
                </a:lnTo>
                <a:lnTo>
                  <a:pt x="252" y="282"/>
                </a:lnTo>
                <a:close/>
                <a:moveTo>
                  <a:pt x="296" y="274"/>
                </a:moveTo>
                <a:lnTo>
                  <a:pt x="296" y="274"/>
                </a:lnTo>
                <a:lnTo>
                  <a:pt x="299" y="274"/>
                </a:lnTo>
                <a:lnTo>
                  <a:pt x="302" y="273"/>
                </a:lnTo>
                <a:lnTo>
                  <a:pt x="302" y="273"/>
                </a:lnTo>
                <a:lnTo>
                  <a:pt x="300" y="271"/>
                </a:lnTo>
                <a:lnTo>
                  <a:pt x="299" y="271"/>
                </a:lnTo>
                <a:lnTo>
                  <a:pt x="299" y="271"/>
                </a:lnTo>
                <a:lnTo>
                  <a:pt x="296" y="274"/>
                </a:lnTo>
                <a:lnTo>
                  <a:pt x="296" y="274"/>
                </a:lnTo>
                <a:close/>
                <a:moveTo>
                  <a:pt x="415" y="276"/>
                </a:moveTo>
                <a:lnTo>
                  <a:pt x="415" y="276"/>
                </a:lnTo>
                <a:lnTo>
                  <a:pt x="416" y="277"/>
                </a:lnTo>
                <a:lnTo>
                  <a:pt x="419" y="277"/>
                </a:lnTo>
                <a:lnTo>
                  <a:pt x="419" y="277"/>
                </a:lnTo>
                <a:lnTo>
                  <a:pt x="419" y="273"/>
                </a:lnTo>
                <a:lnTo>
                  <a:pt x="418" y="271"/>
                </a:lnTo>
                <a:lnTo>
                  <a:pt x="416" y="271"/>
                </a:lnTo>
                <a:lnTo>
                  <a:pt x="416" y="271"/>
                </a:lnTo>
                <a:lnTo>
                  <a:pt x="415" y="273"/>
                </a:lnTo>
                <a:lnTo>
                  <a:pt x="415" y="276"/>
                </a:lnTo>
                <a:lnTo>
                  <a:pt x="415" y="276"/>
                </a:lnTo>
                <a:close/>
                <a:moveTo>
                  <a:pt x="483" y="291"/>
                </a:moveTo>
                <a:lnTo>
                  <a:pt x="483" y="291"/>
                </a:lnTo>
                <a:lnTo>
                  <a:pt x="488" y="291"/>
                </a:lnTo>
                <a:lnTo>
                  <a:pt x="491" y="289"/>
                </a:lnTo>
                <a:lnTo>
                  <a:pt x="491" y="289"/>
                </a:lnTo>
                <a:lnTo>
                  <a:pt x="483" y="279"/>
                </a:lnTo>
                <a:lnTo>
                  <a:pt x="479" y="274"/>
                </a:lnTo>
                <a:lnTo>
                  <a:pt x="473" y="271"/>
                </a:lnTo>
                <a:lnTo>
                  <a:pt x="473" y="271"/>
                </a:lnTo>
                <a:lnTo>
                  <a:pt x="477" y="282"/>
                </a:lnTo>
                <a:lnTo>
                  <a:pt x="483" y="291"/>
                </a:lnTo>
                <a:lnTo>
                  <a:pt x="483" y="291"/>
                </a:lnTo>
                <a:close/>
                <a:moveTo>
                  <a:pt x="643" y="276"/>
                </a:moveTo>
                <a:lnTo>
                  <a:pt x="643" y="276"/>
                </a:lnTo>
                <a:lnTo>
                  <a:pt x="643" y="273"/>
                </a:lnTo>
                <a:lnTo>
                  <a:pt x="643" y="271"/>
                </a:lnTo>
                <a:lnTo>
                  <a:pt x="642" y="271"/>
                </a:lnTo>
                <a:lnTo>
                  <a:pt x="642" y="271"/>
                </a:lnTo>
                <a:lnTo>
                  <a:pt x="642" y="274"/>
                </a:lnTo>
                <a:lnTo>
                  <a:pt x="642" y="274"/>
                </a:lnTo>
                <a:lnTo>
                  <a:pt x="643" y="276"/>
                </a:lnTo>
                <a:lnTo>
                  <a:pt x="643" y="276"/>
                </a:lnTo>
                <a:close/>
                <a:moveTo>
                  <a:pt x="675" y="295"/>
                </a:moveTo>
                <a:lnTo>
                  <a:pt x="675" y="295"/>
                </a:lnTo>
                <a:lnTo>
                  <a:pt x="674" y="283"/>
                </a:lnTo>
                <a:lnTo>
                  <a:pt x="672" y="277"/>
                </a:lnTo>
                <a:lnTo>
                  <a:pt x="669" y="271"/>
                </a:lnTo>
                <a:lnTo>
                  <a:pt x="669" y="271"/>
                </a:lnTo>
                <a:lnTo>
                  <a:pt x="669" y="277"/>
                </a:lnTo>
                <a:lnTo>
                  <a:pt x="671" y="283"/>
                </a:lnTo>
                <a:lnTo>
                  <a:pt x="675" y="295"/>
                </a:lnTo>
                <a:lnTo>
                  <a:pt x="675" y="295"/>
                </a:lnTo>
                <a:close/>
                <a:moveTo>
                  <a:pt x="136" y="280"/>
                </a:moveTo>
                <a:lnTo>
                  <a:pt x="136" y="280"/>
                </a:lnTo>
                <a:lnTo>
                  <a:pt x="137" y="279"/>
                </a:lnTo>
                <a:lnTo>
                  <a:pt x="137" y="276"/>
                </a:lnTo>
                <a:lnTo>
                  <a:pt x="134" y="271"/>
                </a:lnTo>
                <a:lnTo>
                  <a:pt x="134" y="271"/>
                </a:lnTo>
                <a:lnTo>
                  <a:pt x="136" y="276"/>
                </a:lnTo>
                <a:lnTo>
                  <a:pt x="136" y="277"/>
                </a:lnTo>
                <a:lnTo>
                  <a:pt x="136" y="280"/>
                </a:lnTo>
                <a:lnTo>
                  <a:pt x="136" y="280"/>
                </a:lnTo>
                <a:close/>
                <a:moveTo>
                  <a:pt x="337" y="274"/>
                </a:moveTo>
                <a:lnTo>
                  <a:pt x="337" y="274"/>
                </a:lnTo>
                <a:lnTo>
                  <a:pt x="341" y="276"/>
                </a:lnTo>
                <a:lnTo>
                  <a:pt x="345" y="274"/>
                </a:lnTo>
                <a:lnTo>
                  <a:pt x="345" y="274"/>
                </a:lnTo>
                <a:lnTo>
                  <a:pt x="345" y="273"/>
                </a:lnTo>
                <a:lnTo>
                  <a:pt x="343" y="273"/>
                </a:lnTo>
                <a:lnTo>
                  <a:pt x="337" y="271"/>
                </a:lnTo>
                <a:lnTo>
                  <a:pt x="337" y="271"/>
                </a:lnTo>
                <a:lnTo>
                  <a:pt x="337" y="274"/>
                </a:lnTo>
                <a:lnTo>
                  <a:pt x="337" y="274"/>
                </a:lnTo>
                <a:close/>
                <a:moveTo>
                  <a:pt x="439" y="279"/>
                </a:moveTo>
                <a:lnTo>
                  <a:pt x="439" y="279"/>
                </a:lnTo>
                <a:lnTo>
                  <a:pt x="438" y="274"/>
                </a:lnTo>
                <a:lnTo>
                  <a:pt x="434" y="271"/>
                </a:lnTo>
                <a:lnTo>
                  <a:pt x="434" y="271"/>
                </a:lnTo>
                <a:lnTo>
                  <a:pt x="434" y="274"/>
                </a:lnTo>
                <a:lnTo>
                  <a:pt x="434" y="277"/>
                </a:lnTo>
                <a:lnTo>
                  <a:pt x="436" y="279"/>
                </a:lnTo>
                <a:lnTo>
                  <a:pt x="439" y="279"/>
                </a:lnTo>
                <a:lnTo>
                  <a:pt x="439" y="279"/>
                </a:lnTo>
                <a:close/>
                <a:moveTo>
                  <a:pt x="566" y="280"/>
                </a:moveTo>
                <a:lnTo>
                  <a:pt x="566" y="280"/>
                </a:lnTo>
                <a:lnTo>
                  <a:pt x="566" y="276"/>
                </a:lnTo>
                <a:lnTo>
                  <a:pt x="564" y="271"/>
                </a:lnTo>
                <a:lnTo>
                  <a:pt x="564" y="271"/>
                </a:lnTo>
                <a:lnTo>
                  <a:pt x="563" y="274"/>
                </a:lnTo>
                <a:lnTo>
                  <a:pt x="564" y="276"/>
                </a:lnTo>
                <a:lnTo>
                  <a:pt x="566" y="280"/>
                </a:lnTo>
                <a:lnTo>
                  <a:pt x="566" y="280"/>
                </a:lnTo>
                <a:close/>
                <a:moveTo>
                  <a:pt x="616" y="276"/>
                </a:moveTo>
                <a:lnTo>
                  <a:pt x="616" y="276"/>
                </a:lnTo>
                <a:lnTo>
                  <a:pt x="620" y="276"/>
                </a:lnTo>
                <a:lnTo>
                  <a:pt x="620" y="276"/>
                </a:lnTo>
                <a:lnTo>
                  <a:pt x="619" y="273"/>
                </a:lnTo>
                <a:lnTo>
                  <a:pt x="616" y="271"/>
                </a:lnTo>
                <a:lnTo>
                  <a:pt x="616" y="271"/>
                </a:lnTo>
                <a:lnTo>
                  <a:pt x="616" y="273"/>
                </a:lnTo>
                <a:lnTo>
                  <a:pt x="616" y="276"/>
                </a:lnTo>
                <a:lnTo>
                  <a:pt x="616" y="276"/>
                </a:lnTo>
                <a:close/>
                <a:moveTo>
                  <a:pt x="326" y="276"/>
                </a:moveTo>
                <a:lnTo>
                  <a:pt x="326" y="276"/>
                </a:lnTo>
                <a:lnTo>
                  <a:pt x="329" y="276"/>
                </a:lnTo>
                <a:lnTo>
                  <a:pt x="329" y="276"/>
                </a:lnTo>
                <a:lnTo>
                  <a:pt x="329" y="273"/>
                </a:lnTo>
                <a:lnTo>
                  <a:pt x="326" y="273"/>
                </a:lnTo>
                <a:lnTo>
                  <a:pt x="326" y="273"/>
                </a:lnTo>
                <a:lnTo>
                  <a:pt x="326" y="276"/>
                </a:lnTo>
                <a:lnTo>
                  <a:pt x="326" y="276"/>
                </a:lnTo>
                <a:close/>
                <a:moveTo>
                  <a:pt x="445" y="276"/>
                </a:moveTo>
                <a:lnTo>
                  <a:pt x="445" y="276"/>
                </a:lnTo>
                <a:lnTo>
                  <a:pt x="447" y="282"/>
                </a:lnTo>
                <a:lnTo>
                  <a:pt x="451" y="285"/>
                </a:lnTo>
                <a:lnTo>
                  <a:pt x="451" y="285"/>
                </a:lnTo>
                <a:lnTo>
                  <a:pt x="456" y="279"/>
                </a:lnTo>
                <a:lnTo>
                  <a:pt x="456" y="276"/>
                </a:lnTo>
                <a:lnTo>
                  <a:pt x="456" y="273"/>
                </a:lnTo>
                <a:lnTo>
                  <a:pt x="456" y="273"/>
                </a:lnTo>
                <a:lnTo>
                  <a:pt x="454" y="276"/>
                </a:lnTo>
                <a:lnTo>
                  <a:pt x="451" y="276"/>
                </a:lnTo>
                <a:lnTo>
                  <a:pt x="445" y="276"/>
                </a:lnTo>
                <a:lnTo>
                  <a:pt x="445" y="276"/>
                </a:lnTo>
                <a:close/>
                <a:moveTo>
                  <a:pt x="584" y="279"/>
                </a:moveTo>
                <a:lnTo>
                  <a:pt x="584" y="279"/>
                </a:lnTo>
                <a:lnTo>
                  <a:pt x="585" y="274"/>
                </a:lnTo>
                <a:lnTo>
                  <a:pt x="585" y="273"/>
                </a:lnTo>
                <a:lnTo>
                  <a:pt x="584" y="273"/>
                </a:lnTo>
                <a:lnTo>
                  <a:pt x="584" y="273"/>
                </a:lnTo>
                <a:lnTo>
                  <a:pt x="584" y="274"/>
                </a:lnTo>
                <a:lnTo>
                  <a:pt x="582" y="276"/>
                </a:lnTo>
                <a:lnTo>
                  <a:pt x="582" y="277"/>
                </a:lnTo>
                <a:lnTo>
                  <a:pt x="584" y="279"/>
                </a:lnTo>
                <a:lnTo>
                  <a:pt x="584" y="279"/>
                </a:lnTo>
                <a:close/>
                <a:moveTo>
                  <a:pt x="428" y="277"/>
                </a:moveTo>
                <a:lnTo>
                  <a:pt x="428" y="277"/>
                </a:lnTo>
                <a:lnTo>
                  <a:pt x="428" y="274"/>
                </a:lnTo>
                <a:lnTo>
                  <a:pt x="427" y="273"/>
                </a:lnTo>
                <a:lnTo>
                  <a:pt x="427" y="273"/>
                </a:lnTo>
                <a:lnTo>
                  <a:pt x="427" y="276"/>
                </a:lnTo>
                <a:lnTo>
                  <a:pt x="427" y="277"/>
                </a:lnTo>
                <a:lnTo>
                  <a:pt x="428" y="277"/>
                </a:lnTo>
                <a:lnTo>
                  <a:pt x="428" y="277"/>
                </a:lnTo>
                <a:close/>
                <a:moveTo>
                  <a:pt x="17" y="292"/>
                </a:moveTo>
                <a:lnTo>
                  <a:pt x="17" y="292"/>
                </a:lnTo>
                <a:lnTo>
                  <a:pt x="18" y="292"/>
                </a:lnTo>
                <a:lnTo>
                  <a:pt x="18" y="292"/>
                </a:lnTo>
                <a:lnTo>
                  <a:pt x="20" y="294"/>
                </a:lnTo>
                <a:lnTo>
                  <a:pt x="20" y="294"/>
                </a:lnTo>
                <a:lnTo>
                  <a:pt x="20" y="283"/>
                </a:lnTo>
                <a:lnTo>
                  <a:pt x="20" y="277"/>
                </a:lnTo>
                <a:lnTo>
                  <a:pt x="18" y="274"/>
                </a:lnTo>
                <a:lnTo>
                  <a:pt x="18" y="274"/>
                </a:lnTo>
                <a:lnTo>
                  <a:pt x="17" y="282"/>
                </a:lnTo>
                <a:lnTo>
                  <a:pt x="17" y="292"/>
                </a:lnTo>
                <a:lnTo>
                  <a:pt x="17" y="292"/>
                </a:lnTo>
                <a:close/>
                <a:moveTo>
                  <a:pt x="157" y="280"/>
                </a:moveTo>
                <a:lnTo>
                  <a:pt x="157" y="280"/>
                </a:lnTo>
                <a:lnTo>
                  <a:pt x="157" y="277"/>
                </a:lnTo>
                <a:lnTo>
                  <a:pt x="157" y="276"/>
                </a:lnTo>
                <a:lnTo>
                  <a:pt x="155" y="274"/>
                </a:lnTo>
                <a:lnTo>
                  <a:pt x="155" y="274"/>
                </a:lnTo>
                <a:lnTo>
                  <a:pt x="154" y="276"/>
                </a:lnTo>
                <a:lnTo>
                  <a:pt x="155" y="277"/>
                </a:lnTo>
                <a:lnTo>
                  <a:pt x="157" y="280"/>
                </a:lnTo>
                <a:lnTo>
                  <a:pt x="157" y="280"/>
                </a:lnTo>
                <a:close/>
                <a:moveTo>
                  <a:pt x="363" y="276"/>
                </a:moveTo>
                <a:lnTo>
                  <a:pt x="363" y="276"/>
                </a:lnTo>
                <a:lnTo>
                  <a:pt x="364" y="276"/>
                </a:lnTo>
                <a:lnTo>
                  <a:pt x="364" y="276"/>
                </a:lnTo>
                <a:lnTo>
                  <a:pt x="364" y="276"/>
                </a:lnTo>
                <a:lnTo>
                  <a:pt x="364" y="274"/>
                </a:lnTo>
                <a:lnTo>
                  <a:pt x="364" y="274"/>
                </a:lnTo>
                <a:lnTo>
                  <a:pt x="363" y="274"/>
                </a:lnTo>
                <a:lnTo>
                  <a:pt x="363" y="276"/>
                </a:lnTo>
                <a:lnTo>
                  <a:pt x="363" y="276"/>
                </a:lnTo>
                <a:lnTo>
                  <a:pt x="363" y="276"/>
                </a:lnTo>
                <a:lnTo>
                  <a:pt x="363" y="276"/>
                </a:lnTo>
                <a:lnTo>
                  <a:pt x="363" y="276"/>
                </a:lnTo>
                <a:close/>
                <a:moveTo>
                  <a:pt x="633" y="276"/>
                </a:moveTo>
                <a:lnTo>
                  <a:pt x="633" y="276"/>
                </a:lnTo>
                <a:lnTo>
                  <a:pt x="636" y="279"/>
                </a:lnTo>
                <a:lnTo>
                  <a:pt x="640" y="280"/>
                </a:lnTo>
                <a:lnTo>
                  <a:pt x="640" y="280"/>
                </a:lnTo>
                <a:lnTo>
                  <a:pt x="639" y="276"/>
                </a:lnTo>
                <a:lnTo>
                  <a:pt x="637" y="276"/>
                </a:lnTo>
                <a:lnTo>
                  <a:pt x="636" y="274"/>
                </a:lnTo>
                <a:lnTo>
                  <a:pt x="636" y="274"/>
                </a:lnTo>
                <a:lnTo>
                  <a:pt x="636" y="276"/>
                </a:lnTo>
                <a:lnTo>
                  <a:pt x="634" y="276"/>
                </a:lnTo>
                <a:lnTo>
                  <a:pt x="633" y="276"/>
                </a:lnTo>
                <a:lnTo>
                  <a:pt x="633" y="276"/>
                </a:lnTo>
                <a:close/>
                <a:moveTo>
                  <a:pt x="701" y="297"/>
                </a:moveTo>
                <a:lnTo>
                  <a:pt x="701" y="297"/>
                </a:lnTo>
                <a:lnTo>
                  <a:pt x="701" y="291"/>
                </a:lnTo>
                <a:lnTo>
                  <a:pt x="703" y="285"/>
                </a:lnTo>
                <a:lnTo>
                  <a:pt x="703" y="279"/>
                </a:lnTo>
                <a:lnTo>
                  <a:pt x="701" y="276"/>
                </a:lnTo>
                <a:lnTo>
                  <a:pt x="700" y="274"/>
                </a:lnTo>
                <a:lnTo>
                  <a:pt x="700" y="274"/>
                </a:lnTo>
                <a:lnTo>
                  <a:pt x="698" y="286"/>
                </a:lnTo>
                <a:lnTo>
                  <a:pt x="698" y="292"/>
                </a:lnTo>
                <a:lnTo>
                  <a:pt x="701" y="297"/>
                </a:lnTo>
                <a:lnTo>
                  <a:pt x="701" y="297"/>
                </a:lnTo>
                <a:close/>
                <a:moveTo>
                  <a:pt x="370" y="279"/>
                </a:moveTo>
                <a:lnTo>
                  <a:pt x="370" y="279"/>
                </a:lnTo>
                <a:lnTo>
                  <a:pt x="373" y="277"/>
                </a:lnTo>
                <a:lnTo>
                  <a:pt x="373" y="277"/>
                </a:lnTo>
                <a:lnTo>
                  <a:pt x="372" y="276"/>
                </a:lnTo>
                <a:lnTo>
                  <a:pt x="370" y="276"/>
                </a:lnTo>
                <a:lnTo>
                  <a:pt x="370" y="276"/>
                </a:lnTo>
                <a:lnTo>
                  <a:pt x="370" y="279"/>
                </a:lnTo>
                <a:lnTo>
                  <a:pt x="370" y="279"/>
                </a:lnTo>
                <a:close/>
                <a:moveTo>
                  <a:pt x="515" y="280"/>
                </a:moveTo>
                <a:lnTo>
                  <a:pt x="515" y="280"/>
                </a:lnTo>
                <a:lnTo>
                  <a:pt x="515" y="279"/>
                </a:lnTo>
                <a:lnTo>
                  <a:pt x="517" y="276"/>
                </a:lnTo>
                <a:lnTo>
                  <a:pt x="517" y="276"/>
                </a:lnTo>
                <a:lnTo>
                  <a:pt x="515" y="276"/>
                </a:lnTo>
                <a:lnTo>
                  <a:pt x="514" y="277"/>
                </a:lnTo>
                <a:lnTo>
                  <a:pt x="515" y="280"/>
                </a:lnTo>
                <a:lnTo>
                  <a:pt x="515" y="280"/>
                </a:lnTo>
                <a:close/>
                <a:moveTo>
                  <a:pt x="290" y="282"/>
                </a:moveTo>
                <a:lnTo>
                  <a:pt x="290" y="282"/>
                </a:lnTo>
                <a:lnTo>
                  <a:pt x="303" y="279"/>
                </a:lnTo>
                <a:lnTo>
                  <a:pt x="303" y="279"/>
                </a:lnTo>
                <a:lnTo>
                  <a:pt x="303" y="277"/>
                </a:lnTo>
                <a:lnTo>
                  <a:pt x="302" y="276"/>
                </a:lnTo>
                <a:lnTo>
                  <a:pt x="302" y="276"/>
                </a:lnTo>
                <a:lnTo>
                  <a:pt x="299" y="279"/>
                </a:lnTo>
                <a:lnTo>
                  <a:pt x="296" y="279"/>
                </a:lnTo>
                <a:lnTo>
                  <a:pt x="291" y="279"/>
                </a:lnTo>
                <a:lnTo>
                  <a:pt x="290" y="282"/>
                </a:lnTo>
                <a:lnTo>
                  <a:pt x="290" y="282"/>
                </a:lnTo>
                <a:close/>
                <a:moveTo>
                  <a:pt x="341" y="279"/>
                </a:moveTo>
                <a:lnTo>
                  <a:pt x="341" y="279"/>
                </a:lnTo>
                <a:lnTo>
                  <a:pt x="345" y="282"/>
                </a:lnTo>
                <a:lnTo>
                  <a:pt x="348" y="285"/>
                </a:lnTo>
                <a:lnTo>
                  <a:pt x="354" y="291"/>
                </a:lnTo>
                <a:lnTo>
                  <a:pt x="354" y="291"/>
                </a:lnTo>
                <a:lnTo>
                  <a:pt x="358" y="288"/>
                </a:lnTo>
                <a:lnTo>
                  <a:pt x="358" y="288"/>
                </a:lnTo>
                <a:lnTo>
                  <a:pt x="355" y="283"/>
                </a:lnTo>
                <a:lnTo>
                  <a:pt x="351" y="279"/>
                </a:lnTo>
                <a:lnTo>
                  <a:pt x="346" y="277"/>
                </a:lnTo>
                <a:lnTo>
                  <a:pt x="345" y="277"/>
                </a:lnTo>
                <a:lnTo>
                  <a:pt x="341" y="279"/>
                </a:lnTo>
                <a:lnTo>
                  <a:pt x="341" y="279"/>
                </a:lnTo>
                <a:close/>
                <a:moveTo>
                  <a:pt x="165" y="289"/>
                </a:moveTo>
                <a:lnTo>
                  <a:pt x="165" y="289"/>
                </a:lnTo>
                <a:lnTo>
                  <a:pt x="166" y="288"/>
                </a:lnTo>
                <a:lnTo>
                  <a:pt x="168" y="285"/>
                </a:lnTo>
                <a:lnTo>
                  <a:pt x="171" y="279"/>
                </a:lnTo>
                <a:lnTo>
                  <a:pt x="171" y="279"/>
                </a:lnTo>
                <a:lnTo>
                  <a:pt x="169" y="279"/>
                </a:lnTo>
                <a:lnTo>
                  <a:pt x="168" y="277"/>
                </a:lnTo>
                <a:lnTo>
                  <a:pt x="168" y="277"/>
                </a:lnTo>
                <a:lnTo>
                  <a:pt x="166" y="283"/>
                </a:lnTo>
                <a:lnTo>
                  <a:pt x="165" y="289"/>
                </a:lnTo>
                <a:lnTo>
                  <a:pt x="165" y="289"/>
                </a:lnTo>
                <a:close/>
                <a:moveTo>
                  <a:pt x="363" y="279"/>
                </a:moveTo>
                <a:lnTo>
                  <a:pt x="363" y="279"/>
                </a:lnTo>
                <a:lnTo>
                  <a:pt x="363" y="280"/>
                </a:lnTo>
                <a:lnTo>
                  <a:pt x="364" y="283"/>
                </a:lnTo>
                <a:lnTo>
                  <a:pt x="364" y="283"/>
                </a:lnTo>
                <a:lnTo>
                  <a:pt x="366" y="282"/>
                </a:lnTo>
                <a:lnTo>
                  <a:pt x="366" y="282"/>
                </a:lnTo>
                <a:lnTo>
                  <a:pt x="364" y="279"/>
                </a:lnTo>
                <a:lnTo>
                  <a:pt x="364" y="279"/>
                </a:lnTo>
                <a:lnTo>
                  <a:pt x="363" y="279"/>
                </a:lnTo>
                <a:lnTo>
                  <a:pt x="363" y="279"/>
                </a:lnTo>
                <a:close/>
                <a:moveTo>
                  <a:pt x="532" y="285"/>
                </a:moveTo>
                <a:lnTo>
                  <a:pt x="532" y="285"/>
                </a:lnTo>
                <a:lnTo>
                  <a:pt x="535" y="285"/>
                </a:lnTo>
                <a:lnTo>
                  <a:pt x="537" y="283"/>
                </a:lnTo>
                <a:lnTo>
                  <a:pt x="537" y="283"/>
                </a:lnTo>
                <a:lnTo>
                  <a:pt x="535" y="280"/>
                </a:lnTo>
                <a:lnTo>
                  <a:pt x="535" y="279"/>
                </a:lnTo>
                <a:lnTo>
                  <a:pt x="534" y="279"/>
                </a:lnTo>
                <a:lnTo>
                  <a:pt x="534" y="279"/>
                </a:lnTo>
                <a:lnTo>
                  <a:pt x="532" y="282"/>
                </a:lnTo>
                <a:lnTo>
                  <a:pt x="532" y="285"/>
                </a:lnTo>
                <a:lnTo>
                  <a:pt x="532" y="285"/>
                </a:lnTo>
                <a:close/>
                <a:moveTo>
                  <a:pt x="32" y="288"/>
                </a:moveTo>
                <a:lnTo>
                  <a:pt x="32" y="288"/>
                </a:lnTo>
                <a:lnTo>
                  <a:pt x="33" y="283"/>
                </a:lnTo>
                <a:lnTo>
                  <a:pt x="33" y="280"/>
                </a:lnTo>
                <a:lnTo>
                  <a:pt x="32" y="279"/>
                </a:lnTo>
                <a:lnTo>
                  <a:pt x="32" y="279"/>
                </a:lnTo>
                <a:lnTo>
                  <a:pt x="32" y="282"/>
                </a:lnTo>
                <a:lnTo>
                  <a:pt x="32" y="285"/>
                </a:lnTo>
                <a:lnTo>
                  <a:pt x="32" y="286"/>
                </a:lnTo>
                <a:lnTo>
                  <a:pt x="32" y="288"/>
                </a:lnTo>
                <a:lnTo>
                  <a:pt x="32" y="288"/>
                </a:lnTo>
                <a:close/>
                <a:moveTo>
                  <a:pt x="399" y="283"/>
                </a:moveTo>
                <a:lnTo>
                  <a:pt x="399" y="283"/>
                </a:lnTo>
                <a:lnTo>
                  <a:pt x="402" y="283"/>
                </a:lnTo>
                <a:lnTo>
                  <a:pt x="402" y="283"/>
                </a:lnTo>
                <a:lnTo>
                  <a:pt x="401" y="280"/>
                </a:lnTo>
                <a:lnTo>
                  <a:pt x="399" y="279"/>
                </a:lnTo>
                <a:lnTo>
                  <a:pt x="399" y="279"/>
                </a:lnTo>
                <a:lnTo>
                  <a:pt x="399" y="283"/>
                </a:lnTo>
                <a:lnTo>
                  <a:pt x="399" y="283"/>
                </a:lnTo>
                <a:close/>
                <a:moveTo>
                  <a:pt x="620" y="282"/>
                </a:moveTo>
                <a:lnTo>
                  <a:pt x="620" y="282"/>
                </a:lnTo>
                <a:lnTo>
                  <a:pt x="620" y="279"/>
                </a:lnTo>
                <a:lnTo>
                  <a:pt x="620" y="279"/>
                </a:lnTo>
                <a:lnTo>
                  <a:pt x="617" y="279"/>
                </a:lnTo>
                <a:lnTo>
                  <a:pt x="617" y="279"/>
                </a:lnTo>
                <a:lnTo>
                  <a:pt x="619" y="282"/>
                </a:lnTo>
                <a:lnTo>
                  <a:pt x="620" y="282"/>
                </a:lnTo>
                <a:lnTo>
                  <a:pt x="620" y="282"/>
                </a:lnTo>
                <a:close/>
                <a:moveTo>
                  <a:pt x="317" y="282"/>
                </a:moveTo>
                <a:lnTo>
                  <a:pt x="317" y="282"/>
                </a:lnTo>
                <a:lnTo>
                  <a:pt x="319" y="283"/>
                </a:lnTo>
                <a:lnTo>
                  <a:pt x="322" y="285"/>
                </a:lnTo>
                <a:lnTo>
                  <a:pt x="322" y="285"/>
                </a:lnTo>
                <a:lnTo>
                  <a:pt x="322" y="282"/>
                </a:lnTo>
                <a:lnTo>
                  <a:pt x="323" y="280"/>
                </a:lnTo>
                <a:lnTo>
                  <a:pt x="323" y="280"/>
                </a:lnTo>
                <a:lnTo>
                  <a:pt x="319" y="280"/>
                </a:lnTo>
                <a:lnTo>
                  <a:pt x="319" y="280"/>
                </a:lnTo>
                <a:lnTo>
                  <a:pt x="317" y="282"/>
                </a:lnTo>
                <a:lnTo>
                  <a:pt x="317" y="282"/>
                </a:lnTo>
                <a:close/>
                <a:moveTo>
                  <a:pt x="460" y="288"/>
                </a:moveTo>
                <a:lnTo>
                  <a:pt x="460" y="288"/>
                </a:lnTo>
                <a:lnTo>
                  <a:pt x="468" y="289"/>
                </a:lnTo>
                <a:lnTo>
                  <a:pt x="468" y="289"/>
                </a:lnTo>
                <a:lnTo>
                  <a:pt x="468" y="286"/>
                </a:lnTo>
                <a:lnTo>
                  <a:pt x="466" y="285"/>
                </a:lnTo>
                <a:lnTo>
                  <a:pt x="462" y="280"/>
                </a:lnTo>
                <a:lnTo>
                  <a:pt x="462" y="280"/>
                </a:lnTo>
                <a:lnTo>
                  <a:pt x="460" y="283"/>
                </a:lnTo>
                <a:lnTo>
                  <a:pt x="460" y="288"/>
                </a:lnTo>
                <a:lnTo>
                  <a:pt x="460" y="288"/>
                </a:lnTo>
                <a:close/>
                <a:moveTo>
                  <a:pt x="107" y="298"/>
                </a:moveTo>
                <a:lnTo>
                  <a:pt x="107" y="298"/>
                </a:lnTo>
                <a:lnTo>
                  <a:pt x="107" y="294"/>
                </a:lnTo>
                <a:lnTo>
                  <a:pt x="108" y="292"/>
                </a:lnTo>
                <a:lnTo>
                  <a:pt x="110" y="292"/>
                </a:lnTo>
                <a:lnTo>
                  <a:pt x="110" y="292"/>
                </a:lnTo>
                <a:lnTo>
                  <a:pt x="110" y="285"/>
                </a:lnTo>
                <a:lnTo>
                  <a:pt x="110" y="282"/>
                </a:lnTo>
                <a:lnTo>
                  <a:pt x="110" y="280"/>
                </a:lnTo>
                <a:lnTo>
                  <a:pt x="110" y="280"/>
                </a:lnTo>
                <a:lnTo>
                  <a:pt x="105" y="289"/>
                </a:lnTo>
                <a:lnTo>
                  <a:pt x="104" y="294"/>
                </a:lnTo>
                <a:lnTo>
                  <a:pt x="107" y="298"/>
                </a:lnTo>
                <a:lnTo>
                  <a:pt x="107" y="298"/>
                </a:lnTo>
                <a:close/>
                <a:moveTo>
                  <a:pt x="213" y="286"/>
                </a:moveTo>
                <a:lnTo>
                  <a:pt x="213" y="286"/>
                </a:lnTo>
                <a:lnTo>
                  <a:pt x="215" y="286"/>
                </a:lnTo>
                <a:lnTo>
                  <a:pt x="216" y="283"/>
                </a:lnTo>
                <a:lnTo>
                  <a:pt x="216" y="282"/>
                </a:lnTo>
                <a:lnTo>
                  <a:pt x="215" y="280"/>
                </a:lnTo>
                <a:lnTo>
                  <a:pt x="215" y="280"/>
                </a:lnTo>
                <a:lnTo>
                  <a:pt x="213" y="285"/>
                </a:lnTo>
                <a:lnTo>
                  <a:pt x="213" y="286"/>
                </a:lnTo>
                <a:lnTo>
                  <a:pt x="213" y="286"/>
                </a:lnTo>
                <a:close/>
                <a:moveTo>
                  <a:pt x="419" y="286"/>
                </a:moveTo>
                <a:lnTo>
                  <a:pt x="419" y="286"/>
                </a:lnTo>
                <a:lnTo>
                  <a:pt x="419" y="283"/>
                </a:lnTo>
                <a:lnTo>
                  <a:pt x="419" y="282"/>
                </a:lnTo>
                <a:lnTo>
                  <a:pt x="419" y="282"/>
                </a:lnTo>
                <a:lnTo>
                  <a:pt x="416" y="282"/>
                </a:lnTo>
                <a:lnTo>
                  <a:pt x="416" y="282"/>
                </a:lnTo>
                <a:lnTo>
                  <a:pt x="416" y="283"/>
                </a:lnTo>
                <a:lnTo>
                  <a:pt x="416" y="285"/>
                </a:lnTo>
                <a:lnTo>
                  <a:pt x="418" y="286"/>
                </a:lnTo>
                <a:lnTo>
                  <a:pt x="419" y="286"/>
                </a:lnTo>
                <a:lnTo>
                  <a:pt x="419" y="286"/>
                </a:lnTo>
                <a:close/>
                <a:moveTo>
                  <a:pt x="790" y="318"/>
                </a:moveTo>
                <a:lnTo>
                  <a:pt x="790" y="318"/>
                </a:lnTo>
                <a:lnTo>
                  <a:pt x="790" y="308"/>
                </a:lnTo>
                <a:lnTo>
                  <a:pt x="790" y="298"/>
                </a:lnTo>
                <a:lnTo>
                  <a:pt x="788" y="291"/>
                </a:lnTo>
                <a:lnTo>
                  <a:pt x="787" y="282"/>
                </a:lnTo>
                <a:lnTo>
                  <a:pt x="787" y="282"/>
                </a:lnTo>
                <a:lnTo>
                  <a:pt x="784" y="282"/>
                </a:lnTo>
                <a:lnTo>
                  <a:pt x="784" y="282"/>
                </a:lnTo>
                <a:lnTo>
                  <a:pt x="784" y="291"/>
                </a:lnTo>
                <a:lnTo>
                  <a:pt x="785" y="300"/>
                </a:lnTo>
                <a:lnTo>
                  <a:pt x="790" y="318"/>
                </a:lnTo>
                <a:lnTo>
                  <a:pt x="790" y="318"/>
                </a:lnTo>
                <a:close/>
                <a:moveTo>
                  <a:pt x="575" y="285"/>
                </a:moveTo>
                <a:lnTo>
                  <a:pt x="575" y="285"/>
                </a:lnTo>
                <a:lnTo>
                  <a:pt x="576" y="283"/>
                </a:lnTo>
                <a:lnTo>
                  <a:pt x="578" y="282"/>
                </a:lnTo>
                <a:lnTo>
                  <a:pt x="578" y="282"/>
                </a:lnTo>
                <a:lnTo>
                  <a:pt x="575" y="283"/>
                </a:lnTo>
                <a:lnTo>
                  <a:pt x="575" y="285"/>
                </a:lnTo>
                <a:lnTo>
                  <a:pt x="575" y="285"/>
                </a:lnTo>
                <a:close/>
                <a:moveTo>
                  <a:pt x="771" y="294"/>
                </a:moveTo>
                <a:lnTo>
                  <a:pt x="771" y="294"/>
                </a:lnTo>
                <a:lnTo>
                  <a:pt x="773" y="294"/>
                </a:lnTo>
                <a:lnTo>
                  <a:pt x="776" y="294"/>
                </a:lnTo>
                <a:lnTo>
                  <a:pt x="776" y="294"/>
                </a:lnTo>
                <a:lnTo>
                  <a:pt x="774" y="288"/>
                </a:lnTo>
                <a:lnTo>
                  <a:pt x="771" y="282"/>
                </a:lnTo>
                <a:lnTo>
                  <a:pt x="771" y="282"/>
                </a:lnTo>
                <a:lnTo>
                  <a:pt x="771" y="288"/>
                </a:lnTo>
                <a:lnTo>
                  <a:pt x="771" y="291"/>
                </a:lnTo>
                <a:lnTo>
                  <a:pt x="771" y="294"/>
                </a:lnTo>
                <a:lnTo>
                  <a:pt x="771" y="294"/>
                </a:lnTo>
                <a:close/>
                <a:moveTo>
                  <a:pt x="203" y="285"/>
                </a:moveTo>
                <a:lnTo>
                  <a:pt x="203" y="285"/>
                </a:lnTo>
                <a:lnTo>
                  <a:pt x="206" y="285"/>
                </a:lnTo>
                <a:lnTo>
                  <a:pt x="206" y="283"/>
                </a:lnTo>
                <a:lnTo>
                  <a:pt x="206" y="283"/>
                </a:lnTo>
                <a:lnTo>
                  <a:pt x="204" y="283"/>
                </a:lnTo>
                <a:lnTo>
                  <a:pt x="203" y="285"/>
                </a:lnTo>
                <a:lnTo>
                  <a:pt x="203" y="285"/>
                </a:lnTo>
                <a:close/>
                <a:moveTo>
                  <a:pt x="293" y="285"/>
                </a:moveTo>
                <a:lnTo>
                  <a:pt x="293" y="285"/>
                </a:lnTo>
                <a:lnTo>
                  <a:pt x="299" y="291"/>
                </a:lnTo>
                <a:lnTo>
                  <a:pt x="305" y="297"/>
                </a:lnTo>
                <a:lnTo>
                  <a:pt x="305" y="297"/>
                </a:lnTo>
                <a:lnTo>
                  <a:pt x="305" y="291"/>
                </a:lnTo>
                <a:lnTo>
                  <a:pt x="303" y="288"/>
                </a:lnTo>
                <a:lnTo>
                  <a:pt x="305" y="285"/>
                </a:lnTo>
                <a:lnTo>
                  <a:pt x="305" y="285"/>
                </a:lnTo>
                <a:lnTo>
                  <a:pt x="302" y="283"/>
                </a:lnTo>
                <a:lnTo>
                  <a:pt x="299" y="283"/>
                </a:lnTo>
                <a:lnTo>
                  <a:pt x="296" y="285"/>
                </a:lnTo>
                <a:lnTo>
                  <a:pt x="293" y="285"/>
                </a:lnTo>
                <a:lnTo>
                  <a:pt x="293" y="285"/>
                </a:lnTo>
                <a:close/>
                <a:moveTo>
                  <a:pt x="590" y="295"/>
                </a:moveTo>
                <a:lnTo>
                  <a:pt x="590" y="295"/>
                </a:lnTo>
                <a:lnTo>
                  <a:pt x="592" y="295"/>
                </a:lnTo>
                <a:lnTo>
                  <a:pt x="595" y="294"/>
                </a:lnTo>
                <a:lnTo>
                  <a:pt x="595" y="294"/>
                </a:lnTo>
                <a:lnTo>
                  <a:pt x="593" y="288"/>
                </a:lnTo>
                <a:lnTo>
                  <a:pt x="592" y="285"/>
                </a:lnTo>
                <a:lnTo>
                  <a:pt x="590" y="283"/>
                </a:lnTo>
                <a:lnTo>
                  <a:pt x="590" y="283"/>
                </a:lnTo>
                <a:lnTo>
                  <a:pt x="588" y="289"/>
                </a:lnTo>
                <a:lnTo>
                  <a:pt x="590" y="295"/>
                </a:lnTo>
                <a:lnTo>
                  <a:pt x="590" y="295"/>
                </a:lnTo>
                <a:close/>
                <a:moveTo>
                  <a:pt x="709" y="294"/>
                </a:moveTo>
                <a:lnTo>
                  <a:pt x="709" y="294"/>
                </a:lnTo>
                <a:lnTo>
                  <a:pt x="712" y="292"/>
                </a:lnTo>
                <a:lnTo>
                  <a:pt x="712" y="289"/>
                </a:lnTo>
                <a:lnTo>
                  <a:pt x="712" y="285"/>
                </a:lnTo>
                <a:lnTo>
                  <a:pt x="709" y="283"/>
                </a:lnTo>
                <a:lnTo>
                  <a:pt x="709" y="283"/>
                </a:lnTo>
                <a:lnTo>
                  <a:pt x="710" y="288"/>
                </a:lnTo>
                <a:lnTo>
                  <a:pt x="709" y="294"/>
                </a:lnTo>
                <a:lnTo>
                  <a:pt x="709" y="294"/>
                </a:lnTo>
                <a:close/>
                <a:moveTo>
                  <a:pt x="750" y="303"/>
                </a:moveTo>
                <a:lnTo>
                  <a:pt x="750" y="303"/>
                </a:lnTo>
                <a:lnTo>
                  <a:pt x="752" y="292"/>
                </a:lnTo>
                <a:lnTo>
                  <a:pt x="752" y="288"/>
                </a:lnTo>
                <a:lnTo>
                  <a:pt x="750" y="283"/>
                </a:lnTo>
                <a:lnTo>
                  <a:pt x="750" y="283"/>
                </a:lnTo>
                <a:lnTo>
                  <a:pt x="750" y="292"/>
                </a:lnTo>
                <a:lnTo>
                  <a:pt x="749" y="298"/>
                </a:lnTo>
                <a:lnTo>
                  <a:pt x="750" y="303"/>
                </a:lnTo>
                <a:lnTo>
                  <a:pt x="750" y="303"/>
                </a:lnTo>
                <a:close/>
                <a:moveTo>
                  <a:pt x="637" y="305"/>
                </a:moveTo>
                <a:lnTo>
                  <a:pt x="637" y="305"/>
                </a:lnTo>
                <a:lnTo>
                  <a:pt x="642" y="303"/>
                </a:lnTo>
                <a:lnTo>
                  <a:pt x="645" y="303"/>
                </a:lnTo>
                <a:lnTo>
                  <a:pt x="645" y="303"/>
                </a:lnTo>
                <a:lnTo>
                  <a:pt x="645" y="295"/>
                </a:lnTo>
                <a:lnTo>
                  <a:pt x="643" y="289"/>
                </a:lnTo>
                <a:lnTo>
                  <a:pt x="639" y="286"/>
                </a:lnTo>
                <a:lnTo>
                  <a:pt x="634" y="283"/>
                </a:lnTo>
                <a:lnTo>
                  <a:pt x="634" y="283"/>
                </a:lnTo>
                <a:lnTo>
                  <a:pt x="637" y="305"/>
                </a:lnTo>
                <a:lnTo>
                  <a:pt x="637" y="305"/>
                </a:lnTo>
                <a:close/>
                <a:moveTo>
                  <a:pt x="250" y="286"/>
                </a:moveTo>
                <a:lnTo>
                  <a:pt x="250" y="286"/>
                </a:lnTo>
                <a:lnTo>
                  <a:pt x="252" y="291"/>
                </a:lnTo>
                <a:lnTo>
                  <a:pt x="256" y="295"/>
                </a:lnTo>
                <a:lnTo>
                  <a:pt x="256" y="295"/>
                </a:lnTo>
                <a:lnTo>
                  <a:pt x="259" y="292"/>
                </a:lnTo>
                <a:lnTo>
                  <a:pt x="262" y="291"/>
                </a:lnTo>
                <a:lnTo>
                  <a:pt x="262" y="291"/>
                </a:lnTo>
                <a:lnTo>
                  <a:pt x="262" y="288"/>
                </a:lnTo>
                <a:lnTo>
                  <a:pt x="262" y="285"/>
                </a:lnTo>
                <a:lnTo>
                  <a:pt x="262" y="285"/>
                </a:lnTo>
                <a:lnTo>
                  <a:pt x="255" y="285"/>
                </a:lnTo>
                <a:lnTo>
                  <a:pt x="250" y="286"/>
                </a:lnTo>
                <a:lnTo>
                  <a:pt x="250" y="286"/>
                </a:lnTo>
                <a:close/>
                <a:moveTo>
                  <a:pt x="267" y="288"/>
                </a:moveTo>
                <a:lnTo>
                  <a:pt x="267" y="288"/>
                </a:lnTo>
                <a:lnTo>
                  <a:pt x="268" y="288"/>
                </a:lnTo>
                <a:lnTo>
                  <a:pt x="270" y="286"/>
                </a:lnTo>
                <a:lnTo>
                  <a:pt x="268" y="285"/>
                </a:lnTo>
                <a:lnTo>
                  <a:pt x="265" y="285"/>
                </a:lnTo>
                <a:lnTo>
                  <a:pt x="265" y="285"/>
                </a:lnTo>
                <a:lnTo>
                  <a:pt x="267" y="286"/>
                </a:lnTo>
                <a:lnTo>
                  <a:pt x="267" y="288"/>
                </a:lnTo>
                <a:lnTo>
                  <a:pt x="267" y="288"/>
                </a:lnTo>
                <a:close/>
                <a:moveTo>
                  <a:pt x="328" y="292"/>
                </a:moveTo>
                <a:lnTo>
                  <a:pt x="328" y="292"/>
                </a:lnTo>
                <a:lnTo>
                  <a:pt x="329" y="291"/>
                </a:lnTo>
                <a:lnTo>
                  <a:pt x="331" y="288"/>
                </a:lnTo>
                <a:lnTo>
                  <a:pt x="329" y="285"/>
                </a:lnTo>
                <a:lnTo>
                  <a:pt x="328" y="285"/>
                </a:lnTo>
                <a:lnTo>
                  <a:pt x="328" y="285"/>
                </a:lnTo>
                <a:lnTo>
                  <a:pt x="326" y="288"/>
                </a:lnTo>
                <a:lnTo>
                  <a:pt x="328" y="292"/>
                </a:lnTo>
                <a:lnTo>
                  <a:pt x="328" y="292"/>
                </a:lnTo>
                <a:close/>
                <a:moveTo>
                  <a:pt x="502" y="288"/>
                </a:moveTo>
                <a:lnTo>
                  <a:pt x="502" y="288"/>
                </a:lnTo>
                <a:lnTo>
                  <a:pt x="505" y="288"/>
                </a:lnTo>
                <a:lnTo>
                  <a:pt x="505" y="288"/>
                </a:lnTo>
                <a:lnTo>
                  <a:pt x="506" y="286"/>
                </a:lnTo>
                <a:lnTo>
                  <a:pt x="506" y="285"/>
                </a:lnTo>
                <a:lnTo>
                  <a:pt x="506" y="285"/>
                </a:lnTo>
                <a:lnTo>
                  <a:pt x="503" y="286"/>
                </a:lnTo>
                <a:lnTo>
                  <a:pt x="502" y="288"/>
                </a:lnTo>
                <a:lnTo>
                  <a:pt x="502" y="288"/>
                </a:lnTo>
                <a:close/>
                <a:moveTo>
                  <a:pt x="685" y="291"/>
                </a:moveTo>
                <a:lnTo>
                  <a:pt x="685" y="291"/>
                </a:lnTo>
                <a:lnTo>
                  <a:pt x="686" y="286"/>
                </a:lnTo>
                <a:lnTo>
                  <a:pt x="685" y="285"/>
                </a:lnTo>
                <a:lnTo>
                  <a:pt x="683" y="285"/>
                </a:lnTo>
                <a:lnTo>
                  <a:pt x="683" y="285"/>
                </a:lnTo>
                <a:lnTo>
                  <a:pt x="685" y="288"/>
                </a:lnTo>
                <a:lnTo>
                  <a:pt x="685" y="291"/>
                </a:lnTo>
                <a:lnTo>
                  <a:pt x="685" y="291"/>
                </a:lnTo>
                <a:close/>
                <a:moveTo>
                  <a:pt x="139" y="289"/>
                </a:moveTo>
                <a:lnTo>
                  <a:pt x="139" y="289"/>
                </a:lnTo>
                <a:lnTo>
                  <a:pt x="140" y="288"/>
                </a:lnTo>
                <a:lnTo>
                  <a:pt x="140" y="285"/>
                </a:lnTo>
                <a:lnTo>
                  <a:pt x="140" y="285"/>
                </a:lnTo>
                <a:lnTo>
                  <a:pt x="139" y="285"/>
                </a:lnTo>
                <a:lnTo>
                  <a:pt x="137" y="286"/>
                </a:lnTo>
                <a:lnTo>
                  <a:pt x="139" y="289"/>
                </a:lnTo>
                <a:lnTo>
                  <a:pt x="139" y="289"/>
                </a:lnTo>
                <a:close/>
                <a:moveTo>
                  <a:pt x="146" y="295"/>
                </a:moveTo>
                <a:lnTo>
                  <a:pt x="146" y="295"/>
                </a:lnTo>
                <a:lnTo>
                  <a:pt x="149" y="295"/>
                </a:lnTo>
                <a:lnTo>
                  <a:pt x="152" y="295"/>
                </a:lnTo>
                <a:lnTo>
                  <a:pt x="152" y="295"/>
                </a:lnTo>
                <a:lnTo>
                  <a:pt x="149" y="289"/>
                </a:lnTo>
                <a:lnTo>
                  <a:pt x="146" y="285"/>
                </a:lnTo>
                <a:lnTo>
                  <a:pt x="146" y="285"/>
                </a:lnTo>
                <a:lnTo>
                  <a:pt x="146" y="288"/>
                </a:lnTo>
                <a:lnTo>
                  <a:pt x="146" y="289"/>
                </a:lnTo>
                <a:lnTo>
                  <a:pt x="146" y="295"/>
                </a:lnTo>
                <a:lnTo>
                  <a:pt x="146" y="295"/>
                </a:lnTo>
                <a:close/>
                <a:moveTo>
                  <a:pt x="175" y="289"/>
                </a:moveTo>
                <a:lnTo>
                  <a:pt x="175" y="289"/>
                </a:lnTo>
                <a:lnTo>
                  <a:pt x="177" y="289"/>
                </a:lnTo>
                <a:lnTo>
                  <a:pt x="177" y="289"/>
                </a:lnTo>
                <a:lnTo>
                  <a:pt x="177" y="286"/>
                </a:lnTo>
                <a:lnTo>
                  <a:pt x="175" y="285"/>
                </a:lnTo>
                <a:lnTo>
                  <a:pt x="175" y="285"/>
                </a:lnTo>
                <a:lnTo>
                  <a:pt x="175" y="289"/>
                </a:lnTo>
                <a:lnTo>
                  <a:pt x="175" y="289"/>
                </a:lnTo>
                <a:close/>
                <a:moveTo>
                  <a:pt x="614" y="288"/>
                </a:moveTo>
                <a:lnTo>
                  <a:pt x="614" y="288"/>
                </a:lnTo>
                <a:lnTo>
                  <a:pt x="616" y="289"/>
                </a:lnTo>
                <a:lnTo>
                  <a:pt x="617" y="289"/>
                </a:lnTo>
                <a:lnTo>
                  <a:pt x="617" y="291"/>
                </a:lnTo>
                <a:lnTo>
                  <a:pt x="620" y="291"/>
                </a:lnTo>
                <a:lnTo>
                  <a:pt x="620" y="291"/>
                </a:lnTo>
                <a:lnTo>
                  <a:pt x="619" y="289"/>
                </a:lnTo>
                <a:lnTo>
                  <a:pt x="617" y="288"/>
                </a:lnTo>
                <a:lnTo>
                  <a:pt x="614" y="285"/>
                </a:lnTo>
                <a:lnTo>
                  <a:pt x="614" y="285"/>
                </a:lnTo>
                <a:lnTo>
                  <a:pt x="614" y="288"/>
                </a:lnTo>
                <a:lnTo>
                  <a:pt x="614" y="288"/>
                </a:lnTo>
                <a:close/>
                <a:moveTo>
                  <a:pt x="765" y="305"/>
                </a:moveTo>
                <a:lnTo>
                  <a:pt x="765" y="305"/>
                </a:lnTo>
                <a:lnTo>
                  <a:pt x="767" y="298"/>
                </a:lnTo>
                <a:lnTo>
                  <a:pt x="765" y="292"/>
                </a:lnTo>
                <a:lnTo>
                  <a:pt x="762" y="288"/>
                </a:lnTo>
                <a:lnTo>
                  <a:pt x="759" y="285"/>
                </a:lnTo>
                <a:lnTo>
                  <a:pt x="759" y="285"/>
                </a:lnTo>
                <a:lnTo>
                  <a:pt x="761" y="297"/>
                </a:lnTo>
                <a:lnTo>
                  <a:pt x="762" y="302"/>
                </a:lnTo>
                <a:lnTo>
                  <a:pt x="765" y="305"/>
                </a:lnTo>
                <a:lnTo>
                  <a:pt x="765" y="305"/>
                </a:lnTo>
                <a:close/>
                <a:moveTo>
                  <a:pt x="194" y="286"/>
                </a:moveTo>
                <a:lnTo>
                  <a:pt x="194" y="286"/>
                </a:lnTo>
                <a:lnTo>
                  <a:pt x="194" y="288"/>
                </a:lnTo>
                <a:lnTo>
                  <a:pt x="195" y="289"/>
                </a:lnTo>
                <a:lnTo>
                  <a:pt x="198" y="289"/>
                </a:lnTo>
                <a:lnTo>
                  <a:pt x="198" y="289"/>
                </a:lnTo>
                <a:lnTo>
                  <a:pt x="198" y="286"/>
                </a:lnTo>
                <a:lnTo>
                  <a:pt x="198" y="286"/>
                </a:lnTo>
                <a:lnTo>
                  <a:pt x="197" y="286"/>
                </a:lnTo>
                <a:lnTo>
                  <a:pt x="194" y="286"/>
                </a:lnTo>
                <a:lnTo>
                  <a:pt x="194" y="286"/>
                </a:lnTo>
                <a:close/>
                <a:moveTo>
                  <a:pt x="442" y="286"/>
                </a:moveTo>
                <a:lnTo>
                  <a:pt x="442" y="286"/>
                </a:lnTo>
                <a:lnTo>
                  <a:pt x="438" y="286"/>
                </a:lnTo>
                <a:lnTo>
                  <a:pt x="433" y="286"/>
                </a:lnTo>
                <a:lnTo>
                  <a:pt x="433" y="286"/>
                </a:lnTo>
                <a:lnTo>
                  <a:pt x="434" y="288"/>
                </a:lnTo>
                <a:lnTo>
                  <a:pt x="438" y="288"/>
                </a:lnTo>
                <a:lnTo>
                  <a:pt x="442" y="286"/>
                </a:lnTo>
                <a:lnTo>
                  <a:pt x="442" y="286"/>
                </a:lnTo>
                <a:close/>
                <a:moveTo>
                  <a:pt x="236" y="302"/>
                </a:moveTo>
                <a:lnTo>
                  <a:pt x="236" y="302"/>
                </a:lnTo>
                <a:lnTo>
                  <a:pt x="238" y="300"/>
                </a:lnTo>
                <a:lnTo>
                  <a:pt x="239" y="298"/>
                </a:lnTo>
                <a:lnTo>
                  <a:pt x="239" y="294"/>
                </a:lnTo>
                <a:lnTo>
                  <a:pt x="238" y="289"/>
                </a:lnTo>
                <a:lnTo>
                  <a:pt x="236" y="286"/>
                </a:lnTo>
                <a:lnTo>
                  <a:pt x="236" y="286"/>
                </a:lnTo>
                <a:lnTo>
                  <a:pt x="235" y="294"/>
                </a:lnTo>
                <a:lnTo>
                  <a:pt x="236" y="302"/>
                </a:lnTo>
                <a:lnTo>
                  <a:pt x="236" y="302"/>
                </a:lnTo>
                <a:close/>
                <a:moveTo>
                  <a:pt x="334" y="294"/>
                </a:moveTo>
                <a:lnTo>
                  <a:pt x="334" y="294"/>
                </a:lnTo>
                <a:lnTo>
                  <a:pt x="338" y="292"/>
                </a:lnTo>
                <a:lnTo>
                  <a:pt x="341" y="291"/>
                </a:lnTo>
                <a:lnTo>
                  <a:pt x="341" y="291"/>
                </a:lnTo>
                <a:lnTo>
                  <a:pt x="338" y="289"/>
                </a:lnTo>
                <a:lnTo>
                  <a:pt x="335" y="286"/>
                </a:lnTo>
                <a:lnTo>
                  <a:pt x="335" y="286"/>
                </a:lnTo>
                <a:lnTo>
                  <a:pt x="334" y="291"/>
                </a:lnTo>
                <a:lnTo>
                  <a:pt x="334" y="294"/>
                </a:lnTo>
                <a:lnTo>
                  <a:pt x="334" y="294"/>
                </a:lnTo>
                <a:close/>
                <a:moveTo>
                  <a:pt x="529" y="289"/>
                </a:moveTo>
                <a:lnTo>
                  <a:pt x="529" y="289"/>
                </a:lnTo>
                <a:lnTo>
                  <a:pt x="529" y="292"/>
                </a:lnTo>
                <a:lnTo>
                  <a:pt x="529" y="295"/>
                </a:lnTo>
                <a:lnTo>
                  <a:pt x="529" y="295"/>
                </a:lnTo>
                <a:lnTo>
                  <a:pt x="538" y="295"/>
                </a:lnTo>
                <a:lnTo>
                  <a:pt x="538" y="295"/>
                </a:lnTo>
                <a:lnTo>
                  <a:pt x="537" y="286"/>
                </a:lnTo>
                <a:lnTo>
                  <a:pt x="537" y="286"/>
                </a:lnTo>
                <a:lnTo>
                  <a:pt x="532" y="288"/>
                </a:lnTo>
                <a:lnTo>
                  <a:pt x="529" y="289"/>
                </a:lnTo>
                <a:lnTo>
                  <a:pt x="529" y="289"/>
                </a:lnTo>
                <a:close/>
                <a:moveTo>
                  <a:pt x="582" y="286"/>
                </a:moveTo>
                <a:lnTo>
                  <a:pt x="582" y="286"/>
                </a:lnTo>
                <a:lnTo>
                  <a:pt x="581" y="288"/>
                </a:lnTo>
                <a:lnTo>
                  <a:pt x="579" y="289"/>
                </a:lnTo>
                <a:lnTo>
                  <a:pt x="579" y="294"/>
                </a:lnTo>
                <a:lnTo>
                  <a:pt x="581" y="298"/>
                </a:lnTo>
                <a:lnTo>
                  <a:pt x="582" y="302"/>
                </a:lnTo>
                <a:lnTo>
                  <a:pt x="582" y="302"/>
                </a:lnTo>
                <a:lnTo>
                  <a:pt x="584" y="298"/>
                </a:lnTo>
                <a:lnTo>
                  <a:pt x="585" y="294"/>
                </a:lnTo>
                <a:lnTo>
                  <a:pt x="584" y="289"/>
                </a:lnTo>
                <a:lnTo>
                  <a:pt x="582" y="286"/>
                </a:lnTo>
                <a:lnTo>
                  <a:pt x="582" y="286"/>
                </a:lnTo>
                <a:close/>
                <a:moveTo>
                  <a:pt x="559" y="297"/>
                </a:moveTo>
                <a:lnTo>
                  <a:pt x="559" y="297"/>
                </a:lnTo>
                <a:lnTo>
                  <a:pt x="561" y="295"/>
                </a:lnTo>
                <a:lnTo>
                  <a:pt x="563" y="292"/>
                </a:lnTo>
                <a:lnTo>
                  <a:pt x="563" y="292"/>
                </a:lnTo>
                <a:lnTo>
                  <a:pt x="563" y="291"/>
                </a:lnTo>
                <a:lnTo>
                  <a:pt x="561" y="288"/>
                </a:lnTo>
                <a:lnTo>
                  <a:pt x="561" y="288"/>
                </a:lnTo>
                <a:lnTo>
                  <a:pt x="559" y="292"/>
                </a:lnTo>
                <a:lnTo>
                  <a:pt x="559" y="295"/>
                </a:lnTo>
                <a:lnTo>
                  <a:pt x="559" y="297"/>
                </a:lnTo>
                <a:lnTo>
                  <a:pt x="559" y="297"/>
                </a:lnTo>
                <a:close/>
                <a:moveTo>
                  <a:pt x="62" y="295"/>
                </a:moveTo>
                <a:lnTo>
                  <a:pt x="62" y="295"/>
                </a:lnTo>
                <a:lnTo>
                  <a:pt x="64" y="295"/>
                </a:lnTo>
                <a:lnTo>
                  <a:pt x="64" y="297"/>
                </a:lnTo>
                <a:lnTo>
                  <a:pt x="64" y="298"/>
                </a:lnTo>
                <a:lnTo>
                  <a:pt x="65" y="298"/>
                </a:lnTo>
                <a:lnTo>
                  <a:pt x="65" y="298"/>
                </a:lnTo>
                <a:lnTo>
                  <a:pt x="65" y="297"/>
                </a:lnTo>
                <a:lnTo>
                  <a:pt x="65" y="294"/>
                </a:lnTo>
                <a:lnTo>
                  <a:pt x="65" y="291"/>
                </a:lnTo>
                <a:lnTo>
                  <a:pt x="65" y="288"/>
                </a:lnTo>
                <a:lnTo>
                  <a:pt x="65" y="288"/>
                </a:lnTo>
                <a:lnTo>
                  <a:pt x="64" y="291"/>
                </a:lnTo>
                <a:lnTo>
                  <a:pt x="64" y="292"/>
                </a:lnTo>
                <a:lnTo>
                  <a:pt x="62" y="295"/>
                </a:lnTo>
                <a:lnTo>
                  <a:pt x="62" y="295"/>
                </a:lnTo>
                <a:close/>
                <a:moveTo>
                  <a:pt x="85" y="297"/>
                </a:moveTo>
                <a:lnTo>
                  <a:pt x="85" y="297"/>
                </a:lnTo>
                <a:lnTo>
                  <a:pt x="87" y="297"/>
                </a:lnTo>
                <a:lnTo>
                  <a:pt x="88" y="295"/>
                </a:lnTo>
                <a:lnTo>
                  <a:pt x="88" y="295"/>
                </a:lnTo>
                <a:lnTo>
                  <a:pt x="87" y="294"/>
                </a:lnTo>
                <a:lnTo>
                  <a:pt x="87" y="292"/>
                </a:lnTo>
                <a:lnTo>
                  <a:pt x="85" y="291"/>
                </a:lnTo>
                <a:lnTo>
                  <a:pt x="84" y="289"/>
                </a:lnTo>
                <a:lnTo>
                  <a:pt x="84" y="289"/>
                </a:lnTo>
                <a:lnTo>
                  <a:pt x="85" y="291"/>
                </a:lnTo>
                <a:lnTo>
                  <a:pt x="85" y="294"/>
                </a:lnTo>
                <a:lnTo>
                  <a:pt x="85" y="297"/>
                </a:lnTo>
                <a:lnTo>
                  <a:pt x="85" y="297"/>
                </a:lnTo>
                <a:close/>
                <a:moveTo>
                  <a:pt x="219" y="309"/>
                </a:moveTo>
                <a:lnTo>
                  <a:pt x="219" y="309"/>
                </a:lnTo>
                <a:lnTo>
                  <a:pt x="221" y="309"/>
                </a:lnTo>
                <a:lnTo>
                  <a:pt x="224" y="309"/>
                </a:lnTo>
                <a:lnTo>
                  <a:pt x="229" y="309"/>
                </a:lnTo>
                <a:lnTo>
                  <a:pt x="229" y="309"/>
                </a:lnTo>
                <a:lnTo>
                  <a:pt x="227" y="300"/>
                </a:lnTo>
                <a:lnTo>
                  <a:pt x="226" y="289"/>
                </a:lnTo>
                <a:lnTo>
                  <a:pt x="226" y="289"/>
                </a:lnTo>
                <a:lnTo>
                  <a:pt x="223" y="289"/>
                </a:lnTo>
                <a:lnTo>
                  <a:pt x="219" y="289"/>
                </a:lnTo>
                <a:lnTo>
                  <a:pt x="219" y="289"/>
                </a:lnTo>
                <a:lnTo>
                  <a:pt x="219" y="298"/>
                </a:lnTo>
                <a:lnTo>
                  <a:pt x="219" y="309"/>
                </a:lnTo>
                <a:lnTo>
                  <a:pt x="219" y="309"/>
                </a:lnTo>
                <a:close/>
                <a:moveTo>
                  <a:pt x="509" y="292"/>
                </a:moveTo>
                <a:lnTo>
                  <a:pt x="509" y="292"/>
                </a:lnTo>
                <a:lnTo>
                  <a:pt x="512" y="292"/>
                </a:lnTo>
                <a:lnTo>
                  <a:pt x="515" y="292"/>
                </a:lnTo>
                <a:lnTo>
                  <a:pt x="515" y="292"/>
                </a:lnTo>
                <a:lnTo>
                  <a:pt x="514" y="291"/>
                </a:lnTo>
                <a:lnTo>
                  <a:pt x="514" y="291"/>
                </a:lnTo>
                <a:lnTo>
                  <a:pt x="512" y="291"/>
                </a:lnTo>
                <a:lnTo>
                  <a:pt x="509" y="292"/>
                </a:lnTo>
                <a:lnTo>
                  <a:pt x="509" y="292"/>
                </a:lnTo>
                <a:close/>
                <a:moveTo>
                  <a:pt x="293" y="300"/>
                </a:moveTo>
                <a:lnTo>
                  <a:pt x="293" y="300"/>
                </a:lnTo>
                <a:lnTo>
                  <a:pt x="293" y="297"/>
                </a:lnTo>
                <a:lnTo>
                  <a:pt x="293" y="295"/>
                </a:lnTo>
                <a:lnTo>
                  <a:pt x="291" y="292"/>
                </a:lnTo>
                <a:lnTo>
                  <a:pt x="288" y="291"/>
                </a:lnTo>
                <a:lnTo>
                  <a:pt x="288" y="291"/>
                </a:lnTo>
                <a:lnTo>
                  <a:pt x="290" y="297"/>
                </a:lnTo>
                <a:lnTo>
                  <a:pt x="293" y="300"/>
                </a:lnTo>
                <a:lnTo>
                  <a:pt x="293" y="300"/>
                </a:lnTo>
                <a:close/>
                <a:moveTo>
                  <a:pt x="41" y="306"/>
                </a:moveTo>
                <a:lnTo>
                  <a:pt x="41" y="306"/>
                </a:lnTo>
                <a:lnTo>
                  <a:pt x="41" y="298"/>
                </a:lnTo>
                <a:lnTo>
                  <a:pt x="38" y="292"/>
                </a:lnTo>
                <a:lnTo>
                  <a:pt x="38" y="292"/>
                </a:lnTo>
                <a:lnTo>
                  <a:pt x="38" y="295"/>
                </a:lnTo>
                <a:lnTo>
                  <a:pt x="38" y="300"/>
                </a:lnTo>
                <a:lnTo>
                  <a:pt x="38" y="303"/>
                </a:lnTo>
                <a:lnTo>
                  <a:pt x="41" y="306"/>
                </a:lnTo>
                <a:lnTo>
                  <a:pt x="41" y="306"/>
                </a:lnTo>
                <a:close/>
                <a:moveTo>
                  <a:pt x="93" y="295"/>
                </a:moveTo>
                <a:lnTo>
                  <a:pt x="93" y="295"/>
                </a:lnTo>
                <a:lnTo>
                  <a:pt x="94" y="294"/>
                </a:lnTo>
                <a:lnTo>
                  <a:pt x="96" y="292"/>
                </a:lnTo>
                <a:lnTo>
                  <a:pt x="96" y="292"/>
                </a:lnTo>
                <a:lnTo>
                  <a:pt x="93" y="292"/>
                </a:lnTo>
                <a:lnTo>
                  <a:pt x="93" y="292"/>
                </a:lnTo>
                <a:lnTo>
                  <a:pt x="93" y="295"/>
                </a:lnTo>
                <a:lnTo>
                  <a:pt x="93" y="295"/>
                </a:lnTo>
                <a:close/>
                <a:moveTo>
                  <a:pt x="206" y="295"/>
                </a:moveTo>
                <a:lnTo>
                  <a:pt x="206" y="295"/>
                </a:lnTo>
                <a:lnTo>
                  <a:pt x="209" y="297"/>
                </a:lnTo>
                <a:lnTo>
                  <a:pt x="209" y="297"/>
                </a:lnTo>
                <a:lnTo>
                  <a:pt x="209" y="295"/>
                </a:lnTo>
                <a:lnTo>
                  <a:pt x="209" y="294"/>
                </a:lnTo>
                <a:lnTo>
                  <a:pt x="209" y="292"/>
                </a:lnTo>
                <a:lnTo>
                  <a:pt x="207" y="292"/>
                </a:lnTo>
                <a:lnTo>
                  <a:pt x="207" y="292"/>
                </a:lnTo>
                <a:lnTo>
                  <a:pt x="207" y="294"/>
                </a:lnTo>
                <a:lnTo>
                  <a:pt x="206" y="295"/>
                </a:lnTo>
                <a:lnTo>
                  <a:pt x="206" y="295"/>
                </a:lnTo>
                <a:close/>
                <a:moveTo>
                  <a:pt x="396" y="292"/>
                </a:moveTo>
                <a:lnTo>
                  <a:pt x="396" y="292"/>
                </a:lnTo>
                <a:lnTo>
                  <a:pt x="396" y="294"/>
                </a:lnTo>
                <a:lnTo>
                  <a:pt x="398" y="295"/>
                </a:lnTo>
                <a:lnTo>
                  <a:pt x="399" y="295"/>
                </a:lnTo>
                <a:lnTo>
                  <a:pt x="399" y="295"/>
                </a:lnTo>
                <a:lnTo>
                  <a:pt x="401" y="294"/>
                </a:lnTo>
                <a:lnTo>
                  <a:pt x="401" y="292"/>
                </a:lnTo>
                <a:lnTo>
                  <a:pt x="401" y="292"/>
                </a:lnTo>
                <a:lnTo>
                  <a:pt x="396" y="292"/>
                </a:lnTo>
                <a:lnTo>
                  <a:pt x="396" y="292"/>
                </a:lnTo>
                <a:close/>
                <a:moveTo>
                  <a:pt x="404" y="302"/>
                </a:moveTo>
                <a:lnTo>
                  <a:pt x="404" y="302"/>
                </a:lnTo>
                <a:lnTo>
                  <a:pt x="407" y="302"/>
                </a:lnTo>
                <a:lnTo>
                  <a:pt x="413" y="302"/>
                </a:lnTo>
                <a:lnTo>
                  <a:pt x="413" y="302"/>
                </a:lnTo>
                <a:lnTo>
                  <a:pt x="410" y="295"/>
                </a:lnTo>
                <a:lnTo>
                  <a:pt x="409" y="294"/>
                </a:lnTo>
                <a:lnTo>
                  <a:pt x="406" y="292"/>
                </a:lnTo>
                <a:lnTo>
                  <a:pt x="406" y="292"/>
                </a:lnTo>
                <a:lnTo>
                  <a:pt x="406" y="294"/>
                </a:lnTo>
                <a:lnTo>
                  <a:pt x="404" y="297"/>
                </a:lnTo>
                <a:lnTo>
                  <a:pt x="404" y="298"/>
                </a:lnTo>
                <a:lnTo>
                  <a:pt x="404" y="302"/>
                </a:lnTo>
                <a:lnTo>
                  <a:pt x="404" y="302"/>
                </a:lnTo>
                <a:close/>
                <a:moveTo>
                  <a:pt x="424" y="298"/>
                </a:moveTo>
                <a:lnTo>
                  <a:pt x="424" y="298"/>
                </a:lnTo>
                <a:lnTo>
                  <a:pt x="427" y="298"/>
                </a:lnTo>
                <a:lnTo>
                  <a:pt x="428" y="298"/>
                </a:lnTo>
                <a:lnTo>
                  <a:pt x="428" y="298"/>
                </a:lnTo>
                <a:lnTo>
                  <a:pt x="428" y="292"/>
                </a:lnTo>
                <a:lnTo>
                  <a:pt x="428" y="292"/>
                </a:lnTo>
                <a:lnTo>
                  <a:pt x="427" y="292"/>
                </a:lnTo>
                <a:lnTo>
                  <a:pt x="424" y="292"/>
                </a:lnTo>
                <a:lnTo>
                  <a:pt x="424" y="292"/>
                </a:lnTo>
                <a:lnTo>
                  <a:pt x="424" y="298"/>
                </a:lnTo>
                <a:lnTo>
                  <a:pt x="424" y="298"/>
                </a:lnTo>
                <a:close/>
                <a:moveTo>
                  <a:pt x="436" y="297"/>
                </a:moveTo>
                <a:lnTo>
                  <a:pt x="436" y="297"/>
                </a:lnTo>
                <a:lnTo>
                  <a:pt x="439" y="297"/>
                </a:lnTo>
                <a:lnTo>
                  <a:pt x="441" y="295"/>
                </a:lnTo>
                <a:lnTo>
                  <a:pt x="442" y="292"/>
                </a:lnTo>
                <a:lnTo>
                  <a:pt x="442" y="292"/>
                </a:lnTo>
                <a:lnTo>
                  <a:pt x="439" y="292"/>
                </a:lnTo>
                <a:lnTo>
                  <a:pt x="436" y="292"/>
                </a:lnTo>
                <a:lnTo>
                  <a:pt x="436" y="292"/>
                </a:lnTo>
                <a:lnTo>
                  <a:pt x="438" y="294"/>
                </a:lnTo>
                <a:lnTo>
                  <a:pt x="438" y="294"/>
                </a:lnTo>
                <a:lnTo>
                  <a:pt x="436" y="295"/>
                </a:lnTo>
                <a:lnTo>
                  <a:pt x="436" y="297"/>
                </a:lnTo>
                <a:lnTo>
                  <a:pt x="436" y="297"/>
                </a:lnTo>
                <a:close/>
                <a:moveTo>
                  <a:pt x="625" y="308"/>
                </a:moveTo>
                <a:lnTo>
                  <a:pt x="625" y="308"/>
                </a:lnTo>
                <a:lnTo>
                  <a:pt x="627" y="300"/>
                </a:lnTo>
                <a:lnTo>
                  <a:pt x="627" y="295"/>
                </a:lnTo>
                <a:lnTo>
                  <a:pt x="625" y="292"/>
                </a:lnTo>
                <a:lnTo>
                  <a:pt x="625" y="292"/>
                </a:lnTo>
                <a:lnTo>
                  <a:pt x="622" y="300"/>
                </a:lnTo>
                <a:lnTo>
                  <a:pt x="624" y="305"/>
                </a:lnTo>
                <a:lnTo>
                  <a:pt x="625" y="308"/>
                </a:lnTo>
                <a:lnTo>
                  <a:pt x="625" y="308"/>
                </a:lnTo>
                <a:close/>
                <a:moveTo>
                  <a:pt x="139" y="295"/>
                </a:moveTo>
                <a:lnTo>
                  <a:pt x="139" y="295"/>
                </a:lnTo>
                <a:lnTo>
                  <a:pt x="142" y="295"/>
                </a:lnTo>
                <a:lnTo>
                  <a:pt x="143" y="295"/>
                </a:lnTo>
                <a:lnTo>
                  <a:pt x="143" y="295"/>
                </a:lnTo>
                <a:lnTo>
                  <a:pt x="142" y="294"/>
                </a:lnTo>
                <a:lnTo>
                  <a:pt x="140" y="292"/>
                </a:lnTo>
                <a:lnTo>
                  <a:pt x="140" y="292"/>
                </a:lnTo>
                <a:lnTo>
                  <a:pt x="140" y="294"/>
                </a:lnTo>
                <a:lnTo>
                  <a:pt x="139" y="295"/>
                </a:lnTo>
                <a:lnTo>
                  <a:pt x="139" y="295"/>
                </a:lnTo>
                <a:close/>
                <a:moveTo>
                  <a:pt x="389" y="303"/>
                </a:moveTo>
                <a:lnTo>
                  <a:pt x="389" y="303"/>
                </a:lnTo>
                <a:lnTo>
                  <a:pt x="389" y="298"/>
                </a:lnTo>
                <a:lnTo>
                  <a:pt x="386" y="294"/>
                </a:lnTo>
                <a:lnTo>
                  <a:pt x="386" y="294"/>
                </a:lnTo>
                <a:lnTo>
                  <a:pt x="387" y="298"/>
                </a:lnTo>
                <a:lnTo>
                  <a:pt x="387" y="302"/>
                </a:lnTo>
                <a:lnTo>
                  <a:pt x="389" y="303"/>
                </a:lnTo>
                <a:lnTo>
                  <a:pt x="389" y="303"/>
                </a:lnTo>
                <a:close/>
                <a:moveTo>
                  <a:pt x="445" y="295"/>
                </a:moveTo>
                <a:lnTo>
                  <a:pt x="445" y="295"/>
                </a:lnTo>
                <a:lnTo>
                  <a:pt x="450" y="295"/>
                </a:lnTo>
                <a:lnTo>
                  <a:pt x="450" y="295"/>
                </a:lnTo>
                <a:lnTo>
                  <a:pt x="448" y="294"/>
                </a:lnTo>
                <a:lnTo>
                  <a:pt x="447" y="294"/>
                </a:lnTo>
                <a:lnTo>
                  <a:pt x="447" y="294"/>
                </a:lnTo>
                <a:lnTo>
                  <a:pt x="445" y="295"/>
                </a:lnTo>
                <a:lnTo>
                  <a:pt x="445" y="295"/>
                </a:lnTo>
                <a:close/>
                <a:moveTo>
                  <a:pt x="245" y="311"/>
                </a:moveTo>
                <a:lnTo>
                  <a:pt x="245" y="311"/>
                </a:lnTo>
                <a:lnTo>
                  <a:pt x="250" y="311"/>
                </a:lnTo>
                <a:lnTo>
                  <a:pt x="253" y="309"/>
                </a:lnTo>
                <a:lnTo>
                  <a:pt x="256" y="305"/>
                </a:lnTo>
                <a:lnTo>
                  <a:pt x="256" y="305"/>
                </a:lnTo>
                <a:lnTo>
                  <a:pt x="252" y="298"/>
                </a:lnTo>
                <a:lnTo>
                  <a:pt x="250" y="295"/>
                </a:lnTo>
                <a:lnTo>
                  <a:pt x="245" y="294"/>
                </a:lnTo>
                <a:lnTo>
                  <a:pt x="245" y="294"/>
                </a:lnTo>
                <a:lnTo>
                  <a:pt x="245" y="298"/>
                </a:lnTo>
                <a:lnTo>
                  <a:pt x="245" y="303"/>
                </a:lnTo>
                <a:lnTo>
                  <a:pt x="245" y="311"/>
                </a:lnTo>
                <a:lnTo>
                  <a:pt x="245" y="311"/>
                </a:lnTo>
                <a:close/>
                <a:moveTo>
                  <a:pt x="287" y="302"/>
                </a:moveTo>
                <a:lnTo>
                  <a:pt x="287" y="302"/>
                </a:lnTo>
                <a:lnTo>
                  <a:pt x="287" y="298"/>
                </a:lnTo>
                <a:lnTo>
                  <a:pt x="284" y="294"/>
                </a:lnTo>
                <a:lnTo>
                  <a:pt x="284" y="294"/>
                </a:lnTo>
                <a:lnTo>
                  <a:pt x="284" y="298"/>
                </a:lnTo>
                <a:lnTo>
                  <a:pt x="285" y="302"/>
                </a:lnTo>
                <a:lnTo>
                  <a:pt x="287" y="302"/>
                </a:lnTo>
                <a:lnTo>
                  <a:pt x="287" y="302"/>
                </a:lnTo>
                <a:close/>
                <a:moveTo>
                  <a:pt x="357" y="295"/>
                </a:moveTo>
                <a:lnTo>
                  <a:pt x="357" y="295"/>
                </a:lnTo>
                <a:lnTo>
                  <a:pt x="358" y="298"/>
                </a:lnTo>
                <a:lnTo>
                  <a:pt x="361" y="302"/>
                </a:lnTo>
                <a:lnTo>
                  <a:pt x="361" y="302"/>
                </a:lnTo>
                <a:lnTo>
                  <a:pt x="363" y="297"/>
                </a:lnTo>
                <a:lnTo>
                  <a:pt x="361" y="295"/>
                </a:lnTo>
                <a:lnTo>
                  <a:pt x="360" y="294"/>
                </a:lnTo>
                <a:lnTo>
                  <a:pt x="360" y="294"/>
                </a:lnTo>
                <a:lnTo>
                  <a:pt x="360" y="295"/>
                </a:lnTo>
                <a:lnTo>
                  <a:pt x="358" y="295"/>
                </a:lnTo>
                <a:lnTo>
                  <a:pt x="357" y="295"/>
                </a:lnTo>
                <a:lnTo>
                  <a:pt x="357" y="295"/>
                </a:lnTo>
                <a:close/>
                <a:moveTo>
                  <a:pt x="613" y="297"/>
                </a:moveTo>
                <a:lnTo>
                  <a:pt x="613" y="297"/>
                </a:lnTo>
                <a:lnTo>
                  <a:pt x="614" y="297"/>
                </a:lnTo>
                <a:lnTo>
                  <a:pt x="614" y="297"/>
                </a:lnTo>
                <a:lnTo>
                  <a:pt x="614" y="295"/>
                </a:lnTo>
                <a:lnTo>
                  <a:pt x="613" y="294"/>
                </a:lnTo>
                <a:lnTo>
                  <a:pt x="613" y="294"/>
                </a:lnTo>
                <a:lnTo>
                  <a:pt x="613" y="297"/>
                </a:lnTo>
                <a:lnTo>
                  <a:pt x="613" y="297"/>
                </a:lnTo>
                <a:close/>
                <a:moveTo>
                  <a:pt x="189" y="300"/>
                </a:moveTo>
                <a:lnTo>
                  <a:pt x="189" y="300"/>
                </a:lnTo>
                <a:lnTo>
                  <a:pt x="192" y="300"/>
                </a:lnTo>
                <a:lnTo>
                  <a:pt x="192" y="298"/>
                </a:lnTo>
                <a:lnTo>
                  <a:pt x="191" y="297"/>
                </a:lnTo>
                <a:lnTo>
                  <a:pt x="189" y="295"/>
                </a:lnTo>
                <a:lnTo>
                  <a:pt x="189" y="295"/>
                </a:lnTo>
                <a:lnTo>
                  <a:pt x="189" y="298"/>
                </a:lnTo>
                <a:lnTo>
                  <a:pt x="189" y="300"/>
                </a:lnTo>
                <a:lnTo>
                  <a:pt x="189" y="300"/>
                </a:lnTo>
                <a:close/>
                <a:moveTo>
                  <a:pt x="334" y="297"/>
                </a:moveTo>
                <a:lnTo>
                  <a:pt x="334" y="297"/>
                </a:lnTo>
                <a:lnTo>
                  <a:pt x="335" y="300"/>
                </a:lnTo>
                <a:lnTo>
                  <a:pt x="335" y="302"/>
                </a:lnTo>
                <a:lnTo>
                  <a:pt x="338" y="303"/>
                </a:lnTo>
                <a:lnTo>
                  <a:pt x="340" y="303"/>
                </a:lnTo>
                <a:lnTo>
                  <a:pt x="345" y="300"/>
                </a:lnTo>
                <a:lnTo>
                  <a:pt x="348" y="297"/>
                </a:lnTo>
                <a:lnTo>
                  <a:pt x="348" y="297"/>
                </a:lnTo>
                <a:lnTo>
                  <a:pt x="341" y="297"/>
                </a:lnTo>
                <a:lnTo>
                  <a:pt x="334" y="297"/>
                </a:lnTo>
                <a:lnTo>
                  <a:pt x="334" y="297"/>
                </a:lnTo>
                <a:close/>
                <a:moveTo>
                  <a:pt x="460" y="300"/>
                </a:moveTo>
                <a:lnTo>
                  <a:pt x="460" y="300"/>
                </a:lnTo>
                <a:lnTo>
                  <a:pt x="470" y="302"/>
                </a:lnTo>
                <a:lnTo>
                  <a:pt x="474" y="302"/>
                </a:lnTo>
                <a:lnTo>
                  <a:pt x="477" y="300"/>
                </a:lnTo>
                <a:lnTo>
                  <a:pt x="477" y="300"/>
                </a:lnTo>
                <a:lnTo>
                  <a:pt x="474" y="297"/>
                </a:lnTo>
                <a:lnTo>
                  <a:pt x="470" y="297"/>
                </a:lnTo>
                <a:lnTo>
                  <a:pt x="463" y="297"/>
                </a:lnTo>
                <a:lnTo>
                  <a:pt x="460" y="300"/>
                </a:lnTo>
                <a:lnTo>
                  <a:pt x="460" y="300"/>
                </a:lnTo>
                <a:close/>
                <a:moveTo>
                  <a:pt x="508" y="297"/>
                </a:moveTo>
                <a:lnTo>
                  <a:pt x="508" y="297"/>
                </a:lnTo>
                <a:lnTo>
                  <a:pt x="511" y="298"/>
                </a:lnTo>
                <a:lnTo>
                  <a:pt x="514" y="298"/>
                </a:lnTo>
                <a:lnTo>
                  <a:pt x="514" y="298"/>
                </a:lnTo>
                <a:lnTo>
                  <a:pt x="514" y="297"/>
                </a:lnTo>
                <a:lnTo>
                  <a:pt x="511" y="297"/>
                </a:lnTo>
                <a:lnTo>
                  <a:pt x="508" y="297"/>
                </a:lnTo>
                <a:lnTo>
                  <a:pt x="508" y="297"/>
                </a:lnTo>
                <a:lnTo>
                  <a:pt x="508" y="297"/>
                </a:lnTo>
                <a:close/>
                <a:moveTo>
                  <a:pt x="538" y="302"/>
                </a:moveTo>
                <a:lnTo>
                  <a:pt x="538" y="302"/>
                </a:lnTo>
                <a:lnTo>
                  <a:pt x="537" y="300"/>
                </a:lnTo>
                <a:lnTo>
                  <a:pt x="534" y="298"/>
                </a:lnTo>
                <a:lnTo>
                  <a:pt x="531" y="298"/>
                </a:lnTo>
                <a:lnTo>
                  <a:pt x="529" y="295"/>
                </a:lnTo>
                <a:lnTo>
                  <a:pt x="529" y="295"/>
                </a:lnTo>
                <a:lnTo>
                  <a:pt x="529" y="298"/>
                </a:lnTo>
                <a:lnTo>
                  <a:pt x="532" y="300"/>
                </a:lnTo>
                <a:lnTo>
                  <a:pt x="538" y="302"/>
                </a:lnTo>
                <a:lnTo>
                  <a:pt x="538" y="302"/>
                </a:lnTo>
                <a:close/>
                <a:moveTo>
                  <a:pt x="688" y="311"/>
                </a:moveTo>
                <a:lnTo>
                  <a:pt x="688" y="311"/>
                </a:lnTo>
                <a:lnTo>
                  <a:pt x="689" y="303"/>
                </a:lnTo>
                <a:lnTo>
                  <a:pt x="689" y="300"/>
                </a:lnTo>
                <a:lnTo>
                  <a:pt x="689" y="295"/>
                </a:lnTo>
                <a:lnTo>
                  <a:pt x="689" y="295"/>
                </a:lnTo>
                <a:lnTo>
                  <a:pt x="688" y="303"/>
                </a:lnTo>
                <a:lnTo>
                  <a:pt x="688" y="308"/>
                </a:lnTo>
                <a:lnTo>
                  <a:pt x="688" y="311"/>
                </a:lnTo>
                <a:lnTo>
                  <a:pt x="688" y="311"/>
                </a:lnTo>
                <a:close/>
                <a:moveTo>
                  <a:pt x="117" y="297"/>
                </a:moveTo>
                <a:lnTo>
                  <a:pt x="117" y="297"/>
                </a:lnTo>
                <a:lnTo>
                  <a:pt x="116" y="303"/>
                </a:lnTo>
                <a:lnTo>
                  <a:pt x="114" y="311"/>
                </a:lnTo>
                <a:lnTo>
                  <a:pt x="114" y="318"/>
                </a:lnTo>
                <a:lnTo>
                  <a:pt x="116" y="326"/>
                </a:lnTo>
                <a:lnTo>
                  <a:pt x="116" y="326"/>
                </a:lnTo>
                <a:lnTo>
                  <a:pt x="119" y="323"/>
                </a:lnTo>
                <a:lnTo>
                  <a:pt x="120" y="320"/>
                </a:lnTo>
                <a:lnTo>
                  <a:pt x="120" y="312"/>
                </a:lnTo>
                <a:lnTo>
                  <a:pt x="119" y="297"/>
                </a:lnTo>
                <a:lnTo>
                  <a:pt x="119" y="297"/>
                </a:lnTo>
                <a:lnTo>
                  <a:pt x="117" y="297"/>
                </a:lnTo>
                <a:lnTo>
                  <a:pt x="117" y="297"/>
                </a:lnTo>
                <a:close/>
                <a:moveTo>
                  <a:pt x="378" y="302"/>
                </a:moveTo>
                <a:lnTo>
                  <a:pt x="378" y="302"/>
                </a:lnTo>
                <a:lnTo>
                  <a:pt x="380" y="303"/>
                </a:lnTo>
                <a:lnTo>
                  <a:pt x="383" y="303"/>
                </a:lnTo>
                <a:lnTo>
                  <a:pt x="383" y="303"/>
                </a:lnTo>
                <a:lnTo>
                  <a:pt x="383" y="300"/>
                </a:lnTo>
                <a:lnTo>
                  <a:pt x="380" y="297"/>
                </a:lnTo>
                <a:lnTo>
                  <a:pt x="380" y="297"/>
                </a:lnTo>
                <a:lnTo>
                  <a:pt x="380" y="298"/>
                </a:lnTo>
                <a:lnTo>
                  <a:pt x="378" y="298"/>
                </a:lnTo>
                <a:lnTo>
                  <a:pt x="378" y="300"/>
                </a:lnTo>
                <a:lnTo>
                  <a:pt x="378" y="302"/>
                </a:lnTo>
                <a:lnTo>
                  <a:pt x="378" y="302"/>
                </a:lnTo>
                <a:close/>
                <a:moveTo>
                  <a:pt x="576" y="300"/>
                </a:moveTo>
                <a:lnTo>
                  <a:pt x="576" y="300"/>
                </a:lnTo>
                <a:lnTo>
                  <a:pt x="576" y="300"/>
                </a:lnTo>
                <a:lnTo>
                  <a:pt x="576" y="298"/>
                </a:lnTo>
                <a:lnTo>
                  <a:pt x="576" y="297"/>
                </a:lnTo>
                <a:lnTo>
                  <a:pt x="575" y="297"/>
                </a:lnTo>
                <a:lnTo>
                  <a:pt x="575" y="297"/>
                </a:lnTo>
                <a:lnTo>
                  <a:pt x="575" y="298"/>
                </a:lnTo>
                <a:lnTo>
                  <a:pt x="575" y="300"/>
                </a:lnTo>
                <a:lnTo>
                  <a:pt x="576" y="302"/>
                </a:lnTo>
                <a:lnTo>
                  <a:pt x="576" y="300"/>
                </a:lnTo>
                <a:lnTo>
                  <a:pt x="576" y="300"/>
                </a:lnTo>
                <a:close/>
                <a:moveTo>
                  <a:pt x="126" y="308"/>
                </a:moveTo>
                <a:lnTo>
                  <a:pt x="126" y="308"/>
                </a:lnTo>
                <a:lnTo>
                  <a:pt x="126" y="297"/>
                </a:lnTo>
                <a:lnTo>
                  <a:pt x="126" y="297"/>
                </a:lnTo>
                <a:lnTo>
                  <a:pt x="125" y="297"/>
                </a:lnTo>
                <a:lnTo>
                  <a:pt x="123" y="298"/>
                </a:lnTo>
                <a:lnTo>
                  <a:pt x="123" y="298"/>
                </a:lnTo>
                <a:lnTo>
                  <a:pt x="125" y="303"/>
                </a:lnTo>
                <a:lnTo>
                  <a:pt x="125" y="306"/>
                </a:lnTo>
                <a:lnTo>
                  <a:pt x="126" y="308"/>
                </a:lnTo>
                <a:lnTo>
                  <a:pt x="126" y="308"/>
                </a:lnTo>
                <a:close/>
                <a:moveTo>
                  <a:pt x="149" y="305"/>
                </a:moveTo>
                <a:lnTo>
                  <a:pt x="149" y="305"/>
                </a:lnTo>
                <a:lnTo>
                  <a:pt x="151" y="303"/>
                </a:lnTo>
                <a:lnTo>
                  <a:pt x="152" y="302"/>
                </a:lnTo>
                <a:lnTo>
                  <a:pt x="157" y="300"/>
                </a:lnTo>
                <a:lnTo>
                  <a:pt x="157" y="300"/>
                </a:lnTo>
                <a:lnTo>
                  <a:pt x="155" y="298"/>
                </a:lnTo>
                <a:lnTo>
                  <a:pt x="155" y="297"/>
                </a:lnTo>
                <a:lnTo>
                  <a:pt x="155" y="297"/>
                </a:lnTo>
                <a:lnTo>
                  <a:pt x="154" y="300"/>
                </a:lnTo>
                <a:lnTo>
                  <a:pt x="152" y="300"/>
                </a:lnTo>
                <a:lnTo>
                  <a:pt x="149" y="302"/>
                </a:lnTo>
                <a:lnTo>
                  <a:pt x="149" y="305"/>
                </a:lnTo>
                <a:lnTo>
                  <a:pt x="149" y="305"/>
                </a:lnTo>
                <a:close/>
                <a:moveTo>
                  <a:pt x="755" y="305"/>
                </a:moveTo>
                <a:lnTo>
                  <a:pt x="755" y="305"/>
                </a:lnTo>
                <a:lnTo>
                  <a:pt x="759" y="300"/>
                </a:lnTo>
                <a:lnTo>
                  <a:pt x="759" y="300"/>
                </a:lnTo>
                <a:lnTo>
                  <a:pt x="758" y="298"/>
                </a:lnTo>
                <a:lnTo>
                  <a:pt x="756" y="297"/>
                </a:lnTo>
                <a:lnTo>
                  <a:pt x="756" y="297"/>
                </a:lnTo>
                <a:lnTo>
                  <a:pt x="756" y="297"/>
                </a:lnTo>
                <a:lnTo>
                  <a:pt x="755" y="302"/>
                </a:lnTo>
                <a:lnTo>
                  <a:pt x="755" y="305"/>
                </a:lnTo>
                <a:lnTo>
                  <a:pt x="755" y="305"/>
                </a:lnTo>
                <a:close/>
                <a:moveTo>
                  <a:pt x="776" y="327"/>
                </a:moveTo>
                <a:lnTo>
                  <a:pt x="776" y="327"/>
                </a:lnTo>
                <a:lnTo>
                  <a:pt x="776" y="315"/>
                </a:lnTo>
                <a:lnTo>
                  <a:pt x="776" y="300"/>
                </a:lnTo>
                <a:lnTo>
                  <a:pt x="776" y="300"/>
                </a:lnTo>
                <a:lnTo>
                  <a:pt x="773" y="300"/>
                </a:lnTo>
                <a:lnTo>
                  <a:pt x="771" y="297"/>
                </a:lnTo>
                <a:lnTo>
                  <a:pt x="771" y="297"/>
                </a:lnTo>
                <a:lnTo>
                  <a:pt x="768" y="306"/>
                </a:lnTo>
                <a:lnTo>
                  <a:pt x="770" y="314"/>
                </a:lnTo>
                <a:lnTo>
                  <a:pt x="773" y="321"/>
                </a:lnTo>
                <a:lnTo>
                  <a:pt x="776" y="327"/>
                </a:lnTo>
                <a:lnTo>
                  <a:pt x="776" y="327"/>
                </a:lnTo>
                <a:close/>
                <a:moveTo>
                  <a:pt x="85" y="300"/>
                </a:moveTo>
                <a:lnTo>
                  <a:pt x="85" y="300"/>
                </a:lnTo>
                <a:lnTo>
                  <a:pt x="87" y="305"/>
                </a:lnTo>
                <a:lnTo>
                  <a:pt x="87" y="308"/>
                </a:lnTo>
                <a:lnTo>
                  <a:pt x="87" y="308"/>
                </a:lnTo>
                <a:lnTo>
                  <a:pt x="88" y="306"/>
                </a:lnTo>
                <a:lnTo>
                  <a:pt x="90" y="305"/>
                </a:lnTo>
                <a:lnTo>
                  <a:pt x="91" y="300"/>
                </a:lnTo>
                <a:lnTo>
                  <a:pt x="91" y="300"/>
                </a:lnTo>
                <a:lnTo>
                  <a:pt x="90" y="298"/>
                </a:lnTo>
                <a:lnTo>
                  <a:pt x="88" y="298"/>
                </a:lnTo>
                <a:lnTo>
                  <a:pt x="85" y="300"/>
                </a:lnTo>
                <a:lnTo>
                  <a:pt x="85" y="300"/>
                </a:lnTo>
                <a:close/>
                <a:moveTo>
                  <a:pt x="168" y="305"/>
                </a:moveTo>
                <a:lnTo>
                  <a:pt x="168" y="305"/>
                </a:lnTo>
                <a:lnTo>
                  <a:pt x="168" y="302"/>
                </a:lnTo>
                <a:lnTo>
                  <a:pt x="168" y="300"/>
                </a:lnTo>
                <a:lnTo>
                  <a:pt x="166" y="298"/>
                </a:lnTo>
                <a:lnTo>
                  <a:pt x="166" y="298"/>
                </a:lnTo>
                <a:lnTo>
                  <a:pt x="166" y="302"/>
                </a:lnTo>
                <a:lnTo>
                  <a:pt x="166" y="303"/>
                </a:lnTo>
                <a:lnTo>
                  <a:pt x="168" y="305"/>
                </a:lnTo>
                <a:lnTo>
                  <a:pt x="168" y="305"/>
                </a:lnTo>
                <a:close/>
                <a:moveTo>
                  <a:pt x="213" y="305"/>
                </a:moveTo>
                <a:lnTo>
                  <a:pt x="213" y="305"/>
                </a:lnTo>
                <a:lnTo>
                  <a:pt x="213" y="302"/>
                </a:lnTo>
                <a:lnTo>
                  <a:pt x="213" y="300"/>
                </a:lnTo>
                <a:lnTo>
                  <a:pt x="213" y="298"/>
                </a:lnTo>
                <a:lnTo>
                  <a:pt x="213" y="298"/>
                </a:lnTo>
                <a:lnTo>
                  <a:pt x="212" y="302"/>
                </a:lnTo>
                <a:lnTo>
                  <a:pt x="213" y="305"/>
                </a:lnTo>
                <a:lnTo>
                  <a:pt x="213" y="305"/>
                </a:lnTo>
                <a:close/>
                <a:moveTo>
                  <a:pt x="441" y="302"/>
                </a:moveTo>
                <a:lnTo>
                  <a:pt x="441" y="302"/>
                </a:lnTo>
                <a:lnTo>
                  <a:pt x="441" y="305"/>
                </a:lnTo>
                <a:lnTo>
                  <a:pt x="442" y="306"/>
                </a:lnTo>
                <a:lnTo>
                  <a:pt x="442" y="306"/>
                </a:lnTo>
                <a:lnTo>
                  <a:pt x="447" y="306"/>
                </a:lnTo>
                <a:lnTo>
                  <a:pt x="453" y="306"/>
                </a:lnTo>
                <a:lnTo>
                  <a:pt x="453" y="306"/>
                </a:lnTo>
                <a:lnTo>
                  <a:pt x="453" y="302"/>
                </a:lnTo>
                <a:lnTo>
                  <a:pt x="451" y="300"/>
                </a:lnTo>
                <a:lnTo>
                  <a:pt x="450" y="300"/>
                </a:lnTo>
                <a:lnTo>
                  <a:pt x="441" y="302"/>
                </a:lnTo>
                <a:lnTo>
                  <a:pt x="441" y="302"/>
                </a:lnTo>
                <a:close/>
                <a:moveTo>
                  <a:pt x="592" y="303"/>
                </a:moveTo>
                <a:lnTo>
                  <a:pt x="592" y="303"/>
                </a:lnTo>
                <a:lnTo>
                  <a:pt x="595" y="302"/>
                </a:lnTo>
                <a:lnTo>
                  <a:pt x="596" y="302"/>
                </a:lnTo>
                <a:lnTo>
                  <a:pt x="596" y="298"/>
                </a:lnTo>
                <a:lnTo>
                  <a:pt x="596" y="298"/>
                </a:lnTo>
                <a:lnTo>
                  <a:pt x="593" y="300"/>
                </a:lnTo>
                <a:lnTo>
                  <a:pt x="592" y="302"/>
                </a:lnTo>
                <a:lnTo>
                  <a:pt x="592" y="303"/>
                </a:lnTo>
                <a:lnTo>
                  <a:pt x="592" y="303"/>
                </a:lnTo>
                <a:close/>
                <a:moveTo>
                  <a:pt x="675" y="321"/>
                </a:moveTo>
                <a:lnTo>
                  <a:pt x="675" y="321"/>
                </a:lnTo>
                <a:lnTo>
                  <a:pt x="675" y="315"/>
                </a:lnTo>
                <a:lnTo>
                  <a:pt x="675" y="309"/>
                </a:lnTo>
                <a:lnTo>
                  <a:pt x="671" y="300"/>
                </a:lnTo>
                <a:lnTo>
                  <a:pt x="671" y="300"/>
                </a:lnTo>
                <a:lnTo>
                  <a:pt x="672" y="311"/>
                </a:lnTo>
                <a:lnTo>
                  <a:pt x="675" y="321"/>
                </a:lnTo>
                <a:lnTo>
                  <a:pt x="675" y="321"/>
                </a:lnTo>
                <a:close/>
                <a:moveTo>
                  <a:pt x="352" y="302"/>
                </a:moveTo>
                <a:lnTo>
                  <a:pt x="352" y="302"/>
                </a:lnTo>
                <a:lnTo>
                  <a:pt x="349" y="300"/>
                </a:lnTo>
                <a:lnTo>
                  <a:pt x="349" y="300"/>
                </a:lnTo>
                <a:lnTo>
                  <a:pt x="349" y="302"/>
                </a:lnTo>
                <a:lnTo>
                  <a:pt x="351" y="303"/>
                </a:lnTo>
                <a:lnTo>
                  <a:pt x="352" y="302"/>
                </a:lnTo>
                <a:lnTo>
                  <a:pt x="352" y="302"/>
                </a:lnTo>
                <a:lnTo>
                  <a:pt x="352" y="302"/>
                </a:lnTo>
                <a:close/>
                <a:moveTo>
                  <a:pt x="512" y="305"/>
                </a:moveTo>
                <a:lnTo>
                  <a:pt x="512" y="305"/>
                </a:lnTo>
                <a:lnTo>
                  <a:pt x="514" y="302"/>
                </a:lnTo>
                <a:lnTo>
                  <a:pt x="514" y="302"/>
                </a:lnTo>
                <a:lnTo>
                  <a:pt x="509" y="302"/>
                </a:lnTo>
                <a:lnTo>
                  <a:pt x="505" y="302"/>
                </a:lnTo>
                <a:lnTo>
                  <a:pt x="505" y="302"/>
                </a:lnTo>
                <a:lnTo>
                  <a:pt x="508" y="303"/>
                </a:lnTo>
                <a:lnTo>
                  <a:pt x="512" y="305"/>
                </a:lnTo>
                <a:lnTo>
                  <a:pt x="512" y="305"/>
                </a:lnTo>
                <a:close/>
                <a:moveTo>
                  <a:pt x="75" y="311"/>
                </a:moveTo>
                <a:lnTo>
                  <a:pt x="75" y="311"/>
                </a:lnTo>
                <a:lnTo>
                  <a:pt x="75" y="305"/>
                </a:lnTo>
                <a:lnTo>
                  <a:pt x="75" y="303"/>
                </a:lnTo>
                <a:lnTo>
                  <a:pt x="73" y="302"/>
                </a:lnTo>
                <a:lnTo>
                  <a:pt x="73" y="302"/>
                </a:lnTo>
                <a:lnTo>
                  <a:pt x="73" y="306"/>
                </a:lnTo>
                <a:lnTo>
                  <a:pt x="75" y="311"/>
                </a:lnTo>
                <a:lnTo>
                  <a:pt x="75" y="311"/>
                </a:lnTo>
                <a:close/>
                <a:moveTo>
                  <a:pt x="107" y="341"/>
                </a:moveTo>
                <a:lnTo>
                  <a:pt x="107" y="341"/>
                </a:lnTo>
                <a:lnTo>
                  <a:pt x="110" y="332"/>
                </a:lnTo>
                <a:lnTo>
                  <a:pt x="110" y="323"/>
                </a:lnTo>
                <a:lnTo>
                  <a:pt x="108" y="302"/>
                </a:lnTo>
                <a:lnTo>
                  <a:pt x="108" y="302"/>
                </a:lnTo>
                <a:lnTo>
                  <a:pt x="107" y="311"/>
                </a:lnTo>
                <a:lnTo>
                  <a:pt x="107" y="321"/>
                </a:lnTo>
                <a:lnTo>
                  <a:pt x="107" y="341"/>
                </a:lnTo>
                <a:lnTo>
                  <a:pt x="107" y="341"/>
                </a:lnTo>
                <a:close/>
                <a:moveTo>
                  <a:pt x="177" y="317"/>
                </a:moveTo>
                <a:lnTo>
                  <a:pt x="177" y="317"/>
                </a:lnTo>
                <a:lnTo>
                  <a:pt x="180" y="315"/>
                </a:lnTo>
                <a:lnTo>
                  <a:pt x="181" y="314"/>
                </a:lnTo>
                <a:lnTo>
                  <a:pt x="181" y="309"/>
                </a:lnTo>
                <a:lnTo>
                  <a:pt x="180" y="305"/>
                </a:lnTo>
                <a:lnTo>
                  <a:pt x="177" y="303"/>
                </a:lnTo>
                <a:lnTo>
                  <a:pt x="175" y="302"/>
                </a:lnTo>
                <a:lnTo>
                  <a:pt x="175" y="302"/>
                </a:lnTo>
                <a:lnTo>
                  <a:pt x="177" y="317"/>
                </a:lnTo>
                <a:lnTo>
                  <a:pt x="177" y="317"/>
                </a:lnTo>
                <a:close/>
                <a:moveTo>
                  <a:pt x="197" y="317"/>
                </a:moveTo>
                <a:lnTo>
                  <a:pt x="197" y="317"/>
                </a:lnTo>
                <a:lnTo>
                  <a:pt x="198" y="314"/>
                </a:lnTo>
                <a:lnTo>
                  <a:pt x="200" y="309"/>
                </a:lnTo>
                <a:lnTo>
                  <a:pt x="198" y="305"/>
                </a:lnTo>
                <a:lnTo>
                  <a:pt x="197" y="303"/>
                </a:lnTo>
                <a:lnTo>
                  <a:pt x="195" y="302"/>
                </a:lnTo>
                <a:lnTo>
                  <a:pt x="195" y="302"/>
                </a:lnTo>
                <a:lnTo>
                  <a:pt x="194" y="305"/>
                </a:lnTo>
                <a:lnTo>
                  <a:pt x="192" y="309"/>
                </a:lnTo>
                <a:lnTo>
                  <a:pt x="194" y="314"/>
                </a:lnTo>
                <a:lnTo>
                  <a:pt x="197" y="317"/>
                </a:lnTo>
                <a:lnTo>
                  <a:pt x="197" y="317"/>
                </a:lnTo>
                <a:close/>
                <a:moveTo>
                  <a:pt x="494" y="312"/>
                </a:moveTo>
                <a:lnTo>
                  <a:pt x="494" y="312"/>
                </a:lnTo>
                <a:lnTo>
                  <a:pt x="497" y="311"/>
                </a:lnTo>
                <a:lnTo>
                  <a:pt x="499" y="309"/>
                </a:lnTo>
                <a:lnTo>
                  <a:pt x="500" y="306"/>
                </a:lnTo>
                <a:lnTo>
                  <a:pt x="500" y="306"/>
                </a:lnTo>
                <a:lnTo>
                  <a:pt x="499" y="303"/>
                </a:lnTo>
                <a:lnTo>
                  <a:pt x="495" y="303"/>
                </a:lnTo>
                <a:lnTo>
                  <a:pt x="495" y="303"/>
                </a:lnTo>
                <a:lnTo>
                  <a:pt x="495" y="308"/>
                </a:lnTo>
                <a:lnTo>
                  <a:pt x="494" y="312"/>
                </a:lnTo>
                <a:lnTo>
                  <a:pt x="494" y="312"/>
                </a:lnTo>
                <a:close/>
                <a:moveTo>
                  <a:pt x="47" y="311"/>
                </a:moveTo>
                <a:lnTo>
                  <a:pt x="47" y="311"/>
                </a:lnTo>
                <a:lnTo>
                  <a:pt x="49" y="311"/>
                </a:lnTo>
                <a:lnTo>
                  <a:pt x="49" y="308"/>
                </a:lnTo>
                <a:lnTo>
                  <a:pt x="50" y="303"/>
                </a:lnTo>
                <a:lnTo>
                  <a:pt x="50" y="303"/>
                </a:lnTo>
                <a:lnTo>
                  <a:pt x="47" y="303"/>
                </a:lnTo>
                <a:lnTo>
                  <a:pt x="47" y="303"/>
                </a:lnTo>
                <a:lnTo>
                  <a:pt x="47" y="308"/>
                </a:lnTo>
                <a:lnTo>
                  <a:pt x="47" y="311"/>
                </a:lnTo>
                <a:lnTo>
                  <a:pt x="47" y="311"/>
                </a:lnTo>
                <a:close/>
                <a:moveTo>
                  <a:pt x="78" y="324"/>
                </a:moveTo>
                <a:lnTo>
                  <a:pt x="78" y="324"/>
                </a:lnTo>
                <a:lnTo>
                  <a:pt x="81" y="323"/>
                </a:lnTo>
                <a:lnTo>
                  <a:pt x="82" y="320"/>
                </a:lnTo>
                <a:lnTo>
                  <a:pt x="82" y="314"/>
                </a:lnTo>
                <a:lnTo>
                  <a:pt x="82" y="308"/>
                </a:lnTo>
                <a:lnTo>
                  <a:pt x="81" y="303"/>
                </a:lnTo>
                <a:lnTo>
                  <a:pt x="81" y="303"/>
                </a:lnTo>
                <a:lnTo>
                  <a:pt x="79" y="312"/>
                </a:lnTo>
                <a:lnTo>
                  <a:pt x="78" y="324"/>
                </a:lnTo>
                <a:lnTo>
                  <a:pt x="78" y="324"/>
                </a:lnTo>
                <a:close/>
                <a:moveTo>
                  <a:pt x="94" y="359"/>
                </a:moveTo>
                <a:lnTo>
                  <a:pt x="94" y="359"/>
                </a:lnTo>
                <a:lnTo>
                  <a:pt x="98" y="346"/>
                </a:lnTo>
                <a:lnTo>
                  <a:pt x="99" y="330"/>
                </a:lnTo>
                <a:lnTo>
                  <a:pt x="101" y="315"/>
                </a:lnTo>
                <a:lnTo>
                  <a:pt x="101" y="309"/>
                </a:lnTo>
                <a:lnTo>
                  <a:pt x="99" y="303"/>
                </a:lnTo>
                <a:lnTo>
                  <a:pt x="99" y="303"/>
                </a:lnTo>
                <a:lnTo>
                  <a:pt x="98" y="317"/>
                </a:lnTo>
                <a:lnTo>
                  <a:pt x="96" y="330"/>
                </a:lnTo>
                <a:lnTo>
                  <a:pt x="94" y="344"/>
                </a:lnTo>
                <a:lnTo>
                  <a:pt x="94" y="359"/>
                </a:lnTo>
                <a:lnTo>
                  <a:pt x="94" y="359"/>
                </a:lnTo>
                <a:close/>
                <a:moveTo>
                  <a:pt x="134" y="355"/>
                </a:moveTo>
                <a:lnTo>
                  <a:pt x="134" y="355"/>
                </a:lnTo>
                <a:lnTo>
                  <a:pt x="136" y="332"/>
                </a:lnTo>
                <a:lnTo>
                  <a:pt x="136" y="318"/>
                </a:lnTo>
                <a:lnTo>
                  <a:pt x="136" y="305"/>
                </a:lnTo>
                <a:lnTo>
                  <a:pt x="136" y="305"/>
                </a:lnTo>
                <a:lnTo>
                  <a:pt x="134" y="303"/>
                </a:lnTo>
                <a:lnTo>
                  <a:pt x="134" y="303"/>
                </a:lnTo>
                <a:lnTo>
                  <a:pt x="131" y="315"/>
                </a:lnTo>
                <a:lnTo>
                  <a:pt x="131" y="329"/>
                </a:lnTo>
                <a:lnTo>
                  <a:pt x="131" y="343"/>
                </a:lnTo>
                <a:lnTo>
                  <a:pt x="134" y="355"/>
                </a:lnTo>
                <a:lnTo>
                  <a:pt x="134" y="355"/>
                </a:lnTo>
                <a:close/>
                <a:moveTo>
                  <a:pt x="532" y="305"/>
                </a:moveTo>
                <a:lnTo>
                  <a:pt x="532" y="305"/>
                </a:lnTo>
                <a:lnTo>
                  <a:pt x="534" y="308"/>
                </a:lnTo>
                <a:lnTo>
                  <a:pt x="535" y="309"/>
                </a:lnTo>
                <a:lnTo>
                  <a:pt x="538" y="309"/>
                </a:lnTo>
                <a:lnTo>
                  <a:pt x="538" y="309"/>
                </a:lnTo>
                <a:lnTo>
                  <a:pt x="538" y="306"/>
                </a:lnTo>
                <a:lnTo>
                  <a:pt x="538" y="303"/>
                </a:lnTo>
                <a:lnTo>
                  <a:pt x="538" y="303"/>
                </a:lnTo>
                <a:lnTo>
                  <a:pt x="535" y="305"/>
                </a:lnTo>
                <a:lnTo>
                  <a:pt x="532" y="305"/>
                </a:lnTo>
                <a:lnTo>
                  <a:pt x="532" y="305"/>
                </a:lnTo>
                <a:close/>
                <a:moveTo>
                  <a:pt x="87" y="318"/>
                </a:moveTo>
                <a:lnTo>
                  <a:pt x="87" y="318"/>
                </a:lnTo>
                <a:lnTo>
                  <a:pt x="88" y="323"/>
                </a:lnTo>
                <a:lnTo>
                  <a:pt x="88" y="329"/>
                </a:lnTo>
                <a:lnTo>
                  <a:pt x="90" y="341"/>
                </a:lnTo>
                <a:lnTo>
                  <a:pt x="90" y="341"/>
                </a:lnTo>
                <a:lnTo>
                  <a:pt x="91" y="321"/>
                </a:lnTo>
                <a:lnTo>
                  <a:pt x="93" y="305"/>
                </a:lnTo>
                <a:lnTo>
                  <a:pt x="93" y="305"/>
                </a:lnTo>
                <a:lnTo>
                  <a:pt x="91" y="312"/>
                </a:lnTo>
                <a:lnTo>
                  <a:pt x="87" y="318"/>
                </a:lnTo>
                <a:lnTo>
                  <a:pt x="87" y="318"/>
                </a:lnTo>
                <a:close/>
                <a:moveTo>
                  <a:pt x="296" y="305"/>
                </a:moveTo>
                <a:lnTo>
                  <a:pt x="296" y="305"/>
                </a:lnTo>
                <a:lnTo>
                  <a:pt x="296" y="308"/>
                </a:lnTo>
                <a:lnTo>
                  <a:pt x="297" y="309"/>
                </a:lnTo>
                <a:lnTo>
                  <a:pt x="297" y="309"/>
                </a:lnTo>
                <a:lnTo>
                  <a:pt x="299" y="308"/>
                </a:lnTo>
                <a:lnTo>
                  <a:pt x="300" y="308"/>
                </a:lnTo>
                <a:lnTo>
                  <a:pt x="300" y="308"/>
                </a:lnTo>
                <a:lnTo>
                  <a:pt x="302" y="306"/>
                </a:lnTo>
                <a:lnTo>
                  <a:pt x="302" y="306"/>
                </a:lnTo>
                <a:lnTo>
                  <a:pt x="300" y="306"/>
                </a:lnTo>
                <a:lnTo>
                  <a:pt x="299" y="305"/>
                </a:lnTo>
                <a:lnTo>
                  <a:pt x="299" y="305"/>
                </a:lnTo>
                <a:lnTo>
                  <a:pt x="296" y="305"/>
                </a:lnTo>
                <a:lnTo>
                  <a:pt x="296" y="305"/>
                </a:lnTo>
                <a:close/>
                <a:moveTo>
                  <a:pt x="145" y="317"/>
                </a:moveTo>
                <a:lnTo>
                  <a:pt x="145" y="317"/>
                </a:lnTo>
                <a:lnTo>
                  <a:pt x="145" y="311"/>
                </a:lnTo>
                <a:lnTo>
                  <a:pt x="145" y="305"/>
                </a:lnTo>
                <a:lnTo>
                  <a:pt x="145" y="305"/>
                </a:lnTo>
                <a:lnTo>
                  <a:pt x="142" y="305"/>
                </a:lnTo>
                <a:lnTo>
                  <a:pt x="142" y="305"/>
                </a:lnTo>
                <a:lnTo>
                  <a:pt x="140" y="306"/>
                </a:lnTo>
                <a:lnTo>
                  <a:pt x="140" y="306"/>
                </a:lnTo>
                <a:lnTo>
                  <a:pt x="142" y="308"/>
                </a:lnTo>
                <a:lnTo>
                  <a:pt x="142" y="312"/>
                </a:lnTo>
                <a:lnTo>
                  <a:pt x="143" y="315"/>
                </a:lnTo>
                <a:lnTo>
                  <a:pt x="145" y="317"/>
                </a:lnTo>
                <a:lnTo>
                  <a:pt x="145" y="317"/>
                </a:lnTo>
                <a:close/>
                <a:moveTo>
                  <a:pt x="654" y="330"/>
                </a:moveTo>
                <a:lnTo>
                  <a:pt x="654" y="330"/>
                </a:lnTo>
                <a:lnTo>
                  <a:pt x="656" y="315"/>
                </a:lnTo>
                <a:lnTo>
                  <a:pt x="654" y="309"/>
                </a:lnTo>
                <a:lnTo>
                  <a:pt x="653" y="308"/>
                </a:lnTo>
                <a:lnTo>
                  <a:pt x="651" y="306"/>
                </a:lnTo>
                <a:lnTo>
                  <a:pt x="651" y="306"/>
                </a:lnTo>
                <a:lnTo>
                  <a:pt x="654" y="330"/>
                </a:lnTo>
                <a:lnTo>
                  <a:pt x="654" y="330"/>
                </a:lnTo>
                <a:close/>
                <a:moveTo>
                  <a:pt x="238" y="315"/>
                </a:moveTo>
                <a:lnTo>
                  <a:pt x="238" y="315"/>
                </a:lnTo>
                <a:lnTo>
                  <a:pt x="241" y="314"/>
                </a:lnTo>
                <a:lnTo>
                  <a:pt x="241" y="311"/>
                </a:lnTo>
                <a:lnTo>
                  <a:pt x="239" y="308"/>
                </a:lnTo>
                <a:lnTo>
                  <a:pt x="238" y="306"/>
                </a:lnTo>
                <a:lnTo>
                  <a:pt x="238" y="306"/>
                </a:lnTo>
                <a:lnTo>
                  <a:pt x="238" y="308"/>
                </a:lnTo>
                <a:lnTo>
                  <a:pt x="238" y="311"/>
                </a:lnTo>
                <a:lnTo>
                  <a:pt x="238" y="315"/>
                </a:lnTo>
                <a:lnTo>
                  <a:pt x="238" y="315"/>
                </a:lnTo>
                <a:close/>
                <a:moveTo>
                  <a:pt x="462" y="308"/>
                </a:moveTo>
                <a:lnTo>
                  <a:pt x="462" y="308"/>
                </a:lnTo>
                <a:lnTo>
                  <a:pt x="463" y="309"/>
                </a:lnTo>
                <a:lnTo>
                  <a:pt x="468" y="311"/>
                </a:lnTo>
                <a:lnTo>
                  <a:pt x="471" y="309"/>
                </a:lnTo>
                <a:lnTo>
                  <a:pt x="473" y="306"/>
                </a:lnTo>
                <a:lnTo>
                  <a:pt x="473" y="306"/>
                </a:lnTo>
                <a:lnTo>
                  <a:pt x="471" y="306"/>
                </a:lnTo>
                <a:lnTo>
                  <a:pt x="468" y="308"/>
                </a:lnTo>
                <a:lnTo>
                  <a:pt x="465" y="308"/>
                </a:lnTo>
                <a:lnTo>
                  <a:pt x="462" y="308"/>
                </a:lnTo>
                <a:lnTo>
                  <a:pt x="462" y="308"/>
                </a:lnTo>
                <a:close/>
                <a:moveTo>
                  <a:pt x="662" y="315"/>
                </a:moveTo>
                <a:lnTo>
                  <a:pt x="662" y="315"/>
                </a:lnTo>
                <a:lnTo>
                  <a:pt x="663" y="311"/>
                </a:lnTo>
                <a:lnTo>
                  <a:pt x="662" y="306"/>
                </a:lnTo>
                <a:lnTo>
                  <a:pt x="662" y="306"/>
                </a:lnTo>
                <a:lnTo>
                  <a:pt x="660" y="311"/>
                </a:lnTo>
                <a:lnTo>
                  <a:pt x="660" y="314"/>
                </a:lnTo>
                <a:lnTo>
                  <a:pt x="662" y="315"/>
                </a:lnTo>
                <a:lnTo>
                  <a:pt x="662" y="315"/>
                </a:lnTo>
                <a:close/>
                <a:moveTo>
                  <a:pt x="341" y="309"/>
                </a:moveTo>
                <a:lnTo>
                  <a:pt x="341" y="309"/>
                </a:lnTo>
                <a:lnTo>
                  <a:pt x="355" y="308"/>
                </a:lnTo>
                <a:lnTo>
                  <a:pt x="355" y="308"/>
                </a:lnTo>
                <a:lnTo>
                  <a:pt x="352" y="308"/>
                </a:lnTo>
                <a:lnTo>
                  <a:pt x="348" y="306"/>
                </a:lnTo>
                <a:lnTo>
                  <a:pt x="345" y="308"/>
                </a:lnTo>
                <a:lnTo>
                  <a:pt x="341" y="309"/>
                </a:lnTo>
                <a:lnTo>
                  <a:pt x="341" y="309"/>
                </a:lnTo>
                <a:close/>
                <a:moveTo>
                  <a:pt x="62" y="317"/>
                </a:moveTo>
                <a:lnTo>
                  <a:pt x="62" y="317"/>
                </a:lnTo>
                <a:lnTo>
                  <a:pt x="61" y="312"/>
                </a:lnTo>
                <a:lnTo>
                  <a:pt x="58" y="308"/>
                </a:lnTo>
                <a:lnTo>
                  <a:pt x="58" y="308"/>
                </a:lnTo>
                <a:lnTo>
                  <a:pt x="59" y="314"/>
                </a:lnTo>
                <a:lnTo>
                  <a:pt x="62" y="317"/>
                </a:lnTo>
                <a:lnTo>
                  <a:pt x="62" y="317"/>
                </a:lnTo>
                <a:close/>
                <a:moveTo>
                  <a:pt x="372" y="309"/>
                </a:moveTo>
                <a:lnTo>
                  <a:pt x="372" y="309"/>
                </a:lnTo>
                <a:lnTo>
                  <a:pt x="372" y="311"/>
                </a:lnTo>
                <a:lnTo>
                  <a:pt x="372" y="312"/>
                </a:lnTo>
                <a:lnTo>
                  <a:pt x="373" y="312"/>
                </a:lnTo>
                <a:lnTo>
                  <a:pt x="373" y="312"/>
                </a:lnTo>
                <a:lnTo>
                  <a:pt x="373" y="311"/>
                </a:lnTo>
                <a:lnTo>
                  <a:pt x="373" y="309"/>
                </a:lnTo>
                <a:lnTo>
                  <a:pt x="372" y="309"/>
                </a:lnTo>
                <a:lnTo>
                  <a:pt x="372" y="309"/>
                </a:lnTo>
                <a:close/>
                <a:moveTo>
                  <a:pt x="386" y="314"/>
                </a:moveTo>
                <a:lnTo>
                  <a:pt x="386" y="314"/>
                </a:lnTo>
                <a:lnTo>
                  <a:pt x="387" y="311"/>
                </a:lnTo>
                <a:lnTo>
                  <a:pt x="384" y="309"/>
                </a:lnTo>
                <a:lnTo>
                  <a:pt x="384" y="309"/>
                </a:lnTo>
                <a:lnTo>
                  <a:pt x="384" y="309"/>
                </a:lnTo>
                <a:lnTo>
                  <a:pt x="384" y="309"/>
                </a:lnTo>
                <a:lnTo>
                  <a:pt x="384" y="309"/>
                </a:lnTo>
                <a:lnTo>
                  <a:pt x="384" y="312"/>
                </a:lnTo>
                <a:lnTo>
                  <a:pt x="386" y="314"/>
                </a:lnTo>
                <a:lnTo>
                  <a:pt x="386" y="314"/>
                </a:lnTo>
                <a:close/>
                <a:moveTo>
                  <a:pt x="476" y="312"/>
                </a:moveTo>
                <a:lnTo>
                  <a:pt x="476" y="312"/>
                </a:lnTo>
                <a:lnTo>
                  <a:pt x="482" y="312"/>
                </a:lnTo>
                <a:lnTo>
                  <a:pt x="486" y="314"/>
                </a:lnTo>
                <a:lnTo>
                  <a:pt x="486" y="314"/>
                </a:lnTo>
                <a:lnTo>
                  <a:pt x="485" y="311"/>
                </a:lnTo>
                <a:lnTo>
                  <a:pt x="482" y="309"/>
                </a:lnTo>
                <a:lnTo>
                  <a:pt x="479" y="309"/>
                </a:lnTo>
                <a:lnTo>
                  <a:pt x="476" y="312"/>
                </a:lnTo>
                <a:lnTo>
                  <a:pt x="476" y="312"/>
                </a:lnTo>
                <a:close/>
                <a:moveTo>
                  <a:pt x="588" y="309"/>
                </a:moveTo>
                <a:lnTo>
                  <a:pt x="588" y="309"/>
                </a:lnTo>
                <a:lnTo>
                  <a:pt x="588" y="318"/>
                </a:lnTo>
                <a:lnTo>
                  <a:pt x="590" y="326"/>
                </a:lnTo>
                <a:lnTo>
                  <a:pt x="593" y="340"/>
                </a:lnTo>
                <a:lnTo>
                  <a:pt x="593" y="340"/>
                </a:lnTo>
                <a:lnTo>
                  <a:pt x="598" y="334"/>
                </a:lnTo>
                <a:lnTo>
                  <a:pt x="599" y="327"/>
                </a:lnTo>
                <a:lnTo>
                  <a:pt x="601" y="312"/>
                </a:lnTo>
                <a:lnTo>
                  <a:pt x="601" y="312"/>
                </a:lnTo>
                <a:lnTo>
                  <a:pt x="595" y="311"/>
                </a:lnTo>
                <a:lnTo>
                  <a:pt x="588" y="309"/>
                </a:lnTo>
                <a:lnTo>
                  <a:pt x="588" y="309"/>
                </a:lnTo>
                <a:close/>
                <a:moveTo>
                  <a:pt x="758" y="364"/>
                </a:moveTo>
                <a:lnTo>
                  <a:pt x="758" y="364"/>
                </a:lnTo>
                <a:lnTo>
                  <a:pt x="762" y="334"/>
                </a:lnTo>
                <a:lnTo>
                  <a:pt x="762" y="327"/>
                </a:lnTo>
                <a:lnTo>
                  <a:pt x="762" y="320"/>
                </a:lnTo>
                <a:lnTo>
                  <a:pt x="761" y="314"/>
                </a:lnTo>
                <a:lnTo>
                  <a:pt x="758" y="309"/>
                </a:lnTo>
                <a:lnTo>
                  <a:pt x="758" y="309"/>
                </a:lnTo>
                <a:lnTo>
                  <a:pt x="756" y="315"/>
                </a:lnTo>
                <a:lnTo>
                  <a:pt x="755" y="321"/>
                </a:lnTo>
                <a:lnTo>
                  <a:pt x="753" y="337"/>
                </a:lnTo>
                <a:lnTo>
                  <a:pt x="755" y="350"/>
                </a:lnTo>
                <a:lnTo>
                  <a:pt x="758" y="364"/>
                </a:lnTo>
                <a:lnTo>
                  <a:pt x="758" y="364"/>
                </a:lnTo>
                <a:close/>
                <a:moveTo>
                  <a:pt x="154" y="320"/>
                </a:moveTo>
                <a:lnTo>
                  <a:pt x="154" y="320"/>
                </a:lnTo>
                <a:lnTo>
                  <a:pt x="154" y="317"/>
                </a:lnTo>
                <a:lnTo>
                  <a:pt x="155" y="314"/>
                </a:lnTo>
                <a:lnTo>
                  <a:pt x="155" y="311"/>
                </a:lnTo>
                <a:lnTo>
                  <a:pt x="154" y="309"/>
                </a:lnTo>
                <a:lnTo>
                  <a:pt x="154" y="309"/>
                </a:lnTo>
                <a:lnTo>
                  <a:pt x="151" y="315"/>
                </a:lnTo>
                <a:lnTo>
                  <a:pt x="151" y="318"/>
                </a:lnTo>
                <a:lnTo>
                  <a:pt x="154" y="320"/>
                </a:lnTo>
                <a:lnTo>
                  <a:pt x="154" y="320"/>
                </a:lnTo>
                <a:close/>
                <a:moveTo>
                  <a:pt x="198" y="323"/>
                </a:moveTo>
                <a:lnTo>
                  <a:pt x="198" y="323"/>
                </a:lnTo>
                <a:lnTo>
                  <a:pt x="206" y="323"/>
                </a:lnTo>
                <a:lnTo>
                  <a:pt x="206" y="323"/>
                </a:lnTo>
                <a:lnTo>
                  <a:pt x="206" y="318"/>
                </a:lnTo>
                <a:lnTo>
                  <a:pt x="206" y="315"/>
                </a:lnTo>
                <a:lnTo>
                  <a:pt x="204" y="312"/>
                </a:lnTo>
                <a:lnTo>
                  <a:pt x="201" y="309"/>
                </a:lnTo>
                <a:lnTo>
                  <a:pt x="201" y="309"/>
                </a:lnTo>
                <a:lnTo>
                  <a:pt x="200" y="315"/>
                </a:lnTo>
                <a:lnTo>
                  <a:pt x="198" y="318"/>
                </a:lnTo>
                <a:lnTo>
                  <a:pt x="198" y="323"/>
                </a:lnTo>
                <a:lnTo>
                  <a:pt x="198" y="323"/>
                </a:lnTo>
                <a:close/>
                <a:moveTo>
                  <a:pt x="396" y="314"/>
                </a:moveTo>
                <a:lnTo>
                  <a:pt x="396" y="314"/>
                </a:lnTo>
                <a:lnTo>
                  <a:pt x="402" y="312"/>
                </a:lnTo>
                <a:lnTo>
                  <a:pt x="407" y="314"/>
                </a:lnTo>
                <a:lnTo>
                  <a:pt x="407" y="314"/>
                </a:lnTo>
                <a:lnTo>
                  <a:pt x="406" y="312"/>
                </a:lnTo>
                <a:lnTo>
                  <a:pt x="402" y="311"/>
                </a:lnTo>
                <a:lnTo>
                  <a:pt x="398" y="309"/>
                </a:lnTo>
                <a:lnTo>
                  <a:pt x="398" y="309"/>
                </a:lnTo>
                <a:lnTo>
                  <a:pt x="396" y="312"/>
                </a:lnTo>
                <a:lnTo>
                  <a:pt x="396" y="314"/>
                </a:lnTo>
                <a:lnTo>
                  <a:pt x="396" y="314"/>
                </a:lnTo>
                <a:close/>
                <a:moveTo>
                  <a:pt x="37" y="321"/>
                </a:moveTo>
                <a:lnTo>
                  <a:pt x="37" y="321"/>
                </a:lnTo>
                <a:lnTo>
                  <a:pt x="38" y="320"/>
                </a:lnTo>
                <a:lnTo>
                  <a:pt x="38" y="318"/>
                </a:lnTo>
                <a:lnTo>
                  <a:pt x="40" y="314"/>
                </a:lnTo>
                <a:lnTo>
                  <a:pt x="40" y="314"/>
                </a:lnTo>
                <a:lnTo>
                  <a:pt x="40" y="314"/>
                </a:lnTo>
                <a:lnTo>
                  <a:pt x="38" y="312"/>
                </a:lnTo>
                <a:lnTo>
                  <a:pt x="38" y="311"/>
                </a:lnTo>
                <a:lnTo>
                  <a:pt x="38" y="311"/>
                </a:lnTo>
                <a:lnTo>
                  <a:pt x="37" y="315"/>
                </a:lnTo>
                <a:lnTo>
                  <a:pt x="37" y="321"/>
                </a:lnTo>
                <a:lnTo>
                  <a:pt x="37" y="321"/>
                </a:lnTo>
                <a:close/>
                <a:moveTo>
                  <a:pt x="160" y="321"/>
                </a:moveTo>
                <a:lnTo>
                  <a:pt x="160" y="321"/>
                </a:lnTo>
                <a:lnTo>
                  <a:pt x="162" y="321"/>
                </a:lnTo>
                <a:lnTo>
                  <a:pt x="165" y="323"/>
                </a:lnTo>
                <a:lnTo>
                  <a:pt x="165" y="323"/>
                </a:lnTo>
                <a:lnTo>
                  <a:pt x="163" y="315"/>
                </a:lnTo>
                <a:lnTo>
                  <a:pt x="160" y="311"/>
                </a:lnTo>
                <a:lnTo>
                  <a:pt x="160" y="311"/>
                </a:lnTo>
                <a:lnTo>
                  <a:pt x="160" y="315"/>
                </a:lnTo>
                <a:lnTo>
                  <a:pt x="160" y="321"/>
                </a:lnTo>
                <a:lnTo>
                  <a:pt x="160" y="321"/>
                </a:lnTo>
                <a:close/>
                <a:moveTo>
                  <a:pt x="273" y="314"/>
                </a:moveTo>
                <a:lnTo>
                  <a:pt x="273" y="314"/>
                </a:lnTo>
                <a:lnTo>
                  <a:pt x="274" y="314"/>
                </a:lnTo>
                <a:lnTo>
                  <a:pt x="276" y="314"/>
                </a:lnTo>
                <a:lnTo>
                  <a:pt x="276" y="314"/>
                </a:lnTo>
                <a:lnTo>
                  <a:pt x="276" y="311"/>
                </a:lnTo>
                <a:lnTo>
                  <a:pt x="276" y="311"/>
                </a:lnTo>
                <a:lnTo>
                  <a:pt x="274" y="312"/>
                </a:lnTo>
                <a:lnTo>
                  <a:pt x="273" y="312"/>
                </a:lnTo>
                <a:lnTo>
                  <a:pt x="273" y="314"/>
                </a:lnTo>
                <a:lnTo>
                  <a:pt x="273" y="314"/>
                </a:lnTo>
                <a:close/>
                <a:moveTo>
                  <a:pt x="345" y="312"/>
                </a:moveTo>
                <a:lnTo>
                  <a:pt x="345" y="312"/>
                </a:lnTo>
                <a:lnTo>
                  <a:pt x="348" y="315"/>
                </a:lnTo>
                <a:lnTo>
                  <a:pt x="349" y="318"/>
                </a:lnTo>
                <a:lnTo>
                  <a:pt x="349" y="318"/>
                </a:lnTo>
                <a:lnTo>
                  <a:pt x="354" y="318"/>
                </a:lnTo>
                <a:lnTo>
                  <a:pt x="357" y="317"/>
                </a:lnTo>
                <a:lnTo>
                  <a:pt x="361" y="312"/>
                </a:lnTo>
                <a:lnTo>
                  <a:pt x="361" y="312"/>
                </a:lnTo>
                <a:lnTo>
                  <a:pt x="358" y="311"/>
                </a:lnTo>
                <a:lnTo>
                  <a:pt x="354" y="312"/>
                </a:lnTo>
                <a:lnTo>
                  <a:pt x="351" y="312"/>
                </a:lnTo>
                <a:lnTo>
                  <a:pt x="345" y="312"/>
                </a:lnTo>
                <a:lnTo>
                  <a:pt x="345" y="312"/>
                </a:lnTo>
                <a:close/>
                <a:moveTo>
                  <a:pt x="561" y="311"/>
                </a:moveTo>
                <a:lnTo>
                  <a:pt x="561" y="311"/>
                </a:lnTo>
                <a:lnTo>
                  <a:pt x="563" y="315"/>
                </a:lnTo>
                <a:lnTo>
                  <a:pt x="566" y="318"/>
                </a:lnTo>
                <a:lnTo>
                  <a:pt x="566" y="318"/>
                </a:lnTo>
                <a:lnTo>
                  <a:pt x="567" y="317"/>
                </a:lnTo>
                <a:lnTo>
                  <a:pt x="567" y="315"/>
                </a:lnTo>
                <a:lnTo>
                  <a:pt x="566" y="312"/>
                </a:lnTo>
                <a:lnTo>
                  <a:pt x="567" y="311"/>
                </a:lnTo>
                <a:lnTo>
                  <a:pt x="567" y="311"/>
                </a:lnTo>
                <a:lnTo>
                  <a:pt x="564" y="311"/>
                </a:lnTo>
                <a:lnTo>
                  <a:pt x="561" y="311"/>
                </a:lnTo>
                <a:lnTo>
                  <a:pt x="561" y="311"/>
                </a:lnTo>
                <a:close/>
                <a:moveTo>
                  <a:pt x="584" y="335"/>
                </a:moveTo>
                <a:lnTo>
                  <a:pt x="584" y="335"/>
                </a:lnTo>
                <a:lnTo>
                  <a:pt x="584" y="327"/>
                </a:lnTo>
                <a:lnTo>
                  <a:pt x="584" y="321"/>
                </a:lnTo>
                <a:lnTo>
                  <a:pt x="582" y="315"/>
                </a:lnTo>
                <a:lnTo>
                  <a:pt x="579" y="311"/>
                </a:lnTo>
                <a:lnTo>
                  <a:pt x="579" y="311"/>
                </a:lnTo>
                <a:lnTo>
                  <a:pt x="578" y="317"/>
                </a:lnTo>
                <a:lnTo>
                  <a:pt x="578" y="324"/>
                </a:lnTo>
                <a:lnTo>
                  <a:pt x="579" y="332"/>
                </a:lnTo>
                <a:lnTo>
                  <a:pt x="581" y="335"/>
                </a:lnTo>
                <a:lnTo>
                  <a:pt x="584" y="335"/>
                </a:lnTo>
                <a:lnTo>
                  <a:pt x="584" y="335"/>
                </a:lnTo>
                <a:close/>
                <a:moveTo>
                  <a:pt x="639" y="312"/>
                </a:moveTo>
                <a:lnTo>
                  <a:pt x="639" y="312"/>
                </a:lnTo>
                <a:lnTo>
                  <a:pt x="639" y="317"/>
                </a:lnTo>
                <a:lnTo>
                  <a:pt x="642" y="321"/>
                </a:lnTo>
                <a:lnTo>
                  <a:pt x="645" y="323"/>
                </a:lnTo>
                <a:lnTo>
                  <a:pt x="648" y="326"/>
                </a:lnTo>
                <a:lnTo>
                  <a:pt x="648" y="326"/>
                </a:lnTo>
                <a:lnTo>
                  <a:pt x="646" y="311"/>
                </a:lnTo>
                <a:lnTo>
                  <a:pt x="646" y="311"/>
                </a:lnTo>
                <a:lnTo>
                  <a:pt x="642" y="311"/>
                </a:lnTo>
                <a:lnTo>
                  <a:pt x="639" y="312"/>
                </a:lnTo>
                <a:lnTo>
                  <a:pt x="639" y="312"/>
                </a:lnTo>
                <a:close/>
                <a:moveTo>
                  <a:pt x="252" y="318"/>
                </a:moveTo>
                <a:lnTo>
                  <a:pt x="252" y="318"/>
                </a:lnTo>
                <a:lnTo>
                  <a:pt x="256" y="318"/>
                </a:lnTo>
                <a:lnTo>
                  <a:pt x="261" y="318"/>
                </a:lnTo>
                <a:lnTo>
                  <a:pt x="261" y="318"/>
                </a:lnTo>
                <a:lnTo>
                  <a:pt x="261" y="317"/>
                </a:lnTo>
                <a:lnTo>
                  <a:pt x="262" y="317"/>
                </a:lnTo>
                <a:lnTo>
                  <a:pt x="265" y="315"/>
                </a:lnTo>
                <a:lnTo>
                  <a:pt x="265" y="315"/>
                </a:lnTo>
                <a:lnTo>
                  <a:pt x="264" y="314"/>
                </a:lnTo>
                <a:lnTo>
                  <a:pt x="262" y="312"/>
                </a:lnTo>
                <a:lnTo>
                  <a:pt x="258" y="312"/>
                </a:lnTo>
                <a:lnTo>
                  <a:pt x="253" y="315"/>
                </a:lnTo>
                <a:lnTo>
                  <a:pt x="252" y="317"/>
                </a:lnTo>
                <a:lnTo>
                  <a:pt x="252" y="318"/>
                </a:lnTo>
                <a:lnTo>
                  <a:pt x="252" y="318"/>
                </a:lnTo>
                <a:close/>
                <a:moveTo>
                  <a:pt x="299" y="314"/>
                </a:moveTo>
                <a:lnTo>
                  <a:pt x="299" y="314"/>
                </a:lnTo>
                <a:lnTo>
                  <a:pt x="303" y="314"/>
                </a:lnTo>
                <a:lnTo>
                  <a:pt x="305" y="314"/>
                </a:lnTo>
                <a:lnTo>
                  <a:pt x="305" y="314"/>
                </a:lnTo>
                <a:lnTo>
                  <a:pt x="305" y="314"/>
                </a:lnTo>
                <a:lnTo>
                  <a:pt x="305" y="312"/>
                </a:lnTo>
                <a:lnTo>
                  <a:pt x="305" y="312"/>
                </a:lnTo>
                <a:lnTo>
                  <a:pt x="302" y="312"/>
                </a:lnTo>
                <a:lnTo>
                  <a:pt x="300" y="312"/>
                </a:lnTo>
                <a:lnTo>
                  <a:pt x="299" y="314"/>
                </a:lnTo>
                <a:lnTo>
                  <a:pt x="299" y="314"/>
                </a:lnTo>
                <a:close/>
                <a:moveTo>
                  <a:pt x="439" y="317"/>
                </a:moveTo>
                <a:lnTo>
                  <a:pt x="439" y="317"/>
                </a:lnTo>
                <a:lnTo>
                  <a:pt x="439" y="314"/>
                </a:lnTo>
                <a:lnTo>
                  <a:pt x="439" y="314"/>
                </a:lnTo>
                <a:lnTo>
                  <a:pt x="436" y="312"/>
                </a:lnTo>
                <a:lnTo>
                  <a:pt x="434" y="312"/>
                </a:lnTo>
                <a:lnTo>
                  <a:pt x="434" y="312"/>
                </a:lnTo>
                <a:lnTo>
                  <a:pt x="434" y="312"/>
                </a:lnTo>
                <a:lnTo>
                  <a:pt x="436" y="315"/>
                </a:lnTo>
                <a:lnTo>
                  <a:pt x="439" y="317"/>
                </a:lnTo>
                <a:lnTo>
                  <a:pt x="439" y="317"/>
                </a:lnTo>
                <a:close/>
                <a:moveTo>
                  <a:pt x="444" y="312"/>
                </a:moveTo>
                <a:lnTo>
                  <a:pt x="444" y="312"/>
                </a:lnTo>
                <a:lnTo>
                  <a:pt x="445" y="317"/>
                </a:lnTo>
                <a:lnTo>
                  <a:pt x="447" y="318"/>
                </a:lnTo>
                <a:lnTo>
                  <a:pt x="448" y="320"/>
                </a:lnTo>
                <a:lnTo>
                  <a:pt x="448" y="320"/>
                </a:lnTo>
                <a:lnTo>
                  <a:pt x="448" y="317"/>
                </a:lnTo>
                <a:lnTo>
                  <a:pt x="450" y="312"/>
                </a:lnTo>
                <a:lnTo>
                  <a:pt x="450" y="312"/>
                </a:lnTo>
                <a:lnTo>
                  <a:pt x="447" y="312"/>
                </a:lnTo>
                <a:lnTo>
                  <a:pt x="445" y="312"/>
                </a:lnTo>
                <a:lnTo>
                  <a:pt x="444" y="312"/>
                </a:lnTo>
                <a:lnTo>
                  <a:pt x="444" y="312"/>
                </a:lnTo>
                <a:close/>
                <a:moveTo>
                  <a:pt x="221" y="318"/>
                </a:moveTo>
                <a:lnTo>
                  <a:pt x="221" y="318"/>
                </a:lnTo>
                <a:lnTo>
                  <a:pt x="227" y="317"/>
                </a:lnTo>
                <a:lnTo>
                  <a:pt x="229" y="317"/>
                </a:lnTo>
                <a:lnTo>
                  <a:pt x="230" y="315"/>
                </a:lnTo>
                <a:lnTo>
                  <a:pt x="230" y="315"/>
                </a:lnTo>
                <a:lnTo>
                  <a:pt x="230" y="314"/>
                </a:lnTo>
                <a:lnTo>
                  <a:pt x="230" y="314"/>
                </a:lnTo>
                <a:lnTo>
                  <a:pt x="224" y="314"/>
                </a:lnTo>
                <a:lnTo>
                  <a:pt x="219" y="312"/>
                </a:lnTo>
                <a:lnTo>
                  <a:pt x="219" y="312"/>
                </a:lnTo>
                <a:lnTo>
                  <a:pt x="219" y="315"/>
                </a:lnTo>
                <a:lnTo>
                  <a:pt x="221" y="318"/>
                </a:lnTo>
                <a:lnTo>
                  <a:pt x="221" y="318"/>
                </a:lnTo>
                <a:close/>
                <a:moveTo>
                  <a:pt x="546" y="318"/>
                </a:moveTo>
                <a:lnTo>
                  <a:pt x="546" y="318"/>
                </a:lnTo>
                <a:lnTo>
                  <a:pt x="549" y="312"/>
                </a:lnTo>
                <a:lnTo>
                  <a:pt x="549" y="312"/>
                </a:lnTo>
                <a:lnTo>
                  <a:pt x="546" y="315"/>
                </a:lnTo>
                <a:lnTo>
                  <a:pt x="544" y="317"/>
                </a:lnTo>
                <a:lnTo>
                  <a:pt x="546" y="318"/>
                </a:lnTo>
                <a:lnTo>
                  <a:pt x="546" y="318"/>
                </a:lnTo>
                <a:close/>
                <a:moveTo>
                  <a:pt x="15" y="337"/>
                </a:moveTo>
                <a:lnTo>
                  <a:pt x="15" y="337"/>
                </a:lnTo>
                <a:lnTo>
                  <a:pt x="17" y="330"/>
                </a:lnTo>
                <a:lnTo>
                  <a:pt x="17" y="324"/>
                </a:lnTo>
                <a:lnTo>
                  <a:pt x="15" y="318"/>
                </a:lnTo>
                <a:lnTo>
                  <a:pt x="14" y="314"/>
                </a:lnTo>
                <a:lnTo>
                  <a:pt x="14" y="314"/>
                </a:lnTo>
                <a:lnTo>
                  <a:pt x="14" y="326"/>
                </a:lnTo>
                <a:lnTo>
                  <a:pt x="14" y="332"/>
                </a:lnTo>
                <a:lnTo>
                  <a:pt x="15" y="337"/>
                </a:lnTo>
                <a:lnTo>
                  <a:pt x="15" y="337"/>
                </a:lnTo>
                <a:close/>
                <a:moveTo>
                  <a:pt x="454" y="314"/>
                </a:moveTo>
                <a:lnTo>
                  <a:pt x="454" y="314"/>
                </a:lnTo>
                <a:lnTo>
                  <a:pt x="453" y="318"/>
                </a:lnTo>
                <a:lnTo>
                  <a:pt x="453" y="321"/>
                </a:lnTo>
                <a:lnTo>
                  <a:pt x="453" y="321"/>
                </a:lnTo>
                <a:lnTo>
                  <a:pt x="456" y="321"/>
                </a:lnTo>
                <a:lnTo>
                  <a:pt x="460" y="320"/>
                </a:lnTo>
                <a:lnTo>
                  <a:pt x="460" y="320"/>
                </a:lnTo>
                <a:lnTo>
                  <a:pt x="460" y="318"/>
                </a:lnTo>
                <a:lnTo>
                  <a:pt x="460" y="315"/>
                </a:lnTo>
                <a:lnTo>
                  <a:pt x="460" y="315"/>
                </a:lnTo>
                <a:lnTo>
                  <a:pt x="457" y="314"/>
                </a:lnTo>
                <a:lnTo>
                  <a:pt x="454" y="314"/>
                </a:lnTo>
                <a:lnTo>
                  <a:pt x="454" y="314"/>
                </a:lnTo>
                <a:close/>
                <a:moveTo>
                  <a:pt x="561" y="323"/>
                </a:moveTo>
                <a:lnTo>
                  <a:pt x="561" y="323"/>
                </a:lnTo>
                <a:lnTo>
                  <a:pt x="558" y="318"/>
                </a:lnTo>
                <a:lnTo>
                  <a:pt x="555" y="314"/>
                </a:lnTo>
                <a:lnTo>
                  <a:pt x="555" y="314"/>
                </a:lnTo>
                <a:lnTo>
                  <a:pt x="555" y="320"/>
                </a:lnTo>
                <a:lnTo>
                  <a:pt x="556" y="323"/>
                </a:lnTo>
                <a:lnTo>
                  <a:pt x="558" y="323"/>
                </a:lnTo>
                <a:lnTo>
                  <a:pt x="561" y="323"/>
                </a:lnTo>
                <a:lnTo>
                  <a:pt x="561" y="323"/>
                </a:lnTo>
                <a:close/>
                <a:moveTo>
                  <a:pt x="732" y="326"/>
                </a:moveTo>
                <a:lnTo>
                  <a:pt x="732" y="326"/>
                </a:lnTo>
                <a:lnTo>
                  <a:pt x="730" y="318"/>
                </a:lnTo>
                <a:lnTo>
                  <a:pt x="729" y="314"/>
                </a:lnTo>
                <a:lnTo>
                  <a:pt x="729" y="314"/>
                </a:lnTo>
                <a:lnTo>
                  <a:pt x="730" y="321"/>
                </a:lnTo>
                <a:lnTo>
                  <a:pt x="732" y="326"/>
                </a:lnTo>
                <a:lnTo>
                  <a:pt x="732" y="326"/>
                </a:lnTo>
                <a:close/>
                <a:moveTo>
                  <a:pt x="332" y="317"/>
                </a:moveTo>
                <a:lnTo>
                  <a:pt x="332" y="317"/>
                </a:lnTo>
                <a:lnTo>
                  <a:pt x="335" y="318"/>
                </a:lnTo>
                <a:lnTo>
                  <a:pt x="340" y="318"/>
                </a:lnTo>
                <a:lnTo>
                  <a:pt x="340" y="318"/>
                </a:lnTo>
                <a:lnTo>
                  <a:pt x="338" y="315"/>
                </a:lnTo>
                <a:lnTo>
                  <a:pt x="337" y="314"/>
                </a:lnTo>
                <a:lnTo>
                  <a:pt x="334" y="315"/>
                </a:lnTo>
                <a:lnTo>
                  <a:pt x="332" y="317"/>
                </a:lnTo>
                <a:lnTo>
                  <a:pt x="332" y="317"/>
                </a:lnTo>
                <a:close/>
                <a:moveTo>
                  <a:pt x="172" y="320"/>
                </a:moveTo>
                <a:lnTo>
                  <a:pt x="172" y="320"/>
                </a:lnTo>
                <a:lnTo>
                  <a:pt x="172" y="318"/>
                </a:lnTo>
                <a:lnTo>
                  <a:pt x="172" y="317"/>
                </a:lnTo>
                <a:lnTo>
                  <a:pt x="172" y="315"/>
                </a:lnTo>
                <a:lnTo>
                  <a:pt x="172" y="315"/>
                </a:lnTo>
                <a:lnTo>
                  <a:pt x="172" y="315"/>
                </a:lnTo>
                <a:lnTo>
                  <a:pt x="171" y="318"/>
                </a:lnTo>
                <a:lnTo>
                  <a:pt x="172" y="320"/>
                </a:lnTo>
                <a:lnTo>
                  <a:pt x="172" y="320"/>
                </a:lnTo>
                <a:close/>
                <a:moveTo>
                  <a:pt x="617" y="317"/>
                </a:moveTo>
                <a:lnTo>
                  <a:pt x="617" y="317"/>
                </a:lnTo>
                <a:lnTo>
                  <a:pt x="611" y="315"/>
                </a:lnTo>
                <a:lnTo>
                  <a:pt x="611" y="315"/>
                </a:lnTo>
                <a:lnTo>
                  <a:pt x="610" y="320"/>
                </a:lnTo>
                <a:lnTo>
                  <a:pt x="611" y="321"/>
                </a:lnTo>
                <a:lnTo>
                  <a:pt x="613" y="321"/>
                </a:lnTo>
                <a:lnTo>
                  <a:pt x="616" y="320"/>
                </a:lnTo>
                <a:lnTo>
                  <a:pt x="617" y="317"/>
                </a:lnTo>
                <a:lnTo>
                  <a:pt x="617" y="317"/>
                </a:lnTo>
                <a:close/>
                <a:moveTo>
                  <a:pt x="689" y="329"/>
                </a:moveTo>
                <a:lnTo>
                  <a:pt x="689" y="329"/>
                </a:lnTo>
                <a:lnTo>
                  <a:pt x="692" y="332"/>
                </a:lnTo>
                <a:lnTo>
                  <a:pt x="697" y="335"/>
                </a:lnTo>
                <a:lnTo>
                  <a:pt x="697" y="335"/>
                </a:lnTo>
                <a:lnTo>
                  <a:pt x="692" y="315"/>
                </a:lnTo>
                <a:lnTo>
                  <a:pt x="692" y="315"/>
                </a:lnTo>
                <a:lnTo>
                  <a:pt x="691" y="321"/>
                </a:lnTo>
                <a:lnTo>
                  <a:pt x="689" y="329"/>
                </a:lnTo>
                <a:lnTo>
                  <a:pt x="689" y="329"/>
                </a:lnTo>
                <a:close/>
                <a:moveTo>
                  <a:pt x="470" y="318"/>
                </a:moveTo>
                <a:lnTo>
                  <a:pt x="470" y="318"/>
                </a:lnTo>
                <a:lnTo>
                  <a:pt x="474" y="318"/>
                </a:lnTo>
                <a:lnTo>
                  <a:pt x="477" y="318"/>
                </a:lnTo>
                <a:lnTo>
                  <a:pt x="479" y="317"/>
                </a:lnTo>
                <a:lnTo>
                  <a:pt x="479" y="317"/>
                </a:lnTo>
                <a:lnTo>
                  <a:pt x="473" y="315"/>
                </a:lnTo>
                <a:lnTo>
                  <a:pt x="470" y="317"/>
                </a:lnTo>
                <a:lnTo>
                  <a:pt x="470" y="318"/>
                </a:lnTo>
                <a:lnTo>
                  <a:pt x="470" y="318"/>
                </a:lnTo>
                <a:close/>
                <a:moveTo>
                  <a:pt x="395" y="320"/>
                </a:moveTo>
                <a:lnTo>
                  <a:pt x="395" y="320"/>
                </a:lnTo>
                <a:lnTo>
                  <a:pt x="399" y="323"/>
                </a:lnTo>
                <a:lnTo>
                  <a:pt x="402" y="324"/>
                </a:lnTo>
                <a:lnTo>
                  <a:pt x="412" y="326"/>
                </a:lnTo>
                <a:lnTo>
                  <a:pt x="412" y="326"/>
                </a:lnTo>
                <a:lnTo>
                  <a:pt x="413" y="324"/>
                </a:lnTo>
                <a:lnTo>
                  <a:pt x="415" y="321"/>
                </a:lnTo>
                <a:lnTo>
                  <a:pt x="415" y="321"/>
                </a:lnTo>
                <a:lnTo>
                  <a:pt x="412" y="318"/>
                </a:lnTo>
                <a:lnTo>
                  <a:pt x="407" y="317"/>
                </a:lnTo>
                <a:lnTo>
                  <a:pt x="401" y="317"/>
                </a:lnTo>
                <a:lnTo>
                  <a:pt x="395" y="320"/>
                </a:lnTo>
                <a:lnTo>
                  <a:pt x="395" y="320"/>
                </a:lnTo>
                <a:close/>
                <a:moveTo>
                  <a:pt x="532" y="323"/>
                </a:moveTo>
                <a:lnTo>
                  <a:pt x="532" y="323"/>
                </a:lnTo>
                <a:lnTo>
                  <a:pt x="532" y="321"/>
                </a:lnTo>
                <a:lnTo>
                  <a:pt x="534" y="320"/>
                </a:lnTo>
                <a:lnTo>
                  <a:pt x="534" y="318"/>
                </a:lnTo>
                <a:lnTo>
                  <a:pt x="534" y="318"/>
                </a:lnTo>
                <a:lnTo>
                  <a:pt x="532" y="317"/>
                </a:lnTo>
                <a:lnTo>
                  <a:pt x="529" y="315"/>
                </a:lnTo>
                <a:lnTo>
                  <a:pt x="529" y="315"/>
                </a:lnTo>
                <a:lnTo>
                  <a:pt x="529" y="320"/>
                </a:lnTo>
                <a:lnTo>
                  <a:pt x="532" y="323"/>
                </a:lnTo>
                <a:lnTo>
                  <a:pt x="532" y="323"/>
                </a:lnTo>
                <a:close/>
                <a:moveTo>
                  <a:pt x="187" y="324"/>
                </a:moveTo>
                <a:lnTo>
                  <a:pt x="187" y="324"/>
                </a:lnTo>
                <a:lnTo>
                  <a:pt x="192" y="324"/>
                </a:lnTo>
                <a:lnTo>
                  <a:pt x="192" y="324"/>
                </a:lnTo>
                <a:lnTo>
                  <a:pt x="191" y="320"/>
                </a:lnTo>
                <a:lnTo>
                  <a:pt x="187" y="317"/>
                </a:lnTo>
                <a:lnTo>
                  <a:pt x="187" y="317"/>
                </a:lnTo>
                <a:lnTo>
                  <a:pt x="187" y="324"/>
                </a:lnTo>
                <a:lnTo>
                  <a:pt x="187" y="324"/>
                </a:lnTo>
                <a:close/>
                <a:moveTo>
                  <a:pt x="720" y="343"/>
                </a:moveTo>
                <a:lnTo>
                  <a:pt x="720" y="343"/>
                </a:lnTo>
                <a:lnTo>
                  <a:pt x="720" y="329"/>
                </a:lnTo>
                <a:lnTo>
                  <a:pt x="718" y="317"/>
                </a:lnTo>
                <a:lnTo>
                  <a:pt x="718" y="317"/>
                </a:lnTo>
                <a:lnTo>
                  <a:pt x="715" y="332"/>
                </a:lnTo>
                <a:lnTo>
                  <a:pt x="717" y="338"/>
                </a:lnTo>
                <a:lnTo>
                  <a:pt x="718" y="341"/>
                </a:lnTo>
                <a:lnTo>
                  <a:pt x="720" y="343"/>
                </a:lnTo>
                <a:lnTo>
                  <a:pt x="720" y="343"/>
                </a:lnTo>
                <a:close/>
                <a:moveTo>
                  <a:pt x="309" y="324"/>
                </a:moveTo>
                <a:lnTo>
                  <a:pt x="309" y="324"/>
                </a:lnTo>
                <a:lnTo>
                  <a:pt x="309" y="321"/>
                </a:lnTo>
                <a:lnTo>
                  <a:pt x="308" y="320"/>
                </a:lnTo>
                <a:lnTo>
                  <a:pt x="308" y="320"/>
                </a:lnTo>
                <a:lnTo>
                  <a:pt x="308" y="320"/>
                </a:lnTo>
                <a:lnTo>
                  <a:pt x="305" y="320"/>
                </a:lnTo>
                <a:lnTo>
                  <a:pt x="299" y="318"/>
                </a:lnTo>
                <a:lnTo>
                  <a:pt x="299" y="318"/>
                </a:lnTo>
                <a:lnTo>
                  <a:pt x="299" y="320"/>
                </a:lnTo>
                <a:lnTo>
                  <a:pt x="300" y="323"/>
                </a:lnTo>
                <a:lnTo>
                  <a:pt x="303" y="324"/>
                </a:lnTo>
                <a:lnTo>
                  <a:pt x="309" y="324"/>
                </a:lnTo>
                <a:lnTo>
                  <a:pt x="309" y="324"/>
                </a:lnTo>
                <a:close/>
                <a:moveTo>
                  <a:pt x="683" y="321"/>
                </a:moveTo>
                <a:lnTo>
                  <a:pt x="685" y="321"/>
                </a:lnTo>
                <a:lnTo>
                  <a:pt x="685" y="321"/>
                </a:lnTo>
                <a:lnTo>
                  <a:pt x="686" y="320"/>
                </a:lnTo>
                <a:lnTo>
                  <a:pt x="686" y="318"/>
                </a:lnTo>
                <a:lnTo>
                  <a:pt x="686" y="318"/>
                </a:lnTo>
                <a:lnTo>
                  <a:pt x="685" y="318"/>
                </a:lnTo>
                <a:lnTo>
                  <a:pt x="685" y="318"/>
                </a:lnTo>
                <a:lnTo>
                  <a:pt x="683" y="320"/>
                </a:lnTo>
                <a:lnTo>
                  <a:pt x="683" y="321"/>
                </a:lnTo>
                <a:lnTo>
                  <a:pt x="683" y="321"/>
                </a:lnTo>
                <a:close/>
                <a:moveTo>
                  <a:pt x="294" y="337"/>
                </a:moveTo>
                <a:lnTo>
                  <a:pt x="294" y="337"/>
                </a:lnTo>
                <a:lnTo>
                  <a:pt x="293" y="327"/>
                </a:lnTo>
                <a:lnTo>
                  <a:pt x="291" y="323"/>
                </a:lnTo>
                <a:lnTo>
                  <a:pt x="290" y="318"/>
                </a:lnTo>
                <a:lnTo>
                  <a:pt x="290" y="318"/>
                </a:lnTo>
                <a:lnTo>
                  <a:pt x="291" y="329"/>
                </a:lnTo>
                <a:lnTo>
                  <a:pt x="294" y="337"/>
                </a:lnTo>
                <a:lnTo>
                  <a:pt x="294" y="337"/>
                </a:lnTo>
                <a:close/>
                <a:moveTo>
                  <a:pt x="430" y="326"/>
                </a:moveTo>
                <a:lnTo>
                  <a:pt x="430" y="326"/>
                </a:lnTo>
                <a:lnTo>
                  <a:pt x="428" y="321"/>
                </a:lnTo>
                <a:lnTo>
                  <a:pt x="424" y="318"/>
                </a:lnTo>
                <a:lnTo>
                  <a:pt x="424" y="318"/>
                </a:lnTo>
                <a:lnTo>
                  <a:pt x="425" y="324"/>
                </a:lnTo>
                <a:lnTo>
                  <a:pt x="427" y="326"/>
                </a:lnTo>
                <a:lnTo>
                  <a:pt x="430" y="326"/>
                </a:lnTo>
                <a:lnTo>
                  <a:pt x="430" y="326"/>
                </a:lnTo>
                <a:close/>
                <a:moveTo>
                  <a:pt x="470" y="324"/>
                </a:moveTo>
                <a:lnTo>
                  <a:pt x="470" y="324"/>
                </a:lnTo>
                <a:lnTo>
                  <a:pt x="471" y="327"/>
                </a:lnTo>
                <a:lnTo>
                  <a:pt x="476" y="330"/>
                </a:lnTo>
                <a:lnTo>
                  <a:pt x="482" y="332"/>
                </a:lnTo>
                <a:lnTo>
                  <a:pt x="486" y="334"/>
                </a:lnTo>
                <a:lnTo>
                  <a:pt x="486" y="334"/>
                </a:lnTo>
                <a:lnTo>
                  <a:pt x="488" y="326"/>
                </a:lnTo>
                <a:lnTo>
                  <a:pt x="488" y="323"/>
                </a:lnTo>
                <a:lnTo>
                  <a:pt x="486" y="318"/>
                </a:lnTo>
                <a:lnTo>
                  <a:pt x="486" y="318"/>
                </a:lnTo>
                <a:lnTo>
                  <a:pt x="483" y="321"/>
                </a:lnTo>
                <a:lnTo>
                  <a:pt x="479" y="323"/>
                </a:lnTo>
                <a:lnTo>
                  <a:pt x="474" y="323"/>
                </a:lnTo>
                <a:lnTo>
                  <a:pt x="470" y="324"/>
                </a:lnTo>
                <a:lnTo>
                  <a:pt x="470" y="324"/>
                </a:lnTo>
                <a:close/>
                <a:moveTo>
                  <a:pt x="148" y="329"/>
                </a:moveTo>
                <a:lnTo>
                  <a:pt x="148" y="329"/>
                </a:lnTo>
                <a:lnTo>
                  <a:pt x="148" y="323"/>
                </a:lnTo>
                <a:lnTo>
                  <a:pt x="146" y="321"/>
                </a:lnTo>
                <a:lnTo>
                  <a:pt x="145" y="320"/>
                </a:lnTo>
                <a:lnTo>
                  <a:pt x="145" y="320"/>
                </a:lnTo>
                <a:lnTo>
                  <a:pt x="145" y="324"/>
                </a:lnTo>
                <a:lnTo>
                  <a:pt x="146" y="327"/>
                </a:lnTo>
                <a:lnTo>
                  <a:pt x="148" y="329"/>
                </a:lnTo>
                <a:lnTo>
                  <a:pt x="148" y="329"/>
                </a:lnTo>
                <a:close/>
                <a:moveTo>
                  <a:pt x="180" y="324"/>
                </a:moveTo>
                <a:lnTo>
                  <a:pt x="180" y="324"/>
                </a:lnTo>
                <a:lnTo>
                  <a:pt x="181" y="323"/>
                </a:lnTo>
                <a:lnTo>
                  <a:pt x="181" y="323"/>
                </a:lnTo>
                <a:lnTo>
                  <a:pt x="181" y="321"/>
                </a:lnTo>
                <a:lnTo>
                  <a:pt x="181" y="320"/>
                </a:lnTo>
                <a:lnTo>
                  <a:pt x="181" y="320"/>
                </a:lnTo>
                <a:lnTo>
                  <a:pt x="180" y="321"/>
                </a:lnTo>
                <a:lnTo>
                  <a:pt x="178" y="323"/>
                </a:lnTo>
                <a:lnTo>
                  <a:pt x="180" y="324"/>
                </a:lnTo>
                <a:lnTo>
                  <a:pt x="180" y="324"/>
                </a:lnTo>
                <a:close/>
                <a:moveTo>
                  <a:pt x="226" y="321"/>
                </a:moveTo>
                <a:lnTo>
                  <a:pt x="226" y="321"/>
                </a:lnTo>
                <a:lnTo>
                  <a:pt x="230" y="321"/>
                </a:lnTo>
                <a:lnTo>
                  <a:pt x="232" y="321"/>
                </a:lnTo>
                <a:lnTo>
                  <a:pt x="233" y="320"/>
                </a:lnTo>
                <a:lnTo>
                  <a:pt x="233" y="320"/>
                </a:lnTo>
                <a:lnTo>
                  <a:pt x="229" y="320"/>
                </a:lnTo>
                <a:lnTo>
                  <a:pt x="226" y="321"/>
                </a:lnTo>
                <a:lnTo>
                  <a:pt x="226" y="321"/>
                </a:lnTo>
                <a:close/>
                <a:moveTo>
                  <a:pt x="285" y="326"/>
                </a:moveTo>
                <a:lnTo>
                  <a:pt x="285" y="326"/>
                </a:lnTo>
                <a:lnTo>
                  <a:pt x="285" y="323"/>
                </a:lnTo>
                <a:lnTo>
                  <a:pt x="284" y="321"/>
                </a:lnTo>
                <a:lnTo>
                  <a:pt x="284" y="321"/>
                </a:lnTo>
                <a:lnTo>
                  <a:pt x="284" y="321"/>
                </a:lnTo>
                <a:lnTo>
                  <a:pt x="284" y="323"/>
                </a:lnTo>
                <a:lnTo>
                  <a:pt x="284" y="324"/>
                </a:lnTo>
                <a:lnTo>
                  <a:pt x="284" y="326"/>
                </a:lnTo>
                <a:lnTo>
                  <a:pt x="285" y="326"/>
                </a:lnTo>
                <a:lnTo>
                  <a:pt x="285" y="326"/>
                </a:lnTo>
                <a:close/>
                <a:moveTo>
                  <a:pt x="355" y="326"/>
                </a:moveTo>
                <a:lnTo>
                  <a:pt x="355" y="326"/>
                </a:lnTo>
                <a:lnTo>
                  <a:pt x="355" y="327"/>
                </a:lnTo>
                <a:lnTo>
                  <a:pt x="355" y="327"/>
                </a:lnTo>
                <a:lnTo>
                  <a:pt x="361" y="329"/>
                </a:lnTo>
                <a:lnTo>
                  <a:pt x="367" y="329"/>
                </a:lnTo>
                <a:lnTo>
                  <a:pt x="367" y="329"/>
                </a:lnTo>
                <a:lnTo>
                  <a:pt x="367" y="326"/>
                </a:lnTo>
                <a:lnTo>
                  <a:pt x="367" y="321"/>
                </a:lnTo>
                <a:lnTo>
                  <a:pt x="367" y="321"/>
                </a:lnTo>
                <a:lnTo>
                  <a:pt x="360" y="321"/>
                </a:lnTo>
                <a:lnTo>
                  <a:pt x="357" y="323"/>
                </a:lnTo>
                <a:lnTo>
                  <a:pt x="355" y="326"/>
                </a:lnTo>
                <a:lnTo>
                  <a:pt x="355" y="326"/>
                </a:lnTo>
                <a:close/>
                <a:moveTo>
                  <a:pt x="541" y="326"/>
                </a:moveTo>
                <a:lnTo>
                  <a:pt x="541" y="326"/>
                </a:lnTo>
                <a:lnTo>
                  <a:pt x="543" y="324"/>
                </a:lnTo>
                <a:lnTo>
                  <a:pt x="544" y="324"/>
                </a:lnTo>
                <a:lnTo>
                  <a:pt x="544" y="321"/>
                </a:lnTo>
                <a:lnTo>
                  <a:pt x="544" y="321"/>
                </a:lnTo>
                <a:lnTo>
                  <a:pt x="541" y="321"/>
                </a:lnTo>
                <a:lnTo>
                  <a:pt x="541" y="321"/>
                </a:lnTo>
                <a:lnTo>
                  <a:pt x="541" y="326"/>
                </a:lnTo>
                <a:lnTo>
                  <a:pt x="541" y="326"/>
                </a:lnTo>
                <a:close/>
                <a:moveTo>
                  <a:pt x="627" y="346"/>
                </a:moveTo>
                <a:lnTo>
                  <a:pt x="627" y="346"/>
                </a:lnTo>
                <a:lnTo>
                  <a:pt x="628" y="346"/>
                </a:lnTo>
                <a:lnTo>
                  <a:pt x="630" y="344"/>
                </a:lnTo>
                <a:lnTo>
                  <a:pt x="633" y="341"/>
                </a:lnTo>
                <a:lnTo>
                  <a:pt x="633" y="341"/>
                </a:lnTo>
                <a:lnTo>
                  <a:pt x="633" y="335"/>
                </a:lnTo>
                <a:lnTo>
                  <a:pt x="633" y="329"/>
                </a:lnTo>
                <a:lnTo>
                  <a:pt x="631" y="324"/>
                </a:lnTo>
                <a:lnTo>
                  <a:pt x="630" y="323"/>
                </a:lnTo>
                <a:lnTo>
                  <a:pt x="628" y="321"/>
                </a:lnTo>
                <a:lnTo>
                  <a:pt x="628" y="321"/>
                </a:lnTo>
                <a:lnTo>
                  <a:pt x="627" y="346"/>
                </a:lnTo>
                <a:lnTo>
                  <a:pt x="627" y="346"/>
                </a:lnTo>
                <a:close/>
                <a:moveTo>
                  <a:pt x="657" y="346"/>
                </a:moveTo>
                <a:lnTo>
                  <a:pt x="657" y="346"/>
                </a:lnTo>
                <a:lnTo>
                  <a:pt x="663" y="344"/>
                </a:lnTo>
                <a:lnTo>
                  <a:pt x="663" y="344"/>
                </a:lnTo>
                <a:lnTo>
                  <a:pt x="663" y="330"/>
                </a:lnTo>
                <a:lnTo>
                  <a:pt x="663" y="326"/>
                </a:lnTo>
                <a:lnTo>
                  <a:pt x="660" y="321"/>
                </a:lnTo>
                <a:lnTo>
                  <a:pt x="660" y="321"/>
                </a:lnTo>
                <a:lnTo>
                  <a:pt x="659" y="335"/>
                </a:lnTo>
                <a:lnTo>
                  <a:pt x="657" y="346"/>
                </a:lnTo>
                <a:lnTo>
                  <a:pt x="657" y="346"/>
                </a:lnTo>
                <a:close/>
                <a:moveTo>
                  <a:pt x="669" y="324"/>
                </a:moveTo>
                <a:lnTo>
                  <a:pt x="669" y="324"/>
                </a:lnTo>
                <a:lnTo>
                  <a:pt x="669" y="327"/>
                </a:lnTo>
                <a:lnTo>
                  <a:pt x="671" y="330"/>
                </a:lnTo>
                <a:lnTo>
                  <a:pt x="671" y="334"/>
                </a:lnTo>
                <a:lnTo>
                  <a:pt x="674" y="335"/>
                </a:lnTo>
                <a:lnTo>
                  <a:pt x="674" y="335"/>
                </a:lnTo>
                <a:lnTo>
                  <a:pt x="671" y="326"/>
                </a:lnTo>
                <a:lnTo>
                  <a:pt x="671" y="323"/>
                </a:lnTo>
                <a:lnTo>
                  <a:pt x="669" y="324"/>
                </a:lnTo>
                <a:lnTo>
                  <a:pt x="669" y="324"/>
                </a:lnTo>
                <a:close/>
                <a:moveTo>
                  <a:pt x="335" y="324"/>
                </a:moveTo>
                <a:lnTo>
                  <a:pt x="335" y="324"/>
                </a:lnTo>
                <a:lnTo>
                  <a:pt x="338" y="326"/>
                </a:lnTo>
                <a:lnTo>
                  <a:pt x="340" y="327"/>
                </a:lnTo>
                <a:lnTo>
                  <a:pt x="341" y="330"/>
                </a:lnTo>
                <a:lnTo>
                  <a:pt x="343" y="332"/>
                </a:lnTo>
                <a:lnTo>
                  <a:pt x="343" y="332"/>
                </a:lnTo>
                <a:lnTo>
                  <a:pt x="346" y="329"/>
                </a:lnTo>
                <a:lnTo>
                  <a:pt x="346" y="329"/>
                </a:lnTo>
                <a:lnTo>
                  <a:pt x="348" y="326"/>
                </a:lnTo>
                <a:lnTo>
                  <a:pt x="348" y="326"/>
                </a:lnTo>
                <a:lnTo>
                  <a:pt x="345" y="323"/>
                </a:lnTo>
                <a:lnTo>
                  <a:pt x="345" y="323"/>
                </a:lnTo>
                <a:lnTo>
                  <a:pt x="340" y="323"/>
                </a:lnTo>
                <a:lnTo>
                  <a:pt x="337" y="323"/>
                </a:lnTo>
                <a:lnTo>
                  <a:pt x="335" y="324"/>
                </a:lnTo>
                <a:lnTo>
                  <a:pt x="335" y="324"/>
                </a:lnTo>
                <a:close/>
                <a:moveTo>
                  <a:pt x="503" y="327"/>
                </a:moveTo>
                <a:lnTo>
                  <a:pt x="503" y="327"/>
                </a:lnTo>
                <a:lnTo>
                  <a:pt x="506" y="335"/>
                </a:lnTo>
                <a:lnTo>
                  <a:pt x="512" y="341"/>
                </a:lnTo>
                <a:lnTo>
                  <a:pt x="512" y="341"/>
                </a:lnTo>
                <a:lnTo>
                  <a:pt x="514" y="340"/>
                </a:lnTo>
                <a:lnTo>
                  <a:pt x="514" y="337"/>
                </a:lnTo>
                <a:lnTo>
                  <a:pt x="514" y="332"/>
                </a:lnTo>
                <a:lnTo>
                  <a:pt x="511" y="326"/>
                </a:lnTo>
                <a:lnTo>
                  <a:pt x="506" y="323"/>
                </a:lnTo>
                <a:lnTo>
                  <a:pt x="506" y="323"/>
                </a:lnTo>
                <a:lnTo>
                  <a:pt x="505" y="326"/>
                </a:lnTo>
                <a:lnTo>
                  <a:pt x="503" y="327"/>
                </a:lnTo>
                <a:lnTo>
                  <a:pt x="503" y="327"/>
                </a:lnTo>
                <a:close/>
                <a:moveTo>
                  <a:pt x="117" y="405"/>
                </a:moveTo>
                <a:lnTo>
                  <a:pt x="117" y="405"/>
                </a:lnTo>
                <a:lnTo>
                  <a:pt x="120" y="402"/>
                </a:lnTo>
                <a:lnTo>
                  <a:pt x="122" y="399"/>
                </a:lnTo>
                <a:lnTo>
                  <a:pt x="125" y="393"/>
                </a:lnTo>
                <a:lnTo>
                  <a:pt x="125" y="385"/>
                </a:lnTo>
                <a:lnTo>
                  <a:pt x="125" y="378"/>
                </a:lnTo>
                <a:lnTo>
                  <a:pt x="125" y="378"/>
                </a:lnTo>
                <a:lnTo>
                  <a:pt x="125" y="349"/>
                </a:lnTo>
                <a:lnTo>
                  <a:pt x="123" y="335"/>
                </a:lnTo>
                <a:lnTo>
                  <a:pt x="122" y="323"/>
                </a:lnTo>
                <a:lnTo>
                  <a:pt x="122" y="323"/>
                </a:lnTo>
                <a:lnTo>
                  <a:pt x="117" y="330"/>
                </a:lnTo>
                <a:lnTo>
                  <a:pt x="116" y="341"/>
                </a:lnTo>
                <a:lnTo>
                  <a:pt x="114" y="352"/>
                </a:lnTo>
                <a:lnTo>
                  <a:pt x="116" y="363"/>
                </a:lnTo>
                <a:lnTo>
                  <a:pt x="117" y="384"/>
                </a:lnTo>
                <a:lnTo>
                  <a:pt x="117" y="395"/>
                </a:lnTo>
                <a:lnTo>
                  <a:pt x="117" y="405"/>
                </a:lnTo>
                <a:lnTo>
                  <a:pt x="117" y="405"/>
                </a:lnTo>
                <a:close/>
                <a:moveTo>
                  <a:pt x="619" y="323"/>
                </a:moveTo>
                <a:lnTo>
                  <a:pt x="619" y="323"/>
                </a:lnTo>
                <a:lnTo>
                  <a:pt x="613" y="329"/>
                </a:lnTo>
                <a:lnTo>
                  <a:pt x="613" y="329"/>
                </a:lnTo>
                <a:lnTo>
                  <a:pt x="614" y="337"/>
                </a:lnTo>
                <a:lnTo>
                  <a:pt x="616" y="343"/>
                </a:lnTo>
                <a:lnTo>
                  <a:pt x="616" y="343"/>
                </a:lnTo>
                <a:lnTo>
                  <a:pt x="619" y="340"/>
                </a:lnTo>
                <a:lnTo>
                  <a:pt x="620" y="334"/>
                </a:lnTo>
                <a:lnTo>
                  <a:pt x="620" y="327"/>
                </a:lnTo>
                <a:lnTo>
                  <a:pt x="619" y="323"/>
                </a:lnTo>
                <a:lnTo>
                  <a:pt x="619" y="323"/>
                </a:lnTo>
                <a:close/>
                <a:moveTo>
                  <a:pt x="61" y="364"/>
                </a:moveTo>
                <a:lnTo>
                  <a:pt x="61" y="364"/>
                </a:lnTo>
                <a:lnTo>
                  <a:pt x="64" y="361"/>
                </a:lnTo>
                <a:lnTo>
                  <a:pt x="65" y="358"/>
                </a:lnTo>
                <a:lnTo>
                  <a:pt x="65" y="352"/>
                </a:lnTo>
                <a:lnTo>
                  <a:pt x="64" y="346"/>
                </a:lnTo>
                <a:lnTo>
                  <a:pt x="62" y="340"/>
                </a:lnTo>
                <a:lnTo>
                  <a:pt x="62" y="340"/>
                </a:lnTo>
                <a:lnTo>
                  <a:pt x="61" y="330"/>
                </a:lnTo>
                <a:lnTo>
                  <a:pt x="59" y="326"/>
                </a:lnTo>
                <a:lnTo>
                  <a:pt x="58" y="324"/>
                </a:lnTo>
                <a:lnTo>
                  <a:pt x="58" y="324"/>
                </a:lnTo>
                <a:lnTo>
                  <a:pt x="58" y="344"/>
                </a:lnTo>
                <a:lnTo>
                  <a:pt x="59" y="355"/>
                </a:lnTo>
                <a:lnTo>
                  <a:pt x="61" y="364"/>
                </a:lnTo>
                <a:lnTo>
                  <a:pt x="61" y="364"/>
                </a:lnTo>
                <a:close/>
                <a:moveTo>
                  <a:pt x="274" y="340"/>
                </a:moveTo>
                <a:lnTo>
                  <a:pt x="274" y="340"/>
                </a:lnTo>
                <a:lnTo>
                  <a:pt x="279" y="340"/>
                </a:lnTo>
                <a:lnTo>
                  <a:pt x="282" y="338"/>
                </a:lnTo>
                <a:lnTo>
                  <a:pt x="282" y="338"/>
                </a:lnTo>
                <a:lnTo>
                  <a:pt x="280" y="334"/>
                </a:lnTo>
                <a:lnTo>
                  <a:pt x="277" y="330"/>
                </a:lnTo>
                <a:lnTo>
                  <a:pt x="273" y="324"/>
                </a:lnTo>
                <a:lnTo>
                  <a:pt x="273" y="324"/>
                </a:lnTo>
                <a:lnTo>
                  <a:pt x="274" y="332"/>
                </a:lnTo>
                <a:lnTo>
                  <a:pt x="274" y="340"/>
                </a:lnTo>
                <a:lnTo>
                  <a:pt x="274" y="340"/>
                </a:lnTo>
                <a:close/>
                <a:moveTo>
                  <a:pt x="549" y="326"/>
                </a:moveTo>
                <a:lnTo>
                  <a:pt x="549" y="326"/>
                </a:lnTo>
                <a:lnTo>
                  <a:pt x="550" y="327"/>
                </a:lnTo>
                <a:lnTo>
                  <a:pt x="550" y="326"/>
                </a:lnTo>
                <a:lnTo>
                  <a:pt x="550" y="324"/>
                </a:lnTo>
                <a:lnTo>
                  <a:pt x="549" y="324"/>
                </a:lnTo>
                <a:lnTo>
                  <a:pt x="549" y="324"/>
                </a:lnTo>
                <a:lnTo>
                  <a:pt x="549" y="326"/>
                </a:lnTo>
                <a:lnTo>
                  <a:pt x="549" y="326"/>
                </a:lnTo>
                <a:close/>
                <a:moveTo>
                  <a:pt x="152" y="335"/>
                </a:moveTo>
                <a:lnTo>
                  <a:pt x="152" y="335"/>
                </a:lnTo>
                <a:lnTo>
                  <a:pt x="154" y="332"/>
                </a:lnTo>
                <a:lnTo>
                  <a:pt x="154" y="329"/>
                </a:lnTo>
                <a:lnTo>
                  <a:pt x="154" y="324"/>
                </a:lnTo>
                <a:lnTo>
                  <a:pt x="154" y="324"/>
                </a:lnTo>
                <a:lnTo>
                  <a:pt x="151" y="324"/>
                </a:lnTo>
                <a:lnTo>
                  <a:pt x="151" y="324"/>
                </a:lnTo>
                <a:lnTo>
                  <a:pt x="152" y="329"/>
                </a:lnTo>
                <a:lnTo>
                  <a:pt x="152" y="335"/>
                </a:lnTo>
                <a:lnTo>
                  <a:pt x="152" y="335"/>
                </a:lnTo>
                <a:close/>
                <a:moveTo>
                  <a:pt x="250" y="327"/>
                </a:moveTo>
                <a:lnTo>
                  <a:pt x="250" y="327"/>
                </a:lnTo>
                <a:lnTo>
                  <a:pt x="250" y="337"/>
                </a:lnTo>
                <a:lnTo>
                  <a:pt x="252" y="340"/>
                </a:lnTo>
                <a:lnTo>
                  <a:pt x="253" y="344"/>
                </a:lnTo>
                <a:lnTo>
                  <a:pt x="253" y="344"/>
                </a:lnTo>
                <a:lnTo>
                  <a:pt x="258" y="334"/>
                </a:lnTo>
                <a:lnTo>
                  <a:pt x="259" y="329"/>
                </a:lnTo>
                <a:lnTo>
                  <a:pt x="259" y="324"/>
                </a:lnTo>
                <a:lnTo>
                  <a:pt x="259" y="324"/>
                </a:lnTo>
                <a:lnTo>
                  <a:pt x="258" y="326"/>
                </a:lnTo>
                <a:lnTo>
                  <a:pt x="255" y="327"/>
                </a:lnTo>
                <a:lnTo>
                  <a:pt x="250" y="327"/>
                </a:lnTo>
                <a:lnTo>
                  <a:pt x="250" y="327"/>
                </a:lnTo>
                <a:close/>
                <a:moveTo>
                  <a:pt x="255" y="355"/>
                </a:moveTo>
                <a:lnTo>
                  <a:pt x="255" y="355"/>
                </a:lnTo>
                <a:lnTo>
                  <a:pt x="259" y="356"/>
                </a:lnTo>
                <a:lnTo>
                  <a:pt x="261" y="355"/>
                </a:lnTo>
                <a:lnTo>
                  <a:pt x="261" y="355"/>
                </a:lnTo>
                <a:lnTo>
                  <a:pt x="261" y="350"/>
                </a:lnTo>
                <a:lnTo>
                  <a:pt x="262" y="346"/>
                </a:lnTo>
                <a:lnTo>
                  <a:pt x="265" y="344"/>
                </a:lnTo>
                <a:lnTo>
                  <a:pt x="270" y="343"/>
                </a:lnTo>
                <a:lnTo>
                  <a:pt x="270" y="343"/>
                </a:lnTo>
                <a:lnTo>
                  <a:pt x="270" y="332"/>
                </a:lnTo>
                <a:lnTo>
                  <a:pt x="268" y="327"/>
                </a:lnTo>
                <a:lnTo>
                  <a:pt x="267" y="324"/>
                </a:lnTo>
                <a:lnTo>
                  <a:pt x="267" y="324"/>
                </a:lnTo>
                <a:lnTo>
                  <a:pt x="261" y="340"/>
                </a:lnTo>
                <a:lnTo>
                  <a:pt x="258" y="347"/>
                </a:lnTo>
                <a:lnTo>
                  <a:pt x="255" y="355"/>
                </a:lnTo>
                <a:lnTo>
                  <a:pt x="255" y="355"/>
                </a:lnTo>
                <a:close/>
                <a:moveTo>
                  <a:pt x="770" y="358"/>
                </a:moveTo>
                <a:lnTo>
                  <a:pt x="770" y="358"/>
                </a:lnTo>
                <a:lnTo>
                  <a:pt x="768" y="376"/>
                </a:lnTo>
                <a:lnTo>
                  <a:pt x="768" y="385"/>
                </a:lnTo>
                <a:lnTo>
                  <a:pt x="768" y="395"/>
                </a:lnTo>
                <a:lnTo>
                  <a:pt x="768" y="395"/>
                </a:lnTo>
                <a:lnTo>
                  <a:pt x="771" y="404"/>
                </a:lnTo>
                <a:lnTo>
                  <a:pt x="774" y="408"/>
                </a:lnTo>
                <a:lnTo>
                  <a:pt x="774" y="413"/>
                </a:lnTo>
                <a:lnTo>
                  <a:pt x="774" y="413"/>
                </a:lnTo>
                <a:lnTo>
                  <a:pt x="778" y="390"/>
                </a:lnTo>
                <a:lnTo>
                  <a:pt x="778" y="367"/>
                </a:lnTo>
                <a:lnTo>
                  <a:pt x="774" y="346"/>
                </a:lnTo>
                <a:lnTo>
                  <a:pt x="771" y="335"/>
                </a:lnTo>
                <a:lnTo>
                  <a:pt x="768" y="324"/>
                </a:lnTo>
                <a:lnTo>
                  <a:pt x="768" y="324"/>
                </a:lnTo>
                <a:lnTo>
                  <a:pt x="768" y="341"/>
                </a:lnTo>
                <a:lnTo>
                  <a:pt x="770" y="358"/>
                </a:lnTo>
                <a:lnTo>
                  <a:pt x="770" y="358"/>
                </a:lnTo>
                <a:close/>
                <a:moveTo>
                  <a:pt x="159" y="326"/>
                </a:moveTo>
                <a:lnTo>
                  <a:pt x="159" y="326"/>
                </a:lnTo>
                <a:lnTo>
                  <a:pt x="159" y="334"/>
                </a:lnTo>
                <a:lnTo>
                  <a:pt x="159" y="341"/>
                </a:lnTo>
                <a:lnTo>
                  <a:pt x="159" y="341"/>
                </a:lnTo>
                <a:lnTo>
                  <a:pt x="162" y="340"/>
                </a:lnTo>
                <a:lnTo>
                  <a:pt x="163" y="335"/>
                </a:lnTo>
                <a:lnTo>
                  <a:pt x="165" y="326"/>
                </a:lnTo>
                <a:lnTo>
                  <a:pt x="165" y="326"/>
                </a:lnTo>
                <a:lnTo>
                  <a:pt x="162" y="326"/>
                </a:lnTo>
                <a:lnTo>
                  <a:pt x="159" y="326"/>
                </a:lnTo>
                <a:lnTo>
                  <a:pt x="159" y="326"/>
                </a:lnTo>
                <a:close/>
                <a:moveTo>
                  <a:pt x="389" y="334"/>
                </a:moveTo>
                <a:lnTo>
                  <a:pt x="389" y="334"/>
                </a:lnTo>
                <a:lnTo>
                  <a:pt x="387" y="327"/>
                </a:lnTo>
                <a:lnTo>
                  <a:pt x="387" y="326"/>
                </a:lnTo>
                <a:lnTo>
                  <a:pt x="384" y="326"/>
                </a:lnTo>
                <a:lnTo>
                  <a:pt x="384" y="326"/>
                </a:lnTo>
                <a:lnTo>
                  <a:pt x="384" y="330"/>
                </a:lnTo>
                <a:lnTo>
                  <a:pt x="386" y="332"/>
                </a:lnTo>
                <a:lnTo>
                  <a:pt x="389" y="334"/>
                </a:lnTo>
                <a:lnTo>
                  <a:pt x="389" y="334"/>
                </a:lnTo>
                <a:close/>
                <a:moveTo>
                  <a:pt x="573" y="330"/>
                </a:moveTo>
                <a:lnTo>
                  <a:pt x="573" y="330"/>
                </a:lnTo>
                <a:lnTo>
                  <a:pt x="573" y="327"/>
                </a:lnTo>
                <a:lnTo>
                  <a:pt x="573" y="326"/>
                </a:lnTo>
                <a:lnTo>
                  <a:pt x="572" y="326"/>
                </a:lnTo>
                <a:lnTo>
                  <a:pt x="572" y="326"/>
                </a:lnTo>
                <a:lnTo>
                  <a:pt x="573" y="327"/>
                </a:lnTo>
                <a:lnTo>
                  <a:pt x="573" y="330"/>
                </a:lnTo>
                <a:lnTo>
                  <a:pt x="573" y="330"/>
                </a:lnTo>
                <a:close/>
                <a:moveTo>
                  <a:pt x="209" y="334"/>
                </a:moveTo>
                <a:lnTo>
                  <a:pt x="209" y="334"/>
                </a:lnTo>
                <a:lnTo>
                  <a:pt x="210" y="332"/>
                </a:lnTo>
                <a:lnTo>
                  <a:pt x="212" y="330"/>
                </a:lnTo>
                <a:lnTo>
                  <a:pt x="212" y="330"/>
                </a:lnTo>
                <a:lnTo>
                  <a:pt x="210" y="329"/>
                </a:lnTo>
                <a:lnTo>
                  <a:pt x="210" y="329"/>
                </a:lnTo>
                <a:lnTo>
                  <a:pt x="212" y="326"/>
                </a:lnTo>
                <a:lnTo>
                  <a:pt x="212" y="326"/>
                </a:lnTo>
                <a:lnTo>
                  <a:pt x="209" y="326"/>
                </a:lnTo>
                <a:lnTo>
                  <a:pt x="209" y="326"/>
                </a:lnTo>
                <a:lnTo>
                  <a:pt x="209" y="329"/>
                </a:lnTo>
                <a:lnTo>
                  <a:pt x="207" y="332"/>
                </a:lnTo>
                <a:lnTo>
                  <a:pt x="209" y="334"/>
                </a:lnTo>
                <a:lnTo>
                  <a:pt x="209" y="334"/>
                </a:lnTo>
                <a:close/>
                <a:moveTo>
                  <a:pt x="305" y="338"/>
                </a:moveTo>
                <a:lnTo>
                  <a:pt x="305" y="338"/>
                </a:lnTo>
                <a:lnTo>
                  <a:pt x="308" y="337"/>
                </a:lnTo>
                <a:lnTo>
                  <a:pt x="309" y="335"/>
                </a:lnTo>
                <a:lnTo>
                  <a:pt x="309" y="335"/>
                </a:lnTo>
                <a:lnTo>
                  <a:pt x="309" y="330"/>
                </a:lnTo>
                <a:lnTo>
                  <a:pt x="308" y="327"/>
                </a:lnTo>
                <a:lnTo>
                  <a:pt x="308" y="327"/>
                </a:lnTo>
                <a:lnTo>
                  <a:pt x="305" y="327"/>
                </a:lnTo>
                <a:lnTo>
                  <a:pt x="300" y="326"/>
                </a:lnTo>
                <a:lnTo>
                  <a:pt x="300" y="326"/>
                </a:lnTo>
                <a:lnTo>
                  <a:pt x="302" y="332"/>
                </a:lnTo>
                <a:lnTo>
                  <a:pt x="303" y="337"/>
                </a:lnTo>
                <a:lnTo>
                  <a:pt x="305" y="338"/>
                </a:lnTo>
                <a:lnTo>
                  <a:pt x="305" y="338"/>
                </a:lnTo>
                <a:close/>
                <a:moveTo>
                  <a:pt x="335" y="340"/>
                </a:moveTo>
                <a:lnTo>
                  <a:pt x="335" y="340"/>
                </a:lnTo>
                <a:lnTo>
                  <a:pt x="338" y="338"/>
                </a:lnTo>
                <a:lnTo>
                  <a:pt x="340" y="337"/>
                </a:lnTo>
                <a:lnTo>
                  <a:pt x="340" y="337"/>
                </a:lnTo>
                <a:lnTo>
                  <a:pt x="337" y="330"/>
                </a:lnTo>
                <a:lnTo>
                  <a:pt x="332" y="326"/>
                </a:lnTo>
                <a:lnTo>
                  <a:pt x="332" y="326"/>
                </a:lnTo>
                <a:lnTo>
                  <a:pt x="335" y="340"/>
                </a:lnTo>
                <a:lnTo>
                  <a:pt x="335" y="340"/>
                </a:lnTo>
                <a:close/>
                <a:moveTo>
                  <a:pt x="450" y="326"/>
                </a:moveTo>
                <a:lnTo>
                  <a:pt x="450" y="326"/>
                </a:lnTo>
                <a:lnTo>
                  <a:pt x="450" y="330"/>
                </a:lnTo>
                <a:lnTo>
                  <a:pt x="450" y="330"/>
                </a:lnTo>
                <a:lnTo>
                  <a:pt x="453" y="329"/>
                </a:lnTo>
                <a:lnTo>
                  <a:pt x="454" y="326"/>
                </a:lnTo>
                <a:lnTo>
                  <a:pt x="454" y="326"/>
                </a:lnTo>
                <a:lnTo>
                  <a:pt x="450" y="326"/>
                </a:lnTo>
                <a:lnTo>
                  <a:pt x="450" y="326"/>
                </a:lnTo>
                <a:close/>
                <a:moveTo>
                  <a:pt x="187" y="327"/>
                </a:moveTo>
                <a:lnTo>
                  <a:pt x="187" y="327"/>
                </a:lnTo>
                <a:lnTo>
                  <a:pt x="189" y="329"/>
                </a:lnTo>
                <a:lnTo>
                  <a:pt x="191" y="329"/>
                </a:lnTo>
                <a:lnTo>
                  <a:pt x="192" y="327"/>
                </a:lnTo>
                <a:lnTo>
                  <a:pt x="192" y="326"/>
                </a:lnTo>
                <a:lnTo>
                  <a:pt x="192" y="326"/>
                </a:lnTo>
                <a:lnTo>
                  <a:pt x="189" y="326"/>
                </a:lnTo>
                <a:lnTo>
                  <a:pt x="187" y="327"/>
                </a:lnTo>
                <a:lnTo>
                  <a:pt x="187" y="327"/>
                </a:lnTo>
                <a:lnTo>
                  <a:pt x="187" y="327"/>
                </a:lnTo>
                <a:close/>
                <a:moveTo>
                  <a:pt x="399" y="330"/>
                </a:moveTo>
                <a:lnTo>
                  <a:pt x="399" y="330"/>
                </a:lnTo>
                <a:lnTo>
                  <a:pt x="404" y="330"/>
                </a:lnTo>
                <a:lnTo>
                  <a:pt x="406" y="329"/>
                </a:lnTo>
                <a:lnTo>
                  <a:pt x="406" y="327"/>
                </a:lnTo>
                <a:lnTo>
                  <a:pt x="406" y="327"/>
                </a:lnTo>
                <a:lnTo>
                  <a:pt x="402" y="327"/>
                </a:lnTo>
                <a:lnTo>
                  <a:pt x="398" y="326"/>
                </a:lnTo>
                <a:lnTo>
                  <a:pt x="398" y="326"/>
                </a:lnTo>
                <a:lnTo>
                  <a:pt x="398" y="329"/>
                </a:lnTo>
                <a:lnTo>
                  <a:pt x="399" y="330"/>
                </a:lnTo>
                <a:lnTo>
                  <a:pt x="399" y="330"/>
                </a:lnTo>
                <a:close/>
                <a:moveTo>
                  <a:pt x="49" y="385"/>
                </a:moveTo>
                <a:lnTo>
                  <a:pt x="49" y="385"/>
                </a:lnTo>
                <a:lnTo>
                  <a:pt x="50" y="379"/>
                </a:lnTo>
                <a:lnTo>
                  <a:pt x="52" y="372"/>
                </a:lnTo>
                <a:lnTo>
                  <a:pt x="49" y="356"/>
                </a:lnTo>
                <a:lnTo>
                  <a:pt x="49" y="356"/>
                </a:lnTo>
                <a:lnTo>
                  <a:pt x="47" y="340"/>
                </a:lnTo>
                <a:lnTo>
                  <a:pt x="47" y="332"/>
                </a:lnTo>
                <a:lnTo>
                  <a:pt x="46" y="327"/>
                </a:lnTo>
                <a:lnTo>
                  <a:pt x="46" y="327"/>
                </a:lnTo>
                <a:lnTo>
                  <a:pt x="49" y="385"/>
                </a:lnTo>
                <a:lnTo>
                  <a:pt x="49" y="385"/>
                </a:lnTo>
                <a:close/>
                <a:moveTo>
                  <a:pt x="84" y="350"/>
                </a:moveTo>
                <a:lnTo>
                  <a:pt x="84" y="350"/>
                </a:lnTo>
                <a:lnTo>
                  <a:pt x="84" y="369"/>
                </a:lnTo>
                <a:lnTo>
                  <a:pt x="85" y="382"/>
                </a:lnTo>
                <a:lnTo>
                  <a:pt x="85" y="382"/>
                </a:lnTo>
                <a:lnTo>
                  <a:pt x="88" y="379"/>
                </a:lnTo>
                <a:lnTo>
                  <a:pt x="88" y="375"/>
                </a:lnTo>
                <a:lnTo>
                  <a:pt x="87" y="366"/>
                </a:lnTo>
                <a:lnTo>
                  <a:pt x="87" y="366"/>
                </a:lnTo>
                <a:lnTo>
                  <a:pt x="88" y="363"/>
                </a:lnTo>
                <a:lnTo>
                  <a:pt x="88" y="358"/>
                </a:lnTo>
                <a:lnTo>
                  <a:pt x="88" y="358"/>
                </a:lnTo>
                <a:lnTo>
                  <a:pt x="87" y="358"/>
                </a:lnTo>
                <a:lnTo>
                  <a:pt x="85" y="358"/>
                </a:lnTo>
                <a:lnTo>
                  <a:pt x="85" y="356"/>
                </a:lnTo>
                <a:lnTo>
                  <a:pt x="85" y="356"/>
                </a:lnTo>
                <a:lnTo>
                  <a:pt x="85" y="341"/>
                </a:lnTo>
                <a:lnTo>
                  <a:pt x="82" y="327"/>
                </a:lnTo>
                <a:lnTo>
                  <a:pt x="82" y="327"/>
                </a:lnTo>
                <a:lnTo>
                  <a:pt x="81" y="332"/>
                </a:lnTo>
                <a:lnTo>
                  <a:pt x="81" y="338"/>
                </a:lnTo>
                <a:lnTo>
                  <a:pt x="84" y="350"/>
                </a:lnTo>
                <a:lnTo>
                  <a:pt x="84" y="350"/>
                </a:lnTo>
                <a:close/>
                <a:moveTo>
                  <a:pt x="137" y="356"/>
                </a:moveTo>
                <a:lnTo>
                  <a:pt x="137" y="356"/>
                </a:lnTo>
                <a:lnTo>
                  <a:pt x="142" y="353"/>
                </a:lnTo>
                <a:lnTo>
                  <a:pt x="145" y="349"/>
                </a:lnTo>
                <a:lnTo>
                  <a:pt x="145" y="349"/>
                </a:lnTo>
                <a:lnTo>
                  <a:pt x="143" y="338"/>
                </a:lnTo>
                <a:lnTo>
                  <a:pt x="142" y="332"/>
                </a:lnTo>
                <a:lnTo>
                  <a:pt x="140" y="327"/>
                </a:lnTo>
                <a:lnTo>
                  <a:pt x="140" y="327"/>
                </a:lnTo>
                <a:lnTo>
                  <a:pt x="140" y="343"/>
                </a:lnTo>
                <a:lnTo>
                  <a:pt x="137" y="356"/>
                </a:lnTo>
                <a:lnTo>
                  <a:pt x="137" y="356"/>
                </a:lnTo>
                <a:close/>
                <a:moveTo>
                  <a:pt x="180" y="332"/>
                </a:moveTo>
                <a:lnTo>
                  <a:pt x="180" y="332"/>
                </a:lnTo>
                <a:lnTo>
                  <a:pt x="181" y="332"/>
                </a:lnTo>
                <a:lnTo>
                  <a:pt x="183" y="329"/>
                </a:lnTo>
                <a:lnTo>
                  <a:pt x="181" y="327"/>
                </a:lnTo>
                <a:lnTo>
                  <a:pt x="180" y="327"/>
                </a:lnTo>
                <a:lnTo>
                  <a:pt x="180" y="327"/>
                </a:lnTo>
                <a:lnTo>
                  <a:pt x="180" y="332"/>
                </a:lnTo>
                <a:lnTo>
                  <a:pt x="180" y="332"/>
                </a:lnTo>
                <a:close/>
                <a:moveTo>
                  <a:pt x="287" y="332"/>
                </a:moveTo>
                <a:lnTo>
                  <a:pt x="287" y="332"/>
                </a:lnTo>
                <a:lnTo>
                  <a:pt x="287" y="329"/>
                </a:lnTo>
                <a:lnTo>
                  <a:pt x="285" y="327"/>
                </a:lnTo>
                <a:lnTo>
                  <a:pt x="285" y="327"/>
                </a:lnTo>
                <a:lnTo>
                  <a:pt x="285" y="327"/>
                </a:lnTo>
                <a:lnTo>
                  <a:pt x="285" y="330"/>
                </a:lnTo>
                <a:lnTo>
                  <a:pt x="287" y="332"/>
                </a:lnTo>
                <a:lnTo>
                  <a:pt x="287" y="332"/>
                </a:lnTo>
                <a:lnTo>
                  <a:pt x="287" y="332"/>
                </a:lnTo>
                <a:close/>
                <a:moveTo>
                  <a:pt x="646" y="340"/>
                </a:moveTo>
                <a:lnTo>
                  <a:pt x="646" y="340"/>
                </a:lnTo>
                <a:lnTo>
                  <a:pt x="646" y="338"/>
                </a:lnTo>
                <a:lnTo>
                  <a:pt x="646" y="337"/>
                </a:lnTo>
                <a:lnTo>
                  <a:pt x="648" y="335"/>
                </a:lnTo>
                <a:lnTo>
                  <a:pt x="648" y="332"/>
                </a:lnTo>
                <a:lnTo>
                  <a:pt x="648" y="332"/>
                </a:lnTo>
                <a:lnTo>
                  <a:pt x="645" y="329"/>
                </a:lnTo>
                <a:lnTo>
                  <a:pt x="642" y="327"/>
                </a:lnTo>
                <a:lnTo>
                  <a:pt x="642" y="327"/>
                </a:lnTo>
                <a:lnTo>
                  <a:pt x="642" y="335"/>
                </a:lnTo>
                <a:lnTo>
                  <a:pt x="643" y="338"/>
                </a:lnTo>
                <a:lnTo>
                  <a:pt x="646" y="340"/>
                </a:lnTo>
                <a:lnTo>
                  <a:pt x="646" y="340"/>
                </a:lnTo>
                <a:close/>
                <a:moveTo>
                  <a:pt x="733" y="334"/>
                </a:moveTo>
                <a:lnTo>
                  <a:pt x="733" y="334"/>
                </a:lnTo>
                <a:lnTo>
                  <a:pt x="733" y="330"/>
                </a:lnTo>
                <a:lnTo>
                  <a:pt x="732" y="327"/>
                </a:lnTo>
                <a:lnTo>
                  <a:pt x="732" y="327"/>
                </a:lnTo>
                <a:lnTo>
                  <a:pt x="732" y="330"/>
                </a:lnTo>
                <a:lnTo>
                  <a:pt x="732" y="332"/>
                </a:lnTo>
                <a:lnTo>
                  <a:pt x="733" y="334"/>
                </a:lnTo>
                <a:lnTo>
                  <a:pt x="733" y="334"/>
                </a:lnTo>
                <a:close/>
                <a:moveTo>
                  <a:pt x="204" y="332"/>
                </a:moveTo>
                <a:lnTo>
                  <a:pt x="204" y="332"/>
                </a:lnTo>
                <a:lnTo>
                  <a:pt x="204" y="329"/>
                </a:lnTo>
                <a:lnTo>
                  <a:pt x="203" y="327"/>
                </a:lnTo>
                <a:lnTo>
                  <a:pt x="203" y="327"/>
                </a:lnTo>
                <a:lnTo>
                  <a:pt x="203" y="327"/>
                </a:lnTo>
                <a:lnTo>
                  <a:pt x="201" y="330"/>
                </a:lnTo>
                <a:lnTo>
                  <a:pt x="203" y="332"/>
                </a:lnTo>
                <a:lnTo>
                  <a:pt x="204" y="332"/>
                </a:lnTo>
                <a:lnTo>
                  <a:pt x="204" y="332"/>
                </a:lnTo>
                <a:close/>
                <a:moveTo>
                  <a:pt x="230" y="330"/>
                </a:moveTo>
                <a:lnTo>
                  <a:pt x="230" y="330"/>
                </a:lnTo>
                <a:lnTo>
                  <a:pt x="232" y="332"/>
                </a:lnTo>
                <a:lnTo>
                  <a:pt x="232" y="332"/>
                </a:lnTo>
                <a:lnTo>
                  <a:pt x="235" y="330"/>
                </a:lnTo>
                <a:lnTo>
                  <a:pt x="235" y="327"/>
                </a:lnTo>
                <a:lnTo>
                  <a:pt x="235" y="327"/>
                </a:lnTo>
                <a:lnTo>
                  <a:pt x="232" y="329"/>
                </a:lnTo>
                <a:lnTo>
                  <a:pt x="230" y="330"/>
                </a:lnTo>
                <a:lnTo>
                  <a:pt x="230" y="330"/>
                </a:lnTo>
                <a:close/>
                <a:moveTo>
                  <a:pt x="453" y="335"/>
                </a:moveTo>
                <a:lnTo>
                  <a:pt x="453" y="335"/>
                </a:lnTo>
                <a:lnTo>
                  <a:pt x="453" y="338"/>
                </a:lnTo>
                <a:lnTo>
                  <a:pt x="454" y="340"/>
                </a:lnTo>
                <a:lnTo>
                  <a:pt x="460" y="343"/>
                </a:lnTo>
                <a:lnTo>
                  <a:pt x="466" y="343"/>
                </a:lnTo>
                <a:lnTo>
                  <a:pt x="473" y="346"/>
                </a:lnTo>
                <a:lnTo>
                  <a:pt x="473" y="346"/>
                </a:lnTo>
                <a:lnTo>
                  <a:pt x="471" y="343"/>
                </a:lnTo>
                <a:lnTo>
                  <a:pt x="471" y="340"/>
                </a:lnTo>
                <a:lnTo>
                  <a:pt x="468" y="332"/>
                </a:lnTo>
                <a:lnTo>
                  <a:pt x="468" y="332"/>
                </a:lnTo>
                <a:lnTo>
                  <a:pt x="463" y="329"/>
                </a:lnTo>
                <a:lnTo>
                  <a:pt x="459" y="329"/>
                </a:lnTo>
                <a:lnTo>
                  <a:pt x="456" y="330"/>
                </a:lnTo>
                <a:lnTo>
                  <a:pt x="453" y="335"/>
                </a:lnTo>
                <a:lnTo>
                  <a:pt x="453" y="335"/>
                </a:lnTo>
                <a:close/>
                <a:moveTo>
                  <a:pt x="43" y="375"/>
                </a:moveTo>
                <a:lnTo>
                  <a:pt x="43" y="375"/>
                </a:lnTo>
                <a:lnTo>
                  <a:pt x="41" y="352"/>
                </a:lnTo>
                <a:lnTo>
                  <a:pt x="40" y="329"/>
                </a:lnTo>
                <a:lnTo>
                  <a:pt x="40" y="329"/>
                </a:lnTo>
                <a:lnTo>
                  <a:pt x="38" y="341"/>
                </a:lnTo>
                <a:lnTo>
                  <a:pt x="38" y="352"/>
                </a:lnTo>
                <a:lnTo>
                  <a:pt x="40" y="364"/>
                </a:lnTo>
                <a:lnTo>
                  <a:pt x="43" y="375"/>
                </a:lnTo>
                <a:lnTo>
                  <a:pt x="43" y="375"/>
                </a:lnTo>
                <a:close/>
                <a:moveTo>
                  <a:pt x="444" y="335"/>
                </a:moveTo>
                <a:lnTo>
                  <a:pt x="444" y="335"/>
                </a:lnTo>
                <a:lnTo>
                  <a:pt x="441" y="332"/>
                </a:lnTo>
                <a:lnTo>
                  <a:pt x="441" y="330"/>
                </a:lnTo>
                <a:lnTo>
                  <a:pt x="438" y="329"/>
                </a:lnTo>
                <a:lnTo>
                  <a:pt x="438" y="329"/>
                </a:lnTo>
                <a:lnTo>
                  <a:pt x="441" y="334"/>
                </a:lnTo>
                <a:lnTo>
                  <a:pt x="442" y="335"/>
                </a:lnTo>
                <a:lnTo>
                  <a:pt x="444" y="335"/>
                </a:lnTo>
                <a:lnTo>
                  <a:pt x="444" y="335"/>
                </a:lnTo>
                <a:close/>
                <a:moveTo>
                  <a:pt x="538" y="334"/>
                </a:moveTo>
                <a:lnTo>
                  <a:pt x="538" y="334"/>
                </a:lnTo>
                <a:lnTo>
                  <a:pt x="538" y="332"/>
                </a:lnTo>
                <a:lnTo>
                  <a:pt x="538" y="329"/>
                </a:lnTo>
                <a:lnTo>
                  <a:pt x="538" y="329"/>
                </a:lnTo>
                <a:lnTo>
                  <a:pt x="535" y="329"/>
                </a:lnTo>
                <a:lnTo>
                  <a:pt x="535" y="329"/>
                </a:lnTo>
                <a:lnTo>
                  <a:pt x="537" y="332"/>
                </a:lnTo>
                <a:lnTo>
                  <a:pt x="538" y="334"/>
                </a:lnTo>
                <a:lnTo>
                  <a:pt x="538" y="334"/>
                </a:lnTo>
                <a:close/>
                <a:moveTo>
                  <a:pt x="431" y="332"/>
                </a:moveTo>
                <a:lnTo>
                  <a:pt x="431" y="332"/>
                </a:lnTo>
                <a:lnTo>
                  <a:pt x="431" y="330"/>
                </a:lnTo>
                <a:lnTo>
                  <a:pt x="431" y="329"/>
                </a:lnTo>
                <a:lnTo>
                  <a:pt x="431" y="329"/>
                </a:lnTo>
                <a:lnTo>
                  <a:pt x="428" y="329"/>
                </a:lnTo>
                <a:lnTo>
                  <a:pt x="428" y="329"/>
                </a:lnTo>
                <a:lnTo>
                  <a:pt x="428" y="332"/>
                </a:lnTo>
                <a:lnTo>
                  <a:pt x="431" y="332"/>
                </a:lnTo>
                <a:lnTo>
                  <a:pt x="431" y="332"/>
                </a:lnTo>
                <a:close/>
                <a:moveTo>
                  <a:pt x="189" y="343"/>
                </a:moveTo>
                <a:lnTo>
                  <a:pt x="189" y="343"/>
                </a:lnTo>
                <a:lnTo>
                  <a:pt x="197" y="338"/>
                </a:lnTo>
                <a:lnTo>
                  <a:pt x="197" y="338"/>
                </a:lnTo>
                <a:lnTo>
                  <a:pt x="197" y="335"/>
                </a:lnTo>
                <a:lnTo>
                  <a:pt x="195" y="332"/>
                </a:lnTo>
                <a:lnTo>
                  <a:pt x="194" y="332"/>
                </a:lnTo>
                <a:lnTo>
                  <a:pt x="191" y="334"/>
                </a:lnTo>
                <a:lnTo>
                  <a:pt x="189" y="338"/>
                </a:lnTo>
                <a:lnTo>
                  <a:pt x="189" y="341"/>
                </a:lnTo>
                <a:lnTo>
                  <a:pt x="189" y="343"/>
                </a:lnTo>
                <a:lnTo>
                  <a:pt x="189" y="343"/>
                </a:lnTo>
                <a:close/>
                <a:moveTo>
                  <a:pt x="227" y="338"/>
                </a:moveTo>
                <a:lnTo>
                  <a:pt x="227" y="338"/>
                </a:lnTo>
                <a:lnTo>
                  <a:pt x="229" y="337"/>
                </a:lnTo>
                <a:lnTo>
                  <a:pt x="227" y="335"/>
                </a:lnTo>
                <a:lnTo>
                  <a:pt x="226" y="334"/>
                </a:lnTo>
                <a:lnTo>
                  <a:pt x="226" y="332"/>
                </a:lnTo>
                <a:lnTo>
                  <a:pt x="226" y="332"/>
                </a:lnTo>
                <a:lnTo>
                  <a:pt x="223" y="332"/>
                </a:lnTo>
                <a:lnTo>
                  <a:pt x="223" y="332"/>
                </a:lnTo>
                <a:lnTo>
                  <a:pt x="224" y="337"/>
                </a:lnTo>
                <a:lnTo>
                  <a:pt x="226" y="338"/>
                </a:lnTo>
                <a:lnTo>
                  <a:pt x="227" y="338"/>
                </a:lnTo>
                <a:lnTo>
                  <a:pt x="227" y="338"/>
                </a:lnTo>
                <a:close/>
                <a:moveTo>
                  <a:pt x="406" y="341"/>
                </a:moveTo>
                <a:lnTo>
                  <a:pt x="406" y="341"/>
                </a:lnTo>
                <a:lnTo>
                  <a:pt x="421" y="346"/>
                </a:lnTo>
                <a:lnTo>
                  <a:pt x="421" y="346"/>
                </a:lnTo>
                <a:lnTo>
                  <a:pt x="419" y="340"/>
                </a:lnTo>
                <a:lnTo>
                  <a:pt x="419" y="334"/>
                </a:lnTo>
                <a:lnTo>
                  <a:pt x="419" y="334"/>
                </a:lnTo>
                <a:lnTo>
                  <a:pt x="415" y="332"/>
                </a:lnTo>
                <a:lnTo>
                  <a:pt x="412" y="334"/>
                </a:lnTo>
                <a:lnTo>
                  <a:pt x="409" y="338"/>
                </a:lnTo>
                <a:lnTo>
                  <a:pt x="406" y="341"/>
                </a:lnTo>
                <a:lnTo>
                  <a:pt x="406" y="341"/>
                </a:lnTo>
                <a:close/>
                <a:moveTo>
                  <a:pt x="547" y="337"/>
                </a:moveTo>
                <a:lnTo>
                  <a:pt x="547" y="337"/>
                </a:lnTo>
                <a:lnTo>
                  <a:pt x="549" y="335"/>
                </a:lnTo>
                <a:lnTo>
                  <a:pt x="550" y="334"/>
                </a:lnTo>
                <a:lnTo>
                  <a:pt x="550" y="332"/>
                </a:lnTo>
                <a:lnTo>
                  <a:pt x="550" y="332"/>
                </a:lnTo>
                <a:lnTo>
                  <a:pt x="549" y="332"/>
                </a:lnTo>
                <a:lnTo>
                  <a:pt x="546" y="332"/>
                </a:lnTo>
                <a:lnTo>
                  <a:pt x="546" y="332"/>
                </a:lnTo>
                <a:lnTo>
                  <a:pt x="546" y="335"/>
                </a:lnTo>
                <a:lnTo>
                  <a:pt x="547" y="337"/>
                </a:lnTo>
                <a:lnTo>
                  <a:pt x="547" y="337"/>
                </a:lnTo>
                <a:close/>
                <a:moveTo>
                  <a:pt x="348" y="340"/>
                </a:moveTo>
                <a:lnTo>
                  <a:pt x="348" y="340"/>
                </a:lnTo>
                <a:lnTo>
                  <a:pt x="352" y="340"/>
                </a:lnTo>
                <a:lnTo>
                  <a:pt x="354" y="340"/>
                </a:lnTo>
                <a:lnTo>
                  <a:pt x="355" y="338"/>
                </a:lnTo>
                <a:lnTo>
                  <a:pt x="355" y="338"/>
                </a:lnTo>
                <a:lnTo>
                  <a:pt x="352" y="335"/>
                </a:lnTo>
                <a:lnTo>
                  <a:pt x="348" y="332"/>
                </a:lnTo>
                <a:lnTo>
                  <a:pt x="348" y="332"/>
                </a:lnTo>
                <a:lnTo>
                  <a:pt x="346" y="337"/>
                </a:lnTo>
                <a:lnTo>
                  <a:pt x="346" y="338"/>
                </a:lnTo>
                <a:lnTo>
                  <a:pt x="348" y="340"/>
                </a:lnTo>
                <a:lnTo>
                  <a:pt x="348" y="340"/>
                </a:lnTo>
                <a:close/>
                <a:moveTo>
                  <a:pt x="796" y="376"/>
                </a:moveTo>
                <a:lnTo>
                  <a:pt x="796" y="376"/>
                </a:lnTo>
                <a:lnTo>
                  <a:pt x="797" y="373"/>
                </a:lnTo>
                <a:lnTo>
                  <a:pt x="799" y="367"/>
                </a:lnTo>
                <a:lnTo>
                  <a:pt x="799" y="356"/>
                </a:lnTo>
                <a:lnTo>
                  <a:pt x="799" y="356"/>
                </a:lnTo>
                <a:lnTo>
                  <a:pt x="797" y="343"/>
                </a:lnTo>
                <a:lnTo>
                  <a:pt x="796" y="337"/>
                </a:lnTo>
                <a:lnTo>
                  <a:pt x="794" y="332"/>
                </a:lnTo>
                <a:lnTo>
                  <a:pt x="794" y="332"/>
                </a:lnTo>
                <a:lnTo>
                  <a:pt x="791" y="353"/>
                </a:lnTo>
                <a:lnTo>
                  <a:pt x="793" y="366"/>
                </a:lnTo>
                <a:lnTo>
                  <a:pt x="793" y="372"/>
                </a:lnTo>
                <a:lnTo>
                  <a:pt x="796" y="376"/>
                </a:lnTo>
                <a:lnTo>
                  <a:pt x="796" y="376"/>
                </a:lnTo>
                <a:close/>
                <a:moveTo>
                  <a:pt x="556" y="334"/>
                </a:moveTo>
                <a:lnTo>
                  <a:pt x="556" y="334"/>
                </a:lnTo>
                <a:lnTo>
                  <a:pt x="555" y="338"/>
                </a:lnTo>
                <a:lnTo>
                  <a:pt x="555" y="344"/>
                </a:lnTo>
                <a:lnTo>
                  <a:pt x="555" y="353"/>
                </a:lnTo>
                <a:lnTo>
                  <a:pt x="555" y="353"/>
                </a:lnTo>
                <a:lnTo>
                  <a:pt x="570" y="352"/>
                </a:lnTo>
                <a:lnTo>
                  <a:pt x="570" y="352"/>
                </a:lnTo>
                <a:lnTo>
                  <a:pt x="569" y="344"/>
                </a:lnTo>
                <a:lnTo>
                  <a:pt x="566" y="337"/>
                </a:lnTo>
                <a:lnTo>
                  <a:pt x="566" y="337"/>
                </a:lnTo>
                <a:lnTo>
                  <a:pt x="561" y="335"/>
                </a:lnTo>
                <a:lnTo>
                  <a:pt x="556" y="334"/>
                </a:lnTo>
                <a:lnTo>
                  <a:pt x="556" y="334"/>
                </a:lnTo>
                <a:close/>
                <a:moveTo>
                  <a:pt x="238" y="341"/>
                </a:moveTo>
                <a:lnTo>
                  <a:pt x="238" y="341"/>
                </a:lnTo>
                <a:lnTo>
                  <a:pt x="236" y="335"/>
                </a:lnTo>
                <a:lnTo>
                  <a:pt x="236" y="335"/>
                </a:lnTo>
                <a:lnTo>
                  <a:pt x="235" y="337"/>
                </a:lnTo>
                <a:lnTo>
                  <a:pt x="235" y="338"/>
                </a:lnTo>
                <a:lnTo>
                  <a:pt x="236" y="340"/>
                </a:lnTo>
                <a:lnTo>
                  <a:pt x="238" y="341"/>
                </a:lnTo>
                <a:lnTo>
                  <a:pt x="238" y="341"/>
                </a:lnTo>
                <a:close/>
                <a:moveTo>
                  <a:pt x="247" y="355"/>
                </a:moveTo>
                <a:lnTo>
                  <a:pt x="247" y="355"/>
                </a:lnTo>
                <a:lnTo>
                  <a:pt x="248" y="350"/>
                </a:lnTo>
                <a:lnTo>
                  <a:pt x="248" y="344"/>
                </a:lnTo>
                <a:lnTo>
                  <a:pt x="245" y="335"/>
                </a:lnTo>
                <a:lnTo>
                  <a:pt x="245" y="335"/>
                </a:lnTo>
                <a:lnTo>
                  <a:pt x="245" y="346"/>
                </a:lnTo>
                <a:lnTo>
                  <a:pt x="247" y="355"/>
                </a:lnTo>
                <a:lnTo>
                  <a:pt x="247" y="355"/>
                </a:lnTo>
                <a:close/>
                <a:moveTo>
                  <a:pt x="482" y="347"/>
                </a:moveTo>
                <a:lnTo>
                  <a:pt x="482" y="347"/>
                </a:lnTo>
                <a:lnTo>
                  <a:pt x="485" y="344"/>
                </a:lnTo>
                <a:lnTo>
                  <a:pt x="486" y="341"/>
                </a:lnTo>
                <a:lnTo>
                  <a:pt x="485" y="338"/>
                </a:lnTo>
                <a:lnTo>
                  <a:pt x="485" y="338"/>
                </a:lnTo>
                <a:lnTo>
                  <a:pt x="479" y="337"/>
                </a:lnTo>
                <a:lnTo>
                  <a:pt x="476" y="335"/>
                </a:lnTo>
                <a:lnTo>
                  <a:pt x="473" y="335"/>
                </a:lnTo>
                <a:lnTo>
                  <a:pt x="473" y="335"/>
                </a:lnTo>
                <a:lnTo>
                  <a:pt x="476" y="338"/>
                </a:lnTo>
                <a:lnTo>
                  <a:pt x="476" y="343"/>
                </a:lnTo>
                <a:lnTo>
                  <a:pt x="479" y="346"/>
                </a:lnTo>
                <a:lnTo>
                  <a:pt x="482" y="347"/>
                </a:lnTo>
                <a:lnTo>
                  <a:pt x="482" y="347"/>
                </a:lnTo>
                <a:close/>
                <a:moveTo>
                  <a:pt x="399" y="337"/>
                </a:moveTo>
                <a:lnTo>
                  <a:pt x="399" y="337"/>
                </a:lnTo>
                <a:lnTo>
                  <a:pt x="401" y="338"/>
                </a:lnTo>
                <a:lnTo>
                  <a:pt x="401" y="338"/>
                </a:lnTo>
                <a:lnTo>
                  <a:pt x="402" y="338"/>
                </a:lnTo>
                <a:lnTo>
                  <a:pt x="402" y="337"/>
                </a:lnTo>
                <a:lnTo>
                  <a:pt x="404" y="335"/>
                </a:lnTo>
                <a:lnTo>
                  <a:pt x="404" y="335"/>
                </a:lnTo>
                <a:lnTo>
                  <a:pt x="401" y="335"/>
                </a:lnTo>
                <a:lnTo>
                  <a:pt x="399" y="335"/>
                </a:lnTo>
                <a:lnTo>
                  <a:pt x="399" y="337"/>
                </a:lnTo>
                <a:lnTo>
                  <a:pt x="399" y="337"/>
                </a:lnTo>
                <a:close/>
                <a:moveTo>
                  <a:pt x="681" y="349"/>
                </a:moveTo>
                <a:lnTo>
                  <a:pt x="681" y="349"/>
                </a:lnTo>
                <a:lnTo>
                  <a:pt x="681" y="341"/>
                </a:lnTo>
                <a:lnTo>
                  <a:pt x="681" y="338"/>
                </a:lnTo>
                <a:lnTo>
                  <a:pt x="680" y="335"/>
                </a:lnTo>
                <a:lnTo>
                  <a:pt x="680" y="335"/>
                </a:lnTo>
                <a:lnTo>
                  <a:pt x="680" y="343"/>
                </a:lnTo>
                <a:lnTo>
                  <a:pt x="680" y="347"/>
                </a:lnTo>
                <a:lnTo>
                  <a:pt x="681" y="349"/>
                </a:lnTo>
                <a:lnTo>
                  <a:pt x="681" y="349"/>
                </a:lnTo>
                <a:close/>
                <a:moveTo>
                  <a:pt x="698" y="376"/>
                </a:moveTo>
                <a:lnTo>
                  <a:pt x="698" y="376"/>
                </a:lnTo>
                <a:lnTo>
                  <a:pt x="698" y="358"/>
                </a:lnTo>
                <a:lnTo>
                  <a:pt x="698" y="340"/>
                </a:lnTo>
                <a:lnTo>
                  <a:pt x="698" y="340"/>
                </a:lnTo>
                <a:lnTo>
                  <a:pt x="694" y="338"/>
                </a:lnTo>
                <a:lnTo>
                  <a:pt x="689" y="335"/>
                </a:lnTo>
                <a:lnTo>
                  <a:pt x="689" y="335"/>
                </a:lnTo>
                <a:lnTo>
                  <a:pt x="688" y="347"/>
                </a:lnTo>
                <a:lnTo>
                  <a:pt x="689" y="359"/>
                </a:lnTo>
                <a:lnTo>
                  <a:pt x="692" y="369"/>
                </a:lnTo>
                <a:lnTo>
                  <a:pt x="695" y="372"/>
                </a:lnTo>
                <a:lnTo>
                  <a:pt x="698" y="376"/>
                </a:lnTo>
                <a:lnTo>
                  <a:pt x="698" y="376"/>
                </a:lnTo>
                <a:close/>
                <a:moveTo>
                  <a:pt x="729" y="361"/>
                </a:moveTo>
                <a:lnTo>
                  <a:pt x="729" y="361"/>
                </a:lnTo>
                <a:lnTo>
                  <a:pt x="730" y="353"/>
                </a:lnTo>
                <a:lnTo>
                  <a:pt x="730" y="347"/>
                </a:lnTo>
                <a:lnTo>
                  <a:pt x="729" y="341"/>
                </a:lnTo>
                <a:lnTo>
                  <a:pt x="727" y="337"/>
                </a:lnTo>
                <a:lnTo>
                  <a:pt x="727" y="337"/>
                </a:lnTo>
                <a:lnTo>
                  <a:pt x="727" y="349"/>
                </a:lnTo>
                <a:lnTo>
                  <a:pt x="729" y="361"/>
                </a:lnTo>
                <a:lnTo>
                  <a:pt x="729" y="361"/>
                </a:lnTo>
                <a:close/>
                <a:moveTo>
                  <a:pt x="183" y="341"/>
                </a:moveTo>
                <a:lnTo>
                  <a:pt x="183" y="341"/>
                </a:lnTo>
                <a:lnTo>
                  <a:pt x="183" y="338"/>
                </a:lnTo>
                <a:lnTo>
                  <a:pt x="183" y="337"/>
                </a:lnTo>
                <a:lnTo>
                  <a:pt x="181" y="337"/>
                </a:lnTo>
                <a:lnTo>
                  <a:pt x="181" y="337"/>
                </a:lnTo>
                <a:lnTo>
                  <a:pt x="181" y="340"/>
                </a:lnTo>
                <a:lnTo>
                  <a:pt x="183" y="341"/>
                </a:lnTo>
                <a:lnTo>
                  <a:pt x="183" y="341"/>
                </a:lnTo>
                <a:close/>
                <a:moveTo>
                  <a:pt x="494" y="350"/>
                </a:moveTo>
                <a:lnTo>
                  <a:pt x="494" y="350"/>
                </a:lnTo>
                <a:lnTo>
                  <a:pt x="497" y="350"/>
                </a:lnTo>
                <a:lnTo>
                  <a:pt x="500" y="352"/>
                </a:lnTo>
                <a:lnTo>
                  <a:pt x="500" y="352"/>
                </a:lnTo>
                <a:lnTo>
                  <a:pt x="502" y="350"/>
                </a:lnTo>
                <a:lnTo>
                  <a:pt x="503" y="349"/>
                </a:lnTo>
                <a:lnTo>
                  <a:pt x="502" y="346"/>
                </a:lnTo>
                <a:lnTo>
                  <a:pt x="502" y="346"/>
                </a:lnTo>
                <a:lnTo>
                  <a:pt x="499" y="344"/>
                </a:lnTo>
                <a:lnTo>
                  <a:pt x="497" y="343"/>
                </a:lnTo>
                <a:lnTo>
                  <a:pt x="495" y="341"/>
                </a:lnTo>
                <a:lnTo>
                  <a:pt x="495" y="341"/>
                </a:lnTo>
                <a:lnTo>
                  <a:pt x="495" y="340"/>
                </a:lnTo>
                <a:lnTo>
                  <a:pt x="495" y="340"/>
                </a:lnTo>
                <a:lnTo>
                  <a:pt x="499" y="340"/>
                </a:lnTo>
                <a:lnTo>
                  <a:pt x="500" y="338"/>
                </a:lnTo>
                <a:lnTo>
                  <a:pt x="500" y="338"/>
                </a:lnTo>
                <a:lnTo>
                  <a:pt x="499" y="337"/>
                </a:lnTo>
                <a:lnTo>
                  <a:pt x="497" y="337"/>
                </a:lnTo>
                <a:lnTo>
                  <a:pt x="497" y="337"/>
                </a:lnTo>
                <a:lnTo>
                  <a:pt x="494" y="343"/>
                </a:lnTo>
                <a:lnTo>
                  <a:pt x="494" y="350"/>
                </a:lnTo>
                <a:lnTo>
                  <a:pt x="494" y="350"/>
                </a:lnTo>
                <a:close/>
                <a:moveTo>
                  <a:pt x="206" y="338"/>
                </a:moveTo>
                <a:lnTo>
                  <a:pt x="206" y="338"/>
                </a:lnTo>
                <a:lnTo>
                  <a:pt x="209" y="349"/>
                </a:lnTo>
                <a:lnTo>
                  <a:pt x="213" y="356"/>
                </a:lnTo>
                <a:lnTo>
                  <a:pt x="213" y="356"/>
                </a:lnTo>
                <a:lnTo>
                  <a:pt x="213" y="347"/>
                </a:lnTo>
                <a:lnTo>
                  <a:pt x="212" y="337"/>
                </a:lnTo>
                <a:lnTo>
                  <a:pt x="212" y="337"/>
                </a:lnTo>
                <a:lnTo>
                  <a:pt x="209" y="338"/>
                </a:lnTo>
                <a:lnTo>
                  <a:pt x="206" y="338"/>
                </a:lnTo>
                <a:lnTo>
                  <a:pt x="206" y="338"/>
                </a:lnTo>
                <a:close/>
                <a:moveTo>
                  <a:pt x="602" y="346"/>
                </a:moveTo>
                <a:lnTo>
                  <a:pt x="602" y="346"/>
                </a:lnTo>
                <a:lnTo>
                  <a:pt x="602" y="343"/>
                </a:lnTo>
                <a:lnTo>
                  <a:pt x="602" y="341"/>
                </a:lnTo>
                <a:lnTo>
                  <a:pt x="602" y="340"/>
                </a:lnTo>
                <a:lnTo>
                  <a:pt x="601" y="338"/>
                </a:lnTo>
                <a:lnTo>
                  <a:pt x="601" y="338"/>
                </a:lnTo>
                <a:lnTo>
                  <a:pt x="599" y="343"/>
                </a:lnTo>
                <a:lnTo>
                  <a:pt x="599" y="344"/>
                </a:lnTo>
                <a:lnTo>
                  <a:pt x="602" y="346"/>
                </a:lnTo>
                <a:lnTo>
                  <a:pt x="602" y="346"/>
                </a:lnTo>
                <a:close/>
                <a:moveTo>
                  <a:pt x="381" y="344"/>
                </a:moveTo>
                <a:lnTo>
                  <a:pt x="381" y="344"/>
                </a:lnTo>
                <a:lnTo>
                  <a:pt x="380" y="341"/>
                </a:lnTo>
                <a:lnTo>
                  <a:pt x="380" y="340"/>
                </a:lnTo>
                <a:lnTo>
                  <a:pt x="378" y="338"/>
                </a:lnTo>
                <a:lnTo>
                  <a:pt x="378" y="338"/>
                </a:lnTo>
                <a:lnTo>
                  <a:pt x="378" y="343"/>
                </a:lnTo>
                <a:lnTo>
                  <a:pt x="381" y="344"/>
                </a:lnTo>
                <a:lnTo>
                  <a:pt x="381" y="344"/>
                </a:lnTo>
                <a:close/>
                <a:moveTo>
                  <a:pt x="436" y="343"/>
                </a:moveTo>
                <a:lnTo>
                  <a:pt x="436" y="343"/>
                </a:lnTo>
                <a:lnTo>
                  <a:pt x="439" y="343"/>
                </a:lnTo>
                <a:lnTo>
                  <a:pt x="439" y="340"/>
                </a:lnTo>
                <a:lnTo>
                  <a:pt x="439" y="340"/>
                </a:lnTo>
                <a:lnTo>
                  <a:pt x="436" y="338"/>
                </a:lnTo>
                <a:lnTo>
                  <a:pt x="436" y="338"/>
                </a:lnTo>
                <a:lnTo>
                  <a:pt x="436" y="340"/>
                </a:lnTo>
                <a:lnTo>
                  <a:pt x="436" y="343"/>
                </a:lnTo>
                <a:lnTo>
                  <a:pt x="436" y="343"/>
                </a:lnTo>
                <a:close/>
                <a:moveTo>
                  <a:pt x="425" y="349"/>
                </a:moveTo>
                <a:lnTo>
                  <a:pt x="425" y="349"/>
                </a:lnTo>
                <a:lnTo>
                  <a:pt x="428" y="349"/>
                </a:lnTo>
                <a:lnTo>
                  <a:pt x="428" y="349"/>
                </a:lnTo>
                <a:lnTo>
                  <a:pt x="427" y="344"/>
                </a:lnTo>
                <a:lnTo>
                  <a:pt x="424" y="340"/>
                </a:lnTo>
                <a:lnTo>
                  <a:pt x="424" y="340"/>
                </a:lnTo>
                <a:lnTo>
                  <a:pt x="425" y="349"/>
                </a:lnTo>
                <a:lnTo>
                  <a:pt x="425" y="349"/>
                </a:lnTo>
                <a:close/>
                <a:moveTo>
                  <a:pt x="531" y="349"/>
                </a:moveTo>
                <a:lnTo>
                  <a:pt x="531" y="349"/>
                </a:lnTo>
                <a:lnTo>
                  <a:pt x="531" y="344"/>
                </a:lnTo>
                <a:lnTo>
                  <a:pt x="529" y="340"/>
                </a:lnTo>
                <a:lnTo>
                  <a:pt x="529" y="340"/>
                </a:lnTo>
                <a:lnTo>
                  <a:pt x="529" y="346"/>
                </a:lnTo>
                <a:lnTo>
                  <a:pt x="529" y="347"/>
                </a:lnTo>
                <a:lnTo>
                  <a:pt x="531" y="349"/>
                </a:lnTo>
                <a:lnTo>
                  <a:pt x="531" y="349"/>
                </a:lnTo>
                <a:close/>
                <a:moveTo>
                  <a:pt x="550" y="344"/>
                </a:moveTo>
                <a:lnTo>
                  <a:pt x="550" y="344"/>
                </a:lnTo>
                <a:lnTo>
                  <a:pt x="550" y="341"/>
                </a:lnTo>
                <a:lnTo>
                  <a:pt x="550" y="340"/>
                </a:lnTo>
                <a:lnTo>
                  <a:pt x="549" y="340"/>
                </a:lnTo>
                <a:lnTo>
                  <a:pt x="549" y="340"/>
                </a:lnTo>
                <a:lnTo>
                  <a:pt x="549" y="343"/>
                </a:lnTo>
                <a:lnTo>
                  <a:pt x="549" y="343"/>
                </a:lnTo>
                <a:lnTo>
                  <a:pt x="550" y="344"/>
                </a:lnTo>
                <a:lnTo>
                  <a:pt x="550" y="344"/>
                </a:lnTo>
                <a:close/>
                <a:moveTo>
                  <a:pt x="239" y="358"/>
                </a:moveTo>
                <a:lnTo>
                  <a:pt x="239" y="358"/>
                </a:lnTo>
                <a:lnTo>
                  <a:pt x="238" y="352"/>
                </a:lnTo>
                <a:lnTo>
                  <a:pt x="236" y="347"/>
                </a:lnTo>
                <a:lnTo>
                  <a:pt x="233" y="344"/>
                </a:lnTo>
                <a:lnTo>
                  <a:pt x="230" y="341"/>
                </a:lnTo>
                <a:lnTo>
                  <a:pt x="230" y="341"/>
                </a:lnTo>
                <a:lnTo>
                  <a:pt x="230" y="346"/>
                </a:lnTo>
                <a:lnTo>
                  <a:pt x="232" y="352"/>
                </a:lnTo>
                <a:lnTo>
                  <a:pt x="235" y="356"/>
                </a:lnTo>
                <a:lnTo>
                  <a:pt x="239" y="358"/>
                </a:lnTo>
                <a:lnTo>
                  <a:pt x="239" y="358"/>
                </a:lnTo>
                <a:close/>
                <a:moveTo>
                  <a:pt x="221" y="346"/>
                </a:moveTo>
                <a:lnTo>
                  <a:pt x="221" y="346"/>
                </a:lnTo>
                <a:lnTo>
                  <a:pt x="223" y="344"/>
                </a:lnTo>
                <a:lnTo>
                  <a:pt x="223" y="343"/>
                </a:lnTo>
                <a:lnTo>
                  <a:pt x="223" y="343"/>
                </a:lnTo>
                <a:lnTo>
                  <a:pt x="221" y="341"/>
                </a:lnTo>
                <a:lnTo>
                  <a:pt x="221" y="341"/>
                </a:lnTo>
                <a:lnTo>
                  <a:pt x="221" y="346"/>
                </a:lnTo>
                <a:lnTo>
                  <a:pt x="221" y="346"/>
                </a:lnTo>
                <a:close/>
                <a:moveTo>
                  <a:pt x="351" y="346"/>
                </a:moveTo>
                <a:lnTo>
                  <a:pt x="351" y="346"/>
                </a:lnTo>
                <a:lnTo>
                  <a:pt x="363" y="349"/>
                </a:lnTo>
                <a:lnTo>
                  <a:pt x="363" y="349"/>
                </a:lnTo>
                <a:lnTo>
                  <a:pt x="361" y="344"/>
                </a:lnTo>
                <a:lnTo>
                  <a:pt x="357" y="343"/>
                </a:lnTo>
                <a:lnTo>
                  <a:pt x="354" y="343"/>
                </a:lnTo>
                <a:lnTo>
                  <a:pt x="351" y="346"/>
                </a:lnTo>
                <a:lnTo>
                  <a:pt x="351" y="346"/>
                </a:lnTo>
                <a:close/>
                <a:moveTo>
                  <a:pt x="370" y="346"/>
                </a:moveTo>
                <a:lnTo>
                  <a:pt x="370" y="346"/>
                </a:lnTo>
                <a:lnTo>
                  <a:pt x="369" y="344"/>
                </a:lnTo>
                <a:lnTo>
                  <a:pt x="366" y="343"/>
                </a:lnTo>
                <a:lnTo>
                  <a:pt x="366" y="343"/>
                </a:lnTo>
                <a:lnTo>
                  <a:pt x="367" y="346"/>
                </a:lnTo>
                <a:lnTo>
                  <a:pt x="369" y="346"/>
                </a:lnTo>
                <a:lnTo>
                  <a:pt x="370" y="346"/>
                </a:lnTo>
                <a:lnTo>
                  <a:pt x="370" y="346"/>
                </a:lnTo>
                <a:close/>
                <a:moveTo>
                  <a:pt x="396" y="346"/>
                </a:moveTo>
                <a:lnTo>
                  <a:pt x="396" y="346"/>
                </a:lnTo>
                <a:lnTo>
                  <a:pt x="396" y="343"/>
                </a:lnTo>
                <a:lnTo>
                  <a:pt x="393" y="343"/>
                </a:lnTo>
                <a:lnTo>
                  <a:pt x="393" y="343"/>
                </a:lnTo>
                <a:lnTo>
                  <a:pt x="395" y="344"/>
                </a:lnTo>
                <a:lnTo>
                  <a:pt x="396" y="346"/>
                </a:lnTo>
                <a:lnTo>
                  <a:pt x="396" y="346"/>
                </a:lnTo>
                <a:close/>
                <a:moveTo>
                  <a:pt x="166" y="366"/>
                </a:moveTo>
                <a:lnTo>
                  <a:pt x="166" y="366"/>
                </a:lnTo>
                <a:lnTo>
                  <a:pt x="177" y="364"/>
                </a:lnTo>
                <a:lnTo>
                  <a:pt x="177" y="364"/>
                </a:lnTo>
                <a:lnTo>
                  <a:pt x="174" y="352"/>
                </a:lnTo>
                <a:lnTo>
                  <a:pt x="172" y="347"/>
                </a:lnTo>
                <a:lnTo>
                  <a:pt x="168" y="343"/>
                </a:lnTo>
                <a:lnTo>
                  <a:pt x="168" y="343"/>
                </a:lnTo>
                <a:lnTo>
                  <a:pt x="166" y="366"/>
                </a:lnTo>
                <a:lnTo>
                  <a:pt x="166" y="366"/>
                </a:lnTo>
                <a:close/>
                <a:moveTo>
                  <a:pt x="308" y="347"/>
                </a:moveTo>
                <a:lnTo>
                  <a:pt x="308" y="347"/>
                </a:lnTo>
                <a:lnTo>
                  <a:pt x="311" y="347"/>
                </a:lnTo>
                <a:lnTo>
                  <a:pt x="314" y="346"/>
                </a:lnTo>
                <a:lnTo>
                  <a:pt x="314" y="346"/>
                </a:lnTo>
                <a:lnTo>
                  <a:pt x="312" y="344"/>
                </a:lnTo>
                <a:lnTo>
                  <a:pt x="312" y="344"/>
                </a:lnTo>
                <a:lnTo>
                  <a:pt x="311" y="343"/>
                </a:lnTo>
                <a:lnTo>
                  <a:pt x="311" y="343"/>
                </a:lnTo>
                <a:lnTo>
                  <a:pt x="311" y="343"/>
                </a:lnTo>
                <a:lnTo>
                  <a:pt x="308" y="347"/>
                </a:lnTo>
                <a:lnTo>
                  <a:pt x="308" y="347"/>
                </a:lnTo>
                <a:close/>
                <a:moveTo>
                  <a:pt x="512" y="346"/>
                </a:moveTo>
                <a:lnTo>
                  <a:pt x="512" y="346"/>
                </a:lnTo>
                <a:lnTo>
                  <a:pt x="515" y="347"/>
                </a:lnTo>
                <a:lnTo>
                  <a:pt x="515" y="347"/>
                </a:lnTo>
                <a:lnTo>
                  <a:pt x="515" y="344"/>
                </a:lnTo>
                <a:lnTo>
                  <a:pt x="514" y="343"/>
                </a:lnTo>
                <a:lnTo>
                  <a:pt x="514" y="343"/>
                </a:lnTo>
                <a:lnTo>
                  <a:pt x="514" y="344"/>
                </a:lnTo>
                <a:lnTo>
                  <a:pt x="514" y="344"/>
                </a:lnTo>
                <a:lnTo>
                  <a:pt x="512" y="346"/>
                </a:lnTo>
                <a:lnTo>
                  <a:pt x="512" y="346"/>
                </a:lnTo>
                <a:lnTo>
                  <a:pt x="512" y="346"/>
                </a:lnTo>
                <a:close/>
                <a:moveTo>
                  <a:pt x="581" y="350"/>
                </a:moveTo>
                <a:lnTo>
                  <a:pt x="581" y="350"/>
                </a:lnTo>
                <a:lnTo>
                  <a:pt x="584" y="350"/>
                </a:lnTo>
                <a:lnTo>
                  <a:pt x="584" y="350"/>
                </a:lnTo>
                <a:lnTo>
                  <a:pt x="584" y="347"/>
                </a:lnTo>
                <a:lnTo>
                  <a:pt x="584" y="344"/>
                </a:lnTo>
                <a:lnTo>
                  <a:pt x="584" y="344"/>
                </a:lnTo>
                <a:lnTo>
                  <a:pt x="582" y="343"/>
                </a:lnTo>
                <a:lnTo>
                  <a:pt x="581" y="343"/>
                </a:lnTo>
                <a:lnTo>
                  <a:pt x="581" y="343"/>
                </a:lnTo>
                <a:lnTo>
                  <a:pt x="581" y="350"/>
                </a:lnTo>
                <a:lnTo>
                  <a:pt x="581" y="350"/>
                </a:lnTo>
                <a:close/>
                <a:moveTo>
                  <a:pt x="277" y="353"/>
                </a:moveTo>
                <a:lnTo>
                  <a:pt x="277" y="353"/>
                </a:lnTo>
                <a:lnTo>
                  <a:pt x="282" y="352"/>
                </a:lnTo>
                <a:lnTo>
                  <a:pt x="284" y="352"/>
                </a:lnTo>
                <a:lnTo>
                  <a:pt x="285" y="350"/>
                </a:lnTo>
                <a:lnTo>
                  <a:pt x="285" y="350"/>
                </a:lnTo>
                <a:lnTo>
                  <a:pt x="284" y="344"/>
                </a:lnTo>
                <a:lnTo>
                  <a:pt x="284" y="344"/>
                </a:lnTo>
                <a:lnTo>
                  <a:pt x="279" y="344"/>
                </a:lnTo>
                <a:lnTo>
                  <a:pt x="277" y="344"/>
                </a:lnTo>
                <a:lnTo>
                  <a:pt x="276" y="344"/>
                </a:lnTo>
                <a:lnTo>
                  <a:pt x="276" y="344"/>
                </a:lnTo>
                <a:lnTo>
                  <a:pt x="276" y="346"/>
                </a:lnTo>
                <a:lnTo>
                  <a:pt x="276" y="349"/>
                </a:lnTo>
                <a:lnTo>
                  <a:pt x="277" y="353"/>
                </a:lnTo>
                <a:lnTo>
                  <a:pt x="277" y="353"/>
                </a:lnTo>
                <a:close/>
                <a:moveTo>
                  <a:pt x="197" y="344"/>
                </a:moveTo>
                <a:lnTo>
                  <a:pt x="197" y="344"/>
                </a:lnTo>
                <a:lnTo>
                  <a:pt x="192" y="347"/>
                </a:lnTo>
                <a:lnTo>
                  <a:pt x="191" y="352"/>
                </a:lnTo>
                <a:lnTo>
                  <a:pt x="189" y="356"/>
                </a:lnTo>
                <a:lnTo>
                  <a:pt x="191" y="363"/>
                </a:lnTo>
                <a:lnTo>
                  <a:pt x="191" y="363"/>
                </a:lnTo>
                <a:lnTo>
                  <a:pt x="195" y="359"/>
                </a:lnTo>
                <a:lnTo>
                  <a:pt x="197" y="353"/>
                </a:lnTo>
                <a:lnTo>
                  <a:pt x="198" y="349"/>
                </a:lnTo>
                <a:lnTo>
                  <a:pt x="197" y="346"/>
                </a:lnTo>
                <a:lnTo>
                  <a:pt x="197" y="344"/>
                </a:lnTo>
                <a:lnTo>
                  <a:pt x="197" y="344"/>
                </a:lnTo>
                <a:close/>
                <a:moveTo>
                  <a:pt x="462" y="359"/>
                </a:moveTo>
                <a:lnTo>
                  <a:pt x="462" y="359"/>
                </a:lnTo>
                <a:lnTo>
                  <a:pt x="468" y="359"/>
                </a:lnTo>
                <a:lnTo>
                  <a:pt x="473" y="361"/>
                </a:lnTo>
                <a:lnTo>
                  <a:pt x="473" y="361"/>
                </a:lnTo>
                <a:lnTo>
                  <a:pt x="476" y="358"/>
                </a:lnTo>
                <a:lnTo>
                  <a:pt x="476" y="355"/>
                </a:lnTo>
                <a:lnTo>
                  <a:pt x="474" y="352"/>
                </a:lnTo>
                <a:lnTo>
                  <a:pt x="471" y="350"/>
                </a:lnTo>
                <a:lnTo>
                  <a:pt x="463" y="346"/>
                </a:lnTo>
                <a:lnTo>
                  <a:pt x="456" y="344"/>
                </a:lnTo>
                <a:lnTo>
                  <a:pt x="456" y="344"/>
                </a:lnTo>
                <a:lnTo>
                  <a:pt x="457" y="349"/>
                </a:lnTo>
                <a:lnTo>
                  <a:pt x="459" y="353"/>
                </a:lnTo>
                <a:lnTo>
                  <a:pt x="462" y="359"/>
                </a:lnTo>
                <a:lnTo>
                  <a:pt x="462" y="359"/>
                </a:lnTo>
                <a:close/>
                <a:moveTo>
                  <a:pt x="108" y="388"/>
                </a:moveTo>
                <a:lnTo>
                  <a:pt x="108" y="388"/>
                </a:lnTo>
                <a:lnTo>
                  <a:pt x="111" y="420"/>
                </a:lnTo>
                <a:lnTo>
                  <a:pt x="111" y="420"/>
                </a:lnTo>
                <a:lnTo>
                  <a:pt x="113" y="417"/>
                </a:lnTo>
                <a:lnTo>
                  <a:pt x="114" y="414"/>
                </a:lnTo>
                <a:lnTo>
                  <a:pt x="114" y="414"/>
                </a:lnTo>
                <a:lnTo>
                  <a:pt x="110" y="346"/>
                </a:lnTo>
                <a:lnTo>
                  <a:pt x="110" y="346"/>
                </a:lnTo>
                <a:lnTo>
                  <a:pt x="108" y="355"/>
                </a:lnTo>
                <a:lnTo>
                  <a:pt x="108" y="366"/>
                </a:lnTo>
                <a:lnTo>
                  <a:pt x="108" y="388"/>
                </a:lnTo>
                <a:lnTo>
                  <a:pt x="108" y="388"/>
                </a:lnTo>
                <a:close/>
                <a:moveTo>
                  <a:pt x="340" y="346"/>
                </a:moveTo>
                <a:lnTo>
                  <a:pt x="340" y="346"/>
                </a:lnTo>
                <a:lnTo>
                  <a:pt x="341" y="349"/>
                </a:lnTo>
                <a:lnTo>
                  <a:pt x="343" y="352"/>
                </a:lnTo>
                <a:lnTo>
                  <a:pt x="343" y="352"/>
                </a:lnTo>
                <a:lnTo>
                  <a:pt x="346" y="352"/>
                </a:lnTo>
                <a:lnTo>
                  <a:pt x="349" y="352"/>
                </a:lnTo>
                <a:lnTo>
                  <a:pt x="349" y="350"/>
                </a:lnTo>
                <a:lnTo>
                  <a:pt x="349" y="350"/>
                </a:lnTo>
                <a:lnTo>
                  <a:pt x="348" y="349"/>
                </a:lnTo>
                <a:lnTo>
                  <a:pt x="346" y="347"/>
                </a:lnTo>
                <a:lnTo>
                  <a:pt x="343" y="346"/>
                </a:lnTo>
                <a:lnTo>
                  <a:pt x="340" y="346"/>
                </a:lnTo>
                <a:lnTo>
                  <a:pt x="340" y="346"/>
                </a:lnTo>
                <a:close/>
                <a:moveTo>
                  <a:pt x="451" y="356"/>
                </a:moveTo>
                <a:lnTo>
                  <a:pt x="451" y="356"/>
                </a:lnTo>
                <a:lnTo>
                  <a:pt x="448" y="350"/>
                </a:lnTo>
                <a:lnTo>
                  <a:pt x="445" y="347"/>
                </a:lnTo>
                <a:lnTo>
                  <a:pt x="442" y="346"/>
                </a:lnTo>
                <a:lnTo>
                  <a:pt x="442" y="346"/>
                </a:lnTo>
                <a:lnTo>
                  <a:pt x="442" y="350"/>
                </a:lnTo>
                <a:lnTo>
                  <a:pt x="444" y="355"/>
                </a:lnTo>
                <a:lnTo>
                  <a:pt x="447" y="356"/>
                </a:lnTo>
                <a:lnTo>
                  <a:pt x="450" y="358"/>
                </a:lnTo>
                <a:lnTo>
                  <a:pt x="451" y="356"/>
                </a:lnTo>
                <a:lnTo>
                  <a:pt x="451" y="356"/>
                </a:lnTo>
                <a:close/>
                <a:moveTo>
                  <a:pt x="651" y="350"/>
                </a:moveTo>
                <a:lnTo>
                  <a:pt x="651" y="350"/>
                </a:lnTo>
                <a:lnTo>
                  <a:pt x="651" y="349"/>
                </a:lnTo>
                <a:lnTo>
                  <a:pt x="649" y="346"/>
                </a:lnTo>
                <a:lnTo>
                  <a:pt x="649" y="346"/>
                </a:lnTo>
                <a:lnTo>
                  <a:pt x="649" y="349"/>
                </a:lnTo>
                <a:lnTo>
                  <a:pt x="649" y="350"/>
                </a:lnTo>
                <a:lnTo>
                  <a:pt x="651" y="350"/>
                </a:lnTo>
                <a:lnTo>
                  <a:pt x="651" y="350"/>
                </a:lnTo>
                <a:close/>
                <a:moveTo>
                  <a:pt x="102" y="352"/>
                </a:moveTo>
                <a:lnTo>
                  <a:pt x="102" y="352"/>
                </a:lnTo>
                <a:lnTo>
                  <a:pt x="104" y="349"/>
                </a:lnTo>
                <a:lnTo>
                  <a:pt x="104" y="347"/>
                </a:lnTo>
                <a:lnTo>
                  <a:pt x="102" y="346"/>
                </a:lnTo>
                <a:lnTo>
                  <a:pt x="102" y="346"/>
                </a:lnTo>
                <a:lnTo>
                  <a:pt x="101" y="349"/>
                </a:lnTo>
                <a:lnTo>
                  <a:pt x="101" y="350"/>
                </a:lnTo>
                <a:lnTo>
                  <a:pt x="102" y="352"/>
                </a:lnTo>
                <a:lnTo>
                  <a:pt x="102" y="352"/>
                </a:lnTo>
                <a:close/>
                <a:moveTo>
                  <a:pt x="265" y="350"/>
                </a:moveTo>
                <a:lnTo>
                  <a:pt x="265" y="350"/>
                </a:lnTo>
                <a:lnTo>
                  <a:pt x="267" y="352"/>
                </a:lnTo>
                <a:lnTo>
                  <a:pt x="267" y="355"/>
                </a:lnTo>
                <a:lnTo>
                  <a:pt x="267" y="355"/>
                </a:lnTo>
                <a:lnTo>
                  <a:pt x="270" y="353"/>
                </a:lnTo>
                <a:lnTo>
                  <a:pt x="273" y="353"/>
                </a:lnTo>
                <a:lnTo>
                  <a:pt x="273" y="353"/>
                </a:lnTo>
                <a:lnTo>
                  <a:pt x="271" y="349"/>
                </a:lnTo>
                <a:lnTo>
                  <a:pt x="270" y="347"/>
                </a:lnTo>
                <a:lnTo>
                  <a:pt x="268" y="347"/>
                </a:lnTo>
                <a:lnTo>
                  <a:pt x="265" y="350"/>
                </a:lnTo>
                <a:lnTo>
                  <a:pt x="265" y="350"/>
                </a:lnTo>
                <a:close/>
                <a:moveTo>
                  <a:pt x="159" y="366"/>
                </a:moveTo>
                <a:lnTo>
                  <a:pt x="159" y="366"/>
                </a:lnTo>
                <a:lnTo>
                  <a:pt x="162" y="366"/>
                </a:lnTo>
                <a:lnTo>
                  <a:pt x="162" y="366"/>
                </a:lnTo>
                <a:lnTo>
                  <a:pt x="163" y="347"/>
                </a:lnTo>
                <a:lnTo>
                  <a:pt x="163" y="347"/>
                </a:lnTo>
                <a:lnTo>
                  <a:pt x="160" y="349"/>
                </a:lnTo>
                <a:lnTo>
                  <a:pt x="159" y="350"/>
                </a:lnTo>
                <a:lnTo>
                  <a:pt x="157" y="355"/>
                </a:lnTo>
                <a:lnTo>
                  <a:pt x="159" y="366"/>
                </a:lnTo>
                <a:lnTo>
                  <a:pt x="159" y="366"/>
                </a:lnTo>
                <a:close/>
                <a:moveTo>
                  <a:pt x="383" y="352"/>
                </a:moveTo>
                <a:lnTo>
                  <a:pt x="383" y="352"/>
                </a:lnTo>
                <a:lnTo>
                  <a:pt x="383" y="349"/>
                </a:lnTo>
                <a:lnTo>
                  <a:pt x="380" y="347"/>
                </a:lnTo>
                <a:lnTo>
                  <a:pt x="380" y="347"/>
                </a:lnTo>
                <a:lnTo>
                  <a:pt x="381" y="350"/>
                </a:lnTo>
                <a:lnTo>
                  <a:pt x="383" y="352"/>
                </a:lnTo>
                <a:lnTo>
                  <a:pt x="383" y="352"/>
                </a:lnTo>
                <a:close/>
                <a:moveTo>
                  <a:pt x="421" y="355"/>
                </a:moveTo>
                <a:lnTo>
                  <a:pt x="421" y="355"/>
                </a:lnTo>
                <a:lnTo>
                  <a:pt x="419" y="352"/>
                </a:lnTo>
                <a:lnTo>
                  <a:pt x="416" y="350"/>
                </a:lnTo>
                <a:lnTo>
                  <a:pt x="409" y="347"/>
                </a:lnTo>
                <a:lnTo>
                  <a:pt x="409" y="347"/>
                </a:lnTo>
                <a:lnTo>
                  <a:pt x="409" y="352"/>
                </a:lnTo>
                <a:lnTo>
                  <a:pt x="412" y="353"/>
                </a:lnTo>
                <a:lnTo>
                  <a:pt x="416" y="355"/>
                </a:lnTo>
                <a:lnTo>
                  <a:pt x="421" y="355"/>
                </a:lnTo>
                <a:lnTo>
                  <a:pt x="421" y="355"/>
                </a:lnTo>
                <a:close/>
                <a:moveTo>
                  <a:pt x="639" y="359"/>
                </a:moveTo>
                <a:lnTo>
                  <a:pt x="639" y="359"/>
                </a:lnTo>
                <a:lnTo>
                  <a:pt x="640" y="359"/>
                </a:lnTo>
                <a:lnTo>
                  <a:pt x="640" y="358"/>
                </a:lnTo>
                <a:lnTo>
                  <a:pt x="642" y="353"/>
                </a:lnTo>
                <a:lnTo>
                  <a:pt x="640" y="350"/>
                </a:lnTo>
                <a:lnTo>
                  <a:pt x="639" y="349"/>
                </a:lnTo>
                <a:lnTo>
                  <a:pt x="639" y="347"/>
                </a:lnTo>
                <a:lnTo>
                  <a:pt x="639" y="347"/>
                </a:lnTo>
                <a:lnTo>
                  <a:pt x="639" y="353"/>
                </a:lnTo>
                <a:lnTo>
                  <a:pt x="639" y="359"/>
                </a:lnTo>
                <a:lnTo>
                  <a:pt x="639" y="359"/>
                </a:lnTo>
                <a:close/>
                <a:moveTo>
                  <a:pt x="223" y="359"/>
                </a:moveTo>
                <a:lnTo>
                  <a:pt x="223" y="359"/>
                </a:lnTo>
                <a:lnTo>
                  <a:pt x="226" y="359"/>
                </a:lnTo>
                <a:lnTo>
                  <a:pt x="230" y="359"/>
                </a:lnTo>
                <a:lnTo>
                  <a:pt x="230" y="359"/>
                </a:lnTo>
                <a:lnTo>
                  <a:pt x="229" y="355"/>
                </a:lnTo>
                <a:lnTo>
                  <a:pt x="227" y="349"/>
                </a:lnTo>
                <a:lnTo>
                  <a:pt x="227" y="349"/>
                </a:lnTo>
                <a:lnTo>
                  <a:pt x="224" y="349"/>
                </a:lnTo>
                <a:lnTo>
                  <a:pt x="224" y="349"/>
                </a:lnTo>
                <a:lnTo>
                  <a:pt x="223" y="350"/>
                </a:lnTo>
                <a:lnTo>
                  <a:pt x="223" y="353"/>
                </a:lnTo>
                <a:lnTo>
                  <a:pt x="223" y="359"/>
                </a:lnTo>
                <a:lnTo>
                  <a:pt x="223" y="359"/>
                </a:lnTo>
                <a:close/>
                <a:moveTo>
                  <a:pt x="325" y="353"/>
                </a:moveTo>
                <a:lnTo>
                  <a:pt x="325" y="353"/>
                </a:lnTo>
                <a:lnTo>
                  <a:pt x="326" y="353"/>
                </a:lnTo>
                <a:lnTo>
                  <a:pt x="326" y="353"/>
                </a:lnTo>
                <a:lnTo>
                  <a:pt x="326" y="350"/>
                </a:lnTo>
                <a:lnTo>
                  <a:pt x="323" y="349"/>
                </a:lnTo>
                <a:lnTo>
                  <a:pt x="323" y="349"/>
                </a:lnTo>
                <a:lnTo>
                  <a:pt x="323" y="350"/>
                </a:lnTo>
                <a:lnTo>
                  <a:pt x="325" y="353"/>
                </a:lnTo>
                <a:lnTo>
                  <a:pt x="325" y="353"/>
                </a:lnTo>
                <a:close/>
                <a:moveTo>
                  <a:pt x="718" y="353"/>
                </a:moveTo>
                <a:lnTo>
                  <a:pt x="718" y="353"/>
                </a:lnTo>
                <a:lnTo>
                  <a:pt x="718" y="350"/>
                </a:lnTo>
                <a:lnTo>
                  <a:pt x="717" y="349"/>
                </a:lnTo>
                <a:lnTo>
                  <a:pt x="717" y="349"/>
                </a:lnTo>
                <a:lnTo>
                  <a:pt x="717" y="349"/>
                </a:lnTo>
                <a:lnTo>
                  <a:pt x="717" y="352"/>
                </a:lnTo>
                <a:lnTo>
                  <a:pt x="717" y="352"/>
                </a:lnTo>
                <a:lnTo>
                  <a:pt x="718" y="353"/>
                </a:lnTo>
                <a:lnTo>
                  <a:pt x="718" y="353"/>
                </a:lnTo>
                <a:close/>
                <a:moveTo>
                  <a:pt x="764" y="395"/>
                </a:moveTo>
                <a:lnTo>
                  <a:pt x="764" y="395"/>
                </a:lnTo>
                <a:lnTo>
                  <a:pt x="765" y="375"/>
                </a:lnTo>
                <a:lnTo>
                  <a:pt x="765" y="356"/>
                </a:lnTo>
                <a:lnTo>
                  <a:pt x="765" y="356"/>
                </a:lnTo>
                <a:lnTo>
                  <a:pt x="767" y="352"/>
                </a:lnTo>
                <a:lnTo>
                  <a:pt x="765" y="350"/>
                </a:lnTo>
                <a:lnTo>
                  <a:pt x="764" y="349"/>
                </a:lnTo>
                <a:lnTo>
                  <a:pt x="764" y="349"/>
                </a:lnTo>
                <a:lnTo>
                  <a:pt x="762" y="361"/>
                </a:lnTo>
                <a:lnTo>
                  <a:pt x="761" y="372"/>
                </a:lnTo>
                <a:lnTo>
                  <a:pt x="761" y="384"/>
                </a:lnTo>
                <a:lnTo>
                  <a:pt x="761" y="388"/>
                </a:lnTo>
                <a:lnTo>
                  <a:pt x="764" y="395"/>
                </a:lnTo>
                <a:lnTo>
                  <a:pt x="764" y="395"/>
                </a:lnTo>
                <a:close/>
                <a:moveTo>
                  <a:pt x="355" y="352"/>
                </a:moveTo>
                <a:lnTo>
                  <a:pt x="355" y="352"/>
                </a:lnTo>
                <a:lnTo>
                  <a:pt x="360" y="352"/>
                </a:lnTo>
                <a:lnTo>
                  <a:pt x="361" y="352"/>
                </a:lnTo>
                <a:lnTo>
                  <a:pt x="363" y="350"/>
                </a:lnTo>
                <a:lnTo>
                  <a:pt x="363" y="350"/>
                </a:lnTo>
                <a:lnTo>
                  <a:pt x="354" y="349"/>
                </a:lnTo>
                <a:lnTo>
                  <a:pt x="354" y="349"/>
                </a:lnTo>
                <a:lnTo>
                  <a:pt x="355" y="352"/>
                </a:lnTo>
                <a:lnTo>
                  <a:pt x="355" y="352"/>
                </a:lnTo>
                <a:close/>
                <a:moveTo>
                  <a:pt x="511" y="353"/>
                </a:moveTo>
                <a:lnTo>
                  <a:pt x="511" y="353"/>
                </a:lnTo>
                <a:lnTo>
                  <a:pt x="511" y="350"/>
                </a:lnTo>
                <a:lnTo>
                  <a:pt x="509" y="349"/>
                </a:lnTo>
                <a:lnTo>
                  <a:pt x="509" y="349"/>
                </a:lnTo>
                <a:lnTo>
                  <a:pt x="509" y="352"/>
                </a:lnTo>
                <a:lnTo>
                  <a:pt x="511" y="353"/>
                </a:lnTo>
                <a:lnTo>
                  <a:pt x="511" y="353"/>
                </a:lnTo>
                <a:close/>
                <a:moveTo>
                  <a:pt x="631" y="349"/>
                </a:moveTo>
                <a:lnTo>
                  <a:pt x="631" y="349"/>
                </a:lnTo>
                <a:lnTo>
                  <a:pt x="627" y="353"/>
                </a:lnTo>
                <a:lnTo>
                  <a:pt x="625" y="358"/>
                </a:lnTo>
                <a:lnTo>
                  <a:pt x="625" y="364"/>
                </a:lnTo>
                <a:lnTo>
                  <a:pt x="627" y="369"/>
                </a:lnTo>
                <a:lnTo>
                  <a:pt x="627" y="369"/>
                </a:lnTo>
                <a:lnTo>
                  <a:pt x="630" y="367"/>
                </a:lnTo>
                <a:lnTo>
                  <a:pt x="633" y="364"/>
                </a:lnTo>
                <a:lnTo>
                  <a:pt x="633" y="364"/>
                </a:lnTo>
                <a:lnTo>
                  <a:pt x="631" y="361"/>
                </a:lnTo>
                <a:lnTo>
                  <a:pt x="633" y="355"/>
                </a:lnTo>
                <a:lnTo>
                  <a:pt x="633" y="352"/>
                </a:lnTo>
                <a:lnTo>
                  <a:pt x="631" y="350"/>
                </a:lnTo>
                <a:lnTo>
                  <a:pt x="631" y="349"/>
                </a:lnTo>
                <a:lnTo>
                  <a:pt x="631" y="349"/>
                </a:lnTo>
                <a:close/>
                <a:moveTo>
                  <a:pt x="309" y="353"/>
                </a:moveTo>
                <a:lnTo>
                  <a:pt x="309" y="353"/>
                </a:lnTo>
                <a:lnTo>
                  <a:pt x="311" y="355"/>
                </a:lnTo>
                <a:lnTo>
                  <a:pt x="312" y="355"/>
                </a:lnTo>
                <a:lnTo>
                  <a:pt x="316" y="355"/>
                </a:lnTo>
                <a:lnTo>
                  <a:pt x="316" y="355"/>
                </a:lnTo>
                <a:lnTo>
                  <a:pt x="316" y="352"/>
                </a:lnTo>
                <a:lnTo>
                  <a:pt x="316" y="350"/>
                </a:lnTo>
                <a:lnTo>
                  <a:pt x="312" y="350"/>
                </a:lnTo>
                <a:lnTo>
                  <a:pt x="309" y="352"/>
                </a:lnTo>
                <a:lnTo>
                  <a:pt x="309" y="353"/>
                </a:lnTo>
                <a:lnTo>
                  <a:pt x="309" y="353"/>
                </a:lnTo>
                <a:close/>
                <a:moveTo>
                  <a:pt x="657" y="353"/>
                </a:moveTo>
                <a:lnTo>
                  <a:pt x="657" y="353"/>
                </a:lnTo>
                <a:lnTo>
                  <a:pt x="659" y="356"/>
                </a:lnTo>
                <a:lnTo>
                  <a:pt x="659" y="358"/>
                </a:lnTo>
                <a:lnTo>
                  <a:pt x="660" y="358"/>
                </a:lnTo>
                <a:lnTo>
                  <a:pt x="660" y="358"/>
                </a:lnTo>
                <a:lnTo>
                  <a:pt x="662" y="355"/>
                </a:lnTo>
                <a:lnTo>
                  <a:pt x="662" y="352"/>
                </a:lnTo>
                <a:lnTo>
                  <a:pt x="660" y="350"/>
                </a:lnTo>
                <a:lnTo>
                  <a:pt x="660" y="350"/>
                </a:lnTo>
                <a:lnTo>
                  <a:pt x="660" y="352"/>
                </a:lnTo>
                <a:lnTo>
                  <a:pt x="657" y="353"/>
                </a:lnTo>
                <a:lnTo>
                  <a:pt x="657" y="353"/>
                </a:lnTo>
                <a:close/>
                <a:moveTo>
                  <a:pt x="671" y="369"/>
                </a:moveTo>
                <a:lnTo>
                  <a:pt x="671" y="369"/>
                </a:lnTo>
                <a:lnTo>
                  <a:pt x="672" y="358"/>
                </a:lnTo>
                <a:lnTo>
                  <a:pt x="672" y="353"/>
                </a:lnTo>
                <a:lnTo>
                  <a:pt x="671" y="352"/>
                </a:lnTo>
                <a:lnTo>
                  <a:pt x="669" y="352"/>
                </a:lnTo>
                <a:lnTo>
                  <a:pt x="669" y="352"/>
                </a:lnTo>
                <a:lnTo>
                  <a:pt x="669" y="359"/>
                </a:lnTo>
                <a:lnTo>
                  <a:pt x="669" y="366"/>
                </a:lnTo>
                <a:lnTo>
                  <a:pt x="671" y="369"/>
                </a:lnTo>
                <a:lnTo>
                  <a:pt x="671" y="369"/>
                </a:lnTo>
                <a:close/>
                <a:moveTo>
                  <a:pt x="485" y="361"/>
                </a:moveTo>
                <a:lnTo>
                  <a:pt x="485" y="361"/>
                </a:lnTo>
                <a:lnTo>
                  <a:pt x="485" y="356"/>
                </a:lnTo>
                <a:lnTo>
                  <a:pt x="485" y="353"/>
                </a:lnTo>
                <a:lnTo>
                  <a:pt x="483" y="353"/>
                </a:lnTo>
                <a:lnTo>
                  <a:pt x="483" y="353"/>
                </a:lnTo>
                <a:lnTo>
                  <a:pt x="482" y="358"/>
                </a:lnTo>
                <a:lnTo>
                  <a:pt x="483" y="359"/>
                </a:lnTo>
                <a:lnTo>
                  <a:pt x="485" y="361"/>
                </a:lnTo>
                <a:lnTo>
                  <a:pt x="485" y="361"/>
                </a:lnTo>
                <a:close/>
                <a:moveTo>
                  <a:pt x="492" y="355"/>
                </a:moveTo>
                <a:lnTo>
                  <a:pt x="492" y="355"/>
                </a:lnTo>
                <a:lnTo>
                  <a:pt x="492" y="356"/>
                </a:lnTo>
                <a:lnTo>
                  <a:pt x="492" y="358"/>
                </a:lnTo>
                <a:lnTo>
                  <a:pt x="492" y="358"/>
                </a:lnTo>
                <a:lnTo>
                  <a:pt x="494" y="358"/>
                </a:lnTo>
                <a:lnTo>
                  <a:pt x="495" y="358"/>
                </a:lnTo>
                <a:lnTo>
                  <a:pt x="497" y="353"/>
                </a:lnTo>
                <a:lnTo>
                  <a:pt x="497" y="353"/>
                </a:lnTo>
                <a:lnTo>
                  <a:pt x="495" y="353"/>
                </a:lnTo>
                <a:lnTo>
                  <a:pt x="492" y="355"/>
                </a:lnTo>
                <a:lnTo>
                  <a:pt x="492" y="355"/>
                </a:lnTo>
                <a:close/>
                <a:moveTo>
                  <a:pt x="207" y="363"/>
                </a:moveTo>
                <a:lnTo>
                  <a:pt x="207" y="363"/>
                </a:lnTo>
                <a:lnTo>
                  <a:pt x="207" y="358"/>
                </a:lnTo>
                <a:lnTo>
                  <a:pt x="206" y="355"/>
                </a:lnTo>
                <a:lnTo>
                  <a:pt x="206" y="355"/>
                </a:lnTo>
                <a:lnTo>
                  <a:pt x="206" y="359"/>
                </a:lnTo>
                <a:lnTo>
                  <a:pt x="207" y="363"/>
                </a:lnTo>
                <a:lnTo>
                  <a:pt x="207" y="363"/>
                </a:lnTo>
                <a:close/>
                <a:moveTo>
                  <a:pt x="553" y="361"/>
                </a:moveTo>
                <a:lnTo>
                  <a:pt x="553" y="361"/>
                </a:lnTo>
                <a:lnTo>
                  <a:pt x="556" y="363"/>
                </a:lnTo>
                <a:lnTo>
                  <a:pt x="561" y="364"/>
                </a:lnTo>
                <a:lnTo>
                  <a:pt x="569" y="366"/>
                </a:lnTo>
                <a:lnTo>
                  <a:pt x="569" y="366"/>
                </a:lnTo>
                <a:lnTo>
                  <a:pt x="570" y="361"/>
                </a:lnTo>
                <a:lnTo>
                  <a:pt x="570" y="356"/>
                </a:lnTo>
                <a:lnTo>
                  <a:pt x="570" y="356"/>
                </a:lnTo>
                <a:lnTo>
                  <a:pt x="569" y="356"/>
                </a:lnTo>
                <a:lnTo>
                  <a:pt x="567" y="355"/>
                </a:lnTo>
                <a:lnTo>
                  <a:pt x="567" y="355"/>
                </a:lnTo>
                <a:lnTo>
                  <a:pt x="563" y="356"/>
                </a:lnTo>
                <a:lnTo>
                  <a:pt x="559" y="356"/>
                </a:lnTo>
                <a:lnTo>
                  <a:pt x="556" y="358"/>
                </a:lnTo>
                <a:lnTo>
                  <a:pt x="555" y="358"/>
                </a:lnTo>
                <a:lnTo>
                  <a:pt x="553" y="361"/>
                </a:lnTo>
                <a:lnTo>
                  <a:pt x="553" y="361"/>
                </a:lnTo>
                <a:close/>
                <a:moveTo>
                  <a:pt x="581" y="356"/>
                </a:moveTo>
                <a:lnTo>
                  <a:pt x="581" y="356"/>
                </a:lnTo>
                <a:lnTo>
                  <a:pt x="582" y="363"/>
                </a:lnTo>
                <a:lnTo>
                  <a:pt x="584" y="364"/>
                </a:lnTo>
                <a:lnTo>
                  <a:pt x="585" y="366"/>
                </a:lnTo>
                <a:lnTo>
                  <a:pt x="585" y="366"/>
                </a:lnTo>
                <a:lnTo>
                  <a:pt x="584" y="355"/>
                </a:lnTo>
                <a:lnTo>
                  <a:pt x="584" y="355"/>
                </a:lnTo>
                <a:lnTo>
                  <a:pt x="584" y="356"/>
                </a:lnTo>
                <a:lnTo>
                  <a:pt x="581" y="356"/>
                </a:lnTo>
                <a:lnTo>
                  <a:pt x="581" y="356"/>
                </a:lnTo>
                <a:close/>
                <a:moveTo>
                  <a:pt x="598" y="366"/>
                </a:moveTo>
                <a:lnTo>
                  <a:pt x="598" y="366"/>
                </a:lnTo>
                <a:lnTo>
                  <a:pt x="601" y="364"/>
                </a:lnTo>
                <a:lnTo>
                  <a:pt x="601" y="359"/>
                </a:lnTo>
                <a:lnTo>
                  <a:pt x="599" y="356"/>
                </a:lnTo>
                <a:lnTo>
                  <a:pt x="596" y="355"/>
                </a:lnTo>
                <a:lnTo>
                  <a:pt x="596" y="355"/>
                </a:lnTo>
                <a:lnTo>
                  <a:pt x="598" y="361"/>
                </a:lnTo>
                <a:lnTo>
                  <a:pt x="598" y="366"/>
                </a:lnTo>
                <a:lnTo>
                  <a:pt x="598" y="366"/>
                </a:lnTo>
                <a:close/>
                <a:moveTo>
                  <a:pt x="277" y="358"/>
                </a:moveTo>
                <a:lnTo>
                  <a:pt x="277" y="358"/>
                </a:lnTo>
                <a:lnTo>
                  <a:pt x="284" y="358"/>
                </a:lnTo>
                <a:lnTo>
                  <a:pt x="285" y="356"/>
                </a:lnTo>
                <a:lnTo>
                  <a:pt x="285" y="355"/>
                </a:lnTo>
                <a:lnTo>
                  <a:pt x="285" y="355"/>
                </a:lnTo>
                <a:lnTo>
                  <a:pt x="282" y="356"/>
                </a:lnTo>
                <a:lnTo>
                  <a:pt x="280" y="356"/>
                </a:lnTo>
                <a:lnTo>
                  <a:pt x="279" y="355"/>
                </a:lnTo>
                <a:lnTo>
                  <a:pt x="279" y="355"/>
                </a:lnTo>
                <a:lnTo>
                  <a:pt x="279" y="356"/>
                </a:lnTo>
                <a:lnTo>
                  <a:pt x="279" y="356"/>
                </a:lnTo>
                <a:lnTo>
                  <a:pt x="277" y="358"/>
                </a:lnTo>
                <a:lnTo>
                  <a:pt x="277" y="358"/>
                </a:lnTo>
                <a:lnTo>
                  <a:pt x="277" y="358"/>
                </a:lnTo>
                <a:close/>
                <a:moveTo>
                  <a:pt x="358" y="356"/>
                </a:moveTo>
                <a:lnTo>
                  <a:pt x="358" y="356"/>
                </a:lnTo>
                <a:lnTo>
                  <a:pt x="363" y="366"/>
                </a:lnTo>
                <a:lnTo>
                  <a:pt x="367" y="367"/>
                </a:lnTo>
                <a:lnTo>
                  <a:pt x="369" y="369"/>
                </a:lnTo>
                <a:lnTo>
                  <a:pt x="372" y="367"/>
                </a:lnTo>
                <a:lnTo>
                  <a:pt x="372" y="367"/>
                </a:lnTo>
                <a:lnTo>
                  <a:pt x="372" y="364"/>
                </a:lnTo>
                <a:lnTo>
                  <a:pt x="370" y="361"/>
                </a:lnTo>
                <a:lnTo>
                  <a:pt x="367" y="356"/>
                </a:lnTo>
                <a:lnTo>
                  <a:pt x="367" y="356"/>
                </a:lnTo>
                <a:lnTo>
                  <a:pt x="363" y="356"/>
                </a:lnTo>
                <a:lnTo>
                  <a:pt x="360" y="356"/>
                </a:lnTo>
                <a:lnTo>
                  <a:pt x="358" y="356"/>
                </a:lnTo>
                <a:lnTo>
                  <a:pt x="358" y="356"/>
                </a:lnTo>
                <a:close/>
                <a:moveTo>
                  <a:pt x="607" y="364"/>
                </a:moveTo>
                <a:lnTo>
                  <a:pt x="607" y="364"/>
                </a:lnTo>
                <a:lnTo>
                  <a:pt x="608" y="363"/>
                </a:lnTo>
                <a:lnTo>
                  <a:pt x="608" y="359"/>
                </a:lnTo>
                <a:lnTo>
                  <a:pt x="608" y="358"/>
                </a:lnTo>
                <a:lnTo>
                  <a:pt x="607" y="355"/>
                </a:lnTo>
                <a:lnTo>
                  <a:pt x="607" y="355"/>
                </a:lnTo>
                <a:lnTo>
                  <a:pt x="607" y="359"/>
                </a:lnTo>
                <a:lnTo>
                  <a:pt x="607" y="364"/>
                </a:lnTo>
                <a:lnTo>
                  <a:pt x="607" y="364"/>
                </a:lnTo>
                <a:close/>
                <a:moveTo>
                  <a:pt x="351" y="369"/>
                </a:moveTo>
                <a:lnTo>
                  <a:pt x="351" y="369"/>
                </a:lnTo>
                <a:lnTo>
                  <a:pt x="355" y="369"/>
                </a:lnTo>
                <a:lnTo>
                  <a:pt x="360" y="367"/>
                </a:lnTo>
                <a:lnTo>
                  <a:pt x="360" y="367"/>
                </a:lnTo>
                <a:lnTo>
                  <a:pt x="358" y="364"/>
                </a:lnTo>
                <a:lnTo>
                  <a:pt x="357" y="363"/>
                </a:lnTo>
                <a:lnTo>
                  <a:pt x="354" y="356"/>
                </a:lnTo>
                <a:lnTo>
                  <a:pt x="354" y="356"/>
                </a:lnTo>
                <a:lnTo>
                  <a:pt x="349" y="356"/>
                </a:lnTo>
                <a:lnTo>
                  <a:pt x="348" y="356"/>
                </a:lnTo>
                <a:lnTo>
                  <a:pt x="346" y="358"/>
                </a:lnTo>
                <a:lnTo>
                  <a:pt x="346" y="359"/>
                </a:lnTo>
                <a:lnTo>
                  <a:pt x="348" y="364"/>
                </a:lnTo>
                <a:lnTo>
                  <a:pt x="351" y="369"/>
                </a:lnTo>
                <a:lnTo>
                  <a:pt x="351" y="369"/>
                </a:lnTo>
                <a:close/>
                <a:moveTo>
                  <a:pt x="378" y="361"/>
                </a:moveTo>
                <a:lnTo>
                  <a:pt x="378" y="361"/>
                </a:lnTo>
                <a:lnTo>
                  <a:pt x="378" y="358"/>
                </a:lnTo>
                <a:lnTo>
                  <a:pt x="377" y="356"/>
                </a:lnTo>
                <a:lnTo>
                  <a:pt x="377" y="356"/>
                </a:lnTo>
                <a:lnTo>
                  <a:pt x="377" y="359"/>
                </a:lnTo>
                <a:lnTo>
                  <a:pt x="378" y="361"/>
                </a:lnTo>
                <a:lnTo>
                  <a:pt x="378" y="361"/>
                </a:lnTo>
                <a:close/>
                <a:moveTo>
                  <a:pt x="398" y="359"/>
                </a:moveTo>
                <a:lnTo>
                  <a:pt x="398" y="359"/>
                </a:lnTo>
                <a:lnTo>
                  <a:pt x="396" y="361"/>
                </a:lnTo>
                <a:lnTo>
                  <a:pt x="396" y="363"/>
                </a:lnTo>
                <a:lnTo>
                  <a:pt x="399" y="367"/>
                </a:lnTo>
                <a:lnTo>
                  <a:pt x="399" y="367"/>
                </a:lnTo>
                <a:lnTo>
                  <a:pt x="404" y="367"/>
                </a:lnTo>
                <a:lnTo>
                  <a:pt x="404" y="367"/>
                </a:lnTo>
                <a:lnTo>
                  <a:pt x="402" y="364"/>
                </a:lnTo>
                <a:lnTo>
                  <a:pt x="402" y="363"/>
                </a:lnTo>
                <a:lnTo>
                  <a:pt x="399" y="361"/>
                </a:lnTo>
                <a:lnTo>
                  <a:pt x="399" y="361"/>
                </a:lnTo>
                <a:lnTo>
                  <a:pt x="399" y="359"/>
                </a:lnTo>
                <a:lnTo>
                  <a:pt x="398" y="358"/>
                </a:lnTo>
                <a:lnTo>
                  <a:pt x="395" y="356"/>
                </a:lnTo>
                <a:lnTo>
                  <a:pt x="395" y="356"/>
                </a:lnTo>
                <a:lnTo>
                  <a:pt x="395" y="358"/>
                </a:lnTo>
                <a:lnTo>
                  <a:pt x="396" y="358"/>
                </a:lnTo>
                <a:lnTo>
                  <a:pt x="398" y="359"/>
                </a:lnTo>
                <a:lnTo>
                  <a:pt x="398" y="359"/>
                </a:lnTo>
                <a:close/>
                <a:moveTo>
                  <a:pt x="500" y="358"/>
                </a:moveTo>
                <a:lnTo>
                  <a:pt x="500" y="358"/>
                </a:lnTo>
                <a:lnTo>
                  <a:pt x="505" y="358"/>
                </a:lnTo>
                <a:lnTo>
                  <a:pt x="505" y="358"/>
                </a:lnTo>
                <a:lnTo>
                  <a:pt x="505" y="358"/>
                </a:lnTo>
                <a:lnTo>
                  <a:pt x="503" y="356"/>
                </a:lnTo>
                <a:lnTo>
                  <a:pt x="502" y="356"/>
                </a:lnTo>
                <a:lnTo>
                  <a:pt x="502" y="356"/>
                </a:lnTo>
                <a:lnTo>
                  <a:pt x="500" y="358"/>
                </a:lnTo>
                <a:lnTo>
                  <a:pt x="500" y="358"/>
                </a:lnTo>
                <a:close/>
                <a:moveTo>
                  <a:pt x="651" y="364"/>
                </a:moveTo>
                <a:lnTo>
                  <a:pt x="651" y="364"/>
                </a:lnTo>
                <a:lnTo>
                  <a:pt x="651" y="359"/>
                </a:lnTo>
                <a:lnTo>
                  <a:pt x="651" y="358"/>
                </a:lnTo>
                <a:lnTo>
                  <a:pt x="651" y="356"/>
                </a:lnTo>
                <a:lnTo>
                  <a:pt x="651" y="356"/>
                </a:lnTo>
                <a:lnTo>
                  <a:pt x="649" y="361"/>
                </a:lnTo>
                <a:lnTo>
                  <a:pt x="651" y="364"/>
                </a:lnTo>
                <a:lnTo>
                  <a:pt x="651" y="364"/>
                </a:lnTo>
                <a:close/>
                <a:moveTo>
                  <a:pt x="659" y="370"/>
                </a:moveTo>
                <a:lnTo>
                  <a:pt x="659" y="370"/>
                </a:lnTo>
                <a:lnTo>
                  <a:pt x="657" y="369"/>
                </a:lnTo>
                <a:lnTo>
                  <a:pt x="656" y="366"/>
                </a:lnTo>
                <a:lnTo>
                  <a:pt x="656" y="366"/>
                </a:lnTo>
                <a:lnTo>
                  <a:pt x="654" y="378"/>
                </a:lnTo>
                <a:lnTo>
                  <a:pt x="654" y="390"/>
                </a:lnTo>
                <a:lnTo>
                  <a:pt x="653" y="404"/>
                </a:lnTo>
                <a:lnTo>
                  <a:pt x="654" y="416"/>
                </a:lnTo>
                <a:lnTo>
                  <a:pt x="654" y="416"/>
                </a:lnTo>
                <a:lnTo>
                  <a:pt x="660" y="413"/>
                </a:lnTo>
                <a:lnTo>
                  <a:pt x="662" y="407"/>
                </a:lnTo>
                <a:lnTo>
                  <a:pt x="665" y="399"/>
                </a:lnTo>
                <a:lnTo>
                  <a:pt x="665" y="391"/>
                </a:lnTo>
                <a:lnTo>
                  <a:pt x="665" y="375"/>
                </a:lnTo>
                <a:lnTo>
                  <a:pt x="665" y="367"/>
                </a:lnTo>
                <a:lnTo>
                  <a:pt x="666" y="361"/>
                </a:lnTo>
                <a:lnTo>
                  <a:pt x="666" y="361"/>
                </a:lnTo>
                <a:lnTo>
                  <a:pt x="666" y="359"/>
                </a:lnTo>
                <a:lnTo>
                  <a:pt x="665" y="359"/>
                </a:lnTo>
                <a:lnTo>
                  <a:pt x="665" y="356"/>
                </a:lnTo>
                <a:lnTo>
                  <a:pt x="665" y="356"/>
                </a:lnTo>
                <a:lnTo>
                  <a:pt x="663" y="366"/>
                </a:lnTo>
                <a:lnTo>
                  <a:pt x="662" y="369"/>
                </a:lnTo>
                <a:lnTo>
                  <a:pt x="659" y="370"/>
                </a:lnTo>
                <a:lnTo>
                  <a:pt x="659" y="370"/>
                </a:lnTo>
                <a:close/>
                <a:moveTo>
                  <a:pt x="105" y="425"/>
                </a:moveTo>
                <a:lnTo>
                  <a:pt x="105" y="425"/>
                </a:lnTo>
                <a:lnTo>
                  <a:pt x="105" y="387"/>
                </a:lnTo>
                <a:lnTo>
                  <a:pt x="105" y="372"/>
                </a:lnTo>
                <a:lnTo>
                  <a:pt x="104" y="358"/>
                </a:lnTo>
                <a:lnTo>
                  <a:pt x="104" y="358"/>
                </a:lnTo>
                <a:lnTo>
                  <a:pt x="99" y="364"/>
                </a:lnTo>
                <a:lnTo>
                  <a:pt x="96" y="373"/>
                </a:lnTo>
                <a:lnTo>
                  <a:pt x="94" y="382"/>
                </a:lnTo>
                <a:lnTo>
                  <a:pt x="94" y="391"/>
                </a:lnTo>
                <a:lnTo>
                  <a:pt x="96" y="401"/>
                </a:lnTo>
                <a:lnTo>
                  <a:pt x="98" y="410"/>
                </a:lnTo>
                <a:lnTo>
                  <a:pt x="101" y="417"/>
                </a:lnTo>
                <a:lnTo>
                  <a:pt x="105" y="425"/>
                </a:lnTo>
                <a:lnTo>
                  <a:pt x="105" y="425"/>
                </a:lnTo>
                <a:close/>
                <a:moveTo>
                  <a:pt x="329" y="369"/>
                </a:moveTo>
                <a:lnTo>
                  <a:pt x="329" y="369"/>
                </a:lnTo>
                <a:lnTo>
                  <a:pt x="331" y="363"/>
                </a:lnTo>
                <a:lnTo>
                  <a:pt x="329" y="359"/>
                </a:lnTo>
                <a:lnTo>
                  <a:pt x="326" y="358"/>
                </a:lnTo>
                <a:lnTo>
                  <a:pt x="326" y="358"/>
                </a:lnTo>
                <a:lnTo>
                  <a:pt x="326" y="361"/>
                </a:lnTo>
                <a:lnTo>
                  <a:pt x="325" y="364"/>
                </a:lnTo>
                <a:lnTo>
                  <a:pt x="326" y="367"/>
                </a:lnTo>
                <a:lnTo>
                  <a:pt x="329" y="369"/>
                </a:lnTo>
                <a:lnTo>
                  <a:pt x="329" y="369"/>
                </a:lnTo>
                <a:close/>
                <a:moveTo>
                  <a:pt x="75" y="370"/>
                </a:moveTo>
                <a:lnTo>
                  <a:pt x="75" y="370"/>
                </a:lnTo>
                <a:lnTo>
                  <a:pt x="75" y="367"/>
                </a:lnTo>
                <a:lnTo>
                  <a:pt x="75" y="364"/>
                </a:lnTo>
                <a:lnTo>
                  <a:pt x="73" y="358"/>
                </a:lnTo>
                <a:lnTo>
                  <a:pt x="73" y="358"/>
                </a:lnTo>
                <a:lnTo>
                  <a:pt x="72" y="364"/>
                </a:lnTo>
                <a:lnTo>
                  <a:pt x="73" y="367"/>
                </a:lnTo>
                <a:lnTo>
                  <a:pt x="75" y="370"/>
                </a:lnTo>
                <a:lnTo>
                  <a:pt x="75" y="370"/>
                </a:lnTo>
                <a:close/>
                <a:moveTo>
                  <a:pt x="256" y="359"/>
                </a:moveTo>
                <a:lnTo>
                  <a:pt x="256" y="359"/>
                </a:lnTo>
                <a:lnTo>
                  <a:pt x="258" y="361"/>
                </a:lnTo>
                <a:lnTo>
                  <a:pt x="261" y="361"/>
                </a:lnTo>
                <a:lnTo>
                  <a:pt x="264" y="361"/>
                </a:lnTo>
                <a:lnTo>
                  <a:pt x="265" y="361"/>
                </a:lnTo>
                <a:lnTo>
                  <a:pt x="265" y="361"/>
                </a:lnTo>
                <a:lnTo>
                  <a:pt x="265" y="359"/>
                </a:lnTo>
                <a:lnTo>
                  <a:pt x="262" y="359"/>
                </a:lnTo>
                <a:lnTo>
                  <a:pt x="259" y="359"/>
                </a:lnTo>
                <a:lnTo>
                  <a:pt x="256" y="359"/>
                </a:lnTo>
                <a:lnTo>
                  <a:pt x="256" y="359"/>
                </a:lnTo>
                <a:close/>
                <a:moveTo>
                  <a:pt x="311" y="359"/>
                </a:moveTo>
                <a:lnTo>
                  <a:pt x="311" y="359"/>
                </a:lnTo>
                <a:lnTo>
                  <a:pt x="312" y="364"/>
                </a:lnTo>
                <a:lnTo>
                  <a:pt x="312" y="367"/>
                </a:lnTo>
                <a:lnTo>
                  <a:pt x="314" y="367"/>
                </a:lnTo>
                <a:lnTo>
                  <a:pt x="314" y="367"/>
                </a:lnTo>
                <a:lnTo>
                  <a:pt x="317" y="364"/>
                </a:lnTo>
                <a:lnTo>
                  <a:pt x="319" y="359"/>
                </a:lnTo>
                <a:lnTo>
                  <a:pt x="319" y="359"/>
                </a:lnTo>
                <a:lnTo>
                  <a:pt x="314" y="358"/>
                </a:lnTo>
                <a:lnTo>
                  <a:pt x="311" y="359"/>
                </a:lnTo>
                <a:lnTo>
                  <a:pt x="311" y="359"/>
                </a:lnTo>
                <a:close/>
                <a:moveTo>
                  <a:pt x="303" y="361"/>
                </a:moveTo>
                <a:lnTo>
                  <a:pt x="303" y="361"/>
                </a:lnTo>
                <a:lnTo>
                  <a:pt x="303" y="364"/>
                </a:lnTo>
                <a:lnTo>
                  <a:pt x="305" y="367"/>
                </a:lnTo>
                <a:lnTo>
                  <a:pt x="305" y="367"/>
                </a:lnTo>
                <a:lnTo>
                  <a:pt x="306" y="367"/>
                </a:lnTo>
                <a:lnTo>
                  <a:pt x="306" y="367"/>
                </a:lnTo>
                <a:lnTo>
                  <a:pt x="308" y="366"/>
                </a:lnTo>
                <a:lnTo>
                  <a:pt x="306" y="364"/>
                </a:lnTo>
                <a:lnTo>
                  <a:pt x="306" y="363"/>
                </a:lnTo>
                <a:lnTo>
                  <a:pt x="306" y="359"/>
                </a:lnTo>
                <a:lnTo>
                  <a:pt x="306" y="359"/>
                </a:lnTo>
                <a:lnTo>
                  <a:pt x="303" y="361"/>
                </a:lnTo>
                <a:lnTo>
                  <a:pt x="303" y="361"/>
                </a:lnTo>
                <a:close/>
                <a:moveTo>
                  <a:pt x="386" y="367"/>
                </a:moveTo>
                <a:lnTo>
                  <a:pt x="386" y="367"/>
                </a:lnTo>
                <a:lnTo>
                  <a:pt x="389" y="367"/>
                </a:lnTo>
                <a:lnTo>
                  <a:pt x="392" y="367"/>
                </a:lnTo>
                <a:lnTo>
                  <a:pt x="392" y="367"/>
                </a:lnTo>
                <a:lnTo>
                  <a:pt x="390" y="363"/>
                </a:lnTo>
                <a:lnTo>
                  <a:pt x="389" y="361"/>
                </a:lnTo>
                <a:lnTo>
                  <a:pt x="387" y="361"/>
                </a:lnTo>
                <a:lnTo>
                  <a:pt x="387" y="361"/>
                </a:lnTo>
                <a:lnTo>
                  <a:pt x="386" y="364"/>
                </a:lnTo>
                <a:lnTo>
                  <a:pt x="386" y="367"/>
                </a:lnTo>
                <a:lnTo>
                  <a:pt x="386" y="367"/>
                </a:lnTo>
                <a:close/>
                <a:moveTo>
                  <a:pt x="720" y="378"/>
                </a:moveTo>
                <a:lnTo>
                  <a:pt x="720" y="378"/>
                </a:lnTo>
                <a:lnTo>
                  <a:pt x="721" y="379"/>
                </a:lnTo>
                <a:lnTo>
                  <a:pt x="721" y="382"/>
                </a:lnTo>
                <a:lnTo>
                  <a:pt x="721" y="382"/>
                </a:lnTo>
                <a:lnTo>
                  <a:pt x="726" y="381"/>
                </a:lnTo>
                <a:lnTo>
                  <a:pt x="726" y="381"/>
                </a:lnTo>
                <a:lnTo>
                  <a:pt x="726" y="369"/>
                </a:lnTo>
                <a:lnTo>
                  <a:pt x="724" y="364"/>
                </a:lnTo>
                <a:lnTo>
                  <a:pt x="721" y="361"/>
                </a:lnTo>
                <a:lnTo>
                  <a:pt x="721" y="361"/>
                </a:lnTo>
                <a:lnTo>
                  <a:pt x="720" y="378"/>
                </a:lnTo>
                <a:lnTo>
                  <a:pt x="720" y="378"/>
                </a:lnTo>
                <a:close/>
                <a:moveTo>
                  <a:pt x="252" y="361"/>
                </a:moveTo>
                <a:lnTo>
                  <a:pt x="252" y="361"/>
                </a:lnTo>
                <a:lnTo>
                  <a:pt x="250" y="363"/>
                </a:lnTo>
                <a:lnTo>
                  <a:pt x="250" y="364"/>
                </a:lnTo>
                <a:lnTo>
                  <a:pt x="250" y="364"/>
                </a:lnTo>
                <a:lnTo>
                  <a:pt x="252" y="364"/>
                </a:lnTo>
                <a:lnTo>
                  <a:pt x="252" y="361"/>
                </a:lnTo>
                <a:lnTo>
                  <a:pt x="252" y="361"/>
                </a:lnTo>
                <a:close/>
                <a:moveTo>
                  <a:pt x="296" y="367"/>
                </a:moveTo>
                <a:lnTo>
                  <a:pt x="296" y="367"/>
                </a:lnTo>
                <a:lnTo>
                  <a:pt x="296" y="366"/>
                </a:lnTo>
                <a:lnTo>
                  <a:pt x="296" y="363"/>
                </a:lnTo>
                <a:lnTo>
                  <a:pt x="296" y="363"/>
                </a:lnTo>
                <a:lnTo>
                  <a:pt x="296" y="363"/>
                </a:lnTo>
                <a:lnTo>
                  <a:pt x="294" y="363"/>
                </a:lnTo>
                <a:lnTo>
                  <a:pt x="294" y="361"/>
                </a:lnTo>
                <a:lnTo>
                  <a:pt x="293" y="361"/>
                </a:lnTo>
                <a:lnTo>
                  <a:pt x="293" y="361"/>
                </a:lnTo>
                <a:lnTo>
                  <a:pt x="293" y="366"/>
                </a:lnTo>
                <a:lnTo>
                  <a:pt x="294" y="367"/>
                </a:lnTo>
                <a:lnTo>
                  <a:pt x="296" y="367"/>
                </a:lnTo>
                <a:lnTo>
                  <a:pt x="296" y="367"/>
                </a:lnTo>
                <a:close/>
                <a:moveTo>
                  <a:pt x="418" y="366"/>
                </a:moveTo>
                <a:lnTo>
                  <a:pt x="418" y="366"/>
                </a:lnTo>
                <a:lnTo>
                  <a:pt x="419" y="364"/>
                </a:lnTo>
                <a:lnTo>
                  <a:pt x="421" y="363"/>
                </a:lnTo>
                <a:lnTo>
                  <a:pt x="421" y="363"/>
                </a:lnTo>
                <a:lnTo>
                  <a:pt x="418" y="361"/>
                </a:lnTo>
                <a:lnTo>
                  <a:pt x="416" y="361"/>
                </a:lnTo>
                <a:lnTo>
                  <a:pt x="416" y="361"/>
                </a:lnTo>
                <a:lnTo>
                  <a:pt x="418" y="366"/>
                </a:lnTo>
                <a:lnTo>
                  <a:pt x="418" y="366"/>
                </a:lnTo>
                <a:close/>
                <a:moveTo>
                  <a:pt x="444" y="361"/>
                </a:moveTo>
                <a:lnTo>
                  <a:pt x="444" y="361"/>
                </a:lnTo>
                <a:lnTo>
                  <a:pt x="439" y="361"/>
                </a:lnTo>
                <a:lnTo>
                  <a:pt x="439" y="361"/>
                </a:lnTo>
                <a:lnTo>
                  <a:pt x="439" y="364"/>
                </a:lnTo>
                <a:lnTo>
                  <a:pt x="441" y="364"/>
                </a:lnTo>
                <a:lnTo>
                  <a:pt x="444" y="364"/>
                </a:lnTo>
                <a:lnTo>
                  <a:pt x="444" y="361"/>
                </a:lnTo>
                <a:lnTo>
                  <a:pt x="444" y="361"/>
                </a:lnTo>
                <a:close/>
                <a:moveTo>
                  <a:pt x="280" y="364"/>
                </a:moveTo>
                <a:lnTo>
                  <a:pt x="280" y="364"/>
                </a:lnTo>
                <a:lnTo>
                  <a:pt x="284" y="364"/>
                </a:lnTo>
                <a:lnTo>
                  <a:pt x="285" y="364"/>
                </a:lnTo>
                <a:lnTo>
                  <a:pt x="285" y="363"/>
                </a:lnTo>
                <a:lnTo>
                  <a:pt x="285" y="363"/>
                </a:lnTo>
                <a:lnTo>
                  <a:pt x="282" y="363"/>
                </a:lnTo>
                <a:lnTo>
                  <a:pt x="280" y="364"/>
                </a:lnTo>
                <a:lnTo>
                  <a:pt x="280" y="364"/>
                </a:lnTo>
                <a:close/>
                <a:moveTo>
                  <a:pt x="236" y="364"/>
                </a:moveTo>
                <a:lnTo>
                  <a:pt x="236" y="364"/>
                </a:lnTo>
                <a:lnTo>
                  <a:pt x="238" y="366"/>
                </a:lnTo>
                <a:lnTo>
                  <a:pt x="238" y="366"/>
                </a:lnTo>
                <a:lnTo>
                  <a:pt x="238" y="366"/>
                </a:lnTo>
                <a:lnTo>
                  <a:pt x="239" y="364"/>
                </a:lnTo>
                <a:lnTo>
                  <a:pt x="241" y="364"/>
                </a:lnTo>
                <a:lnTo>
                  <a:pt x="241" y="364"/>
                </a:lnTo>
                <a:lnTo>
                  <a:pt x="239" y="363"/>
                </a:lnTo>
                <a:lnTo>
                  <a:pt x="236" y="364"/>
                </a:lnTo>
                <a:lnTo>
                  <a:pt x="236" y="364"/>
                </a:lnTo>
                <a:close/>
                <a:moveTo>
                  <a:pt x="495" y="364"/>
                </a:moveTo>
                <a:lnTo>
                  <a:pt x="495" y="364"/>
                </a:lnTo>
                <a:lnTo>
                  <a:pt x="495" y="364"/>
                </a:lnTo>
                <a:lnTo>
                  <a:pt x="499" y="366"/>
                </a:lnTo>
                <a:lnTo>
                  <a:pt x="500" y="364"/>
                </a:lnTo>
                <a:lnTo>
                  <a:pt x="502" y="364"/>
                </a:lnTo>
                <a:lnTo>
                  <a:pt x="502" y="364"/>
                </a:lnTo>
                <a:lnTo>
                  <a:pt x="499" y="363"/>
                </a:lnTo>
                <a:lnTo>
                  <a:pt x="495" y="364"/>
                </a:lnTo>
                <a:lnTo>
                  <a:pt x="495" y="364"/>
                </a:lnTo>
                <a:close/>
                <a:moveTo>
                  <a:pt x="531" y="372"/>
                </a:moveTo>
                <a:lnTo>
                  <a:pt x="531" y="372"/>
                </a:lnTo>
                <a:lnTo>
                  <a:pt x="538" y="373"/>
                </a:lnTo>
                <a:lnTo>
                  <a:pt x="538" y="373"/>
                </a:lnTo>
                <a:lnTo>
                  <a:pt x="540" y="369"/>
                </a:lnTo>
                <a:lnTo>
                  <a:pt x="538" y="364"/>
                </a:lnTo>
                <a:lnTo>
                  <a:pt x="538" y="364"/>
                </a:lnTo>
                <a:lnTo>
                  <a:pt x="537" y="364"/>
                </a:lnTo>
                <a:lnTo>
                  <a:pt x="534" y="364"/>
                </a:lnTo>
                <a:lnTo>
                  <a:pt x="532" y="363"/>
                </a:lnTo>
                <a:lnTo>
                  <a:pt x="531" y="363"/>
                </a:lnTo>
                <a:lnTo>
                  <a:pt x="531" y="363"/>
                </a:lnTo>
                <a:lnTo>
                  <a:pt x="529" y="367"/>
                </a:lnTo>
                <a:lnTo>
                  <a:pt x="531" y="372"/>
                </a:lnTo>
                <a:lnTo>
                  <a:pt x="531" y="372"/>
                </a:lnTo>
                <a:close/>
                <a:moveTo>
                  <a:pt x="590" y="370"/>
                </a:moveTo>
                <a:lnTo>
                  <a:pt x="590" y="370"/>
                </a:lnTo>
                <a:lnTo>
                  <a:pt x="592" y="370"/>
                </a:lnTo>
                <a:lnTo>
                  <a:pt x="592" y="370"/>
                </a:lnTo>
                <a:lnTo>
                  <a:pt x="593" y="369"/>
                </a:lnTo>
                <a:lnTo>
                  <a:pt x="593" y="367"/>
                </a:lnTo>
                <a:lnTo>
                  <a:pt x="593" y="364"/>
                </a:lnTo>
                <a:lnTo>
                  <a:pt x="592" y="363"/>
                </a:lnTo>
                <a:lnTo>
                  <a:pt x="592" y="363"/>
                </a:lnTo>
                <a:lnTo>
                  <a:pt x="590" y="367"/>
                </a:lnTo>
                <a:lnTo>
                  <a:pt x="590" y="369"/>
                </a:lnTo>
                <a:lnTo>
                  <a:pt x="590" y="370"/>
                </a:lnTo>
                <a:lnTo>
                  <a:pt x="590" y="370"/>
                </a:lnTo>
                <a:close/>
                <a:moveTo>
                  <a:pt x="224" y="366"/>
                </a:moveTo>
                <a:lnTo>
                  <a:pt x="224" y="366"/>
                </a:lnTo>
                <a:lnTo>
                  <a:pt x="229" y="366"/>
                </a:lnTo>
                <a:lnTo>
                  <a:pt x="230" y="366"/>
                </a:lnTo>
                <a:lnTo>
                  <a:pt x="232" y="364"/>
                </a:lnTo>
                <a:lnTo>
                  <a:pt x="232" y="364"/>
                </a:lnTo>
                <a:lnTo>
                  <a:pt x="229" y="364"/>
                </a:lnTo>
                <a:lnTo>
                  <a:pt x="227" y="364"/>
                </a:lnTo>
                <a:lnTo>
                  <a:pt x="226" y="364"/>
                </a:lnTo>
                <a:lnTo>
                  <a:pt x="226" y="364"/>
                </a:lnTo>
                <a:lnTo>
                  <a:pt x="226" y="364"/>
                </a:lnTo>
                <a:lnTo>
                  <a:pt x="224" y="364"/>
                </a:lnTo>
                <a:lnTo>
                  <a:pt x="224" y="366"/>
                </a:lnTo>
                <a:lnTo>
                  <a:pt x="224" y="366"/>
                </a:lnTo>
                <a:lnTo>
                  <a:pt x="224" y="366"/>
                </a:lnTo>
                <a:close/>
                <a:moveTo>
                  <a:pt x="517" y="369"/>
                </a:moveTo>
                <a:lnTo>
                  <a:pt x="517" y="369"/>
                </a:lnTo>
                <a:lnTo>
                  <a:pt x="517" y="367"/>
                </a:lnTo>
                <a:lnTo>
                  <a:pt x="517" y="366"/>
                </a:lnTo>
                <a:lnTo>
                  <a:pt x="517" y="364"/>
                </a:lnTo>
                <a:lnTo>
                  <a:pt x="517" y="364"/>
                </a:lnTo>
                <a:lnTo>
                  <a:pt x="514" y="364"/>
                </a:lnTo>
                <a:lnTo>
                  <a:pt x="514" y="366"/>
                </a:lnTo>
                <a:lnTo>
                  <a:pt x="514" y="366"/>
                </a:lnTo>
                <a:lnTo>
                  <a:pt x="515" y="369"/>
                </a:lnTo>
                <a:lnTo>
                  <a:pt x="517" y="369"/>
                </a:lnTo>
                <a:lnTo>
                  <a:pt x="517" y="369"/>
                </a:lnTo>
                <a:lnTo>
                  <a:pt x="517" y="369"/>
                </a:lnTo>
                <a:close/>
                <a:moveTo>
                  <a:pt x="262" y="366"/>
                </a:moveTo>
                <a:lnTo>
                  <a:pt x="262" y="366"/>
                </a:lnTo>
                <a:lnTo>
                  <a:pt x="268" y="367"/>
                </a:lnTo>
                <a:lnTo>
                  <a:pt x="274" y="366"/>
                </a:lnTo>
                <a:lnTo>
                  <a:pt x="274" y="366"/>
                </a:lnTo>
                <a:lnTo>
                  <a:pt x="273" y="364"/>
                </a:lnTo>
                <a:lnTo>
                  <a:pt x="268" y="364"/>
                </a:lnTo>
                <a:lnTo>
                  <a:pt x="262" y="366"/>
                </a:lnTo>
                <a:lnTo>
                  <a:pt x="262" y="366"/>
                </a:lnTo>
                <a:close/>
                <a:moveTo>
                  <a:pt x="750" y="404"/>
                </a:moveTo>
                <a:lnTo>
                  <a:pt x="750" y="404"/>
                </a:lnTo>
                <a:lnTo>
                  <a:pt x="753" y="395"/>
                </a:lnTo>
                <a:lnTo>
                  <a:pt x="755" y="385"/>
                </a:lnTo>
                <a:lnTo>
                  <a:pt x="755" y="375"/>
                </a:lnTo>
                <a:lnTo>
                  <a:pt x="752" y="366"/>
                </a:lnTo>
                <a:lnTo>
                  <a:pt x="752" y="366"/>
                </a:lnTo>
                <a:lnTo>
                  <a:pt x="750" y="384"/>
                </a:lnTo>
                <a:lnTo>
                  <a:pt x="750" y="393"/>
                </a:lnTo>
                <a:lnTo>
                  <a:pt x="750" y="404"/>
                </a:lnTo>
                <a:lnTo>
                  <a:pt x="750" y="404"/>
                </a:lnTo>
                <a:close/>
                <a:moveTo>
                  <a:pt x="137" y="366"/>
                </a:moveTo>
                <a:lnTo>
                  <a:pt x="137" y="366"/>
                </a:lnTo>
                <a:lnTo>
                  <a:pt x="136" y="372"/>
                </a:lnTo>
                <a:lnTo>
                  <a:pt x="136" y="376"/>
                </a:lnTo>
                <a:lnTo>
                  <a:pt x="136" y="378"/>
                </a:lnTo>
                <a:lnTo>
                  <a:pt x="136" y="378"/>
                </a:lnTo>
                <a:lnTo>
                  <a:pt x="137" y="375"/>
                </a:lnTo>
                <a:lnTo>
                  <a:pt x="140" y="372"/>
                </a:lnTo>
                <a:lnTo>
                  <a:pt x="142" y="369"/>
                </a:lnTo>
                <a:lnTo>
                  <a:pt x="142" y="367"/>
                </a:lnTo>
                <a:lnTo>
                  <a:pt x="140" y="366"/>
                </a:lnTo>
                <a:lnTo>
                  <a:pt x="140" y="366"/>
                </a:lnTo>
                <a:lnTo>
                  <a:pt x="140" y="367"/>
                </a:lnTo>
                <a:lnTo>
                  <a:pt x="137" y="366"/>
                </a:lnTo>
                <a:lnTo>
                  <a:pt x="137" y="366"/>
                </a:lnTo>
                <a:close/>
                <a:moveTo>
                  <a:pt x="473" y="367"/>
                </a:moveTo>
                <a:lnTo>
                  <a:pt x="473" y="367"/>
                </a:lnTo>
                <a:lnTo>
                  <a:pt x="473" y="369"/>
                </a:lnTo>
                <a:lnTo>
                  <a:pt x="473" y="369"/>
                </a:lnTo>
                <a:lnTo>
                  <a:pt x="479" y="370"/>
                </a:lnTo>
                <a:lnTo>
                  <a:pt x="480" y="369"/>
                </a:lnTo>
                <a:lnTo>
                  <a:pt x="480" y="366"/>
                </a:lnTo>
                <a:lnTo>
                  <a:pt x="480" y="366"/>
                </a:lnTo>
                <a:lnTo>
                  <a:pt x="477" y="366"/>
                </a:lnTo>
                <a:lnTo>
                  <a:pt x="473" y="367"/>
                </a:lnTo>
                <a:lnTo>
                  <a:pt x="473" y="367"/>
                </a:lnTo>
                <a:close/>
                <a:moveTo>
                  <a:pt x="543" y="375"/>
                </a:moveTo>
                <a:lnTo>
                  <a:pt x="543" y="375"/>
                </a:lnTo>
                <a:lnTo>
                  <a:pt x="549" y="376"/>
                </a:lnTo>
                <a:lnTo>
                  <a:pt x="549" y="376"/>
                </a:lnTo>
                <a:lnTo>
                  <a:pt x="549" y="369"/>
                </a:lnTo>
                <a:lnTo>
                  <a:pt x="549" y="369"/>
                </a:lnTo>
                <a:lnTo>
                  <a:pt x="546" y="367"/>
                </a:lnTo>
                <a:lnTo>
                  <a:pt x="543" y="366"/>
                </a:lnTo>
                <a:lnTo>
                  <a:pt x="543" y="366"/>
                </a:lnTo>
                <a:lnTo>
                  <a:pt x="543" y="370"/>
                </a:lnTo>
                <a:lnTo>
                  <a:pt x="543" y="375"/>
                </a:lnTo>
                <a:lnTo>
                  <a:pt x="543" y="375"/>
                </a:lnTo>
                <a:close/>
                <a:moveTo>
                  <a:pt x="194" y="381"/>
                </a:moveTo>
                <a:lnTo>
                  <a:pt x="194" y="381"/>
                </a:lnTo>
                <a:lnTo>
                  <a:pt x="200" y="375"/>
                </a:lnTo>
                <a:lnTo>
                  <a:pt x="201" y="372"/>
                </a:lnTo>
                <a:lnTo>
                  <a:pt x="201" y="369"/>
                </a:lnTo>
                <a:lnTo>
                  <a:pt x="201" y="369"/>
                </a:lnTo>
                <a:lnTo>
                  <a:pt x="198" y="369"/>
                </a:lnTo>
                <a:lnTo>
                  <a:pt x="197" y="367"/>
                </a:lnTo>
                <a:lnTo>
                  <a:pt x="197" y="367"/>
                </a:lnTo>
                <a:lnTo>
                  <a:pt x="194" y="375"/>
                </a:lnTo>
                <a:lnTo>
                  <a:pt x="192" y="378"/>
                </a:lnTo>
                <a:lnTo>
                  <a:pt x="194" y="381"/>
                </a:lnTo>
                <a:lnTo>
                  <a:pt x="194" y="381"/>
                </a:lnTo>
                <a:close/>
                <a:moveTo>
                  <a:pt x="564" y="369"/>
                </a:moveTo>
                <a:lnTo>
                  <a:pt x="564" y="369"/>
                </a:lnTo>
                <a:lnTo>
                  <a:pt x="563" y="369"/>
                </a:lnTo>
                <a:lnTo>
                  <a:pt x="561" y="369"/>
                </a:lnTo>
                <a:lnTo>
                  <a:pt x="559" y="367"/>
                </a:lnTo>
                <a:lnTo>
                  <a:pt x="558" y="369"/>
                </a:lnTo>
                <a:lnTo>
                  <a:pt x="558" y="369"/>
                </a:lnTo>
                <a:lnTo>
                  <a:pt x="561" y="370"/>
                </a:lnTo>
                <a:lnTo>
                  <a:pt x="564" y="370"/>
                </a:lnTo>
                <a:lnTo>
                  <a:pt x="564" y="369"/>
                </a:lnTo>
                <a:lnTo>
                  <a:pt x="564" y="369"/>
                </a:lnTo>
                <a:close/>
                <a:moveTo>
                  <a:pt x="168" y="369"/>
                </a:moveTo>
                <a:lnTo>
                  <a:pt x="168" y="369"/>
                </a:lnTo>
                <a:lnTo>
                  <a:pt x="168" y="387"/>
                </a:lnTo>
                <a:lnTo>
                  <a:pt x="168" y="396"/>
                </a:lnTo>
                <a:lnTo>
                  <a:pt x="169" y="405"/>
                </a:lnTo>
                <a:lnTo>
                  <a:pt x="169" y="405"/>
                </a:lnTo>
                <a:lnTo>
                  <a:pt x="175" y="396"/>
                </a:lnTo>
                <a:lnTo>
                  <a:pt x="180" y="388"/>
                </a:lnTo>
                <a:lnTo>
                  <a:pt x="180" y="388"/>
                </a:lnTo>
                <a:lnTo>
                  <a:pt x="178" y="378"/>
                </a:lnTo>
                <a:lnTo>
                  <a:pt x="177" y="369"/>
                </a:lnTo>
                <a:lnTo>
                  <a:pt x="177" y="369"/>
                </a:lnTo>
                <a:lnTo>
                  <a:pt x="172" y="369"/>
                </a:lnTo>
                <a:lnTo>
                  <a:pt x="168" y="369"/>
                </a:lnTo>
                <a:lnTo>
                  <a:pt x="168" y="369"/>
                </a:lnTo>
                <a:close/>
                <a:moveTo>
                  <a:pt x="184" y="382"/>
                </a:moveTo>
                <a:lnTo>
                  <a:pt x="184" y="382"/>
                </a:lnTo>
                <a:lnTo>
                  <a:pt x="186" y="375"/>
                </a:lnTo>
                <a:lnTo>
                  <a:pt x="184" y="372"/>
                </a:lnTo>
                <a:lnTo>
                  <a:pt x="183" y="369"/>
                </a:lnTo>
                <a:lnTo>
                  <a:pt x="183" y="369"/>
                </a:lnTo>
                <a:lnTo>
                  <a:pt x="183" y="375"/>
                </a:lnTo>
                <a:lnTo>
                  <a:pt x="183" y="379"/>
                </a:lnTo>
                <a:lnTo>
                  <a:pt x="184" y="382"/>
                </a:lnTo>
                <a:lnTo>
                  <a:pt x="184" y="382"/>
                </a:lnTo>
                <a:close/>
                <a:moveTo>
                  <a:pt x="136" y="387"/>
                </a:moveTo>
                <a:lnTo>
                  <a:pt x="136" y="387"/>
                </a:lnTo>
                <a:lnTo>
                  <a:pt x="136" y="396"/>
                </a:lnTo>
                <a:lnTo>
                  <a:pt x="137" y="405"/>
                </a:lnTo>
                <a:lnTo>
                  <a:pt x="139" y="414"/>
                </a:lnTo>
                <a:lnTo>
                  <a:pt x="140" y="425"/>
                </a:lnTo>
                <a:lnTo>
                  <a:pt x="140" y="425"/>
                </a:lnTo>
                <a:lnTo>
                  <a:pt x="145" y="424"/>
                </a:lnTo>
                <a:lnTo>
                  <a:pt x="149" y="424"/>
                </a:lnTo>
                <a:lnTo>
                  <a:pt x="149" y="424"/>
                </a:lnTo>
                <a:lnTo>
                  <a:pt x="149" y="398"/>
                </a:lnTo>
                <a:lnTo>
                  <a:pt x="148" y="370"/>
                </a:lnTo>
                <a:lnTo>
                  <a:pt x="148" y="370"/>
                </a:lnTo>
                <a:lnTo>
                  <a:pt x="146" y="369"/>
                </a:lnTo>
                <a:lnTo>
                  <a:pt x="146" y="369"/>
                </a:lnTo>
                <a:lnTo>
                  <a:pt x="143" y="373"/>
                </a:lnTo>
                <a:lnTo>
                  <a:pt x="140" y="378"/>
                </a:lnTo>
                <a:lnTo>
                  <a:pt x="137" y="382"/>
                </a:lnTo>
                <a:lnTo>
                  <a:pt x="136" y="387"/>
                </a:lnTo>
                <a:lnTo>
                  <a:pt x="136" y="387"/>
                </a:lnTo>
                <a:close/>
                <a:moveTo>
                  <a:pt x="162" y="414"/>
                </a:moveTo>
                <a:lnTo>
                  <a:pt x="162" y="414"/>
                </a:lnTo>
                <a:lnTo>
                  <a:pt x="163" y="411"/>
                </a:lnTo>
                <a:lnTo>
                  <a:pt x="165" y="407"/>
                </a:lnTo>
                <a:lnTo>
                  <a:pt x="163" y="396"/>
                </a:lnTo>
                <a:lnTo>
                  <a:pt x="162" y="385"/>
                </a:lnTo>
                <a:lnTo>
                  <a:pt x="163" y="381"/>
                </a:lnTo>
                <a:lnTo>
                  <a:pt x="163" y="376"/>
                </a:lnTo>
                <a:lnTo>
                  <a:pt x="163" y="376"/>
                </a:lnTo>
                <a:lnTo>
                  <a:pt x="162" y="375"/>
                </a:lnTo>
                <a:lnTo>
                  <a:pt x="162" y="373"/>
                </a:lnTo>
                <a:lnTo>
                  <a:pt x="162" y="369"/>
                </a:lnTo>
                <a:lnTo>
                  <a:pt x="162" y="369"/>
                </a:lnTo>
                <a:lnTo>
                  <a:pt x="159" y="369"/>
                </a:lnTo>
                <a:lnTo>
                  <a:pt x="159" y="369"/>
                </a:lnTo>
                <a:lnTo>
                  <a:pt x="159" y="391"/>
                </a:lnTo>
                <a:lnTo>
                  <a:pt x="162" y="414"/>
                </a:lnTo>
                <a:lnTo>
                  <a:pt x="162" y="414"/>
                </a:lnTo>
                <a:close/>
                <a:moveTo>
                  <a:pt x="431" y="370"/>
                </a:moveTo>
                <a:lnTo>
                  <a:pt x="431" y="370"/>
                </a:lnTo>
                <a:lnTo>
                  <a:pt x="433" y="372"/>
                </a:lnTo>
                <a:lnTo>
                  <a:pt x="434" y="373"/>
                </a:lnTo>
                <a:lnTo>
                  <a:pt x="434" y="373"/>
                </a:lnTo>
                <a:lnTo>
                  <a:pt x="434" y="372"/>
                </a:lnTo>
                <a:lnTo>
                  <a:pt x="434" y="369"/>
                </a:lnTo>
                <a:lnTo>
                  <a:pt x="434" y="369"/>
                </a:lnTo>
                <a:lnTo>
                  <a:pt x="431" y="370"/>
                </a:lnTo>
                <a:lnTo>
                  <a:pt x="431" y="370"/>
                </a:lnTo>
                <a:close/>
                <a:moveTo>
                  <a:pt x="450" y="375"/>
                </a:moveTo>
                <a:lnTo>
                  <a:pt x="450" y="375"/>
                </a:lnTo>
                <a:lnTo>
                  <a:pt x="445" y="370"/>
                </a:lnTo>
                <a:lnTo>
                  <a:pt x="444" y="370"/>
                </a:lnTo>
                <a:lnTo>
                  <a:pt x="441" y="369"/>
                </a:lnTo>
                <a:lnTo>
                  <a:pt x="441" y="369"/>
                </a:lnTo>
                <a:lnTo>
                  <a:pt x="441" y="373"/>
                </a:lnTo>
                <a:lnTo>
                  <a:pt x="442" y="375"/>
                </a:lnTo>
                <a:lnTo>
                  <a:pt x="447" y="376"/>
                </a:lnTo>
                <a:lnTo>
                  <a:pt x="450" y="375"/>
                </a:lnTo>
                <a:lnTo>
                  <a:pt x="450" y="375"/>
                </a:lnTo>
                <a:close/>
                <a:moveTo>
                  <a:pt x="207" y="375"/>
                </a:moveTo>
                <a:lnTo>
                  <a:pt x="207" y="375"/>
                </a:lnTo>
                <a:lnTo>
                  <a:pt x="210" y="375"/>
                </a:lnTo>
                <a:lnTo>
                  <a:pt x="212" y="373"/>
                </a:lnTo>
                <a:lnTo>
                  <a:pt x="212" y="373"/>
                </a:lnTo>
                <a:lnTo>
                  <a:pt x="210" y="372"/>
                </a:lnTo>
                <a:lnTo>
                  <a:pt x="210" y="370"/>
                </a:lnTo>
                <a:lnTo>
                  <a:pt x="210" y="370"/>
                </a:lnTo>
                <a:lnTo>
                  <a:pt x="207" y="370"/>
                </a:lnTo>
                <a:lnTo>
                  <a:pt x="207" y="370"/>
                </a:lnTo>
                <a:lnTo>
                  <a:pt x="207" y="375"/>
                </a:lnTo>
                <a:lnTo>
                  <a:pt x="207" y="375"/>
                </a:lnTo>
                <a:close/>
                <a:moveTo>
                  <a:pt x="491" y="378"/>
                </a:moveTo>
                <a:lnTo>
                  <a:pt x="491" y="378"/>
                </a:lnTo>
                <a:lnTo>
                  <a:pt x="497" y="379"/>
                </a:lnTo>
                <a:lnTo>
                  <a:pt x="502" y="381"/>
                </a:lnTo>
                <a:lnTo>
                  <a:pt x="508" y="381"/>
                </a:lnTo>
                <a:lnTo>
                  <a:pt x="511" y="381"/>
                </a:lnTo>
                <a:lnTo>
                  <a:pt x="512" y="379"/>
                </a:lnTo>
                <a:lnTo>
                  <a:pt x="512" y="379"/>
                </a:lnTo>
                <a:lnTo>
                  <a:pt x="511" y="372"/>
                </a:lnTo>
                <a:lnTo>
                  <a:pt x="511" y="372"/>
                </a:lnTo>
                <a:lnTo>
                  <a:pt x="505" y="372"/>
                </a:lnTo>
                <a:lnTo>
                  <a:pt x="497" y="370"/>
                </a:lnTo>
                <a:lnTo>
                  <a:pt x="494" y="370"/>
                </a:lnTo>
                <a:lnTo>
                  <a:pt x="492" y="372"/>
                </a:lnTo>
                <a:lnTo>
                  <a:pt x="491" y="373"/>
                </a:lnTo>
                <a:lnTo>
                  <a:pt x="491" y="378"/>
                </a:lnTo>
                <a:lnTo>
                  <a:pt x="491" y="378"/>
                </a:lnTo>
                <a:close/>
                <a:moveTo>
                  <a:pt x="261" y="372"/>
                </a:moveTo>
                <a:lnTo>
                  <a:pt x="261" y="372"/>
                </a:lnTo>
                <a:lnTo>
                  <a:pt x="264" y="387"/>
                </a:lnTo>
                <a:lnTo>
                  <a:pt x="264" y="387"/>
                </a:lnTo>
                <a:lnTo>
                  <a:pt x="268" y="384"/>
                </a:lnTo>
                <a:lnTo>
                  <a:pt x="271" y="381"/>
                </a:lnTo>
                <a:lnTo>
                  <a:pt x="276" y="373"/>
                </a:lnTo>
                <a:lnTo>
                  <a:pt x="276" y="373"/>
                </a:lnTo>
                <a:lnTo>
                  <a:pt x="268" y="372"/>
                </a:lnTo>
                <a:lnTo>
                  <a:pt x="261" y="372"/>
                </a:lnTo>
                <a:lnTo>
                  <a:pt x="261" y="372"/>
                </a:lnTo>
                <a:close/>
                <a:moveTo>
                  <a:pt x="404" y="381"/>
                </a:moveTo>
                <a:lnTo>
                  <a:pt x="404" y="381"/>
                </a:lnTo>
                <a:lnTo>
                  <a:pt x="406" y="378"/>
                </a:lnTo>
                <a:lnTo>
                  <a:pt x="406" y="375"/>
                </a:lnTo>
                <a:lnTo>
                  <a:pt x="404" y="372"/>
                </a:lnTo>
                <a:lnTo>
                  <a:pt x="401" y="370"/>
                </a:lnTo>
                <a:lnTo>
                  <a:pt x="401" y="370"/>
                </a:lnTo>
                <a:lnTo>
                  <a:pt x="402" y="376"/>
                </a:lnTo>
                <a:lnTo>
                  <a:pt x="404" y="381"/>
                </a:lnTo>
                <a:lnTo>
                  <a:pt x="404" y="381"/>
                </a:lnTo>
                <a:close/>
                <a:moveTo>
                  <a:pt x="567" y="375"/>
                </a:moveTo>
                <a:lnTo>
                  <a:pt x="567" y="375"/>
                </a:lnTo>
                <a:lnTo>
                  <a:pt x="569" y="375"/>
                </a:lnTo>
                <a:lnTo>
                  <a:pt x="570" y="375"/>
                </a:lnTo>
                <a:lnTo>
                  <a:pt x="570" y="375"/>
                </a:lnTo>
                <a:lnTo>
                  <a:pt x="570" y="373"/>
                </a:lnTo>
                <a:lnTo>
                  <a:pt x="570" y="373"/>
                </a:lnTo>
                <a:lnTo>
                  <a:pt x="572" y="370"/>
                </a:lnTo>
                <a:lnTo>
                  <a:pt x="572" y="370"/>
                </a:lnTo>
                <a:lnTo>
                  <a:pt x="569" y="370"/>
                </a:lnTo>
                <a:lnTo>
                  <a:pt x="569" y="372"/>
                </a:lnTo>
                <a:lnTo>
                  <a:pt x="567" y="375"/>
                </a:lnTo>
                <a:lnTo>
                  <a:pt x="567" y="375"/>
                </a:lnTo>
                <a:close/>
                <a:moveTo>
                  <a:pt x="47" y="411"/>
                </a:moveTo>
                <a:lnTo>
                  <a:pt x="47" y="411"/>
                </a:lnTo>
                <a:lnTo>
                  <a:pt x="44" y="401"/>
                </a:lnTo>
                <a:lnTo>
                  <a:pt x="43" y="390"/>
                </a:lnTo>
                <a:lnTo>
                  <a:pt x="37" y="372"/>
                </a:lnTo>
                <a:lnTo>
                  <a:pt x="37" y="372"/>
                </a:lnTo>
                <a:lnTo>
                  <a:pt x="37" y="382"/>
                </a:lnTo>
                <a:lnTo>
                  <a:pt x="40" y="393"/>
                </a:lnTo>
                <a:lnTo>
                  <a:pt x="47" y="411"/>
                </a:lnTo>
                <a:lnTo>
                  <a:pt x="47" y="411"/>
                </a:lnTo>
                <a:close/>
                <a:moveTo>
                  <a:pt x="64" y="419"/>
                </a:moveTo>
                <a:lnTo>
                  <a:pt x="64" y="419"/>
                </a:lnTo>
                <a:lnTo>
                  <a:pt x="67" y="408"/>
                </a:lnTo>
                <a:lnTo>
                  <a:pt x="67" y="398"/>
                </a:lnTo>
                <a:lnTo>
                  <a:pt x="67" y="385"/>
                </a:lnTo>
                <a:lnTo>
                  <a:pt x="69" y="375"/>
                </a:lnTo>
                <a:lnTo>
                  <a:pt x="69" y="375"/>
                </a:lnTo>
                <a:lnTo>
                  <a:pt x="67" y="372"/>
                </a:lnTo>
                <a:lnTo>
                  <a:pt x="67" y="372"/>
                </a:lnTo>
                <a:lnTo>
                  <a:pt x="65" y="372"/>
                </a:lnTo>
                <a:lnTo>
                  <a:pt x="65" y="372"/>
                </a:lnTo>
                <a:lnTo>
                  <a:pt x="62" y="384"/>
                </a:lnTo>
                <a:lnTo>
                  <a:pt x="61" y="396"/>
                </a:lnTo>
                <a:lnTo>
                  <a:pt x="61" y="408"/>
                </a:lnTo>
                <a:lnTo>
                  <a:pt x="62" y="414"/>
                </a:lnTo>
                <a:lnTo>
                  <a:pt x="64" y="419"/>
                </a:lnTo>
                <a:lnTo>
                  <a:pt x="64" y="419"/>
                </a:lnTo>
                <a:close/>
                <a:moveTo>
                  <a:pt x="247" y="396"/>
                </a:moveTo>
                <a:lnTo>
                  <a:pt x="247" y="396"/>
                </a:lnTo>
                <a:lnTo>
                  <a:pt x="253" y="395"/>
                </a:lnTo>
                <a:lnTo>
                  <a:pt x="253" y="395"/>
                </a:lnTo>
                <a:lnTo>
                  <a:pt x="245" y="372"/>
                </a:lnTo>
                <a:lnTo>
                  <a:pt x="245" y="372"/>
                </a:lnTo>
                <a:lnTo>
                  <a:pt x="244" y="372"/>
                </a:lnTo>
                <a:lnTo>
                  <a:pt x="244" y="372"/>
                </a:lnTo>
                <a:lnTo>
                  <a:pt x="244" y="378"/>
                </a:lnTo>
                <a:lnTo>
                  <a:pt x="244" y="384"/>
                </a:lnTo>
                <a:lnTo>
                  <a:pt x="247" y="396"/>
                </a:lnTo>
                <a:lnTo>
                  <a:pt x="247" y="396"/>
                </a:lnTo>
                <a:close/>
                <a:moveTo>
                  <a:pt x="279" y="378"/>
                </a:moveTo>
                <a:lnTo>
                  <a:pt x="279" y="378"/>
                </a:lnTo>
                <a:lnTo>
                  <a:pt x="280" y="379"/>
                </a:lnTo>
                <a:lnTo>
                  <a:pt x="282" y="384"/>
                </a:lnTo>
                <a:lnTo>
                  <a:pt x="282" y="387"/>
                </a:lnTo>
                <a:lnTo>
                  <a:pt x="284" y="388"/>
                </a:lnTo>
                <a:lnTo>
                  <a:pt x="284" y="388"/>
                </a:lnTo>
                <a:lnTo>
                  <a:pt x="288" y="381"/>
                </a:lnTo>
                <a:lnTo>
                  <a:pt x="290" y="376"/>
                </a:lnTo>
                <a:lnTo>
                  <a:pt x="290" y="372"/>
                </a:lnTo>
                <a:lnTo>
                  <a:pt x="290" y="372"/>
                </a:lnTo>
                <a:lnTo>
                  <a:pt x="285" y="372"/>
                </a:lnTo>
                <a:lnTo>
                  <a:pt x="284" y="372"/>
                </a:lnTo>
                <a:lnTo>
                  <a:pt x="280" y="375"/>
                </a:lnTo>
                <a:lnTo>
                  <a:pt x="279" y="378"/>
                </a:lnTo>
                <a:lnTo>
                  <a:pt x="279" y="378"/>
                </a:lnTo>
                <a:close/>
                <a:moveTo>
                  <a:pt x="575" y="375"/>
                </a:moveTo>
                <a:lnTo>
                  <a:pt x="575" y="375"/>
                </a:lnTo>
                <a:lnTo>
                  <a:pt x="576" y="375"/>
                </a:lnTo>
                <a:lnTo>
                  <a:pt x="578" y="373"/>
                </a:lnTo>
                <a:lnTo>
                  <a:pt x="576" y="372"/>
                </a:lnTo>
                <a:lnTo>
                  <a:pt x="575" y="372"/>
                </a:lnTo>
                <a:lnTo>
                  <a:pt x="575" y="372"/>
                </a:lnTo>
                <a:lnTo>
                  <a:pt x="575" y="375"/>
                </a:lnTo>
                <a:lnTo>
                  <a:pt x="575" y="375"/>
                </a:lnTo>
                <a:close/>
                <a:moveTo>
                  <a:pt x="226" y="375"/>
                </a:moveTo>
                <a:lnTo>
                  <a:pt x="226" y="375"/>
                </a:lnTo>
                <a:lnTo>
                  <a:pt x="226" y="381"/>
                </a:lnTo>
                <a:lnTo>
                  <a:pt x="227" y="387"/>
                </a:lnTo>
                <a:lnTo>
                  <a:pt x="227" y="387"/>
                </a:lnTo>
                <a:lnTo>
                  <a:pt x="230" y="385"/>
                </a:lnTo>
                <a:lnTo>
                  <a:pt x="232" y="382"/>
                </a:lnTo>
                <a:lnTo>
                  <a:pt x="233" y="379"/>
                </a:lnTo>
                <a:lnTo>
                  <a:pt x="236" y="376"/>
                </a:lnTo>
                <a:lnTo>
                  <a:pt x="236" y="376"/>
                </a:lnTo>
                <a:lnTo>
                  <a:pt x="235" y="373"/>
                </a:lnTo>
                <a:lnTo>
                  <a:pt x="232" y="373"/>
                </a:lnTo>
                <a:lnTo>
                  <a:pt x="226" y="375"/>
                </a:lnTo>
                <a:lnTo>
                  <a:pt x="226" y="375"/>
                </a:lnTo>
                <a:close/>
                <a:moveTo>
                  <a:pt x="316" y="373"/>
                </a:moveTo>
                <a:lnTo>
                  <a:pt x="316" y="373"/>
                </a:lnTo>
                <a:lnTo>
                  <a:pt x="317" y="375"/>
                </a:lnTo>
                <a:lnTo>
                  <a:pt x="319" y="375"/>
                </a:lnTo>
                <a:lnTo>
                  <a:pt x="322" y="375"/>
                </a:lnTo>
                <a:lnTo>
                  <a:pt x="322" y="375"/>
                </a:lnTo>
                <a:lnTo>
                  <a:pt x="322" y="373"/>
                </a:lnTo>
                <a:lnTo>
                  <a:pt x="320" y="372"/>
                </a:lnTo>
                <a:lnTo>
                  <a:pt x="316" y="373"/>
                </a:lnTo>
                <a:lnTo>
                  <a:pt x="316" y="373"/>
                </a:lnTo>
                <a:close/>
                <a:moveTo>
                  <a:pt x="332" y="378"/>
                </a:moveTo>
                <a:lnTo>
                  <a:pt x="332" y="378"/>
                </a:lnTo>
                <a:lnTo>
                  <a:pt x="332" y="375"/>
                </a:lnTo>
                <a:lnTo>
                  <a:pt x="331" y="373"/>
                </a:lnTo>
                <a:lnTo>
                  <a:pt x="331" y="373"/>
                </a:lnTo>
                <a:lnTo>
                  <a:pt x="329" y="373"/>
                </a:lnTo>
                <a:lnTo>
                  <a:pt x="328" y="372"/>
                </a:lnTo>
                <a:lnTo>
                  <a:pt x="328" y="372"/>
                </a:lnTo>
                <a:lnTo>
                  <a:pt x="328" y="376"/>
                </a:lnTo>
                <a:lnTo>
                  <a:pt x="329" y="378"/>
                </a:lnTo>
                <a:lnTo>
                  <a:pt x="332" y="378"/>
                </a:lnTo>
                <a:lnTo>
                  <a:pt x="332" y="378"/>
                </a:lnTo>
                <a:close/>
                <a:moveTo>
                  <a:pt x="352" y="373"/>
                </a:moveTo>
                <a:lnTo>
                  <a:pt x="352" y="373"/>
                </a:lnTo>
                <a:lnTo>
                  <a:pt x="354" y="378"/>
                </a:lnTo>
                <a:lnTo>
                  <a:pt x="355" y="382"/>
                </a:lnTo>
                <a:lnTo>
                  <a:pt x="355" y="382"/>
                </a:lnTo>
                <a:lnTo>
                  <a:pt x="361" y="382"/>
                </a:lnTo>
                <a:lnTo>
                  <a:pt x="366" y="382"/>
                </a:lnTo>
                <a:lnTo>
                  <a:pt x="367" y="381"/>
                </a:lnTo>
                <a:lnTo>
                  <a:pt x="367" y="381"/>
                </a:lnTo>
                <a:lnTo>
                  <a:pt x="366" y="375"/>
                </a:lnTo>
                <a:lnTo>
                  <a:pt x="363" y="373"/>
                </a:lnTo>
                <a:lnTo>
                  <a:pt x="357" y="372"/>
                </a:lnTo>
                <a:lnTo>
                  <a:pt x="352" y="373"/>
                </a:lnTo>
                <a:lnTo>
                  <a:pt x="352" y="373"/>
                </a:lnTo>
                <a:close/>
                <a:moveTo>
                  <a:pt x="372" y="375"/>
                </a:moveTo>
                <a:lnTo>
                  <a:pt x="372" y="375"/>
                </a:lnTo>
                <a:lnTo>
                  <a:pt x="372" y="372"/>
                </a:lnTo>
                <a:lnTo>
                  <a:pt x="372" y="372"/>
                </a:lnTo>
                <a:lnTo>
                  <a:pt x="370" y="372"/>
                </a:lnTo>
                <a:lnTo>
                  <a:pt x="369" y="372"/>
                </a:lnTo>
                <a:lnTo>
                  <a:pt x="369" y="373"/>
                </a:lnTo>
                <a:lnTo>
                  <a:pt x="369" y="373"/>
                </a:lnTo>
                <a:lnTo>
                  <a:pt x="370" y="375"/>
                </a:lnTo>
                <a:lnTo>
                  <a:pt x="372" y="375"/>
                </a:lnTo>
                <a:lnTo>
                  <a:pt x="372" y="375"/>
                </a:lnTo>
                <a:close/>
                <a:moveTo>
                  <a:pt x="389" y="373"/>
                </a:moveTo>
                <a:lnTo>
                  <a:pt x="389" y="373"/>
                </a:lnTo>
                <a:lnTo>
                  <a:pt x="392" y="382"/>
                </a:lnTo>
                <a:lnTo>
                  <a:pt x="392" y="382"/>
                </a:lnTo>
                <a:lnTo>
                  <a:pt x="393" y="382"/>
                </a:lnTo>
                <a:lnTo>
                  <a:pt x="395" y="382"/>
                </a:lnTo>
                <a:lnTo>
                  <a:pt x="395" y="382"/>
                </a:lnTo>
                <a:lnTo>
                  <a:pt x="393" y="372"/>
                </a:lnTo>
                <a:lnTo>
                  <a:pt x="393" y="372"/>
                </a:lnTo>
                <a:lnTo>
                  <a:pt x="390" y="372"/>
                </a:lnTo>
                <a:lnTo>
                  <a:pt x="389" y="373"/>
                </a:lnTo>
                <a:lnTo>
                  <a:pt x="389" y="373"/>
                </a:lnTo>
                <a:close/>
                <a:moveTo>
                  <a:pt x="628" y="375"/>
                </a:moveTo>
                <a:lnTo>
                  <a:pt x="628" y="375"/>
                </a:lnTo>
                <a:lnTo>
                  <a:pt x="630" y="375"/>
                </a:lnTo>
                <a:lnTo>
                  <a:pt x="630" y="376"/>
                </a:lnTo>
                <a:lnTo>
                  <a:pt x="630" y="378"/>
                </a:lnTo>
                <a:lnTo>
                  <a:pt x="631" y="378"/>
                </a:lnTo>
                <a:lnTo>
                  <a:pt x="631" y="378"/>
                </a:lnTo>
                <a:lnTo>
                  <a:pt x="631" y="375"/>
                </a:lnTo>
                <a:lnTo>
                  <a:pt x="633" y="373"/>
                </a:lnTo>
                <a:lnTo>
                  <a:pt x="631" y="372"/>
                </a:lnTo>
                <a:lnTo>
                  <a:pt x="631" y="372"/>
                </a:lnTo>
                <a:lnTo>
                  <a:pt x="631" y="373"/>
                </a:lnTo>
                <a:lnTo>
                  <a:pt x="630" y="373"/>
                </a:lnTo>
                <a:lnTo>
                  <a:pt x="628" y="373"/>
                </a:lnTo>
                <a:lnTo>
                  <a:pt x="628" y="375"/>
                </a:lnTo>
                <a:lnTo>
                  <a:pt x="628" y="375"/>
                </a:lnTo>
                <a:close/>
                <a:moveTo>
                  <a:pt x="343" y="381"/>
                </a:moveTo>
                <a:lnTo>
                  <a:pt x="343" y="381"/>
                </a:lnTo>
                <a:lnTo>
                  <a:pt x="343" y="378"/>
                </a:lnTo>
                <a:lnTo>
                  <a:pt x="343" y="376"/>
                </a:lnTo>
                <a:lnTo>
                  <a:pt x="340" y="373"/>
                </a:lnTo>
                <a:lnTo>
                  <a:pt x="340" y="373"/>
                </a:lnTo>
                <a:lnTo>
                  <a:pt x="341" y="378"/>
                </a:lnTo>
                <a:lnTo>
                  <a:pt x="341" y="379"/>
                </a:lnTo>
                <a:lnTo>
                  <a:pt x="343" y="381"/>
                </a:lnTo>
                <a:lnTo>
                  <a:pt x="343" y="381"/>
                </a:lnTo>
                <a:close/>
                <a:moveTo>
                  <a:pt x="430" y="379"/>
                </a:moveTo>
                <a:lnTo>
                  <a:pt x="430" y="379"/>
                </a:lnTo>
                <a:lnTo>
                  <a:pt x="433" y="378"/>
                </a:lnTo>
                <a:lnTo>
                  <a:pt x="434" y="378"/>
                </a:lnTo>
                <a:lnTo>
                  <a:pt x="436" y="376"/>
                </a:lnTo>
                <a:lnTo>
                  <a:pt x="436" y="376"/>
                </a:lnTo>
                <a:lnTo>
                  <a:pt x="433" y="375"/>
                </a:lnTo>
                <a:lnTo>
                  <a:pt x="430" y="373"/>
                </a:lnTo>
                <a:lnTo>
                  <a:pt x="430" y="373"/>
                </a:lnTo>
                <a:lnTo>
                  <a:pt x="428" y="376"/>
                </a:lnTo>
                <a:lnTo>
                  <a:pt x="430" y="379"/>
                </a:lnTo>
                <a:lnTo>
                  <a:pt x="430" y="379"/>
                </a:lnTo>
                <a:close/>
                <a:moveTo>
                  <a:pt x="558" y="378"/>
                </a:moveTo>
                <a:lnTo>
                  <a:pt x="558" y="378"/>
                </a:lnTo>
                <a:lnTo>
                  <a:pt x="558" y="376"/>
                </a:lnTo>
                <a:lnTo>
                  <a:pt x="558" y="376"/>
                </a:lnTo>
                <a:lnTo>
                  <a:pt x="559" y="376"/>
                </a:lnTo>
                <a:lnTo>
                  <a:pt x="559" y="375"/>
                </a:lnTo>
                <a:lnTo>
                  <a:pt x="559" y="375"/>
                </a:lnTo>
                <a:lnTo>
                  <a:pt x="558" y="373"/>
                </a:lnTo>
                <a:lnTo>
                  <a:pt x="556" y="373"/>
                </a:lnTo>
                <a:lnTo>
                  <a:pt x="556" y="373"/>
                </a:lnTo>
                <a:lnTo>
                  <a:pt x="556" y="376"/>
                </a:lnTo>
                <a:lnTo>
                  <a:pt x="558" y="378"/>
                </a:lnTo>
                <a:lnTo>
                  <a:pt x="558" y="378"/>
                </a:lnTo>
                <a:close/>
                <a:moveTo>
                  <a:pt x="299" y="387"/>
                </a:moveTo>
                <a:lnTo>
                  <a:pt x="299" y="387"/>
                </a:lnTo>
                <a:lnTo>
                  <a:pt x="300" y="379"/>
                </a:lnTo>
                <a:lnTo>
                  <a:pt x="299" y="376"/>
                </a:lnTo>
                <a:lnTo>
                  <a:pt x="297" y="375"/>
                </a:lnTo>
                <a:lnTo>
                  <a:pt x="297" y="375"/>
                </a:lnTo>
                <a:lnTo>
                  <a:pt x="297" y="378"/>
                </a:lnTo>
                <a:lnTo>
                  <a:pt x="297" y="381"/>
                </a:lnTo>
                <a:lnTo>
                  <a:pt x="299" y="387"/>
                </a:lnTo>
                <a:lnTo>
                  <a:pt x="299" y="387"/>
                </a:lnTo>
                <a:close/>
                <a:moveTo>
                  <a:pt x="642" y="401"/>
                </a:moveTo>
                <a:lnTo>
                  <a:pt x="642" y="401"/>
                </a:lnTo>
                <a:lnTo>
                  <a:pt x="643" y="387"/>
                </a:lnTo>
                <a:lnTo>
                  <a:pt x="645" y="379"/>
                </a:lnTo>
                <a:lnTo>
                  <a:pt x="642" y="375"/>
                </a:lnTo>
                <a:lnTo>
                  <a:pt x="642" y="375"/>
                </a:lnTo>
                <a:lnTo>
                  <a:pt x="640" y="381"/>
                </a:lnTo>
                <a:lnTo>
                  <a:pt x="639" y="387"/>
                </a:lnTo>
                <a:lnTo>
                  <a:pt x="639" y="395"/>
                </a:lnTo>
                <a:lnTo>
                  <a:pt x="642" y="401"/>
                </a:lnTo>
                <a:lnTo>
                  <a:pt x="642" y="401"/>
                </a:lnTo>
                <a:close/>
                <a:moveTo>
                  <a:pt x="378" y="382"/>
                </a:moveTo>
                <a:lnTo>
                  <a:pt x="378" y="382"/>
                </a:lnTo>
                <a:lnTo>
                  <a:pt x="381" y="382"/>
                </a:lnTo>
                <a:lnTo>
                  <a:pt x="381" y="382"/>
                </a:lnTo>
                <a:lnTo>
                  <a:pt x="380" y="378"/>
                </a:lnTo>
                <a:lnTo>
                  <a:pt x="377" y="375"/>
                </a:lnTo>
                <a:lnTo>
                  <a:pt x="377" y="375"/>
                </a:lnTo>
                <a:lnTo>
                  <a:pt x="377" y="376"/>
                </a:lnTo>
                <a:lnTo>
                  <a:pt x="377" y="378"/>
                </a:lnTo>
                <a:lnTo>
                  <a:pt x="378" y="379"/>
                </a:lnTo>
                <a:lnTo>
                  <a:pt x="378" y="382"/>
                </a:lnTo>
                <a:lnTo>
                  <a:pt x="378" y="382"/>
                </a:lnTo>
                <a:close/>
                <a:moveTo>
                  <a:pt x="590" y="376"/>
                </a:moveTo>
                <a:lnTo>
                  <a:pt x="590" y="376"/>
                </a:lnTo>
                <a:lnTo>
                  <a:pt x="592" y="379"/>
                </a:lnTo>
                <a:lnTo>
                  <a:pt x="592" y="379"/>
                </a:lnTo>
                <a:lnTo>
                  <a:pt x="593" y="379"/>
                </a:lnTo>
                <a:lnTo>
                  <a:pt x="595" y="378"/>
                </a:lnTo>
                <a:lnTo>
                  <a:pt x="595" y="376"/>
                </a:lnTo>
                <a:lnTo>
                  <a:pt x="592" y="375"/>
                </a:lnTo>
                <a:lnTo>
                  <a:pt x="592" y="375"/>
                </a:lnTo>
                <a:lnTo>
                  <a:pt x="592" y="376"/>
                </a:lnTo>
                <a:lnTo>
                  <a:pt x="590" y="376"/>
                </a:lnTo>
                <a:lnTo>
                  <a:pt x="590" y="376"/>
                </a:lnTo>
                <a:close/>
                <a:moveTo>
                  <a:pt x="691" y="384"/>
                </a:moveTo>
                <a:lnTo>
                  <a:pt x="691" y="384"/>
                </a:lnTo>
                <a:lnTo>
                  <a:pt x="694" y="382"/>
                </a:lnTo>
                <a:lnTo>
                  <a:pt x="697" y="382"/>
                </a:lnTo>
                <a:lnTo>
                  <a:pt x="697" y="382"/>
                </a:lnTo>
                <a:lnTo>
                  <a:pt x="694" y="378"/>
                </a:lnTo>
                <a:lnTo>
                  <a:pt x="692" y="375"/>
                </a:lnTo>
                <a:lnTo>
                  <a:pt x="689" y="376"/>
                </a:lnTo>
                <a:lnTo>
                  <a:pt x="689" y="376"/>
                </a:lnTo>
                <a:lnTo>
                  <a:pt x="692" y="376"/>
                </a:lnTo>
                <a:lnTo>
                  <a:pt x="692" y="378"/>
                </a:lnTo>
                <a:lnTo>
                  <a:pt x="691" y="379"/>
                </a:lnTo>
                <a:lnTo>
                  <a:pt x="691" y="384"/>
                </a:lnTo>
                <a:lnTo>
                  <a:pt x="691" y="384"/>
                </a:lnTo>
                <a:close/>
                <a:moveTo>
                  <a:pt x="540" y="379"/>
                </a:moveTo>
                <a:lnTo>
                  <a:pt x="540" y="379"/>
                </a:lnTo>
                <a:lnTo>
                  <a:pt x="535" y="378"/>
                </a:lnTo>
                <a:lnTo>
                  <a:pt x="534" y="378"/>
                </a:lnTo>
                <a:lnTo>
                  <a:pt x="532" y="378"/>
                </a:lnTo>
                <a:lnTo>
                  <a:pt x="532" y="378"/>
                </a:lnTo>
                <a:lnTo>
                  <a:pt x="532" y="379"/>
                </a:lnTo>
                <a:lnTo>
                  <a:pt x="535" y="381"/>
                </a:lnTo>
                <a:lnTo>
                  <a:pt x="538" y="382"/>
                </a:lnTo>
                <a:lnTo>
                  <a:pt x="540" y="379"/>
                </a:lnTo>
                <a:lnTo>
                  <a:pt x="540" y="379"/>
                </a:lnTo>
                <a:close/>
                <a:moveTo>
                  <a:pt x="599" y="393"/>
                </a:moveTo>
                <a:lnTo>
                  <a:pt x="599" y="393"/>
                </a:lnTo>
                <a:lnTo>
                  <a:pt x="601" y="390"/>
                </a:lnTo>
                <a:lnTo>
                  <a:pt x="601" y="384"/>
                </a:lnTo>
                <a:lnTo>
                  <a:pt x="601" y="378"/>
                </a:lnTo>
                <a:lnTo>
                  <a:pt x="601" y="378"/>
                </a:lnTo>
                <a:lnTo>
                  <a:pt x="599" y="384"/>
                </a:lnTo>
                <a:lnTo>
                  <a:pt x="599" y="393"/>
                </a:lnTo>
                <a:lnTo>
                  <a:pt x="599" y="393"/>
                </a:lnTo>
                <a:close/>
                <a:moveTo>
                  <a:pt x="625" y="404"/>
                </a:moveTo>
                <a:lnTo>
                  <a:pt x="625" y="404"/>
                </a:lnTo>
                <a:lnTo>
                  <a:pt x="628" y="398"/>
                </a:lnTo>
                <a:lnTo>
                  <a:pt x="630" y="390"/>
                </a:lnTo>
                <a:lnTo>
                  <a:pt x="628" y="384"/>
                </a:lnTo>
                <a:lnTo>
                  <a:pt x="625" y="378"/>
                </a:lnTo>
                <a:lnTo>
                  <a:pt x="625" y="378"/>
                </a:lnTo>
                <a:lnTo>
                  <a:pt x="624" y="390"/>
                </a:lnTo>
                <a:lnTo>
                  <a:pt x="625" y="404"/>
                </a:lnTo>
                <a:lnTo>
                  <a:pt x="625" y="404"/>
                </a:lnTo>
                <a:close/>
                <a:moveTo>
                  <a:pt x="209" y="379"/>
                </a:moveTo>
                <a:lnTo>
                  <a:pt x="209" y="379"/>
                </a:lnTo>
                <a:lnTo>
                  <a:pt x="209" y="393"/>
                </a:lnTo>
                <a:lnTo>
                  <a:pt x="210" y="405"/>
                </a:lnTo>
                <a:lnTo>
                  <a:pt x="210" y="405"/>
                </a:lnTo>
                <a:lnTo>
                  <a:pt x="213" y="405"/>
                </a:lnTo>
                <a:lnTo>
                  <a:pt x="216" y="404"/>
                </a:lnTo>
                <a:lnTo>
                  <a:pt x="216" y="402"/>
                </a:lnTo>
                <a:lnTo>
                  <a:pt x="216" y="399"/>
                </a:lnTo>
                <a:lnTo>
                  <a:pt x="216" y="393"/>
                </a:lnTo>
                <a:lnTo>
                  <a:pt x="216" y="390"/>
                </a:lnTo>
                <a:lnTo>
                  <a:pt x="216" y="387"/>
                </a:lnTo>
                <a:lnTo>
                  <a:pt x="216" y="387"/>
                </a:lnTo>
                <a:lnTo>
                  <a:pt x="216" y="387"/>
                </a:lnTo>
                <a:lnTo>
                  <a:pt x="216" y="387"/>
                </a:lnTo>
                <a:lnTo>
                  <a:pt x="215" y="388"/>
                </a:lnTo>
                <a:lnTo>
                  <a:pt x="215" y="388"/>
                </a:lnTo>
                <a:lnTo>
                  <a:pt x="215" y="388"/>
                </a:lnTo>
                <a:lnTo>
                  <a:pt x="213" y="382"/>
                </a:lnTo>
                <a:lnTo>
                  <a:pt x="212" y="378"/>
                </a:lnTo>
                <a:lnTo>
                  <a:pt x="212" y="378"/>
                </a:lnTo>
                <a:lnTo>
                  <a:pt x="210" y="379"/>
                </a:lnTo>
                <a:lnTo>
                  <a:pt x="209" y="379"/>
                </a:lnTo>
                <a:lnTo>
                  <a:pt x="209" y="379"/>
                </a:lnTo>
                <a:close/>
                <a:moveTo>
                  <a:pt x="75" y="385"/>
                </a:moveTo>
                <a:lnTo>
                  <a:pt x="75" y="385"/>
                </a:lnTo>
                <a:lnTo>
                  <a:pt x="76" y="384"/>
                </a:lnTo>
                <a:lnTo>
                  <a:pt x="76" y="382"/>
                </a:lnTo>
                <a:lnTo>
                  <a:pt x="75" y="379"/>
                </a:lnTo>
                <a:lnTo>
                  <a:pt x="75" y="379"/>
                </a:lnTo>
                <a:lnTo>
                  <a:pt x="73" y="382"/>
                </a:lnTo>
                <a:lnTo>
                  <a:pt x="75" y="385"/>
                </a:lnTo>
                <a:lnTo>
                  <a:pt x="75" y="385"/>
                </a:lnTo>
                <a:close/>
                <a:moveTo>
                  <a:pt x="322" y="385"/>
                </a:moveTo>
                <a:lnTo>
                  <a:pt x="322" y="385"/>
                </a:lnTo>
                <a:lnTo>
                  <a:pt x="323" y="384"/>
                </a:lnTo>
                <a:lnTo>
                  <a:pt x="323" y="381"/>
                </a:lnTo>
                <a:lnTo>
                  <a:pt x="323" y="381"/>
                </a:lnTo>
                <a:lnTo>
                  <a:pt x="322" y="379"/>
                </a:lnTo>
                <a:lnTo>
                  <a:pt x="319" y="379"/>
                </a:lnTo>
                <a:lnTo>
                  <a:pt x="319" y="379"/>
                </a:lnTo>
                <a:lnTo>
                  <a:pt x="320" y="384"/>
                </a:lnTo>
                <a:lnTo>
                  <a:pt x="322" y="385"/>
                </a:lnTo>
                <a:lnTo>
                  <a:pt x="322" y="385"/>
                </a:lnTo>
                <a:close/>
                <a:moveTo>
                  <a:pt x="442" y="381"/>
                </a:moveTo>
                <a:lnTo>
                  <a:pt x="442" y="381"/>
                </a:lnTo>
                <a:lnTo>
                  <a:pt x="442" y="384"/>
                </a:lnTo>
                <a:lnTo>
                  <a:pt x="442" y="384"/>
                </a:lnTo>
                <a:lnTo>
                  <a:pt x="451" y="384"/>
                </a:lnTo>
                <a:lnTo>
                  <a:pt x="451" y="384"/>
                </a:lnTo>
                <a:lnTo>
                  <a:pt x="450" y="382"/>
                </a:lnTo>
                <a:lnTo>
                  <a:pt x="448" y="381"/>
                </a:lnTo>
                <a:lnTo>
                  <a:pt x="442" y="381"/>
                </a:lnTo>
                <a:lnTo>
                  <a:pt x="442" y="381"/>
                </a:lnTo>
                <a:close/>
                <a:moveTo>
                  <a:pt x="476" y="385"/>
                </a:moveTo>
                <a:lnTo>
                  <a:pt x="476" y="385"/>
                </a:lnTo>
                <a:lnTo>
                  <a:pt x="479" y="387"/>
                </a:lnTo>
                <a:lnTo>
                  <a:pt x="485" y="387"/>
                </a:lnTo>
                <a:lnTo>
                  <a:pt x="485" y="387"/>
                </a:lnTo>
                <a:lnTo>
                  <a:pt x="485" y="382"/>
                </a:lnTo>
                <a:lnTo>
                  <a:pt x="483" y="379"/>
                </a:lnTo>
                <a:lnTo>
                  <a:pt x="483" y="379"/>
                </a:lnTo>
                <a:lnTo>
                  <a:pt x="480" y="379"/>
                </a:lnTo>
                <a:lnTo>
                  <a:pt x="477" y="381"/>
                </a:lnTo>
                <a:lnTo>
                  <a:pt x="476" y="382"/>
                </a:lnTo>
                <a:lnTo>
                  <a:pt x="476" y="385"/>
                </a:lnTo>
                <a:lnTo>
                  <a:pt x="476" y="385"/>
                </a:lnTo>
                <a:close/>
                <a:moveTo>
                  <a:pt x="267" y="393"/>
                </a:moveTo>
                <a:lnTo>
                  <a:pt x="267" y="393"/>
                </a:lnTo>
                <a:lnTo>
                  <a:pt x="279" y="390"/>
                </a:lnTo>
                <a:lnTo>
                  <a:pt x="279" y="390"/>
                </a:lnTo>
                <a:lnTo>
                  <a:pt x="277" y="388"/>
                </a:lnTo>
                <a:lnTo>
                  <a:pt x="277" y="385"/>
                </a:lnTo>
                <a:lnTo>
                  <a:pt x="277" y="382"/>
                </a:lnTo>
                <a:lnTo>
                  <a:pt x="276" y="381"/>
                </a:lnTo>
                <a:lnTo>
                  <a:pt x="276" y="381"/>
                </a:lnTo>
                <a:lnTo>
                  <a:pt x="271" y="387"/>
                </a:lnTo>
                <a:lnTo>
                  <a:pt x="270" y="388"/>
                </a:lnTo>
                <a:lnTo>
                  <a:pt x="267" y="393"/>
                </a:lnTo>
                <a:lnTo>
                  <a:pt x="267" y="393"/>
                </a:lnTo>
                <a:close/>
                <a:moveTo>
                  <a:pt x="309" y="385"/>
                </a:moveTo>
                <a:lnTo>
                  <a:pt x="309" y="385"/>
                </a:lnTo>
                <a:lnTo>
                  <a:pt x="311" y="385"/>
                </a:lnTo>
                <a:lnTo>
                  <a:pt x="311" y="384"/>
                </a:lnTo>
                <a:lnTo>
                  <a:pt x="309" y="381"/>
                </a:lnTo>
                <a:lnTo>
                  <a:pt x="309" y="381"/>
                </a:lnTo>
                <a:lnTo>
                  <a:pt x="308" y="382"/>
                </a:lnTo>
                <a:lnTo>
                  <a:pt x="309" y="385"/>
                </a:lnTo>
                <a:lnTo>
                  <a:pt x="309" y="385"/>
                </a:lnTo>
                <a:close/>
                <a:moveTo>
                  <a:pt x="331" y="384"/>
                </a:moveTo>
                <a:lnTo>
                  <a:pt x="331" y="384"/>
                </a:lnTo>
                <a:lnTo>
                  <a:pt x="332" y="384"/>
                </a:lnTo>
                <a:lnTo>
                  <a:pt x="332" y="382"/>
                </a:lnTo>
                <a:lnTo>
                  <a:pt x="331" y="381"/>
                </a:lnTo>
                <a:lnTo>
                  <a:pt x="329" y="382"/>
                </a:lnTo>
                <a:lnTo>
                  <a:pt x="329" y="382"/>
                </a:lnTo>
                <a:lnTo>
                  <a:pt x="331" y="382"/>
                </a:lnTo>
                <a:lnTo>
                  <a:pt x="331" y="384"/>
                </a:lnTo>
                <a:lnTo>
                  <a:pt x="331" y="384"/>
                </a:lnTo>
                <a:close/>
                <a:moveTo>
                  <a:pt x="431" y="382"/>
                </a:moveTo>
                <a:lnTo>
                  <a:pt x="431" y="382"/>
                </a:lnTo>
                <a:lnTo>
                  <a:pt x="433" y="384"/>
                </a:lnTo>
                <a:lnTo>
                  <a:pt x="438" y="384"/>
                </a:lnTo>
                <a:lnTo>
                  <a:pt x="438" y="384"/>
                </a:lnTo>
                <a:lnTo>
                  <a:pt x="436" y="381"/>
                </a:lnTo>
                <a:lnTo>
                  <a:pt x="434" y="381"/>
                </a:lnTo>
                <a:lnTo>
                  <a:pt x="431" y="382"/>
                </a:lnTo>
                <a:lnTo>
                  <a:pt x="431" y="382"/>
                </a:lnTo>
                <a:close/>
                <a:moveTo>
                  <a:pt x="201" y="382"/>
                </a:moveTo>
                <a:lnTo>
                  <a:pt x="201" y="382"/>
                </a:lnTo>
                <a:lnTo>
                  <a:pt x="195" y="385"/>
                </a:lnTo>
                <a:lnTo>
                  <a:pt x="195" y="385"/>
                </a:lnTo>
                <a:lnTo>
                  <a:pt x="197" y="399"/>
                </a:lnTo>
                <a:lnTo>
                  <a:pt x="198" y="402"/>
                </a:lnTo>
                <a:lnTo>
                  <a:pt x="200" y="404"/>
                </a:lnTo>
                <a:lnTo>
                  <a:pt x="203" y="405"/>
                </a:lnTo>
                <a:lnTo>
                  <a:pt x="206" y="405"/>
                </a:lnTo>
                <a:lnTo>
                  <a:pt x="206" y="405"/>
                </a:lnTo>
                <a:lnTo>
                  <a:pt x="204" y="399"/>
                </a:lnTo>
                <a:lnTo>
                  <a:pt x="204" y="391"/>
                </a:lnTo>
                <a:lnTo>
                  <a:pt x="204" y="387"/>
                </a:lnTo>
                <a:lnTo>
                  <a:pt x="203" y="384"/>
                </a:lnTo>
                <a:lnTo>
                  <a:pt x="201" y="382"/>
                </a:lnTo>
                <a:lnTo>
                  <a:pt x="201" y="382"/>
                </a:lnTo>
                <a:close/>
                <a:moveTo>
                  <a:pt x="288" y="388"/>
                </a:moveTo>
                <a:lnTo>
                  <a:pt x="288" y="388"/>
                </a:lnTo>
                <a:lnTo>
                  <a:pt x="294" y="388"/>
                </a:lnTo>
                <a:lnTo>
                  <a:pt x="294" y="388"/>
                </a:lnTo>
                <a:lnTo>
                  <a:pt x="294" y="384"/>
                </a:lnTo>
                <a:lnTo>
                  <a:pt x="293" y="384"/>
                </a:lnTo>
                <a:lnTo>
                  <a:pt x="291" y="382"/>
                </a:lnTo>
                <a:lnTo>
                  <a:pt x="291" y="382"/>
                </a:lnTo>
                <a:lnTo>
                  <a:pt x="290" y="385"/>
                </a:lnTo>
                <a:lnTo>
                  <a:pt x="288" y="388"/>
                </a:lnTo>
                <a:lnTo>
                  <a:pt x="288" y="388"/>
                </a:lnTo>
                <a:close/>
                <a:moveTo>
                  <a:pt x="620" y="387"/>
                </a:moveTo>
                <a:lnTo>
                  <a:pt x="620" y="387"/>
                </a:lnTo>
                <a:lnTo>
                  <a:pt x="620" y="384"/>
                </a:lnTo>
                <a:lnTo>
                  <a:pt x="620" y="382"/>
                </a:lnTo>
                <a:lnTo>
                  <a:pt x="620" y="382"/>
                </a:lnTo>
                <a:lnTo>
                  <a:pt x="620" y="382"/>
                </a:lnTo>
                <a:lnTo>
                  <a:pt x="619" y="385"/>
                </a:lnTo>
                <a:lnTo>
                  <a:pt x="620" y="387"/>
                </a:lnTo>
                <a:lnTo>
                  <a:pt x="620" y="387"/>
                </a:lnTo>
                <a:close/>
                <a:moveTo>
                  <a:pt x="796" y="384"/>
                </a:moveTo>
                <a:lnTo>
                  <a:pt x="796" y="384"/>
                </a:lnTo>
                <a:lnTo>
                  <a:pt x="797" y="413"/>
                </a:lnTo>
                <a:lnTo>
                  <a:pt x="799" y="443"/>
                </a:lnTo>
                <a:lnTo>
                  <a:pt x="799" y="443"/>
                </a:lnTo>
                <a:lnTo>
                  <a:pt x="799" y="445"/>
                </a:lnTo>
                <a:lnTo>
                  <a:pt x="800" y="445"/>
                </a:lnTo>
                <a:lnTo>
                  <a:pt x="800" y="446"/>
                </a:lnTo>
                <a:lnTo>
                  <a:pt x="803" y="446"/>
                </a:lnTo>
                <a:lnTo>
                  <a:pt x="803" y="446"/>
                </a:lnTo>
                <a:lnTo>
                  <a:pt x="803" y="430"/>
                </a:lnTo>
                <a:lnTo>
                  <a:pt x="803" y="414"/>
                </a:lnTo>
                <a:lnTo>
                  <a:pt x="799" y="382"/>
                </a:lnTo>
                <a:lnTo>
                  <a:pt x="799" y="382"/>
                </a:lnTo>
                <a:lnTo>
                  <a:pt x="797" y="382"/>
                </a:lnTo>
                <a:lnTo>
                  <a:pt x="797" y="382"/>
                </a:lnTo>
                <a:lnTo>
                  <a:pt x="796" y="384"/>
                </a:lnTo>
                <a:lnTo>
                  <a:pt x="796" y="384"/>
                </a:lnTo>
                <a:close/>
                <a:moveTo>
                  <a:pt x="233" y="401"/>
                </a:moveTo>
                <a:lnTo>
                  <a:pt x="233" y="401"/>
                </a:lnTo>
                <a:lnTo>
                  <a:pt x="235" y="396"/>
                </a:lnTo>
                <a:lnTo>
                  <a:pt x="236" y="391"/>
                </a:lnTo>
                <a:lnTo>
                  <a:pt x="236" y="384"/>
                </a:lnTo>
                <a:lnTo>
                  <a:pt x="236" y="384"/>
                </a:lnTo>
                <a:lnTo>
                  <a:pt x="235" y="388"/>
                </a:lnTo>
                <a:lnTo>
                  <a:pt x="230" y="393"/>
                </a:lnTo>
                <a:lnTo>
                  <a:pt x="230" y="395"/>
                </a:lnTo>
                <a:lnTo>
                  <a:pt x="229" y="398"/>
                </a:lnTo>
                <a:lnTo>
                  <a:pt x="230" y="399"/>
                </a:lnTo>
                <a:lnTo>
                  <a:pt x="233" y="401"/>
                </a:lnTo>
                <a:lnTo>
                  <a:pt x="233" y="401"/>
                </a:lnTo>
                <a:close/>
                <a:moveTo>
                  <a:pt x="491" y="387"/>
                </a:moveTo>
                <a:lnTo>
                  <a:pt x="491" y="387"/>
                </a:lnTo>
                <a:lnTo>
                  <a:pt x="495" y="387"/>
                </a:lnTo>
                <a:lnTo>
                  <a:pt x="497" y="385"/>
                </a:lnTo>
                <a:lnTo>
                  <a:pt x="497" y="385"/>
                </a:lnTo>
                <a:lnTo>
                  <a:pt x="491" y="384"/>
                </a:lnTo>
                <a:lnTo>
                  <a:pt x="491" y="384"/>
                </a:lnTo>
                <a:lnTo>
                  <a:pt x="491" y="387"/>
                </a:lnTo>
                <a:lnTo>
                  <a:pt x="491" y="387"/>
                </a:lnTo>
                <a:close/>
                <a:moveTo>
                  <a:pt x="559" y="393"/>
                </a:moveTo>
                <a:lnTo>
                  <a:pt x="559" y="393"/>
                </a:lnTo>
                <a:lnTo>
                  <a:pt x="564" y="395"/>
                </a:lnTo>
                <a:lnTo>
                  <a:pt x="570" y="395"/>
                </a:lnTo>
                <a:lnTo>
                  <a:pt x="570" y="395"/>
                </a:lnTo>
                <a:lnTo>
                  <a:pt x="570" y="387"/>
                </a:lnTo>
                <a:lnTo>
                  <a:pt x="570" y="387"/>
                </a:lnTo>
                <a:lnTo>
                  <a:pt x="564" y="385"/>
                </a:lnTo>
                <a:lnTo>
                  <a:pt x="559" y="384"/>
                </a:lnTo>
                <a:lnTo>
                  <a:pt x="559" y="384"/>
                </a:lnTo>
                <a:lnTo>
                  <a:pt x="558" y="385"/>
                </a:lnTo>
                <a:lnTo>
                  <a:pt x="559" y="388"/>
                </a:lnTo>
                <a:lnTo>
                  <a:pt x="559" y="393"/>
                </a:lnTo>
                <a:lnTo>
                  <a:pt x="559" y="393"/>
                </a:lnTo>
                <a:close/>
                <a:moveTo>
                  <a:pt x="544" y="385"/>
                </a:moveTo>
                <a:lnTo>
                  <a:pt x="544" y="385"/>
                </a:lnTo>
                <a:lnTo>
                  <a:pt x="544" y="388"/>
                </a:lnTo>
                <a:lnTo>
                  <a:pt x="544" y="390"/>
                </a:lnTo>
                <a:lnTo>
                  <a:pt x="546" y="390"/>
                </a:lnTo>
                <a:lnTo>
                  <a:pt x="546" y="390"/>
                </a:lnTo>
                <a:lnTo>
                  <a:pt x="547" y="388"/>
                </a:lnTo>
                <a:lnTo>
                  <a:pt x="549" y="387"/>
                </a:lnTo>
                <a:lnTo>
                  <a:pt x="549" y="385"/>
                </a:lnTo>
                <a:lnTo>
                  <a:pt x="549" y="385"/>
                </a:lnTo>
                <a:lnTo>
                  <a:pt x="546" y="385"/>
                </a:lnTo>
                <a:lnTo>
                  <a:pt x="544" y="385"/>
                </a:lnTo>
                <a:lnTo>
                  <a:pt x="544" y="385"/>
                </a:lnTo>
                <a:close/>
                <a:moveTo>
                  <a:pt x="364" y="401"/>
                </a:moveTo>
                <a:lnTo>
                  <a:pt x="364" y="401"/>
                </a:lnTo>
                <a:lnTo>
                  <a:pt x="370" y="401"/>
                </a:lnTo>
                <a:lnTo>
                  <a:pt x="375" y="401"/>
                </a:lnTo>
                <a:lnTo>
                  <a:pt x="375" y="401"/>
                </a:lnTo>
                <a:lnTo>
                  <a:pt x="375" y="393"/>
                </a:lnTo>
                <a:lnTo>
                  <a:pt x="373" y="388"/>
                </a:lnTo>
                <a:lnTo>
                  <a:pt x="372" y="387"/>
                </a:lnTo>
                <a:lnTo>
                  <a:pt x="372" y="387"/>
                </a:lnTo>
                <a:lnTo>
                  <a:pt x="367" y="393"/>
                </a:lnTo>
                <a:lnTo>
                  <a:pt x="364" y="401"/>
                </a:lnTo>
                <a:lnTo>
                  <a:pt x="364" y="401"/>
                </a:lnTo>
                <a:close/>
                <a:moveTo>
                  <a:pt x="387" y="398"/>
                </a:moveTo>
                <a:lnTo>
                  <a:pt x="387" y="398"/>
                </a:lnTo>
                <a:lnTo>
                  <a:pt x="386" y="393"/>
                </a:lnTo>
                <a:lnTo>
                  <a:pt x="384" y="388"/>
                </a:lnTo>
                <a:lnTo>
                  <a:pt x="384" y="388"/>
                </a:lnTo>
                <a:lnTo>
                  <a:pt x="383" y="387"/>
                </a:lnTo>
                <a:lnTo>
                  <a:pt x="381" y="387"/>
                </a:lnTo>
                <a:lnTo>
                  <a:pt x="380" y="387"/>
                </a:lnTo>
                <a:lnTo>
                  <a:pt x="380" y="387"/>
                </a:lnTo>
                <a:lnTo>
                  <a:pt x="381" y="390"/>
                </a:lnTo>
                <a:lnTo>
                  <a:pt x="384" y="393"/>
                </a:lnTo>
                <a:lnTo>
                  <a:pt x="386" y="396"/>
                </a:lnTo>
                <a:lnTo>
                  <a:pt x="387" y="398"/>
                </a:lnTo>
                <a:lnTo>
                  <a:pt x="387" y="398"/>
                </a:lnTo>
                <a:close/>
                <a:moveTo>
                  <a:pt x="396" y="391"/>
                </a:moveTo>
                <a:lnTo>
                  <a:pt x="396" y="391"/>
                </a:lnTo>
                <a:lnTo>
                  <a:pt x="396" y="388"/>
                </a:lnTo>
                <a:lnTo>
                  <a:pt x="398" y="388"/>
                </a:lnTo>
                <a:lnTo>
                  <a:pt x="398" y="387"/>
                </a:lnTo>
                <a:lnTo>
                  <a:pt x="398" y="387"/>
                </a:lnTo>
                <a:lnTo>
                  <a:pt x="393" y="387"/>
                </a:lnTo>
                <a:lnTo>
                  <a:pt x="393" y="387"/>
                </a:lnTo>
                <a:lnTo>
                  <a:pt x="395" y="390"/>
                </a:lnTo>
                <a:lnTo>
                  <a:pt x="396" y="391"/>
                </a:lnTo>
                <a:lnTo>
                  <a:pt x="396" y="391"/>
                </a:lnTo>
                <a:close/>
                <a:moveTo>
                  <a:pt x="410" y="396"/>
                </a:moveTo>
                <a:lnTo>
                  <a:pt x="410" y="396"/>
                </a:lnTo>
                <a:lnTo>
                  <a:pt x="410" y="390"/>
                </a:lnTo>
                <a:lnTo>
                  <a:pt x="409" y="388"/>
                </a:lnTo>
                <a:lnTo>
                  <a:pt x="406" y="387"/>
                </a:lnTo>
                <a:lnTo>
                  <a:pt x="406" y="387"/>
                </a:lnTo>
                <a:lnTo>
                  <a:pt x="407" y="391"/>
                </a:lnTo>
                <a:lnTo>
                  <a:pt x="410" y="396"/>
                </a:lnTo>
                <a:lnTo>
                  <a:pt x="410" y="396"/>
                </a:lnTo>
                <a:close/>
                <a:moveTo>
                  <a:pt x="358" y="391"/>
                </a:moveTo>
                <a:lnTo>
                  <a:pt x="358" y="391"/>
                </a:lnTo>
                <a:lnTo>
                  <a:pt x="360" y="390"/>
                </a:lnTo>
                <a:lnTo>
                  <a:pt x="360" y="387"/>
                </a:lnTo>
                <a:lnTo>
                  <a:pt x="360" y="387"/>
                </a:lnTo>
                <a:lnTo>
                  <a:pt x="357" y="387"/>
                </a:lnTo>
                <a:lnTo>
                  <a:pt x="357" y="387"/>
                </a:lnTo>
                <a:lnTo>
                  <a:pt x="357" y="390"/>
                </a:lnTo>
                <a:lnTo>
                  <a:pt x="358" y="391"/>
                </a:lnTo>
                <a:lnTo>
                  <a:pt x="358" y="391"/>
                </a:lnTo>
                <a:close/>
                <a:moveTo>
                  <a:pt x="439" y="393"/>
                </a:moveTo>
                <a:lnTo>
                  <a:pt x="439" y="393"/>
                </a:lnTo>
                <a:lnTo>
                  <a:pt x="438" y="388"/>
                </a:lnTo>
                <a:lnTo>
                  <a:pt x="438" y="388"/>
                </a:lnTo>
                <a:lnTo>
                  <a:pt x="434" y="387"/>
                </a:lnTo>
                <a:lnTo>
                  <a:pt x="434" y="387"/>
                </a:lnTo>
                <a:lnTo>
                  <a:pt x="436" y="391"/>
                </a:lnTo>
                <a:lnTo>
                  <a:pt x="438" y="393"/>
                </a:lnTo>
                <a:lnTo>
                  <a:pt x="439" y="393"/>
                </a:lnTo>
                <a:lnTo>
                  <a:pt x="439" y="393"/>
                </a:lnTo>
                <a:close/>
                <a:moveTo>
                  <a:pt x="698" y="396"/>
                </a:moveTo>
                <a:lnTo>
                  <a:pt x="698" y="396"/>
                </a:lnTo>
                <a:lnTo>
                  <a:pt x="697" y="393"/>
                </a:lnTo>
                <a:lnTo>
                  <a:pt x="698" y="388"/>
                </a:lnTo>
                <a:lnTo>
                  <a:pt x="698" y="388"/>
                </a:lnTo>
                <a:lnTo>
                  <a:pt x="697" y="387"/>
                </a:lnTo>
                <a:lnTo>
                  <a:pt x="695" y="387"/>
                </a:lnTo>
                <a:lnTo>
                  <a:pt x="695" y="387"/>
                </a:lnTo>
                <a:lnTo>
                  <a:pt x="694" y="390"/>
                </a:lnTo>
                <a:lnTo>
                  <a:pt x="695" y="393"/>
                </a:lnTo>
                <a:lnTo>
                  <a:pt x="697" y="396"/>
                </a:lnTo>
                <a:lnTo>
                  <a:pt x="698" y="396"/>
                </a:lnTo>
                <a:lnTo>
                  <a:pt x="698" y="396"/>
                </a:lnTo>
                <a:close/>
                <a:moveTo>
                  <a:pt x="338" y="402"/>
                </a:moveTo>
                <a:lnTo>
                  <a:pt x="338" y="402"/>
                </a:lnTo>
                <a:lnTo>
                  <a:pt x="345" y="402"/>
                </a:lnTo>
                <a:lnTo>
                  <a:pt x="345" y="402"/>
                </a:lnTo>
                <a:lnTo>
                  <a:pt x="341" y="395"/>
                </a:lnTo>
                <a:lnTo>
                  <a:pt x="341" y="390"/>
                </a:lnTo>
                <a:lnTo>
                  <a:pt x="338" y="388"/>
                </a:lnTo>
                <a:lnTo>
                  <a:pt x="338" y="388"/>
                </a:lnTo>
                <a:lnTo>
                  <a:pt x="338" y="396"/>
                </a:lnTo>
                <a:lnTo>
                  <a:pt x="338" y="402"/>
                </a:lnTo>
                <a:lnTo>
                  <a:pt x="338" y="402"/>
                </a:lnTo>
                <a:close/>
                <a:moveTo>
                  <a:pt x="351" y="402"/>
                </a:moveTo>
                <a:lnTo>
                  <a:pt x="351" y="402"/>
                </a:lnTo>
                <a:lnTo>
                  <a:pt x="351" y="399"/>
                </a:lnTo>
                <a:lnTo>
                  <a:pt x="349" y="395"/>
                </a:lnTo>
                <a:lnTo>
                  <a:pt x="346" y="388"/>
                </a:lnTo>
                <a:lnTo>
                  <a:pt x="345" y="388"/>
                </a:lnTo>
                <a:lnTo>
                  <a:pt x="345" y="388"/>
                </a:lnTo>
                <a:lnTo>
                  <a:pt x="346" y="396"/>
                </a:lnTo>
                <a:lnTo>
                  <a:pt x="348" y="399"/>
                </a:lnTo>
                <a:lnTo>
                  <a:pt x="351" y="402"/>
                </a:lnTo>
                <a:lnTo>
                  <a:pt x="351" y="402"/>
                </a:lnTo>
                <a:close/>
                <a:moveTo>
                  <a:pt x="444" y="388"/>
                </a:moveTo>
                <a:lnTo>
                  <a:pt x="444" y="388"/>
                </a:lnTo>
                <a:lnTo>
                  <a:pt x="444" y="391"/>
                </a:lnTo>
                <a:lnTo>
                  <a:pt x="445" y="393"/>
                </a:lnTo>
                <a:lnTo>
                  <a:pt x="445" y="393"/>
                </a:lnTo>
                <a:lnTo>
                  <a:pt x="447" y="388"/>
                </a:lnTo>
                <a:lnTo>
                  <a:pt x="447" y="388"/>
                </a:lnTo>
                <a:lnTo>
                  <a:pt x="444" y="388"/>
                </a:lnTo>
                <a:lnTo>
                  <a:pt x="444" y="388"/>
                </a:lnTo>
                <a:close/>
                <a:moveTo>
                  <a:pt x="451" y="393"/>
                </a:moveTo>
                <a:lnTo>
                  <a:pt x="451" y="393"/>
                </a:lnTo>
                <a:lnTo>
                  <a:pt x="457" y="393"/>
                </a:lnTo>
                <a:lnTo>
                  <a:pt x="457" y="393"/>
                </a:lnTo>
                <a:lnTo>
                  <a:pt x="456" y="391"/>
                </a:lnTo>
                <a:lnTo>
                  <a:pt x="456" y="388"/>
                </a:lnTo>
                <a:lnTo>
                  <a:pt x="456" y="388"/>
                </a:lnTo>
                <a:lnTo>
                  <a:pt x="454" y="388"/>
                </a:lnTo>
                <a:lnTo>
                  <a:pt x="453" y="390"/>
                </a:lnTo>
                <a:lnTo>
                  <a:pt x="451" y="393"/>
                </a:lnTo>
                <a:lnTo>
                  <a:pt x="451" y="393"/>
                </a:lnTo>
                <a:close/>
                <a:moveTo>
                  <a:pt x="723" y="391"/>
                </a:moveTo>
                <a:lnTo>
                  <a:pt x="723" y="391"/>
                </a:lnTo>
                <a:lnTo>
                  <a:pt x="726" y="408"/>
                </a:lnTo>
                <a:lnTo>
                  <a:pt x="730" y="425"/>
                </a:lnTo>
                <a:lnTo>
                  <a:pt x="730" y="425"/>
                </a:lnTo>
                <a:lnTo>
                  <a:pt x="729" y="407"/>
                </a:lnTo>
                <a:lnTo>
                  <a:pt x="726" y="388"/>
                </a:lnTo>
                <a:lnTo>
                  <a:pt x="726" y="388"/>
                </a:lnTo>
                <a:lnTo>
                  <a:pt x="723" y="391"/>
                </a:lnTo>
                <a:lnTo>
                  <a:pt x="723" y="391"/>
                </a:lnTo>
                <a:close/>
                <a:moveTo>
                  <a:pt x="320" y="404"/>
                </a:moveTo>
                <a:lnTo>
                  <a:pt x="320" y="404"/>
                </a:lnTo>
                <a:lnTo>
                  <a:pt x="325" y="404"/>
                </a:lnTo>
                <a:lnTo>
                  <a:pt x="325" y="404"/>
                </a:lnTo>
                <a:lnTo>
                  <a:pt x="322" y="396"/>
                </a:lnTo>
                <a:lnTo>
                  <a:pt x="320" y="393"/>
                </a:lnTo>
                <a:lnTo>
                  <a:pt x="317" y="390"/>
                </a:lnTo>
                <a:lnTo>
                  <a:pt x="317" y="390"/>
                </a:lnTo>
                <a:lnTo>
                  <a:pt x="320" y="404"/>
                </a:lnTo>
                <a:lnTo>
                  <a:pt x="320" y="404"/>
                </a:lnTo>
                <a:close/>
                <a:moveTo>
                  <a:pt x="613" y="424"/>
                </a:moveTo>
                <a:lnTo>
                  <a:pt x="613" y="424"/>
                </a:lnTo>
                <a:lnTo>
                  <a:pt x="614" y="405"/>
                </a:lnTo>
                <a:lnTo>
                  <a:pt x="614" y="398"/>
                </a:lnTo>
                <a:lnTo>
                  <a:pt x="613" y="390"/>
                </a:lnTo>
                <a:lnTo>
                  <a:pt x="613" y="390"/>
                </a:lnTo>
                <a:lnTo>
                  <a:pt x="611" y="407"/>
                </a:lnTo>
                <a:lnTo>
                  <a:pt x="611" y="414"/>
                </a:lnTo>
                <a:lnTo>
                  <a:pt x="613" y="424"/>
                </a:lnTo>
                <a:lnTo>
                  <a:pt x="613" y="424"/>
                </a:lnTo>
                <a:close/>
                <a:moveTo>
                  <a:pt x="416" y="396"/>
                </a:moveTo>
                <a:lnTo>
                  <a:pt x="416" y="396"/>
                </a:lnTo>
                <a:lnTo>
                  <a:pt x="421" y="396"/>
                </a:lnTo>
                <a:lnTo>
                  <a:pt x="421" y="396"/>
                </a:lnTo>
                <a:lnTo>
                  <a:pt x="421" y="393"/>
                </a:lnTo>
                <a:lnTo>
                  <a:pt x="418" y="391"/>
                </a:lnTo>
                <a:lnTo>
                  <a:pt x="418" y="391"/>
                </a:lnTo>
                <a:lnTo>
                  <a:pt x="418" y="395"/>
                </a:lnTo>
                <a:lnTo>
                  <a:pt x="416" y="396"/>
                </a:lnTo>
                <a:lnTo>
                  <a:pt x="416" y="396"/>
                </a:lnTo>
                <a:close/>
                <a:moveTo>
                  <a:pt x="186" y="404"/>
                </a:moveTo>
                <a:lnTo>
                  <a:pt x="186" y="404"/>
                </a:lnTo>
                <a:lnTo>
                  <a:pt x="191" y="405"/>
                </a:lnTo>
                <a:lnTo>
                  <a:pt x="195" y="405"/>
                </a:lnTo>
                <a:lnTo>
                  <a:pt x="195" y="405"/>
                </a:lnTo>
                <a:lnTo>
                  <a:pt x="192" y="398"/>
                </a:lnTo>
                <a:lnTo>
                  <a:pt x="192" y="395"/>
                </a:lnTo>
                <a:lnTo>
                  <a:pt x="189" y="393"/>
                </a:lnTo>
                <a:lnTo>
                  <a:pt x="189" y="393"/>
                </a:lnTo>
                <a:lnTo>
                  <a:pt x="187" y="398"/>
                </a:lnTo>
                <a:lnTo>
                  <a:pt x="186" y="401"/>
                </a:lnTo>
                <a:lnTo>
                  <a:pt x="186" y="404"/>
                </a:lnTo>
                <a:lnTo>
                  <a:pt x="186" y="404"/>
                </a:lnTo>
                <a:close/>
                <a:moveTo>
                  <a:pt x="285" y="395"/>
                </a:moveTo>
                <a:lnTo>
                  <a:pt x="285" y="395"/>
                </a:lnTo>
                <a:lnTo>
                  <a:pt x="284" y="399"/>
                </a:lnTo>
                <a:lnTo>
                  <a:pt x="285" y="402"/>
                </a:lnTo>
                <a:lnTo>
                  <a:pt x="287" y="404"/>
                </a:lnTo>
                <a:lnTo>
                  <a:pt x="287" y="404"/>
                </a:lnTo>
                <a:lnTo>
                  <a:pt x="293" y="399"/>
                </a:lnTo>
                <a:lnTo>
                  <a:pt x="294" y="396"/>
                </a:lnTo>
                <a:lnTo>
                  <a:pt x="296" y="393"/>
                </a:lnTo>
                <a:lnTo>
                  <a:pt x="296" y="393"/>
                </a:lnTo>
                <a:lnTo>
                  <a:pt x="290" y="393"/>
                </a:lnTo>
                <a:lnTo>
                  <a:pt x="285" y="395"/>
                </a:lnTo>
                <a:lnTo>
                  <a:pt x="285" y="395"/>
                </a:lnTo>
                <a:close/>
                <a:moveTo>
                  <a:pt x="360" y="398"/>
                </a:moveTo>
                <a:lnTo>
                  <a:pt x="360" y="398"/>
                </a:lnTo>
                <a:lnTo>
                  <a:pt x="361" y="398"/>
                </a:lnTo>
                <a:lnTo>
                  <a:pt x="363" y="396"/>
                </a:lnTo>
                <a:lnTo>
                  <a:pt x="363" y="393"/>
                </a:lnTo>
                <a:lnTo>
                  <a:pt x="363" y="393"/>
                </a:lnTo>
                <a:lnTo>
                  <a:pt x="361" y="395"/>
                </a:lnTo>
                <a:lnTo>
                  <a:pt x="360" y="398"/>
                </a:lnTo>
                <a:lnTo>
                  <a:pt x="360" y="398"/>
                </a:lnTo>
                <a:close/>
                <a:moveTo>
                  <a:pt x="492" y="393"/>
                </a:moveTo>
                <a:lnTo>
                  <a:pt x="492" y="393"/>
                </a:lnTo>
                <a:lnTo>
                  <a:pt x="492" y="396"/>
                </a:lnTo>
                <a:lnTo>
                  <a:pt x="495" y="399"/>
                </a:lnTo>
                <a:lnTo>
                  <a:pt x="495" y="399"/>
                </a:lnTo>
                <a:lnTo>
                  <a:pt x="497" y="396"/>
                </a:lnTo>
                <a:lnTo>
                  <a:pt x="500" y="393"/>
                </a:lnTo>
                <a:lnTo>
                  <a:pt x="500" y="393"/>
                </a:lnTo>
                <a:lnTo>
                  <a:pt x="497" y="393"/>
                </a:lnTo>
                <a:lnTo>
                  <a:pt x="492" y="393"/>
                </a:lnTo>
                <a:lnTo>
                  <a:pt x="492" y="393"/>
                </a:lnTo>
                <a:close/>
                <a:moveTo>
                  <a:pt x="717" y="446"/>
                </a:moveTo>
                <a:lnTo>
                  <a:pt x="717" y="446"/>
                </a:lnTo>
                <a:lnTo>
                  <a:pt x="718" y="460"/>
                </a:lnTo>
                <a:lnTo>
                  <a:pt x="721" y="466"/>
                </a:lnTo>
                <a:lnTo>
                  <a:pt x="724" y="469"/>
                </a:lnTo>
                <a:lnTo>
                  <a:pt x="724" y="469"/>
                </a:lnTo>
                <a:lnTo>
                  <a:pt x="727" y="460"/>
                </a:lnTo>
                <a:lnTo>
                  <a:pt x="729" y="451"/>
                </a:lnTo>
                <a:lnTo>
                  <a:pt x="729" y="442"/>
                </a:lnTo>
                <a:lnTo>
                  <a:pt x="727" y="433"/>
                </a:lnTo>
                <a:lnTo>
                  <a:pt x="723" y="413"/>
                </a:lnTo>
                <a:lnTo>
                  <a:pt x="720" y="393"/>
                </a:lnTo>
                <a:lnTo>
                  <a:pt x="720" y="393"/>
                </a:lnTo>
                <a:lnTo>
                  <a:pt x="717" y="393"/>
                </a:lnTo>
                <a:lnTo>
                  <a:pt x="717" y="393"/>
                </a:lnTo>
                <a:lnTo>
                  <a:pt x="715" y="399"/>
                </a:lnTo>
                <a:lnTo>
                  <a:pt x="713" y="405"/>
                </a:lnTo>
                <a:lnTo>
                  <a:pt x="713" y="417"/>
                </a:lnTo>
                <a:lnTo>
                  <a:pt x="717" y="446"/>
                </a:lnTo>
                <a:lnTo>
                  <a:pt x="717" y="446"/>
                </a:lnTo>
                <a:close/>
                <a:moveTo>
                  <a:pt x="242" y="398"/>
                </a:moveTo>
                <a:lnTo>
                  <a:pt x="242" y="398"/>
                </a:lnTo>
                <a:lnTo>
                  <a:pt x="242" y="396"/>
                </a:lnTo>
                <a:lnTo>
                  <a:pt x="241" y="393"/>
                </a:lnTo>
                <a:lnTo>
                  <a:pt x="241" y="393"/>
                </a:lnTo>
                <a:lnTo>
                  <a:pt x="241" y="396"/>
                </a:lnTo>
                <a:lnTo>
                  <a:pt x="241" y="398"/>
                </a:lnTo>
                <a:lnTo>
                  <a:pt x="242" y="398"/>
                </a:lnTo>
                <a:lnTo>
                  <a:pt x="242" y="398"/>
                </a:lnTo>
                <a:close/>
                <a:moveTo>
                  <a:pt x="128" y="431"/>
                </a:moveTo>
                <a:lnTo>
                  <a:pt x="128" y="431"/>
                </a:lnTo>
                <a:lnTo>
                  <a:pt x="136" y="425"/>
                </a:lnTo>
                <a:lnTo>
                  <a:pt x="136" y="425"/>
                </a:lnTo>
                <a:lnTo>
                  <a:pt x="134" y="408"/>
                </a:lnTo>
                <a:lnTo>
                  <a:pt x="133" y="401"/>
                </a:lnTo>
                <a:lnTo>
                  <a:pt x="130" y="395"/>
                </a:lnTo>
                <a:lnTo>
                  <a:pt x="130" y="395"/>
                </a:lnTo>
                <a:lnTo>
                  <a:pt x="128" y="402"/>
                </a:lnTo>
                <a:lnTo>
                  <a:pt x="128" y="413"/>
                </a:lnTo>
                <a:lnTo>
                  <a:pt x="128" y="431"/>
                </a:lnTo>
                <a:lnTo>
                  <a:pt x="128" y="431"/>
                </a:lnTo>
                <a:close/>
                <a:moveTo>
                  <a:pt x="517" y="395"/>
                </a:moveTo>
                <a:lnTo>
                  <a:pt x="517" y="395"/>
                </a:lnTo>
                <a:lnTo>
                  <a:pt x="512" y="395"/>
                </a:lnTo>
                <a:lnTo>
                  <a:pt x="508" y="395"/>
                </a:lnTo>
                <a:lnTo>
                  <a:pt x="505" y="398"/>
                </a:lnTo>
                <a:lnTo>
                  <a:pt x="502" y="404"/>
                </a:lnTo>
                <a:lnTo>
                  <a:pt x="502" y="404"/>
                </a:lnTo>
                <a:lnTo>
                  <a:pt x="511" y="410"/>
                </a:lnTo>
                <a:lnTo>
                  <a:pt x="515" y="411"/>
                </a:lnTo>
                <a:lnTo>
                  <a:pt x="520" y="413"/>
                </a:lnTo>
                <a:lnTo>
                  <a:pt x="520" y="413"/>
                </a:lnTo>
                <a:lnTo>
                  <a:pt x="518" y="404"/>
                </a:lnTo>
                <a:lnTo>
                  <a:pt x="517" y="395"/>
                </a:lnTo>
                <a:lnTo>
                  <a:pt x="517" y="395"/>
                </a:lnTo>
                <a:close/>
                <a:moveTo>
                  <a:pt x="267" y="396"/>
                </a:moveTo>
                <a:lnTo>
                  <a:pt x="267" y="396"/>
                </a:lnTo>
                <a:lnTo>
                  <a:pt x="267" y="399"/>
                </a:lnTo>
                <a:lnTo>
                  <a:pt x="268" y="404"/>
                </a:lnTo>
                <a:lnTo>
                  <a:pt x="268" y="404"/>
                </a:lnTo>
                <a:lnTo>
                  <a:pt x="274" y="404"/>
                </a:lnTo>
                <a:lnTo>
                  <a:pt x="274" y="404"/>
                </a:lnTo>
                <a:lnTo>
                  <a:pt x="277" y="399"/>
                </a:lnTo>
                <a:lnTo>
                  <a:pt x="279" y="396"/>
                </a:lnTo>
                <a:lnTo>
                  <a:pt x="279" y="395"/>
                </a:lnTo>
                <a:lnTo>
                  <a:pt x="279" y="395"/>
                </a:lnTo>
                <a:lnTo>
                  <a:pt x="273" y="396"/>
                </a:lnTo>
                <a:lnTo>
                  <a:pt x="270" y="396"/>
                </a:lnTo>
                <a:lnTo>
                  <a:pt x="267" y="396"/>
                </a:lnTo>
                <a:lnTo>
                  <a:pt x="267" y="396"/>
                </a:lnTo>
                <a:close/>
                <a:moveTo>
                  <a:pt x="592" y="402"/>
                </a:moveTo>
                <a:lnTo>
                  <a:pt x="592" y="402"/>
                </a:lnTo>
                <a:lnTo>
                  <a:pt x="593" y="401"/>
                </a:lnTo>
                <a:lnTo>
                  <a:pt x="596" y="401"/>
                </a:lnTo>
                <a:lnTo>
                  <a:pt x="596" y="401"/>
                </a:lnTo>
                <a:lnTo>
                  <a:pt x="595" y="396"/>
                </a:lnTo>
                <a:lnTo>
                  <a:pt x="593" y="395"/>
                </a:lnTo>
                <a:lnTo>
                  <a:pt x="592" y="395"/>
                </a:lnTo>
                <a:lnTo>
                  <a:pt x="592" y="395"/>
                </a:lnTo>
                <a:lnTo>
                  <a:pt x="592" y="399"/>
                </a:lnTo>
                <a:lnTo>
                  <a:pt x="592" y="402"/>
                </a:lnTo>
                <a:lnTo>
                  <a:pt x="592" y="402"/>
                </a:lnTo>
                <a:close/>
                <a:moveTo>
                  <a:pt x="482" y="416"/>
                </a:moveTo>
                <a:lnTo>
                  <a:pt x="482" y="416"/>
                </a:lnTo>
                <a:lnTo>
                  <a:pt x="485" y="413"/>
                </a:lnTo>
                <a:lnTo>
                  <a:pt x="485" y="410"/>
                </a:lnTo>
                <a:lnTo>
                  <a:pt x="485" y="407"/>
                </a:lnTo>
                <a:lnTo>
                  <a:pt x="483" y="405"/>
                </a:lnTo>
                <a:lnTo>
                  <a:pt x="480" y="399"/>
                </a:lnTo>
                <a:lnTo>
                  <a:pt x="476" y="395"/>
                </a:lnTo>
                <a:lnTo>
                  <a:pt x="476" y="395"/>
                </a:lnTo>
                <a:lnTo>
                  <a:pt x="479" y="407"/>
                </a:lnTo>
                <a:lnTo>
                  <a:pt x="482" y="416"/>
                </a:lnTo>
                <a:lnTo>
                  <a:pt x="482" y="416"/>
                </a:lnTo>
                <a:close/>
                <a:moveTo>
                  <a:pt x="608" y="399"/>
                </a:moveTo>
                <a:lnTo>
                  <a:pt x="608" y="399"/>
                </a:lnTo>
                <a:lnTo>
                  <a:pt x="608" y="398"/>
                </a:lnTo>
                <a:lnTo>
                  <a:pt x="608" y="395"/>
                </a:lnTo>
                <a:lnTo>
                  <a:pt x="608" y="395"/>
                </a:lnTo>
                <a:lnTo>
                  <a:pt x="607" y="396"/>
                </a:lnTo>
                <a:lnTo>
                  <a:pt x="607" y="398"/>
                </a:lnTo>
                <a:lnTo>
                  <a:pt x="608" y="399"/>
                </a:lnTo>
                <a:lnTo>
                  <a:pt x="608" y="399"/>
                </a:lnTo>
                <a:close/>
                <a:moveTo>
                  <a:pt x="308" y="405"/>
                </a:moveTo>
                <a:lnTo>
                  <a:pt x="308" y="405"/>
                </a:lnTo>
                <a:lnTo>
                  <a:pt x="306" y="401"/>
                </a:lnTo>
                <a:lnTo>
                  <a:pt x="305" y="396"/>
                </a:lnTo>
                <a:lnTo>
                  <a:pt x="305" y="396"/>
                </a:lnTo>
                <a:lnTo>
                  <a:pt x="305" y="402"/>
                </a:lnTo>
                <a:lnTo>
                  <a:pt x="305" y="404"/>
                </a:lnTo>
                <a:lnTo>
                  <a:pt x="308" y="405"/>
                </a:lnTo>
                <a:lnTo>
                  <a:pt x="308" y="405"/>
                </a:lnTo>
                <a:close/>
                <a:moveTo>
                  <a:pt x="380" y="399"/>
                </a:moveTo>
                <a:lnTo>
                  <a:pt x="380" y="399"/>
                </a:lnTo>
                <a:lnTo>
                  <a:pt x="381" y="399"/>
                </a:lnTo>
                <a:lnTo>
                  <a:pt x="383" y="399"/>
                </a:lnTo>
                <a:lnTo>
                  <a:pt x="383" y="399"/>
                </a:lnTo>
                <a:lnTo>
                  <a:pt x="381" y="398"/>
                </a:lnTo>
                <a:lnTo>
                  <a:pt x="380" y="396"/>
                </a:lnTo>
                <a:lnTo>
                  <a:pt x="380" y="396"/>
                </a:lnTo>
                <a:lnTo>
                  <a:pt x="380" y="399"/>
                </a:lnTo>
                <a:lnTo>
                  <a:pt x="380" y="399"/>
                </a:lnTo>
                <a:close/>
                <a:moveTo>
                  <a:pt x="476" y="416"/>
                </a:moveTo>
                <a:lnTo>
                  <a:pt x="476" y="416"/>
                </a:lnTo>
                <a:lnTo>
                  <a:pt x="474" y="405"/>
                </a:lnTo>
                <a:lnTo>
                  <a:pt x="473" y="399"/>
                </a:lnTo>
                <a:lnTo>
                  <a:pt x="468" y="396"/>
                </a:lnTo>
                <a:lnTo>
                  <a:pt x="468" y="396"/>
                </a:lnTo>
                <a:lnTo>
                  <a:pt x="470" y="402"/>
                </a:lnTo>
                <a:lnTo>
                  <a:pt x="470" y="408"/>
                </a:lnTo>
                <a:lnTo>
                  <a:pt x="471" y="414"/>
                </a:lnTo>
                <a:lnTo>
                  <a:pt x="474" y="416"/>
                </a:lnTo>
                <a:lnTo>
                  <a:pt x="476" y="416"/>
                </a:lnTo>
                <a:lnTo>
                  <a:pt x="476" y="416"/>
                </a:lnTo>
                <a:close/>
                <a:moveTo>
                  <a:pt x="293" y="405"/>
                </a:moveTo>
                <a:lnTo>
                  <a:pt x="293" y="405"/>
                </a:lnTo>
                <a:lnTo>
                  <a:pt x="296" y="405"/>
                </a:lnTo>
                <a:lnTo>
                  <a:pt x="299" y="405"/>
                </a:lnTo>
                <a:lnTo>
                  <a:pt x="299" y="405"/>
                </a:lnTo>
                <a:lnTo>
                  <a:pt x="299" y="401"/>
                </a:lnTo>
                <a:lnTo>
                  <a:pt x="297" y="398"/>
                </a:lnTo>
                <a:lnTo>
                  <a:pt x="296" y="396"/>
                </a:lnTo>
                <a:lnTo>
                  <a:pt x="296" y="396"/>
                </a:lnTo>
                <a:lnTo>
                  <a:pt x="294" y="401"/>
                </a:lnTo>
                <a:lnTo>
                  <a:pt x="293" y="405"/>
                </a:lnTo>
                <a:lnTo>
                  <a:pt x="293" y="405"/>
                </a:lnTo>
                <a:close/>
                <a:moveTo>
                  <a:pt x="445" y="399"/>
                </a:moveTo>
                <a:lnTo>
                  <a:pt x="445" y="399"/>
                </a:lnTo>
                <a:lnTo>
                  <a:pt x="447" y="402"/>
                </a:lnTo>
                <a:lnTo>
                  <a:pt x="450" y="405"/>
                </a:lnTo>
                <a:lnTo>
                  <a:pt x="450" y="405"/>
                </a:lnTo>
                <a:lnTo>
                  <a:pt x="457" y="398"/>
                </a:lnTo>
                <a:lnTo>
                  <a:pt x="457" y="398"/>
                </a:lnTo>
                <a:lnTo>
                  <a:pt x="451" y="398"/>
                </a:lnTo>
                <a:lnTo>
                  <a:pt x="445" y="399"/>
                </a:lnTo>
                <a:lnTo>
                  <a:pt x="445" y="399"/>
                </a:lnTo>
                <a:close/>
                <a:moveTo>
                  <a:pt x="248" y="401"/>
                </a:moveTo>
                <a:lnTo>
                  <a:pt x="248" y="401"/>
                </a:lnTo>
                <a:lnTo>
                  <a:pt x="250" y="404"/>
                </a:lnTo>
                <a:lnTo>
                  <a:pt x="250" y="404"/>
                </a:lnTo>
                <a:lnTo>
                  <a:pt x="253" y="404"/>
                </a:lnTo>
                <a:lnTo>
                  <a:pt x="255" y="401"/>
                </a:lnTo>
                <a:lnTo>
                  <a:pt x="255" y="401"/>
                </a:lnTo>
                <a:lnTo>
                  <a:pt x="252" y="401"/>
                </a:lnTo>
                <a:lnTo>
                  <a:pt x="248" y="401"/>
                </a:lnTo>
                <a:lnTo>
                  <a:pt x="248" y="401"/>
                </a:lnTo>
                <a:close/>
                <a:moveTo>
                  <a:pt x="453" y="408"/>
                </a:moveTo>
                <a:lnTo>
                  <a:pt x="453" y="408"/>
                </a:lnTo>
                <a:lnTo>
                  <a:pt x="465" y="413"/>
                </a:lnTo>
                <a:lnTo>
                  <a:pt x="465" y="413"/>
                </a:lnTo>
                <a:lnTo>
                  <a:pt x="463" y="405"/>
                </a:lnTo>
                <a:lnTo>
                  <a:pt x="462" y="402"/>
                </a:lnTo>
                <a:lnTo>
                  <a:pt x="459" y="399"/>
                </a:lnTo>
                <a:lnTo>
                  <a:pt x="459" y="399"/>
                </a:lnTo>
                <a:lnTo>
                  <a:pt x="456" y="404"/>
                </a:lnTo>
                <a:lnTo>
                  <a:pt x="453" y="408"/>
                </a:lnTo>
                <a:lnTo>
                  <a:pt x="453" y="408"/>
                </a:lnTo>
                <a:close/>
                <a:moveTo>
                  <a:pt x="550" y="404"/>
                </a:moveTo>
                <a:lnTo>
                  <a:pt x="550" y="404"/>
                </a:lnTo>
                <a:lnTo>
                  <a:pt x="549" y="401"/>
                </a:lnTo>
                <a:lnTo>
                  <a:pt x="549" y="401"/>
                </a:lnTo>
                <a:lnTo>
                  <a:pt x="547" y="401"/>
                </a:lnTo>
                <a:lnTo>
                  <a:pt x="547" y="401"/>
                </a:lnTo>
                <a:lnTo>
                  <a:pt x="547" y="402"/>
                </a:lnTo>
                <a:lnTo>
                  <a:pt x="550" y="404"/>
                </a:lnTo>
                <a:lnTo>
                  <a:pt x="550" y="404"/>
                </a:lnTo>
                <a:close/>
                <a:moveTo>
                  <a:pt x="581" y="401"/>
                </a:moveTo>
                <a:lnTo>
                  <a:pt x="581" y="401"/>
                </a:lnTo>
                <a:lnTo>
                  <a:pt x="582" y="404"/>
                </a:lnTo>
                <a:lnTo>
                  <a:pt x="582" y="405"/>
                </a:lnTo>
                <a:lnTo>
                  <a:pt x="587" y="408"/>
                </a:lnTo>
                <a:lnTo>
                  <a:pt x="587" y="408"/>
                </a:lnTo>
                <a:lnTo>
                  <a:pt x="587" y="405"/>
                </a:lnTo>
                <a:lnTo>
                  <a:pt x="587" y="402"/>
                </a:lnTo>
                <a:lnTo>
                  <a:pt x="585" y="401"/>
                </a:lnTo>
                <a:lnTo>
                  <a:pt x="581" y="401"/>
                </a:lnTo>
                <a:lnTo>
                  <a:pt x="581" y="401"/>
                </a:lnTo>
                <a:close/>
                <a:moveTo>
                  <a:pt x="759" y="445"/>
                </a:moveTo>
                <a:lnTo>
                  <a:pt x="759" y="445"/>
                </a:lnTo>
                <a:lnTo>
                  <a:pt x="762" y="420"/>
                </a:lnTo>
                <a:lnTo>
                  <a:pt x="761" y="408"/>
                </a:lnTo>
                <a:lnTo>
                  <a:pt x="759" y="404"/>
                </a:lnTo>
                <a:lnTo>
                  <a:pt x="758" y="401"/>
                </a:lnTo>
                <a:lnTo>
                  <a:pt x="758" y="401"/>
                </a:lnTo>
                <a:lnTo>
                  <a:pt x="755" y="411"/>
                </a:lnTo>
                <a:lnTo>
                  <a:pt x="753" y="424"/>
                </a:lnTo>
                <a:lnTo>
                  <a:pt x="755" y="434"/>
                </a:lnTo>
                <a:lnTo>
                  <a:pt x="756" y="440"/>
                </a:lnTo>
                <a:lnTo>
                  <a:pt x="759" y="445"/>
                </a:lnTo>
                <a:lnTo>
                  <a:pt x="759" y="445"/>
                </a:lnTo>
                <a:close/>
                <a:moveTo>
                  <a:pt x="87" y="417"/>
                </a:moveTo>
                <a:lnTo>
                  <a:pt x="87" y="417"/>
                </a:lnTo>
                <a:lnTo>
                  <a:pt x="90" y="417"/>
                </a:lnTo>
                <a:lnTo>
                  <a:pt x="90" y="417"/>
                </a:lnTo>
                <a:lnTo>
                  <a:pt x="90" y="410"/>
                </a:lnTo>
                <a:lnTo>
                  <a:pt x="88" y="405"/>
                </a:lnTo>
                <a:lnTo>
                  <a:pt x="87" y="402"/>
                </a:lnTo>
                <a:lnTo>
                  <a:pt x="87" y="402"/>
                </a:lnTo>
                <a:lnTo>
                  <a:pt x="87" y="410"/>
                </a:lnTo>
                <a:lnTo>
                  <a:pt x="87" y="417"/>
                </a:lnTo>
                <a:lnTo>
                  <a:pt x="87" y="417"/>
                </a:lnTo>
                <a:close/>
                <a:moveTo>
                  <a:pt x="239" y="404"/>
                </a:moveTo>
                <a:lnTo>
                  <a:pt x="239" y="404"/>
                </a:lnTo>
                <a:lnTo>
                  <a:pt x="239" y="405"/>
                </a:lnTo>
                <a:lnTo>
                  <a:pt x="239" y="405"/>
                </a:lnTo>
                <a:lnTo>
                  <a:pt x="245" y="405"/>
                </a:lnTo>
                <a:lnTo>
                  <a:pt x="245" y="405"/>
                </a:lnTo>
                <a:lnTo>
                  <a:pt x="244" y="402"/>
                </a:lnTo>
                <a:lnTo>
                  <a:pt x="242" y="402"/>
                </a:lnTo>
                <a:lnTo>
                  <a:pt x="239" y="404"/>
                </a:lnTo>
                <a:lnTo>
                  <a:pt x="239" y="404"/>
                </a:lnTo>
                <a:close/>
                <a:moveTo>
                  <a:pt x="770" y="414"/>
                </a:moveTo>
                <a:lnTo>
                  <a:pt x="770" y="414"/>
                </a:lnTo>
                <a:lnTo>
                  <a:pt x="770" y="410"/>
                </a:lnTo>
                <a:lnTo>
                  <a:pt x="770" y="407"/>
                </a:lnTo>
                <a:lnTo>
                  <a:pt x="770" y="405"/>
                </a:lnTo>
                <a:lnTo>
                  <a:pt x="770" y="405"/>
                </a:lnTo>
                <a:lnTo>
                  <a:pt x="768" y="404"/>
                </a:lnTo>
                <a:lnTo>
                  <a:pt x="768" y="404"/>
                </a:lnTo>
                <a:lnTo>
                  <a:pt x="768" y="402"/>
                </a:lnTo>
                <a:lnTo>
                  <a:pt x="767" y="402"/>
                </a:lnTo>
                <a:lnTo>
                  <a:pt x="767" y="402"/>
                </a:lnTo>
                <a:lnTo>
                  <a:pt x="768" y="410"/>
                </a:lnTo>
                <a:lnTo>
                  <a:pt x="770" y="414"/>
                </a:lnTo>
                <a:lnTo>
                  <a:pt x="770" y="414"/>
                </a:lnTo>
                <a:close/>
                <a:moveTo>
                  <a:pt x="401" y="407"/>
                </a:moveTo>
                <a:lnTo>
                  <a:pt x="401" y="407"/>
                </a:lnTo>
                <a:lnTo>
                  <a:pt x="402" y="405"/>
                </a:lnTo>
                <a:lnTo>
                  <a:pt x="402" y="405"/>
                </a:lnTo>
                <a:lnTo>
                  <a:pt x="404" y="404"/>
                </a:lnTo>
                <a:lnTo>
                  <a:pt x="404" y="404"/>
                </a:lnTo>
                <a:lnTo>
                  <a:pt x="401" y="404"/>
                </a:lnTo>
                <a:lnTo>
                  <a:pt x="399" y="404"/>
                </a:lnTo>
                <a:lnTo>
                  <a:pt x="399" y="404"/>
                </a:lnTo>
                <a:lnTo>
                  <a:pt x="399" y="405"/>
                </a:lnTo>
                <a:lnTo>
                  <a:pt x="401" y="407"/>
                </a:lnTo>
                <a:lnTo>
                  <a:pt x="401" y="407"/>
                </a:lnTo>
                <a:lnTo>
                  <a:pt x="401" y="407"/>
                </a:lnTo>
                <a:close/>
                <a:moveTo>
                  <a:pt x="627" y="439"/>
                </a:moveTo>
                <a:lnTo>
                  <a:pt x="627" y="439"/>
                </a:lnTo>
                <a:lnTo>
                  <a:pt x="628" y="436"/>
                </a:lnTo>
                <a:lnTo>
                  <a:pt x="630" y="433"/>
                </a:lnTo>
                <a:lnTo>
                  <a:pt x="630" y="425"/>
                </a:lnTo>
                <a:lnTo>
                  <a:pt x="630" y="417"/>
                </a:lnTo>
                <a:lnTo>
                  <a:pt x="631" y="411"/>
                </a:lnTo>
                <a:lnTo>
                  <a:pt x="631" y="411"/>
                </a:lnTo>
                <a:lnTo>
                  <a:pt x="630" y="410"/>
                </a:lnTo>
                <a:lnTo>
                  <a:pt x="630" y="407"/>
                </a:lnTo>
                <a:lnTo>
                  <a:pt x="631" y="405"/>
                </a:lnTo>
                <a:lnTo>
                  <a:pt x="630" y="404"/>
                </a:lnTo>
                <a:lnTo>
                  <a:pt x="630" y="404"/>
                </a:lnTo>
                <a:lnTo>
                  <a:pt x="628" y="407"/>
                </a:lnTo>
                <a:lnTo>
                  <a:pt x="627" y="411"/>
                </a:lnTo>
                <a:lnTo>
                  <a:pt x="625" y="420"/>
                </a:lnTo>
                <a:lnTo>
                  <a:pt x="625" y="430"/>
                </a:lnTo>
                <a:lnTo>
                  <a:pt x="627" y="439"/>
                </a:lnTo>
                <a:lnTo>
                  <a:pt x="627" y="439"/>
                </a:lnTo>
                <a:close/>
                <a:moveTo>
                  <a:pt x="363" y="405"/>
                </a:moveTo>
                <a:lnTo>
                  <a:pt x="363" y="405"/>
                </a:lnTo>
                <a:lnTo>
                  <a:pt x="363" y="410"/>
                </a:lnTo>
                <a:lnTo>
                  <a:pt x="364" y="413"/>
                </a:lnTo>
                <a:lnTo>
                  <a:pt x="369" y="419"/>
                </a:lnTo>
                <a:lnTo>
                  <a:pt x="369" y="419"/>
                </a:lnTo>
                <a:lnTo>
                  <a:pt x="372" y="416"/>
                </a:lnTo>
                <a:lnTo>
                  <a:pt x="375" y="413"/>
                </a:lnTo>
                <a:lnTo>
                  <a:pt x="377" y="410"/>
                </a:lnTo>
                <a:lnTo>
                  <a:pt x="375" y="405"/>
                </a:lnTo>
                <a:lnTo>
                  <a:pt x="375" y="405"/>
                </a:lnTo>
                <a:lnTo>
                  <a:pt x="372" y="405"/>
                </a:lnTo>
                <a:lnTo>
                  <a:pt x="369" y="405"/>
                </a:lnTo>
                <a:lnTo>
                  <a:pt x="366" y="405"/>
                </a:lnTo>
                <a:lnTo>
                  <a:pt x="363" y="405"/>
                </a:lnTo>
                <a:lnTo>
                  <a:pt x="363" y="405"/>
                </a:lnTo>
                <a:close/>
                <a:moveTo>
                  <a:pt x="352" y="414"/>
                </a:moveTo>
                <a:lnTo>
                  <a:pt x="352" y="414"/>
                </a:lnTo>
                <a:lnTo>
                  <a:pt x="352" y="411"/>
                </a:lnTo>
                <a:lnTo>
                  <a:pt x="354" y="407"/>
                </a:lnTo>
                <a:lnTo>
                  <a:pt x="354" y="407"/>
                </a:lnTo>
                <a:lnTo>
                  <a:pt x="354" y="405"/>
                </a:lnTo>
                <a:lnTo>
                  <a:pt x="352" y="405"/>
                </a:lnTo>
                <a:lnTo>
                  <a:pt x="352" y="405"/>
                </a:lnTo>
                <a:lnTo>
                  <a:pt x="351" y="407"/>
                </a:lnTo>
                <a:lnTo>
                  <a:pt x="351" y="410"/>
                </a:lnTo>
                <a:lnTo>
                  <a:pt x="352" y="414"/>
                </a:lnTo>
                <a:lnTo>
                  <a:pt x="352" y="414"/>
                </a:lnTo>
                <a:close/>
                <a:moveTo>
                  <a:pt x="646" y="411"/>
                </a:moveTo>
                <a:lnTo>
                  <a:pt x="646" y="411"/>
                </a:lnTo>
                <a:lnTo>
                  <a:pt x="646" y="408"/>
                </a:lnTo>
                <a:lnTo>
                  <a:pt x="646" y="407"/>
                </a:lnTo>
                <a:lnTo>
                  <a:pt x="645" y="405"/>
                </a:lnTo>
                <a:lnTo>
                  <a:pt x="645" y="405"/>
                </a:lnTo>
                <a:lnTo>
                  <a:pt x="645" y="408"/>
                </a:lnTo>
                <a:lnTo>
                  <a:pt x="645" y="410"/>
                </a:lnTo>
                <a:lnTo>
                  <a:pt x="646" y="411"/>
                </a:lnTo>
                <a:lnTo>
                  <a:pt x="646" y="411"/>
                </a:lnTo>
                <a:close/>
                <a:moveTo>
                  <a:pt x="383" y="425"/>
                </a:moveTo>
                <a:lnTo>
                  <a:pt x="383" y="425"/>
                </a:lnTo>
                <a:lnTo>
                  <a:pt x="387" y="424"/>
                </a:lnTo>
                <a:lnTo>
                  <a:pt x="390" y="422"/>
                </a:lnTo>
                <a:lnTo>
                  <a:pt x="393" y="416"/>
                </a:lnTo>
                <a:lnTo>
                  <a:pt x="393" y="416"/>
                </a:lnTo>
                <a:lnTo>
                  <a:pt x="390" y="411"/>
                </a:lnTo>
                <a:lnTo>
                  <a:pt x="386" y="405"/>
                </a:lnTo>
                <a:lnTo>
                  <a:pt x="386" y="405"/>
                </a:lnTo>
                <a:lnTo>
                  <a:pt x="384" y="410"/>
                </a:lnTo>
                <a:lnTo>
                  <a:pt x="383" y="414"/>
                </a:lnTo>
                <a:lnTo>
                  <a:pt x="381" y="419"/>
                </a:lnTo>
                <a:lnTo>
                  <a:pt x="383" y="425"/>
                </a:lnTo>
                <a:lnTo>
                  <a:pt x="383" y="425"/>
                </a:lnTo>
                <a:close/>
                <a:moveTo>
                  <a:pt x="686" y="428"/>
                </a:moveTo>
                <a:lnTo>
                  <a:pt x="686" y="428"/>
                </a:lnTo>
                <a:lnTo>
                  <a:pt x="686" y="417"/>
                </a:lnTo>
                <a:lnTo>
                  <a:pt x="688" y="411"/>
                </a:lnTo>
                <a:lnTo>
                  <a:pt x="686" y="405"/>
                </a:lnTo>
                <a:lnTo>
                  <a:pt x="686" y="405"/>
                </a:lnTo>
                <a:lnTo>
                  <a:pt x="685" y="417"/>
                </a:lnTo>
                <a:lnTo>
                  <a:pt x="685" y="422"/>
                </a:lnTo>
                <a:lnTo>
                  <a:pt x="686" y="428"/>
                </a:lnTo>
                <a:lnTo>
                  <a:pt x="686" y="428"/>
                </a:lnTo>
                <a:close/>
                <a:moveTo>
                  <a:pt x="169" y="422"/>
                </a:moveTo>
                <a:lnTo>
                  <a:pt x="169" y="422"/>
                </a:lnTo>
                <a:lnTo>
                  <a:pt x="174" y="424"/>
                </a:lnTo>
                <a:lnTo>
                  <a:pt x="177" y="422"/>
                </a:lnTo>
                <a:lnTo>
                  <a:pt x="180" y="420"/>
                </a:lnTo>
                <a:lnTo>
                  <a:pt x="181" y="417"/>
                </a:lnTo>
                <a:lnTo>
                  <a:pt x="183" y="414"/>
                </a:lnTo>
                <a:lnTo>
                  <a:pt x="183" y="411"/>
                </a:lnTo>
                <a:lnTo>
                  <a:pt x="181" y="408"/>
                </a:lnTo>
                <a:lnTo>
                  <a:pt x="180" y="407"/>
                </a:lnTo>
                <a:lnTo>
                  <a:pt x="180" y="407"/>
                </a:lnTo>
                <a:lnTo>
                  <a:pt x="174" y="414"/>
                </a:lnTo>
                <a:lnTo>
                  <a:pt x="171" y="417"/>
                </a:lnTo>
                <a:lnTo>
                  <a:pt x="169" y="422"/>
                </a:lnTo>
                <a:lnTo>
                  <a:pt x="169" y="422"/>
                </a:lnTo>
                <a:close/>
                <a:moveTo>
                  <a:pt x="495" y="410"/>
                </a:moveTo>
                <a:lnTo>
                  <a:pt x="495" y="410"/>
                </a:lnTo>
                <a:lnTo>
                  <a:pt x="497" y="411"/>
                </a:lnTo>
                <a:lnTo>
                  <a:pt x="497" y="414"/>
                </a:lnTo>
                <a:lnTo>
                  <a:pt x="497" y="414"/>
                </a:lnTo>
                <a:lnTo>
                  <a:pt x="505" y="414"/>
                </a:lnTo>
                <a:lnTo>
                  <a:pt x="508" y="414"/>
                </a:lnTo>
                <a:lnTo>
                  <a:pt x="511" y="413"/>
                </a:lnTo>
                <a:lnTo>
                  <a:pt x="511" y="413"/>
                </a:lnTo>
                <a:lnTo>
                  <a:pt x="503" y="408"/>
                </a:lnTo>
                <a:lnTo>
                  <a:pt x="499" y="407"/>
                </a:lnTo>
                <a:lnTo>
                  <a:pt x="497" y="408"/>
                </a:lnTo>
                <a:lnTo>
                  <a:pt x="495" y="410"/>
                </a:lnTo>
                <a:lnTo>
                  <a:pt x="495" y="410"/>
                </a:lnTo>
                <a:close/>
                <a:moveTo>
                  <a:pt x="47" y="449"/>
                </a:moveTo>
                <a:lnTo>
                  <a:pt x="47" y="449"/>
                </a:lnTo>
                <a:lnTo>
                  <a:pt x="55" y="454"/>
                </a:lnTo>
                <a:lnTo>
                  <a:pt x="55" y="454"/>
                </a:lnTo>
                <a:lnTo>
                  <a:pt x="53" y="445"/>
                </a:lnTo>
                <a:lnTo>
                  <a:pt x="50" y="437"/>
                </a:lnTo>
                <a:lnTo>
                  <a:pt x="49" y="428"/>
                </a:lnTo>
                <a:lnTo>
                  <a:pt x="47" y="420"/>
                </a:lnTo>
                <a:lnTo>
                  <a:pt x="47" y="420"/>
                </a:lnTo>
                <a:lnTo>
                  <a:pt x="44" y="414"/>
                </a:lnTo>
                <a:lnTo>
                  <a:pt x="40" y="407"/>
                </a:lnTo>
                <a:lnTo>
                  <a:pt x="40" y="407"/>
                </a:lnTo>
                <a:lnTo>
                  <a:pt x="43" y="430"/>
                </a:lnTo>
                <a:lnTo>
                  <a:pt x="47" y="449"/>
                </a:lnTo>
                <a:lnTo>
                  <a:pt x="47" y="449"/>
                </a:lnTo>
                <a:close/>
                <a:moveTo>
                  <a:pt x="335" y="416"/>
                </a:moveTo>
                <a:lnTo>
                  <a:pt x="335" y="416"/>
                </a:lnTo>
                <a:lnTo>
                  <a:pt x="334" y="411"/>
                </a:lnTo>
                <a:lnTo>
                  <a:pt x="334" y="408"/>
                </a:lnTo>
                <a:lnTo>
                  <a:pt x="331" y="407"/>
                </a:lnTo>
                <a:lnTo>
                  <a:pt x="331" y="407"/>
                </a:lnTo>
                <a:lnTo>
                  <a:pt x="331" y="413"/>
                </a:lnTo>
                <a:lnTo>
                  <a:pt x="332" y="414"/>
                </a:lnTo>
                <a:lnTo>
                  <a:pt x="335" y="416"/>
                </a:lnTo>
                <a:lnTo>
                  <a:pt x="335" y="416"/>
                </a:lnTo>
                <a:close/>
                <a:moveTo>
                  <a:pt x="341" y="414"/>
                </a:moveTo>
                <a:lnTo>
                  <a:pt x="341" y="414"/>
                </a:lnTo>
                <a:lnTo>
                  <a:pt x="343" y="411"/>
                </a:lnTo>
                <a:lnTo>
                  <a:pt x="345" y="410"/>
                </a:lnTo>
                <a:lnTo>
                  <a:pt x="345" y="407"/>
                </a:lnTo>
                <a:lnTo>
                  <a:pt x="345" y="407"/>
                </a:lnTo>
                <a:lnTo>
                  <a:pt x="338" y="407"/>
                </a:lnTo>
                <a:lnTo>
                  <a:pt x="338" y="407"/>
                </a:lnTo>
                <a:lnTo>
                  <a:pt x="340" y="411"/>
                </a:lnTo>
                <a:lnTo>
                  <a:pt x="341" y="414"/>
                </a:lnTo>
                <a:lnTo>
                  <a:pt x="341" y="414"/>
                </a:lnTo>
                <a:close/>
                <a:moveTo>
                  <a:pt x="416" y="419"/>
                </a:moveTo>
                <a:lnTo>
                  <a:pt x="416" y="419"/>
                </a:lnTo>
                <a:lnTo>
                  <a:pt x="421" y="416"/>
                </a:lnTo>
                <a:lnTo>
                  <a:pt x="422" y="413"/>
                </a:lnTo>
                <a:lnTo>
                  <a:pt x="424" y="413"/>
                </a:lnTo>
                <a:lnTo>
                  <a:pt x="424" y="413"/>
                </a:lnTo>
                <a:lnTo>
                  <a:pt x="424" y="411"/>
                </a:lnTo>
                <a:lnTo>
                  <a:pt x="425" y="411"/>
                </a:lnTo>
                <a:lnTo>
                  <a:pt x="425" y="410"/>
                </a:lnTo>
                <a:lnTo>
                  <a:pt x="424" y="408"/>
                </a:lnTo>
                <a:lnTo>
                  <a:pt x="424" y="408"/>
                </a:lnTo>
                <a:lnTo>
                  <a:pt x="421" y="408"/>
                </a:lnTo>
                <a:lnTo>
                  <a:pt x="416" y="407"/>
                </a:lnTo>
                <a:lnTo>
                  <a:pt x="416" y="407"/>
                </a:lnTo>
                <a:lnTo>
                  <a:pt x="416" y="413"/>
                </a:lnTo>
                <a:lnTo>
                  <a:pt x="416" y="419"/>
                </a:lnTo>
                <a:lnTo>
                  <a:pt x="416" y="419"/>
                </a:lnTo>
                <a:close/>
                <a:moveTo>
                  <a:pt x="442" y="410"/>
                </a:moveTo>
                <a:lnTo>
                  <a:pt x="442" y="410"/>
                </a:lnTo>
                <a:lnTo>
                  <a:pt x="442" y="408"/>
                </a:lnTo>
                <a:lnTo>
                  <a:pt x="439" y="408"/>
                </a:lnTo>
                <a:lnTo>
                  <a:pt x="438" y="407"/>
                </a:lnTo>
                <a:lnTo>
                  <a:pt x="436" y="408"/>
                </a:lnTo>
                <a:lnTo>
                  <a:pt x="436" y="408"/>
                </a:lnTo>
                <a:lnTo>
                  <a:pt x="439" y="410"/>
                </a:lnTo>
                <a:lnTo>
                  <a:pt x="442" y="410"/>
                </a:lnTo>
                <a:lnTo>
                  <a:pt x="442" y="410"/>
                </a:lnTo>
                <a:close/>
                <a:moveTo>
                  <a:pt x="573" y="410"/>
                </a:moveTo>
                <a:lnTo>
                  <a:pt x="573" y="410"/>
                </a:lnTo>
                <a:lnTo>
                  <a:pt x="576" y="410"/>
                </a:lnTo>
                <a:lnTo>
                  <a:pt x="578" y="410"/>
                </a:lnTo>
                <a:lnTo>
                  <a:pt x="578" y="408"/>
                </a:lnTo>
                <a:lnTo>
                  <a:pt x="578" y="408"/>
                </a:lnTo>
                <a:lnTo>
                  <a:pt x="575" y="407"/>
                </a:lnTo>
                <a:lnTo>
                  <a:pt x="575" y="407"/>
                </a:lnTo>
                <a:lnTo>
                  <a:pt x="573" y="410"/>
                </a:lnTo>
                <a:lnTo>
                  <a:pt x="573" y="410"/>
                </a:lnTo>
                <a:close/>
                <a:moveTo>
                  <a:pt x="691" y="431"/>
                </a:moveTo>
                <a:lnTo>
                  <a:pt x="691" y="431"/>
                </a:lnTo>
                <a:lnTo>
                  <a:pt x="695" y="419"/>
                </a:lnTo>
                <a:lnTo>
                  <a:pt x="695" y="413"/>
                </a:lnTo>
                <a:lnTo>
                  <a:pt x="694" y="410"/>
                </a:lnTo>
                <a:lnTo>
                  <a:pt x="692" y="407"/>
                </a:lnTo>
                <a:lnTo>
                  <a:pt x="692" y="407"/>
                </a:lnTo>
                <a:lnTo>
                  <a:pt x="691" y="420"/>
                </a:lnTo>
                <a:lnTo>
                  <a:pt x="691" y="425"/>
                </a:lnTo>
                <a:lnTo>
                  <a:pt x="691" y="431"/>
                </a:lnTo>
                <a:lnTo>
                  <a:pt x="691" y="431"/>
                </a:lnTo>
                <a:close/>
                <a:moveTo>
                  <a:pt x="320" y="408"/>
                </a:moveTo>
                <a:lnTo>
                  <a:pt x="320" y="408"/>
                </a:lnTo>
                <a:lnTo>
                  <a:pt x="322" y="411"/>
                </a:lnTo>
                <a:lnTo>
                  <a:pt x="326" y="413"/>
                </a:lnTo>
                <a:lnTo>
                  <a:pt x="326" y="413"/>
                </a:lnTo>
                <a:lnTo>
                  <a:pt x="326" y="411"/>
                </a:lnTo>
                <a:lnTo>
                  <a:pt x="325" y="408"/>
                </a:lnTo>
                <a:lnTo>
                  <a:pt x="325" y="408"/>
                </a:lnTo>
                <a:lnTo>
                  <a:pt x="323" y="408"/>
                </a:lnTo>
                <a:lnTo>
                  <a:pt x="320" y="408"/>
                </a:lnTo>
                <a:lnTo>
                  <a:pt x="320" y="408"/>
                </a:lnTo>
                <a:close/>
                <a:moveTo>
                  <a:pt x="540" y="411"/>
                </a:moveTo>
                <a:lnTo>
                  <a:pt x="540" y="411"/>
                </a:lnTo>
                <a:lnTo>
                  <a:pt x="541" y="411"/>
                </a:lnTo>
                <a:lnTo>
                  <a:pt x="541" y="410"/>
                </a:lnTo>
                <a:lnTo>
                  <a:pt x="541" y="408"/>
                </a:lnTo>
                <a:lnTo>
                  <a:pt x="540" y="408"/>
                </a:lnTo>
                <a:lnTo>
                  <a:pt x="540" y="408"/>
                </a:lnTo>
                <a:lnTo>
                  <a:pt x="540" y="410"/>
                </a:lnTo>
                <a:lnTo>
                  <a:pt x="540" y="410"/>
                </a:lnTo>
                <a:lnTo>
                  <a:pt x="540" y="411"/>
                </a:lnTo>
                <a:lnTo>
                  <a:pt x="540" y="411"/>
                </a:lnTo>
                <a:lnTo>
                  <a:pt x="540" y="411"/>
                </a:lnTo>
                <a:close/>
                <a:moveTo>
                  <a:pt x="186" y="416"/>
                </a:moveTo>
                <a:lnTo>
                  <a:pt x="186" y="416"/>
                </a:lnTo>
                <a:lnTo>
                  <a:pt x="192" y="414"/>
                </a:lnTo>
                <a:lnTo>
                  <a:pt x="197" y="410"/>
                </a:lnTo>
                <a:lnTo>
                  <a:pt x="197" y="410"/>
                </a:lnTo>
                <a:lnTo>
                  <a:pt x="192" y="410"/>
                </a:lnTo>
                <a:lnTo>
                  <a:pt x="186" y="408"/>
                </a:lnTo>
                <a:lnTo>
                  <a:pt x="186" y="408"/>
                </a:lnTo>
                <a:lnTo>
                  <a:pt x="187" y="413"/>
                </a:lnTo>
                <a:lnTo>
                  <a:pt x="186" y="416"/>
                </a:lnTo>
                <a:lnTo>
                  <a:pt x="186" y="416"/>
                </a:lnTo>
                <a:close/>
                <a:moveTo>
                  <a:pt x="274" y="422"/>
                </a:moveTo>
                <a:lnTo>
                  <a:pt x="274" y="422"/>
                </a:lnTo>
                <a:lnTo>
                  <a:pt x="279" y="417"/>
                </a:lnTo>
                <a:lnTo>
                  <a:pt x="280" y="414"/>
                </a:lnTo>
                <a:lnTo>
                  <a:pt x="282" y="410"/>
                </a:lnTo>
                <a:lnTo>
                  <a:pt x="282" y="410"/>
                </a:lnTo>
                <a:lnTo>
                  <a:pt x="279" y="408"/>
                </a:lnTo>
                <a:lnTo>
                  <a:pt x="277" y="408"/>
                </a:lnTo>
                <a:lnTo>
                  <a:pt x="274" y="410"/>
                </a:lnTo>
                <a:lnTo>
                  <a:pt x="273" y="411"/>
                </a:lnTo>
                <a:lnTo>
                  <a:pt x="273" y="416"/>
                </a:lnTo>
                <a:lnTo>
                  <a:pt x="274" y="422"/>
                </a:lnTo>
                <a:lnTo>
                  <a:pt x="274" y="422"/>
                </a:lnTo>
                <a:close/>
                <a:moveTo>
                  <a:pt x="674" y="411"/>
                </a:moveTo>
                <a:lnTo>
                  <a:pt x="674" y="411"/>
                </a:lnTo>
                <a:lnTo>
                  <a:pt x="674" y="428"/>
                </a:lnTo>
                <a:lnTo>
                  <a:pt x="674" y="428"/>
                </a:lnTo>
                <a:lnTo>
                  <a:pt x="674" y="437"/>
                </a:lnTo>
                <a:lnTo>
                  <a:pt x="675" y="442"/>
                </a:lnTo>
                <a:lnTo>
                  <a:pt x="677" y="445"/>
                </a:lnTo>
                <a:lnTo>
                  <a:pt x="677" y="445"/>
                </a:lnTo>
                <a:lnTo>
                  <a:pt x="677" y="427"/>
                </a:lnTo>
                <a:lnTo>
                  <a:pt x="677" y="417"/>
                </a:lnTo>
                <a:lnTo>
                  <a:pt x="677" y="408"/>
                </a:lnTo>
                <a:lnTo>
                  <a:pt x="675" y="408"/>
                </a:lnTo>
                <a:lnTo>
                  <a:pt x="675" y="408"/>
                </a:lnTo>
                <a:lnTo>
                  <a:pt x="674" y="411"/>
                </a:lnTo>
                <a:lnTo>
                  <a:pt x="674" y="411"/>
                </a:lnTo>
                <a:close/>
                <a:moveTo>
                  <a:pt x="259" y="411"/>
                </a:moveTo>
                <a:lnTo>
                  <a:pt x="259" y="411"/>
                </a:lnTo>
                <a:lnTo>
                  <a:pt x="256" y="410"/>
                </a:lnTo>
                <a:lnTo>
                  <a:pt x="253" y="410"/>
                </a:lnTo>
                <a:lnTo>
                  <a:pt x="253" y="413"/>
                </a:lnTo>
                <a:lnTo>
                  <a:pt x="252" y="416"/>
                </a:lnTo>
                <a:lnTo>
                  <a:pt x="253" y="422"/>
                </a:lnTo>
                <a:lnTo>
                  <a:pt x="256" y="428"/>
                </a:lnTo>
                <a:lnTo>
                  <a:pt x="256" y="428"/>
                </a:lnTo>
                <a:lnTo>
                  <a:pt x="259" y="424"/>
                </a:lnTo>
                <a:lnTo>
                  <a:pt x="261" y="420"/>
                </a:lnTo>
                <a:lnTo>
                  <a:pt x="261" y="420"/>
                </a:lnTo>
                <a:lnTo>
                  <a:pt x="259" y="416"/>
                </a:lnTo>
                <a:lnTo>
                  <a:pt x="259" y="411"/>
                </a:lnTo>
                <a:lnTo>
                  <a:pt x="259" y="411"/>
                </a:lnTo>
                <a:close/>
                <a:moveTo>
                  <a:pt x="285" y="416"/>
                </a:moveTo>
                <a:lnTo>
                  <a:pt x="285" y="416"/>
                </a:lnTo>
                <a:lnTo>
                  <a:pt x="287" y="414"/>
                </a:lnTo>
                <a:lnTo>
                  <a:pt x="288" y="416"/>
                </a:lnTo>
                <a:lnTo>
                  <a:pt x="290" y="420"/>
                </a:lnTo>
                <a:lnTo>
                  <a:pt x="290" y="420"/>
                </a:lnTo>
                <a:lnTo>
                  <a:pt x="299" y="419"/>
                </a:lnTo>
                <a:lnTo>
                  <a:pt x="299" y="419"/>
                </a:lnTo>
                <a:lnTo>
                  <a:pt x="300" y="414"/>
                </a:lnTo>
                <a:lnTo>
                  <a:pt x="299" y="411"/>
                </a:lnTo>
                <a:lnTo>
                  <a:pt x="299" y="411"/>
                </a:lnTo>
                <a:lnTo>
                  <a:pt x="290" y="410"/>
                </a:lnTo>
                <a:lnTo>
                  <a:pt x="287" y="411"/>
                </a:lnTo>
                <a:lnTo>
                  <a:pt x="285" y="416"/>
                </a:lnTo>
                <a:lnTo>
                  <a:pt x="285" y="416"/>
                </a:lnTo>
                <a:close/>
                <a:moveTo>
                  <a:pt x="216" y="410"/>
                </a:moveTo>
                <a:lnTo>
                  <a:pt x="216" y="410"/>
                </a:lnTo>
                <a:lnTo>
                  <a:pt x="212" y="416"/>
                </a:lnTo>
                <a:lnTo>
                  <a:pt x="210" y="420"/>
                </a:lnTo>
                <a:lnTo>
                  <a:pt x="210" y="427"/>
                </a:lnTo>
                <a:lnTo>
                  <a:pt x="210" y="427"/>
                </a:lnTo>
                <a:lnTo>
                  <a:pt x="215" y="427"/>
                </a:lnTo>
                <a:lnTo>
                  <a:pt x="218" y="427"/>
                </a:lnTo>
                <a:lnTo>
                  <a:pt x="218" y="427"/>
                </a:lnTo>
                <a:lnTo>
                  <a:pt x="218" y="422"/>
                </a:lnTo>
                <a:lnTo>
                  <a:pt x="219" y="417"/>
                </a:lnTo>
                <a:lnTo>
                  <a:pt x="219" y="413"/>
                </a:lnTo>
                <a:lnTo>
                  <a:pt x="219" y="411"/>
                </a:lnTo>
                <a:lnTo>
                  <a:pt x="216" y="410"/>
                </a:lnTo>
                <a:lnTo>
                  <a:pt x="216" y="410"/>
                </a:lnTo>
                <a:close/>
                <a:moveTo>
                  <a:pt x="236" y="411"/>
                </a:moveTo>
                <a:lnTo>
                  <a:pt x="236" y="411"/>
                </a:lnTo>
                <a:lnTo>
                  <a:pt x="235" y="416"/>
                </a:lnTo>
                <a:lnTo>
                  <a:pt x="235" y="419"/>
                </a:lnTo>
                <a:lnTo>
                  <a:pt x="236" y="420"/>
                </a:lnTo>
                <a:lnTo>
                  <a:pt x="236" y="420"/>
                </a:lnTo>
                <a:lnTo>
                  <a:pt x="241" y="416"/>
                </a:lnTo>
                <a:lnTo>
                  <a:pt x="245" y="411"/>
                </a:lnTo>
                <a:lnTo>
                  <a:pt x="245" y="411"/>
                </a:lnTo>
                <a:lnTo>
                  <a:pt x="242" y="410"/>
                </a:lnTo>
                <a:lnTo>
                  <a:pt x="241" y="411"/>
                </a:lnTo>
                <a:lnTo>
                  <a:pt x="236" y="411"/>
                </a:lnTo>
                <a:lnTo>
                  <a:pt x="236" y="411"/>
                </a:lnTo>
                <a:close/>
                <a:moveTo>
                  <a:pt x="406" y="422"/>
                </a:moveTo>
                <a:lnTo>
                  <a:pt x="406" y="422"/>
                </a:lnTo>
                <a:lnTo>
                  <a:pt x="410" y="422"/>
                </a:lnTo>
                <a:lnTo>
                  <a:pt x="410" y="422"/>
                </a:lnTo>
                <a:lnTo>
                  <a:pt x="409" y="416"/>
                </a:lnTo>
                <a:lnTo>
                  <a:pt x="406" y="410"/>
                </a:lnTo>
                <a:lnTo>
                  <a:pt x="406" y="410"/>
                </a:lnTo>
                <a:lnTo>
                  <a:pt x="404" y="413"/>
                </a:lnTo>
                <a:lnTo>
                  <a:pt x="404" y="416"/>
                </a:lnTo>
                <a:lnTo>
                  <a:pt x="406" y="422"/>
                </a:lnTo>
                <a:lnTo>
                  <a:pt x="406" y="422"/>
                </a:lnTo>
                <a:close/>
                <a:moveTo>
                  <a:pt x="598" y="436"/>
                </a:moveTo>
                <a:lnTo>
                  <a:pt x="598" y="436"/>
                </a:lnTo>
                <a:lnTo>
                  <a:pt x="601" y="437"/>
                </a:lnTo>
                <a:lnTo>
                  <a:pt x="602" y="439"/>
                </a:lnTo>
                <a:lnTo>
                  <a:pt x="602" y="437"/>
                </a:lnTo>
                <a:lnTo>
                  <a:pt x="602" y="437"/>
                </a:lnTo>
                <a:lnTo>
                  <a:pt x="602" y="425"/>
                </a:lnTo>
                <a:lnTo>
                  <a:pt x="602" y="417"/>
                </a:lnTo>
                <a:lnTo>
                  <a:pt x="601" y="411"/>
                </a:lnTo>
                <a:lnTo>
                  <a:pt x="601" y="411"/>
                </a:lnTo>
                <a:lnTo>
                  <a:pt x="599" y="416"/>
                </a:lnTo>
                <a:lnTo>
                  <a:pt x="599" y="422"/>
                </a:lnTo>
                <a:lnTo>
                  <a:pt x="599" y="428"/>
                </a:lnTo>
                <a:lnTo>
                  <a:pt x="598" y="436"/>
                </a:lnTo>
                <a:lnTo>
                  <a:pt x="598" y="436"/>
                </a:lnTo>
                <a:close/>
                <a:moveTo>
                  <a:pt x="79" y="424"/>
                </a:moveTo>
                <a:lnTo>
                  <a:pt x="79" y="424"/>
                </a:lnTo>
                <a:lnTo>
                  <a:pt x="82" y="420"/>
                </a:lnTo>
                <a:lnTo>
                  <a:pt x="82" y="417"/>
                </a:lnTo>
                <a:lnTo>
                  <a:pt x="81" y="414"/>
                </a:lnTo>
                <a:lnTo>
                  <a:pt x="79" y="411"/>
                </a:lnTo>
                <a:lnTo>
                  <a:pt x="79" y="411"/>
                </a:lnTo>
                <a:lnTo>
                  <a:pt x="79" y="417"/>
                </a:lnTo>
                <a:lnTo>
                  <a:pt x="79" y="424"/>
                </a:lnTo>
                <a:lnTo>
                  <a:pt x="79" y="424"/>
                </a:lnTo>
                <a:close/>
                <a:moveTo>
                  <a:pt x="123" y="451"/>
                </a:moveTo>
                <a:lnTo>
                  <a:pt x="123" y="451"/>
                </a:lnTo>
                <a:lnTo>
                  <a:pt x="122" y="442"/>
                </a:lnTo>
                <a:lnTo>
                  <a:pt x="123" y="431"/>
                </a:lnTo>
                <a:lnTo>
                  <a:pt x="123" y="422"/>
                </a:lnTo>
                <a:lnTo>
                  <a:pt x="123" y="413"/>
                </a:lnTo>
                <a:lnTo>
                  <a:pt x="123" y="413"/>
                </a:lnTo>
                <a:lnTo>
                  <a:pt x="120" y="416"/>
                </a:lnTo>
                <a:lnTo>
                  <a:pt x="120" y="420"/>
                </a:lnTo>
                <a:lnTo>
                  <a:pt x="120" y="431"/>
                </a:lnTo>
                <a:lnTo>
                  <a:pt x="120" y="442"/>
                </a:lnTo>
                <a:lnTo>
                  <a:pt x="123" y="451"/>
                </a:lnTo>
                <a:lnTo>
                  <a:pt x="123" y="451"/>
                </a:lnTo>
                <a:close/>
                <a:moveTo>
                  <a:pt x="204" y="417"/>
                </a:moveTo>
                <a:lnTo>
                  <a:pt x="204" y="417"/>
                </a:lnTo>
                <a:lnTo>
                  <a:pt x="206" y="417"/>
                </a:lnTo>
                <a:lnTo>
                  <a:pt x="206" y="417"/>
                </a:lnTo>
                <a:lnTo>
                  <a:pt x="206" y="417"/>
                </a:lnTo>
                <a:lnTo>
                  <a:pt x="206" y="414"/>
                </a:lnTo>
                <a:lnTo>
                  <a:pt x="204" y="413"/>
                </a:lnTo>
                <a:lnTo>
                  <a:pt x="204" y="413"/>
                </a:lnTo>
                <a:lnTo>
                  <a:pt x="203" y="416"/>
                </a:lnTo>
                <a:lnTo>
                  <a:pt x="204" y="417"/>
                </a:lnTo>
                <a:lnTo>
                  <a:pt x="204" y="417"/>
                </a:lnTo>
                <a:close/>
                <a:moveTo>
                  <a:pt x="309" y="417"/>
                </a:moveTo>
                <a:lnTo>
                  <a:pt x="309" y="417"/>
                </a:lnTo>
                <a:lnTo>
                  <a:pt x="309" y="416"/>
                </a:lnTo>
                <a:lnTo>
                  <a:pt x="309" y="413"/>
                </a:lnTo>
                <a:lnTo>
                  <a:pt x="309" y="413"/>
                </a:lnTo>
                <a:lnTo>
                  <a:pt x="308" y="413"/>
                </a:lnTo>
                <a:lnTo>
                  <a:pt x="306" y="414"/>
                </a:lnTo>
                <a:lnTo>
                  <a:pt x="306" y="414"/>
                </a:lnTo>
                <a:lnTo>
                  <a:pt x="308" y="416"/>
                </a:lnTo>
                <a:lnTo>
                  <a:pt x="308" y="417"/>
                </a:lnTo>
                <a:lnTo>
                  <a:pt x="309" y="417"/>
                </a:lnTo>
                <a:lnTo>
                  <a:pt x="309" y="417"/>
                </a:lnTo>
                <a:close/>
                <a:moveTo>
                  <a:pt x="422" y="420"/>
                </a:moveTo>
                <a:lnTo>
                  <a:pt x="422" y="420"/>
                </a:lnTo>
                <a:lnTo>
                  <a:pt x="427" y="420"/>
                </a:lnTo>
                <a:lnTo>
                  <a:pt x="431" y="420"/>
                </a:lnTo>
                <a:lnTo>
                  <a:pt x="431" y="420"/>
                </a:lnTo>
                <a:lnTo>
                  <a:pt x="431" y="416"/>
                </a:lnTo>
                <a:lnTo>
                  <a:pt x="428" y="414"/>
                </a:lnTo>
                <a:lnTo>
                  <a:pt x="428" y="414"/>
                </a:lnTo>
                <a:lnTo>
                  <a:pt x="427" y="416"/>
                </a:lnTo>
                <a:lnTo>
                  <a:pt x="425" y="417"/>
                </a:lnTo>
                <a:lnTo>
                  <a:pt x="424" y="419"/>
                </a:lnTo>
                <a:lnTo>
                  <a:pt x="422" y="420"/>
                </a:lnTo>
                <a:lnTo>
                  <a:pt x="422" y="420"/>
                </a:lnTo>
                <a:close/>
                <a:moveTo>
                  <a:pt x="343" y="419"/>
                </a:moveTo>
                <a:lnTo>
                  <a:pt x="343" y="419"/>
                </a:lnTo>
                <a:lnTo>
                  <a:pt x="346" y="420"/>
                </a:lnTo>
                <a:lnTo>
                  <a:pt x="346" y="420"/>
                </a:lnTo>
                <a:lnTo>
                  <a:pt x="348" y="417"/>
                </a:lnTo>
                <a:lnTo>
                  <a:pt x="348" y="416"/>
                </a:lnTo>
                <a:lnTo>
                  <a:pt x="345" y="414"/>
                </a:lnTo>
                <a:lnTo>
                  <a:pt x="345" y="414"/>
                </a:lnTo>
                <a:lnTo>
                  <a:pt x="345" y="416"/>
                </a:lnTo>
                <a:lnTo>
                  <a:pt x="345" y="417"/>
                </a:lnTo>
                <a:lnTo>
                  <a:pt x="343" y="417"/>
                </a:lnTo>
                <a:lnTo>
                  <a:pt x="343" y="419"/>
                </a:lnTo>
                <a:lnTo>
                  <a:pt x="343" y="419"/>
                </a:lnTo>
                <a:close/>
                <a:moveTo>
                  <a:pt x="352" y="420"/>
                </a:moveTo>
                <a:lnTo>
                  <a:pt x="352" y="420"/>
                </a:lnTo>
                <a:lnTo>
                  <a:pt x="355" y="422"/>
                </a:lnTo>
                <a:lnTo>
                  <a:pt x="358" y="424"/>
                </a:lnTo>
                <a:lnTo>
                  <a:pt x="358" y="424"/>
                </a:lnTo>
                <a:lnTo>
                  <a:pt x="358" y="419"/>
                </a:lnTo>
                <a:lnTo>
                  <a:pt x="357" y="416"/>
                </a:lnTo>
                <a:lnTo>
                  <a:pt x="355" y="414"/>
                </a:lnTo>
                <a:lnTo>
                  <a:pt x="355" y="414"/>
                </a:lnTo>
                <a:lnTo>
                  <a:pt x="352" y="420"/>
                </a:lnTo>
                <a:lnTo>
                  <a:pt x="352" y="420"/>
                </a:lnTo>
                <a:close/>
                <a:moveTo>
                  <a:pt x="566" y="416"/>
                </a:moveTo>
                <a:lnTo>
                  <a:pt x="566" y="416"/>
                </a:lnTo>
                <a:lnTo>
                  <a:pt x="569" y="417"/>
                </a:lnTo>
                <a:lnTo>
                  <a:pt x="569" y="416"/>
                </a:lnTo>
                <a:lnTo>
                  <a:pt x="570" y="414"/>
                </a:lnTo>
                <a:lnTo>
                  <a:pt x="570" y="414"/>
                </a:lnTo>
                <a:lnTo>
                  <a:pt x="567" y="416"/>
                </a:lnTo>
                <a:lnTo>
                  <a:pt x="566" y="416"/>
                </a:lnTo>
                <a:lnTo>
                  <a:pt x="566" y="416"/>
                </a:lnTo>
                <a:close/>
                <a:moveTo>
                  <a:pt x="639" y="430"/>
                </a:moveTo>
                <a:lnTo>
                  <a:pt x="639" y="430"/>
                </a:lnTo>
                <a:lnTo>
                  <a:pt x="646" y="422"/>
                </a:lnTo>
                <a:lnTo>
                  <a:pt x="646" y="422"/>
                </a:lnTo>
                <a:lnTo>
                  <a:pt x="645" y="419"/>
                </a:lnTo>
                <a:lnTo>
                  <a:pt x="642" y="414"/>
                </a:lnTo>
                <a:lnTo>
                  <a:pt x="642" y="414"/>
                </a:lnTo>
                <a:lnTo>
                  <a:pt x="640" y="422"/>
                </a:lnTo>
                <a:lnTo>
                  <a:pt x="639" y="427"/>
                </a:lnTo>
                <a:lnTo>
                  <a:pt x="639" y="430"/>
                </a:lnTo>
                <a:lnTo>
                  <a:pt x="639" y="430"/>
                </a:lnTo>
                <a:close/>
                <a:moveTo>
                  <a:pt x="238" y="430"/>
                </a:moveTo>
                <a:lnTo>
                  <a:pt x="238" y="430"/>
                </a:lnTo>
                <a:lnTo>
                  <a:pt x="250" y="430"/>
                </a:lnTo>
                <a:lnTo>
                  <a:pt x="250" y="430"/>
                </a:lnTo>
                <a:lnTo>
                  <a:pt x="250" y="422"/>
                </a:lnTo>
                <a:lnTo>
                  <a:pt x="247" y="416"/>
                </a:lnTo>
                <a:lnTo>
                  <a:pt x="247" y="416"/>
                </a:lnTo>
                <a:lnTo>
                  <a:pt x="244" y="419"/>
                </a:lnTo>
                <a:lnTo>
                  <a:pt x="241" y="422"/>
                </a:lnTo>
                <a:lnTo>
                  <a:pt x="239" y="425"/>
                </a:lnTo>
                <a:lnTo>
                  <a:pt x="238" y="430"/>
                </a:lnTo>
                <a:lnTo>
                  <a:pt x="238" y="430"/>
                </a:lnTo>
                <a:close/>
                <a:moveTo>
                  <a:pt x="280" y="424"/>
                </a:moveTo>
                <a:lnTo>
                  <a:pt x="280" y="424"/>
                </a:lnTo>
                <a:lnTo>
                  <a:pt x="282" y="422"/>
                </a:lnTo>
                <a:lnTo>
                  <a:pt x="285" y="420"/>
                </a:lnTo>
                <a:lnTo>
                  <a:pt x="285" y="420"/>
                </a:lnTo>
                <a:lnTo>
                  <a:pt x="285" y="419"/>
                </a:lnTo>
                <a:lnTo>
                  <a:pt x="285" y="416"/>
                </a:lnTo>
                <a:lnTo>
                  <a:pt x="285" y="416"/>
                </a:lnTo>
                <a:lnTo>
                  <a:pt x="280" y="419"/>
                </a:lnTo>
                <a:lnTo>
                  <a:pt x="280" y="424"/>
                </a:lnTo>
                <a:lnTo>
                  <a:pt x="280" y="424"/>
                </a:lnTo>
                <a:close/>
                <a:moveTo>
                  <a:pt x="538" y="436"/>
                </a:moveTo>
                <a:lnTo>
                  <a:pt x="538" y="436"/>
                </a:lnTo>
                <a:lnTo>
                  <a:pt x="540" y="434"/>
                </a:lnTo>
                <a:lnTo>
                  <a:pt x="541" y="433"/>
                </a:lnTo>
                <a:lnTo>
                  <a:pt x="540" y="427"/>
                </a:lnTo>
                <a:lnTo>
                  <a:pt x="537" y="416"/>
                </a:lnTo>
                <a:lnTo>
                  <a:pt x="537" y="416"/>
                </a:lnTo>
                <a:lnTo>
                  <a:pt x="534" y="416"/>
                </a:lnTo>
                <a:lnTo>
                  <a:pt x="534" y="416"/>
                </a:lnTo>
                <a:lnTo>
                  <a:pt x="535" y="427"/>
                </a:lnTo>
                <a:lnTo>
                  <a:pt x="535" y="433"/>
                </a:lnTo>
                <a:lnTo>
                  <a:pt x="538" y="436"/>
                </a:lnTo>
                <a:lnTo>
                  <a:pt x="538" y="436"/>
                </a:lnTo>
                <a:close/>
                <a:moveTo>
                  <a:pt x="547" y="427"/>
                </a:moveTo>
                <a:lnTo>
                  <a:pt x="547" y="427"/>
                </a:lnTo>
                <a:lnTo>
                  <a:pt x="550" y="422"/>
                </a:lnTo>
                <a:lnTo>
                  <a:pt x="552" y="420"/>
                </a:lnTo>
                <a:lnTo>
                  <a:pt x="552" y="416"/>
                </a:lnTo>
                <a:lnTo>
                  <a:pt x="552" y="416"/>
                </a:lnTo>
                <a:lnTo>
                  <a:pt x="546" y="416"/>
                </a:lnTo>
                <a:lnTo>
                  <a:pt x="546" y="416"/>
                </a:lnTo>
                <a:lnTo>
                  <a:pt x="546" y="422"/>
                </a:lnTo>
                <a:lnTo>
                  <a:pt x="547" y="425"/>
                </a:lnTo>
                <a:lnTo>
                  <a:pt x="547" y="427"/>
                </a:lnTo>
                <a:lnTo>
                  <a:pt x="547" y="427"/>
                </a:lnTo>
                <a:close/>
                <a:moveTo>
                  <a:pt x="573" y="420"/>
                </a:moveTo>
                <a:lnTo>
                  <a:pt x="573" y="420"/>
                </a:lnTo>
                <a:lnTo>
                  <a:pt x="576" y="419"/>
                </a:lnTo>
                <a:lnTo>
                  <a:pt x="578" y="417"/>
                </a:lnTo>
                <a:lnTo>
                  <a:pt x="578" y="417"/>
                </a:lnTo>
                <a:lnTo>
                  <a:pt x="575" y="416"/>
                </a:lnTo>
                <a:lnTo>
                  <a:pt x="575" y="416"/>
                </a:lnTo>
                <a:lnTo>
                  <a:pt x="573" y="419"/>
                </a:lnTo>
                <a:lnTo>
                  <a:pt x="573" y="420"/>
                </a:lnTo>
                <a:lnTo>
                  <a:pt x="573" y="420"/>
                </a:lnTo>
                <a:close/>
                <a:moveTo>
                  <a:pt x="187" y="424"/>
                </a:moveTo>
                <a:lnTo>
                  <a:pt x="187" y="424"/>
                </a:lnTo>
                <a:lnTo>
                  <a:pt x="194" y="425"/>
                </a:lnTo>
                <a:lnTo>
                  <a:pt x="198" y="425"/>
                </a:lnTo>
                <a:lnTo>
                  <a:pt x="198" y="425"/>
                </a:lnTo>
                <a:lnTo>
                  <a:pt x="198" y="422"/>
                </a:lnTo>
                <a:lnTo>
                  <a:pt x="198" y="419"/>
                </a:lnTo>
                <a:lnTo>
                  <a:pt x="197" y="419"/>
                </a:lnTo>
                <a:lnTo>
                  <a:pt x="195" y="417"/>
                </a:lnTo>
                <a:lnTo>
                  <a:pt x="191" y="419"/>
                </a:lnTo>
                <a:lnTo>
                  <a:pt x="187" y="424"/>
                </a:lnTo>
                <a:lnTo>
                  <a:pt x="187" y="424"/>
                </a:lnTo>
                <a:close/>
                <a:moveTo>
                  <a:pt x="372" y="425"/>
                </a:moveTo>
                <a:lnTo>
                  <a:pt x="372" y="425"/>
                </a:lnTo>
                <a:lnTo>
                  <a:pt x="375" y="425"/>
                </a:lnTo>
                <a:lnTo>
                  <a:pt x="378" y="425"/>
                </a:lnTo>
                <a:lnTo>
                  <a:pt x="378" y="425"/>
                </a:lnTo>
                <a:lnTo>
                  <a:pt x="378" y="420"/>
                </a:lnTo>
                <a:lnTo>
                  <a:pt x="378" y="419"/>
                </a:lnTo>
                <a:lnTo>
                  <a:pt x="377" y="417"/>
                </a:lnTo>
                <a:lnTo>
                  <a:pt x="377" y="417"/>
                </a:lnTo>
                <a:lnTo>
                  <a:pt x="373" y="420"/>
                </a:lnTo>
                <a:lnTo>
                  <a:pt x="372" y="425"/>
                </a:lnTo>
                <a:lnTo>
                  <a:pt x="372" y="425"/>
                </a:lnTo>
                <a:close/>
                <a:moveTo>
                  <a:pt x="582" y="417"/>
                </a:moveTo>
                <a:lnTo>
                  <a:pt x="582" y="417"/>
                </a:lnTo>
                <a:lnTo>
                  <a:pt x="581" y="425"/>
                </a:lnTo>
                <a:lnTo>
                  <a:pt x="581" y="425"/>
                </a:lnTo>
                <a:lnTo>
                  <a:pt x="584" y="424"/>
                </a:lnTo>
                <a:lnTo>
                  <a:pt x="585" y="422"/>
                </a:lnTo>
                <a:lnTo>
                  <a:pt x="587" y="417"/>
                </a:lnTo>
                <a:lnTo>
                  <a:pt x="587" y="417"/>
                </a:lnTo>
                <a:lnTo>
                  <a:pt x="585" y="417"/>
                </a:lnTo>
                <a:lnTo>
                  <a:pt x="582" y="417"/>
                </a:lnTo>
                <a:lnTo>
                  <a:pt x="582" y="417"/>
                </a:lnTo>
                <a:close/>
                <a:moveTo>
                  <a:pt x="518" y="420"/>
                </a:moveTo>
                <a:lnTo>
                  <a:pt x="518" y="420"/>
                </a:lnTo>
                <a:lnTo>
                  <a:pt x="517" y="419"/>
                </a:lnTo>
                <a:lnTo>
                  <a:pt x="514" y="417"/>
                </a:lnTo>
                <a:lnTo>
                  <a:pt x="509" y="419"/>
                </a:lnTo>
                <a:lnTo>
                  <a:pt x="505" y="419"/>
                </a:lnTo>
                <a:lnTo>
                  <a:pt x="502" y="417"/>
                </a:lnTo>
                <a:lnTo>
                  <a:pt x="502" y="417"/>
                </a:lnTo>
                <a:lnTo>
                  <a:pt x="500" y="422"/>
                </a:lnTo>
                <a:lnTo>
                  <a:pt x="502" y="424"/>
                </a:lnTo>
                <a:lnTo>
                  <a:pt x="505" y="427"/>
                </a:lnTo>
                <a:lnTo>
                  <a:pt x="508" y="428"/>
                </a:lnTo>
                <a:lnTo>
                  <a:pt x="511" y="428"/>
                </a:lnTo>
                <a:lnTo>
                  <a:pt x="514" y="427"/>
                </a:lnTo>
                <a:lnTo>
                  <a:pt x="517" y="424"/>
                </a:lnTo>
                <a:lnTo>
                  <a:pt x="518" y="420"/>
                </a:lnTo>
                <a:lnTo>
                  <a:pt x="518" y="420"/>
                </a:lnTo>
                <a:close/>
                <a:moveTo>
                  <a:pt x="660" y="417"/>
                </a:moveTo>
                <a:lnTo>
                  <a:pt x="660" y="417"/>
                </a:lnTo>
                <a:lnTo>
                  <a:pt x="657" y="420"/>
                </a:lnTo>
                <a:lnTo>
                  <a:pt x="656" y="422"/>
                </a:lnTo>
                <a:lnTo>
                  <a:pt x="656" y="422"/>
                </a:lnTo>
                <a:lnTo>
                  <a:pt x="656" y="428"/>
                </a:lnTo>
                <a:lnTo>
                  <a:pt x="657" y="433"/>
                </a:lnTo>
                <a:lnTo>
                  <a:pt x="660" y="434"/>
                </a:lnTo>
                <a:lnTo>
                  <a:pt x="660" y="434"/>
                </a:lnTo>
                <a:lnTo>
                  <a:pt x="662" y="425"/>
                </a:lnTo>
                <a:lnTo>
                  <a:pt x="662" y="420"/>
                </a:lnTo>
                <a:lnTo>
                  <a:pt x="660" y="417"/>
                </a:lnTo>
                <a:lnTo>
                  <a:pt x="660" y="417"/>
                </a:lnTo>
                <a:close/>
                <a:moveTo>
                  <a:pt x="227" y="430"/>
                </a:moveTo>
                <a:lnTo>
                  <a:pt x="227" y="430"/>
                </a:lnTo>
                <a:lnTo>
                  <a:pt x="230" y="428"/>
                </a:lnTo>
                <a:lnTo>
                  <a:pt x="232" y="425"/>
                </a:lnTo>
                <a:lnTo>
                  <a:pt x="232" y="425"/>
                </a:lnTo>
                <a:lnTo>
                  <a:pt x="229" y="422"/>
                </a:lnTo>
                <a:lnTo>
                  <a:pt x="226" y="419"/>
                </a:lnTo>
                <a:lnTo>
                  <a:pt x="226" y="419"/>
                </a:lnTo>
                <a:lnTo>
                  <a:pt x="227" y="430"/>
                </a:lnTo>
                <a:lnTo>
                  <a:pt x="227" y="430"/>
                </a:lnTo>
                <a:close/>
                <a:moveTo>
                  <a:pt x="704" y="430"/>
                </a:moveTo>
                <a:lnTo>
                  <a:pt x="704" y="430"/>
                </a:lnTo>
                <a:lnTo>
                  <a:pt x="706" y="428"/>
                </a:lnTo>
                <a:lnTo>
                  <a:pt x="706" y="425"/>
                </a:lnTo>
                <a:lnTo>
                  <a:pt x="704" y="419"/>
                </a:lnTo>
                <a:lnTo>
                  <a:pt x="704" y="419"/>
                </a:lnTo>
                <a:lnTo>
                  <a:pt x="704" y="424"/>
                </a:lnTo>
                <a:lnTo>
                  <a:pt x="704" y="430"/>
                </a:lnTo>
                <a:lnTo>
                  <a:pt x="704" y="430"/>
                </a:lnTo>
                <a:close/>
                <a:moveTo>
                  <a:pt x="494" y="424"/>
                </a:moveTo>
                <a:lnTo>
                  <a:pt x="494" y="424"/>
                </a:lnTo>
                <a:lnTo>
                  <a:pt x="494" y="422"/>
                </a:lnTo>
                <a:lnTo>
                  <a:pt x="492" y="420"/>
                </a:lnTo>
                <a:lnTo>
                  <a:pt x="492" y="420"/>
                </a:lnTo>
                <a:lnTo>
                  <a:pt x="492" y="420"/>
                </a:lnTo>
                <a:lnTo>
                  <a:pt x="492" y="424"/>
                </a:lnTo>
                <a:lnTo>
                  <a:pt x="492" y="424"/>
                </a:lnTo>
                <a:lnTo>
                  <a:pt x="494" y="424"/>
                </a:lnTo>
                <a:lnTo>
                  <a:pt x="494" y="424"/>
                </a:lnTo>
                <a:close/>
                <a:moveTo>
                  <a:pt x="767" y="471"/>
                </a:moveTo>
                <a:lnTo>
                  <a:pt x="767" y="471"/>
                </a:lnTo>
                <a:lnTo>
                  <a:pt x="770" y="459"/>
                </a:lnTo>
                <a:lnTo>
                  <a:pt x="770" y="445"/>
                </a:lnTo>
                <a:lnTo>
                  <a:pt x="768" y="431"/>
                </a:lnTo>
                <a:lnTo>
                  <a:pt x="765" y="420"/>
                </a:lnTo>
                <a:lnTo>
                  <a:pt x="765" y="420"/>
                </a:lnTo>
                <a:lnTo>
                  <a:pt x="765" y="434"/>
                </a:lnTo>
                <a:lnTo>
                  <a:pt x="762" y="448"/>
                </a:lnTo>
                <a:lnTo>
                  <a:pt x="762" y="456"/>
                </a:lnTo>
                <a:lnTo>
                  <a:pt x="762" y="462"/>
                </a:lnTo>
                <a:lnTo>
                  <a:pt x="764" y="466"/>
                </a:lnTo>
                <a:lnTo>
                  <a:pt x="767" y="471"/>
                </a:lnTo>
                <a:lnTo>
                  <a:pt x="767" y="471"/>
                </a:lnTo>
                <a:close/>
                <a:moveTo>
                  <a:pt x="328" y="431"/>
                </a:moveTo>
                <a:lnTo>
                  <a:pt x="328" y="431"/>
                </a:lnTo>
                <a:lnTo>
                  <a:pt x="328" y="427"/>
                </a:lnTo>
                <a:lnTo>
                  <a:pt x="328" y="420"/>
                </a:lnTo>
                <a:lnTo>
                  <a:pt x="328" y="420"/>
                </a:lnTo>
                <a:lnTo>
                  <a:pt x="325" y="420"/>
                </a:lnTo>
                <a:lnTo>
                  <a:pt x="323" y="422"/>
                </a:lnTo>
                <a:lnTo>
                  <a:pt x="322" y="424"/>
                </a:lnTo>
                <a:lnTo>
                  <a:pt x="322" y="425"/>
                </a:lnTo>
                <a:lnTo>
                  <a:pt x="325" y="430"/>
                </a:lnTo>
                <a:lnTo>
                  <a:pt x="328" y="431"/>
                </a:lnTo>
                <a:lnTo>
                  <a:pt x="328" y="431"/>
                </a:lnTo>
                <a:close/>
                <a:moveTo>
                  <a:pt x="567" y="428"/>
                </a:moveTo>
                <a:lnTo>
                  <a:pt x="567" y="428"/>
                </a:lnTo>
                <a:lnTo>
                  <a:pt x="569" y="428"/>
                </a:lnTo>
                <a:lnTo>
                  <a:pt x="570" y="427"/>
                </a:lnTo>
                <a:lnTo>
                  <a:pt x="570" y="427"/>
                </a:lnTo>
                <a:lnTo>
                  <a:pt x="567" y="422"/>
                </a:lnTo>
                <a:lnTo>
                  <a:pt x="564" y="420"/>
                </a:lnTo>
                <a:lnTo>
                  <a:pt x="564" y="420"/>
                </a:lnTo>
                <a:lnTo>
                  <a:pt x="564" y="425"/>
                </a:lnTo>
                <a:lnTo>
                  <a:pt x="566" y="428"/>
                </a:lnTo>
                <a:lnTo>
                  <a:pt x="567" y="428"/>
                </a:lnTo>
                <a:lnTo>
                  <a:pt x="567" y="428"/>
                </a:lnTo>
                <a:close/>
                <a:moveTo>
                  <a:pt x="314" y="433"/>
                </a:moveTo>
                <a:lnTo>
                  <a:pt x="314" y="433"/>
                </a:lnTo>
                <a:lnTo>
                  <a:pt x="312" y="430"/>
                </a:lnTo>
                <a:lnTo>
                  <a:pt x="312" y="427"/>
                </a:lnTo>
                <a:lnTo>
                  <a:pt x="311" y="424"/>
                </a:lnTo>
                <a:lnTo>
                  <a:pt x="309" y="422"/>
                </a:lnTo>
                <a:lnTo>
                  <a:pt x="309" y="422"/>
                </a:lnTo>
                <a:lnTo>
                  <a:pt x="311" y="428"/>
                </a:lnTo>
                <a:lnTo>
                  <a:pt x="311" y="430"/>
                </a:lnTo>
                <a:lnTo>
                  <a:pt x="314" y="433"/>
                </a:lnTo>
                <a:lnTo>
                  <a:pt x="314" y="433"/>
                </a:lnTo>
                <a:close/>
                <a:moveTo>
                  <a:pt x="468" y="431"/>
                </a:moveTo>
                <a:lnTo>
                  <a:pt x="468" y="431"/>
                </a:lnTo>
                <a:lnTo>
                  <a:pt x="466" y="430"/>
                </a:lnTo>
                <a:lnTo>
                  <a:pt x="466" y="427"/>
                </a:lnTo>
                <a:lnTo>
                  <a:pt x="466" y="424"/>
                </a:lnTo>
                <a:lnTo>
                  <a:pt x="466" y="422"/>
                </a:lnTo>
                <a:lnTo>
                  <a:pt x="466" y="422"/>
                </a:lnTo>
                <a:lnTo>
                  <a:pt x="462" y="422"/>
                </a:lnTo>
                <a:lnTo>
                  <a:pt x="460" y="422"/>
                </a:lnTo>
                <a:lnTo>
                  <a:pt x="460" y="424"/>
                </a:lnTo>
                <a:lnTo>
                  <a:pt x="460" y="424"/>
                </a:lnTo>
                <a:lnTo>
                  <a:pt x="463" y="428"/>
                </a:lnTo>
                <a:lnTo>
                  <a:pt x="465" y="431"/>
                </a:lnTo>
                <a:lnTo>
                  <a:pt x="468" y="431"/>
                </a:lnTo>
                <a:lnTo>
                  <a:pt x="468" y="431"/>
                </a:lnTo>
                <a:close/>
                <a:moveTo>
                  <a:pt x="291" y="425"/>
                </a:moveTo>
                <a:lnTo>
                  <a:pt x="291" y="425"/>
                </a:lnTo>
                <a:lnTo>
                  <a:pt x="293" y="430"/>
                </a:lnTo>
                <a:lnTo>
                  <a:pt x="294" y="434"/>
                </a:lnTo>
                <a:lnTo>
                  <a:pt x="294" y="434"/>
                </a:lnTo>
                <a:lnTo>
                  <a:pt x="297" y="428"/>
                </a:lnTo>
                <a:lnTo>
                  <a:pt x="299" y="425"/>
                </a:lnTo>
                <a:lnTo>
                  <a:pt x="297" y="424"/>
                </a:lnTo>
                <a:lnTo>
                  <a:pt x="297" y="424"/>
                </a:lnTo>
                <a:lnTo>
                  <a:pt x="294" y="424"/>
                </a:lnTo>
                <a:lnTo>
                  <a:pt x="291" y="425"/>
                </a:lnTo>
                <a:lnTo>
                  <a:pt x="291" y="425"/>
                </a:lnTo>
                <a:close/>
                <a:moveTo>
                  <a:pt x="445" y="433"/>
                </a:moveTo>
                <a:lnTo>
                  <a:pt x="445" y="433"/>
                </a:lnTo>
                <a:lnTo>
                  <a:pt x="448" y="439"/>
                </a:lnTo>
                <a:lnTo>
                  <a:pt x="451" y="443"/>
                </a:lnTo>
                <a:lnTo>
                  <a:pt x="451" y="443"/>
                </a:lnTo>
                <a:lnTo>
                  <a:pt x="450" y="437"/>
                </a:lnTo>
                <a:lnTo>
                  <a:pt x="448" y="433"/>
                </a:lnTo>
                <a:lnTo>
                  <a:pt x="447" y="427"/>
                </a:lnTo>
                <a:lnTo>
                  <a:pt x="444" y="424"/>
                </a:lnTo>
                <a:lnTo>
                  <a:pt x="444" y="424"/>
                </a:lnTo>
                <a:lnTo>
                  <a:pt x="444" y="428"/>
                </a:lnTo>
                <a:lnTo>
                  <a:pt x="445" y="433"/>
                </a:lnTo>
                <a:lnTo>
                  <a:pt x="445" y="433"/>
                </a:lnTo>
                <a:close/>
                <a:moveTo>
                  <a:pt x="460" y="443"/>
                </a:moveTo>
                <a:lnTo>
                  <a:pt x="460" y="443"/>
                </a:lnTo>
                <a:lnTo>
                  <a:pt x="463" y="440"/>
                </a:lnTo>
                <a:lnTo>
                  <a:pt x="465" y="437"/>
                </a:lnTo>
                <a:lnTo>
                  <a:pt x="465" y="437"/>
                </a:lnTo>
                <a:lnTo>
                  <a:pt x="459" y="430"/>
                </a:lnTo>
                <a:lnTo>
                  <a:pt x="453" y="424"/>
                </a:lnTo>
                <a:lnTo>
                  <a:pt x="453" y="424"/>
                </a:lnTo>
                <a:lnTo>
                  <a:pt x="457" y="434"/>
                </a:lnTo>
                <a:lnTo>
                  <a:pt x="460" y="443"/>
                </a:lnTo>
                <a:lnTo>
                  <a:pt x="460" y="443"/>
                </a:lnTo>
                <a:close/>
                <a:moveTo>
                  <a:pt x="698" y="430"/>
                </a:moveTo>
                <a:lnTo>
                  <a:pt x="698" y="430"/>
                </a:lnTo>
                <a:lnTo>
                  <a:pt x="700" y="427"/>
                </a:lnTo>
                <a:lnTo>
                  <a:pt x="700" y="425"/>
                </a:lnTo>
                <a:lnTo>
                  <a:pt x="698" y="424"/>
                </a:lnTo>
                <a:lnTo>
                  <a:pt x="698" y="424"/>
                </a:lnTo>
                <a:lnTo>
                  <a:pt x="698" y="427"/>
                </a:lnTo>
                <a:lnTo>
                  <a:pt x="698" y="428"/>
                </a:lnTo>
                <a:lnTo>
                  <a:pt x="698" y="430"/>
                </a:lnTo>
                <a:lnTo>
                  <a:pt x="698" y="430"/>
                </a:lnTo>
                <a:close/>
                <a:moveTo>
                  <a:pt x="774" y="431"/>
                </a:moveTo>
                <a:lnTo>
                  <a:pt x="774" y="431"/>
                </a:lnTo>
                <a:lnTo>
                  <a:pt x="774" y="427"/>
                </a:lnTo>
                <a:lnTo>
                  <a:pt x="774" y="424"/>
                </a:lnTo>
                <a:lnTo>
                  <a:pt x="774" y="424"/>
                </a:lnTo>
                <a:lnTo>
                  <a:pt x="771" y="424"/>
                </a:lnTo>
                <a:lnTo>
                  <a:pt x="771" y="424"/>
                </a:lnTo>
                <a:lnTo>
                  <a:pt x="773" y="428"/>
                </a:lnTo>
                <a:lnTo>
                  <a:pt x="774" y="431"/>
                </a:lnTo>
                <a:lnTo>
                  <a:pt x="774" y="431"/>
                </a:lnTo>
                <a:close/>
                <a:moveTo>
                  <a:pt x="94" y="445"/>
                </a:moveTo>
                <a:lnTo>
                  <a:pt x="94" y="445"/>
                </a:lnTo>
                <a:lnTo>
                  <a:pt x="91" y="433"/>
                </a:lnTo>
                <a:lnTo>
                  <a:pt x="91" y="428"/>
                </a:lnTo>
                <a:lnTo>
                  <a:pt x="90" y="424"/>
                </a:lnTo>
                <a:lnTo>
                  <a:pt x="90" y="424"/>
                </a:lnTo>
                <a:lnTo>
                  <a:pt x="88" y="428"/>
                </a:lnTo>
                <a:lnTo>
                  <a:pt x="90" y="434"/>
                </a:lnTo>
                <a:lnTo>
                  <a:pt x="94" y="445"/>
                </a:lnTo>
                <a:lnTo>
                  <a:pt x="94" y="445"/>
                </a:lnTo>
                <a:close/>
                <a:moveTo>
                  <a:pt x="302" y="434"/>
                </a:moveTo>
                <a:lnTo>
                  <a:pt x="302" y="434"/>
                </a:lnTo>
                <a:lnTo>
                  <a:pt x="303" y="434"/>
                </a:lnTo>
                <a:lnTo>
                  <a:pt x="306" y="434"/>
                </a:lnTo>
                <a:lnTo>
                  <a:pt x="306" y="434"/>
                </a:lnTo>
                <a:lnTo>
                  <a:pt x="306" y="428"/>
                </a:lnTo>
                <a:lnTo>
                  <a:pt x="303" y="424"/>
                </a:lnTo>
                <a:lnTo>
                  <a:pt x="303" y="424"/>
                </a:lnTo>
                <a:lnTo>
                  <a:pt x="303" y="428"/>
                </a:lnTo>
                <a:lnTo>
                  <a:pt x="302" y="434"/>
                </a:lnTo>
                <a:lnTo>
                  <a:pt x="302" y="434"/>
                </a:lnTo>
                <a:close/>
                <a:moveTo>
                  <a:pt x="620" y="434"/>
                </a:moveTo>
                <a:lnTo>
                  <a:pt x="620" y="434"/>
                </a:lnTo>
                <a:lnTo>
                  <a:pt x="620" y="428"/>
                </a:lnTo>
                <a:lnTo>
                  <a:pt x="620" y="425"/>
                </a:lnTo>
                <a:lnTo>
                  <a:pt x="619" y="424"/>
                </a:lnTo>
                <a:lnTo>
                  <a:pt x="619" y="424"/>
                </a:lnTo>
                <a:lnTo>
                  <a:pt x="619" y="430"/>
                </a:lnTo>
                <a:lnTo>
                  <a:pt x="619" y="431"/>
                </a:lnTo>
                <a:lnTo>
                  <a:pt x="620" y="434"/>
                </a:lnTo>
                <a:lnTo>
                  <a:pt x="620" y="434"/>
                </a:lnTo>
                <a:close/>
                <a:moveTo>
                  <a:pt x="419" y="427"/>
                </a:moveTo>
                <a:lnTo>
                  <a:pt x="419" y="427"/>
                </a:lnTo>
                <a:lnTo>
                  <a:pt x="419" y="433"/>
                </a:lnTo>
                <a:lnTo>
                  <a:pt x="422" y="436"/>
                </a:lnTo>
                <a:lnTo>
                  <a:pt x="422" y="436"/>
                </a:lnTo>
                <a:lnTo>
                  <a:pt x="427" y="431"/>
                </a:lnTo>
                <a:lnTo>
                  <a:pt x="430" y="428"/>
                </a:lnTo>
                <a:lnTo>
                  <a:pt x="433" y="425"/>
                </a:lnTo>
                <a:lnTo>
                  <a:pt x="433" y="425"/>
                </a:lnTo>
                <a:lnTo>
                  <a:pt x="425" y="425"/>
                </a:lnTo>
                <a:lnTo>
                  <a:pt x="419" y="427"/>
                </a:lnTo>
                <a:lnTo>
                  <a:pt x="419" y="427"/>
                </a:lnTo>
                <a:close/>
                <a:moveTo>
                  <a:pt x="276" y="428"/>
                </a:moveTo>
                <a:lnTo>
                  <a:pt x="276" y="428"/>
                </a:lnTo>
                <a:lnTo>
                  <a:pt x="279" y="433"/>
                </a:lnTo>
                <a:lnTo>
                  <a:pt x="279" y="433"/>
                </a:lnTo>
                <a:lnTo>
                  <a:pt x="284" y="433"/>
                </a:lnTo>
                <a:lnTo>
                  <a:pt x="288" y="434"/>
                </a:lnTo>
                <a:lnTo>
                  <a:pt x="288" y="434"/>
                </a:lnTo>
                <a:lnTo>
                  <a:pt x="287" y="430"/>
                </a:lnTo>
                <a:lnTo>
                  <a:pt x="285" y="425"/>
                </a:lnTo>
                <a:lnTo>
                  <a:pt x="285" y="425"/>
                </a:lnTo>
                <a:lnTo>
                  <a:pt x="280" y="427"/>
                </a:lnTo>
                <a:lnTo>
                  <a:pt x="276" y="428"/>
                </a:lnTo>
                <a:lnTo>
                  <a:pt x="276" y="428"/>
                </a:lnTo>
                <a:close/>
                <a:moveTo>
                  <a:pt x="319" y="431"/>
                </a:moveTo>
                <a:lnTo>
                  <a:pt x="319" y="431"/>
                </a:lnTo>
                <a:lnTo>
                  <a:pt x="319" y="428"/>
                </a:lnTo>
                <a:lnTo>
                  <a:pt x="317" y="425"/>
                </a:lnTo>
                <a:lnTo>
                  <a:pt x="317" y="425"/>
                </a:lnTo>
                <a:lnTo>
                  <a:pt x="317" y="430"/>
                </a:lnTo>
                <a:lnTo>
                  <a:pt x="319" y="431"/>
                </a:lnTo>
                <a:lnTo>
                  <a:pt x="319" y="431"/>
                </a:lnTo>
                <a:close/>
                <a:moveTo>
                  <a:pt x="517" y="431"/>
                </a:moveTo>
                <a:lnTo>
                  <a:pt x="517" y="431"/>
                </a:lnTo>
                <a:lnTo>
                  <a:pt x="518" y="431"/>
                </a:lnTo>
                <a:lnTo>
                  <a:pt x="521" y="433"/>
                </a:lnTo>
                <a:lnTo>
                  <a:pt x="521" y="433"/>
                </a:lnTo>
                <a:lnTo>
                  <a:pt x="521" y="428"/>
                </a:lnTo>
                <a:lnTo>
                  <a:pt x="521" y="427"/>
                </a:lnTo>
                <a:lnTo>
                  <a:pt x="520" y="425"/>
                </a:lnTo>
                <a:lnTo>
                  <a:pt x="520" y="425"/>
                </a:lnTo>
                <a:lnTo>
                  <a:pt x="517" y="428"/>
                </a:lnTo>
                <a:lnTo>
                  <a:pt x="517" y="430"/>
                </a:lnTo>
                <a:lnTo>
                  <a:pt x="517" y="431"/>
                </a:lnTo>
                <a:lnTo>
                  <a:pt x="517" y="431"/>
                </a:lnTo>
                <a:close/>
                <a:moveTo>
                  <a:pt x="259" y="431"/>
                </a:moveTo>
                <a:lnTo>
                  <a:pt x="259" y="431"/>
                </a:lnTo>
                <a:lnTo>
                  <a:pt x="262" y="431"/>
                </a:lnTo>
                <a:lnTo>
                  <a:pt x="264" y="430"/>
                </a:lnTo>
                <a:lnTo>
                  <a:pt x="264" y="430"/>
                </a:lnTo>
                <a:lnTo>
                  <a:pt x="264" y="428"/>
                </a:lnTo>
                <a:lnTo>
                  <a:pt x="264" y="427"/>
                </a:lnTo>
                <a:lnTo>
                  <a:pt x="264" y="427"/>
                </a:lnTo>
                <a:lnTo>
                  <a:pt x="261" y="428"/>
                </a:lnTo>
                <a:lnTo>
                  <a:pt x="259" y="431"/>
                </a:lnTo>
                <a:lnTo>
                  <a:pt x="259" y="431"/>
                </a:lnTo>
                <a:close/>
                <a:moveTo>
                  <a:pt x="346" y="427"/>
                </a:moveTo>
                <a:lnTo>
                  <a:pt x="346" y="427"/>
                </a:lnTo>
                <a:lnTo>
                  <a:pt x="346" y="428"/>
                </a:lnTo>
                <a:lnTo>
                  <a:pt x="348" y="428"/>
                </a:lnTo>
                <a:lnTo>
                  <a:pt x="349" y="428"/>
                </a:lnTo>
                <a:lnTo>
                  <a:pt x="349" y="428"/>
                </a:lnTo>
                <a:lnTo>
                  <a:pt x="349" y="427"/>
                </a:lnTo>
                <a:lnTo>
                  <a:pt x="349" y="427"/>
                </a:lnTo>
                <a:lnTo>
                  <a:pt x="346" y="427"/>
                </a:lnTo>
                <a:lnTo>
                  <a:pt x="346" y="427"/>
                </a:lnTo>
                <a:close/>
                <a:moveTo>
                  <a:pt x="573" y="437"/>
                </a:moveTo>
                <a:lnTo>
                  <a:pt x="573" y="437"/>
                </a:lnTo>
                <a:lnTo>
                  <a:pt x="576" y="436"/>
                </a:lnTo>
                <a:lnTo>
                  <a:pt x="578" y="431"/>
                </a:lnTo>
                <a:lnTo>
                  <a:pt x="578" y="428"/>
                </a:lnTo>
                <a:lnTo>
                  <a:pt x="575" y="427"/>
                </a:lnTo>
                <a:lnTo>
                  <a:pt x="575" y="427"/>
                </a:lnTo>
                <a:lnTo>
                  <a:pt x="573" y="428"/>
                </a:lnTo>
                <a:lnTo>
                  <a:pt x="573" y="431"/>
                </a:lnTo>
                <a:lnTo>
                  <a:pt x="573" y="437"/>
                </a:lnTo>
                <a:lnTo>
                  <a:pt x="573" y="437"/>
                </a:lnTo>
                <a:close/>
                <a:moveTo>
                  <a:pt x="587" y="430"/>
                </a:moveTo>
                <a:lnTo>
                  <a:pt x="587" y="430"/>
                </a:lnTo>
                <a:lnTo>
                  <a:pt x="588" y="430"/>
                </a:lnTo>
                <a:lnTo>
                  <a:pt x="588" y="430"/>
                </a:lnTo>
                <a:lnTo>
                  <a:pt x="588" y="427"/>
                </a:lnTo>
                <a:lnTo>
                  <a:pt x="587" y="427"/>
                </a:lnTo>
                <a:lnTo>
                  <a:pt x="587" y="427"/>
                </a:lnTo>
                <a:lnTo>
                  <a:pt x="587" y="428"/>
                </a:lnTo>
                <a:lnTo>
                  <a:pt x="587" y="430"/>
                </a:lnTo>
                <a:lnTo>
                  <a:pt x="587" y="430"/>
                </a:lnTo>
                <a:close/>
                <a:moveTo>
                  <a:pt x="387" y="433"/>
                </a:moveTo>
                <a:lnTo>
                  <a:pt x="387" y="433"/>
                </a:lnTo>
                <a:lnTo>
                  <a:pt x="392" y="433"/>
                </a:lnTo>
                <a:lnTo>
                  <a:pt x="398" y="434"/>
                </a:lnTo>
                <a:lnTo>
                  <a:pt x="398" y="434"/>
                </a:lnTo>
                <a:lnTo>
                  <a:pt x="399" y="434"/>
                </a:lnTo>
                <a:lnTo>
                  <a:pt x="399" y="434"/>
                </a:lnTo>
                <a:lnTo>
                  <a:pt x="399" y="431"/>
                </a:lnTo>
                <a:lnTo>
                  <a:pt x="398" y="430"/>
                </a:lnTo>
                <a:lnTo>
                  <a:pt x="395" y="428"/>
                </a:lnTo>
                <a:lnTo>
                  <a:pt x="390" y="428"/>
                </a:lnTo>
                <a:lnTo>
                  <a:pt x="387" y="433"/>
                </a:lnTo>
                <a:lnTo>
                  <a:pt x="387" y="433"/>
                </a:lnTo>
                <a:close/>
                <a:moveTo>
                  <a:pt x="166" y="442"/>
                </a:moveTo>
                <a:lnTo>
                  <a:pt x="166" y="442"/>
                </a:lnTo>
                <a:lnTo>
                  <a:pt x="165" y="437"/>
                </a:lnTo>
                <a:lnTo>
                  <a:pt x="166" y="434"/>
                </a:lnTo>
                <a:lnTo>
                  <a:pt x="166" y="433"/>
                </a:lnTo>
                <a:lnTo>
                  <a:pt x="166" y="428"/>
                </a:lnTo>
                <a:lnTo>
                  <a:pt x="166" y="428"/>
                </a:lnTo>
                <a:lnTo>
                  <a:pt x="165" y="428"/>
                </a:lnTo>
                <a:lnTo>
                  <a:pt x="163" y="428"/>
                </a:lnTo>
                <a:lnTo>
                  <a:pt x="163" y="428"/>
                </a:lnTo>
                <a:lnTo>
                  <a:pt x="163" y="436"/>
                </a:lnTo>
                <a:lnTo>
                  <a:pt x="165" y="439"/>
                </a:lnTo>
                <a:lnTo>
                  <a:pt x="166" y="442"/>
                </a:lnTo>
                <a:lnTo>
                  <a:pt x="166" y="442"/>
                </a:lnTo>
                <a:close/>
                <a:moveTo>
                  <a:pt x="174" y="440"/>
                </a:moveTo>
                <a:lnTo>
                  <a:pt x="174" y="440"/>
                </a:lnTo>
                <a:lnTo>
                  <a:pt x="180" y="439"/>
                </a:lnTo>
                <a:lnTo>
                  <a:pt x="186" y="436"/>
                </a:lnTo>
                <a:lnTo>
                  <a:pt x="186" y="436"/>
                </a:lnTo>
                <a:lnTo>
                  <a:pt x="183" y="428"/>
                </a:lnTo>
                <a:lnTo>
                  <a:pt x="183" y="428"/>
                </a:lnTo>
                <a:lnTo>
                  <a:pt x="178" y="430"/>
                </a:lnTo>
                <a:lnTo>
                  <a:pt x="175" y="433"/>
                </a:lnTo>
                <a:lnTo>
                  <a:pt x="174" y="436"/>
                </a:lnTo>
                <a:lnTo>
                  <a:pt x="174" y="440"/>
                </a:lnTo>
                <a:lnTo>
                  <a:pt x="174" y="440"/>
                </a:lnTo>
                <a:close/>
                <a:moveTo>
                  <a:pt x="489" y="449"/>
                </a:moveTo>
                <a:lnTo>
                  <a:pt x="489" y="449"/>
                </a:lnTo>
                <a:lnTo>
                  <a:pt x="488" y="437"/>
                </a:lnTo>
                <a:lnTo>
                  <a:pt x="486" y="428"/>
                </a:lnTo>
                <a:lnTo>
                  <a:pt x="486" y="428"/>
                </a:lnTo>
                <a:lnTo>
                  <a:pt x="485" y="428"/>
                </a:lnTo>
                <a:lnTo>
                  <a:pt x="485" y="428"/>
                </a:lnTo>
                <a:lnTo>
                  <a:pt x="486" y="439"/>
                </a:lnTo>
                <a:lnTo>
                  <a:pt x="488" y="445"/>
                </a:lnTo>
                <a:lnTo>
                  <a:pt x="489" y="449"/>
                </a:lnTo>
                <a:lnTo>
                  <a:pt x="489" y="449"/>
                </a:lnTo>
                <a:close/>
                <a:moveTo>
                  <a:pt x="116" y="440"/>
                </a:moveTo>
                <a:lnTo>
                  <a:pt x="116" y="440"/>
                </a:lnTo>
                <a:lnTo>
                  <a:pt x="116" y="434"/>
                </a:lnTo>
                <a:lnTo>
                  <a:pt x="116" y="428"/>
                </a:lnTo>
                <a:lnTo>
                  <a:pt x="116" y="428"/>
                </a:lnTo>
                <a:lnTo>
                  <a:pt x="113" y="430"/>
                </a:lnTo>
                <a:lnTo>
                  <a:pt x="111" y="431"/>
                </a:lnTo>
                <a:lnTo>
                  <a:pt x="111" y="434"/>
                </a:lnTo>
                <a:lnTo>
                  <a:pt x="113" y="437"/>
                </a:lnTo>
                <a:lnTo>
                  <a:pt x="116" y="440"/>
                </a:lnTo>
                <a:lnTo>
                  <a:pt x="116" y="440"/>
                </a:lnTo>
                <a:close/>
                <a:moveTo>
                  <a:pt x="140" y="430"/>
                </a:moveTo>
                <a:lnTo>
                  <a:pt x="140" y="430"/>
                </a:lnTo>
                <a:lnTo>
                  <a:pt x="142" y="433"/>
                </a:lnTo>
                <a:lnTo>
                  <a:pt x="142" y="436"/>
                </a:lnTo>
                <a:lnTo>
                  <a:pt x="142" y="436"/>
                </a:lnTo>
                <a:lnTo>
                  <a:pt x="145" y="433"/>
                </a:lnTo>
                <a:lnTo>
                  <a:pt x="149" y="428"/>
                </a:lnTo>
                <a:lnTo>
                  <a:pt x="149" y="428"/>
                </a:lnTo>
                <a:lnTo>
                  <a:pt x="145" y="428"/>
                </a:lnTo>
                <a:lnTo>
                  <a:pt x="140" y="430"/>
                </a:lnTo>
                <a:lnTo>
                  <a:pt x="140" y="430"/>
                </a:lnTo>
                <a:close/>
                <a:moveTo>
                  <a:pt x="191" y="434"/>
                </a:moveTo>
                <a:lnTo>
                  <a:pt x="191" y="434"/>
                </a:lnTo>
                <a:lnTo>
                  <a:pt x="192" y="433"/>
                </a:lnTo>
                <a:lnTo>
                  <a:pt x="194" y="430"/>
                </a:lnTo>
                <a:lnTo>
                  <a:pt x="194" y="430"/>
                </a:lnTo>
                <a:lnTo>
                  <a:pt x="192" y="428"/>
                </a:lnTo>
                <a:lnTo>
                  <a:pt x="189" y="428"/>
                </a:lnTo>
                <a:lnTo>
                  <a:pt x="189" y="428"/>
                </a:lnTo>
                <a:lnTo>
                  <a:pt x="189" y="433"/>
                </a:lnTo>
                <a:lnTo>
                  <a:pt x="189" y="434"/>
                </a:lnTo>
                <a:lnTo>
                  <a:pt x="191" y="434"/>
                </a:lnTo>
                <a:lnTo>
                  <a:pt x="191" y="434"/>
                </a:lnTo>
                <a:close/>
                <a:moveTo>
                  <a:pt x="477" y="431"/>
                </a:moveTo>
                <a:lnTo>
                  <a:pt x="477" y="431"/>
                </a:lnTo>
                <a:lnTo>
                  <a:pt x="480" y="440"/>
                </a:lnTo>
                <a:lnTo>
                  <a:pt x="480" y="445"/>
                </a:lnTo>
                <a:lnTo>
                  <a:pt x="482" y="446"/>
                </a:lnTo>
                <a:lnTo>
                  <a:pt x="482" y="446"/>
                </a:lnTo>
                <a:lnTo>
                  <a:pt x="482" y="437"/>
                </a:lnTo>
                <a:lnTo>
                  <a:pt x="480" y="433"/>
                </a:lnTo>
                <a:lnTo>
                  <a:pt x="479" y="428"/>
                </a:lnTo>
                <a:lnTo>
                  <a:pt x="479" y="428"/>
                </a:lnTo>
                <a:lnTo>
                  <a:pt x="477" y="430"/>
                </a:lnTo>
                <a:lnTo>
                  <a:pt x="477" y="431"/>
                </a:lnTo>
                <a:lnTo>
                  <a:pt x="477" y="431"/>
                </a:lnTo>
                <a:close/>
                <a:moveTo>
                  <a:pt x="101" y="442"/>
                </a:moveTo>
                <a:lnTo>
                  <a:pt x="101" y="442"/>
                </a:lnTo>
                <a:lnTo>
                  <a:pt x="101" y="440"/>
                </a:lnTo>
                <a:lnTo>
                  <a:pt x="101" y="439"/>
                </a:lnTo>
                <a:lnTo>
                  <a:pt x="102" y="437"/>
                </a:lnTo>
                <a:lnTo>
                  <a:pt x="102" y="436"/>
                </a:lnTo>
                <a:lnTo>
                  <a:pt x="102" y="436"/>
                </a:lnTo>
                <a:lnTo>
                  <a:pt x="101" y="433"/>
                </a:lnTo>
                <a:lnTo>
                  <a:pt x="98" y="430"/>
                </a:lnTo>
                <a:lnTo>
                  <a:pt x="98" y="430"/>
                </a:lnTo>
                <a:lnTo>
                  <a:pt x="98" y="436"/>
                </a:lnTo>
                <a:lnTo>
                  <a:pt x="101" y="442"/>
                </a:lnTo>
                <a:lnTo>
                  <a:pt x="101" y="442"/>
                </a:lnTo>
                <a:close/>
                <a:moveTo>
                  <a:pt x="422" y="442"/>
                </a:moveTo>
                <a:lnTo>
                  <a:pt x="422" y="442"/>
                </a:lnTo>
                <a:lnTo>
                  <a:pt x="425" y="445"/>
                </a:lnTo>
                <a:lnTo>
                  <a:pt x="428" y="446"/>
                </a:lnTo>
                <a:lnTo>
                  <a:pt x="438" y="451"/>
                </a:lnTo>
                <a:lnTo>
                  <a:pt x="438" y="451"/>
                </a:lnTo>
                <a:lnTo>
                  <a:pt x="436" y="440"/>
                </a:lnTo>
                <a:lnTo>
                  <a:pt x="433" y="430"/>
                </a:lnTo>
                <a:lnTo>
                  <a:pt x="433" y="430"/>
                </a:lnTo>
                <a:lnTo>
                  <a:pt x="428" y="436"/>
                </a:lnTo>
                <a:lnTo>
                  <a:pt x="425" y="439"/>
                </a:lnTo>
                <a:lnTo>
                  <a:pt x="422" y="442"/>
                </a:lnTo>
                <a:lnTo>
                  <a:pt x="422" y="442"/>
                </a:lnTo>
                <a:close/>
                <a:moveTo>
                  <a:pt x="27" y="442"/>
                </a:moveTo>
                <a:lnTo>
                  <a:pt x="27" y="442"/>
                </a:lnTo>
                <a:lnTo>
                  <a:pt x="27" y="440"/>
                </a:lnTo>
                <a:lnTo>
                  <a:pt x="27" y="440"/>
                </a:lnTo>
                <a:lnTo>
                  <a:pt x="32" y="448"/>
                </a:lnTo>
                <a:lnTo>
                  <a:pt x="33" y="457"/>
                </a:lnTo>
                <a:lnTo>
                  <a:pt x="37" y="466"/>
                </a:lnTo>
                <a:lnTo>
                  <a:pt x="40" y="474"/>
                </a:lnTo>
                <a:lnTo>
                  <a:pt x="40" y="474"/>
                </a:lnTo>
                <a:lnTo>
                  <a:pt x="41" y="472"/>
                </a:lnTo>
                <a:lnTo>
                  <a:pt x="43" y="472"/>
                </a:lnTo>
                <a:lnTo>
                  <a:pt x="43" y="472"/>
                </a:lnTo>
                <a:lnTo>
                  <a:pt x="32" y="431"/>
                </a:lnTo>
                <a:lnTo>
                  <a:pt x="32" y="431"/>
                </a:lnTo>
                <a:lnTo>
                  <a:pt x="27" y="431"/>
                </a:lnTo>
                <a:lnTo>
                  <a:pt x="27" y="431"/>
                </a:lnTo>
                <a:lnTo>
                  <a:pt x="27" y="437"/>
                </a:lnTo>
                <a:lnTo>
                  <a:pt x="27" y="442"/>
                </a:lnTo>
                <a:lnTo>
                  <a:pt x="27" y="442"/>
                </a:lnTo>
                <a:close/>
                <a:moveTo>
                  <a:pt x="495" y="446"/>
                </a:moveTo>
                <a:lnTo>
                  <a:pt x="495" y="446"/>
                </a:lnTo>
                <a:lnTo>
                  <a:pt x="497" y="443"/>
                </a:lnTo>
                <a:lnTo>
                  <a:pt x="497" y="439"/>
                </a:lnTo>
                <a:lnTo>
                  <a:pt x="495" y="434"/>
                </a:lnTo>
                <a:lnTo>
                  <a:pt x="494" y="431"/>
                </a:lnTo>
                <a:lnTo>
                  <a:pt x="492" y="431"/>
                </a:lnTo>
                <a:lnTo>
                  <a:pt x="492" y="431"/>
                </a:lnTo>
                <a:lnTo>
                  <a:pt x="494" y="434"/>
                </a:lnTo>
                <a:lnTo>
                  <a:pt x="494" y="439"/>
                </a:lnTo>
                <a:lnTo>
                  <a:pt x="494" y="443"/>
                </a:lnTo>
                <a:lnTo>
                  <a:pt x="495" y="446"/>
                </a:lnTo>
                <a:lnTo>
                  <a:pt x="495" y="446"/>
                </a:lnTo>
                <a:close/>
                <a:moveTo>
                  <a:pt x="631" y="449"/>
                </a:moveTo>
                <a:lnTo>
                  <a:pt x="631" y="449"/>
                </a:lnTo>
                <a:lnTo>
                  <a:pt x="636" y="452"/>
                </a:lnTo>
                <a:lnTo>
                  <a:pt x="639" y="452"/>
                </a:lnTo>
                <a:lnTo>
                  <a:pt x="640" y="451"/>
                </a:lnTo>
                <a:lnTo>
                  <a:pt x="643" y="446"/>
                </a:lnTo>
                <a:lnTo>
                  <a:pt x="645" y="437"/>
                </a:lnTo>
                <a:lnTo>
                  <a:pt x="645" y="434"/>
                </a:lnTo>
                <a:lnTo>
                  <a:pt x="645" y="431"/>
                </a:lnTo>
                <a:lnTo>
                  <a:pt x="645" y="431"/>
                </a:lnTo>
                <a:lnTo>
                  <a:pt x="642" y="436"/>
                </a:lnTo>
                <a:lnTo>
                  <a:pt x="637" y="440"/>
                </a:lnTo>
                <a:lnTo>
                  <a:pt x="634" y="443"/>
                </a:lnTo>
                <a:lnTo>
                  <a:pt x="631" y="449"/>
                </a:lnTo>
                <a:lnTo>
                  <a:pt x="631" y="449"/>
                </a:lnTo>
                <a:close/>
                <a:moveTo>
                  <a:pt x="666" y="437"/>
                </a:moveTo>
                <a:lnTo>
                  <a:pt x="666" y="437"/>
                </a:lnTo>
                <a:lnTo>
                  <a:pt x="666" y="434"/>
                </a:lnTo>
                <a:lnTo>
                  <a:pt x="666" y="433"/>
                </a:lnTo>
                <a:lnTo>
                  <a:pt x="666" y="431"/>
                </a:lnTo>
                <a:lnTo>
                  <a:pt x="666" y="431"/>
                </a:lnTo>
                <a:lnTo>
                  <a:pt x="665" y="434"/>
                </a:lnTo>
                <a:lnTo>
                  <a:pt x="665" y="436"/>
                </a:lnTo>
                <a:lnTo>
                  <a:pt x="666" y="437"/>
                </a:lnTo>
                <a:lnTo>
                  <a:pt x="666" y="437"/>
                </a:lnTo>
                <a:close/>
                <a:moveTo>
                  <a:pt x="355" y="434"/>
                </a:moveTo>
                <a:lnTo>
                  <a:pt x="355" y="434"/>
                </a:lnTo>
                <a:lnTo>
                  <a:pt x="358" y="434"/>
                </a:lnTo>
                <a:lnTo>
                  <a:pt x="358" y="431"/>
                </a:lnTo>
                <a:lnTo>
                  <a:pt x="358" y="431"/>
                </a:lnTo>
                <a:lnTo>
                  <a:pt x="355" y="433"/>
                </a:lnTo>
                <a:lnTo>
                  <a:pt x="355" y="434"/>
                </a:lnTo>
                <a:lnTo>
                  <a:pt x="355" y="434"/>
                </a:lnTo>
                <a:close/>
                <a:moveTo>
                  <a:pt x="378" y="434"/>
                </a:moveTo>
                <a:lnTo>
                  <a:pt x="378" y="434"/>
                </a:lnTo>
                <a:lnTo>
                  <a:pt x="380" y="433"/>
                </a:lnTo>
                <a:lnTo>
                  <a:pt x="380" y="433"/>
                </a:lnTo>
                <a:lnTo>
                  <a:pt x="377" y="431"/>
                </a:lnTo>
                <a:lnTo>
                  <a:pt x="377" y="431"/>
                </a:lnTo>
                <a:lnTo>
                  <a:pt x="377" y="434"/>
                </a:lnTo>
                <a:lnTo>
                  <a:pt x="378" y="434"/>
                </a:lnTo>
                <a:lnTo>
                  <a:pt x="378" y="434"/>
                </a:lnTo>
                <a:close/>
                <a:moveTo>
                  <a:pt x="581" y="445"/>
                </a:moveTo>
                <a:lnTo>
                  <a:pt x="581" y="445"/>
                </a:lnTo>
                <a:lnTo>
                  <a:pt x="590" y="448"/>
                </a:lnTo>
                <a:lnTo>
                  <a:pt x="590" y="448"/>
                </a:lnTo>
                <a:lnTo>
                  <a:pt x="590" y="439"/>
                </a:lnTo>
                <a:lnTo>
                  <a:pt x="588" y="434"/>
                </a:lnTo>
                <a:lnTo>
                  <a:pt x="584" y="431"/>
                </a:lnTo>
                <a:lnTo>
                  <a:pt x="584" y="431"/>
                </a:lnTo>
                <a:lnTo>
                  <a:pt x="582" y="434"/>
                </a:lnTo>
                <a:lnTo>
                  <a:pt x="581" y="437"/>
                </a:lnTo>
                <a:lnTo>
                  <a:pt x="581" y="445"/>
                </a:lnTo>
                <a:lnTo>
                  <a:pt x="581" y="445"/>
                </a:lnTo>
                <a:close/>
                <a:moveTo>
                  <a:pt x="137" y="440"/>
                </a:moveTo>
                <a:lnTo>
                  <a:pt x="137" y="440"/>
                </a:lnTo>
                <a:lnTo>
                  <a:pt x="136" y="436"/>
                </a:lnTo>
                <a:lnTo>
                  <a:pt x="136" y="434"/>
                </a:lnTo>
                <a:lnTo>
                  <a:pt x="136" y="433"/>
                </a:lnTo>
                <a:lnTo>
                  <a:pt x="136" y="433"/>
                </a:lnTo>
                <a:lnTo>
                  <a:pt x="134" y="434"/>
                </a:lnTo>
                <a:lnTo>
                  <a:pt x="133" y="437"/>
                </a:lnTo>
                <a:lnTo>
                  <a:pt x="134" y="440"/>
                </a:lnTo>
                <a:lnTo>
                  <a:pt x="137" y="440"/>
                </a:lnTo>
                <a:lnTo>
                  <a:pt x="137" y="440"/>
                </a:lnTo>
                <a:close/>
                <a:moveTo>
                  <a:pt x="502" y="439"/>
                </a:moveTo>
                <a:lnTo>
                  <a:pt x="502" y="439"/>
                </a:lnTo>
                <a:lnTo>
                  <a:pt x="505" y="437"/>
                </a:lnTo>
                <a:lnTo>
                  <a:pt x="505" y="436"/>
                </a:lnTo>
                <a:lnTo>
                  <a:pt x="505" y="434"/>
                </a:lnTo>
                <a:lnTo>
                  <a:pt x="505" y="434"/>
                </a:lnTo>
                <a:lnTo>
                  <a:pt x="503" y="433"/>
                </a:lnTo>
                <a:lnTo>
                  <a:pt x="500" y="433"/>
                </a:lnTo>
                <a:lnTo>
                  <a:pt x="500" y="433"/>
                </a:lnTo>
                <a:lnTo>
                  <a:pt x="500" y="436"/>
                </a:lnTo>
                <a:lnTo>
                  <a:pt x="502" y="437"/>
                </a:lnTo>
                <a:lnTo>
                  <a:pt x="502" y="439"/>
                </a:lnTo>
                <a:lnTo>
                  <a:pt x="502" y="439"/>
                </a:lnTo>
                <a:close/>
                <a:moveTo>
                  <a:pt x="781" y="442"/>
                </a:moveTo>
                <a:lnTo>
                  <a:pt x="781" y="442"/>
                </a:lnTo>
                <a:lnTo>
                  <a:pt x="781" y="437"/>
                </a:lnTo>
                <a:lnTo>
                  <a:pt x="781" y="434"/>
                </a:lnTo>
                <a:lnTo>
                  <a:pt x="781" y="434"/>
                </a:lnTo>
                <a:lnTo>
                  <a:pt x="781" y="434"/>
                </a:lnTo>
                <a:lnTo>
                  <a:pt x="781" y="436"/>
                </a:lnTo>
                <a:lnTo>
                  <a:pt x="781" y="437"/>
                </a:lnTo>
                <a:lnTo>
                  <a:pt x="779" y="440"/>
                </a:lnTo>
                <a:lnTo>
                  <a:pt x="781" y="442"/>
                </a:lnTo>
                <a:lnTo>
                  <a:pt x="781" y="442"/>
                </a:lnTo>
                <a:close/>
                <a:moveTo>
                  <a:pt x="73" y="466"/>
                </a:moveTo>
                <a:lnTo>
                  <a:pt x="73" y="466"/>
                </a:lnTo>
                <a:lnTo>
                  <a:pt x="76" y="465"/>
                </a:lnTo>
                <a:lnTo>
                  <a:pt x="79" y="462"/>
                </a:lnTo>
                <a:lnTo>
                  <a:pt x="81" y="457"/>
                </a:lnTo>
                <a:lnTo>
                  <a:pt x="81" y="452"/>
                </a:lnTo>
                <a:lnTo>
                  <a:pt x="79" y="442"/>
                </a:lnTo>
                <a:lnTo>
                  <a:pt x="76" y="434"/>
                </a:lnTo>
                <a:lnTo>
                  <a:pt x="76" y="434"/>
                </a:lnTo>
                <a:lnTo>
                  <a:pt x="73" y="442"/>
                </a:lnTo>
                <a:lnTo>
                  <a:pt x="73" y="449"/>
                </a:lnTo>
                <a:lnTo>
                  <a:pt x="73" y="466"/>
                </a:lnTo>
                <a:lnTo>
                  <a:pt x="73" y="466"/>
                </a:lnTo>
                <a:close/>
                <a:moveTo>
                  <a:pt x="352" y="440"/>
                </a:moveTo>
                <a:lnTo>
                  <a:pt x="352" y="440"/>
                </a:lnTo>
                <a:lnTo>
                  <a:pt x="351" y="437"/>
                </a:lnTo>
                <a:lnTo>
                  <a:pt x="351" y="434"/>
                </a:lnTo>
                <a:lnTo>
                  <a:pt x="351" y="434"/>
                </a:lnTo>
                <a:lnTo>
                  <a:pt x="349" y="434"/>
                </a:lnTo>
                <a:lnTo>
                  <a:pt x="348" y="434"/>
                </a:lnTo>
                <a:lnTo>
                  <a:pt x="348" y="434"/>
                </a:lnTo>
                <a:lnTo>
                  <a:pt x="349" y="436"/>
                </a:lnTo>
                <a:lnTo>
                  <a:pt x="349" y="437"/>
                </a:lnTo>
                <a:lnTo>
                  <a:pt x="351" y="439"/>
                </a:lnTo>
                <a:lnTo>
                  <a:pt x="352" y="440"/>
                </a:lnTo>
                <a:lnTo>
                  <a:pt x="352" y="440"/>
                </a:lnTo>
                <a:close/>
                <a:moveTo>
                  <a:pt x="360" y="452"/>
                </a:moveTo>
                <a:lnTo>
                  <a:pt x="360" y="452"/>
                </a:lnTo>
                <a:lnTo>
                  <a:pt x="363" y="449"/>
                </a:lnTo>
                <a:lnTo>
                  <a:pt x="366" y="445"/>
                </a:lnTo>
                <a:lnTo>
                  <a:pt x="366" y="445"/>
                </a:lnTo>
                <a:lnTo>
                  <a:pt x="366" y="442"/>
                </a:lnTo>
                <a:lnTo>
                  <a:pt x="364" y="439"/>
                </a:lnTo>
                <a:lnTo>
                  <a:pt x="364" y="436"/>
                </a:lnTo>
                <a:lnTo>
                  <a:pt x="361" y="434"/>
                </a:lnTo>
                <a:lnTo>
                  <a:pt x="361" y="434"/>
                </a:lnTo>
                <a:lnTo>
                  <a:pt x="358" y="437"/>
                </a:lnTo>
                <a:lnTo>
                  <a:pt x="357" y="442"/>
                </a:lnTo>
                <a:lnTo>
                  <a:pt x="357" y="448"/>
                </a:lnTo>
                <a:lnTo>
                  <a:pt x="360" y="452"/>
                </a:lnTo>
                <a:lnTo>
                  <a:pt x="360" y="452"/>
                </a:lnTo>
                <a:close/>
                <a:moveTo>
                  <a:pt x="384" y="440"/>
                </a:moveTo>
                <a:lnTo>
                  <a:pt x="384" y="440"/>
                </a:lnTo>
                <a:lnTo>
                  <a:pt x="389" y="443"/>
                </a:lnTo>
                <a:lnTo>
                  <a:pt x="389" y="443"/>
                </a:lnTo>
                <a:lnTo>
                  <a:pt x="392" y="440"/>
                </a:lnTo>
                <a:lnTo>
                  <a:pt x="393" y="439"/>
                </a:lnTo>
                <a:lnTo>
                  <a:pt x="395" y="437"/>
                </a:lnTo>
                <a:lnTo>
                  <a:pt x="395" y="437"/>
                </a:lnTo>
                <a:lnTo>
                  <a:pt x="390" y="436"/>
                </a:lnTo>
                <a:lnTo>
                  <a:pt x="384" y="434"/>
                </a:lnTo>
                <a:lnTo>
                  <a:pt x="384" y="434"/>
                </a:lnTo>
                <a:lnTo>
                  <a:pt x="384" y="436"/>
                </a:lnTo>
                <a:lnTo>
                  <a:pt x="384" y="440"/>
                </a:lnTo>
                <a:lnTo>
                  <a:pt x="384" y="440"/>
                </a:lnTo>
                <a:close/>
                <a:moveTo>
                  <a:pt x="58" y="437"/>
                </a:moveTo>
                <a:lnTo>
                  <a:pt x="58" y="437"/>
                </a:lnTo>
                <a:lnTo>
                  <a:pt x="56" y="436"/>
                </a:lnTo>
                <a:lnTo>
                  <a:pt x="56" y="436"/>
                </a:lnTo>
                <a:lnTo>
                  <a:pt x="58" y="434"/>
                </a:lnTo>
                <a:lnTo>
                  <a:pt x="58" y="434"/>
                </a:lnTo>
                <a:lnTo>
                  <a:pt x="58" y="434"/>
                </a:lnTo>
                <a:lnTo>
                  <a:pt x="56" y="434"/>
                </a:lnTo>
                <a:lnTo>
                  <a:pt x="56" y="434"/>
                </a:lnTo>
                <a:lnTo>
                  <a:pt x="56" y="437"/>
                </a:lnTo>
                <a:lnTo>
                  <a:pt x="56" y="437"/>
                </a:lnTo>
                <a:lnTo>
                  <a:pt x="58" y="437"/>
                </a:lnTo>
                <a:lnTo>
                  <a:pt x="58" y="437"/>
                </a:lnTo>
                <a:close/>
                <a:moveTo>
                  <a:pt x="227" y="436"/>
                </a:moveTo>
                <a:lnTo>
                  <a:pt x="227" y="436"/>
                </a:lnTo>
                <a:lnTo>
                  <a:pt x="230" y="437"/>
                </a:lnTo>
                <a:lnTo>
                  <a:pt x="232" y="440"/>
                </a:lnTo>
                <a:lnTo>
                  <a:pt x="233" y="442"/>
                </a:lnTo>
                <a:lnTo>
                  <a:pt x="236" y="442"/>
                </a:lnTo>
                <a:lnTo>
                  <a:pt x="236" y="442"/>
                </a:lnTo>
                <a:lnTo>
                  <a:pt x="235" y="434"/>
                </a:lnTo>
                <a:lnTo>
                  <a:pt x="235" y="434"/>
                </a:lnTo>
                <a:lnTo>
                  <a:pt x="230" y="436"/>
                </a:lnTo>
                <a:lnTo>
                  <a:pt x="227" y="436"/>
                </a:lnTo>
                <a:lnTo>
                  <a:pt x="227" y="436"/>
                </a:lnTo>
                <a:close/>
                <a:moveTo>
                  <a:pt x="334" y="437"/>
                </a:moveTo>
                <a:lnTo>
                  <a:pt x="334" y="437"/>
                </a:lnTo>
                <a:lnTo>
                  <a:pt x="334" y="434"/>
                </a:lnTo>
                <a:lnTo>
                  <a:pt x="334" y="434"/>
                </a:lnTo>
                <a:lnTo>
                  <a:pt x="331" y="434"/>
                </a:lnTo>
                <a:lnTo>
                  <a:pt x="331" y="434"/>
                </a:lnTo>
                <a:lnTo>
                  <a:pt x="331" y="437"/>
                </a:lnTo>
                <a:lnTo>
                  <a:pt x="334" y="437"/>
                </a:lnTo>
                <a:lnTo>
                  <a:pt x="334" y="437"/>
                </a:lnTo>
                <a:close/>
                <a:moveTo>
                  <a:pt x="549" y="437"/>
                </a:moveTo>
                <a:lnTo>
                  <a:pt x="549" y="437"/>
                </a:lnTo>
                <a:lnTo>
                  <a:pt x="552" y="439"/>
                </a:lnTo>
                <a:lnTo>
                  <a:pt x="552" y="439"/>
                </a:lnTo>
                <a:lnTo>
                  <a:pt x="552" y="436"/>
                </a:lnTo>
                <a:lnTo>
                  <a:pt x="550" y="434"/>
                </a:lnTo>
                <a:lnTo>
                  <a:pt x="550" y="434"/>
                </a:lnTo>
                <a:lnTo>
                  <a:pt x="549" y="437"/>
                </a:lnTo>
                <a:lnTo>
                  <a:pt x="549" y="437"/>
                </a:lnTo>
                <a:lnTo>
                  <a:pt x="549" y="437"/>
                </a:lnTo>
                <a:close/>
                <a:moveTo>
                  <a:pt x="611" y="439"/>
                </a:moveTo>
                <a:lnTo>
                  <a:pt x="611" y="439"/>
                </a:lnTo>
                <a:lnTo>
                  <a:pt x="613" y="439"/>
                </a:lnTo>
                <a:lnTo>
                  <a:pt x="613" y="437"/>
                </a:lnTo>
                <a:lnTo>
                  <a:pt x="611" y="434"/>
                </a:lnTo>
                <a:lnTo>
                  <a:pt x="611" y="434"/>
                </a:lnTo>
                <a:lnTo>
                  <a:pt x="611" y="437"/>
                </a:lnTo>
                <a:lnTo>
                  <a:pt x="611" y="439"/>
                </a:lnTo>
                <a:lnTo>
                  <a:pt x="611" y="439"/>
                </a:lnTo>
                <a:close/>
                <a:moveTo>
                  <a:pt x="210" y="437"/>
                </a:moveTo>
                <a:lnTo>
                  <a:pt x="210" y="437"/>
                </a:lnTo>
                <a:lnTo>
                  <a:pt x="212" y="442"/>
                </a:lnTo>
                <a:lnTo>
                  <a:pt x="213" y="445"/>
                </a:lnTo>
                <a:lnTo>
                  <a:pt x="213" y="445"/>
                </a:lnTo>
                <a:lnTo>
                  <a:pt x="216" y="443"/>
                </a:lnTo>
                <a:lnTo>
                  <a:pt x="219" y="442"/>
                </a:lnTo>
                <a:lnTo>
                  <a:pt x="221" y="440"/>
                </a:lnTo>
                <a:lnTo>
                  <a:pt x="224" y="442"/>
                </a:lnTo>
                <a:lnTo>
                  <a:pt x="224" y="442"/>
                </a:lnTo>
                <a:lnTo>
                  <a:pt x="224" y="439"/>
                </a:lnTo>
                <a:lnTo>
                  <a:pt x="223" y="437"/>
                </a:lnTo>
                <a:lnTo>
                  <a:pt x="218" y="436"/>
                </a:lnTo>
                <a:lnTo>
                  <a:pt x="213" y="436"/>
                </a:lnTo>
                <a:lnTo>
                  <a:pt x="210" y="437"/>
                </a:lnTo>
                <a:lnTo>
                  <a:pt x="210" y="437"/>
                </a:lnTo>
                <a:close/>
                <a:moveTo>
                  <a:pt x="242" y="442"/>
                </a:moveTo>
                <a:lnTo>
                  <a:pt x="242" y="442"/>
                </a:lnTo>
                <a:lnTo>
                  <a:pt x="244" y="440"/>
                </a:lnTo>
                <a:lnTo>
                  <a:pt x="245" y="437"/>
                </a:lnTo>
                <a:lnTo>
                  <a:pt x="245" y="437"/>
                </a:lnTo>
                <a:lnTo>
                  <a:pt x="244" y="437"/>
                </a:lnTo>
                <a:lnTo>
                  <a:pt x="242" y="437"/>
                </a:lnTo>
                <a:lnTo>
                  <a:pt x="241" y="436"/>
                </a:lnTo>
                <a:lnTo>
                  <a:pt x="241" y="436"/>
                </a:lnTo>
                <a:lnTo>
                  <a:pt x="241" y="439"/>
                </a:lnTo>
                <a:lnTo>
                  <a:pt x="242" y="442"/>
                </a:lnTo>
                <a:lnTo>
                  <a:pt x="242" y="442"/>
                </a:lnTo>
                <a:close/>
                <a:moveTo>
                  <a:pt x="567" y="443"/>
                </a:moveTo>
                <a:lnTo>
                  <a:pt x="567" y="443"/>
                </a:lnTo>
                <a:lnTo>
                  <a:pt x="569" y="439"/>
                </a:lnTo>
                <a:lnTo>
                  <a:pt x="569" y="437"/>
                </a:lnTo>
                <a:lnTo>
                  <a:pt x="567" y="436"/>
                </a:lnTo>
                <a:lnTo>
                  <a:pt x="567" y="436"/>
                </a:lnTo>
                <a:lnTo>
                  <a:pt x="566" y="440"/>
                </a:lnTo>
                <a:lnTo>
                  <a:pt x="566" y="442"/>
                </a:lnTo>
                <a:lnTo>
                  <a:pt x="567" y="443"/>
                </a:lnTo>
                <a:lnTo>
                  <a:pt x="567" y="443"/>
                </a:lnTo>
                <a:close/>
                <a:moveTo>
                  <a:pt x="143" y="448"/>
                </a:moveTo>
                <a:lnTo>
                  <a:pt x="143" y="448"/>
                </a:lnTo>
                <a:lnTo>
                  <a:pt x="148" y="443"/>
                </a:lnTo>
                <a:lnTo>
                  <a:pt x="149" y="437"/>
                </a:lnTo>
                <a:lnTo>
                  <a:pt x="149" y="437"/>
                </a:lnTo>
                <a:lnTo>
                  <a:pt x="146" y="437"/>
                </a:lnTo>
                <a:lnTo>
                  <a:pt x="145" y="440"/>
                </a:lnTo>
                <a:lnTo>
                  <a:pt x="143" y="443"/>
                </a:lnTo>
                <a:lnTo>
                  <a:pt x="143" y="448"/>
                </a:lnTo>
                <a:lnTo>
                  <a:pt x="143" y="448"/>
                </a:lnTo>
                <a:close/>
                <a:moveTo>
                  <a:pt x="329" y="440"/>
                </a:moveTo>
                <a:lnTo>
                  <a:pt x="329" y="440"/>
                </a:lnTo>
                <a:lnTo>
                  <a:pt x="329" y="439"/>
                </a:lnTo>
                <a:lnTo>
                  <a:pt x="328" y="436"/>
                </a:lnTo>
                <a:lnTo>
                  <a:pt x="328" y="436"/>
                </a:lnTo>
                <a:lnTo>
                  <a:pt x="328" y="439"/>
                </a:lnTo>
                <a:lnTo>
                  <a:pt x="328" y="440"/>
                </a:lnTo>
                <a:lnTo>
                  <a:pt x="329" y="440"/>
                </a:lnTo>
                <a:lnTo>
                  <a:pt x="329" y="440"/>
                </a:lnTo>
                <a:close/>
                <a:moveTo>
                  <a:pt x="372" y="442"/>
                </a:moveTo>
                <a:lnTo>
                  <a:pt x="372" y="442"/>
                </a:lnTo>
                <a:lnTo>
                  <a:pt x="372" y="440"/>
                </a:lnTo>
                <a:lnTo>
                  <a:pt x="373" y="439"/>
                </a:lnTo>
                <a:lnTo>
                  <a:pt x="373" y="439"/>
                </a:lnTo>
                <a:lnTo>
                  <a:pt x="373" y="437"/>
                </a:lnTo>
                <a:lnTo>
                  <a:pt x="373" y="437"/>
                </a:lnTo>
                <a:lnTo>
                  <a:pt x="373" y="439"/>
                </a:lnTo>
                <a:lnTo>
                  <a:pt x="372" y="439"/>
                </a:lnTo>
                <a:lnTo>
                  <a:pt x="370" y="437"/>
                </a:lnTo>
                <a:lnTo>
                  <a:pt x="370" y="437"/>
                </a:lnTo>
                <a:lnTo>
                  <a:pt x="370" y="440"/>
                </a:lnTo>
                <a:lnTo>
                  <a:pt x="370" y="440"/>
                </a:lnTo>
                <a:lnTo>
                  <a:pt x="372" y="442"/>
                </a:lnTo>
                <a:lnTo>
                  <a:pt x="372" y="442"/>
                </a:lnTo>
                <a:close/>
                <a:moveTo>
                  <a:pt x="517" y="440"/>
                </a:moveTo>
                <a:lnTo>
                  <a:pt x="517" y="440"/>
                </a:lnTo>
                <a:lnTo>
                  <a:pt x="517" y="439"/>
                </a:lnTo>
                <a:lnTo>
                  <a:pt x="515" y="437"/>
                </a:lnTo>
                <a:lnTo>
                  <a:pt x="514" y="437"/>
                </a:lnTo>
                <a:lnTo>
                  <a:pt x="512" y="437"/>
                </a:lnTo>
                <a:lnTo>
                  <a:pt x="512" y="437"/>
                </a:lnTo>
                <a:lnTo>
                  <a:pt x="514" y="439"/>
                </a:lnTo>
                <a:lnTo>
                  <a:pt x="515" y="440"/>
                </a:lnTo>
                <a:lnTo>
                  <a:pt x="517" y="440"/>
                </a:lnTo>
                <a:lnTo>
                  <a:pt x="517" y="440"/>
                </a:lnTo>
                <a:close/>
                <a:moveTo>
                  <a:pt x="614" y="454"/>
                </a:moveTo>
                <a:lnTo>
                  <a:pt x="614" y="454"/>
                </a:lnTo>
                <a:lnTo>
                  <a:pt x="619" y="451"/>
                </a:lnTo>
                <a:lnTo>
                  <a:pt x="620" y="446"/>
                </a:lnTo>
                <a:lnTo>
                  <a:pt x="620" y="442"/>
                </a:lnTo>
                <a:lnTo>
                  <a:pt x="617" y="437"/>
                </a:lnTo>
                <a:lnTo>
                  <a:pt x="617" y="437"/>
                </a:lnTo>
                <a:lnTo>
                  <a:pt x="616" y="445"/>
                </a:lnTo>
                <a:lnTo>
                  <a:pt x="614" y="454"/>
                </a:lnTo>
                <a:lnTo>
                  <a:pt x="614" y="454"/>
                </a:lnTo>
                <a:close/>
                <a:moveTo>
                  <a:pt x="750" y="451"/>
                </a:moveTo>
                <a:lnTo>
                  <a:pt x="750" y="451"/>
                </a:lnTo>
                <a:lnTo>
                  <a:pt x="752" y="448"/>
                </a:lnTo>
                <a:lnTo>
                  <a:pt x="753" y="446"/>
                </a:lnTo>
                <a:lnTo>
                  <a:pt x="753" y="446"/>
                </a:lnTo>
                <a:lnTo>
                  <a:pt x="752" y="442"/>
                </a:lnTo>
                <a:lnTo>
                  <a:pt x="750" y="437"/>
                </a:lnTo>
                <a:lnTo>
                  <a:pt x="750" y="437"/>
                </a:lnTo>
                <a:lnTo>
                  <a:pt x="749" y="440"/>
                </a:lnTo>
                <a:lnTo>
                  <a:pt x="749" y="445"/>
                </a:lnTo>
                <a:lnTo>
                  <a:pt x="749" y="448"/>
                </a:lnTo>
                <a:lnTo>
                  <a:pt x="750" y="451"/>
                </a:lnTo>
                <a:lnTo>
                  <a:pt x="750" y="451"/>
                </a:lnTo>
                <a:close/>
                <a:moveTo>
                  <a:pt x="788" y="477"/>
                </a:moveTo>
                <a:lnTo>
                  <a:pt x="788" y="477"/>
                </a:lnTo>
                <a:lnTo>
                  <a:pt x="788" y="472"/>
                </a:lnTo>
                <a:lnTo>
                  <a:pt x="790" y="468"/>
                </a:lnTo>
                <a:lnTo>
                  <a:pt x="790" y="457"/>
                </a:lnTo>
                <a:lnTo>
                  <a:pt x="788" y="446"/>
                </a:lnTo>
                <a:lnTo>
                  <a:pt x="787" y="439"/>
                </a:lnTo>
                <a:lnTo>
                  <a:pt x="787" y="439"/>
                </a:lnTo>
                <a:lnTo>
                  <a:pt x="785" y="457"/>
                </a:lnTo>
                <a:lnTo>
                  <a:pt x="788" y="477"/>
                </a:lnTo>
                <a:lnTo>
                  <a:pt x="788" y="477"/>
                </a:lnTo>
                <a:close/>
                <a:moveTo>
                  <a:pt x="154" y="448"/>
                </a:moveTo>
                <a:lnTo>
                  <a:pt x="154" y="448"/>
                </a:lnTo>
                <a:lnTo>
                  <a:pt x="155" y="446"/>
                </a:lnTo>
                <a:lnTo>
                  <a:pt x="157" y="443"/>
                </a:lnTo>
                <a:lnTo>
                  <a:pt x="155" y="439"/>
                </a:lnTo>
                <a:lnTo>
                  <a:pt x="155" y="439"/>
                </a:lnTo>
                <a:lnTo>
                  <a:pt x="154" y="440"/>
                </a:lnTo>
                <a:lnTo>
                  <a:pt x="154" y="443"/>
                </a:lnTo>
                <a:lnTo>
                  <a:pt x="154" y="448"/>
                </a:lnTo>
                <a:lnTo>
                  <a:pt x="154" y="448"/>
                </a:lnTo>
                <a:close/>
                <a:moveTo>
                  <a:pt x="189" y="443"/>
                </a:moveTo>
                <a:lnTo>
                  <a:pt x="189" y="445"/>
                </a:lnTo>
                <a:lnTo>
                  <a:pt x="189" y="445"/>
                </a:lnTo>
                <a:lnTo>
                  <a:pt x="192" y="445"/>
                </a:lnTo>
                <a:lnTo>
                  <a:pt x="197" y="445"/>
                </a:lnTo>
                <a:lnTo>
                  <a:pt x="203" y="445"/>
                </a:lnTo>
                <a:lnTo>
                  <a:pt x="203" y="445"/>
                </a:lnTo>
                <a:lnTo>
                  <a:pt x="201" y="440"/>
                </a:lnTo>
                <a:lnTo>
                  <a:pt x="200" y="439"/>
                </a:lnTo>
                <a:lnTo>
                  <a:pt x="200" y="439"/>
                </a:lnTo>
                <a:lnTo>
                  <a:pt x="197" y="439"/>
                </a:lnTo>
                <a:lnTo>
                  <a:pt x="194" y="440"/>
                </a:lnTo>
                <a:lnTo>
                  <a:pt x="191" y="440"/>
                </a:lnTo>
                <a:lnTo>
                  <a:pt x="189" y="443"/>
                </a:lnTo>
                <a:lnTo>
                  <a:pt x="189" y="443"/>
                </a:lnTo>
                <a:close/>
                <a:moveTo>
                  <a:pt x="340" y="446"/>
                </a:moveTo>
                <a:lnTo>
                  <a:pt x="340" y="446"/>
                </a:lnTo>
                <a:lnTo>
                  <a:pt x="343" y="446"/>
                </a:lnTo>
                <a:lnTo>
                  <a:pt x="346" y="448"/>
                </a:lnTo>
                <a:lnTo>
                  <a:pt x="346" y="448"/>
                </a:lnTo>
                <a:lnTo>
                  <a:pt x="343" y="443"/>
                </a:lnTo>
                <a:lnTo>
                  <a:pt x="340" y="439"/>
                </a:lnTo>
                <a:lnTo>
                  <a:pt x="340" y="439"/>
                </a:lnTo>
                <a:lnTo>
                  <a:pt x="340" y="446"/>
                </a:lnTo>
                <a:lnTo>
                  <a:pt x="340" y="446"/>
                </a:lnTo>
                <a:close/>
                <a:moveTo>
                  <a:pt x="502" y="445"/>
                </a:moveTo>
                <a:lnTo>
                  <a:pt x="502" y="445"/>
                </a:lnTo>
                <a:lnTo>
                  <a:pt x="508" y="445"/>
                </a:lnTo>
                <a:lnTo>
                  <a:pt x="511" y="442"/>
                </a:lnTo>
                <a:lnTo>
                  <a:pt x="511" y="442"/>
                </a:lnTo>
                <a:lnTo>
                  <a:pt x="509" y="440"/>
                </a:lnTo>
                <a:lnTo>
                  <a:pt x="506" y="440"/>
                </a:lnTo>
                <a:lnTo>
                  <a:pt x="502" y="445"/>
                </a:lnTo>
                <a:lnTo>
                  <a:pt x="502" y="445"/>
                </a:lnTo>
                <a:close/>
                <a:moveTo>
                  <a:pt x="58" y="445"/>
                </a:moveTo>
                <a:lnTo>
                  <a:pt x="58" y="445"/>
                </a:lnTo>
                <a:lnTo>
                  <a:pt x="58" y="443"/>
                </a:lnTo>
                <a:lnTo>
                  <a:pt x="59" y="442"/>
                </a:lnTo>
                <a:lnTo>
                  <a:pt x="58" y="440"/>
                </a:lnTo>
                <a:lnTo>
                  <a:pt x="56" y="440"/>
                </a:lnTo>
                <a:lnTo>
                  <a:pt x="56" y="440"/>
                </a:lnTo>
                <a:lnTo>
                  <a:pt x="56" y="442"/>
                </a:lnTo>
                <a:lnTo>
                  <a:pt x="58" y="445"/>
                </a:lnTo>
                <a:lnTo>
                  <a:pt x="58" y="445"/>
                </a:lnTo>
                <a:close/>
                <a:moveTo>
                  <a:pt x="282" y="442"/>
                </a:moveTo>
                <a:lnTo>
                  <a:pt x="282" y="442"/>
                </a:lnTo>
                <a:lnTo>
                  <a:pt x="282" y="443"/>
                </a:lnTo>
                <a:lnTo>
                  <a:pt x="282" y="445"/>
                </a:lnTo>
                <a:lnTo>
                  <a:pt x="285" y="448"/>
                </a:lnTo>
                <a:lnTo>
                  <a:pt x="288" y="449"/>
                </a:lnTo>
                <a:lnTo>
                  <a:pt x="290" y="451"/>
                </a:lnTo>
                <a:lnTo>
                  <a:pt x="290" y="452"/>
                </a:lnTo>
                <a:lnTo>
                  <a:pt x="290" y="452"/>
                </a:lnTo>
                <a:lnTo>
                  <a:pt x="287" y="452"/>
                </a:lnTo>
                <a:lnTo>
                  <a:pt x="285" y="452"/>
                </a:lnTo>
                <a:lnTo>
                  <a:pt x="285" y="452"/>
                </a:lnTo>
                <a:lnTo>
                  <a:pt x="288" y="460"/>
                </a:lnTo>
                <a:lnTo>
                  <a:pt x="288" y="460"/>
                </a:lnTo>
                <a:lnTo>
                  <a:pt x="293" y="462"/>
                </a:lnTo>
                <a:lnTo>
                  <a:pt x="299" y="462"/>
                </a:lnTo>
                <a:lnTo>
                  <a:pt x="302" y="463"/>
                </a:lnTo>
                <a:lnTo>
                  <a:pt x="305" y="462"/>
                </a:lnTo>
                <a:lnTo>
                  <a:pt x="305" y="462"/>
                </a:lnTo>
                <a:lnTo>
                  <a:pt x="303" y="460"/>
                </a:lnTo>
                <a:lnTo>
                  <a:pt x="300" y="459"/>
                </a:lnTo>
                <a:lnTo>
                  <a:pt x="299" y="454"/>
                </a:lnTo>
                <a:lnTo>
                  <a:pt x="299" y="454"/>
                </a:lnTo>
                <a:lnTo>
                  <a:pt x="296" y="456"/>
                </a:lnTo>
                <a:lnTo>
                  <a:pt x="294" y="454"/>
                </a:lnTo>
                <a:lnTo>
                  <a:pt x="293" y="452"/>
                </a:lnTo>
                <a:lnTo>
                  <a:pt x="293" y="451"/>
                </a:lnTo>
                <a:lnTo>
                  <a:pt x="293" y="451"/>
                </a:lnTo>
                <a:lnTo>
                  <a:pt x="300" y="454"/>
                </a:lnTo>
                <a:lnTo>
                  <a:pt x="309" y="457"/>
                </a:lnTo>
                <a:lnTo>
                  <a:pt x="309" y="457"/>
                </a:lnTo>
                <a:lnTo>
                  <a:pt x="311" y="454"/>
                </a:lnTo>
                <a:lnTo>
                  <a:pt x="312" y="449"/>
                </a:lnTo>
                <a:lnTo>
                  <a:pt x="309" y="442"/>
                </a:lnTo>
                <a:lnTo>
                  <a:pt x="309" y="442"/>
                </a:lnTo>
                <a:lnTo>
                  <a:pt x="303" y="442"/>
                </a:lnTo>
                <a:lnTo>
                  <a:pt x="296" y="440"/>
                </a:lnTo>
                <a:lnTo>
                  <a:pt x="288" y="440"/>
                </a:lnTo>
                <a:lnTo>
                  <a:pt x="282" y="442"/>
                </a:lnTo>
                <a:lnTo>
                  <a:pt x="282" y="442"/>
                </a:lnTo>
                <a:close/>
                <a:moveTo>
                  <a:pt x="399" y="440"/>
                </a:moveTo>
                <a:lnTo>
                  <a:pt x="399" y="440"/>
                </a:lnTo>
                <a:lnTo>
                  <a:pt x="396" y="442"/>
                </a:lnTo>
                <a:lnTo>
                  <a:pt x="395" y="443"/>
                </a:lnTo>
                <a:lnTo>
                  <a:pt x="395" y="445"/>
                </a:lnTo>
                <a:lnTo>
                  <a:pt x="396" y="446"/>
                </a:lnTo>
                <a:lnTo>
                  <a:pt x="399" y="449"/>
                </a:lnTo>
                <a:lnTo>
                  <a:pt x="404" y="452"/>
                </a:lnTo>
                <a:lnTo>
                  <a:pt x="404" y="452"/>
                </a:lnTo>
                <a:lnTo>
                  <a:pt x="402" y="445"/>
                </a:lnTo>
                <a:lnTo>
                  <a:pt x="401" y="442"/>
                </a:lnTo>
                <a:lnTo>
                  <a:pt x="399" y="440"/>
                </a:lnTo>
                <a:lnTo>
                  <a:pt x="399" y="440"/>
                </a:lnTo>
                <a:close/>
                <a:moveTo>
                  <a:pt x="462" y="448"/>
                </a:moveTo>
                <a:lnTo>
                  <a:pt x="462" y="448"/>
                </a:lnTo>
                <a:lnTo>
                  <a:pt x="466" y="449"/>
                </a:lnTo>
                <a:lnTo>
                  <a:pt x="470" y="448"/>
                </a:lnTo>
                <a:lnTo>
                  <a:pt x="470" y="448"/>
                </a:lnTo>
                <a:lnTo>
                  <a:pt x="468" y="446"/>
                </a:lnTo>
                <a:lnTo>
                  <a:pt x="468" y="445"/>
                </a:lnTo>
                <a:lnTo>
                  <a:pt x="468" y="442"/>
                </a:lnTo>
                <a:lnTo>
                  <a:pt x="466" y="440"/>
                </a:lnTo>
                <a:lnTo>
                  <a:pt x="466" y="440"/>
                </a:lnTo>
                <a:lnTo>
                  <a:pt x="465" y="445"/>
                </a:lnTo>
                <a:lnTo>
                  <a:pt x="462" y="448"/>
                </a:lnTo>
                <a:lnTo>
                  <a:pt x="462" y="448"/>
                </a:lnTo>
                <a:close/>
                <a:moveTo>
                  <a:pt x="518" y="442"/>
                </a:moveTo>
                <a:lnTo>
                  <a:pt x="518" y="442"/>
                </a:lnTo>
                <a:lnTo>
                  <a:pt x="518" y="445"/>
                </a:lnTo>
                <a:lnTo>
                  <a:pt x="520" y="448"/>
                </a:lnTo>
                <a:lnTo>
                  <a:pt x="523" y="452"/>
                </a:lnTo>
                <a:lnTo>
                  <a:pt x="523" y="452"/>
                </a:lnTo>
                <a:lnTo>
                  <a:pt x="524" y="446"/>
                </a:lnTo>
                <a:lnTo>
                  <a:pt x="524" y="443"/>
                </a:lnTo>
                <a:lnTo>
                  <a:pt x="521" y="440"/>
                </a:lnTo>
                <a:lnTo>
                  <a:pt x="521" y="440"/>
                </a:lnTo>
                <a:lnTo>
                  <a:pt x="520" y="442"/>
                </a:lnTo>
                <a:lnTo>
                  <a:pt x="518" y="442"/>
                </a:lnTo>
                <a:lnTo>
                  <a:pt x="518" y="442"/>
                </a:lnTo>
                <a:close/>
                <a:moveTo>
                  <a:pt x="128" y="446"/>
                </a:moveTo>
                <a:lnTo>
                  <a:pt x="128" y="446"/>
                </a:lnTo>
                <a:lnTo>
                  <a:pt x="131" y="445"/>
                </a:lnTo>
                <a:lnTo>
                  <a:pt x="131" y="445"/>
                </a:lnTo>
                <a:lnTo>
                  <a:pt x="130" y="443"/>
                </a:lnTo>
                <a:lnTo>
                  <a:pt x="128" y="442"/>
                </a:lnTo>
                <a:lnTo>
                  <a:pt x="128" y="442"/>
                </a:lnTo>
                <a:lnTo>
                  <a:pt x="128" y="446"/>
                </a:lnTo>
                <a:lnTo>
                  <a:pt x="128" y="446"/>
                </a:lnTo>
                <a:close/>
                <a:moveTo>
                  <a:pt x="598" y="448"/>
                </a:moveTo>
                <a:lnTo>
                  <a:pt x="598" y="448"/>
                </a:lnTo>
                <a:lnTo>
                  <a:pt x="599" y="446"/>
                </a:lnTo>
                <a:lnTo>
                  <a:pt x="601" y="443"/>
                </a:lnTo>
                <a:lnTo>
                  <a:pt x="601" y="443"/>
                </a:lnTo>
                <a:lnTo>
                  <a:pt x="599" y="442"/>
                </a:lnTo>
                <a:lnTo>
                  <a:pt x="598" y="442"/>
                </a:lnTo>
                <a:lnTo>
                  <a:pt x="598" y="442"/>
                </a:lnTo>
                <a:lnTo>
                  <a:pt x="598" y="445"/>
                </a:lnTo>
                <a:lnTo>
                  <a:pt x="598" y="448"/>
                </a:lnTo>
                <a:lnTo>
                  <a:pt x="598" y="448"/>
                </a:lnTo>
                <a:lnTo>
                  <a:pt x="598" y="448"/>
                </a:lnTo>
                <a:close/>
                <a:moveTo>
                  <a:pt x="105" y="451"/>
                </a:moveTo>
                <a:lnTo>
                  <a:pt x="105" y="451"/>
                </a:lnTo>
                <a:lnTo>
                  <a:pt x="105" y="448"/>
                </a:lnTo>
                <a:lnTo>
                  <a:pt x="105" y="446"/>
                </a:lnTo>
                <a:lnTo>
                  <a:pt x="107" y="445"/>
                </a:lnTo>
                <a:lnTo>
                  <a:pt x="105" y="443"/>
                </a:lnTo>
                <a:lnTo>
                  <a:pt x="105" y="443"/>
                </a:lnTo>
                <a:lnTo>
                  <a:pt x="104" y="448"/>
                </a:lnTo>
                <a:lnTo>
                  <a:pt x="104" y="449"/>
                </a:lnTo>
                <a:lnTo>
                  <a:pt x="105" y="451"/>
                </a:lnTo>
                <a:lnTo>
                  <a:pt x="105" y="451"/>
                </a:lnTo>
                <a:close/>
                <a:moveTo>
                  <a:pt x="373" y="446"/>
                </a:moveTo>
                <a:lnTo>
                  <a:pt x="373" y="446"/>
                </a:lnTo>
                <a:lnTo>
                  <a:pt x="375" y="454"/>
                </a:lnTo>
                <a:lnTo>
                  <a:pt x="375" y="454"/>
                </a:lnTo>
                <a:lnTo>
                  <a:pt x="378" y="451"/>
                </a:lnTo>
                <a:lnTo>
                  <a:pt x="380" y="449"/>
                </a:lnTo>
                <a:lnTo>
                  <a:pt x="380" y="446"/>
                </a:lnTo>
                <a:lnTo>
                  <a:pt x="378" y="443"/>
                </a:lnTo>
                <a:lnTo>
                  <a:pt x="378" y="443"/>
                </a:lnTo>
                <a:lnTo>
                  <a:pt x="377" y="443"/>
                </a:lnTo>
                <a:lnTo>
                  <a:pt x="375" y="445"/>
                </a:lnTo>
                <a:lnTo>
                  <a:pt x="373" y="446"/>
                </a:lnTo>
                <a:lnTo>
                  <a:pt x="373" y="446"/>
                </a:lnTo>
                <a:close/>
                <a:moveTo>
                  <a:pt x="271" y="454"/>
                </a:moveTo>
                <a:lnTo>
                  <a:pt x="271" y="454"/>
                </a:lnTo>
                <a:lnTo>
                  <a:pt x="271" y="452"/>
                </a:lnTo>
                <a:lnTo>
                  <a:pt x="271" y="449"/>
                </a:lnTo>
                <a:lnTo>
                  <a:pt x="268" y="445"/>
                </a:lnTo>
                <a:lnTo>
                  <a:pt x="268" y="445"/>
                </a:lnTo>
                <a:lnTo>
                  <a:pt x="265" y="445"/>
                </a:lnTo>
                <a:lnTo>
                  <a:pt x="264" y="443"/>
                </a:lnTo>
                <a:lnTo>
                  <a:pt x="264" y="443"/>
                </a:lnTo>
                <a:lnTo>
                  <a:pt x="262" y="445"/>
                </a:lnTo>
                <a:lnTo>
                  <a:pt x="262" y="448"/>
                </a:lnTo>
                <a:lnTo>
                  <a:pt x="264" y="451"/>
                </a:lnTo>
                <a:lnTo>
                  <a:pt x="268" y="452"/>
                </a:lnTo>
                <a:lnTo>
                  <a:pt x="271" y="454"/>
                </a:lnTo>
                <a:lnTo>
                  <a:pt x="271" y="454"/>
                </a:lnTo>
                <a:close/>
                <a:moveTo>
                  <a:pt x="412" y="449"/>
                </a:moveTo>
                <a:lnTo>
                  <a:pt x="412" y="449"/>
                </a:lnTo>
                <a:lnTo>
                  <a:pt x="410" y="446"/>
                </a:lnTo>
                <a:lnTo>
                  <a:pt x="410" y="445"/>
                </a:lnTo>
                <a:lnTo>
                  <a:pt x="409" y="443"/>
                </a:lnTo>
                <a:lnTo>
                  <a:pt x="409" y="443"/>
                </a:lnTo>
                <a:lnTo>
                  <a:pt x="409" y="446"/>
                </a:lnTo>
                <a:lnTo>
                  <a:pt x="412" y="449"/>
                </a:lnTo>
                <a:lnTo>
                  <a:pt x="412" y="449"/>
                </a:lnTo>
                <a:close/>
                <a:moveTo>
                  <a:pt x="549" y="448"/>
                </a:moveTo>
                <a:lnTo>
                  <a:pt x="549" y="448"/>
                </a:lnTo>
                <a:lnTo>
                  <a:pt x="552" y="448"/>
                </a:lnTo>
                <a:lnTo>
                  <a:pt x="552" y="445"/>
                </a:lnTo>
                <a:lnTo>
                  <a:pt x="552" y="445"/>
                </a:lnTo>
                <a:lnTo>
                  <a:pt x="550" y="443"/>
                </a:lnTo>
                <a:lnTo>
                  <a:pt x="549" y="443"/>
                </a:lnTo>
                <a:lnTo>
                  <a:pt x="547" y="445"/>
                </a:lnTo>
                <a:lnTo>
                  <a:pt x="547" y="445"/>
                </a:lnTo>
                <a:lnTo>
                  <a:pt x="549" y="445"/>
                </a:lnTo>
                <a:lnTo>
                  <a:pt x="549" y="446"/>
                </a:lnTo>
                <a:lnTo>
                  <a:pt x="547" y="448"/>
                </a:lnTo>
                <a:lnTo>
                  <a:pt x="549" y="448"/>
                </a:lnTo>
                <a:lnTo>
                  <a:pt x="549" y="448"/>
                </a:lnTo>
                <a:close/>
                <a:moveTo>
                  <a:pt x="653" y="449"/>
                </a:moveTo>
                <a:lnTo>
                  <a:pt x="653" y="449"/>
                </a:lnTo>
                <a:lnTo>
                  <a:pt x="654" y="446"/>
                </a:lnTo>
                <a:lnTo>
                  <a:pt x="654" y="445"/>
                </a:lnTo>
                <a:lnTo>
                  <a:pt x="653" y="445"/>
                </a:lnTo>
                <a:lnTo>
                  <a:pt x="653" y="445"/>
                </a:lnTo>
                <a:lnTo>
                  <a:pt x="653" y="446"/>
                </a:lnTo>
                <a:lnTo>
                  <a:pt x="653" y="448"/>
                </a:lnTo>
                <a:lnTo>
                  <a:pt x="653" y="449"/>
                </a:lnTo>
                <a:lnTo>
                  <a:pt x="653" y="449"/>
                </a:lnTo>
                <a:close/>
                <a:moveTo>
                  <a:pt x="681" y="451"/>
                </a:moveTo>
                <a:lnTo>
                  <a:pt x="681" y="451"/>
                </a:lnTo>
                <a:lnTo>
                  <a:pt x="685" y="448"/>
                </a:lnTo>
                <a:lnTo>
                  <a:pt x="685" y="445"/>
                </a:lnTo>
                <a:lnTo>
                  <a:pt x="685" y="445"/>
                </a:lnTo>
                <a:lnTo>
                  <a:pt x="685" y="445"/>
                </a:lnTo>
                <a:lnTo>
                  <a:pt x="683" y="446"/>
                </a:lnTo>
                <a:lnTo>
                  <a:pt x="681" y="451"/>
                </a:lnTo>
                <a:lnTo>
                  <a:pt x="681" y="451"/>
                </a:lnTo>
                <a:close/>
                <a:moveTo>
                  <a:pt x="67" y="469"/>
                </a:moveTo>
                <a:lnTo>
                  <a:pt x="67" y="469"/>
                </a:lnTo>
                <a:lnTo>
                  <a:pt x="69" y="463"/>
                </a:lnTo>
                <a:lnTo>
                  <a:pt x="69" y="459"/>
                </a:lnTo>
                <a:lnTo>
                  <a:pt x="69" y="445"/>
                </a:lnTo>
                <a:lnTo>
                  <a:pt x="69" y="445"/>
                </a:lnTo>
                <a:lnTo>
                  <a:pt x="65" y="446"/>
                </a:lnTo>
                <a:lnTo>
                  <a:pt x="64" y="446"/>
                </a:lnTo>
                <a:lnTo>
                  <a:pt x="62" y="445"/>
                </a:lnTo>
                <a:lnTo>
                  <a:pt x="62" y="445"/>
                </a:lnTo>
                <a:lnTo>
                  <a:pt x="62" y="445"/>
                </a:lnTo>
                <a:lnTo>
                  <a:pt x="62" y="445"/>
                </a:lnTo>
                <a:lnTo>
                  <a:pt x="61" y="451"/>
                </a:lnTo>
                <a:lnTo>
                  <a:pt x="61" y="459"/>
                </a:lnTo>
                <a:lnTo>
                  <a:pt x="62" y="466"/>
                </a:lnTo>
                <a:lnTo>
                  <a:pt x="64" y="468"/>
                </a:lnTo>
                <a:lnTo>
                  <a:pt x="67" y="469"/>
                </a:lnTo>
                <a:lnTo>
                  <a:pt x="67" y="469"/>
                </a:lnTo>
                <a:close/>
                <a:moveTo>
                  <a:pt x="113" y="457"/>
                </a:moveTo>
                <a:lnTo>
                  <a:pt x="113" y="457"/>
                </a:lnTo>
                <a:lnTo>
                  <a:pt x="116" y="456"/>
                </a:lnTo>
                <a:lnTo>
                  <a:pt x="117" y="454"/>
                </a:lnTo>
                <a:lnTo>
                  <a:pt x="117" y="454"/>
                </a:lnTo>
                <a:lnTo>
                  <a:pt x="114" y="449"/>
                </a:lnTo>
                <a:lnTo>
                  <a:pt x="111" y="445"/>
                </a:lnTo>
                <a:lnTo>
                  <a:pt x="111" y="445"/>
                </a:lnTo>
                <a:lnTo>
                  <a:pt x="111" y="451"/>
                </a:lnTo>
                <a:lnTo>
                  <a:pt x="113" y="457"/>
                </a:lnTo>
                <a:lnTo>
                  <a:pt x="113" y="457"/>
                </a:lnTo>
                <a:close/>
                <a:moveTo>
                  <a:pt x="244" y="446"/>
                </a:moveTo>
                <a:lnTo>
                  <a:pt x="244" y="446"/>
                </a:lnTo>
                <a:lnTo>
                  <a:pt x="247" y="451"/>
                </a:lnTo>
                <a:lnTo>
                  <a:pt x="250" y="452"/>
                </a:lnTo>
                <a:lnTo>
                  <a:pt x="253" y="454"/>
                </a:lnTo>
                <a:lnTo>
                  <a:pt x="253" y="454"/>
                </a:lnTo>
                <a:lnTo>
                  <a:pt x="255" y="451"/>
                </a:lnTo>
                <a:lnTo>
                  <a:pt x="255" y="449"/>
                </a:lnTo>
                <a:lnTo>
                  <a:pt x="253" y="445"/>
                </a:lnTo>
                <a:lnTo>
                  <a:pt x="253" y="445"/>
                </a:lnTo>
                <a:lnTo>
                  <a:pt x="248" y="445"/>
                </a:lnTo>
                <a:lnTo>
                  <a:pt x="244" y="446"/>
                </a:lnTo>
                <a:lnTo>
                  <a:pt x="244" y="446"/>
                </a:lnTo>
                <a:close/>
                <a:moveTo>
                  <a:pt x="87" y="454"/>
                </a:moveTo>
                <a:lnTo>
                  <a:pt x="87" y="454"/>
                </a:lnTo>
                <a:lnTo>
                  <a:pt x="88" y="452"/>
                </a:lnTo>
                <a:lnTo>
                  <a:pt x="88" y="449"/>
                </a:lnTo>
                <a:lnTo>
                  <a:pt x="88" y="446"/>
                </a:lnTo>
                <a:lnTo>
                  <a:pt x="87" y="445"/>
                </a:lnTo>
                <a:lnTo>
                  <a:pt x="87" y="445"/>
                </a:lnTo>
                <a:lnTo>
                  <a:pt x="87" y="454"/>
                </a:lnTo>
                <a:lnTo>
                  <a:pt x="87" y="454"/>
                </a:lnTo>
                <a:close/>
                <a:moveTo>
                  <a:pt x="215" y="452"/>
                </a:moveTo>
                <a:lnTo>
                  <a:pt x="215" y="452"/>
                </a:lnTo>
                <a:lnTo>
                  <a:pt x="219" y="465"/>
                </a:lnTo>
                <a:lnTo>
                  <a:pt x="219" y="465"/>
                </a:lnTo>
                <a:lnTo>
                  <a:pt x="224" y="462"/>
                </a:lnTo>
                <a:lnTo>
                  <a:pt x="227" y="457"/>
                </a:lnTo>
                <a:lnTo>
                  <a:pt x="227" y="457"/>
                </a:lnTo>
                <a:lnTo>
                  <a:pt x="224" y="446"/>
                </a:lnTo>
                <a:lnTo>
                  <a:pt x="224" y="446"/>
                </a:lnTo>
                <a:lnTo>
                  <a:pt x="218" y="449"/>
                </a:lnTo>
                <a:lnTo>
                  <a:pt x="215" y="452"/>
                </a:lnTo>
                <a:lnTo>
                  <a:pt x="215" y="452"/>
                </a:lnTo>
                <a:close/>
                <a:moveTo>
                  <a:pt x="503" y="449"/>
                </a:moveTo>
                <a:lnTo>
                  <a:pt x="503" y="449"/>
                </a:lnTo>
                <a:lnTo>
                  <a:pt x="503" y="459"/>
                </a:lnTo>
                <a:lnTo>
                  <a:pt x="505" y="463"/>
                </a:lnTo>
                <a:lnTo>
                  <a:pt x="506" y="466"/>
                </a:lnTo>
                <a:lnTo>
                  <a:pt x="506" y="466"/>
                </a:lnTo>
                <a:lnTo>
                  <a:pt x="511" y="465"/>
                </a:lnTo>
                <a:lnTo>
                  <a:pt x="514" y="462"/>
                </a:lnTo>
                <a:lnTo>
                  <a:pt x="520" y="454"/>
                </a:lnTo>
                <a:lnTo>
                  <a:pt x="520" y="454"/>
                </a:lnTo>
                <a:lnTo>
                  <a:pt x="517" y="449"/>
                </a:lnTo>
                <a:lnTo>
                  <a:pt x="514" y="448"/>
                </a:lnTo>
                <a:lnTo>
                  <a:pt x="509" y="448"/>
                </a:lnTo>
                <a:lnTo>
                  <a:pt x="503" y="449"/>
                </a:lnTo>
                <a:lnTo>
                  <a:pt x="503" y="449"/>
                </a:lnTo>
                <a:close/>
                <a:moveTo>
                  <a:pt x="146" y="451"/>
                </a:moveTo>
                <a:lnTo>
                  <a:pt x="146" y="451"/>
                </a:lnTo>
                <a:lnTo>
                  <a:pt x="149" y="451"/>
                </a:lnTo>
                <a:lnTo>
                  <a:pt x="149" y="449"/>
                </a:lnTo>
                <a:lnTo>
                  <a:pt x="149" y="448"/>
                </a:lnTo>
                <a:lnTo>
                  <a:pt x="149" y="446"/>
                </a:lnTo>
                <a:lnTo>
                  <a:pt x="149" y="446"/>
                </a:lnTo>
                <a:lnTo>
                  <a:pt x="146" y="451"/>
                </a:lnTo>
                <a:lnTo>
                  <a:pt x="146" y="451"/>
                </a:lnTo>
                <a:close/>
                <a:moveTo>
                  <a:pt x="230" y="454"/>
                </a:moveTo>
                <a:lnTo>
                  <a:pt x="230" y="454"/>
                </a:lnTo>
                <a:lnTo>
                  <a:pt x="233" y="451"/>
                </a:lnTo>
                <a:lnTo>
                  <a:pt x="235" y="449"/>
                </a:lnTo>
                <a:lnTo>
                  <a:pt x="235" y="449"/>
                </a:lnTo>
                <a:lnTo>
                  <a:pt x="233" y="448"/>
                </a:lnTo>
                <a:lnTo>
                  <a:pt x="230" y="446"/>
                </a:lnTo>
                <a:lnTo>
                  <a:pt x="230" y="446"/>
                </a:lnTo>
                <a:lnTo>
                  <a:pt x="230" y="448"/>
                </a:lnTo>
                <a:lnTo>
                  <a:pt x="230" y="449"/>
                </a:lnTo>
                <a:lnTo>
                  <a:pt x="230" y="454"/>
                </a:lnTo>
                <a:lnTo>
                  <a:pt x="230" y="454"/>
                </a:lnTo>
                <a:close/>
                <a:moveTo>
                  <a:pt x="277" y="457"/>
                </a:moveTo>
                <a:lnTo>
                  <a:pt x="277" y="457"/>
                </a:lnTo>
                <a:lnTo>
                  <a:pt x="280" y="457"/>
                </a:lnTo>
                <a:lnTo>
                  <a:pt x="282" y="459"/>
                </a:lnTo>
                <a:lnTo>
                  <a:pt x="282" y="459"/>
                </a:lnTo>
                <a:lnTo>
                  <a:pt x="279" y="451"/>
                </a:lnTo>
                <a:lnTo>
                  <a:pt x="277" y="448"/>
                </a:lnTo>
                <a:lnTo>
                  <a:pt x="274" y="446"/>
                </a:lnTo>
                <a:lnTo>
                  <a:pt x="274" y="446"/>
                </a:lnTo>
                <a:lnTo>
                  <a:pt x="276" y="452"/>
                </a:lnTo>
                <a:lnTo>
                  <a:pt x="277" y="457"/>
                </a:lnTo>
                <a:lnTo>
                  <a:pt x="277" y="457"/>
                </a:lnTo>
                <a:close/>
                <a:moveTo>
                  <a:pt x="168" y="456"/>
                </a:moveTo>
                <a:lnTo>
                  <a:pt x="168" y="456"/>
                </a:lnTo>
                <a:lnTo>
                  <a:pt x="169" y="454"/>
                </a:lnTo>
                <a:lnTo>
                  <a:pt x="169" y="452"/>
                </a:lnTo>
                <a:lnTo>
                  <a:pt x="169" y="448"/>
                </a:lnTo>
                <a:lnTo>
                  <a:pt x="169" y="448"/>
                </a:lnTo>
                <a:lnTo>
                  <a:pt x="166" y="448"/>
                </a:lnTo>
                <a:lnTo>
                  <a:pt x="166" y="448"/>
                </a:lnTo>
                <a:lnTo>
                  <a:pt x="166" y="452"/>
                </a:lnTo>
                <a:lnTo>
                  <a:pt x="168" y="456"/>
                </a:lnTo>
                <a:lnTo>
                  <a:pt x="168" y="456"/>
                </a:lnTo>
                <a:close/>
                <a:moveTo>
                  <a:pt x="442" y="452"/>
                </a:moveTo>
                <a:lnTo>
                  <a:pt x="442" y="452"/>
                </a:lnTo>
                <a:lnTo>
                  <a:pt x="444" y="454"/>
                </a:lnTo>
                <a:lnTo>
                  <a:pt x="444" y="454"/>
                </a:lnTo>
                <a:lnTo>
                  <a:pt x="444" y="449"/>
                </a:lnTo>
                <a:lnTo>
                  <a:pt x="444" y="448"/>
                </a:lnTo>
                <a:lnTo>
                  <a:pt x="442" y="448"/>
                </a:lnTo>
                <a:lnTo>
                  <a:pt x="442" y="448"/>
                </a:lnTo>
                <a:lnTo>
                  <a:pt x="442" y="449"/>
                </a:lnTo>
                <a:lnTo>
                  <a:pt x="442" y="452"/>
                </a:lnTo>
                <a:lnTo>
                  <a:pt x="442" y="452"/>
                </a:lnTo>
                <a:close/>
                <a:moveTo>
                  <a:pt x="177" y="468"/>
                </a:moveTo>
                <a:lnTo>
                  <a:pt x="177" y="468"/>
                </a:lnTo>
                <a:lnTo>
                  <a:pt x="184" y="469"/>
                </a:lnTo>
                <a:lnTo>
                  <a:pt x="187" y="469"/>
                </a:lnTo>
                <a:lnTo>
                  <a:pt x="189" y="468"/>
                </a:lnTo>
                <a:lnTo>
                  <a:pt x="189" y="468"/>
                </a:lnTo>
                <a:lnTo>
                  <a:pt x="187" y="463"/>
                </a:lnTo>
                <a:lnTo>
                  <a:pt x="187" y="459"/>
                </a:lnTo>
                <a:lnTo>
                  <a:pt x="186" y="454"/>
                </a:lnTo>
                <a:lnTo>
                  <a:pt x="186" y="448"/>
                </a:lnTo>
                <a:lnTo>
                  <a:pt x="186" y="448"/>
                </a:lnTo>
                <a:lnTo>
                  <a:pt x="180" y="451"/>
                </a:lnTo>
                <a:lnTo>
                  <a:pt x="177" y="456"/>
                </a:lnTo>
                <a:lnTo>
                  <a:pt x="175" y="462"/>
                </a:lnTo>
                <a:lnTo>
                  <a:pt x="177" y="468"/>
                </a:lnTo>
                <a:lnTo>
                  <a:pt x="177" y="468"/>
                </a:lnTo>
                <a:close/>
                <a:moveTo>
                  <a:pt x="395" y="465"/>
                </a:moveTo>
                <a:lnTo>
                  <a:pt x="395" y="465"/>
                </a:lnTo>
                <a:lnTo>
                  <a:pt x="399" y="462"/>
                </a:lnTo>
                <a:lnTo>
                  <a:pt x="404" y="457"/>
                </a:lnTo>
                <a:lnTo>
                  <a:pt x="404" y="457"/>
                </a:lnTo>
                <a:lnTo>
                  <a:pt x="389" y="448"/>
                </a:lnTo>
                <a:lnTo>
                  <a:pt x="389" y="448"/>
                </a:lnTo>
                <a:lnTo>
                  <a:pt x="389" y="449"/>
                </a:lnTo>
                <a:lnTo>
                  <a:pt x="389" y="452"/>
                </a:lnTo>
                <a:lnTo>
                  <a:pt x="390" y="456"/>
                </a:lnTo>
                <a:lnTo>
                  <a:pt x="393" y="460"/>
                </a:lnTo>
                <a:lnTo>
                  <a:pt x="395" y="465"/>
                </a:lnTo>
                <a:lnTo>
                  <a:pt x="395" y="465"/>
                </a:lnTo>
                <a:close/>
                <a:moveTo>
                  <a:pt x="476" y="452"/>
                </a:moveTo>
                <a:lnTo>
                  <a:pt x="476" y="452"/>
                </a:lnTo>
                <a:lnTo>
                  <a:pt x="476" y="449"/>
                </a:lnTo>
                <a:lnTo>
                  <a:pt x="473" y="448"/>
                </a:lnTo>
                <a:lnTo>
                  <a:pt x="473" y="448"/>
                </a:lnTo>
                <a:lnTo>
                  <a:pt x="474" y="451"/>
                </a:lnTo>
                <a:lnTo>
                  <a:pt x="474" y="452"/>
                </a:lnTo>
                <a:lnTo>
                  <a:pt x="476" y="452"/>
                </a:lnTo>
                <a:lnTo>
                  <a:pt x="476" y="452"/>
                </a:lnTo>
                <a:close/>
                <a:moveTo>
                  <a:pt x="540" y="459"/>
                </a:moveTo>
                <a:lnTo>
                  <a:pt x="540" y="459"/>
                </a:lnTo>
                <a:lnTo>
                  <a:pt x="543" y="457"/>
                </a:lnTo>
                <a:lnTo>
                  <a:pt x="544" y="454"/>
                </a:lnTo>
                <a:lnTo>
                  <a:pt x="543" y="451"/>
                </a:lnTo>
                <a:lnTo>
                  <a:pt x="541" y="449"/>
                </a:lnTo>
                <a:lnTo>
                  <a:pt x="540" y="448"/>
                </a:lnTo>
                <a:lnTo>
                  <a:pt x="540" y="448"/>
                </a:lnTo>
                <a:lnTo>
                  <a:pt x="538" y="451"/>
                </a:lnTo>
                <a:lnTo>
                  <a:pt x="538" y="452"/>
                </a:lnTo>
                <a:lnTo>
                  <a:pt x="540" y="459"/>
                </a:lnTo>
                <a:lnTo>
                  <a:pt x="540" y="459"/>
                </a:lnTo>
                <a:close/>
                <a:moveTo>
                  <a:pt x="685" y="459"/>
                </a:moveTo>
                <a:lnTo>
                  <a:pt x="685" y="459"/>
                </a:lnTo>
                <a:lnTo>
                  <a:pt x="686" y="460"/>
                </a:lnTo>
                <a:lnTo>
                  <a:pt x="689" y="460"/>
                </a:lnTo>
                <a:lnTo>
                  <a:pt x="689" y="460"/>
                </a:lnTo>
                <a:lnTo>
                  <a:pt x="691" y="456"/>
                </a:lnTo>
                <a:lnTo>
                  <a:pt x="691" y="452"/>
                </a:lnTo>
                <a:lnTo>
                  <a:pt x="689" y="448"/>
                </a:lnTo>
                <a:lnTo>
                  <a:pt x="689" y="448"/>
                </a:lnTo>
                <a:lnTo>
                  <a:pt x="688" y="454"/>
                </a:lnTo>
                <a:lnTo>
                  <a:pt x="685" y="459"/>
                </a:lnTo>
                <a:lnTo>
                  <a:pt x="685" y="459"/>
                </a:lnTo>
                <a:close/>
                <a:moveTo>
                  <a:pt x="191" y="449"/>
                </a:moveTo>
                <a:lnTo>
                  <a:pt x="191" y="449"/>
                </a:lnTo>
                <a:lnTo>
                  <a:pt x="192" y="469"/>
                </a:lnTo>
                <a:lnTo>
                  <a:pt x="192" y="469"/>
                </a:lnTo>
                <a:lnTo>
                  <a:pt x="198" y="466"/>
                </a:lnTo>
                <a:lnTo>
                  <a:pt x="203" y="462"/>
                </a:lnTo>
                <a:lnTo>
                  <a:pt x="204" y="456"/>
                </a:lnTo>
                <a:lnTo>
                  <a:pt x="204" y="452"/>
                </a:lnTo>
                <a:lnTo>
                  <a:pt x="204" y="449"/>
                </a:lnTo>
                <a:lnTo>
                  <a:pt x="204" y="449"/>
                </a:lnTo>
                <a:lnTo>
                  <a:pt x="197" y="449"/>
                </a:lnTo>
                <a:lnTo>
                  <a:pt x="191" y="449"/>
                </a:lnTo>
                <a:lnTo>
                  <a:pt x="191" y="449"/>
                </a:lnTo>
                <a:close/>
                <a:moveTo>
                  <a:pt x="427" y="449"/>
                </a:moveTo>
                <a:lnTo>
                  <a:pt x="427" y="449"/>
                </a:lnTo>
                <a:lnTo>
                  <a:pt x="428" y="452"/>
                </a:lnTo>
                <a:lnTo>
                  <a:pt x="430" y="456"/>
                </a:lnTo>
                <a:lnTo>
                  <a:pt x="431" y="457"/>
                </a:lnTo>
                <a:lnTo>
                  <a:pt x="433" y="460"/>
                </a:lnTo>
                <a:lnTo>
                  <a:pt x="433" y="460"/>
                </a:lnTo>
                <a:lnTo>
                  <a:pt x="436" y="459"/>
                </a:lnTo>
                <a:lnTo>
                  <a:pt x="439" y="457"/>
                </a:lnTo>
                <a:lnTo>
                  <a:pt x="439" y="457"/>
                </a:lnTo>
                <a:lnTo>
                  <a:pt x="438" y="456"/>
                </a:lnTo>
                <a:lnTo>
                  <a:pt x="438" y="452"/>
                </a:lnTo>
                <a:lnTo>
                  <a:pt x="438" y="452"/>
                </a:lnTo>
                <a:lnTo>
                  <a:pt x="427" y="449"/>
                </a:lnTo>
                <a:lnTo>
                  <a:pt x="427" y="449"/>
                </a:lnTo>
                <a:close/>
                <a:moveTo>
                  <a:pt x="572" y="449"/>
                </a:moveTo>
                <a:lnTo>
                  <a:pt x="572" y="449"/>
                </a:lnTo>
                <a:lnTo>
                  <a:pt x="572" y="454"/>
                </a:lnTo>
                <a:lnTo>
                  <a:pt x="572" y="460"/>
                </a:lnTo>
                <a:lnTo>
                  <a:pt x="572" y="460"/>
                </a:lnTo>
                <a:lnTo>
                  <a:pt x="575" y="460"/>
                </a:lnTo>
                <a:lnTo>
                  <a:pt x="576" y="462"/>
                </a:lnTo>
                <a:lnTo>
                  <a:pt x="576" y="462"/>
                </a:lnTo>
                <a:lnTo>
                  <a:pt x="578" y="452"/>
                </a:lnTo>
                <a:lnTo>
                  <a:pt x="576" y="449"/>
                </a:lnTo>
                <a:lnTo>
                  <a:pt x="572" y="449"/>
                </a:lnTo>
                <a:lnTo>
                  <a:pt x="572" y="449"/>
                </a:lnTo>
                <a:close/>
                <a:moveTo>
                  <a:pt x="128" y="463"/>
                </a:moveTo>
                <a:lnTo>
                  <a:pt x="128" y="463"/>
                </a:lnTo>
                <a:lnTo>
                  <a:pt x="134" y="460"/>
                </a:lnTo>
                <a:lnTo>
                  <a:pt x="139" y="454"/>
                </a:lnTo>
                <a:lnTo>
                  <a:pt x="139" y="454"/>
                </a:lnTo>
                <a:lnTo>
                  <a:pt x="137" y="452"/>
                </a:lnTo>
                <a:lnTo>
                  <a:pt x="136" y="451"/>
                </a:lnTo>
                <a:lnTo>
                  <a:pt x="133" y="451"/>
                </a:lnTo>
                <a:lnTo>
                  <a:pt x="131" y="451"/>
                </a:lnTo>
                <a:lnTo>
                  <a:pt x="128" y="454"/>
                </a:lnTo>
                <a:lnTo>
                  <a:pt x="128" y="456"/>
                </a:lnTo>
                <a:lnTo>
                  <a:pt x="126" y="459"/>
                </a:lnTo>
                <a:lnTo>
                  <a:pt x="128" y="463"/>
                </a:lnTo>
                <a:lnTo>
                  <a:pt x="128" y="463"/>
                </a:lnTo>
                <a:close/>
                <a:moveTo>
                  <a:pt x="634" y="456"/>
                </a:moveTo>
                <a:lnTo>
                  <a:pt x="634" y="456"/>
                </a:lnTo>
                <a:lnTo>
                  <a:pt x="634" y="457"/>
                </a:lnTo>
                <a:lnTo>
                  <a:pt x="633" y="457"/>
                </a:lnTo>
                <a:lnTo>
                  <a:pt x="631" y="457"/>
                </a:lnTo>
                <a:lnTo>
                  <a:pt x="631" y="457"/>
                </a:lnTo>
                <a:lnTo>
                  <a:pt x="631" y="474"/>
                </a:lnTo>
                <a:lnTo>
                  <a:pt x="631" y="483"/>
                </a:lnTo>
                <a:lnTo>
                  <a:pt x="631" y="491"/>
                </a:lnTo>
                <a:lnTo>
                  <a:pt x="631" y="491"/>
                </a:lnTo>
                <a:lnTo>
                  <a:pt x="637" y="481"/>
                </a:lnTo>
                <a:lnTo>
                  <a:pt x="642" y="471"/>
                </a:lnTo>
                <a:lnTo>
                  <a:pt x="646" y="460"/>
                </a:lnTo>
                <a:lnTo>
                  <a:pt x="648" y="456"/>
                </a:lnTo>
                <a:lnTo>
                  <a:pt x="648" y="449"/>
                </a:lnTo>
                <a:lnTo>
                  <a:pt x="648" y="449"/>
                </a:lnTo>
                <a:lnTo>
                  <a:pt x="645" y="456"/>
                </a:lnTo>
                <a:lnTo>
                  <a:pt x="642" y="459"/>
                </a:lnTo>
                <a:lnTo>
                  <a:pt x="637" y="459"/>
                </a:lnTo>
                <a:lnTo>
                  <a:pt x="636" y="459"/>
                </a:lnTo>
                <a:lnTo>
                  <a:pt x="634" y="456"/>
                </a:lnTo>
                <a:lnTo>
                  <a:pt x="634" y="456"/>
                </a:lnTo>
                <a:close/>
                <a:moveTo>
                  <a:pt x="730" y="480"/>
                </a:moveTo>
                <a:lnTo>
                  <a:pt x="730" y="480"/>
                </a:lnTo>
                <a:lnTo>
                  <a:pt x="733" y="481"/>
                </a:lnTo>
                <a:lnTo>
                  <a:pt x="733" y="481"/>
                </a:lnTo>
                <a:lnTo>
                  <a:pt x="736" y="474"/>
                </a:lnTo>
                <a:lnTo>
                  <a:pt x="736" y="466"/>
                </a:lnTo>
                <a:lnTo>
                  <a:pt x="735" y="449"/>
                </a:lnTo>
                <a:lnTo>
                  <a:pt x="735" y="449"/>
                </a:lnTo>
                <a:lnTo>
                  <a:pt x="733" y="457"/>
                </a:lnTo>
                <a:lnTo>
                  <a:pt x="732" y="465"/>
                </a:lnTo>
                <a:lnTo>
                  <a:pt x="730" y="480"/>
                </a:lnTo>
                <a:lnTo>
                  <a:pt x="730" y="480"/>
                </a:lnTo>
                <a:close/>
                <a:moveTo>
                  <a:pt x="23" y="452"/>
                </a:moveTo>
                <a:lnTo>
                  <a:pt x="23" y="452"/>
                </a:lnTo>
                <a:lnTo>
                  <a:pt x="26" y="452"/>
                </a:lnTo>
                <a:lnTo>
                  <a:pt x="27" y="454"/>
                </a:lnTo>
                <a:lnTo>
                  <a:pt x="27" y="454"/>
                </a:lnTo>
                <a:lnTo>
                  <a:pt x="27" y="451"/>
                </a:lnTo>
                <a:lnTo>
                  <a:pt x="24" y="451"/>
                </a:lnTo>
                <a:lnTo>
                  <a:pt x="24" y="451"/>
                </a:lnTo>
                <a:lnTo>
                  <a:pt x="23" y="452"/>
                </a:lnTo>
                <a:lnTo>
                  <a:pt x="23" y="452"/>
                </a:lnTo>
                <a:close/>
                <a:moveTo>
                  <a:pt x="341" y="454"/>
                </a:moveTo>
                <a:lnTo>
                  <a:pt x="341" y="454"/>
                </a:lnTo>
                <a:lnTo>
                  <a:pt x="343" y="454"/>
                </a:lnTo>
                <a:lnTo>
                  <a:pt x="343" y="454"/>
                </a:lnTo>
                <a:lnTo>
                  <a:pt x="341" y="451"/>
                </a:lnTo>
                <a:lnTo>
                  <a:pt x="340" y="451"/>
                </a:lnTo>
                <a:lnTo>
                  <a:pt x="340" y="451"/>
                </a:lnTo>
                <a:lnTo>
                  <a:pt x="340" y="452"/>
                </a:lnTo>
                <a:lnTo>
                  <a:pt x="340" y="454"/>
                </a:lnTo>
                <a:lnTo>
                  <a:pt x="341" y="454"/>
                </a:lnTo>
                <a:lnTo>
                  <a:pt x="341" y="454"/>
                </a:lnTo>
                <a:close/>
                <a:moveTo>
                  <a:pt x="416" y="460"/>
                </a:moveTo>
                <a:lnTo>
                  <a:pt x="416" y="460"/>
                </a:lnTo>
                <a:lnTo>
                  <a:pt x="413" y="456"/>
                </a:lnTo>
                <a:lnTo>
                  <a:pt x="412" y="451"/>
                </a:lnTo>
                <a:lnTo>
                  <a:pt x="412" y="451"/>
                </a:lnTo>
                <a:lnTo>
                  <a:pt x="412" y="457"/>
                </a:lnTo>
                <a:lnTo>
                  <a:pt x="413" y="459"/>
                </a:lnTo>
                <a:lnTo>
                  <a:pt x="416" y="460"/>
                </a:lnTo>
                <a:lnTo>
                  <a:pt x="416" y="460"/>
                </a:lnTo>
                <a:close/>
                <a:moveTo>
                  <a:pt x="495" y="462"/>
                </a:moveTo>
                <a:lnTo>
                  <a:pt x="495" y="462"/>
                </a:lnTo>
                <a:lnTo>
                  <a:pt x="497" y="463"/>
                </a:lnTo>
                <a:lnTo>
                  <a:pt x="499" y="463"/>
                </a:lnTo>
                <a:lnTo>
                  <a:pt x="500" y="463"/>
                </a:lnTo>
                <a:lnTo>
                  <a:pt x="500" y="463"/>
                </a:lnTo>
                <a:lnTo>
                  <a:pt x="499" y="460"/>
                </a:lnTo>
                <a:lnTo>
                  <a:pt x="499" y="457"/>
                </a:lnTo>
                <a:lnTo>
                  <a:pt x="499" y="452"/>
                </a:lnTo>
                <a:lnTo>
                  <a:pt x="497" y="451"/>
                </a:lnTo>
                <a:lnTo>
                  <a:pt x="497" y="451"/>
                </a:lnTo>
                <a:lnTo>
                  <a:pt x="495" y="452"/>
                </a:lnTo>
                <a:lnTo>
                  <a:pt x="495" y="454"/>
                </a:lnTo>
                <a:lnTo>
                  <a:pt x="495" y="462"/>
                </a:lnTo>
                <a:lnTo>
                  <a:pt x="495" y="462"/>
                </a:lnTo>
                <a:close/>
                <a:moveTo>
                  <a:pt x="659" y="481"/>
                </a:moveTo>
                <a:lnTo>
                  <a:pt x="659" y="481"/>
                </a:lnTo>
                <a:lnTo>
                  <a:pt x="662" y="480"/>
                </a:lnTo>
                <a:lnTo>
                  <a:pt x="665" y="477"/>
                </a:lnTo>
                <a:lnTo>
                  <a:pt x="668" y="468"/>
                </a:lnTo>
                <a:lnTo>
                  <a:pt x="669" y="459"/>
                </a:lnTo>
                <a:lnTo>
                  <a:pt x="668" y="451"/>
                </a:lnTo>
                <a:lnTo>
                  <a:pt x="668" y="451"/>
                </a:lnTo>
                <a:lnTo>
                  <a:pt x="666" y="460"/>
                </a:lnTo>
                <a:lnTo>
                  <a:pt x="663" y="466"/>
                </a:lnTo>
                <a:lnTo>
                  <a:pt x="660" y="474"/>
                </a:lnTo>
                <a:lnTo>
                  <a:pt x="659" y="481"/>
                </a:lnTo>
                <a:lnTo>
                  <a:pt x="659" y="481"/>
                </a:lnTo>
                <a:close/>
                <a:moveTo>
                  <a:pt x="677" y="463"/>
                </a:moveTo>
                <a:lnTo>
                  <a:pt x="677" y="463"/>
                </a:lnTo>
                <a:lnTo>
                  <a:pt x="678" y="460"/>
                </a:lnTo>
                <a:lnTo>
                  <a:pt x="677" y="457"/>
                </a:lnTo>
                <a:lnTo>
                  <a:pt x="677" y="454"/>
                </a:lnTo>
                <a:lnTo>
                  <a:pt x="678" y="451"/>
                </a:lnTo>
                <a:lnTo>
                  <a:pt x="678" y="451"/>
                </a:lnTo>
                <a:lnTo>
                  <a:pt x="675" y="451"/>
                </a:lnTo>
                <a:lnTo>
                  <a:pt x="675" y="451"/>
                </a:lnTo>
                <a:lnTo>
                  <a:pt x="675" y="459"/>
                </a:lnTo>
                <a:lnTo>
                  <a:pt x="675" y="462"/>
                </a:lnTo>
                <a:lnTo>
                  <a:pt x="677" y="463"/>
                </a:lnTo>
                <a:lnTo>
                  <a:pt x="677" y="463"/>
                </a:lnTo>
                <a:close/>
                <a:moveTo>
                  <a:pt x="157" y="460"/>
                </a:moveTo>
                <a:lnTo>
                  <a:pt x="157" y="460"/>
                </a:lnTo>
                <a:lnTo>
                  <a:pt x="157" y="456"/>
                </a:lnTo>
                <a:lnTo>
                  <a:pt x="157" y="452"/>
                </a:lnTo>
                <a:lnTo>
                  <a:pt x="157" y="452"/>
                </a:lnTo>
                <a:lnTo>
                  <a:pt x="157" y="452"/>
                </a:lnTo>
                <a:lnTo>
                  <a:pt x="154" y="454"/>
                </a:lnTo>
                <a:lnTo>
                  <a:pt x="154" y="456"/>
                </a:lnTo>
                <a:lnTo>
                  <a:pt x="154" y="459"/>
                </a:lnTo>
                <a:lnTo>
                  <a:pt x="157" y="460"/>
                </a:lnTo>
                <a:lnTo>
                  <a:pt x="157" y="460"/>
                </a:lnTo>
                <a:close/>
                <a:moveTo>
                  <a:pt x="232" y="465"/>
                </a:moveTo>
                <a:lnTo>
                  <a:pt x="232" y="465"/>
                </a:lnTo>
                <a:lnTo>
                  <a:pt x="238" y="466"/>
                </a:lnTo>
                <a:lnTo>
                  <a:pt x="244" y="465"/>
                </a:lnTo>
                <a:lnTo>
                  <a:pt x="244" y="465"/>
                </a:lnTo>
                <a:lnTo>
                  <a:pt x="242" y="457"/>
                </a:lnTo>
                <a:lnTo>
                  <a:pt x="238" y="452"/>
                </a:lnTo>
                <a:lnTo>
                  <a:pt x="238" y="452"/>
                </a:lnTo>
                <a:lnTo>
                  <a:pt x="233" y="457"/>
                </a:lnTo>
                <a:lnTo>
                  <a:pt x="232" y="460"/>
                </a:lnTo>
                <a:lnTo>
                  <a:pt x="232" y="465"/>
                </a:lnTo>
                <a:lnTo>
                  <a:pt x="232" y="465"/>
                </a:lnTo>
                <a:close/>
                <a:moveTo>
                  <a:pt x="332" y="466"/>
                </a:moveTo>
                <a:lnTo>
                  <a:pt x="332" y="466"/>
                </a:lnTo>
                <a:lnTo>
                  <a:pt x="331" y="459"/>
                </a:lnTo>
                <a:lnTo>
                  <a:pt x="329" y="454"/>
                </a:lnTo>
                <a:lnTo>
                  <a:pt x="326" y="452"/>
                </a:lnTo>
                <a:lnTo>
                  <a:pt x="326" y="452"/>
                </a:lnTo>
                <a:lnTo>
                  <a:pt x="326" y="462"/>
                </a:lnTo>
                <a:lnTo>
                  <a:pt x="328" y="466"/>
                </a:lnTo>
                <a:lnTo>
                  <a:pt x="329" y="466"/>
                </a:lnTo>
                <a:lnTo>
                  <a:pt x="332" y="466"/>
                </a:lnTo>
                <a:lnTo>
                  <a:pt x="332" y="466"/>
                </a:lnTo>
                <a:close/>
                <a:moveTo>
                  <a:pt x="592" y="456"/>
                </a:moveTo>
                <a:lnTo>
                  <a:pt x="592" y="456"/>
                </a:lnTo>
                <a:lnTo>
                  <a:pt x="592" y="452"/>
                </a:lnTo>
                <a:lnTo>
                  <a:pt x="590" y="452"/>
                </a:lnTo>
                <a:lnTo>
                  <a:pt x="590" y="452"/>
                </a:lnTo>
                <a:lnTo>
                  <a:pt x="588" y="452"/>
                </a:lnTo>
                <a:lnTo>
                  <a:pt x="588" y="454"/>
                </a:lnTo>
                <a:lnTo>
                  <a:pt x="592" y="456"/>
                </a:lnTo>
                <a:lnTo>
                  <a:pt x="592" y="456"/>
                </a:lnTo>
                <a:close/>
                <a:moveTo>
                  <a:pt x="259" y="459"/>
                </a:moveTo>
                <a:lnTo>
                  <a:pt x="259" y="459"/>
                </a:lnTo>
                <a:lnTo>
                  <a:pt x="273" y="465"/>
                </a:lnTo>
                <a:lnTo>
                  <a:pt x="273" y="465"/>
                </a:lnTo>
                <a:lnTo>
                  <a:pt x="271" y="460"/>
                </a:lnTo>
                <a:lnTo>
                  <a:pt x="267" y="457"/>
                </a:lnTo>
                <a:lnTo>
                  <a:pt x="262" y="456"/>
                </a:lnTo>
                <a:lnTo>
                  <a:pt x="259" y="452"/>
                </a:lnTo>
                <a:lnTo>
                  <a:pt x="259" y="452"/>
                </a:lnTo>
                <a:lnTo>
                  <a:pt x="259" y="459"/>
                </a:lnTo>
                <a:lnTo>
                  <a:pt x="259" y="459"/>
                </a:lnTo>
                <a:close/>
                <a:moveTo>
                  <a:pt x="340" y="468"/>
                </a:moveTo>
                <a:lnTo>
                  <a:pt x="340" y="468"/>
                </a:lnTo>
                <a:lnTo>
                  <a:pt x="343" y="466"/>
                </a:lnTo>
                <a:lnTo>
                  <a:pt x="346" y="463"/>
                </a:lnTo>
                <a:lnTo>
                  <a:pt x="352" y="459"/>
                </a:lnTo>
                <a:lnTo>
                  <a:pt x="352" y="459"/>
                </a:lnTo>
                <a:lnTo>
                  <a:pt x="352" y="457"/>
                </a:lnTo>
                <a:lnTo>
                  <a:pt x="351" y="454"/>
                </a:lnTo>
                <a:lnTo>
                  <a:pt x="346" y="452"/>
                </a:lnTo>
                <a:lnTo>
                  <a:pt x="346" y="452"/>
                </a:lnTo>
                <a:lnTo>
                  <a:pt x="345" y="456"/>
                </a:lnTo>
                <a:lnTo>
                  <a:pt x="341" y="460"/>
                </a:lnTo>
                <a:lnTo>
                  <a:pt x="340" y="463"/>
                </a:lnTo>
                <a:lnTo>
                  <a:pt x="340" y="468"/>
                </a:lnTo>
                <a:lnTo>
                  <a:pt x="340" y="468"/>
                </a:lnTo>
                <a:close/>
                <a:moveTo>
                  <a:pt x="367" y="456"/>
                </a:moveTo>
                <a:lnTo>
                  <a:pt x="367" y="456"/>
                </a:lnTo>
                <a:lnTo>
                  <a:pt x="367" y="454"/>
                </a:lnTo>
                <a:lnTo>
                  <a:pt x="366" y="452"/>
                </a:lnTo>
                <a:lnTo>
                  <a:pt x="366" y="452"/>
                </a:lnTo>
                <a:lnTo>
                  <a:pt x="364" y="456"/>
                </a:lnTo>
                <a:lnTo>
                  <a:pt x="366" y="456"/>
                </a:lnTo>
                <a:lnTo>
                  <a:pt x="367" y="456"/>
                </a:lnTo>
                <a:lnTo>
                  <a:pt x="367" y="456"/>
                </a:lnTo>
                <a:close/>
                <a:moveTo>
                  <a:pt x="582" y="465"/>
                </a:moveTo>
                <a:lnTo>
                  <a:pt x="582" y="465"/>
                </a:lnTo>
                <a:lnTo>
                  <a:pt x="585" y="463"/>
                </a:lnTo>
                <a:lnTo>
                  <a:pt x="587" y="462"/>
                </a:lnTo>
                <a:lnTo>
                  <a:pt x="588" y="459"/>
                </a:lnTo>
                <a:lnTo>
                  <a:pt x="588" y="459"/>
                </a:lnTo>
                <a:lnTo>
                  <a:pt x="582" y="454"/>
                </a:lnTo>
                <a:lnTo>
                  <a:pt x="582" y="454"/>
                </a:lnTo>
                <a:lnTo>
                  <a:pt x="581" y="459"/>
                </a:lnTo>
                <a:lnTo>
                  <a:pt x="582" y="465"/>
                </a:lnTo>
                <a:lnTo>
                  <a:pt x="582" y="465"/>
                </a:lnTo>
                <a:close/>
                <a:moveTo>
                  <a:pt x="598" y="459"/>
                </a:moveTo>
                <a:lnTo>
                  <a:pt x="598" y="459"/>
                </a:lnTo>
                <a:lnTo>
                  <a:pt x="602" y="459"/>
                </a:lnTo>
                <a:lnTo>
                  <a:pt x="604" y="457"/>
                </a:lnTo>
                <a:lnTo>
                  <a:pt x="604" y="454"/>
                </a:lnTo>
                <a:lnTo>
                  <a:pt x="604" y="454"/>
                </a:lnTo>
                <a:lnTo>
                  <a:pt x="601" y="454"/>
                </a:lnTo>
                <a:lnTo>
                  <a:pt x="599" y="454"/>
                </a:lnTo>
                <a:lnTo>
                  <a:pt x="598" y="456"/>
                </a:lnTo>
                <a:lnTo>
                  <a:pt x="598" y="459"/>
                </a:lnTo>
                <a:lnTo>
                  <a:pt x="598" y="459"/>
                </a:lnTo>
                <a:close/>
                <a:moveTo>
                  <a:pt x="627" y="457"/>
                </a:moveTo>
                <a:lnTo>
                  <a:pt x="627" y="457"/>
                </a:lnTo>
                <a:lnTo>
                  <a:pt x="628" y="456"/>
                </a:lnTo>
                <a:lnTo>
                  <a:pt x="628" y="454"/>
                </a:lnTo>
                <a:lnTo>
                  <a:pt x="627" y="454"/>
                </a:lnTo>
                <a:lnTo>
                  <a:pt x="627" y="454"/>
                </a:lnTo>
                <a:lnTo>
                  <a:pt x="627" y="456"/>
                </a:lnTo>
                <a:lnTo>
                  <a:pt x="627" y="457"/>
                </a:lnTo>
                <a:lnTo>
                  <a:pt x="627" y="457"/>
                </a:lnTo>
                <a:lnTo>
                  <a:pt x="627" y="457"/>
                </a:lnTo>
                <a:close/>
                <a:moveTo>
                  <a:pt x="552" y="466"/>
                </a:moveTo>
                <a:lnTo>
                  <a:pt x="552" y="466"/>
                </a:lnTo>
                <a:lnTo>
                  <a:pt x="553" y="465"/>
                </a:lnTo>
                <a:lnTo>
                  <a:pt x="553" y="460"/>
                </a:lnTo>
                <a:lnTo>
                  <a:pt x="553" y="457"/>
                </a:lnTo>
                <a:lnTo>
                  <a:pt x="550" y="454"/>
                </a:lnTo>
                <a:lnTo>
                  <a:pt x="550" y="454"/>
                </a:lnTo>
                <a:lnTo>
                  <a:pt x="549" y="457"/>
                </a:lnTo>
                <a:lnTo>
                  <a:pt x="549" y="462"/>
                </a:lnTo>
                <a:lnTo>
                  <a:pt x="552" y="466"/>
                </a:lnTo>
                <a:lnTo>
                  <a:pt x="552" y="466"/>
                </a:lnTo>
                <a:close/>
                <a:moveTo>
                  <a:pt x="753" y="474"/>
                </a:moveTo>
                <a:lnTo>
                  <a:pt x="753" y="474"/>
                </a:lnTo>
                <a:lnTo>
                  <a:pt x="753" y="469"/>
                </a:lnTo>
                <a:lnTo>
                  <a:pt x="755" y="465"/>
                </a:lnTo>
                <a:lnTo>
                  <a:pt x="756" y="454"/>
                </a:lnTo>
                <a:lnTo>
                  <a:pt x="756" y="454"/>
                </a:lnTo>
                <a:lnTo>
                  <a:pt x="753" y="456"/>
                </a:lnTo>
                <a:lnTo>
                  <a:pt x="752" y="457"/>
                </a:lnTo>
                <a:lnTo>
                  <a:pt x="750" y="462"/>
                </a:lnTo>
                <a:lnTo>
                  <a:pt x="752" y="469"/>
                </a:lnTo>
                <a:lnTo>
                  <a:pt x="753" y="474"/>
                </a:lnTo>
                <a:lnTo>
                  <a:pt x="753" y="474"/>
                </a:lnTo>
                <a:close/>
                <a:moveTo>
                  <a:pt x="377" y="459"/>
                </a:moveTo>
                <a:lnTo>
                  <a:pt x="377" y="459"/>
                </a:lnTo>
                <a:lnTo>
                  <a:pt x="378" y="462"/>
                </a:lnTo>
                <a:lnTo>
                  <a:pt x="380" y="463"/>
                </a:lnTo>
                <a:lnTo>
                  <a:pt x="384" y="466"/>
                </a:lnTo>
                <a:lnTo>
                  <a:pt x="384" y="466"/>
                </a:lnTo>
                <a:lnTo>
                  <a:pt x="384" y="463"/>
                </a:lnTo>
                <a:lnTo>
                  <a:pt x="384" y="460"/>
                </a:lnTo>
                <a:lnTo>
                  <a:pt x="383" y="457"/>
                </a:lnTo>
                <a:lnTo>
                  <a:pt x="381" y="454"/>
                </a:lnTo>
                <a:lnTo>
                  <a:pt x="381" y="454"/>
                </a:lnTo>
                <a:lnTo>
                  <a:pt x="380" y="457"/>
                </a:lnTo>
                <a:lnTo>
                  <a:pt x="377" y="459"/>
                </a:lnTo>
                <a:lnTo>
                  <a:pt x="377" y="459"/>
                </a:lnTo>
                <a:close/>
                <a:moveTo>
                  <a:pt x="215" y="468"/>
                </a:moveTo>
                <a:lnTo>
                  <a:pt x="215" y="468"/>
                </a:lnTo>
                <a:lnTo>
                  <a:pt x="213" y="462"/>
                </a:lnTo>
                <a:lnTo>
                  <a:pt x="212" y="456"/>
                </a:lnTo>
                <a:lnTo>
                  <a:pt x="212" y="456"/>
                </a:lnTo>
                <a:lnTo>
                  <a:pt x="212" y="463"/>
                </a:lnTo>
                <a:lnTo>
                  <a:pt x="213" y="466"/>
                </a:lnTo>
                <a:lnTo>
                  <a:pt x="215" y="468"/>
                </a:lnTo>
                <a:lnTo>
                  <a:pt x="215" y="468"/>
                </a:lnTo>
                <a:close/>
                <a:moveTo>
                  <a:pt x="656" y="483"/>
                </a:moveTo>
                <a:lnTo>
                  <a:pt x="656" y="483"/>
                </a:lnTo>
                <a:lnTo>
                  <a:pt x="656" y="477"/>
                </a:lnTo>
                <a:lnTo>
                  <a:pt x="657" y="469"/>
                </a:lnTo>
                <a:lnTo>
                  <a:pt x="657" y="462"/>
                </a:lnTo>
                <a:lnTo>
                  <a:pt x="657" y="459"/>
                </a:lnTo>
                <a:lnTo>
                  <a:pt x="656" y="456"/>
                </a:lnTo>
                <a:lnTo>
                  <a:pt x="656" y="456"/>
                </a:lnTo>
                <a:lnTo>
                  <a:pt x="653" y="462"/>
                </a:lnTo>
                <a:lnTo>
                  <a:pt x="653" y="469"/>
                </a:lnTo>
                <a:lnTo>
                  <a:pt x="653" y="477"/>
                </a:lnTo>
                <a:lnTo>
                  <a:pt x="656" y="483"/>
                </a:lnTo>
                <a:lnTo>
                  <a:pt x="656" y="483"/>
                </a:lnTo>
                <a:close/>
                <a:moveTo>
                  <a:pt x="105" y="460"/>
                </a:moveTo>
                <a:lnTo>
                  <a:pt x="105" y="460"/>
                </a:lnTo>
                <a:lnTo>
                  <a:pt x="105" y="457"/>
                </a:lnTo>
                <a:lnTo>
                  <a:pt x="102" y="457"/>
                </a:lnTo>
                <a:lnTo>
                  <a:pt x="102" y="457"/>
                </a:lnTo>
                <a:lnTo>
                  <a:pt x="104" y="459"/>
                </a:lnTo>
                <a:lnTo>
                  <a:pt x="105" y="460"/>
                </a:lnTo>
                <a:lnTo>
                  <a:pt x="105" y="460"/>
                </a:lnTo>
                <a:close/>
                <a:moveTo>
                  <a:pt x="163" y="460"/>
                </a:moveTo>
                <a:lnTo>
                  <a:pt x="163" y="460"/>
                </a:lnTo>
                <a:lnTo>
                  <a:pt x="163" y="459"/>
                </a:lnTo>
                <a:lnTo>
                  <a:pt x="163" y="457"/>
                </a:lnTo>
                <a:lnTo>
                  <a:pt x="163" y="457"/>
                </a:lnTo>
                <a:lnTo>
                  <a:pt x="162" y="457"/>
                </a:lnTo>
                <a:lnTo>
                  <a:pt x="162" y="457"/>
                </a:lnTo>
                <a:lnTo>
                  <a:pt x="162" y="459"/>
                </a:lnTo>
                <a:lnTo>
                  <a:pt x="163" y="460"/>
                </a:lnTo>
                <a:lnTo>
                  <a:pt x="163" y="460"/>
                </a:lnTo>
                <a:close/>
                <a:moveTo>
                  <a:pt x="248" y="462"/>
                </a:moveTo>
                <a:lnTo>
                  <a:pt x="248" y="462"/>
                </a:lnTo>
                <a:lnTo>
                  <a:pt x="248" y="460"/>
                </a:lnTo>
                <a:lnTo>
                  <a:pt x="250" y="459"/>
                </a:lnTo>
                <a:lnTo>
                  <a:pt x="250" y="459"/>
                </a:lnTo>
                <a:lnTo>
                  <a:pt x="248" y="457"/>
                </a:lnTo>
                <a:lnTo>
                  <a:pt x="247" y="457"/>
                </a:lnTo>
                <a:lnTo>
                  <a:pt x="247" y="457"/>
                </a:lnTo>
                <a:lnTo>
                  <a:pt x="247" y="459"/>
                </a:lnTo>
                <a:lnTo>
                  <a:pt x="248" y="462"/>
                </a:lnTo>
                <a:lnTo>
                  <a:pt x="248" y="462"/>
                </a:lnTo>
                <a:close/>
                <a:moveTo>
                  <a:pt x="422" y="462"/>
                </a:moveTo>
                <a:lnTo>
                  <a:pt x="422" y="462"/>
                </a:lnTo>
                <a:lnTo>
                  <a:pt x="424" y="462"/>
                </a:lnTo>
                <a:lnTo>
                  <a:pt x="424" y="462"/>
                </a:lnTo>
                <a:lnTo>
                  <a:pt x="424" y="460"/>
                </a:lnTo>
                <a:lnTo>
                  <a:pt x="424" y="459"/>
                </a:lnTo>
                <a:lnTo>
                  <a:pt x="422" y="459"/>
                </a:lnTo>
                <a:lnTo>
                  <a:pt x="421" y="459"/>
                </a:lnTo>
                <a:lnTo>
                  <a:pt x="421" y="459"/>
                </a:lnTo>
                <a:lnTo>
                  <a:pt x="422" y="459"/>
                </a:lnTo>
                <a:lnTo>
                  <a:pt x="422" y="460"/>
                </a:lnTo>
                <a:lnTo>
                  <a:pt x="422" y="462"/>
                </a:lnTo>
                <a:lnTo>
                  <a:pt x="422" y="462"/>
                </a:lnTo>
                <a:close/>
                <a:moveTo>
                  <a:pt x="146" y="465"/>
                </a:moveTo>
                <a:lnTo>
                  <a:pt x="146" y="465"/>
                </a:lnTo>
                <a:lnTo>
                  <a:pt x="149" y="465"/>
                </a:lnTo>
                <a:lnTo>
                  <a:pt x="151" y="463"/>
                </a:lnTo>
                <a:lnTo>
                  <a:pt x="151" y="463"/>
                </a:lnTo>
                <a:lnTo>
                  <a:pt x="148" y="460"/>
                </a:lnTo>
                <a:lnTo>
                  <a:pt x="145" y="459"/>
                </a:lnTo>
                <a:lnTo>
                  <a:pt x="145" y="459"/>
                </a:lnTo>
                <a:lnTo>
                  <a:pt x="145" y="462"/>
                </a:lnTo>
                <a:lnTo>
                  <a:pt x="146" y="465"/>
                </a:lnTo>
                <a:lnTo>
                  <a:pt x="146" y="465"/>
                </a:lnTo>
                <a:close/>
                <a:moveTo>
                  <a:pt x="361" y="465"/>
                </a:moveTo>
                <a:lnTo>
                  <a:pt x="361" y="465"/>
                </a:lnTo>
                <a:lnTo>
                  <a:pt x="364" y="463"/>
                </a:lnTo>
                <a:lnTo>
                  <a:pt x="364" y="462"/>
                </a:lnTo>
                <a:lnTo>
                  <a:pt x="364" y="460"/>
                </a:lnTo>
                <a:lnTo>
                  <a:pt x="364" y="460"/>
                </a:lnTo>
                <a:lnTo>
                  <a:pt x="360" y="459"/>
                </a:lnTo>
                <a:lnTo>
                  <a:pt x="360" y="459"/>
                </a:lnTo>
                <a:lnTo>
                  <a:pt x="360" y="462"/>
                </a:lnTo>
                <a:lnTo>
                  <a:pt x="361" y="465"/>
                </a:lnTo>
                <a:lnTo>
                  <a:pt x="361" y="465"/>
                </a:lnTo>
                <a:close/>
                <a:moveTo>
                  <a:pt x="470" y="462"/>
                </a:moveTo>
                <a:lnTo>
                  <a:pt x="470" y="462"/>
                </a:lnTo>
                <a:lnTo>
                  <a:pt x="470" y="459"/>
                </a:lnTo>
                <a:lnTo>
                  <a:pt x="470" y="459"/>
                </a:lnTo>
                <a:lnTo>
                  <a:pt x="468" y="459"/>
                </a:lnTo>
                <a:lnTo>
                  <a:pt x="468" y="459"/>
                </a:lnTo>
                <a:lnTo>
                  <a:pt x="466" y="460"/>
                </a:lnTo>
                <a:lnTo>
                  <a:pt x="468" y="462"/>
                </a:lnTo>
                <a:lnTo>
                  <a:pt x="470" y="462"/>
                </a:lnTo>
                <a:lnTo>
                  <a:pt x="470" y="462"/>
                </a:lnTo>
                <a:close/>
                <a:moveTo>
                  <a:pt x="474" y="460"/>
                </a:moveTo>
                <a:lnTo>
                  <a:pt x="474" y="460"/>
                </a:lnTo>
                <a:lnTo>
                  <a:pt x="474" y="463"/>
                </a:lnTo>
                <a:lnTo>
                  <a:pt x="476" y="465"/>
                </a:lnTo>
                <a:lnTo>
                  <a:pt x="476" y="465"/>
                </a:lnTo>
                <a:lnTo>
                  <a:pt x="480" y="465"/>
                </a:lnTo>
                <a:lnTo>
                  <a:pt x="480" y="465"/>
                </a:lnTo>
                <a:lnTo>
                  <a:pt x="480" y="463"/>
                </a:lnTo>
                <a:lnTo>
                  <a:pt x="480" y="462"/>
                </a:lnTo>
                <a:lnTo>
                  <a:pt x="480" y="462"/>
                </a:lnTo>
                <a:lnTo>
                  <a:pt x="477" y="460"/>
                </a:lnTo>
                <a:lnTo>
                  <a:pt x="474" y="460"/>
                </a:lnTo>
                <a:lnTo>
                  <a:pt x="474" y="460"/>
                </a:lnTo>
                <a:close/>
                <a:moveTo>
                  <a:pt x="514" y="468"/>
                </a:moveTo>
                <a:lnTo>
                  <a:pt x="514" y="468"/>
                </a:lnTo>
                <a:lnTo>
                  <a:pt x="515" y="469"/>
                </a:lnTo>
                <a:lnTo>
                  <a:pt x="518" y="469"/>
                </a:lnTo>
                <a:lnTo>
                  <a:pt x="518" y="469"/>
                </a:lnTo>
                <a:lnTo>
                  <a:pt x="521" y="465"/>
                </a:lnTo>
                <a:lnTo>
                  <a:pt x="524" y="460"/>
                </a:lnTo>
                <a:lnTo>
                  <a:pt x="524" y="460"/>
                </a:lnTo>
                <a:lnTo>
                  <a:pt x="521" y="460"/>
                </a:lnTo>
                <a:lnTo>
                  <a:pt x="518" y="462"/>
                </a:lnTo>
                <a:lnTo>
                  <a:pt x="514" y="468"/>
                </a:lnTo>
                <a:lnTo>
                  <a:pt x="514" y="468"/>
                </a:lnTo>
                <a:close/>
                <a:moveTo>
                  <a:pt x="404" y="463"/>
                </a:moveTo>
                <a:lnTo>
                  <a:pt x="404" y="463"/>
                </a:lnTo>
                <a:lnTo>
                  <a:pt x="407" y="463"/>
                </a:lnTo>
                <a:lnTo>
                  <a:pt x="407" y="462"/>
                </a:lnTo>
                <a:lnTo>
                  <a:pt x="407" y="462"/>
                </a:lnTo>
                <a:lnTo>
                  <a:pt x="407" y="460"/>
                </a:lnTo>
                <a:lnTo>
                  <a:pt x="406" y="460"/>
                </a:lnTo>
                <a:lnTo>
                  <a:pt x="406" y="460"/>
                </a:lnTo>
                <a:lnTo>
                  <a:pt x="404" y="462"/>
                </a:lnTo>
                <a:lnTo>
                  <a:pt x="404" y="463"/>
                </a:lnTo>
                <a:lnTo>
                  <a:pt x="404" y="463"/>
                </a:lnTo>
                <a:close/>
                <a:moveTo>
                  <a:pt x="67" y="506"/>
                </a:moveTo>
                <a:lnTo>
                  <a:pt x="67" y="506"/>
                </a:lnTo>
                <a:lnTo>
                  <a:pt x="61" y="481"/>
                </a:lnTo>
                <a:lnTo>
                  <a:pt x="56" y="471"/>
                </a:lnTo>
                <a:lnTo>
                  <a:pt x="50" y="460"/>
                </a:lnTo>
                <a:lnTo>
                  <a:pt x="50" y="460"/>
                </a:lnTo>
                <a:lnTo>
                  <a:pt x="55" y="472"/>
                </a:lnTo>
                <a:lnTo>
                  <a:pt x="58" y="486"/>
                </a:lnTo>
                <a:lnTo>
                  <a:pt x="61" y="498"/>
                </a:lnTo>
                <a:lnTo>
                  <a:pt x="64" y="503"/>
                </a:lnTo>
                <a:lnTo>
                  <a:pt x="67" y="506"/>
                </a:lnTo>
                <a:lnTo>
                  <a:pt x="67" y="506"/>
                </a:lnTo>
                <a:close/>
                <a:moveTo>
                  <a:pt x="171" y="466"/>
                </a:moveTo>
                <a:lnTo>
                  <a:pt x="171" y="466"/>
                </a:lnTo>
                <a:lnTo>
                  <a:pt x="172" y="463"/>
                </a:lnTo>
                <a:lnTo>
                  <a:pt x="171" y="462"/>
                </a:lnTo>
                <a:lnTo>
                  <a:pt x="169" y="460"/>
                </a:lnTo>
                <a:lnTo>
                  <a:pt x="169" y="460"/>
                </a:lnTo>
                <a:lnTo>
                  <a:pt x="169" y="463"/>
                </a:lnTo>
                <a:lnTo>
                  <a:pt x="169" y="465"/>
                </a:lnTo>
                <a:lnTo>
                  <a:pt x="171" y="466"/>
                </a:lnTo>
                <a:lnTo>
                  <a:pt x="171" y="466"/>
                </a:lnTo>
                <a:close/>
                <a:moveTo>
                  <a:pt x="250" y="465"/>
                </a:moveTo>
                <a:lnTo>
                  <a:pt x="250" y="465"/>
                </a:lnTo>
                <a:lnTo>
                  <a:pt x="255" y="465"/>
                </a:lnTo>
                <a:lnTo>
                  <a:pt x="256" y="465"/>
                </a:lnTo>
                <a:lnTo>
                  <a:pt x="256" y="463"/>
                </a:lnTo>
                <a:lnTo>
                  <a:pt x="256" y="463"/>
                </a:lnTo>
                <a:lnTo>
                  <a:pt x="255" y="462"/>
                </a:lnTo>
                <a:lnTo>
                  <a:pt x="253" y="460"/>
                </a:lnTo>
                <a:lnTo>
                  <a:pt x="253" y="460"/>
                </a:lnTo>
                <a:lnTo>
                  <a:pt x="252" y="462"/>
                </a:lnTo>
                <a:lnTo>
                  <a:pt x="250" y="465"/>
                </a:lnTo>
                <a:lnTo>
                  <a:pt x="250" y="465"/>
                </a:lnTo>
                <a:close/>
                <a:moveTo>
                  <a:pt x="392" y="465"/>
                </a:moveTo>
                <a:lnTo>
                  <a:pt x="392" y="465"/>
                </a:lnTo>
                <a:lnTo>
                  <a:pt x="390" y="463"/>
                </a:lnTo>
                <a:lnTo>
                  <a:pt x="389" y="462"/>
                </a:lnTo>
                <a:lnTo>
                  <a:pt x="387" y="462"/>
                </a:lnTo>
                <a:lnTo>
                  <a:pt x="387" y="462"/>
                </a:lnTo>
                <a:lnTo>
                  <a:pt x="389" y="465"/>
                </a:lnTo>
                <a:lnTo>
                  <a:pt x="390" y="466"/>
                </a:lnTo>
                <a:lnTo>
                  <a:pt x="392" y="465"/>
                </a:lnTo>
                <a:lnTo>
                  <a:pt x="392" y="465"/>
                </a:lnTo>
                <a:close/>
                <a:moveTo>
                  <a:pt x="94" y="483"/>
                </a:moveTo>
                <a:lnTo>
                  <a:pt x="94" y="483"/>
                </a:lnTo>
                <a:lnTo>
                  <a:pt x="94" y="477"/>
                </a:lnTo>
                <a:lnTo>
                  <a:pt x="94" y="472"/>
                </a:lnTo>
                <a:lnTo>
                  <a:pt x="93" y="466"/>
                </a:lnTo>
                <a:lnTo>
                  <a:pt x="91" y="462"/>
                </a:lnTo>
                <a:lnTo>
                  <a:pt x="91" y="462"/>
                </a:lnTo>
                <a:lnTo>
                  <a:pt x="90" y="468"/>
                </a:lnTo>
                <a:lnTo>
                  <a:pt x="91" y="472"/>
                </a:lnTo>
                <a:lnTo>
                  <a:pt x="94" y="483"/>
                </a:lnTo>
                <a:lnTo>
                  <a:pt x="94" y="483"/>
                </a:lnTo>
                <a:close/>
                <a:moveTo>
                  <a:pt x="541" y="475"/>
                </a:moveTo>
                <a:lnTo>
                  <a:pt x="541" y="475"/>
                </a:lnTo>
                <a:lnTo>
                  <a:pt x="544" y="475"/>
                </a:lnTo>
                <a:lnTo>
                  <a:pt x="544" y="474"/>
                </a:lnTo>
                <a:lnTo>
                  <a:pt x="546" y="469"/>
                </a:lnTo>
                <a:lnTo>
                  <a:pt x="546" y="465"/>
                </a:lnTo>
                <a:lnTo>
                  <a:pt x="543" y="462"/>
                </a:lnTo>
                <a:lnTo>
                  <a:pt x="543" y="462"/>
                </a:lnTo>
                <a:lnTo>
                  <a:pt x="541" y="465"/>
                </a:lnTo>
                <a:lnTo>
                  <a:pt x="541" y="468"/>
                </a:lnTo>
                <a:lnTo>
                  <a:pt x="541" y="472"/>
                </a:lnTo>
                <a:lnTo>
                  <a:pt x="541" y="475"/>
                </a:lnTo>
                <a:lnTo>
                  <a:pt x="541" y="475"/>
                </a:lnTo>
                <a:close/>
                <a:moveTo>
                  <a:pt x="701" y="480"/>
                </a:moveTo>
                <a:lnTo>
                  <a:pt x="701" y="480"/>
                </a:lnTo>
                <a:lnTo>
                  <a:pt x="704" y="478"/>
                </a:lnTo>
                <a:lnTo>
                  <a:pt x="707" y="478"/>
                </a:lnTo>
                <a:lnTo>
                  <a:pt x="707" y="478"/>
                </a:lnTo>
                <a:lnTo>
                  <a:pt x="707" y="474"/>
                </a:lnTo>
                <a:lnTo>
                  <a:pt x="707" y="469"/>
                </a:lnTo>
                <a:lnTo>
                  <a:pt x="707" y="465"/>
                </a:lnTo>
                <a:lnTo>
                  <a:pt x="706" y="462"/>
                </a:lnTo>
                <a:lnTo>
                  <a:pt x="706" y="462"/>
                </a:lnTo>
                <a:lnTo>
                  <a:pt x="703" y="471"/>
                </a:lnTo>
                <a:lnTo>
                  <a:pt x="701" y="475"/>
                </a:lnTo>
                <a:lnTo>
                  <a:pt x="701" y="480"/>
                </a:lnTo>
                <a:lnTo>
                  <a:pt x="701" y="480"/>
                </a:lnTo>
                <a:close/>
                <a:moveTo>
                  <a:pt x="30" y="481"/>
                </a:moveTo>
                <a:lnTo>
                  <a:pt x="30" y="481"/>
                </a:lnTo>
                <a:lnTo>
                  <a:pt x="33" y="480"/>
                </a:lnTo>
                <a:lnTo>
                  <a:pt x="35" y="481"/>
                </a:lnTo>
                <a:lnTo>
                  <a:pt x="35" y="481"/>
                </a:lnTo>
                <a:lnTo>
                  <a:pt x="35" y="475"/>
                </a:lnTo>
                <a:lnTo>
                  <a:pt x="33" y="471"/>
                </a:lnTo>
                <a:lnTo>
                  <a:pt x="29" y="463"/>
                </a:lnTo>
                <a:lnTo>
                  <a:pt x="29" y="463"/>
                </a:lnTo>
                <a:lnTo>
                  <a:pt x="30" y="472"/>
                </a:lnTo>
                <a:lnTo>
                  <a:pt x="30" y="481"/>
                </a:lnTo>
                <a:lnTo>
                  <a:pt x="30" y="481"/>
                </a:lnTo>
                <a:close/>
                <a:moveTo>
                  <a:pt x="201" y="469"/>
                </a:moveTo>
                <a:lnTo>
                  <a:pt x="201" y="469"/>
                </a:lnTo>
                <a:lnTo>
                  <a:pt x="204" y="469"/>
                </a:lnTo>
                <a:lnTo>
                  <a:pt x="206" y="469"/>
                </a:lnTo>
                <a:lnTo>
                  <a:pt x="206" y="469"/>
                </a:lnTo>
                <a:lnTo>
                  <a:pt x="207" y="465"/>
                </a:lnTo>
                <a:lnTo>
                  <a:pt x="207" y="463"/>
                </a:lnTo>
                <a:lnTo>
                  <a:pt x="206" y="463"/>
                </a:lnTo>
                <a:lnTo>
                  <a:pt x="206" y="463"/>
                </a:lnTo>
                <a:lnTo>
                  <a:pt x="204" y="465"/>
                </a:lnTo>
                <a:lnTo>
                  <a:pt x="203" y="466"/>
                </a:lnTo>
                <a:lnTo>
                  <a:pt x="201" y="468"/>
                </a:lnTo>
                <a:lnTo>
                  <a:pt x="201" y="469"/>
                </a:lnTo>
                <a:lnTo>
                  <a:pt x="201" y="469"/>
                </a:lnTo>
                <a:close/>
                <a:moveTo>
                  <a:pt x="285" y="465"/>
                </a:moveTo>
                <a:lnTo>
                  <a:pt x="285" y="465"/>
                </a:lnTo>
                <a:lnTo>
                  <a:pt x="284" y="465"/>
                </a:lnTo>
                <a:lnTo>
                  <a:pt x="284" y="463"/>
                </a:lnTo>
                <a:lnTo>
                  <a:pt x="280" y="463"/>
                </a:lnTo>
                <a:lnTo>
                  <a:pt x="280" y="463"/>
                </a:lnTo>
                <a:lnTo>
                  <a:pt x="282" y="465"/>
                </a:lnTo>
                <a:lnTo>
                  <a:pt x="285" y="465"/>
                </a:lnTo>
                <a:lnTo>
                  <a:pt x="285" y="465"/>
                </a:lnTo>
                <a:close/>
                <a:moveTo>
                  <a:pt x="351" y="466"/>
                </a:moveTo>
                <a:lnTo>
                  <a:pt x="351" y="466"/>
                </a:lnTo>
                <a:lnTo>
                  <a:pt x="355" y="466"/>
                </a:lnTo>
                <a:lnTo>
                  <a:pt x="357" y="466"/>
                </a:lnTo>
                <a:lnTo>
                  <a:pt x="357" y="466"/>
                </a:lnTo>
                <a:lnTo>
                  <a:pt x="357" y="466"/>
                </a:lnTo>
                <a:lnTo>
                  <a:pt x="357" y="466"/>
                </a:lnTo>
                <a:lnTo>
                  <a:pt x="355" y="465"/>
                </a:lnTo>
                <a:lnTo>
                  <a:pt x="355" y="463"/>
                </a:lnTo>
                <a:lnTo>
                  <a:pt x="354" y="463"/>
                </a:lnTo>
                <a:lnTo>
                  <a:pt x="354" y="463"/>
                </a:lnTo>
                <a:lnTo>
                  <a:pt x="352" y="465"/>
                </a:lnTo>
                <a:lnTo>
                  <a:pt x="351" y="466"/>
                </a:lnTo>
                <a:lnTo>
                  <a:pt x="351" y="466"/>
                </a:lnTo>
                <a:close/>
                <a:moveTo>
                  <a:pt x="470" y="472"/>
                </a:moveTo>
                <a:lnTo>
                  <a:pt x="470" y="472"/>
                </a:lnTo>
                <a:lnTo>
                  <a:pt x="470" y="469"/>
                </a:lnTo>
                <a:lnTo>
                  <a:pt x="470" y="466"/>
                </a:lnTo>
                <a:lnTo>
                  <a:pt x="470" y="466"/>
                </a:lnTo>
                <a:lnTo>
                  <a:pt x="466" y="465"/>
                </a:lnTo>
                <a:lnTo>
                  <a:pt x="466" y="465"/>
                </a:lnTo>
                <a:lnTo>
                  <a:pt x="466" y="468"/>
                </a:lnTo>
                <a:lnTo>
                  <a:pt x="470" y="472"/>
                </a:lnTo>
                <a:lnTo>
                  <a:pt x="470" y="472"/>
                </a:lnTo>
                <a:close/>
                <a:moveTo>
                  <a:pt x="598" y="474"/>
                </a:moveTo>
                <a:lnTo>
                  <a:pt x="598" y="474"/>
                </a:lnTo>
                <a:lnTo>
                  <a:pt x="601" y="469"/>
                </a:lnTo>
                <a:lnTo>
                  <a:pt x="602" y="468"/>
                </a:lnTo>
                <a:lnTo>
                  <a:pt x="604" y="465"/>
                </a:lnTo>
                <a:lnTo>
                  <a:pt x="604" y="465"/>
                </a:lnTo>
                <a:lnTo>
                  <a:pt x="602" y="465"/>
                </a:lnTo>
                <a:lnTo>
                  <a:pt x="598" y="465"/>
                </a:lnTo>
                <a:lnTo>
                  <a:pt x="598" y="465"/>
                </a:lnTo>
                <a:lnTo>
                  <a:pt x="596" y="469"/>
                </a:lnTo>
                <a:lnTo>
                  <a:pt x="596" y="472"/>
                </a:lnTo>
                <a:lnTo>
                  <a:pt x="598" y="474"/>
                </a:lnTo>
                <a:lnTo>
                  <a:pt x="598" y="474"/>
                </a:lnTo>
                <a:close/>
                <a:moveTo>
                  <a:pt x="611" y="472"/>
                </a:moveTo>
                <a:lnTo>
                  <a:pt x="611" y="472"/>
                </a:lnTo>
                <a:lnTo>
                  <a:pt x="614" y="468"/>
                </a:lnTo>
                <a:lnTo>
                  <a:pt x="616" y="465"/>
                </a:lnTo>
                <a:lnTo>
                  <a:pt x="614" y="465"/>
                </a:lnTo>
                <a:lnTo>
                  <a:pt x="614" y="465"/>
                </a:lnTo>
                <a:lnTo>
                  <a:pt x="611" y="468"/>
                </a:lnTo>
                <a:lnTo>
                  <a:pt x="611" y="469"/>
                </a:lnTo>
                <a:lnTo>
                  <a:pt x="611" y="472"/>
                </a:lnTo>
                <a:lnTo>
                  <a:pt x="611" y="472"/>
                </a:lnTo>
                <a:close/>
                <a:moveTo>
                  <a:pt x="611" y="483"/>
                </a:moveTo>
                <a:lnTo>
                  <a:pt x="611" y="483"/>
                </a:lnTo>
                <a:lnTo>
                  <a:pt x="614" y="488"/>
                </a:lnTo>
                <a:lnTo>
                  <a:pt x="617" y="492"/>
                </a:lnTo>
                <a:lnTo>
                  <a:pt x="616" y="497"/>
                </a:lnTo>
                <a:lnTo>
                  <a:pt x="614" y="498"/>
                </a:lnTo>
                <a:lnTo>
                  <a:pt x="611" y="500"/>
                </a:lnTo>
                <a:lnTo>
                  <a:pt x="611" y="500"/>
                </a:lnTo>
                <a:lnTo>
                  <a:pt x="616" y="504"/>
                </a:lnTo>
                <a:lnTo>
                  <a:pt x="619" y="510"/>
                </a:lnTo>
                <a:lnTo>
                  <a:pt x="619" y="510"/>
                </a:lnTo>
                <a:lnTo>
                  <a:pt x="622" y="506"/>
                </a:lnTo>
                <a:lnTo>
                  <a:pt x="624" y="501"/>
                </a:lnTo>
                <a:lnTo>
                  <a:pt x="625" y="489"/>
                </a:lnTo>
                <a:lnTo>
                  <a:pt x="624" y="477"/>
                </a:lnTo>
                <a:lnTo>
                  <a:pt x="620" y="465"/>
                </a:lnTo>
                <a:lnTo>
                  <a:pt x="620" y="465"/>
                </a:lnTo>
                <a:lnTo>
                  <a:pt x="611" y="483"/>
                </a:lnTo>
                <a:lnTo>
                  <a:pt x="611" y="483"/>
                </a:lnTo>
                <a:close/>
                <a:moveTo>
                  <a:pt x="572" y="478"/>
                </a:moveTo>
                <a:lnTo>
                  <a:pt x="572" y="478"/>
                </a:lnTo>
                <a:lnTo>
                  <a:pt x="573" y="477"/>
                </a:lnTo>
                <a:lnTo>
                  <a:pt x="576" y="474"/>
                </a:lnTo>
                <a:lnTo>
                  <a:pt x="578" y="471"/>
                </a:lnTo>
                <a:lnTo>
                  <a:pt x="578" y="468"/>
                </a:lnTo>
                <a:lnTo>
                  <a:pt x="578" y="468"/>
                </a:lnTo>
                <a:lnTo>
                  <a:pt x="575" y="466"/>
                </a:lnTo>
                <a:lnTo>
                  <a:pt x="572" y="465"/>
                </a:lnTo>
                <a:lnTo>
                  <a:pt x="572" y="465"/>
                </a:lnTo>
                <a:lnTo>
                  <a:pt x="572" y="471"/>
                </a:lnTo>
                <a:lnTo>
                  <a:pt x="572" y="478"/>
                </a:lnTo>
                <a:lnTo>
                  <a:pt x="572" y="478"/>
                </a:lnTo>
                <a:close/>
                <a:moveTo>
                  <a:pt x="450" y="475"/>
                </a:moveTo>
                <a:lnTo>
                  <a:pt x="450" y="475"/>
                </a:lnTo>
                <a:lnTo>
                  <a:pt x="448" y="471"/>
                </a:lnTo>
                <a:lnTo>
                  <a:pt x="447" y="466"/>
                </a:lnTo>
                <a:lnTo>
                  <a:pt x="447" y="466"/>
                </a:lnTo>
                <a:lnTo>
                  <a:pt x="447" y="472"/>
                </a:lnTo>
                <a:lnTo>
                  <a:pt x="447" y="474"/>
                </a:lnTo>
                <a:lnTo>
                  <a:pt x="450" y="475"/>
                </a:lnTo>
                <a:lnTo>
                  <a:pt x="450" y="475"/>
                </a:lnTo>
                <a:close/>
                <a:moveTo>
                  <a:pt x="694" y="471"/>
                </a:moveTo>
                <a:lnTo>
                  <a:pt x="694" y="471"/>
                </a:lnTo>
                <a:lnTo>
                  <a:pt x="695" y="471"/>
                </a:lnTo>
                <a:lnTo>
                  <a:pt x="695" y="468"/>
                </a:lnTo>
                <a:lnTo>
                  <a:pt x="695" y="466"/>
                </a:lnTo>
                <a:lnTo>
                  <a:pt x="694" y="466"/>
                </a:lnTo>
                <a:lnTo>
                  <a:pt x="694" y="466"/>
                </a:lnTo>
                <a:lnTo>
                  <a:pt x="694" y="468"/>
                </a:lnTo>
                <a:lnTo>
                  <a:pt x="694" y="471"/>
                </a:lnTo>
                <a:lnTo>
                  <a:pt x="694" y="471"/>
                </a:lnTo>
                <a:close/>
                <a:moveTo>
                  <a:pt x="410" y="477"/>
                </a:moveTo>
                <a:lnTo>
                  <a:pt x="410" y="477"/>
                </a:lnTo>
                <a:lnTo>
                  <a:pt x="409" y="468"/>
                </a:lnTo>
                <a:lnTo>
                  <a:pt x="409" y="468"/>
                </a:lnTo>
                <a:lnTo>
                  <a:pt x="404" y="468"/>
                </a:lnTo>
                <a:lnTo>
                  <a:pt x="399" y="468"/>
                </a:lnTo>
                <a:lnTo>
                  <a:pt x="399" y="468"/>
                </a:lnTo>
                <a:lnTo>
                  <a:pt x="401" y="472"/>
                </a:lnTo>
                <a:lnTo>
                  <a:pt x="402" y="475"/>
                </a:lnTo>
                <a:lnTo>
                  <a:pt x="406" y="477"/>
                </a:lnTo>
                <a:lnTo>
                  <a:pt x="410" y="477"/>
                </a:lnTo>
                <a:lnTo>
                  <a:pt x="410" y="477"/>
                </a:lnTo>
                <a:close/>
                <a:moveTo>
                  <a:pt x="502" y="472"/>
                </a:moveTo>
                <a:lnTo>
                  <a:pt x="502" y="472"/>
                </a:lnTo>
                <a:lnTo>
                  <a:pt x="500" y="471"/>
                </a:lnTo>
                <a:lnTo>
                  <a:pt x="500" y="469"/>
                </a:lnTo>
                <a:lnTo>
                  <a:pt x="497" y="468"/>
                </a:lnTo>
                <a:lnTo>
                  <a:pt x="497" y="468"/>
                </a:lnTo>
                <a:lnTo>
                  <a:pt x="497" y="471"/>
                </a:lnTo>
                <a:lnTo>
                  <a:pt x="499" y="472"/>
                </a:lnTo>
                <a:lnTo>
                  <a:pt x="502" y="472"/>
                </a:lnTo>
                <a:lnTo>
                  <a:pt x="502" y="472"/>
                </a:lnTo>
                <a:close/>
                <a:moveTo>
                  <a:pt x="713" y="488"/>
                </a:moveTo>
                <a:lnTo>
                  <a:pt x="713" y="488"/>
                </a:lnTo>
                <a:lnTo>
                  <a:pt x="715" y="486"/>
                </a:lnTo>
                <a:lnTo>
                  <a:pt x="717" y="483"/>
                </a:lnTo>
                <a:lnTo>
                  <a:pt x="717" y="477"/>
                </a:lnTo>
                <a:lnTo>
                  <a:pt x="713" y="472"/>
                </a:lnTo>
                <a:lnTo>
                  <a:pt x="710" y="468"/>
                </a:lnTo>
                <a:lnTo>
                  <a:pt x="710" y="468"/>
                </a:lnTo>
                <a:lnTo>
                  <a:pt x="712" y="477"/>
                </a:lnTo>
                <a:lnTo>
                  <a:pt x="712" y="483"/>
                </a:lnTo>
                <a:lnTo>
                  <a:pt x="713" y="488"/>
                </a:lnTo>
                <a:lnTo>
                  <a:pt x="713" y="488"/>
                </a:lnTo>
                <a:close/>
                <a:moveTo>
                  <a:pt x="523" y="471"/>
                </a:moveTo>
                <a:lnTo>
                  <a:pt x="523" y="471"/>
                </a:lnTo>
                <a:lnTo>
                  <a:pt x="524" y="472"/>
                </a:lnTo>
                <a:lnTo>
                  <a:pt x="524" y="472"/>
                </a:lnTo>
                <a:lnTo>
                  <a:pt x="524" y="469"/>
                </a:lnTo>
                <a:lnTo>
                  <a:pt x="524" y="468"/>
                </a:lnTo>
                <a:lnTo>
                  <a:pt x="523" y="468"/>
                </a:lnTo>
                <a:lnTo>
                  <a:pt x="523" y="468"/>
                </a:lnTo>
                <a:lnTo>
                  <a:pt x="523" y="471"/>
                </a:lnTo>
                <a:lnTo>
                  <a:pt x="523" y="471"/>
                </a:lnTo>
                <a:close/>
                <a:moveTo>
                  <a:pt x="69" y="474"/>
                </a:moveTo>
                <a:lnTo>
                  <a:pt x="69" y="474"/>
                </a:lnTo>
                <a:lnTo>
                  <a:pt x="67" y="481"/>
                </a:lnTo>
                <a:lnTo>
                  <a:pt x="69" y="488"/>
                </a:lnTo>
                <a:lnTo>
                  <a:pt x="72" y="503"/>
                </a:lnTo>
                <a:lnTo>
                  <a:pt x="72" y="503"/>
                </a:lnTo>
                <a:lnTo>
                  <a:pt x="76" y="494"/>
                </a:lnTo>
                <a:lnTo>
                  <a:pt x="78" y="486"/>
                </a:lnTo>
                <a:lnTo>
                  <a:pt x="79" y="469"/>
                </a:lnTo>
                <a:lnTo>
                  <a:pt x="79" y="469"/>
                </a:lnTo>
                <a:lnTo>
                  <a:pt x="76" y="469"/>
                </a:lnTo>
                <a:lnTo>
                  <a:pt x="75" y="471"/>
                </a:lnTo>
                <a:lnTo>
                  <a:pt x="69" y="474"/>
                </a:lnTo>
                <a:lnTo>
                  <a:pt x="69" y="474"/>
                </a:lnTo>
                <a:close/>
                <a:moveTo>
                  <a:pt x="139" y="480"/>
                </a:moveTo>
                <a:lnTo>
                  <a:pt x="139" y="480"/>
                </a:lnTo>
                <a:lnTo>
                  <a:pt x="142" y="477"/>
                </a:lnTo>
                <a:lnTo>
                  <a:pt x="142" y="475"/>
                </a:lnTo>
                <a:lnTo>
                  <a:pt x="142" y="469"/>
                </a:lnTo>
                <a:lnTo>
                  <a:pt x="142" y="469"/>
                </a:lnTo>
                <a:lnTo>
                  <a:pt x="131" y="469"/>
                </a:lnTo>
                <a:lnTo>
                  <a:pt x="131" y="469"/>
                </a:lnTo>
                <a:lnTo>
                  <a:pt x="133" y="472"/>
                </a:lnTo>
                <a:lnTo>
                  <a:pt x="134" y="475"/>
                </a:lnTo>
                <a:lnTo>
                  <a:pt x="136" y="478"/>
                </a:lnTo>
                <a:lnTo>
                  <a:pt x="139" y="480"/>
                </a:lnTo>
                <a:lnTo>
                  <a:pt x="139" y="480"/>
                </a:lnTo>
                <a:close/>
                <a:moveTo>
                  <a:pt x="146" y="472"/>
                </a:moveTo>
                <a:lnTo>
                  <a:pt x="146" y="472"/>
                </a:lnTo>
                <a:lnTo>
                  <a:pt x="149" y="472"/>
                </a:lnTo>
                <a:lnTo>
                  <a:pt x="149" y="469"/>
                </a:lnTo>
                <a:lnTo>
                  <a:pt x="149" y="469"/>
                </a:lnTo>
                <a:lnTo>
                  <a:pt x="146" y="469"/>
                </a:lnTo>
                <a:lnTo>
                  <a:pt x="146" y="469"/>
                </a:lnTo>
                <a:lnTo>
                  <a:pt x="146" y="472"/>
                </a:lnTo>
                <a:lnTo>
                  <a:pt x="146" y="472"/>
                </a:lnTo>
                <a:close/>
                <a:moveTo>
                  <a:pt x="252" y="469"/>
                </a:moveTo>
                <a:lnTo>
                  <a:pt x="252" y="469"/>
                </a:lnTo>
                <a:lnTo>
                  <a:pt x="252" y="472"/>
                </a:lnTo>
                <a:lnTo>
                  <a:pt x="253" y="475"/>
                </a:lnTo>
                <a:lnTo>
                  <a:pt x="253" y="475"/>
                </a:lnTo>
                <a:lnTo>
                  <a:pt x="255" y="474"/>
                </a:lnTo>
                <a:lnTo>
                  <a:pt x="256" y="474"/>
                </a:lnTo>
                <a:lnTo>
                  <a:pt x="256" y="474"/>
                </a:lnTo>
                <a:lnTo>
                  <a:pt x="256" y="472"/>
                </a:lnTo>
                <a:lnTo>
                  <a:pt x="256" y="469"/>
                </a:lnTo>
                <a:lnTo>
                  <a:pt x="256" y="469"/>
                </a:lnTo>
                <a:lnTo>
                  <a:pt x="255" y="469"/>
                </a:lnTo>
                <a:lnTo>
                  <a:pt x="252" y="469"/>
                </a:lnTo>
                <a:lnTo>
                  <a:pt x="252" y="469"/>
                </a:lnTo>
                <a:close/>
                <a:moveTo>
                  <a:pt x="262" y="469"/>
                </a:moveTo>
                <a:lnTo>
                  <a:pt x="262" y="469"/>
                </a:lnTo>
                <a:lnTo>
                  <a:pt x="262" y="474"/>
                </a:lnTo>
                <a:lnTo>
                  <a:pt x="262" y="474"/>
                </a:lnTo>
                <a:lnTo>
                  <a:pt x="267" y="477"/>
                </a:lnTo>
                <a:lnTo>
                  <a:pt x="270" y="478"/>
                </a:lnTo>
                <a:lnTo>
                  <a:pt x="276" y="484"/>
                </a:lnTo>
                <a:lnTo>
                  <a:pt x="276" y="484"/>
                </a:lnTo>
                <a:lnTo>
                  <a:pt x="276" y="477"/>
                </a:lnTo>
                <a:lnTo>
                  <a:pt x="274" y="469"/>
                </a:lnTo>
                <a:lnTo>
                  <a:pt x="274" y="469"/>
                </a:lnTo>
                <a:lnTo>
                  <a:pt x="268" y="469"/>
                </a:lnTo>
                <a:lnTo>
                  <a:pt x="262" y="469"/>
                </a:lnTo>
                <a:lnTo>
                  <a:pt x="262" y="469"/>
                </a:lnTo>
                <a:close/>
                <a:moveTo>
                  <a:pt x="389" y="469"/>
                </a:moveTo>
                <a:lnTo>
                  <a:pt x="389" y="469"/>
                </a:lnTo>
                <a:lnTo>
                  <a:pt x="389" y="472"/>
                </a:lnTo>
                <a:lnTo>
                  <a:pt x="389" y="472"/>
                </a:lnTo>
                <a:lnTo>
                  <a:pt x="392" y="471"/>
                </a:lnTo>
                <a:lnTo>
                  <a:pt x="392" y="469"/>
                </a:lnTo>
                <a:lnTo>
                  <a:pt x="392" y="469"/>
                </a:lnTo>
                <a:lnTo>
                  <a:pt x="392" y="469"/>
                </a:lnTo>
                <a:lnTo>
                  <a:pt x="390" y="469"/>
                </a:lnTo>
                <a:lnTo>
                  <a:pt x="389" y="469"/>
                </a:lnTo>
                <a:lnTo>
                  <a:pt x="389" y="469"/>
                </a:lnTo>
                <a:close/>
                <a:moveTo>
                  <a:pt x="233" y="471"/>
                </a:moveTo>
                <a:lnTo>
                  <a:pt x="233" y="471"/>
                </a:lnTo>
                <a:lnTo>
                  <a:pt x="233" y="477"/>
                </a:lnTo>
                <a:lnTo>
                  <a:pt x="235" y="478"/>
                </a:lnTo>
                <a:lnTo>
                  <a:pt x="236" y="480"/>
                </a:lnTo>
                <a:lnTo>
                  <a:pt x="236" y="480"/>
                </a:lnTo>
                <a:lnTo>
                  <a:pt x="238" y="477"/>
                </a:lnTo>
                <a:lnTo>
                  <a:pt x="239" y="475"/>
                </a:lnTo>
                <a:lnTo>
                  <a:pt x="242" y="471"/>
                </a:lnTo>
                <a:lnTo>
                  <a:pt x="242" y="471"/>
                </a:lnTo>
                <a:lnTo>
                  <a:pt x="238" y="471"/>
                </a:lnTo>
                <a:lnTo>
                  <a:pt x="233" y="471"/>
                </a:lnTo>
                <a:lnTo>
                  <a:pt x="233" y="471"/>
                </a:lnTo>
                <a:close/>
                <a:moveTo>
                  <a:pt x="241" y="481"/>
                </a:moveTo>
                <a:lnTo>
                  <a:pt x="241" y="481"/>
                </a:lnTo>
                <a:lnTo>
                  <a:pt x="247" y="483"/>
                </a:lnTo>
                <a:lnTo>
                  <a:pt x="252" y="484"/>
                </a:lnTo>
                <a:lnTo>
                  <a:pt x="252" y="484"/>
                </a:lnTo>
                <a:lnTo>
                  <a:pt x="248" y="477"/>
                </a:lnTo>
                <a:lnTo>
                  <a:pt x="247" y="474"/>
                </a:lnTo>
                <a:lnTo>
                  <a:pt x="245" y="471"/>
                </a:lnTo>
                <a:lnTo>
                  <a:pt x="245" y="471"/>
                </a:lnTo>
                <a:lnTo>
                  <a:pt x="244" y="471"/>
                </a:lnTo>
                <a:lnTo>
                  <a:pt x="244" y="471"/>
                </a:lnTo>
                <a:lnTo>
                  <a:pt x="244" y="474"/>
                </a:lnTo>
                <a:lnTo>
                  <a:pt x="244" y="475"/>
                </a:lnTo>
                <a:lnTo>
                  <a:pt x="242" y="478"/>
                </a:lnTo>
                <a:lnTo>
                  <a:pt x="241" y="481"/>
                </a:lnTo>
                <a:lnTo>
                  <a:pt x="241" y="481"/>
                </a:lnTo>
                <a:close/>
                <a:moveTo>
                  <a:pt x="341" y="474"/>
                </a:moveTo>
                <a:lnTo>
                  <a:pt x="341" y="474"/>
                </a:lnTo>
                <a:lnTo>
                  <a:pt x="343" y="475"/>
                </a:lnTo>
                <a:lnTo>
                  <a:pt x="346" y="475"/>
                </a:lnTo>
                <a:lnTo>
                  <a:pt x="351" y="471"/>
                </a:lnTo>
                <a:lnTo>
                  <a:pt x="351" y="471"/>
                </a:lnTo>
                <a:lnTo>
                  <a:pt x="348" y="471"/>
                </a:lnTo>
                <a:lnTo>
                  <a:pt x="346" y="471"/>
                </a:lnTo>
                <a:lnTo>
                  <a:pt x="341" y="474"/>
                </a:lnTo>
                <a:lnTo>
                  <a:pt x="341" y="474"/>
                </a:lnTo>
                <a:close/>
                <a:moveTo>
                  <a:pt x="373" y="478"/>
                </a:moveTo>
                <a:lnTo>
                  <a:pt x="373" y="478"/>
                </a:lnTo>
                <a:lnTo>
                  <a:pt x="372" y="475"/>
                </a:lnTo>
                <a:lnTo>
                  <a:pt x="372" y="472"/>
                </a:lnTo>
                <a:lnTo>
                  <a:pt x="372" y="471"/>
                </a:lnTo>
                <a:lnTo>
                  <a:pt x="372" y="471"/>
                </a:lnTo>
                <a:lnTo>
                  <a:pt x="366" y="471"/>
                </a:lnTo>
                <a:lnTo>
                  <a:pt x="366" y="471"/>
                </a:lnTo>
                <a:lnTo>
                  <a:pt x="369" y="475"/>
                </a:lnTo>
                <a:lnTo>
                  <a:pt x="373" y="478"/>
                </a:lnTo>
                <a:lnTo>
                  <a:pt x="373" y="478"/>
                </a:lnTo>
                <a:close/>
                <a:moveTo>
                  <a:pt x="474" y="483"/>
                </a:moveTo>
                <a:lnTo>
                  <a:pt x="474" y="483"/>
                </a:lnTo>
                <a:lnTo>
                  <a:pt x="479" y="483"/>
                </a:lnTo>
                <a:lnTo>
                  <a:pt x="483" y="483"/>
                </a:lnTo>
                <a:lnTo>
                  <a:pt x="483" y="483"/>
                </a:lnTo>
                <a:lnTo>
                  <a:pt x="483" y="475"/>
                </a:lnTo>
                <a:lnTo>
                  <a:pt x="482" y="471"/>
                </a:lnTo>
                <a:lnTo>
                  <a:pt x="482" y="471"/>
                </a:lnTo>
                <a:lnTo>
                  <a:pt x="477" y="472"/>
                </a:lnTo>
                <a:lnTo>
                  <a:pt x="476" y="475"/>
                </a:lnTo>
                <a:lnTo>
                  <a:pt x="474" y="483"/>
                </a:lnTo>
                <a:lnTo>
                  <a:pt x="474" y="483"/>
                </a:lnTo>
                <a:close/>
                <a:moveTo>
                  <a:pt x="639" y="488"/>
                </a:moveTo>
                <a:lnTo>
                  <a:pt x="639" y="488"/>
                </a:lnTo>
                <a:lnTo>
                  <a:pt x="643" y="486"/>
                </a:lnTo>
                <a:lnTo>
                  <a:pt x="649" y="486"/>
                </a:lnTo>
                <a:lnTo>
                  <a:pt x="649" y="486"/>
                </a:lnTo>
                <a:lnTo>
                  <a:pt x="649" y="478"/>
                </a:lnTo>
                <a:lnTo>
                  <a:pt x="649" y="474"/>
                </a:lnTo>
                <a:lnTo>
                  <a:pt x="648" y="471"/>
                </a:lnTo>
                <a:lnTo>
                  <a:pt x="648" y="471"/>
                </a:lnTo>
                <a:lnTo>
                  <a:pt x="643" y="480"/>
                </a:lnTo>
                <a:lnTo>
                  <a:pt x="639" y="488"/>
                </a:lnTo>
                <a:lnTo>
                  <a:pt x="639" y="488"/>
                </a:lnTo>
                <a:close/>
                <a:moveTo>
                  <a:pt x="229" y="477"/>
                </a:moveTo>
                <a:lnTo>
                  <a:pt x="229" y="477"/>
                </a:lnTo>
                <a:lnTo>
                  <a:pt x="229" y="475"/>
                </a:lnTo>
                <a:lnTo>
                  <a:pt x="229" y="472"/>
                </a:lnTo>
                <a:lnTo>
                  <a:pt x="229" y="472"/>
                </a:lnTo>
                <a:lnTo>
                  <a:pt x="223" y="471"/>
                </a:lnTo>
                <a:lnTo>
                  <a:pt x="223" y="471"/>
                </a:lnTo>
                <a:lnTo>
                  <a:pt x="224" y="475"/>
                </a:lnTo>
                <a:lnTo>
                  <a:pt x="226" y="477"/>
                </a:lnTo>
                <a:lnTo>
                  <a:pt x="229" y="477"/>
                </a:lnTo>
                <a:lnTo>
                  <a:pt x="229" y="477"/>
                </a:lnTo>
                <a:close/>
                <a:moveTo>
                  <a:pt x="378" y="477"/>
                </a:moveTo>
                <a:lnTo>
                  <a:pt x="378" y="477"/>
                </a:lnTo>
                <a:lnTo>
                  <a:pt x="378" y="474"/>
                </a:lnTo>
                <a:lnTo>
                  <a:pt x="375" y="471"/>
                </a:lnTo>
                <a:lnTo>
                  <a:pt x="375" y="471"/>
                </a:lnTo>
                <a:lnTo>
                  <a:pt x="377" y="474"/>
                </a:lnTo>
                <a:lnTo>
                  <a:pt x="377" y="475"/>
                </a:lnTo>
                <a:lnTo>
                  <a:pt x="378" y="477"/>
                </a:lnTo>
                <a:lnTo>
                  <a:pt x="378" y="477"/>
                </a:lnTo>
                <a:close/>
                <a:moveTo>
                  <a:pt x="438" y="474"/>
                </a:moveTo>
                <a:lnTo>
                  <a:pt x="438" y="474"/>
                </a:lnTo>
                <a:lnTo>
                  <a:pt x="439" y="471"/>
                </a:lnTo>
                <a:lnTo>
                  <a:pt x="439" y="471"/>
                </a:lnTo>
                <a:lnTo>
                  <a:pt x="436" y="471"/>
                </a:lnTo>
                <a:lnTo>
                  <a:pt x="436" y="471"/>
                </a:lnTo>
                <a:lnTo>
                  <a:pt x="436" y="474"/>
                </a:lnTo>
                <a:lnTo>
                  <a:pt x="438" y="474"/>
                </a:lnTo>
                <a:lnTo>
                  <a:pt x="438" y="474"/>
                </a:lnTo>
                <a:close/>
                <a:moveTo>
                  <a:pt x="759" y="488"/>
                </a:moveTo>
                <a:lnTo>
                  <a:pt x="759" y="488"/>
                </a:lnTo>
                <a:lnTo>
                  <a:pt x="764" y="484"/>
                </a:lnTo>
                <a:lnTo>
                  <a:pt x="765" y="480"/>
                </a:lnTo>
                <a:lnTo>
                  <a:pt x="764" y="475"/>
                </a:lnTo>
                <a:lnTo>
                  <a:pt x="761" y="471"/>
                </a:lnTo>
                <a:lnTo>
                  <a:pt x="761" y="471"/>
                </a:lnTo>
                <a:lnTo>
                  <a:pt x="761" y="480"/>
                </a:lnTo>
                <a:lnTo>
                  <a:pt x="759" y="488"/>
                </a:lnTo>
                <a:lnTo>
                  <a:pt x="759" y="488"/>
                </a:lnTo>
                <a:close/>
                <a:moveTo>
                  <a:pt x="155" y="481"/>
                </a:moveTo>
                <a:lnTo>
                  <a:pt x="155" y="481"/>
                </a:lnTo>
                <a:lnTo>
                  <a:pt x="157" y="480"/>
                </a:lnTo>
                <a:lnTo>
                  <a:pt x="157" y="480"/>
                </a:lnTo>
                <a:lnTo>
                  <a:pt x="157" y="480"/>
                </a:lnTo>
                <a:lnTo>
                  <a:pt x="159" y="475"/>
                </a:lnTo>
                <a:lnTo>
                  <a:pt x="159" y="472"/>
                </a:lnTo>
                <a:lnTo>
                  <a:pt x="159" y="472"/>
                </a:lnTo>
                <a:lnTo>
                  <a:pt x="155" y="472"/>
                </a:lnTo>
                <a:lnTo>
                  <a:pt x="154" y="475"/>
                </a:lnTo>
                <a:lnTo>
                  <a:pt x="154" y="478"/>
                </a:lnTo>
                <a:lnTo>
                  <a:pt x="155" y="481"/>
                </a:lnTo>
                <a:lnTo>
                  <a:pt x="155" y="481"/>
                </a:lnTo>
                <a:close/>
                <a:moveTo>
                  <a:pt x="166" y="477"/>
                </a:moveTo>
                <a:lnTo>
                  <a:pt x="166" y="477"/>
                </a:lnTo>
                <a:lnTo>
                  <a:pt x="166" y="475"/>
                </a:lnTo>
                <a:lnTo>
                  <a:pt x="166" y="472"/>
                </a:lnTo>
                <a:lnTo>
                  <a:pt x="166" y="472"/>
                </a:lnTo>
                <a:lnTo>
                  <a:pt x="163" y="472"/>
                </a:lnTo>
                <a:lnTo>
                  <a:pt x="163" y="472"/>
                </a:lnTo>
                <a:lnTo>
                  <a:pt x="163" y="475"/>
                </a:lnTo>
                <a:lnTo>
                  <a:pt x="165" y="477"/>
                </a:lnTo>
                <a:lnTo>
                  <a:pt x="166" y="477"/>
                </a:lnTo>
                <a:lnTo>
                  <a:pt x="166" y="477"/>
                </a:lnTo>
                <a:close/>
                <a:moveTo>
                  <a:pt x="305" y="474"/>
                </a:moveTo>
                <a:lnTo>
                  <a:pt x="305" y="474"/>
                </a:lnTo>
                <a:lnTo>
                  <a:pt x="308" y="474"/>
                </a:lnTo>
                <a:lnTo>
                  <a:pt x="309" y="474"/>
                </a:lnTo>
                <a:lnTo>
                  <a:pt x="311" y="474"/>
                </a:lnTo>
                <a:lnTo>
                  <a:pt x="311" y="474"/>
                </a:lnTo>
                <a:lnTo>
                  <a:pt x="309" y="474"/>
                </a:lnTo>
                <a:lnTo>
                  <a:pt x="308" y="472"/>
                </a:lnTo>
                <a:lnTo>
                  <a:pt x="306" y="472"/>
                </a:lnTo>
                <a:lnTo>
                  <a:pt x="305" y="474"/>
                </a:lnTo>
                <a:lnTo>
                  <a:pt x="305" y="474"/>
                </a:lnTo>
                <a:close/>
                <a:moveTo>
                  <a:pt x="553" y="472"/>
                </a:moveTo>
                <a:lnTo>
                  <a:pt x="553" y="472"/>
                </a:lnTo>
                <a:lnTo>
                  <a:pt x="550" y="474"/>
                </a:lnTo>
                <a:lnTo>
                  <a:pt x="550" y="478"/>
                </a:lnTo>
                <a:lnTo>
                  <a:pt x="550" y="478"/>
                </a:lnTo>
                <a:lnTo>
                  <a:pt x="552" y="480"/>
                </a:lnTo>
                <a:lnTo>
                  <a:pt x="555" y="480"/>
                </a:lnTo>
                <a:lnTo>
                  <a:pt x="555" y="480"/>
                </a:lnTo>
                <a:lnTo>
                  <a:pt x="555" y="475"/>
                </a:lnTo>
                <a:lnTo>
                  <a:pt x="555" y="472"/>
                </a:lnTo>
                <a:lnTo>
                  <a:pt x="553" y="472"/>
                </a:lnTo>
                <a:lnTo>
                  <a:pt x="553" y="472"/>
                </a:lnTo>
                <a:close/>
                <a:moveTo>
                  <a:pt x="744" y="498"/>
                </a:moveTo>
                <a:lnTo>
                  <a:pt x="744" y="498"/>
                </a:lnTo>
                <a:lnTo>
                  <a:pt x="746" y="495"/>
                </a:lnTo>
                <a:lnTo>
                  <a:pt x="747" y="492"/>
                </a:lnTo>
                <a:lnTo>
                  <a:pt x="746" y="484"/>
                </a:lnTo>
                <a:lnTo>
                  <a:pt x="746" y="484"/>
                </a:lnTo>
                <a:lnTo>
                  <a:pt x="744" y="472"/>
                </a:lnTo>
                <a:lnTo>
                  <a:pt x="744" y="472"/>
                </a:lnTo>
                <a:lnTo>
                  <a:pt x="742" y="472"/>
                </a:lnTo>
                <a:lnTo>
                  <a:pt x="742" y="472"/>
                </a:lnTo>
                <a:lnTo>
                  <a:pt x="741" y="478"/>
                </a:lnTo>
                <a:lnTo>
                  <a:pt x="741" y="486"/>
                </a:lnTo>
                <a:lnTo>
                  <a:pt x="742" y="492"/>
                </a:lnTo>
                <a:lnTo>
                  <a:pt x="744" y="498"/>
                </a:lnTo>
                <a:lnTo>
                  <a:pt x="744" y="498"/>
                </a:lnTo>
                <a:close/>
                <a:moveTo>
                  <a:pt x="84" y="472"/>
                </a:moveTo>
                <a:lnTo>
                  <a:pt x="84" y="472"/>
                </a:lnTo>
                <a:lnTo>
                  <a:pt x="82" y="483"/>
                </a:lnTo>
                <a:lnTo>
                  <a:pt x="81" y="491"/>
                </a:lnTo>
                <a:lnTo>
                  <a:pt x="78" y="500"/>
                </a:lnTo>
                <a:lnTo>
                  <a:pt x="75" y="507"/>
                </a:lnTo>
                <a:lnTo>
                  <a:pt x="75" y="507"/>
                </a:lnTo>
                <a:lnTo>
                  <a:pt x="75" y="512"/>
                </a:lnTo>
                <a:lnTo>
                  <a:pt x="78" y="517"/>
                </a:lnTo>
                <a:lnTo>
                  <a:pt x="81" y="521"/>
                </a:lnTo>
                <a:lnTo>
                  <a:pt x="84" y="524"/>
                </a:lnTo>
                <a:lnTo>
                  <a:pt x="91" y="530"/>
                </a:lnTo>
                <a:lnTo>
                  <a:pt x="99" y="535"/>
                </a:lnTo>
                <a:lnTo>
                  <a:pt x="99" y="535"/>
                </a:lnTo>
                <a:lnTo>
                  <a:pt x="98" y="529"/>
                </a:lnTo>
                <a:lnTo>
                  <a:pt x="96" y="524"/>
                </a:lnTo>
                <a:lnTo>
                  <a:pt x="93" y="520"/>
                </a:lnTo>
                <a:lnTo>
                  <a:pt x="90" y="513"/>
                </a:lnTo>
                <a:lnTo>
                  <a:pt x="90" y="513"/>
                </a:lnTo>
                <a:lnTo>
                  <a:pt x="91" y="509"/>
                </a:lnTo>
                <a:lnTo>
                  <a:pt x="91" y="503"/>
                </a:lnTo>
                <a:lnTo>
                  <a:pt x="88" y="492"/>
                </a:lnTo>
                <a:lnTo>
                  <a:pt x="88" y="492"/>
                </a:lnTo>
                <a:lnTo>
                  <a:pt x="90" y="492"/>
                </a:lnTo>
                <a:lnTo>
                  <a:pt x="91" y="492"/>
                </a:lnTo>
                <a:lnTo>
                  <a:pt x="91" y="492"/>
                </a:lnTo>
                <a:lnTo>
                  <a:pt x="91" y="492"/>
                </a:lnTo>
                <a:lnTo>
                  <a:pt x="90" y="489"/>
                </a:lnTo>
                <a:lnTo>
                  <a:pt x="88" y="486"/>
                </a:lnTo>
                <a:lnTo>
                  <a:pt x="88" y="486"/>
                </a:lnTo>
                <a:lnTo>
                  <a:pt x="88" y="486"/>
                </a:lnTo>
                <a:lnTo>
                  <a:pt x="88" y="488"/>
                </a:lnTo>
                <a:lnTo>
                  <a:pt x="88" y="489"/>
                </a:lnTo>
                <a:lnTo>
                  <a:pt x="87" y="491"/>
                </a:lnTo>
                <a:lnTo>
                  <a:pt x="87" y="491"/>
                </a:lnTo>
                <a:lnTo>
                  <a:pt x="87" y="480"/>
                </a:lnTo>
                <a:lnTo>
                  <a:pt x="85" y="475"/>
                </a:lnTo>
                <a:lnTo>
                  <a:pt x="85" y="474"/>
                </a:lnTo>
                <a:lnTo>
                  <a:pt x="84" y="472"/>
                </a:lnTo>
                <a:lnTo>
                  <a:pt x="84" y="472"/>
                </a:lnTo>
                <a:close/>
                <a:moveTo>
                  <a:pt x="390" y="480"/>
                </a:moveTo>
                <a:lnTo>
                  <a:pt x="390" y="480"/>
                </a:lnTo>
                <a:lnTo>
                  <a:pt x="396" y="480"/>
                </a:lnTo>
                <a:lnTo>
                  <a:pt x="401" y="478"/>
                </a:lnTo>
                <a:lnTo>
                  <a:pt x="401" y="478"/>
                </a:lnTo>
                <a:lnTo>
                  <a:pt x="398" y="474"/>
                </a:lnTo>
                <a:lnTo>
                  <a:pt x="395" y="474"/>
                </a:lnTo>
                <a:lnTo>
                  <a:pt x="392" y="475"/>
                </a:lnTo>
                <a:lnTo>
                  <a:pt x="390" y="480"/>
                </a:lnTo>
                <a:lnTo>
                  <a:pt x="390" y="480"/>
                </a:lnTo>
                <a:close/>
                <a:moveTo>
                  <a:pt x="505" y="477"/>
                </a:moveTo>
                <a:lnTo>
                  <a:pt x="505" y="477"/>
                </a:lnTo>
                <a:lnTo>
                  <a:pt x="509" y="480"/>
                </a:lnTo>
                <a:lnTo>
                  <a:pt x="509" y="480"/>
                </a:lnTo>
                <a:lnTo>
                  <a:pt x="511" y="477"/>
                </a:lnTo>
                <a:lnTo>
                  <a:pt x="512" y="474"/>
                </a:lnTo>
                <a:lnTo>
                  <a:pt x="512" y="474"/>
                </a:lnTo>
                <a:lnTo>
                  <a:pt x="511" y="472"/>
                </a:lnTo>
                <a:lnTo>
                  <a:pt x="508" y="472"/>
                </a:lnTo>
                <a:lnTo>
                  <a:pt x="506" y="474"/>
                </a:lnTo>
                <a:lnTo>
                  <a:pt x="505" y="477"/>
                </a:lnTo>
                <a:lnTo>
                  <a:pt x="505" y="477"/>
                </a:lnTo>
                <a:close/>
                <a:moveTo>
                  <a:pt x="581" y="488"/>
                </a:moveTo>
                <a:lnTo>
                  <a:pt x="581" y="488"/>
                </a:lnTo>
                <a:lnTo>
                  <a:pt x="584" y="489"/>
                </a:lnTo>
                <a:lnTo>
                  <a:pt x="584" y="489"/>
                </a:lnTo>
                <a:lnTo>
                  <a:pt x="587" y="481"/>
                </a:lnTo>
                <a:lnTo>
                  <a:pt x="587" y="474"/>
                </a:lnTo>
                <a:lnTo>
                  <a:pt x="587" y="474"/>
                </a:lnTo>
                <a:lnTo>
                  <a:pt x="585" y="472"/>
                </a:lnTo>
                <a:lnTo>
                  <a:pt x="582" y="474"/>
                </a:lnTo>
                <a:lnTo>
                  <a:pt x="581" y="478"/>
                </a:lnTo>
                <a:lnTo>
                  <a:pt x="581" y="488"/>
                </a:lnTo>
                <a:lnTo>
                  <a:pt x="581" y="488"/>
                </a:lnTo>
                <a:close/>
                <a:moveTo>
                  <a:pt x="288" y="483"/>
                </a:moveTo>
                <a:lnTo>
                  <a:pt x="288" y="483"/>
                </a:lnTo>
                <a:lnTo>
                  <a:pt x="290" y="478"/>
                </a:lnTo>
                <a:lnTo>
                  <a:pt x="288" y="474"/>
                </a:lnTo>
                <a:lnTo>
                  <a:pt x="288" y="474"/>
                </a:lnTo>
                <a:lnTo>
                  <a:pt x="287" y="474"/>
                </a:lnTo>
                <a:lnTo>
                  <a:pt x="285" y="474"/>
                </a:lnTo>
                <a:lnTo>
                  <a:pt x="285" y="474"/>
                </a:lnTo>
                <a:lnTo>
                  <a:pt x="285" y="478"/>
                </a:lnTo>
                <a:lnTo>
                  <a:pt x="287" y="481"/>
                </a:lnTo>
                <a:lnTo>
                  <a:pt x="288" y="483"/>
                </a:lnTo>
                <a:lnTo>
                  <a:pt x="288" y="483"/>
                </a:lnTo>
                <a:close/>
                <a:moveTo>
                  <a:pt x="351" y="478"/>
                </a:moveTo>
                <a:lnTo>
                  <a:pt x="351" y="478"/>
                </a:lnTo>
                <a:lnTo>
                  <a:pt x="355" y="478"/>
                </a:lnTo>
                <a:lnTo>
                  <a:pt x="358" y="478"/>
                </a:lnTo>
                <a:lnTo>
                  <a:pt x="358" y="478"/>
                </a:lnTo>
                <a:lnTo>
                  <a:pt x="358" y="475"/>
                </a:lnTo>
                <a:lnTo>
                  <a:pt x="358" y="474"/>
                </a:lnTo>
                <a:lnTo>
                  <a:pt x="358" y="474"/>
                </a:lnTo>
                <a:lnTo>
                  <a:pt x="355" y="474"/>
                </a:lnTo>
                <a:lnTo>
                  <a:pt x="354" y="475"/>
                </a:lnTo>
                <a:lnTo>
                  <a:pt x="351" y="478"/>
                </a:lnTo>
                <a:lnTo>
                  <a:pt x="351" y="478"/>
                </a:lnTo>
                <a:close/>
                <a:moveTo>
                  <a:pt x="489" y="483"/>
                </a:moveTo>
                <a:lnTo>
                  <a:pt x="489" y="483"/>
                </a:lnTo>
                <a:lnTo>
                  <a:pt x="492" y="481"/>
                </a:lnTo>
                <a:lnTo>
                  <a:pt x="492" y="480"/>
                </a:lnTo>
                <a:lnTo>
                  <a:pt x="492" y="474"/>
                </a:lnTo>
                <a:lnTo>
                  <a:pt x="492" y="474"/>
                </a:lnTo>
                <a:lnTo>
                  <a:pt x="489" y="474"/>
                </a:lnTo>
                <a:lnTo>
                  <a:pt x="489" y="474"/>
                </a:lnTo>
                <a:lnTo>
                  <a:pt x="489" y="483"/>
                </a:lnTo>
                <a:lnTo>
                  <a:pt x="489" y="483"/>
                </a:lnTo>
                <a:close/>
                <a:moveTo>
                  <a:pt x="194" y="475"/>
                </a:moveTo>
                <a:lnTo>
                  <a:pt x="194" y="475"/>
                </a:lnTo>
                <a:lnTo>
                  <a:pt x="194" y="478"/>
                </a:lnTo>
                <a:lnTo>
                  <a:pt x="197" y="480"/>
                </a:lnTo>
                <a:lnTo>
                  <a:pt x="201" y="481"/>
                </a:lnTo>
                <a:lnTo>
                  <a:pt x="201" y="481"/>
                </a:lnTo>
                <a:lnTo>
                  <a:pt x="201" y="477"/>
                </a:lnTo>
                <a:lnTo>
                  <a:pt x="201" y="474"/>
                </a:lnTo>
                <a:lnTo>
                  <a:pt x="201" y="474"/>
                </a:lnTo>
                <a:lnTo>
                  <a:pt x="194" y="475"/>
                </a:lnTo>
                <a:lnTo>
                  <a:pt x="194" y="475"/>
                </a:lnTo>
                <a:close/>
                <a:moveTo>
                  <a:pt x="384" y="478"/>
                </a:moveTo>
                <a:lnTo>
                  <a:pt x="384" y="478"/>
                </a:lnTo>
                <a:lnTo>
                  <a:pt x="386" y="477"/>
                </a:lnTo>
                <a:lnTo>
                  <a:pt x="386" y="475"/>
                </a:lnTo>
                <a:lnTo>
                  <a:pt x="384" y="475"/>
                </a:lnTo>
                <a:lnTo>
                  <a:pt x="384" y="475"/>
                </a:lnTo>
                <a:lnTo>
                  <a:pt x="384" y="477"/>
                </a:lnTo>
                <a:lnTo>
                  <a:pt x="384" y="478"/>
                </a:lnTo>
                <a:lnTo>
                  <a:pt x="384" y="478"/>
                </a:lnTo>
                <a:close/>
                <a:moveTo>
                  <a:pt x="439" y="480"/>
                </a:moveTo>
                <a:lnTo>
                  <a:pt x="439" y="480"/>
                </a:lnTo>
                <a:lnTo>
                  <a:pt x="444" y="484"/>
                </a:lnTo>
                <a:lnTo>
                  <a:pt x="444" y="484"/>
                </a:lnTo>
                <a:lnTo>
                  <a:pt x="444" y="480"/>
                </a:lnTo>
                <a:lnTo>
                  <a:pt x="442" y="477"/>
                </a:lnTo>
                <a:lnTo>
                  <a:pt x="441" y="475"/>
                </a:lnTo>
                <a:lnTo>
                  <a:pt x="441" y="475"/>
                </a:lnTo>
                <a:lnTo>
                  <a:pt x="439" y="480"/>
                </a:lnTo>
                <a:lnTo>
                  <a:pt x="439" y="480"/>
                </a:lnTo>
                <a:close/>
                <a:moveTo>
                  <a:pt x="605" y="480"/>
                </a:moveTo>
                <a:lnTo>
                  <a:pt x="605" y="480"/>
                </a:lnTo>
                <a:lnTo>
                  <a:pt x="605" y="477"/>
                </a:lnTo>
                <a:lnTo>
                  <a:pt x="605" y="475"/>
                </a:lnTo>
                <a:lnTo>
                  <a:pt x="604" y="475"/>
                </a:lnTo>
                <a:lnTo>
                  <a:pt x="604" y="475"/>
                </a:lnTo>
                <a:lnTo>
                  <a:pt x="604" y="478"/>
                </a:lnTo>
                <a:lnTo>
                  <a:pt x="605" y="480"/>
                </a:lnTo>
                <a:lnTo>
                  <a:pt x="605" y="480"/>
                </a:lnTo>
                <a:close/>
                <a:moveTo>
                  <a:pt x="300" y="481"/>
                </a:moveTo>
                <a:lnTo>
                  <a:pt x="300" y="481"/>
                </a:lnTo>
                <a:lnTo>
                  <a:pt x="306" y="480"/>
                </a:lnTo>
                <a:lnTo>
                  <a:pt x="308" y="480"/>
                </a:lnTo>
                <a:lnTo>
                  <a:pt x="309" y="478"/>
                </a:lnTo>
                <a:lnTo>
                  <a:pt x="309" y="478"/>
                </a:lnTo>
                <a:lnTo>
                  <a:pt x="300" y="477"/>
                </a:lnTo>
                <a:lnTo>
                  <a:pt x="300" y="477"/>
                </a:lnTo>
                <a:lnTo>
                  <a:pt x="300" y="481"/>
                </a:lnTo>
                <a:lnTo>
                  <a:pt x="300" y="481"/>
                </a:lnTo>
                <a:close/>
                <a:moveTo>
                  <a:pt x="146" y="480"/>
                </a:moveTo>
                <a:lnTo>
                  <a:pt x="146" y="480"/>
                </a:lnTo>
                <a:lnTo>
                  <a:pt x="148" y="481"/>
                </a:lnTo>
                <a:lnTo>
                  <a:pt x="148" y="483"/>
                </a:lnTo>
                <a:lnTo>
                  <a:pt x="149" y="483"/>
                </a:lnTo>
                <a:lnTo>
                  <a:pt x="149" y="483"/>
                </a:lnTo>
                <a:lnTo>
                  <a:pt x="151" y="480"/>
                </a:lnTo>
                <a:lnTo>
                  <a:pt x="151" y="478"/>
                </a:lnTo>
                <a:lnTo>
                  <a:pt x="149" y="478"/>
                </a:lnTo>
                <a:lnTo>
                  <a:pt x="149" y="478"/>
                </a:lnTo>
                <a:lnTo>
                  <a:pt x="148" y="478"/>
                </a:lnTo>
                <a:lnTo>
                  <a:pt x="146" y="480"/>
                </a:lnTo>
                <a:lnTo>
                  <a:pt x="146" y="480"/>
                </a:lnTo>
                <a:close/>
                <a:moveTo>
                  <a:pt x="284" y="488"/>
                </a:moveTo>
                <a:lnTo>
                  <a:pt x="284" y="488"/>
                </a:lnTo>
                <a:lnTo>
                  <a:pt x="284" y="484"/>
                </a:lnTo>
                <a:lnTo>
                  <a:pt x="282" y="481"/>
                </a:lnTo>
                <a:lnTo>
                  <a:pt x="282" y="480"/>
                </a:lnTo>
                <a:lnTo>
                  <a:pt x="280" y="478"/>
                </a:lnTo>
                <a:lnTo>
                  <a:pt x="280" y="478"/>
                </a:lnTo>
                <a:lnTo>
                  <a:pt x="280" y="481"/>
                </a:lnTo>
                <a:lnTo>
                  <a:pt x="280" y="483"/>
                </a:lnTo>
                <a:lnTo>
                  <a:pt x="282" y="486"/>
                </a:lnTo>
                <a:lnTo>
                  <a:pt x="284" y="488"/>
                </a:lnTo>
                <a:lnTo>
                  <a:pt x="284" y="488"/>
                </a:lnTo>
                <a:close/>
                <a:moveTo>
                  <a:pt x="428" y="480"/>
                </a:moveTo>
                <a:lnTo>
                  <a:pt x="428" y="480"/>
                </a:lnTo>
                <a:lnTo>
                  <a:pt x="428" y="481"/>
                </a:lnTo>
                <a:lnTo>
                  <a:pt x="430" y="484"/>
                </a:lnTo>
                <a:lnTo>
                  <a:pt x="430" y="484"/>
                </a:lnTo>
                <a:lnTo>
                  <a:pt x="431" y="483"/>
                </a:lnTo>
                <a:lnTo>
                  <a:pt x="431" y="480"/>
                </a:lnTo>
                <a:lnTo>
                  <a:pt x="431" y="478"/>
                </a:lnTo>
                <a:lnTo>
                  <a:pt x="428" y="480"/>
                </a:lnTo>
                <a:lnTo>
                  <a:pt x="428" y="480"/>
                </a:lnTo>
                <a:close/>
                <a:moveTo>
                  <a:pt x="117" y="486"/>
                </a:moveTo>
                <a:lnTo>
                  <a:pt x="117" y="486"/>
                </a:lnTo>
                <a:lnTo>
                  <a:pt x="117" y="484"/>
                </a:lnTo>
                <a:lnTo>
                  <a:pt x="119" y="481"/>
                </a:lnTo>
                <a:lnTo>
                  <a:pt x="119" y="481"/>
                </a:lnTo>
                <a:lnTo>
                  <a:pt x="117" y="480"/>
                </a:lnTo>
                <a:lnTo>
                  <a:pt x="116" y="478"/>
                </a:lnTo>
                <a:lnTo>
                  <a:pt x="116" y="478"/>
                </a:lnTo>
                <a:lnTo>
                  <a:pt x="116" y="483"/>
                </a:lnTo>
                <a:lnTo>
                  <a:pt x="116" y="486"/>
                </a:lnTo>
                <a:lnTo>
                  <a:pt x="117" y="486"/>
                </a:lnTo>
                <a:lnTo>
                  <a:pt x="117" y="486"/>
                </a:lnTo>
                <a:close/>
                <a:moveTo>
                  <a:pt x="181" y="486"/>
                </a:moveTo>
                <a:lnTo>
                  <a:pt x="181" y="486"/>
                </a:lnTo>
                <a:lnTo>
                  <a:pt x="184" y="480"/>
                </a:lnTo>
                <a:lnTo>
                  <a:pt x="184" y="480"/>
                </a:lnTo>
                <a:lnTo>
                  <a:pt x="186" y="481"/>
                </a:lnTo>
                <a:lnTo>
                  <a:pt x="187" y="483"/>
                </a:lnTo>
                <a:lnTo>
                  <a:pt x="187" y="483"/>
                </a:lnTo>
                <a:lnTo>
                  <a:pt x="187" y="483"/>
                </a:lnTo>
                <a:lnTo>
                  <a:pt x="183" y="489"/>
                </a:lnTo>
                <a:lnTo>
                  <a:pt x="181" y="492"/>
                </a:lnTo>
                <a:lnTo>
                  <a:pt x="183" y="494"/>
                </a:lnTo>
                <a:lnTo>
                  <a:pt x="184" y="495"/>
                </a:lnTo>
                <a:lnTo>
                  <a:pt x="184" y="495"/>
                </a:lnTo>
                <a:lnTo>
                  <a:pt x="187" y="492"/>
                </a:lnTo>
                <a:lnTo>
                  <a:pt x="191" y="488"/>
                </a:lnTo>
                <a:lnTo>
                  <a:pt x="191" y="488"/>
                </a:lnTo>
                <a:lnTo>
                  <a:pt x="189" y="484"/>
                </a:lnTo>
                <a:lnTo>
                  <a:pt x="187" y="480"/>
                </a:lnTo>
                <a:lnTo>
                  <a:pt x="187" y="480"/>
                </a:lnTo>
                <a:lnTo>
                  <a:pt x="184" y="478"/>
                </a:lnTo>
                <a:lnTo>
                  <a:pt x="180" y="478"/>
                </a:lnTo>
                <a:lnTo>
                  <a:pt x="180" y="478"/>
                </a:lnTo>
                <a:lnTo>
                  <a:pt x="180" y="483"/>
                </a:lnTo>
                <a:lnTo>
                  <a:pt x="181" y="486"/>
                </a:lnTo>
                <a:lnTo>
                  <a:pt x="181" y="486"/>
                </a:lnTo>
                <a:close/>
                <a:moveTo>
                  <a:pt x="218" y="489"/>
                </a:moveTo>
                <a:lnTo>
                  <a:pt x="218" y="489"/>
                </a:lnTo>
                <a:lnTo>
                  <a:pt x="221" y="489"/>
                </a:lnTo>
                <a:lnTo>
                  <a:pt x="224" y="491"/>
                </a:lnTo>
                <a:lnTo>
                  <a:pt x="224" y="491"/>
                </a:lnTo>
                <a:lnTo>
                  <a:pt x="221" y="483"/>
                </a:lnTo>
                <a:lnTo>
                  <a:pt x="219" y="481"/>
                </a:lnTo>
                <a:lnTo>
                  <a:pt x="216" y="480"/>
                </a:lnTo>
                <a:lnTo>
                  <a:pt x="216" y="480"/>
                </a:lnTo>
                <a:lnTo>
                  <a:pt x="218" y="489"/>
                </a:lnTo>
                <a:lnTo>
                  <a:pt x="218" y="489"/>
                </a:lnTo>
                <a:close/>
                <a:moveTo>
                  <a:pt x="502" y="491"/>
                </a:moveTo>
                <a:lnTo>
                  <a:pt x="502" y="491"/>
                </a:lnTo>
                <a:lnTo>
                  <a:pt x="502" y="484"/>
                </a:lnTo>
                <a:lnTo>
                  <a:pt x="500" y="481"/>
                </a:lnTo>
                <a:lnTo>
                  <a:pt x="499" y="480"/>
                </a:lnTo>
                <a:lnTo>
                  <a:pt x="499" y="480"/>
                </a:lnTo>
                <a:lnTo>
                  <a:pt x="499" y="486"/>
                </a:lnTo>
                <a:lnTo>
                  <a:pt x="500" y="489"/>
                </a:lnTo>
                <a:lnTo>
                  <a:pt x="502" y="491"/>
                </a:lnTo>
                <a:lnTo>
                  <a:pt x="502" y="491"/>
                </a:lnTo>
                <a:close/>
                <a:moveTo>
                  <a:pt x="177" y="492"/>
                </a:moveTo>
                <a:lnTo>
                  <a:pt x="177" y="492"/>
                </a:lnTo>
                <a:lnTo>
                  <a:pt x="175" y="484"/>
                </a:lnTo>
                <a:lnTo>
                  <a:pt x="175" y="481"/>
                </a:lnTo>
                <a:lnTo>
                  <a:pt x="174" y="481"/>
                </a:lnTo>
                <a:lnTo>
                  <a:pt x="174" y="481"/>
                </a:lnTo>
                <a:lnTo>
                  <a:pt x="175" y="488"/>
                </a:lnTo>
                <a:lnTo>
                  <a:pt x="175" y="489"/>
                </a:lnTo>
                <a:lnTo>
                  <a:pt x="177" y="492"/>
                </a:lnTo>
                <a:lnTo>
                  <a:pt x="177" y="492"/>
                </a:lnTo>
                <a:close/>
                <a:moveTo>
                  <a:pt x="573" y="484"/>
                </a:moveTo>
                <a:lnTo>
                  <a:pt x="573" y="484"/>
                </a:lnTo>
                <a:lnTo>
                  <a:pt x="575" y="486"/>
                </a:lnTo>
                <a:lnTo>
                  <a:pt x="576" y="486"/>
                </a:lnTo>
                <a:lnTo>
                  <a:pt x="576" y="486"/>
                </a:lnTo>
                <a:lnTo>
                  <a:pt x="576" y="483"/>
                </a:lnTo>
                <a:lnTo>
                  <a:pt x="578" y="481"/>
                </a:lnTo>
                <a:lnTo>
                  <a:pt x="578" y="481"/>
                </a:lnTo>
                <a:lnTo>
                  <a:pt x="575" y="483"/>
                </a:lnTo>
                <a:lnTo>
                  <a:pt x="573" y="484"/>
                </a:lnTo>
                <a:lnTo>
                  <a:pt x="573" y="484"/>
                </a:lnTo>
                <a:close/>
                <a:moveTo>
                  <a:pt x="163" y="483"/>
                </a:moveTo>
                <a:lnTo>
                  <a:pt x="163" y="483"/>
                </a:lnTo>
                <a:lnTo>
                  <a:pt x="163" y="489"/>
                </a:lnTo>
                <a:lnTo>
                  <a:pt x="165" y="495"/>
                </a:lnTo>
                <a:lnTo>
                  <a:pt x="165" y="495"/>
                </a:lnTo>
                <a:lnTo>
                  <a:pt x="168" y="495"/>
                </a:lnTo>
                <a:lnTo>
                  <a:pt x="172" y="495"/>
                </a:lnTo>
                <a:lnTo>
                  <a:pt x="172" y="495"/>
                </a:lnTo>
                <a:lnTo>
                  <a:pt x="171" y="491"/>
                </a:lnTo>
                <a:lnTo>
                  <a:pt x="169" y="486"/>
                </a:lnTo>
                <a:lnTo>
                  <a:pt x="168" y="483"/>
                </a:lnTo>
                <a:lnTo>
                  <a:pt x="166" y="481"/>
                </a:lnTo>
                <a:lnTo>
                  <a:pt x="163" y="483"/>
                </a:lnTo>
                <a:lnTo>
                  <a:pt x="163" y="483"/>
                </a:lnTo>
                <a:close/>
                <a:moveTo>
                  <a:pt x="264" y="489"/>
                </a:moveTo>
                <a:lnTo>
                  <a:pt x="264" y="489"/>
                </a:lnTo>
                <a:lnTo>
                  <a:pt x="267" y="488"/>
                </a:lnTo>
                <a:lnTo>
                  <a:pt x="271" y="489"/>
                </a:lnTo>
                <a:lnTo>
                  <a:pt x="271" y="489"/>
                </a:lnTo>
                <a:lnTo>
                  <a:pt x="267" y="484"/>
                </a:lnTo>
                <a:lnTo>
                  <a:pt x="262" y="481"/>
                </a:lnTo>
                <a:lnTo>
                  <a:pt x="262" y="481"/>
                </a:lnTo>
                <a:lnTo>
                  <a:pt x="262" y="484"/>
                </a:lnTo>
                <a:lnTo>
                  <a:pt x="264" y="489"/>
                </a:lnTo>
                <a:lnTo>
                  <a:pt x="264" y="489"/>
                </a:lnTo>
                <a:close/>
                <a:moveTo>
                  <a:pt x="518" y="484"/>
                </a:moveTo>
                <a:lnTo>
                  <a:pt x="518" y="484"/>
                </a:lnTo>
                <a:lnTo>
                  <a:pt x="518" y="483"/>
                </a:lnTo>
                <a:lnTo>
                  <a:pt x="515" y="481"/>
                </a:lnTo>
                <a:lnTo>
                  <a:pt x="515" y="481"/>
                </a:lnTo>
                <a:lnTo>
                  <a:pt x="515" y="483"/>
                </a:lnTo>
                <a:lnTo>
                  <a:pt x="517" y="483"/>
                </a:lnTo>
                <a:lnTo>
                  <a:pt x="518" y="484"/>
                </a:lnTo>
                <a:lnTo>
                  <a:pt x="518" y="484"/>
                </a:lnTo>
                <a:close/>
                <a:moveTo>
                  <a:pt x="599" y="491"/>
                </a:moveTo>
                <a:lnTo>
                  <a:pt x="599" y="491"/>
                </a:lnTo>
                <a:lnTo>
                  <a:pt x="602" y="488"/>
                </a:lnTo>
                <a:lnTo>
                  <a:pt x="604" y="484"/>
                </a:lnTo>
                <a:lnTo>
                  <a:pt x="604" y="484"/>
                </a:lnTo>
                <a:lnTo>
                  <a:pt x="601" y="483"/>
                </a:lnTo>
                <a:lnTo>
                  <a:pt x="599" y="481"/>
                </a:lnTo>
                <a:lnTo>
                  <a:pt x="599" y="481"/>
                </a:lnTo>
                <a:lnTo>
                  <a:pt x="598" y="483"/>
                </a:lnTo>
                <a:lnTo>
                  <a:pt x="598" y="486"/>
                </a:lnTo>
                <a:lnTo>
                  <a:pt x="599" y="491"/>
                </a:lnTo>
                <a:lnTo>
                  <a:pt x="599" y="491"/>
                </a:lnTo>
                <a:close/>
                <a:moveTo>
                  <a:pt x="680" y="488"/>
                </a:moveTo>
                <a:lnTo>
                  <a:pt x="680" y="488"/>
                </a:lnTo>
                <a:lnTo>
                  <a:pt x="680" y="484"/>
                </a:lnTo>
                <a:lnTo>
                  <a:pt x="678" y="481"/>
                </a:lnTo>
                <a:lnTo>
                  <a:pt x="678" y="481"/>
                </a:lnTo>
                <a:lnTo>
                  <a:pt x="678" y="484"/>
                </a:lnTo>
                <a:lnTo>
                  <a:pt x="680" y="488"/>
                </a:lnTo>
                <a:lnTo>
                  <a:pt x="680" y="488"/>
                </a:lnTo>
                <a:close/>
                <a:moveTo>
                  <a:pt x="409" y="489"/>
                </a:moveTo>
                <a:lnTo>
                  <a:pt x="409" y="489"/>
                </a:lnTo>
                <a:lnTo>
                  <a:pt x="407" y="488"/>
                </a:lnTo>
                <a:lnTo>
                  <a:pt x="406" y="486"/>
                </a:lnTo>
                <a:lnTo>
                  <a:pt x="404" y="484"/>
                </a:lnTo>
                <a:lnTo>
                  <a:pt x="404" y="483"/>
                </a:lnTo>
                <a:lnTo>
                  <a:pt x="404" y="483"/>
                </a:lnTo>
                <a:lnTo>
                  <a:pt x="401" y="484"/>
                </a:lnTo>
                <a:lnTo>
                  <a:pt x="396" y="484"/>
                </a:lnTo>
                <a:lnTo>
                  <a:pt x="390" y="484"/>
                </a:lnTo>
                <a:lnTo>
                  <a:pt x="390" y="484"/>
                </a:lnTo>
                <a:lnTo>
                  <a:pt x="398" y="488"/>
                </a:lnTo>
                <a:lnTo>
                  <a:pt x="409" y="489"/>
                </a:lnTo>
                <a:lnTo>
                  <a:pt x="409" y="489"/>
                </a:lnTo>
                <a:close/>
                <a:moveTo>
                  <a:pt x="99" y="483"/>
                </a:moveTo>
                <a:lnTo>
                  <a:pt x="99" y="483"/>
                </a:lnTo>
                <a:lnTo>
                  <a:pt x="99" y="488"/>
                </a:lnTo>
                <a:lnTo>
                  <a:pt x="98" y="491"/>
                </a:lnTo>
                <a:lnTo>
                  <a:pt x="96" y="492"/>
                </a:lnTo>
                <a:lnTo>
                  <a:pt x="93" y="494"/>
                </a:lnTo>
                <a:lnTo>
                  <a:pt x="93" y="494"/>
                </a:lnTo>
                <a:lnTo>
                  <a:pt x="94" y="495"/>
                </a:lnTo>
                <a:lnTo>
                  <a:pt x="96" y="495"/>
                </a:lnTo>
                <a:lnTo>
                  <a:pt x="96" y="494"/>
                </a:lnTo>
                <a:lnTo>
                  <a:pt x="96" y="494"/>
                </a:lnTo>
                <a:lnTo>
                  <a:pt x="98" y="498"/>
                </a:lnTo>
                <a:lnTo>
                  <a:pt x="99" y="503"/>
                </a:lnTo>
                <a:lnTo>
                  <a:pt x="99" y="503"/>
                </a:lnTo>
                <a:lnTo>
                  <a:pt x="107" y="501"/>
                </a:lnTo>
                <a:lnTo>
                  <a:pt x="110" y="500"/>
                </a:lnTo>
                <a:lnTo>
                  <a:pt x="111" y="497"/>
                </a:lnTo>
                <a:lnTo>
                  <a:pt x="111" y="497"/>
                </a:lnTo>
                <a:lnTo>
                  <a:pt x="110" y="497"/>
                </a:lnTo>
                <a:lnTo>
                  <a:pt x="108" y="497"/>
                </a:lnTo>
                <a:lnTo>
                  <a:pt x="108" y="498"/>
                </a:lnTo>
                <a:lnTo>
                  <a:pt x="107" y="497"/>
                </a:lnTo>
                <a:lnTo>
                  <a:pt x="107" y="497"/>
                </a:lnTo>
                <a:lnTo>
                  <a:pt x="105" y="491"/>
                </a:lnTo>
                <a:lnTo>
                  <a:pt x="105" y="483"/>
                </a:lnTo>
                <a:lnTo>
                  <a:pt x="105" y="483"/>
                </a:lnTo>
                <a:lnTo>
                  <a:pt x="102" y="483"/>
                </a:lnTo>
                <a:lnTo>
                  <a:pt x="99" y="483"/>
                </a:lnTo>
                <a:lnTo>
                  <a:pt x="99" y="483"/>
                </a:lnTo>
                <a:close/>
                <a:moveTo>
                  <a:pt x="529" y="488"/>
                </a:moveTo>
                <a:lnTo>
                  <a:pt x="529" y="488"/>
                </a:lnTo>
                <a:lnTo>
                  <a:pt x="531" y="488"/>
                </a:lnTo>
                <a:lnTo>
                  <a:pt x="532" y="486"/>
                </a:lnTo>
                <a:lnTo>
                  <a:pt x="532" y="484"/>
                </a:lnTo>
                <a:lnTo>
                  <a:pt x="531" y="483"/>
                </a:lnTo>
                <a:lnTo>
                  <a:pt x="531" y="483"/>
                </a:lnTo>
                <a:lnTo>
                  <a:pt x="529" y="488"/>
                </a:lnTo>
                <a:lnTo>
                  <a:pt x="529" y="488"/>
                </a:lnTo>
                <a:close/>
                <a:moveTo>
                  <a:pt x="329" y="484"/>
                </a:moveTo>
                <a:lnTo>
                  <a:pt x="329" y="484"/>
                </a:lnTo>
                <a:lnTo>
                  <a:pt x="328" y="488"/>
                </a:lnTo>
                <a:lnTo>
                  <a:pt x="329" y="489"/>
                </a:lnTo>
                <a:lnTo>
                  <a:pt x="332" y="492"/>
                </a:lnTo>
                <a:lnTo>
                  <a:pt x="332" y="492"/>
                </a:lnTo>
                <a:lnTo>
                  <a:pt x="343" y="489"/>
                </a:lnTo>
                <a:lnTo>
                  <a:pt x="343" y="489"/>
                </a:lnTo>
                <a:lnTo>
                  <a:pt x="341" y="486"/>
                </a:lnTo>
                <a:lnTo>
                  <a:pt x="340" y="483"/>
                </a:lnTo>
                <a:lnTo>
                  <a:pt x="340" y="483"/>
                </a:lnTo>
                <a:lnTo>
                  <a:pt x="334" y="486"/>
                </a:lnTo>
                <a:lnTo>
                  <a:pt x="331" y="486"/>
                </a:lnTo>
                <a:lnTo>
                  <a:pt x="329" y="484"/>
                </a:lnTo>
                <a:lnTo>
                  <a:pt x="329" y="484"/>
                </a:lnTo>
                <a:close/>
                <a:moveTo>
                  <a:pt x="346" y="488"/>
                </a:moveTo>
                <a:lnTo>
                  <a:pt x="346" y="488"/>
                </a:lnTo>
                <a:lnTo>
                  <a:pt x="349" y="488"/>
                </a:lnTo>
                <a:lnTo>
                  <a:pt x="351" y="486"/>
                </a:lnTo>
                <a:lnTo>
                  <a:pt x="351" y="486"/>
                </a:lnTo>
                <a:lnTo>
                  <a:pt x="348" y="484"/>
                </a:lnTo>
                <a:lnTo>
                  <a:pt x="345" y="483"/>
                </a:lnTo>
                <a:lnTo>
                  <a:pt x="345" y="483"/>
                </a:lnTo>
                <a:lnTo>
                  <a:pt x="346" y="486"/>
                </a:lnTo>
                <a:lnTo>
                  <a:pt x="346" y="488"/>
                </a:lnTo>
                <a:lnTo>
                  <a:pt x="346" y="488"/>
                </a:lnTo>
                <a:close/>
                <a:moveTo>
                  <a:pt x="424" y="483"/>
                </a:moveTo>
                <a:lnTo>
                  <a:pt x="424" y="483"/>
                </a:lnTo>
                <a:lnTo>
                  <a:pt x="422" y="484"/>
                </a:lnTo>
                <a:lnTo>
                  <a:pt x="421" y="488"/>
                </a:lnTo>
                <a:lnTo>
                  <a:pt x="421" y="494"/>
                </a:lnTo>
                <a:lnTo>
                  <a:pt x="421" y="494"/>
                </a:lnTo>
                <a:lnTo>
                  <a:pt x="422" y="494"/>
                </a:lnTo>
                <a:lnTo>
                  <a:pt x="424" y="494"/>
                </a:lnTo>
                <a:lnTo>
                  <a:pt x="427" y="491"/>
                </a:lnTo>
                <a:lnTo>
                  <a:pt x="427" y="486"/>
                </a:lnTo>
                <a:lnTo>
                  <a:pt x="425" y="484"/>
                </a:lnTo>
                <a:lnTo>
                  <a:pt x="424" y="483"/>
                </a:lnTo>
                <a:lnTo>
                  <a:pt x="424" y="483"/>
                </a:lnTo>
                <a:close/>
                <a:moveTo>
                  <a:pt x="431" y="489"/>
                </a:moveTo>
                <a:lnTo>
                  <a:pt x="431" y="489"/>
                </a:lnTo>
                <a:lnTo>
                  <a:pt x="433" y="494"/>
                </a:lnTo>
                <a:lnTo>
                  <a:pt x="434" y="497"/>
                </a:lnTo>
                <a:lnTo>
                  <a:pt x="434" y="497"/>
                </a:lnTo>
                <a:lnTo>
                  <a:pt x="438" y="498"/>
                </a:lnTo>
                <a:lnTo>
                  <a:pt x="442" y="500"/>
                </a:lnTo>
                <a:lnTo>
                  <a:pt x="442" y="500"/>
                </a:lnTo>
                <a:lnTo>
                  <a:pt x="439" y="491"/>
                </a:lnTo>
                <a:lnTo>
                  <a:pt x="438" y="486"/>
                </a:lnTo>
                <a:lnTo>
                  <a:pt x="434" y="483"/>
                </a:lnTo>
                <a:lnTo>
                  <a:pt x="434" y="483"/>
                </a:lnTo>
                <a:lnTo>
                  <a:pt x="431" y="489"/>
                </a:lnTo>
                <a:lnTo>
                  <a:pt x="431" y="489"/>
                </a:lnTo>
                <a:close/>
                <a:moveTo>
                  <a:pt x="451" y="492"/>
                </a:moveTo>
                <a:lnTo>
                  <a:pt x="451" y="492"/>
                </a:lnTo>
                <a:lnTo>
                  <a:pt x="451" y="488"/>
                </a:lnTo>
                <a:lnTo>
                  <a:pt x="451" y="484"/>
                </a:lnTo>
                <a:lnTo>
                  <a:pt x="450" y="483"/>
                </a:lnTo>
                <a:lnTo>
                  <a:pt x="450" y="483"/>
                </a:lnTo>
                <a:lnTo>
                  <a:pt x="451" y="492"/>
                </a:lnTo>
                <a:lnTo>
                  <a:pt x="451" y="492"/>
                </a:lnTo>
                <a:close/>
                <a:moveTo>
                  <a:pt x="154" y="486"/>
                </a:moveTo>
                <a:lnTo>
                  <a:pt x="154" y="486"/>
                </a:lnTo>
                <a:lnTo>
                  <a:pt x="154" y="494"/>
                </a:lnTo>
                <a:lnTo>
                  <a:pt x="154" y="494"/>
                </a:lnTo>
                <a:lnTo>
                  <a:pt x="157" y="494"/>
                </a:lnTo>
                <a:lnTo>
                  <a:pt x="160" y="494"/>
                </a:lnTo>
                <a:lnTo>
                  <a:pt x="160" y="494"/>
                </a:lnTo>
                <a:lnTo>
                  <a:pt x="160" y="489"/>
                </a:lnTo>
                <a:lnTo>
                  <a:pt x="160" y="484"/>
                </a:lnTo>
                <a:lnTo>
                  <a:pt x="160" y="484"/>
                </a:lnTo>
                <a:lnTo>
                  <a:pt x="157" y="484"/>
                </a:lnTo>
                <a:lnTo>
                  <a:pt x="154" y="486"/>
                </a:lnTo>
                <a:lnTo>
                  <a:pt x="154" y="486"/>
                </a:lnTo>
                <a:close/>
                <a:moveTo>
                  <a:pt x="555" y="489"/>
                </a:moveTo>
                <a:lnTo>
                  <a:pt x="555" y="489"/>
                </a:lnTo>
                <a:lnTo>
                  <a:pt x="555" y="484"/>
                </a:lnTo>
                <a:lnTo>
                  <a:pt x="555" y="484"/>
                </a:lnTo>
                <a:lnTo>
                  <a:pt x="553" y="484"/>
                </a:lnTo>
                <a:lnTo>
                  <a:pt x="552" y="484"/>
                </a:lnTo>
                <a:lnTo>
                  <a:pt x="552" y="484"/>
                </a:lnTo>
                <a:lnTo>
                  <a:pt x="553" y="488"/>
                </a:lnTo>
                <a:lnTo>
                  <a:pt x="555" y="489"/>
                </a:lnTo>
                <a:lnTo>
                  <a:pt x="555" y="489"/>
                </a:lnTo>
                <a:close/>
                <a:moveTo>
                  <a:pt x="245" y="489"/>
                </a:moveTo>
                <a:lnTo>
                  <a:pt x="245" y="489"/>
                </a:lnTo>
                <a:lnTo>
                  <a:pt x="244" y="488"/>
                </a:lnTo>
                <a:lnTo>
                  <a:pt x="242" y="486"/>
                </a:lnTo>
                <a:lnTo>
                  <a:pt x="241" y="486"/>
                </a:lnTo>
                <a:lnTo>
                  <a:pt x="238" y="484"/>
                </a:lnTo>
                <a:lnTo>
                  <a:pt x="238" y="484"/>
                </a:lnTo>
                <a:lnTo>
                  <a:pt x="239" y="488"/>
                </a:lnTo>
                <a:lnTo>
                  <a:pt x="241" y="488"/>
                </a:lnTo>
                <a:lnTo>
                  <a:pt x="245" y="489"/>
                </a:lnTo>
                <a:lnTo>
                  <a:pt x="245" y="489"/>
                </a:lnTo>
                <a:close/>
                <a:moveTo>
                  <a:pt x="300" y="491"/>
                </a:moveTo>
                <a:lnTo>
                  <a:pt x="300" y="491"/>
                </a:lnTo>
                <a:lnTo>
                  <a:pt x="305" y="491"/>
                </a:lnTo>
                <a:lnTo>
                  <a:pt x="308" y="491"/>
                </a:lnTo>
                <a:lnTo>
                  <a:pt x="314" y="484"/>
                </a:lnTo>
                <a:lnTo>
                  <a:pt x="314" y="484"/>
                </a:lnTo>
                <a:lnTo>
                  <a:pt x="312" y="486"/>
                </a:lnTo>
                <a:lnTo>
                  <a:pt x="312" y="486"/>
                </a:lnTo>
                <a:lnTo>
                  <a:pt x="306" y="488"/>
                </a:lnTo>
                <a:lnTo>
                  <a:pt x="303" y="489"/>
                </a:lnTo>
                <a:lnTo>
                  <a:pt x="300" y="491"/>
                </a:lnTo>
                <a:lnTo>
                  <a:pt x="300" y="491"/>
                </a:lnTo>
                <a:close/>
                <a:moveTo>
                  <a:pt x="491" y="486"/>
                </a:moveTo>
                <a:lnTo>
                  <a:pt x="491" y="486"/>
                </a:lnTo>
                <a:lnTo>
                  <a:pt x="492" y="488"/>
                </a:lnTo>
                <a:lnTo>
                  <a:pt x="492" y="488"/>
                </a:lnTo>
                <a:lnTo>
                  <a:pt x="492" y="489"/>
                </a:lnTo>
                <a:lnTo>
                  <a:pt x="494" y="489"/>
                </a:lnTo>
                <a:lnTo>
                  <a:pt x="494" y="489"/>
                </a:lnTo>
                <a:lnTo>
                  <a:pt x="494" y="488"/>
                </a:lnTo>
                <a:lnTo>
                  <a:pt x="494" y="484"/>
                </a:lnTo>
                <a:lnTo>
                  <a:pt x="494" y="484"/>
                </a:lnTo>
                <a:lnTo>
                  <a:pt x="492" y="486"/>
                </a:lnTo>
                <a:lnTo>
                  <a:pt x="491" y="486"/>
                </a:lnTo>
                <a:lnTo>
                  <a:pt x="491" y="486"/>
                </a:lnTo>
                <a:close/>
                <a:moveTo>
                  <a:pt x="704" y="492"/>
                </a:moveTo>
                <a:lnTo>
                  <a:pt x="704" y="492"/>
                </a:lnTo>
                <a:lnTo>
                  <a:pt x="704" y="489"/>
                </a:lnTo>
                <a:lnTo>
                  <a:pt x="704" y="488"/>
                </a:lnTo>
                <a:lnTo>
                  <a:pt x="703" y="486"/>
                </a:lnTo>
                <a:lnTo>
                  <a:pt x="701" y="486"/>
                </a:lnTo>
                <a:lnTo>
                  <a:pt x="698" y="491"/>
                </a:lnTo>
                <a:lnTo>
                  <a:pt x="697" y="494"/>
                </a:lnTo>
                <a:lnTo>
                  <a:pt x="698" y="497"/>
                </a:lnTo>
                <a:lnTo>
                  <a:pt x="698" y="497"/>
                </a:lnTo>
                <a:lnTo>
                  <a:pt x="703" y="495"/>
                </a:lnTo>
                <a:lnTo>
                  <a:pt x="704" y="494"/>
                </a:lnTo>
                <a:lnTo>
                  <a:pt x="704" y="492"/>
                </a:lnTo>
                <a:lnTo>
                  <a:pt x="704" y="492"/>
                </a:lnTo>
                <a:close/>
                <a:moveTo>
                  <a:pt x="730" y="494"/>
                </a:moveTo>
                <a:lnTo>
                  <a:pt x="730" y="494"/>
                </a:lnTo>
                <a:lnTo>
                  <a:pt x="732" y="489"/>
                </a:lnTo>
                <a:lnTo>
                  <a:pt x="732" y="486"/>
                </a:lnTo>
                <a:lnTo>
                  <a:pt x="730" y="484"/>
                </a:lnTo>
                <a:lnTo>
                  <a:pt x="730" y="484"/>
                </a:lnTo>
                <a:lnTo>
                  <a:pt x="730" y="489"/>
                </a:lnTo>
                <a:lnTo>
                  <a:pt x="730" y="492"/>
                </a:lnTo>
                <a:lnTo>
                  <a:pt x="730" y="494"/>
                </a:lnTo>
                <a:lnTo>
                  <a:pt x="730" y="494"/>
                </a:lnTo>
                <a:close/>
                <a:moveTo>
                  <a:pt x="195" y="494"/>
                </a:moveTo>
                <a:lnTo>
                  <a:pt x="195" y="494"/>
                </a:lnTo>
                <a:lnTo>
                  <a:pt x="198" y="494"/>
                </a:lnTo>
                <a:lnTo>
                  <a:pt x="201" y="494"/>
                </a:lnTo>
                <a:lnTo>
                  <a:pt x="203" y="492"/>
                </a:lnTo>
                <a:lnTo>
                  <a:pt x="203" y="492"/>
                </a:lnTo>
                <a:lnTo>
                  <a:pt x="201" y="492"/>
                </a:lnTo>
                <a:lnTo>
                  <a:pt x="201" y="491"/>
                </a:lnTo>
                <a:lnTo>
                  <a:pt x="201" y="488"/>
                </a:lnTo>
                <a:lnTo>
                  <a:pt x="201" y="488"/>
                </a:lnTo>
                <a:lnTo>
                  <a:pt x="197" y="489"/>
                </a:lnTo>
                <a:lnTo>
                  <a:pt x="197" y="491"/>
                </a:lnTo>
                <a:lnTo>
                  <a:pt x="195" y="494"/>
                </a:lnTo>
                <a:lnTo>
                  <a:pt x="195" y="494"/>
                </a:lnTo>
                <a:close/>
                <a:moveTo>
                  <a:pt x="474" y="492"/>
                </a:moveTo>
                <a:lnTo>
                  <a:pt x="474" y="492"/>
                </a:lnTo>
                <a:lnTo>
                  <a:pt x="479" y="491"/>
                </a:lnTo>
                <a:lnTo>
                  <a:pt x="482" y="488"/>
                </a:lnTo>
                <a:lnTo>
                  <a:pt x="482" y="488"/>
                </a:lnTo>
                <a:lnTo>
                  <a:pt x="477" y="489"/>
                </a:lnTo>
                <a:lnTo>
                  <a:pt x="474" y="492"/>
                </a:lnTo>
                <a:lnTo>
                  <a:pt x="474" y="492"/>
                </a:lnTo>
                <a:close/>
                <a:moveTo>
                  <a:pt x="506" y="498"/>
                </a:moveTo>
                <a:lnTo>
                  <a:pt x="506" y="498"/>
                </a:lnTo>
                <a:lnTo>
                  <a:pt x="509" y="497"/>
                </a:lnTo>
                <a:lnTo>
                  <a:pt x="509" y="494"/>
                </a:lnTo>
                <a:lnTo>
                  <a:pt x="509" y="491"/>
                </a:lnTo>
                <a:lnTo>
                  <a:pt x="508" y="488"/>
                </a:lnTo>
                <a:lnTo>
                  <a:pt x="508" y="488"/>
                </a:lnTo>
                <a:lnTo>
                  <a:pt x="506" y="489"/>
                </a:lnTo>
                <a:lnTo>
                  <a:pt x="506" y="492"/>
                </a:lnTo>
                <a:lnTo>
                  <a:pt x="506" y="498"/>
                </a:lnTo>
                <a:lnTo>
                  <a:pt x="506" y="498"/>
                </a:lnTo>
                <a:close/>
                <a:moveTo>
                  <a:pt x="44" y="504"/>
                </a:moveTo>
                <a:lnTo>
                  <a:pt x="44" y="504"/>
                </a:lnTo>
                <a:lnTo>
                  <a:pt x="49" y="503"/>
                </a:lnTo>
                <a:lnTo>
                  <a:pt x="49" y="503"/>
                </a:lnTo>
                <a:lnTo>
                  <a:pt x="49" y="500"/>
                </a:lnTo>
                <a:lnTo>
                  <a:pt x="47" y="495"/>
                </a:lnTo>
                <a:lnTo>
                  <a:pt x="47" y="495"/>
                </a:lnTo>
                <a:lnTo>
                  <a:pt x="46" y="495"/>
                </a:lnTo>
                <a:lnTo>
                  <a:pt x="43" y="495"/>
                </a:lnTo>
                <a:lnTo>
                  <a:pt x="43" y="495"/>
                </a:lnTo>
                <a:lnTo>
                  <a:pt x="41" y="492"/>
                </a:lnTo>
                <a:lnTo>
                  <a:pt x="38" y="489"/>
                </a:lnTo>
                <a:lnTo>
                  <a:pt x="38" y="489"/>
                </a:lnTo>
                <a:lnTo>
                  <a:pt x="38" y="494"/>
                </a:lnTo>
                <a:lnTo>
                  <a:pt x="40" y="497"/>
                </a:lnTo>
                <a:lnTo>
                  <a:pt x="44" y="504"/>
                </a:lnTo>
                <a:lnTo>
                  <a:pt x="44" y="504"/>
                </a:lnTo>
                <a:close/>
                <a:moveTo>
                  <a:pt x="659" y="501"/>
                </a:moveTo>
                <a:lnTo>
                  <a:pt x="659" y="501"/>
                </a:lnTo>
                <a:lnTo>
                  <a:pt x="660" y="504"/>
                </a:lnTo>
                <a:lnTo>
                  <a:pt x="660" y="509"/>
                </a:lnTo>
                <a:lnTo>
                  <a:pt x="662" y="513"/>
                </a:lnTo>
                <a:lnTo>
                  <a:pt x="663" y="517"/>
                </a:lnTo>
                <a:lnTo>
                  <a:pt x="663" y="517"/>
                </a:lnTo>
                <a:lnTo>
                  <a:pt x="668" y="510"/>
                </a:lnTo>
                <a:lnTo>
                  <a:pt x="671" y="503"/>
                </a:lnTo>
                <a:lnTo>
                  <a:pt x="671" y="495"/>
                </a:lnTo>
                <a:lnTo>
                  <a:pt x="671" y="492"/>
                </a:lnTo>
                <a:lnTo>
                  <a:pt x="668" y="489"/>
                </a:lnTo>
                <a:lnTo>
                  <a:pt x="668" y="489"/>
                </a:lnTo>
                <a:lnTo>
                  <a:pt x="659" y="501"/>
                </a:lnTo>
                <a:lnTo>
                  <a:pt x="659" y="501"/>
                </a:lnTo>
                <a:close/>
                <a:moveTo>
                  <a:pt x="399" y="498"/>
                </a:moveTo>
                <a:lnTo>
                  <a:pt x="399" y="498"/>
                </a:lnTo>
                <a:lnTo>
                  <a:pt x="402" y="495"/>
                </a:lnTo>
                <a:lnTo>
                  <a:pt x="404" y="494"/>
                </a:lnTo>
                <a:lnTo>
                  <a:pt x="404" y="494"/>
                </a:lnTo>
                <a:lnTo>
                  <a:pt x="399" y="491"/>
                </a:lnTo>
                <a:lnTo>
                  <a:pt x="393" y="489"/>
                </a:lnTo>
                <a:lnTo>
                  <a:pt x="393" y="489"/>
                </a:lnTo>
                <a:lnTo>
                  <a:pt x="393" y="492"/>
                </a:lnTo>
                <a:lnTo>
                  <a:pt x="395" y="494"/>
                </a:lnTo>
                <a:lnTo>
                  <a:pt x="398" y="495"/>
                </a:lnTo>
                <a:lnTo>
                  <a:pt x="399" y="498"/>
                </a:lnTo>
                <a:lnTo>
                  <a:pt x="399" y="498"/>
                </a:lnTo>
                <a:close/>
                <a:moveTo>
                  <a:pt x="518" y="492"/>
                </a:moveTo>
                <a:lnTo>
                  <a:pt x="518" y="492"/>
                </a:lnTo>
                <a:lnTo>
                  <a:pt x="520" y="492"/>
                </a:lnTo>
                <a:lnTo>
                  <a:pt x="521" y="494"/>
                </a:lnTo>
                <a:lnTo>
                  <a:pt x="521" y="494"/>
                </a:lnTo>
                <a:lnTo>
                  <a:pt x="521" y="491"/>
                </a:lnTo>
                <a:lnTo>
                  <a:pt x="520" y="489"/>
                </a:lnTo>
                <a:lnTo>
                  <a:pt x="520" y="489"/>
                </a:lnTo>
                <a:lnTo>
                  <a:pt x="518" y="492"/>
                </a:lnTo>
                <a:lnTo>
                  <a:pt x="518" y="492"/>
                </a:lnTo>
                <a:close/>
                <a:moveTo>
                  <a:pt x="570" y="500"/>
                </a:moveTo>
                <a:lnTo>
                  <a:pt x="570" y="500"/>
                </a:lnTo>
                <a:lnTo>
                  <a:pt x="573" y="500"/>
                </a:lnTo>
                <a:lnTo>
                  <a:pt x="576" y="500"/>
                </a:lnTo>
                <a:lnTo>
                  <a:pt x="576" y="500"/>
                </a:lnTo>
                <a:lnTo>
                  <a:pt x="576" y="495"/>
                </a:lnTo>
                <a:lnTo>
                  <a:pt x="576" y="491"/>
                </a:lnTo>
                <a:lnTo>
                  <a:pt x="576" y="491"/>
                </a:lnTo>
                <a:lnTo>
                  <a:pt x="570" y="489"/>
                </a:lnTo>
                <a:lnTo>
                  <a:pt x="570" y="489"/>
                </a:lnTo>
                <a:lnTo>
                  <a:pt x="570" y="495"/>
                </a:lnTo>
                <a:lnTo>
                  <a:pt x="570" y="500"/>
                </a:lnTo>
                <a:lnTo>
                  <a:pt x="570" y="500"/>
                </a:lnTo>
                <a:close/>
                <a:moveTo>
                  <a:pt x="349" y="494"/>
                </a:moveTo>
                <a:lnTo>
                  <a:pt x="349" y="494"/>
                </a:lnTo>
                <a:lnTo>
                  <a:pt x="351" y="498"/>
                </a:lnTo>
                <a:lnTo>
                  <a:pt x="354" y="503"/>
                </a:lnTo>
                <a:lnTo>
                  <a:pt x="357" y="506"/>
                </a:lnTo>
                <a:lnTo>
                  <a:pt x="363" y="506"/>
                </a:lnTo>
                <a:lnTo>
                  <a:pt x="363" y="506"/>
                </a:lnTo>
                <a:lnTo>
                  <a:pt x="361" y="500"/>
                </a:lnTo>
                <a:lnTo>
                  <a:pt x="360" y="494"/>
                </a:lnTo>
                <a:lnTo>
                  <a:pt x="357" y="492"/>
                </a:lnTo>
                <a:lnTo>
                  <a:pt x="355" y="491"/>
                </a:lnTo>
                <a:lnTo>
                  <a:pt x="352" y="491"/>
                </a:lnTo>
                <a:lnTo>
                  <a:pt x="349" y="494"/>
                </a:lnTo>
                <a:lnTo>
                  <a:pt x="349" y="494"/>
                </a:lnTo>
                <a:close/>
                <a:moveTo>
                  <a:pt x="116" y="498"/>
                </a:moveTo>
                <a:lnTo>
                  <a:pt x="116" y="498"/>
                </a:lnTo>
                <a:lnTo>
                  <a:pt x="119" y="498"/>
                </a:lnTo>
                <a:lnTo>
                  <a:pt x="123" y="498"/>
                </a:lnTo>
                <a:lnTo>
                  <a:pt x="123" y="498"/>
                </a:lnTo>
                <a:lnTo>
                  <a:pt x="123" y="494"/>
                </a:lnTo>
                <a:lnTo>
                  <a:pt x="122" y="492"/>
                </a:lnTo>
                <a:lnTo>
                  <a:pt x="120" y="491"/>
                </a:lnTo>
                <a:lnTo>
                  <a:pt x="120" y="491"/>
                </a:lnTo>
                <a:lnTo>
                  <a:pt x="117" y="494"/>
                </a:lnTo>
                <a:lnTo>
                  <a:pt x="116" y="495"/>
                </a:lnTo>
                <a:lnTo>
                  <a:pt x="116" y="498"/>
                </a:lnTo>
                <a:lnTo>
                  <a:pt x="116" y="498"/>
                </a:lnTo>
                <a:close/>
                <a:moveTo>
                  <a:pt x="477" y="498"/>
                </a:moveTo>
                <a:lnTo>
                  <a:pt x="477" y="498"/>
                </a:lnTo>
                <a:lnTo>
                  <a:pt x="479" y="506"/>
                </a:lnTo>
                <a:lnTo>
                  <a:pt x="482" y="513"/>
                </a:lnTo>
                <a:lnTo>
                  <a:pt x="482" y="513"/>
                </a:lnTo>
                <a:lnTo>
                  <a:pt x="485" y="512"/>
                </a:lnTo>
                <a:lnTo>
                  <a:pt x="486" y="510"/>
                </a:lnTo>
                <a:lnTo>
                  <a:pt x="488" y="504"/>
                </a:lnTo>
                <a:lnTo>
                  <a:pt x="488" y="497"/>
                </a:lnTo>
                <a:lnTo>
                  <a:pt x="485" y="492"/>
                </a:lnTo>
                <a:lnTo>
                  <a:pt x="485" y="492"/>
                </a:lnTo>
                <a:lnTo>
                  <a:pt x="483" y="494"/>
                </a:lnTo>
                <a:lnTo>
                  <a:pt x="482" y="495"/>
                </a:lnTo>
                <a:lnTo>
                  <a:pt x="477" y="498"/>
                </a:lnTo>
                <a:lnTo>
                  <a:pt x="477" y="498"/>
                </a:lnTo>
                <a:close/>
                <a:moveTo>
                  <a:pt x="448" y="500"/>
                </a:moveTo>
                <a:lnTo>
                  <a:pt x="448" y="500"/>
                </a:lnTo>
                <a:lnTo>
                  <a:pt x="447" y="495"/>
                </a:lnTo>
                <a:lnTo>
                  <a:pt x="445" y="494"/>
                </a:lnTo>
                <a:lnTo>
                  <a:pt x="444" y="492"/>
                </a:lnTo>
                <a:lnTo>
                  <a:pt x="444" y="492"/>
                </a:lnTo>
                <a:lnTo>
                  <a:pt x="445" y="497"/>
                </a:lnTo>
                <a:lnTo>
                  <a:pt x="448" y="500"/>
                </a:lnTo>
                <a:lnTo>
                  <a:pt x="448" y="500"/>
                </a:lnTo>
                <a:close/>
                <a:moveTo>
                  <a:pt x="547" y="503"/>
                </a:moveTo>
                <a:lnTo>
                  <a:pt x="547" y="503"/>
                </a:lnTo>
                <a:lnTo>
                  <a:pt x="547" y="497"/>
                </a:lnTo>
                <a:lnTo>
                  <a:pt x="547" y="495"/>
                </a:lnTo>
                <a:lnTo>
                  <a:pt x="546" y="492"/>
                </a:lnTo>
                <a:lnTo>
                  <a:pt x="546" y="492"/>
                </a:lnTo>
                <a:lnTo>
                  <a:pt x="544" y="498"/>
                </a:lnTo>
                <a:lnTo>
                  <a:pt x="546" y="501"/>
                </a:lnTo>
                <a:lnTo>
                  <a:pt x="547" y="503"/>
                </a:lnTo>
                <a:lnTo>
                  <a:pt x="547" y="503"/>
                </a:lnTo>
                <a:close/>
                <a:moveTo>
                  <a:pt x="631" y="510"/>
                </a:moveTo>
                <a:lnTo>
                  <a:pt x="631" y="510"/>
                </a:lnTo>
                <a:lnTo>
                  <a:pt x="640" y="503"/>
                </a:lnTo>
                <a:lnTo>
                  <a:pt x="648" y="494"/>
                </a:lnTo>
                <a:lnTo>
                  <a:pt x="648" y="494"/>
                </a:lnTo>
                <a:lnTo>
                  <a:pt x="645" y="494"/>
                </a:lnTo>
                <a:lnTo>
                  <a:pt x="642" y="494"/>
                </a:lnTo>
                <a:lnTo>
                  <a:pt x="640" y="495"/>
                </a:lnTo>
                <a:lnTo>
                  <a:pt x="637" y="498"/>
                </a:lnTo>
                <a:lnTo>
                  <a:pt x="631" y="510"/>
                </a:lnTo>
                <a:lnTo>
                  <a:pt x="631" y="510"/>
                </a:lnTo>
                <a:close/>
                <a:moveTo>
                  <a:pt x="686" y="506"/>
                </a:moveTo>
                <a:lnTo>
                  <a:pt x="686" y="506"/>
                </a:lnTo>
                <a:lnTo>
                  <a:pt x="689" y="504"/>
                </a:lnTo>
                <a:lnTo>
                  <a:pt x="691" y="500"/>
                </a:lnTo>
                <a:lnTo>
                  <a:pt x="692" y="492"/>
                </a:lnTo>
                <a:lnTo>
                  <a:pt x="692" y="492"/>
                </a:lnTo>
                <a:lnTo>
                  <a:pt x="688" y="498"/>
                </a:lnTo>
                <a:lnTo>
                  <a:pt x="688" y="503"/>
                </a:lnTo>
                <a:lnTo>
                  <a:pt x="686" y="506"/>
                </a:lnTo>
                <a:lnTo>
                  <a:pt x="686" y="506"/>
                </a:lnTo>
                <a:close/>
                <a:moveTo>
                  <a:pt x="713" y="498"/>
                </a:moveTo>
                <a:lnTo>
                  <a:pt x="713" y="498"/>
                </a:lnTo>
                <a:lnTo>
                  <a:pt x="715" y="495"/>
                </a:lnTo>
                <a:lnTo>
                  <a:pt x="715" y="494"/>
                </a:lnTo>
                <a:lnTo>
                  <a:pt x="713" y="492"/>
                </a:lnTo>
                <a:lnTo>
                  <a:pt x="713" y="492"/>
                </a:lnTo>
                <a:lnTo>
                  <a:pt x="712" y="495"/>
                </a:lnTo>
                <a:lnTo>
                  <a:pt x="713" y="497"/>
                </a:lnTo>
                <a:lnTo>
                  <a:pt x="713" y="498"/>
                </a:lnTo>
                <a:lnTo>
                  <a:pt x="713" y="498"/>
                </a:lnTo>
                <a:close/>
                <a:moveTo>
                  <a:pt x="332" y="497"/>
                </a:moveTo>
                <a:lnTo>
                  <a:pt x="332" y="497"/>
                </a:lnTo>
                <a:lnTo>
                  <a:pt x="340" y="500"/>
                </a:lnTo>
                <a:lnTo>
                  <a:pt x="348" y="501"/>
                </a:lnTo>
                <a:lnTo>
                  <a:pt x="348" y="501"/>
                </a:lnTo>
                <a:lnTo>
                  <a:pt x="346" y="497"/>
                </a:lnTo>
                <a:lnTo>
                  <a:pt x="345" y="494"/>
                </a:lnTo>
                <a:lnTo>
                  <a:pt x="345" y="494"/>
                </a:lnTo>
                <a:lnTo>
                  <a:pt x="338" y="494"/>
                </a:lnTo>
                <a:lnTo>
                  <a:pt x="332" y="497"/>
                </a:lnTo>
                <a:lnTo>
                  <a:pt x="332" y="497"/>
                </a:lnTo>
                <a:close/>
                <a:moveTo>
                  <a:pt x="288" y="498"/>
                </a:moveTo>
                <a:lnTo>
                  <a:pt x="288" y="498"/>
                </a:lnTo>
                <a:lnTo>
                  <a:pt x="287" y="495"/>
                </a:lnTo>
                <a:lnTo>
                  <a:pt x="287" y="494"/>
                </a:lnTo>
                <a:lnTo>
                  <a:pt x="285" y="495"/>
                </a:lnTo>
                <a:lnTo>
                  <a:pt x="285" y="495"/>
                </a:lnTo>
                <a:lnTo>
                  <a:pt x="287" y="495"/>
                </a:lnTo>
                <a:lnTo>
                  <a:pt x="287" y="497"/>
                </a:lnTo>
                <a:lnTo>
                  <a:pt x="287" y="498"/>
                </a:lnTo>
                <a:lnTo>
                  <a:pt x="288" y="498"/>
                </a:lnTo>
                <a:lnTo>
                  <a:pt x="288" y="498"/>
                </a:lnTo>
                <a:close/>
                <a:moveTo>
                  <a:pt x="404" y="501"/>
                </a:moveTo>
                <a:lnTo>
                  <a:pt x="404" y="501"/>
                </a:lnTo>
                <a:lnTo>
                  <a:pt x="404" y="503"/>
                </a:lnTo>
                <a:lnTo>
                  <a:pt x="404" y="503"/>
                </a:lnTo>
                <a:lnTo>
                  <a:pt x="407" y="503"/>
                </a:lnTo>
                <a:lnTo>
                  <a:pt x="410" y="501"/>
                </a:lnTo>
                <a:lnTo>
                  <a:pt x="413" y="498"/>
                </a:lnTo>
                <a:lnTo>
                  <a:pt x="413" y="494"/>
                </a:lnTo>
                <a:lnTo>
                  <a:pt x="413" y="494"/>
                </a:lnTo>
                <a:lnTo>
                  <a:pt x="407" y="497"/>
                </a:lnTo>
                <a:lnTo>
                  <a:pt x="404" y="501"/>
                </a:lnTo>
                <a:lnTo>
                  <a:pt x="404" y="501"/>
                </a:lnTo>
                <a:close/>
                <a:moveTo>
                  <a:pt x="515" y="500"/>
                </a:moveTo>
                <a:lnTo>
                  <a:pt x="515" y="500"/>
                </a:lnTo>
                <a:lnTo>
                  <a:pt x="517" y="498"/>
                </a:lnTo>
                <a:lnTo>
                  <a:pt x="518" y="498"/>
                </a:lnTo>
                <a:lnTo>
                  <a:pt x="518" y="497"/>
                </a:lnTo>
                <a:lnTo>
                  <a:pt x="518" y="497"/>
                </a:lnTo>
                <a:lnTo>
                  <a:pt x="515" y="494"/>
                </a:lnTo>
                <a:lnTo>
                  <a:pt x="515" y="494"/>
                </a:lnTo>
                <a:lnTo>
                  <a:pt x="514" y="497"/>
                </a:lnTo>
                <a:lnTo>
                  <a:pt x="514" y="498"/>
                </a:lnTo>
                <a:lnTo>
                  <a:pt x="515" y="500"/>
                </a:lnTo>
                <a:lnTo>
                  <a:pt x="515" y="500"/>
                </a:lnTo>
                <a:close/>
                <a:moveTo>
                  <a:pt x="27" y="495"/>
                </a:moveTo>
                <a:lnTo>
                  <a:pt x="27" y="495"/>
                </a:lnTo>
                <a:lnTo>
                  <a:pt x="29" y="501"/>
                </a:lnTo>
                <a:lnTo>
                  <a:pt x="29" y="503"/>
                </a:lnTo>
                <a:lnTo>
                  <a:pt x="32" y="503"/>
                </a:lnTo>
                <a:lnTo>
                  <a:pt x="32" y="503"/>
                </a:lnTo>
                <a:lnTo>
                  <a:pt x="32" y="500"/>
                </a:lnTo>
                <a:lnTo>
                  <a:pt x="32" y="495"/>
                </a:lnTo>
                <a:lnTo>
                  <a:pt x="32" y="495"/>
                </a:lnTo>
                <a:lnTo>
                  <a:pt x="30" y="495"/>
                </a:lnTo>
                <a:lnTo>
                  <a:pt x="27" y="495"/>
                </a:lnTo>
                <a:lnTo>
                  <a:pt x="27" y="495"/>
                </a:lnTo>
                <a:close/>
                <a:moveTo>
                  <a:pt x="584" y="509"/>
                </a:moveTo>
                <a:lnTo>
                  <a:pt x="584" y="509"/>
                </a:lnTo>
                <a:lnTo>
                  <a:pt x="592" y="503"/>
                </a:lnTo>
                <a:lnTo>
                  <a:pt x="593" y="500"/>
                </a:lnTo>
                <a:lnTo>
                  <a:pt x="593" y="495"/>
                </a:lnTo>
                <a:lnTo>
                  <a:pt x="593" y="495"/>
                </a:lnTo>
                <a:lnTo>
                  <a:pt x="590" y="497"/>
                </a:lnTo>
                <a:lnTo>
                  <a:pt x="587" y="500"/>
                </a:lnTo>
                <a:lnTo>
                  <a:pt x="584" y="509"/>
                </a:lnTo>
                <a:lnTo>
                  <a:pt x="584" y="509"/>
                </a:lnTo>
                <a:close/>
                <a:moveTo>
                  <a:pt x="212" y="498"/>
                </a:moveTo>
                <a:lnTo>
                  <a:pt x="212" y="498"/>
                </a:lnTo>
                <a:lnTo>
                  <a:pt x="215" y="498"/>
                </a:lnTo>
                <a:lnTo>
                  <a:pt x="215" y="497"/>
                </a:lnTo>
                <a:lnTo>
                  <a:pt x="215" y="497"/>
                </a:lnTo>
                <a:lnTo>
                  <a:pt x="213" y="495"/>
                </a:lnTo>
                <a:lnTo>
                  <a:pt x="212" y="497"/>
                </a:lnTo>
                <a:lnTo>
                  <a:pt x="212" y="498"/>
                </a:lnTo>
                <a:lnTo>
                  <a:pt x="212" y="498"/>
                </a:lnTo>
                <a:close/>
                <a:moveTo>
                  <a:pt x="303" y="498"/>
                </a:moveTo>
                <a:lnTo>
                  <a:pt x="303" y="498"/>
                </a:lnTo>
                <a:lnTo>
                  <a:pt x="305" y="498"/>
                </a:lnTo>
                <a:lnTo>
                  <a:pt x="306" y="498"/>
                </a:lnTo>
                <a:lnTo>
                  <a:pt x="306" y="497"/>
                </a:lnTo>
                <a:lnTo>
                  <a:pt x="306" y="497"/>
                </a:lnTo>
                <a:lnTo>
                  <a:pt x="305" y="497"/>
                </a:lnTo>
                <a:lnTo>
                  <a:pt x="303" y="498"/>
                </a:lnTo>
                <a:lnTo>
                  <a:pt x="303" y="498"/>
                </a:lnTo>
                <a:close/>
                <a:moveTo>
                  <a:pt x="459" y="503"/>
                </a:moveTo>
                <a:lnTo>
                  <a:pt x="459" y="503"/>
                </a:lnTo>
                <a:lnTo>
                  <a:pt x="459" y="500"/>
                </a:lnTo>
                <a:lnTo>
                  <a:pt x="459" y="497"/>
                </a:lnTo>
                <a:lnTo>
                  <a:pt x="457" y="497"/>
                </a:lnTo>
                <a:lnTo>
                  <a:pt x="457" y="497"/>
                </a:lnTo>
                <a:lnTo>
                  <a:pt x="457" y="500"/>
                </a:lnTo>
                <a:lnTo>
                  <a:pt x="457" y="501"/>
                </a:lnTo>
                <a:lnTo>
                  <a:pt x="459" y="503"/>
                </a:lnTo>
                <a:lnTo>
                  <a:pt x="459" y="503"/>
                </a:lnTo>
                <a:close/>
                <a:moveTo>
                  <a:pt x="366" y="501"/>
                </a:moveTo>
                <a:lnTo>
                  <a:pt x="366" y="501"/>
                </a:lnTo>
                <a:lnTo>
                  <a:pt x="367" y="500"/>
                </a:lnTo>
                <a:lnTo>
                  <a:pt x="369" y="498"/>
                </a:lnTo>
                <a:lnTo>
                  <a:pt x="369" y="498"/>
                </a:lnTo>
                <a:lnTo>
                  <a:pt x="366" y="497"/>
                </a:lnTo>
                <a:lnTo>
                  <a:pt x="366" y="497"/>
                </a:lnTo>
                <a:lnTo>
                  <a:pt x="366" y="501"/>
                </a:lnTo>
                <a:lnTo>
                  <a:pt x="366" y="501"/>
                </a:lnTo>
                <a:close/>
                <a:moveTo>
                  <a:pt x="383" y="503"/>
                </a:moveTo>
                <a:lnTo>
                  <a:pt x="383" y="503"/>
                </a:lnTo>
                <a:lnTo>
                  <a:pt x="386" y="504"/>
                </a:lnTo>
                <a:lnTo>
                  <a:pt x="387" y="506"/>
                </a:lnTo>
                <a:lnTo>
                  <a:pt x="389" y="506"/>
                </a:lnTo>
                <a:lnTo>
                  <a:pt x="389" y="506"/>
                </a:lnTo>
                <a:lnTo>
                  <a:pt x="387" y="500"/>
                </a:lnTo>
                <a:lnTo>
                  <a:pt x="386" y="498"/>
                </a:lnTo>
                <a:lnTo>
                  <a:pt x="384" y="497"/>
                </a:lnTo>
                <a:lnTo>
                  <a:pt x="384" y="497"/>
                </a:lnTo>
                <a:lnTo>
                  <a:pt x="383" y="503"/>
                </a:lnTo>
                <a:lnTo>
                  <a:pt x="383" y="503"/>
                </a:lnTo>
                <a:close/>
                <a:moveTo>
                  <a:pt x="297" y="500"/>
                </a:moveTo>
                <a:lnTo>
                  <a:pt x="297" y="500"/>
                </a:lnTo>
                <a:lnTo>
                  <a:pt x="296" y="498"/>
                </a:lnTo>
                <a:lnTo>
                  <a:pt x="294" y="498"/>
                </a:lnTo>
                <a:lnTo>
                  <a:pt x="294" y="500"/>
                </a:lnTo>
                <a:lnTo>
                  <a:pt x="294" y="500"/>
                </a:lnTo>
                <a:lnTo>
                  <a:pt x="296" y="500"/>
                </a:lnTo>
                <a:lnTo>
                  <a:pt x="297" y="500"/>
                </a:lnTo>
                <a:lnTo>
                  <a:pt x="297" y="500"/>
                </a:lnTo>
                <a:lnTo>
                  <a:pt x="297" y="500"/>
                </a:lnTo>
                <a:close/>
                <a:moveTo>
                  <a:pt x="320" y="515"/>
                </a:moveTo>
                <a:lnTo>
                  <a:pt x="320" y="515"/>
                </a:lnTo>
                <a:lnTo>
                  <a:pt x="323" y="515"/>
                </a:lnTo>
                <a:lnTo>
                  <a:pt x="325" y="513"/>
                </a:lnTo>
                <a:lnTo>
                  <a:pt x="325" y="513"/>
                </a:lnTo>
                <a:lnTo>
                  <a:pt x="325" y="500"/>
                </a:lnTo>
                <a:lnTo>
                  <a:pt x="325" y="500"/>
                </a:lnTo>
                <a:lnTo>
                  <a:pt x="322" y="498"/>
                </a:lnTo>
                <a:lnTo>
                  <a:pt x="320" y="500"/>
                </a:lnTo>
                <a:lnTo>
                  <a:pt x="319" y="501"/>
                </a:lnTo>
                <a:lnTo>
                  <a:pt x="319" y="503"/>
                </a:lnTo>
                <a:lnTo>
                  <a:pt x="320" y="515"/>
                </a:lnTo>
                <a:lnTo>
                  <a:pt x="320" y="515"/>
                </a:lnTo>
                <a:close/>
                <a:moveTo>
                  <a:pt x="268" y="503"/>
                </a:moveTo>
                <a:lnTo>
                  <a:pt x="268" y="503"/>
                </a:lnTo>
                <a:lnTo>
                  <a:pt x="276" y="504"/>
                </a:lnTo>
                <a:lnTo>
                  <a:pt x="277" y="504"/>
                </a:lnTo>
                <a:lnTo>
                  <a:pt x="279" y="501"/>
                </a:lnTo>
                <a:lnTo>
                  <a:pt x="279" y="501"/>
                </a:lnTo>
                <a:lnTo>
                  <a:pt x="276" y="500"/>
                </a:lnTo>
                <a:lnTo>
                  <a:pt x="273" y="500"/>
                </a:lnTo>
                <a:lnTo>
                  <a:pt x="268" y="503"/>
                </a:lnTo>
                <a:lnTo>
                  <a:pt x="268" y="503"/>
                </a:lnTo>
                <a:close/>
                <a:moveTo>
                  <a:pt x="239" y="512"/>
                </a:moveTo>
                <a:lnTo>
                  <a:pt x="239" y="512"/>
                </a:lnTo>
                <a:lnTo>
                  <a:pt x="247" y="510"/>
                </a:lnTo>
                <a:lnTo>
                  <a:pt x="250" y="509"/>
                </a:lnTo>
                <a:lnTo>
                  <a:pt x="252" y="507"/>
                </a:lnTo>
                <a:lnTo>
                  <a:pt x="252" y="507"/>
                </a:lnTo>
                <a:lnTo>
                  <a:pt x="250" y="504"/>
                </a:lnTo>
                <a:lnTo>
                  <a:pt x="247" y="501"/>
                </a:lnTo>
                <a:lnTo>
                  <a:pt x="242" y="500"/>
                </a:lnTo>
                <a:lnTo>
                  <a:pt x="238" y="500"/>
                </a:lnTo>
                <a:lnTo>
                  <a:pt x="238" y="500"/>
                </a:lnTo>
                <a:lnTo>
                  <a:pt x="238" y="507"/>
                </a:lnTo>
                <a:lnTo>
                  <a:pt x="239" y="512"/>
                </a:lnTo>
                <a:lnTo>
                  <a:pt x="239" y="512"/>
                </a:lnTo>
                <a:close/>
                <a:moveTo>
                  <a:pt x="521" y="520"/>
                </a:moveTo>
                <a:lnTo>
                  <a:pt x="521" y="520"/>
                </a:lnTo>
                <a:lnTo>
                  <a:pt x="523" y="515"/>
                </a:lnTo>
                <a:lnTo>
                  <a:pt x="523" y="510"/>
                </a:lnTo>
                <a:lnTo>
                  <a:pt x="523" y="500"/>
                </a:lnTo>
                <a:lnTo>
                  <a:pt x="523" y="500"/>
                </a:lnTo>
                <a:lnTo>
                  <a:pt x="520" y="501"/>
                </a:lnTo>
                <a:lnTo>
                  <a:pt x="518" y="504"/>
                </a:lnTo>
                <a:lnTo>
                  <a:pt x="515" y="509"/>
                </a:lnTo>
                <a:lnTo>
                  <a:pt x="517" y="515"/>
                </a:lnTo>
                <a:lnTo>
                  <a:pt x="518" y="518"/>
                </a:lnTo>
                <a:lnTo>
                  <a:pt x="521" y="520"/>
                </a:lnTo>
                <a:lnTo>
                  <a:pt x="521" y="520"/>
                </a:lnTo>
                <a:close/>
                <a:moveTo>
                  <a:pt x="305" y="503"/>
                </a:moveTo>
                <a:lnTo>
                  <a:pt x="305" y="503"/>
                </a:lnTo>
                <a:lnTo>
                  <a:pt x="308" y="507"/>
                </a:lnTo>
                <a:lnTo>
                  <a:pt x="309" y="512"/>
                </a:lnTo>
                <a:lnTo>
                  <a:pt x="309" y="512"/>
                </a:lnTo>
                <a:lnTo>
                  <a:pt x="314" y="513"/>
                </a:lnTo>
                <a:lnTo>
                  <a:pt x="314" y="513"/>
                </a:lnTo>
                <a:lnTo>
                  <a:pt x="314" y="507"/>
                </a:lnTo>
                <a:lnTo>
                  <a:pt x="312" y="501"/>
                </a:lnTo>
                <a:lnTo>
                  <a:pt x="312" y="501"/>
                </a:lnTo>
                <a:lnTo>
                  <a:pt x="308" y="501"/>
                </a:lnTo>
                <a:lnTo>
                  <a:pt x="305" y="503"/>
                </a:lnTo>
                <a:lnTo>
                  <a:pt x="305" y="503"/>
                </a:lnTo>
                <a:close/>
                <a:moveTo>
                  <a:pt x="436" y="512"/>
                </a:moveTo>
                <a:lnTo>
                  <a:pt x="436" y="512"/>
                </a:lnTo>
                <a:lnTo>
                  <a:pt x="436" y="509"/>
                </a:lnTo>
                <a:lnTo>
                  <a:pt x="434" y="507"/>
                </a:lnTo>
                <a:lnTo>
                  <a:pt x="433" y="504"/>
                </a:lnTo>
                <a:lnTo>
                  <a:pt x="433" y="503"/>
                </a:lnTo>
                <a:lnTo>
                  <a:pt x="433" y="503"/>
                </a:lnTo>
                <a:lnTo>
                  <a:pt x="428" y="501"/>
                </a:lnTo>
                <a:lnTo>
                  <a:pt x="424" y="501"/>
                </a:lnTo>
                <a:lnTo>
                  <a:pt x="424" y="501"/>
                </a:lnTo>
                <a:lnTo>
                  <a:pt x="427" y="504"/>
                </a:lnTo>
                <a:lnTo>
                  <a:pt x="430" y="507"/>
                </a:lnTo>
                <a:lnTo>
                  <a:pt x="436" y="512"/>
                </a:lnTo>
                <a:lnTo>
                  <a:pt x="436" y="512"/>
                </a:lnTo>
                <a:close/>
                <a:moveTo>
                  <a:pt x="532" y="515"/>
                </a:moveTo>
                <a:lnTo>
                  <a:pt x="532" y="515"/>
                </a:lnTo>
                <a:lnTo>
                  <a:pt x="532" y="507"/>
                </a:lnTo>
                <a:lnTo>
                  <a:pt x="532" y="501"/>
                </a:lnTo>
                <a:lnTo>
                  <a:pt x="532" y="501"/>
                </a:lnTo>
                <a:lnTo>
                  <a:pt x="529" y="501"/>
                </a:lnTo>
                <a:lnTo>
                  <a:pt x="529" y="501"/>
                </a:lnTo>
                <a:lnTo>
                  <a:pt x="529" y="507"/>
                </a:lnTo>
                <a:lnTo>
                  <a:pt x="531" y="512"/>
                </a:lnTo>
                <a:lnTo>
                  <a:pt x="532" y="515"/>
                </a:lnTo>
                <a:lnTo>
                  <a:pt x="532" y="515"/>
                </a:lnTo>
                <a:close/>
                <a:moveTo>
                  <a:pt x="223" y="507"/>
                </a:moveTo>
                <a:lnTo>
                  <a:pt x="223" y="507"/>
                </a:lnTo>
                <a:lnTo>
                  <a:pt x="226" y="504"/>
                </a:lnTo>
                <a:lnTo>
                  <a:pt x="226" y="501"/>
                </a:lnTo>
                <a:lnTo>
                  <a:pt x="226" y="501"/>
                </a:lnTo>
                <a:lnTo>
                  <a:pt x="223" y="501"/>
                </a:lnTo>
                <a:lnTo>
                  <a:pt x="223" y="501"/>
                </a:lnTo>
                <a:lnTo>
                  <a:pt x="223" y="504"/>
                </a:lnTo>
                <a:lnTo>
                  <a:pt x="223" y="507"/>
                </a:lnTo>
                <a:lnTo>
                  <a:pt x="223" y="507"/>
                </a:lnTo>
                <a:close/>
                <a:moveTo>
                  <a:pt x="184" y="503"/>
                </a:moveTo>
                <a:lnTo>
                  <a:pt x="184" y="503"/>
                </a:lnTo>
                <a:lnTo>
                  <a:pt x="187" y="504"/>
                </a:lnTo>
                <a:lnTo>
                  <a:pt x="189" y="504"/>
                </a:lnTo>
                <a:lnTo>
                  <a:pt x="191" y="503"/>
                </a:lnTo>
                <a:lnTo>
                  <a:pt x="191" y="503"/>
                </a:lnTo>
                <a:lnTo>
                  <a:pt x="186" y="503"/>
                </a:lnTo>
                <a:lnTo>
                  <a:pt x="184" y="503"/>
                </a:lnTo>
                <a:lnTo>
                  <a:pt x="184" y="503"/>
                </a:lnTo>
                <a:lnTo>
                  <a:pt x="184" y="503"/>
                </a:lnTo>
                <a:close/>
                <a:moveTo>
                  <a:pt x="212" y="503"/>
                </a:moveTo>
                <a:lnTo>
                  <a:pt x="212" y="503"/>
                </a:lnTo>
                <a:lnTo>
                  <a:pt x="212" y="506"/>
                </a:lnTo>
                <a:lnTo>
                  <a:pt x="212" y="506"/>
                </a:lnTo>
                <a:lnTo>
                  <a:pt x="216" y="509"/>
                </a:lnTo>
                <a:lnTo>
                  <a:pt x="219" y="513"/>
                </a:lnTo>
                <a:lnTo>
                  <a:pt x="219" y="513"/>
                </a:lnTo>
                <a:lnTo>
                  <a:pt x="219" y="510"/>
                </a:lnTo>
                <a:lnTo>
                  <a:pt x="218" y="507"/>
                </a:lnTo>
                <a:lnTo>
                  <a:pt x="216" y="503"/>
                </a:lnTo>
                <a:lnTo>
                  <a:pt x="216" y="503"/>
                </a:lnTo>
                <a:lnTo>
                  <a:pt x="215" y="503"/>
                </a:lnTo>
                <a:lnTo>
                  <a:pt x="212" y="503"/>
                </a:lnTo>
                <a:lnTo>
                  <a:pt x="212" y="503"/>
                </a:lnTo>
                <a:close/>
                <a:moveTo>
                  <a:pt x="558" y="521"/>
                </a:moveTo>
                <a:lnTo>
                  <a:pt x="558" y="521"/>
                </a:lnTo>
                <a:lnTo>
                  <a:pt x="558" y="510"/>
                </a:lnTo>
                <a:lnTo>
                  <a:pt x="556" y="506"/>
                </a:lnTo>
                <a:lnTo>
                  <a:pt x="553" y="503"/>
                </a:lnTo>
                <a:lnTo>
                  <a:pt x="553" y="503"/>
                </a:lnTo>
                <a:lnTo>
                  <a:pt x="555" y="512"/>
                </a:lnTo>
                <a:lnTo>
                  <a:pt x="555" y="517"/>
                </a:lnTo>
                <a:lnTo>
                  <a:pt x="558" y="521"/>
                </a:lnTo>
                <a:lnTo>
                  <a:pt x="558" y="521"/>
                </a:lnTo>
                <a:close/>
                <a:moveTo>
                  <a:pt x="130" y="513"/>
                </a:moveTo>
                <a:lnTo>
                  <a:pt x="130" y="513"/>
                </a:lnTo>
                <a:lnTo>
                  <a:pt x="136" y="510"/>
                </a:lnTo>
                <a:lnTo>
                  <a:pt x="136" y="510"/>
                </a:lnTo>
                <a:lnTo>
                  <a:pt x="136" y="507"/>
                </a:lnTo>
                <a:lnTo>
                  <a:pt x="134" y="503"/>
                </a:lnTo>
                <a:lnTo>
                  <a:pt x="134" y="503"/>
                </a:lnTo>
                <a:lnTo>
                  <a:pt x="128" y="503"/>
                </a:lnTo>
                <a:lnTo>
                  <a:pt x="128" y="503"/>
                </a:lnTo>
                <a:lnTo>
                  <a:pt x="130" y="507"/>
                </a:lnTo>
                <a:lnTo>
                  <a:pt x="130" y="513"/>
                </a:lnTo>
                <a:lnTo>
                  <a:pt x="130" y="513"/>
                </a:lnTo>
                <a:close/>
                <a:moveTo>
                  <a:pt x="142" y="509"/>
                </a:moveTo>
                <a:lnTo>
                  <a:pt x="142" y="509"/>
                </a:lnTo>
                <a:lnTo>
                  <a:pt x="143" y="507"/>
                </a:lnTo>
                <a:lnTo>
                  <a:pt x="145" y="507"/>
                </a:lnTo>
                <a:lnTo>
                  <a:pt x="145" y="507"/>
                </a:lnTo>
                <a:lnTo>
                  <a:pt x="143" y="503"/>
                </a:lnTo>
                <a:lnTo>
                  <a:pt x="143" y="503"/>
                </a:lnTo>
                <a:lnTo>
                  <a:pt x="140" y="503"/>
                </a:lnTo>
                <a:lnTo>
                  <a:pt x="140" y="503"/>
                </a:lnTo>
                <a:lnTo>
                  <a:pt x="140" y="506"/>
                </a:lnTo>
                <a:lnTo>
                  <a:pt x="142" y="509"/>
                </a:lnTo>
                <a:lnTo>
                  <a:pt x="142" y="509"/>
                </a:lnTo>
                <a:close/>
                <a:moveTo>
                  <a:pt x="232" y="513"/>
                </a:moveTo>
                <a:lnTo>
                  <a:pt x="232" y="513"/>
                </a:lnTo>
                <a:lnTo>
                  <a:pt x="232" y="510"/>
                </a:lnTo>
                <a:lnTo>
                  <a:pt x="232" y="507"/>
                </a:lnTo>
                <a:lnTo>
                  <a:pt x="229" y="503"/>
                </a:lnTo>
                <a:lnTo>
                  <a:pt x="229" y="503"/>
                </a:lnTo>
                <a:lnTo>
                  <a:pt x="229" y="510"/>
                </a:lnTo>
                <a:lnTo>
                  <a:pt x="229" y="512"/>
                </a:lnTo>
                <a:lnTo>
                  <a:pt x="232" y="513"/>
                </a:lnTo>
                <a:lnTo>
                  <a:pt x="232" y="513"/>
                </a:lnTo>
                <a:close/>
                <a:moveTo>
                  <a:pt x="633" y="529"/>
                </a:moveTo>
                <a:lnTo>
                  <a:pt x="633" y="529"/>
                </a:lnTo>
                <a:lnTo>
                  <a:pt x="642" y="517"/>
                </a:lnTo>
                <a:lnTo>
                  <a:pt x="646" y="510"/>
                </a:lnTo>
                <a:lnTo>
                  <a:pt x="649" y="503"/>
                </a:lnTo>
                <a:lnTo>
                  <a:pt x="649" y="503"/>
                </a:lnTo>
                <a:lnTo>
                  <a:pt x="649" y="503"/>
                </a:lnTo>
                <a:lnTo>
                  <a:pt x="649" y="503"/>
                </a:lnTo>
                <a:lnTo>
                  <a:pt x="640" y="515"/>
                </a:lnTo>
                <a:lnTo>
                  <a:pt x="636" y="521"/>
                </a:lnTo>
                <a:lnTo>
                  <a:pt x="633" y="529"/>
                </a:lnTo>
                <a:lnTo>
                  <a:pt x="633" y="529"/>
                </a:lnTo>
                <a:close/>
                <a:moveTo>
                  <a:pt x="117" y="521"/>
                </a:moveTo>
                <a:lnTo>
                  <a:pt x="117" y="521"/>
                </a:lnTo>
                <a:lnTo>
                  <a:pt x="120" y="520"/>
                </a:lnTo>
                <a:lnTo>
                  <a:pt x="122" y="517"/>
                </a:lnTo>
                <a:lnTo>
                  <a:pt x="122" y="517"/>
                </a:lnTo>
                <a:lnTo>
                  <a:pt x="119" y="510"/>
                </a:lnTo>
                <a:lnTo>
                  <a:pt x="117" y="503"/>
                </a:lnTo>
                <a:lnTo>
                  <a:pt x="117" y="503"/>
                </a:lnTo>
                <a:lnTo>
                  <a:pt x="117" y="507"/>
                </a:lnTo>
                <a:lnTo>
                  <a:pt x="116" y="512"/>
                </a:lnTo>
                <a:lnTo>
                  <a:pt x="117" y="521"/>
                </a:lnTo>
                <a:lnTo>
                  <a:pt x="117" y="521"/>
                </a:lnTo>
                <a:close/>
                <a:moveTo>
                  <a:pt x="297" y="504"/>
                </a:moveTo>
                <a:lnTo>
                  <a:pt x="297" y="504"/>
                </a:lnTo>
                <a:lnTo>
                  <a:pt x="299" y="506"/>
                </a:lnTo>
                <a:lnTo>
                  <a:pt x="302" y="507"/>
                </a:lnTo>
                <a:lnTo>
                  <a:pt x="302" y="507"/>
                </a:lnTo>
                <a:lnTo>
                  <a:pt x="302" y="506"/>
                </a:lnTo>
                <a:lnTo>
                  <a:pt x="302" y="506"/>
                </a:lnTo>
                <a:lnTo>
                  <a:pt x="300" y="504"/>
                </a:lnTo>
                <a:lnTo>
                  <a:pt x="300" y="503"/>
                </a:lnTo>
                <a:lnTo>
                  <a:pt x="300" y="503"/>
                </a:lnTo>
                <a:lnTo>
                  <a:pt x="299" y="504"/>
                </a:lnTo>
                <a:lnTo>
                  <a:pt x="297" y="504"/>
                </a:lnTo>
                <a:lnTo>
                  <a:pt x="297" y="504"/>
                </a:lnTo>
                <a:close/>
                <a:moveTo>
                  <a:pt x="343" y="510"/>
                </a:moveTo>
                <a:lnTo>
                  <a:pt x="343" y="510"/>
                </a:lnTo>
                <a:lnTo>
                  <a:pt x="348" y="509"/>
                </a:lnTo>
                <a:lnTo>
                  <a:pt x="349" y="509"/>
                </a:lnTo>
                <a:lnTo>
                  <a:pt x="351" y="507"/>
                </a:lnTo>
                <a:lnTo>
                  <a:pt x="351" y="507"/>
                </a:lnTo>
                <a:lnTo>
                  <a:pt x="348" y="506"/>
                </a:lnTo>
                <a:lnTo>
                  <a:pt x="343" y="506"/>
                </a:lnTo>
                <a:lnTo>
                  <a:pt x="341" y="504"/>
                </a:lnTo>
                <a:lnTo>
                  <a:pt x="338" y="504"/>
                </a:lnTo>
                <a:lnTo>
                  <a:pt x="338" y="504"/>
                </a:lnTo>
                <a:lnTo>
                  <a:pt x="340" y="507"/>
                </a:lnTo>
                <a:lnTo>
                  <a:pt x="343" y="510"/>
                </a:lnTo>
                <a:lnTo>
                  <a:pt x="343" y="510"/>
                </a:lnTo>
                <a:close/>
                <a:moveTo>
                  <a:pt x="706" y="503"/>
                </a:moveTo>
                <a:lnTo>
                  <a:pt x="706" y="503"/>
                </a:lnTo>
                <a:lnTo>
                  <a:pt x="703" y="512"/>
                </a:lnTo>
                <a:lnTo>
                  <a:pt x="700" y="520"/>
                </a:lnTo>
                <a:lnTo>
                  <a:pt x="692" y="533"/>
                </a:lnTo>
                <a:lnTo>
                  <a:pt x="692" y="533"/>
                </a:lnTo>
                <a:lnTo>
                  <a:pt x="700" y="529"/>
                </a:lnTo>
                <a:lnTo>
                  <a:pt x="704" y="521"/>
                </a:lnTo>
                <a:lnTo>
                  <a:pt x="709" y="513"/>
                </a:lnTo>
                <a:lnTo>
                  <a:pt x="710" y="509"/>
                </a:lnTo>
                <a:lnTo>
                  <a:pt x="709" y="503"/>
                </a:lnTo>
                <a:lnTo>
                  <a:pt x="709" y="503"/>
                </a:lnTo>
                <a:lnTo>
                  <a:pt x="706" y="503"/>
                </a:lnTo>
                <a:lnTo>
                  <a:pt x="706" y="503"/>
                </a:lnTo>
                <a:close/>
                <a:moveTo>
                  <a:pt x="742" y="510"/>
                </a:moveTo>
                <a:lnTo>
                  <a:pt x="742" y="510"/>
                </a:lnTo>
                <a:lnTo>
                  <a:pt x="744" y="509"/>
                </a:lnTo>
                <a:lnTo>
                  <a:pt x="744" y="507"/>
                </a:lnTo>
                <a:lnTo>
                  <a:pt x="744" y="504"/>
                </a:lnTo>
                <a:lnTo>
                  <a:pt x="742" y="503"/>
                </a:lnTo>
                <a:lnTo>
                  <a:pt x="742" y="503"/>
                </a:lnTo>
                <a:lnTo>
                  <a:pt x="742" y="507"/>
                </a:lnTo>
                <a:lnTo>
                  <a:pt x="742" y="510"/>
                </a:lnTo>
                <a:lnTo>
                  <a:pt x="742" y="510"/>
                </a:lnTo>
                <a:close/>
                <a:moveTo>
                  <a:pt x="768" y="512"/>
                </a:moveTo>
                <a:lnTo>
                  <a:pt x="768" y="512"/>
                </a:lnTo>
                <a:lnTo>
                  <a:pt x="770" y="507"/>
                </a:lnTo>
                <a:lnTo>
                  <a:pt x="770" y="506"/>
                </a:lnTo>
                <a:lnTo>
                  <a:pt x="770" y="503"/>
                </a:lnTo>
                <a:lnTo>
                  <a:pt x="770" y="503"/>
                </a:lnTo>
                <a:lnTo>
                  <a:pt x="768" y="507"/>
                </a:lnTo>
                <a:lnTo>
                  <a:pt x="767" y="509"/>
                </a:lnTo>
                <a:lnTo>
                  <a:pt x="768" y="512"/>
                </a:lnTo>
                <a:lnTo>
                  <a:pt x="768" y="512"/>
                </a:lnTo>
                <a:close/>
                <a:moveTo>
                  <a:pt x="40" y="513"/>
                </a:moveTo>
                <a:lnTo>
                  <a:pt x="40" y="513"/>
                </a:lnTo>
                <a:lnTo>
                  <a:pt x="40" y="507"/>
                </a:lnTo>
                <a:lnTo>
                  <a:pt x="38" y="506"/>
                </a:lnTo>
                <a:lnTo>
                  <a:pt x="37" y="504"/>
                </a:lnTo>
                <a:lnTo>
                  <a:pt x="37" y="504"/>
                </a:lnTo>
                <a:lnTo>
                  <a:pt x="38" y="510"/>
                </a:lnTo>
                <a:lnTo>
                  <a:pt x="38" y="512"/>
                </a:lnTo>
                <a:lnTo>
                  <a:pt x="40" y="513"/>
                </a:lnTo>
                <a:lnTo>
                  <a:pt x="40" y="513"/>
                </a:lnTo>
                <a:close/>
                <a:moveTo>
                  <a:pt x="495" y="509"/>
                </a:moveTo>
                <a:lnTo>
                  <a:pt x="495" y="509"/>
                </a:lnTo>
                <a:lnTo>
                  <a:pt x="497" y="506"/>
                </a:lnTo>
                <a:lnTo>
                  <a:pt x="497" y="506"/>
                </a:lnTo>
                <a:lnTo>
                  <a:pt x="495" y="504"/>
                </a:lnTo>
                <a:lnTo>
                  <a:pt x="495" y="504"/>
                </a:lnTo>
                <a:lnTo>
                  <a:pt x="494" y="506"/>
                </a:lnTo>
                <a:lnTo>
                  <a:pt x="494" y="507"/>
                </a:lnTo>
                <a:lnTo>
                  <a:pt x="495" y="509"/>
                </a:lnTo>
                <a:lnTo>
                  <a:pt x="495" y="509"/>
                </a:lnTo>
                <a:close/>
                <a:moveTo>
                  <a:pt x="602" y="518"/>
                </a:moveTo>
                <a:lnTo>
                  <a:pt x="602" y="518"/>
                </a:lnTo>
                <a:lnTo>
                  <a:pt x="604" y="510"/>
                </a:lnTo>
                <a:lnTo>
                  <a:pt x="604" y="507"/>
                </a:lnTo>
                <a:lnTo>
                  <a:pt x="602" y="504"/>
                </a:lnTo>
                <a:lnTo>
                  <a:pt x="602" y="504"/>
                </a:lnTo>
                <a:lnTo>
                  <a:pt x="601" y="507"/>
                </a:lnTo>
                <a:lnTo>
                  <a:pt x="599" y="510"/>
                </a:lnTo>
                <a:lnTo>
                  <a:pt x="601" y="515"/>
                </a:lnTo>
                <a:lnTo>
                  <a:pt x="602" y="518"/>
                </a:lnTo>
                <a:lnTo>
                  <a:pt x="602" y="518"/>
                </a:lnTo>
                <a:close/>
                <a:moveTo>
                  <a:pt x="407" y="507"/>
                </a:moveTo>
                <a:lnTo>
                  <a:pt x="407" y="507"/>
                </a:lnTo>
                <a:lnTo>
                  <a:pt x="409" y="512"/>
                </a:lnTo>
                <a:lnTo>
                  <a:pt x="412" y="513"/>
                </a:lnTo>
                <a:lnTo>
                  <a:pt x="412" y="513"/>
                </a:lnTo>
                <a:lnTo>
                  <a:pt x="413" y="509"/>
                </a:lnTo>
                <a:lnTo>
                  <a:pt x="413" y="507"/>
                </a:lnTo>
                <a:lnTo>
                  <a:pt x="413" y="504"/>
                </a:lnTo>
                <a:lnTo>
                  <a:pt x="413" y="504"/>
                </a:lnTo>
                <a:lnTo>
                  <a:pt x="410" y="506"/>
                </a:lnTo>
                <a:lnTo>
                  <a:pt x="407" y="507"/>
                </a:lnTo>
                <a:lnTo>
                  <a:pt x="407" y="507"/>
                </a:lnTo>
                <a:close/>
                <a:moveTo>
                  <a:pt x="101" y="507"/>
                </a:moveTo>
                <a:lnTo>
                  <a:pt x="101" y="507"/>
                </a:lnTo>
                <a:lnTo>
                  <a:pt x="104" y="520"/>
                </a:lnTo>
                <a:lnTo>
                  <a:pt x="107" y="524"/>
                </a:lnTo>
                <a:lnTo>
                  <a:pt x="111" y="527"/>
                </a:lnTo>
                <a:lnTo>
                  <a:pt x="111" y="527"/>
                </a:lnTo>
                <a:lnTo>
                  <a:pt x="113" y="523"/>
                </a:lnTo>
                <a:lnTo>
                  <a:pt x="113" y="517"/>
                </a:lnTo>
                <a:lnTo>
                  <a:pt x="111" y="510"/>
                </a:lnTo>
                <a:lnTo>
                  <a:pt x="108" y="506"/>
                </a:lnTo>
                <a:lnTo>
                  <a:pt x="108" y="506"/>
                </a:lnTo>
                <a:lnTo>
                  <a:pt x="101" y="507"/>
                </a:lnTo>
                <a:lnTo>
                  <a:pt x="101" y="507"/>
                </a:lnTo>
                <a:close/>
                <a:moveTo>
                  <a:pt x="165" y="509"/>
                </a:moveTo>
                <a:lnTo>
                  <a:pt x="165" y="509"/>
                </a:lnTo>
                <a:lnTo>
                  <a:pt x="168" y="509"/>
                </a:lnTo>
                <a:lnTo>
                  <a:pt x="171" y="509"/>
                </a:lnTo>
                <a:lnTo>
                  <a:pt x="175" y="512"/>
                </a:lnTo>
                <a:lnTo>
                  <a:pt x="175" y="512"/>
                </a:lnTo>
                <a:lnTo>
                  <a:pt x="175" y="510"/>
                </a:lnTo>
                <a:lnTo>
                  <a:pt x="175" y="507"/>
                </a:lnTo>
                <a:lnTo>
                  <a:pt x="175" y="507"/>
                </a:lnTo>
                <a:lnTo>
                  <a:pt x="172" y="509"/>
                </a:lnTo>
                <a:lnTo>
                  <a:pt x="171" y="507"/>
                </a:lnTo>
                <a:lnTo>
                  <a:pt x="168" y="506"/>
                </a:lnTo>
                <a:lnTo>
                  <a:pt x="165" y="506"/>
                </a:lnTo>
                <a:lnTo>
                  <a:pt x="165" y="506"/>
                </a:lnTo>
                <a:lnTo>
                  <a:pt x="165" y="509"/>
                </a:lnTo>
                <a:lnTo>
                  <a:pt x="165" y="509"/>
                </a:lnTo>
                <a:close/>
                <a:moveTo>
                  <a:pt x="393" y="506"/>
                </a:moveTo>
                <a:lnTo>
                  <a:pt x="393" y="506"/>
                </a:lnTo>
                <a:lnTo>
                  <a:pt x="396" y="513"/>
                </a:lnTo>
                <a:lnTo>
                  <a:pt x="401" y="518"/>
                </a:lnTo>
                <a:lnTo>
                  <a:pt x="401" y="518"/>
                </a:lnTo>
                <a:lnTo>
                  <a:pt x="404" y="518"/>
                </a:lnTo>
                <a:lnTo>
                  <a:pt x="404" y="517"/>
                </a:lnTo>
                <a:lnTo>
                  <a:pt x="406" y="517"/>
                </a:lnTo>
                <a:lnTo>
                  <a:pt x="406" y="517"/>
                </a:lnTo>
                <a:lnTo>
                  <a:pt x="402" y="509"/>
                </a:lnTo>
                <a:lnTo>
                  <a:pt x="399" y="506"/>
                </a:lnTo>
                <a:lnTo>
                  <a:pt x="393" y="506"/>
                </a:lnTo>
                <a:lnTo>
                  <a:pt x="393" y="506"/>
                </a:lnTo>
                <a:close/>
                <a:moveTo>
                  <a:pt x="590" y="513"/>
                </a:moveTo>
                <a:lnTo>
                  <a:pt x="590" y="513"/>
                </a:lnTo>
                <a:lnTo>
                  <a:pt x="590" y="513"/>
                </a:lnTo>
                <a:lnTo>
                  <a:pt x="592" y="513"/>
                </a:lnTo>
                <a:lnTo>
                  <a:pt x="592" y="513"/>
                </a:lnTo>
                <a:lnTo>
                  <a:pt x="593" y="513"/>
                </a:lnTo>
                <a:lnTo>
                  <a:pt x="593" y="510"/>
                </a:lnTo>
                <a:lnTo>
                  <a:pt x="595" y="507"/>
                </a:lnTo>
                <a:lnTo>
                  <a:pt x="593" y="506"/>
                </a:lnTo>
                <a:lnTo>
                  <a:pt x="593" y="506"/>
                </a:lnTo>
                <a:lnTo>
                  <a:pt x="593" y="507"/>
                </a:lnTo>
                <a:lnTo>
                  <a:pt x="592" y="509"/>
                </a:lnTo>
                <a:lnTo>
                  <a:pt x="590" y="510"/>
                </a:lnTo>
                <a:lnTo>
                  <a:pt x="590" y="513"/>
                </a:lnTo>
                <a:lnTo>
                  <a:pt x="590" y="513"/>
                </a:lnTo>
                <a:close/>
                <a:moveTo>
                  <a:pt x="367" y="509"/>
                </a:moveTo>
                <a:lnTo>
                  <a:pt x="367" y="509"/>
                </a:lnTo>
                <a:lnTo>
                  <a:pt x="375" y="515"/>
                </a:lnTo>
                <a:lnTo>
                  <a:pt x="375" y="515"/>
                </a:lnTo>
                <a:lnTo>
                  <a:pt x="375" y="510"/>
                </a:lnTo>
                <a:lnTo>
                  <a:pt x="373" y="506"/>
                </a:lnTo>
                <a:lnTo>
                  <a:pt x="373" y="506"/>
                </a:lnTo>
                <a:lnTo>
                  <a:pt x="370" y="507"/>
                </a:lnTo>
                <a:lnTo>
                  <a:pt x="367" y="509"/>
                </a:lnTo>
                <a:lnTo>
                  <a:pt x="367" y="509"/>
                </a:lnTo>
                <a:close/>
                <a:moveTo>
                  <a:pt x="424" y="521"/>
                </a:moveTo>
                <a:lnTo>
                  <a:pt x="424" y="521"/>
                </a:lnTo>
                <a:lnTo>
                  <a:pt x="431" y="521"/>
                </a:lnTo>
                <a:lnTo>
                  <a:pt x="434" y="520"/>
                </a:lnTo>
                <a:lnTo>
                  <a:pt x="436" y="517"/>
                </a:lnTo>
                <a:lnTo>
                  <a:pt x="436" y="517"/>
                </a:lnTo>
                <a:lnTo>
                  <a:pt x="433" y="515"/>
                </a:lnTo>
                <a:lnTo>
                  <a:pt x="430" y="512"/>
                </a:lnTo>
                <a:lnTo>
                  <a:pt x="422" y="506"/>
                </a:lnTo>
                <a:lnTo>
                  <a:pt x="422" y="506"/>
                </a:lnTo>
                <a:lnTo>
                  <a:pt x="424" y="521"/>
                </a:lnTo>
                <a:lnTo>
                  <a:pt x="424" y="521"/>
                </a:lnTo>
                <a:close/>
                <a:moveTo>
                  <a:pt x="67" y="512"/>
                </a:moveTo>
                <a:lnTo>
                  <a:pt x="67" y="512"/>
                </a:lnTo>
                <a:lnTo>
                  <a:pt x="67" y="512"/>
                </a:lnTo>
                <a:lnTo>
                  <a:pt x="69" y="513"/>
                </a:lnTo>
                <a:lnTo>
                  <a:pt x="69" y="513"/>
                </a:lnTo>
                <a:lnTo>
                  <a:pt x="69" y="510"/>
                </a:lnTo>
                <a:lnTo>
                  <a:pt x="69" y="509"/>
                </a:lnTo>
                <a:lnTo>
                  <a:pt x="67" y="509"/>
                </a:lnTo>
                <a:lnTo>
                  <a:pt x="67" y="509"/>
                </a:lnTo>
                <a:lnTo>
                  <a:pt x="69" y="510"/>
                </a:lnTo>
                <a:lnTo>
                  <a:pt x="67" y="512"/>
                </a:lnTo>
                <a:lnTo>
                  <a:pt x="67" y="512"/>
                </a:lnTo>
                <a:close/>
                <a:moveTo>
                  <a:pt x="152" y="509"/>
                </a:moveTo>
                <a:lnTo>
                  <a:pt x="152" y="509"/>
                </a:lnTo>
                <a:lnTo>
                  <a:pt x="152" y="515"/>
                </a:lnTo>
                <a:lnTo>
                  <a:pt x="154" y="517"/>
                </a:lnTo>
                <a:lnTo>
                  <a:pt x="155" y="518"/>
                </a:lnTo>
                <a:lnTo>
                  <a:pt x="155" y="518"/>
                </a:lnTo>
                <a:lnTo>
                  <a:pt x="157" y="515"/>
                </a:lnTo>
                <a:lnTo>
                  <a:pt x="157" y="510"/>
                </a:lnTo>
                <a:lnTo>
                  <a:pt x="157" y="510"/>
                </a:lnTo>
                <a:lnTo>
                  <a:pt x="155" y="509"/>
                </a:lnTo>
                <a:lnTo>
                  <a:pt x="152" y="509"/>
                </a:lnTo>
                <a:lnTo>
                  <a:pt x="152" y="509"/>
                </a:lnTo>
                <a:close/>
                <a:moveTo>
                  <a:pt x="746" y="517"/>
                </a:moveTo>
                <a:lnTo>
                  <a:pt x="746" y="517"/>
                </a:lnTo>
                <a:lnTo>
                  <a:pt x="747" y="515"/>
                </a:lnTo>
                <a:lnTo>
                  <a:pt x="749" y="513"/>
                </a:lnTo>
                <a:lnTo>
                  <a:pt x="750" y="510"/>
                </a:lnTo>
                <a:lnTo>
                  <a:pt x="749" y="509"/>
                </a:lnTo>
                <a:lnTo>
                  <a:pt x="749" y="509"/>
                </a:lnTo>
                <a:lnTo>
                  <a:pt x="747" y="513"/>
                </a:lnTo>
                <a:lnTo>
                  <a:pt x="746" y="517"/>
                </a:lnTo>
                <a:lnTo>
                  <a:pt x="746" y="517"/>
                </a:lnTo>
                <a:close/>
                <a:moveTo>
                  <a:pt x="50" y="513"/>
                </a:moveTo>
                <a:lnTo>
                  <a:pt x="50" y="513"/>
                </a:lnTo>
                <a:lnTo>
                  <a:pt x="50" y="512"/>
                </a:lnTo>
                <a:lnTo>
                  <a:pt x="50" y="510"/>
                </a:lnTo>
                <a:lnTo>
                  <a:pt x="49" y="509"/>
                </a:lnTo>
                <a:lnTo>
                  <a:pt x="49" y="509"/>
                </a:lnTo>
                <a:lnTo>
                  <a:pt x="49" y="510"/>
                </a:lnTo>
                <a:lnTo>
                  <a:pt x="49" y="512"/>
                </a:lnTo>
                <a:lnTo>
                  <a:pt x="50" y="513"/>
                </a:lnTo>
                <a:lnTo>
                  <a:pt x="50" y="513"/>
                </a:lnTo>
                <a:close/>
                <a:moveTo>
                  <a:pt x="271" y="510"/>
                </a:moveTo>
                <a:lnTo>
                  <a:pt x="271" y="510"/>
                </a:lnTo>
                <a:lnTo>
                  <a:pt x="276" y="513"/>
                </a:lnTo>
                <a:lnTo>
                  <a:pt x="279" y="515"/>
                </a:lnTo>
                <a:lnTo>
                  <a:pt x="282" y="513"/>
                </a:lnTo>
                <a:lnTo>
                  <a:pt x="282" y="513"/>
                </a:lnTo>
                <a:lnTo>
                  <a:pt x="280" y="513"/>
                </a:lnTo>
                <a:lnTo>
                  <a:pt x="280" y="512"/>
                </a:lnTo>
                <a:lnTo>
                  <a:pt x="280" y="510"/>
                </a:lnTo>
                <a:lnTo>
                  <a:pt x="280" y="510"/>
                </a:lnTo>
                <a:lnTo>
                  <a:pt x="276" y="509"/>
                </a:lnTo>
                <a:lnTo>
                  <a:pt x="273" y="509"/>
                </a:lnTo>
                <a:lnTo>
                  <a:pt x="271" y="510"/>
                </a:lnTo>
                <a:lnTo>
                  <a:pt x="271" y="510"/>
                </a:lnTo>
                <a:close/>
                <a:moveTo>
                  <a:pt x="567" y="529"/>
                </a:moveTo>
                <a:lnTo>
                  <a:pt x="567" y="529"/>
                </a:lnTo>
                <a:lnTo>
                  <a:pt x="573" y="520"/>
                </a:lnTo>
                <a:lnTo>
                  <a:pt x="576" y="515"/>
                </a:lnTo>
                <a:lnTo>
                  <a:pt x="576" y="512"/>
                </a:lnTo>
                <a:lnTo>
                  <a:pt x="575" y="509"/>
                </a:lnTo>
                <a:lnTo>
                  <a:pt x="575" y="509"/>
                </a:lnTo>
                <a:lnTo>
                  <a:pt x="572" y="513"/>
                </a:lnTo>
                <a:lnTo>
                  <a:pt x="569" y="518"/>
                </a:lnTo>
                <a:lnTo>
                  <a:pt x="567" y="523"/>
                </a:lnTo>
                <a:lnTo>
                  <a:pt x="567" y="529"/>
                </a:lnTo>
                <a:lnTo>
                  <a:pt x="567" y="529"/>
                </a:lnTo>
                <a:close/>
                <a:moveTo>
                  <a:pt x="782" y="527"/>
                </a:moveTo>
                <a:lnTo>
                  <a:pt x="782" y="527"/>
                </a:lnTo>
                <a:lnTo>
                  <a:pt x="785" y="524"/>
                </a:lnTo>
                <a:lnTo>
                  <a:pt x="787" y="520"/>
                </a:lnTo>
                <a:lnTo>
                  <a:pt x="787" y="513"/>
                </a:lnTo>
                <a:lnTo>
                  <a:pt x="785" y="509"/>
                </a:lnTo>
                <a:lnTo>
                  <a:pt x="785" y="509"/>
                </a:lnTo>
                <a:lnTo>
                  <a:pt x="784" y="518"/>
                </a:lnTo>
                <a:lnTo>
                  <a:pt x="782" y="527"/>
                </a:lnTo>
                <a:lnTo>
                  <a:pt x="782" y="527"/>
                </a:lnTo>
                <a:close/>
                <a:moveTo>
                  <a:pt x="357" y="512"/>
                </a:moveTo>
                <a:lnTo>
                  <a:pt x="357" y="512"/>
                </a:lnTo>
                <a:lnTo>
                  <a:pt x="358" y="515"/>
                </a:lnTo>
                <a:lnTo>
                  <a:pt x="358" y="515"/>
                </a:lnTo>
                <a:lnTo>
                  <a:pt x="360" y="513"/>
                </a:lnTo>
                <a:lnTo>
                  <a:pt x="360" y="513"/>
                </a:lnTo>
                <a:lnTo>
                  <a:pt x="360" y="512"/>
                </a:lnTo>
                <a:lnTo>
                  <a:pt x="360" y="512"/>
                </a:lnTo>
                <a:lnTo>
                  <a:pt x="358" y="510"/>
                </a:lnTo>
                <a:lnTo>
                  <a:pt x="357" y="512"/>
                </a:lnTo>
                <a:lnTo>
                  <a:pt x="357" y="512"/>
                </a:lnTo>
                <a:close/>
                <a:moveTo>
                  <a:pt x="287" y="518"/>
                </a:moveTo>
                <a:lnTo>
                  <a:pt x="287" y="518"/>
                </a:lnTo>
                <a:lnTo>
                  <a:pt x="291" y="518"/>
                </a:lnTo>
                <a:lnTo>
                  <a:pt x="296" y="520"/>
                </a:lnTo>
                <a:lnTo>
                  <a:pt x="296" y="520"/>
                </a:lnTo>
                <a:lnTo>
                  <a:pt x="294" y="517"/>
                </a:lnTo>
                <a:lnTo>
                  <a:pt x="293" y="513"/>
                </a:lnTo>
                <a:lnTo>
                  <a:pt x="290" y="512"/>
                </a:lnTo>
                <a:lnTo>
                  <a:pt x="285" y="512"/>
                </a:lnTo>
                <a:lnTo>
                  <a:pt x="285" y="512"/>
                </a:lnTo>
                <a:lnTo>
                  <a:pt x="287" y="518"/>
                </a:lnTo>
                <a:lnTo>
                  <a:pt x="287" y="518"/>
                </a:lnTo>
                <a:close/>
                <a:moveTo>
                  <a:pt x="453" y="515"/>
                </a:moveTo>
                <a:lnTo>
                  <a:pt x="453" y="515"/>
                </a:lnTo>
                <a:lnTo>
                  <a:pt x="454" y="515"/>
                </a:lnTo>
                <a:lnTo>
                  <a:pt x="456" y="515"/>
                </a:lnTo>
                <a:lnTo>
                  <a:pt x="456" y="515"/>
                </a:lnTo>
                <a:lnTo>
                  <a:pt x="456" y="515"/>
                </a:lnTo>
                <a:lnTo>
                  <a:pt x="456" y="515"/>
                </a:lnTo>
                <a:lnTo>
                  <a:pt x="459" y="523"/>
                </a:lnTo>
                <a:lnTo>
                  <a:pt x="459" y="523"/>
                </a:lnTo>
                <a:lnTo>
                  <a:pt x="462" y="523"/>
                </a:lnTo>
                <a:lnTo>
                  <a:pt x="462" y="521"/>
                </a:lnTo>
                <a:lnTo>
                  <a:pt x="462" y="517"/>
                </a:lnTo>
                <a:lnTo>
                  <a:pt x="457" y="512"/>
                </a:lnTo>
                <a:lnTo>
                  <a:pt x="457" y="512"/>
                </a:lnTo>
                <a:lnTo>
                  <a:pt x="456" y="512"/>
                </a:lnTo>
                <a:lnTo>
                  <a:pt x="454" y="513"/>
                </a:lnTo>
                <a:lnTo>
                  <a:pt x="453" y="513"/>
                </a:lnTo>
                <a:lnTo>
                  <a:pt x="453" y="515"/>
                </a:lnTo>
                <a:lnTo>
                  <a:pt x="453" y="515"/>
                </a:lnTo>
                <a:close/>
                <a:moveTo>
                  <a:pt x="620" y="521"/>
                </a:moveTo>
                <a:lnTo>
                  <a:pt x="620" y="521"/>
                </a:lnTo>
                <a:lnTo>
                  <a:pt x="624" y="515"/>
                </a:lnTo>
                <a:lnTo>
                  <a:pt x="622" y="512"/>
                </a:lnTo>
                <a:lnTo>
                  <a:pt x="622" y="512"/>
                </a:lnTo>
                <a:lnTo>
                  <a:pt x="620" y="515"/>
                </a:lnTo>
                <a:lnTo>
                  <a:pt x="620" y="518"/>
                </a:lnTo>
                <a:lnTo>
                  <a:pt x="620" y="521"/>
                </a:lnTo>
                <a:lnTo>
                  <a:pt x="620" y="521"/>
                </a:lnTo>
                <a:close/>
                <a:moveTo>
                  <a:pt x="631" y="520"/>
                </a:moveTo>
                <a:lnTo>
                  <a:pt x="631" y="520"/>
                </a:lnTo>
                <a:lnTo>
                  <a:pt x="634" y="515"/>
                </a:lnTo>
                <a:lnTo>
                  <a:pt x="636" y="513"/>
                </a:lnTo>
                <a:lnTo>
                  <a:pt x="636" y="512"/>
                </a:lnTo>
                <a:lnTo>
                  <a:pt x="636" y="512"/>
                </a:lnTo>
                <a:lnTo>
                  <a:pt x="634" y="513"/>
                </a:lnTo>
                <a:lnTo>
                  <a:pt x="633" y="515"/>
                </a:lnTo>
                <a:lnTo>
                  <a:pt x="631" y="517"/>
                </a:lnTo>
                <a:lnTo>
                  <a:pt x="631" y="520"/>
                </a:lnTo>
                <a:lnTo>
                  <a:pt x="631" y="520"/>
                </a:lnTo>
                <a:close/>
                <a:moveTo>
                  <a:pt x="142" y="513"/>
                </a:moveTo>
                <a:lnTo>
                  <a:pt x="142" y="513"/>
                </a:lnTo>
                <a:lnTo>
                  <a:pt x="142" y="517"/>
                </a:lnTo>
                <a:lnTo>
                  <a:pt x="142" y="517"/>
                </a:lnTo>
                <a:lnTo>
                  <a:pt x="148" y="518"/>
                </a:lnTo>
                <a:lnTo>
                  <a:pt x="148" y="518"/>
                </a:lnTo>
                <a:lnTo>
                  <a:pt x="146" y="512"/>
                </a:lnTo>
                <a:lnTo>
                  <a:pt x="146" y="512"/>
                </a:lnTo>
                <a:lnTo>
                  <a:pt x="143" y="512"/>
                </a:lnTo>
                <a:lnTo>
                  <a:pt x="142" y="513"/>
                </a:lnTo>
                <a:lnTo>
                  <a:pt x="142" y="513"/>
                </a:lnTo>
                <a:close/>
                <a:moveTo>
                  <a:pt x="197" y="518"/>
                </a:moveTo>
                <a:lnTo>
                  <a:pt x="197" y="518"/>
                </a:lnTo>
                <a:lnTo>
                  <a:pt x="201" y="517"/>
                </a:lnTo>
                <a:lnTo>
                  <a:pt x="204" y="517"/>
                </a:lnTo>
                <a:lnTo>
                  <a:pt x="206" y="515"/>
                </a:lnTo>
                <a:lnTo>
                  <a:pt x="206" y="515"/>
                </a:lnTo>
                <a:lnTo>
                  <a:pt x="197" y="512"/>
                </a:lnTo>
                <a:lnTo>
                  <a:pt x="197" y="512"/>
                </a:lnTo>
                <a:lnTo>
                  <a:pt x="195" y="515"/>
                </a:lnTo>
                <a:lnTo>
                  <a:pt x="197" y="518"/>
                </a:lnTo>
                <a:lnTo>
                  <a:pt x="197" y="518"/>
                </a:lnTo>
                <a:close/>
                <a:moveTo>
                  <a:pt x="384" y="515"/>
                </a:moveTo>
                <a:lnTo>
                  <a:pt x="384" y="515"/>
                </a:lnTo>
                <a:lnTo>
                  <a:pt x="386" y="521"/>
                </a:lnTo>
                <a:lnTo>
                  <a:pt x="386" y="521"/>
                </a:lnTo>
                <a:lnTo>
                  <a:pt x="393" y="521"/>
                </a:lnTo>
                <a:lnTo>
                  <a:pt x="393" y="521"/>
                </a:lnTo>
                <a:lnTo>
                  <a:pt x="393" y="517"/>
                </a:lnTo>
                <a:lnTo>
                  <a:pt x="390" y="513"/>
                </a:lnTo>
                <a:lnTo>
                  <a:pt x="386" y="513"/>
                </a:lnTo>
                <a:lnTo>
                  <a:pt x="384" y="513"/>
                </a:lnTo>
                <a:lnTo>
                  <a:pt x="384" y="515"/>
                </a:lnTo>
                <a:lnTo>
                  <a:pt x="384" y="515"/>
                </a:lnTo>
                <a:close/>
                <a:moveTo>
                  <a:pt x="488" y="515"/>
                </a:moveTo>
                <a:lnTo>
                  <a:pt x="488" y="515"/>
                </a:lnTo>
                <a:lnTo>
                  <a:pt x="489" y="515"/>
                </a:lnTo>
                <a:lnTo>
                  <a:pt x="491" y="512"/>
                </a:lnTo>
                <a:lnTo>
                  <a:pt x="491" y="512"/>
                </a:lnTo>
                <a:lnTo>
                  <a:pt x="488" y="513"/>
                </a:lnTo>
                <a:lnTo>
                  <a:pt x="488" y="515"/>
                </a:lnTo>
                <a:lnTo>
                  <a:pt x="488" y="515"/>
                </a:lnTo>
                <a:close/>
                <a:moveTo>
                  <a:pt x="509" y="521"/>
                </a:moveTo>
                <a:lnTo>
                  <a:pt x="509" y="521"/>
                </a:lnTo>
                <a:lnTo>
                  <a:pt x="511" y="521"/>
                </a:lnTo>
                <a:lnTo>
                  <a:pt x="512" y="521"/>
                </a:lnTo>
                <a:lnTo>
                  <a:pt x="512" y="521"/>
                </a:lnTo>
                <a:lnTo>
                  <a:pt x="511" y="515"/>
                </a:lnTo>
                <a:lnTo>
                  <a:pt x="508" y="512"/>
                </a:lnTo>
                <a:lnTo>
                  <a:pt x="508" y="512"/>
                </a:lnTo>
                <a:lnTo>
                  <a:pt x="508" y="515"/>
                </a:lnTo>
                <a:lnTo>
                  <a:pt x="508" y="517"/>
                </a:lnTo>
                <a:lnTo>
                  <a:pt x="509" y="521"/>
                </a:lnTo>
                <a:lnTo>
                  <a:pt x="509" y="521"/>
                </a:lnTo>
                <a:close/>
                <a:moveTo>
                  <a:pt x="30" y="518"/>
                </a:moveTo>
                <a:lnTo>
                  <a:pt x="30" y="518"/>
                </a:lnTo>
                <a:lnTo>
                  <a:pt x="32" y="517"/>
                </a:lnTo>
                <a:lnTo>
                  <a:pt x="33" y="513"/>
                </a:lnTo>
                <a:lnTo>
                  <a:pt x="33" y="513"/>
                </a:lnTo>
                <a:lnTo>
                  <a:pt x="29" y="513"/>
                </a:lnTo>
                <a:lnTo>
                  <a:pt x="29" y="513"/>
                </a:lnTo>
                <a:lnTo>
                  <a:pt x="30" y="517"/>
                </a:lnTo>
                <a:lnTo>
                  <a:pt x="30" y="518"/>
                </a:lnTo>
                <a:lnTo>
                  <a:pt x="30" y="518"/>
                </a:lnTo>
                <a:close/>
                <a:moveTo>
                  <a:pt x="346" y="513"/>
                </a:moveTo>
                <a:lnTo>
                  <a:pt x="346" y="513"/>
                </a:lnTo>
                <a:lnTo>
                  <a:pt x="348" y="517"/>
                </a:lnTo>
                <a:lnTo>
                  <a:pt x="349" y="518"/>
                </a:lnTo>
                <a:lnTo>
                  <a:pt x="352" y="518"/>
                </a:lnTo>
                <a:lnTo>
                  <a:pt x="354" y="517"/>
                </a:lnTo>
                <a:lnTo>
                  <a:pt x="354" y="517"/>
                </a:lnTo>
                <a:lnTo>
                  <a:pt x="352" y="513"/>
                </a:lnTo>
                <a:lnTo>
                  <a:pt x="352" y="513"/>
                </a:lnTo>
                <a:lnTo>
                  <a:pt x="346" y="513"/>
                </a:lnTo>
                <a:lnTo>
                  <a:pt x="346" y="513"/>
                </a:lnTo>
                <a:close/>
                <a:moveTo>
                  <a:pt x="361" y="518"/>
                </a:moveTo>
                <a:lnTo>
                  <a:pt x="361" y="518"/>
                </a:lnTo>
                <a:lnTo>
                  <a:pt x="363" y="518"/>
                </a:lnTo>
                <a:lnTo>
                  <a:pt x="363" y="517"/>
                </a:lnTo>
                <a:lnTo>
                  <a:pt x="363" y="513"/>
                </a:lnTo>
                <a:lnTo>
                  <a:pt x="361" y="513"/>
                </a:lnTo>
                <a:lnTo>
                  <a:pt x="361" y="513"/>
                </a:lnTo>
                <a:lnTo>
                  <a:pt x="361" y="515"/>
                </a:lnTo>
                <a:lnTo>
                  <a:pt x="361" y="518"/>
                </a:lnTo>
                <a:lnTo>
                  <a:pt x="361" y="518"/>
                </a:lnTo>
                <a:close/>
                <a:moveTo>
                  <a:pt x="241" y="521"/>
                </a:moveTo>
                <a:lnTo>
                  <a:pt x="241" y="521"/>
                </a:lnTo>
                <a:lnTo>
                  <a:pt x="242" y="521"/>
                </a:lnTo>
                <a:lnTo>
                  <a:pt x="244" y="523"/>
                </a:lnTo>
                <a:lnTo>
                  <a:pt x="244" y="523"/>
                </a:lnTo>
                <a:lnTo>
                  <a:pt x="245" y="524"/>
                </a:lnTo>
                <a:lnTo>
                  <a:pt x="245" y="524"/>
                </a:lnTo>
                <a:lnTo>
                  <a:pt x="247" y="524"/>
                </a:lnTo>
                <a:lnTo>
                  <a:pt x="248" y="524"/>
                </a:lnTo>
                <a:lnTo>
                  <a:pt x="248" y="524"/>
                </a:lnTo>
                <a:lnTo>
                  <a:pt x="252" y="524"/>
                </a:lnTo>
                <a:lnTo>
                  <a:pt x="253" y="523"/>
                </a:lnTo>
                <a:lnTo>
                  <a:pt x="256" y="523"/>
                </a:lnTo>
                <a:lnTo>
                  <a:pt x="259" y="523"/>
                </a:lnTo>
                <a:lnTo>
                  <a:pt x="259" y="523"/>
                </a:lnTo>
                <a:lnTo>
                  <a:pt x="259" y="520"/>
                </a:lnTo>
                <a:lnTo>
                  <a:pt x="258" y="517"/>
                </a:lnTo>
                <a:lnTo>
                  <a:pt x="256" y="513"/>
                </a:lnTo>
                <a:lnTo>
                  <a:pt x="256" y="513"/>
                </a:lnTo>
                <a:lnTo>
                  <a:pt x="252" y="515"/>
                </a:lnTo>
                <a:lnTo>
                  <a:pt x="247" y="517"/>
                </a:lnTo>
                <a:lnTo>
                  <a:pt x="241" y="521"/>
                </a:lnTo>
                <a:lnTo>
                  <a:pt x="241" y="521"/>
                </a:lnTo>
                <a:close/>
                <a:moveTo>
                  <a:pt x="552" y="527"/>
                </a:moveTo>
                <a:lnTo>
                  <a:pt x="552" y="527"/>
                </a:lnTo>
                <a:lnTo>
                  <a:pt x="552" y="520"/>
                </a:lnTo>
                <a:lnTo>
                  <a:pt x="549" y="513"/>
                </a:lnTo>
                <a:lnTo>
                  <a:pt x="549" y="513"/>
                </a:lnTo>
                <a:lnTo>
                  <a:pt x="549" y="521"/>
                </a:lnTo>
                <a:lnTo>
                  <a:pt x="550" y="526"/>
                </a:lnTo>
                <a:lnTo>
                  <a:pt x="552" y="527"/>
                </a:lnTo>
                <a:lnTo>
                  <a:pt x="552" y="527"/>
                </a:lnTo>
                <a:close/>
                <a:moveTo>
                  <a:pt x="64" y="521"/>
                </a:moveTo>
                <a:lnTo>
                  <a:pt x="64" y="521"/>
                </a:lnTo>
                <a:lnTo>
                  <a:pt x="62" y="517"/>
                </a:lnTo>
                <a:lnTo>
                  <a:pt x="59" y="513"/>
                </a:lnTo>
                <a:lnTo>
                  <a:pt x="59" y="513"/>
                </a:lnTo>
                <a:lnTo>
                  <a:pt x="61" y="518"/>
                </a:lnTo>
                <a:lnTo>
                  <a:pt x="61" y="520"/>
                </a:lnTo>
                <a:lnTo>
                  <a:pt x="64" y="521"/>
                </a:lnTo>
                <a:lnTo>
                  <a:pt x="64" y="521"/>
                </a:lnTo>
                <a:close/>
                <a:moveTo>
                  <a:pt x="169" y="520"/>
                </a:moveTo>
                <a:lnTo>
                  <a:pt x="169" y="520"/>
                </a:lnTo>
                <a:lnTo>
                  <a:pt x="175" y="520"/>
                </a:lnTo>
                <a:lnTo>
                  <a:pt x="175" y="520"/>
                </a:lnTo>
                <a:lnTo>
                  <a:pt x="175" y="517"/>
                </a:lnTo>
                <a:lnTo>
                  <a:pt x="172" y="517"/>
                </a:lnTo>
                <a:lnTo>
                  <a:pt x="166" y="513"/>
                </a:lnTo>
                <a:lnTo>
                  <a:pt x="166" y="513"/>
                </a:lnTo>
                <a:lnTo>
                  <a:pt x="168" y="517"/>
                </a:lnTo>
                <a:lnTo>
                  <a:pt x="169" y="520"/>
                </a:lnTo>
                <a:lnTo>
                  <a:pt x="169" y="520"/>
                </a:lnTo>
                <a:close/>
                <a:moveTo>
                  <a:pt x="306" y="518"/>
                </a:moveTo>
                <a:lnTo>
                  <a:pt x="306" y="518"/>
                </a:lnTo>
                <a:lnTo>
                  <a:pt x="305" y="515"/>
                </a:lnTo>
                <a:lnTo>
                  <a:pt x="302" y="513"/>
                </a:lnTo>
                <a:lnTo>
                  <a:pt x="302" y="513"/>
                </a:lnTo>
                <a:lnTo>
                  <a:pt x="302" y="518"/>
                </a:lnTo>
                <a:lnTo>
                  <a:pt x="303" y="518"/>
                </a:lnTo>
                <a:lnTo>
                  <a:pt x="306" y="518"/>
                </a:lnTo>
                <a:lnTo>
                  <a:pt x="306" y="518"/>
                </a:lnTo>
                <a:close/>
                <a:moveTo>
                  <a:pt x="663" y="529"/>
                </a:moveTo>
                <a:lnTo>
                  <a:pt x="663" y="529"/>
                </a:lnTo>
                <a:lnTo>
                  <a:pt x="669" y="523"/>
                </a:lnTo>
                <a:lnTo>
                  <a:pt x="671" y="518"/>
                </a:lnTo>
                <a:lnTo>
                  <a:pt x="671" y="513"/>
                </a:lnTo>
                <a:lnTo>
                  <a:pt x="671" y="513"/>
                </a:lnTo>
                <a:lnTo>
                  <a:pt x="669" y="518"/>
                </a:lnTo>
                <a:lnTo>
                  <a:pt x="666" y="523"/>
                </a:lnTo>
                <a:lnTo>
                  <a:pt x="665" y="526"/>
                </a:lnTo>
                <a:lnTo>
                  <a:pt x="663" y="529"/>
                </a:lnTo>
                <a:lnTo>
                  <a:pt x="663" y="529"/>
                </a:lnTo>
                <a:close/>
                <a:moveTo>
                  <a:pt x="270" y="520"/>
                </a:moveTo>
                <a:lnTo>
                  <a:pt x="270" y="520"/>
                </a:lnTo>
                <a:lnTo>
                  <a:pt x="274" y="520"/>
                </a:lnTo>
                <a:lnTo>
                  <a:pt x="276" y="518"/>
                </a:lnTo>
                <a:lnTo>
                  <a:pt x="276" y="518"/>
                </a:lnTo>
                <a:lnTo>
                  <a:pt x="273" y="517"/>
                </a:lnTo>
                <a:lnTo>
                  <a:pt x="270" y="515"/>
                </a:lnTo>
                <a:lnTo>
                  <a:pt x="268" y="515"/>
                </a:lnTo>
                <a:lnTo>
                  <a:pt x="268" y="515"/>
                </a:lnTo>
                <a:lnTo>
                  <a:pt x="270" y="518"/>
                </a:lnTo>
                <a:lnTo>
                  <a:pt x="270" y="520"/>
                </a:lnTo>
                <a:lnTo>
                  <a:pt x="270" y="520"/>
                </a:lnTo>
                <a:close/>
                <a:moveTo>
                  <a:pt x="656" y="526"/>
                </a:moveTo>
                <a:lnTo>
                  <a:pt x="656" y="526"/>
                </a:lnTo>
                <a:lnTo>
                  <a:pt x="657" y="524"/>
                </a:lnTo>
                <a:lnTo>
                  <a:pt x="657" y="521"/>
                </a:lnTo>
                <a:lnTo>
                  <a:pt x="657" y="515"/>
                </a:lnTo>
                <a:lnTo>
                  <a:pt x="657" y="515"/>
                </a:lnTo>
                <a:lnTo>
                  <a:pt x="656" y="517"/>
                </a:lnTo>
                <a:lnTo>
                  <a:pt x="656" y="520"/>
                </a:lnTo>
                <a:lnTo>
                  <a:pt x="656" y="526"/>
                </a:lnTo>
                <a:lnTo>
                  <a:pt x="656" y="526"/>
                </a:lnTo>
                <a:close/>
                <a:moveTo>
                  <a:pt x="541" y="530"/>
                </a:moveTo>
                <a:lnTo>
                  <a:pt x="541" y="530"/>
                </a:lnTo>
                <a:lnTo>
                  <a:pt x="541" y="523"/>
                </a:lnTo>
                <a:lnTo>
                  <a:pt x="541" y="520"/>
                </a:lnTo>
                <a:lnTo>
                  <a:pt x="538" y="517"/>
                </a:lnTo>
                <a:lnTo>
                  <a:pt x="538" y="517"/>
                </a:lnTo>
                <a:lnTo>
                  <a:pt x="537" y="524"/>
                </a:lnTo>
                <a:lnTo>
                  <a:pt x="537" y="529"/>
                </a:lnTo>
                <a:lnTo>
                  <a:pt x="538" y="529"/>
                </a:lnTo>
                <a:lnTo>
                  <a:pt x="541" y="530"/>
                </a:lnTo>
                <a:lnTo>
                  <a:pt x="541" y="530"/>
                </a:lnTo>
                <a:close/>
                <a:moveTo>
                  <a:pt x="578" y="541"/>
                </a:moveTo>
                <a:lnTo>
                  <a:pt x="578" y="541"/>
                </a:lnTo>
                <a:lnTo>
                  <a:pt x="582" y="541"/>
                </a:lnTo>
                <a:lnTo>
                  <a:pt x="588" y="542"/>
                </a:lnTo>
                <a:lnTo>
                  <a:pt x="588" y="542"/>
                </a:lnTo>
                <a:lnTo>
                  <a:pt x="588" y="530"/>
                </a:lnTo>
                <a:lnTo>
                  <a:pt x="592" y="520"/>
                </a:lnTo>
                <a:lnTo>
                  <a:pt x="592" y="520"/>
                </a:lnTo>
                <a:lnTo>
                  <a:pt x="587" y="518"/>
                </a:lnTo>
                <a:lnTo>
                  <a:pt x="585" y="518"/>
                </a:lnTo>
                <a:lnTo>
                  <a:pt x="582" y="520"/>
                </a:lnTo>
                <a:lnTo>
                  <a:pt x="581" y="523"/>
                </a:lnTo>
                <a:lnTo>
                  <a:pt x="579" y="532"/>
                </a:lnTo>
                <a:lnTo>
                  <a:pt x="578" y="541"/>
                </a:lnTo>
                <a:lnTo>
                  <a:pt x="578" y="541"/>
                </a:lnTo>
                <a:close/>
                <a:moveTo>
                  <a:pt x="607" y="524"/>
                </a:moveTo>
                <a:lnTo>
                  <a:pt x="607" y="524"/>
                </a:lnTo>
                <a:lnTo>
                  <a:pt x="608" y="521"/>
                </a:lnTo>
                <a:lnTo>
                  <a:pt x="608" y="518"/>
                </a:lnTo>
                <a:lnTo>
                  <a:pt x="608" y="517"/>
                </a:lnTo>
                <a:lnTo>
                  <a:pt x="608" y="517"/>
                </a:lnTo>
                <a:lnTo>
                  <a:pt x="607" y="521"/>
                </a:lnTo>
                <a:lnTo>
                  <a:pt x="607" y="524"/>
                </a:lnTo>
                <a:lnTo>
                  <a:pt x="607" y="524"/>
                </a:lnTo>
                <a:close/>
                <a:moveTo>
                  <a:pt x="688" y="524"/>
                </a:moveTo>
                <a:lnTo>
                  <a:pt x="688" y="524"/>
                </a:lnTo>
                <a:lnTo>
                  <a:pt x="689" y="524"/>
                </a:lnTo>
                <a:lnTo>
                  <a:pt x="691" y="521"/>
                </a:lnTo>
                <a:lnTo>
                  <a:pt x="689" y="517"/>
                </a:lnTo>
                <a:lnTo>
                  <a:pt x="689" y="517"/>
                </a:lnTo>
                <a:lnTo>
                  <a:pt x="688" y="520"/>
                </a:lnTo>
                <a:lnTo>
                  <a:pt x="688" y="524"/>
                </a:lnTo>
                <a:lnTo>
                  <a:pt x="688" y="524"/>
                </a:lnTo>
                <a:close/>
                <a:moveTo>
                  <a:pt x="636" y="550"/>
                </a:moveTo>
                <a:lnTo>
                  <a:pt x="636" y="550"/>
                </a:lnTo>
                <a:lnTo>
                  <a:pt x="639" y="549"/>
                </a:lnTo>
                <a:lnTo>
                  <a:pt x="642" y="544"/>
                </a:lnTo>
                <a:lnTo>
                  <a:pt x="645" y="536"/>
                </a:lnTo>
                <a:lnTo>
                  <a:pt x="648" y="517"/>
                </a:lnTo>
                <a:lnTo>
                  <a:pt x="648" y="517"/>
                </a:lnTo>
                <a:lnTo>
                  <a:pt x="642" y="524"/>
                </a:lnTo>
                <a:lnTo>
                  <a:pt x="637" y="532"/>
                </a:lnTo>
                <a:lnTo>
                  <a:pt x="634" y="535"/>
                </a:lnTo>
                <a:lnTo>
                  <a:pt x="634" y="539"/>
                </a:lnTo>
                <a:lnTo>
                  <a:pt x="634" y="544"/>
                </a:lnTo>
                <a:lnTo>
                  <a:pt x="636" y="550"/>
                </a:lnTo>
                <a:lnTo>
                  <a:pt x="636" y="550"/>
                </a:lnTo>
                <a:close/>
                <a:moveTo>
                  <a:pt x="444" y="520"/>
                </a:moveTo>
                <a:lnTo>
                  <a:pt x="444" y="520"/>
                </a:lnTo>
                <a:lnTo>
                  <a:pt x="444" y="521"/>
                </a:lnTo>
                <a:lnTo>
                  <a:pt x="445" y="524"/>
                </a:lnTo>
                <a:lnTo>
                  <a:pt x="447" y="526"/>
                </a:lnTo>
                <a:lnTo>
                  <a:pt x="447" y="527"/>
                </a:lnTo>
                <a:lnTo>
                  <a:pt x="447" y="527"/>
                </a:lnTo>
                <a:lnTo>
                  <a:pt x="453" y="527"/>
                </a:lnTo>
                <a:lnTo>
                  <a:pt x="453" y="527"/>
                </a:lnTo>
                <a:lnTo>
                  <a:pt x="451" y="523"/>
                </a:lnTo>
                <a:lnTo>
                  <a:pt x="450" y="518"/>
                </a:lnTo>
                <a:lnTo>
                  <a:pt x="450" y="518"/>
                </a:lnTo>
                <a:lnTo>
                  <a:pt x="447" y="518"/>
                </a:lnTo>
                <a:lnTo>
                  <a:pt x="444" y="520"/>
                </a:lnTo>
                <a:lnTo>
                  <a:pt x="444" y="520"/>
                </a:lnTo>
                <a:close/>
                <a:moveTo>
                  <a:pt x="73" y="526"/>
                </a:moveTo>
                <a:lnTo>
                  <a:pt x="73" y="526"/>
                </a:lnTo>
                <a:lnTo>
                  <a:pt x="72" y="521"/>
                </a:lnTo>
                <a:lnTo>
                  <a:pt x="69" y="520"/>
                </a:lnTo>
                <a:lnTo>
                  <a:pt x="69" y="520"/>
                </a:lnTo>
                <a:lnTo>
                  <a:pt x="70" y="523"/>
                </a:lnTo>
                <a:lnTo>
                  <a:pt x="72" y="524"/>
                </a:lnTo>
                <a:lnTo>
                  <a:pt x="73" y="526"/>
                </a:lnTo>
                <a:lnTo>
                  <a:pt x="73" y="526"/>
                </a:lnTo>
                <a:close/>
                <a:moveTo>
                  <a:pt x="58" y="539"/>
                </a:moveTo>
                <a:lnTo>
                  <a:pt x="58" y="539"/>
                </a:lnTo>
                <a:lnTo>
                  <a:pt x="56" y="533"/>
                </a:lnTo>
                <a:lnTo>
                  <a:pt x="55" y="527"/>
                </a:lnTo>
                <a:lnTo>
                  <a:pt x="52" y="521"/>
                </a:lnTo>
                <a:lnTo>
                  <a:pt x="49" y="520"/>
                </a:lnTo>
                <a:lnTo>
                  <a:pt x="46" y="520"/>
                </a:lnTo>
                <a:lnTo>
                  <a:pt x="46" y="520"/>
                </a:lnTo>
                <a:lnTo>
                  <a:pt x="46" y="524"/>
                </a:lnTo>
                <a:lnTo>
                  <a:pt x="46" y="527"/>
                </a:lnTo>
                <a:lnTo>
                  <a:pt x="49" y="532"/>
                </a:lnTo>
                <a:lnTo>
                  <a:pt x="53" y="536"/>
                </a:lnTo>
                <a:lnTo>
                  <a:pt x="58" y="539"/>
                </a:lnTo>
                <a:lnTo>
                  <a:pt x="58" y="539"/>
                </a:lnTo>
                <a:close/>
                <a:moveTo>
                  <a:pt x="195" y="523"/>
                </a:moveTo>
                <a:lnTo>
                  <a:pt x="195" y="523"/>
                </a:lnTo>
                <a:lnTo>
                  <a:pt x="197" y="527"/>
                </a:lnTo>
                <a:lnTo>
                  <a:pt x="200" y="530"/>
                </a:lnTo>
                <a:lnTo>
                  <a:pt x="203" y="533"/>
                </a:lnTo>
                <a:lnTo>
                  <a:pt x="207" y="535"/>
                </a:lnTo>
                <a:lnTo>
                  <a:pt x="207" y="535"/>
                </a:lnTo>
                <a:lnTo>
                  <a:pt x="207" y="527"/>
                </a:lnTo>
                <a:lnTo>
                  <a:pt x="207" y="521"/>
                </a:lnTo>
                <a:lnTo>
                  <a:pt x="207" y="521"/>
                </a:lnTo>
                <a:lnTo>
                  <a:pt x="201" y="521"/>
                </a:lnTo>
                <a:lnTo>
                  <a:pt x="198" y="521"/>
                </a:lnTo>
                <a:lnTo>
                  <a:pt x="195" y="523"/>
                </a:lnTo>
                <a:lnTo>
                  <a:pt x="195" y="523"/>
                </a:lnTo>
                <a:close/>
                <a:moveTo>
                  <a:pt x="213" y="533"/>
                </a:moveTo>
                <a:lnTo>
                  <a:pt x="213" y="533"/>
                </a:lnTo>
                <a:lnTo>
                  <a:pt x="216" y="533"/>
                </a:lnTo>
                <a:lnTo>
                  <a:pt x="219" y="533"/>
                </a:lnTo>
                <a:lnTo>
                  <a:pt x="219" y="533"/>
                </a:lnTo>
                <a:lnTo>
                  <a:pt x="216" y="527"/>
                </a:lnTo>
                <a:lnTo>
                  <a:pt x="213" y="521"/>
                </a:lnTo>
                <a:lnTo>
                  <a:pt x="213" y="521"/>
                </a:lnTo>
                <a:lnTo>
                  <a:pt x="212" y="527"/>
                </a:lnTo>
                <a:lnTo>
                  <a:pt x="213" y="533"/>
                </a:lnTo>
                <a:lnTo>
                  <a:pt x="213" y="533"/>
                </a:lnTo>
                <a:close/>
                <a:moveTo>
                  <a:pt x="345" y="523"/>
                </a:moveTo>
                <a:lnTo>
                  <a:pt x="345" y="523"/>
                </a:lnTo>
                <a:lnTo>
                  <a:pt x="343" y="521"/>
                </a:lnTo>
                <a:lnTo>
                  <a:pt x="340" y="521"/>
                </a:lnTo>
                <a:lnTo>
                  <a:pt x="340" y="521"/>
                </a:lnTo>
                <a:lnTo>
                  <a:pt x="340" y="523"/>
                </a:lnTo>
                <a:lnTo>
                  <a:pt x="341" y="523"/>
                </a:lnTo>
                <a:lnTo>
                  <a:pt x="345" y="523"/>
                </a:lnTo>
                <a:lnTo>
                  <a:pt x="345" y="523"/>
                </a:lnTo>
                <a:lnTo>
                  <a:pt x="345" y="523"/>
                </a:lnTo>
                <a:close/>
                <a:moveTo>
                  <a:pt x="120" y="524"/>
                </a:moveTo>
                <a:lnTo>
                  <a:pt x="120" y="524"/>
                </a:lnTo>
                <a:lnTo>
                  <a:pt x="123" y="533"/>
                </a:lnTo>
                <a:lnTo>
                  <a:pt x="123" y="533"/>
                </a:lnTo>
                <a:lnTo>
                  <a:pt x="126" y="535"/>
                </a:lnTo>
                <a:lnTo>
                  <a:pt x="130" y="535"/>
                </a:lnTo>
                <a:lnTo>
                  <a:pt x="130" y="535"/>
                </a:lnTo>
                <a:lnTo>
                  <a:pt x="130" y="529"/>
                </a:lnTo>
                <a:lnTo>
                  <a:pt x="128" y="524"/>
                </a:lnTo>
                <a:lnTo>
                  <a:pt x="126" y="523"/>
                </a:lnTo>
                <a:lnTo>
                  <a:pt x="125" y="523"/>
                </a:lnTo>
                <a:lnTo>
                  <a:pt x="123" y="523"/>
                </a:lnTo>
                <a:lnTo>
                  <a:pt x="120" y="524"/>
                </a:lnTo>
                <a:lnTo>
                  <a:pt x="120" y="524"/>
                </a:lnTo>
                <a:close/>
                <a:moveTo>
                  <a:pt x="137" y="536"/>
                </a:moveTo>
                <a:lnTo>
                  <a:pt x="137" y="536"/>
                </a:lnTo>
                <a:lnTo>
                  <a:pt x="137" y="530"/>
                </a:lnTo>
                <a:lnTo>
                  <a:pt x="137" y="523"/>
                </a:lnTo>
                <a:lnTo>
                  <a:pt x="137" y="523"/>
                </a:lnTo>
                <a:lnTo>
                  <a:pt x="136" y="521"/>
                </a:lnTo>
                <a:lnTo>
                  <a:pt x="133" y="521"/>
                </a:lnTo>
                <a:lnTo>
                  <a:pt x="133" y="521"/>
                </a:lnTo>
                <a:lnTo>
                  <a:pt x="134" y="530"/>
                </a:lnTo>
                <a:lnTo>
                  <a:pt x="134" y="533"/>
                </a:lnTo>
                <a:lnTo>
                  <a:pt x="137" y="536"/>
                </a:lnTo>
                <a:lnTo>
                  <a:pt x="137" y="536"/>
                </a:lnTo>
                <a:close/>
                <a:moveTo>
                  <a:pt x="235" y="530"/>
                </a:moveTo>
                <a:lnTo>
                  <a:pt x="235" y="530"/>
                </a:lnTo>
                <a:lnTo>
                  <a:pt x="235" y="529"/>
                </a:lnTo>
                <a:lnTo>
                  <a:pt x="235" y="527"/>
                </a:lnTo>
                <a:lnTo>
                  <a:pt x="235" y="523"/>
                </a:lnTo>
                <a:lnTo>
                  <a:pt x="235" y="523"/>
                </a:lnTo>
                <a:lnTo>
                  <a:pt x="232" y="523"/>
                </a:lnTo>
                <a:lnTo>
                  <a:pt x="229" y="521"/>
                </a:lnTo>
                <a:lnTo>
                  <a:pt x="229" y="521"/>
                </a:lnTo>
                <a:lnTo>
                  <a:pt x="229" y="524"/>
                </a:lnTo>
                <a:lnTo>
                  <a:pt x="230" y="527"/>
                </a:lnTo>
                <a:lnTo>
                  <a:pt x="232" y="529"/>
                </a:lnTo>
                <a:lnTo>
                  <a:pt x="235" y="530"/>
                </a:lnTo>
                <a:lnTo>
                  <a:pt x="235" y="530"/>
                </a:lnTo>
                <a:close/>
                <a:moveTo>
                  <a:pt x="532" y="527"/>
                </a:moveTo>
                <a:lnTo>
                  <a:pt x="532" y="527"/>
                </a:lnTo>
                <a:lnTo>
                  <a:pt x="534" y="526"/>
                </a:lnTo>
                <a:lnTo>
                  <a:pt x="534" y="524"/>
                </a:lnTo>
                <a:lnTo>
                  <a:pt x="534" y="524"/>
                </a:lnTo>
                <a:lnTo>
                  <a:pt x="532" y="524"/>
                </a:lnTo>
                <a:lnTo>
                  <a:pt x="532" y="523"/>
                </a:lnTo>
                <a:lnTo>
                  <a:pt x="532" y="521"/>
                </a:lnTo>
                <a:lnTo>
                  <a:pt x="531" y="521"/>
                </a:lnTo>
                <a:lnTo>
                  <a:pt x="531" y="521"/>
                </a:lnTo>
                <a:lnTo>
                  <a:pt x="531" y="524"/>
                </a:lnTo>
                <a:lnTo>
                  <a:pt x="532" y="527"/>
                </a:lnTo>
                <a:lnTo>
                  <a:pt x="532" y="527"/>
                </a:lnTo>
                <a:close/>
                <a:moveTo>
                  <a:pt x="357" y="526"/>
                </a:moveTo>
                <a:lnTo>
                  <a:pt x="357" y="526"/>
                </a:lnTo>
                <a:lnTo>
                  <a:pt x="357" y="524"/>
                </a:lnTo>
                <a:lnTo>
                  <a:pt x="355" y="523"/>
                </a:lnTo>
                <a:lnTo>
                  <a:pt x="352" y="523"/>
                </a:lnTo>
                <a:lnTo>
                  <a:pt x="352" y="523"/>
                </a:lnTo>
                <a:lnTo>
                  <a:pt x="352" y="524"/>
                </a:lnTo>
                <a:lnTo>
                  <a:pt x="354" y="526"/>
                </a:lnTo>
                <a:lnTo>
                  <a:pt x="357" y="526"/>
                </a:lnTo>
                <a:lnTo>
                  <a:pt x="357" y="526"/>
                </a:lnTo>
                <a:close/>
                <a:moveTo>
                  <a:pt x="474" y="524"/>
                </a:moveTo>
                <a:lnTo>
                  <a:pt x="474" y="524"/>
                </a:lnTo>
                <a:lnTo>
                  <a:pt x="476" y="523"/>
                </a:lnTo>
                <a:lnTo>
                  <a:pt x="476" y="523"/>
                </a:lnTo>
                <a:lnTo>
                  <a:pt x="474" y="523"/>
                </a:lnTo>
                <a:lnTo>
                  <a:pt x="473" y="523"/>
                </a:lnTo>
                <a:lnTo>
                  <a:pt x="473" y="523"/>
                </a:lnTo>
                <a:lnTo>
                  <a:pt x="473" y="524"/>
                </a:lnTo>
                <a:lnTo>
                  <a:pt x="474" y="524"/>
                </a:lnTo>
                <a:lnTo>
                  <a:pt x="474" y="524"/>
                </a:lnTo>
                <a:close/>
                <a:moveTo>
                  <a:pt x="142" y="535"/>
                </a:moveTo>
                <a:lnTo>
                  <a:pt x="142" y="535"/>
                </a:lnTo>
                <a:lnTo>
                  <a:pt x="145" y="533"/>
                </a:lnTo>
                <a:lnTo>
                  <a:pt x="146" y="530"/>
                </a:lnTo>
                <a:lnTo>
                  <a:pt x="146" y="523"/>
                </a:lnTo>
                <a:lnTo>
                  <a:pt x="146" y="523"/>
                </a:lnTo>
                <a:lnTo>
                  <a:pt x="142" y="523"/>
                </a:lnTo>
                <a:lnTo>
                  <a:pt x="142" y="523"/>
                </a:lnTo>
                <a:lnTo>
                  <a:pt x="142" y="535"/>
                </a:lnTo>
                <a:lnTo>
                  <a:pt x="142" y="535"/>
                </a:lnTo>
                <a:close/>
                <a:moveTo>
                  <a:pt x="49" y="562"/>
                </a:moveTo>
                <a:lnTo>
                  <a:pt x="49" y="562"/>
                </a:lnTo>
                <a:lnTo>
                  <a:pt x="49" y="555"/>
                </a:lnTo>
                <a:lnTo>
                  <a:pt x="52" y="550"/>
                </a:lnTo>
                <a:lnTo>
                  <a:pt x="52" y="550"/>
                </a:lnTo>
                <a:lnTo>
                  <a:pt x="47" y="544"/>
                </a:lnTo>
                <a:lnTo>
                  <a:pt x="43" y="538"/>
                </a:lnTo>
                <a:lnTo>
                  <a:pt x="37" y="523"/>
                </a:lnTo>
                <a:lnTo>
                  <a:pt x="37" y="523"/>
                </a:lnTo>
                <a:lnTo>
                  <a:pt x="35" y="529"/>
                </a:lnTo>
                <a:lnTo>
                  <a:pt x="35" y="535"/>
                </a:lnTo>
                <a:lnTo>
                  <a:pt x="38" y="545"/>
                </a:lnTo>
                <a:lnTo>
                  <a:pt x="43" y="555"/>
                </a:lnTo>
                <a:lnTo>
                  <a:pt x="49" y="562"/>
                </a:lnTo>
                <a:lnTo>
                  <a:pt x="49" y="562"/>
                </a:lnTo>
                <a:close/>
                <a:moveTo>
                  <a:pt x="174" y="524"/>
                </a:moveTo>
                <a:lnTo>
                  <a:pt x="174" y="524"/>
                </a:lnTo>
                <a:lnTo>
                  <a:pt x="175" y="530"/>
                </a:lnTo>
                <a:lnTo>
                  <a:pt x="178" y="536"/>
                </a:lnTo>
                <a:lnTo>
                  <a:pt x="178" y="536"/>
                </a:lnTo>
                <a:lnTo>
                  <a:pt x="181" y="536"/>
                </a:lnTo>
                <a:lnTo>
                  <a:pt x="186" y="536"/>
                </a:lnTo>
                <a:lnTo>
                  <a:pt x="186" y="536"/>
                </a:lnTo>
                <a:lnTo>
                  <a:pt x="183" y="530"/>
                </a:lnTo>
                <a:lnTo>
                  <a:pt x="180" y="523"/>
                </a:lnTo>
                <a:lnTo>
                  <a:pt x="180" y="523"/>
                </a:lnTo>
                <a:lnTo>
                  <a:pt x="177" y="524"/>
                </a:lnTo>
                <a:lnTo>
                  <a:pt x="174" y="524"/>
                </a:lnTo>
                <a:lnTo>
                  <a:pt x="174" y="524"/>
                </a:lnTo>
                <a:close/>
                <a:moveTo>
                  <a:pt x="369" y="527"/>
                </a:moveTo>
                <a:lnTo>
                  <a:pt x="369" y="527"/>
                </a:lnTo>
                <a:lnTo>
                  <a:pt x="372" y="526"/>
                </a:lnTo>
                <a:lnTo>
                  <a:pt x="373" y="523"/>
                </a:lnTo>
                <a:lnTo>
                  <a:pt x="373" y="523"/>
                </a:lnTo>
                <a:lnTo>
                  <a:pt x="369" y="523"/>
                </a:lnTo>
                <a:lnTo>
                  <a:pt x="369" y="523"/>
                </a:lnTo>
                <a:lnTo>
                  <a:pt x="369" y="527"/>
                </a:lnTo>
                <a:lnTo>
                  <a:pt x="369" y="527"/>
                </a:lnTo>
                <a:close/>
                <a:moveTo>
                  <a:pt x="593" y="539"/>
                </a:moveTo>
                <a:lnTo>
                  <a:pt x="593" y="539"/>
                </a:lnTo>
                <a:lnTo>
                  <a:pt x="598" y="536"/>
                </a:lnTo>
                <a:lnTo>
                  <a:pt x="599" y="533"/>
                </a:lnTo>
                <a:lnTo>
                  <a:pt x="598" y="527"/>
                </a:lnTo>
                <a:lnTo>
                  <a:pt x="595" y="523"/>
                </a:lnTo>
                <a:lnTo>
                  <a:pt x="595" y="523"/>
                </a:lnTo>
                <a:lnTo>
                  <a:pt x="593" y="532"/>
                </a:lnTo>
                <a:lnTo>
                  <a:pt x="593" y="535"/>
                </a:lnTo>
                <a:lnTo>
                  <a:pt x="593" y="539"/>
                </a:lnTo>
                <a:lnTo>
                  <a:pt x="593" y="539"/>
                </a:lnTo>
                <a:close/>
                <a:moveTo>
                  <a:pt x="166" y="536"/>
                </a:moveTo>
                <a:lnTo>
                  <a:pt x="166" y="536"/>
                </a:lnTo>
                <a:lnTo>
                  <a:pt x="168" y="536"/>
                </a:lnTo>
                <a:lnTo>
                  <a:pt x="171" y="536"/>
                </a:lnTo>
                <a:lnTo>
                  <a:pt x="171" y="536"/>
                </a:lnTo>
                <a:lnTo>
                  <a:pt x="169" y="529"/>
                </a:lnTo>
                <a:lnTo>
                  <a:pt x="168" y="526"/>
                </a:lnTo>
                <a:lnTo>
                  <a:pt x="165" y="524"/>
                </a:lnTo>
                <a:lnTo>
                  <a:pt x="165" y="524"/>
                </a:lnTo>
                <a:lnTo>
                  <a:pt x="165" y="530"/>
                </a:lnTo>
                <a:lnTo>
                  <a:pt x="166" y="536"/>
                </a:lnTo>
                <a:lnTo>
                  <a:pt x="166" y="536"/>
                </a:lnTo>
                <a:close/>
                <a:moveTo>
                  <a:pt x="226" y="533"/>
                </a:moveTo>
                <a:lnTo>
                  <a:pt x="226" y="533"/>
                </a:lnTo>
                <a:lnTo>
                  <a:pt x="224" y="527"/>
                </a:lnTo>
                <a:lnTo>
                  <a:pt x="221" y="524"/>
                </a:lnTo>
                <a:lnTo>
                  <a:pt x="221" y="524"/>
                </a:lnTo>
                <a:lnTo>
                  <a:pt x="223" y="529"/>
                </a:lnTo>
                <a:lnTo>
                  <a:pt x="226" y="533"/>
                </a:lnTo>
                <a:lnTo>
                  <a:pt x="226" y="533"/>
                </a:lnTo>
                <a:close/>
                <a:moveTo>
                  <a:pt x="287" y="526"/>
                </a:moveTo>
                <a:lnTo>
                  <a:pt x="287" y="526"/>
                </a:lnTo>
                <a:lnTo>
                  <a:pt x="288" y="529"/>
                </a:lnTo>
                <a:lnTo>
                  <a:pt x="287" y="532"/>
                </a:lnTo>
                <a:lnTo>
                  <a:pt x="287" y="532"/>
                </a:lnTo>
                <a:lnTo>
                  <a:pt x="305" y="535"/>
                </a:lnTo>
                <a:lnTo>
                  <a:pt x="305" y="535"/>
                </a:lnTo>
                <a:lnTo>
                  <a:pt x="302" y="529"/>
                </a:lnTo>
                <a:lnTo>
                  <a:pt x="299" y="526"/>
                </a:lnTo>
                <a:lnTo>
                  <a:pt x="294" y="524"/>
                </a:lnTo>
                <a:lnTo>
                  <a:pt x="287" y="526"/>
                </a:lnTo>
                <a:lnTo>
                  <a:pt x="287" y="526"/>
                </a:lnTo>
                <a:close/>
                <a:moveTo>
                  <a:pt x="675" y="526"/>
                </a:moveTo>
                <a:lnTo>
                  <a:pt x="675" y="526"/>
                </a:lnTo>
                <a:lnTo>
                  <a:pt x="674" y="530"/>
                </a:lnTo>
                <a:lnTo>
                  <a:pt x="672" y="535"/>
                </a:lnTo>
                <a:lnTo>
                  <a:pt x="672" y="545"/>
                </a:lnTo>
                <a:lnTo>
                  <a:pt x="672" y="545"/>
                </a:lnTo>
                <a:lnTo>
                  <a:pt x="675" y="533"/>
                </a:lnTo>
                <a:lnTo>
                  <a:pt x="675" y="529"/>
                </a:lnTo>
                <a:lnTo>
                  <a:pt x="675" y="526"/>
                </a:lnTo>
                <a:lnTo>
                  <a:pt x="675" y="526"/>
                </a:lnTo>
                <a:close/>
                <a:moveTo>
                  <a:pt x="706" y="529"/>
                </a:moveTo>
                <a:lnTo>
                  <a:pt x="706" y="529"/>
                </a:lnTo>
                <a:lnTo>
                  <a:pt x="709" y="529"/>
                </a:lnTo>
                <a:lnTo>
                  <a:pt x="710" y="527"/>
                </a:lnTo>
                <a:lnTo>
                  <a:pt x="710" y="526"/>
                </a:lnTo>
                <a:lnTo>
                  <a:pt x="710" y="526"/>
                </a:lnTo>
                <a:lnTo>
                  <a:pt x="709" y="526"/>
                </a:lnTo>
                <a:lnTo>
                  <a:pt x="707" y="526"/>
                </a:lnTo>
                <a:lnTo>
                  <a:pt x="706" y="529"/>
                </a:lnTo>
                <a:lnTo>
                  <a:pt x="706" y="529"/>
                </a:lnTo>
                <a:close/>
                <a:moveTo>
                  <a:pt x="398" y="529"/>
                </a:moveTo>
                <a:lnTo>
                  <a:pt x="398" y="529"/>
                </a:lnTo>
                <a:lnTo>
                  <a:pt x="396" y="527"/>
                </a:lnTo>
                <a:lnTo>
                  <a:pt x="395" y="526"/>
                </a:lnTo>
                <a:lnTo>
                  <a:pt x="389" y="526"/>
                </a:lnTo>
                <a:lnTo>
                  <a:pt x="389" y="526"/>
                </a:lnTo>
                <a:lnTo>
                  <a:pt x="390" y="529"/>
                </a:lnTo>
                <a:lnTo>
                  <a:pt x="392" y="532"/>
                </a:lnTo>
                <a:lnTo>
                  <a:pt x="393" y="530"/>
                </a:lnTo>
                <a:lnTo>
                  <a:pt x="398" y="529"/>
                </a:lnTo>
                <a:lnTo>
                  <a:pt x="398" y="529"/>
                </a:lnTo>
                <a:close/>
                <a:moveTo>
                  <a:pt x="79" y="532"/>
                </a:moveTo>
                <a:lnTo>
                  <a:pt x="79" y="532"/>
                </a:lnTo>
                <a:lnTo>
                  <a:pt x="84" y="533"/>
                </a:lnTo>
                <a:lnTo>
                  <a:pt x="87" y="535"/>
                </a:lnTo>
                <a:lnTo>
                  <a:pt x="90" y="538"/>
                </a:lnTo>
                <a:lnTo>
                  <a:pt x="93" y="539"/>
                </a:lnTo>
                <a:lnTo>
                  <a:pt x="93" y="539"/>
                </a:lnTo>
                <a:lnTo>
                  <a:pt x="99" y="545"/>
                </a:lnTo>
                <a:lnTo>
                  <a:pt x="99" y="545"/>
                </a:lnTo>
                <a:lnTo>
                  <a:pt x="102" y="549"/>
                </a:lnTo>
                <a:lnTo>
                  <a:pt x="104" y="550"/>
                </a:lnTo>
                <a:lnTo>
                  <a:pt x="105" y="549"/>
                </a:lnTo>
                <a:lnTo>
                  <a:pt x="105" y="549"/>
                </a:lnTo>
                <a:lnTo>
                  <a:pt x="99" y="542"/>
                </a:lnTo>
                <a:lnTo>
                  <a:pt x="93" y="536"/>
                </a:lnTo>
                <a:lnTo>
                  <a:pt x="87" y="530"/>
                </a:lnTo>
                <a:lnTo>
                  <a:pt x="78" y="526"/>
                </a:lnTo>
                <a:lnTo>
                  <a:pt x="78" y="526"/>
                </a:lnTo>
                <a:lnTo>
                  <a:pt x="79" y="529"/>
                </a:lnTo>
                <a:lnTo>
                  <a:pt x="79" y="532"/>
                </a:lnTo>
                <a:lnTo>
                  <a:pt x="79" y="532"/>
                </a:lnTo>
                <a:close/>
                <a:moveTo>
                  <a:pt x="502" y="530"/>
                </a:moveTo>
                <a:lnTo>
                  <a:pt x="502" y="530"/>
                </a:lnTo>
                <a:lnTo>
                  <a:pt x="500" y="527"/>
                </a:lnTo>
                <a:lnTo>
                  <a:pt x="499" y="526"/>
                </a:lnTo>
                <a:lnTo>
                  <a:pt x="499" y="526"/>
                </a:lnTo>
                <a:lnTo>
                  <a:pt x="499" y="529"/>
                </a:lnTo>
                <a:lnTo>
                  <a:pt x="500" y="530"/>
                </a:lnTo>
                <a:lnTo>
                  <a:pt x="502" y="530"/>
                </a:lnTo>
                <a:lnTo>
                  <a:pt x="502" y="530"/>
                </a:lnTo>
                <a:close/>
                <a:moveTo>
                  <a:pt x="75" y="550"/>
                </a:moveTo>
                <a:lnTo>
                  <a:pt x="75" y="550"/>
                </a:lnTo>
                <a:lnTo>
                  <a:pt x="73" y="542"/>
                </a:lnTo>
                <a:lnTo>
                  <a:pt x="72" y="536"/>
                </a:lnTo>
                <a:lnTo>
                  <a:pt x="64" y="527"/>
                </a:lnTo>
                <a:lnTo>
                  <a:pt x="64" y="527"/>
                </a:lnTo>
                <a:lnTo>
                  <a:pt x="69" y="539"/>
                </a:lnTo>
                <a:lnTo>
                  <a:pt x="72" y="545"/>
                </a:lnTo>
                <a:lnTo>
                  <a:pt x="75" y="550"/>
                </a:lnTo>
                <a:lnTo>
                  <a:pt x="75" y="550"/>
                </a:lnTo>
                <a:close/>
                <a:moveTo>
                  <a:pt x="430" y="529"/>
                </a:moveTo>
                <a:lnTo>
                  <a:pt x="430" y="529"/>
                </a:lnTo>
                <a:lnTo>
                  <a:pt x="433" y="529"/>
                </a:lnTo>
                <a:lnTo>
                  <a:pt x="433" y="527"/>
                </a:lnTo>
                <a:lnTo>
                  <a:pt x="433" y="527"/>
                </a:lnTo>
                <a:lnTo>
                  <a:pt x="431" y="527"/>
                </a:lnTo>
                <a:lnTo>
                  <a:pt x="430" y="529"/>
                </a:lnTo>
                <a:lnTo>
                  <a:pt x="430" y="529"/>
                </a:lnTo>
                <a:close/>
                <a:moveTo>
                  <a:pt x="512" y="530"/>
                </a:moveTo>
                <a:lnTo>
                  <a:pt x="512" y="530"/>
                </a:lnTo>
                <a:lnTo>
                  <a:pt x="514" y="529"/>
                </a:lnTo>
                <a:lnTo>
                  <a:pt x="515" y="527"/>
                </a:lnTo>
                <a:lnTo>
                  <a:pt x="515" y="527"/>
                </a:lnTo>
                <a:lnTo>
                  <a:pt x="511" y="527"/>
                </a:lnTo>
                <a:lnTo>
                  <a:pt x="511" y="527"/>
                </a:lnTo>
                <a:lnTo>
                  <a:pt x="512" y="530"/>
                </a:lnTo>
                <a:lnTo>
                  <a:pt x="512" y="530"/>
                </a:lnTo>
                <a:close/>
                <a:moveTo>
                  <a:pt x="276" y="529"/>
                </a:moveTo>
                <a:lnTo>
                  <a:pt x="276" y="529"/>
                </a:lnTo>
                <a:lnTo>
                  <a:pt x="279" y="530"/>
                </a:lnTo>
                <a:lnTo>
                  <a:pt x="282" y="530"/>
                </a:lnTo>
                <a:lnTo>
                  <a:pt x="282" y="530"/>
                </a:lnTo>
                <a:lnTo>
                  <a:pt x="282" y="527"/>
                </a:lnTo>
                <a:lnTo>
                  <a:pt x="282" y="527"/>
                </a:lnTo>
                <a:lnTo>
                  <a:pt x="279" y="527"/>
                </a:lnTo>
                <a:lnTo>
                  <a:pt x="276" y="529"/>
                </a:lnTo>
                <a:lnTo>
                  <a:pt x="276" y="529"/>
                </a:lnTo>
                <a:close/>
                <a:moveTo>
                  <a:pt x="683" y="536"/>
                </a:moveTo>
                <a:lnTo>
                  <a:pt x="683" y="536"/>
                </a:lnTo>
                <a:lnTo>
                  <a:pt x="685" y="535"/>
                </a:lnTo>
                <a:lnTo>
                  <a:pt x="685" y="532"/>
                </a:lnTo>
                <a:lnTo>
                  <a:pt x="685" y="529"/>
                </a:lnTo>
                <a:lnTo>
                  <a:pt x="683" y="527"/>
                </a:lnTo>
                <a:lnTo>
                  <a:pt x="683" y="527"/>
                </a:lnTo>
                <a:lnTo>
                  <a:pt x="683" y="532"/>
                </a:lnTo>
                <a:lnTo>
                  <a:pt x="683" y="536"/>
                </a:lnTo>
                <a:lnTo>
                  <a:pt x="683" y="536"/>
                </a:lnTo>
                <a:close/>
                <a:moveTo>
                  <a:pt x="316" y="539"/>
                </a:moveTo>
                <a:lnTo>
                  <a:pt x="316" y="539"/>
                </a:lnTo>
                <a:lnTo>
                  <a:pt x="316" y="535"/>
                </a:lnTo>
                <a:lnTo>
                  <a:pt x="314" y="532"/>
                </a:lnTo>
                <a:lnTo>
                  <a:pt x="312" y="530"/>
                </a:lnTo>
                <a:lnTo>
                  <a:pt x="308" y="529"/>
                </a:lnTo>
                <a:lnTo>
                  <a:pt x="308" y="529"/>
                </a:lnTo>
                <a:lnTo>
                  <a:pt x="311" y="535"/>
                </a:lnTo>
                <a:lnTo>
                  <a:pt x="312" y="538"/>
                </a:lnTo>
                <a:lnTo>
                  <a:pt x="316" y="539"/>
                </a:lnTo>
                <a:lnTo>
                  <a:pt x="316" y="539"/>
                </a:lnTo>
                <a:close/>
                <a:moveTo>
                  <a:pt x="491" y="545"/>
                </a:moveTo>
                <a:lnTo>
                  <a:pt x="491" y="545"/>
                </a:lnTo>
                <a:lnTo>
                  <a:pt x="492" y="544"/>
                </a:lnTo>
                <a:lnTo>
                  <a:pt x="494" y="542"/>
                </a:lnTo>
                <a:lnTo>
                  <a:pt x="494" y="538"/>
                </a:lnTo>
                <a:lnTo>
                  <a:pt x="494" y="532"/>
                </a:lnTo>
                <a:lnTo>
                  <a:pt x="491" y="529"/>
                </a:lnTo>
                <a:lnTo>
                  <a:pt x="491" y="529"/>
                </a:lnTo>
                <a:lnTo>
                  <a:pt x="489" y="532"/>
                </a:lnTo>
                <a:lnTo>
                  <a:pt x="488" y="536"/>
                </a:lnTo>
                <a:lnTo>
                  <a:pt x="488" y="541"/>
                </a:lnTo>
                <a:lnTo>
                  <a:pt x="491" y="545"/>
                </a:lnTo>
                <a:lnTo>
                  <a:pt x="491" y="545"/>
                </a:lnTo>
                <a:close/>
                <a:moveTo>
                  <a:pt x="148" y="536"/>
                </a:moveTo>
                <a:lnTo>
                  <a:pt x="148" y="536"/>
                </a:lnTo>
                <a:lnTo>
                  <a:pt x="152" y="536"/>
                </a:lnTo>
                <a:lnTo>
                  <a:pt x="152" y="536"/>
                </a:lnTo>
                <a:lnTo>
                  <a:pt x="152" y="532"/>
                </a:lnTo>
                <a:lnTo>
                  <a:pt x="151" y="530"/>
                </a:lnTo>
                <a:lnTo>
                  <a:pt x="149" y="529"/>
                </a:lnTo>
                <a:lnTo>
                  <a:pt x="149" y="529"/>
                </a:lnTo>
                <a:lnTo>
                  <a:pt x="148" y="533"/>
                </a:lnTo>
                <a:lnTo>
                  <a:pt x="148" y="536"/>
                </a:lnTo>
                <a:lnTo>
                  <a:pt x="148" y="536"/>
                </a:lnTo>
                <a:close/>
                <a:moveTo>
                  <a:pt x="566" y="533"/>
                </a:moveTo>
                <a:lnTo>
                  <a:pt x="566" y="533"/>
                </a:lnTo>
                <a:lnTo>
                  <a:pt x="567" y="536"/>
                </a:lnTo>
                <a:lnTo>
                  <a:pt x="567" y="538"/>
                </a:lnTo>
                <a:lnTo>
                  <a:pt x="569" y="538"/>
                </a:lnTo>
                <a:lnTo>
                  <a:pt x="569" y="538"/>
                </a:lnTo>
                <a:lnTo>
                  <a:pt x="570" y="533"/>
                </a:lnTo>
                <a:lnTo>
                  <a:pt x="572" y="532"/>
                </a:lnTo>
                <a:lnTo>
                  <a:pt x="572" y="530"/>
                </a:lnTo>
                <a:lnTo>
                  <a:pt x="572" y="530"/>
                </a:lnTo>
                <a:lnTo>
                  <a:pt x="569" y="532"/>
                </a:lnTo>
                <a:lnTo>
                  <a:pt x="567" y="533"/>
                </a:lnTo>
                <a:lnTo>
                  <a:pt x="566" y="533"/>
                </a:lnTo>
                <a:lnTo>
                  <a:pt x="566" y="533"/>
                </a:lnTo>
                <a:close/>
                <a:moveTo>
                  <a:pt x="474" y="533"/>
                </a:moveTo>
                <a:lnTo>
                  <a:pt x="474" y="533"/>
                </a:lnTo>
                <a:lnTo>
                  <a:pt x="476" y="536"/>
                </a:lnTo>
                <a:lnTo>
                  <a:pt x="476" y="538"/>
                </a:lnTo>
                <a:lnTo>
                  <a:pt x="477" y="539"/>
                </a:lnTo>
                <a:lnTo>
                  <a:pt x="477" y="539"/>
                </a:lnTo>
                <a:lnTo>
                  <a:pt x="479" y="536"/>
                </a:lnTo>
                <a:lnTo>
                  <a:pt x="480" y="533"/>
                </a:lnTo>
                <a:lnTo>
                  <a:pt x="480" y="532"/>
                </a:lnTo>
                <a:lnTo>
                  <a:pt x="480" y="532"/>
                </a:lnTo>
                <a:lnTo>
                  <a:pt x="479" y="530"/>
                </a:lnTo>
                <a:lnTo>
                  <a:pt x="477" y="532"/>
                </a:lnTo>
                <a:lnTo>
                  <a:pt x="474" y="533"/>
                </a:lnTo>
                <a:lnTo>
                  <a:pt x="474" y="533"/>
                </a:lnTo>
                <a:close/>
                <a:moveTo>
                  <a:pt x="527" y="542"/>
                </a:moveTo>
                <a:lnTo>
                  <a:pt x="527" y="542"/>
                </a:lnTo>
                <a:lnTo>
                  <a:pt x="527" y="536"/>
                </a:lnTo>
                <a:lnTo>
                  <a:pt x="526" y="532"/>
                </a:lnTo>
                <a:lnTo>
                  <a:pt x="526" y="532"/>
                </a:lnTo>
                <a:lnTo>
                  <a:pt x="524" y="538"/>
                </a:lnTo>
                <a:lnTo>
                  <a:pt x="526" y="541"/>
                </a:lnTo>
                <a:lnTo>
                  <a:pt x="527" y="542"/>
                </a:lnTo>
                <a:lnTo>
                  <a:pt x="527" y="542"/>
                </a:lnTo>
                <a:close/>
                <a:moveTo>
                  <a:pt x="110" y="536"/>
                </a:moveTo>
                <a:lnTo>
                  <a:pt x="110" y="536"/>
                </a:lnTo>
                <a:lnTo>
                  <a:pt x="110" y="533"/>
                </a:lnTo>
                <a:lnTo>
                  <a:pt x="108" y="532"/>
                </a:lnTo>
                <a:lnTo>
                  <a:pt x="108" y="532"/>
                </a:lnTo>
                <a:lnTo>
                  <a:pt x="108" y="535"/>
                </a:lnTo>
                <a:lnTo>
                  <a:pt x="110" y="536"/>
                </a:lnTo>
                <a:lnTo>
                  <a:pt x="110" y="536"/>
                </a:lnTo>
                <a:lnTo>
                  <a:pt x="110" y="536"/>
                </a:lnTo>
                <a:close/>
                <a:moveTo>
                  <a:pt x="450" y="533"/>
                </a:moveTo>
                <a:lnTo>
                  <a:pt x="450" y="533"/>
                </a:lnTo>
                <a:lnTo>
                  <a:pt x="451" y="535"/>
                </a:lnTo>
                <a:lnTo>
                  <a:pt x="451" y="538"/>
                </a:lnTo>
                <a:lnTo>
                  <a:pt x="451" y="538"/>
                </a:lnTo>
                <a:lnTo>
                  <a:pt x="456" y="536"/>
                </a:lnTo>
                <a:lnTo>
                  <a:pt x="456" y="536"/>
                </a:lnTo>
                <a:lnTo>
                  <a:pt x="454" y="533"/>
                </a:lnTo>
                <a:lnTo>
                  <a:pt x="453" y="532"/>
                </a:lnTo>
                <a:lnTo>
                  <a:pt x="450" y="533"/>
                </a:lnTo>
                <a:lnTo>
                  <a:pt x="450" y="533"/>
                </a:lnTo>
                <a:close/>
                <a:moveTo>
                  <a:pt x="463" y="532"/>
                </a:moveTo>
                <a:lnTo>
                  <a:pt x="463" y="532"/>
                </a:lnTo>
                <a:lnTo>
                  <a:pt x="460" y="532"/>
                </a:lnTo>
                <a:lnTo>
                  <a:pt x="460" y="532"/>
                </a:lnTo>
                <a:lnTo>
                  <a:pt x="460" y="533"/>
                </a:lnTo>
                <a:lnTo>
                  <a:pt x="462" y="535"/>
                </a:lnTo>
                <a:lnTo>
                  <a:pt x="463" y="533"/>
                </a:lnTo>
                <a:lnTo>
                  <a:pt x="463" y="532"/>
                </a:lnTo>
                <a:lnTo>
                  <a:pt x="463" y="532"/>
                </a:lnTo>
                <a:close/>
                <a:moveTo>
                  <a:pt x="616" y="536"/>
                </a:moveTo>
                <a:lnTo>
                  <a:pt x="616" y="536"/>
                </a:lnTo>
                <a:lnTo>
                  <a:pt x="617" y="536"/>
                </a:lnTo>
                <a:lnTo>
                  <a:pt x="617" y="535"/>
                </a:lnTo>
                <a:lnTo>
                  <a:pt x="617" y="532"/>
                </a:lnTo>
                <a:lnTo>
                  <a:pt x="616" y="532"/>
                </a:lnTo>
                <a:lnTo>
                  <a:pt x="616" y="532"/>
                </a:lnTo>
                <a:lnTo>
                  <a:pt x="616" y="536"/>
                </a:lnTo>
                <a:lnTo>
                  <a:pt x="616" y="536"/>
                </a:lnTo>
                <a:close/>
                <a:moveTo>
                  <a:pt x="334" y="535"/>
                </a:moveTo>
                <a:lnTo>
                  <a:pt x="334" y="535"/>
                </a:lnTo>
                <a:lnTo>
                  <a:pt x="337" y="535"/>
                </a:lnTo>
                <a:lnTo>
                  <a:pt x="338" y="535"/>
                </a:lnTo>
                <a:lnTo>
                  <a:pt x="340" y="533"/>
                </a:lnTo>
                <a:lnTo>
                  <a:pt x="340" y="533"/>
                </a:lnTo>
                <a:lnTo>
                  <a:pt x="338" y="533"/>
                </a:lnTo>
                <a:lnTo>
                  <a:pt x="337" y="532"/>
                </a:lnTo>
                <a:lnTo>
                  <a:pt x="334" y="533"/>
                </a:lnTo>
                <a:lnTo>
                  <a:pt x="334" y="533"/>
                </a:lnTo>
                <a:lnTo>
                  <a:pt x="334" y="535"/>
                </a:lnTo>
                <a:lnTo>
                  <a:pt x="334" y="535"/>
                </a:lnTo>
                <a:close/>
                <a:moveTo>
                  <a:pt x="441" y="538"/>
                </a:moveTo>
                <a:lnTo>
                  <a:pt x="441" y="538"/>
                </a:lnTo>
                <a:lnTo>
                  <a:pt x="444" y="539"/>
                </a:lnTo>
                <a:lnTo>
                  <a:pt x="447" y="539"/>
                </a:lnTo>
                <a:lnTo>
                  <a:pt x="447" y="539"/>
                </a:lnTo>
                <a:lnTo>
                  <a:pt x="447" y="536"/>
                </a:lnTo>
                <a:lnTo>
                  <a:pt x="445" y="533"/>
                </a:lnTo>
                <a:lnTo>
                  <a:pt x="445" y="533"/>
                </a:lnTo>
                <a:lnTo>
                  <a:pt x="442" y="532"/>
                </a:lnTo>
                <a:lnTo>
                  <a:pt x="441" y="533"/>
                </a:lnTo>
                <a:lnTo>
                  <a:pt x="441" y="538"/>
                </a:lnTo>
                <a:lnTo>
                  <a:pt x="441" y="538"/>
                </a:lnTo>
                <a:close/>
                <a:moveTo>
                  <a:pt x="512" y="536"/>
                </a:moveTo>
                <a:lnTo>
                  <a:pt x="512" y="536"/>
                </a:lnTo>
                <a:lnTo>
                  <a:pt x="515" y="538"/>
                </a:lnTo>
                <a:lnTo>
                  <a:pt x="518" y="538"/>
                </a:lnTo>
                <a:lnTo>
                  <a:pt x="518" y="538"/>
                </a:lnTo>
                <a:lnTo>
                  <a:pt x="518" y="535"/>
                </a:lnTo>
                <a:lnTo>
                  <a:pt x="517" y="533"/>
                </a:lnTo>
                <a:lnTo>
                  <a:pt x="514" y="535"/>
                </a:lnTo>
                <a:lnTo>
                  <a:pt x="512" y="536"/>
                </a:lnTo>
                <a:lnTo>
                  <a:pt x="512" y="536"/>
                </a:lnTo>
                <a:close/>
                <a:moveTo>
                  <a:pt x="537" y="541"/>
                </a:moveTo>
                <a:lnTo>
                  <a:pt x="537" y="541"/>
                </a:lnTo>
                <a:lnTo>
                  <a:pt x="538" y="539"/>
                </a:lnTo>
                <a:lnTo>
                  <a:pt x="540" y="539"/>
                </a:lnTo>
                <a:lnTo>
                  <a:pt x="540" y="535"/>
                </a:lnTo>
                <a:lnTo>
                  <a:pt x="540" y="535"/>
                </a:lnTo>
                <a:lnTo>
                  <a:pt x="538" y="535"/>
                </a:lnTo>
                <a:lnTo>
                  <a:pt x="537" y="533"/>
                </a:lnTo>
                <a:lnTo>
                  <a:pt x="537" y="533"/>
                </a:lnTo>
                <a:lnTo>
                  <a:pt x="537" y="541"/>
                </a:lnTo>
                <a:lnTo>
                  <a:pt x="537" y="541"/>
                </a:lnTo>
                <a:close/>
                <a:moveTo>
                  <a:pt x="700" y="542"/>
                </a:moveTo>
                <a:lnTo>
                  <a:pt x="700" y="542"/>
                </a:lnTo>
                <a:lnTo>
                  <a:pt x="703" y="538"/>
                </a:lnTo>
                <a:lnTo>
                  <a:pt x="704" y="536"/>
                </a:lnTo>
                <a:lnTo>
                  <a:pt x="704" y="535"/>
                </a:lnTo>
                <a:lnTo>
                  <a:pt x="704" y="535"/>
                </a:lnTo>
                <a:lnTo>
                  <a:pt x="701" y="539"/>
                </a:lnTo>
                <a:lnTo>
                  <a:pt x="700" y="541"/>
                </a:lnTo>
                <a:lnTo>
                  <a:pt x="700" y="542"/>
                </a:lnTo>
                <a:lnTo>
                  <a:pt x="700" y="542"/>
                </a:lnTo>
                <a:close/>
                <a:moveTo>
                  <a:pt x="380" y="542"/>
                </a:moveTo>
                <a:lnTo>
                  <a:pt x="380" y="542"/>
                </a:lnTo>
                <a:lnTo>
                  <a:pt x="378" y="539"/>
                </a:lnTo>
                <a:lnTo>
                  <a:pt x="375" y="538"/>
                </a:lnTo>
                <a:lnTo>
                  <a:pt x="370" y="536"/>
                </a:lnTo>
                <a:lnTo>
                  <a:pt x="370" y="536"/>
                </a:lnTo>
                <a:lnTo>
                  <a:pt x="372" y="538"/>
                </a:lnTo>
                <a:lnTo>
                  <a:pt x="373" y="539"/>
                </a:lnTo>
                <a:lnTo>
                  <a:pt x="380" y="542"/>
                </a:lnTo>
                <a:lnTo>
                  <a:pt x="380" y="542"/>
                </a:lnTo>
                <a:close/>
                <a:moveTo>
                  <a:pt x="255" y="549"/>
                </a:moveTo>
                <a:lnTo>
                  <a:pt x="255" y="549"/>
                </a:lnTo>
                <a:lnTo>
                  <a:pt x="258" y="549"/>
                </a:lnTo>
                <a:lnTo>
                  <a:pt x="259" y="545"/>
                </a:lnTo>
                <a:lnTo>
                  <a:pt x="259" y="538"/>
                </a:lnTo>
                <a:lnTo>
                  <a:pt x="259" y="538"/>
                </a:lnTo>
                <a:lnTo>
                  <a:pt x="248" y="536"/>
                </a:lnTo>
                <a:lnTo>
                  <a:pt x="248" y="536"/>
                </a:lnTo>
                <a:lnTo>
                  <a:pt x="255" y="549"/>
                </a:lnTo>
                <a:lnTo>
                  <a:pt x="255" y="549"/>
                </a:lnTo>
                <a:close/>
                <a:moveTo>
                  <a:pt x="418" y="539"/>
                </a:moveTo>
                <a:lnTo>
                  <a:pt x="418" y="539"/>
                </a:lnTo>
                <a:lnTo>
                  <a:pt x="416" y="538"/>
                </a:lnTo>
                <a:lnTo>
                  <a:pt x="415" y="536"/>
                </a:lnTo>
                <a:lnTo>
                  <a:pt x="415" y="536"/>
                </a:lnTo>
                <a:lnTo>
                  <a:pt x="413" y="538"/>
                </a:lnTo>
                <a:lnTo>
                  <a:pt x="415" y="541"/>
                </a:lnTo>
                <a:lnTo>
                  <a:pt x="416" y="541"/>
                </a:lnTo>
                <a:lnTo>
                  <a:pt x="418" y="539"/>
                </a:lnTo>
                <a:lnTo>
                  <a:pt x="418" y="539"/>
                </a:lnTo>
                <a:close/>
                <a:moveTo>
                  <a:pt x="596" y="542"/>
                </a:moveTo>
                <a:lnTo>
                  <a:pt x="596" y="542"/>
                </a:lnTo>
                <a:lnTo>
                  <a:pt x="601" y="539"/>
                </a:lnTo>
                <a:lnTo>
                  <a:pt x="602" y="538"/>
                </a:lnTo>
                <a:lnTo>
                  <a:pt x="602" y="536"/>
                </a:lnTo>
                <a:lnTo>
                  <a:pt x="602" y="536"/>
                </a:lnTo>
                <a:lnTo>
                  <a:pt x="599" y="539"/>
                </a:lnTo>
                <a:lnTo>
                  <a:pt x="596" y="542"/>
                </a:lnTo>
                <a:lnTo>
                  <a:pt x="596" y="542"/>
                </a:lnTo>
                <a:close/>
                <a:moveTo>
                  <a:pt x="131" y="587"/>
                </a:moveTo>
                <a:lnTo>
                  <a:pt x="131" y="587"/>
                </a:lnTo>
                <a:lnTo>
                  <a:pt x="134" y="579"/>
                </a:lnTo>
                <a:lnTo>
                  <a:pt x="134" y="574"/>
                </a:lnTo>
                <a:lnTo>
                  <a:pt x="134" y="571"/>
                </a:lnTo>
                <a:lnTo>
                  <a:pt x="134" y="571"/>
                </a:lnTo>
                <a:lnTo>
                  <a:pt x="133" y="565"/>
                </a:lnTo>
                <a:lnTo>
                  <a:pt x="128" y="561"/>
                </a:lnTo>
                <a:lnTo>
                  <a:pt x="120" y="555"/>
                </a:lnTo>
                <a:lnTo>
                  <a:pt x="120" y="555"/>
                </a:lnTo>
                <a:lnTo>
                  <a:pt x="122" y="552"/>
                </a:lnTo>
                <a:lnTo>
                  <a:pt x="125" y="550"/>
                </a:lnTo>
                <a:lnTo>
                  <a:pt x="125" y="550"/>
                </a:lnTo>
                <a:lnTo>
                  <a:pt x="122" y="542"/>
                </a:lnTo>
                <a:lnTo>
                  <a:pt x="120" y="539"/>
                </a:lnTo>
                <a:lnTo>
                  <a:pt x="117" y="538"/>
                </a:lnTo>
                <a:lnTo>
                  <a:pt x="116" y="538"/>
                </a:lnTo>
                <a:lnTo>
                  <a:pt x="116" y="538"/>
                </a:lnTo>
                <a:lnTo>
                  <a:pt x="114" y="544"/>
                </a:lnTo>
                <a:lnTo>
                  <a:pt x="114" y="550"/>
                </a:lnTo>
                <a:lnTo>
                  <a:pt x="116" y="558"/>
                </a:lnTo>
                <a:lnTo>
                  <a:pt x="119" y="564"/>
                </a:lnTo>
                <a:lnTo>
                  <a:pt x="131" y="587"/>
                </a:lnTo>
                <a:lnTo>
                  <a:pt x="131" y="587"/>
                </a:lnTo>
                <a:close/>
                <a:moveTo>
                  <a:pt x="248" y="550"/>
                </a:moveTo>
                <a:lnTo>
                  <a:pt x="248" y="550"/>
                </a:lnTo>
                <a:lnTo>
                  <a:pt x="247" y="542"/>
                </a:lnTo>
                <a:lnTo>
                  <a:pt x="244" y="539"/>
                </a:lnTo>
                <a:lnTo>
                  <a:pt x="241" y="538"/>
                </a:lnTo>
                <a:lnTo>
                  <a:pt x="241" y="538"/>
                </a:lnTo>
                <a:lnTo>
                  <a:pt x="241" y="542"/>
                </a:lnTo>
                <a:lnTo>
                  <a:pt x="242" y="545"/>
                </a:lnTo>
                <a:lnTo>
                  <a:pt x="245" y="549"/>
                </a:lnTo>
                <a:lnTo>
                  <a:pt x="248" y="550"/>
                </a:lnTo>
                <a:lnTo>
                  <a:pt x="248" y="550"/>
                </a:lnTo>
                <a:close/>
                <a:moveTo>
                  <a:pt x="605" y="544"/>
                </a:moveTo>
                <a:lnTo>
                  <a:pt x="605" y="544"/>
                </a:lnTo>
                <a:lnTo>
                  <a:pt x="608" y="544"/>
                </a:lnTo>
                <a:lnTo>
                  <a:pt x="610" y="541"/>
                </a:lnTo>
                <a:lnTo>
                  <a:pt x="610" y="539"/>
                </a:lnTo>
                <a:lnTo>
                  <a:pt x="608" y="538"/>
                </a:lnTo>
                <a:lnTo>
                  <a:pt x="608" y="538"/>
                </a:lnTo>
                <a:lnTo>
                  <a:pt x="605" y="541"/>
                </a:lnTo>
                <a:lnTo>
                  <a:pt x="605" y="542"/>
                </a:lnTo>
                <a:lnTo>
                  <a:pt x="605" y="544"/>
                </a:lnTo>
                <a:lnTo>
                  <a:pt x="605" y="544"/>
                </a:lnTo>
                <a:close/>
                <a:moveTo>
                  <a:pt x="704" y="544"/>
                </a:moveTo>
                <a:lnTo>
                  <a:pt x="704" y="544"/>
                </a:lnTo>
                <a:lnTo>
                  <a:pt x="706" y="544"/>
                </a:lnTo>
                <a:lnTo>
                  <a:pt x="707" y="541"/>
                </a:lnTo>
                <a:lnTo>
                  <a:pt x="709" y="539"/>
                </a:lnTo>
                <a:lnTo>
                  <a:pt x="709" y="538"/>
                </a:lnTo>
                <a:lnTo>
                  <a:pt x="709" y="538"/>
                </a:lnTo>
                <a:lnTo>
                  <a:pt x="706" y="541"/>
                </a:lnTo>
                <a:lnTo>
                  <a:pt x="704" y="542"/>
                </a:lnTo>
                <a:lnTo>
                  <a:pt x="704" y="544"/>
                </a:lnTo>
                <a:lnTo>
                  <a:pt x="704" y="544"/>
                </a:lnTo>
                <a:close/>
                <a:moveTo>
                  <a:pt x="218" y="553"/>
                </a:moveTo>
                <a:lnTo>
                  <a:pt x="218" y="553"/>
                </a:lnTo>
                <a:lnTo>
                  <a:pt x="221" y="553"/>
                </a:lnTo>
                <a:lnTo>
                  <a:pt x="224" y="553"/>
                </a:lnTo>
                <a:lnTo>
                  <a:pt x="227" y="552"/>
                </a:lnTo>
                <a:lnTo>
                  <a:pt x="232" y="552"/>
                </a:lnTo>
                <a:lnTo>
                  <a:pt x="232" y="552"/>
                </a:lnTo>
                <a:lnTo>
                  <a:pt x="227" y="549"/>
                </a:lnTo>
                <a:lnTo>
                  <a:pt x="221" y="547"/>
                </a:lnTo>
                <a:lnTo>
                  <a:pt x="219" y="545"/>
                </a:lnTo>
                <a:lnTo>
                  <a:pt x="216" y="544"/>
                </a:lnTo>
                <a:lnTo>
                  <a:pt x="216" y="541"/>
                </a:lnTo>
                <a:lnTo>
                  <a:pt x="216" y="538"/>
                </a:lnTo>
                <a:lnTo>
                  <a:pt x="216" y="538"/>
                </a:lnTo>
                <a:lnTo>
                  <a:pt x="215" y="539"/>
                </a:lnTo>
                <a:lnTo>
                  <a:pt x="213" y="541"/>
                </a:lnTo>
                <a:lnTo>
                  <a:pt x="212" y="545"/>
                </a:lnTo>
                <a:lnTo>
                  <a:pt x="215" y="552"/>
                </a:lnTo>
                <a:lnTo>
                  <a:pt x="218" y="553"/>
                </a:lnTo>
                <a:lnTo>
                  <a:pt x="218" y="553"/>
                </a:lnTo>
                <a:close/>
                <a:moveTo>
                  <a:pt x="264" y="547"/>
                </a:moveTo>
                <a:lnTo>
                  <a:pt x="264" y="547"/>
                </a:lnTo>
                <a:lnTo>
                  <a:pt x="267" y="547"/>
                </a:lnTo>
                <a:lnTo>
                  <a:pt x="270" y="547"/>
                </a:lnTo>
                <a:lnTo>
                  <a:pt x="270" y="547"/>
                </a:lnTo>
                <a:lnTo>
                  <a:pt x="268" y="542"/>
                </a:lnTo>
                <a:lnTo>
                  <a:pt x="265" y="538"/>
                </a:lnTo>
                <a:lnTo>
                  <a:pt x="265" y="538"/>
                </a:lnTo>
                <a:lnTo>
                  <a:pt x="264" y="542"/>
                </a:lnTo>
                <a:lnTo>
                  <a:pt x="264" y="547"/>
                </a:lnTo>
                <a:lnTo>
                  <a:pt x="264" y="547"/>
                </a:lnTo>
                <a:close/>
                <a:moveTo>
                  <a:pt x="401" y="541"/>
                </a:moveTo>
                <a:lnTo>
                  <a:pt x="401" y="541"/>
                </a:lnTo>
                <a:lnTo>
                  <a:pt x="401" y="538"/>
                </a:lnTo>
                <a:lnTo>
                  <a:pt x="401" y="538"/>
                </a:lnTo>
                <a:lnTo>
                  <a:pt x="398" y="538"/>
                </a:lnTo>
                <a:lnTo>
                  <a:pt x="398" y="538"/>
                </a:lnTo>
                <a:lnTo>
                  <a:pt x="398" y="539"/>
                </a:lnTo>
                <a:lnTo>
                  <a:pt x="399" y="541"/>
                </a:lnTo>
                <a:lnTo>
                  <a:pt x="401" y="541"/>
                </a:lnTo>
                <a:lnTo>
                  <a:pt x="401" y="541"/>
                </a:lnTo>
                <a:close/>
                <a:moveTo>
                  <a:pt x="87" y="555"/>
                </a:moveTo>
                <a:lnTo>
                  <a:pt x="87" y="555"/>
                </a:lnTo>
                <a:lnTo>
                  <a:pt x="96" y="558"/>
                </a:lnTo>
                <a:lnTo>
                  <a:pt x="101" y="558"/>
                </a:lnTo>
                <a:lnTo>
                  <a:pt x="105" y="558"/>
                </a:lnTo>
                <a:lnTo>
                  <a:pt x="105" y="558"/>
                </a:lnTo>
                <a:lnTo>
                  <a:pt x="101" y="552"/>
                </a:lnTo>
                <a:lnTo>
                  <a:pt x="94" y="547"/>
                </a:lnTo>
                <a:lnTo>
                  <a:pt x="88" y="542"/>
                </a:lnTo>
                <a:lnTo>
                  <a:pt x="82" y="539"/>
                </a:lnTo>
                <a:lnTo>
                  <a:pt x="82" y="539"/>
                </a:lnTo>
                <a:lnTo>
                  <a:pt x="85" y="547"/>
                </a:lnTo>
                <a:lnTo>
                  <a:pt x="87" y="555"/>
                </a:lnTo>
                <a:lnTo>
                  <a:pt x="87" y="555"/>
                </a:lnTo>
                <a:close/>
                <a:moveTo>
                  <a:pt x="285" y="544"/>
                </a:moveTo>
                <a:lnTo>
                  <a:pt x="285" y="544"/>
                </a:lnTo>
                <a:lnTo>
                  <a:pt x="293" y="542"/>
                </a:lnTo>
                <a:lnTo>
                  <a:pt x="296" y="542"/>
                </a:lnTo>
                <a:lnTo>
                  <a:pt x="297" y="541"/>
                </a:lnTo>
                <a:lnTo>
                  <a:pt x="297" y="541"/>
                </a:lnTo>
                <a:lnTo>
                  <a:pt x="296" y="541"/>
                </a:lnTo>
                <a:lnTo>
                  <a:pt x="293" y="539"/>
                </a:lnTo>
                <a:lnTo>
                  <a:pt x="291" y="539"/>
                </a:lnTo>
                <a:lnTo>
                  <a:pt x="287" y="539"/>
                </a:lnTo>
                <a:lnTo>
                  <a:pt x="287" y="539"/>
                </a:lnTo>
                <a:lnTo>
                  <a:pt x="285" y="544"/>
                </a:lnTo>
                <a:lnTo>
                  <a:pt x="285" y="544"/>
                </a:lnTo>
                <a:close/>
                <a:moveTo>
                  <a:pt x="334" y="541"/>
                </a:moveTo>
                <a:lnTo>
                  <a:pt x="334" y="541"/>
                </a:lnTo>
                <a:lnTo>
                  <a:pt x="334" y="542"/>
                </a:lnTo>
                <a:lnTo>
                  <a:pt x="335" y="542"/>
                </a:lnTo>
                <a:lnTo>
                  <a:pt x="335" y="542"/>
                </a:lnTo>
                <a:lnTo>
                  <a:pt x="335" y="541"/>
                </a:lnTo>
                <a:lnTo>
                  <a:pt x="337" y="541"/>
                </a:lnTo>
                <a:lnTo>
                  <a:pt x="340" y="542"/>
                </a:lnTo>
                <a:lnTo>
                  <a:pt x="343" y="542"/>
                </a:lnTo>
                <a:lnTo>
                  <a:pt x="343" y="542"/>
                </a:lnTo>
                <a:lnTo>
                  <a:pt x="341" y="539"/>
                </a:lnTo>
                <a:lnTo>
                  <a:pt x="341" y="539"/>
                </a:lnTo>
                <a:lnTo>
                  <a:pt x="334" y="541"/>
                </a:lnTo>
                <a:lnTo>
                  <a:pt x="334" y="541"/>
                </a:lnTo>
                <a:close/>
                <a:moveTo>
                  <a:pt x="364" y="545"/>
                </a:moveTo>
                <a:lnTo>
                  <a:pt x="364" y="545"/>
                </a:lnTo>
                <a:lnTo>
                  <a:pt x="364" y="541"/>
                </a:lnTo>
                <a:lnTo>
                  <a:pt x="364" y="541"/>
                </a:lnTo>
                <a:lnTo>
                  <a:pt x="361" y="539"/>
                </a:lnTo>
                <a:lnTo>
                  <a:pt x="361" y="539"/>
                </a:lnTo>
                <a:lnTo>
                  <a:pt x="363" y="542"/>
                </a:lnTo>
                <a:lnTo>
                  <a:pt x="364" y="545"/>
                </a:lnTo>
                <a:lnTo>
                  <a:pt x="364" y="545"/>
                </a:lnTo>
                <a:close/>
                <a:moveTo>
                  <a:pt x="430" y="542"/>
                </a:moveTo>
                <a:lnTo>
                  <a:pt x="430" y="542"/>
                </a:lnTo>
                <a:lnTo>
                  <a:pt x="430" y="541"/>
                </a:lnTo>
                <a:lnTo>
                  <a:pt x="428" y="539"/>
                </a:lnTo>
                <a:lnTo>
                  <a:pt x="428" y="539"/>
                </a:lnTo>
                <a:lnTo>
                  <a:pt x="428" y="539"/>
                </a:lnTo>
                <a:lnTo>
                  <a:pt x="428" y="541"/>
                </a:lnTo>
                <a:lnTo>
                  <a:pt x="430" y="542"/>
                </a:lnTo>
                <a:lnTo>
                  <a:pt x="430" y="542"/>
                </a:lnTo>
                <a:close/>
                <a:moveTo>
                  <a:pt x="206" y="555"/>
                </a:moveTo>
                <a:lnTo>
                  <a:pt x="206" y="555"/>
                </a:lnTo>
                <a:lnTo>
                  <a:pt x="207" y="550"/>
                </a:lnTo>
                <a:lnTo>
                  <a:pt x="206" y="545"/>
                </a:lnTo>
                <a:lnTo>
                  <a:pt x="203" y="542"/>
                </a:lnTo>
                <a:lnTo>
                  <a:pt x="200" y="539"/>
                </a:lnTo>
                <a:lnTo>
                  <a:pt x="200" y="539"/>
                </a:lnTo>
                <a:lnTo>
                  <a:pt x="200" y="544"/>
                </a:lnTo>
                <a:lnTo>
                  <a:pt x="200" y="549"/>
                </a:lnTo>
                <a:lnTo>
                  <a:pt x="203" y="553"/>
                </a:lnTo>
                <a:lnTo>
                  <a:pt x="206" y="555"/>
                </a:lnTo>
                <a:lnTo>
                  <a:pt x="206" y="555"/>
                </a:lnTo>
                <a:close/>
                <a:moveTo>
                  <a:pt x="349" y="544"/>
                </a:moveTo>
                <a:lnTo>
                  <a:pt x="349" y="544"/>
                </a:lnTo>
                <a:lnTo>
                  <a:pt x="352" y="544"/>
                </a:lnTo>
                <a:lnTo>
                  <a:pt x="355" y="544"/>
                </a:lnTo>
                <a:lnTo>
                  <a:pt x="355" y="544"/>
                </a:lnTo>
                <a:lnTo>
                  <a:pt x="352" y="542"/>
                </a:lnTo>
                <a:lnTo>
                  <a:pt x="348" y="539"/>
                </a:lnTo>
                <a:lnTo>
                  <a:pt x="348" y="539"/>
                </a:lnTo>
                <a:lnTo>
                  <a:pt x="349" y="544"/>
                </a:lnTo>
                <a:lnTo>
                  <a:pt x="349" y="544"/>
                </a:lnTo>
                <a:close/>
                <a:moveTo>
                  <a:pt x="128" y="549"/>
                </a:moveTo>
                <a:lnTo>
                  <a:pt x="128" y="549"/>
                </a:lnTo>
                <a:lnTo>
                  <a:pt x="131" y="547"/>
                </a:lnTo>
                <a:lnTo>
                  <a:pt x="134" y="547"/>
                </a:lnTo>
                <a:lnTo>
                  <a:pt x="134" y="547"/>
                </a:lnTo>
                <a:lnTo>
                  <a:pt x="134" y="544"/>
                </a:lnTo>
                <a:lnTo>
                  <a:pt x="131" y="542"/>
                </a:lnTo>
                <a:lnTo>
                  <a:pt x="126" y="541"/>
                </a:lnTo>
                <a:lnTo>
                  <a:pt x="126" y="541"/>
                </a:lnTo>
                <a:lnTo>
                  <a:pt x="126" y="544"/>
                </a:lnTo>
                <a:lnTo>
                  <a:pt x="128" y="549"/>
                </a:lnTo>
                <a:lnTo>
                  <a:pt x="128" y="549"/>
                </a:lnTo>
                <a:close/>
                <a:moveTo>
                  <a:pt x="223" y="541"/>
                </a:moveTo>
                <a:lnTo>
                  <a:pt x="223" y="541"/>
                </a:lnTo>
                <a:lnTo>
                  <a:pt x="224" y="544"/>
                </a:lnTo>
                <a:lnTo>
                  <a:pt x="226" y="544"/>
                </a:lnTo>
                <a:lnTo>
                  <a:pt x="226" y="542"/>
                </a:lnTo>
                <a:lnTo>
                  <a:pt x="226" y="542"/>
                </a:lnTo>
                <a:lnTo>
                  <a:pt x="226" y="542"/>
                </a:lnTo>
                <a:lnTo>
                  <a:pt x="224" y="541"/>
                </a:lnTo>
                <a:lnTo>
                  <a:pt x="224" y="541"/>
                </a:lnTo>
                <a:lnTo>
                  <a:pt x="223" y="541"/>
                </a:lnTo>
                <a:lnTo>
                  <a:pt x="223" y="541"/>
                </a:lnTo>
                <a:close/>
                <a:moveTo>
                  <a:pt x="662" y="552"/>
                </a:moveTo>
                <a:lnTo>
                  <a:pt x="662" y="552"/>
                </a:lnTo>
                <a:lnTo>
                  <a:pt x="665" y="550"/>
                </a:lnTo>
                <a:lnTo>
                  <a:pt x="666" y="547"/>
                </a:lnTo>
                <a:lnTo>
                  <a:pt x="666" y="542"/>
                </a:lnTo>
                <a:lnTo>
                  <a:pt x="666" y="541"/>
                </a:lnTo>
                <a:lnTo>
                  <a:pt x="666" y="541"/>
                </a:lnTo>
                <a:lnTo>
                  <a:pt x="663" y="545"/>
                </a:lnTo>
                <a:lnTo>
                  <a:pt x="662" y="549"/>
                </a:lnTo>
                <a:lnTo>
                  <a:pt x="662" y="552"/>
                </a:lnTo>
                <a:lnTo>
                  <a:pt x="662" y="552"/>
                </a:lnTo>
                <a:close/>
                <a:moveTo>
                  <a:pt x="152" y="541"/>
                </a:moveTo>
                <a:lnTo>
                  <a:pt x="152" y="541"/>
                </a:lnTo>
                <a:lnTo>
                  <a:pt x="146" y="541"/>
                </a:lnTo>
                <a:lnTo>
                  <a:pt x="146" y="541"/>
                </a:lnTo>
                <a:lnTo>
                  <a:pt x="146" y="542"/>
                </a:lnTo>
                <a:lnTo>
                  <a:pt x="149" y="544"/>
                </a:lnTo>
                <a:lnTo>
                  <a:pt x="151" y="542"/>
                </a:lnTo>
                <a:lnTo>
                  <a:pt x="152" y="541"/>
                </a:lnTo>
                <a:lnTo>
                  <a:pt x="152" y="541"/>
                </a:lnTo>
                <a:close/>
                <a:moveTo>
                  <a:pt x="181" y="542"/>
                </a:moveTo>
                <a:lnTo>
                  <a:pt x="181" y="542"/>
                </a:lnTo>
                <a:lnTo>
                  <a:pt x="184" y="555"/>
                </a:lnTo>
                <a:lnTo>
                  <a:pt x="184" y="555"/>
                </a:lnTo>
                <a:lnTo>
                  <a:pt x="189" y="556"/>
                </a:lnTo>
                <a:lnTo>
                  <a:pt x="192" y="555"/>
                </a:lnTo>
                <a:lnTo>
                  <a:pt x="192" y="555"/>
                </a:lnTo>
                <a:lnTo>
                  <a:pt x="189" y="544"/>
                </a:lnTo>
                <a:lnTo>
                  <a:pt x="187" y="542"/>
                </a:lnTo>
                <a:lnTo>
                  <a:pt x="186" y="541"/>
                </a:lnTo>
                <a:lnTo>
                  <a:pt x="184" y="541"/>
                </a:lnTo>
                <a:lnTo>
                  <a:pt x="181" y="542"/>
                </a:lnTo>
                <a:lnTo>
                  <a:pt x="181" y="542"/>
                </a:lnTo>
                <a:close/>
                <a:moveTo>
                  <a:pt x="389" y="547"/>
                </a:moveTo>
                <a:lnTo>
                  <a:pt x="389" y="547"/>
                </a:lnTo>
                <a:lnTo>
                  <a:pt x="390" y="544"/>
                </a:lnTo>
                <a:lnTo>
                  <a:pt x="390" y="542"/>
                </a:lnTo>
                <a:lnTo>
                  <a:pt x="390" y="542"/>
                </a:lnTo>
                <a:lnTo>
                  <a:pt x="389" y="541"/>
                </a:lnTo>
                <a:lnTo>
                  <a:pt x="386" y="541"/>
                </a:lnTo>
                <a:lnTo>
                  <a:pt x="386" y="541"/>
                </a:lnTo>
                <a:lnTo>
                  <a:pt x="386" y="545"/>
                </a:lnTo>
                <a:lnTo>
                  <a:pt x="387" y="547"/>
                </a:lnTo>
                <a:lnTo>
                  <a:pt x="389" y="547"/>
                </a:lnTo>
                <a:lnTo>
                  <a:pt x="389" y="547"/>
                </a:lnTo>
                <a:close/>
                <a:moveTo>
                  <a:pt x="622" y="573"/>
                </a:moveTo>
                <a:lnTo>
                  <a:pt x="622" y="573"/>
                </a:lnTo>
                <a:lnTo>
                  <a:pt x="630" y="567"/>
                </a:lnTo>
                <a:lnTo>
                  <a:pt x="633" y="564"/>
                </a:lnTo>
                <a:lnTo>
                  <a:pt x="634" y="559"/>
                </a:lnTo>
                <a:lnTo>
                  <a:pt x="634" y="559"/>
                </a:lnTo>
                <a:lnTo>
                  <a:pt x="633" y="555"/>
                </a:lnTo>
                <a:lnTo>
                  <a:pt x="631" y="550"/>
                </a:lnTo>
                <a:lnTo>
                  <a:pt x="630" y="545"/>
                </a:lnTo>
                <a:lnTo>
                  <a:pt x="628" y="541"/>
                </a:lnTo>
                <a:lnTo>
                  <a:pt x="628" y="541"/>
                </a:lnTo>
                <a:lnTo>
                  <a:pt x="625" y="544"/>
                </a:lnTo>
                <a:lnTo>
                  <a:pt x="622" y="547"/>
                </a:lnTo>
                <a:lnTo>
                  <a:pt x="620" y="555"/>
                </a:lnTo>
                <a:lnTo>
                  <a:pt x="622" y="562"/>
                </a:lnTo>
                <a:lnTo>
                  <a:pt x="622" y="573"/>
                </a:lnTo>
                <a:lnTo>
                  <a:pt x="622" y="573"/>
                </a:lnTo>
                <a:close/>
                <a:moveTo>
                  <a:pt x="453" y="542"/>
                </a:moveTo>
                <a:lnTo>
                  <a:pt x="453" y="542"/>
                </a:lnTo>
                <a:lnTo>
                  <a:pt x="454" y="544"/>
                </a:lnTo>
                <a:lnTo>
                  <a:pt x="454" y="545"/>
                </a:lnTo>
                <a:lnTo>
                  <a:pt x="454" y="545"/>
                </a:lnTo>
                <a:lnTo>
                  <a:pt x="456" y="544"/>
                </a:lnTo>
                <a:lnTo>
                  <a:pt x="456" y="542"/>
                </a:lnTo>
                <a:lnTo>
                  <a:pt x="454" y="542"/>
                </a:lnTo>
                <a:lnTo>
                  <a:pt x="454" y="542"/>
                </a:lnTo>
                <a:lnTo>
                  <a:pt x="453" y="542"/>
                </a:lnTo>
                <a:lnTo>
                  <a:pt x="453" y="542"/>
                </a:lnTo>
                <a:close/>
                <a:moveTo>
                  <a:pt x="436" y="545"/>
                </a:moveTo>
                <a:lnTo>
                  <a:pt x="436" y="545"/>
                </a:lnTo>
                <a:lnTo>
                  <a:pt x="436" y="544"/>
                </a:lnTo>
                <a:lnTo>
                  <a:pt x="434" y="542"/>
                </a:lnTo>
                <a:lnTo>
                  <a:pt x="434" y="542"/>
                </a:lnTo>
                <a:lnTo>
                  <a:pt x="433" y="542"/>
                </a:lnTo>
                <a:lnTo>
                  <a:pt x="433" y="542"/>
                </a:lnTo>
                <a:lnTo>
                  <a:pt x="433" y="542"/>
                </a:lnTo>
                <a:lnTo>
                  <a:pt x="433" y="545"/>
                </a:lnTo>
                <a:lnTo>
                  <a:pt x="434" y="545"/>
                </a:lnTo>
                <a:lnTo>
                  <a:pt x="436" y="545"/>
                </a:lnTo>
                <a:lnTo>
                  <a:pt x="436" y="545"/>
                </a:lnTo>
                <a:close/>
                <a:moveTo>
                  <a:pt x="515" y="550"/>
                </a:moveTo>
                <a:lnTo>
                  <a:pt x="515" y="550"/>
                </a:lnTo>
                <a:lnTo>
                  <a:pt x="517" y="550"/>
                </a:lnTo>
                <a:lnTo>
                  <a:pt x="518" y="549"/>
                </a:lnTo>
                <a:lnTo>
                  <a:pt x="518" y="544"/>
                </a:lnTo>
                <a:lnTo>
                  <a:pt x="518" y="544"/>
                </a:lnTo>
                <a:lnTo>
                  <a:pt x="517" y="544"/>
                </a:lnTo>
                <a:lnTo>
                  <a:pt x="517" y="542"/>
                </a:lnTo>
                <a:lnTo>
                  <a:pt x="515" y="542"/>
                </a:lnTo>
                <a:lnTo>
                  <a:pt x="514" y="542"/>
                </a:lnTo>
                <a:lnTo>
                  <a:pt x="514" y="542"/>
                </a:lnTo>
                <a:lnTo>
                  <a:pt x="515" y="547"/>
                </a:lnTo>
                <a:lnTo>
                  <a:pt x="515" y="550"/>
                </a:lnTo>
                <a:lnTo>
                  <a:pt x="515" y="550"/>
                </a:lnTo>
                <a:close/>
                <a:moveTo>
                  <a:pt x="59" y="549"/>
                </a:moveTo>
                <a:lnTo>
                  <a:pt x="59" y="549"/>
                </a:lnTo>
                <a:lnTo>
                  <a:pt x="58" y="545"/>
                </a:lnTo>
                <a:lnTo>
                  <a:pt x="56" y="545"/>
                </a:lnTo>
                <a:lnTo>
                  <a:pt x="53" y="542"/>
                </a:lnTo>
                <a:lnTo>
                  <a:pt x="53" y="542"/>
                </a:lnTo>
                <a:lnTo>
                  <a:pt x="55" y="547"/>
                </a:lnTo>
                <a:lnTo>
                  <a:pt x="59" y="549"/>
                </a:lnTo>
                <a:lnTo>
                  <a:pt x="59" y="549"/>
                </a:lnTo>
                <a:close/>
                <a:moveTo>
                  <a:pt x="165" y="544"/>
                </a:moveTo>
                <a:lnTo>
                  <a:pt x="165" y="544"/>
                </a:lnTo>
                <a:lnTo>
                  <a:pt x="166" y="549"/>
                </a:lnTo>
                <a:lnTo>
                  <a:pt x="169" y="550"/>
                </a:lnTo>
                <a:lnTo>
                  <a:pt x="174" y="552"/>
                </a:lnTo>
                <a:lnTo>
                  <a:pt x="178" y="553"/>
                </a:lnTo>
                <a:lnTo>
                  <a:pt x="178" y="553"/>
                </a:lnTo>
                <a:lnTo>
                  <a:pt x="175" y="542"/>
                </a:lnTo>
                <a:lnTo>
                  <a:pt x="175" y="542"/>
                </a:lnTo>
                <a:lnTo>
                  <a:pt x="165" y="544"/>
                </a:lnTo>
                <a:lnTo>
                  <a:pt x="165" y="544"/>
                </a:lnTo>
                <a:close/>
                <a:moveTo>
                  <a:pt x="401" y="547"/>
                </a:moveTo>
                <a:lnTo>
                  <a:pt x="401" y="547"/>
                </a:lnTo>
                <a:lnTo>
                  <a:pt x="401" y="544"/>
                </a:lnTo>
                <a:lnTo>
                  <a:pt x="401" y="544"/>
                </a:lnTo>
                <a:lnTo>
                  <a:pt x="399" y="544"/>
                </a:lnTo>
                <a:lnTo>
                  <a:pt x="396" y="542"/>
                </a:lnTo>
                <a:lnTo>
                  <a:pt x="396" y="542"/>
                </a:lnTo>
                <a:lnTo>
                  <a:pt x="398" y="547"/>
                </a:lnTo>
                <a:lnTo>
                  <a:pt x="399" y="547"/>
                </a:lnTo>
                <a:lnTo>
                  <a:pt x="401" y="547"/>
                </a:lnTo>
                <a:lnTo>
                  <a:pt x="401" y="547"/>
                </a:lnTo>
                <a:close/>
                <a:moveTo>
                  <a:pt x="570" y="550"/>
                </a:moveTo>
                <a:lnTo>
                  <a:pt x="570" y="550"/>
                </a:lnTo>
                <a:lnTo>
                  <a:pt x="570" y="549"/>
                </a:lnTo>
                <a:lnTo>
                  <a:pt x="570" y="547"/>
                </a:lnTo>
                <a:lnTo>
                  <a:pt x="572" y="545"/>
                </a:lnTo>
                <a:lnTo>
                  <a:pt x="572" y="544"/>
                </a:lnTo>
                <a:lnTo>
                  <a:pt x="572" y="544"/>
                </a:lnTo>
                <a:lnTo>
                  <a:pt x="570" y="544"/>
                </a:lnTo>
                <a:lnTo>
                  <a:pt x="569" y="542"/>
                </a:lnTo>
                <a:lnTo>
                  <a:pt x="569" y="542"/>
                </a:lnTo>
                <a:lnTo>
                  <a:pt x="569" y="547"/>
                </a:lnTo>
                <a:lnTo>
                  <a:pt x="570" y="550"/>
                </a:lnTo>
                <a:lnTo>
                  <a:pt x="570" y="550"/>
                </a:lnTo>
                <a:close/>
                <a:moveTo>
                  <a:pt x="291" y="547"/>
                </a:moveTo>
                <a:lnTo>
                  <a:pt x="291" y="547"/>
                </a:lnTo>
                <a:lnTo>
                  <a:pt x="293" y="549"/>
                </a:lnTo>
                <a:lnTo>
                  <a:pt x="296" y="550"/>
                </a:lnTo>
                <a:lnTo>
                  <a:pt x="300" y="550"/>
                </a:lnTo>
                <a:lnTo>
                  <a:pt x="306" y="550"/>
                </a:lnTo>
                <a:lnTo>
                  <a:pt x="312" y="550"/>
                </a:lnTo>
                <a:lnTo>
                  <a:pt x="312" y="550"/>
                </a:lnTo>
                <a:lnTo>
                  <a:pt x="311" y="547"/>
                </a:lnTo>
                <a:lnTo>
                  <a:pt x="309" y="545"/>
                </a:lnTo>
                <a:lnTo>
                  <a:pt x="308" y="544"/>
                </a:lnTo>
                <a:lnTo>
                  <a:pt x="305" y="544"/>
                </a:lnTo>
                <a:lnTo>
                  <a:pt x="297" y="547"/>
                </a:lnTo>
                <a:lnTo>
                  <a:pt x="291" y="547"/>
                </a:lnTo>
                <a:lnTo>
                  <a:pt x="291" y="547"/>
                </a:lnTo>
                <a:close/>
                <a:moveTo>
                  <a:pt x="317" y="550"/>
                </a:moveTo>
                <a:lnTo>
                  <a:pt x="317" y="550"/>
                </a:lnTo>
                <a:lnTo>
                  <a:pt x="323" y="550"/>
                </a:lnTo>
                <a:lnTo>
                  <a:pt x="326" y="550"/>
                </a:lnTo>
                <a:lnTo>
                  <a:pt x="328" y="550"/>
                </a:lnTo>
                <a:lnTo>
                  <a:pt x="328" y="550"/>
                </a:lnTo>
                <a:lnTo>
                  <a:pt x="328" y="547"/>
                </a:lnTo>
                <a:lnTo>
                  <a:pt x="326" y="545"/>
                </a:lnTo>
                <a:lnTo>
                  <a:pt x="326" y="545"/>
                </a:lnTo>
                <a:lnTo>
                  <a:pt x="322" y="545"/>
                </a:lnTo>
                <a:lnTo>
                  <a:pt x="316" y="544"/>
                </a:lnTo>
                <a:lnTo>
                  <a:pt x="316" y="544"/>
                </a:lnTo>
                <a:lnTo>
                  <a:pt x="317" y="547"/>
                </a:lnTo>
                <a:lnTo>
                  <a:pt x="317" y="550"/>
                </a:lnTo>
                <a:lnTo>
                  <a:pt x="317" y="550"/>
                </a:lnTo>
                <a:close/>
                <a:moveTo>
                  <a:pt x="373" y="549"/>
                </a:moveTo>
                <a:lnTo>
                  <a:pt x="373" y="549"/>
                </a:lnTo>
                <a:lnTo>
                  <a:pt x="373" y="547"/>
                </a:lnTo>
                <a:lnTo>
                  <a:pt x="375" y="547"/>
                </a:lnTo>
                <a:lnTo>
                  <a:pt x="377" y="547"/>
                </a:lnTo>
                <a:lnTo>
                  <a:pt x="378" y="547"/>
                </a:lnTo>
                <a:lnTo>
                  <a:pt x="378" y="547"/>
                </a:lnTo>
                <a:lnTo>
                  <a:pt x="375" y="545"/>
                </a:lnTo>
                <a:lnTo>
                  <a:pt x="370" y="544"/>
                </a:lnTo>
                <a:lnTo>
                  <a:pt x="370" y="544"/>
                </a:lnTo>
                <a:lnTo>
                  <a:pt x="370" y="545"/>
                </a:lnTo>
                <a:lnTo>
                  <a:pt x="372" y="547"/>
                </a:lnTo>
                <a:lnTo>
                  <a:pt x="373" y="549"/>
                </a:lnTo>
                <a:lnTo>
                  <a:pt x="373" y="549"/>
                </a:lnTo>
                <a:close/>
                <a:moveTo>
                  <a:pt x="453" y="552"/>
                </a:moveTo>
                <a:lnTo>
                  <a:pt x="453" y="552"/>
                </a:lnTo>
                <a:lnTo>
                  <a:pt x="450" y="544"/>
                </a:lnTo>
                <a:lnTo>
                  <a:pt x="450" y="544"/>
                </a:lnTo>
                <a:lnTo>
                  <a:pt x="447" y="544"/>
                </a:lnTo>
                <a:lnTo>
                  <a:pt x="447" y="544"/>
                </a:lnTo>
                <a:lnTo>
                  <a:pt x="448" y="549"/>
                </a:lnTo>
                <a:lnTo>
                  <a:pt x="451" y="550"/>
                </a:lnTo>
                <a:lnTo>
                  <a:pt x="453" y="552"/>
                </a:lnTo>
                <a:lnTo>
                  <a:pt x="453" y="552"/>
                </a:lnTo>
                <a:close/>
                <a:moveTo>
                  <a:pt x="575" y="555"/>
                </a:moveTo>
                <a:lnTo>
                  <a:pt x="575" y="555"/>
                </a:lnTo>
                <a:lnTo>
                  <a:pt x="581" y="552"/>
                </a:lnTo>
                <a:lnTo>
                  <a:pt x="584" y="547"/>
                </a:lnTo>
                <a:lnTo>
                  <a:pt x="584" y="547"/>
                </a:lnTo>
                <a:lnTo>
                  <a:pt x="578" y="545"/>
                </a:lnTo>
                <a:lnTo>
                  <a:pt x="578" y="545"/>
                </a:lnTo>
                <a:lnTo>
                  <a:pt x="575" y="555"/>
                </a:lnTo>
                <a:lnTo>
                  <a:pt x="575" y="555"/>
                </a:lnTo>
                <a:close/>
                <a:moveTo>
                  <a:pt x="733" y="550"/>
                </a:moveTo>
                <a:lnTo>
                  <a:pt x="733" y="550"/>
                </a:lnTo>
                <a:lnTo>
                  <a:pt x="735" y="549"/>
                </a:lnTo>
                <a:lnTo>
                  <a:pt x="736" y="545"/>
                </a:lnTo>
                <a:lnTo>
                  <a:pt x="736" y="545"/>
                </a:lnTo>
                <a:lnTo>
                  <a:pt x="733" y="545"/>
                </a:lnTo>
                <a:lnTo>
                  <a:pt x="733" y="545"/>
                </a:lnTo>
                <a:lnTo>
                  <a:pt x="733" y="549"/>
                </a:lnTo>
                <a:lnTo>
                  <a:pt x="733" y="550"/>
                </a:lnTo>
                <a:lnTo>
                  <a:pt x="733" y="550"/>
                </a:lnTo>
                <a:lnTo>
                  <a:pt x="733" y="550"/>
                </a:lnTo>
                <a:close/>
                <a:moveTo>
                  <a:pt x="598" y="549"/>
                </a:moveTo>
                <a:lnTo>
                  <a:pt x="598" y="549"/>
                </a:lnTo>
                <a:lnTo>
                  <a:pt x="595" y="553"/>
                </a:lnTo>
                <a:lnTo>
                  <a:pt x="593" y="556"/>
                </a:lnTo>
                <a:lnTo>
                  <a:pt x="595" y="561"/>
                </a:lnTo>
                <a:lnTo>
                  <a:pt x="596" y="565"/>
                </a:lnTo>
                <a:lnTo>
                  <a:pt x="596" y="565"/>
                </a:lnTo>
                <a:lnTo>
                  <a:pt x="601" y="561"/>
                </a:lnTo>
                <a:lnTo>
                  <a:pt x="605" y="558"/>
                </a:lnTo>
                <a:lnTo>
                  <a:pt x="610" y="552"/>
                </a:lnTo>
                <a:lnTo>
                  <a:pt x="611" y="549"/>
                </a:lnTo>
                <a:lnTo>
                  <a:pt x="611" y="545"/>
                </a:lnTo>
                <a:lnTo>
                  <a:pt x="611" y="545"/>
                </a:lnTo>
                <a:lnTo>
                  <a:pt x="610" y="549"/>
                </a:lnTo>
                <a:lnTo>
                  <a:pt x="605" y="550"/>
                </a:lnTo>
                <a:lnTo>
                  <a:pt x="598" y="549"/>
                </a:lnTo>
                <a:lnTo>
                  <a:pt x="598" y="549"/>
                </a:lnTo>
                <a:close/>
                <a:moveTo>
                  <a:pt x="753" y="558"/>
                </a:moveTo>
                <a:lnTo>
                  <a:pt x="753" y="558"/>
                </a:lnTo>
                <a:lnTo>
                  <a:pt x="758" y="553"/>
                </a:lnTo>
                <a:lnTo>
                  <a:pt x="761" y="550"/>
                </a:lnTo>
                <a:lnTo>
                  <a:pt x="759" y="545"/>
                </a:lnTo>
                <a:lnTo>
                  <a:pt x="759" y="545"/>
                </a:lnTo>
                <a:lnTo>
                  <a:pt x="753" y="558"/>
                </a:lnTo>
                <a:lnTo>
                  <a:pt x="753" y="558"/>
                </a:lnTo>
                <a:close/>
                <a:moveTo>
                  <a:pt x="502" y="552"/>
                </a:moveTo>
                <a:lnTo>
                  <a:pt x="502" y="552"/>
                </a:lnTo>
                <a:lnTo>
                  <a:pt x="502" y="553"/>
                </a:lnTo>
                <a:lnTo>
                  <a:pt x="502" y="552"/>
                </a:lnTo>
                <a:lnTo>
                  <a:pt x="502" y="549"/>
                </a:lnTo>
                <a:lnTo>
                  <a:pt x="502" y="547"/>
                </a:lnTo>
                <a:lnTo>
                  <a:pt x="502" y="547"/>
                </a:lnTo>
                <a:lnTo>
                  <a:pt x="500" y="549"/>
                </a:lnTo>
                <a:lnTo>
                  <a:pt x="502" y="552"/>
                </a:lnTo>
                <a:lnTo>
                  <a:pt x="502" y="552"/>
                </a:lnTo>
                <a:close/>
                <a:moveTo>
                  <a:pt x="334" y="552"/>
                </a:moveTo>
                <a:lnTo>
                  <a:pt x="334" y="552"/>
                </a:lnTo>
                <a:lnTo>
                  <a:pt x="341" y="552"/>
                </a:lnTo>
                <a:lnTo>
                  <a:pt x="345" y="552"/>
                </a:lnTo>
                <a:lnTo>
                  <a:pt x="346" y="552"/>
                </a:lnTo>
                <a:lnTo>
                  <a:pt x="346" y="552"/>
                </a:lnTo>
                <a:lnTo>
                  <a:pt x="334" y="547"/>
                </a:lnTo>
                <a:lnTo>
                  <a:pt x="334" y="547"/>
                </a:lnTo>
                <a:lnTo>
                  <a:pt x="334" y="552"/>
                </a:lnTo>
                <a:lnTo>
                  <a:pt x="334" y="552"/>
                </a:lnTo>
                <a:close/>
                <a:moveTo>
                  <a:pt x="637" y="568"/>
                </a:moveTo>
                <a:lnTo>
                  <a:pt x="637" y="568"/>
                </a:lnTo>
                <a:lnTo>
                  <a:pt x="646" y="559"/>
                </a:lnTo>
                <a:lnTo>
                  <a:pt x="651" y="553"/>
                </a:lnTo>
                <a:lnTo>
                  <a:pt x="651" y="550"/>
                </a:lnTo>
                <a:lnTo>
                  <a:pt x="651" y="547"/>
                </a:lnTo>
                <a:lnTo>
                  <a:pt x="651" y="547"/>
                </a:lnTo>
                <a:lnTo>
                  <a:pt x="643" y="558"/>
                </a:lnTo>
                <a:lnTo>
                  <a:pt x="640" y="562"/>
                </a:lnTo>
                <a:lnTo>
                  <a:pt x="637" y="568"/>
                </a:lnTo>
                <a:lnTo>
                  <a:pt x="637" y="568"/>
                </a:lnTo>
                <a:close/>
                <a:moveTo>
                  <a:pt x="142" y="550"/>
                </a:moveTo>
                <a:lnTo>
                  <a:pt x="142" y="550"/>
                </a:lnTo>
                <a:lnTo>
                  <a:pt x="142" y="553"/>
                </a:lnTo>
                <a:lnTo>
                  <a:pt x="142" y="556"/>
                </a:lnTo>
                <a:lnTo>
                  <a:pt x="142" y="556"/>
                </a:lnTo>
                <a:lnTo>
                  <a:pt x="155" y="558"/>
                </a:lnTo>
                <a:lnTo>
                  <a:pt x="155" y="558"/>
                </a:lnTo>
                <a:lnTo>
                  <a:pt x="155" y="553"/>
                </a:lnTo>
                <a:lnTo>
                  <a:pt x="154" y="549"/>
                </a:lnTo>
                <a:lnTo>
                  <a:pt x="154" y="549"/>
                </a:lnTo>
                <a:lnTo>
                  <a:pt x="148" y="549"/>
                </a:lnTo>
                <a:lnTo>
                  <a:pt x="142" y="550"/>
                </a:lnTo>
                <a:lnTo>
                  <a:pt x="142" y="550"/>
                </a:lnTo>
                <a:close/>
                <a:moveTo>
                  <a:pt x="279" y="552"/>
                </a:moveTo>
                <a:lnTo>
                  <a:pt x="279" y="552"/>
                </a:lnTo>
                <a:lnTo>
                  <a:pt x="284" y="552"/>
                </a:lnTo>
                <a:lnTo>
                  <a:pt x="290" y="550"/>
                </a:lnTo>
                <a:lnTo>
                  <a:pt x="290" y="550"/>
                </a:lnTo>
                <a:lnTo>
                  <a:pt x="284" y="549"/>
                </a:lnTo>
                <a:lnTo>
                  <a:pt x="282" y="549"/>
                </a:lnTo>
                <a:lnTo>
                  <a:pt x="279" y="552"/>
                </a:lnTo>
                <a:lnTo>
                  <a:pt x="279" y="552"/>
                </a:lnTo>
                <a:close/>
                <a:moveTo>
                  <a:pt x="524" y="552"/>
                </a:moveTo>
                <a:lnTo>
                  <a:pt x="524" y="552"/>
                </a:lnTo>
                <a:lnTo>
                  <a:pt x="524" y="553"/>
                </a:lnTo>
                <a:lnTo>
                  <a:pt x="524" y="553"/>
                </a:lnTo>
                <a:lnTo>
                  <a:pt x="527" y="553"/>
                </a:lnTo>
                <a:lnTo>
                  <a:pt x="527" y="552"/>
                </a:lnTo>
                <a:lnTo>
                  <a:pt x="524" y="549"/>
                </a:lnTo>
                <a:lnTo>
                  <a:pt x="524" y="549"/>
                </a:lnTo>
                <a:lnTo>
                  <a:pt x="526" y="550"/>
                </a:lnTo>
                <a:lnTo>
                  <a:pt x="527" y="553"/>
                </a:lnTo>
                <a:lnTo>
                  <a:pt x="527" y="553"/>
                </a:lnTo>
                <a:lnTo>
                  <a:pt x="524" y="552"/>
                </a:lnTo>
                <a:lnTo>
                  <a:pt x="524" y="552"/>
                </a:lnTo>
                <a:close/>
                <a:moveTo>
                  <a:pt x="694" y="558"/>
                </a:moveTo>
                <a:lnTo>
                  <a:pt x="694" y="558"/>
                </a:lnTo>
                <a:lnTo>
                  <a:pt x="695" y="558"/>
                </a:lnTo>
                <a:lnTo>
                  <a:pt x="698" y="556"/>
                </a:lnTo>
                <a:lnTo>
                  <a:pt x="700" y="555"/>
                </a:lnTo>
                <a:lnTo>
                  <a:pt x="701" y="553"/>
                </a:lnTo>
                <a:lnTo>
                  <a:pt x="701" y="553"/>
                </a:lnTo>
                <a:lnTo>
                  <a:pt x="700" y="553"/>
                </a:lnTo>
                <a:lnTo>
                  <a:pt x="700" y="552"/>
                </a:lnTo>
                <a:lnTo>
                  <a:pt x="700" y="549"/>
                </a:lnTo>
                <a:lnTo>
                  <a:pt x="700" y="549"/>
                </a:lnTo>
                <a:lnTo>
                  <a:pt x="700" y="549"/>
                </a:lnTo>
                <a:lnTo>
                  <a:pt x="698" y="552"/>
                </a:lnTo>
                <a:lnTo>
                  <a:pt x="695" y="553"/>
                </a:lnTo>
                <a:lnTo>
                  <a:pt x="695" y="555"/>
                </a:lnTo>
                <a:lnTo>
                  <a:pt x="694" y="558"/>
                </a:lnTo>
                <a:lnTo>
                  <a:pt x="694" y="558"/>
                </a:lnTo>
                <a:close/>
                <a:moveTo>
                  <a:pt x="492" y="550"/>
                </a:moveTo>
                <a:lnTo>
                  <a:pt x="492" y="550"/>
                </a:lnTo>
                <a:lnTo>
                  <a:pt x="492" y="556"/>
                </a:lnTo>
                <a:lnTo>
                  <a:pt x="495" y="561"/>
                </a:lnTo>
                <a:lnTo>
                  <a:pt x="495" y="561"/>
                </a:lnTo>
                <a:lnTo>
                  <a:pt x="495" y="555"/>
                </a:lnTo>
                <a:lnTo>
                  <a:pt x="495" y="550"/>
                </a:lnTo>
                <a:lnTo>
                  <a:pt x="495" y="550"/>
                </a:lnTo>
                <a:lnTo>
                  <a:pt x="494" y="550"/>
                </a:lnTo>
                <a:lnTo>
                  <a:pt x="492" y="550"/>
                </a:lnTo>
                <a:lnTo>
                  <a:pt x="492" y="550"/>
                </a:lnTo>
                <a:close/>
                <a:moveTo>
                  <a:pt x="415" y="553"/>
                </a:moveTo>
                <a:lnTo>
                  <a:pt x="415" y="553"/>
                </a:lnTo>
                <a:lnTo>
                  <a:pt x="410" y="550"/>
                </a:lnTo>
                <a:lnTo>
                  <a:pt x="410" y="550"/>
                </a:lnTo>
                <a:lnTo>
                  <a:pt x="412" y="555"/>
                </a:lnTo>
                <a:lnTo>
                  <a:pt x="413" y="555"/>
                </a:lnTo>
                <a:lnTo>
                  <a:pt x="415" y="553"/>
                </a:lnTo>
                <a:lnTo>
                  <a:pt x="415" y="553"/>
                </a:lnTo>
                <a:close/>
                <a:moveTo>
                  <a:pt x="704" y="562"/>
                </a:moveTo>
                <a:lnTo>
                  <a:pt x="704" y="562"/>
                </a:lnTo>
                <a:lnTo>
                  <a:pt x="707" y="559"/>
                </a:lnTo>
                <a:lnTo>
                  <a:pt x="710" y="556"/>
                </a:lnTo>
                <a:lnTo>
                  <a:pt x="712" y="553"/>
                </a:lnTo>
                <a:lnTo>
                  <a:pt x="712" y="550"/>
                </a:lnTo>
                <a:lnTo>
                  <a:pt x="712" y="550"/>
                </a:lnTo>
                <a:lnTo>
                  <a:pt x="707" y="555"/>
                </a:lnTo>
                <a:lnTo>
                  <a:pt x="704" y="558"/>
                </a:lnTo>
                <a:lnTo>
                  <a:pt x="704" y="562"/>
                </a:lnTo>
                <a:lnTo>
                  <a:pt x="704" y="562"/>
                </a:lnTo>
                <a:close/>
                <a:moveTo>
                  <a:pt x="131" y="555"/>
                </a:moveTo>
                <a:lnTo>
                  <a:pt x="131" y="555"/>
                </a:lnTo>
                <a:lnTo>
                  <a:pt x="131" y="556"/>
                </a:lnTo>
                <a:lnTo>
                  <a:pt x="131" y="556"/>
                </a:lnTo>
                <a:lnTo>
                  <a:pt x="137" y="556"/>
                </a:lnTo>
                <a:lnTo>
                  <a:pt x="137" y="556"/>
                </a:lnTo>
                <a:lnTo>
                  <a:pt x="137" y="553"/>
                </a:lnTo>
                <a:lnTo>
                  <a:pt x="136" y="552"/>
                </a:lnTo>
                <a:lnTo>
                  <a:pt x="136" y="552"/>
                </a:lnTo>
                <a:lnTo>
                  <a:pt x="136" y="552"/>
                </a:lnTo>
                <a:lnTo>
                  <a:pt x="134" y="552"/>
                </a:lnTo>
                <a:lnTo>
                  <a:pt x="133" y="552"/>
                </a:lnTo>
                <a:lnTo>
                  <a:pt x="131" y="553"/>
                </a:lnTo>
                <a:lnTo>
                  <a:pt x="131" y="555"/>
                </a:lnTo>
                <a:lnTo>
                  <a:pt x="131" y="555"/>
                </a:lnTo>
                <a:close/>
                <a:moveTo>
                  <a:pt x="267" y="553"/>
                </a:moveTo>
                <a:lnTo>
                  <a:pt x="267" y="553"/>
                </a:lnTo>
                <a:lnTo>
                  <a:pt x="268" y="552"/>
                </a:lnTo>
                <a:lnTo>
                  <a:pt x="270" y="553"/>
                </a:lnTo>
                <a:lnTo>
                  <a:pt x="271" y="553"/>
                </a:lnTo>
                <a:lnTo>
                  <a:pt x="273" y="552"/>
                </a:lnTo>
                <a:lnTo>
                  <a:pt x="273" y="552"/>
                </a:lnTo>
                <a:lnTo>
                  <a:pt x="271" y="552"/>
                </a:lnTo>
                <a:lnTo>
                  <a:pt x="270" y="552"/>
                </a:lnTo>
                <a:lnTo>
                  <a:pt x="267" y="553"/>
                </a:lnTo>
                <a:lnTo>
                  <a:pt x="267" y="553"/>
                </a:lnTo>
                <a:close/>
                <a:moveTo>
                  <a:pt x="569" y="567"/>
                </a:moveTo>
                <a:lnTo>
                  <a:pt x="569" y="567"/>
                </a:lnTo>
                <a:lnTo>
                  <a:pt x="572" y="567"/>
                </a:lnTo>
                <a:lnTo>
                  <a:pt x="575" y="567"/>
                </a:lnTo>
                <a:lnTo>
                  <a:pt x="579" y="562"/>
                </a:lnTo>
                <a:lnTo>
                  <a:pt x="584" y="558"/>
                </a:lnTo>
                <a:lnTo>
                  <a:pt x="588" y="553"/>
                </a:lnTo>
                <a:lnTo>
                  <a:pt x="588" y="553"/>
                </a:lnTo>
                <a:lnTo>
                  <a:pt x="588" y="552"/>
                </a:lnTo>
                <a:lnTo>
                  <a:pt x="587" y="552"/>
                </a:lnTo>
                <a:lnTo>
                  <a:pt x="587" y="552"/>
                </a:lnTo>
                <a:lnTo>
                  <a:pt x="582" y="555"/>
                </a:lnTo>
                <a:lnTo>
                  <a:pt x="578" y="559"/>
                </a:lnTo>
                <a:lnTo>
                  <a:pt x="569" y="567"/>
                </a:lnTo>
                <a:lnTo>
                  <a:pt x="569" y="567"/>
                </a:lnTo>
                <a:close/>
                <a:moveTo>
                  <a:pt x="680" y="555"/>
                </a:moveTo>
                <a:lnTo>
                  <a:pt x="680" y="555"/>
                </a:lnTo>
                <a:lnTo>
                  <a:pt x="678" y="559"/>
                </a:lnTo>
                <a:lnTo>
                  <a:pt x="678" y="564"/>
                </a:lnTo>
                <a:lnTo>
                  <a:pt x="678" y="564"/>
                </a:lnTo>
                <a:lnTo>
                  <a:pt x="683" y="559"/>
                </a:lnTo>
                <a:lnTo>
                  <a:pt x="688" y="552"/>
                </a:lnTo>
                <a:lnTo>
                  <a:pt x="688" y="552"/>
                </a:lnTo>
                <a:lnTo>
                  <a:pt x="683" y="552"/>
                </a:lnTo>
                <a:lnTo>
                  <a:pt x="680" y="555"/>
                </a:lnTo>
                <a:lnTo>
                  <a:pt x="680" y="555"/>
                </a:lnTo>
                <a:close/>
                <a:moveTo>
                  <a:pt x="377" y="558"/>
                </a:moveTo>
                <a:lnTo>
                  <a:pt x="377" y="558"/>
                </a:lnTo>
                <a:lnTo>
                  <a:pt x="378" y="556"/>
                </a:lnTo>
                <a:lnTo>
                  <a:pt x="380" y="556"/>
                </a:lnTo>
                <a:lnTo>
                  <a:pt x="380" y="553"/>
                </a:lnTo>
                <a:lnTo>
                  <a:pt x="380" y="553"/>
                </a:lnTo>
                <a:lnTo>
                  <a:pt x="378" y="552"/>
                </a:lnTo>
                <a:lnTo>
                  <a:pt x="375" y="552"/>
                </a:lnTo>
                <a:lnTo>
                  <a:pt x="375" y="552"/>
                </a:lnTo>
                <a:lnTo>
                  <a:pt x="377" y="555"/>
                </a:lnTo>
                <a:lnTo>
                  <a:pt x="377" y="558"/>
                </a:lnTo>
                <a:lnTo>
                  <a:pt x="377" y="558"/>
                </a:lnTo>
                <a:close/>
                <a:moveTo>
                  <a:pt x="390" y="556"/>
                </a:moveTo>
                <a:lnTo>
                  <a:pt x="390" y="556"/>
                </a:lnTo>
                <a:lnTo>
                  <a:pt x="390" y="553"/>
                </a:lnTo>
                <a:lnTo>
                  <a:pt x="389" y="552"/>
                </a:lnTo>
                <a:lnTo>
                  <a:pt x="387" y="552"/>
                </a:lnTo>
                <a:lnTo>
                  <a:pt x="387" y="552"/>
                </a:lnTo>
                <a:lnTo>
                  <a:pt x="387" y="553"/>
                </a:lnTo>
                <a:lnTo>
                  <a:pt x="387" y="555"/>
                </a:lnTo>
                <a:lnTo>
                  <a:pt x="389" y="556"/>
                </a:lnTo>
                <a:lnTo>
                  <a:pt x="390" y="556"/>
                </a:lnTo>
                <a:lnTo>
                  <a:pt x="390" y="556"/>
                </a:lnTo>
                <a:close/>
                <a:moveTo>
                  <a:pt x="303" y="555"/>
                </a:moveTo>
                <a:lnTo>
                  <a:pt x="303" y="555"/>
                </a:lnTo>
                <a:lnTo>
                  <a:pt x="314" y="556"/>
                </a:lnTo>
                <a:lnTo>
                  <a:pt x="314" y="556"/>
                </a:lnTo>
                <a:lnTo>
                  <a:pt x="312" y="553"/>
                </a:lnTo>
                <a:lnTo>
                  <a:pt x="309" y="553"/>
                </a:lnTo>
                <a:lnTo>
                  <a:pt x="303" y="555"/>
                </a:lnTo>
                <a:lnTo>
                  <a:pt x="303" y="555"/>
                </a:lnTo>
                <a:close/>
                <a:moveTo>
                  <a:pt x="322" y="555"/>
                </a:moveTo>
                <a:lnTo>
                  <a:pt x="322" y="555"/>
                </a:lnTo>
                <a:lnTo>
                  <a:pt x="322" y="556"/>
                </a:lnTo>
                <a:lnTo>
                  <a:pt x="325" y="556"/>
                </a:lnTo>
                <a:lnTo>
                  <a:pt x="326" y="556"/>
                </a:lnTo>
                <a:lnTo>
                  <a:pt x="326" y="555"/>
                </a:lnTo>
                <a:lnTo>
                  <a:pt x="326" y="555"/>
                </a:lnTo>
                <a:lnTo>
                  <a:pt x="323" y="555"/>
                </a:lnTo>
                <a:lnTo>
                  <a:pt x="322" y="555"/>
                </a:lnTo>
                <a:lnTo>
                  <a:pt x="322" y="555"/>
                </a:lnTo>
                <a:close/>
                <a:moveTo>
                  <a:pt x="602" y="573"/>
                </a:moveTo>
                <a:lnTo>
                  <a:pt x="602" y="573"/>
                </a:lnTo>
                <a:lnTo>
                  <a:pt x="605" y="576"/>
                </a:lnTo>
                <a:lnTo>
                  <a:pt x="607" y="579"/>
                </a:lnTo>
                <a:lnTo>
                  <a:pt x="608" y="582"/>
                </a:lnTo>
                <a:lnTo>
                  <a:pt x="611" y="585"/>
                </a:lnTo>
                <a:lnTo>
                  <a:pt x="611" y="585"/>
                </a:lnTo>
                <a:lnTo>
                  <a:pt x="614" y="570"/>
                </a:lnTo>
                <a:lnTo>
                  <a:pt x="614" y="562"/>
                </a:lnTo>
                <a:lnTo>
                  <a:pt x="614" y="555"/>
                </a:lnTo>
                <a:lnTo>
                  <a:pt x="614" y="555"/>
                </a:lnTo>
                <a:lnTo>
                  <a:pt x="602" y="573"/>
                </a:lnTo>
                <a:lnTo>
                  <a:pt x="602" y="573"/>
                </a:lnTo>
                <a:close/>
                <a:moveTo>
                  <a:pt x="76" y="588"/>
                </a:moveTo>
                <a:lnTo>
                  <a:pt x="76" y="588"/>
                </a:lnTo>
                <a:lnTo>
                  <a:pt x="82" y="587"/>
                </a:lnTo>
                <a:lnTo>
                  <a:pt x="88" y="588"/>
                </a:lnTo>
                <a:lnTo>
                  <a:pt x="102" y="593"/>
                </a:lnTo>
                <a:lnTo>
                  <a:pt x="102" y="593"/>
                </a:lnTo>
                <a:lnTo>
                  <a:pt x="101" y="588"/>
                </a:lnTo>
                <a:lnTo>
                  <a:pt x="99" y="587"/>
                </a:lnTo>
                <a:lnTo>
                  <a:pt x="91" y="582"/>
                </a:lnTo>
                <a:lnTo>
                  <a:pt x="91" y="582"/>
                </a:lnTo>
                <a:lnTo>
                  <a:pt x="87" y="585"/>
                </a:lnTo>
                <a:lnTo>
                  <a:pt x="84" y="587"/>
                </a:lnTo>
                <a:lnTo>
                  <a:pt x="81" y="585"/>
                </a:lnTo>
                <a:lnTo>
                  <a:pt x="78" y="582"/>
                </a:lnTo>
                <a:lnTo>
                  <a:pt x="73" y="573"/>
                </a:lnTo>
                <a:lnTo>
                  <a:pt x="69" y="565"/>
                </a:lnTo>
                <a:lnTo>
                  <a:pt x="69" y="565"/>
                </a:lnTo>
                <a:lnTo>
                  <a:pt x="61" y="559"/>
                </a:lnTo>
                <a:lnTo>
                  <a:pt x="55" y="556"/>
                </a:lnTo>
                <a:lnTo>
                  <a:pt x="55" y="556"/>
                </a:lnTo>
                <a:lnTo>
                  <a:pt x="55" y="562"/>
                </a:lnTo>
                <a:lnTo>
                  <a:pt x="56" y="567"/>
                </a:lnTo>
                <a:lnTo>
                  <a:pt x="58" y="571"/>
                </a:lnTo>
                <a:lnTo>
                  <a:pt x="61" y="574"/>
                </a:lnTo>
                <a:lnTo>
                  <a:pt x="69" y="582"/>
                </a:lnTo>
                <a:lnTo>
                  <a:pt x="76" y="588"/>
                </a:lnTo>
                <a:lnTo>
                  <a:pt x="76" y="588"/>
                </a:lnTo>
                <a:close/>
                <a:moveTo>
                  <a:pt x="73" y="562"/>
                </a:moveTo>
                <a:lnTo>
                  <a:pt x="73" y="562"/>
                </a:lnTo>
                <a:lnTo>
                  <a:pt x="78" y="565"/>
                </a:lnTo>
                <a:lnTo>
                  <a:pt x="82" y="570"/>
                </a:lnTo>
                <a:lnTo>
                  <a:pt x="87" y="573"/>
                </a:lnTo>
                <a:lnTo>
                  <a:pt x="93" y="574"/>
                </a:lnTo>
                <a:lnTo>
                  <a:pt x="93" y="574"/>
                </a:lnTo>
                <a:lnTo>
                  <a:pt x="88" y="568"/>
                </a:lnTo>
                <a:lnTo>
                  <a:pt x="84" y="564"/>
                </a:lnTo>
                <a:lnTo>
                  <a:pt x="70" y="556"/>
                </a:lnTo>
                <a:lnTo>
                  <a:pt x="70" y="556"/>
                </a:lnTo>
                <a:lnTo>
                  <a:pt x="70" y="558"/>
                </a:lnTo>
                <a:lnTo>
                  <a:pt x="72" y="559"/>
                </a:lnTo>
                <a:lnTo>
                  <a:pt x="73" y="562"/>
                </a:lnTo>
                <a:lnTo>
                  <a:pt x="73" y="562"/>
                </a:lnTo>
                <a:close/>
                <a:moveTo>
                  <a:pt x="442" y="558"/>
                </a:moveTo>
                <a:lnTo>
                  <a:pt x="442" y="558"/>
                </a:lnTo>
                <a:lnTo>
                  <a:pt x="444" y="571"/>
                </a:lnTo>
                <a:lnTo>
                  <a:pt x="444" y="571"/>
                </a:lnTo>
                <a:lnTo>
                  <a:pt x="451" y="573"/>
                </a:lnTo>
                <a:lnTo>
                  <a:pt x="457" y="576"/>
                </a:lnTo>
                <a:lnTo>
                  <a:pt x="457" y="576"/>
                </a:lnTo>
                <a:lnTo>
                  <a:pt x="454" y="571"/>
                </a:lnTo>
                <a:lnTo>
                  <a:pt x="451" y="567"/>
                </a:lnTo>
                <a:lnTo>
                  <a:pt x="447" y="556"/>
                </a:lnTo>
                <a:lnTo>
                  <a:pt x="447" y="556"/>
                </a:lnTo>
                <a:lnTo>
                  <a:pt x="444" y="556"/>
                </a:lnTo>
                <a:lnTo>
                  <a:pt x="442" y="558"/>
                </a:lnTo>
                <a:lnTo>
                  <a:pt x="442" y="558"/>
                </a:lnTo>
                <a:close/>
                <a:moveTo>
                  <a:pt x="564" y="562"/>
                </a:moveTo>
                <a:lnTo>
                  <a:pt x="564" y="562"/>
                </a:lnTo>
                <a:lnTo>
                  <a:pt x="567" y="562"/>
                </a:lnTo>
                <a:lnTo>
                  <a:pt x="569" y="562"/>
                </a:lnTo>
                <a:lnTo>
                  <a:pt x="569" y="562"/>
                </a:lnTo>
                <a:lnTo>
                  <a:pt x="567" y="559"/>
                </a:lnTo>
                <a:lnTo>
                  <a:pt x="566" y="558"/>
                </a:lnTo>
                <a:lnTo>
                  <a:pt x="566" y="558"/>
                </a:lnTo>
                <a:lnTo>
                  <a:pt x="566" y="561"/>
                </a:lnTo>
                <a:lnTo>
                  <a:pt x="564" y="562"/>
                </a:lnTo>
                <a:lnTo>
                  <a:pt x="564" y="562"/>
                </a:lnTo>
                <a:close/>
                <a:moveTo>
                  <a:pt x="253" y="564"/>
                </a:moveTo>
                <a:lnTo>
                  <a:pt x="253" y="564"/>
                </a:lnTo>
                <a:lnTo>
                  <a:pt x="253" y="565"/>
                </a:lnTo>
                <a:lnTo>
                  <a:pt x="255" y="570"/>
                </a:lnTo>
                <a:lnTo>
                  <a:pt x="255" y="570"/>
                </a:lnTo>
                <a:lnTo>
                  <a:pt x="267" y="571"/>
                </a:lnTo>
                <a:lnTo>
                  <a:pt x="273" y="573"/>
                </a:lnTo>
                <a:lnTo>
                  <a:pt x="279" y="573"/>
                </a:lnTo>
                <a:lnTo>
                  <a:pt x="279" y="573"/>
                </a:lnTo>
                <a:lnTo>
                  <a:pt x="279" y="565"/>
                </a:lnTo>
                <a:lnTo>
                  <a:pt x="277" y="562"/>
                </a:lnTo>
                <a:lnTo>
                  <a:pt x="274" y="559"/>
                </a:lnTo>
                <a:lnTo>
                  <a:pt x="270" y="559"/>
                </a:lnTo>
                <a:lnTo>
                  <a:pt x="261" y="561"/>
                </a:lnTo>
                <a:lnTo>
                  <a:pt x="253" y="564"/>
                </a:lnTo>
                <a:lnTo>
                  <a:pt x="253" y="564"/>
                </a:lnTo>
                <a:close/>
                <a:moveTo>
                  <a:pt x="505" y="565"/>
                </a:moveTo>
                <a:lnTo>
                  <a:pt x="505" y="565"/>
                </a:lnTo>
                <a:lnTo>
                  <a:pt x="508" y="567"/>
                </a:lnTo>
                <a:lnTo>
                  <a:pt x="512" y="567"/>
                </a:lnTo>
                <a:lnTo>
                  <a:pt x="512" y="567"/>
                </a:lnTo>
                <a:lnTo>
                  <a:pt x="509" y="562"/>
                </a:lnTo>
                <a:lnTo>
                  <a:pt x="508" y="559"/>
                </a:lnTo>
                <a:lnTo>
                  <a:pt x="506" y="558"/>
                </a:lnTo>
                <a:lnTo>
                  <a:pt x="506" y="558"/>
                </a:lnTo>
                <a:lnTo>
                  <a:pt x="506" y="562"/>
                </a:lnTo>
                <a:lnTo>
                  <a:pt x="505" y="565"/>
                </a:lnTo>
                <a:lnTo>
                  <a:pt x="505" y="565"/>
                </a:lnTo>
                <a:close/>
                <a:moveTo>
                  <a:pt x="221" y="562"/>
                </a:moveTo>
                <a:lnTo>
                  <a:pt x="221" y="562"/>
                </a:lnTo>
                <a:lnTo>
                  <a:pt x="224" y="564"/>
                </a:lnTo>
                <a:lnTo>
                  <a:pt x="229" y="565"/>
                </a:lnTo>
                <a:lnTo>
                  <a:pt x="233" y="564"/>
                </a:lnTo>
                <a:lnTo>
                  <a:pt x="235" y="564"/>
                </a:lnTo>
                <a:lnTo>
                  <a:pt x="235" y="562"/>
                </a:lnTo>
                <a:lnTo>
                  <a:pt x="235" y="562"/>
                </a:lnTo>
                <a:lnTo>
                  <a:pt x="235" y="559"/>
                </a:lnTo>
                <a:lnTo>
                  <a:pt x="235" y="559"/>
                </a:lnTo>
                <a:lnTo>
                  <a:pt x="227" y="559"/>
                </a:lnTo>
                <a:lnTo>
                  <a:pt x="224" y="559"/>
                </a:lnTo>
                <a:lnTo>
                  <a:pt x="221" y="562"/>
                </a:lnTo>
                <a:lnTo>
                  <a:pt x="221" y="562"/>
                </a:lnTo>
                <a:close/>
                <a:moveTo>
                  <a:pt x="284" y="570"/>
                </a:moveTo>
                <a:lnTo>
                  <a:pt x="284" y="570"/>
                </a:lnTo>
                <a:lnTo>
                  <a:pt x="287" y="570"/>
                </a:lnTo>
                <a:lnTo>
                  <a:pt x="288" y="570"/>
                </a:lnTo>
                <a:lnTo>
                  <a:pt x="288" y="570"/>
                </a:lnTo>
                <a:lnTo>
                  <a:pt x="288" y="571"/>
                </a:lnTo>
                <a:lnTo>
                  <a:pt x="290" y="573"/>
                </a:lnTo>
                <a:lnTo>
                  <a:pt x="290" y="573"/>
                </a:lnTo>
                <a:lnTo>
                  <a:pt x="305" y="574"/>
                </a:lnTo>
                <a:lnTo>
                  <a:pt x="320" y="576"/>
                </a:lnTo>
                <a:lnTo>
                  <a:pt x="320" y="576"/>
                </a:lnTo>
                <a:lnTo>
                  <a:pt x="319" y="571"/>
                </a:lnTo>
                <a:lnTo>
                  <a:pt x="314" y="567"/>
                </a:lnTo>
                <a:lnTo>
                  <a:pt x="309" y="564"/>
                </a:lnTo>
                <a:lnTo>
                  <a:pt x="303" y="562"/>
                </a:lnTo>
                <a:lnTo>
                  <a:pt x="293" y="561"/>
                </a:lnTo>
                <a:lnTo>
                  <a:pt x="282" y="559"/>
                </a:lnTo>
                <a:lnTo>
                  <a:pt x="282" y="559"/>
                </a:lnTo>
                <a:lnTo>
                  <a:pt x="284" y="564"/>
                </a:lnTo>
                <a:lnTo>
                  <a:pt x="284" y="570"/>
                </a:lnTo>
                <a:lnTo>
                  <a:pt x="284" y="570"/>
                </a:lnTo>
                <a:close/>
                <a:moveTo>
                  <a:pt x="576" y="571"/>
                </a:moveTo>
                <a:lnTo>
                  <a:pt x="576" y="571"/>
                </a:lnTo>
                <a:lnTo>
                  <a:pt x="578" y="574"/>
                </a:lnTo>
                <a:lnTo>
                  <a:pt x="576" y="579"/>
                </a:lnTo>
                <a:lnTo>
                  <a:pt x="576" y="579"/>
                </a:lnTo>
                <a:lnTo>
                  <a:pt x="582" y="576"/>
                </a:lnTo>
                <a:lnTo>
                  <a:pt x="588" y="571"/>
                </a:lnTo>
                <a:lnTo>
                  <a:pt x="590" y="568"/>
                </a:lnTo>
                <a:lnTo>
                  <a:pt x="590" y="567"/>
                </a:lnTo>
                <a:lnTo>
                  <a:pt x="590" y="562"/>
                </a:lnTo>
                <a:lnTo>
                  <a:pt x="587" y="559"/>
                </a:lnTo>
                <a:lnTo>
                  <a:pt x="587" y="559"/>
                </a:lnTo>
                <a:lnTo>
                  <a:pt x="576" y="571"/>
                </a:lnTo>
                <a:lnTo>
                  <a:pt x="576" y="571"/>
                </a:lnTo>
                <a:close/>
                <a:moveTo>
                  <a:pt x="357" y="561"/>
                </a:moveTo>
                <a:lnTo>
                  <a:pt x="357" y="561"/>
                </a:lnTo>
                <a:lnTo>
                  <a:pt x="358" y="567"/>
                </a:lnTo>
                <a:lnTo>
                  <a:pt x="361" y="573"/>
                </a:lnTo>
                <a:lnTo>
                  <a:pt x="361" y="573"/>
                </a:lnTo>
                <a:lnTo>
                  <a:pt x="364" y="571"/>
                </a:lnTo>
                <a:lnTo>
                  <a:pt x="366" y="568"/>
                </a:lnTo>
                <a:lnTo>
                  <a:pt x="366" y="561"/>
                </a:lnTo>
                <a:lnTo>
                  <a:pt x="366" y="561"/>
                </a:lnTo>
                <a:lnTo>
                  <a:pt x="361" y="561"/>
                </a:lnTo>
                <a:lnTo>
                  <a:pt x="357" y="561"/>
                </a:lnTo>
                <a:lnTo>
                  <a:pt x="357" y="561"/>
                </a:lnTo>
                <a:close/>
                <a:moveTo>
                  <a:pt x="395" y="565"/>
                </a:moveTo>
                <a:lnTo>
                  <a:pt x="395" y="565"/>
                </a:lnTo>
                <a:lnTo>
                  <a:pt x="393" y="561"/>
                </a:lnTo>
                <a:lnTo>
                  <a:pt x="393" y="561"/>
                </a:lnTo>
                <a:lnTo>
                  <a:pt x="390" y="561"/>
                </a:lnTo>
                <a:lnTo>
                  <a:pt x="390" y="561"/>
                </a:lnTo>
                <a:lnTo>
                  <a:pt x="392" y="564"/>
                </a:lnTo>
                <a:lnTo>
                  <a:pt x="395" y="565"/>
                </a:lnTo>
                <a:lnTo>
                  <a:pt x="395" y="565"/>
                </a:lnTo>
                <a:close/>
                <a:moveTo>
                  <a:pt x="172" y="562"/>
                </a:moveTo>
                <a:lnTo>
                  <a:pt x="172" y="562"/>
                </a:lnTo>
                <a:lnTo>
                  <a:pt x="174" y="564"/>
                </a:lnTo>
                <a:lnTo>
                  <a:pt x="177" y="564"/>
                </a:lnTo>
                <a:lnTo>
                  <a:pt x="178" y="564"/>
                </a:lnTo>
                <a:lnTo>
                  <a:pt x="180" y="562"/>
                </a:lnTo>
                <a:lnTo>
                  <a:pt x="180" y="562"/>
                </a:lnTo>
                <a:lnTo>
                  <a:pt x="175" y="561"/>
                </a:lnTo>
                <a:lnTo>
                  <a:pt x="174" y="562"/>
                </a:lnTo>
                <a:lnTo>
                  <a:pt x="172" y="562"/>
                </a:lnTo>
                <a:lnTo>
                  <a:pt x="172" y="562"/>
                </a:lnTo>
                <a:close/>
                <a:moveTo>
                  <a:pt x="332" y="564"/>
                </a:moveTo>
                <a:lnTo>
                  <a:pt x="332" y="564"/>
                </a:lnTo>
                <a:lnTo>
                  <a:pt x="334" y="565"/>
                </a:lnTo>
                <a:lnTo>
                  <a:pt x="337" y="565"/>
                </a:lnTo>
                <a:lnTo>
                  <a:pt x="337" y="565"/>
                </a:lnTo>
                <a:lnTo>
                  <a:pt x="335" y="562"/>
                </a:lnTo>
                <a:lnTo>
                  <a:pt x="335" y="561"/>
                </a:lnTo>
                <a:lnTo>
                  <a:pt x="334" y="561"/>
                </a:lnTo>
                <a:lnTo>
                  <a:pt x="334" y="561"/>
                </a:lnTo>
                <a:lnTo>
                  <a:pt x="332" y="562"/>
                </a:lnTo>
                <a:lnTo>
                  <a:pt x="332" y="564"/>
                </a:lnTo>
                <a:lnTo>
                  <a:pt x="332" y="564"/>
                </a:lnTo>
                <a:close/>
                <a:moveTo>
                  <a:pt x="355" y="573"/>
                </a:moveTo>
                <a:lnTo>
                  <a:pt x="355" y="573"/>
                </a:lnTo>
                <a:lnTo>
                  <a:pt x="354" y="567"/>
                </a:lnTo>
                <a:lnTo>
                  <a:pt x="351" y="562"/>
                </a:lnTo>
                <a:lnTo>
                  <a:pt x="351" y="562"/>
                </a:lnTo>
                <a:lnTo>
                  <a:pt x="346" y="561"/>
                </a:lnTo>
                <a:lnTo>
                  <a:pt x="341" y="561"/>
                </a:lnTo>
                <a:lnTo>
                  <a:pt x="341" y="561"/>
                </a:lnTo>
                <a:lnTo>
                  <a:pt x="343" y="565"/>
                </a:lnTo>
                <a:lnTo>
                  <a:pt x="346" y="568"/>
                </a:lnTo>
                <a:lnTo>
                  <a:pt x="355" y="573"/>
                </a:lnTo>
                <a:lnTo>
                  <a:pt x="355" y="573"/>
                </a:lnTo>
                <a:close/>
                <a:moveTo>
                  <a:pt x="404" y="567"/>
                </a:moveTo>
                <a:lnTo>
                  <a:pt x="404" y="567"/>
                </a:lnTo>
                <a:lnTo>
                  <a:pt x="402" y="564"/>
                </a:lnTo>
                <a:lnTo>
                  <a:pt x="399" y="561"/>
                </a:lnTo>
                <a:lnTo>
                  <a:pt x="399" y="561"/>
                </a:lnTo>
                <a:lnTo>
                  <a:pt x="401" y="565"/>
                </a:lnTo>
                <a:lnTo>
                  <a:pt x="401" y="567"/>
                </a:lnTo>
                <a:lnTo>
                  <a:pt x="404" y="567"/>
                </a:lnTo>
                <a:lnTo>
                  <a:pt x="404" y="567"/>
                </a:lnTo>
                <a:close/>
                <a:moveTo>
                  <a:pt x="140" y="577"/>
                </a:moveTo>
                <a:lnTo>
                  <a:pt x="140" y="577"/>
                </a:lnTo>
                <a:lnTo>
                  <a:pt x="142" y="577"/>
                </a:lnTo>
                <a:lnTo>
                  <a:pt x="143" y="579"/>
                </a:lnTo>
                <a:lnTo>
                  <a:pt x="143" y="579"/>
                </a:lnTo>
                <a:lnTo>
                  <a:pt x="148" y="574"/>
                </a:lnTo>
                <a:lnTo>
                  <a:pt x="152" y="573"/>
                </a:lnTo>
                <a:lnTo>
                  <a:pt x="157" y="570"/>
                </a:lnTo>
                <a:lnTo>
                  <a:pt x="160" y="567"/>
                </a:lnTo>
                <a:lnTo>
                  <a:pt x="160" y="567"/>
                </a:lnTo>
                <a:lnTo>
                  <a:pt x="159" y="565"/>
                </a:lnTo>
                <a:lnTo>
                  <a:pt x="159" y="562"/>
                </a:lnTo>
                <a:lnTo>
                  <a:pt x="159" y="562"/>
                </a:lnTo>
                <a:lnTo>
                  <a:pt x="151" y="562"/>
                </a:lnTo>
                <a:lnTo>
                  <a:pt x="142" y="562"/>
                </a:lnTo>
                <a:lnTo>
                  <a:pt x="142" y="562"/>
                </a:lnTo>
                <a:lnTo>
                  <a:pt x="140" y="570"/>
                </a:lnTo>
                <a:lnTo>
                  <a:pt x="140" y="577"/>
                </a:lnTo>
                <a:lnTo>
                  <a:pt x="140" y="577"/>
                </a:lnTo>
                <a:close/>
                <a:moveTo>
                  <a:pt x="165" y="567"/>
                </a:moveTo>
                <a:lnTo>
                  <a:pt x="165" y="567"/>
                </a:lnTo>
                <a:lnTo>
                  <a:pt x="166" y="567"/>
                </a:lnTo>
                <a:lnTo>
                  <a:pt x="168" y="567"/>
                </a:lnTo>
                <a:lnTo>
                  <a:pt x="168" y="567"/>
                </a:lnTo>
                <a:lnTo>
                  <a:pt x="166" y="562"/>
                </a:lnTo>
                <a:lnTo>
                  <a:pt x="166" y="562"/>
                </a:lnTo>
                <a:lnTo>
                  <a:pt x="165" y="562"/>
                </a:lnTo>
                <a:lnTo>
                  <a:pt x="165" y="562"/>
                </a:lnTo>
                <a:lnTo>
                  <a:pt x="165" y="567"/>
                </a:lnTo>
                <a:lnTo>
                  <a:pt x="165" y="567"/>
                </a:lnTo>
                <a:close/>
                <a:moveTo>
                  <a:pt x="378" y="571"/>
                </a:moveTo>
                <a:lnTo>
                  <a:pt x="378" y="571"/>
                </a:lnTo>
                <a:lnTo>
                  <a:pt x="378" y="570"/>
                </a:lnTo>
                <a:lnTo>
                  <a:pt x="378" y="568"/>
                </a:lnTo>
                <a:lnTo>
                  <a:pt x="377" y="567"/>
                </a:lnTo>
                <a:lnTo>
                  <a:pt x="377" y="564"/>
                </a:lnTo>
                <a:lnTo>
                  <a:pt x="377" y="564"/>
                </a:lnTo>
                <a:lnTo>
                  <a:pt x="375" y="562"/>
                </a:lnTo>
                <a:lnTo>
                  <a:pt x="373" y="562"/>
                </a:lnTo>
                <a:lnTo>
                  <a:pt x="372" y="562"/>
                </a:lnTo>
                <a:lnTo>
                  <a:pt x="372" y="562"/>
                </a:lnTo>
                <a:lnTo>
                  <a:pt x="373" y="565"/>
                </a:lnTo>
                <a:lnTo>
                  <a:pt x="375" y="568"/>
                </a:lnTo>
                <a:lnTo>
                  <a:pt x="375" y="570"/>
                </a:lnTo>
                <a:lnTo>
                  <a:pt x="378" y="571"/>
                </a:lnTo>
                <a:lnTo>
                  <a:pt x="378" y="571"/>
                </a:lnTo>
                <a:close/>
                <a:moveTo>
                  <a:pt x="526" y="564"/>
                </a:moveTo>
                <a:lnTo>
                  <a:pt x="526" y="564"/>
                </a:lnTo>
                <a:lnTo>
                  <a:pt x="526" y="571"/>
                </a:lnTo>
                <a:lnTo>
                  <a:pt x="526" y="571"/>
                </a:lnTo>
                <a:lnTo>
                  <a:pt x="527" y="570"/>
                </a:lnTo>
                <a:lnTo>
                  <a:pt x="529" y="567"/>
                </a:lnTo>
                <a:lnTo>
                  <a:pt x="529" y="565"/>
                </a:lnTo>
                <a:lnTo>
                  <a:pt x="527" y="562"/>
                </a:lnTo>
                <a:lnTo>
                  <a:pt x="527" y="562"/>
                </a:lnTo>
                <a:lnTo>
                  <a:pt x="527" y="564"/>
                </a:lnTo>
                <a:lnTo>
                  <a:pt x="526" y="564"/>
                </a:lnTo>
                <a:lnTo>
                  <a:pt x="526" y="564"/>
                </a:lnTo>
                <a:close/>
                <a:moveTo>
                  <a:pt x="552" y="567"/>
                </a:moveTo>
                <a:lnTo>
                  <a:pt x="552" y="567"/>
                </a:lnTo>
                <a:lnTo>
                  <a:pt x="553" y="565"/>
                </a:lnTo>
                <a:lnTo>
                  <a:pt x="553" y="562"/>
                </a:lnTo>
                <a:lnTo>
                  <a:pt x="553" y="562"/>
                </a:lnTo>
                <a:lnTo>
                  <a:pt x="552" y="562"/>
                </a:lnTo>
                <a:lnTo>
                  <a:pt x="552" y="562"/>
                </a:lnTo>
                <a:lnTo>
                  <a:pt x="552" y="564"/>
                </a:lnTo>
                <a:lnTo>
                  <a:pt x="552" y="567"/>
                </a:lnTo>
                <a:lnTo>
                  <a:pt x="552" y="567"/>
                </a:lnTo>
                <a:close/>
                <a:moveTo>
                  <a:pt x="686" y="568"/>
                </a:moveTo>
                <a:lnTo>
                  <a:pt x="686" y="568"/>
                </a:lnTo>
                <a:lnTo>
                  <a:pt x="689" y="565"/>
                </a:lnTo>
                <a:lnTo>
                  <a:pt x="689" y="564"/>
                </a:lnTo>
                <a:lnTo>
                  <a:pt x="688" y="562"/>
                </a:lnTo>
                <a:lnTo>
                  <a:pt x="688" y="562"/>
                </a:lnTo>
                <a:lnTo>
                  <a:pt x="688" y="564"/>
                </a:lnTo>
                <a:lnTo>
                  <a:pt x="686" y="565"/>
                </a:lnTo>
                <a:lnTo>
                  <a:pt x="685" y="567"/>
                </a:lnTo>
                <a:lnTo>
                  <a:pt x="686" y="568"/>
                </a:lnTo>
                <a:lnTo>
                  <a:pt x="686" y="568"/>
                </a:lnTo>
                <a:close/>
                <a:moveTo>
                  <a:pt x="96" y="567"/>
                </a:moveTo>
                <a:lnTo>
                  <a:pt x="96" y="567"/>
                </a:lnTo>
                <a:lnTo>
                  <a:pt x="107" y="577"/>
                </a:lnTo>
                <a:lnTo>
                  <a:pt x="113" y="584"/>
                </a:lnTo>
                <a:lnTo>
                  <a:pt x="119" y="587"/>
                </a:lnTo>
                <a:lnTo>
                  <a:pt x="119" y="587"/>
                </a:lnTo>
                <a:lnTo>
                  <a:pt x="114" y="574"/>
                </a:lnTo>
                <a:lnTo>
                  <a:pt x="111" y="562"/>
                </a:lnTo>
                <a:lnTo>
                  <a:pt x="111" y="562"/>
                </a:lnTo>
                <a:lnTo>
                  <a:pt x="107" y="564"/>
                </a:lnTo>
                <a:lnTo>
                  <a:pt x="104" y="565"/>
                </a:lnTo>
                <a:lnTo>
                  <a:pt x="101" y="565"/>
                </a:lnTo>
                <a:lnTo>
                  <a:pt x="96" y="567"/>
                </a:lnTo>
                <a:lnTo>
                  <a:pt x="96" y="567"/>
                </a:lnTo>
                <a:close/>
                <a:moveTo>
                  <a:pt x="203" y="570"/>
                </a:moveTo>
                <a:lnTo>
                  <a:pt x="203" y="570"/>
                </a:lnTo>
                <a:lnTo>
                  <a:pt x="204" y="568"/>
                </a:lnTo>
                <a:lnTo>
                  <a:pt x="204" y="567"/>
                </a:lnTo>
                <a:lnTo>
                  <a:pt x="203" y="562"/>
                </a:lnTo>
                <a:lnTo>
                  <a:pt x="203" y="562"/>
                </a:lnTo>
                <a:lnTo>
                  <a:pt x="200" y="562"/>
                </a:lnTo>
                <a:lnTo>
                  <a:pt x="200" y="562"/>
                </a:lnTo>
                <a:lnTo>
                  <a:pt x="201" y="567"/>
                </a:lnTo>
                <a:lnTo>
                  <a:pt x="203" y="570"/>
                </a:lnTo>
                <a:lnTo>
                  <a:pt x="203" y="570"/>
                </a:lnTo>
                <a:close/>
                <a:moveTo>
                  <a:pt x="651" y="565"/>
                </a:moveTo>
                <a:lnTo>
                  <a:pt x="651" y="565"/>
                </a:lnTo>
                <a:lnTo>
                  <a:pt x="654" y="565"/>
                </a:lnTo>
                <a:lnTo>
                  <a:pt x="654" y="564"/>
                </a:lnTo>
                <a:lnTo>
                  <a:pt x="654" y="564"/>
                </a:lnTo>
                <a:lnTo>
                  <a:pt x="654" y="564"/>
                </a:lnTo>
                <a:lnTo>
                  <a:pt x="653" y="564"/>
                </a:lnTo>
                <a:lnTo>
                  <a:pt x="651" y="565"/>
                </a:lnTo>
                <a:lnTo>
                  <a:pt x="651" y="565"/>
                </a:lnTo>
                <a:close/>
                <a:moveTo>
                  <a:pt x="742" y="573"/>
                </a:moveTo>
                <a:lnTo>
                  <a:pt x="742" y="573"/>
                </a:lnTo>
                <a:lnTo>
                  <a:pt x="750" y="570"/>
                </a:lnTo>
                <a:lnTo>
                  <a:pt x="752" y="567"/>
                </a:lnTo>
                <a:lnTo>
                  <a:pt x="753" y="564"/>
                </a:lnTo>
                <a:lnTo>
                  <a:pt x="753" y="564"/>
                </a:lnTo>
                <a:lnTo>
                  <a:pt x="750" y="564"/>
                </a:lnTo>
                <a:lnTo>
                  <a:pt x="747" y="567"/>
                </a:lnTo>
                <a:lnTo>
                  <a:pt x="742" y="573"/>
                </a:lnTo>
                <a:lnTo>
                  <a:pt x="742" y="573"/>
                </a:lnTo>
                <a:close/>
                <a:moveTo>
                  <a:pt x="186" y="567"/>
                </a:moveTo>
                <a:lnTo>
                  <a:pt x="186" y="567"/>
                </a:lnTo>
                <a:lnTo>
                  <a:pt x="186" y="577"/>
                </a:lnTo>
                <a:lnTo>
                  <a:pt x="186" y="587"/>
                </a:lnTo>
                <a:lnTo>
                  <a:pt x="186" y="587"/>
                </a:lnTo>
                <a:lnTo>
                  <a:pt x="198" y="584"/>
                </a:lnTo>
                <a:lnTo>
                  <a:pt x="212" y="581"/>
                </a:lnTo>
                <a:lnTo>
                  <a:pt x="212" y="581"/>
                </a:lnTo>
                <a:lnTo>
                  <a:pt x="212" y="579"/>
                </a:lnTo>
                <a:lnTo>
                  <a:pt x="210" y="577"/>
                </a:lnTo>
                <a:lnTo>
                  <a:pt x="209" y="573"/>
                </a:lnTo>
                <a:lnTo>
                  <a:pt x="209" y="573"/>
                </a:lnTo>
                <a:lnTo>
                  <a:pt x="207" y="577"/>
                </a:lnTo>
                <a:lnTo>
                  <a:pt x="206" y="579"/>
                </a:lnTo>
                <a:lnTo>
                  <a:pt x="203" y="579"/>
                </a:lnTo>
                <a:lnTo>
                  <a:pt x="201" y="577"/>
                </a:lnTo>
                <a:lnTo>
                  <a:pt x="197" y="571"/>
                </a:lnTo>
                <a:lnTo>
                  <a:pt x="195" y="564"/>
                </a:lnTo>
                <a:lnTo>
                  <a:pt x="195" y="564"/>
                </a:lnTo>
                <a:lnTo>
                  <a:pt x="191" y="565"/>
                </a:lnTo>
                <a:lnTo>
                  <a:pt x="186" y="567"/>
                </a:lnTo>
                <a:lnTo>
                  <a:pt x="186" y="567"/>
                </a:lnTo>
                <a:close/>
                <a:moveTo>
                  <a:pt x="468" y="573"/>
                </a:moveTo>
                <a:lnTo>
                  <a:pt x="468" y="573"/>
                </a:lnTo>
                <a:lnTo>
                  <a:pt x="468" y="570"/>
                </a:lnTo>
                <a:lnTo>
                  <a:pt x="468" y="565"/>
                </a:lnTo>
                <a:lnTo>
                  <a:pt x="468" y="565"/>
                </a:lnTo>
                <a:lnTo>
                  <a:pt x="465" y="564"/>
                </a:lnTo>
                <a:lnTo>
                  <a:pt x="465" y="564"/>
                </a:lnTo>
                <a:lnTo>
                  <a:pt x="465" y="570"/>
                </a:lnTo>
                <a:lnTo>
                  <a:pt x="466" y="573"/>
                </a:lnTo>
                <a:lnTo>
                  <a:pt x="468" y="573"/>
                </a:lnTo>
                <a:lnTo>
                  <a:pt x="468" y="573"/>
                </a:lnTo>
                <a:close/>
                <a:moveTo>
                  <a:pt x="535" y="573"/>
                </a:moveTo>
                <a:lnTo>
                  <a:pt x="535" y="573"/>
                </a:lnTo>
                <a:lnTo>
                  <a:pt x="540" y="573"/>
                </a:lnTo>
                <a:lnTo>
                  <a:pt x="540" y="573"/>
                </a:lnTo>
                <a:lnTo>
                  <a:pt x="540" y="568"/>
                </a:lnTo>
                <a:lnTo>
                  <a:pt x="538" y="565"/>
                </a:lnTo>
                <a:lnTo>
                  <a:pt x="537" y="564"/>
                </a:lnTo>
                <a:lnTo>
                  <a:pt x="537" y="564"/>
                </a:lnTo>
                <a:lnTo>
                  <a:pt x="535" y="568"/>
                </a:lnTo>
                <a:lnTo>
                  <a:pt x="535" y="573"/>
                </a:lnTo>
                <a:lnTo>
                  <a:pt x="535" y="573"/>
                </a:lnTo>
                <a:close/>
                <a:moveTo>
                  <a:pt x="549" y="576"/>
                </a:moveTo>
                <a:lnTo>
                  <a:pt x="549" y="576"/>
                </a:lnTo>
                <a:lnTo>
                  <a:pt x="549" y="570"/>
                </a:lnTo>
                <a:lnTo>
                  <a:pt x="547" y="567"/>
                </a:lnTo>
                <a:lnTo>
                  <a:pt x="546" y="564"/>
                </a:lnTo>
                <a:lnTo>
                  <a:pt x="544" y="564"/>
                </a:lnTo>
                <a:lnTo>
                  <a:pt x="544" y="564"/>
                </a:lnTo>
                <a:lnTo>
                  <a:pt x="544" y="571"/>
                </a:lnTo>
                <a:lnTo>
                  <a:pt x="546" y="574"/>
                </a:lnTo>
                <a:lnTo>
                  <a:pt x="549" y="576"/>
                </a:lnTo>
                <a:lnTo>
                  <a:pt x="549" y="576"/>
                </a:lnTo>
                <a:close/>
                <a:moveTo>
                  <a:pt x="216" y="576"/>
                </a:moveTo>
                <a:lnTo>
                  <a:pt x="216" y="576"/>
                </a:lnTo>
                <a:lnTo>
                  <a:pt x="219" y="573"/>
                </a:lnTo>
                <a:lnTo>
                  <a:pt x="219" y="573"/>
                </a:lnTo>
                <a:lnTo>
                  <a:pt x="216" y="567"/>
                </a:lnTo>
                <a:lnTo>
                  <a:pt x="216" y="567"/>
                </a:lnTo>
                <a:lnTo>
                  <a:pt x="213" y="567"/>
                </a:lnTo>
                <a:lnTo>
                  <a:pt x="212" y="565"/>
                </a:lnTo>
                <a:lnTo>
                  <a:pt x="212" y="565"/>
                </a:lnTo>
                <a:lnTo>
                  <a:pt x="212" y="568"/>
                </a:lnTo>
                <a:lnTo>
                  <a:pt x="213" y="571"/>
                </a:lnTo>
                <a:lnTo>
                  <a:pt x="216" y="576"/>
                </a:lnTo>
                <a:lnTo>
                  <a:pt x="216" y="576"/>
                </a:lnTo>
                <a:close/>
                <a:moveTo>
                  <a:pt x="492" y="576"/>
                </a:moveTo>
                <a:lnTo>
                  <a:pt x="492" y="576"/>
                </a:lnTo>
                <a:lnTo>
                  <a:pt x="492" y="573"/>
                </a:lnTo>
                <a:lnTo>
                  <a:pt x="491" y="568"/>
                </a:lnTo>
                <a:lnTo>
                  <a:pt x="488" y="567"/>
                </a:lnTo>
                <a:lnTo>
                  <a:pt x="485" y="565"/>
                </a:lnTo>
                <a:lnTo>
                  <a:pt x="483" y="567"/>
                </a:lnTo>
                <a:lnTo>
                  <a:pt x="483" y="567"/>
                </a:lnTo>
                <a:lnTo>
                  <a:pt x="488" y="573"/>
                </a:lnTo>
                <a:lnTo>
                  <a:pt x="489" y="574"/>
                </a:lnTo>
                <a:lnTo>
                  <a:pt x="492" y="576"/>
                </a:lnTo>
                <a:lnTo>
                  <a:pt x="492" y="576"/>
                </a:lnTo>
                <a:close/>
                <a:moveTo>
                  <a:pt x="730" y="571"/>
                </a:moveTo>
                <a:lnTo>
                  <a:pt x="730" y="571"/>
                </a:lnTo>
                <a:lnTo>
                  <a:pt x="732" y="568"/>
                </a:lnTo>
                <a:lnTo>
                  <a:pt x="733" y="567"/>
                </a:lnTo>
                <a:lnTo>
                  <a:pt x="732" y="567"/>
                </a:lnTo>
                <a:lnTo>
                  <a:pt x="732" y="567"/>
                </a:lnTo>
                <a:lnTo>
                  <a:pt x="730" y="570"/>
                </a:lnTo>
                <a:lnTo>
                  <a:pt x="730" y="570"/>
                </a:lnTo>
                <a:lnTo>
                  <a:pt x="730" y="571"/>
                </a:lnTo>
                <a:lnTo>
                  <a:pt x="730" y="571"/>
                </a:lnTo>
                <a:close/>
                <a:moveTo>
                  <a:pt x="175" y="568"/>
                </a:moveTo>
                <a:lnTo>
                  <a:pt x="175" y="568"/>
                </a:lnTo>
                <a:lnTo>
                  <a:pt x="178" y="574"/>
                </a:lnTo>
                <a:lnTo>
                  <a:pt x="181" y="577"/>
                </a:lnTo>
                <a:lnTo>
                  <a:pt x="181" y="577"/>
                </a:lnTo>
                <a:lnTo>
                  <a:pt x="181" y="571"/>
                </a:lnTo>
                <a:lnTo>
                  <a:pt x="181" y="570"/>
                </a:lnTo>
                <a:lnTo>
                  <a:pt x="180" y="567"/>
                </a:lnTo>
                <a:lnTo>
                  <a:pt x="180" y="567"/>
                </a:lnTo>
                <a:lnTo>
                  <a:pt x="178" y="568"/>
                </a:lnTo>
                <a:lnTo>
                  <a:pt x="175" y="568"/>
                </a:lnTo>
                <a:lnTo>
                  <a:pt x="175" y="568"/>
                </a:lnTo>
                <a:close/>
                <a:moveTo>
                  <a:pt x="345" y="576"/>
                </a:moveTo>
                <a:lnTo>
                  <a:pt x="345" y="576"/>
                </a:lnTo>
                <a:lnTo>
                  <a:pt x="341" y="573"/>
                </a:lnTo>
                <a:lnTo>
                  <a:pt x="335" y="570"/>
                </a:lnTo>
                <a:lnTo>
                  <a:pt x="329" y="568"/>
                </a:lnTo>
                <a:lnTo>
                  <a:pt x="323" y="568"/>
                </a:lnTo>
                <a:lnTo>
                  <a:pt x="323" y="568"/>
                </a:lnTo>
                <a:lnTo>
                  <a:pt x="328" y="571"/>
                </a:lnTo>
                <a:lnTo>
                  <a:pt x="334" y="574"/>
                </a:lnTo>
                <a:lnTo>
                  <a:pt x="338" y="577"/>
                </a:lnTo>
                <a:lnTo>
                  <a:pt x="341" y="577"/>
                </a:lnTo>
                <a:lnTo>
                  <a:pt x="345" y="576"/>
                </a:lnTo>
                <a:lnTo>
                  <a:pt x="345" y="576"/>
                </a:lnTo>
                <a:close/>
                <a:moveTo>
                  <a:pt x="392" y="584"/>
                </a:moveTo>
                <a:lnTo>
                  <a:pt x="392" y="584"/>
                </a:lnTo>
                <a:lnTo>
                  <a:pt x="392" y="584"/>
                </a:lnTo>
                <a:lnTo>
                  <a:pt x="393" y="584"/>
                </a:lnTo>
                <a:lnTo>
                  <a:pt x="393" y="584"/>
                </a:lnTo>
                <a:lnTo>
                  <a:pt x="392" y="574"/>
                </a:lnTo>
                <a:lnTo>
                  <a:pt x="390" y="571"/>
                </a:lnTo>
                <a:lnTo>
                  <a:pt x="387" y="568"/>
                </a:lnTo>
                <a:lnTo>
                  <a:pt x="387" y="568"/>
                </a:lnTo>
                <a:lnTo>
                  <a:pt x="386" y="573"/>
                </a:lnTo>
                <a:lnTo>
                  <a:pt x="387" y="577"/>
                </a:lnTo>
                <a:lnTo>
                  <a:pt x="389" y="581"/>
                </a:lnTo>
                <a:lnTo>
                  <a:pt x="392" y="584"/>
                </a:lnTo>
                <a:lnTo>
                  <a:pt x="392" y="584"/>
                </a:lnTo>
                <a:close/>
                <a:moveTo>
                  <a:pt x="226" y="574"/>
                </a:moveTo>
                <a:lnTo>
                  <a:pt x="226" y="574"/>
                </a:lnTo>
                <a:lnTo>
                  <a:pt x="236" y="574"/>
                </a:lnTo>
                <a:lnTo>
                  <a:pt x="245" y="573"/>
                </a:lnTo>
                <a:lnTo>
                  <a:pt x="245" y="573"/>
                </a:lnTo>
                <a:lnTo>
                  <a:pt x="241" y="571"/>
                </a:lnTo>
                <a:lnTo>
                  <a:pt x="235" y="570"/>
                </a:lnTo>
                <a:lnTo>
                  <a:pt x="230" y="571"/>
                </a:lnTo>
                <a:lnTo>
                  <a:pt x="227" y="573"/>
                </a:lnTo>
                <a:lnTo>
                  <a:pt x="226" y="574"/>
                </a:lnTo>
                <a:lnTo>
                  <a:pt x="226" y="574"/>
                </a:lnTo>
                <a:close/>
                <a:moveTo>
                  <a:pt x="563" y="576"/>
                </a:moveTo>
                <a:lnTo>
                  <a:pt x="563" y="576"/>
                </a:lnTo>
                <a:lnTo>
                  <a:pt x="566" y="576"/>
                </a:lnTo>
                <a:lnTo>
                  <a:pt x="567" y="574"/>
                </a:lnTo>
                <a:lnTo>
                  <a:pt x="569" y="573"/>
                </a:lnTo>
                <a:lnTo>
                  <a:pt x="569" y="573"/>
                </a:lnTo>
                <a:lnTo>
                  <a:pt x="567" y="571"/>
                </a:lnTo>
                <a:lnTo>
                  <a:pt x="564" y="570"/>
                </a:lnTo>
                <a:lnTo>
                  <a:pt x="564" y="570"/>
                </a:lnTo>
                <a:lnTo>
                  <a:pt x="563" y="576"/>
                </a:lnTo>
                <a:lnTo>
                  <a:pt x="563" y="576"/>
                </a:lnTo>
                <a:close/>
                <a:moveTo>
                  <a:pt x="166" y="590"/>
                </a:moveTo>
                <a:lnTo>
                  <a:pt x="166" y="590"/>
                </a:lnTo>
                <a:lnTo>
                  <a:pt x="172" y="590"/>
                </a:lnTo>
                <a:lnTo>
                  <a:pt x="180" y="590"/>
                </a:lnTo>
                <a:lnTo>
                  <a:pt x="180" y="590"/>
                </a:lnTo>
                <a:lnTo>
                  <a:pt x="178" y="585"/>
                </a:lnTo>
                <a:lnTo>
                  <a:pt x="175" y="581"/>
                </a:lnTo>
                <a:lnTo>
                  <a:pt x="171" y="571"/>
                </a:lnTo>
                <a:lnTo>
                  <a:pt x="171" y="571"/>
                </a:lnTo>
                <a:lnTo>
                  <a:pt x="168" y="571"/>
                </a:lnTo>
                <a:lnTo>
                  <a:pt x="165" y="571"/>
                </a:lnTo>
                <a:lnTo>
                  <a:pt x="165" y="571"/>
                </a:lnTo>
                <a:lnTo>
                  <a:pt x="166" y="581"/>
                </a:lnTo>
                <a:lnTo>
                  <a:pt x="166" y="590"/>
                </a:lnTo>
                <a:lnTo>
                  <a:pt x="166" y="590"/>
                </a:lnTo>
                <a:close/>
                <a:moveTo>
                  <a:pt x="688" y="571"/>
                </a:moveTo>
                <a:lnTo>
                  <a:pt x="688" y="571"/>
                </a:lnTo>
                <a:lnTo>
                  <a:pt x="678" y="582"/>
                </a:lnTo>
                <a:lnTo>
                  <a:pt x="674" y="588"/>
                </a:lnTo>
                <a:lnTo>
                  <a:pt x="669" y="593"/>
                </a:lnTo>
                <a:lnTo>
                  <a:pt x="669" y="593"/>
                </a:lnTo>
                <a:lnTo>
                  <a:pt x="683" y="585"/>
                </a:lnTo>
                <a:lnTo>
                  <a:pt x="688" y="579"/>
                </a:lnTo>
                <a:lnTo>
                  <a:pt x="691" y="571"/>
                </a:lnTo>
                <a:lnTo>
                  <a:pt x="691" y="571"/>
                </a:lnTo>
                <a:lnTo>
                  <a:pt x="688" y="571"/>
                </a:lnTo>
                <a:lnTo>
                  <a:pt x="688" y="571"/>
                </a:lnTo>
                <a:close/>
                <a:moveTo>
                  <a:pt x="401" y="584"/>
                </a:moveTo>
                <a:lnTo>
                  <a:pt x="401" y="584"/>
                </a:lnTo>
                <a:lnTo>
                  <a:pt x="399" y="577"/>
                </a:lnTo>
                <a:lnTo>
                  <a:pt x="398" y="574"/>
                </a:lnTo>
                <a:lnTo>
                  <a:pt x="395" y="573"/>
                </a:lnTo>
                <a:lnTo>
                  <a:pt x="395" y="573"/>
                </a:lnTo>
                <a:lnTo>
                  <a:pt x="398" y="579"/>
                </a:lnTo>
                <a:lnTo>
                  <a:pt x="401" y="584"/>
                </a:lnTo>
                <a:lnTo>
                  <a:pt x="401" y="584"/>
                </a:lnTo>
                <a:close/>
                <a:moveTo>
                  <a:pt x="503" y="585"/>
                </a:moveTo>
                <a:lnTo>
                  <a:pt x="503" y="585"/>
                </a:lnTo>
                <a:lnTo>
                  <a:pt x="505" y="590"/>
                </a:lnTo>
                <a:lnTo>
                  <a:pt x="506" y="593"/>
                </a:lnTo>
                <a:lnTo>
                  <a:pt x="509" y="600"/>
                </a:lnTo>
                <a:lnTo>
                  <a:pt x="509" y="600"/>
                </a:lnTo>
                <a:lnTo>
                  <a:pt x="514" y="597"/>
                </a:lnTo>
                <a:lnTo>
                  <a:pt x="517" y="596"/>
                </a:lnTo>
                <a:lnTo>
                  <a:pt x="517" y="596"/>
                </a:lnTo>
                <a:lnTo>
                  <a:pt x="515" y="582"/>
                </a:lnTo>
                <a:lnTo>
                  <a:pt x="515" y="577"/>
                </a:lnTo>
                <a:lnTo>
                  <a:pt x="512" y="573"/>
                </a:lnTo>
                <a:lnTo>
                  <a:pt x="512" y="573"/>
                </a:lnTo>
                <a:lnTo>
                  <a:pt x="511" y="576"/>
                </a:lnTo>
                <a:lnTo>
                  <a:pt x="508" y="579"/>
                </a:lnTo>
                <a:lnTo>
                  <a:pt x="505" y="582"/>
                </a:lnTo>
                <a:lnTo>
                  <a:pt x="503" y="585"/>
                </a:lnTo>
                <a:lnTo>
                  <a:pt x="503" y="585"/>
                </a:lnTo>
                <a:close/>
                <a:moveTo>
                  <a:pt x="625" y="597"/>
                </a:moveTo>
                <a:lnTo>
                  <a:pt x="625" y="597"/>
                </a:lnTo>
                <a:lnTo>
                  <a:pt x="631" y="593"/>
                </a:lnTo>
                <a:lnTo>
                  <a:pt x="637" y="587"/>
                </a:lnTo>
                <a:lnTo>
                  <a:pt x="642" y="581"/>
                </a:lnTo>
                <a:lnTo>
                  <a:pt x="648" y="574"/>
                </a:lnTo>
                <a:lnTo>
                  <a:pt x="648" y="574"/>
                </a:lnTo>
                <a:lnTo>
                  <a:pt x="648" y="573"/>
                </a:lnTo>
                <a:lnTo>
                  <a:pt x="646" y="573"/>
                </a:lnTo>
                <a:lnTo>
                  <a:pt x="646" y="573"/>
                </a:lnTo>
                <a:lnTo>
                  <a:pt x="634" y="582"/>
                </a:lnTo>
                <a:lnTo>
                  <a:pt x="628" y="588"/>
                </a:lnTo>
                <a:lnTo>
                  <a:pt x="627" y="593"/>
                </a:lnTo>
                <a:lnTo>
                  <a:pt x="625" y="597"/>
                </a:lnTo>
                <a:lnTo>
                  <a:pt x="625" y="597"/>
                </a:lnTo>
                <a:close/>
                <a:moveTo>
                  <a:pt x="428" y="577"/>
                </a:moveTo>
                <a:lnTo>
                  <a:pt x="428" y="577"/>
                </a:lnTo>
                <a:lnTo>
                  <a:pt x="430" y="577"/>
                </a:lnTo>
                <a:lnTo>
                  <a:pt x="433" y="579"/>
                </a:lnTo>
                <a:lnTo>
                  <a:pt x="433" y="579"/>
                </a:lnTo>
                <a:lnTo>
                  <a:pt x="431" y="574"/>
                </a:lnTo>
                <a:lnTo>
                  <a:pt x="428" y="573"/>
                </a:lnTo>
                <a:lnTo>
                  <a:pt x="428" y="573"/>
                </a:lnTo>
                <a:lnTo>
                  <a:pt x="428" y="577"/>
                </a:lnTo>
                <a:lnTo>
                  <a:pt x="428" y="577"/>
                </a:lnTo>
                <a:close/>
                <a:moveTo>
                  <a:pt x="146" y="584"/>
                </a:moveTo>
                <a:lnTo>
                  <a:pt x="146" y="584"/>
                </a:lnTo>
                <a:lnTo>
                  <a:pt x="152" y="587"/>
                </a:lnTo>
                <a:lnTo>
                  <a:pt x="160" y="588"/>
                </a:lnTo>
                <a:lnTo>
                  <a:pt x="160" y="588"/>
                </a:lnTo>
                <a:lnTo>
                  <a:pt x="162" y="581"/>
                </a:lnTo>
                <a:lnTo>
                  <a:pt x="160" y="577"/>
                </a:lnTo>
                <a:lnTo>
                  <a:pt x="159" y="574"/>
                </a:lnTo>
                <a:lnTo>
                  <a:pt x="159" y="574"/>
                </a:lnTo>
                <a:lnTo>
                  <a:pt x="152" y="577"/>
                </a:lnTo>
                <a:lnTo>
                  <a:pt x="149" y="581"/>
                </a:lnTo>
                <a:lnTo>
                  <a:pt x="146" y="584"/>
                </a:lnTo>
                <a:lnTo>
                  <a:pt x="146" y="584"/>
                </a:lnTo>
                <a:close/>
                <a:moveTo>
                  <a:pt x="384" y="585"/>
                </a:moveTo>
                <a:lnTo>
                  <a:pt x="384" y="585"/>
                </a:lnTo>
                <a:lnTo>
                  <a:pt x="383" y="579"/>
                </a:lnTo>
                <a:lnTo>
                  <a:pt x="380" y="574"/>
                </a:lnTo>
                <a:lnTo>
                  <a:pt x="380" y="574"/>
                </a:lnTo>
                <a:lnTo>
                  <a:pt x="380" y="582"/>
                </a:lnTo>
                <a:lnTo>
                  <a:pt x="381" y="584"/>
                </a:lnTo>
                <a:lnTo>
                  <a:pt x="384" y="585"/>
                </a:lnTo>
                <a:lnTo>
                  <a:pt x="384" y="585"/>
                </a:lnTo>
                <a:close/>
                <a:moveTo>
                  <a:pt x="329" y="579"/>
                </a:moveTo>
                <a:lnTo>
                  <a:pt x="329" y="579"/>
                </a:lnTo>
                <a:lnTo>
                  <a:pt x="328" y="576"/>
                </a:lnTo>
                <a:lnTo>
                  <a:pt x="325" y="576"/>
                </a:lnTo>
                <a:lnTo>
                  <a:pt x="325" y="576"/>
                </a:lnTo>
                <a:lnTo>
                  <a:pt x="326" y="577"/>
                </a:lnTo>
                <a:lnTo>
                  <a:pt x="326" y="577"/>
                </a:lnTo>
                <a:lnTo>
                  <a:pt x="329" y="579"/>
                </a:lnTo>
                <a:lnTo>
                  <a:pt x="329" y="579"/>
                </a:lnTo>
                <a:close/>
                <a:moveTo>
                  <a:pt x="576" y="585"/>
                </a:moveTo>
                <a:lnTo>
                  <a:pt x="576" y="585"/>
                </a:lnTo>
                <a:lnTo>
                  <a:pt x="579" y="591"/>
                </a:lnTo>
                <a:lnTo>
                  <a:pt x="582" y="596"/>
                </a:lnTo>
                <a:lnTo>
                  <a:pt x="582" y="596"/>
                </a:lnTo>
                <a:lnTo>
                  <a:pt x="585" y="591"/>
                </a:lnTo>
                <a:lnTo>
                  <a:pt x="587" y="587"/>
                </a:lnTo>
                <a:lnTo>
                  <a:pt x="588" y="581"/>
                </a:lnTo>
                <a:lnTo>
                  <a:pt x="592" y="576"/>
                </a:lnTo>
                <a:lnTo>
                  <a:pt x="592" y="576"/>
                </a:lnTo>
                <a:lnTo>
                  <a:pt x="584" y="581"/>
                </a:lnTo>
                <a:lnTo>
                  <a:pt x="576" y="585"/>
                </a:lnTo>
                <a:lnTo>
                  <a:pt x="576" y="585"/>
                </a:lnTo>
                <a:close/>
                <a:moveTo>
                  <a:pt x="640" y="591"/>
                </a:moveTo>
                <a:lnTo>
                  <a:pt x="640" y="591"/>
                </a:lnTo>
                <a:lnTo>
                  <a:pt x="648" y="585"/>
                </a:lnTo>
                <a:lnTo>
                  <a:pt x="651" y="581"/>
                </a:lnTo>
                <a:lnTo>
                  <a:pt x="651" y="579"/>
                </a:lnTo>
                <a:lnTo>
                  <a:pt x="651" y="576"/>
                </a:lnTo>
                <a:lnTo>
                  <a:pt x="651" y="576"/>
                </a:lnTo>
                <a:lnTo>
                  <a:pt x="648" y="579"/>
                </a:lnTo>
                <a:lnTo>
                  <a:pt x="645" y="584"/>
                </a:lnTo>
                <a:lnTo>
                  <a:pt x="640" y="587"/>
                </a:lnTo>
                <a:lnTo>
                  <a:pt x="640" y="591"/>
                </a:lnTo>
                <a:lnTo>
                  <a:pt x="640" y="591"/>
                </a:lnTo>
                <a:close/>
                <a:moveTo>
                  <a:pt x="87" y="581"/>
                </a:moveTo>
                <a:lnTo>
                  <a:pt x="87" y="581"/>
                </a:lnTo>
                <a:lnTo>
                  <a:pt x="84" y="577"/>
                </a:lnTo>
                <a:lnTo>
                  <a:pt x="81" y="576"/>
                </a:lnTo>
                <a:lnTo>
                  <a:pt x="81" y="576"/>
                </a:lnTo>
                <a:lnTo>
                  <a:pt x="82" y="579"/>
                </a:lnTo>
                <a:lnTo>
                  <a:pt x="87" y="581"/>
                </a:lnTo>
                <a:lnTo>
                  <a:pt x="87" y="581"/>
                </a:lnTo>
                <a:close/>
                <a:moveTo>
                  <a:pt x="256" y="577"/>
                </a:moveTo>
                <a:lnTo>
                  <a:pt x="256" y="577"/>
                </a:lnTo>
                <a:lnTo>
                  <a:pt x="258" y="581"/>
                </a:lnTo>
                <a:lnTo>
                  <a:pt x="259" y="584"/>
                </a:lnTo>
                <a:lnTo>
                  <a:pt x="262" y="585"/>
                </a:lnTo>
                <a:lnTo>
                  <a:pt x="265" y="585"/>
                </a:lnTo>
                <a:lnTo>
                  <a:pt x="273" y="587"/>
                </a:lnTo>
                <a:lnTo>
                  <a:pt x="280" y="585"/>
                </a:lnTo>
                <a:lnTo>
                  <a:pt x="280" y="585"/>
                </a:lnTo>
                <a:lnTo>
                  <a:pt x="279" y="577"/>
                </a:lnTo>
                <a:lnTo>
                  <a:pt x="279" y="577"/>
                </a:lnTo>
                <a:lnTo>
                  <a:pt x="268" y="577"/>
                </a:lnTo>
                <a:lnTo>
                  <a:pt x="256" y="577"/>
                </a:lnTo>
                <a:lnTo>
                  <a:pt x="256" y="577"/>
                </a:lnTo>
                <a:close/>
                <a:moveTo>
                  <a:pt x="229" y="582"/>
                </a:moveTo>
                <a:lnTo>
                  <a:pt x="229" y="582"/>
                </a:lnTo>
                <a:lnTo>
                  <a:pt x="233" y="585"/>
                </a:lnTo>
                <a:lnTo>
                  <a:pt x="239" y="587"/>
                </a:lnTo>
                <a:lnTo>
                  <a:pt x="252" y="588"/>
                </a:lnTo>
                <a:lnTo>
                  <a:pt x="252" y="588"/>
                </a:lnTo>
                <a:lnTo>
                  <a:pt x="252" y="582"/>
                </a:lnTo>
                <a:lnTo>
                  <a:pt x="252" y="579"/>
                </a:lnTo>
                <a:lnTo>
                  <a:pt x="250" y="577"/>
                </a:lnTo>
                <a:lnTo>
                  <a:pt x="250" y="577"/>
                </a:lnTo>
                <a:lnTo>
                  <a:pt x="247" y="579"/>
                </a:lnTo>
                <a:lnTo>
                  <a:pt x="244" y="577"/>
                </a:lnTo>
                <a:lnTo>
                  <a:pt x="244" y="577"/>
                </a:lnTo>
                <a:lnTo>
                  <a:pt x="242" y="577"/>
                </a:lnTo>
                <a:lnTo>
                  <a:pt x="241" y="579"/>
                </a:lnTo>
                <a:lnTo>
                  <a:pt x="236" y="579"/>
                </a:lnTo>
                <a:lnTo>
                  <a:pt x="232" y="581"/>
                </a:lnTo>
                <a:lnTo>
                  <a:pt x="229" y="582"/>
                </a:lnTo>
                <a:lnTo>
                  <a:pt x="229" y="582"/>
                </a:lnTo>
                <a:close/>
                <a:moveTo>
                  <a:pt x="105" y="582"/>
                </a:moveTo>
                <a:lnTo>
                  <a:pt x="105" y="582"/>
                </a:lnTo>
                <a:lnTo>
                  <a:pt x="102" y="579"/>
                </a:lnTo>
                <a:lnTo>
                  <a:pt x="101" y="577"/>
                </a:lnTo>
                <a:lnTo>
                  <a:pt x="99" y="579"/>
                </a:lnTo>
                <a:lnTo>
                  <a:pt x="99" y="579"/>
                </a:lnTo>
                <a:lnTo>
                  <a:pt x="102" y="582"/>
                </a:lnTo>
                <a:lnTo>
                  <a:pt x="104" y="582"/>
                </a:lnTo>
                <a:lnTo>
                  <a:pt x="105" y="582"/>
                </a:lnTo>
                <a:lnTo>
                  <a:pt x="105" y="582"/>
                </a:lnTo>
                <a:close/>
                <a:moveTo>
                  <a:pt x="285" y="584"/>
                </a:moveTo>
                <a:lnTo>
                  <a:pt x="285" y="584"/>
                </a:lnTo>
                <a:lnTo>
                  <a:pt x="288" y="584"/>
                </a:lnTo>
                <a:lnTo>
                  <a:pt x="291" y="582"/>
                </a:lnTo>
                <a:lnTo>
                  <a:pt x="291" y="582"/>
                </a:lnTo>
                <a:lnTo>
                  <a:pt x="290" y="581"/>
                </a:lnTo>
                <a:lnTo>
                  <a:pt x="288" y="577"/>
                </a:lnTo>
                <a:lnTo>
                  <a:pt x="288" y="577"/>
                </a:lnTo>
                <a:lnTo>
                  <a:pt x="285" y="577"/>
                </a:lnTo>
                <a:lnTo>
                  <a:pt x="285" y="577"/>
                </a:lnTo>
                <a:lnTo>
                  <a:pt x="285" y="584"/>
                </a:lnTo>
                <a:lnTo>
                  <a:pt x="285" y="584"/>
                </a:lnTo>
                <a:close/>
                <a:moveTo>
                  <a:pt x="534" y="585"/>
                </a:moveTo>
                <a:lnTo>
                  <a:pt x="534" y="585"/>
                </a:lnTo>
                <a:lnTo>
                  <a:pt x="535" y="585"/>
                </a:lnTo>
                <a:lnTo>
                  <a:pt x="538" y="584"/>
                </a:lnTo>
                <a:lnTo>
                  <a:pt x="541" y="582"/>
                </a:lnTo>
                <a:lnTo>
                  <a:pt x="541" y="582"/>
                </a:lnTo>
                <a:lnTo>
                  <a:pt x="540" y="579"/>
                </a:lnTo>
                <a:lnTo>
                  <a:pt x="538" y="579"/>
                </a:lnTo>
                <a:lnTo>
                  <a:pt x="534" y="577"/>
                </a:lnTo>
                <a:lnTo>
                  <a:pt x="534" y="577"/>
                </a:lnTo>
                <a:lnTo>
                  <a:pt x="534" y="581"/>
                </a:lnTo>
                <a:lnTo>
                  <a:pt x="534" y="585"/>
                </a:lnTo>
                <a:lnTo>
                  <a:pt x="534" y="585"/>
                </a:lnTo>
                <a:close/>
                <a:moveTo>
                  <a:pt x="733" y="587"/>
                </a:moveTo>
                <a:lnTo>
                  <a:pt x="733" y="587"/>
                </a:lnTo>
                <a:lnTo>
                  <a:pt x="736" y="587"/>
                </a:lnTo>
                <a:lnTo>
                  <a:pt x="739" y="584"/>
                </a:lnTo>
                <a:lnTo>
                  <a:pt x="742" y="581"/>
                </a:lnTo>
                <a:lnTo>
                  <a:pt x="742" y="581"/>
                </a:lnTo>
                <a:lnTo>
                  <a:pt x="741" y="579"/>
                </a:lnTo>
                <a:lnTo>
                  <a:pt x="741" y="579"/>
                </a:lnTo>
                <a:lnTo>
                  <a:pt x="736" y="582"/>
                </a:lnTo>
                <a:lnTo>
                  <a:pt x="735" y="584"/>
                </a:lnTo>
                <a:lnTo>
                  <a:pt x="733" y="587"/>
                </a:lnTo>
                <a:lnTo>
                  <a:pt x="733" y="587"/>
                </a:lnTo>
                <a:close/>
                <a:moveTo>
                  <a:pt x="602" y="594"/>
                </a:moveTo>
                <a:lnTo>
                  <a:pt x="602" y="594"/>
                </a:lnTo>
                <a:lnTo>
                  <a:pt x="605" y="593"/>
                </a:lnTo>
                <a:lnTo>
                  <a:pt x="607" y="591"/>
                </a:lnTo>
                <a:lnTo>
                  <a:pt x="607" y="591"/>
                </a:lnTo>
                <a:lnTo>
                  <a:pt x="604" y="584"/>
                </a:lnTo>
                <a:lnTo>
                  <a:pt x="602" y="581"/>
                </a:lnTo>
                <a:lnTo>
                  <a:pt x="599" y="579"/>
                </a:lnTo>
                <a:lnTo>
                  <a:pt x="599" y="579"/>
                </a:lnTo>
                <a:lnTo>
                  <a:pt x="601" y="588"/>
                </a:lnTo>
                <a:lnTo>
                  <a:pt x="602" y="594"/>
                </a:lnTo>
                <a:lnTo>
                  <a:pt x="602" y="594"/>
                </a:lnTo>
                <a:close/>
                <a:moveTo>
                  <a:pt x="134" y="594"/>
                </a:moveTo>
                <a:lnTo>
                  <a:pt x="134" y="594"/>
                </a:lnTo>
                <a:lnTo>
                  <a:pt x="137" y="597"/>
                </a:lnTo>
                <a:lnTo>
                  <a:pt x="140" y="602"/>
                </a:lnTo>
                <a:lnTo>
                  <a:pt x="143" y="606"/>
                </a:lnTo>
                <a:lnTo>
                  <a:pt x="148" y="610"/>
                </a:lnTo>
                <a:lnTo>
                  <a:pt x="148" y="610"/>
                </a:lnTo>
                <a:lnTo>
                  <a:pt x="149" y="605"/>
                </a:lnTo>
                <a:lnTo>
                  <a:pt x="149" y="600"/>
                </a:lnTo>
                <a:lnTo>
                  <a:pt x="149" y="600"/>
                </a:lnTo>
                <a:lnTo>
                  <a:pt x="137" y="581"/>
                </a:lnTo>
                <a:lnTo>
                  <a:pt x="137" y="581"/>
                </a:lnTo>
                <a:lnTo>
                  <a:pt x="136" y="587"/>
                </a:lnTo>
                <a:lnTo>
                  <a:pt x="134" y="594"/>
                </a:lnTo>
                <a:lnTo>
                  <a:pt x="134" y="594"/>
                </a:lnTo>
                <a:close/>
                <a:moveTo>
                  <a:pt x="303" y="581"/>
                </a:moveTo>
                <a:lnTo>
                  <a:pt x="303" y="581"/>
                </a:lnTo>
                <a:lnTo>
                  <a:pt x="299" y="581"/>
                </a:lnTo>
                <a:lnTo>
                  <a:pt x="296" y="581"/>
                </a:lnTo>
                <a:lnTo>
                  <a:pt x="294" y="581"/>
                </a:lnTo>
                <a:lnTo>
                  <a:pt x="294" y="581"/>
                </a:lnTo>
                <a:lnTo>
                  <a:pt x="296" y="582"/>
                </a:lnTo>
                <a:lnTo>
                  <a:pt x="299" y="584"/>
                </a:lnTo>
                <a:lnTo>
                  <a:pt x="302" y="582"/>
                </a:lnTo>
                <a:lnTo>
                  <a:pt x="303" y="581"/>
                </a:lnTo>
                <a:lnTo>
                  <a:pt x="303" y="581"/>
                </a:lnTo>
                <a:close/>
                <a:moveTo>
                  <a:pt x="494" y="587"/>
                </a:moveTo>
                <a:lnTo>
                  <a:pt x="494" y="587"/>
                </a:lnTo>
                <a:lnTo>
                  <a:pt x="495" y="587"/>
                </a:lnTo>
                <a:lnTo>
                  <a:pt x="497" y="585"/>
                </a:lnTo>
                <a:lnTo>
                  <a:pt x="497" y="585"/>
                </a:lnTo>
                <a:lnTo>
                  <a:pt x="497" y="582"/>
                </a:lnTo>
                <a:lnTo>
                  <a:pt x="495" y="581"/>
                </a:lnTo>
                <a:lnTo>
                  <a:pt x="494" y="581"/>
                </a:lnTo>
                <a:lnTo>
                  <a:pt x="494" y="581"/>
                </a:lnTo>
                <a:lnTo>
                  <a:pt x="492" y="582"/>
                </a:lnTo>
                <a:lnTo>
                  <a:pt x="492" y="584"/>
                </a:lnTo>
                <a:lnTo>
                  <a:pt x="494" y="585"/>
                </a:lnTo>
                <a:lnTo>
                  <a:pt x="494" y="587"/>
                </a:lnTo>
                <a:lnTo>
                  <a:pt x="494" y="587"/>
                </a:lnTo>
                <a:close/>
                <a:moveTo>
                  <a:pt x="546" y="582"/>
                </a:moveTo>
                <a:lnTo>
                  <a:pt x="546" y="582"/>
                </a:lnTo>
                <a:lnTo>
                  <a:pt x="547" y="588"/>
                </a:lnTo>
                <a:lnTo>
                  <a:pt x="547" y="590"/>
                </a:lnTo>
                <a:lnTo>
                  <a:pt x="549" y="593"/>
                </a:lnTo>
                <a:lnTo>
                  <a:pt x="549" y="593"/>
                </a:lnTo>
                <a:lnTo>
                  <a:pt x="552" y="591"/>
                </a:lnTo>
                <a:lnTo>
                  <a:pt x="553" y="590"/>
                </a:lnTo>
                <a:lnTo>
                  <a:pt x="558" y="584"/>
                </a:lnTo>
                <a:lnTo>
                  <a:pt x="558" y="584"/>
                </a:lnTo>
                <a:lnTo>
                  <a:pt x="555" y="582"/>
                </a:lnTo>
                <a:lnTo>
                  <a:pt x="552" y="582"/>
                </a:lnTo>
                <a:lnTo>
                  <a:pt x="549" y="582"/>
                </a:lnTo>
                <a:lnTo>
                  <a:pt x="546" y="582"/>
                </a:lnTo>
                <a:lnTo>
                  <a:pt x="546" y="582"/>
                </a:lnTo>
                <a:close/>
                <a:moveTo>
                  <a:pt x="701" y="593"/>
                </a:moveTo>
                <a:lnTo>
                  <a:pt x="701" y="593"/>
                </a:lnTo>
                <a:lnTo>
                  <a:pt x="703" y="593"/>
                </a:lnTo>
                <a:lnTo>
                  <a:pt x="703" y="593"/>
                </a:lnTo>
                <a:lnTo>
                  <a:pt x="706" y="594"/>
                </a:lnTo>
                <a:lnTo>
                  <a:pt x="706" y="594"/>
                </a:lnTo>
                <a:lnTo>
                  <a:pt x="709" y="588"/>
                </a:lnTo>
                <a:lnTo>
                  <a:pt x="710" y="585"/>
                </a:lnTo>
                <a:lnTo>
                  <a:pt x="709" y="582"/>
                </a:lnTo>
                <a:lnTo>
                  <a:pt x="709" y="582"/>
                </a:lnTo>
                <a:lnTo>
                  <a:pt x="704" y="587"/>
                </a:lnTo>
                <a:lnTo>
                  <a:pt x="703" y="588"/>
                </a:lnTo>
                <a:lnTo>
                  <a:pt x="701" y="593"/>
                </a:lnTo>
                <a:lnTo>
                  <a:pt x="701" y="593"/>
                </a:lnTo>
                <a:close/>
                <a:moveTo>
                  <a:pt x="460" y="602"/>
                </a:moveTo>
                <a:lnTo>
                  <a:pt x="460" y="602"/>
                </a:lnTo>
                <a:lnTo>
                  <a:pt x="459" y="603"/>
                </a:lnTo>
                <a:lnTo>
                  <a:pt x="456" y="606"/>
                </a:lnTo>
                <a:lnTo>
                  <a:pt x="456" y="606"/>
                </a:lnTo>
                <a:lnTo>
                  <a:pt x="460" y="617"/>
                </a:lnTo>
                <a:lnTo>
                  <a:pt x="463" y="622"/>
                </a:lnTo>
                <a:lnTo>
                  <a:pt x="466" y="626"/>
                </a:lnTo>
                <a:lnTo>
                  <a:pt x="466" y="626"/>
                </a:lnTo>
                <a:lnTo>
                  <a:pt x="468" y="619"/>
                </a:lnTo>
                <a:lnTo>
                  <a:pt x="470" y="611"/>
                </a:lnTo>
                <a:lnTo>
                  <a:pt x="470" y="603"/>
                </a:lnTo>
                <a:lnTo>
                  <a:pt x="468" y="597"/>
                </a:lnTo>
                <a:lnTo>
                  <a:pt x="465" y="591"/>
                </a:lnTo>
                <a:lnTo>
                  <a:pt x="460" y="587"/>
                </a:lnTo>
                <a:lnTo>
                  <a:pt x="454" y="584"/>
                </a:lnTo>
                <a:lnTo>
                  <a:pt x="447" y="582"/>
                </a:lnTo>
                <a:lnTo>
                  <a:pt x="447" y="582"/>
                </a:lnTo>
                <a:lnTo>
                  <a:pt x="448" y="585"/>
                </a:lnTo>
                <a:lnTo>
                  <a:pt x="450" y="588"/>
                </a:lnTo>
                <a:lnTo>
                  <a:pt x="454" y="591"/>
                </a:lnTo>
                <a:lnTo>
                  <a:pt x="459" y="594"/>
                </a:lnTo>
                <a:lnTo>
                  <a:pt x="460" y="597"/>
                </a:lnTo>
                <a:lnTo>
                  <a:pt x="460" y="602"/>
                </a:lnTo>
                <a:lnTo>
                  <a:pt x="460" y="602"/>
                </a:lnTo>
                <a:close/>
                <a:moveTo>
                  <a:pt x="357" y="585"/>
                </a:moveTo>
                <a:lnTo>
                  <a:pt x="357" y="585"/>
                </a:lnTo>
                <a:lnTo>
                  <a:pt x="360" y="587"/>
                </a:lnTo>
                <a:lnTo>
                  <a:pt x="364" y="587"/>
                </a:lnTo>
                <a:lnTo>
                  <a:pt x="369" y="587"/>
                </a:lnTo>
                <a:lnTo>
                  <a:pt x="370" y="585"/>
                </a:lnTo>
                <a:lnTo>
                  <a:pt x="370" y="585"/>
                </a:lnTo>
                <a:lnTo>
                  <a:pt x="364" y="584"/>
                </a:lnTo>
                <a:lnTo>
                  <a:pt x="360" y="584"/>
                </a:lnTo>
                <a:lnTo>
                  <a:pt x="357" y="585"/>
                </a:lnTo>
                <a:lnTo>
                  <a:pt x="357" y="585"/>
                </a:lnTo>
                <a:close/>
                <a:moveTo>
                  <a:pt x="328" y="590"/>
                </a:moveTo>
                <a:lnTo>
                  <a:pt x="328" y="590"/>
                </a:lnTo>
                <a:lnTo>
                  <a:pt x="343" y="588"/>
                </a:lnTo>
                <a:lnTo>
                  <a:pt x="343" y="588"/>
                </a:lnTo>
                <a:lnTo>
                  <a:pt x="340" y="587"/>
                </a:lnTo>
                <a:lnTo>
                  <a:pt x="337" y="585"/>
                </a:lnTo>
                <a:lnTo>
                  <a:pt x="328" y="584"/>
                </a:lnTo>
                <a:lnTo>
                  <a:pt x="328" y="584"/>
                </a:lnTo>
                <a:lnTo>
                  <a:pt x="328" y="585"/>
                </a:lnTo>
                <a:lnTo>
                  <a:pt x="328" y="590"/>
                </a:lnTo>
                <a:lnTo>
                  <a:pt x="328" y="590"/>
                </a:lnTo>
                <a:close/>
                <a:moveTo>
                  <a:pt x="485" y="584"/>
                </a:moveTo>
                <a:lnTo>
                  <a:pt x="485" y="584"/>
                </a:lnTo>
                <a:lnTo>
                  <a:pt x="485" y="587"/>
                </a:lnTo>
                <a:lnTo>
                  <a:pt x="486" y="590"/>
                </a:lnTo>
                <a:lnTo>
                  <a:pt x="488" y="593"/>
                </a:lnTo>
                <a:lnTo>
                  <a:pt x="491" y="594"/>
                </a:lnTo>
                <a:lnTo>
                  <a:pt x="491" y="594"/>
                </a:lnTo>
                <a:lnTo>
                  <a:pt x="491" y="591"/>
                </a:lnTo>
                <a:lnTo>
                  <a:pt x="489" y="588"/>
                </a:lnTo>
                <a:lnTo>
                  <a:pt x="488" y="585"/>
                </a:lnTo>
                <a:lnTo>
                  <a:pt x="485" y="584"/>
                </a:lnTo>
                <a:lnTo>
                  <a:pt x="485" y="584"/>
                </a:lnTo>
                <a:close/>
                <a:moveTo>
                  <a:pt x="561" y="587"/>
                </a:moveTo>
                <a:lnTo>
                  <a:pt x="561" y="587"/>
                </a:lnTo>
                <a:lnTo>
                  <a:pt x="564" y="585"/>
                </a:lnTo>
                <a:lnTo>
                  <a:pt x="564" y="585"/>
                </a:lnTo>
                <a:lnTo>
                  <a:pt x="564" y="584"/>
                </a:lnTo>
                <a:lnTo>
                  <a:pt x="564" y="584"/>
                </a:lnTo>
                <a:lnTo>
                  <a:pt x="563" y="585"/>
                </a:lnTo>
                <a:lnTo>
                  <a:pt x="561" y="587"/>
                </a:lnTo>
                <a:lnTo>
                  <a:pt x="561" y="587"/>
                </a:lnTo>
                <a:close/>
                <a:moveTo>
                  <a:pt x="195" y="591"/>
                </a:moveTo>
                <a:lnTo>
                  <a:pt x="195" y="591"/>
                </a:lnTo>
                <a:lnTo>
                  <a:pt x="218" y="590"/>
                </a:lnTo>
                <a:lnTo>
                  <a:pt x="218" y="590"/>
                </a:lnTo>
                <a:lnTo>
                  <a:pt x="216" y="587"/>
                </a:lnTo>
                <a:lnTo>
                  <a:pt x="215" y="584"/>
                </a:lnTo>
                <a:lnTo>
                  <a:pt x="215" y="584"/>
                </a:lnTo>
                <a:lnTo>
                  <a:pt x="204" y="585"/>
                </a:lnTo>
                <a:lnTo>
                  <a:pt x="200" y="588"/>
                </a:lnTo>
                <a:lnTo>
                  <a:pt x="195" y="591"/>
                </a:lnTo>
                <a:lnTo>
                  <a:pt x="195" y="591"/>
                </a:lnTo>
                <a:close/>
                <a:moveTo>
                  <a:pt x="299" y="587"/>
                </a:moveTo>
                <a:lnTo>
                  <a:pt x="299" y="587"/>
                </a:lnTo>
                <a:lnTo>
                  <a:pt x="300" y="588"/>
                </a:lnTo>
                <a:lnTo>
                  <a:pt x="303" y="590"/>
                </a:lnTo>
                <a:lnTo>
                  <a:pt x="309" y="591"/>
                </a:lnTo>
                <a:lnTo>
                  <a:pt x="323" y="590"/>
                </a:lnTo>
                <a:lnTo>
                  <a:pt x="323" y="590"/>
                </a:lnTo>
                <a:lnTo>
                  <a:pt x="322" y="587"/>
                </a:lnTo>
                <a:lnTo>
                  <a:pt x="322" y="584"/>
                </a:lnTo>
                <a:lnTo>
                  <a:pt x="322" y="584"/>
                </a:lnTo>
                <a:lnTo>
                  <a:pt x="299" y="587"/>
                </a:lnTo>
                <a:lnTo>
                  <a:pt x="299" y="587"/>
                </a:lnTo>
                <a:close/>
                <a:moveTo>
                  <a:pt x="653" y="593"/>
                </a:moveTo>
                <a:lnTo>
                  <a:pt x="653" y="593"/>
                </a:lnTo>
                <a:lnTo>
                  <a:pt x="657" y="590"/>
                </a:lnTo>
                <a:lnTo>
                  <a:pt x="659" y="588"/>
                </a:lnTo>
                <a:lnTo>
                  <a:pt x="660" y="585"/>
                </a:lnTo>
                <a:lnTo>
                  <a:pt x="660" y="585"/>
                </a:lnTo>
                <a:lnTo>
                  <a:pt x="657" y="587"/>
                </a:lnTo>
                <a:lnTo>
                  <a:pt x="654" y="588"/>
                </a:lnTo>
                <a:lnTo>
                  <a:pt x="653" y="591"/>
                </a:lnTo>
                <a:lnTo>
                  <a:pt x="653" y="593"/>
                </a:lnTo>
                <a:lnTo>
                  <a:pt x="653" y="593"/>
                </a:lnTo>
                <a:close/>
                <a:moveTo>
                  <a:pt x="410" y="587"/>
                </a:moveTo>
                <a:lnTo>
                  <a:pt x="410" y="587"/>
                </a:lnTo>
                <a:lnTo>
                  <a:pt x="413" y="596"/>
                </a:lnTo>
                <a:lnTo>
                  <a:pt x="418" y="605"/>
                </a:lnTo>
                <a:lnTo>
                  <a:pt x="418" y="605"/>
                </a:lnTo>
                <a:lnTo>
                  <a:pt x="415" y="596"/>
                </a:lnTo>
                <a:lnTo>
                  <a:pt x="413" y="587"/>
                </a:lnTo>
                <a:lnTo>
                  <a:pt x="413" y="587"/>
                </a:lnTo>
                <a:lnTo>
                  <a:pt x="412" y="587"/>
                </a:lnTo>
                <a:lnTo>
                  <a:pt x="410" y="587"/>
                </a:lnTo>
                <a:lnTo>
                  <a:pt x="410" y="587"/>
                </a:lnTo>
                <a:close/>
                <a:moveTo>
                  <a:pt x="541" y="587"/>
                </a:moveTo>
                <a:lnTo>
                  <a:pt x="541" y="587"/>
                </a:lnTo>
                <a:lnTo>
                  <a:pt x="538" y="588"/>
                </a:lnTo>
                <a:lnTo>
                  <a:pt x="535" y="590"/>
                </a:lnTo>
                <a:lnTo>
                  <a:pt x="535" y="590"/>
                </a:lnTo>
                <a:lnTo>
                  <a:pt x="537" y="594"/>
                </a:lnTo>
                <a:lnTo>
                  <a:pt x="538" y="597"/>
                </a:lnTo>
                <a:lnTo>
                  <a:pt x="538" y="597"/>
                </a:lnTo>
                <a:lnTo>
                  <a:pt x="541" y="597"/>
                </a:lnTo>
                <a:lnTo>
                  <a:pt x="543" y="597"/>
                </a:lnTo>
                <a:lnTo>
                  <a:pt x="544" y="594"/>
                </a:lnTo>
                <a:lnTo>
                  <a:pt x="543" y="590"/>
                </a:lnTo>
                <a:lnTo>
                  <a:pt x="541" y="587"/>
                </a:lnTo>
                <a:lnTo>
                  <a:pt x="541" y="587"/>
                </a:lnTo>
                <a:close/>
                <a:moveTo>
                  <a:pt x="587" y="605"/>
                </a:moveTo>
                <a:lnTo>
                  <a:pt x="587" y="605"/>
                </a:lnTo>
                <a:lnTo>
                  <a:pt x="599" y="600"/>
                </a:lnTo>
                <a:lnTo>
                  <a:pt x="599" y="600"/>
                </a:lnTo>
                <a:lnTo>
                  <a:pt x="598" y="596"/>
                </a:lnTo>
                <a:lnTo>
                  <a:pt x="598" y="593"/>
                </a:lnTo>
                <a:lnTo>
                  <a:pt x="595" y="587"/>
                </a:lnTo>
                <a:lnTo>
                  <a:pt x="595" y="587"/>
                </a:lnTo>
                <a:lnTo>
                  <a:pt x="590" y="596"/>
                </a:lnTo>
                <a:lnTo>
                  <a:pt x="587" y="605"/>
                </a:lnTo>
                <a:lnTo>
                  <a:pt x="587" y="605"/>
                </a:lnTo>
                <a:close/>
                <a:moveTo>
                  <a:pt x="393" y="590"/>
                </a:moveTo>
                <a:lnTo>
                  <a:pt x="393" y="590"/>
                </a:lnTo>
                <a:lnTo>
                  <a:pt x="396" y="596"/>
                </a:lnTo>
                <a:lnTo>
                  <a:pt x="401" y="603"/>
                </a:lnTo>
                <a:lnTo>
                  <a:pt x="406" y="610"/>
                </a:lnTo>
                <a:lnTo>
                  <a:pt x="407" y="611"/>
                </a:lnTo>
                <a:lnTo>
                  <a:pt x="412" y="611"/>
                </a:lnTo>
                <a:lnTo>
                  <a:pt x="412" y="611"/>
                </a:lnTo>
                <a:lnTo>
                  <a:pt x="404" y="600"/>
                </a:lnTo>
                <a:lnTo>
                  <a:pt x="398" y="588"/>
                </a:lnTo>
                <a:lnTo>
                  <a:pt x="398" y="588"/>
                </a:lnTo>
                <a:lnTo>
                  <a:pt x="395" y="588"/>
                </a:lnTo>
                <a:lnTo>
                  <a:pt x="393" y="588"/>
                </a:lnTo>
                <a:lnTo>
                  <a:pt x="393" y="590"/>
                </a:lnTo>
                <a:lnTo>
                  <a:pt x="393" y="590"/>
                </a:lnTo>
                <a:close/>
                <a:moveTo>
                  <a:pt x="572" y="588"/>
                </a:moveTo>
                <a:lnTo>
                  <a:pt x="572" y="588"/>
                </a:lnTo>
                <a:lnTo>
                  <a:pt x="567" y="594"/>
                </a:lnTo>
                <a:lnTo>
                  <a:pt x="564" y="602"/>
                </a:lnTo>
                <a:lnTo>
                  <a:pt x="561" y="620"/>
                </a:lnTo>
                <a:lnTo>
                  <a:pt x="561" y="620"/>
                </a:lnTo>
                <a:lnTo>
                  <a:pt x="567" y="619"/>
                </a:lnTo>
                <a:lnTo>
                  <a:pt x="570" y="616"/>
                </a:lnTo>
                <a:lnTo>
                  <a:pt x="573" y="611"/>
                </a:lnTo>
                <a:lnTo>
                  <a:pt x="576" y="606"/>
                </a:lnTo>
                <a:lnTo>
                  <a:pt x="578" y="602"/>
                </a:lnTo>
                <a:lnTo>
                  <a:pt x="576" y="597"/>
                </a:lnTo>
                <a:lnTo>
                  <a:pt x="575" y="593"/>
                </a:lnTo>
                <a:lnTo>
                  <a:pt x="572" y="588"/>
                </a:lnTo>
                <a:lnTo>
                  <a:pt x="572" y="588"/>
                </a:lnTo>
                <a:close/>
                <a:moveTo>
                  <a:pt x="389" y="599"/>
                </a:moveTo>
                <a:lnTo>
                  <a:pt x="389" y="599"/>
                </a:lnTo>
                <a:lnTo>
                  <a:pt x="390" y="600"/>
                </a:lnTo>
                <a:lnTo>
                  <a:pt x="393" y="602"/>
                </a:lnTo>
                <a:lnTo>
                  <a:pt x="393" y="602"/>
                </a:lnTo>
                <a:lnTo>
                  <a:pt x="390" y="594"/>
                </a:lnTo>
                <a:lnTo>
                  <a:pt x="387" y="591"/>
                </a:lnTo>
                <a:lnTo>
                  <a:pt x="384" y="590"/>
                </a:lnTo>
                <a:lnTo>
                  <a:pt x="384" y="590"/>
                </a:lnTo>
                <a:lnTo>
                  <a:pt x="387" y="594"/>
                </a:lnTo>
                <a:lnTo>
                  <a:pt x="389" y="596"/>
                </a:lnTo>
                <a:lnTo>
                  <a:pt x="389" y="599"/>
                </a:lnTo>
                <a:lnTo>
                  <a:pt x="389" y="599"/>
                </a:lnTo>
                <a:close/>
                <a:moveTo>
                  <a:pt x="433" y="599"/>
                </a:moveTo>
                <a:lnTo>
                  <a:pt x="433" y="599"/>
                </a:lnTo>
                <a:lnTo>
                  <a:pt x="430" y="593"/>
                </a:lnTo>
                <a:lnTo>
                  <a:pt x="428" y="591"/>
                </a:lnTo>
                <a:lnTo>
                  <a:pt x="425" y="590"/>
                </a:lnTo>
                <a:lnTo>
                  <a:pt x="425" y="590"/>
                </a:lnTo>
                <a:lnTo>
                  <a:pt x="427" y="591"/>
                </a:lnTo>
                <a:lnTo>
                  <a:pt x="428" y="594"/>
                </a:lnTo>
                <a:lnTo>
                  <a:pt x="433" y="599"/>
                </a:lnTo>
                <a:lnTo>
                  <a:pt x="433" y="599"/>
                </a:lnTo>
                <a:close/>
                <a:moveTo>
                  <a:pt x="434" y="591"/>
                </a:moveTo>
                <a:lnTo>
                  <a:pt x="434" y="591"/>
                </a:lnTo>
                <a:lnTo>
                  <a:pt x="438" y="594"/>
                </a:lnTo>
                <a:lnTo>
                  <a:pt x="439" y="600"/>
                </a:lnTo>
                <a:lnTo>
                  <a:pt x="441" y="603"/>
                </a:lnTo>
                <a:lnTo>
                  <a:pt x="442" y="605"/>
                </a:lnTo>
                <a:lnTo>
                  <a:pt x="445" y="606"/>
                </a:lnTo>
                <a:lnTo>
                  <a:pt x="445" y="606"/>
                </a:lnTo>
                <a:lnTo>
                  <a:pt x="442" y="597"/>
                </a:lnTo>
                <a:lnTo>
                  <a:pt x="436" y="590"/>
                </a:lnTo>
                <a:lnTo>
                  <a:pt x="436" y="590"/>
                </a:lnTo>
                <a:lnTo>
                  <a:pt x="436" y="590"/>
                </a:lnTo>
                <a:lnTo>
                  <a:pt x="434" y="591"/>
                </a:lnTo>
                <a:lnTo>
                  <a:pt x="434" y="591"/>
                </a:lnTo>
                <a:close/>
                <a:moveTo>
                  <a:pt x="500" y="603"/>
                </a:moveTo>
                <a:lnTo>
                  <a:pt x="500" y="603"/>
                </a:lnTo>
                <a:lnTo>
                  <a:pt x="503" y="602"/>
                </a:lnTo>
                <a:lnTo>
                  <a:pt x="503" y="602"/>
                </a:lnTo>
                <a:lnTo>
                  <a:pt x="502" y="594"/>
                </a:lnTo>
                <a:lnTo>
                  <a:pt x="500" y="591"/>
                </a:lnTo>
                <a:lnTo>
                  <a:pt x="499" y="590"/>
                </a:lnTo>
                <a:lnTo>
                  <a:pt x="499" y="590"/>
                </a:lnTo>
                <a:lnTo>
                  <a:pt x="497" y="593"/>
                </a:lnTo>
                <a:lnTo>
                  <a:pt x="497" y="596"/>
                </a:lnTo>
                <a:lnTo>
                  <a:pt x="500" y="603"/>
                </a:lnTo>
                <a:lnTo>
                  <a:pt x="500" y="603"/>
                </a:lnTo>
                <a:close/>
                <a:moveTo>
                  <a:pt x="372" y="591"/>
                </a:moveTo>
                <a:lnTo>
                  <a:pt x="372" y="591"/>
                </a:lnTo>
                <a:lnTo>
                  <a:pt x="378" y="594"/>
                </a:lnTo>
                <a:lnTo>
                  <a:pt x="378" y="594"/>
                </a:lnTo>
                <a:lnTo>
                  <a:pt x="378" y="593"/>
                </a:lnTo>
                <a:lnTo>
                  <a:pt x="378" y="591"/>
                </a:lnTo>
                <a:lnTo>
                  <a:pt x="377" y="590"/>
                </a:lnTo>
                <a:lnTo>
                  <a:pt x="377" y="590"/>
                </a:lnTo>
                <a:lnTo>
                  <a:pt x="373" y="590"/>
                </a:lnTo>
                <a:lnTo>
                  <a:pt x="372" y="590"/>
                </a:lnTo>
                <a:lnTo>
                  <a:pt x="372" y="591"/>
                </a:lnTo>
                <a:lnTo>
                  <a:pt x="372" y="591"/>
                </a:lnTo>
                <a:close/>
                <a:moveTo>
                  <a:pt x="117" y="596"/>
                </a:moveTo>
                <a:lnTo>
                  <a:pt x="117" y="596"/>
                </a:lnTo>
                <a:lnTo>
                  <a:pt x="117" y="593"/>
                </a:lnTo>
                <a:lnTo>
                  <a:pt x="116" y="593"/>
                </a:lnTo>
                <a:lnTo>
                  <a:pt x="110" y="591"/>
                </a:lnTo>
                <a:lnTo>
                  <a:pt x="110" y="591"/>
                </a:lnTo>
                <a:lnTo>
                  <a:pt x="113" y="594"/>
                </a:lnTo>
                <a:lnTo>
                  <a:pt x="117" y="596"/>
                </a:lnTo>
                <a:lnTo>
                  <a:pt x="117" y="596"/>
                </a:lnTo>
                <a:close/>
                <a:moveTo>
                  <a:pt x="152" y="597"/>
                </a:moveTo>
                <a:lnTo>
                  <a:pt x="152" y="597"/>
                </a:lnTo>
                <a:lnTo>
                  <a:pt x="157" y="596"/>
                </a:lnTo>
                <a:lnTo>
                  <a:pt x="160" y="596"/>
                </a:lnTo>
                <a:lnTo>
                  <a:pt x="160" y="593"/>
                </a:lnTo>
                <a:lnTo>
                  <a:pt x="160" y="593"/>
                </a:lnTo>
                <a:lnTo>
                  <a:pt x="155" y="591"/>
                </a:lnTo>
                <a:lnTo>
                  <a:pt x="149" y="591"/>
                </a:lnTo>
                <a:lnTo>
                  <a:pt x="149" y="591"/>
                </a:lnTo>
                <a:lnTo>
                  <a:pt x="151" y="594"/>
                </a:lnTo>
                <a:lnTo>
                  <a:pt x="152" y="597"/>
                </a:lnTo>
                <a:lnTo>
                  <a:pt x="152" y="597"/>
                </a:lnTo>
                <a:close/>
                <a:moveTo>
                  <a:pt x="482" y="596"/>
                </a:moveTo>
                <a:lnTo>
                  <a:pt x="482" y="596"/>
                </a:lnTo>
                <a:lnTo>
                  <a:pt x="480" y="594"/>
                </a:lnTo>
                <a:lnTo>
                  <a:pt x="480" y="591"/>
                </a:lnTo>
                <a:lnTo>
                  <a:pt x="480" y="591"/>
                </a:lnTo>
                <a:lnTo>
                  <a:pt x="479" y="591"/>
                </a:lnTo>
                <a:lnTo>
                  <a:pt x="479" y="591"/>
                </a:lnTo>
                <a:lnTo>
                  <a:pt x="479" y="594"/>
                </a:lnTo>
                <a:lnTo>
                  <a:pt x="482" y="596"/>
                </a:lnTo>
                <a:lnTo>
                  <a:pt x="482" y="596"/>
                </a:lnTo>
                <a:close/>
                <a:moveTo>
                  <a:pt x="166" y="594"/>
                </a:moveTo>
                <a:lnTo>
                  <a:pt x="166" y="594"/>
                </a:lnTo>
                <a:lnTo>
                  <a:pt x="171" y="596"/>
                </a:lnTo>
                <a:lnTo>
                  <a:pt x="174" y="596"/>
                </a:lnTo>
                <a:lnTo>
                  <a:pt x="175" y="594"/>
                </a:lnTo>
                <a:lnTo>
                  <a:pt x="175" y="594"/>
                </a:lnTo>
                <a:lnTo>
                  <a:pt x="169" y="593"/>
                </a:lnTo>
                <a:lnTo>
                  <a:pt x="166" y="593"/>
                </a:lnTo>
                <a:lnTo>
                  <a:pt x="166" y="593"/>
                </a:lnTo>
                <a:lnTo>
                  <a:pt x="166" y="594"/>
                </a:lnTo>
                <a:lnTo>
                  <a:pt x="166" y="594"/>
                </a:lnTo>
                <a:close/>
                <a:moveTo>
                  <a:pt x="328" y="593"/>
                </a:moveTo>
                <a:lnTo>
                  <a:pt x="328" y="593"/>
                </a:lnTo>
                <a:lnTo>
                  <a:pt x="335" y="596"/>
                </a:lnTo>
                <a:lnTo>
                  <a:pt x="341" y="599"/>
                </a:lnTo>
                <a:lnTo>
                  <a:pt x="351" y="600"/>
                </a:lnTo>
                <a:lnTo>
                  <a:pt x="357" y="602"/>
                </a:lnTo>
                <a:lnTo>
                  <a:pt x="357" y="602"/>
                </a:lnTo>
                <a:lnTo>
                  <a:pt x="355" y="599"/>
                </a:lnTo>
                <a:lnTo>
                  <a:pt x="352" y="596"/>
                </a:lnTo>
                <a:lnTo>
                  <a:pt x="349" y="594"/>
                </a:lnTo>
                <a:lnTo>
                  <a:pt x="346" y="593"/>
                </a:lnTo>
                <a:lnTo>
                  <a:pt x="338" y="593"/>
                </a:lnTo>
                <a:lnTo>
                  <a:pt x="328" y="593"/>
                </a:lnTo>
                <a:lnTo>
                  <a:pt x="328" y="593"/>
                </a:lnTo>
                <a:close/>
                <a:moveTo>
                  <a:pt x="369" y="605"/>
                </a:moveTo>
                <a:lnTo>
                  <a:pt x="369" y="605"/>
                </a:lnTo>
                <a:lnTo>
                  <a:pt x="366" y="602"/>
                </a:lnTo>
                <a:lnTo>
                  <a:pt x="361" y="597"/>
                </a:lnTo>
                <a:lnTo>
                  <a:pt x="358" y="594"/>
                </a:lnTo>
                <a:lnTo>
                  <a:pt x="355" y="593"/>
                </a:lnTo>
                <a:lnTo>
                  <a:pt x="355" y="593"/>
                </a:lnTo>
                <a:lnTo>
                  <a:pt x="358" y="596"/>
                </a:lnTo>
                <a:lnTo>
                  <a:pt x="361" y="600"/>
                </a:lnTo>
                <a:lnTo>
                  <a:pt x="364" y="603"/>
                </a:lnTo>
                <a:lnTo>
                  <a:pt x="369" y="605"/>
                </a:lnTo>
                <a:lnTo>
                  <a:pt x="369" y="605"/>
                </a:lnTo>
                <a:close/>
                <a:moveTo>
                  <a:pt x="87" y="594"/>
                </a:moveTo>
                <a:lnTo>
                  <a:pt x="87" y="594"/>
                </a:lnTo>
                <a:lnTo>
                  <a:pt x="104" y="603"/>
                </a:lnTo>
                <a:lnTo>
                  <a:pt x="113" y="608"/>
                </a:lnTo>
                <a:lnTo>
                  <a:pt x="123" y="610"/>
                </a:lnTo>
                <a:lnTo>
                  <a:pt x="123" y="610"/>
                </a:lnTo>
                <a:lnTo>
                  <a:pt x="114" y="605"/>
                </a:lnTo>
                <a:lnTo>
                  <a:pt x="105" y="599"/>
                </a:lnTo>
                <a:lnTo>
                  <a:pt x="96" y="594"/>
                </a:lnTo>
                <a:lnTo>
                  <a:pt x="90" y="594"/>
                </a:lnTo>
                <a:lnTo>
                  <a:pt x="87" y="594"/>
                </a:lnTo>
                <a:lnTo>
                  <a:pt x="87" y="594"/>
                </a:lnTo>
                <a:close/>
                <a:moveTo>
                  <a:pt x="271" y="593"/>
                </a:moveTo>
                <a:lnTo>
                  <a:pt x="271" y="593"/>
                </a:lnTo>
                <a:lnTo>
                  <a:pt x="273" y="596"/>
                </a:lnTo>
                <a:lnTo>
                  <a:pt x="274" y="596"/>
                </a:lnTo>
                <a:lnTo>
                  <a:pt x="277" y="594"/>
                </a:lnTo>
                <a:lnTo>
                  <a:pt x="277" y="593"/>
                </a:lnTo>
                <a:lnTo>
                  <a:pt x="277" y="593"/>
                </a:lnTo>
                <a:lnTo>
                  <a:pt x="276" y="594"/>
                </a:lnTo>
                <a:lnTo>
                  <a:pt x="276" y="594"/>
                </a:lnTo>
                <a:lnTo>
                  <a:pt x="274" y="593"/>
                </a:lnTo>
                <a:lnTo>
                  <a:pt x="274" y="593"/>
                </a:lnTo>
                <a:lnTo>
                  <a:pt x="274" y="594"/>
                </a:lnTo>
                <a:lnTo>
                  <a:pt x="273" y="594"/>
                </a:lnTo>
                <a:lnTo>
                  <a:pt x="271" y="593"/>
                </a:lnTo>
                <a:lnTo>
                  <a:pt x="271" y="593"/>
                </a:lnTo>
                <a:close/>
                <a:moveTo>
                  <a:pt x="377" y="603"/>
                </a:moveTo>
                <a:lnTo>
                  <a:pt x="377" y="603"/>
                </a:lnTo>
                <a:lnTo>
                  <a:pt x="378" y="602"/>
                </a:lnTo>
                <a:lnTo>
                  <a:pt x="378" y="599"/>
                </a:lnTo>
                <a:lnTo>
                  <a:pt x="378" y="599"/>
                </a:lnTo>
                <a:lnTo>
                  <a:pt x="372" y="596"/>
                </a:lnTo>
                <a:lnTo>
                  <a:pt x="364" y="593"/>
                </a:lnTo>
                <a:lnTo>
                  <a:pt x="364" y="593"/>
                </a:lnTo>
                <a:lnTo>
                  <a:pt x="369" y="599"/>
                </a:lnTo>
                <a:lnTo>
                  <a:pt x="372" y="602"/>
                </a:lnTo>
                <a:lnTo>
                  <a:pt x="377" y="603"/>
                </a:lnTo>
                <a:lnTo>
                  <a:pt x="377" y="603"/>
                </a:lnTo>
                <a:close/>
                <a:moveTo>
                  <a:pt x="613" y="599"/>
                </a:moveTo>
                <a:lnTo>
                  <a:pt x="613" y="599"/>
                </a:lnTo>
                <a:lnTo>
                  <a:pt x="614" y="605"/>
                </a:lnTo>
                <a:lnTo>
                  <a:pt x="614" y="605"/>
                </a:lnTo>
                <a:lnTo>
                  <a:pt x="617" y="603"/>
                </a:lnTo>
                <a:lnTo>
                  <a:pt x="619" y="600"/>
                </a:lnTo>
                <a:lnTo>
                  <a:pt x="620" y="596"/>
                </a:lnTo>
                <a:lnTo>
                  <a:pt x="619" y="593"/>
                </a:lnTo>
                <a:lnTo>
                  <a:pt x="619" y="593"/>
                </a:lnTo>
                <a:lnTo>
                  <a:pt x="613" y="599"/>
                </a:lnTo>
                <a:lnTo>
                  <a:pt x="613" y="599"/>
                </a:lnTo>
                <a:close/>
                <a:moveTo>
                  <a:pt x="628" y="603"/>
                </a:moveTo>
                <a:lnTo>
                  <a:pt x="628" y="603"/>
                </a:lnTo>
                <a:lnTo>
                  <a:pt x="630" y="610"/>
                </a:lnTo>
                <a:lnTo>
                  <a:pt x="630" y="610"/>
                </a:lnTo>
                <a:lnTo>
                  <a:pt x="634" y="606"/>
                </a:lnTo>
                <a:lnTo>
                  <a:pt x="637" y="602"/>
                </a:lnTo>
                <a:lnTo>
                  <a:pt x="645" y="593"/>
                </a:lnTo>
                <a:lnTo>
                  <a:pt x="645" y="593"/>
                </a:lnTo>
                <a:lnTo>
                  <a:pt x="636" y="597"/>
                </a:lnTo>
                <a:lnTo>
                  <a:pt x="628" y="603"/>
                </a:lnTo>
                <a:lnTo>
                  <a:pt x="628" y="603"/>
                </a:lnTo>
                <a:close/>
                <a:moveTo>
                  <a:pt x="645" y="610"/>
                </a:moveTo>
                <a:lnTo>
                  <a:pt x="645" y="610"/>
                </a:lnTo>
                <a:lnTo>
                  <a:pt x="651" y="606"/>
                </a:lnTo>
                <a:lnTo>
                  <a:pt x="657" y="603"/>
                </a:lnTo>
                <a:lnTo>
                  <a:pt x="660" y="597"/>
                </a:lnTo>
                <a:lnTo>
                  <a:pt x="662" y="596"/>
                </a:lnTo>
                <a:lnTo>
                  <a:pt x="660" y="593"/>
                </a:lnTo>
                <a:lnTo>
                  <a:pt x="660" y="593"/>
                </a:lnTo>
                <a:lnTo>
                  <a:pt x="653" y="600"/>
                </a:lnTo>
                <a:lnTo>
                  <a:pt x="648" y="605"/>
                </a:lnTo>
                <a:lnTo>
                  <a:pt x="645" y="610"/>
                </a:lnTo>
                <a:lnTo>
                  <a:pt x="645" y="610"/>
                </a:lnTo>
                <a:close/>
                <a:moveTo>
                  <a:pt x="755" y="599"/>
                </a:moveTo>
                <a:lnTo>
                  <a:pt x="755" y="599"/>
                </a:lnTo>
                <a:lnTo>
                  <a:pt x="758" y="597"/>
                </a:lnTo>
                <a:lnTo>
                  <a:pt x="761" y="594"/>
                </a:lnTo>
                <a:lnTo>
                  <a:pt x="761" y="594"/>
                </a:lnTo>
                <a:lnTo>
                  <a:pt x="759" y="593"/>
                </a:lnTo>
                <a:lnTo>
                  <a:pt x="759" y="593"/>
                </a:lnTo>
                <a:lnTo>
                  <a:pt x="756" y="596"/>
                </a:lnTo>
                <a:lnTo>
                  <a:pt x="755" y="597"/>
                </a:lnTo>
                <a:lnTo>
                  <a:pt x="755" y="599"/>
                </a:lnTo>
                <a:lnTo>
                  <a:pt x="755" y="599"/>
                </a:lnTo>
                <a:close/>
                <a:moveTo>
                  <a:pt x="191" y="596"/>
                </a:moveTo>
                <a:lnTo>
                  <a:pt x="191" y="596"/>
                </a:lnTo>
                <a:lnTo>
                  <a:pt x="207" y="600"/>
                </a:lnTo>
                <a:lnTo>
                  <a:pt x="215" y="602"/>
                </a:lnTo>
                <a:lnTo>
                  <a:pt x="223" y="602"/>
                </a:lnTo>
                <a:lnTo>
                  <a:pt x="223" y="602"/>
                </a:lnTo>
                <a:lnTo>
                  <a:pt x="224" y="599"/>
                </a:lnTo>
                <a:lnTo>
                  <a:pt x="224" y="597"/>
                </a:lnTo>
                <a:lnTo>
                  <a:pt x="224" y="596"/>
                </a:lnTo>
                <a:lnTo>
                  <a:pt x="224" y="596"/>
                </a:lnTo>
                <a:lnTo>
                  <a:pt x="216" y="594"/>
                </a:lnTo>
                <a:lnTo>
                  <a:pt x="207" y="594"/>
                </a:lnTo>
                <a:lnTo>
                  <a:pt x="191" y="596"/>
                </a:lnTo>
                <a:lnTo>
                  <a:pt x="191" y="596"/>
                </a:lnTo>
                <a:close/>
                <a:moveTo>
                  <a:pt x="235" y="599"/>
                </a:moveTo>
                <a:lnTo>
                  <a:pt x="235" y="599"/>
                </a:lnTo>
                <a:lnTo>
                  <a:pt x="244" y="599"/>
                </a:lnTo>
                <a:lnTo>
                  <a:pt x="248" y="597"/>
                </a:lnTo>
                <a:lnTo>
                  <a:pt x="253" y="596"/>
                </a:lnTo>
                <a:lnTo>
                  <a:pt x="253" y="596"/>
                </a:lnTo>
                <a:lnTo>
                  <a:pt x="248" y="594"/>
                </a:lnTo>
                <a:lnTo>
                  <a:pt x="244" y="596"/>
                </a:lnTo>
                <a:lnTo>
                  <a:pt x="235" y="599"/>
                </a:lnTo>
                <a:lnTo>
                  <a:pt x="235" y="599"/>
                </a:lnTo>
                <a:close/>
                <a:moveTo>
                  <a:pt x="258" y="596"/>
                </a:moveTo>
                <a:lnTo>
                  <a:pt x="258" y="596"/>
                </a:lnTo>
                <a:lnTo>
                  <a:pt x="261" y="596"/>
                </a:lnTo>
                <a:lnTo>
                  <a:pt x="262" y="596"/>
                </a:lnTo>
                <a:lnTo>
                  <a:pt x="264" y="594"/>
                </a:lnTo>
                <a:lnTo>
                  <a:pt x="264" y="594"/>
                </a:lnTo>
                <a:lnTo>
                  <a:pt x="261" y="594"/>
                </a:lnTo>
                <a:lnTo>
                  <a:pt x="259" y="594"/>
                </a:lnTo>
                <a:lnTo>
                  <a:pt x="258" y="596"/>
                </a:lnTo>
                <a:lnTo>
                  <a:pt x="258" y="596"/>
                </a:lnTo>
                <a:close/>
                <a:moveTo>
                  <a:pt x="669" y="602"/>
                </a:moveTo>
                <a:lnTo>
                  <a:pt x="669" y="602"/>
                </a:lnTo>
                <a:lnTo>
                  <a:pt x="677" y="599"/>
                </a:lnTo>
                <a:lnTo>
                  <a:pt x="680" y="597"/>
                </a:lnTo>
                <a:lnTo>
                  <a:pt x="681" y="594"/>
                </a:lnTo>
                <a:lnTo>
                  <a:pt x="681" y="594"/>
                </a:lnTo>
                <a:lnTo>
                  <a:pt x="669" y="602"/>
                </a:lnTo>
                <a:lnTo>
                  <a:pt x="669" y="602"/>
                </a:lnTo>
                <a:close/>
                <a:moveTo>
                  <a:pt x="76" y="596"/>
                </a:moveTo>
                <a:lnTo>
                  <a:pt x="76" y="596"/>
                </a:lnTo>
                <a:lnTo>
                  <a:pt x="76" y="597"/>
                </a:lnTo>
                <a:lnTo>
                  <a:pt x="76" y="597"/>
                </a:lnTo>
                <a:lnTo>
                  <a:pt x="84" y="605"/>
                </a:lnTo>
                <a:lnTo>
                  <a:pt x="93" y="613"/>
                </a:lnTo>
                <a:lnTo>
                  <a:pt x="102" y="619"/>
                </a:lnTo>
                <a:lnTo>
                  <a:pt x="111" y="623"/>
                </a:lnTo>
                <a:lnTo>
                  <a:pt x="111" y="623"/>
                </a:lnTo>
                <a:lnTo>
                  <a:pt x="111" y="620"/>
                </a:lnTo>
                <a:lnTo>
                  <a:pt x="114" y="619"/>
                </a:lnTo>
                <a:lnTo>
                  <a:pt x="117" y="614"/>
                </a:lnTo>
                <a:lnTo>
                  <a:pt x="117" y="614"/>
                </a:lnTo>
                <a:lnTo>
                  <a:pt x="105" y="610"/>
                </a:lnTo>
                <a:lnTo>
                  <a:pt x="96" y="605"/>
                </a:lnTo>
                <a:lnTo>
                  <a:pt x="85" y="600"/>
                </a:lnTo>
                <a:lnTo>
                  <a:pt x="76" y="596"/>
                </a:lnTo>
                <a:lnTo>
                  <a:pt x="76" y="596"/>
                </a:lnTo>
                <a:close/>
                <a:moveTo>
                  <a:pt x="134" y="613"/>
                </a:moveTo>
                <a:lnTo>
                  <a:pt x="134" y="613"/>
                </a:lnTo>
                <a:lnTo>
                  <a:pt x="140" y="613"/>
                </a:lnTo>
                <a:lnTo>
                  <a:pt x="146" y="614"/>
                </a:lnTo>
                <a:lnTo>
                  <a:pt x="146" y="614"/>
                </a:lnTo>
                <a:lnTo>
                  <a:pt x="142" y="610"/>
                </a:lnTo>
                <a:lnTo>
                  <a:pt x="139" y="605"/>
                </a:lnTo>
                <a:lnTo>
                  <a:pt x="130" y="597"/>
                </a:lnTo>
                <a:lnTo>
                  <a:pt x="130" y="597"/>
                </a:lnTo>
                <a:lnTo>
                  <a:pt x="130" y="600"/>
                </a:lnTo>
                <a:lnTo>
                  <a:pt x="131" y="605"/>
                </a:lnTo>
                <a:lnTo>
                  <a:pt x="133" y="608"/>
                </a:lnTo>
                <a:lnTo>
                  <a:pt x="134" y="613"/>
                </a:lnTo>
                <a:lnTo>
                  <a:pt x="134" y="613"/>
                </a:lnTo>
                <a:close/>
                <a:moveTo>
                  <a:pt x="704" y="614"/>
                </a:moveTo>
                <a:lnTo>
                  <a:pt x="704" y="614"/>
                </a:lnTo>
                <a:lnTo>
                  <a:pt x="709" y="616"/>
                </a:lnTo>
                <a:lnTo>
                  <a:pt x="709" y="616"/>
                </a:lnTo>
                <a:lnTo>
                  <a:pt x="720" y="608"/>
                </a:lnTo>
                <a:lnTo>
                  <a:pt x="729" y="597"/>
                </a:lnTo>
                <a:lnTo>
                  <a:pt x="729" y="597"/>
                </a:lnTo>
                <a:lnTo>
                  <a:pt x="721" y="599"/>
                </a:lnTo>
                <a:lnTo>
                  <a:pt x="715" y="603"/>
                </a:lnTo>
                <a:lnTo>
                  <a:pt x="704" y="614"/>
                </a:lnTo>
                <a:lnTo>
                  <a:pt x="704" y="614"/>
                </a:lnTo>
                <a:close/>
                <a:moveTo>
                  <a:pt x="160" y="613"/>
                </a:moveTo>
                <a:lnTo>
                  <a:pt x="160" y="613"/>
                </a:lnTo>
                <a:lnTo>
                  <a:pt x="165" y="613"/>
                </a:lnTo>
                <a:lnTo>
                  <a:pt x="168" y="614"/>
                </a:lnTo>
                <a:lnTo>
                  <a:pt x="172" y="613"/>
                </a:lnTo>
                <a:lnTo>
                  <a:pt x="175" y="611"/>
                </a:lnTo>
                <a:lnTo>
                  <a:pt x="175" y="611"/>
                </a:lnTo>
                <a:lnTo>
                  <a:pt x="172" y="606"/>
                </a:lnTo>
                <a:lnTo>
                  <a:pt x="172" y="603"/>
                </a:lnTo>
                <a:lnTo>
                  <a:pt x="172" y="600"/>
                </a:lnTo>
                <a:lnTo>
                  <a:pt x="172" y="600"/>
                </a:lnTo>
                <a:lnTo>
                  <a:pt x="169" y="599"/>
                </a:lnTo>
                <a:lnTo>
                  <a:pt x="166" y="600"/>
                </a:lnTo>
                <a:lnTo>
                  <a:pt x="163" y="603"/>
                </a:lnTo>
                <a:lnTo>
                  <a:pt x="160" y="613"/>
                </a:lnTo>
                <a:lnTo>
                  <a:pt x="160" y="613"/>
                </a:lnTo>
                <a:close/>
                <a:moveTo>
                  <a:pt x="277" y="600"/>
                </a:moveTo>
                <a:lnTo>
                  <a:pt x="277" y="600"/>
                </a:lnTo>
                <a:lnTo>
                  <a:pt x="279" y="603"/>
                </a:lnTo>
                <a:lnTo>
                  <a:pt x="280" y="603"/>
                </a:lnTo>
                <a:lnTo>
                  <a:pt x="280" y="603"/>
                </a:lnTo>
                <a:lnTo>
                  <a:pt x="280" y="600"/>
                </a:lnTo>
                <a:lnTo>
                  <a:pt x="280" y="600"/>
                </a:lnTo>
                <a:lnTo>
                  <a:pt x="279" y="600"/>
                </a:lnTo>
                <a:lnTo>
                  <a:pt x="277" y="600"/>
                </a:lnTo>
                <a:lnTo>
                  <a:pt x="277" y="600"/>
                </a:lnTo>
                <a:close/>
                <a:moveTo>
                  <a:pt x="285" y="608"/>
                </a:moveTo>
                <a:lnTo>
                  <a:pt x="285" y="608"/>
                </a:lnTo>
                <a:lnTo>
                  <a:pt x="288" y="611"/>
                </a:lnTo>
                <a:lnTo>
                  <a:pt x="291" y="613"/>
                </a:lnTo>
                <a:lnTo>
                  <a:pt x="299" y="614"/>
                </a:lnTo>
                <a:lnTo>
                  <a:pt x="306" y="614"/>
                </a:lnTo>
                <a:lnTo>
                  <a:pt x="314" y="613"/>
                </a:lnTo>
                <a:lnTo>
                  <a:pt x="314" y="613"/>
                </a:lnTo>
                <a:lnTo>
                  <a:pt x="309" y="606"/>
                </a:lnTo>
                <a:lnTo>
                  <a:pt x="303" y="602"/>
                </a:lnTo>
                <a:lnTo>
                  <a:pt x="296" y="599"/>
                </a:lnTo>
                <a:lnTo>
                  <a:pt x="285" y="600"/>
                </a:lnTo>
                <a:lnTo>
                  <a:pt x="285" y="600"/>
                </a:lnTo>
                <a:lnTo>
                  <a:pt x="285" y="605"/>
                </a:lnTo>
                <a:lnTo>
                  <a:pt x="285" y="608"/>
                </a:lnTo>
                <a:lnTo>
                  <a:pt x="285" y="608"/>
                </a:lnTo>
                <a:close/>
                <a:moveTo>
                  <a:pt x="430" y="610"/>
                </a:moveTo>
                <a:lnTo>
                  <a:pt x="430" y="610"/>
                </a:lnTo>
                <a:lnTo>
                  <a:pt x="428" y="605"/>
                </a:lnTo>
                <a:lnTo>
                  <a:pt x="427" y="602"/>
                </a:lnTo>
                <a:lnTo>
                  <a:pt x="424" y="600"/>
                </a:lnTo>
                <a:lnTo>
                  <a:pt x="424" y="600"/>
                </a:lnTo>
                <a:lnTo>
                  <a:pt x="425" y="605"/>
                </a:lnTo>
                <a:lnTo>
                  <a:pt x="427" y="608"/>
                </a:lnTo>
                <a:lnTo>
                  <a:pt x="430" y="610"/>
                </a:lnTo>
                <a:lnTo>
                  <a:pt x="430" y="610"/>
                </a:lnTo>
                <a:close/>
                <a:moveTo>
                  <a:pt x="123" y="603"/>
                </a:moveTo>
                <a:lnTo>
                  <a:pt x="123" y="603"/>
                </a:lnTo>
                <a:lnTo>
                  <a:pt x="123" y="600"/>
                </a:lnTo>
                <a:lnTo>
                  <a:pt x="123" y="600"/>
                </a:lnTo>
                <a:lnTo>
                  <a:pt x="119" y="600"/>
                </a:lnTo>
                <a:lnTo>
                  <a:pt x="119" y="600"/>
                </a:lnTo>
                <a:lnTo>
                  <a:pt x="120" y="602"/>
                </a:lnTo>
                <a:lnTo>
                  <a:pt x="120" y="602"/>
                </a:lnTo>
                <a:lnTo>
                  <a:pt x="123" y="603"/>
                </a:lnTo>
                <a:lnTo>
                  <a:pt x="123" y="603"/>
                </a:lnTo>
                <a:close/>
                <a:moveTo>
                  <a:pt x="157" y="603"/>
                </a:moveTo>
                <a:lnTo>
                  <a:pt x="157" y="603"/>
                </a:lnTo>
                <a:lnTo>
                  <a:pt x="157" y="605"/>
                </a:lnTo>
                <a:lnTo>
                  <a:pt x="159" y="603"/>
                </a:lnTo>
                <a:lnTo>
                  <a:pt x="160" y="603"/>
                </a:lnTo>
                <a:lnTo>
                  <a:pt x="160" y="600"/>
                </a:lnTo>
                <a:lnTo>
                  <a:pt x="160" y="600"/>
                </a:lnTo>
                <a:lnTo>
                  <a:pt x="157" y="600"/>
                </a:lnTo>
                <a:lnTo>
                  <a:pt x="157" y="603"/>
                </a:lnTo>
                <a:lnTo>
                  <a:pt x="157" y="603"/>
                </a:lnTo>
                <a:close/>
                <a:moveTo>
                  <a:pt x="178" y="605"/>
                </a:moveTo>
                <a:lnTo>
                  <a:pt x="178" y="605"/>
                </a:lnTo>
                <a:lnTo>
                  <a:pt x="180" y="603"/>
                </a:lnTo>
                <a:lnTo>
                  <a:pt x="180" y="600"/>
                </a:lnTo>
                <a:lnTo>
                  <a:pt x="180" y="600"/>
                </a:lnTo>
                <a:lnTo>
                  <a:pt x="177" y="600"/>
                </a:lnTo>
                <a:lnTo>
                  <a:pt x="177" y="600"/>
                </a:lnTo>
                <a:lnTo>
                  <a:pt x="177" y="603"/>
                </a:lnTo>
                <a:lnTo>
                  <a:pt x="178" y="605"/>
                </a:lnTo>
                <a:lnTo>
                  <a:pt x="178" y="605"/>
                </a:lnTo>
                <a:close/>
                <a:moveTo>
                  <a:pt x="258" y="602"/>
                </a:moveTo>
                <a:lnTo>
                  <a:pt x="258" y="602"/>
                </a:lnTo>
                <a:lnTo>
                  <a:pt x="256" y="611"/>
                </a:lnTo>
                <a:lnTo>
                  <a:pt x="256" y="611"/>
                </a:lnTo>
                <a:lnTo>
                  <a:pt x="267" y="613"/>
                </a:lnTo>
                <a:lnTo>
                  <a:pt x="279" y="614"/>
                </a:lnTo>
                <a:lnTo>
                  <a:pt x="279" y="614"/>
                </a:lnTo>
                <a:lnTo>
                  <a:pt x="282" y="610"/>
                </a:lnTo>
                <a:lnTo>
                  <a:pt x="282" y="610"/>
                </a:lnTo>
                <a:lnTo>
                  <a:pt x="276" y="605"/>
                </a:lnTo>
                <a:lnTo>
                  <a:pt x="271" y="602"/>
                </a:lnTo>
                <a:lnTo>
                  <a:pt x="265" y="600"/>
                </a:lnTo>
                <a:lnTo>
                  <a:pt x="261" y="600"/>
                </a:lnTo>
                <a:lnTo>
                  <a:pt x="258" y="602"/>
                </a:lnTo>
                <a:lnTo>
                  <a:pt x="258" y="602"/>
                </a:lnTo>
                <a:close/>
                <a:moveTo>
                  <a:pt x="322" y="613"/>
                </a:moveTo>
                <a:lnTo>
                  <a:pt x="322" y="613"/>
                </a:lnTo>
                <a:lnTo>
                  <a:pt x="322" y="608"/>
                </a:lnTo>
                <a:lnTo>
                  <a:pt x="323" y="602"/>
                </a:lnTo>
                <a:lnTo>
                  <a:pt x="323" y="602"/>
                </a:lnTo>
                <a:lnTo>
                  <a:pt x="309" y="600"/>
                </a:lnTo>
                <a:lnTo>
                  <a:pt x="309" y="600"/>
                </a:lnTo>
                <a:lnTo>
                  <a:pt x="314" y="608"/>
                </a:lnTo>
                <a:lnTo>
                  <a:pt x="317" y="611"/>
                </a:lnTo>
                <a:lnTo>
                  <a:pt x="322" y="613"/>
                </a:lnTo>
                <a:lnTo>
                  <a:pt x="322" y="613"/>
                </a:lnTo>
                <a:close/>
                <a:moveTo>
                  <a:pt x="184" y="610"/>
                </a:moveTo>
                <a:lnTo>
                  <a:pt x="184" y="610"/>
                </a:lnTo>
                <a:lnTo>
                  <a:pt x="189" y="611"/>
                </a:lnTo>
                <a:lnTo>
                  <a:pt x="192" y="611"/>
                </a:lnTo>
                <a:lnTo>
                  <a:pt x="197" y="610"/>
                </a:lnTo>
                <a:lnTo>
                  <a:pt x="197" y="610"/>
                </a:lnTo>
                <a:lnTo>
                  <a:pt x="195" y="606"/>
                </a:lnTo>
                <a:lnTo>
                  <a:pt x="194" y="605"/>
                </a:lnTo>
                <a:lnTo>
                  <a:pt x="189" y="602"/>
                </a:lnTo>
                <a:lnTo>
                  <a:pt x="189" y="602"/>
                </a:lnTo>
                <a:lnTo>
                  <a:pt x="184" y="602"/>
                </a:lnTo>
                <a:lnTo>
                  <a:pt x="184" y="602"/>
                </a:lnTo>
                <a:lnTo>
                  <a:pt x="184" y="605"/>
                </a:lnTo>
                <a:lnTo>
                  <a:pt x="184" y="610"/>
                </a:lnTo>
                <a:lnTo>
                  <a:pt x="184" y="610"/>
                </a:lnTo>
                <a:close/>
                <a:moveTo>
                  <a:pt x="694" y="603"/>
                </a:moveTo>
                <a:lnTo>
                  <a:pt x="694" y="603"/>
                </a:lnTo>
                <a:lnTo>
                  <a:pt x="697" y="603"/>
                </a:lnTo>
                <a:lnTo>
                  <a:pt x="698" y="602"/>
                </a:lnTo>
                <a:lnTo>
                  <a:pt x="698" y="602"/>
                </a:lnTo>
                <a:lnTo>
                  <a:pt x="695" y="602"/>
                </a:lnTo>
                <a:lnTo>
                  <a:pt x="694" y="603"/>
                </a:lnTo>
                <a:lnTo>
                  <a:pt x="694" y="603"/>
                </a:lnTo>
                <a:close/>
                <a:moveTo>
                  <a:pt x="197" y="602"/>
                </a:moveTo>
                <a:lnTo>
                  <a:pt x="197" y="602"/>
                </a:lnTo>
                <a:lnTo>
                  <a:pt x="198" y="603"/>
                </a:lnTo>
                <a:lnTo>
                  <a:pt x="198" y="605"/>
                </a:lnTo>
                <a:lnTo>
                  <a:pt x="200" y="605"/>
                </a:lnTo>
                <a:lnTo>
                  <a:pt x="200" y="606"/>
                </a:lnTo>
                <a:lnTo>
                  <a:pt x="200" y="606"/>
                </a:lnTo>
                <a:lnTo>
                  <a:pt x="204" y="606"/>
                </a:lnTo>
                <a:lnTo>
                  <a:pt x="207" y="605"/>
                </a:lnTo>
                <a:lnTo>
                  <a:pt x="207" y="605"/>
                </a:lnTo>
                <a:lnTo>
                  <a:pt x="203" y="603"/>
                </a:lnTo>
                <a:lnTo>
                  <a:pt x="200" y="602"/>
                </a:lnTo>
                <a:lnTo>
                  <a:pt x="197" y="602"/>
                </a:lnTo>
                <a:lnTo>
                  <a:pt x="197" y="602"/>
                </a:lnTo>
                <a:close/>
                <a:moveTo>
                  <a:pt x="236" y="605"/>
                </a:moveTo>
                <a:lnTo>
                  <a:pt x="236" y="605"/>
                </a:lnTo>
                <a:lnTo>
                  <a:pt x="239" y="608"/>
                </a:lnTo>
                <a:lnTo>
                  <a:pt x="244" y="608"/>
                </a:lnTo>
                <a:lnTo>
                  <a:pt x="252" y="611"/>
                </a:lnTo>
                <a:lnTo>
                  <a:pt x="252" y="611"/>
                </a:lnTo>
                <a:lnTo>
                  <a:pt x="253" y="606"/>
                </a:lnTo>
                <a:lnTo>
                  <a:pt x="253" y="603"/>
                </a:lnTo>
                <a:lnTo>
                  <a:pt x="252" y="602"/>
                </a:lnTo>
                <a:lnTo>
                  <a:pt x="252" y="602"/>
                </a:lnTo>
                <a:lnTo>
                  <a:pt x="248" y="603"/>
                </a:lnTo>
                <a:lnTo>
                  <a:pt x="244" y="603"/>
                </a:lnTo>
                <a:lnTo>
                  <a:pt x="239" y="603"/>
                </a:lnTo>
                <a:lnTo>
                  <a:pt x="236" y="605"/>
                </a:lnTo>
                <a:lnTo>
                  <a:pt x="236" y="605"/>
                </a:lnTo>
                <a:close/>
                <a:moveTo>
                  <a:pt x="326" y="613"/>
                </a:moveTo>
                <a:lnTo>
                  <a:pt x="326" y="613"/>
                </a:lnTo>
                <a:lnTo>
                  <a:pt x="334" y="614"/>
                </a:lnTo>
                <a:lnTo>
                  <a:pt x="334" y="614"/>
                </a:lnTo>
                <a:lnTo>
                  <a:pt x="337" y="613"/>
                </a:lnTo>
                <a:lnTo>
                  <a:pt x="341" y="611"/>
                </a:lnTo>
                <a:lnTo>
                  <a:pt x="354" y="610"/>
                </a:lnTo>
                <a:lnTo>
                  <a:pt x="354" y="610"/>
                </a:lnTo>
                <a:lnTo>
                  <a:pt x="348" y="606"/>
                </a:lnTo>
                <a:lnTo>
                  <a:pt x="341" y="605"/>
                </a:lnTo>
                <a:lnTo>
                  <a:pt x="328" y="602"/>
                </a:lnTo>
                <a:lnTo>
                  <a:pt x="328" y="602"/>
                </a:lnTo>
                <a:lnTo>
                  <a:pt x="328" y="608"/>
                </a:lnTo>
                <a:lnTo>
                  <a:pt x="326" y="613"/>
                </a:lnTo>
                <a:lnTo>
                  <a:pt x="326" y="613"/>
                </a:lnTo>
                <a:close/>
                <a:moveTo>
                  <a:pt x="384" y="610"/>
                </a:moveTo>
                <a:lnTo>
                  <a:pt x="384" y="610"/>
                </a:lnTo>
                <a:lnTo>
                  <a:pt x="389" y="611"/>
                </a:lnTo>
                <a:lnTo>
                  <a:pt x="393" y="613"/>
                </a:lnTo>
                <a:lnTo>
                  <a:pt x="393" y="613"/>
                </a:lnTo>
                <a:lnTo>
                  <a:pt x="393" y="608"/>
                </a:lnTo>
                <a:lnTo>
                  <a:pt x="390" y="606"/>
                </a:lnTo>
                <a:lnTo>
                  <a:pt x="387" y="603"/>
                </a:lnTo>
                <a:lnTo>
                  <a:pt x="384" y="602"/>
                </a:lnTo>
                <a:lnTo>
                  <a:pt x="384" y="602"/>
                </a:lnTo>
                <a:lnTo>
                  <a:pt x="383" y="606"/>
                </a:lnTo>
                <a:lnTo>
                  <a:pt x="384" y="610"/>
                </a:lnTo>
                <a:lnTo>
                  <a:pt x="384" y="610"/>
                </a:lnTo>
                <a:close/>
                <a:moveTo>
                  <a:pt x="529" y="613"/>
                </a:moveTo>
                <a:lnTo>
                  <a:pt x="529" y="613"/>
                </a:lnTo>
                <a:lnTo>
                  <a:pt x="529" y="603"/>
                </a:lnTo>
                <a:lnTo>
                  <a:pt x="529" y="603"/>
                </a:lnTo>
                <a:lnTo>
                  <a:pt x="524" y="602"/>
                </a:lnTo>
                <a:lnTo>
                  <a:pt x="524" y="602"/>
                </a:lnTo>
                <a:lnTo>
                  <a:pt x="523" y="606"/>
                </a:lnTo>
                <a:lnTo>
                  <a:pt x="524" y="608"/>
                </a:lnTo>
                <a:lnTo>
                  <a:pt x="526" y="611"/>
                </a:lnTo>
                <a:lnTo>
                  <a:pt x="529" y="613"/>
                </a:lnTo>
                <a:lnTo>
                  <a:pt x="529" y="613"/>
                </a:lnTo>
                <a:close/>
                <a:moveTo>
                  <a:pt x="677" y="614"/>
                </a:moveTo>
                <a:lnTo>
                  <a:pt x="677" y="614"/>
                </a:lnTo>
                <a:lnTo>
                  <a:pt x="681" y="613"/>
                </a:lnTo>
                <a:lnTo>
                  <a:pt x="686" y="610"/>
                </a:lnTo>
                <a:lnTo>
                  <a:pt x="688" y="606"/>
                </a:lnTo>
                <a:lnTo>
                  <a:pt x="689" y="602"/>
                </a:lnTo>
                <a:lnTo>
                  <a:pt x="689" y="602"/>
                </a:lnTo>
                <a:lnTo>
                  <a:pt x="678" y="606"/>
                </a:lnTo>
                <a:lnTo>
                  <a:pt x="675" y="610"/>
                </a:lnTo>
                <a:lnTo>
                  <a:pt x="675" y="611"/>
                </a:lnTo>
                <a:lnTo>
                  <a:pt x="677" y="614"/>
                </a:lnTo>
                <a:lnTo>
                  <a:pt x="677" y="614"/>
                </a:lnTo>
                <a:close/>
                <a:moveTo>
                  <a:pt x="532" y="613"/>
                </a:moveTo>
                <a:lnTo>
                  <a:pt x="532" y="613"/>
                </a:lnTo>
                <a:lnTo>
                  <a:pt x="535" y="611"/>
                </a:lnTo>
                <a:lnTo>
                  <a:pt x="537" y="610"/>
                </a:lnTo>
                <a:lnTo>
                  <a:pt x="535" y="603"/>
                </a:lnTo>
                <a:lnTo>
                  <a:pt x="535" y="603"/>
                </a:lnTo>
                <a:lnTo>
                  <a:pt x="534" y="603"/>
                </a:lnTo>
                <a:lnTo>
                  <a:pt x="534" y="603"/>
                </a:lnTo>
                <a:lnTo>
                  <a:pt x="532" y="613"/>
                </a:lnTo>
                <a:lnTo>
                  <a:pt x="532" y="613"/>
                </a:lnTo>
                <a:close/>
                <a:moveTo>
                  <a:pt x="479" y="605"/>
                </a:moveTo>
                <a:lnTo>
                  <a:pt x="479" y="605"/>
                </a:lnTo>
                <a:lnTo>
                  <a:pt x="480" y="613"/>
                </a:lnTo>
                <a:lnTo>
                  <a:pt x="485" y="620"/>
                </a:lnTo>
                <a:lnTo>
                  <a:pt x="485" y="620"/>
                </a:lnTo>
                <a:lnTo>
                  <a:pt x="485" y="616"/>
                </a:lnTo>
                <a:lnTo>
                  <a:pt x="483" y="613"/>
                </a:lnTo>
                <a:lnTo>
                  <a:pt x="479" y="605"/>
                </a:lnTo>
                <a:lnTo>
                  <a:pt x="479" y="605"/>
                </a:lnTo>
                <a:close/>
                <a:moveTo>
                  <a:pt x="546" y="628"/>
                </a:moveTo>
                <a:lnTo>
                  <a:pt x="546" y="628"/>
                </a:lnTo>
                <a:lnTo>
                  <a:pt x="550" y="626"/>
                </a:lnTo>
                <a:lnTo>
                  <a:pt x="552" y="623"/>
                </a:lnTo>
                <a:lnTo>
                  <a:pt x="552" y="623"/>
                </a:lnTo>
                <a:lnTo>
                  <a:pt x="550" y="619"/>
                </a:lnTo>
                <a:lnTo>
                  <a:pt x="549" y="614"/>
                </a:lnTo>
                <a:lnTo>
                  <a:pt x="547" y="610"/>
                </a:lnTo>
                <a:lnTo>
                  <a:pt x="544" y="605"/>
                </a:lnTo>
                <a:lnTo>
                  <a:pt x="544" y="605"/>
                </a:lnTo>
                <a:lnTo>
                  <a:pt x="543" y="610"/>
                </a:lnTo>
                <a:lnTo>
                  <a:pt x="543" y="616"/>
                </a:lnTo>
                <a:lnTo>
                  <a:pt x="546" y="628"/>
                </a:lnTo>
                <a:lnTo>
                  <a:pt x="546" y="628"/>
                </a:lnTo>
                <a:close/>
                <a:moveTo>
                  <a:pt x="553" y="611"/>
                </a:moveTo>
                <a:lnTo>
                  <a:pt x="553" y="611"/>
                </a:lnTo>
                <a:lnTo>
                  <a:pt x="553" y="606"/>
                </a:lnTo>
                <a:lnTo>
                  <a:pt x="552" y="605"/>
                </a:lnTo>
                <a:lnTo>
                  <a:pt x="552" y="605"/>
                </a:lnTo>
                <a:lnTo>
                  <a:pt x="552" y="608"/>
                </a:lnTo>
                <a:lnTo>
                  <a:pt x="553" y="610"/>
                </a:lnTo>
                <a:lnTo>
                  <a:pt x="553" y="611"/>
                </a:lnTo>
                <a:lnTo>
                  <a:pt x="553" y="611"/>
                </a:lnTo>
                <a:close/>
                <a:moveTo>
                  <a:pt x="206" y="611"/>
                </a:moveTo>
                <a:lnTo>
                  <a:pt x="206" y="611"/>
                </a:lnTo>
                <a:lnTo>
                  <a:pt x="207" y="613"/>
                </a:lnTo>
                <a:lnTo>
                  <a:pt x="209" y="614"/>
                </a:lnTo>
                <a:lnTo>
                  <a:pt x="215" y="616"/>
                </a:lnTo>
                <a:lnTo>
                  <a:pt x="229" y="616"/>
                </a:lnTo>
                <a:lnTo>
                  <a:pt x="229" y="616"/>
                </a:lnTo>
                <a:lnTo>
                  <a:pt x="227" y="610"/>
                </a:lnTo>
                <a:lnTo>
                  <a:pt x="227" y="610"/>
                </a:lnTo>
                <a:lnTo>
                  <a:pt x="216" y="608"/>
                </a:lnTo>
                <a:lnTo>
                  <a:pt x="210" y="610"/>
                </a:lnTo>
                <a:lnTo>
                  <a:pt x="206" y="611"/>
                </a:lnTo>
                <a:lnTo>
                  <a:pt x="206" y="611"/>
                </a:lnTo>
                <a:close/>
                <a:moveTo>
                  <a:pt x="502" y="608"/>
                </a:moveTo>
                <a:lnTo>
                  <a:pt x="502" y="608"/>
                </a:lnTo>
                <a:lnTo>
                  <a:pt x="502" y="611"/>
                </a:lnTo>
                <a:lnTo>
                  <a:pt x="502" y="613"/>
                </a:lnTo>
                <a:lnTo>
                  <a:pt x="502" y="613"/>
                </a:lnTo>
                <a:lnTo>
                  <a:pt x="502" y="613"/>
                </a:lnTo>
                <a:lnTo>
                  <a:pt x="503" y="608"/>
                </a:lnTo>
                <a:lnTo>
                  <a:pt x="503" y="608"/>
                </a:lnTo>
                <a:lnTo>
                  <a:pt x="502" y="608"/>
                </a:lnTo>
                <a:lnTo>
                  <a:pt x="502" y="608"/>
                </a:lnTo>
                <a:close/>
                <a:moveTo>
                  <a:pt x="617" y="617"/>
                </a:moveTo>
                <a:lnTo>
                  <a:pt x="617" y="617"/>
                </a:lnTo>
                <a:lnTo>
                  <a:pt x="620" y="617"/>
                </a:lnTo>
                <a:lnTo>
                  <a:pt x="622" y="614"/>
                </a:lnTo>
                <a:lnTo>
                  <a:pt x="622" y="610"/>
                </a:lnTo>
                <a:lnTo>
                  <a:pt x="620" y="608"/>
                </a:lnTo>
                <a:lnTo>
                  <a:pt x="620" y="608"/>
                </a:lnTo>
                <a:lnTo>
                  <a:pt x="619" y="613"/>
                </a:lnTo>
                <a:lnTo>
                  <a:pt x="617" y="617"/>
                </a:lnTo>
                <a:lnTo>
                  <a:pt x="617" y="617"/>
                </a:lnTo>
                <a:close/>
                <a:moveTo>
                  <a:pt x="514" y="619"/>
                </a:moveTo>
                <a:lnTo>
                  <a:pt x="514" y="619"/>
                </a:lnTo>
                <a:lnTo>
                  <a:pt x="515" y="614"/>
                </a:lnTo>
                <a:lnTo>
                  <a:pt x="517" y="610"/>
                </a:lnTo>
                <a:lnTo>
                  <a:pt x="517" y="610"/>
                </a:lnTo>
                <a:lnTo>
                  <a:pt x="514" y="610"/>
                </a:lnTo>
                <a:lnTo>
                  <a:pt x="512" y="608"/>
                </a:lnTo>
                <a:lnTo>
                  <a:pt x="512" y="608"/>
                </a:lnTo>
                <a:lnTo>
                  <a:pt x="512" y="614"/>
                </a:lnTo>
                <a:lnTo>
                  <a:pt x="514" y="619"/>
                </a:lnTo>
                <a:lnTo>
                  <a:pt x="514" y="619"/>
                </a:lnTo>
                <a:close/>
                <a:moveTo>
                  <a:pt x="453" y="626"/>
                </a:moveTo>
                <a:lnTo>
                  <a:pt x="453" y="626"/>
                </a:lnTo>
                <a:lnTo>
                  <a:pt x="451" y="623"/>
                </a:lnTo>
                <a:lnTo>
                  <a:pt x="451" y="620"/>
                </a:lnTo>
                <a:lnTo>
                  <a:pt x="453" y="620"/>
                </a:lnTo>
                <a:lnTo>
                  <a:pt x="453" y="620"/>
                </a:lnTo>
                <a:lnTo>
                  <a:pt x="451" y="617"/>
                </a:lnTo>
                <a:lnTo>
                  <a:pt x="450" y="614"/>
                </a:lnTo>
                <a:lnTo>
                  <a:pt x="448" y="613"/>
                </a:lnTo>
                <a:lnTo>
                  <a:pt x="445" y="611"/>
                </a:lnTo>
                <a:lnTo>
                  <a:pt x="445" y="611"/>
                </a:lnTo>
                <a:lnTo>
                  <a:pt x="445" y="614"/>
                </a:lnTo>
                <a:lnTo>
                  <a:pt x="447" y="619"/>
                </a:lnTo>
                <a:lnTo>
                  <a:pt x="453" y="626"/>
                </a:lnTo>
                <a:lnTo>
                  <a:pt x="453" y="626"/>
                </a:lnTo>
                <a:close/>
                <a:moveTo>
                  <a:pt x="491" y="614"/>
                </a:moveTo>
                <a:lnTo>
                  <a:pt x="491" y="614"/>
                </a:lnTo>
                <a:lnTo>
                  <a:pt x="492" y="616"/>
                </a:lnTo>
                <a:lnTo>
                  <a:pt x="494" y="616"/>
                </a:lnTo>
                <a:lnTo>
                  <a:pt x="495" y="616"/>
                </a:lnTo>
                <a:lnTo>
                  <a:pt x="495" y="616"/>
                </a:lnTo>
                <a:lnTo>
                  <a:pt x="495" y="614"/>
                </a:lnTo>
                <a:lnTo>
                  <a:pt x="494" y="613"/>
                </a:lnTo>
                <a:lnTo>
                  <a:pt x="491" y="611"/>
                </a:lnTo>
                <a:lnTo>
                  <a:pt x="491" y="611"/>
                </a:lnTo>
                <a:lnTo>
                  <a:pt x="491" y="613"/>
                </a:lnTo>
                <a:lnTo>
                  <a:pt x="491" y="614"/>
                </a:lnTo>
                <a:lnTo>
                  <a:pt x="491" y="614"/>
                </a:lnTo>
                <a:close/>
                <a:moveTo>
                  <a:pt x="601" y="617"/>
                </a:moveTo>
                <a:lnTo>
                  <a:pt x="601" y="617"/>
                </a:lnTo>
                <a:lnTo>
                  <a:pt x="602" y="616"/>
                </a:lnTo>
                <a:lnTo>
                  <a:pt x="602" y="614"/>
                </a:lnTo>
                <a:lnTo>
                  <a:pt x="604" y="611"/>
                </a:lnTo>
                <a:lnTo>
                  <a:pt x="602" y="611"/>
                </a:lnTo>
                <a:lnTo>
                  <a:pt x="602" y="611"/>
                </a:lnTo>
                <a:lnTo>
                  <a:pt x="602" y="613"/>
                </a:lnTo>
                <a:lnTo>
                  <a:pt x="601" y="614"/>
                </a:lnTo>
                <a:lnTo>
                  <a:pt x="599" y="616"/>
                </a:lnTo>
                <a:lnTo>
                  <a:pt x="601" y="617"/>
                </a:lnTo>
                <a:lnTo>
                  <a:pt x="601" y="617"/>
                </a:lnTo>
                <a:close/>
                <a:moveTo>
                  <a:pt x="665" y="613"/>
                </a:moveTo>
                <a:lnTo>
                  <a:pt x="665" y="613"/>
                </a:lnTo>
                <a:lnTo>
                  <a:pt x="666" y="613"/>
                </a:lnTo>
                <a:lnTo>
                  <a:pt x="668" y="611"/>
                </a:lnTo>
                <a:lnTo>
                  <a:pt x="668" y="611"/>
                </a:lnTo>
                <a:lnTo>
                  <a:pt x="665" y="611"/>
                </a:lnTo>
                <a:lnTo>
                  <a:pt x="665" y="613"/>
                </a:lnTo>
                <a:lnTo>
                  <a:pt x="665" y="613"/>
                </a:lnTo>
                <a:close/>
                <a:moveTo>
                  <a:pt x="689" y="616"/>
                </a:moveTo>
                <a:lnTo>
                  <a:pt x="689" y="616"/>
                </a:lnTo>
                <a:lnTo>
                  <a:pt x="692" y="613"/>
                </a:lnTo>
                <a:lnTo>
                  <a:pt x="695" y="611"/>
                </a:lnTo>
                <a:lnTo>
                  <a:pt x="695" y="611"/>
                </a:lnTo>
                <a:lnTo>
                  <a:pt x="691" y="613"/>
                </a:lnTo>
                <a:lnTo>
                  <a:pt x="689" y="616"/>
                </a:lnTo>
                <a:lnTo>
                  <a:pt x="689" y="616"/>
                </a:lnTo>
                <a:close/>
                <a:moveTo>
                  <a:pt x="233" y="617"/>
                </a:moveTo>
                <a:lnTo>
                  <a:pt x="233" y="617"/>
                </a:lnTo>
                <a:lnTo>
                  <a:pt x="238" y="617"/>
                </a:lnTo>
                <a:lnTo>
                  <a:pt x="241" y="617"/>
                </a:lnTo>
                <a:lnTo>
                  <a:pt x="241" y="617"/>
                </a:lnTo>
                <a:lnTo>
                  <a:pt x="241" y="616"/>
                </a:lnTo>
                <a:lnTo>
                  <a:pt x="239" y="614"/>
                </a:lnTo>
                <a:lnTo>
                  <a:pt x="235" y="613"/>
                </a:lnTo>
                <a:lnTo>
                  <a:pt x="235" y="613"/>
                </a:lnTo>
                <a:lnTo>
                  <a:pt x="233" y="614"/>
                </a:lnTo>
                <a:lnTo>
                  <a:pt x="233" y="617"/>
                </a:lnTo>
                <a:lnTo>
                  <a:pt x="233" y="617"/>
                </a:lnTo>
                <a:close/>
                <a:moveTo>
                  <a:pt x="354" y="616"/>
                </a:moveTo>
                <a:lnTo>
                  <a:pt x="354" y="616"/>
                </a:lnTo>
                <a:lnTo>
                  <a:pt x="361" y="614"/>
                </a:lnTo>
                <a:lnTo>
                  <a:pt x="367" y="614"/>
                </a:lnTo>
                <a:lnTo>
                  <a:pt x="367" y="614"/>
                </a:lnTo>
                <a:lnTo>
                  <a:pt x="364" y="613"/>
                </a:lnTo>
                <a:lnTo>
                  <a:pt x="360" y="613"/>
                </a:lnTo>
                <a:lnTo>
                  <a:pt x="355" y="614"/>
                </a:lnTo>
                <a:lnTo>
                  <a:pt x="354" y="616"/>
                </a:lnTo>
                <a:lnTo>
                  <a:pt x="354" y="616"/>
                </a:lnTo>
                <a:close/>
                <a:moveTo>
                  <a:pt x="471" y="631"/>
                </a:moveTo>
                <a:lnTo>
                  <a:pt x="471" y="631"/>
                </a:lnTo>
                <a:lnTo>
                  <a:pt x="476" y="631"/>
                </a:lnTo>
                <a:lnTo>
                  <a:pt x="480" y="632"/>
                </a:lnTo>
                <a:lnTo>
                  <a:pt x="480" y="632"/>
                </a:lnTo>
                <a:lnTo>
                  <a:pt x="479" y="628"/>
                </a:lnTo>
                <a:lnTo>
                  <a:pt x="477" y="622"/>
                </a:lnTo>
                <a:lnTo>
                  <a:pt x="477" y="617"/>
                </a:lnTo>
                <a:lnTo>
                  <a:pt x="474" y="613"/>
                </a:lnTo>
                <a:lnTo>
                  <a:pt x="474" y="613"/>
                </a:lnTo>
                <a:lnTo>
                  <a:pt x="473" y="620"/>
                </a:lnTo>
                <a:lnTo>
                  <a:pt x="471" y="631"/>
                </a:lnTo>
                <a:lnTo>
                  <a:pt x="471" y="631"/>
                </a:lnTo>
                <a:close/>
                <a:moveTo>
                  <a:pt x="436" y="625"/>
                </a:moveTo>
                <a:lnTo>
                  <a:pt x="436" y="625"/>
                </a:lnTo>
                <a:lnTo>
                  <a:pt x="434" y="619"/>
                </a:lnTo>
                <a:lnTo>
                  <a:pt x="433" y="616"/>
                </a:lnTo>
                <a:lnTo>
                  <a:pt x="430" y="613"/>
                </a:lnTo>
                <a:lnTo>
                  <a:pt x="430" y="613"/>
                </a:lnTo>
                <a:lnTo>
                  <a:pt x="433" y="620"/>
                </a:lnTo>
                <a:lnTo>
                  <a:pt x="436" y="625"/>
                </a:lnTo>
                <a:lnTo>
                  <a:pt x="436" y="625"/>
                </a:lnTo>
                <a:close/>
                <a:moveTo>
                  <a:pt x="654" y="620"/>
                </a:moveTo>
                <a:lnTo>
                  <a:pt x="654" y="620"/>
                </a:lnTo>
                <a:lnTo>
                  <a:pt x="656" y="620"/>
                </a:lnTo>
                <a:lnTo>
                  <a:pt x="657" y="619"/>
                </a:lnTo>
                <a:lnTo>
                  <a:pt x="659" y="616"/>
                </a:lnTo>
                <a:lnTo>
                  <a:pt x="659" y="616"/>
                </a:lnTo>
                <a:lnTo>
                  <a:pt x="656" y="617"/>
                </a:lnTo>
                <a:lnTo>
                  <a:pt x="654" y="620"/>
                </a:lnTo>
                <a:lnTo>
                  <a:pt x="654" y="620"/>
                </a:lnTo>
                <a:close/>
                <a:moveTo>
                  <a:pt x="535" y="620"/>
                </a:moveTo>
                <a:lnTo>
                  <a:pt x="535" y="620"/>
                </a:lnTo>
                <a:lnTo>
                  <a:pt x="535" y="619"/>
                </a:lnTo>
                <a:lnTo>
                  <a:pt x="535" y="617"/>
                </a:lnTo>
                <a:lnTo>
                  <a:pt x="535" y="617"/>
                </a:lnTo>
                <a:lnTo>
                  <a:pt x="535" y="617"/>
                </a:lnTo>
                <a:lnTo>
                  <a:pt x="534" y="619"/>
                </a:lnTo>
                <a:lnTo>
                  <a:pt x="534" y="620"/>
                </a:lnTo>
                <a:lnTo>
                  <a:pt x="535" y="620"/>
                </a:lnTo>
                <a:lnTo>
                  <a:pt x="535" y="620"/>
                </a:lnTo>
                <a:close/>
                <a:moveTo>
                  <a:pt x="570" y="635"/>
                </a:moveTo>
                <a:lnTo>
                  <a:pt x="570" y="635"/>
                </a:lnTo>
                <a:lnTo>
                  <a:pt x="575" y="632"/>
                </a:lnTo>
                <a:lnTo>
                  <a:pt x="576" y="628"/>
                </a:lnTo>
                <a:lnTo>
                  <a:pt x="581" y="617"/>
                </a:lnTo>
                <a:lnTo>
                  <a:pt x="581" y="617"/>
                </a:lnTo>
                <a:lnTo>
                  <a:pt x="576" y="620"/>
                </a:lnTo>
                <a:lnTo>
                  <a:pt x="575" y="625"/>
                </a:lnTo>
                <a:lnTo>
                  <a:pt x="570" y="635"/>
                </a:lnTo>
                <a:lnTo>
                  <a:pt x="570" y="635"/>
                </a:lnTo>
                <a:close/>
                <a:moveTo>
                  <a:pt x="117" y="622"/>
                </a:moveTo>
                <a:lnTo>
                  <a:pt x="117" y="622"/>
                </a:lnTo>
                <a:lnTo>
                  <a:pt x="117" y="626"/>
                </a:lnTo>
                <a:lnTo>
                  <a:pt x="117" y="626"/>
                </a:lnTo>
                <a:lnTo>
                  <a:pt x="130" y="632"/>
                </a:lnTo>
                <a:lnTo>
                  <a:pt x="143" y="637"/>
                </a:lnTo>
                <a:lnTo>
                  <a:pt x="143" y="637"/>
                </a:lnTo>
                <a:lnTo>
                  <a:pt x="142" y="634"/>
                </a:lnTo>
                <a:lnTo>
                  <a:pt x="140" y="632"/>
                </a:lnTo>
                <a:lnTo>
                  <a:pt x="136" y="628"/>
                </a:lnTo>
                <a:lnTo>
                  <a:pt x="133" y="623"/>
                </a:lnTo>
                <a:lnTo>
                  <a:pt x="131" y="620"/>
                </a:lnTo>
                <a:lnTo>
                  <a:pt x="133" y="617"/>
                </a:lnTo>
                <a:lnTo>
                  <a:pt x="133" y="617"/>
                </a:lnTo>
                <a:lnTo>
                  <a:pt x="123" y="619"/>
                </a:lnTo>
                <a:lnTo>
                  <a:pt x="117" y="622"/>
                </a:lnTo>
                <a:lnTo>
                  <a:pt x="117" y="622"/>
                </a:lnTo>
                <a:close/>
                <a:moveTo>
                  <a:pt x="511" y="629"/>
                </a:moveTo>
                <a:lnTo>
                  <a:pt x="511" y="629"/>
                </a:lnTo>
                <a:lnTo>
                  <a:pt x="509" y="623"/>
                </a:lnTo>
                <a:lnTo>
                  <a:pt x="508" y="617"/>
                </a:lnTo>
                <a:lnTo>
                  <a:pt x="508" y="617"/>
                </a:lnTo>
                <a:lnTo>
                  <a:pt x="506" y="623"/>
                </a:lnTo>
                <a:lnTo>
                  <a:pt x="508" y="626"/>
                </a:lnTo>
                <a:lnTo>
                  <a:pt x="511" y="629"/>
                </a:lnTo>
                <a:lnTo>
                  <a:pt x="511" y="629"/>
                </a:lnTo>
                <a:close/>
                <a:moveTo>
                  <a:pt x="524" y="628"/>
                </a:moveTo>
                <a:lnTo>
                  <a:pt x="524" y="628"/>
                </a:lnTo>
                <a:lnTo>
                  <a:pt x="526" y="625"/>
                </a:lnTo>
                <a:lnTo>
                  <a:pt x="527" y="622"/>
                </a:lnTo>
                <a:lnTo>
                  <a:pt x="527" y="622"/>
                </a:lnTo>
                <a:lnTo>
                  <a:pt x="526" y="619"/>
                </a:lnTo>
                <a:lnTo>
                  <a:pt x="523" y="617"/>
                </a:lnTo>
                <a:lnTo>
                  <a:pt x="523" y="617"/>
                </a:lnTo>
                <a:lnTo>
                  <a:pt x="524" y="620"/>
                </a:lnTo>
                <a:lnTo>
                  <a:pt x="524" y="623"/>
                </a:lnTo>
                <a:lnTo>
                  <a:pt x="524" y="625"/>
                </a:lnTo>
                <a:lnTo>
                  <a:pt x="524" y="628"/>
                </a:lnTo>
                <a:lnTo>
                  <a:pt x="524" y="628"/>
                </a:lnTo>
                <a:close/>
                <a:moveTo>
                  <a:pt x="177" y="622"/>
                </a:moveTo>
                <a:lnTo>
                  <a:pt x="177" y="622"/>
                </a:lnTo>
                <a:lnTo>
                  <a:pt x="177" y="620"/>
                </a:lnTo>
                <a:lnTo>
                  <a:pt x="175" y="619"/>
                </a:lnTo>
                <a:lnTo>
                  <a:pt x="172" y="619"/>
                </a:lnTo>
                <a:lnTo>
                  <a:pt x="172" y="619"/>
                </a:lnTo>
                <a:lnTo>
                  <a:pt x="174" y="622"/>
                </a:lnTo>
                <a:lnTo>
                  <a:pt x="175" y="622"/>
                </a:lnTo>
                <a:lnTo>
                  <a:pt x="177" y="622"/>
                </a:lnTo>
                <a:lnTo>
                  <a:pt x="177" y="622"/>
                </a:lnTo>
                <a:close/>
                <a:moveTo>
                  <a:pt x="343" y="622"/>
                </a:moveTo>
                <a:lnTo>
                  <a:pt x="343" y="622"/>
                </a:lnTo>
                <a:lnTo>
                  <a:pt x="343" y="622"/>
                </a:lnTo>
                <a:lnTo>
                  <a:pt x="343" y="622"/>
                </a:lnTo>
                <a:lnTo>
                  <a:pt x="343" y="622"/>
                </a:lnTo>
                <a:lnTo>
                  <a:pt x="334" y="620"/>
                </a:lnTo>
                <a:lnTo>
                  <a:pt x="329" y="620"/>
                </a:lnTo>
                <a:lnTo>
                  <a:pt x="326" y="622"/>
                </a:lnTo>
                <a:lnTo>
                  <a:pt x="326" y="622"/>
                </a:lnTo>
                <a:lnTo>
                  <a:pt x="329" y="622"/>
                </a:lnTo>
                <a:lnTo>
                  <a:pt x="334" y="623"/>
                </a:lnTo>
                <a:lnTo>
                  <a:pt x="343" y="622"/>
                </a:lnTo>
                <a:lnTo>
                  <a:pt x="343" y="622"/>
                </a:lnTo>
                <a:close/>
                <a:moveTo>
                  <a:pt x="689" y="626"/>
                </a:moveTo>
                <a:lnTo>
                  <a:pt x="689" y="626"/>
                </a:lnTo>
                <a:lnTo>
                  <a:pt x="697" y="625"/>
                </a:lnTo>
                <a:lnTo>
                  <a:pt x="701" y="622"/>
                </a:lnTo>
                <a:lnTo>
                  <a:pt x="701" y="622"/>
                </a:lnTo>
                <a:lnTo>
                  <a:pt x="700" y="622"/>
                </a:lnTo>
                <a:lnTo>
                  <a:pt x="700" y="620"/>
                </a:lnTo>
                <a:lnTo>
                  <a:pt x="698" y="620"/>
                </a:lnTo>
                <a:lnTo>
                  <a:pt x="697" y="619"/>
                </a:lnTo>
                <a:lnTo>
                  <a:pt x="697" y="619"/>
                </a:lnTo>
                <a:lnTo>
                  <a:pt x="689" y="626"/>
                </a:lnTo>
                <a:lnTo>
                  <a:pt x="689" y="626"/>
                </a:lnTo>
                <a:close/>
                <a:moveTo>
                  <a:pt x="171" y="632"/>
                </a:moveTo>
                <a:lnTo>
                  <a:pt x="171" y="632"/>
                </a:lnTo>
                <a:lnTo>
                  <a:pt x="168" y="626"/>
                </a:lnTo>
                <a:lnTo>
                  <a:pt x="162" y="622"/>
                </a:lnTo>
                <a:lnTo>
                  <a:pt x="154" y="620"/>
                </a:lnTo>
                <a:lnTo>
                  <a:pt x="143" y="620"/>
                </a:lnTo>
                <a:lnTo>
                  <a:pt x="143" y="620"/>
                </a:lnTo>
                <a:lnTo>
                  <a:pt x="145" y="623"/>
                </a:lnTo>
                <a:lnTo>
                  <a:pt x="148" y="626"/>
                </a:lnTo>
                <a:lnTo>
                  <a:pt x="155" y="629"/>
                </a:lnTo>
                <a:lnTo>
                  <a:pt x="163" y="632"/>
                </a:lnTo>
                <a:lnTo>
                  <a:pt x="171" y="632"/>
                </a:lnTo>
                <a:lnTo>
                  <a:pt x="171" y="632"/>
                </a:lnTo>
                <a:close/>
                <a:moveTo>
                  <a:pt x="180" y="623"/>
                </a:moveTo>
                <a:lnTo>
                  <a:pt x="180" y="623"/>
                </a:lnTo>
                <a:lnTo>
                  <a:pt x="181" y="625"/>
                </a:lnTo>
                <a:lnTo>
                  <a:pt x="183" y="625"/>
                </a:lnTo>
                <a:lnTo>
                  <a:pt x="184" y="628"/>
                </a:lnTo>
                <a:lnTo>
                  <a:pt x="184" y="628"/>
                </a:lnTo>
                <a:lnTo>
                  <a:pt x="187" y="626"/>
                </a:lnTo>
                <a:lnTo>
                  <a:pt x="192" y="628"/>
                </a:lnTo>
                <a:lnTo>
                  <a:pt x="200" y="631"/>
                </a:lnTo>
                <a:lnTo>
                  <a:pt x="209" y="632"/>
                </a:lnTo>
                <a:lnTo>
                  <a:pt x="212" y="631"/>
                </a:lnTo>
                <a:lnTo>
                  <a:pt x="215" y="629"/>
                </a:lnTo>
                <a:lnTo>
                  <a:pt x="215" y="629"/>
                </a:lnTo>
                <a:lnTo>
                  <a:pt x="206" y="628"/>
                </a:lnTo>
                <a:lnTo>
                  <a:pt x="197" y="625"/>
                </a:lnTo>
                <a:lnTo>
                  <a:pt x="181" y="620"/>
                </a:lnTo>
                <a:lnTo>
                  <a:pt x="181" y="620"/>
                </a:lnTo>
                <a:lnTo>
                  <a:pt x="180" y="623"/>
                </a:lnTo>
                <a:lnTo>
                  <a:pt x="180" y="623"/>
                </a:lnTo>
                <a:close/>
                <a:moveTo>
                  <a:pt x="229" y="622"/>
                </a:moveTo>
                <a:lnTo>
                  <a:pt x="229" y="622"/>
                </a:lnTo>
                <a:lnTo>
                  <a:pt x="223" y="620"/>
                </a:lnTo>
                <a:lnTo>
                  <a:pt x="216" y="622"/>
                </a:lnTo>
                <a:lnTo>
                  <a:pt x="216" y="622"/>
                </a:lnTo>
                <a:lnTo>
                  <a:pt x="223" y="625"/>
                </a:lnTo>
                <a:lnTo>
                  <a:pt x="226" y="623"/>
                </a:lnTo>
                <a:lnTo>
                  <a:pt x="229" y="622"/>
                </a:lnTo>
                <a:lnTo>
                  <a:pt x="229" y="622"/>
                </a:lnTo>
                <a:close/>
                <a:moveTo>
                  <a:pt x="299" y="622"/>
                </a:moveTo>
                <a:lnTo>
                  <a:pt x="299" y="622"/>
                </a:lnTo>
                <a:lnTo>
                  <a:pt x="290" y="622"/>
                </a:lnTo>
                <a:lnTo>
                  <a:pt x="285" y="622"/>
                </a:lnTo>
                <a:lnTo>
                  <a:pt x="282" y="625"/>
                </a:lnTo>
                <a:lnTo>
                  <a:pt x="282" y="625"/>
                </a:lnTo>
                <a:lnTo>
                  <a:pt x="299" y="625"/>
                </a:lnTo>
                <a:lnTo>
                  <a:pt x="312" y="623"/>
                </a:lnTo>
                <a:lnTo>
                  <a:pt x="312" y="623"/>
                </a:lnTo>
                <a:lnTo>
                  <a:pt x="309" y="623"/>
                </a:lnTo>
                <a:lnTo>
                  <a:pt x="306" y="623"/>
                </a:lnTo>
                <a:lnTo>
                  <a:pt x="299" y="622"/>
                </a:lnTo>
                <a:lnTo>
                  <a:pt x="299" y="622"/>
                </a:lnTo>
                <a:close/>
                <a:moveTo>
                  <a:pt x="316" y="623"/>
                </a:moveTo>
                <a:lnTo>
                  <a:pt x="316" y="623"/>
                </a:lnTo>
                <a:lnTo>
                  <a:pt x="323" y="623"/>
                </a:lnTo>
                <a:lnTo>
                  <a:pt x="323" y="623"/>
                </a:lnTo>
                <a:lnTo>
                  <a:pt x="322" y="622"/>
                </a:lnTo>
                <a:lnTo>
                  <a:pt x="320" y="622"/>
                </a:lnTo>
                <a:lnTo>
                  <a:pt x="320" y="622"/>
                </a:lnTo>
                <a:lnTo>
                  <a:pt x="320" y="622"/>
                </a:lnTo>
                <a:lnTo>
                  <a:pt x="319" y="623"/>
                </a:lnTo>
                <a:lnTo>
                  <a:pt x="316" y="623"/>
                </a:lnTo>
                <a:lnTo>
                  <a:pt x="316" y="623"/>
                </a:lnTo>
                <a:close/>
                <a:moveTo>
                  <a:pt x="592" y="632"/>
                </a:moveTo>
                <a:lnTo>
                  <a:pt x="592" y="632"/>
                </a:lnTo>
                <a:lnTo>
                  <a:pt x="595" y="626"/>
                </a:lnTo>
                <a:lnTo>
                  <a:pt x="596" y="623"/>
                </a:lnTo>
                <a:lnTo>
                  <a:pt x="596" y="622"/>
                </a:lnTo>
                <a:lnTo>
                  <a:pt x="596" y="622"/>
                </a:lnTo>
                <a:lnTo>
                  <a:pt x="593" y="623"/>
                </a:lnTo>
                <a:lnTo>
                  <a:pt x="590" y="626"/>
                </a:lnTo>
                <a:lnTo>
                  <a:pt x="590" y="629"/>
                </a:lnTo>
                <a:lnTo>
                  <a:pt x="590" y="631"/>
                </a:lnTo>
                <a:lnTo>
                  <a:pt x="592" y="632"/>
                </a:lnTo>
                <a:lnTo>
                  <a:pt x="592" y="632"/>
                </a:lnTo>
                <a:close/>
                <a:moveTo>
                  <a:pt x="424" y="643"/>
                </a:moveTo>
                <a:lnTo>
                  <a:pt x="424" y="643"/>
                </a:lnTo>
                <a:lnTo>
                  <a:pt x="410" y="625"/>
                </a:lnTo>
                <a:lnTo>
                  <a:pt x="410" y="625"/>
                </a:lnTo>
                <a:lnTo>
                  <a:pt x="404" y="625"/>
                </a:lnTo>
                <a:lnTo>
                  <a:pt x="399" y="623"/>
                </a:lnTo>
                <a:lnTo>
                  <a:pt x="392" y="622"/>
                </a:lnTo>
                <a:lnTo>
                  <a:pt x="392" y="622"/>
                </a:lnTo>
                <a:lnTo>
                  <a:pt x="409" y="634"/>
                </a:lnTo>
                <a:lnTo>
                  <a:pt x="416" y="638"/>
                </a:lnTo>
                <a:lnTo>
                  <a:pt x="424" y="643"/>
                </a:lnTo>
                <a:lnTo>
                  <a:pt x="424" y="643"/>
                </a:lnTo>
                <a:close/>
                <a:moveTo>
                  <a:pt x="276" y="622"/>
                </a:moveTo>
                <a:lnTo>
                  <a:pt x="276" y="622"/>
                </a:lnTo>
                <a:lnTo>
                  <a:pt x="274" y="622"/>
                </a:lnTo>
                <a:lnTo>
                  <a:pt x="273" y="622"/>
                </a:lnTo>
                <a:lnTo>
                  <a:pt x="271" y="623"/>
                </a:lnTo>
                <a:lnTo>
                  <a:pt x="271" y="623"/>
                </a:lnTo>
                <a:lnTo>
                  <a:pt x="274" y="625"/>
                </a:lnTo>
                <a:lnTo>
                  <a:pt x="276" y="623"/>
                </a:lnTo>
                <a:lnTo>
                  <a:pt x="276" y="622"/>
                </a:lnTo>
                <a:lnTo>
                  <a:pt x="276" y="622"/>
                </a:lnTo>
                <a:close/>
                <a:moveTo>
                  <a:pt x="656" y="637"/>
                </a:moveTo>
                <a:lnTo>
                  <a:pt x="656" y="637"/>
                </a:lnTo>
                <a:lnTo>
                  <a:pt x="671" y="632"/>
                </a:lnTo>
                <a:lnTo>
                  <a:pt x="677" y="629"/>
                </a:lnTo>
                <a:lnTo>
                  <a:pt x="680" y="626"/>
                </a:lnTo>
                <a:lnTo>
                  <a:pt x="680" y="622"/>
                </a:lnTo>
                <a:lnTo>
                  <a:pt x="680" y="622"/>
                </a:lnTo>
                <a:lnTo>
                  <a:pt x="666" y="628"/>
                </a:lnTo>
                <a:lnTo>
                  <a:pt x="659" y="631"/>
                </a:lnTo>
                <a:lnTo>
                  <a:pt x="657" y="634"/>
                </a:lnTo>
                <a:lnTo>
                  <a:pt x="656" y="637"/>
                </a:lnTo>
                <a:lnTo>
                  <a:pt x="656" y="637"/>
                </a:lnTo>
                <a:close/>
                <a:moveTo>
                  <a:pt x="238" y="625"/>
                </a:moveTo>
                <a:lnTo>
                  <a:pt x="238" y="625"/>
                </a:lnTo>
                <a:lnTo>
                  <a:pt x="239" y="626"/>
                </a:lnTo>
                <a:lnTo>
                  <a:pt x="241" y="626"/>
                </a:lnTo>
                <a:lnTo>
                  <a:pt x="244" y="626"/>
                </a:lnTo>
                <a:lnTo>
                  <a:pt x="244" y="626"/>
                </a:lnTo>
                <a:lnTo>
                  <a:pt x="245" y="623"/>
                </a:lnTo>
                <a:lnTo>
                  <a:pt x="245" y="623"/>
                </a:lnTo>
                <a:lnTo>
                  <a:pt x="241" y="625"/>
                </a:lnTo>
                <a:lnTo>
                  <a:pt x="238" y="625"/>
                </a:lnTo>
                <a:lnTo>
                  <a:pt x="238" y="625"/>
                </a:lnTo>
                <a:close/>
                <a:moveTo>
                  <a:pt x="602" y="623"/>
                </a:moveTo>
                <a:lnTo>
                  <a:pt x="602" y="623"/>
                </a:lnTo>
                <a:lnTo>
                  <a:pt x="602" y="626"/>
                </a:lnTo>
                <a:lnTo>
                  <a:pt x="602" y="626"/>
                </a:lnTo>
                <a:lnTo>
                  <a:pt x="607" y="623"/>
                </a:lnTo>
                <a:lnTo>
                  <a:pt x="607" y="623"/>
                </a:lnTo>
                <a:lnTo>
                  <a:pt x="605" y="625"/>
                </a:lnTo>
                <a:lnTo>
                  <a:pt x="602" y="623"/>
                </a:lnTo>
                <a:lnTo>
                  <a:pt x="602" y="623"/>
                </a:lnTo>
                <a:close/>
                <a:moveTo>
                  <a:pt x="502" y="640"/>
                </a:moveTo>
                <a:lnTo>
                  <a:pt x="502" y="640"/>
                </a:lnTo>
                <a:lnTo>
                  <a:pt x="502" y="635"/>
                </a:lnTo>
                <a:lnTo>
                  <a:pt x="500" y="631"/>
                </a:lnTo>
                <a:lnTo>
                  <a:pt x="497" y="626"/>
                </a:lnTo>
                <a:lnTo>
                  <a:pt x="494" y="625"/>
                </a:lnTo>
                <a:lnTo>
                  <a:pt x="494" y="625"/>
                </a:lnTo>
                <a:lnTo>
                  <a:pt x="497" y="632"/>
                </a:lnTo>
                <a:lnTo>
                  <a:pt x="502" y="640"/>
                </a:lnTo>
                <a:lnTo>
                  <a:pt x="502" y="640"/>
                </a:lnTo>
                <a:close/>
                <a:moveTo>
                  <a:pt x="561" y="629"/>
                </a:moveTo>
                <a:lnTo>
                  <a:pt x="561" y="629"/>
                </a:lnTo>
                <a:lnTo>
                  <a:pt x="564" y="628"/>
                </a:lnTo>
                <a:lnTo>
                  <a:pt x="564" y="625"/>
                </a:lnTo>
                <a:lnTo>
                  <a:pt x="564" y="625"/>
                </a:lnTo>
                <a:lnTo>
                  <a:pt x="563" y="625"/>
                </a:lnTo>
                <a:lnTo>
                  <a:pt x="563" y="625"/>
                </a:lnTo>
                <a:lnTo>
                  <a:pt x="563" y="626"/>
                </a:lnTo>
                <a:lnTo>
                  <a:pt x="563" y="628"/>
                </a:lnTo>
                <a:lnTo>
                  <a:pt x="563" y="628"/>
                </a:lnTo>
                <a:lnTo>
                  <a:pt x="561" y="629"/>
                </a:lnTo>
                <a:lnTo>
                  <a:pt x="561" y="629"/>
                </a:lnTo>
                <a:close/>
                <a:moveTo>
                  <a:pt x="637" y="628"/>
                </a:moveTo>
                <a:lnTo>
                  <a:pt x="637" y="628"/>
                </a:lnTo>
                <a:lnTo>
                  <a:pt x="640" y="628"/>
                </a:lnTo>
                <a:lnTo>
                  <a:pt x="643" y="626"/>
                </a:lnTo>
                <a:lnTo>
                  <a:pt x="643" y="626"/>
                </a:lnTo>
                <a:lnTo>
                  <a:pt x="640" y="626"/>
                </a:lnTo>
                <a:lnTo>
                  <a:pt x="637" y="628"/>
                </a:lnTo>
                <a:lnTo>
                  <a:pt x="637" y="628"/>
                </a:lnTo>
                <a:close/>
                <a:moveTo>
                  <a:pt x="335" y="628"/>
                </a:moveTo>
                <a:lnTo>
                  <a:pt x="335" y="628"/>
                </a:lnTo>
                <a:lnTo>
                  <a:pt x="354" y="629"/>
                </a:lnTo>
                <a:lnTo>
                  <a:pt x="372" y="629"/>
                </a:lnTo>
                <a:lnTo>
                  <a:pt x="372" y="629"/>
                </a:lnTo>
                <a:lnTo>
                  <a:pt x="363" y="628"/>
                </a:lnTo>
                <a:lnTo>
                  <a:pt x="354" y="626"/>
                </a:lnTo>
                <a:lnTo>
                  <a:pt x="343" y="628"/>
                </a:lnTo>
                <a:lnTo>
                  <a:pt x="335" y="628"/>
                </a:lnTo>
                <a:lnTo>
                  <a:pt x="335" y="628"/>
                </a:lnTo>
                <a:close/>
                <a:moveTo>
                  <a:pt x="305" y="631"/>
                </a:moveTo>
                <a:lnTo>
                  <a:pt x="305" y="631"/>
                </a:lnTo>
                <a:lnTo>
                  <a:pt x="311" y="631"/>
                </a:lnTo>
                <a:lnTo>
                  <a:pt x="317" y="631"/>
                </a:lnTo>
                <a:lnTo>
                  <a:pt x="331" y="631"/>
                </a:lnTo>
                <a:lnTo>
                  <a:pt x="331" y="631"/>
                </a:lnTo>
                <a:lnTo>
                  <a:pt x="328" y="629"/>
                </a:lnTo>
                <a:lnTo>
                  <a:pt x="325" y="628"/>
                </a:lnTo>
                <a:lnTo>
                  <a:pt x="319" y="628"/>
                </a:lnTo>
                <a:lnTo>
                  <a:pt x="311" y="629"/>
                </a:lnTo>
                <a:lnTo>
                  <a:pt x="305" y="631"/>
                </a:lnTo>
                <a:lnTo>
                  <a:pt x="305" y="631"/>
                </a:lnTo>
                <a:close/>
                <a:moveTo>
                  <a:pt x="628" y="631"/>
                </a:moveTo>
                <a:lnTo>
                  <a:pt x="628" y="631"/>
                </a:lnTo>
                <a:lnTo>
                  <a:pt x="631" y="631"/>
                </a:lnTo>
                <a:lnTo>
                  <a:pt x="633" y="629"/>
                </a:lnTo>
                <a:lnTo>
                  <a:pt x="633" y="629"/>
                </a:lnTo>
                <a:lnTo>
                  <a:pt x="630" y="629"/>
                </a:lnTo>
                <a:lnTo>
                  <a:pt x="628" y="631"/>
                </a:lnTo>
                <a:lnTo>
                  <a:pt x="628" y="631"/>
                </a:lnTo>
                <a:close/>
                <a:moveTo>
                  <a:pt x="183" y="632"/>
                </a:moveTo>
                <a:lnTo>
                  <a:pt x="183" y="632"/>
                </a:lnTo>
                <a:lnTo>
                  <a:pt x="177" y="629"/>
                </a:lnTo>
                <a:lnTo>
                  <a:pt x="177" y="629"/>
                </a:lnTo>
                <a:lnTo>
                  <a:pt x="178" y="631"/>
                </a:lnTo>
                <a:lnTo>
                  <a:pt x="180" y="632"/>
                </a:lnTo>
                <a:lnTo>
                  <a:pt x="181" y="632"/>
                </a:lnTo>
                <a:lnTo>
                  <a:pt x="183" y="632"/>
                </a:lnTo>
                <a:lnTo>
                  <a:pt x="183" y="632"/>
                </a:lnTo>
                <a:close/>
                <a:moveTo>
                  <a:pt x="686" y="635"/>
                </a:moveTo>
                <a:lnTo>
                  <a:pt x="686" y="635"/>
                </a:lnTo>
                <a:lnTo>
                  <a:pt x="689" y="635"/>
                </a:lnTo>
                <a:lnTo>
                  <a:pt x="694" y="634"/>
                </a:lnTo>
                <a:lnTo>
                  <a:pt x="695" y="632"/>
                </a:lnTo>
                <a:lnTo>
                  <a:pt x="697" y="629"/>
                </a:lnTo>
                <a:lnTo>
                  <a:pt x="697" y="629"/>
                </a:lnTo>
                <a:lnTo>
                  <a:pt x="691" y="631"/>
                </a:lnTo>
                <a:lnTo>
                  <a:pt x="688" y="632"/>
                </a:lnTo>
                <a:lnTo>
                  <a:pt x="686" y="635"/>
                </a:lnTo>
                <a:lnTo>
                  <a:pt x="686" y="635"/>
                </a:lnTo>
                <a:close/>
                <a:moveTo>
                  <a:pt x="244" y="631"/>
                </a:moveTo>
                <a:lnTo>
                  <a:pt x="244" y="631"/>
                </a:lnTo>
                <a:lnTo>
                  <a:pt x="247" y="634"/>
                </a:lnTo>
                <a:lnTo>
                  <a:pt x="250" y="635"/>
                </a:lnTo>
                <a:lnTo>
                  <a:pt x="258" y="640"/>
                </a:lnTo>
                <a:lnTo>
                  <a:pt x="258" y="640"/>
                </a:lnTo>
                <a:lnTo>
                  <a:pt x="268" y="635"/>
                </a:lnTo>
                <a:lnTo>
                  <a:pt x="276" y="631"/>
                </a:lnTo>
                <a:lnTo>
                  <a:pt x="276" y="631"/>
                </a:lnTo>
                <a:lnTo>
                  <a:pt x="244" y="631"/>
                </a:lnTo>
                <a:lnTo>
                  <a:pt x="244" y="631"/>
                </a:lnTo>
                <a:close/>
                <a:moveTo>
                  <a:pt x="216" y="634"/>
                </a:moveTo>
                <a:lnTo>
                  <a:pt x="216" y="634"/>
                </a:lnTo>
                <a:lnTo>
                  <a:pt x="226" y="637"/>
                </a:lnTo>
                <a:lnTo>
                  <a:pt x="226" y="637"/>
                </a:lnTo>
                <a:lnTo>
                  <a:pt x="227" y="634"/>
                </a:lnTo>
                <a:lnTo>
                  <a:pt x="226" y="631"/>
                </a:lnTo>
                <a:lnTo>
                  <a:pt x="226" y="631"/>
                </a:lnTo>
                <a:lnTo>
                  <a:pt x="223" y="631"/>
                </a:lnTo>
                <a:lnTo>
                  <a:pt x="221" y="632"/>
                </a:lnTo>
                <a:lnTo>
                  <a:pt x="216" y="634"/>
                </a:lnTo>
                <a:lnTo>
                  <a:pt x="216" y="634"/>
                </a:lnTo>
                <a:close/>
                <a:moveTo>
                  <a:pt x="136" y="648"/>
                </a:moveTo>
                <a:lnTo>
                  <a:pt x="136" y="648"/>
                </a:lnTo>
                <a:lnTo>
                  <a:pt x="126" y="643"/>
                </a:lnTo>
                <a:lnTo>
                  <a:pt x="119" y="638"/>
                </a:lnTo>
                <a:lnTo>
                  <a:pt x="113" y="635"/>
                </a:lnTo>
                <a:lnTo>
                  <a:pt x="105" y="632"/>
                </a:lnTo>
                <a:lnTo>
                  <a:pt x="105" y="632"/>
                </a:lnTo>
                <a:lnTo>
                  <a:pt x="119" y="642"/>
                </a:lnTo>
                <a:lnTo>
                  <a:pt x="126" y="646"/>
                </a:lnTo>
                <a:lnTo>
                  <a:pt x="136" y="648"/>
                </a:lnTo>
                <a:lnTo>
                  <a:pt x="136" y="648"/>
                </a:lnTo>
                <a:close/>
                <a:moveTo>
                  <a:pt x="546" y="632"/>
                </a:moveTo>
                <a:lnTo>
                  <a:pt x="546" y="632"/>
                </a:lnTo>
                <a:lnTo>
                  <a:pt x="546" y="635"/>
                </a:lnTo>
                <a:lnTo>
                  <a:pt x="547" y="638"/>
                </a:lnTo>
                <a:lnTo>
                  <a:pt x="547" y="638"/>
                </a:lnTo>
                <a:lnTo>
                  <a:pt x="549" y="635"/>
                </a:lnTo>
                <a:lnTo>
                  <a:pt x="549" y="634"/>
                </a:lnTo>
                <a:lnTo>
                  <a:pt x="549" y="632"/>
                </a:lnTo>
                <a:lnTo>
                  <a:pt x="549" y="632"/>
                </a:lnTo>
                <a:lnTo>
                  <a:pt x="547" y="632"/>
                </a:lnTo>
                <a:lnTo>
                  <a:pt x="546" y="632"/>
                </a:lnTo>
                <a:lnTo>
                  <a:pt x="546" y="632"/>
                </a:lnTo>
                <a:close/>
                <a:moveTo>
                  <a:pt x="232" y="638"/>
                </a:moveTo>
                <a:lnTo>
                  <a:pt x="232" y="638"/>
                </a:lnTo>
                <a:lnTo>
                  <a:pt x="239" y="640"/>
                </a:lnTo>
                <a:lnTo>
                  <a:pt x="248" y="640"/>
                </a:lnTo>
                <a:lnTo>
                  <a:pt x="248" y="640"/>
                </a:lnTo>
                <a:lnTo>
                  <a:pt x="239" y="634"/>
                </a:lnTo>
                <a:lnTo>
                  <a:pt x="236" y="634"/>
                </a:lnTo>
                <a:lnTo>
                  <a:pt x="233" y="634"/>
                </a:lnTo>
                <a:lnTo>
                  <a:pt x="232" y="635"/>
                </a:lnTo>
                <a:lnTo>
                  <a:pt x="232" y="638"/>
                </a:lnTo>
                <a:lnTo>
                  <a:pt x="232" y="638"/>
                </a:lnTo>
                <a:close/>
                <a:moveTo>
                  <a:pt x="552" y="661"/>
                </a:moveTo>
                <a:lnTo>
                  <a:pt x="552" y="661"/>
                </a:lnTo>
                <a:lnTo>
                  <a:pt x="553" y="646"/>
                </a:lnTo>
                <a:lnTo>
                  <a:pt x="555" y="638"/>
                </a:lnTo>
                <a:lnTo>
                  <a:pt x="553" y="632"/>
                </a:lnTo>
                <a:lnTo>
                  <a:pt x="553" y="632"/>
                </a:lnTo>
                <a:lnTo>
                  <a:pt x="550" y="648"/>
                </a:lnTo>
                <a:lnTo>
                  <a:pt x="549" y="655"/>
                </a:lnTo>
                <a:lnTo>
                  <a:pt x="550" y="658"/>
                </a:lnTo>
                <a:lnTo>
                  <a:pt x="552" y="661"/>
                </a:lnTo>
                <a:lnTo>
                  <a:pt x="552" y="661"/>
                </a:lnTo>
                <a:close/>
                <a:moveTo>
                  <a:pt x="619" y="637"/>
                </a:moveTo>
                <a:lnTo>
                  <a:pt x="619" y="637"/>
                </a:lnTo>
                <a:lnTo>
                  <a:pt x="620" y="640"/>
                </a:lnTo>
                <a:lnTo>
                  <a:pt x="622" y="640"/>
                </a:lnTo>
                <a:lnTo>
                  <a:pt x="628" y="640"/>
                </a:lnTo>
                <a:lnTo>
                  <a:pt x="633" y="637"/>
                </a:lnTo>
                <a:lnTo>
                  <a:pt x="637" y="634"/>
                </a:lnTo>
                <a:lnTo>
                  <a:pt x="637" y="634"/>
                </a:lnTo>
                <a:lnTo>
                  <a:pt x="633" y="634"/>
                </a:lnTo>
                <a:lnTo>
                  <a:pt x="628" y="634"/>
                </a:lnTo>
                <a:lnTo>
                  <a:pt x="619" y="637"/>
                </a:lnTo>
                <a:lnTo>
                  <a:pt x="619" y="637"/>
                </a:lnTo>
                <a:close/>
                <a:moveTo>
                  <a:pt x="152" y="638"/>
                </a:moveTo>
                <a:lnTo>
                  <a:pt x="152" y="638"/>
                </a:lnTo>
                <a:lnTo>
                  <a:pt x="155" y="642"/>
                </a:lnTo>
                <a:lnTo>
                  <a:pt x="160" y="642"/>
                </a:lnTo>
                <a:lnTo>
                  <a:pt x="165" y="642"/>
                </a:lnTo>
                <a:lnTo>
                  <a:pt x="166" y="640"/>
                </a:lnTo>
                <a:lnTo>
                  <a:pt x="166" y="638"/>
                </a:lnTo>
                <a:lnTo>
                  <a:pt x="166" y="638"/>
                </a:lnTo>
                <a:lnTo>
                  <a:pt x="160" y="637"/>
                </a:lnTo>
                <a:lnTo>
                  <a:pt x="152" y="634"/>
                </a:lnTo>
                <a:lnTo>
                  <a:pt x="152" y="634"/>
                </a:lnTo>
                <a:lnTo>
                  <a:pt x="152" y="637"/>
                </a:lnTo>
                <a:lnTo>
                  <a:pt x="152" y="638"/>
                </a:lnTo>
                <a:lnTo>
                  <a:pt x="152" y="638"/>
                </a:lnTo>
                <a:close/>
                <a:moveTo>
                  <a:pt x="207" y="638"/>
                </a:moveTo>
                <a:lnTo>
                  <a:pt x="207" y="638"/>
                </a:lnTo>
                <a:lnTo>
                  <a:pt x="206" y="637"/>
                </a:lnTo>
                <a:lnTo>
                  <a:pt x="203" y="635"/>
                </a:lnTo>
                <a:lnTo>
                  <a:pt x="197" y="634"/>
                </a:lnTo>
                <a:lnTo>
                  <a:pt x="197" y="634"/>
                </a:lnTo>
                <a:lnTo>
                  <a:pt x="198" y="637"/>
                </a:lnTo>
                <a:lnTo>
                  <a:pt x="201" y="638"/>
                </a:lnTo>
                <a:lnTo>
                  <a:pt x="207" y="638"/>
                </a:lnTo>
                <a:lnTo>
                  <a:pt x="207" y="638"/>
                </a:lnTo>
                <a:close/>
                <a:moveTo>
                  <a:pt x="450" y="637"/>
                </a:moveTo>
                <a:lnTo>
                  <a:pt x="450" y="637"/>
                </a:lnTo>
                <a:lnTo>
                  <a:pt x="451" y="637"/>
                </a:lnTo>
                <a:lnTo>
                  <a:pt x="454" y="638"/>
                </a:lnTo>
                <a:lnTo>
                  <a:pt x="454" y="638"/>
                </a:lnTo>
                <a:lnTo>
                  <a:pt x="453" y="637"/>
                </a:lnTo>
                <a:lnTo>
                  <a:pt x="451" y="634"/>
                </a:lnTo>
                <a:lnTo>
                  <a:pt x="451" y="634"/>
                </a:lnTo>
                <a:lnTo>
                  <a:pt x="450" y="637"/>
                </a:lnTo>
                <a:lnTo>
                  <a:pt x="450" y="637"/>
                </a:lnTo>
                <a:close/>
                <a:moveTo>
                  <a:pt x="305" y="638"/>
                </a:moveTo>
                <a:lnTo>
                  <a:pt x="305" y="638"/>
                </a:lnTo>
                <a:lnTo>
                  <a:pt x="326" y="638"/>
                </a:lnTo>
                <a:lnTo>
                  <a:pt x="348" y="638"/>
                </a:lnTo>
                <a:lnTo>
                  <a:pt x="348" y="638"/>
                </a:lnTo>
                <a:lnTo>
                  <a:pt x="338" y="635"/>
                </a:lnTo>
                <a:lnTo>
                  <a:pt x="328" y="635"/>
                </a:lnTo>
                <a:lnTo>
                  <a:pt x="316" y="637"/>
                </a:lnTo>
                <a:lnTo>
                  <a:pt x="305" y="638"/>
                </a:lnTo>
                <a:lnTo>
                  <a:pt x="305" y="638"/>
                </a:lnTo>
                <a:close/>
                <a:moveTo>
                  <a:pt x="531" y="675"/>
                </a:moveTo>
                <a:lnTo>
                  <a:pt x="531" y="675"/>
                </a:lnTo>
                <a:lnTo>
                  <a:pt x="532" y="671"/>
                </a:lnTo>
                <a:lnTo>
                  <a:pt x="532" y="666"/>
                </a:lnTo>
                <a:lnTo>
                  <a:pt x="532" y="652"/>
                </a:lnTo>
                <a:lnTo>
                  <a:pt x="532" y="652"/>
                </a:lnTo>
                <a:lnTo>
                  <a:pt x="534" y="642"/>
                </a:lnTo>
                <a:lnTo>
                  <a:pt x="534" y="638"/>
                </a:lnTo>
                <a:lnTo>
                  <a:pt x="532" y="635"/>
                </a:lnTo>
                <a:lnTo>
                  <a:pt x="532" y="635"/>
                </a:lnTo>
                <a:lnTo>
                  <a:pt x="529" y="638"/>
                </a:lnTo>
                <a:lnTo>
                  <a:pt x="526" y="643"/>
                </a:lnTo>
                <a:lnTo>
                  <a:pt x="524" y="648"/>
                </a:lnTo>
                <a:lnTo>
                  <a:pt x="524" y="654"/>
                </a:lnTo>
                <a:lnTo>
                  <a:pt x="524" y="664"/>
                </a:lnTo>
                <a:lnTo>
                  <a:pt x="527" y="671"/>
                </a:lnTo>
                <a:lnTo>
                  <a:pt x="531" y="675"/>
                </a:lnTo>
                <a:lnTo>
                  <a:pt x="531" y="675"/>
                </a:lnTo>
                <a:close/>
                <a:moveTo>
                  <a:pt x="678" y="635"/>
                </a:moveTo>
                <a:lnTo>
                  <a:pt x="678" y="635"/>
                </a:lnTo>
                <a:lnTo>
                  <a:pt x="669" y="642"/>
                </a:lnTo>
                <a:lnTo>
                  <a:pt x="659" y="649"/>
                </a:lnTo>
                <a:lnTo>
                  <a:pt x="653" y="651"/>
                </a:lnTo>
                <a:lnTo>
                  <a:pt x="648" y="651"/>
                </a:lnTo>
                <a:lnTo>
                  <a:pt x="642" y="651"/>
                </a:lnTo>
                <a:lnTo>
                  <a:pt x="639" y="646"/>
                </a:lnTo>
                <a:lnTo>
                  <a:pt x="639" y="646"/>
                </a:lnTo>
                <a:lnTo>
                  <a:pt x="624" y="657"/>
                </a:lnTo>
                <a:lnTo>
                  <a:pt x="624" y="657"/>
                </a:lnTo>
                <a:lnTo>
                  <a:pt x="619" y="658"/>
                </a:lnTo>
                <a:lnTo>
                  <a:pt x="616" y="660"/>
                </a:lnTo>
                <a:lnTo>
                  <a:pt x="616" y="663"/>
                </a:lnTo>
                <a:lnTo>
                  <a:pt x="616" y="663"/>
                </a:lnTo>
                <a:lnTo>
                  <a:pt x="634" y="660"/>
                </a:lnTo>
                <a:lnTo>
                  <a:pt x="653" y="655"/>
                </a:lnTo>
                <a:lnTo>
                  <a:pt x="669" y="649"/>
                </a:lnTo>
                <a:lnTo>
                  <a:pt x="685" y="642"/>
                </a:lnTo>
                <a:lnTo>
                  <a:pt x="685" y="642"/>
                </a:lnTo>
                <a:lnTo>
                  <a:pt x="678" y="635"/>
                </a:lnTo>
                <a:lnTo>
                  <a:pt x="678" y="635"/>
                </a:lnTo>
                <a:close/>
                <a:moveTo>
                  <a:pt x="506" y="645"/>
                </a:moveTo>
                <a:lnTo>
                  <a:pt x="506" y="645"/>
                </a:lnTo>
                <a:lnTo>
                  <a:pt x="508" y="645"/>
                </a:lnTo>
                <a:lnTo>
                  <a:pt x="508" y="642"/>
                </a:lnTo>
                <a:lnTo>
                  <a:pt x="506" y="637"/>
                </a:lnTo>
                <a:lnTo>
                  <a:pt x="506" y="637"/>
                </a:lnTo>
                <a:lnTo>
                  <a:pt x="506" y="645"/>
                </a:lnTo>
                <a:lnTo>
                  <a:pt x="506" y="645"/>
                </a:lnTo>
                <a:close/>
                <a:moveTo>
                  <a:pt x="485" y="655"/>
                </a:moveTo>
                <a:lnTo>
                  <a:pt x="485" y="655"/>
                </a:lnTo>
                <a:lnTo>
                  <a:pt x="482" y="642"/>
                </a:lnTo>
                <a:lnTo>
                  <a:pt x="482" y="642"/>
                </a:lnTo>
                <a:lnTo>
                  <a:pt x="477" y="638"/>
                </a:lnTo>
                <a:lnTo>
                  <a:pt x="473" y="637"/>
                </a:lnTo>
                <a:lnTo>
                  <a:pt x="473" y="637"/>
                </a:lnTo>
                <a:lnTo>
                  <a:pt x="477" y="648"/>
                </a:lnTo>
                <a:lnTo>
                  <a:pt x="480" y="652"/>
                </a:lnTo>
                <a:lnTo>
                  <a:pt x="485" y="655"/>
                </a:lnTo>
                <a:lnTo>
                  <a:pt x="485" y="655"/>
                </a:lnTo>
                <a:close/>
                <a:moveTo>
                  <a:pt x="537" y="666"/>
                </a:moveTo>
                <a:lnTo>
                  <a:pt x="537" y="666"/>
                </a:lnTo>
                <a:lnTo>
                  <a:pt x="538" y="664"/>
                </a:lnTo>
                <a:lnTo>
                  <a:pt x="540" y="660"/>
                </a:lnTo>
                <a:lnTo>
                  <a:pt x="541" y="652"/>
                </a:lnTo>
                <a:lnTo>
                  <a:pt x="540" y="645"/>
                </a:lnTo>
                <a:lnTo>
                  <a:pt x="538" y="638"/>
                </a:lnTo>
                <a:lnTo>
                  <a:pt x="538" y="638"/>
                </a:lnTo>
                <a:lnTo>
                  <a:pt x="537" y="666"/>
                </a:lnTo>
                <a:lnTo>
                  <a:pt x="537" y="666"/>
                </a:lnTo>
                <a:close/>
                <a:moveTo>
                  <a:pt x="582" y="648"/>
                </a:moveTo>
                <a:lnTo>
                  <a:pt x="582" y="648"/>
                </a:lnTo>
                <a:lnTo>
                  <a:pt x="585" y="646"/>
                </a:lnTo>
                <a:lnTo>
                  <a:pt x="585" y="645"/>
                </a:lnTo>
                <a:lnTo>
                  <a:pt x="585" y="638"/>
                </a:lnTo>
                <a:lnTo>
                  <a:pt x="585" y="638"/>
                </a:lnTo>
                <a:lnTo>
                  <a:pt x="582" y="638"/>
                </a:lnTo>
                <a:lnTo>
                  <a:pt x="582" y="638"/>
                </a:lnTo>
                <a:lnTo>
                  <a:pt x="582" y="643"/>
                </a:lnTo>
                <a:lnTo>
                  <a:pt x="582" y="648"/>
                </a:lnTo>
                <a:lnTo>
                  <a:pt x="582" y="648"/>
                </a:lnTo>
                <a:close/>
                <a:moveTo>
                  <a:pt x="172" y="640"/>
                </a:moveTo>
                <a:lnTo>
                  <a:pt x="172" y="640"/>
                </a:lnTo>
                <a:lnTo>
                  <a:pt x="169" y="643"/>
                </a:lnTo>
                <a:lnTo>
                  <a:pt x="166" y="646"/>
                </a:lnTo>
                <a:lnTo>
                  <a:pt x="163" y="646"/>
                </a:lnTo>
                <a:lnTo>
                  <a:pt x="160" y="646"/>
                </a:lnTo>
                <a:lnTo>
                  <a:pt x="152" y="645"/>
                </a:lnTo>
                <a:lnTo>
                  <a:pt x="145" y="643"/>
                </a:lnTo>
                <a:lnTo>
                  <a:pt x="145" y="643"/>
                </a:lnTo>
                <a:lnTo>
                  <a:pt x="172" y="654"/>
                </a:lnTo>
                <a:lnTo>
                  <a:pt x="186" y="657"/>
                </a:lnTo>
                <a:lnTo>
                  <a:pt x="194" y="657"/>
                </a:lnTo>
                <a:lnTo>
                  <a:pt x="200" y="655"/>
                </a:lnTo>
                <a:lnTo>
                  <a:pt x="200" y="655"/>
                </a:lnTo>
                <a:lnTo>
                  <a:pt x="194" y="652"/>
                </a:lnTo>
                <a:lnTo>
                  <a:pt x="187" y="648"/>
                </a:lnTo>
                <a:lnTo>
                  <a:pt x="180" y="643"/>
                </a:lnTo>
                <a:lnTo>
                  <a:pt x="172" y="640"/>
                </a:lnTo>
                <a:lnTo>
                  <a:pt x="172" y="640"/>
                </a:lnTo>
                <a:close/>
                <a:moveTo>
                  <a:pt x="372" y="642"/>
                </a:moveTo>
                <a:lnTo>
                  <a:pt x="372" y="642"/>
                </a:lnTo>
                <a:lnTo>
                  <a:pt x="375" y="642"/>
                </a:lnTo>
                <a:lnTo>
                  <a:pt x="377" y="643"/>
                </a:lnTo>
                <a:lnTo>
                  <a:pt x="378" y="643"/>
                </a:lnTo>
                <a:lnTo>
                  <a:pt x="381" y="642"/>
                </a:lnTo>
                <a:lnTo>
                  <a:pt x="381" y="642"/>
                </a:lnTo>
                <a:lnTo>
                  <a:pt x="380" y="642"/>
                </a:lnTo>
                <a:lnTo>
                  <a:pt x="380" y="640"/>
                </a:lnTo>
                <a:lnTo>
                  <a:pt x="380" y="640"/>
                </a:lnTo>
                <a:lnTo>
                  <a:pt x="375" y="640"/>
                </a:lnTo>
                <a:lnTo>
                  <a:pt x="373" y="640"/>
                </a:lnTo>
                <a:lnTo>
                  <a:pt x="372" y="642"/>
                </a:lnTo>
                <a:lnTo>
                  <a:pt x="372" y="642"/>
                </a:lnTo>
                <a:close/>
                <a:moveTo>
                  <a:pt x="447" y="655"/>
                </a:moveTo>
                <a:lnTo>
                  <a:pt x="447" y="655"/>
                </a:lnTo>
                <a:lnTo>
                  <a:pt x="447" y="652"/>
                </a:lnTo>
                <a:lnTo>
                  <a:pt x="445" y="649"/>
                </a:lnTo>
                <a:lnTo>
                  <a:pt x="444" y="642"/>
                </a:lnTo>
                <a:lnTo>
                  <a:pt x="444" y="642"/>
                </a:lnTo>
                <a:lnTo>
                  <a:pt x="441" y="640"/>
                </a:lnTo>
                <a:lnTo>
                  <a:pt x="439" y="640"/>
                </a:lnTo>
                <a:lnTo>
                  <a:pt x="439" y="640"/>
                </a:lnTo>
                <a:lnTo>
                  <a:pt x="442" y="648"/>
                </a:lnTo>
                <a:lnTo>
                  <a:pt x="447" y="655"/>
                </a:lnTo>
                <a:lnTo>
                  <a:pt x="447" y="655"/>
                </a:lnTo>
                <a:close/>
                <a:moveTo>
                  <a:pt x="645" y="645"/>
                </a:moveTo>
                <a:lnTo>
                  <a:pt x="645" y="645"/>
                </a:lnTo>
                <a:lnTo>
                  <a:pt x="649" y="646"/>
                </a:lnTo>
                <a:lnTo>
                  <a:pt x="654" y="645"/>
                </a:lnTo>
                <a:lnTo>
                  <a:pt x="663" y="642"/>
                </a:lnTo>
                <a:lnTo>
                  <a:pt x="663" y="642"/>
                </a:lnTo>
                <a:lnTo>
                  <a:pt x="660" y="640"/>
                </a:lnTo>
                <a:lnTo>
                  <a:pt x="654" y="642"/>
                </a:lnTo>
                <a:lnTo>
                  <a:pt x="648" y="643"/>
                </a:lnTo>
                <a:lnTo>
                  <a:pt x="645" y="645"/>
                </a:lnTo>
                <a:lnTo>
                  <a:pt x="645" y="645"/>
                </a:lnTo>
                <a:close/>
                <a:moveTo>
                  <a:pt x="570" y="642"/>
                </a:moveTo>
                <a:lnTo>
                  <a:pt x="570" y="642"/>
                </a:lnTo>
                <a:lnTo>
                  <a:pt x="570" y="645"/>
                </a:lnTo>
                <a:lnTo>
                  <a:pt x="570" y="646"/>
                </a:lnTo>
                <a:lnTo>
                  <a:pt x="572" y="648"/>
                </a:lnTo>
                <a:lnTo>
                  <a:pt x="573" y="649"/>
                </a:lnTo>
                <a:lnTo>
                  <a:pt x="573" y="649"/>
                </a:lnTo>
                <a:lnTo>
                  <a:pt x="573" y="645"/>
                </a:lnTo>
                <a:lnTo>
                  <a:pt x="575" y="642"/>
                </a:lnTo>
                <a:lnTo>
                  <a:pt x="575" y="642"/>
                </a:lnTo>
                <a:lnTo>
                  <a:pt x="573" y="640"/>
                </a:lnTo>
                <a:lnTo>
                  <a:pt x="572" y="642"/>
                </a:lnTo>
                <a:lnTo>
                  <a:pt x="570" y="642"/>
                </a:lnTo>
                <a:lnTo>
                  <a:pt x="570" y="642"/>
                </a:lnTo>
                <a:close/>
                <a:moveTo>
                  <a:pt x="393" y="646"/>
                </a:moveTo>
                <a:lnTo>
                  <a:pt x="393" y="646"/>
                </a:lnTo>
                <a:lnTo>
                  <a:pt x="393" y="645"/>
                </a:lnTo>
                <a:lnTo>
                  <a:pt x="392" y="643"/>
                </a:lnTo>
                <a:lnTo>
                  <a:pt x="390" y="643"/>
                </a:lnTo>
                <a:lnTo>
                  <a:pt x="389" y="643"/>
                </a:lnTo>
                <a:lnTo>
                  <a:pt x="389" y="643"/>
                </a:lnTo>
                <a:lnTo>
                  <a:pt x="390" y="645"/>
                </a:lnTo>
                <a:lnTo>
                  <a:pt x="393" y="646"/>
                </a:lnTo>
                <a:lnTo>
                  <a:pt x="393" y="646"/>
                </a:lnTo>
                <a:close/>
                <a:moveTo>
                  <a:pt x="305" y="646"/>
                </a:moveTo>
                <a:lnTo>
                  <a:pt x="305" y="646"/>
                </a:lnTo>
                <a:lnTo>
                  <a:pt x="309" y="646"/>
                </a:lnTo>
                <a:lnTo>
                  <a:pt x="314" y="646"/>
                </a:lnTo>
                <a:lnTo>
                  <a:pt x="325" y="646"/>
                </a:lnTo>
                <a:lnTo>
                  <a:pt x="325" y="646"/>
                </a:lnTo>
                <a:lnTo>
                  <a:pt x="320" y="645"/>
                </a:lnTo>
                <a:lnTo>
                  <a:pt x="314" y="645"/>
                </a:lnTo>
                <a:lnTo>
                  <a:pt x="305" y="646"/>
                </a:lnTo>
                <a:lnTo>
                  <a:pt x="305" y="646"/>
                </a:lnTo>
                <a:close/>
                <a:moveTo>
                  <a:pt x="453" y="652"/>
                </a:moveTo>
                <a:lnTo>
                  <a:pt x="453" y="652"/>
                </a:lnTo>
                <a:lnTo>
                  <a:pt x="454" y="652"/>
                </a:lnTo>
                <a:lnTo>
                  <a:pt x="454" y="652"/>
                </a:lnTo>
                <a:lnTo>
                  <a:pt x="454" y="649"/>
                </a:lnTo>
                <a:lnTo>
                  <a:pt x="454" y="648"/>
                </a:lnTo>
                <a:lnTo>
                  <a:pt x="450" y="643"/>
                </a:lnTo>
                <a:lnTo>
                  <a:pt x="450" y="643"/>
                </a:lnTo>
                <a:lnTo>
                  <a:pt x="451" y="649"/>
                </a:lnTo>
                <a:lnTo>
                  <a:pt x="453" y="652"/>
                </a:lnTo>
                <a:lnTo>
                  <a:pt x="453" y="652"/>
                </a:lnTo>
                <a:close/>
                <a:moveTo>
                  <a:pt x="514" y="664"/>
                </a:moveTo>
                <a:lnTo>
                  <a:pt x="514" y="664"/>
                </a:lnTo>
                <a:lnTo>
                  <a:pt x="514" y="655"/>
                </a:lnTo>
                <a:lnTo>
                  <a:pt x="514" y="651"/>
                </a:lnTo>
                <a:lnTo>
                  <a:pt x="512" y="646"/>
                </a:lnTo>
                <a:lnTo>
                  <a:pt x="512" y="646"/>
                </a:lnTo>
                <a:lnTo>
                  <a:pt x="509" y="652"/>
                </a:lnTo>
                <a:lnTo>
                  <a:pt x="508" y="658"/>
                </a:lnTo>
                <a:lnTo>
                  <a:pt x="509" y="663"/>
                </a:lnTo>
                <a:lnTo>
                  <a:pt x="511" y="664"/>
                </a:lnTo>
                <a:lnTo>
                  <a:pt x="514" y="664"/>
                </a:lnTo>
                <a:lnTo>
                  <a:pt x="514" y="664"/>
                </a:lnTo>
                <a:close/>
                <a:moveTo>
                  <a:pt x="216" y="649"/>
                </a:moveTo>
                <a:lnTo>
                  <a:pt x="216" y="649"/>
                </a:lnTo>
                <a:lnTo>
                  <a:pt x="209" y="648"/>
                </a:lnTo>
                <a:lnTo>
                  <a:pt x="209" y="648"/>
                </a:lnTo>
                <a:lnTo>
                  <a:pt x="210" y="651"/>
                </a:lnTo>
                <a:lnTo>
                  <a:pt x="212" y="652"/>
                </a:lnTo>
                <a:lnTo>
                  <a:pt x="215" y="651"/>
                </a:lnTo>
                <a:lnTo>
                  <a:pt x="216" y="649"/>
                </a:lnTo>
                <a:lnTo>
                  <a:pt x="216" y="649"/>
                </a:lnTo>
                <a:close/>
                <a:moveTo>
                  <a:pt x="345" y="649"/>
                </a:moveTo>
                <a:lnTo>
                  <a:pt x="345" y="649"/>
                </a:lnTo>
                <a:lnTo>
                  <a:pt x="337" y="651"/>
                </a:lnTo>
                <a:lnTo>
                  <a:pt x="329" y="652"/>
                </a:lnTo>
                <a:lnTo>
                  <a:pt x="329" y="652"/>
                </a:lnTo>
                <a:lnTo>
                  <a:pt x="349" y="652"/>
                </a:lnTo>
                <a:lnTo>
                  <a:pt x="367" y="652"/>
                </a:lnTo>
                <a:lnTo>
                  <a:pt x="367" y="652"/>
                </a:lnTo>
                <a:lnTo>
                  <a:pt x="363" y="649"/>
                </a:lnTo>
                <a:lnTo>
                  <a:pt x="357" y="648"/>
                </a:lnTo>
                <a:lnTo>
                  <a:pt x="345" y="649"/>
                </a:lnTo>
                <a:lnTo>
                  <a:pt x="345" y="649"/>
                </a:lnTo>
                <a:close/>
                <a:moveTo>
                  <a:pt x="412" y="652"/>
                </a:moveTo>
                <a:lnTo>
                  <a:pt x="412" y="652"/>
                </a:lnTo>
                <a:lnTo>
                  <a:pt x="412" y="651"/>
                </a:lnTo>
                <a:lnTo>
                  <a:pt x="410" y="649"/>
                </a:lnTo>
                <a:lnTo>
                  <a:pt x="409" y="651"/>
                </a:lnTo>
                <a:lnTo>
                  <a:pt x="409" y="651"/>
                </a:lnTo>
                <a:lnTo>
                  <a:pt x="410" y="651"/>
                </a:lnTo>
                <a:lnTo>
                  <a:pt x="412" y="652"/>
                </a:lnTo>
                <a:lnTo>
                  <a:pt x="412" y="652"/>
                </a:lnTo>
                <a:close/>
                <a:moveTo>
                  <a:pt x="326" y="652"/>
                </a:moveTo>
                <a:lnTo>
                  <a:pt x="326" y="652"/>
                </a:lnTo>
                <a:lnTo>
                  <a:pt x="316" y="652"/>
                </a:lnTo>
                <a:lnTo>
                  <a:pt x="309" y="652"/>
                </a:lnTo>
                <a:lnTo>
                  <a:pt x="305" y="652"/>
                </a:lnTo>
                <a:lnTo>
                  <a:pt x="305" y="652"/>
                </a:lnTo>
                <a:lnTo>
                  <a:pt x="316" y="654"/>
                </a:lnTo>
                <a:lnTo>
                  <a:pt x="322" y="654"/>
                </a:lnTo>
                <a:lnTo>
                  <a:pt x="326" y="652"/>
                </a:lnTo>
                <a:lnTo>
                  <a:pt x="326" y="652"/>
                </a:lnTo>
                <a:close/>
                <a:moveTo>
                  <a:pt x="402" y="660"/>
                </a:moveTo>
                <a:lnTo>
                  <a:pt x="402" y="660"/>
                </a:lnTo>
                <a:lnTo>
                  <a:pt x="406" y="658"/>
                </a:lnTo>
                <a:lnTo>
                  <a:pt x="409" y="657"/>
                </a:lnTo>
                <a:lnTo>
                  <a:pt x="409" y="657"/>
                </a:lnTo>
                <a:lnTo>
                  <a:pt x="402" y="654"/>
                </a:lnTo>
                <a:lnTo>
                  <a:pt x="401" y="652"/>
                </a:lnTo>
                <a:lnTo>
                  <a:pt x="396" y="652"/>
                </a:lnTo>
                <a:lnTo>
                  <a:pt x="396" y="652"/>
                </a:lnTo>
                <a:lnTo>
                  <a:pt x="399" y="655"/>
                </a:lnTo>
                <a:lnTo>
                  <a:pt x="402" y="660"/>
                </a:lnTo>
                <a:lnTo>
                  <a:pt x="402" y="660"/>
                </a:lnTo>
                <a:close/>
                <a:moveTo>
                  <a:pt x="491" y="689"/>
                </a:moveTo>
                <a:lnTo>
                  <a:pt x="491" y="689"/>
                </a:lnTo>
                <a:lnTo>
                  <a:pt x="489" y="683"/>
                </a:lnTo>
                <a:lnTo>
                  <a:pt x="489" y="675"/>
                </a:lnTo>
                <a:lnTo>
                  <a:pt x="489" y="675"/>
                </a:lnTo>
                <a:lnTo>
                  <a:pt x="483" y="671"/>
                </a:lnTo>
                <a:lnTo>
                  <a:pt x="480" y="664"/>
                </a:lnTo>
                <a:lnTo>
                  <a:pt x="476" y="658"/>
                </a:lnTo>
                <a:lnTo>
                  <a:pt x="471" y="652"/>
                </a:lnTo>
                <a:lnTo>
                  <a:pt x="471" y="652"/>
                </a:lnTo>
                <a:lnTo>
                  <a:pt x="471" y="660"/>
                </a:lnTo>
                <a:lnTo>
                  <a:pt x="474" y="664"/>
                </a:lnTo>
                <a:lnTo>
                  <a:pt x="479" y="674"/>
                </a:lnTo>
                <a:lnTo>
                  <a:pt x="485" y="681"/>
                </a:lnTo>
                <a:lnTo>
                  <a:pt x="491" y="689"/>
                </a:lnTo>
                <a:lnTo>
                  <a:pt x="491" y="689"/>
                </a:lnTo>
                <a:close/>
                <a:moveTo>
                  <a:pt x="384" y="658"/>
                </a:moveTo>
                <a:lnTo>
                  <a:pt x="384" y="658"/>
                </a:lnTo>
                <a:lnTo>
                  <a:pt x="380" y="660"/>
                </a:lnTo>
                <a:lnTo>
                  <a:pt x="373" y="660"/>
                </a:lnTo>
                <a:lnTo>
                  <a:pt x="360" y="661"/>
                </a:lnTo>
                <a:lnTo>
                  <a:pt x="360" y="661"/>
                </a:lnTo>
                <a:lnTo>
                  <a:pt x="369" y="664"/>
                </a:lnTo>
                <a:lnTo>
                  <a:pt x="369" y="664"/>
                </a:lnTo>
                <a:lnTo>
                  <a:pt x="372" y="663"/>
                </a:lnTo>
                <a:lnTo>
                  <a:pt x="375" y="661"/>
                </a:lnTo>
                <a:lnTo>
                  <a:pt x="381" y="661"/>
                </a:lnTo>
                <a:lnTo>
                  <a:pt x="389" y="661"/>
                </a:lnTo>
                <a:lnTo>
                  <a:pt x="396" y="660"/>
                </a:lnTo>
                <a:lnTo>
                  <a:pt x="396" y="660"/>
                </a:lnTo>
                <a:lnTo>
                  <a:pt x="393" y="657"/>
                </a:lnTo>
                <a:lnTo>
                  <a:pt x="392" y="654"/>
                </a:lnTo>
                <a:lnTo>
                  <a:pt x="392" y="654"/>
                </a:lnTo>
                <a:lnTo>
                  <a:pt x="384" y="654"/>
                </a:lnTo>
                <a:lnTo>
                  <a:pt x="384" y="654"/>
                </a:lnTo>
                <a:lnTo>
                  <a:pt x="384" y="655"/>
                </a:lnTo>
                <a:lnTo>
                  <a:pt x="384" y="658"/>
                </a:lnTo>
                <a:lnTo>
                  <a:pt x="384" y="658"/>
                </a:lnTo>
                <a:close/>
                <a:moveTo>
                  <a:pt x="226" y="655"/>
                </a:moveTo>
                <a:lnTo>
                  <a:pt x="226" y="655"/>
                </a:lnTo>
                <a:lnTo>
                  <a:pt x="232" y="658"/>
                </a:lnTo>
                <a:lnTo>
                  <a:pt x="238" y="661"/>
                </a:lnTo>
                <a:lnTo>
                  <a:pt x="245" y="661"/>
                </a:lnTo>
                <a:lnTo>
                  <a:pt x="253" y="660"/>
                </a:lnTo>
                <a:lnTo>
                  <a:pt x="253" y="660"/>
                </a:lnTo>
                <a:lnTo>
                  <a:pt x="247" y="657"/>
                </a:lnTo>
                <a:lnTo>
                  <a:pt x="241" y="655"/>
                </a:lnTo>
                <a:lnTo>
                  <a:pt x="226" y="655"/>
                </a:lnTo>
                <a:lnTo>
                  <a:pt x="226" y="655"/>
                </a:lnTo>
                <a:close/>
                <a:moveTo>
                  <a:pt x="453" y="658"/>
                </a:moveTo>
                <a:lnTo>
                  <a:pt x="453" y="658"/>
                </a:lnTo>
                <a:lnTo>
                  <a:pt x="456" y="658"/>
                </a:lnTo>
                <a:lnTo>
                  <a:pt x="456" y="657"/>
                </a:lnTo>
                <a:lnTo>
                  <a:pt x="456" y="657"/>
                </a:lnTo>
                <a:lnTo>
                  <a:pt x="454" y="655"/>
                </a:lnTo>
                <a:lnTo>
                  <a:pt x="454" y="655"/>
                </a:lnTo>
                <a:lnTo>
                  <a:pt x="453" y="657"/>
                </a:lnTo>
                <a:lnTo>
                  <a:pt x="453" y="657"/>
                </a:lnTo>
                <a:lnTo>
                  <a:pt x="454" y="657"/>
                </a:lnTo>
                <a:lnTo>
                  <a:pt x="453" y="658"/>
                </a:lnTo>
                <a:lnTo>
                  <a:pt x="453" y="658"/>
                </a:lnTo>
                <a:close/>
                <a:moveTo>
                  <a:pt x="572" y="666"/>
                </a:moveTo>
                <a:lnTo>
                  <a:pt x="572" y="666"/>
                </a:lnTo>
                <a:lnTo>
                  <a:pt x="576" y="664"/>
                </a:lnTo>
                <a:lnTo>
                  <a:pt x="581" y="661"/>
                </a:lnTo>
                <a:lnTo>
                  <a:pt x="581" y="661"/>
                </a:lnTo>
                <a:lnTo>
                  <a:pt x="579" y="660"/>
                </a:lnTo>
                <a:lnTo>
                  <a:pt x="579" y="658"/>
                </a:lnTo>
                <a:lnTo>
                  <a:pt x="579" y="657"/>
                </a:lnTo>
                <a:lnTo>
                  <a:pt x="578" y="657"/>
                </a:lnTo>
                <a:lnTo>
                  <a:pt x="578" y="657"/>
                </a:lnTo>
                <a:lnTo>
                  <a:pt x="575" y="660"/>
                </a:lnTo>
                <a:lnTo>
                  <a:pt x="573" y="663"/>
                </a:lnTo>
                <a:lnTo>
                  <a:pt x="572" y="666"/>
                </a:lnTo>
                <a:lnTo>
                  <a:pt x="572" y="666"/>
                </a:lnTo>
                <a:close/>
                <a:moveTo>
                  <a:pt x="166" y="658"/>
                </a:moveTo>
                <a:lnTo>
                  <a:pt x="166" y="658"/>
                </a:lnTo>
                <a:lnTo>
                  <a:pt x="165" y="658"/>
                </a:lnTo>
                <a:lnTo>
                  <a:pt x="166" y="660"/>
                </a:lnTo>
                <a:lnTo>
                  <a:pt x="166" y="660"/>
                </a:lnTo>
                <a:lnTo>
                  <a:pt x="192" y="667"/>
                </a:lnTo>
                <a:lnTo>
                  <a:pt x="218" y="674"/>
                </a:lnTo>
                <a:lnTo>
                  <a:pt x="218" y="674"/>
                </a:lnTo>
                <a:lnTo>
                  <a:pt x="215" y="671"/>
                </a:lnTo>
                <a:lnTo>
                  <a:pt x="213" y="669"/>
                </a:lnTo>
                <a:lnTo>
                  <a:pt x="213" y="666"/>
                </a:lnTo>
                <a:lnTo>
                  <a:pt x="213" y="666"/>
                </a:lnTo>
                <a:lnTo>
                  <a:pt x="187" y="663"/>
                </a:lnTo>
                <a:lnTo>
                  <a:pt x="166" y="658"/>
                </a:lnTo>
                <a:lnTo>
                  <a:pt x="166" y="658"/>
                </a:lnTo>
                <a:close/>
                <a:moveTo>
                  <a:pt x="595" y="664"/>
                </a:moveTo>
                <a:lnTo>
                  <a:pt x="595" y="664"/>
                </a:lnTo>
                <a:lnTo>
                  <a:pt x="598" y="666"/>
                </a:lnTo>
                <a:lnTo>
                  <a:pt x="599" y="666"/>
                </a:lnTo>
                <a:lnTo>
                  <a:pt x="601" y="664"/>
                </a:lnTo>
                <a:lnTo>
                  <a:pt x="601" y="664"/>
                </a:lnTo>
                <a:lnTo>
                  <a:pt x="598" y="661"/>
                </a:lnTo>
                <a:lnTo>
                  <a:pt x="599" y="658"/>
                </a:lnTo>
                <a:lnTo>
                  <a:pt x="599" y="658"/>
                </a:lnTo>
                <a:lnTo>
                  <a:pt x="596" y="658"/>
                </a:lnTo>
                <a:lnTo>
                  <a:pt x="596" y="658"/>
                </a:lnTo>
                <a:lnTo>
                  <a:pt x="595" y="664"/>
                </a:lnTo>
                <a:lnTo>
                  <a:pt x="595" y="664"/>
                </a:lnTo>
                <a:close/>
                <a:moveTo>
                  <a:pt x="221" y="661"/>
                </a:moveTo>
                <a:lnTo>
                  <a:pt x="221" y="661"/>
                </a:lnTo>
                <a:lnTo>
                  <a:pt x="215" y="658"/>
                </a:lnTo>
                <a:lnTo>
                  <a:pt x="212" y="658"/>
                </a:lnTo>
                <a:lnTo>
                  <a:pt x="209" y="660"/>
                </a:lnTo>
                <a:lnTo>
                  <a:pt x="209" y="660"/>
                </a:lnTo>
                <a:lnTo>
                  <a:pt x="215" y="661"/>
                </a:lnTo>
                <a:lnTo>
                  <a:pt x="218" y="663"/>
                </a:lnTo>
                <a:lnTo>
                  <a:pt x="221" y="661"/>
                </a:lnTo>
                <a:lnTo>
                  <a:pt x="221" y="661"/>
                </a:lnTo>
                <a:close/>
                <a:moveTo>
                  <a:pt x="604" y="660"/>
                </a:moveTo>
                <a:lnTo>
                  <a:pt x="604" y="660"/>
                </a:lnTo>
                <a:lnTo>
                  <a:pt x="604" y="661"/>
                </a:lnTo>
                <a:lnTo>
                  <a:pt x="605" y="661"/>
                </a:lnTo>
                <a:lnTo>
                  <a:pt x="608" y="663"/>
                </a:lnTo>
                <a:lnTo>
                  <a:pt x="608" y="663"/>
                </a:lnTo>
                <a:lnTo>
                  <a:pt x="608" y="660"/>
                </a:lnTo>
                <a:lnTo>
                  <a:pt x="607" y="658"/>
                </a:lnTo>
                <a:lnTo>
                  <a:pt x="607" y="658"/>
                </a:lnTo>
                <a:lnTo>
                  <a:pt x="607" y="658"/>
                </a:lnTo>
                <a:lnTo>
                  <a:pt x="605" y="658"/>
                </a:lnTo>
                <a:lnTo>
                  <a:pt x="605" y="658"/>
                </a:lnTo>
                <a:lnTo>
                  <a:pt x="604" y="660"/>
                </a:lnTo>
                <a:lnTo>
                  <a:pt x="604" y="660"/>
                </a:lnTo>
                <a:close/>
                <a:moveTo>
                  <a:pt x="564" y="666"/>
                </a:moveTo>
                <a:lnTo>
                  <a:pt x="564" y="666"/>
                </a:lnTo>
                <a:lnTo>
                  <a:pt x="566" y="666"/>
                </a:lnTo>
                <a:lnTo>
                  <a:pt x="567" y="663"/>
                </a:lnTo>
                <a:lnTo>
                  <a:pt x="567" y="661"/>
                </a:lnTo>
                <a:lnTo>
                  <a:pt x="564" y="660"/>
                </a:lnTo>
                <a:lnTo>
                  <a:pt x="564" y="660"/>
                </a:lnTo>
                <a:lnTo>
                  <a:pt x="564" y="663"/>
                </a:lnTo>
                <a:lnTo>
                  <a:pt x="564" y="666"/>
                </a:lnTo>
                <a:lnTo>
                  <a:pt x="564" y="666"/>
                </a:lnTo>
                <a:close/>
                <a:moveTo>
                  <a:pt x="486" y="666"/>
                </a:moveTo>
                <a:lnTo>
                  <a:pt x="486" y="666"/>
                </a:lnTo>
                <a:lnTo>
                  <a:pt x="486" y="663"/>
                </a:lnTo>
                <a:lnTo>
                  <a:pt x="485" y="663"/>
                </a:lnTo>
                <a:lnTo>
                  <a:pt x="483" y="663"/>
                </a:lnTo>
                <a:lnTo>
                  <a:pt x="483" y="663"/>
                </a:lnTo>
                <a:lnTo>
                  <a:pt x="485" y="664"/>
                </a:lnTo>
                <a:lnTo>
                  <a:pt x="486" y="666"/>
                </a:lnTo>
                <a:lnTo>
                  <a:pt x="486" y="666"/>
                </a:lnTo>
                <a:close/>
                <a:moveTo>
                  <a:pt x="505" y="686"/>
                </a:moveTo>
                <a:lnTo>
                  <a:pt x="505" y="686"/>
                </a:lnTo>
                <a:lnTo>
                  <a:pt x="505" y="672"/>
                </a:lnTo>
                <a:lnTo>
                  <a:pt x="503" y="666"/>
                </a:lnTo>
                <a:lnTo>
                  <a:pt x="500" y="661"/>
                </a:lnTo>
                <a:lnTo>
                  <a:pt x="500" y="661"/>
                </a:lnTo>
                <a:lnTo>
                  <a:pt x="502" y="675"/>
                </a:lnTo>
                <a:lnTo>
                  <a:pt x="503" y="681"/>
                </a:lnTo>
                <a:lnTo>
                  <a:pt x="505" y="686"/>
                </a:lnTo>
                <a:lnTo>
                  <a:pt x="505" y="686"/>
                </a:lnTo>
                <a:close/>
                <a:moveTo>
                  <a:pt x="497" y="680"/>
                </a:moveTo>
                <a:lnTo>
                  <a:pt x="497" y="680"/>
                </a:lnTo>
                <a:lnTo>
                  <a:pt x="494" y="664"/>
                </a:lnTo>
                <a:lnTo>
                  <a:pt x="494" y="664"/>
                </a:lnTo>
                <a:lnTo>
                  <a:pt x="492" y="664"/>
                </a:lnTo>
                <a:lnTo>
                  <a:pt x="492" y="664"/>
                </a:lnTo>
                <a:lnTo>
                  <a:pt x="494" y="674"/>
                </a:lnTo>
                <a:lnTo>
                  <a:pt x="495" y="677"/>
                </a:lnTo>
                <a:lnTo>
                  <a:pt x="497" y="680"/>
                </a:lnTo>
                <a:lnTo>
                  <a:pt x="497" y="680"/>
                </a:lnTo>
                <a:close/>
                <a:moveTo>
                  <a:pt x="253" y="669"/>
                </a:moveTo>
                <a:lnTo>
                  <a:pt x="253" y="669"/>
                </a:lnTo>
                <a:lnTo>
                  <a:pt x="248" y="667"/>
                </a:lnTo>
                <a:lnTo>
                  <a:pt x="245" y="667"/>
                </a:lnTo>
                <a:lnTo>
                  <a:pt x="242" y="667"/>
                </a:lnTo>
                <a:lnTo>
                  <a:pt x="242" y="667"/>
                </a:lnTo>
                <a:lnTo>
                  <a:pt x="248" y="669"/>
                </a:lnTo>
                <a:lnTo>
                  <a:pt x="250" y="669"/>
                </a:lnTo>
                <a:lnTo>
                  <a:pt x="253" y="669"/>
                </a:lnTo>
                <a:lnTo>
                  <a:pt x="253" y="669"/>
                </a:lnTo>
                <a:close/>
                <a:moveTo>
                  <a:pt x="413" y="669"/>
                </a:moveTo>
                <a:lnTo>
                  <a:pt x="413" y="669"/>
                </a:lnTo>
                <a:lnTo>
                  <a:pt x="416" y="671"/>
                </a:lnTo>
                <a:lnTo>
                  <a:pt x="421" y="671"/>
                </a:lnTo>
                <a:lnTo>
                  <a:pt x="421" y="671"/>
                </a:lnTo>
                <a:lnTo>
                  <a:pt x="419" y="669"/>
                </a:lnTo>
                <a:lnTo>
                  <a:pt x="419" y="667"/>
                </a:lnTo>
                <a:lnTo>
                  <a:pt x="419" y="667"/>
                </a:lnTo>
                <a:lnTo>
                  <a:pt x="413" y="669"/>
                </a:lnTo>
                <a:lnTo>
                  <a:pt x="413" y="669"/>
                </a:lnTo>
                <a:close/>
                <a:moveTo>
                  <a:pt x="466" y="672"/>
                </a:moveTo>
                <a:lnTo>
                  <a:pt x="466" y="672"/>
                </a:lnTo>
                <a:lnTo>
                  <a:pt x="465" y="669"/>
                </a:lnTo>
                <a:lnTo>
                  <a:pt x="462" y="667"/>
                </a:lnTo>
                <a:lnTo>
                  <a:pt x="462" y="667"/>
                </a:lnTo>
                <a:lnTo>
                  <a:pt x="463" y="671"/>
                </a:lnTo>
                <a:lnTo>
                  <a:pt x="463" y="672"/>
                </a:lnTo>
                <a:lnTo>
                  <a:pt x="466" y="672"/>
                </a:lnTo>
                <a:lnTo>
                  <a:pt x="466" y="672"/>
                </a:lnTo>
                <a:close/>
                <a:moveTo>
                  <a:pt x="518" y="672"/>
                </a:moveTo>
                <a:lnTo>
                  <a:pt x="518" y="672"/>
                </a:lnTo>
                <a:lnTo>
                  <a:pt x="518" y="675"/>
                </a:lnTo>
                <a:lnTo>
                  <a:pt x="520" y="675"/>
                </a:lnTo>
                <a:lnTo>
                  <a:pt x="523" y="677"/>
                </a:lnTo>
                <a:lnTo>
                  <a:pt x="523" y="677"/>
                </a:lnTo>
                <a:lnTo>
                  <a:pt x="523" y="672"/>
                </a:lnTo>
                <a:lnTo>
                  <a:pt x="521" y="667"/>
                </a:lnTo>
                <a:lnTo>
                  <a:pt x="521" y="667"/>
                </a:lnTo>
                <a:lnTo>
                  <a:pt x="520" y="671"/>
                </a:lnTo>
                <a:lnTo>
                  <a:pt x="518" y="672"/>
                </a:lnTo>
                <a:lnTo>
                  <a:pt x="518" y="672"/>
                </a:lnTo>
                <a:close/>
                <a:moveTo>
                  <a:pt x="572" y="672"/>
                </a:moveTo>
                <a:lnTo>
                  <a:pt x="572" y="672"/>
                </a:lnTo>
                <a:lnTo>
                  <a:pt x="573" y="677"/>
                </a:lnTo>
                <a:lnTo>
                  <a:pt x="572" y="681"/>
                </a:lnTo>
                <a:lnTo>
                  <a:pt x="572" y="681"/>
                </a:lnTo>
                <a:lnTo>
                  <a:pt x="578" y="675"/>
                </a:lnTo>
                <a:lnTo>
                  <a:pt x="579" y="672"/>
                </a:lnTo>
                <a:lnTo>
                  <a:pt x="579" y="669"/>
                </a:lnTo>
                <a:lnTo>
                  <a:pt x="579" y="669"/>
                </a:lnTo>
                <a:lnTo>
                  <a:pt x="578" y="671"/>
                </a:lnTo>
                <a:lnTo>
                  <a:pt x="575" y="671"/>
                </a:lnTo>
                <a:lnTo>
                  <a:pt x="573" y="672"/>
                </a:lnTo>
                <a:lnTo>
                  <a:pt x="572" y="672"/>
                </a:lnTo>
                <a:lnTo>
                  <a:pt x="572" y="672"/>
                </a:lnTo>
                <a:close/>
                <a:moveTo>
                  <a:pt x="267" y="671"/>
                </a:moveTo>
                <a:lnTo>
                  <a:pt x="267" y="671"/>
                </a:lnTo>
                <a:lnTo>
                  <a:pt x="262" y="669"/>
                </a:lnTo>
                <a:lnTo>
                  <a:pt x="258" y="671"/>
                </a:lnTo>
                <a:lnTo>
                  <a:pt x="258" y="671"/>
                </a:lnTo>
                <a:lnTo>
                  <a:pt x="262" y="671"/>
                </a:lnTo>
                <a:lnTo>
                  <a:pt x="265" y="671"/>
                </a:lnTo>
                <a:lnTo>
                  <a:pt x="267" y="671"/>
                </a:lnTo>
                <a:lnTo>
                  <a:pt x="267" y="671"/>
                </a:lnTo>
                <a:close/>
                <a:moveTo>
                  <a:pt x="270" y="672"/>
                </a:moveTo>
                <a:lnTo>
                  <a:pt x="270" y="672"/>
                </a:lnTo>
                <a:lnTo>
                  <a:pt x="273" y="671"/>
                </a:lnTo>
                <a:lnTo>
                  <a:pt x="277" y="672"/>
                </a:lnTo>
                <a:lnTo>
                  <a:pt x="277" y="672"/>
                </a:lnTo>
                <a:lnTo>
                  <a:pt x="276" y="669"/>
                </a:lnTo>
                <a:lnTo>
                  <a:pt x="273" y="669"/>
                </a:lnTo>
                <a:lnTo>
                  <a:pt x="271" y="671"/>
                </a:lnTo>
                <a:lnTo>
                  <a:pt x="270" y="672"/>
                </a:lnTo>
                <a:lnTo>
                  <a:pt x="270" y="672"/>
                </a:lnTo>
                <a:close/>
                <a:moveTo>
                  <a:pt x="558" y="681"/>
                </a:moveTo>
                <a:lnTo>
                  <a:pt x="558" y="681"/>
                </a:lnTo>
                <a:lnTo>
                  <a:pt x="559" y="677"/>
                </a:lnTo>
                <a:lnTo>
                  <a:pt x="561" y="672"/>
                </a:lnTo>
                <a:lnTo>
                  <a:pt x="561" y="672"/>
                </a:lnTo>
                <a:lnTo>
                  <a:pt x="558" y="671"/>
                </a:lnTo>
                <a:lnTo>
                  <a:pt x="556" y="669"/>
                </a:lnTo>
                <a:lnTo>
                  <a:pt x="556" y="669"/>
                </a:lnTo>
                <a:lnTo>
                  <a:pt x="556" y="677"/>
                </a:lnTo>
                <a:lnTo>
                  <a:pt x="556" y="680"/>
                </a:lnTo>
                <a:lnTo>
                  <a:pt x="558" y="681"/>
                </a:lnTo>
                <a:lnTo>
                  <a:pt x="558" y="681"/>
                </a:lnTo>
                <a:close/>
                <a:moveTo>
                  <a:pt x="587" y="681"/>
                </a:moveTo>
                <a:lnTo>
                  <a:pt x="587" y="681"/>
                </a:lnTo>
                <a:lnTo>
                  <a:pt x="588" y="678"/>
                </a:lnTo>
                <a:lnTo>
                  <a:pt x="588" y="675"/>
                </a:lnTo>
                <a:lnTo>
                  <a:pt x="588" y="672"/>
                </a:lnTo>
                <a:lnTo>
                  <a:pt x="588" y="669"/>
                </a:lnTo>
                <a:lnTo>
                  <a:pt x="588" y="669"/>
                </a:lnTo>
                <a:lnTo>
                  <a:pt x="585" y="671"/>
                </a:lnTo>
                <a:lnTo>
                  <a:pt x="585" y="674"/>
                </a:lnTo>
                <a:lnTo>
                  <a:pt x="587" y="681"/>
                </a:lnTo>
                <a:lnTo>
                  <a:pt x="587" y="681"/>
                </a:lnTo>
                <a:close/>
                <a:moveTo>
                  <a:pt x="601" y="696"/>
                </a:moveTo>
                <a:lnTo>
                  <a:pt x="601" y="696"/>
                </a:lnTo>
                <a:lnTo>
                  <a:pt x="605" y="692"/>
                </a:lnTo>
                <a:lnTo>
                  <a:pt x="608" y="686"/>
                </a:lnTo>
                <a:lnTo>
                  <a:pt x="608" y="678"/>
                </a:lnTo>
                <a:lnTo>
                  <a:pt x="608" y="671"/>
                </a:lnTo>
                <a:lnTo>
                  <a:pt x="608" y="671"/>
                </a:lnTo>
                <a:lnTo>
                  <a:pt x="602" y="671"/>
                </a:lnTo>
                <a:lnTo>
                  <a:pt x="596" y="671"/>
                </a:lnTo>
                <a:lnTo>
                  <a:pt x="596" y="671"/>
                </a:lnTo>
                <a:lnTo>
                  <a:pt x="601" y="681"/>
                </a:lnTo>
                <a:lnTo>
                  <a:pt x="601" y="689"/>
                </a:lnTo>
                <a:lnTo>
                  <a:pt x="601" y="696"/>
                </a:lnTo>
                <a:lnTo>
                  <a:pt x="601" y="696"/>
                </a:lnTo>
                <a:close/>
                <a:moveTo>
                  <a:pt x="389" y="674"/>
                </a:moveTo>
                <a:lnTo>
                  <a:pt x="389" y="674"/>
                </a:lnTo>
                <a:lnTo>
                  <a:pt x="404" y="675"/>
                </a:lnTo>
                <a:lnTo>
                  <a:pt x="404" y="675"/>
                </a:lnTo>
                <a:lnTo>
                  <a:pt x="401" y="674"/>
                </a:lnTo>
                <a:lnTo>
                  <a:pt x="396" y="672"/>
                </a:lnTo>
                <a:lnTo>
                  <a:pt x="392" y="672"/>
                </a:lnTo>
                <a:lnTo>
                  <a:pt x="389" y="674"/>
                </a:lnTo>
                <a:lnTo>
                  <a:pt x="389" y="674"/>
                </a:lnTo>
                <a:close/>
                <a:moveTo>
                  <a:pt x="454" y="681"/>
                </a:moveTo>
                <a:lnTo>
                  <a:pt x="454" y="681"/>
                </a:lnTo>
                <a:lnTo>
                  <a:pt x="450" y="675"/>
                </a:lnTo>
                <a:lnTo>
                  <a:pt x="448" y="672"/>
                </a:lnTo>
                <a:lnTo>
                  <a:pt x="448" y="672"/>
                </a:lnTo>
                <a:lnTo>
                  <a:pt x="447" y="672"/>
                </a:lnTo>
                <a:lnTo>
                  <a:pt x="447" y="672"/>
                </a:lnTo>
                <a:lnTo>
                  <a:pt x="448" y="675"/>
                </a:lnTo>
                <a:lnTo>
                  <a:pt x="450" y="678"/>
                </a:lnTo>
                <a:lnTo>
                  <a:pt x="453" y="680"/>
                </a:lnTo>
                <a:lnTo>
                  <a:pt x="454" y="681"/>
                </a:lnTo>
                <a:lnTo>
                  <a:pt x="454" y="681"/>
                </a:lnTo>
                <a:close/>
                <a:moveTo>
                  <a:pt x="538" y="695"/>
                </a:moveTo>
                <a:lnTo>
                  <a:pt x="538" y="695"/>
                </a:lnTo>
                <a:lnTo>
                  <a:pt x="540" y="690"/>
                </a:lnTo>
                <a:lnTo>
                  <a:pt x="541" y="684"/>
                </a:lnTo>
                <a:lnTo>
                  <a:pt x="541" y="678"/>
                </a:lnTo>
                <a:lnTo>
                  <a:pt x="540" y="672"/>
                </a:lnTo>
                <a:lnTo>
                  <a:pt x="540" y="672"/>
                </a:lnTo>
                <a:lnTo>
                  <a:pt x="538" y="674"/>
                </a:lnTo>
                <a:lnTo>
                  <a:pt x="537" y="675"/>
                </a:lnTo>
                <a:lnTo>
                  <a:pt x="538" y="681"/>
                </a:lnTo>
                <a:lnTo>
                  <a:pt x="538" y="689"/>
                </a:lnTo>
                <a:lnTo>
                  <a:pt x="538" y="695"/>
                </a:lnTo>
                <a:lnTo>
                  <a:pt x="538" y="695"/>
                </a:lnTo>
                <a:close/>
                <a:moveTo>
                  <a:pt x="431" y="681"/>
                </a:moveTo>
                <a:lnTo>
                  <a:pt x="431" y="681"/>
                </a:lnTo>
                <a:lnTo>
                  <a:pt x="433" y="686"/>
                </a:lnTo>
                <a:lnTo>
                  <a:pt x="436" y="690"/>
                </a:lnTo>
                <a:lnTo>
                  <a:pt x="441" y="693"/>
                </a:lnTo>
                <a:lnTo>
                  <a:pt x="447" y="693"/>
                </a:lnTo>
                <a:lnTo>
                  <a:pt x="447" y="693"/>
                </a:lnTo>
                <a:lnTo>
                  <a:pt x="447" y="690"/>
                </a:lnTo>
                <a:lnTo>
                  <a:pt x="447" y="687"/>
                </a:lnTo>
                <a:lnTo>
                  <a:pt x="444" y="683"/>
                </a:lnTo>
                <a:lnTo>
                  <a:pt x="439" y="678"/>
                </a:lnTo>
                <a:lnTo>
                  <a:pt x="434" y="674"/>
                </a:lnTo>
                <a:lnTo>
                  <a:pt x="434" y="674"/>
                </a:lnTo>
                <a:lnTo>
                  <a:pt x="433" y="678"/>
                </a:lnTo>
                <a:lnTo>
                  <a:pt x="431" y="681"/>
                </a:lnTo>
                <a:lnTo>
                  <a:pt x="431" y="681"/>
                </a:lnTo>
                <a:close/>
                <a:moveTo>
                  <a:pt x="268" y="681"/>
                </a:moveTo>
                <a:lnTo>
                  <a:pt x="268" y="681"/>
                </a:lnTo>
                <a:lnTo>
                  <a:pt x="268" y="680"/>
                </a:lnTo>
                <a:lnTo>
                  <a:pt x="265" y="680"/>
                </a:lnTo>
                <a:lnTo>
                  <a:pt x="261" y="680"/>
                </a:lnTo>
                <a:lnTo>
                  <a:pt x="261" y="680"/>
                </a:lnTo>
                <a:lnTo>
                  <a:pt x="245" y="678"/>
                </a:lnTo>
                <a:lnTo>
                  <a:pt x="232" y="677"/>
                </a:lnTo>
                <a:lnTo>
                  <a:pt x="232" y="677"/>
                </a:lnTo>
                <a:lnTo>
                  <a:pt x="250" y="680"/>
                </a:lnTo>
                <a:lnTo>
                  <a:pt x="268" y="681"/>
                </a:lnTo>
                <a:lnTo>
                  <a:pt x="268" y="681"/>
                </a:lnTo>
                <a:close/>
                <a:moveTo>
                  <a:pt x="489" y="698"/>
                </a:moveTo>
                <a:lnTo>
                  <a:pt x="489" y="698"/>
                </a:lnTo>
                <a:lnTo>
                  <a:pt x="482" y="686"/>
                </a:lnTo>
                <a:lnTo>
                  <a:pt x="474" y="677"/>
                </a:lnTo>
                <a:lnTo>
                  <a:pt x="474" y="677"/>
                </a:lnTo>
                <a:lnTo>
                  <a:pt x="476" y="684"/>
                </a:lnTo>
                <a:lnTo>
                  <a:pt x="479" y="692"/>
                </a:lnTo>
                <a:lnTo>
                  <a:pt x="482" y="696"/>
                </a:lnTo>
                <a:lnTo>
                  <a:pt x="485" y="698"/>
                </a:lnTo>
                <a:lnTo>
                  <a:pt x="489" y="698"/>
                </a:lnTo>
                <a:lnTo>
                  <a:pt x="489" y="698"/>
                </a:lnTo>
                <a:close/>
                <a:moveTo>
                  <a:pt x="340" y="680"/>
                </a:moveTo>
                <a:lnTo>
                  <a:pt x="340" y="680"/>
                </a:lnTo>
                <a:lnTo>
                  <a:pt x="346" y="680"/>
                </a:lnTo>
                <a:lnTo>
                  <a:pt x="349" y="678"/>
                </a:lnTo>
                <a:lnTo>
                  <a:pt x="349" y="678"/>
                </a:lnTo>
                <a:lnTo>
                  <a:pt x="345" y="678"/>
                </a:lnTo>
                <a:lnTo>
                  <a:pt x="341" y="678"/>
                </a:lnTo>
                <a:lnTo>
                  <a:pt x="340" y="680"/>
                </a:lnTo>
                <a:lnTo>
                  <a:pt x="340" y="680"/>
                </a:lnTo>
                <a:close/>
                <a:moveTo>
                  <a:pt x="463" y="680"/>
                </a:moveTo>
                <a:lnTo>
                  <a:pt x="463" y="680"/>
                </a:lnTo>
                <a:lnTo>
                  <a:pt x="465" y="683"/>
                </a:lnTo>
                <a:lnTo>
                  <a:pt x="466" y="686"/>
                </a:lnTo>
                <a:lnTo>
                  <a:pt x="468" y="686"/>
                </a:lnTo>
                <a:lnTo>
                  <a:pt x="468" y="686"/>
                </a:lnTo>
                <a:lnTo>
                  <a:pt x="468" y="683"/>
                </a:lnTo>
                <a:lnTo>
                  <a:pt x="470" y="681"/>
                </a:lnTo>
                <a:lnTo>
                  <a:pt x="470" y="680"/>
                </a:lnTo>
                <a:lnTo>
                  <a:pt x="470" y="678"/>
                </a:lnTo>
                <a:lnTo>
                  <a:pt x="470" y="678"/>
                </a:lnTo>
                <a:lnTo>
                  <a:pt x="466" y="678"/>
                </a:lnTo>
                <a:lnTo>
                  <a:pt x="465" y="678"/>
                </a:lnTo>
                <a:lnTo>
                  <a:pt x="463" y="680"/>
                </a:lnTo>
                <a:lnTo>
                  <a:pt x="463" y="680"/>
                </a:lnTo>
                <a:close/>
                <a:moveTo>
                  <a:pt x="335" y="680"/>
                </a:moveTo>
                <a:lnTo>
                  <a:pt x="335" y="680"/>
                </a:lnTo>
                <a:lnTo>
                  <a:pt x="331" y="680"/>
                </a:lnTo>
                <a:lnTo>
                  <a:pt x="331" y="680"/>
                </a:lnTo>
                <a:lnTo>
                  <a:pt x="338" y="680"/>
                </a:lnTo>
                <a:lnTo>
                  <a:pt x="338" y="680"/>
                </a:lnTo>
                <a:lnTo>
                  <a:pt x="337" y="678"/>
                </a:lnTo>
                <a:lnTo>
                  <a:pt x="335" y="680"/>
                </a:lnTo>
                <a:lnTo>
                  <a:pt x="335" y="680"/>
                </a:lnTo>
                <a:close/>
                <a:moveTo>
                  <a:pt x="534" y="686"/>
                </a:moveTo>
                <a:lnTo>
                  <a:pt x="534" y="686"/>
                </a:lnTo>
                <a:lnTo>
                  <a:pt x="532" y="686"/>
                </a:lnTo>
                <a:lnTo>
                  <a:pt x="532" y="683"/>
                </a:lnTo>
                <a:lnTo>
                  <a:pt x="532" y="680"/>
                </a:lnTo>
                <a:lnTo>
                  <a:pt x="532" y="680"/>
                </a:lnTo>
                <a:lnTo>
                  <a:pt x="531" y="680"/>
                </a:lnTo>
                <a:lnTo>
                  <a:pt x="531" y="680"/>
                </a:lnTo>
                <a:lnTo>
                  <a:pt x="532" y="684"/>
                </a:lnTo>
                <a:lnTo>
                  <a:pt x="532" y="686"/>
                </a:lnTo>
                <a:lnTo>
                  <a:pt x="534" y="686"/>
                </a:lnTo>
                <a:lnTo>
                  <a:pt x="534" y="686"/>
                </a:lnTo>
                <a:close/>
                <a:moveTo>
                  <a:pt x="529" y="730"/>
                </a:moveTo>
                <a:lnTo>
                  <a:pt x="529" y="730"/>
                </a:lnTo>
                <a:lnTo>
                  <a:pt x="531" y="725"/>
                </a:lnTo>
                <a:lnTo>
                  <a:pt x="531" y="721"/>
                </a:lnTo>
                <a:lnTo>
                  <a:pt x="531" y="721"/>
                </a:lnTo>
                <a:lnTo>
                  <a:pt x="532" y="718"/>
                </a:lnTo>
                <a:lnTo>
                  <a:pt x="532" y="713"/>
                </a:lnTo>
                <a:lnTo>
                  <a:pt x="531" y="703"/>
                </a:lnTo>
                <a:lnTo>
                  <a:pt x="526" y="681"/>
                </a:lnTo>
                <a:lnTo>
                  <a:pt x="526" y="681"/>
                </a:lnTo>
                <a:lnTo>
                  <a:pt x="523" y="681"/>
                </a:lnTo>
                <a:lnTo>
                  <a:pt x="518" y="681"/>
                </a:lnTo>
                <a:lnTo>
                  <a:pt x="518" y="681"/>
                </a:lnTo>
                <a:lnTo>
                  <a:pt x="520" y="693"/>
                </a:lnTo>
                <a:lnTo>
                  <a:pt x="523" y="706"/>
                </a:lnTo>
                <a:lnTo>
                  <a:pt x="529" y="730"/>
                </a:lnTo>
                <a:lnTo>
                  <a:pt x="529" y="730"/>
                </a:lnTo>
                <a:close/>
                <a:moveTo>
                  <a:pt x="544" y="712"/>
                </a:moveTo>
                <a:lnTo>
                  <a:pt x="544" y="712"/>
                </a:lnTo>
                <a:lnTo>
                  <a:pt x="547" y="706"/>
                </a:lnTo>
                <a:lnTo>
                  <a:pt x="550" y="696"/>
                </a:lnTo>
                <a:lnTo>
                  <a:pt x="550" y="689"/>
                </a:lnTo>
                <a:lnTo>
                  <a:pt x="549" y="681"/>
                </a:lnTo>
                <a:lnTo>
                  <a:pt x="549" y="681"/>
                </a:lnTo>
                <a:lnTo>
                  <a:pt x="547" y="687"/>
                </a:lnTo>
                <a:lnTo>
                  <a:pt x="546" y="695"/>
                </a:lnTo>
                <a:lnTo>
                  <a:pt x="544" y="712"/>
                </a:lnTo>
                <a:lnTo>
                  <a:pt x="544" y="712"/>
                </a:lnTo>
                <a:close/>
                <a:moveTo>
                  <a:pt x="572" y="706"/>
                </a:moveTo>
                <a:lnTo>
                  <a:pt x="572" y="706"/>
                </a:lnTo>
                <a:lnTo>
                  <a:pt x="573" y="701"/>
                </a:lnTo>
                <a:lnTo>
                  <a:pt x="576" y="695"/>
                </a:lnTo>
                <a:lnTo>
                  <a:pt x="578" y="689"/>
                </a:lnTo>
                <a:lnTo>
                  <a:pt x="578" y="683"/>
                </a:lnTo>
                <a:lnTo>
                  <a:pt x="578" y="683"/>
                </a:lnTo>
                <a:lnTo>
                  <a:pt x="573" y="693"/>
                </a:lnTo>
                <a:lnTo>
                  <a:pt x="572" y="698"/>
                </a:lnTo>
                <a:lnTo>
                  <a:pt x="572" y="706"/>
                </a:lnTo>
                <a:lnTo>
                  <a:pt x="572" y="706"/>
                </a:lnTo>
                <a:close/>
                <a:moveTo>
                  <a:pt x="558" y="701"/>
                </a:moveTo>
                <a:lnTo>
                  <a:pt x="558" y="701"/>
                </a:lnTo>
                <a:lnTo>
                  <a:pt x="558" y="698"/>
                </a:lnTo>
                <a:lnTo>
                  <a:pt x="559" y="693"/>
                </a:lnTo>
                <a:lnTo>
                  <a:pt x="561" y="689"/>
                </a:lnTo>
                <a:lnTo>
                  <a:pt x="559" y="684"/>
                </a:lnTo>
                <a:lnTo>
                  <a:pt x="559" y="684"/>
                </a:lnTo>
                <a:lnTo>
                  <a:pt x="556" y="693"/>
                </a:lnTo>
                <a:lnTo>
                  <a:pt x="556" y="696"/>
                </a:lnTo>
                <a:lnTo>
                  <a:pt x="558" y="701"/>
                </a:lnTo>
                <a:lnTo>
                  <a:pt x="558" y="701"/>
                </a:lnTo>
                <a:close/>
                <a:moveTo>
                  <a:pt x="566" y="696"/>
                </a:moveTo>
                <a:lnTo>
                  <a:pt x="566" y="696"/>
                </a:lnTo>
                <a:lnTo>
                  <a:pt x="569" y="690"/>
                </a:lnTo>
                <a:lnTo>
                  <a:pt x="569" y="687"/>
                </a:lnTo>
                <a:lnTo>
                  <a:pt x="567" y="686"/>
                </a:lnTo>
                <a:lnTo>
                  <a:pt x="567" y="686"/>
                </a:lnTo>
                <a:lnTo>
                  <a:pt x="566" y="692"/>
                </a:lnTo>
                <a:lnTo>
                  <a:pt x="566" y="695"/>
                </a:lnTo>
                <a:lnTo>
                  <a:pt x="566" y="696"/>
                </a:lnTo>
                <a:lnTo>
                  <a:pt x="566" y="696"/>
                </a:lnTo>
                <a:close/>
                <a:moveTo>
                  <a:pt x="457" y="693"/>
                </a:moveTo>
                <a:lnTo>
                  <a:pt x="457" y="693"/>
                </a:lnTo>
                <a:lnTo>
                  <a:pt x="456" y="692"/>
                </a:lnTo>
                <a:lnTo>
                  <a:pt x="456" y="690"/>
                </a:lnTo>
                <a:lnTo>
                  <a:pt x="456" y="689"/>
                </a:lnTo>
                <a:lnTo>
                  <a:pt x="454" y="689"/>
                </a:lnTo>
                <a:lnTo>
                  <a:pt x="454" y="689"/>
                </a:lnTo>
                <a:lnTo>
                  <a:pt x="456" y="692"/>
                </a:lnTo>
                <a:lnTo>
                  <a:pt x="456" y="693"/>
                </a:lnTo>
                <a:lnTo>
                  <a:pt x="457" y="693"/>
                </a:lnTo>
                <a:lnTo>
                  <a:pt x="457" y="693"/>
                </a:lnTo>
                <a:close/>
                <a:moveTo>
                  <a:pt x="451" y="696"/>
                </a:moveTo>
                <a:lnTo>
                  <a:pt x="451" y="696"/>
                </a:lnTo>
                <a:lnTo>
                  <a:pt x="450" y="699"/>
                </a:lnTo>
                <a:lnTo>
                  <a:pt x="445" y="699"/>
                </a:lnTo>
                <a:lnTo>
                  <a:pt x="445" y="699"/>
                </a:lnTo>
                <a:lnTo>
                  <a:pt x="447" y="704"/>
                </a:lnTo>
                <a:lnTo>
                  <a:pt x="451" y="707"/>
                </a:lnTo>
                <a:lnTo>
                  <a:pt x="454" y="710"/>
                </a:lnTo>
                <a:lnTo>
                  <a:pt x="457" y="713"/>
                </a:lnTo>
                <a:lnTo>
                  <a:pt x="457" y="713"/>
                </a:lnTo>
                <a:lnTo>
                  <a:pt x="456" y="704"/>
                </a:lnTo>
                <a:lnTo>
                  <a:pt x="454" y="699"/>
                </a:lnTo>
                <a:lnTo>
                  <a:pt x="451" y="696"/>
                </a:lnTo>
                <a:lnTo>
                  <a:pt x="451" y="696"/>
                </a:lnTo>
                <a:close/>
                <a:moveTo>
                  <a:pt x="512" y="735"/>
                </a:moveTo>
                <a:lnTo>
                  <a:pt x="512" y="735"/>
                </a:lnTo>
                <a:lnTo>
                  <a:pt x="511" y="725"/>
                </a:lnTo>
                <a:lnTo>
                  <a:pt x="512" y="715"/>
                </a:lnTo>
                <a:lnTo>
                  <a:pt x="512" y="706"/>
                </a:lnTo>
                <a:lnTo>
                  <a:pt x="511" y="701"/>
                </a:lnTo>
                <a:lnTo>
                  <a:pt x="509" y="698"/>
                </a:lnTo>
                <a:lnTo>
                  <a:pt x="509" y="698"/>
                </a:lnTo>
                <a:lnTo>
                  <a:pt x="508" y="718"/>
                </a:lnTo>
                <a:lnTo>
                  <a:pt x="508" y="727"/>
                </a:lnTo>
                <a:lnTo>
                  <a:pt x="509" y="730"/>
                </a:lnTo>
                <a:lnTo>
                  <a:pt x="512" y="735"/>
                </a:lnTo>
                <a:lnTo>
                  <a:pt x="512" y="735"/>
                </a:lnTo>
                <a:close/>
                <a:moveTo>
                  <a:pt x="582" y="707"/>
                </a:moveTo>
                <a:lnTo>
                  <a:pt x="582" y="707"/>
                </a:lnTo>
                <a:lnTo>
                  <a:pt x="585" y="706"/>
                </a:lnTo>
                <a:lnTo>
                  <a:pt x="585" y="704"/>
                </a:lnTo>
                <a:lnTo>
                  <a:pt x="585" y="703"/>
                </a:lnTo>
                <a:lnTo>
                  <a:pt x="584" y="701"/>
                </a:lnTo>
                <a:lnTo>
                  <a:pt x="584" y="701"/>
                </a:lnTo>
                <a:lnTo>
                  <a:pt x="582" y="704"/>
                </a:lnTo>
                <a:lnTo>
                  <a:pt x="582" y="707"/>
                </a:lnTo>
                <a:lnTo>
                  <a:pt x="582" y="707"/>
                </a:lnTo>
                <a:close/>
                <a:moveTo>
                  <a:pt x="494" y="710"/>
                </a:moveTo>
                <a:lnTo>
                  <a:pt x="494" y="710"/>
                </a:lnTo>
                <a:lnTo>
                  <a:pt x="492" y="707"/>
                </a:lnTo>
                <a:lnTo>
                  <a:pt x="489" y="706"/>
                </a:lnTo>
                <a:lnTo>
                  <a:pt x="482" y="703"/>
                </a:lnTo>
                <a:lnTo>
                  <a:pt x="482" y="703"/>
                </a:lnTo>
                <a:lnTo>
                  <a:pt x="483" y="706"/>
                </a:lnTo>
                <a:lnTo>
                  <a:pt x="486" y="707"/>
                </a:lnTo>
                <a:lnTo>
                  <a:pt x="494" y="710"/>
                </a:lnTo>
                <a:lnTo>
                  <a:pt x="494" y="710"/>
                </a:lnTo>
                <a:close/>
                <a:moveTo>
                  <a:pt x="598" y="710"/>
                </a:moveTo>
                <a:lnTo>
                  <a:pt x="598" y="710"/>
                </a:lnTo>
                <a:lnTo>
                  <a:pt x="598" y="706"/>
                </a:lnTo>
                <a:lnTo>
                  <a:pt x="598" y="704"/>
                </a:lnTo>
                <a:lnTo>
                  <a:pt x="596" y="703"/>
                </a:lnTo>
                <a:lnTo>
                  <a:pt x="596" y="703"/>
                </a:lnTo>
                <a:lnTo>
                  <a:pt x="596" y="707"/>
                </a:lnTo>
                <a:lnTo>
                  <a:pt x="598" y="710"/>
                </a:lnTo>
                <a:lnTo>
                  <a:pt x="598" y="710"/>
                </a:lnTo>
                <a:close/>
                <a:moveTo>
                  <a:pt x="520" y="712"/>
                </a:moveTo>
                <a:lnTo>
                  <a:pt x="520" y="712"/>
                </a:lnTo>
                <a:lnTo>
                  <a:pt x="518" y="707"/>
                </a:lnTo>
                <a:lnTo>
                  <a:pt x="518" y="706"/>
                </a:lnTo>
                <a:lnTo>
                  <a:pt x="517" y="704"/>
                </a:lnTo>
                <a:lnTo>
                  <a:pt x="517" y="704"/>
                </a:lnTo>
                <a:lnTo>
                  <a:pt x="518" y="707"/>
                </a:lnTo>
                <a:lnTo>
                  <a:pt x="520" y="712"/>
                </a:lnTo>
                <a:lnTo>
                  <a:pt x="520" y="712"/>
                </a:lnTo>
                <a:close/>
                <a:moveTo>
                  <a:pt x="575" y="713"/>
                </a:moveTo>
                <a:lnTo>
                  <a:pt x="575" y="713"/>
                </a:lnTo>
                <a:lnTo>
                  <a:pt x="576" y="713"/>
                </a:lnTo>
                <a:lnTo>
                  <a:pt x="578" y="710"/>
                </a:lnTo>
                <a:lnTo>
                  <a:pt x="578" y="707"/>
                </a:lnTo>
                <a:lnTo>
                  <a:pt x="578" y="704"/>
                </a:lnTo>
                <a:lnTo>
                  <a:pt x="578" y="704"/>
                </a:lnTo>
                <a:lnTo>
                  <a:pt x="576" y="709"/>
                </a:lnTo>
                <a:lnTo>
                  <a:pt x="575" y="713"/>
                </a:lnTo>
                <a:lnTo>
                  <a:pt x="575" y="713"/>
                </a:lnTo>
                <a:close/>
                <a:moveTo>
                  <a:pt x="602" y="718"/>
                </a:moveTo>
                <a:lnTo>
                  <a:pt x="602" y="718"/>
                </a:lnTo>
                <a:lnTo>
                  <a:pt x="604" y="712"/>
                </a:lnTo>
                <a:lnTo>
                  <a:pt x="605" y="706"/>
                </a:lnTo>
                <a:lnTo>
                  <a:pt x="605" y="706"/>
                </a:lnTo>
                <a:lnTo>
                  <a:pt x="602" y="706"/>
                </a:lnTo>
                <a:lnTo>
                  <a:pt x="602" y="706"/>
                </a:lnTo>
                <a:lnTo>
                  <a:pt x="602" y="713"/>
                </a:lnTo>
                <a:lnTo>
                  <a:pt x="602" y="716"/>
                </a:lnTo>
                <a:lnTo>
                  <a:pt x="602" y="718"/>
                </a:lnTo>
                <a:lnTo>
                  <a:pt x="602" y="718"/>
                </a:lnTo>
                <a:close/>
                <a:moveTo>
                  <a:pt x="546" y="736"/>
                </a:moveTo>
                <a:lnTo>
                  <a:pt x="546" y="736"/>
                </a:lnTo>
                <a:lnTo>
                  <a:pt x="549" y="730"/>
                </a:lnTo>
                <a:lnTo>
                  <a:pt x="552" y="722"/>
                </a:lnTo>
                <a:lnTo>
                  <a:pt x="553" y="715"/>
                </a:lnTo>
                <a:lnTo>
                  <a:pt x="552" y="712"/>
                </a:lnTo>
                <a:lnTo>
                  <a:pt x="552" y="707"/>
                </a:lnTo>
                <a:lnTo>
                  <a:pt x="552" y="707"/>
                </a:lnTo>
                <a:lnTo>
                  <a:pt x="549" y="715"/>
                </a:lnTo>
                <a:lnTo>
                  <a:pt x="546" y="722"/>
                </a:lnTo>
                <a:lnTo>
                  <a:pt x="544" y="728"/>
                </a:lnTo>
                <a:lnTo>
                  <a:pt x="544" y="733"/>
                </a:lnTo>
                <a:lnTo>
                  <a:pt x="546" y="736"/>
                </a:lnTo>
                <a:lnTo>
                  <a:pt x="546" y="736"/>
                </a:lnTo>
                <a:close/>
                <a:moveTo>
                  <a:pt x="494" y="727"/>
                </a:moveTo>
                <a:lnTo>
                  <a:pt x="494" y="727"/>
                </a:lnTo>
                <a:lnTo>
                  <a:pt x="495" y="727"/>
                </a:lnTo>
                <a:lnTo>
                  <a:pt x="497" y="725"/>
                </a:lnTo>
                <a:lnTo>
                  <a:pt x="499" y="725"/>
                </a:lnTo>
                <a:lnTo>
                  <a:pt x="499" y="725"/>
                </a:lnTo>
                <a:lnTo>
                  <a:pt x="497" y="719"/>
                </a:lnTo>
                <a:lnTo>
                  <a:pt x="495" y="715"/>
                </a:lnTo>
                <a:lnTo>
                  <a:pt x="495" y="715"/>
                </a:lnTo>
                <a:lnTo>
                  <a:pt x="492" y="715"/>
                </a:lnTo>
                <a:lnTo>
                  <a:pt x="489" y="715"/>
                </a:lnTo>
                <a:lnTo>
                  <a:pt x="485" y="712"/>
                </a:lnTo>
                <a:lnTo>
                  <a:pt x="485" y="712"/>
                </a:lnTo>
                <a:lnTo>
                  <a:pt x="486" y="716"/>
                </a:lnTo>
                <a:lnTo>
                  <a:pt x="488" y="721"/>
                </a:lnTo>
                <a:lnTo>
                  <a:pt x="494" y="727"/>
                </a:lnTo>
                <a:lnTo>
                  <a:pt x="494" y="727"/>
                </a:lnTo>
                <a:close/>
                <a:moveTo>
                  <a:pt x="470" y="730"/>
                </a:moveTo>
                <a:lnTo>
                  <a:pt x="470" y="730"/>
                </a:lnTo>
                <a:lnTo>
                  <a:pt x="466" y="722"/>
                </a:lnTo>
                <a:lnTo>
                  <a:pt x="462" y="715"/>
                </a:lnTo>
                <a:lnTo>
                  <a:pt x="462" y="715"/>
                </a:lnTo>
                <a:lnTo>
                  <a:pt x="463" y="719"/>
                </a:lnTo>
                <a:lnTo>
                  <a:pt x="465" y="724"/>
                </a:lnTo>
                <a:lnTo>
                  <a:pt x="466" y="727"/>
                </a:lnTo>
                <a:lnTo>
                  <a:pt x="470" y="730"/>
                </a:lnTo>
                <a:lnTo>
                  <a:pt x="470" y="730"/>
                </a:lnTo>
                <a:close/>
                <a:moveTo>
                  <a:pt x="561" y="735"/>
                </a:moveTo>
                <a:lnTo>
                  <a:pt x="561" y="735"/>
                </a:lnTo>
                <a:lnTo>
                  <a:pt x="563" y="725"/>
                </a:lnTo>
                <a:lnTo>
                  <a:pt x="563" y="721"/>
                </a:lnTo>
                <a:lnTo>
                  <a:pt x="561" y="718"/>
                </a:lnTo>
                <a:lnTo>
                  <a:pt x="561" y="718"/>
                </a:lnTo>
                <a:lnTo>
                  <a:pt x="559" y="725"/>
                </a:lnTo>
                <a:lnTo>
                  <a:pt x="559" y="730"/>
                </a:lnTo>
                <a:lnTo>
                  <a:pt x="561" y="735"/>
                </a:lnTo>
                <a:lnTo>
                  <a:pt x="561" y="735"/>
                </a:lnTo>
                <a:close/>
                <a:moveTo>
                  <a:pt x="488" y="754"/>
                </a:moveTo>
                <a:lnTo>
                  <a:pt x="488" y="754"/>
                </a:lnTo>
                <a:lnTo>
                  <a:pt x="486" y="745"/>
                </a:lnTo>
                <a:lnTo>
                  <a:pt x="483" y="736"/>
                </a:lnTo>
                <a:lnTo>
                  <a:pt x="480" y="727"/>
                </a:lnTo>
                <a:lnTo>
                  <a:pt x="476" y="721"/>
                </a:lnTo>
                <a:lnTo>
                  <a:pt x="476" y="721"/>
                </a:lnTo>
                <a:lnTo>
                  <a:pt x="480" y="738"/>
                </a:lnTo>
                <a:lnTo>
                  <a:pt x="483" y="747"/>
                </a:lnTo>
                <a:lnTo>
                  <a:pt x="488" y="754"/>
                </a:lnTo>
                <a:lnTo>
                  <a:pt x="488" y="754"/>
                </a:lnTo>
                <a:close/>
                <a:moveTo>
                  <a:pt x="523" y="748"/>
                </a:moveTo>
                <a:lnTo>
                  <a:pt x="523" y="748"/>
                </a:lnTo>
                <a:lnTo>
                  <a:pt x="523" y="742"/>
                </a:lnTo>
                <a:lnTo>
                  <a:pt x="521" y="736"/>
                </a:lnTo>
                <a:lnTo>
                  <a:pt x="517" y="724"/>
                </a:lnTo>
                <a:lnTo>
                  <a:pt x="517" y="724"/>
                </a:lnTo>
                <a:lnTo>
                  <a:pt x="517" y="741"/>
                </a:lnTo>
                <a:lnTo>
                  <a:pt x="517" y="744"/>
                </a:lnTo>
                <a:lnTo>
                  <a:pt x="518" y="747"/>
                </a:lnTo>
                <a:lnTo>
                  <a:pt x="520" y="748"/>
                </a:lnTo>
                <a:lnTo>
                  <a:pt x="523" y="748"/>
                </a:lnTo>
                <a:lnTo>
                  <a:pt x="523" y="748"/>
                </a:lnTo>
                <a:close/>
                <a:moveTo>
                  <a:pt x="570" y="765"/>
                </a:moveTo>
                <a:lnTo>
                  <a:pt x="570" y="765"/>
                </a:lnTo>
                <a:lnTo>
                  <a:pt x="576" y="744"/>
                </a:lnTo>
                <a:lnTo>
                  <a:pt x="578" y="733"/>
                </a:lnTo>
                <a:lnTo>
                  <a:pt x="578" y="728"/>
                </a:lnTo>
                <a:lnTo>
                  <a:pt x="576" y="724"/>
                </a:lnTo>
                <a:lnTo>
                  <a:pt x="576" y="724"/>
                </a:lnTo>
                <a:lnTo>
                  <a:pt x="570" y="744"/>
                </a:lnTo>
                <a:lnTo>
                  <a:pt x="569" y="753"/>
                </a:lnTo>
                <a:lnTo>
                  <a:pt x="570" y="765"/>
                </a:lnTo>
                <a:lnTo>
                  <a:pt x="570" y="765"/>
                </a:lnTo>
                <a:close/>
                <a:moveTo>
                  <a:pt x="585" y="738"/>
                </a:moveTo>
                <a:lnTo>
                  <a:pt x="585" y="738"/>
                </a:lnTo>
                <a:lnTo>
                  <a:pt x="587" y="731"/>
                </a:lnTo>
                <a:lnTo>
                  <a:pt x="587" y="728"/>
                </a:lnTo>
                <a:lnTo>
                  <a:pt x="585" y="725"/>
                </a:lnTo>
                <a:lnTo>
                  <a:pt x="585" y="725"/>
                </a:lnTo>
                <a:lnTo>
                  <a:pt x="584" y="731"/>
                </a:lnTo>
                <a:lnTo>
                  <a:pt x="584" y="735"/>
                </a:lnTo>
                <a:lnTo>
                  <a:pt x="585" y="738"/>
                </a:lnTo>
                <a:lnTo>
                  <a:pt x="585" y="738"/>
                </a:lnTo>
                <a:close/>
                <a:moveTo>
                  <a:pt x="492" y="747"/>
                </a:moveTo>
                <a:lnTo>
                  <a:pt x="492" y="747"/>
                </a:lnTo>
                <a:lnTo>
                  <a:pt x="492" y="741"/>
                </a:lnTo>
                <a:lnTo>
                  <a:pt x="491" y="736"/>
                </a:lnTo>
                <a:lnTo>
                  <a:pt x="489" y="731"/>
                </a:lnTo>
                <a:lnTo>
                  <a:pt x="485" y="728"/>
                </a:lnTo>
                <a:lnTo>
                  <a:pt x="485" y="728"/>
                </a:lnTo>
                <a:lnTo>
                  <a:pt x="492" y="747"/>
                </a:lnTo>
                <a:lnTo>
                  <a:pt x="492" y="747"/>
                </a:lnTo>
                <a:close/>
                <a:moveTo>
                  <a:pt x="477" y="747"/>
                </a:moveTo>
                <a:lnTo>
                  <a:pt x="477" y="747"/>
                </a:lnTo>
                <a:lnTo>
                  <a:pt x="474" y="738"/>
                </a:lnTo>
                <a:lnTo>
                  <a:pt x="471" y="735"/>
                </a:lnTo>
                <a:lnTo>
                  <a:pt x="470" y="731"/>
                </a:lnTo>
                <a:lnTo>
                  <a:pt x="470" y="731"/>
                </a:lnTo>
                <a:lnTo>
                  <a:pt x="473" y="739"/>
                </a:lnTo>
                <a:lnTo>
                  <a:pt x="477" y="747"/>
                </a:lnTo>
                <a:lnTo>
                  <a:pt x="477" y="747"/>
                </a:lnTo>
                <a:close/>
                <a:moveTo>
                  <a:pt x="592" y="748"/>
                </a:moveTo>
                <a:lnTo>
                  <a:pt x="592" y="748"/>
                </a:lnTo>
                <a:lnTo>
                  <a:pt x="595" y="733"/>
                </a:lnTo>
                <a:lnTo>
                  <a:pt x="595" y="733"/>
                </a:lnTo>
                <a:lnTo>
                  <a:pt x="592" y="733"/>
                </a:lnTo>
                <a:lnTo>
                  <a:pt x="592" y="733"/>
                </a:lnTo>
                <a:lnTo>
                  <a:pt x="592" y="748"/>
                </a:lnTo>
                <a:lnTo>
                  <a:pt x="592" y="748"/>
                </a:lnTo>
                <a:close/>
                <a:moveTo>
                  <a:pt x="503" y="748"/>
                </a:moveTo>
                <a:lnTo>
                  <a:pt x="503" y="748"/>
                </a:lnTo>
                <a:lnTo>
                  <a:pt x="502" y="741"/>
                </a:lnTo>
                <a:lnTo>
                  <a:pt x="500" y="738"/>
                </a:lnTo>
                <a:lnTo>
                  <a:pt x="499" y="736"/>
                </a:lnTo>
                <a:lnTo>
                  <a:pt x="499" y="736"/>
                </a:lnTo>
                <a:lnTo>
                  <a:pt x="500" y="742"/>
                </a:lnTo>
                <a:lnTo>
                  <a:pt x="503" y="748"/>
                </a:lnTo>
                <a:lnTo>
                  <a:pt x="503" y="748"/>
                </a:lnTo>
                <a:close/>
                <a:moveTo>
                  <a:pt x="534" y="754"/>
                </a:moveTo>
                <a:lnTo>
                  <a:pt x="534" y="754"/>
                </a:lnTo>
                <a:lnTo>
                  <a:pt x="535" y="745"/>
                </a:lnTo>
                <a:lnTo>
                  <a:pt x="537" y="741"/>
                </a:lnTo>
                <a:lnTo>
                  <a:pt x="535" y="738"/>
                </a:lnTo>
                <a:lnTo>
                  <a:pt x="535" y="738"/>
                </a:lnTo>
                <a:lnTo>
                  <a:pt x="532" y="747"/>
                </a:lnTo>
                <a:lnTo>
                  <a:pt x="531" y="751"/>
                </a:lnTo>
                <a:lnTo>
                  <a:pt x="532" y="753"/>
                </a:lnTo>
                <a:lnTo>
                  <a:pt x="534" y="754"/>
                </a:lnTo>
                <a:lnTo>
                  <a:pt x="534" y="754"/>
                </a:lnTo>
                <a:close/>
                <a:moveTo>
                  <a:pt x="550" y="751"/>
                </a:moveTo>
                <a:lnTo>
                  <a:pt x="550" y="751"/>
                </a:lnTo>
                <a:lnTo>
                  <a:pt x="552" y="745"/>
                </a:lnTo>
                <a:lnTo>
                  <a:pt x="553" y="742"/>
                </a:lnTo>
                <a:lnTo>
                  <a:pt x="552" y="739"/>
                </a:lnTo>
                <a:lnTo>
                  <a:pt x="552" y="739"/>
                </a:lnTo>
                <a:lnTo>
                  <a:pt x="552" y="742"/>
                </a:lnTo>
                <a:lnTo>
                  <a:pt x="550" y="745"/>
                </a:lnTo>
                <a:lnTo>
                  <a:pt x="550" y="748"/>
                </a:lnTo>
                <a:lnTo>
                  <a:pt x="550" y="751"/>
                </a:lnTo>
                <a:lnTo>
                  <a:pt x="550" y="751"/>
                </a:lnTo>
                <a:close/>
                <a:moveTo>
                  <a:pt x="543" y="748"/>
                </a:moveTo>
                <a:lnTo>
                  <a:pt x="543" y="748"/>
                </a:lnTo>
                <a:lnTo>
                  <a:pt x="544" y="745"/>
                </a:lnTo>
                <a:lnTo>
                  <a:pt x="543" y="745"/>
                </a:lnTo>
                <a:lnTo>
                  <a:pt x="541" y="744"/>
                </a:lnTo>
                <a:lnTo>
                  <a:pt x="541" y="744"/>
                </a:lnTo>
                <a:lnTo>
                  <a:pt x="543" y="747"/>
                </a:lnTo>
                <a:lnTo>
                  <a:pt x="543" y="748"/>
                </a:lnTo>
                <a:lnTo>
                  <a:pt x="543" y="748"/>
                </a:lnTo>
                <a:close/>
                <a:moveTo>
                  <a:pt x="570" y="783"/>
                </a:moveTo>
                <a:lnTo>
                  <a:pt x="570" y="783"/>
                </a:lnTo>
                <a:lnTo>
                  <a:pt x="570" y="782"/>
                </a:lnTo>
                <a:lnTo>
                  <a:pt x="570" y="782"/>
                </a:lnTo>
                <a:lnTo>
                  <a:pt x="578" y="764"/>
                </a:lnTo>
                <a:lnTo>
                  <a:pt x="581" y="754"/>
                </a:lnTo>
                <a:lnTo>
                  <a:pt x="581" y="747"/>
                </a:lnTo>
                <a:lnTo>
                  <a:pt x="581" y="747"/>
                </a:lnTo>
                <a:lnTo>
                  <a:pt x="573" y="765"/>
                </a:lnTo>
                <a:lnTo>
                  <a:pt x="570" y="776"/>
                </a:lnTo>
                <a:lnTo>
                  <a:pt x="570" y="783"/>
                </a:lnTo>
                <a:lnTo>
                  <a:pt x="570" y="783"/>
                </a:lnTo>
                <a:close/>
                <a:moveTo>
                  <a:pt x="503" y="783"/>
                </a:moveTo>
                <a:lnTo>
                  <a:pt x="503" y="783"/>
                </a:lnTo>
                <a:lnTo>
                  <a:pt x="505" y="783"/>
                </a:lnTo>
                <a:lnTo>
                  <a:pt x="505" y="783"/>
                </a:lnTo>
                <a:lnTo>
                  <a:pt x="505" y="774"/>
                </a:lnTo>
                <a:lnTo>
                  <a:pt x="503" y="765"/>
                </a:lnTo>
                <a:lnTo>
                  <a:pt x="500" y="756"/>
                </a:lnTo>
                <a:lnTo>
                  <a:pt x="497" y="750"/>
                </a:lnTo>
                <a:lnTo>
                  <a:pt x="497" y="750"/>
                </a:lnTo>
                <a:lnTo>
                  <a:pt x="497" y="757"/>
                </a:lnTo>
                <a:lnTo>
                  <a:pt x="495" y="768"/>
                </a:lnTo>
                <a:lnTo>
                  <a:pt x="497" y="777"/>
                </a:lnTo>
                <a:lnTo>
                  <a:pt x="500" y="782"/>
                </a:lnTo>
                <a:lnTo>
                  <a:pt x="503" y="783"/>
                </a:lnTo>
                <a:lnTo>
                  <a:pt x="503" y="783"/>
                </a:lnTo>
                <a:close/>
                <a:moveTo>
                  <a:pt x="520" y="770"/>
                </a:moveTo>
                <a:lnTo>
                  <a:pt x="520" y="770"/>
                </a:lnTo>
                <a:lnTo>
                  <a:pt x="520" y="765"/>
                </a:lnTo>
                <a:lnTo>
                  <a:pt x="521" y="762"/>
                </a:lnTo>
                <a:lnTo>
                  <a:pt x="521" y="753"/>
                </a:lnTo>
                <a:lnTo>
                  <a:pt x="521" y="753"/>
                </a:lnTo>
                <a:lnTo>
                  <a:pt x="520" y="753"/>
                </a:lnTo>
                <a:lnTo>
                  <a:pt x="517" y="753"/>
                </a:lnTo>
                <a:lnTo>
                  <a:pt x="517" y="753"/>
                </a:lnTo>
                <a:lnTo>
                  <a:pt x="517" y="757"/>
                </a:lnTo>
                <a:lnTo>
                  <a:pt x="517" y="762"/>
                </a:lnTo>
                <a:lnTo>
                  <a:pt x="518" y="765"/>
                </a:lnTo>
                <a:lnTo>
                  <a:pt x="520" y="770"/>
                </a:lnTo>
                <a:lnTo>
                  <a:pt x="520" y="770"/>
                </a:lnTo>
                <a:close/>
                <a:moveTo>
                  <a:pt x="492" y="792"/>
                </a:moveTo>
                <a:lnTo>
                  <a:pt x="492" y="792"/>
                </a:lnTo>
                <a:lnTo>
                  <a:pt x="494" y="786"/>
                </a:lnTo>
                <a:lnTo>
                  <a:pt x="492" y="780"/>
                </a:lnTo>
                <a:lnTo>
                  <a:pt x="491" y="776"/>
                </a:lnTo>
                <a:lnTo>
                  <a:pt x="489" y="770"/>
                </a:lnTo>
                <a:lnTo>
                  <a:pt x="489" y="770"/>
                </a:lnTo>
                <a:lnTo>
                  <a:pt x="486" y="767"/>
                </a:lnTo>
                <a:lnTo>
                  <a:pt x="485" y="764"/>
                </a:lnTo>
                <a:lnTo>
                  <a:pt x="483" y="759"/>
                </a:lnTo>
                <a:lnTo>
                  <a:pt x="480" y="756"/>
                </a:lnTo>
                <a:lnTo>
                  <a:pt x="480" y="756"/>
                </a:lnTo>
                <a:lnTo>
                  <a:pt x="486" y="774"/>
                </a:lnTo>
                <a:lnTo>
                  <a:pt x="492" y="792"/>
                </a:lnTo>
                <a:lnTo>
                  <a:pt x="492" y="792"/>
                </a:lnTo>
                <a:close/>
                <a:moveTo>
                  <a:pt x="537" y="767"/>
                </a:moveTo>
                <a:lnTo>
                  <a:pt x="537" y="767"/>
                </a:lnTo>
                <a:lnTo>
                  <a:pt x="538" y="764"/>
                </a:lnTo>
                <a:lnTo>
                  <a:pt x="538" y="762"/>
                </a:lnTo>
                <a:lnTo>
                  <a:pt x="538" y="759"/>
                </a:lnTo>
                <a:lnTo>
                  <a:pt x="538" y="756"/>
                </a:lnTo>
                <a:lnTo>
                  <a:pt x="538" y="756"/>
                </a:lnTo>
                <a:lnTo>
                  <a:pt x="537" y="760"/>
                </a:lnTo>
                <a:lnTo>
                  <a:pt x="537" y="767"/>
                </a:lnTo>
                <a:lnTo>
                  <a:pt x="537" y="767"/>
                </a:lnTo>
                <a:close/>
                <a:moveTo>
                  <a:pt x="572" y="803"/>
                </a:moveTo>
                <a:lnTo>
                  <a:pt x="572" y="803"/>
                </a:lnTo>
                <a:lnTo>
                  <a:pt x="578" y="794"/>
                </a:lnTo>
                <a:lnTo>
                  <a:pt x="582" y="782"/>
                </a:lnTo>
                <a:lnTo>
                  <a:pt x="584" y="770"/>
                </a:lnTo>
                <a:lnTo>
                  <a:pt x="584" y="757"/>
                </a:lnTo>
                <a:lnTo>
                  <a:pt x="584" y="757"/>
                </a:lnTo>
                <a:lnTo>
                  <a:pt x="581" y="770"/>
                </a:lnTo>
                <a:lnTo>
                  <a:pt x="576" y="780"/>
                </a:lnTo>
                <a:lnTo>
                  <a:pt x="572" y="791"/>
                </a:lnTo>
                <a:lnTo>
                  <a:pt x="572" y="797"/>
                </a:lnTo>
                <a:lnTo>
                  <a:pt x="572" y="803"/>
                </a:lnTo>
                <a:lnTo>
                  <a:pt x="572" y="803"/>
                </a:lnTo>
                <a:close/>
                <a:moveTo>
                  <a:pt x="546" y="776"/>
                </a:moveTo>
                <a:lnTo>
                  <a:pt x="546" y="776"/>
                </a:lnTo>
                <a:lnTo>
                  <a:pt x="549" y="773"/>
                </a:lnTo>
                <a:lnTo>
                  <a:pt x="549" y="767"/>
                </a:lnTo>
                <a:lnTo>
                  <a:pt x="549" y="762"/>
                </a:lnTo>
                <a:lnTo>
                  <a:pt x="547" y="760"/>
                </a:lnTo>
                <a:lnTo>
                  <a:pt x="546" y="759"/>
                </a:lnTo>
                <a:lnTo>
                  <a:pt x="546" y="759"/>
                </a:lnTo>
                <a:lnTo>
                  <a:pt x="544" y="762"/>
                </a:lnTo>
                <a:lnTo>
                  <a:pt x="544" y="768"/>
                </a:lnTo>
                <a:lnTo>
                  <a:pt x="544" y="773"/>
                </a:lnTo>
                <a:lnTo>
                  <a:pt x="546" y="776"/>
                </a:lnTo>
                <a:lnTo>
                  <a:pt x="546" y="776"/>
                </a:lnTo>
                <a:close/>
                <a:moveTo>
                  <a:pt x="552" y="806"/>
                </a:moveTo>
                <a:lnTo>
                  <a:pt x="552" y="806"/>
                </a:lnTo>
                <a:lnTo>
                  <a:pt x="555" y="797"/>
                </a:lnTo>
                <a:lnTo>
                  <a:pt x="558" y="786"/>
                </a:lnTo>
                <a:lnTo>
                  <a:pt x="559" y="776"/>
                </a:lnTo>
                <a:lnTo>
                  <a:pt x="559" y="765"/>
                </a:lnTo>
                <a:lnTo>
                  <a:pt x="559" y="765"/>
                </a:lnTo>
                <a:lnTo>
                  <a:pt x="553" y="785"/>
                </a:lnTo>
                <a:lnTo>
                  <a:pt x="552" y="796"/>
                </a:lnTo>
                <a:lnTo>
                  <a:pt x="552" y="806"/>
                </a:lnTo>
                <a:lnTo>
                  <a:pt x="552" y="806"/>
                </a:lnTo>
                <a:close/>
                <a:moveTo>
                  <a:pt x="535" y="799"/>
                </a:moveTo>
                <a:lnTo>
                  <a:pt x="535" y="799"/>
                </a:lnTo>
                <a:lnTo>
                  <a:pt x="538" y="796"/>
                </a:lnTo>
                <a:lnTo>
                  <a:pt x="540" y="791"/>
                </a:lnTo>
                <a:lnTo>
                  <a:pt x="541" y="782"/>
                </a:lnTo>
                <a:lnTo>
                  <a:pt x="541" y="782"/>
                </a:lnTo>
                <a:lnTo>
                  <a:pt x="538" y="782"/>
                </a:lnTo>
                <a:lnTo>
                  <a:pt x="538" y="782"/>
                </a:lnTo>
                <a:lnTo>
                  <a:pt x="537" y="789"/>
                </a:lnTo>
                <a:lnTo>
                  <a:pt x="535" y="799"/>
                </a:lnTo>
                <a:lnTo>
                  <a:pt x="535" y="799"/>
                </a:lnTo>
                <a:close/>
                <a:moveTo>
                  <a:pt x="521" y="800"/>
                </a:moveTo>
                <a:lnTo>
                  <a:pt x="521" y="800"/>
                </a:lnTo>
                <a:lnTo>
                  <a:pt x="523" y="794"/>
                </a:lnTo>
                <a:lnTo>
                  <a:pt x="524" y="786"/>
                </a:lnTo>
                <a:lnTo>
                  <a:pt x="524" y="786"/>
                </a:lnTo>
                <a:lnTo>
                  <a:pt x="521" y="786"/>
                </a:lnTo>
                <a:lnTo>
                  <a:pt x="520" y="786"/>
                </a:lnTo>
                <a:lnTo>
                  <a:pt x="520" y="791"/>
                </a:lnTo>
                <a:lnTo>
                  <a:pt x="521" y="800"/>
                </a:lnTo>
                <a:lnTo>
                  <a:pt x="521" y="800"/>
                </a:lnTo>
                <a:close/>
                <a:moveTo>
                  <a:pt x="559" y="811"/>
                </a:moveTo>
                <a:lnTo>
                  <a:pt x="559" y="811"/>
                </a:lnTo>
                <a:lnTo>
                  <a:pt x="561" y="806"/>
                </a:lnTo>
                <a:lnTo>
                  <a:pt x="563" y="802"/>
                </a:lnTo>
                <a:lnTo>
                  <a:pt x="564" y="797"/>
                </a:lnTo>
                <a:lnTo>
                  <a:pt x="564" y="791"/>
                </a:lnTo>
                <a:lnTo>
                  <a:pt x="564" y="791"/>
                </a:lnTo>
                <a:lnTo>
                  <a:pt x="559" y="802"/>
                </a:lnTo>
                <a:lnTo>
                  <a:pt x="558" y="808"/>
                </a:lnTo>
                <a:lnTo>
                  <a:pt x="559" y="811"/>
                </a:lnTo>
                <a:lnTo>
                  <a:pt x="559" y="811"/>
                </a:lnTo>
                <a:close/>
                <a:moveTo>
                  <a:pt x="506" y="834"/>
                </a:moveTo>
                <a:lnTo>
                  <a:pt x="506" y="834"/>
                </a:lnTo>
                <a:lnTo>
                  <a:pt x="509" y="823"/>
                </a:lnTo>
                <a:lnTo>
                  <a:pt x="509" y="812"/>
                </a:lnTo>
                <a:lnTo>
                  <a:pt x="506" y="802"/>
                </a:lnTo>
                <a:lnTo>
                  <a:pt x="503" y="799"/>
                </a:lnTo>
                <a:lnTo>
                  <a:pt x="500" y="796"/>
                </a:lnTo>
                <a:lnTo>
                  <a:pt x="500" y="796"/>
                </a:lnTo>
                <a:lnTo>
                  <a:pt x="502" y="815"/>
                </a:lnTo>
                <a:lnTo>
                  <a:pt x="505" y="824"/>
                </a:lnTo>
                <a:lnTo>
                  <a:pt x="506" y="834"/>
                </a:lnTo>
                <a:lnTo>
                  <a:pt x="506" y="834"/>
                </a:lnTo>
                <a:close/>
                <a:moveTo>
                  <a:pt x="535" y="820"/>
                </a:moveTo>
                <a:lnTo>
                  <a:pt x="535" y="820"/>
                </a:lnTo>
                <a:lnTo>
                  <a:pt x="540" y="808"/>
                </a:lnTo>
                <a:lnTo>
                  <a:pt x="543" y="802"/>
                </a:lnTo>
                <a:lnTo>
                  <a:pt x="543" y="796"/>
                </a:lnTo>
                <a:lnTo>
                  <a:pt x="543" y="796"/>
                </a:lnTo>
                <a:lnTo>
                  <a:pt x="540" y="802"/>
                </a:lnTo>
                <a:lnTo>
                  <a:pt x="537" y="808"/>
                </a:lnTo>
                <a:lnTo>
                  <a:pt x="534" y="814"/>
                </a:lnTo>
                <a:lnTo>
                  <a:pt x="534" y="817"/>
                </a:lnTo>
                <a:lnTo>
                  <a:pt x="535" y="820"/>
                </a:lnTo>
                <a:lnTo>
                  <a:pt x="535" y="820"/>
                </a:lnTo>
                <a:close/>
                <a:moveTo>
                  <a:pt x="494" y="832"/>
                </a:moveTo>
                <a:lnTo>
                  <a:pt x="494" y="832"/>
                </a:lnTo>
                <a:lnTo>
                  <a:pt x="502" y="837"/>
                </a:lnTo>
                <a:lnTo>
                  <a:pt x="502" y="837"/>
                </a:lnTo>
                <a:lnTo>
                  <a:pt x="499" y="820"/>
                </a:lnTo>
                <a:lnTo>
                  <a:pt x="497" y="812"/>
                </a:lnTo>
                <a:lnTo>
                  <a:pt x="494" y="805"/>
                </a:lnTo>
                <a:lnTo>
                  <a:pt x="494" y="805"/>
                </a:lnTo>
                <a:lnTo>
                  <a:pt x="495" y="818"/>
                </a:lnTo>
                <a:lnTo>
                  <a:pt x="494" y="832"/>
                </a:lnTo>
                <a:lnTo>
                  <a:pt x="494" y="832"/>
                </a:lnTo>
                <a:close/>
                <a:moveTo>
                  <a:pt x="553" y="838"/>
                </a:moveTo>
                <a:lnTo>
                  <a:pt x="553" y="838"/>
                </a:lnTo>
                <a:lnTo>
                  <a:pt x="559" y="835"/>
                </a:lnTo>
                <a:lnTo>
                  <a:pt x="564" y="829"/>
                </a:lnTo>
                <a:lnTo>
                  <a:pt x="567" y="821"/>
                </a:lnTo>
                <a:lnTo>
                  <a:pt x="570" y="814"/>
                </a:lnTo>
                <a:lnTo>
                  <a:pt x="570" y="814"/>
                </a:lnTo>
                <a:lnTo>
                  <a:pt x="569" y="812"/>
                </a:lnTo>
                <a:lnTo>
                  <a:pt x="567" y="809"/>
                </a:lnTo>
                <a:lnTo>
                  <a:pt x="567" y="808"/>
                </a:lnTo>
                <a:lnTo>
                  <a:pt x="566" y="806"/>
                </a:lnTo>
                <a:lnTo>
                  <a:pt x="566" y="806"/>
                </a:lnTo>
                <a:lnTo>
                  <a:pt x="558" y="821"/>
                </a:lnTo>
                <a:lnTo>
                  <a:pt x="555" y="829"/>
                </a:lnTo>
                <a:lnTo>
                  <a:pt x="553" y="838"/>
                </a:lnTo>
                <a:lnTo>
                  <a:pt x="553" y="838"/>
                </a:lnTo>
                <a:close/>
                <a:moveTo>
                  <a:pt x="534" y="840"/>
                </a:moveTo>
                <a:lnTo>
                  <a:pt x="534" y="840"/>
                </a:lnTo>
                <a:lnTo>
                  <a:pt x="538" y="835"/>
                </a:lnTo>
                <a:lnTo>
                  <a:pt x="541" y="828"/>
                </a:lnTo>
                <a:lnTo>
                  <a:pt x="543" y="818"/>
                </a:lnTo>
                <a:lnTo>
                  <a:pt x="541" y="812"/>
                </a:lnTo>
                <a:lnTo>
                  <a:pt x="541" y="812"/>
                </a:lnTo>
                <a:lnTo>
                  <a:pt x="540" y="820"/>
                </a:lnTo>
                <a:lnTo>
                  <a:pt x="537" y="826"/>
                </a:lnTo>
                <a:lnTo>
                  <a:pt x="535" y="832"/>
                </a:lnTo>
                <a:lnTo>
                  <a:pt x="534" y="840"/>
                </a:lnTo>
                <a:lnTo>
                  <a:pt x="534" y="840"/>
                </a:lnTo>
                <a:close/>
                <a:moveTo>
                  <a:pt x="494" y="873"/>
                </a:moveTo>
                <a:lnTo>
                  <a:pt x="494" y="873"/>
                </a:lnTo>
                <a:lnTo>
                  <a:pt x="495" y="864"/>
                </a:lnTo>
                <a:lnTo>
                  <a:pt x="499" y="855"/>
                </a:lnTo>
                <a:lnTo>
                  <a:pt x="500" y="850"/>
                </a:lnTo>
                <a:lnTo>
                  <a:pt x="500" y="847"/>
                </a:lnTo>
                <a:lnTo>
                  <a:pt x="497" y="843"/>
                </a:lnTo>
                <a:lnTo>
                  <a:pt x="494" y="840"/>
                </a:lnTo>
                <a:lnTo>
                  <a:pt x="494" y="840"/>
                </a:lnTo>
                <a:lnTo>
                  <a:pt x="494" y="849"/>
                </a:lnTo>
                <a:lnTo>
                  <a:pt x="492" y="857"/>
                </a:lnTo>
                <a:lnTo>
                  <a:pt x="492" y="866"/>
                </a:lnTo>
                <a:lnTo>
                  <a:pt x="494" y="873"/>
                </a:lnTo>
                <a:lnTo>
                  <a:pt x="494" y="873"/>
                </a:lnTo>
                <a:close/>
                <a:moveTo>
                  <a:pt x="524" y="852"/>
                </a:moveTo>
                <a:lnTo>
                  <a:pt x="524" y="852"/>
                </a:lnTo>
                <a:lnTo>
                  <a:pt x="526" y="847"/>
                </a:lnTo>
                <a:lnTo>
                  <a:pt x="526" y="844"/>
                </a:lnTo>
                <a:lnTo>
                  <a:pt x="524" y="841"/>
                </a:lnTo>
                <a:lnTo>
                  <a:pt x="524" y="841"/>
                </a:lnTo>
                <a:lnTo>
                  <a:pt x="524" y="847"/>
                </a:lnTo>
                <a:lnTo>
                  <a:pt x="523" y="850"/>
                </a:lnTo>
                <a:lnTo>
                  <a:pt x="524" y="852"/>
                </a:lnTo>
                <a:lnTo>
                  <a:pt x="524" y="852"/>
                </a:lnTo>
                <a:close/>
                <a:moveTo>
                  <a:pt x="534" y="852"/>
                </a:moveTo>
                <a:lnTo>
                  <a:pt x="534" y="852"/>
                </a:lnTo>
                <a:lnTo>
                  <a:pt x="535" y="852"/>
                </a:lnTo>
                <a:lnTo>
                  <a:pt x="537" y="850"/>
                </a:lnTo>
                <a:lnTo>
                  <a:pt x="537" y="847"/>
                </a:lnTo>
                <a:lnTo>
                  <a:pt x="537" y="847"/>
                </a:lnTo>
                <a:lnTo>
                  <a:pt x="535" y="849"/>
                </a:lnTo>
                <a:lnTo>
                  <a:pt x="534" y="852"/>
                </a:lnTo>
                <a:lnTo>
                  <a:pt x="534" y="852"/>
                </a:lnTo>
                <a:close/>
                <a:moveTo>
                  <a:pt x="506" y="904"/>
                </a:moveTo>
                <a:lnTo>
                  <a:pt x="506" y="904"/>
                </a:lnTo>
                <a:lnTo>
                  <a:pt x="509" y="898"/>
                </a:lnTo>
                <a:lnTo>
                  <a:pt x="511" y="893"/>
                </a:lnTo>
                <a:lnTo>
                  <a:pt x="512" y="879"/>
                </a:lnTo>
                <a:lnTo>
                  <a:pt x="514" y="853"/>
                </a:lnTo>
                <a:lnTo>
                  <a:pt x="514" y="853"/>
                </a:lnTo>
                <a:lnTo>
                  <a:pt x="512" y="853"/>
                </a:lnTo>
                <a:lnTo>
                  <a:pt x="512" y="853"/>
                </a:lnTo>
                <a:lnTo>
                  <a:pt x="511" y="866"/>
                </a:lnTo>
                <a:lnTo>
                  <a:pt x="509" y="878"/>
                </a:lnTo>
                <a:lnTo>
                  <a:pt x="506" y="892"/>
                </a:lnTo>
                <a:lnTo>
                  <a:pt x="506" y="904"/>
                </a:lnTo>
                <a:lnTo>
                  <a:pt x="506" y="904"/>
                </a:lnTo>
                <a:close/>
                <a:moveTo>
                  <a:pt x="524" y="879"/>
                </a:moveTo>
                <a:lnTo>
                  <a:pt x="524" y="879"/>
                </a:lnTo>
                <a:lnTo>
                  <a:pt x="527" y="875"/>
                </a:lnTo>
                <a:lnTo>
                  <a:pt x="529" y="870"/>
                </a:lnTo>
                <a:lnTo>
                  <a:pt x="531" y="864"/>
                </a:lnTo>
                <a:lnTo>
                  <a:pt x="529" y="860"/>
                </a:lnTo>
                <a:lnTo>
                  <a:pt x="529" y="860"/>
                </a:lnTo>
                <a:lnTo>
                  <a:pt x="526" y="869"/>
                </a:lnTo>
                <a:lnTo>
                  <a:pt x="524" y="875"/>
                </a:lnTo>
                <a:lnTo>
                  <a:pt x="524" y="879"/>
                </a:lnTo>
                <a:lnTo>
                  <a:pt x="524" y="879"/>
                </a:lnTo>
                <a:close/>
                <a:moveTo>
                  <a:pt x="488" y="885"/>
                </a:moveTo>
                <a:lnTo>
                  <a:pt x="488" y="885"/>
                </a:lnTo>
                <a:lnTo>
                  <a:pt x="489" y="884"/>
                </a:lnTo>
                <a:lnTo>
                  <a:pt x="491" y="881"/>
                </a:lnTo>
                <a:lnTo>
                  <a:pt x="488" y="876"/>
                </a:lnTo>
                <a:lnTo>
                  <a:pt x="488" y="876"/>
                </a:lnTo>
                <a:lnTo>
                  <a:pt x="488" y="881"/>
                </a:lnTo>
                <a:lnTo>
                  <a:pt x="488" y="885"/>
                </a:lnTo>
                <a:lnTo>
                  <a:pt x="488" y="885"/>
                </a:lnTo>
                <a:close/>
                <a:moveTo>
                  <a:pt x="479" y="901"/>
                </a:moveTo>
                <a:lnTo>
                  <a:pt x="479" y="901"/>
                </a:lnTo>
                <a:lnTo>
                  <a:pt x="482" y="895"/>
                </a:lnTo>
                <a:lnTo>
                  <a:pt x="483" y="892"/>
                </a:lnTo>
                <a:lnTo>
                  <a:pt x="483" y="887"/>
                </a:lnTo>
                <a:lnTo>
                  <a:pt x="483" y="887"/>
                </a:lnTo>
                <a:lnTo>
                  <a:pt x="480" y="895"/>
                </a:lnTo>
                <a:lnTo>
                  <a:pt x="479" y="898"/>
                </a:lnTo>
                <a:lnTo>
                  <a:pt x="479" y="901"/>
                </a:lnTo>
                <a:lnTo>
                  <a:pt x="479" y="901"/>
                </a:lnTo>
                <a:close/>
                <a:moveTo>
                  <a:pt x="479" y="925"/>
                </a:moveTo>
                <a:lnTo>
                  <a:pt x="479" y="925"/>
                </a:lnTo>
                <a:lnTo>
                  <a:pt x="482" y="919"/>
                </a:lnTo>
                <a:lnTo>
                  <a:pt x="485" y="913"/>
                </a:lnTo>
                <a:lnTo>
                  <a:pt x="486" y="907"/>
                </a:lnTo>
                <a:lnTo>
                  <a:pt x="486" y="899"/>
                </a:lnTo>
                <a:lnTo>
                  <a:pt x="486" y="899"/>
                </a:lnTo>
                <a:lnTo>
                  <a:pt x="483" y="905"/>
                </a:lnTo>
                <a:lnTo>
                  <a:pt x="482" y="911"/>
                </a:lnTo>
                <a:lnTo>
                  <a:pt x="479" y="925"/>
                </a:lnTo>
                <a:lnTo>
                  <a:pt x="479" y="925"/>
                </a:lnTo>
                <a:close/>
              </a:path>
            </a:pathLst>
          </a:custGeom>
          <a:solidFill>
            <a:schemeClr val="bg1"/>
          </a:solidFill>
          <a:ln w="952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28" name="Freeform 1808"/>
          <p:cNvSpPr>
            <a:spLocks noEditPoints="1"/>
          </p:cNvSpPr>
          <p:nvPr/>
        </p:nvSpPr>
        <p:spPr bwMode="auto">
          <a:xfrm>
            <a:off x="6892459" y="2791307"/>
            <a:ext cx="500066" cy="433514"/>
          </a:xfrm>
          <a:custGeom>
            <a:avLst/>
            <a:gdLst/>
            <a:ahLst/>
            <a:cxnLst>
              <a:cxn ang="0">
                <a:pos x="393" y="12"/>
              </a:cxn>
              <a:cxn ang="0">
                <a:pos x="157" y="55"/>
              </a:cxn>
              <a:cxn ang="0">
                <a:pos x="524" y="61"/>
              </a:cxn>
              <a:cxn ang="0">
                <a:pos x="320" y="79"/>
              </a:cxn>
              <a:cxn ang="0">
                <a:pos x="733" y="109"/>
              </a:cxn>
              <a:cxn ang="0">
                <a:pos x="470" y="116"/>
              </a:cxn>
              <a:cxn ang="0">
                <a:pos x="194" y="119"/>
              </a:cxn>
              <a:cxn ang="0">
                <a:pos x="416" y="138"/>
              </a:cxn>
              <a:cxn ang="0">
                <a:pos x="535" y="137"/>
              </a:cxn>
              <a:cxn ang="0">
                <a:pos x="604" y="148"/>
              </a:cxn>
              <a:cxn ang="0">
                <a:pos x="79" y="158"/>
              </a:cxn>
              <a:cxn ang="0">
                <a:pos x="427" y="175"/>
              </a:cxn>
              <a:cxn ang="0">
                <a:pos x="413" y="181"/>
              </a:cxn>
              <a:cxn ang="0">
                <a:pos x="238" y="187"/>
              </a:cxn>
              <a:cxn ang="0">
                <a:pos x="255" y="193"/>
              </a:cxn>
              <a:cxn ang="0">
                <a:pos x="250" y="213"/>
              </a:cxn>
              <a:cxn ang="0">
                <a:pos x="569" y="213"/>
              </a:cxn>
              <a:cxn ang="0">
                <a:pos x="366" y="231"/>
              </a:cxn>
              <a:cxn ang="0">
                <a:pos x="139" y="227"/>
              </a:cxn>
              <a:cxn ang="0">
                <a:pos x="422" y="244"/>
              </a:cxn>
              <a:cxn ang="0">
                <a:pos x="181" y="256"/>
              </a:cxn>
              <a:cxn ang="0">
                <a:pos x="280" y="253"/>
              </a:cxn>
              <a:cxn ang="0">
                <a:pos x="145" y="273"/>
              </a:cxn>
              <a:cxn ang="0">
                <a:pos x="434" y="271"/>
              </a:cxn>
              <a:cxn ang="0">
                <a:pos x="204" y="283"/>
              </a:cxn>
              <a:cxn ang="0">
                <a:pos x="209" y="297"/>
              </a:cxn>
              <a:cxn ang="0">
                <a:pos x="453" y="306"/>
              </a:cxn>
              <a:cxn ang="0">
                <a:pos x="204" y="312"/>
              </a:cxn>
              <a:cxn ang="0">
                <a:pos x="685" y="321"/>
              </a:cxn>
              <a:cxn ang="0">
                <a:pos x="573" y="327"/>
              </a:cxn>
              <a:cxn ang="0">
                <a:pos x="236" y="335"/>
              </a:cxn>
              <a:cxn ang="0">
                <a:pos x="343" y="352"/>
              </a:cxn>
              <a:cxn ang="0">
                <a:pos x="348" y="356"/>
              </a:cxn>
              <a:cxn ang="0">
                <a:pos x="142" y="367"/>
              </a:cxn>
              <a:cxn ang="0">
                <a:pos x="390" y="372"/>
              </a:cxn>
              <a:cxn ang="0">
                <a:pos x="564" y="385"/>
              </a:cxn>
              <a:cxn ang="0">
                <a:pos x="305" y="396"/>
              </a:cxn>
              <a:cxn ang="0">
                <a:pos x="691" y="431"/>
              </a:cxn>
              <a:cxn ang="0">
                <a:pos x="378" y="425"/>
              </a:cxn>
              <a:cxn ang="0">
                <a:pos x="166" y="433"/>
              </a:cxn>
              <a:cxn ang="0">
                <a:pos x="611" y="439"/>
              </a:cxn>
              <a:cxn ang="0">
                <a:pos x="653" y="449"/>
              </a:cxn>
              <a:cxn ang="0">
                <a:pos x="497" y="463"/>
              </a:cxn>
              <a:cxn ang="0">
                <a:pos x="169" y="460"/>
              </a:cxn>
              <a:cxn ang="0">
                <a:pos x="252" y="484"/>
              </a:cxn>
              <a:cxn ang="0">
                <a:pos x="280" y="478"/>
              </a:cxn>
              <a:cxn ang="0">
                <a:pos x="704" y="492"/>
              </a:cxn>
              <a:cxn ang="0">
                <a:pos x="323" y="515"/>
              </a:cxn>
              <a:cxn ang="0">
                <a:pos x="590" y="513"/>
              </a:cxn>
              <a:cxn ang="0">
                <a:pos x="663" y="529"/>
              </a:cxn>
              <a:cxn ang="0">
                <a:pos x="710" y="526"/>
              </a:cxn>
              <a:cxn ang="0">
                <a:pos x="608" y="544"/>
              </a:cxn>
              <a:cxn ang="0">
                <a:pos x="316" y="544"/>
              </a:cxn>
              <a:cxn ang="0">
                <a:pos x="442" y="558"/>
              </a:cxn>
              <a:cxn ang="0">
                <a:pos x="549" y="576"/>
              </a:cxn>
              <a:cxn ang="0">
                <a:pos x="607" y="591"/>
              </a:cxn>
              <a:cxn ang="0">
                <a:pos x="479" y="594"/>
              </a:cxn>
              <a:cxn ang="0">
                <a:pos x="697" y="603"/>
              </a:cxn>
              <a:cxn ang="0">
                <a:pos x="523" y="617"/>
              </a:cxn>
              <a:cxn ang="0">
                <a:pos x="160" y="642"/>
              </a:cxn>
              <a:cxn ang="0">
                <a:pos x="226" y="655"/>
              </a:cxn>
              <a:cxn ang="0">
                <a:pos x="335" y="680"/>
              </a:cxn>
              <a:cxn ang="0">
                <a:pos x="570" y="782"/>
              </a:cxn>
            </a:cxnLst>
            <a:rect l="0" t="0" r="r" b="b"/>
            <a:pathLst>
              <a:path w="806" h="946">
                <a:moveTo>
                  <a:pt x="32" y="161"/>
                </a:moveTo>
                <a:lnTo>
                  <a:pt x="32" y="161"/>
                </a:lnTo>
                <a:lnTo>
                  <a:pt x="32" y="161"/>
                </a:lnTo>
                <a:lnTo>
                  <a:pt x="32" y="158"/>
                </a:lnTo>
                <a:lnTo>
                  <a:pt x="33" y="152"/>
                </a:lnTo>
                <a:lnTo>
                  <a:pt x="40" y="140"/>
                </a:lnTo>
                <a:lnTo>
                  <a:pt x="40" y="140"/>
                </a:lnTo>
                <a:lnTo>
                  <a:pt x="52" y="122"/>
                </a:lnTo>
                <a:lnTo>
                  <a:pt x="52" y="122"/>
                </a:lnTo>
                <a:lnTo>
                  <a:pt x="61" y="105"/>
                </a:lnTo>
                <a:lnTo>
                  <a:pt x="64" y="97"/>
                </a:lnTo>
                <a:lnTo>
                  <a:pt x="69" y="91"/>
                </a:lnTo>
                <a:lnTo>
                  <a:pt x="69" y="91"/>
                </a:lnTo>
                <a:lnTo>
                  <a:pt x="79" y="82"/>
                </a:lnTo>
                <a:lnTo>
                  <a:pt x="91" y="73"/>
                </a:lnTo>
                <a:lnTo>
                  <a:pt x="119" y="59"/>
                </a:lnTo>
                <a:lnTo>
                  <a:pt x="119" y="59"/>
                </a:lnTo>
                <a:lnTo>
                  <a:pt x="146" y="44"/>
                </a:lnTo>
                <a:lnTo>
                  <a:pt x="160" y="38"/>
                </a:lnTo>
                <a:lnTo>
                  <a:pt x="174" y="30"/>
                </a:lnTo>
                <a:lnTo>
                  <a:pt x="174" y="30"/>
                </a:lnTo>
                <a:lnTo>
                  <a:pt x="197" y="23"/>
                </a:lnTo>
                <a:lnTo>
                  <a:pt x="219" y="15"/>
                </a:lnTo>
                <a:lnTo>
                  <a:pt x="245" y="10"/>
                </a:lnTo>
                <a:lnTo>
                  <a:pt x="273" y="9"/>
                </a:lnTo>
                <a:lnTo>
                  <a:pt x="273" y="9"/>
                </a:lnTo>
                <a:lnTo>
                  <a:pt x="288" y="9"/>
                </a:lnTo>
                <a:lnTo>
                  <a:pt x="305" y="7"/>
                </a:lnTo>
                <a:lnTo>
                  <a:pt x="305" y="7"/>
                </a:lnTo>
                <a:lnTo>
                  <a:pt x="317" y="6"/>
                </a:lnTo>
                <a:lnTo>
                  <a:pt x="328" y="4"/>
                </a:lnTo>
                <a:lnTo>
                  <a:pt x="328" y="4"/>
                </a:lnTo>
                <a:lnTo>
                  <a:pt x="340" y="4"/>
                </a:lnTo>
                <a:lnTo>
                  <a:pt x="352" y="4"/>
                </a:lnTo>
                <a:lnTo>
                  <a:pt x="378" y="6"/>
                </a:lnTo>
                <a:lnTo>
                  <a:pt x="378" y="6"/>
                </a:lnTo>
                <a:lnTo>
                  <a:pt x="387" y="6"/>
                </a:lnTo>
                <a:lnTo>
                  <a:pt x="395" y="6"/>
                </a:lnTo>
                <a:lnTo>
                  <a:pt x="395" y="6"/>
                </a:lnTo>
                <a:lnTo>
                  <a:pt x="401" y="4"/>
                </a:lnTo>
                <a:lnTo>
                  <a:pt x="407" y="1"/>
                </a:lnTo>
                <a:lnTo>
                  <a:pt x="407" y="1"/>
                </a:lnTo>
                <a:lnTo>
                  <a:pt x="418" y="0"/>
                </a:lnTo>
                <a:lnTo>
                  <a:pt x="427" y="0"/>
                </a:lnTo>
                <a:lnTo>
                  <a:pt x="447" y="0"/>
                </a:lnTo>
                <a:lnTo>
                  <a:pt x="447" y="0"/>
                </a:lnTo>
                <a:lnTo>
                  <a:pt x="465" y="1"/>
                </a:lnTo>
                <a:lnTo>
                  <a:pt x="483" y="3"/>
                </a:lnTo>
                <a:lnTo>
                  <a:pt x="483" y="3"/>
                </a:lnTo>
                <a:lnTo>
                  <a:pt x="518" y="1"/>
                </a:lnTo>
                <a:lnTo>
                  <a:pt x="518" y="1"/>
                </a:lnTo>
                <a:lnTo>
                  <a:pt x="553" y="3"/>
                </a:lnTo>
                <a:lnTo>
                  <a:pt x="592" y="6"/>
                </a:lnTo>
                <a:lnTo>
                  <a:pt x="592" y="6"/>
                </a:lnTo>
                <a:lnTo>
                  <a:pt x="634" y="9"/>
                </a:lnTo>
                <a:lnTo>
                  <a:pt x="656" y="12"/>
                </a:lnTo>
                <a:lnTo>
                  <a:pt x="665" y="13"/>
                </a:lnTo>
                <a:lnTo>
                  <a:pt x="672" y="18"/>
                </a:lnTo>
                <a:lnTo>
                  <a:pt x="672" y="18"/>
                </a:lnTo>
                <a:lnTo>
                  <a:pt x="680" y="21"/>
                </a:lnTo>
                <a:lnTo>
                  <a:pt x="683" y="24"/>
                </a:lnTo>
                <a:lnTo>
                  <a:pt x="688" y="26"/>
                </a:lnTo>
                <a:lnTo>
                  <a:pt x="688" y="26"/>
                </a:lnTo>
                <a:lnTo>
                  <a:pt x="694" y="26"/>
                </a:lnTo>
                <a:lnTo>
                  <a:pt x="700" y="26"/>
                </a:lnTo>
                <a:lnTo>
                  <a:pt x="706" y="27"/>
                </a:lnTo>
                <a:lnTo>
                  <a:pt x="712" y="29"/>
                </a:lnTo>
                <a:lnTo>
                  <a:pt x="712" y="29"/>
                </a:lnTo>
                <a:lnTo>
                  <a:pt x="720" y="35"/>
                </a:lnTo>
                <a:lnTo>
                  <a:pt x="726" y="42"/>
                </a:lnTo>
                <a:lnTo>
                  <a:pt x="738" y="59"/>
                </a:lnTo>
                <a:lnTo>
                  <a:pt x="738" y="59"/>
                </a:lnTo>
                <a:lnTo>
                  <a:pt x="747" y="76"/>
                </a:lnTo>
                <a:lnTo>
                  <a:pt x="756" y="94"/>
                </a:lnTo>
                <a:lnTo>
                  <a:pt x="762" y="114"/>
                </a:lnTo>
                <a:lnTo>
                  <a:pt x="768" y="135"/>
                </a:lnTo>
                <a:lnTo>
                  <a:pt x="768" y="135"/>
                </a:lnTo>
                <a:lnTo>
                  <a:pt x="773" y="157"/>
                </a:lnTo>
                <a:lnTo>
                  <a:pt x="773" y="157"/>
                </a:lnTo>
                <a:lnTo>
                  <a:pt x="776" y="180"/>
                </a:lnTo>
                <a:lnTo>
                  <a:pt x="776" y="180"/>
                </a:lnTo>
                <a:lnTo>
                  <a:pt x="779" y="189"/>
                </a:lnTo>
                <a:lnTo>
                  <a:pt x="782" y="198"/>
                </a:lnTo>
                <a:lnTo>
                  <a:pt x="782" y="198"/>
                </a:lnTo>
                <a:lnTo>
                  <a:pt x="787" y="213"/>
                </a:lnTo>
                <a:lnTo>
                  <a:pt x="790" y="228"/>
                </a:lnTo>
                <a:lnTo>
                  <a:pt x="794" y="260"/>
                </a:lnTo>
                <a:lnTo>
                  <a:pt x="794" y="260"/>
                </a:lnTo>
                <a:lnTo>
                  <a:pt x="797" y="285"/>
                </a:lnTo>
                <a:lnTo>
                  <a:pt x="802" y="311"/>
                </a:lnTo>
                <a:lnTo>
                  <a:pt x="802" y="311"/>
                </a:lnTo>
                <a:lnTo>
                  <a:pt x="803" y="337"/>
                </a:lnTo>
                <a:lnTo>
                  <a:pt x="805" y="364"/>
                </a:lnTo>
                <a:lnTo>
                  <a:pt x="805" y="364"/>
                </a:lnTo>
                <a:lnTo>
                  <a:pt x="806" y="414"/>
                </a:lnTo>
                <a:lnTo>
                  <a:pt x="808" y="440"/>
                </a:lnTo>
                <a:lnTo>
                  <a:pt x="808" y="466"/>
                </a:lnTo>
                <a:lnTo>
                  <a:pt x="808" y="466"/>
                </a:lnTo>
                <a:lnTo>
                  <a:pt x="808" y="491"/>
                </a:lnTo>
                <a:lnTo>
                  <a:pt x="808" y="503"/>
                </a:lnTo>
                <a:lnTo>
                  <a:pt x="806" y="513"/>
                </a:lnTo>
                <a:lnTo>
                  <a:pt x="806" y="513"/>
                </a:lnTo>
                <a:lnTo>
                  <a:pt x="803" y="526"/>
                </a:lnTo>
                <a:lnTo>
                  <a:pt x="803" y="526"/>
                </a:lnTo>
                <a:lnTo>
                  <a:pt x="802" y="533"/>
                </a:lnTo>
                <a:lnTo>
                  <a:pt x="800" y="541"/>
                </a:lnTo>
                <a:lnTo>
                  <a:pt x="800" y="541"/>
                </a:lnTo>
                <a:lnTo>
                  <a:pt x="793" y="559"/>
                </a:lnTo>
                <a:lnTo>
                  <a:pt x="793" y="559"/>
                </a:lnTo>
                <a:lnTo>
                  <a:pt x="784" y="574"/>
                </a:lnTo>
                <a:lnTo>
                  <a:pt x="784" y="574"/>
                </a:lnTo>
                <a:lnTo>
                  <a:pt x="782" y="579"/>
                </a:lnTo>
                <a:lnTo>
                  <a:pt x="781" y="584"/>
                </a:lnTo>
                <a:lnTo>
                  <a:pt x="781" y="584"/>
                </a:lnTo>
                <a:lnTo>
                  <a:pt x="778" y="588"/>
                </a:lnTo>
                <a:lnTo>
                  <a:pt x="771" y="594"/>
                </a:lnTo>
                <a:lnTo>
                  <a:pt x="759" y="602"/>
                </a:lnTo>
                <a:lnTo>
                  <a:pt x="759" y="602"/>
                </a:lnTo>
                <a:lnTo>
                  <a:pt x="746" y="610"/>
                </a:lnTo>
                <a:lnTo>
                  <a:pt x="732" y="617"/>
                </a:lnTo>
                <a:lnTo>
                  <a:pt x="732" y="617"/>
                </a:lnTo>
                <a:lnTo>
                  <a:pt x="726" y="622"/>
                </a:lnTo>
                <a:lnTo>
                  <a:pt x="720" y="626"/>
                </a:lnTo>
                <a:lnTo>
                  <a:pt x="707" y="635"/>
                </a:lnTo>
                <a:lnTo>
                  <a:pt x="707" y="635"/>
                </a:lnTo>
                <a:lnTo>
                  <a:pt x="694" y="643"/>
                </a:lnTo>
                <a:lnTo>
                  <a:pt x="678" y="651"/>
                </a:lnTo>
                <a:lnTo>
                  <a:pt x="678" y="651"/>
                </a:lnTo>
                <a:lnTo>
                  <a:pt x="665" y="657"/>
                </a:lnTo>
                <a:lnTo>
                  <a:pt x="649" y="663"/>
                </a:lnTo>
                <a:lnTo>
                  <a:pt x="649" y="663"/>
                </a:lnTo>
                <a:lnTo>
                  <a:pt x="633" y="667"/>
                </a:lnTo>
                <a:lnTo>
                  <a:pt x="616" y="671"/>
                </a:lnTo>
                <a:lnTo>
                  <a:pt x="616" y="671"/>
                </a:lnTo>
                <a:lnTo>
                  <a:pt x="613" y="687"/>
                </a:lnTo>
                <a:lnTo>
                  <a:pt x="610" y="707"/>
                </a:lnTo>
                <a:lnTo>
                  <a:pt x="610" y="707"/>
                </a:lnTo>
                <a:lnTo>
                  <a:pt x="607" y="725"/>
                </a:lnTo>
                <a:lnTo>
                  <a:pt x="602" y="742"/>
                </a:lnTo>
                <a:lnTo>
                  <a:pt x="601" y="744"/>
                </a:lnTo>
                <a:lnTo>
                  <a:pt x="601" y="744"/>
                </a:lnTo>
                <a:lnTo>
                  <a:pt x="596" y="754"/>
                </a:lnTo>
                <a:lnTo>
                  <a:pt x="593" y="765"/>
                </a:lnTo>
                <a:lnTo>
                  <a:pt x="593" y="765"/>
                </a:lnTo>
                <a:lnTo>
                  <a:pt x="585" y="791"/>
                </a:lnTo>
                <a:lnTo>
                  <a:pt x="575" y="815"/>
                </a:lnTo>
                <a:lnTo>
                  <a:pt x="575" y="815"/>
                </a:lnTo>
                <a:lnTo>
                  <a:pt x="572" y="826"/>
                </a:lnTo>
                <a:lnTo>
                  <a:pt x="566" y="835"/>
                </a:lnTo>
                <a:lnTo>
                  <a:pt x="563" y="840"/>
                </a:lnTo>
                <a:lnTo>
                  <a:pt x="559" y="843"/>
                </a:lnTo>
                <a:lnTo>
                  <a:pt x="553" y="844"/>
                </a:lnTo>
                <a:lnTo>
                  <a:pt x="549" y="844"/>
                </a:lnTo>
                <a:lnTo>
                  <a:pt x="549" y="844"/>
                </a:lnTo>
                <a:lnTo>
                  <a:pt x="546" y="853"/>
                </a:lnTo>
                <a:lnTo>
                  <a:pt x="543" y="861"/>
                </a:lnTo>
                <a:lnTo>
                  <a:pt x="534" y="875"/>
                </a:lnTo>
                <a:lnTo>
                  <a:pt x="534" y="875"/>
                </a:lnTo>
                <a:lnTo>
                  <a:pt x="527" y="885"/>
                </a:lnTo>
                <a:lnTo>
                  <a:pt x="523" y="890"/>
                </a:lnTo>
                <a:lnTo>
                  <a:pt x="518" y="893"/>
                </a:lnTo>
                <a:lnTo>
                  <a:pt x="518" y="893"/>
                </a:lnTo>
                <a:lnTo>
                  <a:pt x="515" y="901"/>
                </a:lnTo>
                <a:lnTo>
                  <a:pt x="512" y="908"/>
                </a:lnTo>
                <a:lnTo>
                  <a:pt x="508" y="914"/>
                </a:lnTo>
                <a:lnTo>
                  <a:pt x="502" y="921"/>
                </a:lnTo>
                <a:lnTo>
                  <a:pt x="502" y="921"/>
                </a:lnTo>
                <a:lnTo>
                  <a:pt x="499" y="922"/>
                </a:lnTo>
                <a:lnTo>
                  <a:pt x="494" y="921"/>
                </a:lnTo>
                <a:lnTo>
                  <a:pt x="494" y="921"/>
                </a:lnTo>
                <a:lnTo>
                  <a:pt x="491" y="925"/>
                </a:lnTo>
                <a:lnTo>
                  <a:pt x="489" y="930"/>
                </a:lnTo>
                <a:lnTo>
                  <a:pt x="488" y="934"/>
                </a:lnTo>
                <a:lnTo>
                  <a:pt x="483" y="937"/>
                </a:lnTo>
                <a:lnTo>
                  <a:pt x="483" y="937"/>
                </a:lnTo>
                <a:lnTo>
                  <a:pt x="480" y="939"/>
                </a:lnTo>
                <a:lnTo>
                  <a:pt x="476" y="940"/>
                </a:lnTo>
                <a:lnTo>
                  <a:pt x="476" y="940"/>
                </a:lnTo>
                <a:lnTo>
                  <a:pt x="470" y="945"/>
                </a:lnTo>
                <a:lnTo>
                  <a:pt x="465" y="946"/>
                </a:lnTo>
                <a:lnTo>
                  <a:pt x="462" y="948"/>
                </a:lnTo>
                <a:lnTo>
                  <a:pt x="462" y="948"/>
                </a:lnTo>
                <a:lnTo>
                  <a:pt x="462" y="936"/>
                </a:lnTo>
                <a:lnTo>
                  <a:pt x="463" y="924"/>
                </a:lnTo>
                <a:lnTo>
                  <a:pt x="463" y="924"/>
                </a:lnTo>
                <a:lnTo>
                  <a:pt x="466" y="918"/>
                </a:lnTo>
                <a:lnTo>
                  <a:pt x="470" y="910"/>
                </a:lnTo>
                <a:lnTo>
                  <a:pt x="470" y="910"/>
                </a:lnTo>
                <a:lnTo>
                  <a:pt x="471" y="904"/>
                </a:lnTo>
                <a:lnTo>
                  <a:pt x="473" y="896"/>
                </a:lnTo>
                <a:lnTo>
                  <a:pt x="473" y="896"/>
                </a:lnTo>
                <a:lnTo>
                  <a:pt x="474" y="890"/>
                </a:lnTo>
                <a:lnTo>
                  <a:pt x="477" y="884"/>
                </a:lnTo>
                <a:lnTo>
                  <a:pt x="482" y="878"/>
                </a:lnTo>
                <a:lnTo>
                  <a:pt x="483" y="872"/>
                </a:lnTo>
                <a:lnTo>
                  <a:pt x="483" y="872"/>
                </a:lnTo>
                <a:lnTo>
                  <a:pt x="483" y="857"/>
                </a:lnTo>
                <a:lnTo>
                  <a:pt x="485" y="841"/>
                </a:lnTo>
                <a:lnTo>
                  <a:pt x="486" y="826"/>
                </a:lnTo>
                <a:lnTo>
                  <a:pt x="486" y="811"/>
                </a:lnTo>
                <a:lnTo>
                  <a:pt x="486" y="811"/>
                </a:lnTo>
                <a:lnTo>
                  <a:pt x="486" y="800"/>
                </a:lnTo>
                <a:lnTo>
                  <a:pt x="485" y="789"/>
                </a:lnTo>
                <a:lnTo>
                  <a:pt x="477" y="768"/>
                </a:lnTo>
                <a:lnTo>
                  <a:pt x="470" y="748"/>
                </a:lnTo>
                <a:lnTo>
                  <a:pt x="460" y="730"/>
                </a:lnTo>
                <a:lnTo>
                  <a:pt x="460" y="730"/>
                </a:lnTo>
                <a:lnTo>
                  <a:pt x="456" y="727"/>
                </a:lnTo>
                <a:lnTo>
                  <a:pt x="453" y="722"/>
                </a:lnTo>
                <a:lnTo>
                  <a:pt x="445" y="713"/>
                </a:lnTo>
                <a:lnTo>
                  <a:pt x="439" y="703"/>
                </a:lnTo>
                <a:lnTo>
                  <a:pt x="433" y="695"/>
                </a:lnTo>
                <a:lnTo>
                  <a:pt x="433" y="695"/>
                </a:lnTo>
                <a:lnTo>
                  <a:pt x="425" y="690"/>
                </a:lnTo>
                <a:lnTo>
                  <a:pt x="422" y="690"/>
                </a:lnTo>
                <a:lnTo>
                  <a:pt x="418" y="690"/>
                </a:lnTo>
                <a:lnTo>
                  <a:pt x="418" y="690"/>
                </a:lnTo>
                <a:lnTo>
                  <a:pt x="418" y="687"/>
                </a:lnTo>
                <a:lnTo>
                  <a:pt x="415" y="686"/>
                </a:lnTo>
                <a:lnTo>
                  <a:pt x="415" y="686"/>
                </a:lnTo>
                <a:lnTo>
                  <a:pt x="409" y="686"/>
                </a:lnTo>
                <a:lnTo>
                  <a:pt x="401" y="686"/>
                </a:lnTo>
                <a:lnTo>
                  <a:pt x="395" y="684"/>
                </a:lnTo>
                <a:lnTo>
                  <a:pt x="389" y="683"/>
                </a:lnTo>
                <a:lnTo>
                  <a:pt x="389" y="683"/>
                </a:lnTo>
                <a:lnTo>
                  <a:pt x="384" y="686"/>
                </a:lnTo>
                <a:lnTo>
                  <a:pt x="380" y="689"/>
                </a:lnTo>
                <a:lnTo>
                  <a:pt x="380" y="689"/>
                </a:lnTo>
                <a:lnTo>
                  <a:pt x="369" y="690"/>
                </a:lnTo>
                <a:lnTo>
                  <a:pt x="358" y="689"/>
                </a:lnTo>
                <a:lnTo>
                  <a:pt x="337" y="686"/>
                </a:lnTo>
                <a:lnTo>
                  <a:pt x="337" y="686"/>
                </a:lnTo>
                <a:lnTo>
                  <a:pt x="297" y="687"/>
                </a:lnTo>
                <a:lnTo>
                  <a:pt x="276" y="687"/>
                </a:lnTo>
                <a:lnTo>
                  <a:pt x="255" y="686"/>
                </a:lnTo>
                <a:lnTo>
                  <a:pt x="255" y="686"/>
                </a:lnTo>
                <a:lnTo>
                  <a:pt x="242" y="684"/>
                </a:lnTo>
                <a:lnTo>
                  <a:pt x="232" y="683"/>
                </a:lnTo>
                <a:lnTo>
                  <a:pt x="207" y="677"/>
                </a:lnTo>
                <a:lnTo>
                  <a:pt x="207" y="677"/>
                </a:lnTo>
                <a:lnTo>
                  <a:pt x="186" y="671"/>
                </a:lnTo>
                <a:lnTo>
                  <a:pt x="165" y="664"/>
                </a:lnTo>
                <a:lnTo>
                  <a:pt x="165" y="664"/>
                </a:lnTo>
                <a:lnTo>
                  <a:pt x="148" y="658"/>
                </a:lnTo>
                <a:lnTo>
                  <a:pt x="131" y="654"/>
                </a:lnTo>
                <a:lnTo>
                  <a:pt x="117" y="648"/>
                </a:lnTo>
                <a:lnTo>
                  <a:pt x="104" y="642"/>
                </a:lnTo>
                <a:lnTo>
                  <a:pt x="104" y="642"/>
                </a:lnTo>
                <a:lnTo>
                  <a:pt x="96" y="634"/>
                </a:lnTo>
                <a:lnTo>
                  <a:pt x="88" y="626"/>
                </a:lnTo>
                <a:lnTo>
                  <a:pt x="88" y="626"/>
                </a:lnTo>
                <a:lnTo>
                  <a:pt x="73" y="613"/>
                </a:lnTo>
                <a:lnTo>
                  <a:pt x="73" y="613"/>
                </a:lnTo>
                <a:lnTo>
                  <a:pt x="59" y="599"/>
                </a:lnTo>
                <a:lnTo>
                  <a:pt x="59" y="599"/>
                </a:lnTo>
                <a:lnTo>
                  <a:pt x="53" y="591"/>
                </a:lnTo>
                <a:lnTo>
                  <a:pt x="47" y="584"/>
                </a:lnTo>
                <a:lnTo>
                  <a:pt x="47" y="584"/>
                </a:lnTo>
                <a:lnTo>
                  <a:pt x="44" y="577"/>
                </a:lnTo>
                <a:lnTo>
                  <a:pt x="43" y="573"/>
                </a:lnTo>
                <a:lnTo>
                  <a:pt x="43" y="573"/>
                </a:lnTo>
                <a:lnTo>
                  <a:pt x="35" y="553"/>
                </a:lnTo>
                <a:lnTo>
                  <a:pt x="35" y="553"/>
                </a:lnTo>
                <a:lnTo>
                  <a:pt x="30" y="545"/>
                </a:lnTo>
                <a:lnTo>
                  <a:pt x="30" y="545"/>
                </a:lnTo>
                <a:lnTo>
                  <a:pt x="29" y="541"/>
                </a:lnTo>
                <a:lnTo>
                  <a:pt x="29" y="535"/>
                </a:lnTo>
                <a:lnTo>
                  <a:pt x="29" y="535"/>
                </a:lnTo>
                <a:lnTo>
                  <a:pt x="23" y="513"/>
                </a:lnTo>
                <a:lnTo>
                  <a:pt x="23" y="513"/>
                </a:lnTo>
                <a:lnTo>
                  <a:pt x="20" y="492"/>
                </a:lnTo>
                <a:lnTo>
                  <a:pt x="20" y="492"/>
                </a:lnTo>
                <a:lnTo>
                  <a:pt x="18" y="483"/>
                </a:lnTo>
                <a:lnTo>
                  <a:pt x="18" y="483"/>
                </a:lnTo>
                <a:lnTo>
                  <a:pt x="18" y="478"/>
                </a:lnTo>
                <a:lnTo>
                  <a:pt x="18" y="474"/>
                </a:lnTo>
                <a:lnTo>
                  <a:pt x="18" y="474"/>
                </a:lnTo>
                <a:lnTo>
                  <a:pt x="15" y="468"/>
                </a:lnTo>
                <a:lnTo>
                  <a:pt x="14" y="463"/>
                </a:lnTo>
                <a:lnTo>
                  <a:pt x="14" y="463"/>
                </a:lnTo>
                <a:lnTo>
                  <a:pt x="12" y="459"/>
                </a:lnTo>
                <a:lnTo>
                  <a:pt x="12" y="454"/>
                </a:lnTo>
                <a:lnTo>
                  <a:pt x="12" y="443"/>
                </a:lnTo>
                <a:lnTo>
                  <a:pt x="12" y="443"/>
                </a:lnTo>
                <a:lnTo>
                  <a:pt x="11" y="439"/>
                </a:lnTo>
                <a:lnTo>
                  <a:pt x="8" y="434"/>
                </a:lnTo>
                <a:lnTo>
                  <a:pt x="8" y="434"/>
                </a:lnTo>
                <a:lnTo>
                  <a:pt x="8" y="424"/>
                </a:lnTo>
                <a:lnTo>
                  <a:pt x="6" y="411"/>
                </a:lnTo>
                <a:lnTo>
                  <a:pt x="6" y="399"/>
                </a:lnTo>
                <a:lnTo>
                  <a:pt x="3" y="387"/>
                </a:lnTo>
                <a:lnTo>
                  <a:pt x="3" y="387"/>
                </a:lnTo>
                <a:lnTo>
                  <a:pt x="5" y="384"/>
                </a:lnTo>
                <a:lnTo>
                  <a:pt x="8" y="381"/>
                </a:lnTo>
                <a:lnTo>
                  <a:pt x="8" y="381"/>
                </a:lnTo>
                <a:lnTo>
                  <a:pt x="6" y="370"/>
                </a:lnTo>
                <a:lnTo>
                  <a:pt x="6" y="359"/>
                </a:lnTo>
                <a:lnTo>
                  <a:pt x="6" y="341"/>
                </a:lnTo>
                <a:lnTo>
                  <a:pt x="6" y="341"/>
                </a:lnTo>
                <a:lnTo>
                  <a:pt x="3" y="329"/>
                </a:lnTo>
                <a:lnTo>
                  <a:pt x="0" y="315"/>
                </a:lnTo>
                <a:lnTo>
                  <a:pt x="0" y="315"/>
                </a:lnTo>
                <a:lnTo>
                  <a:pt x="0" y="297"/>
                </a:lnTo>
                <a:lnTo>
                  <a:pt x="1" y="277"/>
                </a:lnTo>
                <a:lnTo>
                  <a:pt x="5" y="257"/>
                </a:lnTo>
                <a:lnTo>
                  <a:pt x="8" y="237"/>
                </a:lnTo>
                <a:lnTo>
                  <a:pt x="8" y="237"/>
                </a:lnTo>
                <a:lnTo>
                  <a:pt x="15" y="199"/>
                </a:lnTo>
                <a:lnTo>
                  <a:pt x="21" y="183"/>
                </a:lnTo>
                <a:lnTo>
                  <a:pt x="27" y="166"/>
                </a:lnTo>
                <a:lnTo>
                  <a:pt x="27" y="166"/>
                </a:lnTo>
                <a:lnTo>
                  <a:pt x="30" y="164"/>
                </a:lnTo>
                <a:lnTo>
                  <a:pt x="32" y="161"/>
                </a:lnTo>
                <a:lnTo>
                  <a:pt x="32" y="161"/>
                </a:lnTo>
                <a:close/>
                <a:moveTo>
                  <a:pt x="32" y="163"/>
                </a:moveTo>
                <a:lnTo>
                  <a:pt x="32" y="163"/>
                </a:lnTo>
                <a:lnTo>
                  <a:pt x="35" y="163"/>
                </a:lnTo>
                <a:lnTo>
                  <a:pt x="37" y="164"/>
                </a:lnTo>
                <a:lnTo>
                  <a:pt x="37" y="164"/>
                </a:lnTo>
                <a:lnTo>
                  <a:pt x="38" y="158"/>
                </a:lnTo>
                <a:lnTo>
                  <a:pt x="41" y="152"/>
                </a:lnTo>
                <a:lnTo>
                  <a:pt x="43" y="146"/>
                </a:lnTo>
                <a:lnTo>
                  <a:pt x="44" y="141"/>
                </a:lnTo>
                <a:lnTo>
                  <a:pt x="44" y="141"/>
                </a:lnTo>
                <a:lnTo>
                  <a:pt x="38" y="151"/>
                </a:lnTo>
                <a:lnTo>
                  <a:pt x="32" y="163"/>
                </a:lnTo>
                <a:lnTo>
                  <a:pt x="32" y="163"/>
                </a:lnTo>
                <a:close/>
                <a:moveTo>
                  <a:pt x="338" y="13"/>
                </a:moveTo>
                <a:lnTo>
                  <a:pt x="338" y="13"/>
                </a:lnTo>
                <a:lnTo>
                  <a:pt x="340" y="16"/>
                </a:lnTo>
                <a:lnTo>
                  <a:pt x="338" y="19"/>
                </a:lnTo>
                <a:lnTo>
                  <a:pt x="338" y="19"/>
                </a:lnTo>
                <a:lnTo>
                  <a:pt x="393" y="12"/>
                </a:lnTo>
                <a:lnTo>
                  <a:pt x="393" y="12"/>
                </a:lnTo>
                <a:lnTo>
                  <a:pt x="381" y="10"/>
                </a:lnTo>
                <a:lnTo>
                  <a:pt x="367" y="10"/>
                </a:lnTo>
                <a:lnTo>
                  <a:pt x="354" y="12"/>
                </a:lnTo>
                <a:lnTo>
                  <a:pt x="338" y="13"/>
                </a:lnTo>
                <a:lnTo>
                  <a:pt x="338" y="13"/>
                </a:lnTo>
                <a:close/>
                <a:moveTo>
                  <a:pt x="213" y="23"/>
                </a:moveTo>
                <a:lnTo>
                  <a:pt x="213" y="23"/>
                </a:lnTo>
                <a:lnTo>
                  <a:pt x="242" y="19"/>
                </a:lnTo>
                <a:lnTo>
                  <a:pt x="256" y="18"/>
                </a:lnTo>
                <a:lnTo>
                  <a:pt x="270" y="13"/>
                </a:lnTo>
                <a:lnTo>
                  <a:pt x="270" y="13"/>
                </a:lnTo>
                <a:lnTo>
                  <a:pt x="242" y="16"/>
                </a:lnTo>
                <a:lnTo>
                  <a:pt x="227" y="19"/>
                </a:lnTo>
                <a:lnTo>
                  <a:pt x="213" y="23"/>
                </a:lnTo>
                <a:lnTo>
                  <a:pt x="213" y="23"/>
                </a:lnTo>
                <a:close/>
                <a:moveTo>
                  <a:pt x="277" y="19"/>
                </a:moveTo>
                <a:lnTo>
                  <a:pt x="277" y="19"/>
                </a:lnTo>
                <a:lnTo>
                  <a:pt x="279" y="23"/>
                </a:lnTo>
                <a:lnTo>
                  <a:pt x="279" y="26"/>
                </a:lnTo>
                <a:lnTo>
                  <a:pt x="277" y="29"/>
                </a:lnTo>
                <a:lnTo>
                  <a:pt x="277" y="30"/>
                </a:lnTo>
                <a:lnTo>
                  <a:pt x="277" y="30"/>
                </a:lnTo>
                <a:lnTo>
                  <a:pt x="297" y="27"/>
                </a:lnTo>
                <a:lnTo>
                  <a:pt x="306" y="27"/>
                </a:lnTo>
                <a:lnTo>
                  <a:pt x="314" y="24"/>
                </a:lnTo>
                <a:lnTo>
                  <a:pt x="314" y="24"/>
                </a:lnTo>
                <a:lnTo>
                  <a:pt x="308" y="24"/>
                </a:lnTo>
                <a:lnTo>
                  <a:pt x="306" y="23"/>
                </a:lnTo>
                <a:lnTo>
                  <a:pt x="303" y="21"/>
                </a:lnTo>
                <a:lnTo>
                  <a:pt x="303" y="21"/>
                </a:lnTo>
                <a:lnTo>
                  <a:pt x="305" y="19"/>
                </a:lnTo>
                <a:lnTo>
                  <a:pt x="306" y="16"/>
                </a:lnTo>
                <a:lnTo>
                  <a:pt x="309" y="15"/>
                </a:lnTo>
                <a:lnTo>
                  <a:pt x="314" y="15"/>
                </a:lnTo>
                <a:lnTo>
                  <a:pt x="314" y="15"/>
                </a:lnTo>
                <a:lnTo>
                  <a:pt x="305" y="15"/>
                </a:lnTo>
                <a:lnTo>
                  <a:pt x="296" y="16"/>
                </a:lnTo>
                <a:lnTo>
                  <a:pt x="287" y="18"/>
                </a:lnTo>
                <a:lnTo>
                  <a:pt x="277" y="19"/>
                </a:lnTo>
                <a:lnTo>
                  <a:pt x="277" y="19"/>
                </a:lnTo>
                <a:close/>
                <a:moveTo>
                  <a:pt x="625" y="15"/>
                </a:moveTo>
                <a:lnTo>
                  <a:pt x="625" y="15"/>
                </a:lnTo>
                <a:lnTo>
                  <a:pt x="627" y="16"/>
                </a:lnTo>
                <a:lnTo>
                  <a:pt x="625" y="19"/>
                </a:lnTo>
                <a:lnTo>
                  <a:pt x="625" y="19"/>
                </a:lnTo>
                <a:lnTo>
                  <a:pt x="634" y="19"/>
                </a:lnTo>
                <a:lnTo>
                  <a:pt x="643" y="21"/>
                </a:lnTo>
                <a:lnTo>
                  <a:pt x="651" y="21"/>
                </a:lnTo>
                <a:lnTo>
                  <a:pt x="654" y="21"/>
                </a:lnTo>
                <a:lnTo>
                  <a:pt x="657" y="19"/>
                </a:lnTo>
                <a:lnTo>
                  <a:pt x="657" y="19"/>
                </a:lnTo>
                <a:lnTo>
                  <a:pt x="642" y="15"/>
                </a:lnTo>
                <a:lnTo>
                  <a:pt x="633" y="15"/>
                </a:lnTo>
                <a:lnTo>
                  <a:pt x="625" y="15"/>
                </a:lnTo>
                <a:lnTo>
                  <a:pt x="625" y="15"/>
                </a:lnTo>
                <a:close/>
                <a:moveTo>
                  <a:pt x="322" y="19"/>
                </a:moveTo>
                <a:lnTo>
                  <a:pt x="322" y="19"/>
                </a:lnTo>
                <a:lnTo>
                  <a:pt x="325" y="19"/>
                </a:lnTo>
                <a:lnTo>
                  <a:pt x="328" y="19"/>
                </a:lnTo>
                <a:lnTo>
                  <a:pt x="331" y="18"/>
                </a:lnTo>
                <a:lnTo>
                  <a:pt x="332" y="16"/>
                </a:lnTo>
                <a:lnTo>
                  <a:pt x="332" y="16"/>
                </a:lnTo>
                <a:lnTo>
                  <a:pt x="326" y="16"/>
                </a:lnTo>
                <a:lnTo>
                  <a:pt x="322" y="19"/>
                </a:lnTo>
                <a:lnTo>
                  <a:pt x="322" y="19"/>
                </a:lnTo>
                <a:close/>
                <a:moveTo>
                  <a:pt x="404" y="21"/>
                </a:moveTo>
                <a:lnTo>
                  <a:pt x="404" y="21"/>
                </a:lnTo>
                <a:lnTo>
                  <a:pt x="407" y="21"/>
                </a:lnTo>
                <a:lnTo>
                  <a:pt x="410" y="19"/>
                </a:lnTo>
                <a:lnTo>
                  <a:pt x="410" y="19"/>
                </a:lnTo>
                <a:lnTo>
                  <a:pt x="407" y="19"/>
                </a:lnTo>
                <a:lnTo>
                  <a:pt x="406" y="21"/>
                </a:lnTo>
                <a:lnTo>
                  <a:pt x="404" y="21"/>
                </a:lnTo>
                <a:lnTo>
                  <a:pt x="404" y="21"/>
                </a:lnTo>
                <a:close/>
                <a:moveTo>
                  <a:pt x="421" y="21"/>
                </a:moveTo>
                <a:lnTo>
                  <a:pt x="421" y="21"/>
                </a:lnTo>
                <a:lnTo>
                  <a:pt x="421" y="23"/>
                </a:lnTo>
                <a:lnTo>
                  <a:pt x="422" y="23"/>
                </a:lnTo>
                <a:lnTo>
                  <a:pt x="422" y="23"/>
                </a:lnTo>
                <a:lnTo>
                  <a:pt x="428" y="21"/>
                </a:lnTo>
                <a:lnTo>
                  <a:pt x="433" y="23"/>
                </a:lnTo>
                <a:lnTo>
                  <a:pt x="439" y="23"/>
                </a:lnTo>
                <a:lnTo>
                  <a:pt x="444" y="21"/>
                </a:lnTo>
                <a:lnTo>
                  <a:pt x="444" y="21"/>
                </a:lnTo>
                <a:lnTo>
                  <a:pt x="421" y="21"/>
                </a:lnTo>
                <a:lnTo>
                  <a:pt x="421" y="21"/>
                </a:lnTo>
                <a:close/>
                <a:moveTo>
                  <a:pt x="445" y="21"/>
                </a:moveTo>
                <a:lnTo>
                  <a:pt x="445" y="21"/>
                </a:lnTo>
                <a:lnTo>
                  <a:pt x="450" y="21"/>
                </a:lnTo>
                <a:lnTo>
                  <a:pt x="453" y="21"/>
                </a:lnTo>
                <a:lnTo>
                  <a:pt x="454" y="19"/>
                </a:lnTo>
                <a:lnTo>
                  <a:pt x="454" y="19"/>
                </a:lnTo>
                <a:lnTo>
                  <a:pt x="448" y="21"/>
                </a:lnTo>
                <a:lnTo>
                  <a:pt x="447" y="21"/>
                </a:lnTo>
                <a:lnTo>
                  <a:pt x="445" y="21"/>
                </a:lnTo>
                <a:lnTo>
                  <a:pt x="445" y="21"/>
                </a:lnTo>
                <a:close/>
                <a:moveTo>
                  <a:pt x="216" y="32"/>
                </a:moveTo>
                <a:lnTo>
                  <a:pt x="216" y="32"/>
                </a:lnTo>
                <a:lnTo>
                  <a:pt x="218" y="32"/>
                </a:lnTo>
                <a:lnTo>
                  <a:pt x="218" y="32"/>
                </a:lnTo>
                <a:lnTo>
                  <a:pt x="218" y="32"/>
                </a:lnTo>
                <a:lnTo>
                  <a:pt x="192" y="41"/>
                </a:lnTo>
                <a:lnTo>
                  <a:pt x="180" y="47"/>
                </a:lnTo>
                <a:lnTo>
                  <a:pt x="168" y="55"/>
                </a:lnTo>
                <a:lnTo>
                  <a:pt x="168" y="55"/>
                </a:lnTo>
                <a:lnTo>
                  <a:pt x="180" y="53"/>
                </a:lnTo>
                <a:lnTo>
                  <a:pt x="191" y="50"/>
                </a:lnTo>
                <a:lnTo>
                  <a:pt x="191" y="50"/>
                </a:lnTo>
                <a:lnTo>
                  <a:pt x="215" y="44"/>
                </a:lnTo>
                <a:lnTo>
                  <a:pt x="215" y="44"/>
                </a:lnTo>
                <a:lnTo>
                  <a:pt x="245" y="36"/>
                </a:lnTo>
                <a:lnTo>
                  <a:pt x="261" y="32"/>
                </a:lnTo>
                <a:lnTo>
                  <a:pt x="267" y="29"/>
                </a:lnTo>
                <a:lnTo>
                  <a:pt x="273" y="26"/>
                </a:lnTo>
                <a:lnTo>
                  <a:pt x="273" y="26"/>
                </a:lnTo>
                <a:lnTo>
                  <a:pt x="264" y="24"/>
                </a:lnTo>
                <a:lnTo>
                  <a:pt x="255" y="24"/>
                </a:lnTo>
                <a:lnTo>
                  <a:pt x="245" y="27"/>
                </a:lnTo>
                <a:lnTo>
                  <a:pt x="239" y="30"/>
                </a:lnTo>
                <a:lnTo>
                  <a:pt x="239" y="30"/>
                </a:lnTo>
                <a:lnTo>
                  <a:pt x="239" y="30"/>
                </a:lnTo>
                <a:lnTo>
                  <a:pt x="239" y="30"/>
                </a:lnTo>
                <a:lnTo>
                  <a:pt x="239" y="29"/>
                </a:lnTo>
                <a:lnTo>
                  <a:pt x="239" y="29"/>
                </a:lnTo>
                <a:lnTo>
                  <a:pt x="233" y="29"/>
                </a:lnTo>
                <a:lnTo>
                  <a:pt x="227" y="30"/>
                </a:lnTo>
                <a:lnTo>
                  <a:pt x="223" y="32"/>
                </a:lnTo>
                <a:lnTo>
                  <a:pt x="216" y="32"/>
                </a:lnTo>
                <a:lnTo>
                  <a:pt x="216" y="32"/>
                </a:lnTo>
                <a:close/>
                <a:moveTo>
                  <a:pt x="450" y="29"/>
                </a:moveTo>
                <a:lnTo>
                  <a:pt x="450" y="29"/>
                </a:lnTo>
                <a:lnTo>
                  <a:pt x="450" y="27"/>
                </a:lnTo>
                <a:lnTo>
                  <a:pt x="447" y="26"/>
                </a:lnTo>
                <a:lnTo>
                  <a:pt x="445" y="26"/>
                </a:lnTo>
                <a:lnTo>
                  <a:pt x="444" y="27"/>
                </a:lnTo>
                <a:lnTo>
                  <a:pt x="444" y="27"/>
                </a:lnTo>
                <a:lnTo>
                  <a:pt x="447" y="29"/>
                </a:lnTo>
                <a:lnTo>
                  <a:pt x="450" y="30"/>
                </a:lnTo>
                <a:lnTo>
                  <a:pt x="459" y="30"/>
                </a:lnTo>
                <a:lnTo>
                  <a:pt x="459" y="30"/>
                </a:lnTo>
                <a:lnTo>
                  <a:pt x="465" y="32"/>
                </a:lnTo>
                <a:lnTo>
                  <a:pt x="470" y="30"/>
                </a:lnTo>
                <a:lnTo>
                  <a:pt x="476" y="29"/>
                </a:lnTo>
                <a:lnTo>
                  <a:pt x="480" y="26"/>
                </a:lnTo>
                <a:lnTo>
                  <a:pt x="480" y="26"/>
                </a:lnTo>
                <a:lnTo>
                  <a:pt x="465" y="26"/>
                </a:lnTo>
                <a:lnTo>
                  <a:pt x="450" y="29"/>
                </a:lnTo>
                <a:lnTo>
                  <a:pt x="450" y="29"/>
                </a:lnTo>
                <a:close/>
                <a:moveTo>
                  <a:pt x="506" y="27"/>
                </a:moveTo>
                <a:lnTo>
                  <a:pt x="506" y="27"/>
                </a:lnTo>
                <a:lnTo>
                  <a:pt x="497" y="27"/>
                </a:lnTo>
                <a:lnTo>
                  <a:pt x="488" y="29"/>
                </a:lnTo>
                <a:lnTo>
                  <a:pt x="471" y="35"/>
                </a:lnTo>
                <a:lnTo>
                  <a:pt x="471" y="35"/>
                </a:lnTo>
                <a:lnTo>
                  <a:pt x="512" y="39"/>
                </a:lnTo>
                <a:lnTo>
                  <a:pt x="535" y="41"/>
                </a:lnTo>
                <a:lnTo>
                  <a:pt x="558" y="39"/>
                </a:lnTo>
                <a:lnTo>
                  <a:pt x="558" y="39"/>
                </a:lnTo>
                <a:lnTo>
                  <a:pt x="561" y="36"/>
                </a:lnTo>
                <a:lnTo>
                  <a:pt x="563" y="33"/>
                </a:lnTo>
                <a:lnTo>
                  <a:pt x="563" y="33"/>
                </a:lnTo>
                <a:lnTo>
                  <a:pt x="549" y="33"/>
                </a:lnTo>
                <a:lnTo>
                  <a:pt x="534" y="30"/>
                </a:lnTo>
                <a:lnTo>
                  <a:pt x="520" y="29"/>
                </a:lnTo>
                <a:lnTo>
                  <a:pt x="506" y="27"/>
                </a:lnTo>
                <a:lnTo>
                  <a:pt x="506" y="27"/>
                </a:lnTo>
                <a:close/>
                <a:moveTo>
                  <a:pt x="610" y="30"/>
                </a:moveTo>
                <a:lnTo>
                  <a:pt x="610" y="30"/>
                </a:lnTo>
                <a:lnTo>
                  <a:pt x="581" y="27"/>
                </a:lnTo>
                <a:lnTo>
                  <a:pt x="567" y="26"/>
                </a:lnTo>
                <a:lnTo>
                  <a:pt x="552" y="27"/>
                </a:lnTo>
                <a:lnTo>
                  <a:pt x="552" y="27"/>
                </a:lnTo>
                <a:lnTo>
                  <a:pt x="581" y="30"/>
                </a:lnTo>
                <a:lnTo>
                  <a:pt x="596" y="30"/>
                </a:lnTo>
                <a:lnTo>
                  <a:pt x="610" y="30"/>
                </a:lnTo>
                <a:lnTo>
                  <a:pt x="610" y="30"/>
                </a:lnTo>
                <a:close/>
                <a:moveTo>
                  <a:pt x="165" y="42"/>
                </a:moveTo>
                <a:lnTo>
                  <a:pt x="165" y="42"/>
                </a:lnTo>
                <a:lnTo>
                  <a:pt x="186" y="36"/>
                </a:lnTo>
                <a:lnTo>
                  <a:pt x="207" y="29"/>
                </a:lnTo>
                <a:lnTo>
                  <a:pt x="207" y="29"/>
                </a:lnTo>
                <a:lnTo>
                  <a:pt x="184" y="35"/>
                </a:lnTo>
                <a:lnTo>
                  <a:pt x="174" y="38"/>
                </a:lnTo>
                <a:lnTo>
                  <a:pt x="165" y="42"/>
                </a:lnTo>
                <a:lnTo>
                  <a:pt x="165" y="42"/>
                </a:lnTo>
                <a:close/>
                <a:moveTo>
                  <a:pt x="424" y="33"/>
                </a:moveTo>
                <a:lnTo>
                  <a:pt x="424" y="33"/>
                </a:lnTo>
                <a:lnTo>
                  <a:pt x="425" y="35"/>
                </a:lnTo>
                <a:lnTo>
                  <a:pt x="427" y="33"/>
                </a:lnTo>
                <a:lnTo>
                  <a:pt x="430" y="32"/>
                </a:lnTo>
                <a:lnTo>
                  <a:pt x="430" y="32"/>
                </a:lnTo>
                <a:lnTo>
                  <a:pt x="425" y="32"/>
                </a:lnTo>
                <a:lnTo>
                  <a:pt x="424" y="33"/>
                </a:lnTo>
                <a:lnTo>
                  <a:pt x="424" y="33"/>
                </a:lnTo>
                <a:close/>
                <a:moveTo>
                  <a:pt x="258" y="39"/>
                </a:moveTo>
                <a:lnTo>
                  <a:pt x="258" y="39"/>
                </a:lnTo>
                <a:lnTo>
                  <a:pt x="274" y="38"/>
                </a:lnTo>
                <a:lnTo>
                  <a:pt x="284" y="36"/>
                </a:lnTo>
                <a:lnTo>
                  <a:pt x="291" y="33"/>
                </a:lnTo>
                <a:lnTo>
                  <a:pt x="291" y="33"/>
                </a:lnTo>
                <a:lnTo>
                  <a:pt x="273" y="35"/>
                </a:lnTo>
                <a:lnTo>
                  <a:pt x="264" y="36"/>
                </a:lnTo>
                <a:lnTo>
                  <a:pt x="258" y="39"/>
                </a:lnTo>
                <a:lnTo>
                  <a:pt x="258" y="39"/>
                </a:lnTo>
                <a:close/>
                <a:moveTo>
                  <a:pt x="416" y="35"/>
                </a:moveTo>
                <a:lnTo>
                  <a:pt x="416" y="35"/>
                </a:lnTo>
                <a:lnTo>
                  <a:pt x="421" y="35"/>
                </a:lnTo>
                <a:lnTo>
                  <a:pt x="422" y="35"/>
                </a:lnTo>
                <a:lnTo>
                  <a:pt x="422" y="33"/>
                </a:lnTo>
                <a:lnTo>
                  <a:pt x="422" y="33"/>
                </a:lnTo>
                <a:lnTo>
                  <a:pt x="419" y="33"/>
                </a:lnTo>
                <a:lnTo>
                  <a:pt x="416" y="35"/>
                </a:lnTo>
                <a:lnTo>
                  <a:pt x="416" y="35"/>
                </a:lnTo>
                <a:close/>
                <a:moveTo>
                  <a:pt x="698" y="42"/>
                </a:moveTo>
                <a:lnTo>
                  <a:pt x="698" y="42"/>
                </a:lnTo>
                <a:lnTo>
                  <a:pt x="694" y="38"/>
                </a:lnTo>
                <a:lnTo>
                  <a:pt x="691" y="38"/>
                </a:lnTo>
                <a:lnTo>
                  <a:pt x="688" y="36"/>
                </a:lnTo>
                <a:lnTo>
                  <a:pt x="688" y="36"/>
                </a:lnTo>
                <a:lnTo>
                  <a:pt x="689" y="39"/>
                </a:lnTo>
                <a:lnTo>
                  <a:pt x="692" y="41"/>
                </a:lnTo>
                <a:lnTo>
                  <a:pt x="698" y="42"/>
                </a:lnTo>
                <a:lnTo>
                  <a:pt x="698" y="42"/>
                </a:lnTo>
                <a:close/>
                <a:moveTo>
                  <a:pt x="335" y="39"/>
                </a:moveTo>
                <a:lnTo>
                  <a:pt x="335" y="39"/>
                </a:lnTo>
                <a:lnTo>
                  <a:pt x="343" y="39"/>
                </a:lnTo>
                <a:lnTo>
                  <a:pt x="345" y="38"/>
                </a:lnTo>
                <a:lnTo>
                  <a:pt x="346" y="38"/>
                </a:lnTo>
                <a:lnTo>
                  <a:pt x="346" y="38"/>
                </a:lnTo>
                <a:lnTo>
                  <a:pt x="340" y="38"/>
                </a:lnTo>
                <a:lnTo>
                  <a:pt x="337" y="38"/>
                </a:lnTo>
                <a:lnTo>
                  <a:pt x="335" y="39"/>
                </a:lnTo>
                <a:lnTo>
                  <a:pt x="335" y="39"/>
                </a:lnTo>
                <a:close/>
                <a:moveTo>
                  <a:pt x="361" y="39"/>
                </a:moveTo>
                <a:lnTo>
                  <a:pt x="361" y="39"/>
                </a:lnTo>
                <a:lnTo>
                  <a:pt x="360" y="38"/>
                </a:lnTo>
                <a:lnTo>
                  <a:pt x="355" y="36"/>
                </a:lnTo>
                <a:lnTo>
                  <a:pt x="348" y="38"/>
                </a:lnTo>
                <a:lnTo>
                  <a:pt x="348" y="38"/>
                </a:lnTo>
                <a:lnTo>
                  <a:pt x="349" y="39"/>
                </a:lnTo>
                <a:lnTo>
                  <a:pt x="352" y="39"/>
                </a:lnTo>
                <a:lnTo>
                  <a:pt x="357" y="38"/>
                </a:lnTo>
                <a:lnTo>
                  <a:pt x="361" y="39"/>
                </a:lnTo>
                <a:lnTo>
                  <a:pt x="361" y="39"/>
                </a:lnTo>
                <a:close/>
                <a:moveTo>
                  <a:pt x="570" y="39"/>
                </a:moveTo>
                <a:lnTo>
                  <a:pt x="570" y="39"/>
                </a:lnTo>
                <a:lnTo>
                  <a:pt x="587" y="41"/>
                </a:lnTo>
                <a:lnTo>
                  <a:pt x="601" y="39"/>
                </a:lnTo>
                <a:lnTo>
                  <a:pt x="601" y="39"/>
                </a:lnTo>
                <a:lnTo>
                  <a:pt x="585" y="36"/>
                </a:lnTo>
                <a:lnTo>
                  <a:pt x="576" y="38"/>
                </a:lnTo>
                <a:lnTo>
                  <a:pt x="572" y="38"/>
                </a:lnTo>
                <a:lnTo>
                  <a:pt x="570" y="39"/>
                </a:lnTo>
                <a:lnTo>
                  <a:pt x="570" y="39"/>
                </a:lnTo>
                <a:close/>
                <a:moveTo>
                  <a:pt x="631" y="39"/>
                </a:moveTo>
                <a:lnTo>
                  <a:pt x="631" y="39"/>
                </a:lnTo>
                <a:lnTo>
                  <a:pt x="634" y="41"/>
                </a:lnTo>
                <a:lnTo>
                  <a:pt x="636" y="39"/>
                </a:lnTo>
                <a:lnTo>
                  <a:pt x="637" y="39"/>
                </a:lnTo>
                <a:lnTo>
                  <a:pt x="637" y="39"/>
                </a:lnTo>
                <a:lnTo>
                  <a:pt x="633" y="38"/>
                </a:lnTo>
                <a:lnTo>
                  <a:pt x="631" y="38"/>
                </a:lnTo>
                <a:lnTo>
                  <a:pt x="631" y="39"/>
                </a:lnTo>
                <a:lnTo>
                  <a:pt x="631" y="39"/>
                </a:lnTo>
                <a:close/>
                <a:moveTo>
                  <a:pt x="297" y="42"/>
                </a:moveTo>
                <a:lnTo>
                  <a:pt x="297" y="42"/>
                </a:lnTo>
                <a:lnTo>
                  <a:pt x="308" y="41"/>
                </a:lnTo>
                <a:lnTo>
                  <a:pt x="317" y="39"/>
                </a:lnTo>
                <a:lnTo>
                  <a:pt x="317" y="39"/>
                </a:lnTo>
                <a:lnTo>
                  <a:pt x="312" y="39"/>
                </a:lnTo>
                <a:lnTo>
                  <a:pt x="306" y="39"/>
                </a:lnTo>
                <a:lnTo>
                  <a:pt x="297" y="42"/>
                </a:lnTo>
                <a:lnTo>
                  <a:pt x="297" y="42"/>
                </a:lnTo>
                <a:close/>
                <a:moveTo>
                  <a:pt x="459" y="41"/>
                </a:moveTo>
                <a:lnTo>
                  <a:pt x="459" y="41"/>
                </a:lnTo>
                <a:lnTo>
                  <a:pt x="463" y="42"/>
                </a:lnTo>
                <a:lnTo>
                  <a:pt x="466" y="42"/>
                </a:lnTo>
                <a:lnTo>
                  <a:pt x="468" y="39"/>
                </a:lnTo>
                <a:lnTo>
                  <a:pt x="468" y="39"/>
                </a:lnTo>
                <a:lnTo>
                  <a:pt x="463" y="39"/>
                </a:lnTo>
                <a:lnTo>
                  <a:pt x="460" y="39"/>
                </a:lnTo>
                <a:lnTo>
                  <a:pt x="459" y="41"/>
                </a:lnTo>
                <a:lnTo>
                  <a:pt x="459" y="41"/>
                </a:lnTo>
                <a:close/>
                <a:moveTo>
                  <a:pt x="474" y="44"/>
                </a:moveTo>
                <a:lnTo>
                  <a:pt x="474" y="44"/>
                </a:lnTo>
                <a:lnTo>
                  <a:pt x="488" y="44"/>
                </a:lnTo>
                <a:lnTo>
                  <a:pt x="500" y="42"/>
                </a:lnTo>
                <a:lnTo>
                  <a:pt x="500" y="42"/>
                </a:lnTo>
                <a:lnTo>
                  <a:pt x="488" y="41"/>
                </a:lnTo>
                <a:lnTo>
                  <a:pt x="474" y="39"/>
                </a:lnTo>
                <a:lnTo>
                  <a:pt x="474" y="39"/>
                </a:lnTo>
                <a:lnTo>
                  <a:pt x="474" y="44"/>
                </a:lnTo>
                <a:lnTo>
                  <a:pt x="474" y="44"/>
                </a:lnTo>
                <a:close/>
                <a:moveTo>
                  <a:pt x="707" y="48"/>
                </a:moveTo>
                <a:lnTo>
                  <a:pt x="707" y="48"/>
                </a:lnTo>
                <a:lnTo>
                  <a:pt x="707" y="47"/>
                </a:lnTo>
                <a:lnTo>
                  <a:pt x="707" y="45"/>
                </a:lnTo>
                <a:lnTo>
                  <a:pt x="707" y="44"/>
                </a:lnTo>
                <a:lnTo>
                  <a:pt x="707" y="42"/>
                </a:lnTo>
                <a:lnTo>
                  <a:pt x="707" y="42"/>
                </a:lnTo>
                <a:lnTo>
                  <a:pt x="706" y="42"/>
                </a:lnTo>
                <a:lnTo>
                  <a:pt x="706" y="42"/>
                </a:lnTo>
                <a:lnTo>
                  <a:pt x="704" y="42"/>
                </a:lnTo>
                <a:lnTo>
                  <a:pt x="704" y="42"/>
                </a:lnTo>
                <a:lnTo>
                  <a:pt x="706" y="44"/>
                </a:lnTo>
                <a:lnTo>
                  <a:pt x="706" y="45"/>
                </a:lnTo>
                <a:lnTo>
                  <a:pt x="706" y="47"/>
                </a:lnTo>
                <a:lnTo>
                  <a:pt x="707" y="48"/>
                </a:lnTo>
                <a:lnTo>
                  <a:pt x="707" y="48"/>
                </a:lnTo>
                <a:close/>
                <a:moveTo>
                  <a:pt x="303" y="50"/>
                </a:moveTo>
                <a:lnTo>
                  <a:pt x="303" y="50"/>
                </a:lnTo>
                <a:lnTo>
                  <a:pt x="316" y="51"/>
                </a:lnTo>
                <a:lnTo>
                  <a:pt x="328" y="51"/>
                </a:lnTo>
                <a:lnTo>
                  <a:pt x="338" y="48"/>
                </a:lnTo>
                <a:lnTo>
                  <a:pt x="348" y="44"/>
                </a:lnTo>
                <a:lnTo>
                  <a:pt x="348" y="44"/>
                </a:lnTo>
                <a:lnTo>
                  <a:pt x="323" y="44"/>
                </a:lnTo>
                <a:lnTo>
                  <a:pt x="312" y="47"/>
                </a:lnTo>
                <a:lnTo>
                  <a:pt x="303" y="50"/>
                </a:lnTo>
                <a:lnTo>
                  <a:pt x="303" y="50"/>
                </a:lnTo>
                <a:close/>
                <a:moveTo>
                  <a:pt x="348" y="51"/>
                </a:moveTo>
                <a:lnTo>
                  <a:pt x="348" y="51"/>
                </a:lnTo>
                <a:lnTo>
                  <a:pt x="354" y="50"/>
                </a:lnTo>
                <a:lnTo>
                  <a:pt x="360" y="48"/>
                </a:lnTo>
                <a:lnTo>
                  <a:pt x="363" y="47"/>
                </a:lnTo>
                <a:lnTo>
                  <a:pt x="364" y="44"/>
                </a:lnTo>
                <a:lnTo>
                  <a:pt x="364" y="44"/>
                </a:lnTo>
                <a:lnTo>
                  <a:pt x="355" y="47"/>
                </a:lnTo>
                <a:lnTo>
                  <a:pt x="351" y="48"/>
                </a:lnTo>
                <a:lnTo>
                  <a:pt x="348" y="51"/>
                </a:lnTo>
                <a:lnTo>
                  <a:pt x="348" y="51"/>
                </a:lnTo>
                <a:close/>
                <a:moveTo>
                  <a:pt x="148" y="55"/>
                </a:moveTo>
                <a:lnTo>
                  <a:pt x="148" y="55"/>
                </a:lnTo>
                <a:lnTo>
                  <a:pt x="157" y="55"/>
                </a:lnTo>
                <a:lnTo>
                  <a:pt x="163" y="51"/>
                </a:lnTo>
                <a:lnTo>
                  <a:pt x="175" y="45"/>
                </a:lnTo>
                <a:lnTo>
                  <a:pt x="175" y="45"/>
                </a:lnTo>
                <a:lnTo>
                  <a:pt x="160" y="50"/>
                </a:lnTo>
                <a:lnTo>
                  <a:pt x="148" y="55"/>
                </a:lnTo>
                <a:lnTo>
                  <a:pt x="148" y="55"/>
                </a:lnTo>
                <a:close/>
                <a:moveTo>
                  <a:pt x="216" y="47"/>
                </a:moveTo>
                <a:lnTo>
                  <a:pt x="216" y="47"/>
                </a:lnTo>
                <a:lnTo>
                  <a:pt x="221" y="47"/>
                </a:lnTo>
                <a:lnTo>
                  <a:pt x="223" y="45"/>
                </a:lnTo>
                <a:lnTo>
                  <a:pt x="221" y="45"/>
                </a:lnTo>
                <a:lnTo>
                  <a:pt x="221" y="45"/>
                </a:lnTo>
                <a:lnTo>
                  <a:pt x="221" y="45"/>
                </a:lnTo>
                <a:lnTo>
                  <a:pt x="219" y="47"/>
                </a:lnTo>
                <a:lnTo>
                  <a:pt x="216" y="47"/>
                </a:lnTo>
                <a:lnTo>
                  <a:pt x="216" y="47"/>
                </a:lnTo>
                <a:close/>
                <a:moveTo>
                  <a:pt x="428" y="47"/>
                </a:moveTo>
                <a:lnTo>
                  <a:pt x="428" y="47"/>
                </a:lnTo>
                <a:lnTo>
                  <a:pt x="425" y="45"/>
                </a:lnTo>
                <a:lnTo>
                  <a:pt x="419" y="45"/>
                </a:lnTo>
                <a:lnTo>
                  <a:pt x="407" y="45"/>
                </a:lnTo>
                <a:lnTo>
                  <a:pt x="407" y="45"/>
                </a:lnTo>
                <a:lnTo>
                  <a:pt x="412" y="47"/>
                </a:lnTo>
                <a:lnTo>
                  <a:pt x="418" y="47"/>
                </a:lnTo>
                <a:lnTo>
                  <a:pt x="428" y="47"/>
                </a:lnTo>
                <a:lnTo>
                  <a:pt x="428" y="47"/>
                </a:lnTo>
                <a:close/>
                <a:moveTo>
                  <a:pt x="628" y="55"/>
                </a:moveTo>
                <a:lnTo>
                  <a:pt x="628" y="55"/>
                </a:lnTo>
                <a:lnTo>
                  <a:pt x="633" y="53"/>
                </a:lnTo>
                <a:lnTo>
                  <a:pt x="639" y="53"/>
                </a:lnTo>
                <a:lnTo>
                  <a:pt x="645" y="53"/>
                </a:lnTo>
                <a:lnTo>
                  <a:pt x="649" y="51"/>
                </a:lnTo>
                <a:lnTo>
                  <a:pt x="649" y="51"/>
                </a:lnTo>
                <a:lnTo>
                  <a:pt x="640" y="47"/>
                </a:lnTo>
                <a:lnTo>
                  <a:pt x="628" y="45"/>
                </a:lnTo>
                <a:lnTo>
                  <a:pt x="628" y="45"/>
                </a:lnTo>
                <a:lnTo>
                  <a:pt x="628" y="55"/>
                </a:lnTo>
                <a:lnTo>
                  <a:pt x="628" y="55"/>
                </a:lnTo>
                <a:close/>
                <a:moveTo>
                  <a:pt x="219" y="53"/>
                </a:moveTo>
                <a:lnTo>
                  <a:pt x="219" y="53"/>
                </a:lnTo>
                <a:lnTo>
                  <a:pt x="236" y="50"/>
                </a:lnTo>
                <a:lnTo>
                  <a:pt x="244" y="48"/>
                </a:lnTo>
                <a:lnTo>
                  <a:pt x="252" y="45"/>
                </a:lnTo>
                <a:lnTo>
                  <a:pt x="252" y="45"/>
                </a:lnTo>
                <a:lnTo>
                  <a:pt x="235" y="48"/>
                </a:lnTo>
                <a:lnTo>
                  <a:pt x="227" y="50"/>
                </a:lnTo>
                <a:lnTo>
                  <a:pt x="219" y="53"/>
                </a:lnTo>
                <a:lnTo>
                  <a:pt x="219" y="53"/>
                </a:lnTo>
                <a:close/>
                <a:moveTo>
                  <a:pt x="581" y="48"/>
                </a:moveTo>
                <a:lnTo>
                  <a:pt x="581" y="48"/>
                </a:lnTo>
                <a:lnTo>
                  <a:pt x="601" y="53"/>
                </a:lnTo>
                <a:lnTo>
                  <a:pt x="622" y="55"/>
                </a:lnTo>
                <a:lnTo>
                  <a:pt x="622" y="55"/>
                </a:lnTo>
                <a:lnTo>
                  <a:pt x="622" y="50"/>
                </a:lnTo>
                <a:lnTo>
                  <a:pt x="622" y="45"/>
                </a:lnTo>
                <a:lnTo>
                  <a:pt x="622" y="45"/>
                </a:lnTo>
                <a:lnTo>
                  <a:pt x="599" y="47"/>
                </a:lnTo>
                <a:lnTo>
                  <a:pt x="588" y="47"/>
                </a:lnTo>
                <a:lnTo>
                  <a:pt x="581" y="48"/>
                </a:lnTo>
                <a:lnTo>
                  <a:pt x="581" y="48"/>
                </a:lnTo>
                <a:close/>
                <a:moveTo>
                  <a:pt x="381" y="50"/>
                </a:moveTo>
                <a:lnTo>
                  <a:pt x="381" y="50"/>
                </a:lnTo>
                <a:lnTo>
                  <a:pt x="389" y="50"/>
                </a:lnTo>
                <a:lnTo>
                  <a:pt x="395" y="48"/>
                </a:lnTo>
                <a:lnTo>
                  <a:pt x="395" y="48"/>
                </a:lnTo>
                <a:lnTo>
                  <a:pt x="392" y="47"/>
                </a:lnTo>
                <a:lnTo>
                  <a:pt x="389" y="47"/>
                </a:lnTo>
                <a:lnTo>
                  <a:pt x="381" y="50"/>
                </a:lnTo>
                <a:lnTo>
                  <a:pt x="381" y="50"/>
                </a:lnTo>
                <a:close/>
                <a:moveTo>
                  <a:pt x="204" y="50"/>
                </a:moveTo>
                <a:lnTo>
                  <a:pt x="204" y="50"/>
                </a:lnTo>
                <a:lnTo>
                  <a:pt x="207" y="50"/>
                </a:lnTo>
                <a:lnTo>
                  <a:pt x="209" y="48"/>
                </a:lnTo>
                <a:lnTo>
                  <a:pt x="209" y="48"/>
                </a:lnTo>
                <a:lnTo>
                  <a:pt x="206" y="50"/>
                </a:lnTo>
                <a:lnTo>
                  <a:pt x="204" y="50"/>
                </a:lnTo>
                <a:lnTo>
                  <a:pt x="204" y="50"/>
                </a:lnTo>
                <a:close/>
                <a:moveTo>
                  <a:pt x="233" y="65"/>
                </a:moveTo>
                <a:lnTo>
                  <a:pt x="233" y="65"/>
                </a:lnTo>
                <a:lnTo>
                  <a:pt x="235" y="64"/>
                </a:lnTo>
                <a:lnTo>
                  <a:pt x="235" y="65"/>
                </a:lnTo>
                <a:lnTo>
                  <a:pt x="233" y="68"/>
                </a:lnTo>
                <a:lnTo>
                  <a:pt x="233" y="68"/>
                </a:lnTo>
                <a:lnTo>
                  <a:pt x="259" y="61"/>
                </a:lnTo>
                <a:lnTo>
                  <a:pt x="271" y="56"/>
                </a:lnTo>
                <a:lnTo>
                  <a:pt x="284" y="50"/>
                </a:lnTo>
                <a:lnTo>
                  <a:pt x="284" y="50"/>
                </a:lnTo>
                <a:lnTo>
                  <a:pt x="270" y="51"/>
                </a:lnTo>
                <a:lnTo>
                  <a:pt x="256" y="55"/>
                </a:lnTo>
                <a:lnTo>
                  <a:pt x="242" y="58"/>
                </a:lnTo>
                <a:lnTo>
                  <a:pt x="238" y="61"/>
                </a:lnTo>
                <a:lnTo>
                  <a:pt x="233" y="65"/>
                </a:lnTo>
                <a:lnTo>
                  <a:pt x="233" y="65"/>
                </a:lnTo>
                <a:close/>
                <a:moveTo>
                  <a:pt x="535" y="51"/>
                </a:moveTo>
                <a:lnTo>
                  <a:pt x="535" y="51"/>
                </a:lnTo>
                <a:lnTo>
                  <a:pt x="538" y="51"/>
                </a:lnTo>
                <a:lnTo>
                  <a:pt x="540" y="51"/>
                </a:lnTo>
                <a:lnTo>
                  <a:pt x="540" y="50"/>
                </a:lnTo>
                <a:lnTo>
                  <a:pt x="540" y="50"/>
                </a:lnTo>
                <a:lnTo>
                  <a:pt x="537" y="50"/>
                </a:lnTo>
                <a:lnTo>
                  <a:pt x="535" y="51"/>
                </a:lnTo>
                <a:lnTo>
                  <a:pt x="535" y="51"/>
                </a:lnTo>
                <a:close/>
                <a:moveTo>
                  <a:pt x="451" y="55"/>
                </a:moveTo>
                <a:lnTo>
                  <a:pt x="451" y="55"/>
                </a:lnTo>
                <a:lnTo>
                  <a:pt x="468" y="59"/>
                </a:lnTo>
                <a:lnTo>
                  <a:pt x="488" y="62"/>
                </a:lnTo>
                <a:lnTo>
                  <a:pt x="488" y="62"/>
                </a:lnTo>
                <a:lnTo>
                  <a:pt x="489" y="58"/>
                </a:lnTo>
                <a:lnTo>
                  <a:pt x="488" y="55"/>
                </a:lnTo>
                <a:lnTo>
                  <a:pt x="486" y="53"/>
                </a:lnTo>
                <a:lnTo>
                  <a:pt x="482" y="53"/>
                </a:lnTo>
                <a:lnTo>
                  <a:pt x="471" y="53"/>
                </a:lnTo>
                <a:lnTo>
                  <a:pt x="466" y="51"/>
                </a:lnTo>
                <a:lnTo>
                  <a:pt x="463" y="50"/>
                </a:lnTo>
                <a:lnTo>
                  <a:pt x="463" y="50"/>
                </a:lnTo>
                <a:lnTo>
                  <a:pt x="460" y="53"/>
                </a:lnTo>
                <a:lnTo>
                  <a:pt x="457" y="53"/>
                </a:lnTo>
                <a:lnTo>
                  <a:pt x="454" y="53"/>
                </a:lnTo>
                <a:lnTo>
                  <a:pt x="451" y="55"/>
                </a:lnTo>
                <a:lnTo>
                  <a:pt x="451" y="55"/>
                </a:lnTo>
                <a:close/>
                <a:moveTo>
                  <a:pt x="518" y="53"/>
                </a:moveTo>
                <a:lnTo>
                  <a:pt x="518" y="53"/>
                </a:lnTo>
                <a:lnTo>
                  <a:pt x="523" y="53"/>
                </a:lnTo>
                <a:lnTo>
                  <a:pt x="524" y="53"/>
                </a:lnTo>
                <a:lnTo>
                  <a:pt x="526" y="51"/>
                </a:lnTo>
                <a:lnTo>
                  <a:pt x="526" y="51"/>
                </a:lnTo>
                <a:lnTo>
                  <a:pt x="524" y="51"/>
                </a:lnTo>
                <a:lnTo>
                  <a:pt x="521" y="51"/>
                </a:lnTo>
                <a:lnTo>
                  <a:pt x="518" y="53"/>
                </a:lnTo>
                <a:lnTo>
                  <a:pt x="518" y="53"/>
                </a:lnTo>
                <a:close/>
                <a:moveTo>
                  <a:pt x="558" y="53"/>
                </a:moveTo>
                <a:lnTo>
                  <a:pt x="558" y="53"/>
                </a:lnTo>
                <a:lnTo>
                  <a:pt x="558" y="51"/>
                </a:lnTo>
                <a:lnTo>
                  <a:pt x="556" y="51"/>
                </a:lnTo>
                <a:lnTo>
                  <a:pt x="555" y="51"/>
                </a:lnTo>
                <a:lnTo>
                  <a:pt x="556" y="50"/>
                </a:lnTo>
                <a:lnTo>
                  <a:pt x="556" y="50"/>
                </a:lnTo>
                <a:lnTo>
                  <a:pt x="549" y="51"/>
                </a:lnTo>
                <a:lnTo>
                  <a:pt x="546" y="50"/>
                </a:lnTo>
                <a:lnTo>
                  <a:pt x="541" y="51"/>
                </a:lnTo>
                <a:lnTo>
                  <a:pt x="541" y="51"/>
                </a:lnTo>
                <a:lnTo>
                  <a:pt x="549" y="51"/>
                </a:lnTo>
                <a:lnTo>
                  <a:pt x="558" y="53"/>
                </a:lnTo>
                <a:lnTo>
                  <a:pt x="558" y="53"/>
                </a:lnTo>
                <a:close/>
                <a:moveTo>
                  <a:pt x="700" y="56"/>
                </a:moveTo>
                <a:lnTo>
                  <a:pt x="700" y="56"/>
                </a:lnTo>
                <a:lnTo>
                  <a:pt x="686" y="50"/>
                </a:lnTo>
                <a:lnTo>
                  <a:pt x="686" y="50"/>
                </a:lnTo>
                <a:lnTo>
                  <a:pt x="689" y="55"/>
                </a:lnTo>
                <a:lnTo>
                  <a:pt x="692" y="58"/>
                </a:lnTo>
                <a:lnTo>
                  <a:pt x="697" y="58"/>
                </a:lnTo>
                <a:lnTo>
                  <a:pt x="698" y="58"/>
                </a:lnTo>
                <a:lnTo>
                  <a:pt x="700" y="56"/>
                </a:lnTo>
                <a:lnTo>
                  <a:pt x="700" y="56"/>
                </a:lnTo>
                <a:close/>
                <a:moveTo>
                  <a:pt x="378" y="59"/>
                </a:moveTo>
                <a:lnTo>
                  <a:pt x="378" y="59"/>
                </a:lnTo>
                <a:lnTo>
                  <a:pt x="384" y="62"/>
                </a:lnTo>
                <a:lnTo>
                  <a:pt x="390" y="62"/>
                </a:lnTo>
                <a:lnTo>
                  <a:pt x="398" y="62"/>
                </a:lnTo>
                <a:lnTo>
                  <a:pt x="404" y="61"/>
                </a:lnTo>
                <a:lnTo>
                  <a:pt x="418" y="56"/>
                </a:lnTo>
                <a:lnTo>
                  <a:pt x="431" y="53"/>
                </a:lnTo>
                <a:lnTo>
                  <a:pt x="431" y="53"/>
                </a:lnTo>
                <a:lnTo>
                  <a:pt x="425" y="51"/>
                </a:lnTo>
                <a:lnTo>
                  <a:pt x="419" y="53"/>
                </a:lnTo>
                <a:lnTo>
                  <a:pt x="406" y="55"/>
                </a:lnTo>
                <a:lnTo>
                  <a:pt x="392" y="58"/>
                </a:lnTo>
                <a:lnTo>
                  <a:pt x="378" y="59"/>
                </a:lnTo>
                <a:lnTo>
                  <a:pt x="378" y="59"/>
                </a:lnTo>
                <a:close/>
                <a:moveTo>
                  <a:pt x="718" y="56"/>
                </a:moveTo>
                <a:lnTo>
                  <a:pt x="718" y="56"/>
                </a:lnTo>
                <a:lnTo>
                  <a:pt x="720" y="56"/>
                </a:lnTo>
                <a:lnTo>
                  <a:pt x="721" y="55"/>
                </a:lnTo>
                <a:lnTo>
                  <a:pt x="721" y="53"/>
                </a:lnTo>
                <a:lnTo>
                  <a:pt x="720" y="51"/>
                </a:lnTo>
                <a:lnTo>
                  <a:pt x="720" y="51"/>
                </a:lnTo>
                <a:lnTo>
                  <a:pt x="718" y="53"/>
                </a:lnTo>
                <a:lnTo>
                  <a:pt x="718" y="56"/>
                </a:lnTo>
                <a:lnTo>
                  <a:pt x="718" y="56"/>
                </a:lnTo>
                <a:close/>
                <a:moveTo>
                  <a:pt x="187" y="56"/>
                </a:moveTo>
                <a:lnTo>
                  <a:pt x="187" y="56"/>
                </a:lnTo>
                <a:lnTo>
                  <a:pt x="192" y="55"/>
                </a:lnTo>
                <a:lnTo>
                  <a:pt x="194" y="55"/>
                </a:lnTo>
                <a:lnTo>
                  <a:pt x="195" y="53"/>
                </a:lnTo>
                <a:lnTo>
                  <a:pt x="195" y="53"/>
                </a:lnTo>
                <a:lnTo>
                  <a:pt x="191" y="53"/>
                </a:lnTo>
                <a:lnTo>
                  <a:pt x="189" y="55"/>
                </a:lnTo>
                <a:lnTo>
                  <a:pt x="187" y="56"/>
                </a:lnTo>
                <a:lnTo>
                  <a:pt x="187" y="56"/>
                </a:lnTo>
                <a:close/>
                <a:moveTo>
                  <a:pt x="291" y="53"/>
                </a:moveTo>
                <a:lnTo>
                  <a:pt x="291" y="53"/>
                </a:lnTo>
                <a:lnTo>
                  <a:pt x="276" y="59"/>
                </a:lnTo>
                <a:lnTo>
                  <a:pt x="268" y="62"/>
                </a:lnTo>
                <a:lnTo>
                  <a:pt x="259" y="64"/>
                </a:lnTo>
                <a:lnTo>
                  <a:pt x="259" y="64"/>
                </a:lnTo>
                <a:lnTo>
                  <a:pt x="255" y="67"/>
                </a:lnTo>
                <a:lnTo>
                  <a:pt x="247" y="70"/>
                </a:lnTo>
                <a:lnTo>
                  <a:pt x="235" y="73"/>
                </a:lnTo>
                <a:lnTo>
                  <a:pt x="235" y="73"/>
                </a:lnTo>
                <a:lnTo>
                  <a:pt x="235" y="74"/>
                </a:lnTo>
                <a:lnTo>
                  <a:pt x="236" y="76"/>
                </a:lnTo>
                <a:lnTo>
                  <a:pt x="238" y="76"/>
                </a:lnTo>
                <a:lnTo>
                  <a:pt x="238" y="77"/>
                </a:lnTo>
                <a:lnTo>
                  <a:pt x="238" y="77"/>
                </a:lnTo>
                <a:lnTo>
                  <a:pt x="277" y="68"/>
                </a:lnTo>
                <a:lnTo>
                  <a:pt x="296" y="62"/>
                </a:lnTo>
                <a:lnTo>
                  <a:pt x="314" y="56"/>
                </a:lnTo>
                <a:lnTo>
                  <a:pt x="314" y="56"/>
                </a:lnTo>
                <a:lnTo>
                  <a:pt x="303" y="55"/>
                </a:lnTo>
                <a:lnTo>
                  <a:pt x="291" y="53"/>
                </a:lnTo>
                <a:lnTo>
                  <a:pt x="291" y="53"/>
                </a:lnTo>
                <a:close/>
                <a:moveTo>
                  <a:pt x="494" y="64"/>
                </a:moveTo>
                <a:lnTo>
                  <a:pt x="494" y="64"/>
                </a:lnTo>
                <a:lnTo>
                  <a:pt x="502" y="64"/>
                </a:lnTo>
                <a:lnTo>
                  <a:pt x="502" y="64"/>
                </a:lnTo>
                <a:lnTo>
                  <a:pt x="503" y="59"/>
                </a:lnTo>
                <a:lnTo>
                  <a:pt x="505" y="56"/>
                </a:lnTo>
                <a:lnTo>
                  <a:pt x="505" y="56"/>
                </a:lnTo>
                <a:lnTo>
                  <a:pt x="500" y="55"/>
                </a:lnTo>
                <a:lnTo>
                  <a:pt x="495" y="53"/>
                </a:lnTo>
                <a:lnTo>
                  <a:pt x="495" y="53"/>
                </a:lnTo>
                <a:lnTo>
                  <a:pt x="495" y="56"/>
                </a:lnTo>
                <a:lnTo>
                  <a:pt x="495" y="59"/>
                </a:lnTo>
                <a:lnTo>
                  <a:pt x="494" y="64"/>
                </a:lnTo>
                <a:lnTo>
                  <a:pt x="494" y="64"/>
                </a:lnTo>
                <a:close/>
                <a:moveTo>
                  <a:pt x="364" y="58"/>
                </a:moveTo>
                <a:lnTo>
                  <a:pt x="364" y="58"/>
                </a:lnTo>
                <a:lnTo>
                  <a:pt x="372" y="58"/>
                </a:lnTo>
                <a:lnTo>
                  <a:pt x="375" y="56"/>
                </a:lnTo>
                <a:lnTo>
                  <a:pt x="377" y="55"/>
                </a:lnTo>
                <a:lnTo>
                  <a:pt x="377" y="55"/>
                </a:lnTo>
                <a:lnTo>
                  <a:pt x="370" y="55"/>
                </a:lnTo>
                <a:lnTo>
                  <a:pt x="367" y="56"/>
                </a:lnTo>
                <a:lnTo>
                  <a:pt x="364" y="58"/>
                </a:lnTo>
                <a:lnTo>
                  <a:pt x="364" y="58"/>
                </a:lnTo>
                <a:close/>
                <a:moveTo>
                  <a:pt x="178" y="59"/>
                </a:moveTo>
                <a:lnTo>
                  <a:pt x="178" y="59"/>
                </a:lnTo>
                <a:lnTo>
                  <a:pt x="183" y="58"/>
                </a:lnTo>
                <a:lnTo>
                  <a:pt x="184" y="56"/>
                </a:lnTo>
                <a:lnTo>
                  <a:pt x="186" y="55"/>
                </a:lnTo>
                <a:lnTo>
                  <a:pt x="186" y="55"/>
                </a:lnTo>
                <a:lnTo>
                  <a:pt x="181" y="56"/>
                </a:lnTo>
                <a:lnTo>
                  <a:pt x="180" y="58"/>
                </a:lnTo>
                <a:lnTo>
                  <a:pt x="178" y="59"/>
                </a:lnTo>
                <a:lnTo>
                  <a:pt x="178" y="59"/>
                </a:lnTo>
                <a:close/>
                <a:moveTo>
                  <a:pt x="444" y="56"/>
                </a:moveTo>
                <a:lnTo>
                  <a:pt x="444" y="56"/>
                </a:lnTo>
                <a:lnTo>
                  <a:pt x="422" y="61"/>
                </a:lnTo>
                <a:lnTo>
                  <a:pt x="402" y="67"/>
                </a:lnTo>
                <a:lnTo>
                  <a:pt x="402" y="67"/>
                </a:lnTo>
                <a:lnTo>
                  <a:pt x="421" y="67"/>
                </a:lnTo>
                <a:lnTo>
                  <a:pt x="438" y="67"/>
                </a:lnTo>
                <a:lnTo>
                  <a:pt x="473" y="64"/>
                </a:lnTo>
                <a:lnTo>
                  <a:pt x="473" y="64"/>
                </a:lnTo>
                <a:lnTo>
                  <a:pt x="457" y="61"/>
                </a:lnTo>
                <a:lnTo>
                  <a:pt x="450" y="59"/>
                </a:lnTo>
                <a:lnTo>
                  <a:pt x="444" y="56"/>
                </a:lnTo>
                <a:lnTo>
                  <a:pt x="444" y="56"/>
                </a:lnTo>
                <a:close/>
                <a:moveTo>
                  <a:pt x="532" y="58"/>
                </a:moveTo>
                <a:lnTo>
                  <a:pt x="532" y="58"/>
                </a:lnTo>
                <a:lnTo>
                  <a:pt x="535" y="59"/>
                </a:lnTo>
                <a:lnTo>
                  <a:pt x="538" y="59"/>
                </a:lnTo>
                <a:lnTo>
                  <a:pt x="547" y="59"/>
                </a:lnTo>
                <a:lnTo>
                  <a:pt x="563" y="58"/>
                </a:lnTo>
                <a:lnTo>
                  <a:pt x="563" y="58"/>
                </a:lnTo>
                <a:lnTo>
                  <a:pt x="547" y="56"/>
                </a:lnTo>
                <a:lnTo>
                  <a:pt x="540" y="56"/>
                </a:lnTo>
                <a:lnTo>
                  <a:pt x="532" y="58"/>
                </a:lnTo>
                <a:lnTo>
                  <a:pt x="532" y="58"/>
                </a:lnTo>
                <a:close/>
                <a:moveTo>
                  <a:pt x="335" y="61"/>
                </a:moveTo>
                <a:lnTo>
                  <a:pt x="335" y="61"/>
                </a:lnTo>
                <a:lnTo>
                  <a:pt x="341" y="62"/>
                </a:lnTo>
                <a:lnTo>
                  <a:pt x="348" y="64"/>
                </a:lnTo>
                <a:lnTo>
                  <a:pt x="348" y="64"/>
                </a:lnTo>
                <a:lnTo>
                  <a:pt x="349" y="61"/>
                </a:lnTo>
                <a:lnTo>
                  <a:pt x="351" y="58"/>
                </a:lnTo>
                <a:lnTo>
                  <a:pt x="351" y="58"/>
                </a:lnTo>
                <a:lnTo>
                  <a:pt x="341" y="59"/>
                </a:lnTo>
                <a:lnTo>
                  <a:pt x="338" y="59"/>
                </a:lnTo>
                <a:lnTo>
                  <a:pt x="335" y="61"/>
                </a:lnTo>
                <a:lnTo>
                  <a:pt x="335" y="61"/>
                </a:lnTo>
                <a:close/>
                <a:moveTo>
                  <a:pt x="649" y="59"/>
                </a:moveTo>
                <a:lnTo>
                  <a:pt x="649" y="59"/>
                </a:lnTo>
                <a:lnTo>
                  <a:pt x="653" y="61"/>
                </a:lnTo>
                <a:lnTo>
                  <a:pt x="653" y="61"/>
                </a:lnTo>
                <a:lnTo>
                  <a:pt x="654" y="61"/>
                </a:lnTo>
                <a:lnTo>
                  <a:pt x="654" y="61"/>
                </a:lnTo>
                <a:lnTo>
                  <a:pt x="654" y="58"/>
                </a:lnTo>
                <a:lnTo>
                  <a:pt x="654" y="58"/>
                </a:lnTo>
                <a:lnTo>
                  <a:pt x="653" y="58"/>
                </a:lnTo>
                <a:lnTo>
                  <a:pt x="649" y="59"/>
                </a:lnTo>
                <a:lnTo>
                  <a:pt x="649" y="59"/>
                </a:lnTo>
                <a:close/>
                <a:moveTo>
                  <a:pt x="660" y="62"/>
                </a:moveTo>
                <a:lnTo>
                  <a:pt x="660" y="62"/>
                </a:lnTo>
                <a:lnTo>
                  <a:pt x="666" y="62"/>
                </a:lnTo>
                <a:lnTo>
                  <a:pt x="669" y="62"/>
                </a:lnTo>
                <a:lnTo>
                  <a:pt x="671" y="61"/>
                </a:lnTo>
                <a:lnTo>
                  <a:pt x="671" y="61"/>
                </a:lnTo>
                <a:lnTo>
                  <a:pt x="666" y="59"/>
                </a:lnTo>
                <a:lnTo>
                  <a:pt x="660" y="58"/>
                </a:lnTo>
                <a:lnTo>
                  <a:pt x="660" y="58"/>
                </a:lnTo>
                <a:lnTo>
                  <a:pt x="660" y="62"/>
                </a:lnTo>
                <a:lnTo>
                  <a:pt x="660" y="62"/>
                </a:lnTo>
                <a:close/>
                <a:moveTo>
                  <a:pt x="354" y="62"/>
                </a:moveTo>
                <a:lnTo>
                  <a:pt x="354" y="62"/>
                </a:lnTo>
                <a:lnTo>
                  <a:pt x="357" y="61"/>
                </a:lnTo>
                <a:lnTo>
                  <a:pt x="361" y="61"/>
                </a:lnTo>
                <a:lnTo>
                  <a:pt x="361" y="61"/>
                </a:lnTo>
                <a:lnTo>
                  <a:pt x="360" y="58"/>
                </a:lnTo>
                <a:lnTo>
                  <a:pt x="360" y="58"/>
                </a:lnTo>
                <a:lnTo>
                  <a:pt x="357" y="59"/>
                </a:lnTo>
                <a:lnTo>
                  <a:pt x="354" y="62"/>
                </a:lnTo>
                <a:lnTo>
                  <a:pt x="354" y="62"/>
                </a:lnTo>
                <a:close/>
                <a:moveTo>
                  <a:pt x="605" y="59"/>
                </a:moveTo>
                <a:lnTo>
                  <a:pt x="605" y="59"/>
                </a:lnTo>
                <a:lnTo>
                  <a:pt x="610" y="61"/>
                </a:lnTo>
                <a:lnTo>
                  <a:pt x="614" y="62"/>
                </a:lnTo>
                <a:lnTo>
                  <a:pt x="614" y="62"/>
                </a:lnTo>
                <a:lnTo>
                  <a:pt x="616" y="61"/>
                </a:lnTo>
                <a:lnTo>
                  <a:pt x="616" y="61"/>
                </a:lnTo>
                <a:lnTo>
                  <a:pt x="614" y="61"/>
                </a:lnTo>
                <a:lnTo>
                  <a:pt x="614" y="59"/>
                </a:lnTo>
                <a:lnTo>
                  <a:pt x="614" y="59"/>
                </a:lnTo>
                <a:lnTo>
                  <a:pt x="616" y="59"/>
                </a:lnTo>
                <a:lnTo>
                  <a:pt x="614" y="58"/>
                </a:lnTo>
                <a:lnTo>
                  <a:pt x="614" y="58"/>
                </a:lnTo>
                <a:lnTo>
                  <a:pt x="613" y="59"/>
                </a:lnTo>
                <a:lnTo>
                  <a:pt x="610" y="59"/>
                </a:lnTo>
                <a:lnTo>
                  <a:pt x="608" y="59"/>
                </a:lnTo>
                <a:lnTo>
                  <a:pt x="605" y="59"/>
                </a:lnTo>
                <a:lnTo>
                  <a:pt x="605" y="59"/>
                </a:lnTo>
                <a:close/>
                <a:moveTo>
                  <a:pt x="520" y="61"/>
                </a:moveTo>
                <a:lnTo>
                  <a:pt x="520" y="61"/>
                </a:lnTo>
                <a:lnTo>
                  <a:pt x="524" y="61"/>
                </a:lnTo>
                <a:lnTo>
                  <a:pt x="527" y="61"/>
                </a:lnTo>
                <a:lnTo>
                  <a:pt x="529" y="61"/>
                </a:lnTo>
                <a:lnTo>
                  <a:pt x="529" y="61"/>
                </a:lnTo>
                <a:lnTo>
                  <a:pt x="523" y="59"/>
                </a:lnTo>
                <a:lnTo>
                  <a:pt x="521" y="59"/>
                </a:lnTo>
                <a:lnTo>
                  <a:pt x="520" y="61"/>
                </a:lnTo>
                <a:lnTo>
                  <a:pt x="520" y="61"/>
                </a:lnTo>
                <a:close/>
                <a:moveTo>
                  <a:pt x="114" y="79"/>
                </a:moveTo>
                <a:lnTo>
                  <a:pt x="114" y="79"/>
                </a:lnTo>
                <a:lnTo>
                  <a:pt x="120" y="79"/>
                </a:lnTo>
                <a:lnTo>
                  <a:pt x="125" y="79"/>
                </a:lnTo>
                <a:lnTo>
                  <a:pt x="130" y="76"/>
                </a:lnTo>
                <a:lnTo>
                  <a:pt x="134" y="73"/>
                </a:lnTo>
                <a:lnTo>
                  <a:pt x="142" y="67"/>
                </a:lnTo>
                <a:lnTo>
                  <a:pt x="149" y="61"/>
                </a:lnTo>
                <a:lnTo>
                  <a:pt x="149" y="61"/>
                </a:lnTo>
                <a:lnTo>
                  <a:pt x="137" y="62"/>
                </a:lnTo>
                <a:lnTo>
                  <a:pt x="126" y="65"/>
                </a:lnTo>
                <a:lnTo>
                  <a:pt x="119" y="71"/>
                </a:lnTo>
                <a:lnTo>
                  <a:pt x="116" y="74"/>
                </a:lnTo>
                <a:lnTo>
                  <a:pt x="114" y="79"/>
                </a:lnTo>
                <a:lnTo>
                  <a:pt x="114" y="79"/>
                </a:lnTo>
                <a:close/>
                <a:moveTo>
                  <a:pt x="166" y="85"/>
                </a:moveTo>
                <a:lnTo>
                  <a:pt x="166" y="85"/>
                </a:lnTo>
                <a:lnTo>
                  <a:pt x="168" y="87"/>
                </a:lnTo>
                <a:lnTo>
                  <a:pt x="169" y="88"/>
                </a:lnTo>
                <a:lnTo>
                  <a:pt x="169" y="88"/>
                </a:lnTo>
                <a:lnTo>
                  <a:pt x="184" y="85"/>
                </a:lnTo>
                <a:lnTo>
                  <a:pt x="198" y="80"/>
                </a:lnTo>
                <a:lnTo>
                  <a:pt x="226" y="71"/>
                </a:lnTo>
                <a:lnTo>
                  <a:pt x="226" y="71"/>
                </a:lnTo>
                <a:lnTo>
                  <a:pt x="229" y="65"/>
                </a:lnTo>
                <a:lnTo>
                  <a:pt x="232" y="61"/>
                </a:lnTo>
                <a:lnTo>
                  <a:pt x="232" y="61"/>
                </a:lnTo>
                <a:lnTo>
                  <a:pt x="198" y="71"/>
                </a:lnTo>
                <a:lnTo>
                  <a:pt x="166" y="85"/>
                </a:lnTo>
                <a:lnTo>
                  <a:pt x="166" y="85"/>
                </a:lnTo>
                <a:close/>
                <a:moveTo>
                  <a:pt x="558" y="64"/>
                </a:moveTo>
                <a:lnTo>
                  <a:pt x="558" y="64"/>
                </a:lnTo>
                <a:lnTo>
                  <a:pt x="561" y="65"/>
                </a:lnTo>
                <a:lnTo>
                  <a:pt x="564" y="67"/>
                </a:lnTo>
                <a:lnTo>
                  <a:pt x="573" y="68"/>
                </a:lnTo>
                <a:lnTo>
                  <a:pt x="595" y="67"/>
                </a:lnTo>
                <a:lnTo>
                  <a:pt x="595" y="67"/>
                </a:lnTo>
                <a:lnTo>
                  <a:pt x="585" y="62"/>
                </a:lnTo>
                <a:lnTo>
                  <a:pt x="576" y="61"/>
                </a:lnTo>
                <a:lnTo>
                  <a:pt x="567" y="62"/>
                </a:lnTo>
                <a:lnTo>
                  <a:pt x="558" y="64"/>
                </a:lnTo>
                <a:lnTo>
                  <a:pt x="558" y="64"/>
                </a:lnTo>
                <a:close/>
                <a:moveTo>
                  <a:pt x="723" y="62"/>
                </a:moveTo>
                <a:lnTo>
                  <a:pt x="723" y="62"/>
                </a:lnTo>
                <a:lnTo>
                  <a:pt x="726" y="65"/>
                </a:lnTo>
                <a:lnTo>
                  <a:pt x="729" y="68"/>
                </a:lnTo>
                <a:lnTo>
                  <a:pt x="729" y="68"/>
                </a:lnTo>
                <a:lnTo>
                  <a:pt x="727" y="64"/>
                </a:lnTo>
                <a:lnTo>
                  <a:pt x="724" y="61"/>
                </a:lnTo>
                <a:lnTo>
                  <a:pt x="724" y="61"/>
                </a:lnTo>
                <a:lnTo>
                  <a:pt x="724" y="61"/>
                </a:lnTo>
                <a:lnTo>
                  <a:pt x="723" y="62"/>
                </a:lnTo>
                <a:lnTo>
                  <a:pt x="723" y="62"/>
                </a:lnTo>
                <a:close/>
                <a:moveTo>
                  <a:pt x="326" y="62"/>
                </a:moveTo>
                <a:lnTo>
                  <a:pt x="326" y="62"/>
                </a:lnTo>
                <a:lnTo>
                  <a:pt x="300" y="68"/>
                </a:lnTo>
                <a:lnTo>
                  <a:pt x="287" y="71"/>
                </a:lnTo>
                <a:lnTo>
                  <a:pt x="274" y="74"/>
                </a:lnTo>
                <a:lnTo>
                  <a:pt x="274" y="74"/>
                </a:lnTo>
                <a:lnTo>
                  <a:pt x="299" y="74"/>
                </a:lnTo>
                <a:lnTo>
                  <a:pt x="325" y="76"/>
                </a:lnTo>
                <a:lnTo>
                  <a:pt x="325" y="76"/>
                </a:lnTo>
                <a:lnTo>
                  <a:pt x="328" y="73"/>
                </a:lnTo>
                <a:lnTo>
                  <a:pt x="332" y="70"/>
                </a:lnTo>
                <a:lnTo>
                  <a:pt x="337" y="68"/>
                </a:lnTo>
                <a:lnTo>
                  <a:pt x="340" y="65"/>
                </a:lnTo>
                <a:lnTo>
                  <a:pt x="340" y="65"/>
                </a:lnTo>
                <a:lnTo>
                  <a:pt x="334" y="64"/>
                </a:lnTo>
                <a:lnTo>
                  <a:pt x="331" y="64"/>
                </a:lnTo>
                <a:lnTo>
                  <a:pt x="326" y="62"/>
                </a:lnTo>
                <a:lnTo>
                  <a:pt x="326" y="62"/>
                </a:lnTo>
                <a:close/>
                <a:moveTo>
                  <a:pt x="377" y="65"/>
                </a:moveTo>
                <a:lnTo>
                  <a:pt x="377" y="65"/>
                </a:lnTo>
                <a:lnTo>
                  <a:pt x="372" y="64"/>
                </a:lnTo>
                <a:lnTo>
                  <a:pt x="367" y="64"/>
                </a:lnTo>
                <a:lnTo>
                  <a:pt x="363" y="64"/>
                </a:lnTo>
                <a:lnTo>
                  <a:pt x="360" y="65"/>
                </a:lnTo>
                <a:lnTo>
                  <a:pt x="360" y="65"/>
                </a:lnTo>
                <a:lnTo>
                  <a:pt x="367" y="67"/>
                </a:lnTo>
                <a:lnTo>
                  <a:pt x="373" y="67"/>
                </a:lnTo>
                <a:lnTo>
                  <a:pt x="377" y="65"/>
                </a:lnTo>
                <a:lnTo>
                  <a:pt x="377" y="65"/>
                </a:lnTo>
                <a:close/>
                <a:moveTo>
                  <a:pt x="630" y="65"/>
                </a:moveTo>
                <a:lnTo>
                  <a:pt x="630" y="65"/>
                </a:lnTo>
                <a:lnTo>
                  <a:pt x="633" y="65"/>
                </a:lnTo>
                <a:lnTo>
                  <a:pt x="637" y="64"/>
                </a:lnTo>
                <a:lnTo>
                  <a:pt x="637" y="64"/>
                </a:lnTo>
                <a:lnTo>
                  <a:pt x="633" y="64"/>
                </a:lnTo>
                <a:lnTo>
                  <a:pt x="630" y="62"/>
                </a:lnTo>
                <a:lnTo>
                  <a:pt x="630" y="62"/>
                </a:lnTo>
                <a:lnTo>
                  <a:pt x="630" y="65"/>
                </a:lnTo>
                <a:lnTo>
                  <a:pt x="630" y="65"/>
                </a:lnTo>
                <a:close/>
                <a:moveTo>
                  <a:pt x="540" y="65"/>
                </a:moveTo>
                <a:lnTo>
                  <a:pt x="540" y="67"/>
                </a:lnTo>
                <a:lnTo>
                  <a:pt x="540" y="67"/>
                </a:lnTo>
                <a:lnTo>
                  <a:pt x="540" y="67"/>
                </a:lnTo>
                <a:lnTo>
                  <a:pt x="541" y="67"/>
                </a:lnTo>
                <a:lnTo>
                  <a:pt x="541" y="64"/>
                </a:lnTo>
                <a:lnTo>
                  <a:pt x="541" y="64"/>
                </a:lnTo>
                <a:lnTo>
                  <a:pt x="540" y="65"/>
                </a:lnTo>
                <a:lnTo>
                  <a:pt x="540" y="65"/>
                </a:lnTo>
                <a:close/>
                <a:moveTo>
                  <a:pt x="686" y="65"/>
                </a:moveTo>
                <a:lnTo>
                  <a:pt x="686" y="65"/>
                </a:lnTo>
                <a:lnTo>
                  <a:pt x="689" y="65"/>
                </a:lnTo>
                <a:lnTo>
                  <a:pt x="691" y="65"/>
                </a:lnTo>
                <a:lnTo>
                  <a:pt x="691" y="64"/>
                </a:lnTo>
                <a:lnTo>
                  <a:pt x="691" y="64"/>
                </a:lnTo>
                <a:lnTo>
                  <a:pt x="691" y="65"/>
                </a:lnTo>
                <a:lnTo>
                  <a:pt x="689" y="65"/>
                </a:lnTo>
                <a:lnTo>
                  <a:pt x="688" y="65"/>
                </a:lnTo>
                <a:lnTo>
                  <a:pt x="686" y="65"/>
                </a:lnTo>
                <a:lnTo>
                  <a:pt x="686" y="65"/>
                </a:lnTo>
                <a:close/>
                <a:moveTo>
                  <a:pt x="489" y="70"/>
                </a:moveTo>
                <a:lnTo>
                  <a:pt x="489" y="70"/>
                </a:lnTo>
                <a:lnTo>
                  <a:pt x="492" y="70"/>
                </a:lnTo>
                <a:lnTo>
                  <a:pt x="497" y="68"/>
                </a:lnTo>
                <a:lnTo>
                  <a:pt x="497" y="68"/>
                </a:lnTo>
                <a:lnTo>
                  <a:pt x="497" y="68"/>
                </a:lnTo>
                <a:lnTo>
                  <a:pt x="497" y="67"/>
                </a:lnTo>
                <a:lnTo>
                  <a:pt x="497" y="67"/>
                </a:lnTo>
                <a:lnTo>
                  <a:pt x="495" y="68"/>
                </a:lnTo>
                <a:lnTo>
                  <a:pt x="492" y="68"/>
                </a:lnTo>
                <a:lnTo>
                  <a:pt x="491" y="68"/>
                </a:lnTo>
                <a:lnTo>
                  <a:pt x="489" y="70"/>
                </a:lnTo>
                <a:lnTo>
                  <a:pt x="489" y="70"/>
                </a:lnTo>
                <a:close/>
                <a:moveTo>
                  <a:pt x="335" y="76"/>
                </a:moveTo>
                <a:lnTo>
                  <a:pt x="335" y="76"/>
                </a:lnTo>
                <a:lnTo>
                  <a:pt x="341" y="76"/>
                </a:lnTo>
                <a:lnTo>
                  <a:pt x="348" y="74"/>
                </a:lnTo>
                <a:lnTo>
                  <a:pt x="360" y="71"/>
                </a:lnTo>
                <a:lnTo>
                  <a:pt x="360" y="71"/>
                </a:lnTo>
                <a:lnTo>
                  <a:pt x="357" y="70"/>
                </a:lnTo>
                <a:lnTo>
                  <a:pt x="354" y="68"/>
                </a:lnTo>
                <a:lnTo>
                  <a:pt x="348" y="68"/>
                </a:lnTo>
                <a:lnTo>
                  <a:pt x="340" y="71"/>
                </a:lnTo>
                <a:lnTo>
                  <a:pt x="335" y="76"/>
                </a:lnTo>
                <a:lnTo>
                  <a:pt x="335" y="76"/>
                </a:lnTo>
                <a:close/>
                <a:moveTo>
                  <a:pt x="459" y="70"/>
                </a:moveTo>
                <a:lnTo>
                  <a:pt x="459" y="70"/>
                </a:lnTo>
                <a:lnTo>
                  <a:pt x="453" y="70"/>
                </a:lnTo>
                <a:lnTo>
                  <a:pt x="453" y="70"/>
                </a:lnTo>
                <a:lnTo>
                  <a:pt x="456" y="71"/>
                </a:lnTo>
                <a:lnTo>
                  <a:pt x="459" y="71"/>
                </a:lnTo>
                <a:lnTo>
                  <a:pt x="459" y="70"/>
                </a:lnTo>
                <a:lnTo>
                  <a:pt x="459" y="70"/>
                </a:lnTo>
                <a:close/>
                <a:moveTo>
                  <a:pt x="441" y="74"/>
                </a:moveTo>
                <a:lnTo>
                  <a:pt x="441" y="74"/>
                </a:lnTo>
                <a:lnTo>
                  <a:pt x="442" y="73"/>
                </a:lnTo>
                <a:lnTo>
                  <a:pt x="444" y="70"/>
                </a:lnTo>
                <a:lnTo>
                  <a:pt x="444" y="70"/>
                </a:lnTo>
                <a:lnTo>
                  <a:pt x="441" y="70"/>
                </a:lnTo>
                <a:lnTo>
                  <a:pt x="439" y="70"/>
                </a:lnTo>
                <a:lnTo>
                  <a:pt x="439" y="71"/>
                </a:lnTo>
                <a:lnTo>
                  <a:pt x="439" y="71"/>
                </a:lnTo>
                <a:lnTo>
                  <a:pt x="441" y="71"/>
                </a:lnTo>
                <a:lnTo>
                  <a:pt x="442" y="73"/>
                </a:lnTo>
                <a:lnTo>
                  <a:pt x="442" y="73"/>
                </a:lnTo>
                <a:lnTo>
                  <a:pt x="441" y="73"/>
                </a:lnTo>
                <a:lnTo>
                  <a:pt x="441" y="74"/>
                </a:lnTo>
                <a:lnTo>
                  <a:pt x="441" y="74"/>
                </a:lnTo>
                <a:close/>
                <a:moveTo>
                  <a:pt x="713" y="76"/>
                </a:moveTo>
                <a:lnTo>
                  <a:pt x="713" y="76"/>
                </a:lnTo>
                <a:lnTo>
                  <a:pt x="712" y="73"/>
                </a:lnTo>
                <a:lnTo>
                  <a:pt x="712" y="71"/>
                </a:lnTo>
                <a:lnTo>
                  <a:pt x="710" y="71"/>
                </a:lnTo>
                <a:lnTo>
                  <a:pt x="710" y="71"/>
                </a:lnTo>
                <a:lnTo>
                  <a:pt x="710" y="76"/>
                </a:lnTo>
                <a:lnTo>
                  <a:pt x="712" y="76"/>
                </a:lnTo>
                <a:lnTo>
                  <a:pt x="713" y="76"/>
                </a:lnTo>
                <a:lnTo>
                  <a:pt x="713" y="76"/>
                </a:lnTo>
                <a:close/>
                <a:moveTo>
                  <a:pt x="735" y="83"/>
                </a:moveTo>
                <a:lnTo>
                  <a:pt x="735" y="83"/>
                </a:lnTo>
                <a:lnTo>
                  <a:pt x="741" y="93"/>
                </a:lnTo>
                <a:lnTo>
                  <a:pt x="747" y="102"/>
                </a:lnTo>
                <a:lnTo>
                  <a:pt x="758" y="119"/>
                </a:lnTo>
                <a:lnTo>
                  <a:pt x="758" y="119"/>
                </a:lnTo>
                <a:lnTo>
                  <a:pt x="753" y="106"/>
                </a:lnTo>
                <a:lnTo>
                  <a:pt x="749" y="93"/>
                </a:lnTo>
                <a:lnTo>
                  <a:pt x="742" y="82"/>
                </a:lnTo>
                <a:lnTo>
                  <a:pt x="736" y="71"/>
                </a:lnTo>
                <a:lnTo>
                  <a:pt x="736" y="71"/>
                </a:lnTo>
                <a:lnTo>
                  <a:pt x="735" y="74"/>
                </a:lnTo>
                <a:lnTo>
                  <a:pt x="735" y="77"/>
                </a:lnTo>
                <a:lnTo>
                  <a:pt x="735" y="80"/>
                </a:lnTo>
                <a:lnTo>
                  <a:pt x="735" y="83"/>
                </a:lnTo>
                <a:lnTo>
                  <a:pt x="735" y="83"/>
                </a:lnTo>
                <a:close/>
                <a:moveTo>
                  <a:pt x="537" y="71"/>
                </a:moveTo>
                <a:lnTo>
                  <a:pt x="537" y="71"/>
                </a:lnTo>
                <a:lnTo>
                  <a:pt x="531" y="71"/>
                </a:lnTo>
                <a:lnTo>
                  <a:pt x="531" y="71"/>
                </a:lnTo>
                <a:lnTo>
                  <a:pt x="531" y="73"/>
                </a:lnTo>
                <a:lnTo>
                  <a:pt x="534" y="74"/>
                </a:lnTo>
                <a:lnTo>
                  <a:pt x="535" y="74"/>
                </a:lnTo>
                <a:lnTo>
                  <a:pt x="537" y="71"/>
                </a:lnTo>
                <a:lnTo>
                  <a:pt x="537" y="71"/>
                </a:lnTo>
                <a:close/>
                <a:moveTo>
                  <a:pt x="101" y="74"/>
                </a:moveTo>
                <a:lnTo>
                  <a:pt x="101" y="74"/>
                </a:lnTo>
                <a:lnTo>
                  <a:pt x="99" y="76"/>
                </a:lnTo>
                <a:lnTo>
                  <a:pt x="96" y="79"/>
                </a:lnTo>
                <a:lnTo>
                  <a:pt x="93" y="82"/>
                </a:lnTo>
                <a:lnTo>
                  <a:pt x="90" y="85"/>
                </a:lnTo>
                <a:lnTo>
                  <a:pt x="90" y="85"/>
                </a:lnTo>
                <a:lnTo>
                  <a:pt x="88" y="83"/>
                </a:lnTo>
                <a:lnTo>
                  <a:pt x="88" y="83"/>
                </a:lnTo>
                <a:lnTo>
                  <a:pt x="88" y="85"/>
                </a:lnTo>
                <a:lnTo>
                  <a:pt x="88" y="87"/>
                </a:lnTo>
                <a:lnTo>
                  <a:pt x="88" y="87"/>
                </a:lnTo>
                <a:lnTo>
                  <a:pt x="87" y="87"/>
                </a:lnTo>
                <a:lnTo>
                  <a:pt x="85" y="88"/>
                </a:lnTo>
                <a:lnTo>
                  <a:pt x="82" y="94"/>
                </a:lnTo>
                <a:lnTo>
                  <a:pt x="82" y="94"/>
                </a:lnTo>
                <a:lnTo>
                  <a:pt x="90" y="90"/>
                </a:lnTo>
                <a:lnTo>
                  <a:pt x="96" y="85"/>
                </a:lnTo>
                <a:lnTo>
                  <a:pt x="102" y="79"/>
                </a:lnTo>
                <a:lnTo>
                  <a:pt x="107" y="73"/>
                </a:lnTo>
                <a:lnTo>
                  <a:pt x="107" y="73"/>
                </a:lnTo>
                <a:lnTo>
                  <a:pt x="104" y="74"/>
                </a:lnTo>
                <a:lnTo>
                  <a:pt x="102" y="74"/>
                </a:lnTo>
                <a:lnTo>
                  <a:pt x="101" y="74"/>
                </a:lnTo>
                <a:lnTo>
                  <a:pt x="101" y="74"/>
                </a:lnTo>
                <a:close/>
                <a:moveTo>
                  <a:pt x="506" y="74"/>
                </a:moveTo>
                <a:lnTo>
                  <a:pt x="506" y="74"/>
                </a:lnTo>
                <a:lnTo>
                  <a:pt x="514" y="74"/>
                </a:lnTo>
                <a:lnTo>
                  <a:pt x="518" y="74"/>
                </a:lnTo>
                <a:lnTo>
                  <a:pt x="521" y="73"/>
                </a:lnTo>
                <a:lnTo>
                  <a:pt x="521" y="73"/>
                </a:lnTo>
                <a:lnTo>
                  <a:pt x="514" y="73"/>
                </a:lnTo>
                <a:lnTo>
                  <a:pt x="509" y="73"/>
                </a:lnTo>
                <a:lnTo>
                  <a:pt x="506" y="74"/>
                </a:lnTo>
                <a:lnTo>
                  <a:pt x="506" y="74"/>
                </a:lnTo>
                <a:close/>
                <a:moveTo>
                  <a:pt x="685" y="80"/>
                </a:moveTo>
                <a:lnTo>
                  <a:pt x="685" y="80"/>
                </a:lnTo>
                <a:lnTo>
                  <a:pt x="683" y="79"/>
                </a:lnTo>
                <a:lnTo>
                  <a:pt x="683" y="77"/>
                </a:lnTo>
                <a:lnTo>
                  <a:pt x="683" y="77"/>
                </a:lnTo>
                <a:lnTo>
                  <a:pt x="675" y="74"/>
                </a:lnTo>
                <a:lnTo>
                  <a:pt x="672" y="73"/>
                </a:lnTo>
                <a:lnTo>
                  <a:pt x="669" y="74"/>
                </a:lnTo>
                <a:lnTo>
                  <a:pt x="669" y="74"/>
                </a:lnTo>
                <a:lnTo>
                  <a:pt x="672" y="77"/>
                </a:lnTo>
                <a:lnTo>
                  <a:pt x="675" y="79"/>
                </a:lnTo>
                <a:lnTo>
                  <a:pt x="678" y="80"/>
                </a:lnTo>
                <a:lnTo>
                  <a:pt x="685" y="80"/>
                </a:lnTo>
                <a:lnTo>
                  <a:pt x="685" y="80"/>
                </a:lnTo>
                <a:close/>
                <a:moveTo>
                  <a:pt x="155" y="82"/>
                </a:moveTo>
                <a:lnTo>
                  <a:pt x="155" y="82"/>
                </a:lnTo>
                <a:lnTo>
                  <a:pt x="160" y="82"/>
                </a:lnTo>
                <a:lnTo>
                  <a:pt x="166" y="80"/>
                </a:lnTo>
                <a:lnTo>
                  <a:pt x="174" y="76"/>
                </a:lnTo>
                <a:lnTo>
                  <a:pt x="174" y="76"/>
                </a:lnTo>
                <a:lnTo>
                  <a:pt x="163" y="77"/>
                </a:lnTo>
                <a:lnTo>
                  <a:pt x="159" y="79"/>
                </a:lnTo>
                <a:lnTo>
                  <a:pt x="155" y="82"/>
                </a:lnTo>
                <a:lnTo>
                  <a:pt x="155" y="82"/>
                </a:lnTo>
                <a:close/>
                <a:moveTo>
                  <a:pt x="221" y="79"/>
                </a:moveTo>
                <a:lnTo>
                  <a:pt x="221" y="79"/>
                </a:lnTo>
                <a:lnTo>
                  <a:pt x="226" y="79"/>
                </a:lnTo>
                <a:lnTo>
                  <a:pt x="227" y="77"/>
                </a:lnTo>
                <a:lnTo>
                  <a:pt x="229" y="77"/>
                </a:lnTo>
                <a:lnTo>
                  <a:pt x="229" y="77"/>
                </a:lnTo>
                <a:lnTo>
                  <a:pt x="229" y="76"/>
                </a:lnTo>
                <a:lnTo>
                  <a:pt x="227" y="76"/>
                </a:lnTo>
                <a:lnTo>
                  <a:pt x="227" y="76"/>
                </a:lnTo>
                <a:lnTo>
                  <a:pt x="226" y="77"/>
                </a:lnTo>
                <a:lnTo>
                  <a:pt x="224" y="77"/>
                </a:lnTo>
                <a:lnTo>
                  <a:pt x="223" y="77"/>
                </a:lnTo>
                <a:lnTo>
                  <a:pt x="221" y="79"/>
                </a:lnTo>
                <a:lnTo>
                  <a:pt x="221" y="79"/>
                </a:lnTo>
                <a:close/>
                <a:moveTo>
                  <a:pt x="378" y="76"/>
                </a:moveTo>
                <a:lnTo>
                  <a:pt x="378" y="76"/>
                </a:lnTo>
                <a:lnTo>
                  <a:pt x="380" y="77"/>
                </a:lnTo>
                <a:lnTo>
                  <a:pt x="383" y="79"/>
                </a:lnTo>
                <a:lnTo>
                  <a:pt x="389" y="77"/>
                </a:lnTo>
                <a:lnTo>
                  <a:pt x="389" y="77"/>
                </a:lnTo>
                <a:lnTo>
                  <a:pt x="387" y="76"/>
                </a:lnTo>
                <a:lnTo>
                  <a:pt x="384" y="76"/>
                </a:lnTo>
                <a:lnTo>
                  <a:pt x="378" y="76"/>
                </a:lnTo>
                <a:lnTo>
                  <a:pt x="378" y="76"/>
                </a:lnTo>
                <a:close/>
                <a:moveTo>
                  <a:pt x="665" y="79"/>
                </a:moveTo>
                <a:lnTo>
                  <a:pt x="665" y="79"/>
                </a:lnTo>
                <a:lnTo>
                  <a:pt x="663" y="76"/>
                </a:lnTo>
                <a:lnTo>
                  <a:pt x="662" y="76"/>
                </a:lnTo>
                <a:lnTo>
                  <a:pt x="662" y="76"/>
                </a:lnTo>
                <a:lnTo>
                  <a:pt x="662" y="77"/>
                </a:lnTo>
                <a:lnTo>
                  <a:pt x="665" y="79"/>
                </a:lnTo>
                <a:lnTo>
                  <a:pt x="665" y="79"/>
                </a:lnTo>
                <a:close/>
                <a:moveTo>
                  <a:pt x="579" y="77"/>
                </a:moveTo>
                <a:lnTo>
                  <a:pt x="579" y="77"/>
                </a:lnTo>
                <a:lnTo>
                  <a:pt x="578" y="79"/>
                </a:lnTo>
                <a:lnTo>
                  <a:pt x="578" y="80"/>
                </a:lnTo>
                <a:lnTo>
                  <a:pt x="576" y="79"/>
                </a:lnTo>
                <a:lnTo>
                  <a:pt x="576" y="79"/>
                </a:lnTo>
                <a:lnTo>
                  <a:pt x="579" y="87"/>
                </a:lnTo>
                <a:lnTo>
                  <a:pt x="579" y="87"/>
                </a:lnTo>
                <a:lnTo>
                  <a:pt x="585" y="88"/>
                </a:lnTo>
                <a:lnTo>
                  <a:pt x="590" y="90"/>
                </a:lnTo>
                <a:lnTo>
                  <a:pt x="590" y="90"/>
                </a:lnTo>
                <a:lnTo>
                  <a:pt x="595" y="85"/>
                </a:lnTo>
                <a:lnTo>
                  <a:pt x="599" y="80"/>
                </a:lnTo>
                <a:lnTo>
                  <a:pt x="599" y="80"/>
                </a:lnTo>
                <a:lnTo>
                  <a:pt x="598" y="80"/>
                </a:lnTo>
                <a:lnTo>
                  <a:pt x="596" y="79"/>
                </a:lnTo>
                <a:lnTo>
                  <a:pt x="593" y="77"/>
                </a:lnTo>
                <a:lnTo>
                  <a:pt x="593" y="77"/>
                </a:lnTo>
                <a:lnTo>
                  <a:pt x="590" y="77"/>
                </a:lnTo>
                <a:lnTo>
                  <a:pt x="587" y="77"/>
                </a:lnTo>
                <a:lnTo>
                  <a:pt x="584" y="77"/>
                </a:lnTo>
                <a:lnTo>
                  <a:pt x="579" y="77"/>
                </a:lnTo>
                <a:lnTo>
                  <a:pt x="579" y="77"/>
                </a:lnTo>
                <a:close/>
                <a:moveTo>
                  <a:pt x="622" y="80"/>
                </a:moveTo>
                <a:lnTo>
                  <a:pt x="622" y="80"/>
                </a:lnTo>
                <a:lnTo>
                  <a:pt x="627" y="82"/>
                </a:lnTo>
                <a:lnTo>
                  <a:pt x="627" y="82"/>
                </a:lnTo>
                <a:lnTo>
                  <a:pt x="625" y="77"/>
                </a:lnTo>
                <a:lnTo>
                  <a:pt x="622" y="77"/>
                </a:lnTo>
                <a:lnTo>
                  <a:pt x="622" y="77"/>
                </a:lnTo>
                <a:lnTo>
                  <a:pt x="622" y="80"/>
                </a:lnTo>
                <a:lnTo>
                  <a:pt x="622" y="80"/>
                </a:lnTo>
                <a:close/>
                <a:moveTo>
                  <a:pt x="265" y="80"/>
                </a:moveTo>
                <a:lnTo>
                  <a:pt x="265" y="80"/>
                </a:lnTo>
                <a:lnTo>
                  <a:pt x="282" y="80"/>
                </a:lnTo>
                <a:lnTo>
                  <a:pt x="297" y="80"/>
                </a:lnTo>
                <a:lnTo>
                  <a:pt x="297" y="80"/>
                </a:lnTo>
                <a:lnTo>
                  <a:pt x="309" y="82"/>
                </a:lnTo>
                <a:lnTo>
                  <a:pt x="314" y="80"/>
                </a:lnTo>
                <a:lnTo>
                  <a:pt x="320" y="79"/>
                </a:lnTo>
                <a:lnTo>
                  <a:pt x="320" y="79"/>
                </a:lnTo>
                <a:lnTo>
                  <a:pt x="293" y="79"/>
                </a:lnTo>
                <a:lnTo>
                  <a:pt x="277" y="79"/>
                </a:lnTo>
                <a:lnTo>
                  <a:pt x="265" y="80"/>
                </a:lnTo>
                <a:lnTo>
                  <a:pt x="265" y="80"/>
                </a:lnTo>
                <a:close/>
                <a:moveTo>
                  <a:pt x="660" y="91"/>
                </a:moveTo>
                <a:lnTo>
                  <a:pt x="660" y="91"/>
                </a:lnTo>
                <a:lnTo>
                  <a:pt x="659" y="83"/>
                </a:lnTo>
                <a:lnTo>
                  <a:pt x="659" y="83"/>
                </a:lnTo>
                <a:lnTo>
                  <a:pt x="651" y="80"/>
                </a:lnTo>
                <a:lnTo>
                  <a:pt x="642" y="79"/>
                </a:lnTo>
                <a:lnTo>
                  <a:pt x="642" y="79"/>
                </a:lnTo>
                <a:lnTo>
                  <a:pt x="645" y="82"/>
                </a:lnTo>
                <a:lnTo>
                  <a:pt x="649" y="85"/>
                </a:lnTo>
                <a:lnTo>
                  <a:pt x="656" y="88"/>
                </a:lnTo>
                <a:lnTo>
                  <a:pt x="660" y="91"/>
                </a:lnTo>
                <a:lnTo>
                  <a:pt x="660" y="91"/>
                </a:lnTo>
                <a:close/>
                <a:moveTo>
                  <a:pt x="503" y="82"/>
                </a:moveTo>
                <a:lnTo>
                  <a:pt x="503" y="82"/>
                </a:lnTo>
                <a:lnTo>
                  <a:pt x="509" y="82"/>
                </a:lnTo>
                <a:lnTo>
                  <a:pt x="515" y="83"/>
                </a:lnTo>
                <a:lnTo>
                  <a:pt x="521" y="83"/>
                </a:lnTo>
                <a:lnTo>
                  <a:pt x="526" y="83"/>
                </a:lnTo>
                <a:lnTo>
                  <a:pt x="526" y="83"/>
                </a:lnTo>
                <a:lnTo>
                  <a:pt x="524" y="82"/>
                </a:lnTo>
                <a:lnTo>
                  <a:pt x="524" y="80"/>
                </a:lnTo>
                <a:lnTo>
                  <a:pt x="524" y="80"/>
                </a:lnTo>
                <a:lnTo>
                  <a:pt x="514" y="80"/>
                </a:lnTo>
                <a:lnTo>
                  <a:pt x="509" y="80"/>
                </a:lnTo>
                <a:lnTo>
                  <a:pt x="503" y="82"/>
                </a:lnTo>
                <a:lnTo>
                  <a:pt x="503" y="82"/>
                </a:lnTo>
                <a:close/>
                <a:moveTo>
                  <a:pt x="549" y="87"/>
                </a:moveTo>
                <a:lnTo>
                  <a:pt x="549" y="87"/>
                </a:lnTo>
                <a:lnTo>
                  <a:pt x="538" y="82"/>
                </a:lnTo>
                <a:lnTo>
                  <a:pt x="538" y="82"/>
                </a:lnTo>
                <a:lnTo>
                  <a:pt x="537" y="83"/>
                </a:lnTo>
                <a:lnTo>
                  <a:pt x="535" y="85"/>
                </a:lnTo>
                <a:lnTo>
                  <a:pt x="535" y="85"/>
                </a:lnTo>
                <a:lnTo>
                  <a:pt x="549" y="87"/>
                </a:lnTo>
                <a:lnTo>
                  <a:pt x="549" y="87"/>
                </a:lnTo>
                <a:close/>
                <a:moveTo>
                  <a:pt x="107" y="87"/>
                </a:moveTo>
                <a:lnTo>
                  <a:pt x="107" y="87"/>
                </a:lnTo>
                <a:lnTo>
                  <a:pt x="113" y="87"/>
                </a:lnTo>
                <a:lnTo>
                  <a:pt x="117" y="85"/>
                </a:lnTo>
                <a:lnTo>
                  <a:pt x="117" y="85"/>
                </a:lnTo>
                <a:lnTo>
                  <a:pt x="111" y="83"/>
                </a:lnTo>
                <a:lnTo>
                  <a:pt x="110" y="82"/>
                </a:lnTo>
                <a:lnTo>
                  <a:pt x="107" y="83"/>
                </a:lnTo>
                <a:lnTo>
                  <a:pt x="107" y="83"/>
                </a:lnTo>
                <a:lnTo>
                  <a:pt x="108" y="83"/>
                </a:lnTo>
                <a:lnTo>
                  <a:pt x="108" y="85"/>
                </a:lnTo>
                <a:lnTo>
                  <a:pt x="107" y="87"/>
                </a:lnTo>
                <a:lnTo>
                  <a:pt x="107" y="87"/>
                </a:lnTo>
                <a:close/>
                <a:moveTo>
                  <a:pt x="133" y="88"/>
                </a:moveTo>
                <a:lnTo>
                  <a:pt x="133" y="88"/>
                </a:lnTo>
                <a:lnTo>
                  <a:pt x="142" y="82"/>
                </a:lnTo>
                <a:lnTo>
                  <a:pt x="142" y="82"/>
                </a:lnTo>
                <a:lnTo>
                  <a:pt x="136" y="83"/>
                </a:lnTo>
                <a:lnTo>
                  <a:pt x="133" y="88"/>
                </a:lnTo>
                <a:lnTo>
                  <a:pt x="133" y="88"/>
                </a:lnTo>
                <a:close/>
                <a:moveTo>
                  <a:pt x="226" y="87"/>
                </a:moveTo>
                <a:lnTo>
                  <a:pt x="226" y="87"/>
                </a:lnTo>
                <a:lnTo>
                  <a:pt x="229" y="90"/>
                </a:lnTo>
                <a:lnTo>
                  <a:pt x="232" y="91"/>
                </a:lnTo>
                <a:lnTo>
                  <a:pt x="239" y="90"/>
                </a:lnTo>
                <a:lnTo>
                  <a:pt x="248" y="90"/>
                </a:lnTo>
                <a:lnTo>
                  <a:pt x="252" y="91"/>
                </a:lnTo>
                <a:lnTo>
                  <a:pt x="255" y="93"/>
                </a:lnTo>
                <a:lnTo>
                  <a:pt x="255" y="93"/>
                </a:lnTo>
                <a:lnTo>
                  <a:pt x="274" y="90"/>
                </a:lnTo>
                <a:lnTo>
                  <a:pt x="284" y="88"/>
                </a:lnTo>
                <a:lnTo>
                  <a:pt x="291" y="85"/>
                </a:lnTo>
                <a:lnTo>
                  <a:pt x="291" y="85"/>
                </a:lnTo>
                <a:lnTo>
                  <a:pt x="274" y="85"/>
                </a:lnTo>
                <a:lnTo>
                  <a:pt x="258" y="83"/>
                </a:lnTo>
                <a:lnTo>
                  <a:pt x="242" y="83"/>
                </a:lnTo>
                <a:lnTo>
                  <a:pt x="235" y="85"/>
                </a:lnTo>
                <a:lnTo>
                  <a:pt x="226" y="87"/>
                </a:lnTo>
                <a:lnTo>
                  <a:pt x="226" y="87"/>
                </a:lnTo>
                <a:close/>
                <a:moveTo>
                  <a:pt x="323" y="91"/>
                </a:moveTo>
                <a:lnTo>
                  <a:pt x="323" y="91"/>
                </a:lnTo>
                <a:lnTo>
                  <a:pt x="341" y="88"/>
                </a:lnTo>
                <a:lnTo>
                  <a:pt x="351" y="87"/>
                </a:lnTo>
                <a:lnTo>
                  <a:pt x="357" y="85"/>
                </a:lnTo>
                <a:lnTo>
                  <a:pt x="357" y="85"/>
                </a:lnTo>
                <a:lnTo>
                  <a:pt x="348" y="85"/>
                </a:lnTo>
                <a:lnTo>
                  <a:pt x="340" y="85"/>
                </a:lnTo>
                <a:lnTo>
                  <a:pt x="331" y="88"/>
                </a:lnTo>
                <a:lnTo>
                  <a:pt x="323" y="91"/>
                </a:lnTo>
                <a:lnTo>
                  <a:pt x="323" y="91"/>
                </a:lnTo>
                <a:close/>
                <a:moveTo>
                  <a:pt x="402" y="100"/>
                </a:moveTo>
                <a:lnTo>
                  <a:pt x="402" y="100"/>
                </a:lnTo>
                <a:lnTo>
                  <a:pt x="410" y="100"/>
                </a:lnTo>
                <a:lnTo>
                  <a:pt x="418" y="99"/>
                </a:lnTo>
                <a:lnTo>
                  <a:pt x="418" y="99"/>
                </a:lnTo>
                <a:lnTo>
                  <a:pt x="419" y="93"/>
                </a:lnTo>
                <a:lnTo>
                  <a:pt x="421" y="85"/>
                </a:lnTo>
                <a:lnTo>
                  <a:pt x="421" y="85"/>
                </a:lnTo>
                <a:lnTo>
                  <a:pt x="416" y="85"/>
                </a:lnTo>
                <a:lnTo>
                  <a:pt x="413" y="83"/>
                </a:lnTo>
                <a:lnTo>
                  <a:pt x="413" y="83"/>
                </a:lnTo>
                <a:lnTo>
                  <a:pt x="409" y="87"/>
                </a:lnTo>
                <a:lnTo>
                  <a:pt x="406" y="90"/>
                </a:lnTo>
                <a:lnTo>
                  <a:pt x="402" y="96"/>
                </a:lnTo>
                <a:lnTo>
                  <a:pt x="402" y="100"/>
                </a:lnTo>
                <a:lnTo>
                  <a:pt x="402" y="100"/>
                </a:lnTo>
                <a:close/>
                <a:moveTo>
                  <a:pt x="450" y="85"/>
                </a:moveTo>
                <a:lnTo>
                  <a:pt x="450" y="85"/>
                </a:lnTo>
                <a:lnTo>
                  <a:pt x="447" y="85"/>
                </a:lnTo>
                <a:lnTo>
                  <a:pt x="444" y="85"/>
                </a:lnTo>
                <a:lnTo>
                  <a:pt x="444" y="85"/>
                </a:lnTo>
                <a:lnTo>
                  <a:pt x="447" y="87"/>
                </a:lnTo>
                <a:lnTo>
                  <a:pt x="448" y="87"/>
                </a:lnTo>
                <a:lnTo>
                  <a:pt x="450" y="85"/>
                </a:lnTo>
                <a:lnTo>
                  <a:pt x="450" y="85"/>
                </a:lnTo>
                <a:close/>
                <a:moveTo>
                  <a:pt x="596" y="93"/>
                </a:moveTo>
                <a:lnTo>
                  <a:pt x="596" y="93"/>
                </a:lnTo>
                <a:lnTo>
                  <a:pt x="599" y="94"/>
                </a:lnTo>
                <a:lnTo>
                  <a:pt x="604" y="94"/>
                </a:lnTo>
                <a:lnTo>
                  <a:pt x="611" y="96"/>
                </a:lnTo>
                <a:lnTo>
                  <a:pt x="611" y="96"/>
                </a:lnTo>
                <a:lnTo>
                  <a:pt x="611" y="91"/>
                </a:lnTo>
                <a:lnTo>
                  <a:pt x="611" y="90"/>
                </a:lnTo>
                <a:lnTo>
                  <a:pt x="608" y="87"/>
                </a:lnTo>
                <a:lnTo>
                  <a:pt x="607" y="87"/>
                </a:lnTo>
                <a:lnTo>
                  <a:pt x="604" y="87"/>
                </a:lnTo>
                <a:lnTo>
                  <a:pt x="601" y="88"/>
                </a:lnTo>
                <a:lnTo>
                  <a:pt x="598" y="90"/>
                </a:lnTo>
                <a:lnTo>
                  <a:pt x="596" y="93"/>
                </a:lnTo>
                <a:lnTo>
                  <a:pt x="596" y="93"/>
                </a:lnTo>
                <a:close/>
                <a:moveTo>
                  <a:pt x="680" y="87"/>
                </a:moveTo>
                <a:lnTo>
                  <a:pt x="680" y="87"/>
                </a:lnTo>
                <a:lnTo>
                  <a:pt x="685" y="91"/>
                </a:lnTo>
                <a:lnTo>
                  <a:pt x="689" y="97"/>
                </a:lnTo>
                <a:lnTo>
                  <a:pt x="689" y="97"/>
                </a:lnTo>
                <a:lnTo>
                  <a:pt x="689" y="96"/>
                </a:lnTo>
                <a:lnTo>
                  <a:pt x="688" y="93"/>
                </a:lnTo>
                <a:lnTo>
                  <a:pt x="686" y="90"/>
                </a:lnTo>
                <a:lnTo>
                  <a:pt x="686" y="88"/>
                </a:lnTo>
                <a:lnTo>
                  <a:pt x="686" y="88"/>
                </a:lnTo>
                <a:lnTo>
                  <a:pt x="683" y="85"/>
                </a:lnTo>
                <a:lnTo>
                  <a:pt x="680" y="85"/>
                </a:lnTo>
                <a:lnTo>
                  <a:pt x="680" y="87"/>
                </a:lnTo>
                <a:lnTo>
                  <a:pt x="680" y="87"/>
                </a:lnTo>
                <a:close/>
                <a:moveTo>
                  <a:pt x="302" y="90"/>
                </a:moveTo>
                <a:lnTo>
                  <a:pt x="302" y="90"/>
                </a:lnTo>
                <a:lnTo>
                  <a:pt x="305" y="91"/>
                </a:lnTo>
                <a:lnTo>
                  <a:pt x="309" y="91"/>
                </a:lnTo>
                <a:lnTo>
                  <a:pt x="316" y="87"/>
                </a:lnTo>
                <a:lnTo>
                  <a:pt x="316" y="87"/>
                </a:lnTo>
                <a:lnTo>
                  <a:pt x="308" y="88"/>
                </a:lnTo>
                <a:lnTo>
                  <a:pt x="305" y="88"/>
                </a:lnTo>
                <a:lnTo>
                  <a:pt x="302" y="90"/>
                </a:lnTo>
                <a:lnTo>
                  <a:pt x="302" y="90"/>
                </a:lnTo>
                <a:close/>
                <a:moveTo>
                  <a:pt x="462" y="88"/>
                </a:moveTo>
                <a:lnTo>
                  <a:pt x="462" y="88"/>
                </a:lnTo>
                <a:lnTo>
                  <a:pt x="466" y="90"/>
                </a:lnTo>
                <a:lnTo>
                  <a:pt x="470" y="90"/>
                </a:lnTo>
                <a:lnTo>
                  <a:pt x="471" y="88"/>
                </a:lnTo>
                <a:lnTo>
                  <a:pt x="471" y="88"/>
                </a:lnTo>
                <a:lnTo>
                  <a:pt x="470" y="87"/>
                </a:lnTo>
                <a:lnTo>
                  <a:pt x="466" y="87"/>
                </a:lnTo>
                <a:lnTo>
                  <a:pt x="463" y="87"/>
                </a:lnTo>
                <a:lnTo>
                  <a:pt x="462" y="88"/>
                </a:lnTo>
                <a:lnTo>
                  <a:pt x="462" y="88"/>
                </a:lnTo>
                <a:close/>
                <a:moveTo>
                  <a:pt x="526" y="94"/>
                </a:moveTo>
                <a:lnTo>
                  <a:pt x="526" y="94"/>
                </a:lnTo>
                <a:lnTo>
                  <a:pt x="526" y="93"/>
                </a:lnTo>
                <a:lnTo>
                  <a:pt x="526" y="88"/>
                </a:lnTo>
                <a:lnTo>
                  <a:pt x="526" y="88"/>
                </a:lnTo>
                <a:lnTo>
                  <a:pt x="514" y="88"/>
                </a:lnTo>
                <a:lnTo>
                  <a:pt x="506" y="87"/>
                </a:lnTo>
                <a:lnTo>
                  <a:pt x="500" y="88"/>
                </a:lnTo>
                <a:lnTo>
                  <a:pt x="500" y="88"/>
                </a:lnTo>
                <a:lnTo>
                  <a:pt x="512" y="91"/>
                </a:lnTo>
                <a:lnTo>
                  <a:pt x="526" y="94"/>
                </a:lnTo>
                <a:lnTo>
                  <a:pt x="526" y="94"/>
                </a:lnTo>
                <a:close/>
                <a:moveTo>
                  <a:pt x="491" y="94"/>
                </a:moveTo>
                <a:lnTo>
                  <a:pt x="491" y="94"/>
                </a:lnTo>
                <a:lnTo>
                  <a:pt x="491" y="93"/>
                </a:lnTo>
                <a:lnTo>
                  <a:pt x="491" y="90"/>
                </a:lnTo>
                <a:lnTo>
                  <a:pt x="491" y="90"/>
                </a:lnTo>
                <a:lnTo>
                  <a:pt x="479" y="88"/>
                </a:lnTo>
                <a:lnTo>
                  <a:pt x="479" y="88"/>
                </a:lnTo>
                <a:lnTo>
                  <a:pt x="483" y="91"/>
                </a:lnTo>
                <a:lnTo>
                  <a:pt x="491" y="94"/>
                </a:lnTo>
                <a:lnTo>
                  <a:pt x="491" y="94"/>
                </a:lnTo>
                <a:close/>
                <a:moveTo>
                  <a:pt x="691" y="90"/>
                </a:moveTo>
                <a:lnTo>
                  <a:pt x="691" y="90"/>
                </a:lnTo>
                <a:lnTo>
                  <a:pt x="695" y="102"/>
                </a:lnTo>
                <a:lnTo>
                  <a:pt x="695" y="102"/>
                </a:lnTo>
                <a:lnTo>
                  <a:pt x="697" y="106"/>
                </a:lnTo>
                <a:lnTo>
                  <a:pt x="700" y="109"/>
                </a:lnTo>
                <a:lnTo>
                  <a:pt x="701" y="109"/>
                </a:lnTo>
                <a:lnTo>
                  <a:pt x="701" y="109"/>
                </a:lnTo>
                <a:lnTo>
                  <a:pt x="698" y="97"/>
                </a:lnTo>
                <a:lnTo>
                  <a:pt x="695" y="91"/>
                </a:lnTo>
                <a:lnTo>
                  <a:pt x="691" y="88"/>
                </a:lnTo>
                <a:lnTo>
                  <a:pt x="691" y="88"/>
                </a:lnTo>
                <a:lnTo>
                  <a:pt x="691" y="90"/>
                </a:lnTo>
                <a:lnTo>
                  <a:pt x="691" y="90"/>
                </a:lnTo>
                <a:close/>
                <a:moveTo>
                  <a:pt x="422" y="100"/>
                </a:moveTo>
                <a:lnTo>
                  <a:pt x="422" y="100"/>
                </a:lnTo>
                <a:lnTo>
                  <a:pt x="428" y="100"/>
                </a:lnTo>
                <a:lnTo>
                  <a:pt x="433" y="99"/>
                </a:lnTo>
                <a:lnTo>
                  <a:pt x="433" y="99"/>
                </a:lnTo>
                <a:lnTo>
                  <a:pt x="433" y="96"/>
                </a:lnTo>
                <a:lnTo>
                  <a:pt x="431" y="94"/>
                </a:lnTo>
                <a:lnTo>
                  <a:pt x="430" y="91"/>
                </a:lnTo>
                <a:lnTo>
                  <a:pt x="430" y="88"/>
                </a:lnTo>
                <a:lnTo>
                  <a:pt x="430" y="88"/>
                </a:lnTo>
                <a:lnTo>
                  <a:pt x="427" y="88"/>
                </a:lnTo>
                <a:lnTo>
                  <a:pt x="425" y="90"/>
                </a:lnTo>
                <a:lnTo>
                  <a:pt x="424" y="93"/>
                </a:lnTo>
                <a:lnTo>
                  <a:pt x="424" y="97"/>
                </a:lnTo>
                <a:lnTo>
                  <a:pt x="422" y="100"/>
                </a:lnTo>
                <a:lnTo>
                  <a:pt x="422" y="100"/>
                </a:lnTo>
                <a:close/>
                <a:moveTo>
                  <a:pt x="637" y="100"/>
                </a:moveTo>
                <a:lnTo>
                  <a:pt x="637" y="100"/>
                </a:lnTo>
                <a:lnTo>
                  <a:pt x="646" y="102"/>
                </a:lnTo>
                <a:lnTo>
                  <a:pt x="646" y="102"/>
                </a:lnTo>
                <a:lnTo>
                  <a:pt x="645" y="96"/>
                </a:lnTo>
                <a:lnTo>
                  <a:pt x="642" y="90"/>
                </a:lnTo>
                <a:lnTo>
                  <a:pt x="642" y="90"/>
                </a:lnTo>
                <a:lnTo>
                  <a:pt x="637" y="90"/>
                </a:lnTo>
                <a:lnTo>
                  <a:pt x="633" y="88"/>
                </a:lnTo>
                <a:lnTo>
                  <a:pt x="633" y="88"/>
                </a:lnTo>
                <a:lnTo>
                  <a:pt x="634" y="96"/>
                </a:lnTo>
                <a:lnTo>
                  <a:pt x="637" y="100"/>
                </a:lnTo>
                <a:lnTo>
                  <a:pt x="637" y="100"/>
                </a:lnTo>
                <a:close/>
                <a:moveTo>
                  <a:pt x="136" y="94"/>
                </a:moveTo>
                <a:lnTo>
                  <a:pt x="136" y="94"/>
                </a:lnTo>
                <a:lnTo>
                  <a:pt x="139" y="94"/>
                </a:lnTo>
                <a:lnTo>
                  <a:pt x="142" y="94"/>
                </a:lnTo>
                <a:lnTo>
                  <a:pt x="146" y="91"/>
                </a:lnTo>
                <a:lnTo>
                  <a:pt x="148" y="88"/>
                </a:lnTo>
                <a:lnTo>
                  <a:pt x="148" y="88"/>
                </a:lnTo>
                <a:lnTo>
                  <a:pt x="140" y="91"/>
                </a:lnTo>
                <a:lnTo>
                  <a:pt x="136" y="94"/>
                </a:lnTo>
                <a:lnTo>
                  <a:pt x="136" y="94"/>
                </a:lnTo>
                <a:close/>
                <a:moveTo>
                  <a:pt x="155" y="93"/>
                </a:moveTo>
                <a:lnTo>
                  <a:pt x="155" y="93"/>
                </a:lnTo>
                <a:lnTo>
                  <a:pt x="159" y="91"/>
                </a:lnTo>
                <a:lnTo>
                  <a:pt x="160" y="91"/>
                </a:lnTo>
                <a:lnTo>
                  <a:pt x="162" y="90"/>
                </a:lnTo>
                <a:lnTo>
                  <a:pt x="162" y="90"/>
                </a:lnTo>
                <a:lnTo>
                  <a:pt x="160" y="90"/>
                </a:lnTo>
                <a:lnTo>
                  <a:pt x="157" y="90"/>
                </a:lnTo>
                <a:lnTo>
                  <a:pt x="155" y="91"/>
                </a:lnTo>
                <a:lnTo>
                  <a:pt x="155" y="93"/>
                </a:lnTo>
                <a:lnTo>
                  <a:pt x="155" y="93"/>
                </a:lnTo>
                <a:close/>
                <a:moveTo>
                  <a:pt x="395" y="96"/>
                </a:moveTo>
                <a:lnTo>
                  <a:pt x="395" y="96"/>
                </a:lnTo>
                <a:lnTo>
                  <a:pt x="395" y="93"/>
                </a:lnTo>
                <a:lnTo>
                  <a:pt x="393" y="88"/>
                </a:lnTo>
                <a:lnTo>
                  <a:pt x="393" y="88"/>
                </a:lnTo>
                <a:lnTo>
                  <a:pt x="390" y="88"/>
                </a:lnTo>
                <a:lnTo>
                  <a:pt x="390" y="88"/>
                </a:lnTo>
                <a:lnTo>
                  <a:pt x="392" y="94"/>
                </a:lnTo>
                <a:lnTo>
                  <a:pt x="393" y="96"/>
                </a:lnTo>
                <a:lnTo>
                  <a:pt x="395" y="96"/>
                </a:lnTo>
                <a:lnTo>
                  <a:pt x="395" y="96"/>
                </a:lnTo>
                <a:close/>
                <a:moveTo>
                  <a:pt x="445" y="90"/>
                </a:moveTo>
                <a:lnTo>
                  <a:pt x="445" y="90"/>
                </a:lnTo>
                <a:lnTo>
                  <a:pt x="445" y="94"/>
                </a:lnTo>
                <a:lnTo>
                  <a:pt x="447" y="100"/>
                </a:lnTo>
                <a:lnTo>
                  <a:pt x="447" y="100"/>
                </a:lnTo>
                <a:lnTo>
                  <a:pt x="454" y="100"/>
                </a:lnTo>
                <a:lnTo>
                  <a:pt x="457" y="99"/>
                </a:lnTo>
                <a:lnTo>
                  <a:pt x="459" y="96"/>
                </a:lnTo>
                <a:lnTo>
                  <a:pt x="459" y="96"/>
                </a:lnTo>
                <a:lnTo>
                  <a:pt x="456" y="93"/>
                </a:lnTo>
                <a:lnTo>
                  <a:pt x="453" y="91"/>
                </a:lnTo>
                <a:lnTo>
                  <a:pt x="445" y="90"/>
                </a:lnTo>
                <a:lnTo>
                  <a:pt x="445" y="90"/>
                </a:lnTo>
                <a:close/>
                <a:moveTo>
                  <a:pt x="546" y="102"/>
                </a:moveTo>
                <a:lnTo>
                  <a:pt x="546" y="102"/>
                </a:lnTo>
                <a:lnTo>
                  <a:pt x="549" y="97"/>
                </a:lnTo>
                <a:lnTo>
                  <a:pt x="549" y="94"/>
                </a:lnTo>
                <a:lnTo>
                  <a:pt x="550" y="91"/>
                </a:lnTo>
                <a:lnTo>
                  <a:pt x="550" y="91"/>
                </a:lnTo>
                <a:lnTo>
                  <a:pt x="534" y="90"/>
                </a:lnTo>
                <a:lnTo>
                  <a:pt x="534" y="90"/>
                </a:lnTo>
                <a:lnTo>
                  <a:pt x="535" y="96"/>
                </a:lnTo>
                <a:lnTo>
                  <a:pt x="537" y="99"/>
                </a:lnTo>
                <a:lnTo>
                  <a:pt x="541" y="100"/>
                </a:lnTo>
                <a:lnTo>
                  <a:pt x="546" y="102"/>
                </a:lnTo>
                <a:lnTo>
                  <a:pt x="546" y="102"/>
                </a:lnTo>
                <a:close/>
                <a:moveTo>
                  <a:pt x="710" y="108"/>
                </a:moveTo>
                <a:lnTo>
                  <a:pt x="710" y="108"/>
                </a:lnTo>
                <a:lnTo>
                  <a:pt x="712" y="108"/>
                </a:lnTo>
                <a:lnTo>
                  <a:pt x="713" y="108"/>
                </a:lnTo>
                <a:lnTo>
                  <a:pt x="713" y="108"/>
                </a:lnTo>
                <a:lnTo>
                  <a:pt x="709" y="91"/>
                </a:lnTo>
                <a:lnTo>
                  <a:pt x="709" y="91"/>
                </a:lnTo>
                <a:lnTo>
                  <a:pt x="704" y="90"/>
                </a:lnTo>
                <a:lnTo>
                  <a:pt x="703" y="90"/>
                </a:lnTo>
                <a:lnTo>
                  <a:pt x="700" y="90"/>
                </a:lnTo>
                <a:lnTo>
                  <a:pt x="700" y="90"/>
                </a:lnTo>
                <a:lnTo>
                  <a:pt x="704" y="100"/>
                </a:lnTo>
                <a:lnTo>
                  <a:pt x="710" y="108"/>
                </a:lnTo>
                <a:lnTo>
                  <a:pt x="710" y="108"/>
                </a:lnTo>
                <a:close/>
                <a:moveTo>
                  <a:pt x="91" y="103"/>
                </a:moveTo>
                <a:lnTo>
                  <a:pt x="91" y="103"/>
                </a:lnTo>
                <a:lnTo>
                  <a:pt x="105" y="100"/>
                </a:lnTo>
                <a:lnTo>
                  <a:pt x="111" y="97"/>
                </a:lnTo>
                <a:lnTo>
                  <a:pt x="113" y="94"/>
                </a:lnTo>
                <a:lnTo>
                  <a:pt x="114" y="91"/>
                </a:lnTo>
                <a:lnTo>
                  <a:pt x="114" y="91"/>
                </a:lnTo>
                <a:lnTo>
                  <a:pt x="105" y="91"/>
                </a:lnTo>
                <a:lnTo>
                  <a:pt x="99" y="93"/>
                </a:lnTo>
                <a:lnTo>
                  <a:pt x="94" y="97"/>
                </a:lnTo>
                <a:lnTo>
                  <a:pt x="91" y="103"/>
                </a:lnTo>
                <a:lnTo>
                  <a:pt x="91" y="103"/>
                </a:lnTo>
                <a:close/>
                <a:moveTo>
                  <a:pt x="369" y="105"/>
                </a:moveTo>
                <a:lnTo>
                  <a:pt x="369" y="105"/>
                </a:lnTo>
                <a:lnTo>
                  <a:pt x="373" y="103"/>
                </a:lnTo>
                <a:lnTo>
                  <a:pt x="378" y="102"/>
                </a:lnTo>
                <a:lnTo>
                  <a:pt x="390" y="102"/>
                </a:lnTo>
                <a:lnTo>
                  <a:pt x="390" y="102"/>
                </a:lnTo>
                <a:lnTo>
                  <a:pt x="387" y="96"/>
                </a:lnTo>
                <a:lnTo>
                  <a:pt x="384" y="90"/>
                </a:lnTo>
                <a:lnTo>
                  <a:pt x="384" y="90"/>
                </a:lnTo>
                <a:lnTo>
                  <a:pt x="377" y="91"/>
                </a:lnTo>
                <a:lnTo>
                  <a:pt x="369" y="93"/>
                </a:lnTo>
                <a:lnTo>
                  <a:pt x="369" y="93"/>
                </a:lnTo>
                <a:lnTo>
                  <a:pt x="367" y="99"/>
                </a:lnTo>
                <a:lnTo>
                  <a:pt x="364" y="103"/>
                </a:lnTo>
                <a:lnTo>
                  <a:pt x="364" y="103"/>
                </a:lnTo>
                <a:lnTo>
                  <a:pt x="369" y="103"/>
                </a:lnTo>
                <a:lnTo>
                  <a:pt x="370" y="103"/>
                </a:lnTo>
                <a:lnTo>
                  <a:pt x="369" y="105"/>
                </a:lnTo>
                <a:lnTo>
                  <a:pt x="369" y="105"/>
                </a:lnTo>
                <a:close/>
                <a:moveTo>
                  <a:pt x="733" y="109"/>
                </a:moveTo>
                <a:lnTo>
                  <a:pt x="733" y="109"/>
                </a:lnTo>
                <a:lnTo>
                  <a:pt x="729" y="99"/>
                </a:lnTo>
                <a:lnTo>
                  <a:pt x="726" y="94"/>
                </a:lnTo>
                <a:lnTo>
                  <a:pt x="723" y="91"/>
                </a:lnTo>
                <a:lnTo>
                  <a:pt x="723" y="91"/>
                </a:lnTo>
                <a:lnTo>
                  <a:pt x="724" y="96"/>
                </a:lnTo>
                <a:lnTo>
                  <a:pt x="727" y="102"/>
                </a:lnTo>
                <a:lnTo>
                  <a:pt x="733" y="109"/>
                </a:lnTo>
                <a:lnTo>
                  <a:pt x="733" y="109"/>
                </a:lnTo>
                <a:close/>
                <a:moveTo>
                  <a:pt x="556" y="91"/>
                </a:moveTo>
                <a:lnTo>
                  <a:pt x="556" y="91"/>
                </a:lnTo>
                <a:lnTo>
                  <a:pt x="553" y="97"/>
                </a:lnTo>
                <a:lnTo>
                  <a:pt x="552" y="105"/>
                </a:lnTo>
                <a:lnTo>
                  <a:pt x="552" y="105"/>
                </a:lnTo>
                <a:lnTo>
                  <a:pt x="556" y="106"/>
                </a:lnTo>
                <a:lnTo>
                  <a:pt x="561" y="108"/>
                </a:lnTo>
                <a:lnTo>
                  <a:pt x="573" y="109"/>
                </a:lnTo>
                <a:lnTo>
                  <a:pt x="573" y="109"/>
                </a:lnTo>
                <a:lnTo>
                  <a:pt x="572" y="102"/>
                </a:lnTo>
                <a:lnTo>
                  <a:pt x="570" y="94"/>
                </a:lnTo>
                <a:lnTo>
                  <a:pt x="570" y="94"/>
                </a:lnTo>
                <a:lnTo>
                  <a:pt x="564" y="93"/>
                </a:lnTo>
                <a:lnTo>
                  <a:pt x="556" y="91"/>
                </a:lnTo>
                <a:lnTo>
                  <a:pt x="556" y="91"/>
                </a:lnTo>
                <a:close/>
                <a:moveTo>
                  <a:pt x="627" y="99"/>
                </a:moveTo>
                <a:lnTo>
                  <a:pt x="627" y="99"/>
                </a:lnTo>
                <a:lnTo>
                  <a:pt x="628" y="99"/>
                </a:lnTo>
                <a:lnTo>
                  <a:pt x="631" y="99"/>
                </a:lnTo>
                <a:lnTo>
                  <a:pt x="631" y="99"/>
                </a:lnTo>
                <a:lnTo>
                  <a:pt x="630" y="96"/>
                </a:lnTo>
                <a:lnTo>
                  <a:pt x="628" y="91"/>
                </a:lnTo>
                <a:lnTo>
                  <a:pt x="628" y="91"/>
                </a:lnTo>
                <a:lnTo>
                  <a:pt x="627" y="96"/>
                </a:lnTo>
                <a:lnTo>
                  <a:pt x="627" y="99"/>
                </a:lnTo>
                <a:lnTo>
                  <a:pt x="627" y="99"/>
                </a:lnTo>
                <a:close/>
                <a:moveTo>
                  <a:pt x="675" y="97"/>
                </a:moveTo>
                <a:lnTo>
                  <a:pt x="675" y="97"/>
                </a:lnTo>
                <a:lnTo>
                  <a:pt x="674" y="93"/>
                </a:lnTo>
                <a:lnTo>
                  <a:pt x="672" y="91"/>
                </a:lnTo>
                <a:lnTo>
                  <a:pt x="672" y="91"/>
                </a:lnTo>
                <a:lnTo>
                  <a:pt x="672" y="94"/>
                </a:lnTo>
                <a:lnTo>
                  <a:pt x="675" y="97"/>
                </a:lnTo>
                <a:lnTo>
                  <a:pt x="675" y="97"/>
                </a:lnTo>
                <a:close/>
                <a:moveTo>
                  <a:pt x="259" y="99"/>
                </a:moveTo>
                <a:lnTo>
                  <a:pt x="259" y="99"/>
                </a:lnTo>
                <a:lnTo>
                  <a:pt x="265" y="97"/>
                </a:lnTo>
                <a:lnTo>
                  <a:pt x="270" y="97"/>
                </a:lnTo>
                <a:lnTo>
                  <a:pt x="279" y="100"/>
                </a:lnTo>
                <a:lnTo>
                  <a:pt x="279" y="100"/>
                </a:lnTo>
                <a:lnTo>
                  <a:pt x="284" y="97"/>
                </a:lnTo>
                <a:lnTo>
                  <a:pt x="287" y="93"/>
                </a:lnTo>
                <a:lnTo>
                  <a:pt x="287" y="93"/>
                </a:lnTo>
                <a:lnTo>
                  <a:pt x="271" y="94"/>
                </a:lnTo>
                <a:lnTo>
                  <a:pt x="265" y="96"/>
                </a:lnTo>
                <a:lnTo>
                  <a:pt x="259" y="99"/>
                </a:lnTo>
                <a:lnTo>
                  <a:pt x="259" y="99"/>
                </a:lnTo>
                <a:close/>
                <a:moveTo>
                  <a:pt x="497" y="96"/>
                </a:moveTo>
                <a:lnTo>
                  <a:pt x="497" y="96"/>
                </a:lnTo>
                <a:lnTo>
                  <a:pt x="511" y="99"/>
                </a:lnTo>
                <a:lnTo>
                  <a:pt x="521" y="103"/>
                </a:lnTo>
                <a:lnTo>
                  <a:pt x="521" y="103"/>
                </a:lnTo>
                <a:lnTo>
                  <a:pt x="523" y="99"/>
                </a:lnTo>
                <a:lnTo>
                  <a:pt x="523" y="99"/>
                </a:lnTo>
                <a:lnTo>
                  <a:pt x="512" y="96"/>
                </a:lnTo>
                <a:lnTo>
                  <a:pt x="499" y="93"/>
                </a:lnTo>
                <a:lnTo>
                  <a:pt x="499" y="93"/>
                </a:lnTo>
                <a:lnTo>
                  <a:pt x="499" y="94"/>
                </a:lnTo>
                <a:lnTo>
                  <a:pt x="497" y="96"/>
                </a:lnTo>
                <a:lnTo>
                  <a:pt x="497" y="96"/>
                </a:lnTo>
                <a:close/>
                <a:moveTo>
                  <a:pt x="660" y="106"/>
                </a:moveTo>
                <a:lnTo>
                  <a:pt x="660" y="106"/>
                </a:lnTo>
                <a:lnTo>
                  <a:pt x="660" y="102"/>
                </a:lnTo>
                <a:lnTo>
                  <a:pt x="660" y="97"/>
                </a:lnTo>
                <a:lnTo>
                  <a:pt x="660" y="97"/>
                </a:lnTo>
                <a:lnTo>
                  <a:pt x="656" y="94"/>
                </a:lnTo>
                <a:lnTo>
                  <a:pt x="649" y="93"/>
                </a:lnTo>
                <a:lnTo>
                  <a:pt x="649" y="93"/>
                </a:lnTo>
                <a:lnTo>
                  <a:pt x="653" y="102"/>
                </a:lnTo>
                <a:lnTo>
                  <a:pt x="656" y="105"/>
                </a:lnTo>
                <a:lnTo>
                  <a:pt x="660" y="106"/>
                </a:lnTo>
                <a:lnTo>
                  <a:pt x="660" y="106"/>
                </a:lnTo>
                <a:close/>
                <a:moveTo>
                  <a:pt x="67" y="106"/>
                </a:moveTo>
                <a:lnTo>
                  <a:pt x="67" y="106"/>
                </a:lnTo>
                <a:lnTo>
                  <a:pt x="70" y="103"/>
                </a:lnTo>
                <a:lnTo>
                  <a:pt x="73" y="100"/>
                </a:lnTo>
                <a:lnTo>
                  <a:pt x="75" y="96"/>
                </a:lnTo>
                <a:lnTo>
                  <a:pt x="75" y="93"/>
                </a:lnTo>
                <a:lnTo>
                  <a:pt x="75" y="93"/>
                </a:lnTo>
                <a:lnTo>
                  <a:pt x="70" y="100"/>
                </a:lnTo>
                <a:lnTo>
                  <a:pt x="69" y="103"/>
                </a:lnTo>
                <a:lnTo>
                  <a:pt x="67" y="106"/>
                </a:lnTo>
                <a:lnTo>
                  <a:pt x="67" y="106"/>
                </a:lnTo>
                <a:close/>
                <a:moveTo>
                  <a:pt x="332" y="96"/>
                </a:moveTo>
                <a:lnTo>
                  <a:pt x="332" y="96"/>
                </a:lnTo>
                <a:lnTo>
                  <a:pt x="335" y="94"/>
                </a:lnTo>
                <a:lnTo>
                  <a:pt x="338" y="94"/>
                </a:lnTo>
                <a:lnTo>
                  <a:pt x="338" y="93"/>
                </a:lnTo>
                <a:lnTo>
                  <a:pt x="338" y="93"/>
                </a:lnTo>
                <a:lnTo>
                  <a:pt x="335" y="94"/>
                </a:lnTo>
                <a:lnTo>
                  <a:pt x="332" y="94"/>
                </a:lnTo>
                <a:lnTo>
                  <a:pt x="332" y="96"/>
                </a:lnTo>
                <a:lnTo>
                  <a:pt x="332" y="96"/>
                </a:lnTo>
                <a:close/>
                <a:moveTo>
                  <a:pt x="177" y="99"/>
                </a:moveTo>
                <a:lnTo>
                  <a:pt x="177" y="99"/>
                </a:lnTo>
                <a:lnTo>
                  <a:pt x="178" y="100"/>
                </a:lnTo>
                <a:lnTo>
                  <a:pt x="180" y="102"/>
                </a:lnTo>
                <a:lnTo>
                  <a:pt x="183" y="102"/>
                </a:lnTo>
                <a:lnTo>
                  <a:pt x="189" y="102"/>
                </a:lnTo>
                <a:lnTo>
                  <a:pt x="195" y="102"/>
                </a:lnTo>
                <a:lnTo>
                  <a:pt x="195" y="102"/>
                </a:lnTo>
                <a:lnTo>
                  <a:pt x="198" y="99"/>
                </a:lnTo>
                <a:lnTo>
                  <a:pt x="203" y="94"/>
                </a:lnTo>
                <a:lnTo>
                  <a:pt x="203" y="94"/>
                </a:lnTo>
                <a:lnTo>
                  <a:pt x="191" y="96"/>
                </a:lnTo>
                <a:lnTo>
                  <a:pt x="177" y="99"/>
                </a:lnTo>
                <a:lnTo>
                  <a:pt x="177" y="99"/>
                </a:lnTo>
                <a:close/>
                <a:moveTo>
                  <a:pt x="206" y="99"/>
                </a:moveTo>
                <a:lnTo>
                  <a:pt x="206" y="99"/>
                </a:lnTo>
                <a:lnTo>
                  <a:pt x="216" y="99"/>
                </a:lnTo>
                <a:lnTo>
                  <a:pt x="223" y="97"/>
                </a:lnTo>
                <a:lnTo>
                  <a:pt x="227" y="96"/>
                </a:lnTo>
                <a:lnTo>
                  <a:pt x="227" y="96"/>
                </a:lnTo>
                <a:lnTo>
                  <a:pt x="221" y="94"/>
                </a:lnTo>
                <a:lnTo>
                  <a:pt x="215" y="94"/>
                </a:lnTo>
                <a:lnTo>
                  <a:pt x="210" y="96"/>
                </a:lnTo>
                <a:lnTo>
                  <a:pt x="206" y="99"/>
                </a:lnTo>
                <a:lnTo>
                  <a:pt x="206" y="99"/>
                </a:lnTo>
                <a:close/>
                <a:moveTo>
                  <a:pt x="354" y="102"/>
                </a:moveTo>
                <a:lnTo>
                  <a:pt x="354" y="102"/>
                </a:lnTo>
                <a:lnTo>
                  <a:pt x="357" y="102"/>
                </a:lnTo>
                <a:lnTo>
                  <a:pt x="360" y="103"/>
                </a:lnTo>
                <a:lnTo>
                  <a:pt x="360" y="103"/>
                </a:lnTo>
                <a:lnTo>
                  <a:pt x="361" y="99"/>
                </a:lnTo>
                <a:lnTo>
                  <a:pt x="363" y="96"/>
                </a:lnTo>
                <a:lnTo>
                  <a:pt x="363" y="96"/>
                </a:lnTo>
                <a:lnTo>
                  <a:pt x="358" y="94"/>
                </a:lnTo>
                <a:lnTo>
                  <a:pt x="357" y="96"/>
                </a:lnTo>
                <a:lnTo>
                  <a:pt x="354" y="99"/>
                </a:lnTo>
                <a:lnTo>
                  <a:pt x="354" y="102"/>
                </a:lnTo>
                <a:lnTo>
                  <a:pt x="354" y="102"/>
                </a:lnTo>
                <a:close/>
                <a:moveTo>
                  <a:pt x="578" y="106"/>
                </a:moveTo>
                <a:lnTo>
                  <a:pt x="578" y="106"/>
                </a:lnTo>
                <a:lnTo>
                  <a:pt x="578" y="100"/>
                </a:lnTo>
                <a:lnTo>
                  <a:pt x="575" y="96"/>
                </a:lnTo>
                <a:lnTo>
                  <a:pt x="575" y="96"/>
                </a:lnTo>
                <a:lnTo>
                  <a:pt x="576" y="100"/>
                </a:lnTo>
                <a:lnTo>
                  <a:pt x="578" y="106"/>
                </a:lnTo>
                <a:lnTo>
                  <a:pt x="578" y="106"/>
                </a:lnTo>
                <a:close/>
                <a:moveTo>
                  <a:pt x="489" y="100"/>
                </a:moveTo>
                <a:lnTo>
                  <a:pt x="489" y="100"/>
                </a:lnTo>
                <a:lnTo>
                  <a:pt x="488" y="99"/>
                </a:lnTo>
                <a:lnTo>
                  <a:pt x="483" y="97"/>
                </a:lnTo>
                <a:lnTo>
                  <a:pt x="479" y="96"/>
                </a:lnTo>
                <a:lnTo>
                  <a:pt x="474" y="97"/>
                </a:lnTo>
                <a:lnTo>
                  <a:pt x="474" y="97"/>
                </a:lnTo>
                <a:lnTo>
                  <a:pt x="482" y="99"/>
                </a:lnTo>
                <a:lnTo>
                  <a:pt x="485" y="100"/>
                </a:lnTo>
                <a:lnTo>
                  <a:pt x="489" y="100"/>
                </a:lnTo>
                <a:lnTo>
                  <a:pt x="489" y="100"/>
                </a:lnTo>
                <a:close/>
                <a:moveTo>
                  <a:pt x="79" y="105"/>
                </a:moveTo>
                <a:lnTo>
                  <a:pt x="79" y="105"/>
                </a:lnTo>
                <a:lnTo>
                  <a:pt x="84" y="105"/>
                </a:lnTo>
                <a:lnTo>
                  <a:pt x="85" y="102"/>
                </a:lnTo>
                <a:lnTo>
                  <a:pt x="88" y="97"/>
                </a:lnTo>
                <a:lnTo>
                  <a:pt x="88" y="97"/>
                </a:lnTo>
                <a:lnTo>
                  <a:pt x="85" y="99"/>
                </a:lnTo>
                <a:lnTo>
                  <a:pt x="82" y="100"/>
                </a:lnTo>
                <a:lnTo>
                  <a:pt x="79" y="102"/>
                </a:lnTo>
                <a:lnTo>
                  <a:pt x="79" y="105"/>
                </a:lnTo>
                <a:lnTo>
                  <a:pt x="79" y="105"/>
                </a:lnTo>
                <a:close/>
                <a:moveTo>
                  <a:pt x="285" y="103"/>
                </a:moveTo>
                <a:lnTo>
                  <a:pt x="285" y="103"/>
                </a:lnTo>
                <a:lnTo>
                  <a:pt x="288" y="102"/>
                </a:lnTo>
                <a:lnTo>
                  <a:pt x="291" y="100"/>
                </a:lnTo>
                <a:lnTo>
                  <a:pt x="294" y="99"/>
                </a:lnTo>
                <a:lnTo>
                  <a:pt x="296" y="97"/>
                </a:lnTo>
                <a:lnTo>
                  <a:pt x="296" y="97"/>
                </a:lnTo>
                <a:lnTo>
                  <a:pt x="290" y="99"/>
                </a:lnTo>
                <a:lnTo>
                  <a:pt x="285" y="103"/>
                </a:lnTo>
                <a:lnTo>
                  <a:pt x="285" y="103"/>
                </a:lnTo>
                <a:close/>
                <a:moveTo>
                  <a:pt x="582" y="102"/>
                </a:moveTo>
                <a:lnTo>
                  <a:pt x="582" y="102"/>
                </a:lnTo>
                <a:lnTo>
                  <a:pt x="584" y="100"/>
                </a:lnTo>
                <a:lnTo>
                  <a:pt x="585" y="97"/>
                </a:lnTo>
                <a:lnTo>
                  <a:pt x="585" y="97"/>
                </a:lnTo>
                <a:lnTo>
                  <a:pt x="582" y="97"/>
                </a:lnTo>
                <a:lnTo>
                  <a:pt x="582" y="97"/>
                </a:lnTo>
                <a:lnTo>
                  <a:pt x="582" y="102"/>
                </a:lnTo>
                <a:lnTo>
                  <a:pt x="582" y="102"/>
                </a:lnTo>
                <a:close/>
                <a:moveTo>
                  <a:pt x="341" y="99"/>
                </a:moveTo>
                <a:lnTo>
                  <a:pt x="341" y="99"/>
                </a:lnTo>
                <a:lnTo>
                  <a:pt x="343" y="100"/>
                </a:lnTo>
                <a:lnTo>
                  <a:pt x="345" y="100"/>
                </a:lnTo>
                <a:lnTo>
                  <a:pt x="348" y="99"/>
                </a:lnTo>
                <a:lnTo>
                  <a:pt x="348" y="97"/>
                </a:lnTo>
                <a:lnTo>
                  <a:pt x="348" y="97"/>
                </a:lnTo>
                <a:lnTo>
                  <a:pt x="345" y="97"/>
                </a:lnTo>
                <a:lnTo>
                  <a:pt x="341" y="99"/>
                </a:lnTo>
                <a:lnTo>
                  <a:pt x="341" y="99"/>
                </a:lnTo>
                <a:close/>
                <a:moveTo>
                  <a:pt x="584" y="112"/>
                </a:moveTo>
                <a:lnTo>
                  <a:pt x="584" y="112"/>
                </a:lnTo>
                <a:lnTo>
                  <a:pt x="598" y="114"/>
                </a:lnTo>
                <a:lnTo>
                  <a:pt x="611" y="114"/>
                </a:lnTo>
                <a:lnTo>
                  <a:pt x="611" y="114"/>
                </a:lnTo>
                <a:lnTo>
                  <a:pt x="613" y="109"/>
                </a:lnTo>
                <a:lnTo>
                  <a:pt x="613" y="105"/>
                </a:lnTo>
                <a:lnTo>
                  <a:pt x="613" y="105"/>
                </a:lnTo>
                <a:lnTo>
                  <a:pt x="602" y="102"/>
                </a:lnTo>
                <a:lnTo>
                  <a:pt x="592" y="99"/>
                </a:lnTo>
                <a:lnTo>
                  <a:pt x="592" y="99"/>
                </a:lnTo>
                <a:lnTo>
                  <a:pt x="587" y="105"/>
                </a:lnTo>
                <a:lnTo>
                  <a:pt x="585" y="109"/>
                </a:lnTo>
                <a:lnTo>
                  <a:pt x="584" y="112"/>
                </a:lnTo>
                <a:lnTo>
                  <a:pt x="584" y="112"/>
                </a:lnTo>
                <a:close/>
                <a:moveTo>
                  <a:pt x="744" y="116"/>
                </a:moveTo>
                <a:lnTo>
                  <a:pt x="744" y="116"/>
                </a:lnTo>
                <a:lnTo>
                  <a:pt x="739" y="106"/>
                </a:lnTo>
                <a:lnTo>
                  <a:pt x="735" y="99"/>
                </a:lnTo>
                <a:lnTo>
                  <a:pt x="735" y="99"/>
                </a:lnTo>
                <a:lnTo>
                  <a:pt x="739" y="108"/>
                </a:lnTo>
                <a:lnTo>
                  <a:pt x="744" y="116"/>
                </a:lnTo>
                <a:lnTo>
                  <a:pt x="744" y="116"/>
                </a:lnTo>
                <a:close/>
                <a:moveTo>
                  <a:pt x="244" y="99"/>
                </a:moveTo>
                <a:lnTo>
                  <a:pt x="244" y="99"/>
                </a:lnTo>
                <a:lnTo>
                  <a:pt x="245" y="102"/>
                </a:lnTo>
                <a:lnTo>
                  <a:pt x="247" y="102"/>
                </a:lnTo>
                <a:lnTo>
                  <a:pt x="252" y="99"/>
                </a:lnTo>
                <a:lnTo>
                  <a:pt x="252" y="99"/>
                </a:lnTo>
                <a:lnTo>
                  <a:pt x="250" y="99"/>
                </a:lnTo>
                <a:lnTo>
                  <a:pt x="248" y="99"/>
                </a:lnTo>
                <a:lnTo>
                  <a:pt x="244" y="99"/>
                </a:lnTo>
                <a:lnTo>
                  <a:pt x="244" y="99"/>
                </a:lnTo>
                <a:close/>
                <a:moveTo>
                  <a:pt x="165" y="100"/>
                </a:moveTo>
                <a:lnTo>
                  <a:pt x="165" y="100"/>
                </a:lnTo>
                <a:lnTo>
                  <a:pt x="166" y="102"/>
                </a:lnTo>
                <a:lnTo>
                  <a:pt x="166" y="105"/>
                </a:lnTo>
                <a:lnTo>
                  <a:pt x="166" y="105"/>
                </a:lnTo>
                <a:lnTo>
                  <a:pt x="171" y="105"/>
                </a:lnTo>
                <a:lnTo>
                  <a:pt x="174" y="103"/>
                </a:lnTo>
                <a:lnTo>
                  <a:pt x="174" y="103"/>
                </a:lnTo>
                <a:lnTo>
                  <a:pt x="172" y="102"/>
                </a:lnTo>
                <a:lnTo>
                  <a:pt x="172" y="99"/>
                </a:lnTo>
                <a:lnTo>
                  <a:pt x="172" y="99"/>
                </a:lnTo>
                <a:lnTo>
                  <a:pt x="165" y="100"/>
                </a:lnTo>
                <a:lnTo>
                  <a:pt x="165" y="100"/>
                </a:lnTo>
                <a:close/>
                <a:moveTo>
                  <a:pt x="319" y="102"/>
                </a:moveTo>
                <a:lnTo>
                  <a:pt x="319" y="102"/>
                </a:lnTo>
                <a:lnTo>
                  <a:pt x="320" y="105"/>
                </a:lnTo>
                <a:lnTo>
                  <a:pt x="323" y="106"/>
                </a:lnTo>
                <a:lnTo>
                  <a:pt x="331" y="108"/>
                </a:lnTo>
                <a:lnTo>
                  <a:pt x="338" y="106"/>
                </a:lnTo>
                <a:lnTo>
                  <a:pt x="341" y="106"/>
                </a:lnTo>
                <a:lnTo>
                  <a:pt x="345" y="103"/>
                </a:lnTo>
                <a:lnTo>
                  <a:pt x="345" y="103"/>
                </a:lnTo>
                <a:lnTo>
                  <a:pt x="331" y="100"/>
                </a:lnTo>
                <a:lnTo>
                  <a:pt x="325" y="100"/>
                </a:lnTo>
                <a:lnTo>
                  <a:pt x="319" y="102"/>
                </a:lnTo>
                <a:lnTo>
                  <a:pt x="319" y="102"/>
                </a:lnTo>
                <a:close/>
                <a:moveTo>
                  <a:pt x="143" y="103"/>
                </a:moveTo>
                <a:lnTo>
                  <a:pt x="143" y="103"/>
                </a:lnTo>
                <a:lnTo>
                  <a:pt x="145" y="105"/>
                </a:lnTo>
                <a:lnTo>
                  <a:pt x="146" y="106"/>
                </a:lnTo>
                <a:lnTo>
                  <a:pt x="149" y="106"/>
                </a:lnTo>
                <a:lnTo>
                  <a:pt x="154" y="105"/>
                </a:lnTo>
                <a:lnTo>
                  <a:pt x="159" y="105"/>
                </a:lnTo>
                <a:lnTo>
                  <a:pt x="159" y="105"/>
                </a:lnTo>
                <a:lnTo>
                  <a:pt x="159" y="103"/>
                </a:lnTo>
                <a:lnTo>
                  <a:pt x="157" y="102"/>
                </a:lnTo>
                <a:lnTo>
                  <a:pt x="154" y="102"/>
                </a:lnTo>
                <a:lnTo>
                  <a:pt x="143" y="103"/>
                </a:lnTo>
                <a:lnTo>
                  <a:pt x="143" y="103"/>
                </a:lnTo>
                <a:close/>
                <a:moveTo>
                  <a:pt x="527" y="102"/>
                </a:moveTo>
                <a:lnTo>
                  <a:pt x="527" y="102"/>
                </a:lnTo>
                <a:lnTo>
                  <a:pt x="527" y="105"/>
                </a:lnTo>
                <a:lnTo>
                  <a:pt x="527" y="105"/>
                </a:lnTo>
                <a:lnTo>
                  <a:pt x="532" y="105"/>
                </a:lnTo>
                <a:lnTo>
                  <a:pt x="532" y="105"/>
                </a:lnTo>
                <a:lnTo>
                  <a:pt x="532" y="102"/>
                </a:lnTo>
                <a:lnTo>
                  <a:pt x="531" y="102"/>
                </a:lnTo>
                <a:lnTo>
                  <a:pt x="527" y="102"/>
                </a:lnTo>
                <a:lnTo>
                  <a:pt x="527" y="102"/>
                </a:lnTo>
                <a:close/>
                <a:moveTo>
                  <a:pt x="421" y="108"/>
                </a:moveTo>
                <a:lnTo>
                  <a:pt x="421" y="108"/>
                </a:lnTo>
                <a:lnTo>
                  <a:pt x="427" y="108"/>
                </a:lnTo>
                <a:lnTo>
                  <a:pt x="430" y="106"/>
                </a:lnTo>
                <a:lnTo>
                  <a:pt x="431" y="105"/>
                </a:lnTo>
                <a:lnTo>
                  <a:pt x="431" y="105"/>
                </a:lnTo>
                <a:lnTo>
                  <a:pt x="422" y="103"/>
                </a:lnTo>
                <a:lnTo>
                  <a:pt x="422" y="103"/>
                </a:lnTo>
                <a:lnTo>
                  <a:pt x="421" y="106"/>
                </a:lnTo>
                <a:lnTo>
                  <a:pt x="421" y="108"/>
                </a:lnTo>
                <a:lnTo>
                  <a:pt x="421" y="108"/>
                </a:lnTo>
                <a:close/>
                <a:moveTo>
                  <a:pt x="221" y="111"/>
                </a:moveTo>
                <a:lnTo>
                  <a:pt x="221" y="111"/>
                </a:lnTo>
                <a:lnTo>
                  <a:pt x="232" y="109"/>
                </a:lnTo>
                <a:lnTo>
                  <a:pt x="242" y="109"/>
                </a:lnTo>
                <a:lnTo>
                  <a:pt x="242" y="109"/>
                </a:lnTo>
                <a:lnTo>
                  <a:pt x="242" y="108"/>
                </a:lnTo>
                <a:lnTo>
                  <a:pt x="242" y="106"/>
                </a:lnTo>
                <a:lnTo>
                  <a:pt x="242" y="106"/>
                </a:lnTo>
                <a:lnTo>
                  <a:pt x="236" y="105"/>
                </a:lnTo>
                <a:lnTo>
                  <a:pt x="229" y="105"/>
                </a:lnTo>
                <a:lnTo>
                  <a:pt x="224" y="106"/>
                </a:lnTo>
                <a:lnTo>
                  <a:pt x="223" y="109"/>
                </a:lnTo>
                <a:lnTo>
                  <a:pt x="221" y="111"/>
                </a:lnTo>
                <a:lnTo>
                  <a:pt x="221" y="111"/>
                </a:lnTo>
                <a:close/>
                <a:moveTo>
                  <a:pt x="404" y="105"/>
                </a:moveTo>
                <a:lnTo>
                  <a:pt x="404" y="105"/>
                </a:lnTo>
                <a:lnTo>
                  <a:pt x="402" y="106"/>
                </a:lnTo>
                <a:lnTo>
                  <a:pt x="402" y="106"/>
                </a:lnTo>
                <a:lnTo>
                  <a:pt x="404" y="109"/>
                </a:lnTo>
                <a:lnTo>
                  <a:pt x="404" y="109"/>
                </a:lnTo>
                <a:lnTo>
                  <a:pt x="409" y="111"/>
                </a:lnTo>
                <a:lnTo>
                  <a:pt x="415" y="109"/>
                </a:lnTo>
                <a:lnTo>
                  <a:pt x="415" y="109"/>
                </a:lnTo>
                <a:lnTo>
                  <a:pt x="416" y="105"/>
                </a:lnTo>
                <a:lnTo>
                  <a:pt x="416" y="105"/>
                </a:lnTo>
                <a:lnTo>
                  <a:pt x="404" y="105"/>
                </a:lnTo>
                <a:lnTo>
                  <a:pt x="404" y="105"/>
                </a:lnTo>
                <a:close/>
                <a:moveTo>
                  <a:pt x="448" y="106"/>
                </a:moveTo>
                <a:lnTo>
                  <a:pt x="448" y="106"/>
                </a:lnTo>
                <a:lnTo>
                  <a:pt x="450" y="111"/>
                </a:lnTo>
                <a:lnTo>
                  <a:pt x="450" y="114"/>
                </a:lnTo>
                <a:lnTo>
                  <a:pt x="450" y="114"/>
                </a:lnTo>
                <a:lnTo>
                  <a:pt x="456" y="114"/>
                </a:lnTo>
                <a:lnTo>
                  <a:pt x="462" y="114"/>
                </a:lnTo>
                <a:lnTo>
                  <a:pt x="462" y="114"/>
                </a:lnTo>
                <a:lnTo>
                  <a:pt x="462" y="109"/>
                </a:lnTo>
                <a:lnTo>
                  <a:pt x="460" y="105"/>
                </a:lnTo>
                <a:lnTo>
                  <a:pt x="460" y="105"/>
                </a:lnTo>
                <a:lnTo>
                  <a:pt x="454" y="105"/>
                </a:lnTo>
                <a:lnTo>
                  <a:pt x="448" y="106"/>
                </a:lnTo>
                <a:lnTo>
                  <a:pt x="448" y="106"/>
                </a:lnTo>
                <a:close/>
                <a:moveTo>
                  <a:pt x="470" y="116"/>
                </a:moveTo>
                <a:lnTo>
                  <a:pt x="470" y="116"/>
                </a:lnTo>
                <a:lnTo>
                  <a:pt x="477" y="116"/>
                </a:lnTo>
                <a:lnTo>
                  <a:pt x="486" y="117"/>
                </a:lnTo>
                <a:lnTo>
                  <a:pt x="486" y="117"/>
                </a:lnTo>
                <a:lnTo>
                  <a:pt x="488" y="114"/>
                </a:lnTo>
                <a:lnTo>
                  <a:pt x="489" y="111"/>
                </a:lnTo>
                <a:lnTo>
                  <a:pt x="489" y="106"/>
                </a:lnTo>
                <a:lnTo>
                  <a:pt x="489" y="106"/>
                </a:lnTo>
                <a:lnTo>
                  <a:pt x="483" y="105"/>
                </a:lnTo>
                <a:lnTo>
                  <a:pt x="476" y="105"/>
                </a:lnTo>
                <a:lnTo>
                  <a:pt x="473" y="106"/>
                </a:lnTo>
                <a:lnTo>
                  <a:pt x="471" y="108"/>
                </a:lnTo>
                <a:lnTo>
                  <a:pt x="470" y="111"/>
                </a:lnTo>
                <a:lnTo>
                  <a:pt x="470" y="116"/>
                </a:lnTo>
                <a:lnTo>
                  <a:pt x="470" y="116"/>
                </a:lnTo>
                <a:close/>
                <a:moveTo>
                  <a:pt x="634" y="109"/>
                </a:moveTo>
                <a:lnTo>
                  <a:pt x="634" y="109"/>
                </a:lnTo>
                <a:lnTo>
                  <a:pt x="634" y="108"/>
                </a:lnTo>
                <a:lnTo>
                  <a:pt x="633" y="106"/>
                </a:lnTo>
                <a:lnTo>
                  <a:pt x="628" y="105"/>
                </a:lnTo>
                <a:lnTo>
                  <a:pt x="628" y="105"/>
                </a:lnTo>
                <a:lnTo>
                  <a:pt x="630" y="106"/>
                </a:lnTo>
                <a:lnTo>
                  <a:pt x="631" y="108"/>
                </a:lnTo>
                <a:lnTo>
                  <a:pt x="634" y="109"/>
                </a:lnTo>
                <a:lnTo>
                  <a:pt x="634" y="109"/>
                </a:lnTo>
                <a:close/>
                <a:moveTo>
                  <a:pt x="194" y="114"/>
                </a:moveTo>
                <a:lnTo>
                  <a:pt x="194" y="114"/>
                </a:lnTo>
                <a:lnTo>
                  <a:pt x="207" y="112"/>
                </a:lnTo>
                <a:lnTo>
                  <a:pt x="213" y="111"/>
                </a:lnTo>
                <a:lnTo>
                  <a:pt x="215" y="109"/>
                </a:lnTo>
                <a:lnTo>
                  <a:pt x="215" y="106"/>
                </a:lnTo>
                <a:lnTo>
                  <a:pt x="215" y="106"/>
                </a:lnTo>
                <a:lnTo>
                  <a:pt x="209" y="106"/>
                </a:lnTo>
                <a:lnTo>
                  <a:pt x="203" y="106"/>
                </a:lnTo>
                <a:lnTo>
                  <a:pt x="197" y="109"/>
                </a:lnTo>
                <a:lnTo>
                  <a:pt x="195" y="111"/>
                </a:lnTo>
                <a:lnTo>
                  <a:pt x="194" y="114"/>
                </a:lnTo>
                <a:lnTo>
                  <a:pt x="194" y="114"/>
                </a:lnTo>
                <a:close/>
                <a:moveTo>
                  <a:pt x="392" y="106"/>
                </a:moveTo>
                <a:lnTo>
                  <a:pt x="392" y="106"/>
                </a:lnTo>
                <a:lnTo>
                  <a:pt x="387" y="106"/>
                </a:lnTo>
                <a:lnTo>
                  <a:pt x="386" y="106"/>
                </a:lnTo>
                <a:lnTo>
                  <a:pt x="384" y="106"/>
                </a:lnTo>
                <a:lnTo>
                  <a:pt x="384" y="106"/>
                </a:lnTo>
                <a:lnTo>
                  <a:pt x="389" y="108"/>
                </a:lnTo>
                <a:lnTo>
                  <a:pt x="392" y="108"/>
                </a:lnTo>
                <a:lnTo>
                  <a:pt x="392" y="106"/>
                </a:lnTo>
                <a:lnTo>
                  <a:pt x="392" y="106"/>
                </a:lnTo>
                <a:close/>
                <a:moveTo>
                  <a:pt x="81" y="120"/>
                </a:moveTo>
                <a:lnTo>
                  <a:pt x="81" y="120"/>
                </a:lnTo>
                <a:lnTo>
                  <a:pt x="87" y="119"/>
                </a:lnTo>
                <a:lnTo>
                  <a:pt x="91" y="116"/>
                </a:lnTo>
                <a:lnTo>
                  <a:pt x="96" y="112"/>
                </a:lnTo>
                <a:lnTo>
                  <a:pt x="98" y="111"/>
                </a:lnTo>
                <a:lnTo>
                  <a:pt x="98" y="108"/>
                </a:lnTo>
                <a:lnTo>
                  <a:pt x="98" y="108"/>
                </a:lnTo>
                <a:lnTo>
                  <a:pt x="91" y="109"/>
                </a:lnTo>
                <a:lnTo>
                  <a:pt x="85" y="111"/>
                </a:lnTo>
                <a:lnTo>
                  <a:pt x="81" y="114"/>
                </a:lnTo>
                <a:lnTo>
                  <a:pt x="81" y="117"/>
                </a:lnTo>
                <a:lnTo>
                  <a:pt x="81" y="120"/>
                </a:lnTo>
                <a:lnTo>
                  <a:pt x="81" y="120"/>
                </a:lnTo>
                <a:close/>
                <a:moveTo>
                  <a:pt x="294" y="108"/>
                </a:moveTo>
                <a:lnTo>
                  <a:pt x="294" y="108"/>
                </a:lnTo>
                <a:lnTo>
                  <a:pt x="294" y="109"/>
                </a:lnTo>
                <a:lnTo>
                  <a:pt x="296" y="111"/>
                </a:lnTo>
                <a:lnTo>
                  <a:pt x="297" y="109"/>
                </a:lnTo>
                <a:lnTo>
                  <a:pt x="299" y="108"/>
                </a:lnTo>
                <a:lnTo>
                  <a:pt x="299" y="108"/>
                </a:lnTo>
                <a:lnTo>
                  <a:pt x="296" y="108"/>
                </a:lnTo>
                <a:lnTo>
                  <a:pt x="294" y="108"/>
                </a:lnTo>
                <a:lnTo>
                  <a:pt x="294" y="108"/>
                </a:lnTo>
                <a:close/>
                <a:moveTo>
                  <a:pt x="520" y="111"/>
                </a:moveTo>
                <a:lnTo>
                  <a:pt x="520" y="111"/>
                </a:lnTo>
                <a:lnTo>
                  <a:pt x="514" y="108"/>
                </a:lnTo>
                <a:lnTo>
                  <a:pt x="509" y="108"/>
                </a:lnTo>
                <a:lnTo>
                  <a:pt x="506" y="108"/>
                </a:lnTo>
                <a:lnTo>
                  <a:pt x="506" y="108"/>
                </a:lnTo>
                <a:lnTo>
                  <a:pt x="512" y="109"/>
                </a:lnTo>
                <a:lnTo>
                  <a:pt x="520" y="111"/>
                </a:lnTo>
                <a:lnTo>
                  <a:pt x="520" y="111"/>
                </a:lnTo>
                <a:close/>
                <a:moveTo>
                  <a:pt x="639" y="108"/>
                </a:moveTo>
                <a:lnTo>
                  <a:pt x="639" y="108"/>
                </a:lnTo>
                <a:lnTo>
                  <a:pt x="640" y="111"/>
                </a:lnTo>
                <a:lnTo>
                  <a:pt x="640" y="112"/>
                </a:lnTo>
                <a:lnTo>
                  <a:pt x="640" y="112"/>
                </a:lnTo>
                <a:lnTo>
                  <a:pt x="649" y="112"/>
                </a:lnTo>
                <a:lnTo>
                  <a:pt x="649" y="112"/>
                </a:lnTo>
                <a:lnTo>
                  <a:pt x="649" y="111"/>
                </a:lnTo>
                <a:lnTo>
                  <a:pt x="649" y="109"/>
                </a:lnTo>
                <a:lnTo>
                  <a:pt x="646" y="108"/>
                </a:lnTo>
                <a:lnTo>
                  <a:pt x="639" y="108"/>
                </a:lnTo>
                <a:lnTo>
                  <a:pt x="639" y="108"/>
                </a:lnTo>
                <a:close/>
                <a:moveTo>
                  <a:pt x="364" y="108"/>
                </a:moveTo>
                <a:lnTo>
                  <a:pt x="364" y="108"/>
                </a:lnTo>
                <a:lnTo>
                  <a:pt x="361" y="117"/>
                </a:lnTo>
                <a:lnTo>
                  <a:pt x="361" y="117"/>
                </a:lnTo>
                <a:lnTo>
                  <a:pt x="373" y="117"/>
                </a:lnTo>
                <a:lnTo>
                  <a:pt x="373" y="117"/>
                </a:lnTo>
                <a:lnTo>
                  <a:pt x="383" y="116"/>
                </a:lnTo>
                <a:lnTo>
                  <a:pt x="387" y="114"/>
                </a:lnTo>
                <a:lnTo>
                  <a:pt x="390" y="112"/>
                </a:lnTo>
                <a:lnTo>
                  <a:pt x="390" y="112"/>
                </a:lnTo>
                <a:lnTo>
                  <a:pt x="377" y="109"/>
                </a:lnTo>
                <a:lnTo>
                  <a:pt x="364" y="108"/>
                </a:lnTo>
                <a:lnTo>
                  <a:pt x="364" y="108"/>
                </a:lnTo>
                <a:close/>
                <a:moveTo>
                  <a:pt x="52" y="144"/>
                </a:moveTo>
                <a:lnTo>
                  <a:pt x="52" y="144"/>
                </a:lnTo>
                <a:lnTo>
                  <a:pt x="59" y="137"/>
                </a:lnTo>
                <a:lnTo>
                  <a:pt x="67" y="129"/>
                </a:lnTo>
                <a:lnTo>
                  <a:pt x="78" y="111"/>
                </a:lnTo>
                <a:lnTo>
                  <a:pt x="78" y="111"/>
                </a:lnTo>
                <a:lnTo>
                  <a:pt x="75" y="109"/>
                </a:lnTo>
                <a:lnTo>
                  <a:pt x="75" y="109"/>
                </a:lnTo>
                <a:lnTo>
                  <a:pt x="72" y="108"/>
                </a:lnTo>
                <a:lnTo>
                  <a:pt x="72" y="108"/>
                </a:lnTo>
                <a:lnTo>
                  <a:pt x="65" y="114"/>
                </a:lnTo>
                <a:lnTo>
                  <a:pt x="59" y="122"/>
                </a:lnTo>
                <a:lnTo>
                  <a:pt x="55" y="132"/>
                </a:lnTo>
                <a:lnTo>
                  <a:pt x="52" y="144"/>
                </a:lnTo>
                <a:lnTo>
                  <a:pt x="52" y="144"/>
                </a:lnTo>
                <a:close/>
                <a:moveTo>
                  <a:pt x="102" y="120"/>
                </a:moveTo>
                <a:lnTo>
                  <a:pt x="102" y="120"/>
                </a:lnTo>
                <a:lnTo>
                  <a:pt x="105" y="123"/>
                </a:lnTo>
                <a:lnTo>
                  <a:pt x="107" y="128"/>
                </a:lnTo>
                <a:lnTo>
                  <a:pt x="107" y="128"/>
                </a:lnTo>
                <a:lnTo>
                  <a:pt x="114" y="125"/>
                </a:lnTo>
                <a:lnTo>
                  <a:pt x="120" y="122"/>
                </a:lnTo>
                <a:lnTo>
                  <a:pt x="123" y="117"/>
                </a:lnTo>
                <a:lnTo>
                  <a:pt x="126" y="109"/>
                </a:lnTo>
                <a:lnTo>
                  <a:pt x="126" y="109"/>
                </a:lnTo>
                <a:lnTo>
                  <a:pt x="119" y="109"/>
                </a:lnTo>
                <a:lnTo>
                  <a:pt x="113" y="111"/>
                </a:lnTo>
                <a:lnTo>
                  <a:pt x="107" y="116"/>
                </a:lnTo>
                <a:lnTo>
                  <a:pt x="102" y="120"/>
                </a:lnTo>
                <a:lnTo>
                  <a:pt x="102" y="120"/>
                </a:lnTo>
                <a:close/>
                <a:moveTo>
                  <a:pt x="303" y="114"/>
                </a:moveTo>
                <a:lnTo>
                  <a:pt x="303" y="114"/>
                </a:lnTo>
                <a:lnTo>
                  <a:pt x="309" y="112"/>
                </a:lnTo>
                <a:lnTo>
                  <a:pt x="314" y="111"/>
                </a:lnTo>
                <a:lnTo>
                  <a:pt x="314" y="111"/>
                </a:lnTo>
                <a:lnTo>
                  <a:pt x="311" y="109"/>
                </a:lnTo>
                <a:lnTo>
                  <a:pt x="306" y="109"/>
                </a:lnTo>
                <a:lnTo>
                  <a:pt x="303" y="111"/>
                </a:lnTo>
                <a:lnTo>
                  <a:pt x="303" y="114"/>
                </a:lnTo>
                <a:lnTo>
                  <a:pt x="303" y="114"/>
                </a:lnTo>
                <a:close/>
                <a:moveTo>
                  <a:pt x="343" y="119"/>
                </a:moveTo>
                <a:lnTo>
                  <a:pt x="343" y="119"/>
                </a:lnTo>
                <a:lnTo>
                  <a:pt x="354" y="119"/>
                </a:lnTo>
                <a:lnTo>
                  <a:pt x="354" y="119"/>
                </a:lnTo>
                <a:lnTo>
                  <a:pt x="357" y="114"/>
                </a:lnTo>
                <a:lnTo>
                  <a:pt x="357" y="108"/>
                </a:lnTo>
                <a:lnTo>
                  <a:pt x="357" y="108"/>
                </a:lnTo>
                <a:lnTo>
                  <a:pt x="351" y="109"/>
                </a:lnTo>
                <a:lnTo>
                  <a:pt x="346" y="111"/>
                </a:lnTo>
                <a:lnTo>
                  <a:pt x="345" y="114"/>
                </a:lnTo>
                <a:lnTo>
                  <a:pt x="343" y="119"/>
                </a:lnTo>
                <a:lnTo>
                  <a:pt x="343" y="119"/>
                </a:lnTo>
                <a:close/>
                <a:moveTo>
                  <a:pt x="434" y="112"/>
                </a:moveTo>
                <a:lnTo>
                  <a:pt x="434" y="112"/>
                </a:lnTo>
                <a:lnTo>
                  <a:pt x="438" y="112"/>
                </a:lnTo>
                <a:lnTo>
                  <a:pt x="439" y="112"/>
                </a:lnTo>
                <a:lnTo>
                  <a:pt x="439" y="112"/>
                </a:lnTo>
                <a:lnTo>
                  <a:pt x="439" y="111"/>
                </a:lnTo>
                <a:lnTo>
                  <a:pt x="439" y="108"/>
                </a:lnTo>
                <a:lnTo>
                  <a:pt x="439" y="108"/>
                </a:lnTo>
                <a:lnTo>
                  <a:pt x="436" y="109"/>
                </a:lnTo>
                <a:lnTo>
                  <a:pt x="434" y="112"/>
                </a:lnTo>
                <a:lnTo>
                  <a:pt x="434" y="112"/>
                </a:lnTo>
                <a:close/>
                <a:moveTo>
                  <a:pt x="497" y="117"/>
                </a:moveTo>
                <a:lnTo>
                  <a:pt x="497" y="117"/>
                </a:lnTo>
                <a:lnTo>
                  <a:pt x="514" y="117"/>
                </a:lnTo>
                <a:lnTo>
                  <a:pt x="514" y="117"/>
                </a:lnTo>
                <a:lnTo>
                  <a:pt x="506" y="112"/>
                </a:lnTo>
                <a:lnTo>
                  <a:pt x="497" y="108"/>
                </a:lnTo>
                <a:lnTo>
                  <a:pt x="497" y="108"/>
                </a:lnTo>
                <a:lnTo>
                  <a:pt x="497" y="117"/>
                </a:lnTo>
                <a:lnTo>
                  <a:pt x="497" y="117"/>
                </a:lnTo>
                <a:close/>
                <a:moveTo>
                  <a:pt x="146" y="109"/>
                </a:moveTo>
                <a:lnTo>
                  <a:pt x="146" y="109"/>
                </a:lnTo>
                <a:lnTo>
                  <a:pt x="146" y="111"/>
                </a:lnTo>
                <a:lnTo>
                  <a:pt x="148" y="112"/>
                </a:lnTo>
                <a:lnTo>
                  <a:pt x="151" y="112"/>
                </a:lnTo>
                <a:lnTo>
                  <a:pt x="155" y="111"/>
                </a:lnTo>
                <a:lnTo>
                  <a:pt x="157" y="109"/>
                </a:lnTo>
                <a:lnTo>
                  <a:pt x="157" y="109"/>
                </a:lnTo>
                <a:lnTo>
                  <a:pt x="146" y="109"/>
                </a:lnTo>
                <a:lnTo>
                  <a:pt x="146" y="109"/>
                </a:lnTo>
                <a:close/>
                <a:moveTo>
                  <a:pt x="183" y="114"/>
                </a:moveTo>
                <a:lnTo>
                  <a:pt x="183" y="114"/>
                </a:lnTo>
                <a:lnTo>
                  <a:pt x="184" y="114"/>
                </a:lnTo>
                <a:lnTo>
                  <a:pt x="186" y="112"/>
                </a:lnTo>
                <a:lnTo>
                  <a:pt x="189" y="109"/>
                </a:lnTo>
                <a:lnTo>
                  <a:pt x="189" y="109"/>
                </a:lnTo>
                <a:lnTo>
                  <a:pt x="186" y="109"/>
                </a:lnTo>
                <a:lnTo>
                  <a:pt x="183" y="109"/>
                </a:lnTo>
                <a:lnTo>
                  <a:pt x="181" y="111"/>
                </a:lnTo>
                <a:lnTo>
                  <a:pt x="183" y="114"/>
                </a:lnTo>
                <a:lnTo>
                  <a:pt x="183" y="114"/>
                </a:lnTo>
                <a:close/>
                <a:moveTo>
                  <a:pt x="274" y="119"/>
                </a:moveTo>
                <a:lnTo>
                  <a:pt x="274" y="119"/>
                </a:lnTo>
                <a:lnTo>
                  <a:pt x="280" y="119"/>
                </a:lnTo>
                <a:lnTo>
                  <a:pt x="285" y="119"/>
                </a:lnTo>
                <a:lnTo>
                  <a:pt x="285" y="119"/>
                </a:lnTo>
                <a:lnTo>
                  <a:pt x="284" y="112"/>
                </a:lnTo>
                <a:lnTo>
                  <a:pt x="279" y="109"/>
                </a:lnTo>
                <a:lnTo>
                  <a:pt x="279" y="109"/>
                </a:lnTo>
                <a:lnTo>
                  <a:pt x="277" y="114"/>
                </a:lnTo>
                <a:lnTo>
                  <a:pt x="274" y="119"/>
                </a:lnTo>
                <a:lnTo>
                  <a:pt x="274" y="119"/>
                </a:lnTo>
                <a:close/>
                <a:moveTo>
                  <a:pt x="538" y="109"/>
                </a:moveTo>
                <a:lnTo>
                  <a:pt x="538" y="109"/>
                </a:lnTo>
                <a:lnTo>
                  <a:pt x="538" y="111"/>
                </a:lnTo>
                <a:lnTo>
                  <a:pt x="540" y="112"/>
                </a:lnTo>
                <a:lnTo>
                  <a:pt x="543" y="112"/>
                </a:lnTo>
                <a:lnTo>
                  <a:pt x="543" y="112"/>
                </a:lnTo>
                <a:lnTo>
                  <a:pt x="543" y="109"/>
                </a:lnTo>
                <a:lnTo>
                  <a:pt x="543" y="109"/>
                </a:lnTo>
                <a:lnTo>
                  <a:pt x="541" y="109"/>
                </a:lnTo>
                <a:lnTo>
                  <a:pt x="538" y="109"/>
                </a:lnTo>
                <a:lnTo>
                  <a:pt x="538" y="109"/>
                </a:lnTo>
                <a:close/>
                <a:moveTo>
                  <a:pt x="130" y="119"/>
                </a:moveTo>
                <a:lnTo>
                  <a:pt x="130" y="119"/>
                </a:lnTo>
                <a:lnTo>
                  <a:pt x="140" y="116"/>
                </a:lnTo>
                <a:lnTo>
                  <a:pt x="140" y="116"/>
                </a:lnTo>
                <a:lnTo>
                  <a:pt x="137" y="112"/>
                </a:lnTo>
                <a:lnTo>
                  <a:pt x="134" y="109"/>
                </a:lnTo>
                <a:lnTo>
                  <a:pt x="134" y="109"/>
                </a:lnTo>
                <a:lnTo>
                  <a:pt x="130" y="119"/>
                </a:lnTo>
                <a:lnTo>
                  <a:pt x="130" y="119"/>
                </a:lnTo>
                <a:close/>
                <a:moveTo>
                  <a:pt x="654" y="111"/>
                </a:moveTo>
                <a:lnTo>
                  <a:pt x="654" y="111"/>
                </a:lnTo>
                <a:lnTo>
                  <a:pt x="657" y="112"/>
                </a:lnTo>
                <a:lnTo>
                  <a:pt x="659" y="112"/>
                </a:lnTo>
                <a:lnTo>
                  <a:pt x="659" y="111"/>
                </a:lnTo>
                <a:lnTo>
                  <a:pt x="659" y="111"/>
                </a:lnTo>
                <a:lnTo>
                  <a:pt x="657" y="109"/>
                </a:lnTo>
                <a:lnTo>
                  <a:pt x="656" y="109"/>
                </a:lnTo>
                <a:lnTo>
                  <a:pt x="656" y="111"/>
                </a:lnTo>
                <a:lnTo>
                  <a:pt x="654" y="111"/>
                </a:lnTo>
                <a:lnTo>
                  <a:pt x="654" y="111"/>
                </a:lnTo>
                <a:close/>
                <a:moveTo>
                  <a:pt x="267" y="112"/>
                </a:moveTo>
                <a:lnTo>
                  <a:pt x="267" y="112"/>
                </a:lnTo>
                <a:lnTo>
                  <a:pt x="267" y="116"/>
                </a:lnTo>
                <a:lnTo>
                  <a:pt x="267" y="117"/>
                </a:lnTo>
                <a:lnTo>
                  <a:pt x="268" y="117"/>
                </a:lnTo>
                <a:lnTo>
                  <a:pt x="268" y="117"/>
                </a:lnTo>
                <a:lnTo>
                  <a:pt x="270" y="114"/>
                </a:lnTo>
                <a:lnTo>
                  <a:pt x="271" y="112"/>
                </a:lnTo>
                <a:lnTo>
                  <a:pt x="270" y="111"/>
                </a:lnTo>
                <a:lnTo>
                  <a:pt x="270" y="111"/>
                </a:lnTo>
                <a:lnTo>
                  <a:pt x="268" y="112"/>
                </a:lnTo>
                <a:lnTo>
                  <a:pt x="267" y="112"/>
                </a:lnTo>
                <a:lnTo>
                  <a:pt x="267" y="112"/>
                </a:lnTo>
                <a:close/>
                <a:moveTo>
                  <a:pt x="547" y="114"/>
                </a:moveTo>
                <a:lnTo>
                  <a:pt x="547" y="114"/>
                </a:lnTo>
                <a:lnTo>
                  <a:pt x="550" y="116"/>
                </a:lnTo>
                <a:lnTo>
                  <a:pt x="553" y="116"/>
                </a:lnTo>
                <a:lnTo>
                  <a:pt x="561" y="116"/>
                </a:lnTo>
                <a:lnTo>
                  <a:pt x="561" y="116"/>
                </a:lnTo>
                <a:lnTo>
                  <a:pt x="558" y="112"/>
                </a:lnTo>
                <a:lnTo>
                  <a:pt x="555" y="111"/>
                </a:lnTo>
                <a:lnTo>
                  <a:pt x="550" y="111"/>
                </a:lnTo>
                <a:lnTo>
                  <a:pt x="549" y="112"/>
                </a:lnTo>
                <a:lnTo>
                  <a:pt x="547" y="114"/>
                </a:lnTo>
                <a:lnTo>
                  <a:pt x="547" y="114"/>
                </a:lnTo>
                <a:close/>
                <a:moveTo>
                  <a:pt x="177" y="114"/>
                </a:moveTo>
                <a:lnTo>
                  <a:pt x="177" y="114"/>
                </a:lnTo>
                <a:lnTo>
                  <a:pt x="175" y="111"/>
                </a:lnTo>
                <a:lnTo>
                  <a:pt x="175" y="111"/>
                </a:lnTo>
                <a:lnTo>
                  <a:pt x="172" y="111"/>
                </a:lnTo>
                <a:lnTo>
                  <a:pt x="172" y="111"/>
                </a:lnTo>
                <a:lnTo>
                  <a:pt x="174" y="114"/>
                </a:lnTo>
                <a:lnTo>
                  <a:pt x="174" y="114"/>
                </a:lnTo>
                <a:lnTo>
                  <a:pt x="177" y="114"/>
                </a:lnTo>
                <a:lnTo>
                  <a:pt x="177" y="114"/>
                </a:lnTo>
                <a:close/>
                <a:moveTo>
                  <a:pt x="523" y="114"/>
                </a:moveTo>
                <a:lnTo>
                  <a:pt x="523" y="114"/>
                </a:lnTo>
                <a:lnTo>
                  <a:pt x="527" y="116"/>
                </a:lnTo>
                <a:lnTo>
                  <a:pt x="532" y="116"/>
                </a:lnTo>
                <a:lnTo>
                  <a:pt x="532" y="116"/>
                </a:lnTo>
                <a:lnTo>
                  <a:pt x="531" y="114"/>
                </a:lnTo>
                <a:lnTo>
                  <a:pt x="529" y="112"/>
                </a:lnTo>
                <a:lnTo>
                  <a:pt x="526" y="112"/>
                </a:lnTo>
                <a:lnTo>
                  <a:pt x="523" y="114"/>
                </a:lnTo>
                <a:lnTo>
                  <a:pt x="523" y="114"/>
                </a:lnTo>
                <a:close/>
                <a:moveTo>
                  <a:pt x="337" y="119"/>
                </a:moveTo>
                <a:lnTo>
                  <a:pt x="337" y="119"/>
                </a:lnTo>
                <a:lnTo>
                  <a:pt x="335" y="116"/>
                </a:lnTo>
                <a:lnTo>
                  <a:pt x="334" y="114"/>
                </a:lnTo>
                <a:lnTo>
                  <a:pt x="326" y="112"/>
                </a:lnTo>
                <a:lnTo>
                  <a:pt x="326" y="112"/>
                </a:lnTo>
                <a:lnTo>
                  <a:pt x="328" y="116"/>
                </a:lnTo>
                <a:lnTo>
                  <a:pt x="331" y="119"/>
                </a:lnTo>
                <a:lnTo>
                  <a:pt x="334" y="119"/>
                </a:lnTo>
                <a:lnTo>
                  <a:pt x="337" y="119"/>
                </a:lnTo>
                <a:lnTo>
                  <a:pt x="337" y="119"/>
                </a:lnTo>
                <a:close/>
                <a:moveTo>
                  <a:pt x="216" y="117"/>
                </a:moveTo>
                <a:lnTo>
                  <a:pt x="216" y="117"/>
                </a:lnTo>
                <a:lnTo>
                  <a:pt x="223" y="117"/>
                </a:lnTo>
                <a:lnTo>
                  <a:pt x="229" y="117"/>
                </a:lnTo>
                <a:lnTo>
                  <a:pt x="233" y="117"/>
                </a:lnTo>
                <a:lnTo>
                  <a:pt x="236" y="114"/>
                </a:lnTo>
                <a:lnTo>
                  <a:pt x="236" y="114"/>
                </a:lnTo>
                <a:lnTo>
                  <a:pt x="226" y="116"/>
                </a:lnTo>
                <a:lnTo>
                  <a:pt x="221" y="116"/>
                </a:lnTo>
                <a:lnTo>
                  <a:pt x="216" y="117"/>
                </a:lnTo>
                <a:lnTo>
                  <a:pt x="216" y="117"/>
                </a:lnTo>
                <a:close/>
                <a:moveTo>
                  <a:pt x="256" y="117"/>
                </a:moveTo>
                <a:lnTo>
                  <a:pt x="256" y="117"/>
                </a:lnTo>
                <a:lnTo>
                  <a:pt x="262" y="117"/>
                </a:lnTo>
                <a:lnTo>
                  <a:pt x="262" y="117"/>
                </a:lnTo>
                <a:lnTo>
                  <a:pt x="261" y="116"/>
                </a:lnTo>
                <a:lnTo>
                  <a:pt x="259" y="116"/>
                </a:lnTo>
                <a:lnTo>
                  <a:pt x="256" y="117"/>
                </a:lnTo>
                <a:lnTo>
                  <a:pt x="256" y="117"/>
                </a:lnTo>
                <a:close/>
                <a:moveTo>
                  <a:pt x="209" y="119"/>
                </a:moveTo>
                <a:lnTo>
                  <a:pt x="209" y="119"/>
                </a:lnTo>
                <a:lnTo>
                  <a:pt x="209" y="117"/>
                </a:lnTo>
                <a:lnTo>
                  <a:pt x="209" y="116"/>
                </a:lnTo>
                <a:lnTo>
                  <a:pt x="209" y="116"/>
                </a:lnTo>
                <a:lnTo>
                  <a:pt x="209" y="117"/>
                </a:lnTo>
                <a:lnTo>
                  <a:pt x="207" y="117"/>
                </a:lnTo>
                <a:lnTo>
                  <a:pt x="207" y="116"/>
                </a:lnTo>
                <a:lnTo>
                  <a:pt x="206" y="116"/>
                </a:lnTo>
                <a:lnTo>
                  <a:pt x="206" y="117"/>
                </a:lnTo>
                <a:lnTo>
                  <a:pt x="206" y="117"/>
                </a:lnTo>
                <a:lnTo>
                  <a:pt x="206" y="119"/>
                </a:lnTo>
                <a:lnTo>
                  <a:pt x="206" y="119"/>
                </a:lnTo>
                <a:lnTo>
                  <a:pt x="207" y="117"/>
                </a:lnTo>
                <a:lnTo>
                  <a:pt x="207" y="117"/>
                </a:lnTo>
                <a:lnTo>
                  <a:pt x="209" y="119"/>
                </a:lnTo>
                <a:lnTo>
                  <a:pt x="209" y="119"/>
                </a:lnTo>
                <a:close/>
                <a:moveTo>
                  <a:pt x="194" y="119"/>
                </a:moveTo>
                <a:lnTo>
                  <a:pt x="194" y="119"/>
                </a:lnTo>
                <a:lnTo>
                  <a:pt x="198" y="119"/>
                </a:lnTo>
                <a:lnTo>
                  <a:pt x="201" y="119"/>
                </a:lnTo>
                <a:lnTo>
                  <a:pt x="203" y="117"/>
                </a:lnTo>
                <a:lnTo>
                  <a:pt x="203" y="117"/>
                </a:lnTo>
                <a:lnTo>
                  <a:pt x="198" y="117"/>
                </a:lnTo>
                <a:lnTo>
                  <a:pt x="195" y="119"/>
                </a:lnTo>
                <a:lnTo>
                  <a:pt x="194" y="119"/>
                </a:lnTo>
                <a:lnTo>
                  <a:pt x="194" y="119"/>
                </a:lnTo>
                <a:close/>
                <a:moveTo>
                  <a:pt x="730" y="122"/>
                </a:moveTo>
                <a:lnTo>
                  <a:pt x="730" y="122"/>
                </a:lnTo>
                <a:lnTo>
                  <a:pt x="729" y="119"/>
                </a:lnTo>
                <a:lnTo>
                  <a:pt x="729" y="117"/>
                </a:lnTo>
                <a:lnTo>
                  <a:pt x="727" y="117"/>
                </a:lnTo>
                <a:lnTo>
                  <a:pt x="727" y="117"/>
                </a:lnTo>
                <a:lnTo>
                  <a:pt x="727" y="120"/>
                </a:lnTo>
                <a:lnTo>
                  <a:pt x="729" y="122"/>
                </a:lnTo>
                <a:lnTo>
                  <a:pt x="730" y="122"/>
                </a:lnTo>
                <a:lnTo>
                  <a:pt x="730" y="122"/>
                </a:lnTo>
                <a:close/>
                <a:moveTo>
                  <a:pt x="151" y="126"/>
                </a:moveTo>
                <a:lnTo>
                  <a:pt x="151" y="126"/>
                </a:lnTo>
                <a:lnTo>
                  <a:pt x="157" y="125"/>
                </a:lnTo>
                <a:lnTo>
                  <a:pt x="162" y="123"/>
                </a:lnTo>
                <a:lnTo>
                  <a:pt x="171" y="119"/>
                </a:lnTo>
                <a:lnTo>
                  <a:pt x="171" y="119"/>
                </a:lnTo>
                <a:lnTo>
                  <a:pt x="160" y="119"/>
                </a:lnTo>
                <a:lnTo>
                  <a:pt x="149" y="117"/>
                </a:lnTo>
                <a:lnTo>
                  <a:pt x="149" y="117"/>
                </a:lnTo>
                <a:lnTo>
                  <a:pt x="149" y="122"/>
                </a:lnTo>
                <a:lnTo>
                  <a:pt x="151" y="126"/>
                </a:lnTo>
                <a:lnTo>
                  <a:pt x="151" y="126"/>
                </a:lnTo>
                <a:close/>
                <a:moveTo>
                  <a:pt x="404" y="119"/>
                </a:moveTo>
                <a:lnTo>
                  <a:pt x="404" y="119"/>
                </a:lnTo>
                <a:lnTo>
                  <a:pt x="409" y="120"/>
                </a:lnTo>
                <a:lnTo>
                  <a:pt x="412" y="119"/>
                </a:lnTo>
                <a:lnTo>
                  <a:pt x="413" y="119"/>
                </a:lnTo>
                <a:lnTo>
                  <a:pt x="413" y="119"/>
                </a:lnTo>
                <a:lnTo>
                  <a:pt x="409" y="117"/>
                </a:lnTo>
                <a:lnTo>
                  <a:pt x="407" y="117"/>
                </a:lnTo>
                <a:lnTo>
                  <a:pt x="404" y="119"/>
                </a:lnTo>
                <a:lnTo>
                  <a:pt x="404" y="119"/>
                </a:lnTo>
                <a:close/>
                <a:moveTo>
                  <a:pt x="741" y="125"/>
                </a:moveTo>
                <a:lnTo>
                  <a:pt x="741" y="125"/>
                </a:lnTo>
                <a:lnTo>
                  <a:pt x="739" y="120"/>
                </a:lnTo>
                <a:lnTo>
                  <a:pt x="738" y="119"/>
                </a:lnTo>
                <a:lnTo>
                  <a:pt x="738" y="119"/>
                </a:lnTo>
                <a:lnTo>
                  <a:pt x="738" y="119"/>
                </a:lnTo>
                <a:lnTo>
                  <a:pt x="739" y="122"/>
                </a:lnTo>
                <a:lnTo>
                  <a:pt x="741" y="125"/>
                </a:lnTo>
                <a:lnTo>
                  <a:pt x="741" y="125"/>
                </a:lnTo>
                <a:close/>
                <a:moveTo>
                  <a:pt x="300" y="119"/>
                </a:moveTo>
                <a:lnTo>
                  <a:pt x="300" y="119"/>
                </a:lnTo>
                <a:lnTo>
                  <a:pt x="299" y="120"/>
                </a:lnTo>
                <a:lnTo>
                  <a:pt x="297" y="123"/>
                </a:lnTo>
                <a:lnTo>
                  <a:pt x="297" y="123"/>
                </a:lnTo>
                <a:lnTo>
                  <a:pt x="299" y="125"/>
                </a:lnTo>
                <a:lnTo>
                  <a:pt x="302" y="126"/>
                </a:lnTo>
                <a:lnTo>
                  <a:pt x="308" y="126"/>
                </a:lnTo>
                <a:lnTo>
                  <a:pt x="323" y="125"/>
                </a:lnTo>
                <a:lnTo>
                  <a:pt x="323" y="125"/>
                </a:lnTo>
                <a:lnTo>
                  <a:pt x="320" y="122"/>
                </a:lnTo>
                <a:lnTo>
                  <a:pt x="319" y="120"/>
                </a:lnTo>
                <a:lnTo>
                  <a:pt x="312" y="119"/>
                </a:lnTo>
                <a:lnTo>
                  <a:pt x="306" y="119"/>
                </a:lnTo>
                <a:lnTo>
                  <a:pt x="300" y="119"/>
                </a:lnTo>
                <a:lnTo>
                  <a:pt x="300" y="119"/>
                </a:lnTo>
                <a:close/>
                <a:moveTo>
                  <a:pt x="126" y="125"/>
                </a:moveTo>
                <a:lnTo>
                  <a:pt x="126" y="125"/>
                </a:lnTo>
                <a:lnTo>
                  <a:pt x="125" y="128"/>
                </a:lnTo>
                <a:lnTo>
                  <a:pt x="123" y="131"/>
                </a:lnTo>
                <a:lnTo>
                  <a:pt x="125" y="132"/>
                </a:lnTo>
                <a:lnTo>
                  <a:pt x="125" y="132"/>
                </a:lnTo>
                <a:lnTo>
                  <a:pt x="128" y="128"/>
                </a:lnTo>
                <a:lnTo>
                  <a:pt x="133" y="126"/>
                </a:lnTo>
                <a:lnTo>
                  <a:pt x="139" y="126"/>
                </a:lnTo>
                <a:lnTo>
                  <a:pt x="146" y="128"/>
                </a:lnTo>
                <a:lnTo>
                  <a:pt x="146" y="128"/>
                </a:lnTo>
                <a:lnTo>
                  <a:pt x="145" y="123"/>
                </a:lnTo>
                <a:lnTo>
                  <a:pt x="145" y="119"/>
                </a:lnTo>
                <a:lnTo>
                  <a:pt x="145" y="119"/>
                </a:lnTo>
                <a:lnTo>
                  <a:pt x="136" y="122"/>
                </a:lnTo>
                <a:lnTo>
                  <a:pt x="126" y="125"/>
                </a:lnTo>
                <a:lnTo>
                  <a:pt x="126" y="125"/>
                </a:lnTo>
                <a:close/>
                <a:moveTo>
                  <a:pt x="549" y="122"/>
                </a:moveTo>
                <a:lnTo>
                  <a:pt x="549" y="122"/>
                </a:lnTo>
                <a:lnTo>
                  <a:pt x="552" y="122"/>
                </a:lnTo>
                <a:lnTo>
                  <a:pt x="555" y="122"/>
                </a:lnTo>
                <a:lnTo>
                  <a:pt x="556" y="122"/>
                </a:lnTo>
                <a:lnTo>
                  <a:pt x="556" y="122"/>
                </a:lnTo>
                <a:lnTo>
                  <a:pt x="552" y="120"/>
                </a:lnTo>
                <a:lnTo>
                  <a:pt x="550" y="120"/>
                </a:lnTo>
                <a:lnTo>
                  <a:pt x="549" y="122"/>
                </a:lnTo>
                <a:lnTo>
                  <a:pt x="549" y="122"/>
                </a:lnTo>
                <a:close/>
                <a:moveTo>
                  <a:pt x="213" y="122"/>
                </a:moveTo>
                <a:lnTo>
                  <a:pt x="213" y="122"/>
                </a:lnTo>
                <a:lnTo>
                  <a:pt x="209" y="132"/>
                </a:lnTo>
                <a:lnTo>
                  <a:pt x="209" y="132"/>
                </a:lnTo>
                <a:lnTo>
                  <a:pt x="218" y="132"/>
                </a:lnTo>
                <a:lnTo>
                  <a:pt x="224" y="131"/>
                </a:lnTo>
                <a:lnTo>
                  <a:pt x="229" y="126"/>
                </a:lnTo>
                <a:lnTo>
                  <a:pt x="232" y="122"/>
                </a:lnTo>
                <a:lnTo>
                  <a:pt x="232" y="122"/>
                </a:lnTo>
                <a:lnTo>
                  <a:pt x="221" y="122"/>
                </a:lnTo>
                <a:lnTo>
                  <a:pt x="213" y="122"/>
                </a:lnTo>
                <a:lnTo>
                  <a:pt x="213" y="122"/>
                </a:lnTo>
                <a:close/>
                <a:moveTo>
                  <a:pt x="521" y="122"/>
                </a:moveTo>
                <a:lnTo>
                  <a:pt x="521" y="122"/>
                </a:lnTo>
                <a:lnTo>
                  <a:pt x="523" y="123"/>
                </a:lnTo>
                <a:lnTo>
                  <a:pt x="527" y="123"/>
                </a:lnTo>
                <a:lnTo>
                  <a:pt x="535" y="123"/>
                </a:lnTo>
                <a:lnTo>
                  <a:pt x="535" y="123"/>
                </a:lnTo>
                <a:lnTo>
                  <a:pt x="532" y="122"/>
                </a:lnTo>
                <a:lnTo>
                  <a:pt x="527" y="120"/>
                </a:lnTo>
                <a:lnTo>
                  <a:pt x="523" y="122"/>
                </a:lnTo>
                <a:lnTo>
                  <a:pt x="521" y="122"/>
                </a:lnTo>
                <a:lnTo>
                  <a:pt x="521" y="122"/>
                </a:lnTo>
                <a:close/>
                <a:moveTo>
                  <a:pt x="233" y="132"/>
                </a:moveTo>
                <a:lnTo>
                  <a:pt x="233" y="132"/>
                </a:lnTo>
                <a:lnTo>
                  <a:pt x="239" y="132"/>
                </a:lnTo>
                <a:lnTo>
                  <a:pt x="245" y="131"/>
                </a:lnTo>
                <a:lnTo>
                  <a:pt x="250" y="129"/>
                </a:lnTo>
                <a:lnTo>
                  <a:pt x="255" y="128"/>
                </a:lnTo>
                <a:lnTo>
                  <a:pt x="255" y="128"/>
                </a:lnTo>
                <a:lnTo>
                  <a:pt x="253" y="125"/>
                </a:lnTo>
                <a:lnTo>
                  <a:pt x="252" y="122"/>
                </a:lnTo>
                <a:lnTo>
                  <a:pt x="252" y="122"/>
                </a:lnTo>
                <a:lnTo>
                  <a:pt x="245" y="122"/>
                </a:lnTo>
                <a:lnTo>
                  <a:pt x="239" y="125"/>
                </a:lnTo>
                <a:lnTo>
                  <a:pt x="236" y="128"/>
                </a:lnTo>
                <a:lnTo>
                  <a:pt x="233" y="132"/>
                </a:lnTo>
                <a:lnTo>
                  <a:pt x="233" y="132"/>
                </a:lnTo>
                <a:close/>
                <a:moveTo>
                  <a:pt x="259" y="126"/>
                </a:moveTo>
                <a:lnTo>
                  <a:pt x="259" y="126"/>
                </a:lnTo>
                <a:lnTo>
                  <a:pt x="261" y="125"/>
                </a:lnTo>
                <a:lnTo>
                  <a:pt x="264" y="125"/>
                </a:lnTo>
                <a:lnTo>
                  <a:pt x="264" y="125"/>
                </a:lnTo>
                <a:lnTo>
                  <a:pt x="262" y="123"/>
                </a:lnTo>
                <a:lnTo>
                  <a:pt x="262" y="122"/>
                </a:lnTo>
                <a:lnTo>
                  <a:pt x="258" y="122"/>
                </a:lnTo>
                <a:lnTo>
                  <a:pt x="258" y="122"/>
                </a:lnTo>
                <a:lnTo>
                  <a:pt x="258" y="123"/>
                </a:lnTo>
                <a:lnTo>
                  <a:pt x="259" y="126"/>
                </a:lnTo>
                <a:lnTo>
                  <a:pt x="259" y="126"/>
                </a:lnTo>
                <a:close/>
                <a:moveTo>
                  <a:pt x="334" y="122"/>
                </a:moveTo>
                <a:lnTo>
                  <a:pt x="334" y="122"/>
                </a:lnTo>
                <a:lnTo>
                  <a:pt x="331" y="122"/>
                </a:lnTo>
                <a:lnTo>
                  <a:pt x="331" y="122"/>
                </a:lnTo>
                <a:lnTo>
                  <a:pt x="331" y="123"/>
                </a:lnTo>
                <a:lnTo>
                  <a:pt x="332" y="123"/>
                </a:lnTo>
                <a:lnTo>
                  <a:pt x="334" y="122"/>
                </a:lnTo>
                <a:lnTo>
                  <a:pt x="334" y="122"/>
                </a:lnTo>
                <a:close/>
                <a:moveTo>
                  <a:pt x="206" y="122"/>
                </a:moveTo>
                <a:lnTo>
                  <a:pt x="206" y="122"/>
                </a:lnTo>
                <a:lnTo>
                  <a:pt x="201" y="123"/>
                </a:lnTo>
                <a:lnTo>
                  <a:pt x="195" y="123"/>
                </a:lnTo>
                <a:lnTo>
                  <a:pt x="191" y="123"/>
                </a:lnTo>
                <a:lnTo>
                  <a:pt x="186" y="126"/>
                </a:lnTo>
                <a:lnTo>
                  <a:pt x="186" y="126"/>
                </a:lnTo>
                <a:lnTo>
                  <a:pt x="192" y="131"/>
                </a:lnTo>
                <a:lnTo>
                  <a:pt x="197" y="135"/>
                </a:lnTo>
                <a:lnTo>
                  <a:pt x="197" y="135"/>
                </a:lnTo>
                <a:lnTo>
                  <a:pt x="197" y="135"/>
                </a:lnTo>
                <a:lnTo>
                  <a:pt x="198" y="135"/>
                </a:lnTo>
                <a:lnTo>
                  <a:pt x="200" y="134"/>
                </a:lnTo>
                <a:lnTo>
                  <a:pt x="201" y="134"/>
                </a:lnTo>
                <a:lnTo>
                  <a:pt x="201" y="134"/>
                </a:lnTo>
                <a:lnTo>
                  <a:pt x="203" y="131"/>
                </a:lnTo>
                <a:lnTo>
                  <a:pt x="204" y="128"/>
                </a:lnTo>
                <a:lnTo>
                  <a:pt x="206" y="125"/>
                </a:lnTo>
                <a:lnTo>
                  <a:pt x="206" y="122"/>
                </a:lnTo>
                <a:lnTo>
                  <a:pt x="206" y="122"/>
                </a:lnTo>
                <a:close/>
                <a:moveTo>
                  <a:pt x="646" y="126"/>
                </a:moveTo>
                <a:lnTo>
                  <a:pt x="646" y="126"/>
                </a:lnTo>
                <a:lnTo>
                  <a:pt x="649" y="128"/>
                </a:lnTo>
                <a:lnTo>
                  <a:pt x="653" y="128"/>
                </a:lnTo>
                <a:lnTo>
                  <a:pt x="654" y="128"/>
                </a:lnTo>
                <a:lnTo>
                  <a:pt x="654" y="128"/>
                </a:lnTo>
                <a:lnTo>
                  <a:pt x="653" y="125"/>
                </a:lnTo>
                <a:lnTo>
                  <a:pt x="649" y="123"/>
                </a:lnTo>
                <a:lnTo>
                  <a:pt x="649" y="123"/>
                </a:lnTo>
                <a:lnTo>
                  <a:pt x="648" y="125"/>
                </a:lnTo>
                <a:lnTo>
                  <a:pt x="648" y="125"/>
                </a:lnTo>
                <a:lnTo>
                  <a:pt x="646" y="126"/>
                </a:lnTo>
                <a:lnTo>
                  <a:pt x="646" y="126"/>
                </a:lnTo>
                <a:close/>
                <a:moveTo>
                  <a:pt x="688" y="131"/>
                </a:moveTo>
                <a:lnTo>
                  <a:pt x="688" y="131"/>
                </a:lnTo>
                <a:lnTo>
                  <a:pt x="689" y="128"/>
                </a:lnTo>
                <a:lnTo>
                  <a:pt x="691" y="125"/>
                </a:lnTo>
                <a:lnTo>
                  <a:pt x="691" y="125"/>
                </a:lnTo>
                <a:lnTo>
                  <a:pt x="686" y="123"/>
                </a:lnTo>
                <a:lnTo>
                  <a:pt x="686" y="123"/>
                </a:lnTo>
                <a:lnTo>
                  <a:pt x="685" y="125"/>
                </a:lnTo>
                <a:lnTo>
                  <a:pt x="685" y="128"/>
                </a:lnTo>
                <a:lnTo>
                  <a:pt x="688" y="131"/>
                </a:lnTo>
                <a:lnTo>
                  <a:pt x="688" y="131"/>
                </a:lnTo>
                <a:close/>
                <a:moveTo>
                  <a:pt x="268" y="128"/>
                </a:moveTo>
                <a:lnTo>
                  <a:pt x="268" y="128"/>
                </a:lnTo>
                <a:lnTo>
                  <a:pt x="268" y="134"/>
                </a:lnTo>
                <a:lnTo>
                  <a:pt x="268" y="134"/>
                </a:lnTo>
                <a:lnTo>
                  <a:pt x="279" y="132"/>
                </a:lnTo>
                <a:lnTo>
                  <a:pt x="288" y="129"/>
                </a:lnTo>
                <a:lnTo>
                  <a:pt x="288" y="129"/>
                </a:lnTo>
                <a:lnTo>
                  <a:pt x="288" y="128"/>
                </a:lnTo>
                <a:lnTo>
                  <a:pt x="290" y="126"/>
                </a:lnTo>
                <a:lnTo>
                  <a:pt x="290" y="126"/>
                </a:lnTo>
                <a:lnTo>
                  <a:pt x="285" y="125"/>
                </a:lnTo>
                <a:lnTo>
                  <a:pt x="279" y="125"/>
                </a:lnTo>
                <a:lnTo>
                  <a:pt x="268" y="128"/>
                </a:lnTo>
                <a:lnTo>
                  <a:pt x="268" y="128"/>
                </a:lnTo>
                <a:close/>
                <a:moveTo>
                  <a:pt x="358" y="125"/>
                </a:moveTo>
                <a:lnTo>
                  <a:pt x="358" y="125"/>
                </a:lnTo>
                <a:lnTo>
                  <a:pt x="357" y="131"/>
                </a:lnTo>
                <a:lnTo>
                  <a:pt x="357" y="137"/>
                </a:lnTo>
                <a:lnTo>
                  <a:pt x="357" y="137"/>
                </a:lnTo>
                <a:lnTo>
                  <a:pt x="383" y="137"/>
                </a:lnTo>
                <a:lnTo>
                  <a:pt x="383" y="137"/>
                </a:lnTo>
                <a:lnTo>
                  <a:pt x="384" y="126"/>
                </a:lnTo>
                <a:lnTo>
                  <a:pt x="384" y="126"/>
                </a:lnTo>
                <a:lnTo>
                  <a:pt x="372" y="125"/>
                </a:lnTo>
                <a:lnTo>
                  <a:pt x="358" y="125"/>
                </a:lnTo>
                <a:lnTo>
                  <a:pt x="358" y="125"/>
                </a:lnTo>
                <a:close/>
                <a:moveTo>
                  <a:pt x="663" y="125"/>
                </a:moveTo>
                <a:lnTo>
                  <a:pt x="663" y="125"/>
                </a:lnTo>
                <a:lnTo>
                  <a:pt x="669" y="129"/>
                </a:lnTo>
                <a:lnTo>
                  <a:pt x="675" y="134"/>
                </a:lnTo>
                <a:lnTo>
                  <a:pt x="675" y="134"/>
                </a:lnTo>
                <a:lnTo>
                  <a:pt x="671" y="125"/>
                </a:lnTo>
                <a:lnTo>
                  <a:pt x="671" y="125"/>
                </a:lnTo>
                <a:lnTo>
                  <a:pt x="668" y="125"/>
                </a:lnTo>
                <a:lnTo>
                  <a:pt x="663" y="125"/>
                </a:lnTo>
                <a:lnTo>
                  <a:pt x="663" y="125"/>
                </a:lnTo>
                <a:close/>
                <a:moveTo>
                  <a:pt x="680" y="129"/>
                </a:moveTo>
                <a:lnTo>
                  <a:pt x="680" y="129"/>
                </a:lnTo>
                <a:lnTo>
                  <a:pt x="678" y="126"/>
                </a:lnTo>
                <a:lnTo>
                  <a:pt x="678" y="125"/>
                </a:lnTo>
                <a:lnTo>
                  <a:pt x="677" y="125"/>
                </a:lnTo>
                <a:lnTo>
                  <a:pt x="677" y="125"/>
                </a:lnTo>
                <a:lnTo>
                  <a:pt x="678" y="128"/>
                </a:lnTo>
                <a:lnTo>
                  <a:pt x="678" y="129"/>
                </a:lnTo>
                <a:lnTo>
                  <a:pt x="680" y="129"/>
                </a:lnTo>
                <a:lnTo>
                  <a:pt x="680" y="129"/>
                </a:lnTo>
                <a:close/>
                <a:moveTo>
                  <a:pt x="746" y="134"/>
                </a:moveTo>
                <a:lnTo>
                  <a:pt x="746" y="134"/>
                </a:lnTo>
                <a:lnTo>
                  <a:pt x="744" y="129"/>
                </a:lnTo>
                <a:lnTo>
                  <a:pt x="742" y="126"/>
                </a:lnTo>
                <a:lnTo>
                  <a:pt x="741" y="125"/>
                </a:lnTo>
                <a:lnTo>
                  <a:pt x="741" y="125"/>
                </a:lnTo>
                <a:lnTo>
                  <a:pt x="742" y="129"/>
                </a:lnTo>
                <a:lnTo>
                  <a:pt x="744" y="132"/>
                </a:lnTo>
                <a:lnTo>
                  <a:pt x="746" y="134"/>
                </a:lnTo>
                <a:lnTo>
                  <a:pt x="746" y="134"/>
                </a:lnTo>
                <a:close/>
                <a:moveTo>
                  <a:pt x="337" y="128"/>
                </a:moveTo>
                <a:lnTo>
                  <a:pt x="337" y="128"/>
                </a:lnTo>
                <a:lnTo>
                  <a:pt x="335" y="132"/>
                </a:lnTo>
                <a:lnTo>
                  <a:pt x="335" y="134"/>
                </a:lnTo>
                <a:lnTo>
                  <a:pt x="335" y="137"/>
                </a:lnTo>
                <a:lnTo>
                  <a:pt x="335" y="137"/>
                </a:lnTo>
                <a:lnTo>
                  <a:pt x="343" y="137"/>
                </a:lnTo>
                <a:lnTo>
                  <a:pt x="351" y="137"/>
                </a:lnTo>
                <a:lnTo>
                  <a:pt x="351" y="137"/>
                </a:lnTo>
                <a:lnTo>
                  <a:pt x="354" y="126"/>
                </a:lnTo>
                <a:lnTo>
                  <a:pt x="354" y="126"/>
                </a:lnTo>
                <a:lnTo>
                  <a:pt x="345" y="126"/>
                </a:lnTo>
                <a:lnTo>
                  <a:pt x="337" y="128"/>
                </a:lnTo>
                <a:lnTo>
                  <a:pt x="337" y="128"/>
                </a:lnTo>
                <a:close/>
                <a:moveTo>
                  <a:pt x="735" y="146"/>
                </a:moveTo>
                <a:lnTo>
                  <a:pt x="735" y="146"/>
                </a:lnTo>
                <a:lnTo>
                  <a:pt x="724" y="126"/>
                </a:lnTo>
                <a:lnTo>
                  <a:pt x="724" y="126"/>
                </a:lnTo>
                <a:lnTo>
                  <a:pt x="724" y="131"/>
                </a:lnTo>
                <a:lnTo>
                  <a:pt x="727" y="135"/>
                </a:lnTo>
                <a:lnTo>
                  <a:pt x="735" y="146"/>
                </a:lnTo>
                <a:lnTo>
                  <a:pt x="735" y="146"/>
                </a:lnTo>
                <a:close/>
                <a:moveTo>
                  <a:pt x="157" y="141"/>
                </a:moveTo>
                <a:lnTo>
                  <a:pt x="157" y="141"/>
                </a:lnTo>
                <a:lnTo>
                  <a:pt x="174" y="138"/>
                </a:lnTo>
                <a:lnTo>
                  <a:pt x="174" y="138"/>
                </a:lnTo>
                <a:lnTo>
                  <a:pt x="175" y="132"/>
                </a:lnTo>
                <a:lnTo>
                  <a:pt x="175" y="129"/>
                </a:lnTo>
                <a:lnTo>
                  <a:pt x="172" y="128"/>
                </a:lnTo>
                <a:lnTo>
                  <a:pt x="168" y="128"/>
                </a:lnTo>
                <a:lnTo>
                  <a:pt x="165" y="129"/>
                </a:lnTo>
                <a:lnTo>
                  <a:pt x="160" y="134"/>
                </a:lnTo>
                <a:lnTo>
                  <a:pt x="157" y="137"/>
                </a:lnTo>
                <a:lnTo>
                  <a:pt x="157" y="141"/>
                </a:lnTo>
                <a:lnTo>
                  <a:pt x="157" y="141"/>
                </a:lnTo>
                <a:close/>
                <a:moveTo>
                  <a:pt x="387" y="137"/>
                </a:moveTo>
                <a:lnTo>
                  <a:pt x="387" y="137"/>
                </a:lnTo>
                <a:lnTo>
                  <a:pt x="392" y="137"/>
                </a:lnTo>
                <a:lnTo>
                  <a:pt x="398" y="137"/>
                </a:lnTo>
                <a:lnTo>
                  <a:pt x="398" y="137"/>
                </a:lnTo>
                <a:lnTo>
                  <a:pt x="398" y="131"/>
                </a:lnTo>
                <a:lnTo>
                  <a:pt x="396" y="126"/>
                </a:lnTo>
                <a:lnTo>
                  <a:pt x="396" y="126"/>
                </a:lnTo>
                <a:lnTo>
                  <a:pt x="392" y="126"/>
                </a:lnTo>
                <a:lnTo>
                  <a:pt x="390" y="129"/>
                </a:lnTo>
                <a:lnTo>
                  <a:pt x="387" y="137"/>
                </a:lnTo>
                <a:lnTo>
                  <a:pt x="387" y="137"/>
                </a:lnTo>
                <a:close/>
                <a:moveTo>
                  <a:pt x="98" y="131"/>
                </a:moveTo>
                <a:lnTo>
                  <a:pt x="98" y="131"/>
                </a:lnTo>
                <a:lnTo>
                  <a:pt x="101" y="129"/>
                </a:lnTo>
                <a:lnTo>
                  <a:pt x="101" y="129"/>
                </a:lnTo>
                <a:lnTo>
                  <a:pt x="101" y="128"/>
                </a:lnTo>
                <a:lnTo>
                  <a:pt x="98" y="128"/>
                </a:lnTo>
                <a:lnTo>
                  <a:pt x="98" y="128"/>
                </a:lnTo>
                <a:lnTo>
                  <a:pt x="98" y="131"/>
                </a:lnTo>
                <a:lnTo>
                  <a:pt x="98" y="131"/>
                </a:lnTo>
                <a:close/>
                <a:moveTo>
                  <a:pt x="410" y="138"/>
                </a:moveTo>
                <a:lnTo>
                  <a:pt x="410" y="138"/>
                </a:lnTo>
                <a:lnTo>
                  <a:pt x="412" y="128"/>
                </a:lnTo>
                <a:lnTo>
                  <a:pt x="412" y="128"/>
                </a:lnTo>
                <a:lnTo>
                  <a:pt x="406" y="128"/>
                </a:lnTo>
                <a:lnTo>
                  <a:pt x="406" y="128"/>
                </a:lnTo>
                <a:lnTo>
                  <a:pt x="406" y="131"/>
                </a:lnTo>
                <a:lnTo>
                  <a:pt x="406" y="135"/>
                </a:lnTo>
                <a:lnTo>
                  <a:pt x="407" y="138"/>
                </a:lnTo>
                <a:lnTo>
                  <a:pt x="409" y="138"/>
                </a:lnTo>
                <a:lnTo>
                  <a:pt x="410" y="138"/>
                </a:lnTo>
                <a:lnTo>
                  <a:pt x="410" y="138"/>
                </a:lnTo>
                <a:close/>
                <a:moveTo>
                  <a:pt x="113" y="129"/>
                </a:moveTo>
                <a:lnTo>
                  <a:pt x="113" y="129"/>
                </a:lnTo>
                <a:lnTo>
                  <a:pt x="114" y="132"/>
                </a:lnTo>
                <a:lnTo>
                  <a:pt x="116" y="135"/>
                </a:lnTo>
                <a:lnTo>
                  <a:pt x="116" y="135"/>
                </a:lnTo>
                <a:lnTo>
                  <a:pt x="117" y="134"/>
                </a:lnTo>
                <a:lnTo>
                  <a:pt x="117" y="132"/>
                </a:lnTo>
                <a:lnTo>
                  <a:pt x="119" y="128"/>
                </a:lnTo>
                <a:lnTo>
                  <a:pt x="119" y="128"/>
                </a:lnTo>
                <a:lnTo>
                  <a:pt x="116" y="128"/>
                </a:lnTo>
                <a:lnTo>
                  <a:pt x="113" y="129"/>
                </a:lnTo>
                <a:lnTo>
                  <a:pt x="113" y="129"/>
                </a:lnTo>
                <a:close/>
                <a:moveTo>
                  <a:pt x="416" y="128"/>
                </a:moveTo>
                <a:lnTo>
                  <a:pt x="416" y="128"/>
                </a:lnTo>
                <a:lnTo>
                  <a:pt x="416" y="134"/>
                </a:lnTo>
                <a:lnTo>
                  <a:pt x="416" y="138"/>
                </a:lnTo>
                <a:lnTo>
                  <a:pt x="416" y="138"/>
                </a:lnTo>
                <a:lnTo>
                  <a:pt x="419" y="138"/>
                </a:lnTo>
                <a:lnTo>
                  <a:pt x="424" y="138"/>
                </a:lnTo>
                <a:lnTo>
                  <a:pt x="424" y="138"/>
                </a:lnTo>
                <a:lnTo>
                  <a:pt x="425" y="134"/>
                </a:lnTo>
                <a:lnTo>
                  <a:pt x="425" y="128"/>
                </a:lnTo>
                <a:lnTo>
                  <a:pt x="425" y="128"/>
                </a:lnTo>
                <a:lnTo>
                  <a:pt x="416" y="128"/>
                </a:lnTo>
                <a:lnTo>
                  <a:pt x="416" y="128"/>
                </a:lnTo>
                <a:close/>
                <a:moveTo>
                  <a:pt x="431" y="129"/>
                </a:moveTo>
                <a:lnTo>
                  <a:pt x="431" y="129"/>
                </a:lnTo>
                <a:lnTo>
                  <a:pt x="430" y="134"/>
                </a:lnTo>
                <a:lnTo>
                  <a:pt x="430" y="138"/>
                </a:lnTo>
                <a:lnTo>
                  <a:pt x="430" y="138"/>
                </a:lnTo>
                <a:lnTo>
                  <a:pt x="438" y="137"/>
                </a:lnTo>
                <a:lnTo>
                  <a:pt x="445" y="137"/>
                </a:lnTo>
                <a:lnTo>
                  <a:pt x="445" y="137"/>
                </a:lnTo>
                <a:lnTo>
                  <a:pt x="445" y="134"/>
                </a:lnTo>
                <a:lnTo>
                  <a:pt x="444" y="129"/>
                </a:lnTo>
                <a:lnTo>
                  <a:pt x="444" y="129"/>
                </a:lnTo>
                <a:lnTo>
                  <a:pt x="438" y="129"/>
                </a:lnTo>
                <a:lnTo>
                  <a:pt x="431" y="129"/>
                </a:lnTo>
                <a:lnTo>
                  <a:pt x="431" y="129"/>
                </a:lnTo>
                <a:close/>
                <a:moveTo>
                  <a:pt x="502" y="128"/>
                </a:moveTo>
                <a:lnTo>
                  <a:pt x="502" y="128"/>
                </a:lnTo>
                <a:lnTo>
                  <a:pt x="505" y="129"/>
                </a:lnTo>
                <a:lnTo>
                  <a:pt x="508" y="131"/>
                </a:lnTo>
                <a:lnTo>
                  <a:pt x="511" y="131"/>
                </a:lnTo>
                <a:lnTo>
                  <a:pt x="512" y="131"/>
                </a:lnTo>
                <a:lnTo>
                  <a:pt x="512" y="128"/>
                </a:lnTo>
                <a:lnTo>
                  <a:pt x="512" y="128"/>
                </a:lnTo>
                <a:lnTo>
                  <a:pt x="502" y="128"/>
                </a:lnTo>
                <a:lnTo>
                  <a:pt x="502" y="128"/>
                </a:lnTo>
                <a:close/>
                <a:moveTo>
                  <a:pt x="518" y="129"/>
                </a:moveTo>
                <a:lnTo>
                  <a:pt x="518" y="129"/>
                </a:lnTo>
                <a:lnTo>
                  <a:pt x="524" y="129"/>
                </a:lnTo>
                <a:lnTo>
                  <a:pt x="527" y="129"/>
                </a:lnTo>
                <a:lnTo>
                  <a:pt x="529" y="128"/>
                </a:lnTo>
                <a:lnTo>
                  <a:pt x="529" y="128"/>
                </a:lnTo>
                <a:lnTo>
                  <a:pt x="523" y="128"/>
                </a:lnTo>
                <a:lnTo>
                  <a:pt x="520" y="128"/>
                </a:lnTo>
                <a:lnTo>
                  <a:pt x="518" y="129"/>
                </a:lnTo>
                <a:lnTo>
                  <a:pt x="518" y="129"/>
                </a:lnTo>
                <a:close/>
                <a:moveTo>
                  <a:pt x="633" y="131"/>
                </a:moveTo>
                <a:lnTo>
                  <a:pt x="633" y="131"/>
                </a:lnTo>
                <a:lnTo>
                  <a:pt x="631" y="129"/>
                </a:lnTo>
                <a:lnTo>
                  <a:pt x="631" y="128"/>
                </a:lnTo>
                <a:lnTo>
                  <a:pt x="630" y="128"/>
                </a:lnTo>
                <a:lnTo>
                  <a:pt x="630" y="128"/>
                </a:lnTo>
                <a:lnTo>
                  <a:pt x="630" y="129"/>
                </a:lnTo>
                <a:lnTo>
                  <a:pt x="630" y="131"/>
                </a:lnTo>
                <a:lnTo>
                  <a:pt x="631" y="132"/>
                </a:lnTo>
                <a:lnTo>
                  <a:pt x="633" y="131"/>
                </a:lnTo>
                <a:lnTo>
                  <a:pt x="633" y="131"/>
                </a:lnTo>
                <a:close/>
                <a:moveTo>
                  <a:pt x="303" y="131"/>
                </a:moveTo>
                <a:lnTo>
                  <a:pt x="303" y="131"/>
                </a:lnTo>
                <a:lnTo>
                  <a:pt x="303" y="134"/>
                </a:lnTo>
                <a:lnTo>
                  <a:pt x="302" y="138"/>
                </a:lnTo>
                <a:lnTo>
                  <a:pt x="302" y="138"/>
                </a:lnTo>
                <a:lnTo>
                  <a:pt x="314" y="134"/>
                </a:lnTo>
                <a:lnTo>
                  <a:pt x="325" y="129"/>
                </a:lnTo>
                <a:lnTo>
                  <a:pt x="325" y="129"/>
                </a:lnTo>
                <a:lnTo>
                  <a:pt x="320" y="129"/>
                </a:lnTo>
                <a:lnTo>
                  <a:pt x="316" y="129"/>
                </a:lnTo>
                <a:lnTo>
                  <a:pt x="303" y="131"/>
                </a:lnTo>
                <a:lnTo>
                  <a:pt x="303" y="131"/>
                </a:lnTo>
                <a:close/>
                <a:moveTo>
                  <a:pt x="454" y="131"/>
                </a:moveTo>
                <a:lnTo>
                  <a:pt x="454" y="131"/>
                </a:lnTo>
                <a:lnTo>
                  <a:pt x="457" y="131"/>
                </a:lnTo>
                <a:lnTo>
                  <a:pt x="459" y="132"/>
                </a:lnTo>
                <a:lnTo>
                  <a:pt x="459" y="132"/>
                </a:lnTo>
                <a:lnTo>
                  <a:pt x="460" y="131"/>
                </a:lnTo>
                <a:lnTo>
                  <a:pt x="460" y="128"/>
                </a:lnTo>
                <a:lnTo>
                  <a:pt x="460" y="128"/>
                </a:lnTo>
                <a:lnTo>
                  <a:pt x="457" y="129"/>
                </a:lnTo>
                <a:lnTo>
                  <a:pt x="454" y="129"/>
                </a:lnTo>
                <a:lnTo>
                  <a:pt x="454" y="131"/>
                </a:lnTo>
                <a:lnTo>
                  <a:pt x="454" y="131"/>
                </a:lnTo>
                <a:close/>
                <a:moveTo>
                  <a:pt x="471" y="135"/>
                </a:moveTo>
                <a:lnTo>
                  <a:pt x="471" y="135"/>
                </a:lnTo>
                <a:lnTo>
                  <a:pt x="477" y="134"/>
                </a:lnTo>
                <a:lnTo>
                  <a:pt x="483" y="134"/>
                </a:lnTo>
                <a:lnTo>
                  <a:pt x="483" y="134"/>
                </a:lnTo>
                <a:lnTo>
                  <a:pt x="485" y="131"/>
                </a:lnTo>
                <a:lnTo>
                  <a:pt x="485" y="129"/>
                </a:lnTo>
                <a:lnTo>
                  <a:pt x="485" y="129"/>
                </a:lnTo>
                <a:lnTo>
                  <a:pt x="470" y="129"/>
                </a:lnTo>
                <a:lnTo>
                  <a:pt x="470" y="129"/>
                </a:lnTo>
                <a:lnTo>
                  <a:pt x="470" y="132"/>
                </a:lnTo>
                <a:lnTo>
                  <a:pt x="470" y="134"/>
                </a:lnTo>
                <a:lnTo>
                  <a:pt x="471" y="135"/>
                </a:lnTo>
                <a:lnTo>
                  <a:pt x="471" y="135"/>
                </a:lnTo>
                <a:close/>
                <a:moveTo>
                  <a:pt x="593" y="129"/>
                </a:moveTo>
                <a:lnTo>
                  <a:pt x="593" y="129"/>
                </a:lnTo>
                <a:lnTo>
                  <a:pt x="590" y="129"/>
                </a:lnTo>
                <a:lnTo>
                  <a:pt x="588" y="129"/>
                </a:lnTo>
                <a:lnTo>
                  <a:pt x="588" y="129"/>
                </a:lnTo>
                <a:lnTo>
                  <a:pt x="588" y="131"/>
                </a:lnTo>
                <a:lnTo>
                  <a:pt x="590" y="131"/>
                </a:lnTo>
                <a:lnTo>
                  <a:pt x="592" y="131"/>
                </a:lnTo>
                <a:lnTo>
                  <a:pt x="593" y="129"/>
                </a:lnTo>
                <a:lnTo>
                  <a:pt x="593" y="129"/>
                </a:lnTo>
                <a:close/>
                <a:moveTo>
                  <a:pt x="720" y="148"/>
                </a:moveTo>
                <a:lnTo>
                  <a:pt x="720" y="148"/>
                </a:lnTo>
                <a:lnTo>
                  <a:pt x="718" y="138"/>
                </a:lnTo>
                <a:lnTo>
                  <a:pt x="715" y="132"/>
                </a:lnTo>
                <a:lnTo>
                  <a:pt x="712" y="129"/>
                </a:lnTo>
                <a:lnTo>
                  <a:pt x="712" y="129"/>
                </a:lnTo>
                <a:lnTo>
                  <a:pt x="713" y="135"/>
                </a:lnTo>
                <a:lnTo>
                  <a:pt x="715" y="141"/>
                </a:lnTo>
                <a:lnTo>
                  <a:pt x="718" y="146"/>
                </a:lnTo>
                <a:lnTo>
                  <a:pt x="720" y="148"/>
                </a:lnTo>
                <a:lnTo>
                  <a:pt x="720" y="148"/>
                </a:lnTo>
                <a:close/>
                <a:moveTo>
                  <a:pt x="489" y="132"/>
                </a:moveTo>
                <a:lnTo>
                  <a:pt x="489" y="132"/>
                </a:lnTo>
                <a:lnTo>
                  <a:pt x="494" y="132"/>
                </a:lnTo>
                <a:lnTo>
                  <a:pt x="494" y="132"/>
                </a:lnTo>
                <a:lnTo>
                  <a:pt x="494" y="131"/>
                </a:lnTo>
                <a:lnTo>
                  <a:pt x="492" y="131"/>
                </a:lnTo>
                <a:lnTo>
                  <a:pt x="491" y="131"/>
                </a:lnTo>
                <a:lnTo>
                  <a:pt x="489" y="132"/>
                </a:lnTo>
                <a:lnTo>
                  <a:pt x="489" y="132"/>
                </a:lnTo>
                <a:close/>
                <a:moveTo>
                  <a:pt x="643" y="132"/>
                </a:moveTo>
                <a:lnTo>
                  <a:pt x="643" y="132"/>
                </a:lnTo>
                <a:lnTo>
                  <a:pt x="643" y="131"/>
                </a:lnTo>
                <a:lnTo>
                  <a:pt x="643" y="129"/>
                </a:lnTo>
                <a:lnTo>
                  <a:pt x="643" y="129"/>
                </a:lnTo>
                <a:lnTo>
                  <a:pt x="642" y="129"/>
                </a:lnTo>
                <a:lnTo>
                  <a:pt x="640" y="131"/>
                </a:lnTo>
                <a:lnTo>
                  <a:pt x="640" y="131"/>
                </a:lnTo>
                <a:lnTo>
                  <a:pt x="642" y="131"/>
                </a:lnTo>
                <a:lnTo>
                  <a:pt x="642" y="132"/>
                </a:lnTo>
                <a:lnTo>
                  <a:pt x="643" y="132"/>
                </a:lnTo>
                <a:lnTo>
                  <a:pt x="643" y="132"/>
                </a:lnTo>
                <a:lnTo>
                  <a:pt x="643" y="132"/>
                </a:lnTo>
                <a:close/>
                <a:moveTo>
                  <a:pt x="547" y="132"/>
                </a:moveTo>
                <a:lnTo>
                  <a:pt x="547" y="132"/>
                </a:lnTo>
                <a:lnTo>
                  <a:pt x="547" y="137"/>
                </a:lnTo>
                <a:lnTo>
                  <a:pt x="546" y="138"/>
                </a:lnTo>
                <a:lnTo>
                  <a:pt x="543" y="140"/>
                </a:lnTo>
                <a:lnTo>
                  <a:pt x="541" y="143"/>
                </a:lnTo>
                <a:lnTo>
                  <a:pt x="541" y="143"/>
                </a:lnTo>
                <a:lnTo>
                  <a:pt x="546" y="146"/>
                </a:lnTo>
                <a:lnTo>
                  <a:pt x="550" y="148"/>
                </a:lnTo>
                <a:lnTo>
                  <a:pt x="564" y="148"/>
                </a:lnTo>
                <a:lnTo>
                  <a:pt x="564" y="148"/>
                </a:lnTo>
                <a:lnTo>
                  <a:pt x="567" y="140"/>
                </a:lnTo>
                <a:lnTo>
                  <a:pt x="570" y="132"/>
                </a:lnTo>
                <a:lnTo>
                  <a:pt x="570" y="132"/>
                </a:lnTo>
                <a:lnTo>
                  <a:pt x="558" y="132"/>
                </a:lnTo>
                <a:lnTo>
                  <a:pt x="547" y="132"/>
                </a:lnTo>
                <a:lnTo>
                  <a:pt x="547" y="132"/>
                </a:lnTo>
                <a:close/>
                <a:moveTo>
                  <a:pt x="653" y="135"/>
                </a:moveTo>
                <a:lnTo>
                  <a:pt x="653" y="135"/>
                </a:lnTo>
                <a:lnTo>
                  <a:pt x="653" y="134"/>
                </a:lnTo>
                <a:lnTo>
                  <a:pt x="651" y="132"/>
                </a:lnTo>
                <a:lnTo>
                  <a:pt x="648" y="131"/>
                </a:lnTo>
                <a:lnTo>
                  <a:pt x="648" y="131"/>
                </a:lnTo>
                <a:lnTo>
                  <a:pt x="648" y="134"/>
                </a:lnTo>
                <a:lnTo>
                  <a:pt x="649" y="135"/>
                </a:lnTo>
                <a:lnTo>
                  <a:pt x="651" y="135"/>
                </a:lnTo>
                <a:lnTo>
                  <a:pt x="653" y="135"/>
                </a:lnTo>
                <a:lnTo>
                  <a:pt x="653" y="135"/>
                </a:lnTo>
                <a:close/>
                <a:moveTo>
                  <a:pt x="186" y="137"/>
                </a:moveTo>
                <a:lnTo>
                  <a:pt x="186" y="137"/>
                </a:lnTo>
                <a:lnTo>
                  <a:pt x="187" y="135"/>
                </a:lnTo>
                <a:lnTo>
                  <a:pt x="187" y="135"/>
                </a:lnTo>
                <a:lnTo>
                  <a:pt x="187" y="135"/>
                </a:lnTo>
                <a:lnTo>
                  <a:pt x="187" y="134"/>
                </a:lnTo>
                <a:lnTo>
                  <a:pt x="186" y="132"/>
                </a:lnTo>
                <a:lnTo>
                  <a:pt x="186" y="132"/>
                </a:lnTo>
                <a:lnTo>
                  <a:pt x="186" y="135"/>
                </a:lnTo>
                <a:lnTo>
                  <a:pt x="186" y="135"/>
                </a:lnTo>
                <a:lnTo>
                  <a:pt x="186" y="137"/>
                </a:lnTo>
                <a:lnTo>
                  <a:pt x="186" y="137"/>
                </a:lnTo>
                <a:close/>
                <a:moveTo>
                  <a:pt x="128" y="135"/>
                </a:moveTo>
                <a:lnTo>
                  <a:pt x="128" y="135"/>
                </a:lnTo>
                <a:lnTo>
                  <a:pt x="122" y="144"/>
                </a:lnTo>
                <a:lnTo>
                  <a:pt x="120" y="149"/>
                </a:lnTo>
                <a:lnTo>
                  <a:pt x="117" y="154"/>
                </a:lnTo>
                <a:lnTo>
                  <a:pt x="117" y="154"/>
                </a:lnTo>
                <a:lnTo>
                  <a:pt x="126" y="152"/>
                </a:lnTo>
                <a:lnTo>
                  <a:pt x="133" y="148"/>
                </a:lnTo>
                <a:lnTo>
                  <a:pt x="139" y="143"/>
                </a:lnTo>
                <a:lnTo>
                  <a:pt x="143" y="137"/>
                </a:lnTo>
                <a:lnTo>
                  <a:pt x="143" y="137"/>
                </a:lnTo>
                <a:lnTo>
                  <a:pt x="140" y="134"/>
                </a:lnTo>
                <a:lnTo>
                  <a:pt x="137" y="134"/>
                </a:lnTo>
                <a:lnTo>
                  <a:pt x="128" y="135"/>
                </a:lnTo>
                <a:lnTo>
                  <a:pt x="128" y="135"/>
                </a:lnTo>
                <a:close/>
                <a:moveTo>
                  <a:pt x="99" y="135"/>
                </a:moveTo>
                <a:lnTo>
                  <a:pt x="99" y="135"/>
                </a:lnTo>
                <a:lnTo>
                  <a:pt x="101" y="138"/>
                </a:lnTo>
                <a:lnTo>
                  <a:pt x="101" y="141"/>
                </a:lnTo>
                <a:lnTo>
                  <a:pt x="101" y="141"/>
                </a:lnTo>
                <a:lnTo>
                  <a:pt x="104" y="140"/>
                </a:lnTo>
                <a:lnTo>
                  <a:pt x="107" y="137"/>
                </a:lnTo>
                <a:lnTo>
                  <a:pt x="107" y="137"/>
                </a:lnTo>
                <a:lnTo>
                  <a:pt x="105" y="135"/>
                </a:lnTo>
                <a:lnTo>
                  <a:pt x="104" y="134"/>
                </a:lnTo>
                <a:lnTo>
                  <a:pt x="104" y="134"/>
                </a:lnTo>
                <a:lnTo>
                  <a:pt x="102" y="135"/>
                </a:lnTo>
                <a:lnTo>
                  <a:pt x="99" y="135"/>
                </a:lnTo>
                <a:lnTo>
                  <a:pt x="99" y="135"/>
                </a:lnTo>
                <a:close/>
                <a:moveTo>
                  <a:pt x="459" y="135"/>
                </a:moveTo>
                <a:lnTo>
                  <a:pt x="459" y="135"/>
                </a:lnTo>
                <a:lnTo>
                  <a:pt x="453" y="134"/>
                </a:lnTo>
                <a:lnTo>
                  <a:pt x="453" y="134"/>
                </a:lnTo>
                <a:lnTo>
                  <a:pt x="453" y="135"/>
                </a:lnTo>
                <a:lnTo>
                  <a:pt x="454" y="135"/>
                </a:lnTo>
                <a:lnTo>
                  <a:pt x="459" y="135"/>
                </a:lnTo>
                <a:lnTo>
                  <a:pt x="459" y="135"/>
                </a:lnTo>
                <a:close/>
                <a:moveTo>
                  <a:pt x="73" y="146"/>
                </a:moveTo>
                <a:lnTo>
                  <a:pt x="73" y="146"/>
                </a:lnTo>
                <a:lnTo>
                  <a:pt x="76" y="144"/>
                </a:lnTo>
                <a:lnTo>
                  <a:pt x="79" y="141"/>
                </a:lnTo>
                <a:lnTo>
                  <a:pt x="81" y="135"/>
                </a:lnTo>
                <a:lnTo>
                  <a:pt x="81" y="135"/>
                </a:lnTo>
                <a:lnTo>
                  <a:pt x="76" y="140"/>
                </a:lnTo>
                <a:lnTo>
                  <a:pt x="75" y="143"/>
                </a:lnTo>
                <a:lnTo>
                  <a:pt x="73" y="146"/>
                </a:lnTo>
                <a:lnTo>
                  <a:pt x="73" y="146"/>
                </a:lnTo>
                <a:close/>
                <a:moveTo>
                  <a:pt x="319" y="138"/>
                </a:moveTo>
                <a:lnTo>
                  <a:pt x="319" y="138"/>
                </a:lnTo>
                <a:lnTo>
                  <a:pt x="323" y="138"/>
                </a:lnTo>
                <a:lnTo>
                  <a:pt x="326" y="138"/>
                </a:lnTo>
                <a:lnTo>
                  <a:pt x="326" y="137"/>
                </a:lnTo>
                <a:lnTo>
                  <a:pt x="326" y="137"/>
                </a:lnTo>
                <a:lnTo>
                  <a:pt x="325" y="135"/>
                </a:lnTo>
                <a:lnTo>
                  <a:pt x="323" y="135"/>
                </a:lnTo>
                <a:lnTo>
                  <a:pt x="319" y="138"/>
                </a:lnTo>
                <a:lnTo>
                  <a:pt x="319" y="138"/>
                </a:lnTo>
                <a:close/>
                <a:moveTo>
                  <a:pt x="526" y="135"/>
                </a:moveTo>
                <a:lnTo>
                  <a:pt x="526" y="135"/>
                </a:lnTo>
                <a:lnTo>
                  <a:pt x="521" y="135"/>
                </a:lnTo>
                <a:lnTo>
                  <a:pt x="521" y="135"/>
                </a:lnTo>
                <a:lnTo>
                  <a:pt x="523" y="137"/>
                </a:lnTo>
                <a:lnTo>
                  <a:pt x="524" y="137"/>
                </a:lnTo>
                <a:lnTo>
                  <a:pt x="526" y="137"/>
                </a:lnTo>
                <a:lnTo>
                  <a:pt x="526" y="135"/>
                </a:lnTo>
                <a:lnTo>
                  <a:pt x="526" y="135"/>
                </a:lnTo>
                <a:close/>
                <a:moveTo>
                  <a:pt x="570" y="148"/>
                </a:moveTo>
                <a:lnTo>
                  <a:pt x="570" y="148"/>
                </a:lnTo>
                <a:lnTo>
                  <a:pt x="573" y="146"/>
                </a:lnTo>
                <a:lnTo>
                  <a:pt x="575" y="146"/>
                </a:lnTo>
                <a:lnTo>
                  <a:pt x="575" y="146"/>
                </a:lnTo>
                <a:lnTo>
                  <a:pt x="575" y="140"/>
                </a:lnTo>
                <a:lnTo>
                  <a:pt x="575" y="137"/>
                </a:lnTo>
                <a:lnTo>
                  <a:pt x="575" y="135"/>
                </a:lnTo>
                <a:lnTo>
                  <a:pt x="575" y="135"/>
                </a:lnTo>
                <a:lnTo>
                  <a:pt x="572" y="140"/>
                </a:lnTo>
                <a:lnTo>
                  <a:pt x="570" y="148"/>
                </a:lnTo>
                <a:lnTo>
                  <a:pt x="570" y="148"/>
                </a:lnTo>
                <a:close/>
                <a:moveTo>
                  <a:pt x="581" y="146"/>
                </a:moveTo>
                <a:lnTo>
                  <a:pt x="581" y="146"/>
                </a:lnTo>
                <a:lnTo>
                  <a:pt x="582" y="140"/>
                </a:lnTo>
                <a:lnTo>
                  <a:pt x="582" y="137"/>
                </a:lnTo>
                <a:lnTo>
                  <a:pt x="581" y="135"/>
                </a:lnTo>
                <a:lnTo>
                  <a:pt x="581" y="135"/>
                </a:lnTo>
                <a:lnTo>
                  <a:pt x="579" y="141"/>
                </a:lnTo>
                <a:lnTo>
                  <a:pt x="579" y="144"/>
                </a:lnTo>
                <a:lnTo>
                  <a:pt x="581" y="146"/>
                </a:lnTo>
                <a:lnTo>
                  <a:pt x="581" y="146"/>
                </a:lnTo>
                <a:close/>
                <a:moveTo>
                  <a:pt x="668" y="138"/>
                </a:moveTo>
                <a:lnTo>
                  <a:pt x="668" y="138"/>
                </a:lnTo>
                <a:lnTo>
                  <a:pt x="663" y="135"/>
                </a:lnTo>
                <a:lnTo>
                  <a:pt x="662" y="135"/>
                </a:lnTo>
                <a:lnTo>
                  <a:pt x="660" y="137"/>
                </a:lnTo>
                <a:lnTo>
                  <a:pt x="660" y="137"/>
                </a:lnTo>
                <a:lnTo>
                  <a:pt x="665" y="138"/>
                </a:lnTo>
                <a:lnTo>
                  <a:pt x="668" y="138"/>
                </a:lnTo>
                <a:lnTo>
                  <a:pt x="668" y="138"/>
                </a:lnTo>
                <a:close/>
                <a:moveTo>
                  <a:pt x="294" y="138"/>
                </a:moveTo>
                <a:lnTo>
                  <a:pt x="294" y="138"/>
                </a:lnTo>
                <a:lnTo>
                  <a:pt x="294" y="137"/>
                </a:lnTo>
                <a:lnTo>
                  <a:pt x="293" y="135"/>
                </a:lnTo>
                <a:lnTo>
                  <a:pt x="293" y="135"/>
                </a:lnTo>
                <a:lnTo>
                  <a:pt x="293" y="135"/>
                </a:lnTo>
                <a:lnTo>
                  <a:pt x="291" y="138"/>
                </a:lnTo>
                <a:lnTo>
                  <a:pt x="291" y="140"/>
                </a:lnTo>
                <a:lnTo>
                  <a:pt x="294" y="138"/>
                </a:lnTo>
                <a:lnTo>
                  <a:pt x="294" y="138"/>
                </a:lnTo>
                <a:close/>
                <a:moveTo>
                  <a:pt x="631" y="138"/>
                </a:moveTo>
                <a:lnTo>
                  <a:pt x="631" y="138"/>
                </a:lnTo>
                <a:lnTo>
                  <a:pt x="634" y="138"/>
                </a:lnTo>
                <a:lnTo>
                  <a:pt x="637" y="140"/>
                </a:lnTo>
                <a:lnTo>
                  <a:pt x="637" y="140"/>
                </a:lnTo>
                <a:lnTo>
                  <a:pt x="636" y="138"/>
                </a:lnTo>
                <a:lnTo>
                  <a:pt x="634" y="137"/>
                </a:lnTo>
                <a:lnTo>
                  <a:pt x="633" y="137"/>
                </a:lnTo>
                <a:lnTo>
                  <a:pt x="631" y="135"/>
                </a:lnTo>
                <a:lnTo>
                  <a:pt x="631" y="135"/>
                </a:lnTo>
                <a:lnTo>
                  <a:pt x="630" y="137"/>
                </a:lnTo>
                <a:lnTo>
                  <a:pt x="630" y="138"/>
                </a:lnTo>
                <a:lnTo>
                  <a:pt x="631" y="138"/>
                </a:lnTo>
                <a:lnTo>
                  <a:pt x="631" y="138"/>
                </a:lnTo>
                <a:close/>
                <a:moveTo>
                  <a:pt x="226" y="141"/>
                </a:moveTo>
                <a:lnTo>
                  <a:pt x="226" y="141"/>
                </a:lnTo>
                <a:lnTo>
                  <a:pt x="232" y="137"/>
                </a:lnTo>
                <a:lnTo>
                  <a:pt x="232" y="137"/>
                </a:lnTo>
                <a:lnTo>
                  <a:pt x="230" y="137"/>
                </a:lnTo>
                <a:lnTo>
                  <a:pt x="229" y="137"/>
                </a:lnTo>
                <a:lnTo>
                  <a:pt x="226" y="141"/>
                </a:lnTo>
                <a:lnTo>
                  <a:pt x="226" y="141"/>
                </a:lnTo>
                <a:close/>
                <a:moveTo>
                  <a:pt x="235" y="143"/>
                </a:moveTo>
                <a:lnTo>
                  <a:pt x="235" y="143"/>
                </a:lnTo>
                <a:lnTo>
                  <a:pt x="239" y="143"/>
                </a:lnTo>
                <a:lnTo>
                  <a:pt x="245" y="141"/>
                </a:lnTo>
                <a:lnTo>
                  <a:pt x="256" y="137"/>
                </a:lnTo>
                <a:lnTo>
                  <a:pt x="256" y="137"/>
                </a:lnTo>
                <a:lnTo>
                  <a:pt x="248" y="137"/>
                </a:lnTo>
                <a:lnTo>
                  <a:pt x="242" y="137"/>
                </a:lnTo>
                <a:lnTo>
                  <a:pt x="238" y="140"/>
                </a:lnTo>
                <a:lnTo>
                  <a:pt x="235" y="143"/>
                </a:lnTo>
                <a:lnTo>
                  <a:pt x="235" y="143"/>
                </a:lnTo>
                <a:close/>
                <a:moveTo>
                  <a:pt x="499" y="138"/>
                </a:moveTo>
                <a:lnTo>
                  <a:pt x="499" y="138"/>
                </a:lnTo>
                <a:lnTo>
                  <a:pt x="499" y="141"/>
                </a:lnTo>
                <a:lnTo>
                  <a:pt x="499" y="141"/>
                </a:lnTo>
                <a:lnTo>
                  <a:pt x="503" y="143"/>
                </a:lnTo>
                <a:lnTo>
                  <a:pt x="508" y="143"/>
                </a:lnTo>
                <a:lnTo>
                  <a:pt x="508" y="143"/>
                </a:lnTo>
                <a:lnTo>
                  <a:pt x="509" y="140"/>
                </a:lnTo>
                <a:lnTo>
                  <a:pt x="511" y="137"/>
                </a:lnTo>
                <a:lnTo>
                  <a:pt x="511" y="137"/>
                </a:lnTo>
                <a:lnTo>
                  <a:pt x="505" y="137"/>
                </a:lnTo>
                <a:lnTo>
                  <a:pt x="499" y="138"/>
                </a:lnTo>
                <a:lnTo>
                  <a:pt x="499" y="138"/>
                </a:lnTo>
                <a:close/>
                <a:moveTo>
                  <a:pt x="531" y="138"/>
                </a:moveTo>
                <a:lnTo>
                  <a:pt x="531" y="138"/>
                </a:lnTo>
                <a:lnTo>
                  <a:pt x="534" y="138"/>
                </a:lnTo>
                <a:lnTo>
                  <a:pt x="535" y="138"/>
                </a:lnTo>
                <a:lnTo>
                  <a:pt x="535" y="137"/>
                </a:lnTo>
                <a:lnTo>
                  <a:pt x="535" y="137"/>
                </a:lnTo>
                <a:lnTo>
                  <a:pt x="534" y="137"/>
                </a:lnTo>
                <a:lnTo>
                  <a:pt x="532" y="137"/>
                </a:lnTo>
                <a:lnTo>
                  <a:pt x="531" y="138"/>
                </a:lnTo>
                <a:lnTo>
                  <a:pt x="531" y="138"/>
                </a:lnTo>
                <a:close/>
                <a:moveTo>
                  <a:pt x="58" y="148"/>
                </a:moveTo>
                <a:lnTo>
                  <a:pt x="58" y="148"/>
                </a:lnTo>
                <a:lnTo>
                  <a:pt x="61" y="146"/>
                </a:lnTo>
                <a:lnTo>
                  <a:pt x="64" y="143"/>
                </a:lnTo>
                <a:lnTo>
                  <a:pt x="65" y="138"/>
                </a:lnTo>
                <a:lnTo>
                  <a:pt x="65" y="138"/>
                </a:lnTo>
                <a:lnTo>
                  <a:pt x="61" y="143"/>
                </a:lnTo>
                <a:lnTo>
                  <a:pt x="59" y="144"/>
                </a:lnTo>
                <a:lnTo>
                  <a:pt x="58" y="148"/>
                </a:lnTo>
                <a:lnTo>
                  <a:pt x="58" y="148"/>
                </a:lnTo>
                <a:close/>
                <a:moveTo>
                  <a:pt x="206" y="138"/>
                </a:moveTo>
                <a:lnTo>
                  <a:pt x="206" y="138"/>
                </a:lnTo>
                <a:lnTo>
                  <a:pt x="206" y="140"/>
                </a:lnTo>
                <a:lnTo>
                  <a:pt x="204" y="143"/>
                </a:lnTo>
                <a:lnTo>
                  <a:pt x="206" y="148"/>
                </a:lnTo>
                <a:lnTo>
                  <a:pt x="209" y="151"/>
                </a:lnTo>
                <a:lnTo>
                  <a:pt x="210" y="157"/>
                </a:lnTo>
                <a:lnTo>
                  <a:pt x="210" y="157"/>
                </a:lnTo>
                <a:lnTo>
                  <a:pt x="212" y="154"/>
                </a:lnTo>
                <a:lnTo>
                  <a:pt x="213" y="152"/>
                </a:lnTo>
                <a:lnTo>
                  <a:pt x="215" y="149"/>
                </a:lnTo>
                <a:lnTo>
                  <a:pt x="216" y="146"/>
                </a:lnTo>
                <a:lnTo>
                  <a:pt x="216" y="146"/>
                </a:lnTo>
                <a:lnTo>
                  <a:pt x="215" y="144"/>
                </a:lnTo>
                <a:lnTo>
                  <a:pt x="215" y="141"/>
                </a:lnTo>
                <a:lnTo>
                  <a:pt x="216" y="137"/>
                </a:lnTo>
                <a:lnTo>
                  <a:pt x="216" y="137"/>
                </a:lnTo>
                <a:lnTo>
                  <a:pt x="212" y="137"/>
                </a:lnTo>
                <a:lnTo>
                  <a:pt x="206" y="138"/>
                </a:lnTo>
                <a:lnTo>
                  <a:pt x="206" y="138"/>
                </a:lnTo>
                <a:close/>
                <a:moveTo>
                  <a:pt x="587" y="138"/>
                </a:moveTo>
                <a:lnTo>
                  <a:pt x="587" y="138"/>
                </a:lnTo>
                <a:lnTo>
                  <a:pt x="587" y="141"/>
                </a:lnTo>
                <a:lnTo>
                  <a:pt x="587" y="146"/>
                </a:lnTo>
                <a:lnTo>
                  <a:pt x="587" y="146"/>
                </a:lnTo>
                <a:lnTo>
                  <a:pt x="598" y="144"/>
                </a:lnTo>
                <a:lnTo>
                  <a:pt x="607" y="144"/>
                </a:lnTo>
                <a:lnTo>
                  <a:pt x="607" y="144"/>
                </a:lnTo>
                <a:lnTo>
                  <a:pt x="602" y="141"/>
                </a:lnTo>
                <a:lnTo>
                  <a:pt x="598" y="140"/>
                </a:lnTo>
                <a:lnTo>
                  <a:pt x="587" y="138"/>
                </a:lnTo>
                <a:lnTo>
                  <a:pt x="587" y="138"/>
                </a:lnTo>
                <a:close/>
                <a:moveTo>
                  <a:pt x="90" y="148"/>
                </a:moveTo>
                <a:lnTo>
                  <a:pt x="90" y="148"/>
                </a:lnTo>
                <a:lnTo>
                  <a:pt x="93" y="146"/>
                </a:lnTo>
                <a:lnTo>
                  <a:pt x="96" y="143"/>
                </a:lnTo>
                <a:lnTo>
                  <a:pt x="96" y="143"/>
                </a:lnTo>
                <a:lnTo>
                  <a:pt x="94" y="140"/>
                </a:lnTo>
                <a:lnTo>
                  <a:pt x="94" y="138"/>
                </a:lnTo>
                <a:lnTo>
                  <a:pt x="93" y="138"/>
                </a:lnTo>
                <a:lnTo>
                  <a:pt x="93" y="138"/>
                </a:lnTo>
                <a:lnTo>
                  <a:pt x="90" y="148"/>
                </a:lnTo>
                <a:lnTo>
                  <a:pt x="90" y="148"/>
                </a:lnTo>
                <a:close/>
                <a:moveTo>
                  <a:pt x="482" y="140"/>
                </a:moveTo>
                <a:lnTo>
                  <a:pt x="482" y="140"/>
                </a:lnTo>
                <a:lnTo>
                  <a:pt x="482" y="138"/>
                </a:lnTo>
                <a:lnTo>
                  <a:pt x="480" y="138"/>
                </a:lnTo>
                <a:lnTo>
                  <a:pt x="480" y="138"/>
                </a:lnTo>
                <a:lnTo>
                  <a:pt x="479" y="138"/>
                </a:lnTo>
                <a:lnTo>
                  <a:pt x="479" y="138"/>
                </a:lnTo>
                <a:lnTo>
                  <a:pt x="479" y="140"/>
                </a:lnTo>
                <a:lnTo>
                  <a:pt x="479" y="140"/>
                </a:lnTo>
                <a:lnTo>
                  <a:pt x="482" y="140"/>
                </a:lnTo>
                <a:lnTo>
                  <a:pt x="482" y="140"/>
                </a:lnTo>
                <a:close/>
                <a:moveTo>
                  <a:pt x="488" y="141"/>
                </a:moveTo>
                <a:lnTo>
                  <a:pt x="488" y="141"/>
                </a:lnTo>
                <a:lnTo>
                  <a:pt x="491" y="141"/>
                </a:lnTo>
                <a:lnTo>
                  <a:pt x="494" y="141"/>
                </a:lnTo>
                <a:lnTo>
                  <a:pt x="494" y="141"/>
                </a:lnTo>
                <a:lnTo>
                  <a:pt x="494" y="140"/>
                </a:lnTo>
                <a:lnTo>
                  <a:pt x="494" y="138"/>
                </a:lnTo>
                <a:lnTo>
                  <a:pt x="494" y="138"/>
                </a:lnTo>
                <a:lnTo>
                  <a:pt x="491" y="137"/>
                </a:lnTo>
                <a:lnTo>
                  <a:pt x="489" y="138"/>
                </a:lnTo>
                <a:lnTo>
                  <a:pt x="488" y="140"/>
                </a:lnTo>
                <a:lnTo>
                  <a:pt x="488" y="141"/>
                </a:lnTo>
                <a:lnTo>
                  <a:pt x="488" y="141"/>
                </a:lnTo>
                <a:close/>
                <a:moveTo>
                  <a:pt x="691" y="141"/>
                </a:moveTo>
                <a:lnTo>
                  <a:pt x="691" y="141"/>
                </a:lnTo>
                <a:lnTo>
                  <a:pt x="692" y="141"/>
                </a:lnTo>
                <a:lnTo>
                  <a:pt x="694" y="140"/>
                </a:lnTo>
                <a:lnTo>
                  <a:pt x="695" y="138"/>
                </a:lnTo>
                <a:lnTo>
                  <a:pt x="695" y="138"/>
                </a:lnTo>
                <a:lnTo>
                  <a:pt x="695" y="138"/>
                </a:lnTo>
                <a:lnTo>
                  <a:pt x="692" y="140"/>
                </a:lnTo>
                <a:lnTo>
                  <a:pt x="691" y="141"/>
                </a:lnTo>
                <a:lnTo>
                  <a:pt x="691" y="141"/>
                </a:lnTo>
                <a:close/>
                <a:moveTo>
                  <a:pt x="268" y="143"/>
                </a:moveTo>
                <a:lnTo>
                  <a:pt x="268" y="143"/>
                </a:lnTo>
                <a:lnTo>
                  <a:pt x="276" y="144"/>
                </a:lnTo>
                <a:lnTo>
                  <a:pt x="284" y="143"/>
                </a:lnTo>
                <a:lnTo>
                  <a:pt x="284" y="143"/>
                </a:lnTo>
                <a:lnTo>
                  <a:pt x="280" y="141"/>
                </a:lnTo>
                <a:lnTo>
                  <a:pt x="277" y="140"/>
                </a:lnTo>
                <a:lnTo>
                  <a:pt x="270" y="138"/>
                </a:lnTo>
                <a:lnTo>
                  <a:pt x="270" y="138"/>
                </a:lnTo>
                <a:lnTo>
                  <a:pt x="268" y="140"/>
                </a:lnTo>
                <a:lnTo>
                  <a:pt x="268" y="143"/>
                </a:lnTo>
                <a:lnTo>
                  <a:pt x="268" y="143"/>
                </a:lnTo>
                <a:close/>
                <a:moveTo>
                  <a:pt x="357" y="138"/>
                </a:moveTo>
                <a:lnTo>
                  <a:pt x="357" y="138"/>
                </a:lnTo>
                <a:lnTo>
                  <a:pt x="357" y="140"/>
                </a:lnTo>
                <a:lnTo>
                  <a:pt x="355" y="141"/>
                </a:lnTo>
                <a:lnTo>
                  <a:pt x="355" y="141"/>
                </a:lnTo>
                <a:lnTo>
                  <a:pt x="363" y="141"/>
                </a:lnTo>
                <a:lnTo>
                  <a:pt x="370" y="141"/>
                </a:lnTo>
                <a:lnTo>
                  <a:pt x="377" y="141"/>
                </a:lnTo>
                <a:lnTo>
                  <a:pt x="380" y="140"/>
                </a:lnTo>
                <a:lnTo>
                  <a:pt x="381" y="138"/>
                </a:lnTo>
                <a:lnTo>
                  <a:pt x="381" y="138"/>
                </a:lnTo>
                <a:lnTo>
                  <a:pt x="375" y="140"/>
                </a:lnTo>
                <a:lnTo>
                  <a:pt x="370" y="138"/>
                </a:lnTo>
                <a:lnTo>
                  <a:pt x="357" y="138"/>
                </a:lnTo>
                <a:lnTo>
                  <a:pt x="357" y="138"/>
                </a:lnTo>
                <a:close/>
                <a:moveTo>
                  <a:pt x="337" y="141"/>
                </a:moveTo>
                <a:lnTo>
                  <a:pt x="337" y="141"/>
                </a:lnTo>
                <a:lnTo>
                  <a:pt x="351" y="141"/>
                </a:lnTo>
                <a:lnTo>
                  <a:pt x="351" y="141"/>
                </a:lnTo>
                <a:lnTo>
                  <a:pt x="348" y="140"/>
                </a:lnTo>
                <a:lnTo>
                  <a:pt x="343" y="140"/>
                </a:lnTo>
                <a:lnTo>
                  <a:pt x="337" y="141"/>
                </a:lnTo>
                <a:lnTo>
                  <a:pt x="337" y="141"/>
                </a:lnTo>
                <a:close/>
                <a:moveTo>
                  <a:pt x="186" y="141"/>
                </a:moveTo>
                <a:lnTo>
                  <a:pt x="186" y="141"/>
                </a:lnTo>
                <a:lnTo>
                  <a:pt x="186" y="164"/>
                </a:lnTo>
                <a:lnTo>
                  <a:pt x="186" y="164"/>
                </a:lnTo>
                <a:lnTo>
                  <a:pt x="189" y="163"/>
                </a:lnTo>
                <a:lnTo>
                  <a:pt x="192" y="163"/>
                </a:lnTo>
                <a:lnTo>
                  <a:pt x="192" y="163"/>
                </a:lnTo>
                <a:lnTo>
                  <a:pt x="195" y="151"/>
                </a:lnTo>
                <a:lnTo>
                  <a:pt x="195" y="144"/>
                </a:lnTo>
                <a:lnTo>
                  <a:pt x="194" y="141"/>
                </a:lnTo>
                <a:lnTo>
                  <a:pt x="192" y="140"/>
                </a:lnTo>
                <a:lnTo>
                  <a:pt x="192" y="140"/>
                </a:lnTo>
                <a:lnTo>
                  <a:pt x="187" y="140"/>
                </a:lnTo>
                <a:lnTo>
                  <a:pt x="186" y="140"/>
                </a:lnTo>
                <a:lnTo>
                  <a:pt x="186" y="141"/>
                </a:lnTo>
                <a:lnTo>
                  <a:pt x="186" y="141"/>
                </a:lnTo>
                <a:close/>
                <a:moveTo>
                  <a:pt x="171" y="166"/>
                </a:moveTo>
                <a:lnTo>
                  <a:pt x="171" y="166"/>
                </a:lnTo>
                <a:lnTo>
                  <a:pt x="181" y="164"/>
                </a:lnTo>
                <a:lnTo>
                  <a:pt x="181" y="164"/>
                </a:lnTo>
                <a:lnTo>
                  <a:pt x="181" y="154"/>
                </a:lnTo>
                <a:lnTo>
                  <a:pt x="178" y="143"/>
                </a:lnTo>
                <a:lnTo>
                  <a:pt x="178" y="143"/>
                </a:lnTo>
                <a:lnTo>
                  <a:pt x="174" y="154"/>
                </a:lnTo>
                <a:lnTo>
                  <a:pt x="171" y="166"/>
                </a:lnTo>
                <a:lnTo>
                  <a:pt x="171" y="166"/>
                </a:lnTo>
                <a:close/>
                <a:moveTo>
                  <a:pt x="428" y="143"/>
                </a:moveTo>
                <a:lnTo>
                  <a:pt x="428" y="143"/>
                </a:lnTo>
                <a:lnTo>
                  <a:pt x="428" y="146"/>
                </a:lnTo>
                <a:lnTo>
                  <a:pt x="428" y="151"/>
                </a:lnTo>
                <a:lnTo>
                  <a:pt x="428" y="151"/>
                </a:lnTo>
                <a:lnTo>
                  <a:pt x="439" y="151"/>
                </a:lnTo>
                <a:lnTo>
                  <a:pt x="444" y="149"/>
                </a:lnTo>
                <a:lnTo>
                  <a:pt x="445" y="148"/>
                </a:lnTo>
                <a:lnTo>
                  <a:pt x="447" y="146"/>
                </a:lnTo>
                <a:lnTo>
                  <a:pt x="447" y="146"/>
                </a:lnTo>
                <a:lnTo>
                  <a:pt x="444" y="146"/>
                </a:lnTo>
                <a:lnTo>
                  <a:pt x="442" y="146"/>
                </a:lnTo>
                <a:lnTo>
                  <a:pt x="442" y="146"/>
                </a:lnTo>
                <a:lnTo>
                  <a:pt x="442" y="146"/>
                </a:lnTo>
                <a:lnTo>
                  <a:pt x="444" y="146"/>
                </a:lnTo>
                <a:lnTo>
                  <a:pt x="444" y="144"/>
                </a:lnTo>
                <a:lnTo>
                  <a:pt x="444" y="144"/>
                </a:lnTo>
                <a:lnTo>
                  <a:pt x="441" y="144"/>
                </a:lnTo>
                <a:lnTo>
                  <a:pt x="439" y="143"/>
                </a:lnTo>
                <a:lnTo>
                  <a:pt x="438" y="143"/>
                </a:lnTo>
                <a:lnTo>
                  <a:pt x="438" y="143"/>
                </a:lnTo>
                <a:lnTo>
                  <a:pt x="436" y="144"/>
                </a:lnTo>
                <a:lnTo>
                  <a:pt x="433" y="144"/>
                </a:lnTo>
                <a:lnTo>
                  <a:pt x="433" y="144"/>
                </a:lnTo>
                <a:lnTo>
                  <a:pt x="431" y="143"/>
                </a:lnTo>
                <a:lnTo>
                  <a:pt x="428" y="143"/>
                </a:lnTo>
                <a:lnTo>
                  <a:pt x="428" y="143"/>
                </a:lnTo>
                <a:close/>
                <a:moveTo>
                  <a:pt x="154" y="148"/>
                </a:moveTo>
                <a:lnTo>
                  <a:pt x="154" y="148"/>
                </a:lnTo>
                <a:lnTo>
                  <a:pt x="154" y="169"/>
                </a:lnTo>
                <a:lnTo>
                  <a:pt x="154" y="169"/>
                </a:lnTo>
                <a:lnTo>
                  <a:pt x="157" y="169"/>
                </a:lnTo>
                <a:lnTo>
                  <a:pt x="159" y="169"/>
                </a:lnTo>
                <a:lnTo>
                  <a:pt x="162" y="167"/>
                </a:lnTo>
                <a:lnTo>
                  <a:pt x="165" y="167"/>
                </a:lnTo>
                <a:lnTo>
                  <a:pt x="165" y="167"/>
                </a:lnTo>
                <a:lnTo>
                  <a:pt x="171" y="143"/>
                </a:lnTo>
                <a:lnTo>
                  <a:pt x="171" y="143"/>
                </a:lnTo>
                <a:lnTo>
                  <a:pt x="154" y="148"/>
                </a:lnTo>
                <a:lnTo>
                  <a:pt x="154" y="148"/>
                </a:lnTo>
                <a:close/>
                <a:moveTo>
                  <a:pt x="409" y="152"/>
                </a:moveTo>
                <a:lnTo>
                  <a:pt x="409" y="152"/>
                </a:lnTo>
                <a:lnTo>
                  <a:pt x="409" y="149"/>
                </a:lnTo>
                <a:lnTo>
                  <a:pt x="410" y="146"/>
                </a:lnTo>
                <a:lnTo>
                  <a:pt x="410" y="144"/>
                </a:lnTo>
                <a:lnTo>
                  <a:pt x="409" y="143"/>
                </a:lnTo>
                <a:lnTo>
                  <a:pt x="409" y="143"/>
                </a:lnTo>
                <a:lnTo>
                  <a:pt x="407" y="144"/>
                </a:lnTo>
                <a:lnTo>
                  <a:pt x="407" y="148"/>
                </a:lnTo>
                <a:lnTo>
                  <a:pt x="407" y="151"/>
                </a:lnTo>
                <a:lnTo>
                  <a:pt x="409" y="152"/>
                </a:lnTo>
                <a:lnTo>
                  <a:pt x="409" y="152"/>
                </a:lnTo>
                <a:close/>
                <a:moveTo>
                  <a:pt x="415" y="152"/>
                </a:moveTo>
                <a:lnTo>
                  <a:pt x="415" y="152"/>
                </a:lnTo>
                <a:lnTo>
                  <a:pt x="422" y="151"/>
                </a:lnTo>
                <a:lnTo>
                  <a:pt x="422" y="151"/>
                </a:lnTo>
                <a:lnTo>
                  <a:pt x="422" y="148"/>
                </a:lnTo>
                <a:lnTo>
                  <a:pt x="422" y="144"/>
                </a:lnTo>
                <a:lnTo>
                  <a:pt x="422" y="144"/>
                </a:lnTo>
                <a:lnTo>
                  <a:pt x="419" y="143"/>
                </a:lnTo>
                <a:lnTo>
                  <a:pt x="416" y="144"/>
                </a:lnTo>
                <a:lnTo>
                  <a:pt x="415" y="148"/>
                </a:lnTo>
                <a:lnTo>
                  <a:pt x="415" y="152"/>
                </a:lnTo>
                <a:lnTo>
                  <a:pt x="415" y="152"/>
                </a:lnTo>
                <a:close/>
                <a:moveTo>
                  <a:pt x="386" y="148"/>
                </a:moveTo>
                <a:lnTo>
                  <a:pt x="386" y="148"/>
                </a:lnTo>
                <a:lnTo>
                  <a:pt x="389" y="151"/>
                </a:lnTo>
                <a:lnTo>
                  <a:pt x="392" y="152"/>
                </a:lnTo>
                <a:lnTo>
                  <a:pt x="395" y="152"/>
                </a:lnTo>
                <a:lnTo>
                  <a:pt x="401" y="152"/>
                </a:lnTo>
                <a:lnTo>
                  <a:pt x="401" y="152"/>
                </a:lnTo>
                <a:lnTo>
                  <a:pt x="399" y="149"/>
                </a:lnTo>
                <a:lnTo>
                  <a:pt x="399" y="146"/>
                </a:lnTo>
                <a:lnTo>
                  <a:pt x="399" y="146"/>
                </a:lnTo>
                <a:lnTo>
                  <a:pt x="396" y="144"/>
                </a:lnTo>
                <a:lnTo>
                  <a:pt x="393" y="144"/>
                </a:lnTo>
                <a:lnTo>
                  <a:pt x="389" y="146"/>
                </a:lnTo>
                <a:lnTo>
                  <a:pt x="386" y="148"/>
                </a:lnTo>
                <a:lnTo>
                  <a:pt x="386" y="148"/>
                </a:lnTo>
                <a:close/>
                <a:moveTo>
                  <a:pt x="660" y="146"/>
                </a:moveTo>
                <a:lnTo>
                  <a:pt x="660" y="146"/>
                </a:lnTo>
                <a:lnTo>
                  <a:pt x="665" y="148"/>
                </a:lnTo>
                <a:lnTo>
                  <a:pt x="669" y="149"/>
                </a:lnTo>
                <a:lnTo>
                  <a:pt x="675" y="148"/>
                </a:lnTo>
                <a:lnTo>
                  <a:pt x="678" y="144"/>
                </a:lnTo>
                <a:lnTo>
                  <a:pt x="678" y="144"/>
                </a:lnTo>
                <a:lnTo>
                  <a:pt x="669" y="144"/>
                </a:lnTo>
                <a:lnTo>
                  <a:pt x="660" y="146"/>
                </a:lnTo>
                <a:lnTo>
                  <a:pt x="660" y="146"/>
                </a:lnTo>
                <a:close/>
                <a:moveTo>
                  <a:pt x="355" y="146"/>
                </a:moveTo>
                <a:lnTo>
                  <a:pt x="355" y="146"/>
                </a:lnTo>
                <a:lnTo>
                  <a:pt x="355" y="149"/>
                </a:lnTo>
                <a:lnTo>
                  <a:pt x="354" y="154"/>
                </a:lnTo>
                <a:lnTo>
                  <a:pt x="354" y="154"/>
                </a:lnTo>
                <a:lnTo>
                  <a:pt x="366" y="154"/>
                </a:lnTo>
                <a:lnTo>
                  <a:pt x="378" y="152"/>
                </a:lnTo>
                <a:lnTo>
                  <a:pt x="378" y="152"/>
                </a:lnTo>
                <a:lnTo>
                  <a:pt x="380" y="146"/>
                </a:lnTo>
                <a:lnTo>
                  <a:pt x="380" y="146"/>
                </a:lnTo>
                <a:lnTo>
                  <a:pt x="372" y="144"/>
                </a:lnTo>
                <a:lnTo>
                  <a:pt x="367" y="146"/>
                </a:lnTo>
                <a:lnTo>
                  <a:pt x="361" y="146"/>
                </a:lnTo>
                <a:lnTo>
                  <a:pt x="355" y="146"/>
                </a:lnTo>
                <a:lnTo>
                  <a:pt x="355" y="146"/>
                </a:lnTo>
                <a:close/>
                <a:moveTo>
                  <a:pt x="471" y="146"/>
                </a:moveTo>
                <a:lnTo>
                  <a:pt x="471" y="146"/>
                </a:lnTo>
                <a:lnTo>
                  <a:pt x="476" y="148"/>
                </a:lnTo>
                <a:lnTo>
                  <a:pt x="480" y="146"/>
                </a:lnTo>
                <a:lnTo>
                  <a:pt x="480" y="146"/>
                </a:lnTo>
                <a:lnTo>
                  <a:pt x="476" y="144"/>
                </a:lnTo>
                <a:lnTo>
                  <a:pt x="473" y="144"/>
                </a:lnTo>
                <a:lnTo>
                  <a:pt x="471" y="146"/>
                </a:lnTo>
                <a:lnTo>
                  <a:pt x="471" y="146"/>
                </a:lnTo>
                <a:close/>
                <a:moveTo>
                  <a:pt x="338" y="148"/>
                </a:moveTo>
                <a:lnTo>
                  <a:pt x="338" y="148"/>
                </a:lnTo>
                <a:lnTo>
                  <a:pt x="338" y="151"/>
                </a:lnTo>
                <a:lnTo>
                  <a:pt x="340" y="154"/>
                </a:lnTo>
                <a:lnTo>
                  <a:pt x="340" y="154"/>
                </a:lnTo>
                <a:lnTo>
                  <a:pt x="349" y="154"/>
                </a:lnTo>
                <a:lnTo>
                  <a:pt x="349" y="154"/>
                </a:lnTo>
                <a:lnTo>
                  <a:pt x="349" y="149"/>
                </a:lnTo>
                <a:lnTo>
                  <a:pt x="349" y="148"/>
                </a:lnTo>
                <a:lnTo>
                  <a:pt x="349" y="146"/>
                </a:lnTo>
                <a:lnTo>
                  <a:pt x="349" y="146"/>
                </a:lnTo>
                <a:lnTo>
                  <a:pt x="346" y="146"/>
                </a:lnTo>
                <a:lnTo>
                  <a:pt x="345" y="146"/>
                </a:lnTo>
                <a:lnTo>
                  <a:pt x="341" y="146"/>
                </a:lnTo>
                <a:lnTo>
                  <a:pt x="338" y="148"/>
                </a:lnTo>
                <a:lnTo>
                  <a:pt x="338" y="148"/>
                </a:lnTo>
                <a:close/>
                <a:moveTo>
                  <a:pt x="84" y="167"/>
                </a:moveTo>
                <a:lnTo>
                  <a:pt x="84" y="167"/>
                </a:lnTo>
                <a:lnTo>
                  <a:pt x="88" y="167"/>
                </a:lnTo>
                <a:lnTo>
                  <a:pt x="91" y="167"/>
                </a:lnTo>
                <a:lnTo>
                  <a:pt x="96" y="166"/>
                </a:lnTo>
                <a:lnTo>
                  <a:pt x="99" y="164"/>
                </a:lnTo>
                <a:lnTo>
                  <a:pt x="99" y="164"/>
                </a:lnTo>
                <a:lnTo>
                  <a:pt x="99" y="155"/>
                </a:lnTo>
                <a:lnTo>
                  <a:pt x="98" y="151"/>
                </a:lnTo>
                <a:lnTo>
                  <a:pt x="98" y="148"/>
                </a:lnTo>
                <a:lnTo>
                  <a:pt x="98" y="148"/>
                </a:lnTo>
                <a:lnTo>
                  <a:pt x="91" y="151"/>
                </a:lnTo>
                <a:lnTo>
                  <a:pt x="88" y="155"/>
                </a:lnTo>
                <a:lnTo>
                  <a:pt x="85" y="161"/>
                </a:lnTo>
                <a:lnTo>
                  <a:pt x="84" y="167"/>
                </a:lnTo>
                <a:lnTo>
                  <a:pt x="84" y="167"/>
                </a:lnTo>
                <a:close/>
                <a:moveTo>
                  <a:pt x="229" y="154"/>
                </a:moveTo>
                <a:lnTo>
                  <a:pt x="229" y="154"/>
                </a:lnTo>
                <a:lnTo>
                  <a:pt x="236" y="157"/>
                </a:lnTo>
                <a:lnTo>
                  <a:pt x="242" y="157"/>
                </a:lnTo>
                <a:lnTo>
                  <a:pt x="248" y="154"/>
                </a:lnTo>
                <a:lnTo>
                  <a:pt x="252" y="152"/>
                </a:lnTo>
                <a:lnTo>
                  <a:pt x="253" y="148"/>
                </a:lnTo>
                <a:lnTo>
                  <a:pt x="253" y="148"/>
                </a:lnTo>
                <a:lnTo>
                  <a:pt x="245" y="148"/>
                </a:lnTo>
                <a:lnTo>
                  <a:pt x="239" y="149"/>
                </a:lnTo>
                <a:lnTo>
                  <a:pt x="235" y="151"/>
                </a:lnTo>
                <a:lnTo>
                  <a:pt x="229" y="154"/>
                </a:lnTo>
                <a:lnTo>
                  <a:pt x="229" y="154"/>
                </a:lnTo>
                <a:close/>
                <a:moveTo>
                  <a:pt x="326" y="152"/>
                </a:moveTo>
                <a:lnTo>
                  <a:pt x="326" y="152"/>
                </a:lnTo>
                <a:lnTo>
                  <a:pt x="329" y="154"/>
                </a:lnTo>
                <a:lnTo>
                  <a:pt x="332" y="154"/>
                </a:lnTo>
                <a:lnTo>
                  <a:pt x="332" y="154"/>
                </a:lnTo>
                <a:lnTo>
                  <a:pt x="331" y="149"/>
                </a:lnTo>
                <a:lnTo>
                  <a:pt x="329" y="148"/>
                </a:lnTo>
                <a:lnTo>
                  <a:pt x="328" y="149"/>
                </a:lnTo>
                <a:lnTo>
                  <a:pt x="326" y="152"/>
                </a:lnTo>
                <a:lnTo>
                  <a:pt x="326" y="152"/>
                </a:lnTo>
                <a:close/>
                <a:moveTo>
                  <a:pt x="512" y="148"/>
                </a:moveTo>
                <a:lnTo>
                  <a:pt x="512" y="148"/>
                </a:lnTo>
                <a:lnTo>
                  <a:pt x="512" y="151"/>
                </a:lnTo>
                <a:lnTo>
                  <a:pt x="512" y="151"/>
                </a:lnTo>
                <a:lnTo>
                  <a:pt x="520" y="151"/>
                </a:lnTo>
                <a:lnTo>
                  <a:pt x="523" y="151"/>
                </a:lnTo>
                <a:lnTo>
                  <a:pt x="526" y="148"/>
                </a:lnTo>
                <a:lnTo>
                  <a:pt x="526" y="148"/>
                </a:lnTo>
                <a:lnTo>
                  <a:pt x="518" y="148"/>
                </a:lnTo>
                <a:lnTo>
                  <a:pt x="515" y="148"/>
                </a:lnTo>
                <a:lnTo>
                  <a:pt x="512" y="148"/>
                </a:lnTo>
                <a:lnTo>
                  <a:pt x="512" y="148"/>
                </a:lnTo>
                <a:close/>
                <a:moveTo>
                  <a:pt x="604" y="148"/>
                </a:moveTo>
                <a:lnTo>
                  <a:pt x="604" y="148"/>
                </a:lnTo>
                <a:lnTo>
                  <a:pt x="601" y="149"/>
                </a:lnTo>
                <a:lnTo>
                  <a:pt x="598" y="149"/>
                </a:lnTo>
                <a:lnTo>
                  <a:pt x="587" y="151"/>
                </a:lnTo>
                <a:lnTo>
                  <a:pt x="587" y="151"/>
                </a:lnTo>
                <a:lnTo>
                  <a:pt x="588" y="152"/>
                </a:lnTo>
                <a:lnTo>
                  <a:pt x="590" y="152"/>
                </a:lnTo>
                <a:lnTo>
                  <a:pt x="592" y="152"/>
                </a:lnTo>
                <a:lnTo>
                  <a:pt x="595" y="152"/>
                </a:lnTo>
                <a:lnTo>
                  <a:pt x="595" y="152"/>
                </a:lnTo>
                <a:lnTo>
                  <a:pt x="599" y="154"/>
                </a:lnTo>
                <a:lnTo>
                  <a:pt x="605" y="154"/>
                </a:lnTo>
                <a:lnTo>
                  <a:pt x="605" y="154"/>
                </a:lnTo>
                <a:lnTo>
                  <a:pt x="607" y="151"/>
                </a:lnTo>
                <a:lnTo>
                  <a:pt x="605" y="149"/>
                </a:lnTo>
                <a:lnTo>
                  <a:pt x="604" y="148"/>
                </a:lnTo>
                <a:lnTo>
                  <a:pt x="604" y="148"/>
                </a:lnTo>
                <a:close/>
                <a:moveTo>
                  <a:pt x="619" y="152"/>
                </a:moveTo>
                <a:lnTo>
                  <a:pt x="619" y="152"/>
                </a:lnTo>
                <a:lnTo>
                  <a:pt x="622" y="152"/>
                </a:lnTo>
                <a:lnTo>
                  <a:pt x="624" y="152"/>
                </a:lnTo>
                <a:lnTo>
                  <a:pt x="624" y="152"/>
                </a:lnTo>
                <a:lnTo>
                  <a:pt x="624" y="152"/>
                </a:lnTo>
                <a:lnTo>
                  <a:pt x="622" y="149"/>
                </a:lnTo>
                <a:lnTo>
                  <a:pt x="620" y="149"/>
                </a:lnTo>
                <a:lnTo>
                  <a:pt x="619" y="149"/>
                </a:lnTo>
                <a:lnTo>
                  <a:pt x="619" y="149"/>
                </a:lnTo>
                <a:lnTo>
                  <a:pt x="619" y="149"/>
                </a:lnTo>
                <a:lnTo>
                  <a:pt x="619" y="151"/>
                </a:lnTo>
                <a:lnTo>
                  <a:pt x="619" y="151"/>
                </a:lnTo>
                <a:lnTo>
                  <a:pt x="619" y="152"/>
                </a:lnTo>
                <a:lnTo>
                  <a:pt x="619" y="152"/>
                </a:lnTo>
                <a:close/>
                <a:moveTo>
                  <a:pt x="126" y="175"/>
                </a:moveTo>
                <a:lnTo>
                  <a:pt x="126" y="175"/>
                </a:lnTo>
                <a:lnTo>
                  <a:pt x="134" y="173"/>
                </a:lnTo>
                <a:lnTo>
                  <a:pt x="140" y="172"/>
                </a:lnTo>
                <a:lnTo>
                  <a:pt x="140" y="172"/>
                </a:lnTo>
                <a:lnTo>
                  <a:pt x="143" y="160"/>
                </a:lnTo>
                <a:lnTo>
                  <a:pt x="145" y="154"/>
                </a:lnTo>
                <a:lnTo>
                  <a:pt x="145" y="149"/>
                </a:lnTo>
                <a:lnTo>
                  <a:pt x="145" y="149"/>
                </a:lnTo>
                <a:lnTo>
                  <a:pt x="142" y="151"/>
                </a:lnTo>
                <a:lnTo>
                  <a:pt x="137" y="154"/>
                </a:lnTo>
                <a:lnTo>
                  <a:pt x="133" y="160"/>
                </a:lnTo>
                <a:lnTo>
                  <a:pt x="130" y="167"/>
                </a:lnTo>
                <a:lnTo>
                  <a:pt x="126" y="175"/>
                </a:lnTo>
                <a:lnTo>
                  <a:pt x="126" y="175"/>
                </a:lnTo>
                <a:close/>
                <a:moveTo>
                  <a:pt x="738" y="158"/>
                </a:moveTo>
                <a:lnTo>
                  <a:pt x="738" y="158"/>
                </a:lnTo>
                <a:lnTo>
                  <a:pt x="738" y="155"/>
                </a:lnTo>
                <a:lnTo>
                  <a:pt x="736" y="152"/>
                </a:lnTo>
                <a:lnTo>
                  <a:pt x="732" y="149"/>
                </a:lnTo>
                <a:lnTo>
                  <a:pt x="732" y="149"/>
                </a:lnTo>
                <a:lnTo>
                  <a:pt x="735" y="154"/>
                </a:lnTo>
                <a:lnTo>
                  <a:pt x="738" y="158"/>
                </a:lnTo>
                <a:lnTo>
                  <a:pt x="738" y="158"/>
                </a:lnTo>
                <a:close/>
                <a:moveTo>
                  <a:pt x="38" y="166"/>
                </a:moveTo>
                <a:lnTo>
                  <a:pt x="38" y="166"/>
                </a:lnTo>
                <a:lnTo>
                  <a:pt x="41" y="172"/>
                </a:lnTo>
                <a:lnTo>
                  <a:pt x="41" y="172"/>
                </a:lnTo>
                <a:lnTo>
                  <a:pt x="46" y="164"/>
                </a:lnTo>
                <a:lnTo>
                  <a:pt x="50" y="158"/>
                </a:lnTo>
                <a:lnTo>
                  <a:pt x="50" y="158"/>
                </a:lnTo>
                <a:lnTo>
                  <a:pt x="53" y="154"/>
                </a:lnTo>
                <a:lnTo>
                  <a:pt x="53" y="152"/>
                </a:lnTo>
                <a:lnTo>
                  <a:pt x="53" y="151"/>
                </a:lnTo>
                <a:lnTo>
                  <a:pt x="53" y="151"/>
                </a:lnTo>
                <a:lnTo>
                  <a:pt x="50" y="154"/>
                </a:lnTo>
                <a:lnTo>
                  <a:pt x="47" y="158"/>
                </a:lnTo>
                <a:lnTo>
                  <a:pt x="43" y="163"/>
                </a:lnTo>
                <a:lnTo>
                  <a:pt x="38" y="166"/>
                </a:lnTo>
                <a:lnTo>
                  <a:pt x="38" y="166"/>
                </a:lnTo>
                <a:close/>
                <a:moveTo>
                  <a:pt x="311" y="152"/>
                </a:moveTo>
                <a:lnTo>
                  <a:pt x="311" y="152"/>
                </a:lnTo>
                <a:lnTo>
                  <a:pt x="316" y="152"/>
                </a:lnTo>
                <a:lnTo>
                  <a:pt x="319" y="152"/>
                </a:lnTo>
                <a:lnTo>
                  <a:pt x="320" y="151"/>
                </a:lnTo>
                <a:lnTo>
                  <a:pt x="320" y="151"/>
                </a:lnTo>
                <a:lnTo>
                  <a:pt x="316" y="151"/>
                </a:lnTo>
                <a:lnTo>
                  <a:pt x="311" y="152"/>
                </a:lnTo>
                <a:lnTo>
                  <a:pt x="311" y="152"/>
                </a:lnTo>
                <a:close/>
                <a:moveTo>
                  <a:pt x="471" y="151"/>
                </a:moveTo>
                <a:lnTo>
                  <a:pt x="471" y="151"/>
                </a:lnTo>
                <a:lnTo>
                  <a:pt x="471" y="154"/>
                </a:lnTo>
                <a:lnTo>
                  <a:pt x="471" y="154"/>
                </a:lnTo>
                <a:lnTo>
                  <a:pt x="476" y="152"/>
                </a:lnTo>
                <a:lnTo>
                  <a:pt x="479" y="152"/>
                </a:lnTo>
                <a:lnTo>
                  <a:pt x="479" y="152"/>
                </a:lnTo>
                <a:lnTo>
                  <a:pt x="476" y="152"/>
                </a:lnTo>
                <a:lnTo>
                  <a:pt x="474" y="151"/>
                </a:lnTo>
                <a:lnTo>
                  <a:pt x="473" y="151"/>
                </a:lnTo>
                <a:lnTo>
                  <a:pt x="471" y="151"/>
                </a:lnTo>
                <a:lnTo>
                  <a:pt x="471" y="151"/>
                </a:lnTo>
                <a:close/>
                <a:moveTo>
                  <a:pt x="460" y="154"/>
                </a:moveTo>
                <a:lnTo>
                  <a:pt x="460" y="154"/>
                </a:lnTo>
                <a:lnTo>
                  <a:pt x="463" y="154"/>
                </a:lnTo>
                <a:lnTo>
                  <a:pt x="465" y="154"/>
                </a:lnTo>
                <a:lnTo>
                  <a:pt x="466" y="152"/>
                </a:lnTo>
                <a:lnTo>
                  <a:pt x="466" y="152"/>
                </a:lnTo>
                <a:lnTo>
                  <a:pt x="465" y="151"/>
                </a:lnTo>
                <a:lnTo>
                  <a:pt x="463" y="151"/>
                </a:lnTo>
                <a:lnTo>
                  <a:pt x="460" y="152"/>
                </a:lnTo>
                <a:lnTo>
                  <a:pt x="460" y="154"/>
                </a:lnTo>
                <a:lnTo>
                  <a:pt x="460" y="154"/>
                </a:lnTo>
                <a:close/>
                <a:moveTo>
                  <a:pt x="677" y="154"/>
                </a:moveTo>
                <a:lnTo>
                  <a:pt x="677" y="154"/>
                </a:lnTo>
                <a:lnTo>
                  <a:pt x="680" y="154"/>
                </a:lnTo>
                <a:lnTo>
                  <a:pt x="680" y="154"/>
                </a:lnTo>
                <a:lnTo>
                  <a:pt x="680" y="151"/>
                </a:lnTo>
                <a:lnTo>
                  <a:pt x="680" y="151"/>
                </a:lnTo>
                <a:lnTo>
                  <a:pt x="677" y="154"/>
                </a:lnTo>
                <a:lnTo>
                  <a:pt x="677" y="154"/>
                </a:lnTo>
                <a:close/>
                <a:moveTo>
                  <a:pt x="219" y="157"/>
                </a:moveTo>
                <a:lnTo>
                  <a:pt x="219" y="157"/>
                </a:lnTo>
                <a:lnTo>
                  <a:pt x="221" y="154"/>
                </a:lnTo>
                <a:lnTo>
                  <a:pt x="221" y="154"/>
                </a:lnTo>
                <a:lnTo>
                  <a:pt x="219" y="152"/>
                </a:lnTo>
                <a:lnTo>
                  <a:pt x="219" y="152"/>
                </a:lnTo>
                <a:lnTo>
                  <a:pt x="218" y="155"/>
                </a:lnTo>
                <a:lnTo>
                  <a:pt x="218" y="155"/>
                </a:lnTo>
                <a:lnTo>
                  <a:pt x="219" y="157"/>
                </a:lnTo>
                <a:lnTo>
                  <a:pt x="219" y="157"/>
                </a:lnTo>
                <a:close/>
                <a:moveTo>
                  <a:pt x="427" y="155"/>
                </a:moveTo>
                <a:lnTo>
                  <a:pt x="427" y="155"/>
                </a:lnTo>
                <a:lnTo>
                  <a:pt x="436" y="155"/>
                </a:lnTo>
                <a:lnTo>
                  <a:pt x="448" y="154"/>
                </a:lnTo>
                <a:lnTo>
                  <a:pt x="448" y="154"/>
                </a:lnTo>
                <a:lnTo>
                  <a:pt x="438" y="154"/>
                </a:lnTo>
                <a:lnTo>
                  <a:pt x="431" y="154"/>
                </a:lnTo>
                <a:lnTo>
                  <a:pt x="427" y="155"/>
                </a:lnTo>
                <a:lnTo>
                  <a:pt x="427" y="155"/>
                </a:lnTo>
                <a:close/>
                <a:moveTo>
                  <a:pt x="569" y="155"/>
                </a:moveTo>
                <a:lnTo>
                  <a:pt x="569" y="155"/>
                </a:lnTo>
                <a:lnTo>
                  <a:pt x="572" y="155"/>
                </a:lnTo>
                <a:lnTo>
                  <a:pt x="572" y="155"/>
                </a:lnTo>
                <a:lnTo>
                  <a:pt x="572" y="154"/>
                </a:lnTo>
                <a:lnTo>
                  <a:pt x="570" y="154"/>
                </a:lnTo>
                <a:lnTo>
                  <a:pt x="569" y="152"/>
                </a:lnTo>
                <a:lnTo>
                  <a:pt x="569" y="152"/>
                </a:lnTo>
                <a:lnTo>
                  <a:pt x="569" y="155"/>
                </a:lnTo>
                <a:lnTo>
                  <a:pt x="569" y="155"/>
                </a:lnTo>
                <a:close/>
                <a:moveTo>
                  <a:pt x="107" y="158"/>
                </a:moveTo>
                <a:lnTo>
                  <a:pt x="107" y="158"/>
                </a:lnTo>
                <a:lnTo>
                  <a:pt x="108" y="158"/>
                </a:lnTo>
                <a:lnTo>
                  <a:pt x="108" y="157"/>
                </a:lnTo>
                <a:lnTo>
                  <a:pt x="108" y="154"/>
                </a:lnTo>
                <a:lnTo>
                  <a:pt x="107" y="154"/>
                </a:lnTo>
                <a:lnTo>
                  <a:pt x="107" y="154"/>
                </a:lnTo>
                <a:lnTo>
                  <a:pt x="107" y="158"/>
                </a:lnTo>
                <a:lnTo>
                  <a:pt x="107" y="158"/>
                </a:lnTo>
                <a:close/>
                <a:moveTo>
                  <a:pt x="541" y="154"/>
                </a:moveTo>
                <a:lnTo>
                  <a:pt x="541" y="154"/>
                </a:lnTo>
                <a:lnTo>
                  <a:pt x="541" y="157"/>
                </a:lnTo>
                <a:lnTo>
                  <a:pt x="541" y="157"/>
                </a:lnTo>
                <a:lnTo>
                  <a:pt x="550" y="157"/>
                </a:lnTo>
                <a:lnTo>
                  <a:pt x="559" y="157"/>
                </a:lnTo>
                <a:lnTo>
                  <a:pt x="559" y="157"/>
                </a:lnTo>
                <a:lnTo>
                  <a:pt x="555" y="154"/>
                </a:lnTo>
                <a:lnTo>
                  <a:pt x="552" y="154"/>
                </a:lnTo>
                <a:lnTo>
                  <a:pt x="546" y="154"/>
                </a:lnTo>
                <a:lnTo>
                  <a:pt x="541" y="154"/>
                </a:lnTo>
                <a:lnTo>
                  <a:pt x="541" y="154"/>
                </a:lnTo>
                <a:close/>
                <a:moveTo>
                  <a:pt x="198" y="161"/>
                </a:moveTo>
                <a:lnTo>
                  <a:pt x="198" y="161"/>
                </a:lnTo>
                <a:lnTo>
                  <a:pt x="201" y="161"/>
                </a:lnTo>
                <a:lnTo>
                  <a:pt x="203" y="161"/>
                </a:lnTo>
                <a:lnTo>
                  <a:pt x="203" y="161"/>
                </a:lnTo>
                <a:lnTo>
                  <a:pt x="203" y="158"/>
                </a:lnTo>
                <a:lnTo>
                  <a:pt x="200" y="155"/>
                </a:lnTo>
                <a:lnTo>
                  <a:pt x="200" y="155"/>
                </a:lnTo>
                <a:lnTo>
                  <a:pt x="198" y="161"/>
                </a:lnTo>
                <a:lnTo>
                  <a:pt x="198" y="161"/>
                </a:lnTo>
                <a:close/>
                <a:moveTo>
                  <a:pt x="721" y="175"/>
                </a:moveTo>
                <a:lnTo>
                  <a:pt x="721" y="175"/>
                </a:lnTo>
                <a:lnTo>
                  <a:pt x="723" y="186"/>
                </a:lnTo>
                <a:lnTo>
                  <a:pt x="724" y="192"/>
                </a:lnTo>
                <a:lnTo>
                  <a:pt x="727" y="196"/>
                </a:lnTo>
                <a:lnTo>
                  <a:pt x="727" y="196"/>
                </a:lnTo>
                <a:lnTo>
                  <a:pt x="729" y="190"/>
                </a:lnTo>
                <a:lnTo>
                  <a:pt x="729" y="186"/>
                </a:lnTo>
                <a:lnTo>
                  <a:pt x="729" y="180"/>
                </a:lnTo>
                <a:lnTo>
                  <a:pt x="727" y="175"/>
                </a:lnTo>
                <a:lnTo>
                  <a:pt x="721" y="164"/>
                </a:lnTo>
                <a:lnTo>
                  <a:pt x="717" y="155"/>
                </a:lnTo>
                <a:lnTo>
                  <a:pt x="717" y="155"/>
                </a:lnTo>
                <a:lnTo>
                  <a:pt x="717" y="161"/>
                </a:lnTo>
                <a:lnTo>
                  <a:pt x="718" y="166"/>
                </a:lnTo>
                <a:lnTo>
                  <a:pt x="721" y="175"/>
                </a:lnTo>
                <a:lnTo>
                  <a:pt x="721" y="175"/>
                </a:lnTo>
                <a:close/>
                <a:moveTo>
                  <a:pt x="117" y="158"/>
                </a:moveTo>
                <a:lnTo>
                  <a:pt x="117" y="158"/>
                </a:lnTo>
                <a:lnTo>
                  <a:pt x="117" y="167"/>
                </a:lnTo>
                <a:lnTo>
                  <a:pt x="119" y="172"/>
                </a:lnTo>
                <a:lnTo>
                  <a:pt x="119" y="175"/>
                </a:lnTo>
                <a:lnTo>
                  <a:pt x="119" y="175"/>
                </a:lnTo>
                <a:lnTo>
                  <a:pt x="123" y="164"/>
                </a:lnTo>
                <a:lnTo>
                  <a:pt x="128" y="157"/>
                </a:lnTo>
                <a:lnTo>
                  <a:pt x="128" y="157"/>
                </a:lnTo>
                <a:lnTo>
                  <a:pt x="123" y="157"/>
                </a:lnTo>
                <a:lnTo>
                  <a:pt x="117" y="158"/>
                </a:lnTo>
                <a:lnTo>
                  <a:pt x="117" y="158"/>
                </a:lnTo>
                <a:close/>
                <a:moveTo>
                  <a:pt x="317" y="157"/>
                </a:moveTo>
                <a:lnTo>
                  <a:pt x="317" y="157"/>
                </a:lnTo>
                <a:lnTo>
                  <a:pt x="312" y="157"/>
                </a:lnTo>
                <a:lnTo>
                  <a:pt x="311" y="157"/>
                </a:lnTo>
                <a:lnTo>
                  <a:pt x="309" y="157"/>
                </a:lnTo>
                <a:lnTo>
                  <a:pt x="309" y="157"/>
                </a:lnTo>
                <a:lnTo>
                  <a:pt x="314" y="158"/>
                </a:lnTo>
                <a:lnTo>
                  <a:pt x="317" y="158"/>
                </a:lnTo>
                <a:lnTo>
                  <a:pt x="317" y="157"/>
                </a:lnTo>
                <a:lnTo>
                  <a:pt x="317" y="157"/>
                </a:lnTo>
                <a:close/>
                <a:moveTo>
                  <a:pt x="485" y="161"/>
                </a:moveTo>
                <a:lnTo>
                  <a:pt x="485" y="161"/>
                </a:lnTo>
                <a:lnTo>
                  <a:pt x="489" y="161"/>
                </a:lnTo>
                <a:lnTo>
                  <a:pt x="494" y="161"/>
                </a:lnTo>
                <a:lnTo>
                  <a:pt x="494" y="161"/>
                </a:lnTo>
                <a:lnTo>
                  <a:pt x="494" y="160"/>
                </a:lnTo>
                <a:lnTo>
                  <a:pt x="494" y="157"/>
                </a:lnTo>
                <a:lnTo>
                  <a:pt x="494" y="157"/>
                </a:lnTo>
                <a:lnTo>
                  <a:pt x="491" y="157"/>
                </a:lnTo>
                <a:lnTo>
                  <a:pt x="489" y="157"/>
                </a:lnTo>
                <a:lnTo>
                  <a:pt x="488" y="157"/>
                </a:lnTo>
                <a:lnTo>
                  <a:pt x="488" y="157"/>
                </a:lnTo>
                <a:lnTo>
                  <a:pt x="485" y="161"/>
                </a:lnTo>
                <a:lnTo>
                  <a:pt x="485" y="161"/>
                </a:lnTo>
                <a:close/>
                <a:moveTo>
                  <a:pt x="637" y="158"/>
                </a:moveTo>
                <a:lnTo>
                  <a:pt x="637" y="158"/>
                </a:lnTo>
                <a:lnTo>
                  <a:pt x="639" y="160"/>
                </a:lnTo>
                <a:lnTo>
                  <a:pt x="642" y="161"/>
                </a:lnTo>
                <a:lnTo>
                  <a:pt x="645" y="161"/>
                </a:lnTo>
                <a:lnTo>
                  <a:pt x="648" y="161"/>
                </a:lnTo>
                <a:lnTo>
                  <a:pt x="648" y="161"/>
                </a:lnTo>
                <a:lnTo>
                  <a:pt x="646" y="160"/>
                </a:lnTo>
                <a:lnTo>
                  <a:pt x="645" y="157"/>
                </a:lnTo>
                <a:lnTo>
                  <a:pt x="645" y="157"/>
                </a:lnTo>
                <a:lnTo>
                  <a:pt x="640" y="157"/>
                </a:lnTo>
                <a:lnTo>
                  <a:pt x="639" y="157"/>
                </a:lnTo>
                <a:lnTo>
                  <a:pt x="637" y="158"/>
                </a:lnTo>
                <a:lnTo>
                  <a:pt x="637" y="158"/>
                </a:lnTo>
                <a:close/>
                <a:moveTo>
                  <a:pt x="759" y="163"/>
                </a:moveTo>
                <a:lnTo>
                  <a:pt x="759" y="163"/>
                </a:lnTo>
                <a:lnTo>
                  <a:pt x="759" y="160"/>
                </a:lnTo>
                <a:lnTo>
                  <a:pt x="758" y="157"/>
                </a:lnTo>
                <a:lnTo>
                  <a:pt x="758" y="157"/>
                </a:lnTo>
                <a:lnTo>
                  <a:pt x="758" y="160"/>
                </a:lnTo>
                <a:lnTo>
                  <a:pt x="759" y="163"/>
                </a:lnTo>
                <a:lnTo>
                  <a:pt x="759" y="163"/>
                </a:lnTo>
                <a:close/>
                <a:moveTo>
                  <a:pt x="323" y="158"/>
                </a:moveTo>
                <a:lnTo>
                  <a:pt x="323" y="158"/>
                </a:lnTo>
                <a:lnTo>
                  <a:pt x="328" y="158"/>
                </a:lnTo>
                <a:lnTo>
                  <a:pt x="334" y="158"/>
                </a:lnTo>
                <a:lnTo>
                  <a:pt x="334" y="158"/>
                </a:lnTo>
                <a:lnTo>
                  <a:pt x="328" y="157"/>
                </a:lnTo>
                <a:lnTo>
                  <a:pt x="325" y="157"/>
                </a:lnTo>
                <a:lnTo>
                  <a:pt x="323" y="158"/>
                </a:lnTo>
                <a:lnTo>
                  <a:pt x="323" y="158"/>
                </a:lnTo>
                <a:close/>
                <a:moveTo>
                  <a:pt x="343" y="158"/>
                </a:moveTo>
                <a:lnTo>
                  <a:pt x="343" y="158"/>
                </a:lnTo>
                <a:lnTo>
                  <a:pt x="346" y="158"/>
                </a:lnTo>
                <a:lnTo>
                  <a:pt x="348" y="158"/>
                </a:lnTo>
                <a:lnTo>
                  <a:pt x="348" y="158"/>
                </a:lnTo>
                <a:lnTo>
                  <a:pt x="348" y="158"/>
                </a:lnTo>
                <a:lnTo>
                  <a:pt x="345" y="157"/>
                </a:lnTo>
                <a:lnTo>
                  <a:pt x="343" y="157"/>
                </a:lnTo>
                <a:lnTo>
                  <a:pt x="343" y="158"/>
                </a:lnTo>
                <a:lnTo>
                  <a:pt x="343" y="158"/>
                </a:lnTo>
                <a:close/>
                <a:moveTo>
                  <a:pt x="473" y="160"/>
                </a:moveTo>
                <a:lnTo>
                  <a:pt x="473" y="160"/>
                </a:lnTo>
                <a:lnTo>
                  <a:pt x="476" y="161"/>
                </a:lnTo>
                <a:lnTo>
                  <a:pt x="480" y="161"/>
                </a:lnTo>
                <a:lnTo>
                  <a:pt x="480" y="161"/>
                </a:lnTo>
                <a:lnTo>
                  <a:pt x="480" y="158"/>
                </a:lnTo>
                <a:lnTo>
                  <a:pt x="480" y="157"/>
                </a:lnTo>
                <a:lnTo>
                  <a:pt x="480" y="157"/>
                </a:lnTo>
                <a:lnTo>
                  <a:pt x="480" y="157"/>
                </a:lnTo>
                <a:lnTo>
                  <a:pt x="476" y="158"/>
                </a:lnTo>
                <a:lnTo>
                  <a:pt x="473" y="158"/>
                </a:lnTo>
                <a:lnTo>
                  <a:pt x="473" y="160"/>
                </a:lnTo>
                <a:lnTo>
                  <a:pt x="473" y="160"/>
                </a:lnTo>
                <a:close/>
                <a:moveTo>
                  <a:pt x="669" y="166"/>
                </a:moveTo>
                <a:lnTo>
                  <a:pt x="669" y="166"/>
                </a:lnTo>
                <a:lnTo>
                  <a:pt x="675" y="164"/>
                </a:lnTo>
                <a:lnTo>
                  <a:pt x="675" y="164"/>
                </a:lnTo>
                <a:lnTo>
                  <a:pt x="675" y="161"/>
                </a:lnTo>
                <a:lnTo>
                  <a:pt x="675" y="158"/>
                </a:lnTo>
                <a:lnTo>
                  <a:pt x="675" y="158"/>
                </a:lnTo>
                <a:lnTo>
                  <a:pt x="669" y="157"/>
                </a:lnTo>
                <a:lnTo>
                  <a:pt x="662" y="157"/>
                </a:lnTo>
                <a:lnTo>
                  <a:pt x="662" y="157"/>
                </a:lnTo>
                <a:lnTo>
                  <a:pt x="663" y="160"/>
                </a:lnTo>
                <a:lnTo>
                  <a:pt x="666" y="161"/>
                </a:lnTo>
                <a:lnTo>
                  <a:pt x="668" y="163"/>
                </a:lnTo>
                <a:lnTo>
                  <a:pt x="669" y="166"/>
                </a:lnTo>
                <a:lnTo>
                  <a:pt x="669" y="166"/>
                </a:lnTo>
                <a:close/>
                <a:moveTo>
                  <a:pt x="224" y="158"/>
                </a:moveTo>
                <a:lnTo>
                  <a:pt x="224" y="158"/>
                </a:lnTo>
                <a:lnTo>
                  <a:pt x="224" y="160"/>
                </a:lnTo>
                <a:lnTo>
                  <a:pt x="226" y="160"/>
                </a:lnTo>
                <a:lnTo>
                  <a:pt x="227" y="158"/>
                </a:lnTo>
                <a:lnTo>
                  <a:pt x="227" y="158"/>
                </a:lnTo>
                <a:lnTo>
                  <a:pt x="226" y="158"/>
                </a:lnTo>
                <a:lnTo>
                  <a:pt x="224" y="158"/>
                </a:lnTo>
                <a:lnTo>
                  <a:pt x="224" y="158"/>
                </a:lnTo>
                <a:close/>
                <a:moveTo>
                  <a:pt x="500" y="160"/>
                </a:moveTo>
                <a:lnTo>
                  <a:pt x="500" y="160"/>
                </a:lnTo>
                <a:lnTo>
                  <a:pt x="503" y="160"/>
                </a:lnTo>
                <a:lnTo>
                  <a:pt x="503" y="160"/>
                </a:lnTo>
                <a:lnTo>
                  <a:pt x="503" y="158"/>
                </a:lnTo>
                <a:lnTo>
                  <a:pt x="503" y="158"/>
                </a:lnTo>
                <a:lnTo>
                  <a:pt x="502" y="158"/>
                </a:lnTo>
                <a:lnTo>
                  <a:pt x="500" y="158"/>
                </a:lnTo>
                <a:lnTo>
                  <a:pt x="500" y="158"/>
                </a:lnTo>
                <a:lnTo>
                  <a:pt x="500" y="160"/>
                </a:lnTo>
                <a:lnTo>
                  <a:pt x="500" y="160"/>
                </a:lnTo>
                <a:close/>
                <a:moveTo>
                  <a:pt x="592" y="160"/>
                </a:moveTo>
                <a:lnTo>
                  <a:pt x="592" y="160"/>
                </a:lnTo>
                <a:lnTo>
                  <a:pt x="595" y="163"/>
                </a:lnTo>
                <a:lnTo>
                  <a:pt x="596" y="166"/>
                </a:lnTo>
                <a:lnTo>
                  <a:pt x="599" y="169"/>
                </a:lnTo>
                <a:lnTo>
                  <a:pt x="602" y="170"/>
                </a:lnTo>
                <a:lnTo>
                  <a:pt x="602" y="170"/>
                </a:lnTo>
                <a:lnTo>
                  <a:pt x="604" y="164"/>
                </a:lnTo>
                <a:lnTo>
                  <a:pt x="604" y="161"/>
                </a:lnTo>
                <a:lnTo>
                  <a:pt x="604" y="158"/>
                </a:lnTo>
                <a:lnTo>
                  <a:pt x="604" y="158"/>
                </a:lnTo>
                <a:lnTo>
                  <a:pt x="601" y="160"/>
                </a:lnTo>
                <a:lnTo>
                  <a:pt x="598" y="160"/>
                </a:lnTo>
                <a:lnTo>
                  <a:pt x="595" y="158"/>
                </a:lnTo>
                <a:lnTo>
                  <a:pt x="592" y="160"/>
                </a:lnTo>
                <a:lnTo>
                  <a:pt x="592" y="160"/>
                </a:lnTo>
                <a:close/>
                <a:moveTo>
                  <a:pt x="78" y="164"/>
                </a:moveTo>
                <a:lnTo>
                  <a:pt x="78" y="164"/>
                </a:lnTo>
                <a:lnTo>
                  <a:pt x="79" y="164"/>
                </a:lnTo>
                <a:lnTo>
                  <a:pt x="79" y="163"/>
                </a:lnTo>
                <a:lnTo>
                  <a:pt x="79" y="158"/>
                </a:lnTo>
                <a:lnTo>
                  <a:pt x="79" y="158"/>
                </a:lnTo>
                <a:lnTo>
                  <a:pt x="78" y="161"/>
                </a:lnTo>
                <a:lnTo>
                  <a:pt x="78" y="163"/>
                </a:lnTo>
                <a:lnTo>
                  <a:pt x="78" y="164"/>
                </a:lnTo>
                <a:lnTo>
                  <a:pt x="78" y="164"/>
                </a:lnTo>
                <a:close/>
                <a:moveTo>
                  <a:pt x="614" y="169"/>
                </a:moveTo>
                <a:lnTo>
                  <a:pt x="614" y="169"/>
                </a:lnTo>
                <a:lnTo>
                  <a:pt x="614" y="163"/>
                </a:lnTo>
                <a:lnTo>
                  <a:pt x="614" y="161"/>
                </a:lnTo>
                <a:lnTo>
                  <a:pt x="611" y="160"/>
                </a:lnTo>
                <a:lnTo>
                  <a:pt x="611" y="160"/>
                </a:lnTo>
                <a:lnTo>
                  <a:pt x="613" y="166"/>
                </a:lnTo>
                <a:lnTo>
                  <a:pt x="613" y="167"/>
                </a:lnTo>
                <a:lnTo>
                  <a:pt x="614" y="169"/>
                </a:lnTo>
                <a:lnTo>
                  <a:pt x="614" y="169"/>
                </a:lnTo>
                <a:close/>
                <a:moveTo>
                  <a:pt x="744" y="166"/>
                </a:moveTo>
                <a:lnTo>
                  <a:pt x="744" y="166"/>
                </a:lnTo>
                <a:lnTo>
                  <a:pt x="747" y="167"/>
                </a:lnTo>
                <a:lnTo>
                  <a:pt x="749" y="167"/>
                </a:lnTo>
                <a:lnTo>
                  <a:pt x="749" y="167"/>
                </a:lnTo>
                <a:lnTo>
                  <a:pt x="749" y="167"/>
                </a:lnTo>
                <a:lnTo>
                  <a:pt x="744" y="160"/>
                </a:lnTo>
                <a:lnTo>
                  <a:pt x="744" y="160"/>
                </a:lnTo>
                <a:lnTo>
                  <a:pt x="744" y="166"/>
                </a:lnTo>
                <a:lnTo>
                  <a:pt x="744" y="166"/>
                </a:lnTo>
                <a:close/>
                <a:moveTo>
                  <a:pt x="64" y="166"/>
                </a:moveTo>
                <a:lnTo>
                  <a:pt x="64" y="166"/>
                </a:lnTo>
                <a:lnTo>
                  <a:pt x="67" y="164"/>
                </a:lnTo>
                <a:lnTo>
                  <a:pt x="69" y="161"/>
                </a:lnTo>
                <a:lnTo>
                  <a:pt x="69" y="161"/>
                </a:lnTo>
                <a:lnTo>
                  <a:pt x="67" y="161"/>
                </a:lnTo>
                <a:lnTo>
                  <a:pt x="67" y="160"/>
                </a:lnTo>
                <a:lnTo>
                  <a:pt x="67" y="160"/>
                </a:lnTo>
                <a:lnTo>
                  <a:pt x="64" y="166"/>
                </a:lnTo>
                <a:lnTo>
                  <a:pt x="64" y="166"/>
                </a:lnTo>
                <a:close/>
                <a:moveTo>
                  <a:pt x="559" y="166"/>
                </a:moveTo>
                <a:lnTo>
                  <a:pt x="559" y="166"/>
                </a:lnTo>
                <a:lnTo>
                  <a:pt x="559" y="161"/>
                </a:lnTo>
                <a:lnTo>
                  <a:pt x="559" y="161"/>
                </a:lnTo>
                <a:lnTo>
                  <a:pt x="555" y="161"/>
                </a:lnTo>
                <a:lnTo>
                  <a:pt x="550" y="163"/>
                </a:lnTo>
                <a:lnTo>
                  <a:pt x="550" y="163"/>
                </a:lnTo>
                <a:lnTo>
                  <a:pt x="555" y="164"/>
                </a:lnTo>
                <a:lnTo>
                  <a:pt x="559" y="166"/>
                </a:lnTo>
                <a:lnTo>
                  <a:pt x="559" y="166"/>
                </a:lnTo>
                <a:close/>
                <a:moveTo>
                  <a:pt x="563" y="167"/>
                </a:moveTo>
                <a:lnTo>
                  <a:pt x="563" y="167"/>
                </a:lnTo>
                <a:lnTo>
                  <a:pt x="572" y="167"/>
                </a:lnTo>
                <a:lnTo>
                  <a:pt x="572" y="167"/>
                </a:lnTo>
                <a:lnTo>
                  <a:pt x="570" y="164"/>
                </a:lnTo>
                <a:lnTo>
                  <a:pt x="570" y="161"/>
                </a:lnTo>
                <a:lnTo>
                  <a:pt x="570" y="161"/>
                </a:lnTo>
                <a:lnTo>
                  <a:pt x="566" y="161"/>
                </a:lnTo>
                <a:lnTo>
                  <a:pt x="566" y="161"/>
                </a:lnTo>
                <a:lnTo>
                  <a:pt x="564" y="164"/>
                </a:lnTo>
                <a:lnTo>
                  <a:pt x="563" y="167"/>
                </a:lnTo>
                <a:lnTo>
                  <a:pt x="563" y="167"/>
                </a:lnTo>
                <a:close/>
                <a:moveTo>
                  <a:pt x="619" y="169"/>
                </a:moveTo>
                <a:lnTo>
                  <a:pt x="619" y="169"/>
                </a:lnTo>
                <a:lnTo>
                  <a:pt x="622" y="169"/>
                </a:lnTo>
                <a:lnTo>
                  <a:pt x="627" y="169"/>
                </a:lnTo>
                <a:lnTo>
                  <a:pt x="627" y="169"/>
                </a:lnTo>
                <a:lnTo>
                  <a:pt x="627" y="166"/>
                </a:lnTo>
                <a:lnTo>
                  <a:pt x="627" y="163"/>
                </a:lnTo>
                <a:lnTo>
                  <a:pt x="627" y="163"/>
                </a:lnTo>
                <a:lnTo>
                  <a:pt x="619" y="161"/>
                </a:lnTo>
                <a:lnTo>
                  <a:pt x="619" y="161"/>
                </a:lnTo>
                <a:lnTo>
                  <a:pt x="619" y="164"/>
                </a:lnTo>
                <a:lnTo>
                  <a:pt x="619" y="169"/>
                </a:lnTo>
                <a:lnTo>
                  <a:pt x="619" y="169"/>
                </a:lnTo>
                <a:close/>
                <a:moveTo>
                  <a:pt x="303" y="166"/>
                </a:moveTo>
                <a:lnTo>
                  <a:pt x="303" y="166"/>
                </a:lnTo>
                <a:lnTo>
                  <a:pt x="303" y="167"/>
                </a:lnTo>
                <a:lnTo>
                  <a:pt x="305" y="169"/>
                </a:lnTo>
                <a:lnTo>
                  <a:pt x="305" y="169"/>
                </a:lnTo>
                <a:lnTo>
                  <a:pt x="309" y="169"/>
                </a:lnTo>
                <a:lnTo>
                  <a:pt x="314" y="169"/>
                </a:lnTo>
                <a:lnTo>
                  <a:pt x="314" y="169"/>
                </a:lnTo>
                <a:lnTo>
                  <a:pt x="314" y="166"/>
                </a:lnTo>
                <a:lnTo>
                  <a:pt x="311" y="164"/>
                </a:lnTo>
                <a:lnTo>
                  <a:pt x="309" y="164"/>
                </a:lnTo>
                <a:lnTo>
                  <a:pt x="306" y="163"/>
                </a:lnTo>
                <a:lnTo>
                  <a:pt x="306" y="163"/>
                </a:lnTo>
                <a:lnTo>
                  <a:pt x="306" y="164"/>
                </a:lnTo>
                <a:lnTo>
                  <a:pt x="306" y="164"/>
                </a:lnTo>
                <a:lnTo>
                  <a:pt x="305" y="164"/>
                </a:lnTo>
                <a:lnTo>
                  <a:pt x="303" y="166"/>
                </a:lnTo>
                <a:lnTo>
                  <a:pt x="303" y="166"/>
                </a:lnTo>
                <a:close/>
                <a:moveTo>
                  <a:pt x="320" y="169"/>
                </a:moveTo>
                <a:lnTo>
                  <a:pt x="320" y="169"/>
                </a:lnTo>
                <a:lnTo>
                  <a:pt x="326" y="167"/>
                </a:lnTo>
                <a:lnTo>
                  <a:pt x="334" y="166"/>
                </a:lnTo>
                <a:lnTo>
                  <a:pt x="334" y="166"/>
                </a:lnTo>
                <a:lnTo>
                  <a:pt x="329" y="164"/>
                </a:lnTo>
                <a:lnTo>
                  <a:pt x="325" y="163"/>
                </a:lnTo>
                <a:lnTo>
                  <a:pt x="322" y="164"/>
                </a:lnTo>
                <a:lnTo>
                  <a:pt x="320" y="166"/>
                </a:lnTo>
                <a:lnTo>
                  <a:pt x="320" y="169"/>
                </a:lnTo>
                <a:lnTo>
                  <a:pt x="320" y="169"/>
                </a:lnTo>
                <a:close/>
                <a:moveTo>
                  <a:pt x="524" y="166"/>
                </a:moveTo>
                <a:lnTo>
                  <a:pt x="524" y="166"/>
                </a:lnTo>
                <a:lnTo>
                  <a:pt x="527" y="166"/>
                </a:lnTo>
                <a:lnTo>
                  <a:pt x="531" y="166"/>
                </a:lnTo>
                <a:lnTo>
                  <a:pt x="531" y="166"/>
                </a:lnTo>
                <a:lnTo>
                  <a:pt x="527" y="164"/>
                </a:lnTo>
                <a:lnTo>
                  <a:pt x="526" y="164"/>
                </a:lnTo>
                <a:lnTo>
                  <a:pt x="524" y="166"/>
                </a:lnTo>
                <a:lnTo>
                  <a:pt x="524" y="166"/>
                </a:lnTo>
                <a:close/>
                <a:moveTo>
                  <a:pt x="631" y="167"/>
                </a:moveTo>
                <a:lnTo>
                  <a:pt x="631" y="167"/>
                </a:lnTo>
                <a:lnTo>
                  <a:pt x="636" y="167"/>
                </a:lnTo>
                <a:lnTo>
                  <a:pt x="636" y="167"/>
                </a:lnTo>
                <a:lnTo>
                  <a:pt x="634" y="166"/>
                </a:lnTo>
                <a:lnTo>
                  <a:pt x="633" y="164"/>
                </a:lnTo>
                <a:lnTo>
                  <a:pt x="631" y="164"/>
                </a:lnTo>
                <a:lnTo>
                  <a:pt x="631" y="164"/>
                </a:lnTo>
                <a:lnTo>
                  <a:pt x="631" y="166"/>
                </a:lnTo>
                <a:lnTo>
                  <a:pt x="631" y="167"/>
                </a:lnTo>
                <a:lnTo>
                  <a:pt x="631" y="167"/>
                </a:lnTo>
                <a:close/>
                <a:moveTo>
                  <a:pt x="146" y="170"/>
                </a:moveTo>
                <a:lnTo>
                  <a:pt x="146" y="170"/>
                </a:lnTo>
                <a:lnTo>
                  <a:pt x="149" y="169"/>
                </a:lnTo>
                <a:lnTo>
                  <a:pt x="149" y="167"/>
                </a:lnTo>
                <a:lnTo>
                  <a:pt x="149" y="166"/>
                </a:lnTo>
                <a:lnTo>
                  <a:pt x="148" y="164"/>
                </a:lnTo>
                <a:lnTo>
                  <a:pt x="148" y="164"/>
                </a:lnTo>
                <a:lnTo>
                  <a:pt x="148" y="167"/>
                </a:lnTo>
                <a:lnTo>
                  <a:pt x="146" y="170"/>
                </a:lnTo>
                <a:lnTo>
                  <a:pt x="146" y="170"/>
                </a:lnTo>
                <a:close/>
                <a:moveTo>
                  <a:pt x="250" y="170"/>
                </a:moveTo>
                <a:lnTo>
                  <a:pt x="250" y="170"/>
                </a:lnTo>
                <a:lnTo>
                  <a:pt x="261" y="172"/>
                </a:lnTo>
                <a:lnTo>
                  <a:pt x="261" y="172"/>
                </a:lnTo>
                <a:lnTo>
                  <a:pt x="262" y="170"/>
                </a:lnTo>
                <a:lnTo>
                  <a:pt x="262" y="167"/>
                </a:lnTo>
                <a:lnTo>
                  <a:pt x="262" y="167"/>
                </a:lnTo>
                <a:lnTo>
                  <a:pt x="258" y="166"/>
                </a:lnTo>
                <a:lnTo>
                  <a:pt x="255" y="166"/>
                </a:lnTo>
                <a:lnTo>
                  <a:pt x="252" y="167"/>
                </a:lnTo>
                <a:lnTo>
                  <a:pt x="250" y="170"/>
                </a:lnTo>
                <a:lnTo>
                  <a:pt x="250" y="170"/>
                </a:lnTo>
                <a:close/>
                <a:moveTo>
                  <a:pt x="393" y="166"/>
                </a:moveTo>
                <a:lnTo>
                  <a:pt x="393" y="166"/>
                </a:lnTo>
                <a:lnTo>
                  <a:pt x="398" y="166"/>
                </a:lnTo>
                <a:lnTo>
                  <a:pt x="399" y="166"/>
                </a:lnTo>
                <a:lnTo>
                  <a:pt x="401" y="166"/>
                </a:lnTo>
                <a:lnTo>
                  <a:pt x="401" y="166"/>
                </a:lnTo>
                <a:lnTo>
                  <a:pt x="396" y="164"/>
                </a:lnTo>
                <a:lnTo>
                  <a:pt x="395" y="164"/>
                </a:lnTo>
                <a:lnTo>
                  <a:pt x="393" y="166"/>
                </a:lnTo>
                <a:lnTo>
                  <a:pt x="393" y="166"/>
                </a:lnTo>
                <a:close/>
                <a:moveTo>
                  <a:pt x="707" y="170"/>
                </a:moveTo>
                <a:lnTo>
                  <a:pt x="707" y="170"/>
                </a:lnTo>
                <a:lnTo>
                  <a:pt x="707" y="169"/>
                </a:lnTo>
                <a:lnTo>
                  <a:pt x="706" y="167"/>
                </a:lnTo>
                <a:lnTo>
                  <a:pt x="706" y="166"/>
                </a:lnTo>
                <a:lnTo>
                  <a:pt x="704" y="164"/>
                </a:lnTo>
                <a:lnTo>
                  <a:pt x="704" y="164"/>
                </a:lnTo>
                <a:lnTo>
                  <a:pt x="704" y="167"/>
                </a:lnTo>
                <a:lnTo>
                  <a:pt x="704" y="170"/>
                </a:lnTo>
                <a:lnTo>
                  <a:pt x="706" y="170"/>
                </a:lnTo>
                <a:lnTo>
                  <a:pt x="707" y="170"/>
                </a:lnTo>
                <a:lnTo>
                  <a:pt x="707" y="170"/>
                </a:lnTo>
                <a:close/>
                <a:moveTo>
                  <a:pt x="197" y="167"/>
                </a:moveTo>
                <a:lnTo>
                  <a:pt x="197" y="167"/>
                </a:lnTo>
                <a:lnTo>
                  <a:pt x="201" y="167"/>
                </a:lnTo>
                <a:lnTo>
                  <a:pt x="204" y="166"/>
                </a:lnTo>
                <a:lnTo>
                  <a:pt x="204" y="166"/>
                </a:lnTo>
                <a:lnTo>
                  <a:pt x="200" y="166"/>
                </a:lnTo>
                <a:lnTo>
                  <a:pt x="198" y="166"/>
                </a:lnTo>
                <a:lnTo>
                  <a:pt x="197" y="167"/>
                </a:lnTo>
                <a:lnTo>
                  <a:pt x="197" y="167"/>
                </a:lnTo>
                <a:close/>
                <a:moveTo>
                  <a:pt x="282" y="170"/>
                </a:moveTo>
                <a:lnTo>
                  <a:pt x="282" y="170"/>
                </a:lnTo>
                <a:lnTo>
                  <a:pt x="290" y="170"/>
                </a:lnTo>
                <a:lnTo>
                  <a:pt x="299" y="169"/>
                </a:lnTo>
                <a:lnTo>
                  <a:pt x="299" y="169"/>
                </a:lnTo>
                <a:lnTo>
                  <a:pt x="299" y="166"/>
                </a:lnTo>
                <a:lnTo>
                  <a:pt x="299" y="166"/>
                </a:lnTo>
                <a:lnTo>
                  <a:pt x="288" y="166"/>
                </a:lnTo>
                <a:lnTo>
                  <a:pt x="285" y="167"/>
                </a:lnTo>
                <a:lnTo>
                  <a:pt x="282" y="170"/>
                </a:lnTo>
                <a:lnTo>
                  <a:pt x="282" y="170"/>
                </a:lnTo>
                <a:close/>
                <a:moveTo>
                  <a:pt x="579" y="170"/>
                </a:moveTo>
                <a:lnTo>
                  <a:pt x="579" y="170"/>
                </a:lnTo>
                <a:lnTo>
                  <a:pt x="582" y="170"/>
                </a:lnTo>
                <a:lnTo>
                  <a:pt x="582" y="170"/>
                </a:lnTo>
                <a:lnTo>
                  <a:pt x="582" y="169"/>
                </a:lnTo>
                <a:lnTo>
                  <a:pt x="582" y="167"/>
                </a:lnTo>
                <a:lnTo>
                  <a:pt x="579" y="166"/>
                </a:lnTo>
                <a:lnTo>
                  <a:pt x="579" y="166"/>
                </a:lnTo>
                <a:lnTo>
                  <a:pt x="579" y="169"/>
                </a:lnTo>
                <a:lnTo>
                  <a:pt x="579" y="170"/>
                </a:lnTo>
                <a:lnTo>
                  <a:pt x="579" y="170"/>
                </a:lnTo>
                <a:close/>
                <a:moveTo>
                  <a:pt x="267" y="167"/>
                </a:moveTo>
                <a:lnTo>
                  <a:pt x="267" y="167"/>
                </a:lnTo>
                <a:lnTo>
                  <a:pt x="268" y="169"/>
                </a:lnTo>
                <a:lnTo>
                  <a:pt x="270" y="169"/>
                </a:lnTo>
                <a:lnTo>
                  <a:pt x="271" y="167"/>
                </a:lnTo>
                <a:lnTo>
                  <a:pt x="273" y="166"/>
                </a:lnTo>
                <a:lnTo>
                  <a:pt x="273" y="166"/>
                </a:lnTo>
                <a:lnTo>
                  <a:pt x="267" y="167"/>
                </a:lnTo>
                <a:lnTo>
                  <a:pt x="267" y="167"/>
                </a:lnTo>
                <a:close/>
                <a:moveTo>
                  <a:pt x="473" y="167"/>
                </a:moveTo>
                <a:lnTo>
                  <a:pt x="473" y="167"/>
                </a:lnTo>
                <a:lnTo>
                  <a:pt x="473" y="178"/>
                </a:lnTo>
                <a:lnTo>
                  <a:pt x="473" y="178"/>
                </a:lnTo>
                <a:lnTo>
                  <a:pt x="476" y="180"/>
                </a:lnTo>
                <a:lnTo>
                  <a:pt x="480" y="180"/>
                </a:lnTo>
                <a:lnTo>
                  <a:pt x="480" y="180"/>
                </a:lnTo>
                <a:lnTo>
                  <a:pt x="480" y="167"/>
                </a:lnTo>
                <a:lnTo>
                  <a:pt x="480" y="167"/>
                </a:lnTo>
                <a:lnTo>
                  <a:pt x="476" y="166"/>
                </a:lnTo>
                <a:lnTo>
                  <a:pt x="473" y="167"/>
                </a:lnTo>
                <a:lnTo>
                  <a:pt x="473" y="167"/>
                </a:lnTo>
                <a:close/>
                <a:moveTo>
                  <a:pt x="486" y="180"/>
                </a:moveTo>
                <a:lnTo>
                  <a:pt x="486" y="180"/>
                </a:lnTo>
                <a:lnTo>
                  <a:pt x="488" y="178"/>
                </a:lnTo>
                <a:lnTo>
                  <a:pt x="491" y="178"/>
                </a:lnTo>
                <a:lnTo>
                  <a:pt x="495" y="178"/>
                </a:lnTo>
                <a:lnTo>
                  <a:pt x="495" y="178"/>
                </a:lnTo>
                <a:lnTo>
                  <a:pt x="495" y="167"/>
                </a:lnTo>
                <a:lnTo>
                  <a:pt x="495" y="167"/>
                </a:lnTo>
                <a:lnTo>
                  <a:pt x="491" y="166"/>
                </a:lnTo>
                <a:lnTo>
                  <a:pt x="485" y="166"/>
                </a:lnTo>
                <a:lnTo>
                  <a:pt x="485" y="166"/>
                </a:lnTo>
                <a:lnTo>
                  <a:pt x="485" y="173"/>
                </a:lnTo>
                <a:lnTo>
                  <a:pt x="485" y="176"/>
                </a:lnTo>
                <a:lnTo>
                  <a:pt x="486" y="180"/>
                </a:lnTo>
                <a:lnTo>
                  <a:pt x="486" y="180"/>
                </a:lnTo>
                <a:close/>
                <a:moveTo>
                  <a:pt x="459" y="167"/>
                </a:moveTo>
                <a:lnTo>
                  <a:pt x="459" y="167"/>
                </a:lnTo>
                <a:lnTo>
                  <a:pt x="459" y="175"/>
                </a:lnTo>
                <a:lnTo>
                  <a:pt x="459" y="175"/>
                </a:lnTo>
                <a:lnTo>
                  <a:pt x="463" y="176"/>
                </a:lnTo>
                <a:lnTo>
                  <a:pt x="468" y="178"/>
                </a:lnTo>
                <a:lnTo>
                  <a:pt x="468" y="178"/>
                </a:lnTo>
                <a:lnTo>
                  <a:pt x="468" y="172"/>
                </a:lnTo>
                <a:lnTo>
                  <a:pt x="468" y="169"/>
                </a:lnTo>
                <a:lnTo>
                  <a:pt x="466" y="167"/>
                </a:lnTo>
                <a:lnTo>
                  <a:pt x="466" y="167"/>
                </a:lnTo>
                <a:lnTo>
                  <a:pt x="463" y="167"/>
                </a:lnTo>
                <a:lnTo>
                  <a:pt x="459" y="167"/>
                </a:lnTo>
                <a:lnTo>
                  <a:pt x="459" y="167"/>
                </a:lnTo>
                <a:close/>
                <a:moveTo>
                  <a:pt x="500" y="176"/>
                </a:moveTo>
                <a:lnTo>
                  <a:pt x="500" y="176"/>
                </a:lnTo>
                <a:lnTo>
                  <a:pt x="502" y="175"/>
                </a:lnTo>
                <a:lnTo>
                  <a:pt x="502" y="172"/>
                </a:lnTo>
                <a:lnTo>
                  <a:pt x="502" y="167"/>
                </a:lnTo>
                <a:lnTo>
                  <a:pt x="502" y="167"/>
                </a:lnTo>
                <a:lnTo>
                  <a:pt x="500" y="167"/>
                </a:lnTo>
                <a:lnTo>
                  <a:pt x="500" y="167"/>
                </a:lnTo>
                <a:lnTo>
                  <a:pt x="500" y="172"/>
                </a:lnTo>
                <a:lnTo>
                  <a:pt x="500" y="176"/>
                </a:lnTo>
                <a:lnTo>
                  <a:pt x="500" y="176"/>
                </a:lnTo>
                <a:close/>
                <a:moveTo>
                  <a:pt x="187" y="169"/>
                </a:moveTo>
                <a:lnTo>
                  <a:pt x="187" y="169"/>
                </a:lnTo>
                <a:lnTo>
                  <a:pt x="189" y="169"/>
                </a:lnTo>
                <a:lnTo>
                  <a:pt x="191" y="169"/>
                </a:lnTo>
                <a:lnTo>
                  <a:pt x="191" y="167"/>
                </a:lnTo>
                <a:lnTo>
                  <a:pt x="191" y="167"/>
                </a:lnTo>
                <a:lnTo>
                  <a:pt x="189" y="167"/>
                </a:lnTo>
                <a:lnTo>
                  <a:pt x="187" y="169"/>
                </a:lnTo>
                <a:lnTo>
                  <a:pt x="187" y="169"/>
                </a:lnTo>
                <a:close/>
                <a:moveTo>
                  <a:pt x="681" y="173"/>
                </a:moveTo>
                <a:lnTo>
                  <a:pt x="681" y="173"/>
                </a:lnTo>
                <a:lnTo>
                  <a:pt x="683" y="173"/>
                </a:lnTo>
                <a:lnTo>
                  <a:pt x="685" y="175"/>
                </a:lnTo>
                <a:lnTo>
                  <a:pt x="685" y="175"/>
                </a:lnTo>
                <a:lnTo>
                  <a:pt x="685" y="170"/>
                </a:lnTo>
                <a:lnTo>
                  <a:pt x="683" y="169"/>
                </a:lnTo>
                <a:lnTo>
                  <a:pt x="681" y="167"/>
                </a:lnTo>
                <a:lnTo>
                  <a:pt x="681" y="167"/>
                </a:lnTo>
                <a:lnTo>
                  <a:pt x="681" y="170"/>
                </a:lnTo>
                <a:lnTo>
                  <a:pt x="681" y="173"/>
                </a:lnTo>
                <a:lnTo>
                  <a:pt x="681" y="173"/>
                </a:lnTo>
                <a:close/>
                <a:moveTo>
                  <a:pt x="441" y="169"/>
                </a:moveTo>
                <a:lnTo>
                  <a:pt x="441" y="169"/>
                </a:lnTo>
                <a:lnTo>
                  <a:pt x="445" y="170"/>
                </a:lnTo>
                <a:lnTo>
                  <a:pt x="450" y="172"/>
                </a:lnTo>
                <a:lnTo>
                  <a:pt x="450" y="172"/>
                </a:lnTo>
                <a:lnTo>
                  <a:pt x="448" y="169"/>
                </a:lnTo>
                <a:lnTo>
                  <a:pt x="445" y="169"/>
                </a:lnTo>
                <a:lnTo>
                  <a:pt x="441" y="169"/>
                </a:lnTo>
                <a:lnTo>
                  <a:pt x="441" y="169"/>
                </a:lnTo>
                <a:close/>
                <a:moveTo>
                  <a:pt x="506" y="173"/>
                </a:moveTo>
                <a:lnTo>
                  <a:pt x="506" y="173"/>
                </a:lnTo>
                <a:lnTo>
                  <a:pt x="512" y="172"/>
                </a:lnTo>
                <a:lnTo>
                  <a:pt x="514" y="170"/>
                </a:lnTo>
                <a:lnTo>
                  <a:pt x="515" y="169"/>
                </a:lnTo>
                <a:lnTo>
                  <a:pt x="515" y="169"/>
                </a:lnTo>
                <a:lnTo>
                  <a:pt x="512" y="167"/>
                </a:lnTo>
                <a:lnTo>
                  <a:pt x="509" y="169"/>
                </a:lnTo>
                <a:lnTo>
                  <a:pt x="506" y="170"/>
                </a:lnTo>
                <a:lnTo>
                  <a:pt x="506" y="173"/>
                </a:lnTo>
                <a:lnTo>
                  <a:pt x="506" y="173"/>
                </a:lnTo>
                <a:close/>
                <a:moveTo>
                  <a:pt x="168" y="172"/>
                </a:moveTo>
                <a:lnTo>
                  <a:pt x="168" y="172"/>
                </a:lnTo>
                <a:lnTo>
                  <a:pt x="175" y="172"/>
                </a:lnTo>
                <a:lnTo>
                  <a:pt x="178" y="170"/>
                </a:lnTo>
                <a:lnTo>
                  <a:pt x="181" y="169"/>
                </a:lnTo>
                <a:lnTo>
                  <a:pt x="181" y="169"/>
                </a:lnTo>
                <a:lnTo>
                  <a:pt x="174" y="170"/>
                </a:lnTo>
                <a:lnTo>
                  <a:pt x="171" y="170"/>
                </a:lnTo>
                <a:lnTo>
                  <a:pt x="168" y="172"/>
                </a:lnTo>
                <a:lnTo>
                  <a:pt x="168" y="172"/>
                </a:lnTo>
                <a:close/>
                <a:moveTo>
                  <a:pt x="413" y="172"/>
                </a:moveTo>
                <a:lnTo>
                  <a:pt x="413" y="172"/>
                </a:lnTo>
                <a:lnTo>
                  <a:pt x="415" y="170"/>
                </a:lnTo>
                <a:lnTo>
                  <a:pt x="416" y="170"/>
                </a:lnTo>
                <a:lnTo>
                  <a:pt x="419" y="170"/>
                </a:lnTo>
                <a:lnTo>
                  <a:pt x="419" y="169"/>
                </a:lnTo>
                <a:lnTo>
                  <a:pt x="419" y="169"/>
                </a:lnTo>
                <a:lnTo>
                  <a:pt x="418" y="170"/>
                </a:lnTo>
                <a:lnTo>
                  <a:pt x="416" y="170"/>
                </a:lnTo>
                <a:lnTo>
                  <a:pt x="415" y="170"/>
                </a:lnTo>
                <a:lnTo>
                  <a:pt x="413" y="172"/>
                </a:lnTo>
                <a:lnTo>
                  <a:pt x="413" y="172"/>
                </a:lnTo>
                <a:close/>
                <a:moveTo>
                  <a:pt x="24" y="187"/>
                </a:moveTo>
                <a:lnTo>
                  <a:pt x="24" y="187"/>
                </a:lnTo>
                <a:lnTo>
                  <a:pt x="26" y="189"/>
                </a:lnTo>
                <a:lnTo>
                  <a:pt x="27" y="192"/>
                </a:lnTo>
                <a:lnTo>
                  <a:pt x="27" y="192"/>
                </a:lnTo>
                <a:lnTo>
                  <a:pt x="30" y="187"/>
                </a:lnTo>
                <a:lnTo>
                  <a:pt x="35" y="181"/>
                </a:lnTo>
                <a:lnTo>
                  <a:pt x="37" y="178"/>
                </a:lnTo>
                <a:lnTo>
                  <a:pt x="37" y="175"/>
                </a:lnTo>
                <a:lnTo>
                  <a:pt x="35" y="173"/>
                </a:lnTo>
                <a:lnTo>
                  <a:pt x="32" y="170"/>
                </a:lnTo>
                <a:lnTo>
                  <a:pt x="32" y="170"/>
                </a:lnTo>
                <a:lnTo>
                  <a:pt x="27" y="178"/>
                </a:lnTo>
                <a:lnTo>
                  <a:pt x="24" y="187"/>
                </a:lnTo>
                <a:lnTo>
                  <a:pt x="24" y="187"/>
                </a:lnTo>
                <a:close/>
                <a:moveTo>
                  <a:pt x="427" y="175"/>
                </a:moveTo>
                <a:lnTo>
                  <a:pt x="427" y="175"/>
                </a:lnTo>
                <a:lnTo>
                  <a:pt x="433" y="175"/>
                </a:lnTo>
                <a:lnTo>
                  <a:pt x="434" y="175"/>
                </a:lnTo>
                <a:lnTo>
                  <a:pt x="436" y="172"/>
                </a:lnTo>
                <a:lnTo>
                  <a:pt x="436" y="172"/>
                </a:lnTo>
                <a:lnTo>
                  <a:pt x="431" y="170"/>
                </a:lnTo>
                <a:lnTo>
                  <a:pt x="428" y="170"/>
                </a:lnTo>
                <a:lnTo>
                  <a:pt x="428" y="170"/>
                </a:lnTo>
                <a:lnTo>
                  <a:pt x="427" y="172"/>
                </a:lnTo>
                <a:lnTo>
                  <a:pt x="427" y="175"/>
                </a:lnTo>
                <a:lnTo>
                  <a:pt x="427" y="175"/>
                </a:lnTo>
                <a:close/>
                <a:moveTo>
                  <a:pt x="527" y="176"/>
                </a:moveTo>
                <a:lnTo>
                  <a:pt x="527" y="176"/>
                </a:lnTo>
                <a:lnTo>
                  <a:pt x="529" y="175"/>
                </a:lnTo>
                <a:lnTo>
                  <a:pt x="529" y="170"/>
                </a:lnTo>
                <a:lnTo>
                  <a:pt x="529" y="170"/>
                </a:lnTo>
                <a:lnTo>
                  <a:pt x="527" y="170"/>
                </a:lnTo>
                <a:lnTo>
                  <a:pt x="526" y="170"/>
                </a:lnTo>
                <a:lnTo>
                  <a:pt x="526" y="170"/>
                </a:lnTo>
                <a:lnTo>
                  <a:pt x="526" y="173"/>
                </a:lnTo>
                <a:lnTo>
                  <a:pt x="526" y="175"/>
                </a:lnTo>
                <a:lnTo>
                  <a:pt x="527" y="176"/>
                </a:lnTo>
                <a:lnTo>
                  <a:pt x="527" y="176"/>
                </a:lnTo>
                <a:close/>
                <a:moveTo>
                  <a:pt x="569" y="173"/>
                </a:moveTo>
                <a:lnTo>
                  <a:pt x="569" y="173"/>
                </a:lnTo>
                <a:lnTo>
                  <a:pt x="567" y="172"/>
                </a:lnTo>
                <a:lnTo>
                  <a:pt x="566" y="170"/>
                </a:lnTo>
                <a:lnTo>
                  <a:pt x="564" y="170"/>
                </a:lnTo>
                <a:lnTo>
                  <a:pt x="563" y="170"/>
                </a:lnTo>
                <a:lnTo>
                  <a:pt x="563" y="170"/>
                </a:lnTo>
                <a:lnTo>
                  <a:pt x="563" y="172"/>
                </a:lnTo>
                <a:lnTo>
                  <a:pt x="564" y="173"/>
                </a:lnTo>
                <a:lnTo>
                  <a:pt x="569" y="173"/>
                </a:lnTo>
                <a:lnTo>
                  <a:pt x="569" y="173"/>
                </a:lnTo>
                <a:close/>
                <a:moveTo>
                  <a:pt x="72" y="178"/>
                </a:moveTo>
                <a:lnTo>
                  <a:pt x="72" y="178"/>
                </a:lnTo>
                <a:lnTo>
                  <a:pt x="73" y="178"/>
                </a:lnTo>
                <a:lnTo>
                  <a:pt x="75" y="176"/>
                </a:lnTo>
                <a:lnTo>
                  <a:pt x="75" y="176"/>
                </a:lnTo>
                <a:lnTo>
                  <a:pt x="75" y="172"/>
                </a:lnTo>
                <a:lnTo>
                  <a:pt x="73" y="172"/>
                </a:lnTo>
                <a:lnTo>
                  <a:pt x="73" y="172"/>
                </a:lnTo>
                <a:lnTo>
                  <a:pt x="73" y="172"/>
                </a:lnTo>
                <a:lnTo>
                  <a:pt x="73" y="175"/>
                </a:lnTo>
                <a:lnTo>
                  <a:pt x="72" y="178"/>
                </a:lnTo>
                <a:lnTo>
                  <a:pt x="72" y="178"/>
                </a:lnTo>
                <a:close/>
                <a:moveTo>
                  <a:pt x="154" y="175"/>
                </a:moveTo>
                <a:lnTo>
                  <a:pt x="154" y="175"/>
                </a:lnTo>
                <a:lnTo>
                  <a:pt x="159" y="173"/>
                </a:lnTo>
                <a:lnTo>
                  <a:pt x="160" y="173"/>
                </a:lnTo>
                <a:lnTo>
                  <a:pt x="163" y="172"/>
                </a:lnTo>
                <a:lnTo>
                  <a:pt x="163" y="172"/>
                </a:lnTo>
                <a:lnTo>
                  <a:pt x="159" y="172"/>
                </a:lnTo>
                <a:lnTo>
                  <a:pt x="155" y="173"/>
                </a:lnTo>
                <a:lnTo>
                  <a:pt x="154" y="175"/>
                </a:lnTo>
                <a:lnTo>
                  <a:pt x="154" y="175"/>
                </a:lnTo>
                <a:close/>
                <a:moveTo>
                  <a:pt x="534" y="175"/>
                </a:moveTo>
                <a:lnTo>
                  <a:pt x="534" y="175"/>
                </a:lnTo>
                <a:lnTo>
                  <a:pt x="537" y="175"/>
                </a:lnTo>
                <a:lnTo>
                  <a:pt x="538" y="172"/>
                </a:lnTo>
                <a:lnTo>
                  <a:pt x="538" y="172"/>
                </a:lnTo>
                <a:lnTo>
                  <a:pt x="534" y="172"/>
                </a:lnTo>
                <a:lnTo>
                  <a:pt x="534" y="172"/>
                </a:lnTo>
                <a:lnTo>
                  <a:pt x="534" y="175"/>
                </a:lnTo>
                <a:lnTo>
                  <a:pt x="534" y="175"/>
                </a:lnTo>
                <a:close/>
                <a:moveTo>
                  <a:pt x="219" y="173"/>
                </a:moveTo>
                <a:lnTo>
                  <a:pt x="219" y="173"/>
                </a:lnTo>
                <a:lnTo>
                  <a:pt x="221" y="175"/>
                </a:lnTo>
                <a:lnTo>
                  <a:pt x="221" y="178"/>
                </a:lnTo>
                <a:lnTo>
                  <a:pt x="221" y="178"/>
                </a:lnTo>
                <a:lnTo>
                  <a:pt x="226" y="176"/>
                </a:lnTo>
                <a:lnTo>
                  <a:pt x="229" y="175"/>
                </a:lnTo>
                <a:lnTo>
                  <a:pt x="229" y="173"/>
                </a:lnTo>
                <a:lnTo>
                  <a:pt x="229" y="173"/>
                </a:lnTo>
                <a:lnTo>
                  <a:pt x="224" y="173"/>
                </a:lnTo>
                <a:lnTo>
                  <a:pt x="223" y="172"/>
                </a:lnTo>
                <a:lnTo>
                  <a:pt x="219" y="173"/>
                </a:lnTo>
                <a:lnTo>
                  <a:pt x="219" y="173"/>
                </a:lnTo>
                <a:close/>
                <a:moveTo>
                  <a:pt x="764" y="178"/>
                </a:moveTo>
                <a:lnTo>
                  <a:pt x="764" y="178"/>
                </a:lnTo>
                <a:lnTo>
                  <a:pt x="762" y="175"/>
                </a:lnTo>
                <a:lnTo>
                  <a:pt x="761" y="172"/>
                </a:lnTo>
                <a:lnTo>
                  <a:pt x="761" y="172"/>
                </a:lnTo>
                <a:lnTo>
                  <a:pt x="762" y="175"/>
                </a:lnTo>
                <a:lnTo>
                  <a:pt x="764" y="178"/>
                </a:lnTo>
                <a:lnTo>
                  <a:pt x="764" y="178"/>
                </a:lnTo>
                <a:close/>
                <a:moveTo>
                  <a:pt x="514" y="176"/>
                </a:moveTo>
                <a:lnTo>
                  <a:pt x="514" y="176"/>
                </a:lnTo>
                <a:lnTo>
                  <a:pt x="520" y="176"/>
                </a:lnTo>
                <a:lnTo>
                  <a:pt x="520" y="176"/>
                </a:lnTo>
                <a:lnTo>
                  <a:pt x="520" y="173"/>
                </a:lnTo>
                <a:lnTo>
                  <a:pt x="520" y="173"/>
                </a:lnTo>
                <a:lnTo>
                  <a:pt x="518" y="173"/>
                </a:lnTo>
                <a:lnTo>
                  <a:pt x="518" y="173"/>
                </a:lnTo>
                <a:lnTo>
                  <a:pt x="517" y="175"/>
                </a:lnTo>
                <a:lnTo>
                  <a:pt x="514" y="176"/>
                </a:lnTo>
                <a:lnTo>
                  <a:pt x="514" y="176"/>
                </a:lnTo>
                <a:close/>
                <a:moveTo>
                  <a:pt x="631" y="173"/>
                </a:moveTo>
                <a:lnTo>
                  <a:pt x="631" y="173"/>
                </a:lnTo>
                <a:lnTo>
                  <a:pt x="631" y="178"/>
                </a:lnTo>
                <a:lnTo>
                  <a:pt x="631" y="183"/>
                </a:lnTo>
                <a:lnTo>
                  <a:pt x="631" y="183"/>
                </a:lnTo>
                <a:lnTo>
                  <a:pt x="637" y="184"/>
                </a:lnTo>
                <a:lnTo>
                  <a:pt x="645" y="186"/>
                </a:lnTo>
                <a:lnTo>
                  <a:pt x="645" y="186"/>
                </a:lnTo>
                <a:lnTo>
                  <a:pt x="639" y="173"/>
                </a:lnTo>
                <a:lnTo>
                  <a:pt x="639" y="173"/>
                </a:lnTo>
                <a:lnTo>
                  <a:pt x="631" y="173"/>
                </a:lnTo>
                <a:lnTo>
                  <a:pt x="631" y="173"/>
                </a:lnTo>
                <a:close/>
                <a:moveTo>
                  <a:pt x="648" y="178"/>
                </a:moveTo>
                <a:lnTo>
                  <a:pt x="648" y="178"/>
                </a:lnTo>
                <a:lnTo>
                  <a:pt x="648" y="175"/>
                </a:lnTo>
                <a:lnTo>
                  <a:pt x="648" y="173"/>
                </a:lnTo>
                <a:lnTo>
                  <a:pt x="648" y="173"/>
                </a:lnTo>
                <a:lnTo>
                  <a:pt x="645" y="173"/>
                </a:lnTo>
                <a:lnTo>
                  <a:pt x="645" y="173"/>
                </a:lnTo>
                <a:lnTo>
                  <a:pt x="645" y="176"/>
                </a:lnTo>
                <a:lnTo>
                  <a:pt x="646" y="176"/>
                </a:lnTo>
                <a:lnTo>
                  <a:pt x="648" y="178"/>
                </a:lnTo>
                <a:lnTo>
                  <a:pt x="648" y="178"/>
                </a:lnTo>
                <a:close/>
                <a:moveTo>
                  <a:pt x="660" y="180"/>
                </a:moveTo>
                <a:lnTo>
                  <a:pt x="660" y="180"/>
                </a:lnTo>
                <a:lnTo>
                  <a:pt x="660" y="175"/>
                </a:lnTo>
                <a:lnTo>
                  <a:pt x="659" y="173"/>
                </a:lnTo>
                <a:lnTo>
                  <a:pt x="659" y="173"/>
                </a:lnTo>
                <a:lnTo>
                  <a:pt x="659" y="173"/>
                </a:lnTo>
                <a:lnTo>
                  <a:pt x="659" y="178"/>
                </a:lnTo>
                <a:lnTo>
                  <a:pt x="659" y="180"/>
                </a:lnTo>
                <a:lnTo>
                  <a:pt x="660" y="180"/>
                </a:lnTo>
                <a:lnTo>
                  <a:pt x="660" y="180"/>
                </a:lnTo>
                <a:close/>
                <a:moveTo>
                  <a:pt x="47" y="224"/>
                </a:moveTo>
                <a:lnTo>
                  <a:pt x="47" y="224"/>
                </a:lnTo>
                <a:lnTo>
                  <a:pt x="47" y="215"/>
                </a:lnTo>
                <a:lnTo>
                  <a:pt x="49" y="205"/>
                </a:lnTo>
                <a:lnTo>
                  <a:pt x="52" y="196"/>
                </a:lnTo>
                <a:lnTo>
                  <a:pt x="56" y="190"/>
                </a:lnTo>
                <a:lnTo>
                  <a:pt x="56" y="190"/>
                </a:lnTo>
                <a:lnTo>
                  <a:pt x="56" y="181"/>
                </a:lnTo>
                <a:lnTo>
                  <a:pt x="56" y="176"/>
                </a:lnTo>
                <a:lnTo>
                  <a:pt x="55" y="173"/>
                </a:lnTo>
                <a:lnTo>
                  <a:pt x="55" y="173"/>
                </a:lnTo>
                <a:lnTo>
                  <a:pt x="50" y="186"/>
                </a:lnTo>
                <a:lnTo>
                  <a:pt x="47" y="198"/>
                </a:lnTo>
                <a:lnTo>
                  <a:pt x="46" y="210"/>
                </a:lnTo>
                <a:lnTo>
                  <a:pt x="46" y="218"/>
                </a:lnTo>
                <a:lnTo>
                  <a:pt x="47" y="224"/>
                </a:lnTo>
                <a:lnTo>
                  <a:pt x="47" y="224"/>
                </a:lnTo>
                <a:close/>
                <a:moveTo>
                  <a:pt x="64" y="184"/>
                </a:moveTo>
                <a:lnTo>
                  <a:pt x="64" y="184"/>
                </a:lnTo>
                <a:lnTo>
                  <a:pt x="65" y="178"/>
                </a:lnTo>
                <a:lnTo>
                  <a:pt x="65" y="175"/>
                </a:lnTo>
                <a:lnTo>
                  <a:pt x="65" y="173"/>
                </a:lnTo>
                <a:lnTo>
                  <a:pt x="65" y="173"/>
                </a:lnTo>
                <a:lnTo>
                  <a:pt x="62" y="180"/>
                </a:lnTo>
                <a:lnTo>
                  <a:pt x="62" y="181"/>
                </a:lnTo>
                <a:lnTo>
                  <a:pt x="64" y="184"/>
                </a:lnTo>
                <a:lnTo>
                  <a:pt x="64" y="184"/>
                </a:lnTo>
                <a:close/>
                <a:moveTo>
                  <a:pt x="82" y="190"/>
                </a:moveTo>
                <a:lnTo>
                  <a:pt x="82" y="190"/>
                </a:lnTo>
                <a:lnTo>
                  <a:pt x="85" y="192"/>
                </a:lnTo>
                <a:lnTo>
                  <a:pt x="88" y="190"/>
                </a:lnTo>
                <a:lnTo>
                  <a:pt x="94" y="187"/>
                </a:lnTo>
                <a:lnTo>
                  <a:pt x="94" y="187"/>
                </a:lnTo>
                <a:lnTo>
                  <a:pt x="96" y="181"/>
                </a:lnTo>
                <a:lnTo>
                  <a:pt x="96" y="175"/>
                </a:lnTo>
                <a:lnTo>
                  <a:pt x="96" y="175"/>
                </a:lnTo>
                <a:lnTo>
                  <a:pt x="91" y="173"/>
                </a:lnTo>
                <a:lnTo>
                  <a:pt x="88" y="173"/>
                </a:lnTo>
                <a:lnTo>
                  <a:pt x="85" y="175"/>
                </a:lnTo>
                <a:lnTo>
                  <a:pt x="84" y="178"/>
                </a:lnTo>
                <a:lnTo>
                  <a:pt x="82" y="184"/>
                </a:lnTo>
                <a:lnTo>
                  <a:pt x="82" y="190"/>
                </a:lnTo>
                <a:lnTo>
                  <a:pt x="82" y="190"/>
                </a:lnTo>
                <a:close/>
                <a:moveTo>
                  <a:pt x="627" y="181"/>
                </a:moveTo>
                <a:lnTo>
                  <a:pt x="627" y="181"/>
                </a:lnTo>
                <a:lnTo>
                  <a:pt x="627" y="173"/>
                </a:lnTo>
                <a:lnTo>
                  <a:pt x="627" y="173"/>
                </a:lnTo>
                <a:lnTo>
                  <a:pt x="624" y="173"/>
                </a:lnTo>
                <a:lnTo>
                  <a:pt x="620" y="173"/>
                </a:lnTo>
                <a:lnTo>
                  <a:pt x="620" y="175"/>
                </a:lnTo>
                <a:lnTo>
                  <a:pt x="619" y="176"/>
                </a:lnTo>
                <a:lnTo>
                  <a:pt x="622" y="180"/>
                </a:lnTo>
                <a:lnTo>
                  <a:pt x="624" y="181"/>
                </a:lnTo>
                <a:lnTo>
                  <a:pt x="627" y="181"/>
                </a:lnTo>
                <a:lnTo>
                  <a:pt x="627" y="181"/>
                </a:lnTo>
                <a:close/>
                <a:moveTo>
                  <a:pt x="710" y="212"/>
                </a:moveTo>
                <a:lnTo>
                  <a:pt x="710" y="212"/>
                </a:lnTo>
                <a:lnTo>
                  <a:pt x="710" y="190"/>
                </a:lnTo>
                <a:lnTo>
                  <a:pt x="709" y="180"/>
                </a:lnTo>
                <a:lnTo>
                  <a:pt x="706" y="176"/>
                </a:lnTo>
                <a:lnTo>
                  <a:pt x="703" y="175"/>
                </a:lnTo>
                <a:lnTo>
                  <a:pt x="703" y="175"/>
                </a:lnTo>
                <a:lnTo>
                  <a:pt x="704" y="184"/>
                </a:lnTo>
                <a:lnTo>
                  <a:pt x="706" y="193"/>
                </a:lnTo>
                <a:lnTo>
                  <a:pt x="707" y="202"/>
                </a:lnTo>
                <a:lnTo>
                  <a:pt x="710" y="212"/>
                </a:lnTo>
                <a:lnTo>
                  <a:pt x="710" y="212"/>
                </a:lnTo>
                <a:close/>
                <a:moveTo>
                  <a:pt x="741" y="178"/>
                </a:moveTo>
                <a:lnTo>
                  <a:pt x="741" y="178"/>
                </a:lnTo>
                <a:lnTo>
                  <a:pt x="746" y="190"/>
                </a:lnTo>
                <a:lnTo>
                  <a:pt x="752" y="201"/>
                </a:lnTo>
                <a:lnTo>
                  <a:pt x="752" y="201"/>
                </a:lnTo>
                <a:lnTo>
                  <a:pt x="752" y="178"/>
                </a:lnTo>
                <a:lnTo>
                  <a:pt x="752" y="178"/>
                </a:lnTo>
                <a:lnTo>
                  <a:pt x="746" y="175"/>
                </a:lnTo>
                <a:lnTo>
                  <a:pt x="742" y="175"/>
                </a:lnTo>
                <a:lnTo>
                  <a:pt x="741" y="178"/>
                </a:lnTo>
                <a:lnTo>
                  <a:pt x="741" y="178"/>
                </a:lnTo>
                <a:close/>
                <a:moveTo>
                  <a:pt x="354" y="178"/>
                </a:moveTo>
                <a:lnTo>
                  <a:pt x="354" y="178"/>
                </a:lnTo>
                <a:lnTo>
                  <a:pt x="355" y="178"/>
                </a:lnTo>
                <a:lnTo>
                  <a:pt x="355" y="176"/>
                </a:lnTo>
                <a:lnTo>
                  <a:pt x="355" y="175"/>
                </a:lnTo>
                <a:lnTo>
                  <a:pt x="354" y="175"/>
                </a:lnTo>
                <a:lnTo>
                  <a:pt x="354" y="175"/>
                </a:lnTo>
                <a:lnTo>
                  <a:pt x="354" y="178"/>
                </a:lnTo>
                <a:lnTo>
                  <a:pt x="354" y="178"/>
                </a:lnTo>
                <a:close/>
                <a:moveTo>
                  <a:pt x="665" y="190"/>
                </a:moveTo>
                <a:lnTo>
                  <a:pt x="665" y="190"/>
                </a:lnTo>
                <a:lnTo>
                  <a:pt x="669" y="190"/>
                </a:lnTo>
                <a:lnTo>
                  <a:pt x="672" y="189"/>
                </a:lnTo>
                <a:lnTo>
                  <a:pt x="674" y="187"/>
                </a:lnTo>
                <a:lnTo>
                  <a:pt x="674" y="187"/>
                </a:lnTo>
                <a:lnTo>
                  <a:pt x="669" y="180"/>
                </a:lnTo>
                <a:lnTo>
                  <a:pt x="668" y="178"/>
                </a:lnTo>
                <a:lnTo>
                  <a:pt x="663" y="175"/>
                </a:lnTo>
                <a:lnTo>
                  <a:pt x="663" y="175"/>
                </a:lnTo>
                <a:lnTo>
                  <a:pt x="665" y="190"/>
                </a:lnTo>
                <a:lnTo>
                  <a:pt x="665" y="190"/>
                </a:lnTo>
                <a:close/>
                <a:moveTo>
                  <a:pt x="44" y="183"/>
                </a:moveTo>
                <a:lnTo>
                  <a:pt x="44" y="183"/>
                </a:lnTo>
                <a:lnTo>
                  <a:pt x="43" y="184"/>
                </a:lnTo>
                <a:lnTo>
                  <a:pt x="43" y="184"/>
                </a:lnTo>
                <a:lnTo>
                  <a:pt x="44" y="183"/>
                </a:lnTo>
                <a:lnTo>
                  <a:pt x="46" y="181"/>
                </a:lnTo>
                <a:lnTo>
                  <a:pt x="46" y="176"/>
                </a:lnTo>
                <a:lnTo>
                  <a:pt x="46" y="176"/>
                </a:lnTo>
                <a:lnTo>
                  <a:pt x="43" y="180"/>
                </a:lnTo>
                <a:lnTo>
                  <a:pt x="43" y="181"/>
                </a:lnTo>
                <a:lnTo>
                  <a:pt x="44" y="183"/>
                </a:lnTo>
                <a:lnTo>
                  <a:pt x="44" y="183"/>
                </a:lnTo>
                <a:close/>
                <a:moveTo>
                  <a:pt x="166" y="178"/>
                </a:moveTo>
                <a:lnTo>
                  <a:pt x="166" y="178"/>
                </a:lnTo>
                <a:lnTo>
                  <a:pt x="166" y="181"/>
                </a:lnTo>
                <a:lnTo>
                  <a:pt x="166" y="181"/>
                </a:lnTo>
                <a:lnTo>
                  <a:pt x="175" y="180"/>
                </a:lnTo>
                <a:lnTo>
                  <a:pt x="178" y="178"/>
                </a:lnTo>
                <a:lnTo>
                  <a:pt x="181" y="176"/>
                </a:lnTo>
                <a:lnTo>
                  <a:pt x="181" y="176"/>
                </a:lnTo>
                <a:lnTo>
                  <a:pt x="174" y="176"/>
                </a:lnTo>
                <a:lnTo>
                  <a:pt x="166" y="178"/>
                </a:lnTo>
                <a:lnTo>
                  <a:pt x="166" y="178"/>
                </a:lnTo>
                <a:close/>
                <a:moveTo>
                  <a:pt x="373" y="176"/>
                </a:moveTo>
                <a:lnTo>
                  <a:pt x="373" y="176"/>
                </a:lnTo>
                <a:lnTo>
                  <a:pt x="369" y="176"/>
                </a:lnTo>
                <a:lnTo>
                  <a:pt x="366" y="176"/>
                </a:lnTo>
                <a:lnTo>
                  <a:pt x="364" y="176"/>
                </a:lnTo>
                <a:lnTo>
                  <a:pt x="364" y="176"/>
                </a:lnTo>
                <a:lnTo>
                  <a:pt x="369" y="178"/>
                </a:lnTo>
                <a:lnTo>
                  <a:pt x="372" y="176"/>
                </a:lnTo>
                <a:lnTo>
                  <a:pt x="373" y="176"/>
                </a:lnTo>
                <a:lnTo>
                  <a:pt x="373" y="176"/>
                </a:lnTo>
                <a:close/>
                <a:moveTo>
                  <a:pt x="396" y="176"/>
                </a:moveTo>
                <a:lnTo>
                  <a:pt x="396" y="176"/>
                </a:lnTo>
                <a:lnTo>
                  <a:pt x="387" y="176"/>
                </a:lnTo>
                <a:lnTo>
                  <a:pt x="380" y="176"/>
                </a:lnTo>
                <a:lnTo>
                  <a:pt x="380" y="176"/>
                </a:lnTo>
                <a:lnTo>
                  <a:pt x="383" y="178"/>
                </a:lnTo>
                <a:lnTo>
                  <a:pt x="387" y="178"/>
                </a:lnTo>
                <a:lnTo>
                  <a:pt x="393" y="178"/>
                </a:lnTo>
                <a:lnTo>
                  <a:pt x="396" y="176"/>
                </a:lnTo>
                <a:lnTo>
                  <a:pt x="396" y="176"/>
                </a:lnTo>
                <a:close/>
                <a:moveTo>
                  <a:pt x="317" y="178"/>
                </a:moveTo>
                <a:lnTo>
                  <a:pt x="317" y="178"/>
                </a:lnTo>
                <a:lnTo>
                  <a:pt x="322" y="178"/>
                </a:lnTo>
                <a:lnTo>
                  <a:pt x="328" y="178"/>
                </a:lnTo>
                <a:lnTo>
                  <a:pt x="328" y="178"/>
                </a:lnTo>
                <a:lnTo>
                  <a:pt x="326" y="176"/>
                </a:lnTo>
                <a:lnTo>
                  <a:pt x="322" y="176"/>
                </a:lnTo>
                <a:lnTo>
                  <a:pt x="319" y="176"/>
                </a:lnTo>
                <a:lnTo>
                  <a:pt x="317" y="178"/>
                </a:lnTo>
                <a:lnTo>
                  <a:pt x="317" y="178"/>
                </a:lnTo>
                <a:close/>
                <a:moveTo>
                  <a:pt x="587" y="178"/>
                </a:moveTo>
                <a:lnTo>
                  <a:pt x="587" y="178"/>
                </a:lnTo>
                <a:lnTo>
                  <a:pt x="587" y="180"/>
                </a:lnTo>
                <a:lnTo>
                  <a:pt x="587" y="180"/>
                </a:lnTo>
                <a:lnTo>
                  <a:pt x="595" y="183"/>
                </a:lnTo>
                <a:lnTo>
                  <a:pt x="598" y="184"/>
                </a:lnTo>
                <a:lnTo>
                  <a:pt x="601" y="184"/>
                </a:lnTo>
                <a:lnTo>
                  <a:pt x="601" y="184"/>
                </a:lnTo>
                <a:lnTo>
                  <a:pt x="599" y="181"/>
                </a:lnTo>
                <a:lnTo>
                  <a:pt x="599" y="178"/>
                </a:lnTo>
                <a:lnTo>
                  <a:pt x="599" y="178"/>
                </a:lnTo>
                <a:lnTo>
                  <a:pt x="595" y="178"/>
                </a:lnTo>
                <a:lnTo>
                  <a:pt x="592" y="176"/>
                </a:lnTo>
                <a:lnTo>
                  <a:pt x="592" y="176"/>
                </a:lnTo>
                <a:lnTo>
                  <a:pt x="587" y="178"/>
                </a:lnTo>
                <a:lnTo>
                  <a:pt x="587" y="178"/>
                </a:lnTo>
                <a:close/>
                <a:moveTo>
                  <a:pt x="107" y="181"/>
                </a:moveTo>
                <a:lnTo>
                  <a:pt x="107" y="181"/>
                </a:lnTo>
                <a:lnTo>
                  <a:pt x="110" y="181"/>
                </a:lnTo>
                <a:lnTo>
                  <a:pt x="111" y="178"/>
                </a:lnTo>
                <a:lnTo>
                  <a:pt x="111" y="178"/>
                </a:lnTo>
                <a:lnTo>
                  <a:pt x="110" y="178"/>
                </a:lnTo>
                <a:lnTo>
                  <a:pt x="108" y="178"/>
                </a:lnTo>
                <a:lnTo>
                  <a:pt x="108" y="178"/>
                </a:lnTo>
                <a:lnTo>
                  <a:pt x="108" y="180"/>
                </a:lnTo>
                <a:lnTo>
                  <a:pt x="107" y="181"/>
                </a:lnTo>
                <a:lnTo>
                  <a:pt x="107" y="181"/>
                </a:lnTo>
                <a:close/>
                <a:moveTo>
                  <a:pt x="195" y="183"/>
                </a:moveTo>
                <a:lnTo>
                  <a:pt x="195" y="183"/>
                </a:lnTo>
                <a:lnTo>
                  <a:pt x="198" y="183"/>
                </a:lnTo>
                <a:lnTo>
                  <a:pt x="203" y="181"/>
                </a:lnTo>
                <a:lnTo>
                  <a:pt x="203" y="181"/>
                </a:lnTo>
                <a:lnTo>
                  <a:pt x="203" y="178"/>
                </a:lnTo>
                <a:lnTo>
                  <a:pt x="203" y="178"/>
                </a:lnTo>
                <a:lnTo>
                  <a:pt x="197" y="178"/>
                </a:lnTo>
                <a:lnTo>
                  <a:pt x="195" y="180"/>
                </a:lnTo>
                <a:lnTo>
                  <a:pt x="195" y="183"/>
                </a:lnTo>
                <a:lnTo>
                  <a:pt x="195" y="183"/>
                </a:lnTo>
                <a:close/>
                <a:moveTo>
                  <a:pt x="413" y="181"/>
                </a:moveTo>
                <a:lnTo>
                  <a:pt x="413" y="181"/>
                </a:lnTo>
                <a:lnTo>
                  <a:pt x="418" y="183"/>
                </a:lnTo>
                <a:lnTo>
                  <a:pt x="421" y="183"/>
                </a:lnTo>
                <a:lnTo>
                  <a:pt x="422" y="181"/>
                </a:lnTo>
                <a:lnTo>
                  <a:pt x="422" y="181"/>
                </a:lnTo>
                <a:lnTo>
                  <a:pt x="422" y="181"/>
                </a:lnTo>
                <a:lnTo>
                  <a:pt x="422" y="180"/>
                </a:lnTo>
                <a:lnTo>
                  <a:pt x="422" y="180"/>
                </a:lnTo>
                <a:lnTo>
                  <a:pt x="418" y="178"/>
                </a:lnTo>
                <a:lnTo>
                  <a:pt x="413" y="178"/>
                </a:lnTo>
                <a:lnTo>
                  <a:pt x="413" y="178"/>
                </a:lnTo>
                <a:lnTo>
                  <a:pt x="413" y="181"/>
                </a:lnTo>
                <a:lnTo>
                  <a:pt x="413" y="181"/>
                </a:lnTo>
                <a:close/>
                <a:moveTo>
                  <a:pt x="233" y="181"/>
                </a:moveTo>
                <a:lnTo>
                  <a:pt x="233" y="181"/>
                </a:lnTo>
                <a:lnTo>
                  <a:pt x="238" y="178"/>
                </a:lnTo>
                <a:lnTo>
                  <a:pt x="238" y="178"/>
                </a:lnTo>
                <a:lnTo>
                  <a:pt x="236" y="178"/>
                </a:lnTo>
                <a:lnTo>
                  <a:pt x="235" y="178"/>
                </a:lnTo>
                <a:lnTo>
                  <a:pt x="235" y="178"/>
                </a:lnTo>
                <a:lnTo>
                  <a:pt x="233" y="181"/>
                </a:lnTo>
                <a:lnTo>
                  <a:pt x="233" y="181"/>
                </a:lnTo>
                <a:close/>
                <a:moveTo>
                  <a:pt x="427" y="183"/>
                </a:moveTo>
                <a:lnTo>
                  <a:pt x="427" y="183"/>
                </a:lnTo>
                <a:lnTo>
                  <a:pt x="431" y="183"/>
                </a:lnTo>
                <a:lnTo>
                  <a:pt x="433" y="183"/>
                </a:lnTo>
                <a:lnTo>
                  <a:pt x="434" y="181"/>
                </a:lnTo>
                <a:lnTo>
                  <a:pt x="434" y="181"/>
                </a:lnTo>
                <a:lnTo>
                  <a:pt x="431" y="180"/>
                </a:lnTo>
                <a:lnTo>
                  <a:pt x="428" y="178"/>
                </a:lnTo>
                <a:lnTo>
                  <a:pt x="428" y="178"/>
                </a:lnTo>
                <a:lnTo>
                  <a:pt x="428" y="180"/>
                </a:lnTo>
                <a:lnTo>
                  <a:pt x="427" y="181"/>
                </a:lnTo>
                <a:lnTo>
                  <a:pt x="427" y="183"/>
                </a:lnTo>
                <a:lnTo>
                  <a:pt x="427" y="183"/>
                </a:lnTo>
                <a:close/>
                <a:moveTo>
                  <a:pt x="561" y="178"/>
                </a:moveTo>
                <a:lnTo>
                  <a:pt x="561" y="178"/>
                </a:lnTo>
                <a:lnTo>
                  <a:pt x="558" y="187"/>
                </a:lnTo>
                <a:lnTo>
                  <a:pt x="558" y="187"/>
                </a:lnTo>
                <a:lnTo>
                  <a:pt x="566" y="186"/>
                </a:lnTo>
                <a:lnTo>
                  <a:pt x="569" y="186"/>
                </a:lnTo>
                <a:lnTo>
                  <a:pt x="572" y="186"/>
                </a:lnTo>
                <a:lnTo>
                  <a:pt x="572" y="186"/>
                </a:lnTo>
                <a:lnTo>
                  <a:pt x="572" y="180"/>
                </a:lnTo>
                <a:lnTo>
                  <a:pt x="572" y="180"/>
                </a:lnTo>
                <a:lnTo>
                  <a:pt x="567" y="178"/>
                </a:lnTo>
                <a:lnTo>
                  <a:pt x="564" y="178"/>
                </a:lnTo>
                <a:lnTo>
                  <a:pt x="561" y="178"/>
                </a:lnTo>
                <a:lnTo>
                  <a:pt x="561" y="178"/>
                </a:lnTo>
                <a:close/>
                <a:moveTo>
                  <a:pt x="653" y="187"/>
                </a:moveTo>
                <a:lnTo>
                  <a:pt x="653" y="187"/>
                </a:lnTo>
                <a:lnTo>
                  <a:pt x="653" y="183"/>
                </a:lnTo>
                <a:lnTo>
                  <a:pt x="653" y="180"/>
                </a:lnTo>
                <a:lnTo>
                  <a:pt x="651" y="178"/>
                </a:lnTo>
                <a:lnTo>
                  <a:pt x="651" y="178"/>
                </a:lnTo>
                <a:lnTo>
                  <a:pt x="653" y="181"/>
                </a:lnTo>
                <a:lnTo>
                  <a:pt x="651" y="184"/>
                </a:lnTo>
                <a:lnTo>
                  <a:pt x="651" y="186"/>
                </a:lnTo>
                <a:lnTo>
                  <a:pt x="653" y="187"/>
                </a:lnTo>
                <a:lnTo>
                  <a:pt x="653" y="187"/>
                </a:lnTo>
                <a:close/>
                <a:moveTo>
                  <a:pt x="154" y="186"/>
                </a:moveTo>
                <a:lnTo>
                  <a:pt x="154" y="186"/>
                </a:lnTo>
                <a:lnTo>
                  <a:pt x="157" y="184"/>
                </a:lnTo>
                <a:lnTo>
                  <a:pt x="159" y="184"/>
                </a:lnTo>
                <a:lnTo>
                  <a:pt x="162" y="183"/>
                </a:lnTo>
                <a:lnTo>
                  <a:pt x="162" y="178"/>
                </a:lnTo>
                <a:lnTo>
                  <a:pt x="162" y="178"/>
                </a:lnTo>
                <a:lnTo>
                  <a:pt x="155" y="178"/>
                </a:lnTo>
                <a:lnTo>
                  <a:pt x="155" y="178"/>
                </a:lnTo>
                <a:lnTo>
                  <a:pt x="154" y="186"/>
                </a:lnTo>
                <a:lnTo>
                  <a:pt x="154" y="186"/>
                </a:lnTo>
                <a:close/>
                <a:moveTo>
                  <a:pt x="277" y="186"/>
                </a:moveTo>
                <a:lnTo>
                  <a:pt x="277" y="186"/>
                </a:lnTo>
                <a:lnTo>
                  <a:pt x="280" y="186"/>
                </a:lnTo>
                <a:lnTo>
                  <a:pt x="285" y="184"/>
                </a:lnTo>
                <a:lnTo>
                  <a:pt x="293" y="181"/>
                </a:lnTo>
                <a:lnTo>
                  <a:pt x="293" y="181"/>
                </a:lnTo>
                <a:lnTo>
                  <a:pt x="297" y="181"/>
                </a:lnTo>
                <a:lnTo>
                  <a:pt x="299" y="180"/>
                </a:lnTo>
                <a:lnTo>
                  <a:pt x="297" y="178"/>
                </a:lnTo>
                <a:lnTo>
                  <a:pt x="297" y="178"/>
                </a:lnTo>
                <a:lnTo>
                  <a:pt x="293" y="180"/>
                </a:lnTo>
                <a:lnTo>
                  <a:pt x="287" y="181"/>
                </a:lnTo>
                <a:lnTo>
                  <a:pt x="280" y="181"/>
                </a:lnTo>
                <a:lnTo>
                  <a:pt x="279" y="183"/>
                </a:lnTo>
                <a:lnTo>
                  <a:pt x="277" y="186"/>
                </a:lnTo>
                <a:lnTo>
                  <a:pt x="277" y="186"/>
                </a:lnTo>
                <a:close/>
                <a:moveTo>
                  <a:pt x="541" y="180"/>
                </a:moveTo>
                <a:lnTo>
                  <a:pt x="541" y="180"/>
                </a:lnTo>
                <a:lnTo>
                  <a:pt x="541" y="190"/>
                </a:lnTo>
                <a:lnTo>
                  <a:pt x="541" y="190"/>
                </a:lnTo>
                <a:lnTo>
                  <a:pt x="546" y="192"/>
                </a:lnTo>
                <a:lnTo>
                  <a:pt x="552" y="193"/>
                </a:lnTo>
                <a:lnTo>
                  <a:pt x="552" y="193"/>
                </a:lnTo>
                <a:lnTo>
                  <a:pt x="552" y="189"/>
                </a:lnTo>
                <a:lnTo>
                  <a:pt x="549" y="184"/>
                </a:lnTo>
                <a:lnTo>
                  <a:pt x="546" y="180"/>
                </a:lnTo>
                <a:lnTo>
                  <a:pt x="541" y="180"/>
                </a:lnTo>
                <a:lnTo>
                  <a:pt x="541" y="180"/>
                </a:lnTo>
                <a:close/>
                <a:moveTo>
                  <a:pt x="123" y="181"/>
                </a:moveTo>
                <a:lnTo>
                  <a:pt x="123" y="181"/>
                </a:lnTo>
                <a:lnTo>
                  <a:pt x="122" y="186"/>
                </a:lnTo>
                <a:lnTo>
                  <a:pt x="120" y="190"/>
                </a:lnTo>
                <a:lnTo>
                  <a:pt x="120" y="190"/>
                </a:lnTo>
                <a:lnTo>
                  <a:pt x="130" y="190"/>
                </a:lnTo>
                <a:lnTo>
                  <a:pt x="137" y="189"/>
                </a:lnTo>
                <a:lnTo>
                  <a:pt x="137" y="189"/>
                </a:lnTo>
                <a:lnTo>
                  <a:pt x="139" y="184"/>
                </a:lnTo>
                <a:lnTo>
                  <a:pt x="140" y="180"/>
                </a:lnTo>
                <a:lnTo>
                  <a:pt x="140" y="180"/>
                </a:lnTo>
                <a:lnTo>
                  <a:pt x="134" y="180"/>
                </a:lnTo>
                <a:lnTo>
                  <a:pt x="130" y="180"/>
                </a:lnTo>
                <a:lnTo>
                  <a:pt x="123" y="181"/>
                </a:lnTo>
                <a:lnTo>
                  <a:pt x="123" y="181"/>
                </a:lnTo>
                <a:close/>
                <a:moveTo>
                  <a:pt x="145" y="187"/>
                </a:moveTo>
                <a:lnTo>
                  <a:pt x="145" y="187"/>
                </a:lnTo>
                <a:lnTo>
                  <a:pt x="146" y="187"/>
                </a:lnTo>
                <a:lnTo>
                  <a:pt x="148" y="187"/>
                </a:lnTo>
                <a:lnTo>
                  <a:pt x="148" y="187"/>
                </a:lnTo>
                <a:lnTo>
                  <a:pt x="148" y="180"/>
                </a:lnTo>
                <a:lnTo>
                  <a:pt x="148" y="180"/>
                </a:lnTo>
                <a:lnTo>
                  <a:pt x="146" y="180"/>
                </a:lnTo>
                <a:lnTo>
                  <a:pt x="146" y="180"/>
                </a:lnTo>
                <a:lnTo>
                  <a:pt x="145" y="184"/>
                </a:lnTo>
                <a:lnTo>
                  <a:pt x="145" y="186"/>
                </a:lnTo>
                <a:lnTo>
                  <a:pt x="145" y="187"/>
                </a:lnTo>
                <a:lnTo>
                  <a:pt x="145" y="187"/>
                </a:lnTo>
                <a:close/>
                <a:moveTo>
                  <a:pt x="345" y="187"/>
                </a:moveTo>
                <a:lnTo>
                  <a:pt x="345" y="187"/>
                </a:lnTo>
                <a:lnTo>
                  <a:pt x="346" y="187"/>
                </a:lnTo>
                <a:lnTo>
                  <a:pt x="348" y="187"/>
                </a:lnTo>
                <a:lnTo>
                  <a:pt x="348" y="187"/>
                </a:lnTo>
                <a:lnTo>
                  <a:pt x="348" y="183"/>
                </a:lnTo>
                <a:lnTo>
                  <a:pt x="346" y="180"/>
                </a:lnTo>
                <a:lnTo>
                  <a:pt x="346" y="180"/>
                </a:lnTo>
                <a:lnTo>
                  <a:pt x="346" y="180"/>
                </a:lnTo>
                <a:lnTo>
                  <a:pt x="346" y="180"/>
                </a:lnTo>
                <a:lnTo>
                  <a:pt x="345" y="180"/>
                </a:lnTo>
                <a:lnTo>
                  <a:pt x="345" y="180"/>
                </a:lnTo>
                <a:lnTo>
                  <a:pt x="343" y="184"/>
                </a:lnTo>
                <a:lnTo>
                  <a:pt x="345" y="187"/>
                </a:lnTo>
                <a:lnTo>
                  <a:pt x="345" y="187"/>
                </a:lnTo>
                <a:close/>
                <a:moveTo>
                  <a:pt x="378" y="181"/>
                </a:moveTo>
                <a:lnTo>
                  <a:pt x="378" y="181"/>
                </a:lnTo>
                <a:lnTo>
                  <a:pt x="381" y="181"/>
                </a:lnTo>
                <a:lnTo>
                  <a:pt x="383" y="181"/>
                </a:lnTo>
                <a:lnTo>
                  <a:pt x="383" y="180"/>
                </a:lnTo>
                <a:lnTo>
                  <a:pt x="383" y="180"/>
                </a:lnTo>
                <a:lnTo>
                  <a:pt x="381" y="180"/>
                </a:lnTo>
                <a:lnTo>
                  <a:pt x="378" y="180"/>
                </a:lnTo>
                <a:lnTo>
                  <a:pt x="378" y="180"/>
                </a:lnTo>
                <a:lnTo>
                  <a:pt x="378" y="181"/>
                </a:lnTo>
                <a:lnTo>
                  <a:pt x="378" y="181"/>
                </a:lnTo>
                <a:close/>
                <a:moveTo>
                  <a:pt x="759" y="192"/>
                </a:moveTo>
                <a:lnTo>
                  <a:pt x="759" y="192"/>
                </a:lnTo>
                <a:lnTo>
                  <a:pt x="761" y="190"/>
                </a:lnTo>
                <a:lnTo>
                  <a:pt x="762" y="189"/>
                </a:lnTo>
                <a:lnTo>
                  <a:pt x="762" y="189"/>
                </a:lnTo>
                <a:lnTo>
                  <a:pt x="759" y="183"/>
                </a:lnTo>
                <a:lnTo>
                  <a:pt x="759" y="181"/>
                </a:lnTo>
                <a:lnTo>
                  <a:pt x="756" y="180"/>
                </a:lnTo>
                <a:lnTo>
                  <a:pt x="756" y="180"/>
                </a:lnTo>
                <a:lnTo>
                  <a:pt x="759" y="192"/>
                </a:lnTo>
                <a:lnTo>
                  <a:pt x="759" y="192"/>
                </a:lnTo>
                <a:close/>
                <a:moveTo>
                  <a:pt x="316" y="183"/>
                </a:moveTo>
                <a:lnTo>
                  <a:pt x="316" y="183"/>
                </a:lnTo>
                <a:lnTo>
                  <a:pt x="316" y="186"/>
                </a:lnTo>
                <a:lnTo>
                  <a:pt x="314" y="187"/>
                </a:lnTo>
                <a:lnTo>
                  <a:pt x="314" y="187"/>
                </a:lnTo>
                <a:lnTo>
                  <a:pt x="325" y="189"/>
                </a:lnTo>
                <a:lnTo>
                  <a:pt x="335" y="189"/>
                </a:lnTo>
                <a:lnTo>
                  <a:pt x="335" y="189"/>
                </a:lnTo>
                <a:lnTo>
                  <a:pt x="335" y="186"/>
                </a:lnTo>
                <a:lnTo>
                  <a:pt x="335" y="180"/>
                </a:lnTo>
                <a:lnTo>
                  <a:pt x="335" y="180"/>
                </a:lnTo>
                <a:lnTo>
                  <a:pt x="316" y="183"/>
                </a:lnTo>
                <a:lnTo>
                  <a:pt x="316" y="183"/>
                </a:lnTo>
                <a:close/>
                <a:moveTo>
                  <a:pt x="354" y="187"/>
                </a:moveTo>
                <a:lnTo>
                  <a:pt x="354" y="187"/>
                </a:lnTo>
                <a:lnTo>
                  <a:pt x="354" y="183"/>
                </a:lnTo>
                <a:lnTo>
                  <a:pt x="354" y="180"/>
                </a:lnTo>
                <a:lnTo>
                  <a:pt x="354" y="180"/>
                </a:lnTo>
                <a:lnTo>
                  <a:pt x="352" y="184"/>
                </a:lnTo>
                <a:lnTo>
                  <a:pt x="354" y="187"/>
                </a:lnTo>
                <a:lnTo>
                  <a:pt x="354" y="187"/>
                </a:lnTo>
                <a:lnTo>
                  <a:pt x="354" y="187"/>
                </a:lnTo>
                <a:close/>
                <a:moveTo>
                  <a:pt x="532" y="181"/>
                </a:moveTo>
                <a:lnTo>
                  <a:pt x="532" y="181"/>
                </a:lnTo>
                <a:lnTo>
                  <a:pt x="532" y="186"/>
                </a:lnTo>
                <a:lnTo>
                  <a:pt x="532" y="189"/>
                </a:lnTo>
                <a:lnTo>
                  <a:pt x="532" y="189"/>
                </a:lnTo>
                <a:lnTo>
                  <a:pt x="534" y="190"/>
                </a:lnTo>
                <a:lnTo>
                  <a:pt x="537" y="190"/>
                </a:lnTo>
                <a:lnTo>
                  <a:pt x="537" y="190"/>
                </a:lnTo>
                <a:lnTo>
                  <a:pt x="537" y="187"/>
                </a:lnTo>
                <a:lnTo>
                  <a:pt x="537" y="186"/>
                </a:lnTo>
                <a:lnTo>
                  <a:pt x="537" y="183"/>
                </a:lnTo>
                <a:lnTo>
                  <a:pt x="538" y="180"/>
                </a:lnTo>
                <a:lnTo>
                  <a:pt x="538" y="180"/>
                </a:lnTo>
                <a:lnTo>
                  <a:pt x="535" y="181"/>
                </a:lnTo>
                <a:lnTo>
                  <a:pt x="532" y="181"/>
                </a:lnTo>
                <a:lnTo>
                  <a:pt x="532" y="181"/>
                </a:lnTo>
                <a:close/>
                <a:moveTo>
                  <a:pt x="76" y="181"/>
                </a:moveTo>
                <a:lnTo>
                  <a:pt x="76" y="181"/>
                </a:lnTo>
                <a:lnTo>
                  <a:pt x="72" y="183"/>
                </a:lnTo>
                <a:lnTo>
                  <a:pt x="70" y="184"/>
                </a:lnTo>
                <a:lnTo>
                  <a:pt x="69" y="187"/>
                </a:lnTo>
                <a:lnTo>
                  <a:pt x="69" y="187"/>
                </a:lnTo>
                <a:lnTo>
                  <a:pt x="72" y="189"/>
                </a:lnTo>
                <a:lnTo>
                  <a:pt x="76" y="190"/>
                </a:lnTo>
                <a:lnTo>
                  <a:pt x="76" y="190"/>
                </a:lnTo>
                <a:lnTo>
                  <a:pt x="76" y="187"/>
                </a:lnTo>
                <a:lnTo>
                  <a:pt x="76" y="184"/>
                </a:lnTo>
                <a:lnTo>
                  <a:pt x="76" y="183"/>
                </a:lnTo>
                <a:lnTo>
                  <a:pt x="76" y="181"/>
                </a:lnTo>
                <a:lnTo>
                  <a:pt x="76" y="181"/>
                </a:lnTo>
                <a:close/>
                <a:moveTo>
                  <a:pt x="505" y="183"/>
                </a:moveTo>
                <a:lnTo>
                  <a:pt x="505" y="183"/>
                </a:lnTo>
                <a:lnTo>
                  <a:pt x="505" y="187"/>
                </a:lnTo>
                <a:lnTo>
                  <a:pt x="505" y="187"/>
                </a:lnTo>
                <a:lnTo>
                  <a:pt x="509" y="186"/>
                </a:lnTo>
                <a:lnTo>
                  <a:pt x="514" y="186"/>
                </a:lnTo>
                <a:lnTo>
                  <a:pt x="521" y="187"/>
                </a:lnTo>
                <a:lnTo>
                  <a:pt x="521" y="187"/>
                </a:lnTo>
                <a:lnTo>
                  <a:pt x="521" y="181"/>
                </a:lnTo>
                <a:lnTo>
                  <a:pt x="521" y="181"/>
                </a:lnTo>
                <a:lnTo>
                  <a:pt x="514" y="181"/>
                </a:lnTo>
                <a:lnTo>
                  <a:pt x="505" y="183"/>
                </a:lnTo>
                <a:lnTo>
                  <a:pt x="505" y="183"/>
                </a:lnTo>
                <a:close/>
                <a:moveTo>
                  <a:pt x="360" y="187"/>
                </a:moveTo>
                <a:lnTo>
                  <a:pt x="360" y="187"/>
                </a:lnTo>
                <a:lnTo>
                  <a:pt x="361" y="187"/>
                </a:lnTo>
                <a:lnTo>
                  <a:pt x="364" y="187"/>
                </a:lnTo>
                <a:lnTo>
                  <a:pt x="367" y="186"/>
                </a:lnTo>
                <a:lnTo>
                  <a:pt x="367" y="186"/>
                </a:lnTo>
                <a:lnTo>
                  <a:pt x="367" y="184"/>
                </a:lnTo>
                <a:lnTo>
                  <a:pt x="364" y="183"/>
                </a:lnTo>
                <a:lnTo>
                  <a:pt x="360" y="181"/>
                </a:lnTo>
                <a:lnTo>
                  <a:pt x="360" y="181"/>
                </a:lnTo>
                <a:lnTo>
                  <a:pt x="360" y="184"/>
                </a:lnTo>
                <a:lnTo>
                  <a:pt x="360" y="187"/>
                </a:lnTo>
                <a:lnTo>
                  <a:pt x="360" y="187"/>
                </a:lnTo>
                <a:close/>
                <a:moveTo>
                  <a:pt x="582" y="193"/>
                </a:moveTo>
                <a:lnTo>
                  <a:pt x="582" y="193"/>
                </a:lnTo>
                <a:lnTo>
                  <a:pt x="582" y="184"/>
                </a:lnTo>
                <a:lnTo>
                  <a:pt x="582" y="184"/>
                </a:lnTo>
                <a:lnTo>
                  <a:pt x="579" y="183"/>
                </a:lnTo>
                <a:lnTo>
                  <a:pt x="578" y="181"/>
                </a:lnTo>
                <a:lnTo>
                  <a:pt x="578" y="181"/>
                </a:lnTo>
                <a:lnTo>
                  <a:pt x="578" y="186"/>
                </a:lnTo>
                <a:lnTo>
                  <a:pt x="578" y="189"/>
                </a:lnTo>
                <a:lnTo>
                  <a:pt x="579" y="192"/>
                </a:lnTo>
                <a:lnTo>
                  <a:pt x="582" y="193"/>
                </a:lnTo>
                <a:lnTo>
                  <a:pt x="582" y="193"/>
                </a:lnTo>
                <a:close/>
                <a:moveTo>
                  <a:pt x="387" y="186"/>
                </a:moveTo>
                <a:lnTo>
                  <a:pt x="387" y="186"/>
                </a:lnTo>
                <a:lnTo>
                  <a:pt x="392" y="184"/>
                </a:lnTo>
                <a:lnTo>
                  <a:pt x="393" y="183"/>
                </a:lnTo>
                <a:lnTo>
                  <a:pt x="393" y="183"/>
                </a:lnTo>
                <a:lnTo>
                  <a:pt x="390" y="183"/>
                </a:lnTo>
                <a:lnTo>
                  <a:pt x="387" y="186"/>
                </a:lnTo>
                <a:lnTo>
                  <a:pt x="387" y="186"/>
                </a:lnTo>
                <a:close/>
                <a:moveTo>
                  <a:pt x="611" y="189"/>
                </a:moveTo>
                <a:lnTo>
                  <a:pt x="611" y="189"/>
                </a:lnTo>
                <a:lnTo>
                  <a:pt x="610" y="186"/>
                </a:lnTo>
                <a:lnTo>
                  <a:pt x="610" y="183"/>
                </a:lnTo>
                <a:lnTo>
                  <a:pt x="608" y="183"/>
                </a:lnTo>
                <a:lnTo>
                  <a:pt x="608" y="183"/>
                </a:lnTo>
                <a:lnTo>
                  <a:pt x="607" y="187"/>
                </a:lnTo>
                <a:lnTo>
                  <a:pt x="608" y="189"/>
                </a:lnTo>
                <a:lnTo>
                  <a:pt x="611" y="189"/>
                </a:lnTo>
                <a:lnTo>
                  <a:pt x="611" y="189"/>
                </a:lnTo>
                <a:close/>
                <a:moveTo>
                  <a:pt x="265" y="184"/>
                </a:moveTo>
                <a:lnTo>
                  <a:pt x="265" y="184"/>
                </a:lnTo>
                <a:lnTo>
                  <a:pt x="265" y="187"/>
                </a:lnTo>
                <a:lnTo>
                  <a:pt x="267" y="190"/>
                </a:lnTo>
                <a:lnTo>
                  <a:pt x="267" y="190"/>
                </a:lnTo>
                <a:lnTo>
                  <a:pt x="271" y="190"/>
                </a:lnTo>
                <a:lnTo>
                  <a:pt x="271" y="190"/>
                </a:lnTo>
                <a:lnTo>
                  <a:pt x="273" y="187"/>
                </a:lnTo>
                <a:lnTo>
                  <a:pt x="273" y="183"/>
                </a:lnTo>
                <a:lnTo>
                  <a:pt x="273" y="183"/>
                </a:lnTo>
                <a:lnTo>
                  <a:pt x="270" y="183"/>
                </a:lnTo>
                <a:lnTo>
                  <a:pt x="265" y="184"/>
                </a:lnTo>
                <a:lnTo>
                  <a:pt x="265" y="184"/>
                </a:lnTo>
                <a:close/>
                <a:moveTo>
                  <a:pt x="165" y="189"/>
                </a:moveTo>
                <a:lnTo>
                  <a:pt x="165" y="189"/>
                </a:lnTo>
                <a:lnTo>
                  <a:pt x="165" y="192"/>
                </a:lnTo>
                <a:lnTo>
                  <a:pt x="165" y="193"/>
                </a:lnTo>
                <a:lnTo>
                  <a:pt x="166" y="193"/>
                </a:lnTo>
                <a:lnTo>
                  <a:pt x="166" y="193"/>
                </a:lnTo>
                <a:lnTo>
                  <a:pt x="181" y="187"/>
                </a:lnTo>
                <a:lnTo>
                  <a:pt x="181" y="187"/>
                </a:lnTo>
                <a:lnTo>
                  <a:pt x="180" y="186"/>
                </a:lnTo>
                <a:lnTo>
                  <a:pt x="180" y="184"/>
                </a:lnTo>
                <a:lnTo>
                  <a:pt x="180" y="184"/>
                </a:lnTo>
                <a:lnTo>
                  <a:pt x="172" y="186"/>
                </a:lnTo>
                <a:lnTo>
                  <a:pt x="165" y="189"/>
                </a:lnTo>
                <a:lnTo>
                  <a:pt x="165" y="189"/>
                </a:lnTo>
                <a:close/>
                <a:moveTo>
                  <a:pt x="207" y="187"/>
                </a:moveTo>
                <a:lnTo>
                  <a:pt x="207" y="187"/>
                </a:lnTo>
                <a:lnTo>
                  <a:pt x="210" y="187"/>
                </a:lnTo>
                <a:lnTo>
                  <a:pt x="212" y="184"/>
                </a:lnTo>
                <a:lnTo>
                  <a:pt x="212" y="184"/>
                </a:lnTo>
                <a:lnTo>
                  <a:pt x="207" y="184"/>
                </a:lnTo>
                <a:lnTo>
                  <a:pt x="207" y="186"/>
                </a:lnTo>
                <a:lnTo>
                  <a:pt x="207" y="187"/>
                </a:lnTo>
                <a:lnTo>
                  <a:pt x="207" y="187"/>
                </a:lnTo>
                <a:close/>
                <a:moveTo>
                  <a:pt x="305" y="187"/>
                </a:moveTo>
                <a:lnTo>
                  <a:pt x="305" y="187"/>
                </a:lnTo>
                <a:lnTo>
                  <a:pt x="309" y="187"/>
                </a:lnTo>
                <a:lnTo>
                  <a:pt x="309" y="187"/>
                </a:lnTo>
                <a:lnTo>
                  <a:pt x="309" y="186"/>
                </a:lnTo>
                <a:lnTo>
                  <a:pt x="309" y="184"/>
                </a:lnTo>
                <a:lnTo>
                  <a:pt x="309" y="184"/>
                </a:lnTo>
                <a:lnTo>
                  <a:pt x="306" y="184"/>
                </a:lnTo>
                <a:lnTo>
                  <a:pt x="305" y="186"/>
                </a:lnTo>
                <a:lnTo>
                  <a:pt x="305" y="187"/>
                </a:lnTo>
                <a:lnTo>
                  <a:pt x="305" y="187"/>
                </a:lnTo>
                <a:close/>
                <a:moveTo>
                  <a:pt x="8" y="263"/>
                </a:moveTo>
                <a:lnTo>
                  <a:pt x="8" y="263"/>
                </a:lnTo>
                <a:lnTo>
                  <a:pt x="11" y="268"/>
                </a:lnTo>
                <a:lnTo>
                  <a:pt x="11" y="276"/>
                </a:lnTo>
                <a:lnTo>
                  <a:pt x="9" y="282"/>
                </a:lnTo>
                <a:lnTo>
                  <a:pt x="11" y="289"/>
                </a:lnTo>
                <a:lnTo>
                  <a:pt x="11" y="289"/>
                </a:lnTo>
                <a:lnTo>
                  <a:pt x="14" y="274"/>
                </a:lnTo>
                <a:lnTo>
                  <a:pt x="17" y="259"/>
                </a:lnTo>
                <a:lnTo>
                  <a:pt x="20" y="244"/>
                </a:lnTo>
                <a:lnTo>
                  <a:pt x="24" y="230"/>
                </a:lnTo>
                <a:lnTo>
                  <a:pt x="24" y="230"/>
                </a:lnTo>
                <a:lnTo>
                  <a:pt x="27" y="224"/>
                </a:lnTo>
                <a:lnTo>
                  <a:pt x="27" y="224"/>
                </a:lnTo>
                <a:lnTo>
                  <a:pt x="35" y="204"/>
                </a:lnTo>
                <a:lnTo>
                  <a:pt x="40" y="184"/>
                </a:lnTo>
                <a:lnTo>
                  <a:pt x="40" y="184"/>
                </a:lnTo>
                <a:lnTo>
                  <a:pt x="27" y="201"/>
                </a:lnTo>
                <a:lnTo>
                  <a:pt x="20" y="221"/>
                </a:lnTo>
                <a:lnTo>
                  <a:pt x="14" y="241"/>
                </a:lnTo>
                <a:lnTo>
                  <a:pt x="8" y="263"/>
                </a:lnTo>
                <a:lnTo>
                  <a:pt x="8" y="263"/>
                </a:lnTo>
                <a:close/>
                <a:moveTo>
                  <a:pt x="235" y="186"/>
                </a:moveTo>
                <a:lnTo>
                  <a:pt x="235" y="186"/>
                </a:lnTo>
                <a:lnTo>
                  <a:pt x="235" y="187"/>
                </a:lnTo>
                <a:lnTo>
                  <a:pt x="236" y="187"/>
                </a:lnTo>
                <a:lnTo>
                  <a:pt x="238" y="187"/>
                </a:lnTo>
                <a:lnTo>
                  <a:pt x="238" y="187"/>
                </a:lnTo>
                <a:lnTo>
                  <a:pt x="238" y="187"/>
                </a:lnTo>
                <a:lnTo>
                  <a:pt x="239" y="184"/>
                </a:lnTo>
                <a:lnTo>
                  <a:pt x="239" y="184"/>
                </a:lnTo>
                <a:lnTo>
                  <a:pt x="238" y="184"/>
                </a:lnTo>
                <a:lnTo>
                  <a:pt x="235" y="186"/>
                </a:lnTo>
                <a:lnTo>
                  <a:pt x="235" y="186"/>
                </a:lnTo>
                <a:close/>
                <a:moveTo>
                  <a:pt x="683" y="190"/>
                </a:moveTo>
                <a:lnTo>
                  <a:pt x="683" y="190"/>
                </a:lnTo>
                <a:lnTo>
                  <a:pt x="681" y="187"/>
                </a:lnTo>
                <a:lnTo>
                  <a:pt x="678" y="184"/>
                </a:lnTo>
                <a:lnTo>
                  <a:pt x="678" y="184"/>
                </a:lnTo>
                <a:lnTo>
                  <a:pt x="680" y="189"/>
                </a:lnTo>
                <a:lnTo>
                  <a:pt x="681" y="190"/>
                </a:lnTo>
                <a:lnTo>
                  <a:pt x="683" y="190"/>
                </a:lnTo>
                <a:lnTo>
                  <a:pt x="683" y="190"/>
                </a:lnTo>
                <a:close/>
                <a:moveTo>
                  <a:pt x="250" y="189"/>
                </a:moveTo>
                <a:lnTo>
                  <a:pt x="250" y="189"/>
                </a:lnTo>
                <a:lnTo>
                  <a:pt x="259" y="189"/>
                </a:lnTo>
                <a:lnTo>
                  <a:pt x="259" y="189"/>
                </a:lnTo>
                <a:lnTo>
                  <a:pt x="259" y="187"/>
                </a:lnTo>
                <a:lnTo>
                  <a:pt x="259" y="187"/>
                </a:lnTo>
                <a:lnTo>
                  <a:pt x="255" y="187"/>
                </a:lnTo>
                <a:lnTo>
                  <a:pt x="252" y="187"/>
                </a:lnTo>
                <a:lnTo>
                  <a:pt x="250" y="189"/>
                </a:lnTo>
                <a:lnTo>
                  <a:pt x="250" y="189"/>
                </a:lnTo>
                <a:close/>
                <a:moveTo>
                  <a:pt x="447" y="187"/>
                </a:moveTo>
                <a:lnTo>
                  <a:pt x="447" y="187"/>
                </a:lnTo>
                <a:lnTo>
                  <a:pt x="448" y="189"/>
                </a:lnTo>
                <a:lnTo>
                  <a:pt x="450" y="189"/>
                </a:lnTo>
                <a:lnTo>
                  <a:pt x="450" y="189"/>
                </a:lnTo>
                <a:lnTo>
                  <a:pt x="450" y="187"/>
                </a:lnTo>
                <a:lnTo>
                  <a:pt x="448" y="186"/>
                </a:lnTo>
                <a:lnTo>
                  <a:pt x="448" y="186"/>
                </a:lnTo>
                <a:lnTo>
                  <a:pt x="447" y="187"/>
                </a:lnTo>
                <a:lnTo>
                  <a:pt x="447" y="187"/>
                </a:lnTo>
                <a:lnTo>
                  <a:pt x="447" y="187"/>
                </a:lnTo>
                <a:close/>
                <a:moveTo>
                  <a:pt x="468" y="189"/>
                </a:moveTo>
                <a:lnTo>
                  <a:pt x="468" y="189"/>
                </a:lnTo>
                <a:lnTo>
                  <a:pt x="468" y="187"/>
                </a:lnTo>
                <a:lnTo>
                  <a:pt x="468" y="187"/>
                </a:lnTo>
                <a:lnTo>
                  <a:pt x="465" y="186"/>
                </a:lnTo>
                <a:lnTo>
                  <a:pt x="465" y="186"/>
                </a:lnTo>
                <a:lnTo>
                  <a:pt x="466" y="189"/>
                </a:lnTo>
                <a:lnTo>
                  <a:pt x="468" y="189"/>
                </a:lnTo>
                <a:lnTo>
                  <a:pt x="468" y="189"/>
                </a:lnTo>
                <a:close/>
                <a:moveTo>
                  <a:pt x="620" y="192"/>
                </a:moveTo>
                <a:lnTo>
                  <a:pt x="620" y="192"/>
                </a:lnTo>
                <a:lnTo>
                  <a:pt x="624" y="192"/>
                </a:lnTo>
                <a:lnTo>
                  <a:pt x="627" y="192"/>
                </a:lnTo>
                <a:lnTo>
                  <a:pt x="627" y="189"/>
                </a:lnTo>
                <a:lnTo>
                  <a:pt x="627" y="189"/>
                </a:lnTo>
                <a:lnTo>
                  <a:pt x="622" y="187"/>
                </a:lnTo>
                <a:lnTo>
                  <a:pt x="620" y="186"/>
                </a:lnTo>
                <a:lnTo>
                  <a:pt x="620" y="186"/>
                </a:lnTo>
                <a:lnTo>
                  <a:pt x="619" y="189"/>
                </a:lnTo>
                <a:lnTo>
                  <a:pt x="620" y="192"/>
                </a:lnTo>
                <a:lnTo>
                  <a:pt x="620" y="192"/>
                </a:lnTo>
                <a:close/>
                <a:moveTo>
                  <a:pt x="194" y="187"/>
                </a:moveTo>
                <a:lnTo>
                  <a:pt x="194" y="187"/>
                </a:lnTo>
                <a:lnTo>
                  <a:pt x="194" y="190"/>
                </a:lnTo>
                <a:lnTo>
                  <a:pt x="194" y="192"/>
                </a:lnTo>
                <a:lnTo>
                  <a:pt x="194" y="192"/>
                </a:lnTo>
                <a:lnTo>
                  <a:pt x="195" y="192"/>
                </a:lnTo>
                <a:lnTo>
                  <a:pt x="197" y="192"/>
                </a:lnTo>
                <a:lnTo>
                  <a:pt x="201" y="190"/>
                </a:lnTo>
                <a:lnTo>
                  <a:pt x="201" y="190"/>
                </a:lnTo>
                <a:lnTo>
                  <a:pt x="201" y="187"/>
                </a:lnTo>
                <a:lnTo>
                  <a:pt x="201" y="187"/>
                </a:lnTo>
                <a:lnTo>
                  <a:pt x="194" y="187"/>
                </a:lnTo>
                <a:lnTo>
                  <a:pt x="194" y="187"/>
                </a:lnTo>
                <a:close/>
                <a:moveTo>
                  <a:pt x="428" y="187"/>
                </a:moveTo>
                <a:lnTo>
                  <a:pt x="428" y="187"/>
                </a:lnTo>
                <a:lnTo>
                  <a:pt x="428" y="195"/>
                </a:lnTo>
                <a:lnTo>
                  <a:pt x="430" y="204"/>
                </a:lnTo>
                <a:lnTo>
                  <a:pt x="430" y="204"/>
                </a:lnTo>
                <a:lnTo>
                  <a:pt x="434" y="204"/>
                </a:lnTo>
                <a:lnTo>
                  <a:pt x="441" y="204"/>
                </a:lnTo>
                <a:lnTo>
                  <a:pt x="441" y="204"/>
                </a:lnTo>
                <a:lnTo>
                  <a:pt x="438" y="195"/>
                </a:lnTo>
                <a:lnTo>
                  <a:pt x="436" y="187"/>
                </a:lnTo>
                <a:lnTo>
                  <a:pt x="436" y="187"/>
                </a:lnTo>
                <a:lnTo>
                  <a:pt x="431" y="187"/>
                </a:lnTo>
                <a:lnTo>
                  <a:pt x="428" y="187"/>
                </a:lnTo>
                <a:lnTo>
                  <a:pt x="428" y="187"/>
                </a:lnTo>
                <a:close/>
                <a:moveTo>
                  <a:pt x="473" y="193"/>
                </a:moveTo>
                <a:lnTo>
                  <a:pt x="473" y="193"/>
                </a:lnTo>
                <a:lnTo>
                  <a:pt x="476" y="195"/>
                </a:lnTo>
                <a:lnTo>
                  <a:pt x="482" y="196"/>
                </a:lnTo>
                <a:lnTo>
                  <a:pt x="482" y="196"/>
                </a:lnTo>
                <a:lnTo>
                  <a:pt x="480" y="190"/>
                </a:lnTo>
                <a:lnTo>
                  <a:pt x="480" y="187"/>
                </a:lnTo>
                <a:lnTo>
                  <a:pt x="480" y="187"/>
                </a:lnTo>
                <a:lnTo>
                  <a:pt x="476" y="187"/>
                </a:lnTo>
                <a:lnTo>
                  <a:pt x="473" y="187"/>
                </a:lnTo>
                <a:lnTo>
                  <a:pt x="473" y="187"/>
                </a:lnTo>
                <a:lnTo>
                  <a:pt x="473" y="190"/>
                </a:lnTo>
                <a:lnTo>
                  <a:pt x="473" y="193"/>
                </a:lnTo>
                <a:lnTo>
                  <a:pt x="473" y="193"/>
                </a:lnTo>
                <a:close/>
                <a:moveTo>
                  <a:pt x="587" y="193"/>
                </a:moveTo>
                <a:lnTo>
                  <a:pt x="587" y="193"/>
                </a:lnTo>
                <a:lnTo>
                  <a:pt x="595" y="193"/>
                </a:lnTo>
                <a:lnTo>
                  <a:pt x="598" y="193"/>
                </a:lnTo>
                <a:lnTo>
                  <a:pt x="601" y="192"/>
                </a:lnTo>
                <a:lnTo>
                  <a:pt x="601" y="192"/>
                </a:lnTo>
                <a:lnTo>
                  <a:pt x="593" y="189"/>
                </a:lnTo>
                <a:lnTo>
                  <a:pt x="587" y="187"/>
                </a:lnTo>
                <a:lnTo>
                  <a:pt x="587" y="187"/>
                </a:lnTo>
                <a:lnTo>
                  <a:pt x="587" y="193"/>
                </a:lnTo>
                <a:lnTo>
                  <a:pt x="587" y="193"/>
                </a:lnTo>
                <a:close/>
                <a:moveTo>
                  <a:pt x="107" y="192"/>
                </a:moveTo>
                <a:lnTo>
                  <a:pt x="107" y="192"/>
                </a:lnTo>
                <a:lnTo>
                  <a:pt x="108" y="189"/>
                </a:lnTo>
                <a:lnTo>
                  <a:pt x="108" y="187"/>
                </a:lnTo>
                <a:lnTo>
                  <a:pt x="107" y="187"/>
                </a:lnTo>
                <a:lnTo>
                  <a:pt x="107" y="187"/>
                </a:lnTo>
                <a:lnTo>
                  <a:pt x="107" y="190"/>
                </a:lnTo>
                <a:lnTo>
                  <a:pt x="107" y="192"/>
                </a:lnTo>
                <a:lnTo>
                  <a:pt x="107" y="192"/>
                </a:lnTo>
                <a:lnTo>
                  <a:pt x="107" y="192"/>
                </a:lnTo>
                <a:close/>
                <a:moveTo>
                  <a:pt x="422" y="187"/>
                </a:moveTo>
                <a:lnTo>
                  <a:pt x="422" y="187"/>
                </a:lnTo>
                <a:lnTo>
                  <a:pt x="418" y="187"/>
                </a:lnTo>
                <a:lnTo>
                  <a:pt x="413" y="189"/>
                </a:lnTo>
                <a:lnTo>
                  <a:pt x="413" y="189"/>
                </a:lnTo>
                <a:lnTo>
                  <a:pt x="415" y="196"/>
                </a:lnTo>
                <a:lnTo>
                  <a:pt x="415" y="204"/>
                </a:lnTo>
                <a:lnTo>
                  <a:pt x="415" y="204"/>
                </a:lnTo>
                <a:lnTo>
                  <a:pt x="421" y="204"/>
                </a:lnTo>
                <a:lnTo>
                  <a:pt x="422" y="205"/>
                </a:lnTo>
                <a:lnTo>
                  <a:pt x="425" y="204"/>
                </a:lnTo>
                <a:lnTo>
                  <a:pt x="425" y="204"/>
                </a:lnTo>
                <a:lnTo>
                  <a:pt x="422" y="187"/>
                </a:lnTo>
                <a:lnTo>
                  <a:pt x="422" y="187"/>
                </a:lnTo>
                <a:close/>
                <a:moveTo>
                  <a:pt x="486" y="189"/>
                </a:moveTo>
                <a:lnTo>
                  <a:pt x="486" y="189"/>
                </a:lnTo>
                <a:lnTo>
                  <a:pt x="486" y="193"/>
                </a:lnTo>
                <a:lnTo>
                  <a:pt x="486" y="198"/>
                </a:lnTo>
                <a:lnTo>
                  <a:pt x="486" y="198"/>
                </a:lnTo>
                <a:lnTo>
                  <a:pt x="491" y="199"/>
                </a:lnTo>
                <a:lnTo>
                  <a:pt x="495" y="199"/>
                </a:lnTo>
                <a:lnTo>
                  <a:pt x="495" y="199"/>
                </a:lnTo>
                <a:lnTo>
                  <a:pt x="495" y="192"/>
                </a:lnTo>
                <a:lnTo>
                  <a:pt x="495" y="192"/>
                </a:lnTo>
                <a:lnTo>
                  <a:pt x="491" y="189"/>
                </a:lnTo>
                <a:lnTo>
                  <a:pt x="488" y="189"/>
                </a:lnTo>
                <a:lnTo>
                  <a:pt x="486" y="189"/>
                </a:lnTo>
                <a:lnTo>
                  <a:pt x="486" y="189"/>
                </a:lnTo>
                <a:close/>
                <a:moveTo>
                  <a:pt x="410" y="202"/>
                </a:moveTo>
                <a:lnTo>
                  <a:pt x="410" y="202"/>
                </a:lnTo>
                <a:lnTo>
                  <a:pt x="410" y="196"/>
                </a:lnTo>
                <a:lnTo>
                  <a:pt x="409" y="192"/>
                </a:lnTo>
                <a:lnTo>
                  <a:pt x="407" y="189"/>
                </a:lnTo>
                <a:lnTo>
                  <a:pt x="407" y="189"/>
                </a:lnTo>
                <a:lnTo>
                  <a:pt x="409" y="192"/>
                </a:lnTo>
                <a:lnTo>
                  <a:pt x="409" y="196"/>
                </a:lnTo>
                <a:lnTo>
                  <a:pt x="409" y="199"/>
                </a:lnTo>
                <a:lnTo>
                  <a:pt x="410" y="202"/>
                </a:lnTo>
                <a:lnTo>
                  <a:pt x="410" y="202"/>
                </a:lnTo>
                <a:close/>
                <a:moveTo>
                  <a:pt x="451" y="202"/>
                </a:moveTo>
                <a:lnTo>
                  <a:pt x="451" y="202"/>
                </a:lnTo>
                <a:lnTo>
                  <a:pt x="450" y="199"/>
                </a:lnTo>
                <a:lnTo>
                  <a:pt x="450" y="195"/>
                </a:lnTo>
                <a:lnTo>
                  <a:pt x="451" y="192"/>
                </a:lnTo>
                <a:lnTo>
                  <a:pt x="451" y="189"/>
                </a:lnTo>
                <a:lnTo>
                  <a:pt x="451" y="189"/>
                </a:lnTo>
                <a:lnTo>
                  <a:pt x="448" y="190"/>
                </a:lnTo>
                <a:lnTo>
                  <a:pt x="447" y="190"/>
                </a:lnTo>
                <a:lnTo>
                  <a:pt x="442" y="189"/>
                </a:lnTo>
                <a:lnTo>
                  <a:pt x="442" y="189"/>
                </a:lnTo>
                <a:lnTo>
                  <a:pt x="444" y="199"/>
                </a:lnTo>
                <a:lnTo>
                  <a:pt x="447" y="202"/>
                </a:lnTo>
                <a:lnTo>
                  <a:pt x="448" y="202"/>
                </a:lnTo>
                <a:lnTo>
                  <a:pt x="451" y="202"/>
                </a:lnTo>
                <a:lnTo>
                  <a:pt x="451" y="202"/>
                </a:lnTo>
                <a:close/>
                <a:moveTo>
                  <a:pt x="642" y="192"/>
                </a:moveTo>
                <a:lnTo>
                  <a:pt x="642" y="192"/>
                </a:lnTo>
                <a:lnTo>
                  <a:pt x="642" y="189"/>
                </a:lnTo>
                <a:lnTo>
                  <a:pt x="642" y="189"/>
                </a:lnTo>
                <a:lnTo>
                  <a:pt x="639" y="189"/>
                </a:lnTo>
                <a:lnTo>
                  <a:pt x="639" y="189"/>
                </a:lnTo>
                <a:lnTo>
                  <a:pt x="640" y="190"/>
                </a:lnTo>
                <a:lnTo>
                  <a:pt x="642" y="192"/>
                </a:lnTo>
                <a:lnTo>
                  <a:pt x="642" y="192"/>
                </a:lnTo>
                <a:close/>
                <a:moveTo>
                  <a:pt x="386" y="190"/>
                </a:moveTo>
                <a:lnTo>
                  <a:pt x="386" y="190"/>
                </a:lnTo>
                <a:lnTo>
                  <a:pt x="392" y="198"/>
                </a:lnTo>
                <a:lnTo>
                  <a:pt x="396" y="199"/>
                </a:lnTo>
                <a:lnTo>
                  <a:pt x="401" y="202"/>
                </a:lnTo>
                <a:lnTo>
                  <a:pt x="401" y="202"/>
                </a:lnTo>
                <a:lnTo>
                  <a:pt x="401" y="196"/>
                </a:lnTo>
                <a:lnTo>
                  <a:pt x="401" y="189"/>
                </a:lnTo>
                <a:lnTo>
                  <a:pt x="401" y="189"/>
                </a:lnTo>
                <a:lnTo>
                  <a:pt x="393" y="190"/>
                </a:lnTo>
                <a:lnTo>
                  <a:pt x="386" y="190"/>
                </a:lnTo>
                <a:lnTo>
                  <a:pt x="386" y="190"/>
                </a:lnTo>
                <a:close/>
                <a:moveTo>
                  <a:pt x="154" y="192"/>
                </a:moveTo>
                <a:lnTo>
                  <a:pt x="154" y="192"/>
                </a:lnTo>
                <a:lnTo>
                  <a:pt x="152" y="195"/>
                </a:lnTo>
                <a:lnTo>
                  <a:pt x="152" y="198"/>
                </a:lnTo>
                <a:lnTo>
                  <a:pt x="152" y="198"/>
                </a:lnTo>
                <a:lnTo>
                  <a:pt x="155" y="198"/>
                </a:lnTo>
                <a:lnTo>
                  <a:pt x="159" y="196"/>
                </a:lnTo>
                <a:lnTo>
                  <a:pt x="159" y="196"/>
                </a:lnTo>
                <a:lnTo>
                  <a:pt x="159" y="190"/>
                </a:lnTo>
                <a:lnTo>
                  <a:pt x="159" y="190"/>
                </a:lnTo>
                <a:lnTo>
                  <a:pt x="157" y="190"/>
                </a:lnTo>
                <a:lnTo>
                  <a:pt x="154" y="192"/>
                </a:lnTo>
                <a:lnTo>
                  <a:pt x="154" y="192"/>
                </a:lnTo>
                <a:close/>
                <a:moveTo>
                  <a:pt x="561" y="193"/>
                </a:moveTo>
                <a:lnTo>
                  <a:pt x="561" y="193"/>
                </a:lnTo>
                <a:lnTo>
                  <a:pt x="567" y="195"/>
                </a:lnTo>
                <a:lnTo>
                  <a:pt x="570" y="195"/>
                </a:lnTo>
                <a:lnTo>
                  <a:pt x="573" y="193"/>
                </a:lnTo>
                <a:lnTo>
                  <a:pt x="573" y="193"/>
                </a:lnTo>
                <a:lnTo>
                  <a:pt x="570" y="190"/>
                </a:lnTo>
                <a:lnTo>
                  <a:pt x="567" y="190"/>
                </a:lnTo>
                <a:lnTo>
                  <a:pt x="563" y="190"/>
                </a:lnTo>
                <a:lnTo>
                  <a:pt x="561" y="193"/>
                </a:lnTo>
                <a:lnTo>
                  <a:pt x="561" y="193"/>
                </a:lnTo>
                <a:close/>
                <a:moveTo>
                  <a:pt x="21" y="201"/>
                </a:moveTo>
                <a:lnTo>
                  <a:pt x="21" y="201"/>
                </a:lnTo>
                <a:lnTo>
                  <a:pt x="24" y="196"/>
                </a:lnTo>
                <a:lnTo>
                  <a:pt x="27" y="193"/>
                </a:lnTo>
                <a:lnTo>
                  <a:pt x="27" y="193"/>
                </a:lnTo>
                <a:lnTo>
                  <a:pt x="24" y="193"/>
                </a:lnTo>
                <a:lnTo>
                  <a:pt x="24" y="192"/>
                </a:lnTo>
                <a:lnTo>
                  <a:pt x="24" y="192"/>
                </a:lnTo>
                <a:lnTo>
                  <a:pt x="23" y="190"/>
                </a:lnTo>
                <a:lnTo>
                  <a:pt x="23" y="190"/>
                </a:lnTo>
                <a:lnTo>
                  <a:pt x="23" y="193"/>
                </a:lnTo>
                <a:lnTo>
                  <a:pt x="23" y="196"/>
                </a:lnTo>
                <a:lnTo>
                  <a:pt x="21" y="199"/>
                </a:lnTo>
                <a:lnTo>
                  <a:pt x="21" y="201"/>
                </a:lnTo>
                <a:lnTo>
                  <a:pt x="21" y="201"/>
                </a:lnTo>
                <a:close/>
                <a:moveTo>
                  <a:pt x="692" y="193"/>
                </a:moveTo>
                <a:lnTo>
                  <a:pt x="692" y="193"/>
                </a:lnTo>
                <a:lnTo>
                  <a:pt x="695" y="199"/>
                </a:lnTo>
                <a:lnTo>
                  <a:pt x="697" y="202"/>
                </a:lnTo>
                <a:lnTo>
                  <a:pt x="700" y="204"/>
                </a:lnTo>
                <a:lnTo>
                  <a:pt x="700" y="204"/>
                </a:lnTo>
                <a:lnTo>
                  <a:pt x="700" y="198"/>
                </a:lnTo>
                <a:lnTo>
                  <a:pt x="698" y="190"/>
                </a:lnTo>
                <a:lnTo>
                  <a:pt x="698" y="190"/>
                </a:lnTo>
                <a:lnTo>
                  <a:pt x="695" y="192"/>
                </a:lnTo>
                <a:lnTo>
                  <a:pt x="692" y="193"/>
                </a:lnTo>
                <a:lnTo>
                  <a:pt x="692" y="193"/>
                </a:lnTo>
                <a:close/>
                <a:moveTo>
                  <a:pt x="69" y="199"/>
                </a:moveTo>
                <a:lnTo>
                  <a:pt x="69" y="199"/>
                </a:lnTo>
                <a:lnTo>
                  <a:pt x="73" y="198"/>
                </a:lnTo>
                <a:lnTo>
                  <a:pt x="75" y="196"/>
                </a:lnTo>
                <a:lnTo>
                  <a:pt x="76" y="195"/>
                </a:lnTo>
                <a:lnTo>
                  <a:pt x="76" y="195"/>
                </a:lnTo>
                <a:lnTo>
                  <a:pt x="72" y="193"/>
                </a:lnTo>
                <a:lnTo>
                  <a:pt x="67" y="192"/>
                </a:lnTo>
                <a:lnTo>
                  <a:pt x="67" y="192"/>
                </a:lnTo>
                <a:lnTo>
                  <a:pt x="67" y="196"/>
                </a:lnTo>
                <a:lnTo>
                  <a:pt x="69" y="199"/>
                </a:lnTo>
                <a:lnTo>
                  <a:pt x="69" y="199"/>
                </a:lnTo>
                <a:close/>
                <a:moveTo>
                  <a:pt x="354" y="195"/>
                </a:moveTo>
                <a:lnTo>
                  <a:pt x="354" y="195"/>
                </a:lnTo>
                <a:lnTo>
                  <a:pt x="355" y="195"/>
                </a:lnTo>
                <a:lnTo>
                  <a:pt x="357" y="193"/>
                </a:lnTo>
                <a:lnTo>
                  <a:pt x="357" y="193"/>
                </a:lnTo>
                <a:lnTo>
                  <a:pt x="355" y="192"/>
                </a:lnTo>
                <a:lnTo>
                  <a:pt x="354" y="193"/>
                </a:lnTo>
                <a:lnTo>
                  <a:pt x="354" y="195"/>
                </a:lnTo>
                <a:lnTo>
                  <a:pt x="354" y="195"/>
                </a:lnTo>
                <a:close/>
                <a:moveTo>
                  <a:pt x="364" y="198"/>
                </a:moveTo>
                <a:lnTo>
                  <a:pt x="364" y="198"/>
                </a:lnTo>
                <a:lnTo>
                  <a:pt x="367" y="199"/>
                </a:lnTo>
                <a:lnTo>
                  <a:pt x="373" y="199"/>
                </a:lnTo>
                <a:lnTo>
                  <a:pt x="373" y="199"/>
                </a:lnTo>
                <a:lnTo>
                  <a:pt x="372" y="195"/>
                </a:lnTo>
                <a:lnTo>
                  <a:pt x="370" y="192"/>
                </a:lnTo>
                <a:lnTo>
                  <a:pt x="370" y="192"/>
                </a:lnTo>
                <a:lnTo>
                  <a:pt x="370" y="195"/>
                </a:lnTo>
                <a:lnTo>
                  <a:pt x="367" y="196"/>
                </a:lnTo>
                <a:lnTo>
                  <a:pt x="366" y="196"/>
                </a:lnTo>
                <a:lnTo>
                  <a:pt x="364" y="198"/>
                </a:lnTo>
                <a:lnTo>
                  <a:pt x="364" y="198"/>
                </a:lnTo>
                <a:close/>
                <a:moveTo>
                  <a:pt x="378" y="199"/>
                </a:moveTo>
                <a:lnTo>
                  <a:pt x="378" y="199"/>
                </a:lnTo>
                <a:lnTo>
                  <a:pt x="383" y="201"/>
                </a:lnTo>
                <a:lnTo>
                  <a:pt x="387" y="201"/>
                </a:lnTo>
                <a:lnTo>
                  <a:pt x="387" y="201"/>
                </a:lnTo>
                <a:lnTo>
                  <a:pt x="384" y="195"/>
                </a:lnTo>
                <a:lnTo>
                  <a:pt x="378" y="192"/>
                </a:lnTo>
                <a:lnTo>
                  <a:pt x="378" y="192"/>
                </a:lnTo>
                <a:lnTo>
                  <a:pt x="378" y="199"/>
                </a:lnTo>
                <a:lnTo>
                  <a:pt x="378" y="199"/>
                </a:lnTo>
                <a:close/>
                <a:moveTo>
                  <a:pt x="457" y="193"/>
                </a:moveTo>
                <a:lnTo>
                  <a:pt x="457" y="193"/>
                </a:lnTo>
                <a:lnTo>
                  <a:pt x="457" y="198"/>
                </a:lnTo>
                <a:lnTo>
                  <a:pt x="459" y="202"/>
                </a:lnTo>
                <a:lnTo>
                  <a:pt x="459" y="202"/>
                </a:lnTo>
                <a:lnTo>
                  <a:pt x="463" y="202"/>
                </a:lnTo>
                <a:lnTo>
                  <a:pt x="468" y="202"/>
                </a:lnTo>
                <a:lnTo>
                  <a:pt x="468" y="202"/>
                </a:lnTo>
                <a:lnTo>
                  <a:pt x="468" y="198"/>
                </a:lnTo>
                <a:lnTo>
                  <a:pt x="465" y="195"/>
                </a:lnTo>
                <a:lnTo>
                  <a:pt x="462" y="193"/>
                </a:lnTo>
                <a:lnTo>
                  <a:pt x="457" y="193"/>
                </a:lnTo>
                <a:lnTo>
                  <a:pt x="457" y="193"/>
                </a:lnTo>
                <a:close/>
                <a:moveTo>
                  <a:pt x="119" y="196"/>
                </a:moveTo>
                <a:lnTo>
                  <a:pt x="119" y="196"/>
                </a:lnTo>
                <a:lnTo>
                  <a:pt x="119" y="201"/>
                </a:lnTo>
                <a:lnTo>
                  <a:pt x="117" y="204"/>
                </a:lnTo>
                <a:lnTo>
                  <a:pt x="117" y="204"/>
                </a:lnTo>
                <a:lnTo>
                  <a:pt x="128" y="199"/>
                </a:lnTo>
                <a:lnTo>
                  <a:pt x="133" y="196"/>
                </a:lnTo>
                <a:lnTo>
                  <a:pt x="137" y="195"/>
                </a:lnTo>
                <a:lnTo>
                  <a:pt x="137" y="195"/>
                </a:lnTo>
                <a:lnTo>
                  <a:pt x="137" y="193"/>
                </a:lnTo>
                <a:lnTo>
                  <a:pt x="137" y="193"/>
                </a:lnTo>
                <a:lnTo>
                  <a:pt x="137" y="193"/>
                </a:lnTo>
                <a:lnTo>
                  <a:pt x="128" y="195"/>
                </a:lnTo>
                <a:lnTo>
                  <a:pt x="119" y="196"/>
                </a:lnTo>
                <a:lnTo>
                  <a:pt x="119" y="196"/>
                </a:lnTo>
                <a:close/>
                <a:moveTo>
                  <a:pt x="163" y="199"/>
                </a:moveTo>
                <a:lnTo>
                  <a:pt x="163" y="199"/>
                </a:lnTo>
                <a:lnTo>
                  <a:pt x="168" y="198"/>
                </a:lnTo>
                <a:lnTo>
                  <a:pt x="174" y="198"/>
                </a:lnTo>
                <a:lnTo>
                  <a:pt x="177" y="196"/>
                </a:lnTo>
                <a:lnTo>
                  <a:pt x="180" y="193"/>
                </a:lnTo>
                <a:lnTo>
                  <a:pt x="180" y="193"/>
                </a:lnTo>
                <a:lnTo>
                  <a:pt x="171" y="196"/>
                </a:lnTo>
                <a:lnTo>
                  <a:pt x="163" y="199"/>
                </a:lnTo>
                <a:lnTo>
                  <a:pt x="163" y="199"/>
                </a:lnTo>
                <a:close/>
                <a:moveTo>
                  <a:pt x="242" y="198"/>
                </a:moveTo>
                <a:lnTo>
                  <a:pt x="242" y="198"/>
                </a:lnTo>
                <a:lnTo>
                  <a:pt x="250" y="198"/>
                </a:lnTo>
                <a:lnTo>
                  <a:pt x="253" y="196"/>
                </a:lnTo>
                <a:lnTo>
                  <a:pt x="255" y="193"/>
                </a:lnTo>
                <a:lnTo>
                  <a:pt x="255" y="193"/>
                </a:lnTo>
                <a:lnTo>
                  <a:pt x="248" y="193"/>
                </a:lnTo>
                <a:lnTo>
                  <a:pt x="244" y="193"/>
                </a:lnTo>
                <a:lnTo>
                  <a:pt x="244" y="193"/>
                </a:lnTo>
                <a:lnTo>
                  <a:pt x="242" y="196"/>
                </a:lnTo>
                <a:lnTo>
                  <a:pt x="242" y="198"/>
                </a:lnTo>
                <a:lnTo>
                  <a:pt x="242" y="198"/>
                </a:lnTo>
                <a:close/>
                <a:moveTo>
                  <a:pt x="312" y="195"/>
                </a:moveTo>
                <a:lnTo>
                  <a:pt x="312" y="195"/>
                </a:lnTo>
                <a:lnTo>
                  <a:pt x="312" y="198"/>
                </a:lnTo>
                <a:lnTo>
                  <a:pt x="312" y="199"/>
                </a:lnTo>
                <a:lnTo>
                  <a:pt x="312" y="199"/>
                </a:lnTo>
                <a:lnTo>
                  <a:pt x="325" y="198"/>
                </a:lnTo>
                <a:lnTo>
                  <a:pt x="335" y="193"/>
                </a:lnTo>
                <a:lnTo>
                  <a:pt x="335" y="193"/>
                </a:lnTo>
                <a:lnTo>
                  <a:pt x="323" y="193"/>
                </a:lnTo>
                <a:lnTo>
                  <a:pt x="312" y="195"/>
                </a:lnTo>
                <a:lnTo>
                  <a:pt x="312" y="195"/>
                </a:lnTo>
                <a:close/>
                <a:moveTo>
                  <a:pt x="532" y="193"/>
                </a:moveTo>
                <a:lnTo>
                  <a:pt x="532" y="193"/>
                </a:lnTo>
                <a:lnTo>
                  <a:pt x="532" y="195"/>
                </a:lnTo>
                <a:lnTo>
                  <a:pt x="534" y="195"/>
                </a:lnTo>
                <a:lnTo>
                  <a:pt x="537" y="196"/>
                </a:lnTo>
                <a:lnTo>
                  <a:pt x="537" y="196"/>
                </a:lnTo>
                <a:lnTo>
                  <a:pt x="535" y="195"/>
                </a:lnTo>
                <a:lnTo>
                  <a:pt x="535" y="193"/>
                </a:lnTo>
                <a:lnTo>
                  <a:pt x="532" y="193"/>
                </a:lnTo>
                <a:lnTo>
                  <a:pt x="532" y="193"/>
                </a:lnTo>
                <a:close/>
                <a:moveTo>
                  <a:pt x="732" y="209"/>
                </a:moveTo>
                <a:lnTo>
                  <a:pt x="732" y="209"/>
                </a:lnTo>
                <a:lnTo>
                  <a:pt x="733" y="201"/>
                </a:lnTo>
                <a:lnTo>
                  <a:pt x="732" y="193"/>
                </a:lnTo>
                <a:lnTo>
                  <a:pt x="732" y="193"/>
                </a:lnTo>
                <a:lnTo>
                  <a:pt x="730" y="201"/>
                </a:lnTo>
                <a:lnTo>
                  <a:pt x="729" y="205"/>
                </a:lnTo>
                <a:lnTo>
                  <a:pt x="732" y="209"/>
                </a:lnTo>
                <a:lnTo>
                  <a:pt x="732" y="209"/>
                </a:lnTo>
                <a:close/>
                <a:moveTo>
                  <a:pt x="750" y="227"/>
                </a:moveTo>
                <a:lnTo>
                  <a:pt x="750" y="227"/>
                </a:lnTo>
                <a:lnTo>
                  <a:pt x="752" y="221"/>
                </a:lnTo>
                <a:lnTo>
                  <a:pt x="752" y="216"/>
                </a:lnTo>
                <a:lnTo>
                  <a:pt x="749" y="207"/>
                </a:lnTo>
                <a:lnTo>
                  <a:pt x="739" y="193"/>
                </a:lnTo>
                <a:lnTo>
                  <a:pt x="739" y="193"/>
                </a:lnTo>
                <a:lnTo>
                  <a:pt x="741" y="202"/>
                </a:lnTo>
                <a:lnTo>
                  <a:pt x="742" y="212"/>
                </a:lnTo>
                <a:lnTo>
                  <a:pt x="746" y="221"/>
                </a:lnTo>
                <a:lnTo>
                  <a:pt x="747" y="224"/>
                </a:lnTo>
                <a:lnTo>
                  <a:pt x="750" y="227"/>
                </a:lnTo>
                <a:lnTo>
                  <a:pt x="750" y="227"/>
                </a:lnTo>
                <a:close/>
                <a:moveTo>
                  <a:pt x="53" y="215"/>
                </a:moveTo>
                <a:lnTo>
                  <a:pt x="53" y="215"/>
                </a:lnTo>
                <a:lnTo>
                  <a:pt x="55" y="213"/>
                </a:lnTo>
                <a:lnTo>
                  <a:pt x="58" y="210"/>
                </a:lnTo>
                <a:lnTo>
                  <a:pt x="61" y="204"/>
                </a:lnTo>
                <a:lnTo>
                  <a:pt x="61" y="198"/>
                </a:lnTo>
                <a:lnTo>
                  <a:pt x="59" y="196"/>
                </a:lnTo>
                <a:lnTo>
                  <a:pt x="58" y="195"/>
                </a:lnTo>
                <a:lnTo>
                  <a:pt x="58" y="195"/>
                </a:lnTo>
                <a:lnTo>
                  <a:pt x="55" y="202"/>
                </a:lnTo>
                <a:lnTo>
                  <a:pt x="53" y="215"/>
                </a:lnTo>
                <a:lnTo>
                  <a:pt x="53" y="215"/>
                </a:lnTo>
                <a:close/>
                <a:moveTo>
                  <a:pt x="277" y="195"/>
                </a:moveTo>
                <a:lnTo>
                  <a:pt x="277" y="195"/>
                </a:lnTo>
                <a:lnTo>
                  <a:pt x="276" y="202"/>
                </a:lnTo>
                <a:lnTo>
                  <a:pt x="274" y="207"/>
                </a:lnTo>
                <a:lnTo>
                  <a:pt x="276" y="210"/>
                </a:lnTo>
                <a:lnTo>
                  <a:pt x="276" y="210"/>
                </a:lnTo>
                <a:lnTo>
                  <a:pt x="288" y="207"/>
                </a:lnTo>
                <a:lnTo>
                  <a:pt x="294" y="205"/>
                </a:lnTo>
                <a:lnTo>
                  <a:pt x="300" y="202"/>
                </a:lnTo>
                <a:lnTo>
                  <a:pt x="300" y="202"/>
                </a:lnTo>
                <a:lnTo>
                  <a:pt x="300" y="198"/>
                </a:lnTo>
                <a:lnTo>
                  <a:pt x="299" y="195"/>
                </a:lnTo>
                <a:lnTo>
                  <a:pt x="299" y="195"/>
                </a:lnTo>
                <a:lnTo>
                  <a:pt x="287" y="195"/>
                </a:lnTo>
                <a:lnTo>
                  <a:pt x="277" y="195"/>
                </a:lnTo>
                <a:lnTo>
                  <a:pt x="277" y="195"/>
                </a:lnTo>
                <a:close/>
                <a:moveTo>
                  <a:pt x="305" y="202"/>
                </a:moveTo>
                <a:lnTo>
                  <a:pt x="305" y="202"/>
                </a:lnTo>
                <a:lnTo>
                  <a:pt x="306" y="201"/>
                </a:lnTo>
                <a:lnTo>
                  <a:pt x="306" y="199"/>
                </a:lnTo>
                <a:lnTo>
                  <a:pt x="306" y="195"/>
                </a:lnTo>
                <a:lnTo>
                  <a:pt x="306" y="195"/>
                </a:lnTo>
                <a:lnTo>
                  <a:pt x="305" y="195"/>
                </a:lnTo>
                <a:lnTo>
                  <a:pt x="305" y="195"/>
                </a:lnTo>
                <a:lnTo>
                  <a:pt x="303" y="198"/>
                </a:lnTo>
                <a:lnTo>
                  <a:pt x="305" y="202"/>
                </a:lnTo>
                <a:lnTo>
                  <a:pt x="305" y="202"/>
                </a:lnTo>
                <a:close/>
                <a:moveTo>
                  <a:pt x="345" y="198"/>
                </a:moveTo>
                <a:lnTo>
                  <a:pt x="345" y="198"/>
                </a:lnTo>
                <a:lnTo>
                  <a:pt x="348" y="196"/>
                </a:lnTo>
                <a:lnTo>
                  <a:pt x="348" y="196"/>
                </a:lnTo>
                <a:lnTo>
                  <a:pt x="348" y="195"/>
                </a:lnTo>
                <a:lnTo>
                  <a:pt x="348" y="195"/>
                </a:lnTo>
                <a:lnTo>
                  <a:pt x="345" y="195"/>
                </a:lnTo>
                <a:lnTo>
                  <a:pt x="345" y="196"/>
                </a:lnTo>
                <a:lnTo>
                  <a:pt x="345" y="198"/>
                </a:lnTo>
                <a:lnTo>
                  <a:pt x="345" y="198"/>
                </a:lnTo>
                <a:close/>
                <a:moveTo>
                  <a:pt x="503" y="198"/>
                </a:moveTo>
                <a:lnTo>
                  <a:pt x="503" y="198"/>
                </a:lnTo>
                <a:lnTo>
                  <a:pt x="511" y="198"/>
                </a:lnTo>
                <a:lnTo>
                  <a:pt x="511" y="198"/>
                </a:lnTo>
                <a:lnTo>
                  <a:pt x="508" y="196"/>
                </a:lnTo>
                <a:lnTo>
                  <a:pt x="503" y="195"/>
                </a:lnTo>
                <a:lnTo>
                  <a:pt x="503" y="195"/>
                </a:lnTo>
                <a:lnTo>
                  <a:pt x="503" y="198"/>
                </a:lnTo>
                <a:lnTo>
                  <a:pt x="503" y="198"/>
                </a:lnTo>
                <a:close/>
                <a:moveTo>
                  <a:pt x="517" y="198"/>
                </a:moveTo>
                <a:lnTo>
                  <a:pt x="517" y="198"/>
                </a:lnTo>
                <a:lnTo>
                  <a:pt x="520" y="198"/>
                </a:lnTo>
                <a:lnTo>
                  <a:pt x="521" y="198"/>
                </a:lnTo>
                <a:lnTo>
                  <a:pt x="523" y="198"/>
                </a:lnTo>
                <a:lnTo>
                  <a:pt x="523" y="198"/>
                </a:lnTo>
                <a:lnTo>
                  <a:pt x="520" y="195"/>
                </a:lnTo>
                <a:lnTo>
                  <a:pt x="517" y="195"/>
                </a:lnTo>
                <a:lnTo>
                  <a:pt x="517" y="195"/>
                </a:lnTo>
                <a:lnTo>
                  <a:pt x="517" y="196"/>
                </a:lnTo>
                <a:lnTo>
                  <a:pt x="517" y="198"/>
                </a:lnTo>
                <a:lnTo>
                  <a:pt x="517" y="198"/>
                </a:lnTo>
                <a:close/>
                <a:moveTo>
                  <a:pt x="204" y="199"/>
                </a:moveTo>
                <a:lnTo>
                  <a:pt x="204" y="199"/>
                </a:lnTo>
                <a:lnTo>
                  <a:pt x="206" y="199"/>
                </a:lnTo>
                <a:lnTo>
                  <a:pt x="207" y="198"/>
                </a:lnTo>
                <a:lnTo>
                  <a:pt x="207" y="195"/>
                </a:lnTo>
                <a:lnTo>
                  <a:pt x="207" y="195"/>
                </a:lnTo>
                <a:lnTo>
                  <a:pt x="206" y="195"/>
                </a:lnTo>
                <a:lnTo>
                  <a:pt x="206" y="195"/>
                </a:lnTo>
                <a:lnTo>
                  <a:pt x="206" y="198"/>
                </a:lnTo>
                <a:lnTo>
                  <a:pt x="204" y="199"/>
                </a:lnTo>
                <a:lnTo>
                  <a:pt x="204" y="199"/>
                </a:lnTo>
                <a:close/>
                <a:moveTo>
                  <a:pt x="230" y="202"/>
                </a:moveTo>
                <a:lnTo>
                  <a:pt x="230" y="202"/>
                </a:lnTo>
                <a:lnTo>
                  <a:pt x="233" y="202"/>
                </a:lnTo>
                <a:lnTo>
                  <a:pt x="235" y="202"/>
                </a:lnTo>
                <a:lnTo>
                  <a:pt x="235" y="202"/>
                </a:lnTo>
                <a:lnTo>
                  <a:pt x="235" y="199"/>
                </a:lnTo>
                <a:lnTo>
                  <a:pt x="232" y="196"/>
                </a:lnTo>
                <a:lnTo>
                  <a:pt x="230" y="196"/>
                </a:lnTo>
                <a:lnTo>
                  <a:pt x="227" y="196"/>
                </a:lnTo>
                <a:lnTo>
                  <a:pt x="227" y="196"/>
                </a:lnTo>
                <a:lnTo>
                  <a:pt x="229" y="199"/>
                </a:lnTo>
                <a:lnTo>
                  <a:pt x="230" y="202"/>
                </a:lnTo>
                <a:lnTo>
                  <a:pt x="230" y="202"/>
                </a:lnTo>
                <a:close/>
                <a:moveTo>
                  <a:pt x="265" y="198"/>
                </a:moveTo>
                <a:lnTo>
                  <a:pt x="265" y="198"/>
                </a:lnTo>
                <a:lnTo>
                  <a:pt x="265" y="199"/>
                </a:lnTo>
                <a:lnTo>
                  <a:pt x="265" y="201"/>
                </a:lnTo>
                <a:lnTo>
                  <a:pt x="265" y="201"/>
                </a:lnTo>
                <a:lnTo>
                  <a:pt x="267" y="202"/>
                </a:lnTo>
                <a:lnTo>
                  <a:pt x="267" y="202"/>
                </a:lnTo>
                <a:lnTo>
                  <a:pt x="268" y="204"/>
                </a:lnTo>
                <a:lnTo>
                  <a:pt x="270" y="205"/>
                </a:lnTo>
                <a:lnTo>
                  <a:pt x="270" y="205"/>
                </a:lnTo>
                <a:lnTo>
                  <a:pt x="271" y="199"/>
                </a:lnTo>
                <a:lnTo>
                  <a:pt x="271" y="198"/>
                </a:lnTo>
                <a:lnTo>
                  <a:pt x="270" y="195"/>
                </a:lnTo>
                <a:lnTo>
                  <a:pt x="270" y="195"/>
                </a:lnTo>
                <a:lnTo>
                  <a:pt x="267" y="196"/>
                </a:lnTo>
                <a:lnTo>
                  <a:pt x="265" y="198"/>
                </a:lnTo>
                <a:lnTo>
                  <a:pt x="265" y="198"/>
                </a:lnTo>
                <a:close/>
                <a:moveTo>
                  <a:pt x="721" y="218"/>
                </a:moveTo>
                <a:lnTo>
                  <a:pt x="721" y="218"/>
                </a:lnTo>
                <a:lnTo>
                  <a:pt x="721" y="212"/>
                </a:lnTo>
                <a:lnTo>
                  <a:pt x="720" y="205"/>
                </a:lnTo>
                <a:lnTo>
                  <a:pt x="715" y="195"/>
                </a:lnTo>
                <a:lnTo>
                  <a:pt x="715" y="195"/>
                </a:lnTo>
                <a:lnTo>
                  <a:pt x="717" y="209"/>
                </a:lnTo>
                <a:lnTo>
                  <a:pt x="718" y="215"/>
                </a:lnTo>
                <a:lnTo>
                  <a:pt x="721" y="218"/>
                </a:lnTo>
                <a:lnTo>
                  <a:pt x="721" y="218"/>
                </a:lnTo>
                <a:close/>
                <a:moveTo>
                  <a:pt x="143" y="202"/>
                </a:moveTo>
                <a:lnTo>
                  <a:pt x="143" y="202"/>
                </a:lnTo>
                <a:lnTo>
                  <a:pt x="145" y="202"/>
                </a:lnTo>
                <a:lnTo>
                  <a:pt x="146" y="201"/>
                </a:lnTo>
                <a:lnTo>
                  <a:pt x="146" y="196"/>
                </a:lnTo>
                <a:lnTo>
                  <a:pt x="146" y="196"/>
                </a:lnTo>
                <a:lnTo>
                  <a:pt x="145" y="196"/>
                </a:lnTo>
                <a:lnTo>
                  <a:pt x="145" y="196"/>
                </a:lnTo>
                <a:lnTo>
                  <a:pt x="143" y="196"/>
                </a:lnTo>
                <a:lnTo>
                  <a:pt x="143" y="199"/>
                </a:lnTo>
                <a:lnTo>
                  <a:pt x="143" y="202"/>
                </a:lnTo>
                <a:lnTo>
                  <a:pt x="143" y="202"/>
                </a:lnTo>
                <a:close/>
                <a:moveTo>
                  <a:pt x="671" y="205"/>
                </a:moveTo>
                <a:lnTo>
                  <a:pt x="671" y="205"/>
                </a:lnTo>
                <a:lnTo>
                  <a:pt x="672" y="201"/>
                </a:lnTo>
                <a:lnTo>
                  <a:pt x="672" y="199"/>
                </a:lnTo>
                <a:lnTo>
                  <a:pt x="672" y="196"/>
                </a:lnTo>
                <a:lnTo>
                  <a:pt x="672" y="196"/>
                </a:lnTo>
                <a:lnTo>
                  <a:pt x="669" y="196"/>
                </a:lnTo>
                <a:lnTo>
                  <a:pt x="665" y="196"/>
                </a:lnTo>
                <a:lnTo>
                  <a:pt x="665" y="196"/>
                </a:lnTo>
                <a:lnTo>
                  <a:pt x="665" y="199"/>
                </a:lnTo>
                <a:lnTo>
                  <a:pt x="665" y="202"/>
                </a:lnTo>
                <a:lnTo>
                  <a:pt x="668" y="204"/>
                </a:lnTo>
                <a:lnTo>
                  <a:pt x="671" y="205"/>
                </a:lnTo>
                <a:lnTo>
                  <a:pt x="671" y="205"/>
                </a:lnTo>
                <a:close/>
                <a:moveTo>
                  <a:pt x="82" y="204"/>
                </a:moveTo>
                <a:lnTo>
                  <a:pt x="82" y="204"/>
                </a:lnTo>
                <a:lnTo>
                  <a:pt x="87" y="204"/>
                </a:lnTo>
                <a:lnTo>
                  <a:pt x="91" y="205"/>
                </a:lnTo>
                <a:lnTo>
                  <a:pt x="91" y="205"/>
                </a:lnTo>
                <a:lnTo>
                  <a:pt x="93" y="201"/>
                </a:lnTo>
                <a:lnTo>
                  <a:pt x="93" y="196"/>
                </a:lnTo>
                <a:lnTo>
                  <a:pt x="93" y="196"/>
                </a:lnTo>
                <a:lnTo>
                  <a:pt x="88" y="196"/>
                </a:lnTo>
                <a:lnTo>
                  <a:pt x="84" y="196"/>
                </a:lnTo>
                <a:lnTo>
                  <a:pt x="82" y="199"/>
                </a:lnTo>
                <a:lnTo>
                  <a:pt x="82" y="204"/>
                </a:lnTo>
                <a:lnTo>
                  <a:pt x="82" y="204"/>
                </a:lnTo>
                <a:close/>
                <a:moveTo>
                  <a:pt x="107" y="205"/>
                </a:moveTo>
                <a:lnTo>
                  <a:pt x="107" y="205"/>
                </a:lnTo>
                <a:lnTo>
                  <a:pt x="108" y="201"/>
                </a:lnTo>
                <a:lnTo>
                  <a:pt x="108" y="196"/>
                </a:lnTo>
                <a:lnTo>
                  <a:pt x="108" y="196"/>
                </a:lnTo>
                <a:lnTo>
                  <a:pt x="107" y="196"/>
                </a:lnTo>
                <a:lnTo>
                  <a:pt x="107" y="196"/>
                </a:lnTo>
                <a:lnTo>
                  <a:pt x="105" y="201"/>
                </a:lnTo>
                <a:lnTo>
                  <a:pt x="105" y="204"/>
                </a:lnTo>
                <a:lnTo>
                  <a:pt x="107" y="205"/>
                </a:lnTo>
                <a:lnTo>
                  <a:pt x="107" y="205"/>
                </a:lnTo>
                <a:close/>
                <a:moveTo>
                  <a:pt x="630" y="198"/>
                </a:moveTo>
                <a:lnTo>
                  <a:pt x="630" y="198"/>
                </a:lnTo>
                <a:lnTo>
                  <a:pt x="631" y="201"/>
                </a:lnTo>
                <a:lnTo>
                  <a:pt x="636" y="204"/>
                </a:lnTo>
                <a:lnTo>
                  <a:pt x="645" y="207"/>
                </a:lnTo>
                <a:lnTo>
                  <a:pt x="645" y="207"/>
                </a:lnTo>
                <a:lnTo>
                  <a:pt x="645" y="202"/>
                </a:lnTo>
                <a:lnTo>
                  <a:pt x="645" y="198"/>
                </a:lnTo>
                <a:lnTo>
                  <a:pt x="645" y="198"/>
                </a:lnTo>
                <a:lnTo>
                  <a:pt x="642" y="196"/>
                </a:lnTo>
                <a:lnTo>
                  <a:pt x="637" y="196"/>
                </a:lnTo>
                <a:lnTo>
                  <a:pt x="630" y="198"/>
                </a:lnTo>
                <a:lnTo>
                  <a:pt x="630" y="198"/>
                </a:lnTo>
                <a:close/>
                <a:moveTo>
                  <a:pt x="192" y="199"/>
                </a:moveTo>
                <a:lnTo>
                  <a:pt x="192" y="199"/>
                </a:lnTo>
                <a:lnTo>
                  <a:pt x="192" y="202"/>
                </a:lnTo>
                <a:lnTo>
                  <a:pt x="192" y="207"/>
                </a:lnTo>
                <a:lnTo>
                  <a:pt x="192" y="207"/>
                </a:lnTo>
                <a:lnTo>
                  <a:pt x="195" y="205"/>
                </a:lnTo>
                <a:lnTo>
                  <a:pt x="197" y="204"/>
                </a:lnTo>
                <a:lnTo>
                  <a:pt x="200" y="201"/>
                </a:lnTo>
                <a:lnTo>
                  <a:pt x="200" y="198"/>
                </a:lnTo>
                <a:lnTo>
                  <a:pt x="200" y="198"/>
                </a:lnTo>
                <a:lnTo>
                  <a:pt x="195" y="198"/>
                </a:lnTo>
                <a:lnTo>
                  <a:pt x="192" y="199"/>
                </a:lnTo>
                <a:lnTo>
                  <a:pt x="192" y="199"/>
                </a:lnTo>
                <a:close/>
                <a:moveTo>
                  <a:pt x="219" y="205"/>
                </a:moveTo>
                <a:lnTo>
                  <a:pt x="219" y="205"/>
                </a:lnTo>
                <a:lnTo>
                  <a:pt x="223" y="205"/>
                </a:lnTo>
                <a:lnTo>
                  <a:pt x="226" y="204"/>
                </a:lnTo>
                <a:lnTo>
                  <a:pt x="226" y="204"/>
                </a:lnTo>
                <a:lnTo>
                  <a:pt x="224" y="202"/>
                </a:lnTo>
                <a:lnTo>
                  <a:pt x="224" y="201"/>
                </a:lnTo>
                <a:lnTo>
                  <a:pt x="224" y="199"/>
                </a:lnTo>
                <a:lnTo>
                  <a:pt x="224" y="198"/>
                </a:lnTo>
                <a:lnTo>
                  <a:pt x="224" y="198"/>
                </a:lnTo>
                <a:lnTo>
                  <a:pt x="221" y="198"/>
                </a:lnTo>
                <a:lnTo>
                  <a:pt x="221" y="198"/>
                </a:lnTo>
                <a:lnTo>
                  <a:pt x="219" y="201"/>
                </a:lnTo>
                <a:lnTo>
                  <a:pt x="219" y="205"/>
                </a:lnTo>
                <a:lnTo>
                  <a:pt x="219" y="205"/>
                </a:lnTo>
                <a:close/>
                <a:moveTo>
                  <a:pt x="482" y="199"/>
                </a:moveTo>
                <a:lnTo>
                  <a:pt x="482" y="199"/>
                </a:lnTo>
                <a:lnTo>
                  <a:pt x="480" y="198"/>
                </a:lnTo>
                <a:lnTo>
                  <a:pt x="479" y="198"/>
                </a:lnTo>
                <a:lnTo>
                  <a:pt x="476" y="198"/>
                </a:lnTo>
                <a:lnTo>
                  <a:pt x="476" y="198"/>
                </a:lnTo>
                <a:lnTo>
                  <a:pt x="476" y="199"/>
                </a:lnTo>
                <a:lnTo>
                  <a:pt x="477" y="199"/>
                </a:lnTo>
                <a:lnTo>
                  <a:pt x="479" y="201"/>
                </a:lnTo>
                <a:lnTo>
                  <a:pt x="482" y="199"/>
                </a:lnTo>
                <a:lnTo>
                  <a:pt x="482" y="199"/>
                </a:lnTo>
                <a:close/>
                <a:moveTo>
                  <a:pt x="674" y="207"/>
                </a:moveTo>
                <a:lnTo>
                  <a:pt x="674" y="207"/>
                </a:lnTo>
                <a:lnTo>
                  <a:pt x="677" y="205"/>
                </a:lnTo>
                <a:lnTo>
                  <a:pt x="680" y="204"/>
                </a:lnTo>
                <a:lnTo>
                  <a:pt x="681" y="202"/>
                </a:lnTo>
                <a:lnTo>
                  <a:pt x="681" y="199"/>
                </a:lnTo>
                <a:lnTo>
                  <a:pt x="681" y="199"/>
                </a:lnTo>
                <a:lnTo>
                  <a:pt x="680" y="198"/>
                </a:lnTo>
                <a:lnTo>
                  <a:pt x="680" y="198"/>
                </a:lnTo>
                <a:lnTo>
                  <a:pt x="680" y="198"/>
                </a:lnTo>
                <a:lnTo>
                  <a:pt x="675" y="198"/>
                </a:lnTo>
                <a:lnTo>
                  <a:pt x="675" y="198"/>
                </a:lnTo>
                <a:lnTo>
                  <a:pt x="674" y="207"/>
                </a:lnTo>
                <a:lnTo>
                  <a:pt x="674" y="207"/>
                </a:lnTo>
                <a:close/>
                <a:moveTo>
                  <a:pt x="326" y="202"/>
                </a:moveTo>
                <a:lnTo>
                  <a:pt x="326" y="202"/>
                </a:lnTo>
                <a:lnTo>
                  <a:pt x="329" y="202"/>
                </a:lnTo>
                <a:lnTo>
                  <a:pt x="331" y="201"/>
                </a:lnTo>
                <a:lnTo>
                  <a:pt x="334" y="201"/>
                </a:lnTo>
                <a:lnTo>
                  <a:pt x="335" y="201"/>
                </a:lnTo>
                <a:lnTo>
                  <a:pt x="335" y="201"/>
                </a:lnTo>
                <a:lnTo>
                  <a:pt x="335" y="198"/>
                </a:lnTo>
                <a:lnTo>
                  <a:pt x="335" y="198"/>
                </a:lnTo>
                <a:lnTo>
                  <a:pt x="331" y="199"/>
                </a:lnTo>
                <a:lnTo>
                  <a:pt x="326" y="202"/>
                </a:lnTo>
                <a:lnTo>
                  <a:pt x="326" y="202"/>
                </a:lnTo>
                <a:close/>
                <a:moveTo>
                  <a:pt x="588" y="198"/>
                </a:moveTo>
                <a:lnTo>
                  <a:pt x="588" y="198"/>
                </a:lnTo>
                <a:lnTo>
                  <a:pt x="590" y="201"/>
                </a:lnTo>
                <a:lnTo>
                  <a:pt x="592" y="202"/>
                </a:lnTo>
                <a:lnTo>
                  <a:pt x="592" y="202"/>
                </a:lnTo>
                <a:lnTo>
                  <a:pt x="593" y="201"/>
                </a:lnTo>
                <a:lnTo>
                  <a:pt x="595" y="198"/>
                </a:lnTo>
                <a:lnTo>
                  <a:pt x="595" y="198"/>
                </a:lnTo>
                <a:lnTo>
                  <a:pt x="592" y="198"/>
                </a:lnTo>
                <a:lnTo>
                  <a:pt x="588" y="198"/>
                </a:lnTo>
                <a:lnTo>
                  <a:pt x="588" y="198"/>
                </a:lnTo>
                <a:close/>
                <a:moveTo>
                  <a:pt x="610" y="205"/>
                </a:moveTo>
                <a:lnTo>
                  <a:pt x="610" y="205"/>
                </a:lnTo>
                <a:lnTo>
                  <a:pt x="608" y="202"/>
                </a:lnTo>
                <a:lnTo>
                  <a:pt x="608" y="199"/>
                </a:lnTo>
                <a:lnTo>
                  <a:pt x="608" y="198"/>
                </a:lnTo>
                <a:lnTo>
                  <a:pt x="608" y="198"/>
                </a:lnTo>
                <a:lnTo>
                  <a:pt x="607" y="199"/>
                </a:lnTo>
                <a:lnTo>
                  <a:pt x="607" y="201"/>
                </a:lnTo>
                <a:lnTo>
                  <a:pt x="608" y="204"/>
                </a:lnTo>
                <a:lnTo>
                  <a:pt x="610" y="205"/>
                </a:lnTo>
                <a:lnTo>
                  <a:pt x="610" y="205"/>
                </a:lnTo>
                <a:close/>
                <a:moveTo>
                  <a:pt x="128" y="204"/>
                </a:moveTo>
                <a:lnTo>
                  <a:pt x="128" y="204"/>
                </a:lnTo>
                <a:lnTo>
                  <a:pt x="134" y="204"/>
                </a:lnTo>
                <a:lnTo>
                  <a:pt x="139" y="204"/>
                </a:lnTo>
                <a:lnTo>
                  <a:pt x="139" y="204"/>
                </a:lnTo>
                <a:lnTo>
                  <a:pt x="139" y="199"/>
                </a:lnTo>
                <a:lnTo>
                  <a:pt x="139" y="199"/>
                </a:lnTo>
                <a:lnTo>
                  <a:pt x="133" y="201"/>
                </a:lnTo>
                <a:lnTo>
                  <a:pt x="128" y="204"/>
                </a:lnTo>
                <a:lnTo>
                  <a:pt x="128" y="204"/>
                </a:lnTo>
                <a:close/>
                <a:moveTo>
                  <a:pt x="244" y="205"/>
                </a:moveTo>
                <a:lnTo>
                  <a:pt x="244" y="205"/>
                </a:lnTo>
                <a:lnTo>
                  <a:pt x="248" y="210"/>
                </a:lnTo>
                <a:lnTo>
                  <a:pt x="250" y="213"/>
                </a:lnTo>
                <a:lnTo>
                  <a:pt x="253" y="216"/>
                </a:lnTo>
                <a:lnTo>
                  <a:pt x="253" y="216"/>
                </a:lnTo>
                <a:lnTo>
                  <a:pt x="255" y="209"/>
                </a:lnTo>
                <a:lnTo>
                  <a:pt x="256" y="199"/>
                </a:lnTo>
                <a:lnTo>
                  <a:pt x="256" y="199"/>
                </a:lnTo>
                <a:lnTo>
                  <a:pt x="250" y="202"/>
                </a:lnTo>
                <a:lnTo>
                  <a:pt x="247" y="202"/>
                </a:lnTo>
                <a:lnTo>
                  <a:pt x="244" y="205"/>
                </a:lnTo>
                <a:lnTo>
                  <a:pt x="244" y="205"/>
                </a:lnTo>
                <a:close/>
                <a:moveTo>
                  <a:pt x="213" y="207"/>
                </a:moveTo>
                <a:lnTo>
                  <a:pt x="213" y="207"/>
                </a:lnTo>
                <a:lnTo>
                  <a:pt x="215" y="207"/>
                </a:lnTo>
                <a:lnTo>
                  <a:pt x="215" y="204"/>
                </a:lnTo>
                <a:lnTo>
                  <a:pt x="215" y="202"/>
                </a:lnTo>
                <a:lnTo>
                  <a:pt x="213" y="201"/>
                </a:lnTo>
                <a:lnTo>
                  <a:pt x="213" y="201"/>
                </a:lnTo>
                <a:lnTo>
                  <a:pt x="212" y="204"/>
                </a:lnTo>
                <a:lnTo>
                  <a:pt x="212" y="207"/>
                </a:lnTo>
                <a:lnTo>
                  <a:pt x="213" y="207"/>
                </a:lnTo>
                <a:lnTo>
                  <a:pt x="213" y="207"/>
                </a:lnTo>
                <a:close/>
                <a:moveTo>
                  <a:pt x="524" y="201"/>
                </a:moveTo>
                <a:lnTo>
                  <a:pt x="524" y="201"/>
                </a:lnTo>
                <a:lnTo>
                  <a:pt x="521" y="202"/>
                </a:lnTo>
                <a:lnTo>
                  <a:pt x="518" y="202"/>
                </a:lnTo>
                <a:lnTo>
                  <a:pt x="518" y="202"/>
                </a:lnTo>
                <a:lnTo>
                  <a:pt x="518" y="204"/>
                </a:lnTo>
                <a:lnTo>
                  <a:pt x="517" y="205"/>
                </a:lnTo>
                <a:lnTo>
                  <a:pt x="515" y="207"/>
                </a:lnTo>
                <a:lnTo>
                  <a:pt x="517" y="209"/>
                </a:lnTo>
                <a:lnTo>
                  <a:pt x="517" y="209"/>
                </a:lnTo>
                <a:lnTo>
                  <a:pt x="521" y="212"/>
                </a:lnTo>
                <a:lnTo>
                  <a:pt x="526" y="213"/>
                </a:lnTo>
                <a:lnTo>
                  <a:pt x="526" y="213"/>
                </a:lnTo>
                <a:lnTo>
                  <a:pt x="526" y="207"/>
                </a:lnTo>
                <a:lnTo>
                  <a:pt x="526" y="202"/>
                </a:lnTo>
                <a:lnTo>
                  <a:pt x="524" y="201"/>
                </a:lnTo>
                <a:lnTo>
                  <a:pt x="524" y="201"/>
                </a:lnTo>
                <a:close/>
                <a:moveTo>
                  <a:pt x="532" y="202"/>
                </a:moveTo>
                <a:lnTo>
                  <a:pt x="532" y="202"/>
                </a:lnTo>
                <a:lnTo>
                  <a:pt x="532" y="210"/>
                </a:lnTo>
                <a:lnTo>
                  <a:pt x="532" y="213"/>
                </a:lnTo>
                <a:lnTo>
                  <a:pt x="534" y="216"/>
                </a:lnTo>
                <a:lnTo>
                  <a:pt x="534" y="216"/>
                </a:lnTo>
                <a:lnTo>
                  <a:pt x="534" y="216"/>
                </a:lnTo>
                <a:lnTo>
                  <a:pt x="535" y="216"/>
                </a:lnTo>
                <a:lnTo>
                  <a:pt x="535" y="216"/>
                </a:lnTo>
                <a:lnTo>
                  <a:pt x="537" y="209"/>
                </a:lnTo>
                <a:lnTo>
                  <a:pt x="537" y="204"/>
                </a:lnTo>
                <a:lnTo>
                  <a:pt x="535" y="201"/>
                </a:lnTo>
                <a:lnTo>
                  <a:pt x="535" y="201"/>
                </a:lnTo>
                <a:lnTo>
                  <a:pt x="535" y="202"/>
                </a:lnTo>
                <a:lnTo>
                  <a:pt x="534" y="202"/>
                </a:lnTo>
                <a:lnTo>
                  <a:pt x="532" y="202"/>
                </a:lnTo>
                <a:lnTo>
                  <a:pt x="532" y="202"/>
                </a:lnTo>
                <a:close/>
                <a:moveTo>
                  <a:pt x="541" y="202"/>
                </a:moveTo>
                <a:lnTo>
                  <a:pt x="541" y="202"/>
                </a:lnTo>
                <a:lnTo>
                  <a:pt x="540" y="209"/>
                </a:lnTo>
                <a:lnTo>
                  <a:pt x="540" y="216"/>
                </a:lnTo>
                <a:lnTo>
                  <a:pt x="540" y="216"/>
                </a:lnTo>
                <a:lnTo>
                  <a:pt x="541" y="216"/>
                </a:lnTo>
                <a:lnTo>
                  <a:pt x="543" y="218"/>
                </a:lnTo>
                <a:lnTo>
                  <a:pt x="544" y="218"/>
                </a:lnTo>
                <a:lnTo>
                  <a:pt x="546" y="218"/>
                </a:lnTo>
                <a:lnTo>
                  <a:pt x="546" y="218"/>
                </a:lnTo>
                <a:lnTo>
                  <a:pt x="549" y="212"/>
                </a:lnTo>
                <a:lnTo>
                  <a:pt x="550" y="202"/>
                </a:lnTo>
                <a:lnTo>
                  <a:pt x="550" y="202"/>
                </a:lnTo>
                <a:lnTo>
                  <a:pt x="546" y="201"/>
                </a:lnTo>
                <a:lnTo>
                  <a:pt x="541" y="202"/>
                </a:lnTo>
                <a:lnTo>
                  <a:pt x="541" y="202"/>
                </a:lnTo>
                <a:close/>
                <a:moveTo>
                  <a:pt x="625" y="216"/>
                </a:moveTo>
                <a:lnTo>
                  <a:pt x="625" y="216"/>
                </a:lnTo>
                <a:lnTo>
                  <a:pt x="625" y="213"/>
                </a:lnTo>
                <a:lnTo>
                  <a:pt x="625" y="210"/>
                </a:lnTo>
                <a:lnTo>
                  <a:pt x="625" y="204"/>
                </a:lnTo>
                <a:lnTo>
                  <a:pt x="625" y="204"/>
                </a:lnTo>
                <a:lnTo>
                  <a:pt x="620" y="201"/>
                </a:lnTo>
                <a:lnTo>
                  <a:pt x="620" y="201"/>
                </a:lnTo>
                <a:lnTo>
                  <a:pt x="622" y="210"/>
                </a:lnTo>
                <a:lnTo>
                  <a:pt x="622" y="213"/>
                </a:lnTo>
                <a:lnTo>
                  <a:pt x="625" y="216"/>
                </a:lnTo>
                <a:lnTo>
                  <a:pt x="625" y="216"/>
                </a:lnTo>
                <a:close/>
                <a:moveTo>
                  <a:pt x="345" y="210"/>
                </a:moveTo>
                <a:lnTo>
                  <a:pt x="345" y="210"/>
                </a:lnTo>
                <a:lnTo>
                  <a:pt x="346" y="210"/>
                </a:lnTo>
                <a:lnTo>
                  <a:pt x="346" y="209"/>
                </a:lnTo>
                <a:lnTo>
                  <a:pt x="348" y="209"/>
                </a:lnTo>
                <a:lnTo>
                  <a:pt x="348" y="209"/>
                </a:lnTo>
                <a:lnTo>
                  <a:pt x="348" y="202"/>
                </a:lnTo>
                <a:lnTo>
                  <a:pt x="348" y="202"/>
                </a:lnTo>
                <a:lnTo>
                  <a:pt x="345" y="202"/>
                </a:lnTo>
                <a:lnTo>
                  <a:pt x="343" y="205"/>
                </a:lnTo>
                <a:lnTo>
                  <a:pt x="345" y="210"/>
                </a:lnTo>
                <a:lnTo>
                  <a:pt x="345" y="210"/>
                </a:lnTo>
                <a:close/>
                <a:moveTo>
                  <a:pt x="649" y="210"/>
                </a:moveTo>
                <a:lnTo>
                  <a:pt x="649" y="210"/>
                </a:lnTo>
                <a:lnTo>
                  <a:pt x="654" y="213"/>
                </a:lnTo>
                <a:lnTo>
                  <a:pt x="654" y="213"/>
                </a:lnTo>
                <a:lnTo>
                  <a:pt x="654" y="207"/>
                </a:lnTo>
                <a:lnTo>
                  <a:pt x="653" y="204"/>
                </a:lnTo>
                <a:lnTo>
                  <a:pt x="649" y="202"/>
                </a:lnTo>
                <a:lnTo>
                  <a:pt x="649" y="202"/>
                </a:lnTo>
                <a:lnTo>
                  <a:pt x="649" y="205"/>
                </a:lnTo>
                <a:lnTo>
                  <a:pt x="649" y="210"/>
                </a:lnTo>
                <a:lnTo>
                  <a:pt x="649" y="210"/>
                </a:lnTo>
                <a:close/>
                <a:moveTo>
                  <a:pt x="311" y="207"/>
                </a:moveTo>
                <a:lnTo>
                  <a:pt x="311" y="207"/>
                </a:lnTo>
                <a:lnTo>
                  <a:pt x="312" y="207"/>
                </a:lnTo>
                <a:lnTo>
                  <a:pt x="314" y="205"/>
                </a:lnTo>
                <a:lnTo>
                  <a:pt x="314" y="204"/>
                </a:lnTo>
                <a:lnTo>
                  <a:pt x="314" y="204"/>
                </a:lnTo>
                <a:lnTo>
                  <a:pt x="314" y="204"/>
                </a:lnTo>
                <a:lnTo>
                  <a:pt x="312" y="205"/>
                </a:lnTo>
                <a:lnTo>
                  <a:pt x="311" y="205"/>
                </a:lnTo>
                <a:lnTo>
                  <a:pt x="311" y="207"/>
                </a:lnTo>
                <a:lnTo>
                  <a:pt x="311" y="207"/>
                </a:lnTo>
                <a:close/>
                <a:moveTo>
                  <a:pt x="335" y="210"/>
                </a:moveTo>
                <a:lnTo>
                  <a:pt x="335" y="210"/>
                </a:lnTo>
                <a:lnTo>
                  <a:pt x="335" y="205"/>
                </a:lnTo>
                <a:lnTo>
                  <a:pt x="335" y="204"/>
                </a:lnTo>
                <a:lnTo>
                  <a:pt x="334" y="204"/>
                </a:lnTo>
                <a:lnTo>
                  <a:pt x="334" y="204"/>
                </a:lnTo>
                <a:lnTo>
                  <a:pt x="334" y="205"/>
                </a:lnTo>
                <a:lnTo>
                  <a:pt x="334" y="207"/>
                </a:lnTo>
                <a:lnTo>
                  <a:pt x="334" y="209"/>
                </a:lnTo>
                <a:lnTo>
                  <a:pt x="335" y="210"/>
                </a:lnTo>
                <a:lnTo>
                  <a:pt x="335" y="210"/>
                </a:lnTo>
                <a:close/>
                <a:moveTo>
                  <a:pt x="512" y="204"/>
                </a:moveTo>
                <a:lnTo>
                  <a:pt x="512" y="204"/>
                </a:lnTo>
                <a:lnTo>
                  <a:pt x="508" y="204"/>
                </a:lnTo>
                <a:lnTo>
                  <a:pt x="508" y="204"/>
                </a:lnTo>
                <a:lnTo>
                  <a:pt x="508" y="205"/>
                </a:lnTo>
                <a:lnTo>
                  <a:pt x="509" y="205"/>
                </a:lnTo>
                <a:lnTo>
                  <a:pt x="511" y="205"/>
                </a:lnTo>
                <a:lnTo>
                  <a:pt x="512" y="204"/>
                </a:lnTo>
                <a:lnTo>
                  <a:pt x="512" y="204"/>
                </a:lnTo>
                <a:close/>
                <a:moveTo>
                  <a:pt x="64" y="224"/>
                </a:moveTo>
                <a:lnTo>
                  <a:pt x="64" y="224"/>
                </a:lnTo>
                <a:lnTo>
                  <a:pt x="67" y="225"/>
                </a:lnTo>
                <a:lnTo>
                  <a:pt x="70" y="225"/>
                </a:lnTo>
                <a:lnTo>
                  <a:pt x="76" y="225"/>
                </a:lnTo>
                <a:lnTo>
                  <a:pt x="76" y="225"/>
                </a:lnTo>
                <a:lnTo>
                  <a:pt x="75" y="216"/>
                </a:lnTo>
                <a:lnTo>
                  <a:pt x="75" y="207"/>
                </a:lnTo>
                <a:lnTo>
                  <a:pt x="75" y="207"/>
                </a:lnTo>
                <a:lnTo>
                  <a:pt x="70" y="204"/>
                </a:lnTo>
                <a:lnTo>
                  <a:pt x="70" y="204"/>
                </a:lnTo>
                <a:lnTo>
                  <a:pt x="67" y="207"/>
                </a:lnTo>
                <a:lnTo>
                  <a:pt x="65" y="212"/>
                </a:lnTo>
                <a:lnTo>
                  <a:pt x="64" y="218"/>
                </a:lnTo>
                <a:lnTo>
                  <a:pt x="64" y="224"/>
                </a:lnTo>
                <a:lnTo>
                  <a:pt x="64" y="224"/>
                </a:lnTo>
                <a:close/>
                <a:moveTo>
                  <a:pt x="177" y="204"/>
                </a:moveTo>
                <a:lnTo>
                  <a:pt x="177" y="204"/>
                </a:lnTo>
                <a:lnTo>
                  <a:pt x="171" y="207"/>
                </a:lnTo>
                <a:lnTo>
                  <a:pt x="162" y="210"/>
                </a:lnTo>
                <a:lnTo>
                  <a:pt x="162" y="210"/>
                </a:lnTo>
                <a:lnTo>
                  <a:pt x="162" y="218"/>
                </a:lnTo>
                <a:lnTo>
                  <a:pt x="162" y="218"/>
                </a:lnTo>
                <a:lnTo>
                  <a:pt x="166" y="218"/>
                </a:lnTo>
                <a:lnTo>
                  <a:pt x="169" y="218"/>
                </a:lnTo>
                <a:lnTo>
                  <a:pt x="177" y="216"/>
                </a:lnTo>
                <a:lnTo>
                  <a:pt x="177" y="216"/>
                </a:lnTo>
                <a:lnTo>
                  <a:pt x="178" y="210"/>
                </a:lnTo>
                <a:lnTo>
                  <a:pt x="178" y="207"/>
                </a:lnTo>
                <a:lnTo>
                  <a:pt x="177" y="204"/>
                </a:lnTo>
                <a:lnTo>
                  <a:pt x="177" y="204"/>
                </a:lnTo>
                <a:close/>
                <a:moveTo>
                  <a:pt x="378" y="209"/>
                </a:moveTo>
                <a:lnTo>
                  <a:pt x="378" y="209"/>
                </a:lnTo>
                <a:lnTo>
                  <a:pt x="387" y="207"/>
                </a:lnTo>
                <a:lnTo>
                  <a:pt x="395" y="207"/>
                </a:lnTo>
                <a:lnTo>
                  <a:pt x="395" y="207"/>
                </a:lnTo>
                <a:lnTo>
                  <a:pt x="392" y="205"/>
                </a:lnTo>
                <a:lnTo>
                  <a:pt x="387" y="205"/>
                </a:lnTo>
                <a:lnTo>
                  <a:pt x="378" y="204"/>
                </a:lnTo>
                <a:lnTo>
                  <a:pt x="378" y="204"/>
                </a:lnTo>
                <a:lnTo>
                  <a:pt x="378" y="207"/>
                </a:lnTo>
                <a:lnTo>
                  <a:pt x="378" y="209"/>
                </a:lnTo>
                <a:lnTo>
                  <a:pt x="378" y="209"/>
                </a:lnTo>
                <a:close/>
                <a:moveTo>
                  <a:pt x="486" y="205"/>
                </a:moveTo>
                <a:lnTo>
                  <a:pt x="486" y="205"/>
                </a:lnTo>
                <a:lnTo>
                  <a:pt x="488" y="209"/>
                </a:lnTo>
                <a:lnTo>
                  <a:pt x="488" y="210"/>
                </a:lnTo>
                <a:lnTo>
                  <a:pt x="488" y="210"/>
                </a:lnTo>
                <a:lnTo>
                  <a:pt x="492" y="210"/>
                </a:lnTo>
                <a:lnTo>
                  <a:pt x="499" y="210"/>
                </a:lnTo>
                <a:lnTo>
                  <a:pt x="499" y="210"/>
                </a:lnTo>
                <a:lnTo>
                  <a:pt x="497" y="207"/>
                </a:lnTo>
                <a:lnTo>
                  <a:pt x="495" y="204"/>
                </a:lnTo>
                <a:lnTo>
                  <a:pt x="495" y="204"/>
                </a:lnTo>
                <a:lnTo>
                  <a:pt x="491" y="205"/>
                </a:lnTo>
                <a:lnTo>
                  <a:pt x="486" y="205"/>
                </a:lnTo>
                <a:lnTo>
                  <a:pt x="486" y="205"/>
                </a:lnTo>
                <a:close/>
                <a:moveTo>
                  <a:pt x="555" y="219"/>
                </a:moveTo>
                <a:lnTo>
                  <a:pt x="555" y="219"/>
                </a:lnTo>
                <a:lnTo>
                  <a:pt x="556" y="216"/>
                </a:lnTo>
                <a:lnTo>
                  <a:pt x="558" y="212"/>
                </a:lnTo>
                <a:lnTo>
                  <a:pt x="558" y="204"/>
                </a:lnTo>
                <a:lnTo>
                  <a:pt x="558" y="204"/>
                </a:lnTo>
                <a:lnTo>
                  <a:pt x="555" y="204"/>
                </a:lnTo>
                <a:lnTo>
                  <a:pt x="555" y="204"/>
                </a:lnTo>
                <a:lnTo>
                  <a:pt x="555" y="219"/>
                </a:lnTo>
                <a:lnTo>
                  <a:pt x="555" y="219"/>
                </a:lnTo>
                <a:close/>
                <a:moveTo>
                  <a:pt x="204" y="210"/>
                </a:moveTo>
                <a:lnTo>
                  <a:pt x="204" y="210"/>
                </a:lnTo>
                <a:lnTo>
                  <a:pt x="206" y="210"/>
                </a:lnTo>
                <a:lnTo>
                  <a:pt x="207" y="207"/>
                </a:lnTo>
                <a:lnTo>
                  <a:pt x="206" y="205"/>
                </a:lnTo>
                <a:lnTo>
                  <a:pt x="206" y="205"/>
                </a:lnTo>
                <a:lnTo>
                  <a:pt x="206" y="205"/>
                </a:lnTo>
                <a:lnTo>
                  <a:pt x="204" y="207"/>
                </a:lnTo>
                <a:lnTo>
                  <a:pt x="204" y="210"/>
                </a:lnTo>
                <a:lnTo>
                  <a:pt x="204" y="210"/>
                </a:lnTo>
                <a:close/>
                <a:moveTo>
                  <a:pt x="151" y="209"/>
                </a:moveTo>
                <a:lnTo>
                  <a:pt x="151" y="209"/>
                </a:lnTo>
                <a:lnTo>
                  <a:pt x="154" y="209"/>
                </a:lnTo>
                <a:lnTo>
                  <a:pt x="157" y="207"/>
                </a:lnTo>
                <a:lnTo>
                  <a:pt x="157" y="207"/>
                </a:lnTo>
                <a:lnTo>
                  <a:pt x="155" y="205"/>
                </a:lnTo>
                <a:lnTo>
                  <a:pt x="154" y="205"/>
                </a:lnTo>
                <a:lnTo>
                  <a:pt x="152" y="207"/>
                </a:lnTo>
                <a:lnTo>
                  <a:pt x="151" y="209"/>
                </a:lnTo>
                <a:lnTo>
                  <a:pt x="151" y="209"/>
                </a:lnTo>
                <a:close/>
                <a:moveTo>
                  <a:pt x="354" y="209"/>
                </a:moveTo>
                <a:lnTo>
                  <a:pt x="354" y="209"/>
                </a:lnTo>
                <a:lnTo>
                  <a:pt x="358" y="210"/>
                </a:lnTo>
                <a:lnTo>
                  <a:pt x="361" y="209"/>
                </a:lnTo>
                <a:lnTo>
                  <a:pt x="363" y="207"/>
                </a:lnTo>
                <a:lnTo>
                  <a:pt x="363" y="207"/>
                </a:lnTo>
                <a:lnTo>
                  <a:pt x="360" y="207"/>
                </a:lnTo>
                <a:lnTo>
                  <a:pt x="358" y="207"/>
                </a:lnTo>
                <a:lnTo>
                  <a:pt x="354" y="205"/>
                </a:lnTo>
                <a:lnTo>
                  <a:pt x="354" y="205"/>
                </a:lnTo>
                <a:lnTo>
                  <a:pt x="354" y="209"/>
                </a:lnTo>
                <a:lnTo>
                  <a:pt x="354" y="209"/>
                </a:lnTo>
                <a:close/>
                <a:moveTo>
                  <a:pt x="459" y="209"/>
                </a:moveTo>
                <a:lnTo>
                  <a:pt x="459" y="209"/>
                </a:lnTo>
                <a:lnTo>
                  <a:pt x="463" y="209"/>
                </a:lnTo>
                <a:lnTo>
                  <a:pt x="468" y="209"/>
                </a:lnTo>
                <a:lnTo>
                  <a:pt x="468" y="209"/>
                </a:lnTo>
                <a:lnTo>
                  <a:pt x="468" y="207"/>
                </a:lnTo>
                <a:lnTo>
                  <a:pt x="466" y="205"/>
                </a:lnTo>
                <a:lnTo>
                  <a:pt x="466" y="205"/>
                </a:lnTo>
                <a:lnTo>
                  <a:pt x="465" y="207"/>
                </a:lnTo>
                <a:lnTo>
                  <a:pt x="462" y="207"/>
                </a:lnTo>
                <a:lnTo>
                  <a:pt x="460" y="207"/>
                </a:lnTo>
                <a:lnTo>
                  <a:pt x="459" y="209"/>
                </a:lnTo>
                <a:lnTo>
                  <a:pt x="459" y="209"/>
                </a:lnTo>
                <a:close/>
                <a:moveTo>
                  <a:pt x="473" y="209"/>
                </a:moveTo>
                <a:lnTo>
                  <a:pt x="473" y="209"/>
                </a:lnTo>
                <a:lnTo>
                  <a:pt x="479" y="209"/>
                </a:lnTo>
                <a:lnTo>
                  <a:pt x="479" y="209"/>
                </a:lnTo>
                <a:lnTo>
                  <a:pt x="477" y="207"/>
                </a:lnTo>
                <a:lnTo>
                  <a:pt x="476" y="205"/>
                </a:lnTo>
                <a:lnTo>
                  <a:pt x="473" y="207"/>
                </a:lnTo>
                <a:lnTo>
                  <a:pt x="473" y="209"/>
                </a:lnTo>
                <a:lnTo>
                  <a:pt x="473" y="209"/>
                </a:lnTo>
                <a:close/>
                <a:moveTo>
                  <a:pt x="630" y="218"/>
                </a:moveTo>
                <a:lnTo>
                  <a:pt x="630" y="218"/>
                </a:lnTo>
                <a:lnTo>
                  <a:pt x="634" y="218"/>
                </a:lnTo>
                <a:lnTo>
                  <a:pt x="640" y="219"/>
                </a:lnTo>
                <a:lnTo>
                  <a:pt x="640" y="219"/>
                </a:lnTo>
                <a:lnTo>
                  <a:pt x="642" y="218"/>
                </a:lnTo>
                <a:lnTo>
                  <a:pt x="642" y="216"/>
                </a:lnTo>
                <a:lnTo>
                  <a:pt x="643" y="215"/>
                </a:lnTo>
                <a:lnTo>
                  <a:pt x="643" y="213"/>
                </a:lnTo>
                <a:lnTo>
                  <a:pt x="643" y="213"/>
                </a:lnTo>
                <a:lnTo>
                  <a:pt x="637" y="209"/>
                </a:lnTo>
                <a:lnTo>
                  <a:pt x="633" y="207"/>
                </a:lnTo>
                <a:lnTo>
                  <a:pt x="630" y="207"/>
                </a:lnTo>
                <a:lnTo>
                  <a:pt x="630" y="207"/>
                </a:lnTo>
                <a:lnTo>
                  <a:pt x="630" y="212"/>
                </a:lnTo>
                <a:lnTo>
                  <a:pt x="630" y="218"/>
                </a:lnTo>
                <a:lnTo>
                  <a:pt x="630" y="218"/>
                </a:lnTo>
                <a:close/>
                <a:moveTo>
                  <a:pt x="703" y="234"/>
                </a:moveTo>
                <a:lnTo>
                  <a:pt x="703" y="234"/>
                </a:lnTo>
                <a:lnTo>
                  <a:pt x="703" y="225"/>
                </a:lnTo>
                <a:lnTo>
                  <a:pt x="701" y="218"/>
                </a:lnTo>
                <a:lnTo>
                  <a:pt x="698" y="212"/>
                </a:lnTo>
                <a:lnTo>
                  <a:pt x="694" y="207"/>
                </a:lnTo>
                <a:lnTo>
                  <a:pt x="692" y="207"/>
                </a:lnTo>
                <a:lnTo>
                  <a:pt x="692" y="207"/>
                </a:lnTo>
                <a:lnTo>
                  <a:pt x="694" y="213"/>
                </a:lnTo>
                <a:lnTo>
                  <a:pt x="697" y="221"/>
                </a:lnTo>
                <a:lnTo>
                  <a:pt x="700" y="227"/>
                </a:lnTo>
                <a:lnTo>
                  <a:pt x="703" y="234"/>
                </a:lnTo>
                <a:lnTo>
                  <a:pt x="703" y="234"/>
                </a:lnTo>
                <a:close/>
                <a:moveTo>
                  <a:pt x="238" y="216"/>
                </a:moveTo>
                <a:lnTo>
                  <a:pt x="238" y="216"/>
                </a:lnTo>
                <a:lnTo>
                  <a:pt x="239" y="216"/>
                </a:lnTo>
                <a:lnTo>
                  <a:pt x="241" y="216"/>
                </a:lnTo>
                <a:lnTo>
                  <a:pt x="245" y="216"/>
                </a:lnTo>
                <a:lnTo>
                  <a:pt x="245" y="216"/>
                </a:lnTo>
                <a:lnTo>
                  <a:pt x="242" y="210"/>
                </a:lnTo>
                <a:lnTo>
                  <a:pt x="239" y="207"/>
                </a:lnTo>
                <a:lnTo>
                  <a:pt x="239" y="207"/>
                </a:lnTo>
                <a:lnTo>
                  <a:pt x="238" y="216"/>
                </a:lnTo>
                <a:lnTo>
                  <a:pt x="238" y="216"/>
                </a:lnTo>
                <a:close/>
                <a:moveTo>
                  <a:pt x="503" y="210"/>
                </a:moveTo>
                <a:lnTo>
                  <a:pt x="503" y="210"/>
                </a:lnTo>
                <a:lnTo>
                  <a:pt x="505" y="209"/>
                </a:lnTo>
                <a:lnTo>
                  <a:pt x="506" y="207"/>
                </a:lnTo>
                <a:lnTo>
                  <a:pt x="506" y="207"/>
                </a:lnTo>
                <a:lnTo>
                  <a:pt x="505" y="207"/>
                </a:lnTo>
                <a:lnTo>
                  <a:pt x="503" y="207"/>
                </a:lnTo>
                <a:lnTo>
                  <a:pt x="503" y="207"/>
                </a:lnTo>
                <a:lnTo>
                  <a:pt x="503" y="210"/>
                </a:lnTo>
                <a:lnTo>
                  <a:pt x="503" y="210"/>
                </a:lnTo>
                <a:close/>
                <a:moveTo>
                  <a:pt x="290" y="209"/>
                </a:moveTo>
                <a:lnTo>
                  <a:pt x="290" y="209"/>
                </a:lnTo>
                <a:lnTo>
                  <a:pt x="290" y="210"/>
                </a:lnTo>
                <a:lnTo>
                  <a:pt x="288" y="212"/>
                </a:lnTo>
                <a:lnTo>
                  <a:pt x="284" y="212"/>
                </a:lnTo>
                <a:lnTo>
                  <a:pt x="280" y="212"/>
                </a:lnTo>
                <a:lnTo>
                  <a:pt x="279" y="213"/>
                </a:lnTo>
                <a:lnTo>
                  <a:pt x="277" y="215"/>
                </a:lnTo>
                <a:lnTo>
                  <a:pt x="277" y="215"/>
                </a:lnTo>
                <a:lnTo>
                  <a:pt x="288" y="213"/>
                </a:lnTo>
                <a:lnTo>
                  <a:pt x="299" y="212"/>
                </a:lnTo>
                <a:lnTo>
                  <a:pt x="299" y="212"/>
                </a:lnTo>
                <a:lnTo>
                  <a:pt x="299" y="210"/>
                </a:lnTo>
                <a:lnTo>
                  <a:pt x="299" y="207"/>
                </a:lnTo>
                <a:lnTo>
                  <a:pt x="299" y="207"/>
                </a:lnTo>
                <a:lnTo>
                  <a:pt x="294" y="209"/>
                </a:lnTo>
                <a:lnTo>
                  <a:pt x="293" y="210"/>
                </a:lnTo>
                <a:lnTo>
                  <a:pt x="290" y="209"/>
                </a:lnTo>
                <a:lnTo>
                  <a:pt x="290" y="209"/>
                </a:lnTo>
                <a:close/>
                <a:moveTo>
                  <a:pt x="561" y="221"/>
                </a:moveTo>
                <a:lnTo>
                  <a:pt x="561" y="221"/>
                </a:lnTo>
                <a:lnTo>
                  <a:pt x="566" y="222"/>
                </a:lnTo>
                <a:lnTo>
                  <a:pt x="569" y="222"/>
                </a:lnTo>
                <a:lnTo>
                  <a:pt x="572" y="222"/>
                </a:lnTo>
                <a:lnTo>
                  <a:pt x="572" y="222"/>
                </a:lnTo>
                <a:lnTo>
                  <a:pt x="569" y="213"/>
                </a:lnTo>
                <a:lnTo>
                  <a:pt x="563" y="207"/>
                </a:lnTo>
                <a:lnTo>
                  <a:pt x="563" y="207"/>
                </a:lnTo>
                <a:lnTo>
                  <a:pt x="561" y="221"/>
                </a:lnTo>
                <a:lnTo>
                  <a:pt x="561" y="221"/>
                </a:lnTo>
                <a:close/>
                <a:moveTo>
                  <a:pt x="683" y="207"/>
                </a:moveTo>
                <a:lnTo>
                  <a:pt x="683" y="207"/>
                </a:lnTo>
                <a:lnTo>
                  <a:pt x="680" y="210"/>
                </a:lnTo>
                <a:lnTo>
                  <a:pt x="674" y="212"/>
                </a:lnTo>
                <a:lnTo>
                  <a:pt x="674" y="212"/>
                </a:lnTo>
                <a:lnTo>
                  <a:pt x="677" y="215"/>
                </a:lnTo>
                <a:lnTo>
                  <a:pt x="678" y="219"/>
                </a:lnTo>
                <a:lnTo>
                  <a:pt x="678" y="222"/>
                </a:lnTo>
                <a:lnTo>
                  <a:pt x="677" y="227"/>
                </a:lnTo>
                <a:lnTo>
                  <a:pt x="677" y="227"/>
                </a:lnTo>
                <a:lnTo>
                  <a:pt x="688" y="233"/>
                </a:lnTo>
                <a:lnTo>
                  <a:pt x="688" y="233"/>
                </a:lnTo>
                <a:lnTo>
                  <a:pt x="686" y="227"/>
                </a:lnTo>
                <a:lnTo>
                  <a:pt x="688" y="219"/>
                </a:lnTo>
                <a:lnTo>
                  <a:pt x="686" y="213"/>
                </a:lnTo>
                <a:lnTo>
                  <a:pt x="686" y="210"/>
                </a:lnTo>
                <a:lnTo>
                  <a:pt x="683" y="207"/>
                </a:lnTo>
                <a:lnTo>
                  <a:pt x="683" y="207"/>
                </a:lnTo>
                <a:close/>
                <a:moveTo>
                  <a:pt x="37" y="230"/>
                </a:moveTo>
                <a:lnTo>
                  <a:pt x="37" y="230"/>
                </a:lnTo>
                <a:lnTo>
                  <a:pt x="38" y="219"/>
                </a:lnTo>
                <a:lnTo>
                  <a:pt x="38" y="213"/>
                </a:lnTo>
                <a:lnTo>
                  <a:pt x="38" y="209"/>
                </a:lnTo>
                <a:lnTo>
                  <a:pt x="38" y="209"/>
                </a:lnTo>
                <a:lnTo>
                  <a:pt x="37" y="215"/>
                </a:lnTo>
                <a:lnTo>
                  <a:pt x="35" y="219"/>
                </a:lnTo>
                <a:lnTo>
                  <a:pt x="33" y="225"/>
                </a:lnTo>
                <a:lnTo>
                  <a:pt x="33" y="228"/>
                </a:lnTo>
                <a:lnTo>
                  <a:pt x="37" y="230"/>
                </a:lnTo>
                <a:lnTo>
                  <a:pt x="37" y="230"/>
                </a:lnTo>
                <a:close/>
                <a:moveTo>
                  <a:pt x="82" y="227"/>
                </a:moveTo>
                <a:lnTo>
                  <a:pt x="82" y="227"/>
                </a:lnTo>
                <a:lnTo>
                  <a:pt x="84" y="227"/>
                </a:lnTo>
                <a:lnTo>
                  <a:pt x="85" y="225"/>
                </a:lnTo>
                <a:lnTo>
                  <a:pt x="90" y="227"/>
                </a:lnTo>
                <a:lnTo>
                  <a:pt x="90" y="227"/>
                </a:lnTo>
                <a:lnTo>
                  <a:pt x="91" y="222"/>
                </a:lnTo>
                <a:lnTo>
                  <a:pt x="91" y="218"/>
                </a:lnTo>
                <a:lnTo>
                  <a:pt x="93" y="210"/>
                </a:lnTo>
                <a:lnTo>
                  <a:pt x="93" y="210"/>
                </a:lnTo>
                <a:lnTo>
                  <a:pt x="82" y="209"/>
                </a:lnTo>
                <a:lnTo>
                  <a:pt x="82" y="209"/>
                </a:lnTo>
                <a:lnTo>
                  <a:pt x="82" y="215"/>
                </a:lnTo>
                <a:lnTo>
                  <a:pt x="81" y="219"/>
                </a:lnTo>
                <a:lnTo>
                  <a:pt x="81" y="224"/>
                </a:lnTo>
                <a:lnTo>
                  <a:pt x="82" y="227"/>
                </a:lnTo>
                <a:lnTo>
                  <a:pt x="82" y="227"/>
                </a:lnTo>
                <a:close/>
                <a:moveTo>
                  <a:pt x="267" y="212"/>
                </a:moveTo>
                <a:lnTo>
                  <a:pt x="267" y="212"/>
                </a:lnTo>
                <a:lnTo>
                  <a:pt x="267" y="212"/>
                </a:lnTo>
                <a:lnTo>
                  <a:pt x="267" y="210"/>
                </a:lnTo>
                <a:lnTo>
                  <a:pt x="265" y="209"/>
                </a:lnTo>
                <a:lnTo>
                  <a:pt x="265" y="209"/>
                </a:lnTo>
                <a:lnTo>
                  <a:pt x="265" y="212"/>
                </a:lnTo>
                <a:lnTo>
                  <a:pt x="267" y="212"/>
                </a:lnTo>
                <a:lnTo>
                  <a:pt x="267" y="212"/>
                </a:lnTo>
                <a:close/>
                <a:moveTo>
                  <a:pt x="117" y="210"/>
                </a:moveTo>
                <a:lnTo>
                  <a:pt x="117" y="210"/>
                </a:lnTo>
                <a:lnTo>
                  <a:pt x="116" y="215"/>
                </a:lnTo>
                <a:lnTo>
                  <a:pt x="116" y="215"/>
                </a:lnTo>
                <a:lnTo>
                  <a:pt x="117" y="216"/>
                </a:lnTo>
                <a:lnTo>
                  <a:pt x="119" y="218"/>
                </a:lnTo>
                <a:lnTo>
                  <a:pt x="119" y="222"/>
                </a:lnTo>
                <a:lnTo>
                  <a:pt x="119" y="222"/>
                </a:lnTo>
                <a:lnTo>
                  <a:pt x="123" y="221"/>
                </a:lnTo>
                <a:lnTo>
                  <a:pt x="128" y="216"/>
                </a:lnTo>
                <a:lnTo>
                  <a:pt x="134" y="209"/>
                </a:lnTo>
                <a:lnTo>
                  <a:pt x="134" y="209"/>
                </a:lnTo>
                <a:lnTo>
                  <a:pt x="126" y="209"/>
                </a:lnTo>
                <a:lnTo>
                  <a:pt x="117" y="210"/>
                </a:lnTo>
                <a:lnTo>
                  <a:pt x="117" y="210"/>
                </a:lnTo>
                <a:close/>
                <a:moveTo>
                  <a:pt x="221" y="212"/>
                </a:moveTo>
                <a:lnTo>
                  <a:pt x="221" y="212"/>
                </a:lnTo>
                <a:lnTo>
                  <a:pt x="221" y="218"/>
                </a:lnTo>
                <a:lnTo>
                  <a:pt x="221" y="218"/>
                </a:lnTo>
                <a:lnTo>
                  <a:pt x="224" y="218"/>
                </a:lnTo>
                <a:lnTo>
                  <a:pt x="229" y="218"/>
                </a:lnTo>
                <a:lnTo>
                  <a:pt x="229" y="218"/>
                </a:lnTo>
                <a:lnTo>
                  <a:pt x="229" y="213"/>
                </a:lnTo>
                <a:lnTo>
                  <a:pt x="226" y="209"/>
                </a:lnTo>
                <a:lnTo>
                  <a:pt x="226" y="209"/>
                </a:lnTo>
                <a:lnTo>
                  <a:pt x="223" y="210"/>
                </a:lnTo>
                <a:lnTo>
                  <a:pt x="221" y="212"/>
                </a:lnTo>
                <a:lnTo>
                  <a:pt x="221" y="212"/>
                </a:lnTo>
                <a:close/>
                <a:moveTo>
                  <a:pt x="735" y="221"/>
                </a:moveTo>
                <a:lnTo>
                  <a:pt x="735" y="221"/>
                </a:lnTo>
                <a:lnTo>
                  <a:pt x="738" y="221"/>
                </a:lnTo>
                <a:lnTo>
                  <a:pt x="739" y="219"/>
                </a:lnTo>
                <a:lnTo>
                  <a:pt x="739" y="219"/>
                </a:lnTo>
                <a:lnTo>
                  <a:pt x="738" y="213"/>
                </a:lnTo>
                <a:lnTo>
                  <a:pt x="738" y="210"/>
                </a:lnTo>
                <a:lnTo>
                  <a:pt x="736" y="209"/>
                </a:lnTo>
                <a:lnTo>
                  <a:pt x="736" y="209"/>
                </a:lnTo>
                <a:lnTo>
                  <a:pt x="736" y="215"/>
                </a:lnTo>
                <a:lnTo>
                  <a:pt x="735" y="221"/>
                </a:lnTo>
                <a:lnTo>
                  <a:pt x="735" y="221"/>
                </a:lnTo>
                <a:close/>
                <a:moveTo>
                  <a:pt x="416" y="212"/>
                </a:moveTo>
                <a:lnTo>
                  <a:pt x="416" y="212"/>
                </a:lnTo>
                <a:lnTo>
                  <a:pt x="419" y="212"/>
                </a:lnTo>
                <a:lnTo>
                  <a:pt x="422" y="212"/>
                </a:lnTo>
                <a:lnTo>
                  <a:pt x="422" y="212"/>
                </a:lnTo>
                <a:lnTo>
                  <a:pt x="419" y="210"/>
                </a:lnTo>
                <a:lnTo>
                  <a:pt x="418" y="210"/>
                </a:lnTo>
                <a:lnTo>
                  <a:pt x="416" y="212"/>
                </a:lnTo>
                <a:lnTo>
                  <a:pt x="416" y="212"/>
                </a:lnTo>
                <a:close/>
                <a:moveTo>
                  <a:pt x="431" y="212"/>
                </a:moveTo>
                <a:lnTo>
                  <a:pt x="431" y="212"/>
                </a:lnTo>
                <a:lnTo>
                  <a:pt x="438" y="213"/>
                </a:lnTo>
                <a:lnTo>
                  <a:pt x="441" y="215"/>
                </a:lnTo>
                <a:lnTo>
                  <a:pt x="442" y="213"/>
                </a:lnTo>
                <a:lnTo>
                  <a:pt x="442" y="213"/>
                </a:lnTo>
                <a:lnTo>
                  <a:pt x="438" y="212"/>
                </a:lnTo>
                <a:lnTo>
                  <a:pt x="434" y="212"/>
                </a:lnTo>
                <a:lnTo>
                  <a:pt x="431" y="212"/>
                </a:lnTo>
                <a:lnTo>
                  <a:pt x="431" y="212"/>
                </a:lnTo>
                <a:close/>
                <a:moveTo>
                  <a:pt x="511" y="212"/>
                </a:moveTo>
                <a:lnTo>
                  <a:pt x="511" y="212"/>
                </a:lnTo>
                <a:lnTo>
                  <a:pt x="511" y="213"/>
                </a:lnTo>
                <a:lnTo>
                  <a:pt x="514" y="213"/>
                </a:lnTo>
                <a:lnTo>
                  <a:pt x="517" y="212"/>
                </a:lnTo>
                <a:lnTo>
                  <a:pt x="517" y="212"/>
                </a:lnTo>
                <a:lnTo>
                  <a:pt x="514" y="212"/>
                </a:lnTo>
                <a:lnTo>
                  <a:pt x="511" y="212"/>
                </a:lnTo>
                <a:lnTo>
                  <a:pt x="511" y="212"/>
                </a:lnTo>
                <a:close/>
                <a:moveTo>
                  <a:pt x="99" y="216"/>
                </a:moveTo>
                <a:lnTo>
                  <a:pt x="99" y="216"/>
                </a:lnTo>
                <a:lnTo>
                  <a:pt x="101" y="213"/>
                </a:lnTo>
                <a:lnTo>
                  <a:pt x="101" y="212"/>
                </a:lnTo>
                <a:lnTo>
                  <a:pt x="99" y="212"/>
                </a:lnTo>
                <a:lnTo>
                  <a:pt x="99" y="212"/>
                </a:lnTo>
                <a:lnTo>
                  <a:pt x="99" y="215"/>
                </a:lnTo>
                <a:lnTo>
                  <a:pt x="98" y="215"/>
                </a:lnTo>
                <a:lnTo>
                  <a:pt x="99" y="216"/>
                </a:lnTo>
                <a:lnTo>
                  <a:pt x="99" y="216"/>
                </a:lnTo>
                <a:close/>
                <a:moveTo>
                  <a:pt x="390" y="215"/>
                </a:moveTo>
                <a:lnTo>
                  <a:pt x="390" y="215"/>
                </a:lnTo>
                <a:lnTo>
                  <a:pt x="389" y="213"/>
                </a:lnTo>
                <a:lnTo>
                  <a:pt x="386" y="213"/>
                </a:lnTo>
                <a:lnTo>
                  <a:pt x="386" y="213"/>
                </a:lnTo>
                <a:lnTo>
                  <a:pt x="386" y="212"/>
                </a:lnTo>
                <a:lnTo>
                  <a:pt x="384" y="212"/>
                </a:lnTo>
                <a:lnTo>
                  <a:pt x="384" y="212"/>
                </a:lnTo>
                <a:lnTo>
                  <a:pt x="383" y="212"/>
                </a:lnTo>
                <a:lnTo>
                  <a:pt x="381" y="212"/>
                </a:lnTo>
                <a:lnTo>
                  <a:pt x="380" y="213"/>
                </a:lnTo>
                <a:lnTo>
                  <a:pt x="378" y="215"/>
                </a:lnTo>
                <a:lnTo>
                  <a:pt x="378" y="215"/>
                </a:lnTo>
                <a:lnTo>
                  <a:pt x="387" y="215"/>
                </a:lnTo>
                <a:lnTo>
                  <a:pt x="392" y="215"/>
                </a:lnTo>
                <a:lnTo>
                  <a:pt x="390" y="215"/>
                </a:lnTo>
                <a:lnTo>
                  <a:pt x="390" y="215"/>
                </a:lnTo>
                <a:close/>
                <a:moveTo>
                  <a:pt x="151" y="215"/>
                </a:moveTo>
                <a:lnTo>
                  <a:pt x="151" y="215"/>
                </a:lnTo>
                <a:lnTo>
                  <a:pt x="149" y="218"/>
                </a:lnTo>
                <a:lnTo>
                  <a:pt x="149" y="221"/>
                </a:lnTo>
                <a:lnTo>
                  <a:pt x="149" y="221"/>
                </a:lnTo>
                <a:lnTo>
                  <a:pt x="152" y="221"/>
                </a:lnTo>
                <a:lnTo>
                  <a:pt x="157" y="219"/>
                </a:lnTo>
                <a:lnTo>
                  <a:pt x="157" y="219"/>
                </a:lnTo>
                <a:lnTo>
                  <a:pt x="157" y="216"/>
                </a:lnTo>
                <a:lnTo>
                  <a:pt x="157" y="215"/>
                </a:lnTo>
                <a:lnTo>
                  <a:pt x="157" y="213"/>
                </a:lnTo>
                <a:lnTo>
                  <a:pt x="157" y="213"/>
                </a:lnTo>
                <a:lnTo>
                  <a:pt x="155" y="212"/>
                </a:lnTo>
                <a:lnTo>
                  <a:pt x="154" y="213"/>
                </a:lnTo>
                <a:lnTo>
                  <a:pt x="151" y="215"/>
                </a:lnTo>
                <a:lnTo>
                  <a:pt x="151" y="215"/>
                </a:lnTo>
                <a:close/>
                <a:moveTo>
                  <a:pt x="587" y="213"/>
                </a:moveTo>
                <a:lnTo>
                  <a:pt x="587" y="213"/>
                </a:lnTo>
                <a:lnTo>
                  <a:pt x="587" y="219"/>
                </a:lnTo>
                <a:lnTo>
                  <a:pt x="587" y="219"/>
                </a:lnTo>
                <a:lnTo>
                  <a:pt x="588" y="218"/>
                </a:lnTo>
                <a:lnTo>
                  <a:pt x="588" y="216"/>
                </a:lnTo>
                <a:lnTo>
                  <a:pt x="588" y="212"/>
                </a:lnTo>
                <a:lnTo>
                  <a:pt x="588" y="212"/>
                </a:lnTo>
                <a:lnTo>
                  <a:pt x="588" y="213"/>
                </a:lnTo>
                <a:lnTo>
                  <a:pt x="587" y="213"/>
                </a:lnTo>
                <a:lnTo>
                  <a:pt x="587" y="213"/>
                </a:lnTo>
                <a:close/>
                <a:moveTo>
                  <a:pt x="133" y="219"/>
                </a:moveTo>
                <a:lnTo>
                  <a:pt x="133" y="219"/>
                </a:lnTo>
                <a:lnTo>
                  <a:pt x="136" y="216"/>
                </a:lnTo>
                <a:lnTo>
                  <a:pt x="139" y="213"/>
                </a:lnTo>
                <a:lnTo>
                  <a:pt x="139" y="213"/>
                </a:lnTo>
                <a:lnTo>
                  <a:pt x="134" y="215"/>
                </a:lnTo>
                <a:lnTo>
                  <a:pt x="133" y="219"/>
                </a:lnTo>
                <a:lnTo>
                  <a:pt x="133" y="219"/>
                </a:lnTo>
                <a:close/>
                <a:moveTo>
                  <a:pt x="210" y="215"/>
                </a:moveTo>
                <a:lnTo>
                  <a:pt x="210" y="215"/>
                </a:lnTo>
                <a:lnTo>
                  <a:pt x="210" y="218"/>
                </a:lnTo>
                <a:lnTo>
                  <a:pt x="212" y="219"/>
                </a:lnTo>
                <a:lnTo>
                  <a:pt x="212" y="219"/>
                </a:lnTo>
                <a:lnTo>
                  <a:pt x="213" y="219"/>
                </a:lnTo>
                <a:lnTo>
                  <a:pt x="215" y="218"/>
                </a:lnTo>
                <a:lnTo>
                  <a:pt x="215" y="218"/>
                </a:lnTo>
                <a:lnTo>
                  <a:pt x="215" y="216"/>
                </a:lnTo>
                <a:lnTo>
                  <a:pt x="215" y="213"/>
                </a:lnTo>
                <a:lnTo>
                  <a:pt x="215" y="213"/>
                </a:lnTo>
                <a:lnTo>
                  <a:pt x="213" y="213"/>
                </a:lnTo>
                <a:lnTo>
                  <a:pt x="210" y="215"/>
                </a:lnTo>
                <a:lnTo>
                  <a:pt x="210" y="215"/>
                </a:lnTo>
                <a:close/>
                <a:moveTo>
                  <a:pt x="358" y="215"/>
                </a:moveTo>
                <a:lnTo>
                  <a:pt x="358" y="215"/>
                </a:lnTo>
                <a:lnTo>
                  <a:pt x="363" y="215"/>
                </a:lnTo>
                <a:lnTo>
                  <a:pt x="364" y="215"/>
                </a:lnTo>
                <a:lnTo>
                  <a:pt x="364" y="215"/>
                </a:lnTo>
                <a:lnTo>
                  <a:pt x="361" y="213"/>
                </a:lnTo>
                <a:lnTo>
                  <a:pt x="360" y="213"/>
                </a:lnTo>
                <a:lnTo>
                  <a:pt x="358" y="215"/>
                </a:lnTo>
                <a:lnTo>
                  <a:pt x="358" y="215"/>
                </a:lnTo>
                <a:close/>
                <a:moveTo>
                  <a:pt x="483" y="218"/>
                </a:moveTo>
                <a:lnTo>
                  <a:pt x="483" y="218"/>
                </a:lnTo>
                <a:lnTo>
                  <a:pt x="483" y="215"/>
                </a:lnTo>
                <a:lnTo>
                  <a:pt x="483" y="215"/>
                </a:lnTo>
                <a:lnTo>
                  <a:pt x="473" y="213"/>
                </a:lnTo>
                <a:lnTo>
                  <a:pt x="473" y="213"/>
                </a:lnTo>
                <a:lnTo>
                  <a:pt x="474" y="216"/>
                </a:lnTo>
                <a:lnTo>
                  <a:pt x="477" y="216"/>
                </a:lnTo>
                <a:lnTo>
                  <a:pt x="483" y="218"/>
                </a:lnTo>
                <a:lnTo>
                  <a:pt x="483" y="218"/>
                </a:lnTo>
                <a:close/>
                <a:moveTo>
                  <a:pt x="206" y="218"/>
                </a:moveTo>
                <a:lnTo>
                  <a:pt x="206" y="218"/>
                </a:lnTo>
                <a:lnTo>
                  <a:pt x="206" y="216"/>
                </a:lnTo>
                <a:lnTo>
                  <a:pt x="206" y="215"/>
                </a:lnTo>
                <a:lnTo>
                  <a:pt x="206" y="215"/>
                </a:lnTo>
                <a:lnTo>
                  <a:pt x="206" y="215"/>
                </a:lnTo>
                <a:lnTo>
                  <a:pt x="204" y="216"/>
                </a:lnTo>
                <a:lnTo>
                  <a:pt x="204" y="218"/>
                </a:lnTo>
                <a:lnTo>
                  <a:pt x="206" y="218"/>
                </a:lnTo>
                <a:lnTo>
                  <a:pt x="206" y="218"/>
                </a:lnTo>
                <a:close/>
                <a:moveTo>
                  <a:pt x="503" y="216"/>
                </a:moveTo>
                <a:lnTo>
                  <a:pt x="503" y="216"/>
                </a:lnTo>
                <a:lnTo>
                  <a:pt x="503" y="219"/>
                </a:lnTo>
                <a:lnTo>
                  <a:pt x="503" y="222"/>
                </a:lnTo>
                <a:lnTo>
                  <a:pt x="503" y="222"/>
                </a:lnTo>
                <a:lnTo>
                  <a:pt x="509" y="224"/>
                </a:lnTo>
                <a:lnTo>
                  <a:pt x="515" y="224"/>
                </a:lnTo>
                <a:lnTo>
                  <a:pt x="520" y="224"/>
                </a:lnTo>
                <a:lnTo>
                  <a:pt x="526" y="221"/>
                </a:lnTo>
                <a:lnTo>
                  <a:pt x="526" y="221"/>
                </a:lnTo>
                <a:lnTo>
                  <a:pt x="521" y="218"/>
                </a:lnTo>
                <a:lnTo>
                  <a:pt x="515" y="218"/>
                </a:lnTo>
                <a:lnTo>
                  <a:pt x="503" y="216"/>
                </a:lnTo>
                <a:lnTo>
                  <a:pt x="503" y="216"/>
                </a:lnTo>
                <a:close/>
                <a:moveTo>
                  <a:pt x="56" y="219"/>
                </a:moveTo>
                <a:lnTo>
                  <a:pt x="56" y="219"/>
                </a:lnTo>
                <a:lnTo>
                  <a:pt x="56" y="221"/>
                </a:lnTo>
                <a:lnTo>
                  <a:pt x="58" y="221"/>
                </a:lnTo>
                <a:lnTo>
                  <a:pt x="58" y="221"/>
                </a:lnTo>
                <a:lnTo>
                  <a:pt x="59" y="218"/>
                </a:lnTo>
                <a:lnTo>
                  <a:pt x="59" y="218"/>
                </a:lnTo>
                <a:lnTo>
                  <a:pt x="58" y="216"/>
                </a:lnTo>
                <a:lnTo>
                  <a:pt x="58" y="216"/>
                </a:lnTo>
                <a:lnTo>
                  <a:pt x="56" y="218"/>
                </a:lnTo>
                <a:lnTo>
                  <a:pt x="56" y="219"/>
                </a:lnTo>
                <a:lnTo>
                  <a:pt x="56" y="219"/>
                </a:lnTo>
                <a:close/>
                <a:moveTo>
                  <a:pt x="616" y="234"/>
                </a:moveTo>
                <a:lnTo>
                  <a:pt x="616" y="234"/>
                </a:lnTo>
                <a:lnTo>
                  <a:pt x="613" y="224"/>
                </a:lnTo>
                <a:lnTo>
                  <a:pt x="611" y="219"/>
                </a:lnTo>
                <a:lnTo>
                  <a:pt x="608" y="216"/>
                </a:lnTo>
                <a:lnTo>
                  <a:pt x="608" y="216"/>
                </a:lnTo>
                <a:lnTo>
                  <a:pt x="607" y="219"/>
                </a:lnTo>
                <a:lnTo>
                  <a:pt x="605" y="222"/>
                </a:lnTo>
                <a:lnTo>
                  <a:pt x="607" y="228"/>
                </a:lnTo>
                <a:lnTo>
                  <a:pt x="611" y="233"/>
                </a:lnTo>
                <a:lnTo>
                  <a:pt x="613" y="234"/>
                </a:lnTo>
                <a:lnTo>
                  <a:pt x="616" y="234"/>
                </a:lnTo>
                <a:lnTo>
                  <a:pt x="616" y="234"/>
                </a:lnTo>
                <a:close/>
                <a:moveTo>
                  <a:pt x="192" y="219"/>
                </a:moveTo>
                <a:lnTo>
                  <a:pt x="192" y="219"/>
                </a:lnTo>
                <a:lnTo>
                  <a:pt x="198" y="219"/>
                </a:lnTo>
                <a:lnTo>
                  <a:pt x="198" y="219"/>
                </a:lnTo>
                <a:lnTo>
                  <a:pt x="198" y="218"/>
                </a:lnTo>
                <a:lnTo>
                  <a:pt x="198" y="218"/>
                </a:lnTo>
                <a:lnTo>
                  <a:pt x="194" y="218"/>
                </a:lnTo>
                <a:lnTo>
                  <a:pt x="192" y="218"/>
                </a:lnTo>
                <a:lnTo>
                  <a:pt x="192" y="219"/>
                </a:lnTo>
                <a:lnTo>
                  <a:pt x="192" y="219"/>
                </a:lnTo>
                <a:close/>
                <a:moveTo>
                  <a:pt x="280" y="219"/>
                </a:moveTo>
                <a:lnTo>
                  <a:pt x="280" y="219"/>
                </a:lnTo>
                <a:lnTo>
                  <a:pt x="282" y="221"/>
                </a:lnTo>
                <a:lnTo>
                  <a:pt x="284" y="222"/>
                </a:lnTo>
                <a:lnTo>
                  <a:pt x="288" y="222"/>
                </a:lnTo>
                <a:lnTo>
                  <a:pt x="294" y="221"/>
                </a:lnTo>
                <a:lnTo>
                  <a:pt x="297" y="218"/>
                </a:lnTo>
                <a:lnTo>
                  <a:pt x="297" y="218"/>
                </a:lnTo>
                <a:lnTo>
                  <a:pt x="293" y="218"/>
                </a:lnTo>
                <a:lnTo>
                  <a:pt x="288" y="219"/>
                </a:lnTo>
                <a:lnTo>
                  <a:pt x="285" y="219"/>
                </a:lnTo>
                <a:lnTo>
                  <a:pt x="280" y="219"/>
                </a:lnTo>
                <a:lnTo>
                  <a:pt x="280" y="219"/>
                </a:lnTo>
                <a:close/>
                <a:moveTo>
                  <a:pt x="130" y="222"/>
                </a:moveTo>
                <a:lnTo>
                  <a:pt x="130" y="222"/>
                </a:lnTo>
                <a:lnTo>
                  <a:pt x="139" y="222"/>
                </a:lnTo>
                <a:lnTo>
                  <a:pt x="139" y="222"/>
                </a:lnTo>
                <a:lnTo>
                  <a:pt x="139" y="219"/>
                </a:lnTo>
                <a:lnTo>
                  <a:pt x="139" y="219"/>
                </a:lnTo>
                <a:lnTo>
                  <a:pt x="137" y="218"/>
                </a:lnTo>
                <a:lnTo>
                  <a:pt x="137" y="218"/>
                </a:lnTo>
                <a:lnTo>
                  <a:pt x="134" y="221"/>
                </a:lnTo>
                <a:lnTo>
                  <a:pt x="130" y="222"/>
                </a:lnTo>
                <a:lnTo>
                  <a:pt x="130" y="222"/>
                </a:lnTo>
                <a:close/>
                <a:moveTo>
                  <a:pt x="380" y="227"/>
                </a:moveTo>
                <a:lnTo>
                  <a:pt x="380" y="227"/>
                </a:lnTo>
                <a:lnTo>
                  <a:pt x="389" y="231"/>
                </a:lnTo>
                <a:lnTo>
                  <a:pt x="393" y="231"/>
                </a:lnTo>
                <a:lnTo>
                  <a:pt x="399" y="231"/>
                </a:lnTo>
                <a:lnTo>
                  <a:pt x="399" y="231"/>
                </a:lnTo>
                <a:lnTo>
                  <a:pt x="399" y="225"/>
                </a:lnTo>
                <a:lnTo>
                  <a:pt x="399" y="219"/>
                </a:lnTo>
                <a:lnTo>
                  <a:pt x="399" y="219"/>
                </a:lnTo>
                <a:lnTo>
                  <a:pt x="389" y="219"/>
                </a:lnTo>
                <a:lnTo>
                  <a:pt x="380" y="218"/>
                </a:lnTo>
                <a:lnTo>
                  <a:pt x="380" y="218"/>
                </a:lnTo>
                <a:lnTo>
                  <a:pt x="380" y="222"/>
                </a:lnTo>
                <a:lnTo>
                  <a:pt x="380" y="227"/>
                </a:lnTo>
                <a:lnTo>
                  <a:pt x="380" y="227"/>
                </a:lnTo>
                <a:close/>
                <a:moveTo>
                  <a:pt x="497" y="221"/>
                </a:moveTo>
                <a:lnTo>
                  <a:pt x="497" y="221"/>
                </a:lnTo>
                <a:lnTo>
                  <a:pt x="497" y="219"/>
                </a:lnTo>
                <a:lnTo>
                  <a:pt x="494" y="218"/>
                </a:lnTo>
                <a:lnTo>
                  <a:pt x="494" y="218"/>
                </a:lnTo>
                <a:lnTo>
                  <a:pt x="495" y="221"/>
                </a:lnTo>
                <a:lnTo>
                  <a:pt x="497" y="221"/>
                </a:lnTo>
                <a:lnTo>
                  <a:pt x="497" y="221"/>
                </a:lnTo>
                <a:close/>
                <a:moveTo>
                  <a:pt x="354" y="219"/>
                </a:moveTo>
                <a:lnTo>
                  <a:pt x="354" y="219"/>
                </a:lnTo>
                <a:lnTo>
                  <a:pt x="357" y="225"/>
                </a:lnTo>
                <a:lnTo>
                  <a:pt x="360" y="230"/>
                </a:lnTo>
                <a:lnTo>
                  <a:pt x="366" y="231"/>
                </a:lnTo>
                <a:lnTo>
                  <a:pt x="372" y="231"/>
                </a:lnTo>
                <a:lnTo>
                  <a:pt x="372" y="231"/>
                </a:lnTo>
                <a:lnTo>
                  <a:pt x="372" y="227"/>
                </a:lnTo>
                <a:lnTo>
                  <a:pt x="370" y="224"/>
                </a:lnTo>
                <a:lnTo>
                  <a:pt x="366" y="219"/>
                </a:lnTo>
                <a:lnTo>
                  <a:pt x="366" y="219"/>
                </a:lnTo>
                <a:lnTo>
                  <a:pt x="363" y="219"/>
                </a:lnTo>
                <a:lnTo>
                  <a:pt x="360" y="219"/>
                </a:lnTo>
                <a:lnTo>
                  <a:pt x="357" y="219"/>
                </a:lnTo>
                <a:lnTo>
                  <a:pt x="354" y="219"/>
                </a:lnTo>
                <a:lnTo>
                  <a:pt x="354" y="219"/>
                </a:lnTo>
                <a:close/>
                <a:moveTo>
                  <a:pt x="160" y="224"/>
                </a:moveTo>
                <a:lnTo>
                  <a:pt x="160" y="224"/>
                </a:lnTo>
                <a:lnTo>
                  <a:pt x="160" y="230"/>
                </a:lnTo>
                <a:lnTo>
                  <a:pt x="160" y="230"/>
                </a:lnTo>
                <a:lnTo>
                  <a:pt x="175" y="228"/>
                </a:lnTo>
                <a:lnTo>
                  <a:pt x="175" y="228"/>
                </a:lnTo>
                <a:lnTo>
                  <a:pt x="175" y="224"/>
                </a:lnTo>
                <a:lnTo>
                  <a:pt x="177" y="221"/>
                </a:lnTo>
                <a:lnTo>
                  <a:pt x="175" y="219"/>
                </a:lnTo>
                <a:lnTo>
                  <a:pt x="175" y="219"/>
                </a:lnTo>
                <a:lnTo>
                  <a:pt x="174" y="222"/>
                </a:lnTo>
                <a:lnTo>
                  <a:pt x="169" y="222"/>
                </a:lnTo>
                <a:lnTo>
                  <a:pt x="160" y="224"/>
                </a:lnTo>
                <a:lnTo>
                  <a:pt x="160" y="224"/>
                </a:lnTo>
                <a:close/>
                <a:moveTo>
                  <a:pt x="409" y="228"/>
                </a:moveTo>
                <a:lnTo>
                  <a:pt x="409" y="228"/>
                </a:lnTo>
                <a:lnTo>
                  <a:pt x="412" y="228"/>
                </a:lnTo>
                <a:lnTo>
                  <a:pt x="415" y="228"/>
                </a:lnTo>
                <a:lnTo>
                  <a:pt x="415" y="228"/>
                </a:lnTo>
                <a:lnTo>
                  <a:pt x="415" y="225"/>
                </a:lnTo>
                <a:lnTo>
                  <a:pt x="413" y="222"/>
                </a:lnTo>
                <a:lnTo>
                  <a:pt x="409" y="219"/>
                </a:lnTo>
                <a:lnTo>
                  <a:pt x="409" y="219"/>
                </a:lnTo>
                <a:lnTo>
                  <a:pt x="409" y="228"/>
                </a:lnTo>
                <a:lnTo>
                  <a:pt x="409" y="228"/>
                </a:lnTo>
                <a:close/>
                <a:moveTo>
                  <a:pt x="430" y="225"/>
                </a:moveTo>
                <a:lnTo>
                  <a:pt x="430" y="225"/>
                </a:lnTo>
                <a:lnTo>
                  <a:pt x="428" y="224"/>
                </a:lnTo>
                <a:lnTo>
                  <a:pt x="428" y="221"/>
                </a:lnTo>
                <a:lnTo>
                  <a:pt x="428" y="221"/>
                </a:lnTo>
                <a:lnTo>
                  <a:pt x="424" y="219"/>
                </a:lnTo>
                <a:lnTo>
                  <a:pt x="419" y="219"/>
                </a:lnTo>
                <a:lnTo>
                  <a:pt x="419" y="219"/>
                </a:lnTo>
                <a:lnTo>
                  <a:pt x="419" y="224"/>
                </a:lnTo>
                <a:lnTo>
                  <a:pt x="422" y="225"/>
                </a:lnTo>
                <a:lnTo>
                  <a:pt x="425" y="227"/>
                </a:lnTo>
                <a:lnTo>
                  <a:pt x="430" y="225"/>
                </a:lnTo>
                <a:lnTo>
                  <a:pt x="430" y="225"/>
                </a:lnTo>
                <a:close/>
                <a:moveTo>
                  <a:pt x="236" y="225"/>
                </a:moveTo>
                <a:lnTo>
                  <a:pt x="236" y="225"/>
                </a:lnTo>
                <a:lnTo>
                  <a:pt x="244" y="224"/>
                </a:lnTo>
                <a:lnTo>
                  <a:pt x="250" y="221"/>
                </a:lnTo>
                <a:lnTo>
                  <a:pt x="250" y="221"/>
                </a:lnTo>
                <a:lnTo>
                  <a:pt x="241" y="221"/>
                </a:lnTo>
                <a:lnTo>
                  <a:pt x="238" y="222"/>
                </a:lnTo>
                <a:lnTo>
                  <a:pt x="236" y="224"/>
                </a:lnTo>
                <a:lnTo>
                  <a:pt x="236" y="225"/>
                </a:lnTo>
                <a:lnTo>
                  <a:pt x="236" y="225"/>
                </a:lnTo>
                <a:close/>
                <a:moveTo>
                  <a:pt x="274" y="225"/>
                </a:moveTo>
                <a:lnTo>
                  <a:pt x="274" y="225"/>
                </a:lnTo>
                <a:lnTo>
                  <a:pt x="276" y="224"/>
                </a:lnTo>
                <a:lnTo>
                  <a:pt x="276" y="224"/>
                </a:lnTo>
                <a:lnTo>
                  <a:pt x="274" y="222"/>
                </a:lnTo>
                <a:lnTo>
                  <a:pt x="274" y="221"/>
                </a:lnTo>
                <a:lnTo>
                  <a:pt x="274" y="221"/>
                </a:lnTo>
                <a:lnTo>
                  <a:pt x="274" y="224"/>
                </a:lnTo>
                <a:lnTo>
                  <a:pt x="274" y="224"/>
                </a:lnTo>
                <a:lnTo>
                  <a:pt x="274" y="225"/>
                </a:lnTo>
                <a:lnTo>
                  <a:pt x="274" y="225"/>
                </a:lnTo>
                <a:close/>
                <a:moveTo>
                  <a:pt x="434" y="225"/>
                </a:moveTo>
                <a:lnTo>
                  <a:pt x="434" y="225"/>
                </a:lnTo>
                <a:lnTo>
                  <a:pt x="438" y="224"/>
                </a:lnTo>
                <a:lnTo>
                  <a:pt x="441" y="224"/>
                </a:lnTo>
                <a:lnTo>
                  <a:pt x="445" y="224"/>
                </a:lnTo>
                <a:lnTo>
                  <a:pt x="447" y="222"/>
                </a:lnTo>
                <a:lnTo>
                  <a:pt x="447" y="222"/>
                </a:lnTo>
                <a:lnTo>
                  <a:pt x="441" y="222"/>
                </a:lnTo>
                <a:lnTo>
                  <a:pt x="433" y="221"/>
                </a:lnTo>
                <a:lnTo>
                  <a:pt x="433" y="221"/>
                </a:lnTo>
                <a:lnTo>
                  <a:pt x="433" y="222"/>
                </a:lnTo>
                <a:lnTo>
                  <a:pt x="434" y="225"/>
                </a:lnTo>
                <a:lnTo>
                  <a:pt x="434" y="225"/>
                </a:lnTo>
                <a:close/>
                <a:moveTo>
                  <a:pt x="98" y="227"/>
                </a:moveTo>
                <a:lnTo>
                  <a:pt x="98" y="227"/>
                </a:lnTo>
                <a:lnTo>
                  <a:pt x="101" y="227"/>
                </a:lnTo>
                <a:lnTo>
                  <a:pt x="101" y="227"/>
                </a:lnTo>
                <a:lnTo>
                  <a:pt x="101" y="224"/>
                </a:lnTo>
                <a:lnTo>
                  <a:pt x="99" y="222"/>
                </a:lnTo>
                <a:lnTo>
                  <a:pt x="99" y="222"/>
                </a:lnTo>
                <a:lnTo>
                  <a:pt x="101" y="222"/>
                </a:lnTo>
                <a:lnTo>
                  <a:pt x="101" y="221"/>
                </a:lnTo>
                <a:lnTo>
                  <a:pt x="101" y="221"/>
                </a:lnTo>
                <a:lnTo>
                  <a:pt x="99" y="222"/>
                </a:lnTo>
                <a:lnTo>
                  <a:pt x="98" y="222"/>
                </a:lnTo>
                <a:lnTo>
                  <a:pt x="98" y="227"/>
                </a:lnTo>
                <a:lnTo>
                  <a:pt x="98" y="227"/>
                </a:lnTo>
                <a:close/>
                <a:moveTo>
                  <a:pt x="335" y="227"/>
                </a:moveTo>
                <a:lnTo>
                  <a:pt x="335" y="227"/>
                </a:lnTo>
                <a:lnTo>
                  <a:pt x="335" y="224"/>
                </a:lnTo>
                <a:lnTo>
                  <a:pt x="335" y="221"/>
                </a:lnTo>
                <a:lnTo>
                  <a:pt x="335" y="221"/>
                </a:lnTo>
                <a:lnTo>
                  <a:pt x="334" y="221"/>
                </a:lnTo>
                <a:lnTo>
                  <a:pt x="334" y="221"/>
                </a:lnTo>
                <a:lnTo>
                  <a:pt x="334" y="225"/>
                </a:lnTo>
                <a:lnTo>
                  <a:pt x="334" y="227"/>
                </a:lnTo>
                <a:lnTo>
                  <a:pt x="335" y="227"/>
                </a:lnTo>
                <a:lnTo>
                  <a:pt x="335" y="227"/>
                </a:lnTo>
                <a:close/>
                <a:moveTo>
                  <a:pt x="593" y="228"/>
                </a:moveTo>
                <a:lnTo>
                  <a:pt x="593" y="228"/>
                </a:lnTo>
                <a:lnTo>
                  <a:pt x="596" y="228"/>
                </a:lnTo>
                <a:lnTo>
                  <a:pt x="599" y="228"/>
                </a:lnTo>
                <a:lnTo>
                  <a:pt x="599" y="228"/>
                </a:lnTo>
                <a:lnTo>
                  <a:pt x="599" y="225"/>
                </a:lnTo>
                <a:lnTo>
                  <a:pt x="598" y="224"/>
                </a:lnTo>
                <a:lnTo>
                  <a:pt x="595" y="222"/>
                </a:lnTo>
                <a:lnTo>
                  <a:pt x="595" y="222"/>
                </a:lnTo>
                <a:lnTo>
                  <a:pt x="593" y="224"/>
                </a:lnTo>
                <a:lnTo>
                  <a:pt x="593" y="225"/>
                </a:lnTo>
                <a:lnTo>
                  <a:pt x="593" y="228"/>
                </a:lnTo>
                <a:lnTo>
                  <a:pt x="593" y="228"/>
                </a:lnTo>
                <a:close/>
                <a:moveTo>
                  <a:pt x="52" y="237"/>
                </a:moveTo>
                <a:lnTo>
                  <a:pt x="52" y="237"/>
                </a:lnTo>
                <a:lnTo>
                  <a:pt x="53" y="231"/>
                </a:lnTo>
                <a:lnTo>
                  <a:pt x="56" y="225"/>
                </a:lnTo>
                <a:lnTo>
                  <a:pt x="56" y="225"/>
                </a:lnTo>
                <a:lnTo>
                  <a:pt x="55" y="224"/>
                </a:lnTo>
                <a:lnTo>
                  <a:pt x="53" y="224"/>
                </a:lnTo>
                <a:lnTo>
                  <a:pt x="53" y="222"/>
                </a:lnTo>
                <a:lnTo>
                  <a:pt x="52" y="222"/>
                </a:lnTo>
                <a:lnTo>
                  <a:pt x="52" y="222"/>
                </a:lnTo>
                <a:lnTo>
                  <a:pt x="50" y="231"/>
                </a:lnTo>
                <a:lnTo>
                  <a:pt x="50" y="234"/>
                </a:lnTo>
                <a:lnTo>
                  <a:pt x="52" y="237"/>
                </a:lnTo>
                <a:lnTo>
                  <a:pt x="52" y="237"/>
                </a:lnTo>
                <a:close/>
                <a:moveTo>
                  <a:pt x="219" y="228"/>
                </a:moveTo>
                <a:lnTo>
                  <a:pt x="219" y="228"/>
                </a:lnTo>
                <a:lnTo>
                  <a:pt x="226" y="228"/>
                </a:lnTo>
                <a:lnTo>
                  <a:pt x="230" y="227"/>
                </a:lnTo>
                <a:lnTo>
                  <a:pt x="230" y="227"/>
                </a:lnTo>
                <a:lnTo>
                  <a:pt x="230" y="224"/>
                </a:lnTo>
                <a:lnTo>
                  <a:pt x="229" y="222"/>
                </a:lnTo>
                <a:lnTo>
                  <a:pt x="229" y="222"/>
                </a:lnTo>
                <a:lnTo>
                  <a:pt x="223" y="224"/>
                </a:lnTo>
                <a:lnTo>
                  <a:pt x="221" y="225"/>
                </a:lnTo>
                <a:lnTo>
                  <a:pt x="219" y="228"/>
                </a:lnTo>
                <a:lnTo>
                  <a:pt x="219" y="228"/>
                </a:lnTo>
                <a:close/>
                <a:moveTo>
                  <a:pt x="317" y="225"/>
                </a:moveTo>
                <a:lnTo>
                  <a:pt x="317" y="225"/>
                </a:lnTo>
                <a:lnTo>
                  <a:pt x="319" y="227"/>
                </a:lnTo>
                <a:lnTo>
                  <a:pt x="322" y="227"/>
                </a:lnTo>
                <a:lnTo>
                  <a:pt x="329" y="227"/>
                </a:lnTo>
                <a:lnTo>
                  <a:pt x="329" y="227"/>
                </a:lnTo>
                <a:lnTo>
                  <a:pt x="328" y="224"/>
                </a:lnTo>
                <a:lnTo>
                  <a:pt x="328" y="222"/>
                </a:lnTo>
                <a:lnTo>
                  <a:pt x="328" y="222"/>
                </a:lnTo>
                <a:lnTo>
                  <a:pt x="322" y="222"/>
                </a:lnTo>
                <a:lnTo>
                  <a:pt x="319" y="222"/>
                </a:lnTo>
                <a:lnTo>
                  <a:pt x="317" y="225"/>
                </a:lnTo>
                <a:lnTo>
                  <a:pt x="317" y="225"/>
                </a:lnTo>
                <a:close/>
                <a:moveTo>
                  <a:pt x="630" y="227"/>
                </a:moveTo>
                <a:lnTo>
                  <a:pt x="630" y="227"/>
                </a:lnTo>
                <a:lnTo>
                  <a:pt x="634" y="227"/>
                </a:lnTo>
                <a:lnTo>
                  <a:pt x="637" y="228"/>
                </a:lnTo>
                <a:lnTo>
                  <a:pt x="637" y="228"/>
                </a:lnTo>
                <a:lnTo>
                  <a:pt x="637" y="225"/>
                </a:lnTo>
                <a:lnTo>
                  <a:pt x="639" y="224"/>
                </a:lnTo>
                <a:lnTo>
                  <a:pt x="639" y="224"/>
                </a:lnTo>
                <a:lnTo>
                  <a:pt x="634" y="222"/>
                </a:lnTo>
                <a:lnTo>
                  <a:pt x="630" y="222"/>
                </a:lnTo>
                <a:lnTo>
                  <a:pt x="630" y="222"/>
                </a:lnTo>
                <a:lnTo>
                  <a:pt x="630" y="227"/>
                </a:lnTo>
                <a:lnTo>
                  <a:pt x="630" y="227"/>
                </a:lnTo>
                <a:close/>
                <a:moveTo>
                  <a:pt x="701" y="245"/>
                </a:moveTo>
                <a:lnTo>
                  <a:pt x="701" y="245"/>
                </a:lnTo>
                <a:lnTo>
                  <a:pt x="698" y="236"/>
                </a:lnTo>
                <a:lnTo>
                  <a:pt x="697" y="231"/>
                </a:lnTo>
                <a:lnTo>
                  <a:pt x="697" y="227"/>
                </a:lnTo>
                <a:lnTo>
                  <a:pt x="697" y="227"/>
                </a:lnTo>
                <a:lnTo>
                  <a:pt x="694" y="227"/>
                </a:lnTo>
                <a:lnTo>
                  <a:pt x="694" y="225"/>
                </a:lnTo>
                <a:lnTo>
                  <a:pt x="692" y="224"/>
                </a:lnTo>
                <a:lnTo>
                  <a:pt x="691" y="222"/>
                </a:lnTo>
                <a:lnTo>
                  <a:pt x="691" y="222"/>
                </a:lnTo>
                <a:lnTo>
                  <a:pt x="691" y="230"/>
                </a:lnTo>
                <a:lnTo>
                  <a:pt x="692" y="237"/>
                </a:lnTo>
                <a:lnTo>
                  <a:pt x="697" y="244"/>
                </a:lnTo>
                <a:lnTo>
                  <a:pt x="700" y="245"/>
                </a:lnTo>
                <a:lnTo>
                  <a:pt x="701" y="245"/>
                </a:lnTo>
                <a:lnTo>
                  <a:pt x="701" y="245"/>
                </a:lnTo>
                <a:close/>
                <a:moveTo>
                  <a:pt x="264" y="227"/>
                </a:moveTo>
                <a:lnTo>
                  <a:pt x="264" y="227"/>
                </a:lnTo>
                <a:lnTo>
                  <a:pt x="265" y="227"/>
                </a:lnTo>
                <a:lnTo>
                  <a:pt x="268" y="227"/>
                </a:lnTo>
                <a:lnTo>
                  <a:pt x="268" y="227"/>
                </a:lnTo>
                <a:lnTo>
                  <a:pt x="268" y="224"/>
                </a:lnTo>
                <a:lnTo>
                  <a:pt x="267" y="224"/>
                </a:lnTo>
                <a:lnTo>
                  <a:pt x="267" y="224"/>
                </a:lnTo>
                <a:lnTo>
                  <a:pt x="265" y="224"/>
                </a:lnTo>
                <a:lnTo>
                  <a:pt x="264" y="225"/>
                </a:lnTo>
                <a:lnTo>
                  <a:pt x="264" y="227"/>
                </a:lnTo>
                <a:lnTo>
                  <a:pt x="264" y="227"/>
                </a:lnTo>
                <a:close/>
                <a:moveTo>
                  <a:pt x="726" y="227"/>
                </a:moveTo>
                <a:lnTo>
                  <a:pt x="726" y="227"/>
                </a:lnTo>
                <a:lnTo>
                  <a:pt x="726" y="225"/>
                </a:lnTo>
                <a:lnTo>
                  <a:pt x="726" y="224"/>
                </a:lnTo>
                <a:lnTo>
                  <a:pt x="724" y="224"/>
                </a:lnTo>
                <a:lnTo>
                  <a:pt x="724" y="224"/>
                </a:lnTo>
                <a:lnTo>
                  <a:pt x="724" y="225"/>
                </a:lnTo>
                <a:lnTo>
                  <a:pt x="724" y="227"/>
                </a:lnTo>
                <a:lnTo>
                  <a:pt x="726" y="227"/>
                </a:lnTo>
                <a:lnTo>
                  <a:pt x="726" y="227"/>
                </a:lnTo>
                <a:close/>
                <a:moveTo>
                  <a:pt x="308" y="227"/>
                </a:moveTo>
                <a:lnTo>
                  <a:pt x="308" y="227"/>
                </a:lnTo>
                <a:lnTo>
                  <a:pt x="311" y="227"/>
                </a:lnTo>
                <a:lnTo>
                  <a:pt x="311" y="224"/>
                </a:lnTo>
                <a:lnTo>
                  <a:pt x="311" y="224"/>
                </a:lnTo>
                <a:lnTo>
                  <a:pt x="308" y="224"/>
                </a:lnTo>
                <a:lnTo>
                  <a:pt x="308" y="224"/>
                </a:lnTo>
                <a:lnTo>
                  <a:pt x="308" y="227"/>
                </a:lnTo>
                <a:lnTo>
                  <a:pt x="308" y="227"/>
                </a:lnTo>
                <a:close/>
                <a:moveTo>
                  <a:pt x="462" y="245"/>
                </a:moveTo>
                <a:lnTo>
                  <a:pt x="462" y="245"/>
                </a:lnTo>
                <a:lnTo>
                  <a:pt x="466" y="245"/>
                </a:lnTo>
                <a:lnTo>
                  <a:pt x="466" y="245"/>
                </a:lnTo>
                <a:lnTo>
                  <a:pt x="468" y="236"/>
                </a:lnTo>
                <a:lnTo>
                  <a:pt x="468" y="231"/>
                </a:lnTo>
                <a:lnTo>
                  <a:pt x="466" y="225"/>
                </a:lnTo>
                <a:lnTo>
                  <a:pt x="466" y="225"/>
                </a:lnTo>
                <a:lnTo>
                  <a:pt x="463" y="224"/>
                </a:lnTo>
                <a:lnTo>
                  <a:pt x="460" y="225"/>
                </a:lnTo>
                <a:lnTo>
                  <a:pt x="459" y="227"/>
                </a:lnTo>
                <a:lnTo>
                  <a:pt x="459" y="231"/>
                </a:lnTo>
                <a:lnTo>
                  <a:pt x="459" y="239"/>
                </a:lnTo>
                <a:lnTo>
                  <a:pt x="462" y="245"/>
                </a:lnTo>
                <a:lnTo>
                  <a:pt x="462" y="245"/>
                </a:lnTo>
                <a:close/>
                <a:moveTo>
                  <a:pt x="148" y="227"/>
                </a:moveTo>
                <a:lnTo>
                  <a:pt x="148" y="227"/>
                </a:lnTo>
                <a:lnTo>
                  <a:pt x="148" y="228"/>
                </a:lnTo>
                <a:lnTo>
                  <a:pt x="146" y="231"/>
                </a:lnTo>
                <a:lnTo>
                  <a:pt x="146" y="231"/>
                </a:lnTo>
                <a:lnTo>
                  <a:pt x="151" y="231"/>
                </a:lnTo>
                <a:lnTo>
                  <a:pt x="157" y="231"/>
                </a:lnTo>
                <a:lnTo>
                  <a:pt x="157" y="231"/>
                </a:lnTo>
                <a:lnTo>
                  <a:pt x="155" y="228"/>
                </a:lnTo>
                <a:lnTo>
                  <a:pt x="155" y="225"/>
                </a:lnTo>
                <a:lnTo>
                  <a:pt x="155" y="225"/>
                </a:lnTo>
                <a:lnTo>
                  <a:pt x="151" y="225"/>
                </a:lnTo>
                <a:lnTo>
                  <a:pt x="148" y="227"/>
                </a:lnTo>
                <a:lnTo>
                  <a:pt x="148" y="227"/>
                </a:lnTo>
                <a:close/>
                <a:moveTo>
                  <a:pt x="210" y="225"/>
                </a:moveTo>
                <a:lnTo>
                  <a:pt x="210" y="225"/>
                </a:lnTo>
                <a:lnTo>
                  <a:pt x="210" y="228"/>
                </a:lnTo>
                <a:lnTo>
                  <a:pt x="210" y="231"/>
                </a:lnTo>
                <a:lnTo>
                  <a:pt x="210" y="231"/>
                </a:lnTo>
                <a:lnTo>
                  <a:pt x="213" y="231"/>
                </a:lnTo>
                <a:lnTo>
                  <a:pt x="215" y="230"/>
                </a:lnTo>
                <a:lnTo>
                  <a:pt x="215" y="230"/>
                </a:lnTo>
                <a:lnTo>
                  <a:pt x="216" y="227"/>
                </a:lnTo>
                <a:lnTo>
                  <a:pt x="215" y="225"/>
                </a:lnTo>
                <a:lnTo>
                  <a:pt x="215" y="225"/>
                </a:lnTo>
                <a:lnTo>
                  <a:pt x="215" y="225"/>
                </a:lnTo>
                <a:lnTo>
                  <a:pt x="213" y="225"/>
                </a:lnTo>
                <a:lnTo>
                  <a:pt x="213" y="225"/>
                </a:lnTo>
                <a:lnTo>
                  <a:pt x="210" y="225"/>
                </a:lnTo>
                <a:lnTo>
                  <a:pt x="210" y="225"/>
                </a:lnTo>
                <a:close/>
                <a:moveTo>
                  <a:pt x="759" y="228"/>
                </a:moveTo>
                <a:lnTo>
                  <a:pt x="759" y="228"/>
                </a:lnTo>
                <a:lnTo>
                  <a:pt x="759" y="228"/>
                </a:lnTo>
                <a:lnTo>
                  <a:pt x="761" y="227"/>
                </a:lnTo>
                <a:lnTo>
                  <a:pt x="761" y="225"/>
                </a:lnTo>
                <a:lnTo>
                  <a:pt x="759" y="225"/>
                </a:lnTo>
                <a:lnTo>
                  <a:pt x="759" y="225"/>
                </a:lnTo>
                <a:lnTo>
                  <a:pt x="759" y="228"/>
                </a:lnTo>
                <a:lnTo>
                  <a:pt x="759" y="228"/>
                </a:lnTo>
                <a:close/>
                <a:moveTo>
                  <a:pt x="660" y="257"/>
                </a:moveTo>
                <a:lnTo>
                  <a:pt x="660" y="257"/>
                </a:lnTo>
                <a:lnTo>
                  <a:pt x="656" y="227"/>
                </a:lnTo>
                <a:lnTo>
                  <a:pt x="656" y="227"/>
                </a:lnTo>
                <a:lnTo>
                  <a:pt x="651" y="227"/>
                </a:lnTo>
                <a:lnTo>
                  <a:pt x="648" y="225"/>
                </a:lnTo>
                <a:lnTo>
                  <a:pt x="648" y="225"/>
                </a:lnTo>
                <a:lnTo>
                  <a:pt x="648" y="236"/>
                </a:lnTo>
                <a:lnTo>
                  <a:pt x="651" y="245"/>
                </a:lnTo>
                <a:lnTo>
                  <a:pt x="654" y="251"/>
                </a:lnTo>
                <a:lnTo>
                  <a:pt x="660" y="257"/>
                </a:lnTo>
                <a:lnTo>
                  <a:pt x="660" y="257"/>
                </a:lnTo>
                <a:close/>
                <a:moveTo>
                  <a:pt x="741" y="247"/>
                </a:moveTo>
                <a:lnTo>
                  <a:pt x="741" y="247"/>
                </a:lnTo>
                <a:lnTo>
                  <a:pt x="742" y="242"/>
                </a:lnTo>
                <a:lnTo>
                  <a:pt x="742" y="236"/>
                </a:lnTo>
                <a:lnTo>
                  <a:pt x="741" y="228"/>
                </a:lnTo>
                <a:lnTo>
                  <a:pt x="739" y="227"/>
                </a:lnTo>
                <a:lnTo>
                  <a:pt x="736" y="225"/>
                </a:lnTo>
                <a:lnTo>
                  <a:pt x="736" y="225"/>
                </a:lnTo>
                <a:lnTo>
                  <a:pt x="736" y="231"/>
                </a:lnTo>
                <a:lnTo>
                  <a:pt x="738" y="236"/>
                </a:lnTo>
                <a:lnTo>
                  <a:pt x="741" y="247"/>
                </a:lnTo>
                <a:lnTo>
                  <a:pt x="741" y="247"/>
                </a:lnTo>
                <a:close/>
                <a:moveTo>
                  <a:pt x="473" y="227"/>
                </a:moveTo>
                <a:lnTo>
                  <a:pt x="473" y="227"/>
                </a:lnTo>
                <a:lnTo>
                  <a:pt x="473" y="236"/>
                </a:lnTo>
                <a:lnTo>
                  <a:pt x="471" y="244"/>
                </a:lnTo>
                <a:lnTo>
                  <a:pt x="471" y="244"/>
                </a:lnTo>
                <a:lnTo>
                  <a:pt x="479" y="242"/>
                </a:lnTo>
                <a:lnTo>
                  <a:pt x="486" y="241"/>
                </a:lnTo>
                <a:lnTo>
                  <a:pt x="486" y="241"/>
                </a:lnTo>
                <a:lnTo>
                  <a:pt x="485" y="230"/>
                </a:lnTo>
                <a:lnTo>
                  <a:pt x="485" y="230"/>
                </a:lnTo>
                <a:lnTo>
                  <a:pt x="479" y="227"/>
                </a:lnTo>
                <a:lnTo>
                  <a:pt x="476" y="227"/>
                </a:lnTo>
                <a:lnTo>
                  <a:pt x="473" y="227"/>
                </a:lnTo>
                <a:lnTo>
                  <a:pt x="473" y="227"/>
                </a:lnTo>
                <a:close/>
                <a:moveTo>
                  <a:pt x="718" y="234"/>
                </a:moveTo>
                <a:lnTo>
                  <a:pt x="718" y="234"/>
                </a:lnTo>
                <a:lnTo>
                  <a:pt x="718" y="230"/>
                </a:lnTo>
                <a:lnTo>
                  <a:pt x="718" y="228"/>
                </a:lnTo>
                <a:lnTo>
                  <a:pt x="718" y="227"/>
                </a:lnTo>
                <a:lnTo>
                  <a:pt x="718" y="227"/>
                </a:lnTo>
                <a:lnTo>
                  <a:pt x="718" y="228"/>
                </a:lnTo>
                <a:lnTo>
                  <a:pt x="717" y="231"/>
                </a:lnTo>
                <a:lnTo>
                  <a:pt x="717" y="233"/>
                </a:lnTo>
                <a:lnTo>
                  <a:pt x="718" y="234"/>
                </a:lnTo>
                <a:lnTo>
                  <a:pt x="718" y="234"/>
                </a:lnTo>
                <a:close/>
                <a:moveTo>
                  <a:pt x="125" y="228"/>
                </a:moveTo>
                <a:lnTo>
                  <a:pt x="125" y="228"/>
                </a:lnTo>
                <a:lnTo>
                  <a:pt x="123" y="231"/>
                </a:lnTo>
                <a:lnTo>
                  <a:pt x="123" y="236"/>
                </a:lnTo>
                <a:lnTo>
                  <a:pt x="123" y="236"/>
                </a:lnTo>
                <a:lnTo>
                  <a:pt x="139" y="234"/>
                </a:lnTo>
                <a:lnTo>
                  <a:pt x="139" y="234"/>
                </a:lnTo>
                <a:lnTo>
                  <a:pt x="139" y="230"/>
                </a:lnTo>
                <a:lnTo>
                  <a:pt x="139" y="228"/>
                </a:lnTo>
                <a:lnTo>
                  <a:pt x="139" y="227"/>
                </a:lnTo>
                <a:lnTo>
                  <a:pt x="139" y="227"/>
                </a:lnTo>
                <a:lnTo>
                  <a:pt x="133" y="228"/>
                </a:lnTo>
                <a:lnTo>
                  <a:pt x="125" y="228"/>
                </a:lnTo>
                <a:lnTo>
                  <a:pt x="125" y="228"/>
                </a:lnTo>
                <a:close/>
                <a:moveTo>
                  <a:pt x="238" y="233"/>
                </a:moveTo>
                <a:lnTo>
                  <a:pt x="238" y="233"/>
                </a:lnTo>
                <a:lnTo>
                  <a:pt x="247" y="231"/>
                </a:lnTo>
                <a:lnTo>
                  <a:pt x="250" y="230"/>
                </a:lnTo>
                <a:lnTo>
                  <a:pt x="252" y="227"/>
                </a:lnTo>
                <a:lnTo>
                  <a:pt x="252" y="227"/>
                </a:lnTo>
                <a:lnTo>
                  <a:pt x="244" y="228"/>
                </a:lnTo>
                <a:lnTo>
                  <a:pt x="238" y="233"/>
                </a:lnTo>
                <a:lnTo>
                  <a:pt x="238" y="233"/>
                </a:lnTo>
                <a:close/>
                <a:moveTo>
                  <a:pt x="285" y="228"/>
                </a:moveTo>
                <a:lnTo>
                  <a:pt x="285" y="228"/>
                </a:lnTo>
                <a:lnTo>
                  <a:pt x="288" y="228"/>
                </a:lnTo>
                <a:lnTo>
                  <a:pt x="290" y="228"/>
                </a:lnTo>
                <a:lnTo>
                  <a:pt x="290" y="227"/>
                </a:lnTo>
                <a:lnTo>
                  <a:pt x="290" y="227"/>
                </a:lnTo>
                <a:lnTo>
                  <a:pt x="288" y="227"/>
                </a:lnTo>
                <a:lnTo>
                  <a:pt x="285" y="228"/>
                </a:lnTo>
                <a:lnTo>
                  <a:pt x="285" y="228"/>
                </a:lnTo>
                <a:close/>
                <a:moveTo>
                  <a:pt x="643" y="233"/>
                </a:moveTo>
                <a:lnTo>
                  <a:pt x="643" y="233"/>
                </a:lnTo>
                <a:lnTo>
                  <a:pt x="643" y="230"/>
                </a:lnTo>
                <a:lnTo>
                  <a:pt x="643" y="228"/>
                </a:lnTo>
                <a:lnTo>
                  <a:pt x="642" y="227"/>
                </a:lnTo>
                <a:lnTo>
                  <a:pt x="642" y="227"/>
                </a:lnTo>
                <a:lnTo>
                  <a:pt x="642" y="230"/>
                </a:lnTo>
                <a:lnTo>
                  <a:pt x="642" y="231"/>
                </a:lnTo>
                <a:lnTo>
                  <a:pt x="643" y="233"/>
                </a:lnTo>
                <a:lnTo>
                  <a:pt x="643" y="233"/>
                </a:lnTo>
                <a:close/>
                <a:moveTo>
                  <a:pt x="192" y="228"/>
                </a:moveTo>
                <a:lnTo>
                  <a:pt x="192" y="228"/>
                </a:lnTo>
                <a:lnTo>
                  <a:pt x="194" y="234"/>
                </a:lnTo>
                <a:lnTo>
                  <a:pt x="194" y="234"/>
                </a:lnTo>
                <a:lnTo>
                  <a:pt x="198" y="234"/>
                </a:lnTo>
                <a:lnTo>
                  <a:pt x="200" y="234"/>
                </a:lnTo>
                <a:lnTo>
                  <a:pt x="201" y="233"/>
                </a:lnTo>
                <a:lnTo>
                  <a:pt x="201" y="233"/>
                </a:lnTo>
                <a:lnTo>
                  <a:pt x="200" y="231"/>
                </a:lnTo>
                <a:lnTo>
                  <a:pt x="200" y="230"/>
                </a:lnTo>
                <a:lnTo>
                  <a:pt x="200" y="227"/>
                </a:lnTo>
                <a:lnTo>
                  <a:pt x="200" y="227"/>
                </a:lnTo>
                <a:lnTo>
                  <a:pt x="197" y="228"/>
                </a:lnTo>
                <a:lnTo>
                  <a:pt x="192" y="228"/>
                </a:lnTo>
                <a:lnTo>
                  <a:pt x="192" y="228"/>
                </a:lnTo>
                <a:close/>
                <a:moveTo>
                  <a:pt x="434" y="230"/>
                </a:moveTo>
                <a:lnTo>
                  <a:pt x="434" y="230"/>
                </a:lnTo>
                <a:lnTo>
                  <a:pt x="436" y="236"/>
                </a:lnTo>
                <a:lnTo>
                  <a:pt x="438" y="239"/>
                </a:lnTo>
                <a:lnTo>
                  <a:pt x="439" y="242"/>
                </a:lnTo>
                <a:lnTo>
                  <a:pt x="439" y="242"/>
                </a:lnTo>
                <a:lnTo>
                  <a:pt x="442" y="242"/>
                </a:lnTo>
                <a:lnTo>
                  <a:pt x="444" y="242"/>
                </a:lnTo>
                <a:lnTo>
                  <a:pt x="448" y="242"/>
                </a:lnTo>
                <a:lnTo>
                  <a:pt x="448" y="242"/>
                </a:lnTo>
                <a:lnTo>
                  <a:pt x="450" y="234"/>
                </a:lnTo>
                <a:lnTo>
                  <a:pt x="450" y="227"/>
                </a:lnTo>
                <a:lnTo>
                  <a:pt x="450" y="227"/>
                </a:lnTo>
                <a:lnTo>
                  <a:pt x="442" y="228"/>
                </a:lnTo>
                <a:lnTo>
                  <a:pt x="434" y="230"/>
                </a:lnTo>
                <a:lnTo>
                  <a:pt x="434" y="230"/>
                </a:lnTo>
                <a:close/>
                <a:moveTo>
                  <a:pt x="273" y="231"/>
                </a:moveTo>
                <a:lnTo>
                  <a:pt x="273" y="231"/>
                </a:lnTo>
                <a:lnTo>
                  <a:pt x="274" y="231"/>
                </a:lnTo>
                <a:lnTo>
                  <a:pt x="277" y="231"/>
                </a:lnTo>
                <a:lnTo>
                  <a:pt x="279" y="231"/>
                </a:lnTo>
                <a:lnTo>
                  <a:pt x="280" y="228"/>
                </a:lnTo>
                <a:lnTo>
                  <a:pt x="280" y="228"/>
                </a:lnTo>
                <a:lnTo>
                  <a:pt x="277" y="228"/>
                </a:lnTo>
                <a:lnTo>
                  <a:pt x="276" y="228"/>
                </a:lnTo>
                <a:lnTo>
                  <a:pt x="274" y="228"/>
                </a:lnTo>
                <a:lnTo>
                  <a:pt x="274" y="228"/>
                </a:lnTo>
                <a:lnTo>
                  <a:pt x="273" y="230"/>
                </a:lnTo>
                <a:lnTo>
                  <a:pt x="273" y="231"/>
                </a:lnTo>
                <a:lnTo>
                  <a:pt x="273" y="231"/>
                </a:lnTo>
                <a:close/>
                <a:moveTo>
                  <a:pt x="561" y="230"/>
                </a:moveTo>
                <a:lnTo>
                  <a:pt x="561" y="230"/>
                </a:lnTo>
                <a:lnTo>
                  <a:pt x="559" y="233"/>
                </a:lnTo>
                <a:lnTo>
                  <a:pt x="559" y="233"/>
                </a:lnTo>
                <a:lnTo>
                  <a:pt x="564" y="234"/>
                </a:lnTo>
                <a:lnTo>
                  <a:pt x="570" y="234"/>
                </a:lnTo>
                <a:lnTo>
                  <a:pt x="570" y="234"/>
                </a:lnTo>
                <a:lnTo>
                  <a:pt x="570" y="231"/>
                </a:lnTo>
                <a:lnTo>
                  <a:pt x="570" y="230"/>
                </a:lnTo>
                <a:lnTo>
                  <a:pt x="570" y="228"/>
                </a:lnTo>
                <a:lnTo>
                  <a:pt x="570" y="228"/>
                </a:lnTo>
                <a:lnTo>
                  <a:pt x="566" y="228"/>
                </a:lnTo>
                <a:lnTo>
                  <a:pt x="561" y="230"/>
                </a:lnTo>
                <a:lnTo>
                  <a:pt x="561" y="230"/>
                </a:lnTo>
                <a:close/>
                <a:moveTo>
                  <a:pt x="184" y="236"/>
                </a:moveTo>
                <a:lnTo>
                  <a:pt x="184" y="236"/>
                </a:lnTo>
                <a:lnTo>
                  <a:pt x="187" y="236"/>
                </a:lnTo>
                <a:lnTo>
                  <a:pt x="187" y="236"/>
                </a:lnTo>
                <a:lnTo>
                  <a:pt x="187" y="234"/>
                </a:lnTo>
                <a:lnTo>
                  <a:pt x="187" y="231"/>
                </a:lnTo>
                <a:lnTo>
                  <a:pt x="187" y="230"/>
                </a:lnTo>
                <a:lnTo>
                  <a:pt x="186" y="228"/>
                </a:lnTo>
                <a:lnTo>
                  <a:pt x="186" y="228"/>
                </a:lnTo>
                <a:lnTo>
                  <a:pt x="184" y="236"/>
                </a:lnTo>
                <a:lnTo>
                  <a:pt x="184" y="236"/>
                </a:lnTo>
                <a:close/>
                <a:moveTo>
                  <a:pt x="491" y="230"/>
                </a:moveTo>
                <a:lnTo>
                  <a:pt x="491" y="230"/>
                </a:lnTo>
                <a:lnTo>
                  <a:pt x="491" y="234"/>
                </a:lnTo>
                <a:lnTo>
                  <a:pt x="492" y="239"/>
                </a:lnTo>
                <a:lnTo>
                  <a:pt x="492" y="239"/>
                </a:lnTo>
                <a:lnTo>
                  <a:pt x="494" y="239"/>
                </a:lnTo>
                <a:lnTo>
                  <a:pt x="495" y="239"/>
                </a:lnTo>
                <a:lnTo>
                  <a:pt x="495" y="239"/>
                </a:lnTo>
                <a:lnTo>
                  <a:pt x="497" y="234"/>
                </a:lnTo>
                <a:lnTo>
                  <a:pt x="495" y="228"/>
                </a:lnTo>
                <a:lnTo>
                  <a:pt x="495" y="228"/>
                </a:lnTo>
                <a:lnTo>
                  <a:pt x="492" y="230"/>
                </a:lnTo>
                <a:lnTo>
                  <a:pt x="491" y="230"/>
                </a:lnTo>
                <a:lnTo>
                  <a:pt x="491" y="230"/>
                </a:lnTo>
                <a:close/>
                <a:moveTo>
                  <a:pt x="573" y="236"/>
                </a:moveTo>
                <a:lnTo>
                  <a:pt x="573" y="236"/>
                </a:lnTo>
                <a:lnTo>
                  <a:pt x="576" y="236"/>
                </a:lnTo>
                <a:lnTo>
                  <a:pt x="579" y="237"/>
                </a:lnTo>
                <a:lnTo>
                  <a:pt x="579" y="237"/>
                </a:lnTo>
                <a:lnTo>
                  <a:pt x="578" y="233"/>
                </a:lnTo>
                <a:lnTo>
                  <a:pt x="576" y="230"/>
                </a:lnTo>
                <a:lnTo>
                  <a:pt x="575" y="228"/>
                </a:lnTo>
                <a:lnTo>
                  <a:pt x="575" y="228"/>
                </a:lnTo>
                <a:lnTo>
                  <a:pt x="575" y="233"/>
                </a:lnTo>
                <a:lnTo>
                  <a:pt x="573" y="236"/>
                </a:lnTo>
                <a:lnTo>
                  <a:pt x="573" y="236"/>
                </a:lnTo>
                <a:close/>
                <a:moveTo>
                  <a:pt x="75" y="237"/>
                </a:moveTo>
                <a:lnTo>
                  <a:pt x="75" y="237"/>
                </a:lnTo>
                <a:lnTo>
                  <a:pt x="75" y="234"/>
                </a:lnTo>
                <a:lnTo>
                  <a:pt x="76" y="230"/>
                </a:lnTo>
                <a:lnTo>
                  <a:pt x="76" y="230"/>
                </a:lnTo>
                <a:lnTo>
                  <a:pt x="73" y="230"/>
                </a:lnTo>
                <a:lnTo>
                  <a:pt x="69" y="230"/>
                </a:lnTo>
                <a:lnTo>
                  <a:pt x="69" y="230"/>
                </a:lnTo>
                <a:lnTo>
                  <a:pt x="72" y="234"/>
                </a:lnTo>
                <a:lnTo>
                  <a:pt x="75" y="237"/>
                </a:lnTo>
                <a:lnTo>
                  <a:pt x="75" y="237"/>
                </a:lnTo>
                <a:close/>
                <a:moveTo>
                  <a:pt x="96" y="230"/>
                </a:moveTo>
                <a:lnTo>
                  <a:pt x="96" y="230"/>
                </a:lnTo>
                <a:lnTo>
                  <a:pt x="93" y="237"/>
                </a:lnTo>
                <a:lnTo>
                  <a:pt x="93" y="237"/>
                </a:lnTo>
                <a:lnTo>
                  <a:pt x="96" y="236"/>
                </a:lnTo>
                <a:lnTo>
                  <a:pt x="99" y="234"/>
                </a:lnTo>
                <a:lnTo>
                  <a:pt x="101" y="233"/>
                </a:lnTo>
                <a:lnTo>
                  <a:pt x="104" y="230"/>
                </a:lnTo>
                <a:lnTo>
                  <a:pt x="104" y="230"/>
                </a:lnTo>
                <a:lnTo>
                  <a:pt x="99" y="230"/>
                </a:lnTo>
                <a:lnTo>
                  <a:pt x="96" y="230"/>
                </a:lnTo>
                <a:lnTo>
                  <a:pt x="96" y="230"/>
                </a:lnTo>
                <a:close/>
                <a:moveTo>
                  <a:pt x="749" y="250"/>
                </a:moveTo>
                <a:lnTo>
                  <a:pt x="749" y="250"/>
                </a:lnTo>
                <a:lnTo>
                  <a:pt x="750" y="239"/>
                </a:lnTo>
                <a:lnTo>
                  <a:pt x="749" y="233"/>
                </a:lnTo>
                <a:lnTo>
                  <a:pt x="746" y="230"/>
                </a:lnTo>
                <a:lnTo>
                  <a:pt x="746" y="230"/>
                </a:lnTo>
                <a:lnTo>
                  <a:pt x="747" y="241"/>
                </a:lnTo>
                <a:lnTo>
                  <a:pt x="747" y="245"/>
                </a:lnTo>
                <a:lnTo>
                  <a:pt x="749" y="250"/>
                </a:lnTo>
                <a:lnTo>
                  <a:pt x="749" y="250"/>
                </a:lnTo>
                <a:close/>
                <a:moveTo>
                  <a:pt x="81" y="231"/>
                </a:moveTo>
                <a:lnTo>
                  <a:pt x="81" y="231"/>
                </a:lnTo>
                <a:lnTo>
                  <a:pt x="81" y="233"/>
                </a:lnTo>
                <a:lnTo>
                  <a:pt x="82" y="233"/>
                </a:lnTo>
                <a:lnTo>
                  <a:pt x="85" y="234"/>
                </a:lnTo>
                <a:lnTo>
                  <a:pt x="85" y="234"/>
                </a:lnTo>
                <a:lnTo>
                  <a:pt x="85" y="233"/>
                </a:lnTo>
                <a:lnTo>
                  <a:pt x="87" y="230"/>
                </a:lnTo>
                <a:lnTo>
                  <a:pt x="87" y="230"/>
                </a:lnTo>
                <a:lnTo>
                  <a:pt x="82" y="230"/>
                </a:lnTo>
                <a:lnTo>
                  <a:pt x="81" y="231"/>
                </a:lnTo>
                <a:lnTo>
                  <a:pt x="81" y="231"/>
                </a:lnTo>
                <a:close/>
                <a:moveTo>
                  <a:pt x="262" y="233"/>
                </a:moveTo>
                <a:lnTo>
                  <a:pt x="262" y="233"/>
                </a:lnTo>
                <a:lnTo>
                  <a:pt x="265" y="233"/>
                </a:lnTo>
                <a:lnTo>
                  <a:pt x="268" y="233"/>
                </a:lnTo>
                <a:lnTo>
                  <a:pt x="268" y="233"/>
                </a:lnTo>
                <a:lnTo>
                  <a:pt x="268" y="230"/>
                </a:lnTo>
                <a:lnTo>
                  <a:pt x="268" y="230"/>
                </a:lnTo>
                <a:lnTo>
                  <a:pt x="264" y="231"/>
                </a:lnTo>
                <a:lnTo>
                  <a:pt x="262" y="233"/>
                </a:lnTo>
                <a:lnTo>
                  <a:pt x="262" y="233"/>
                </a:lnTo>
                <a:close/>
                <a:moveTo>
                  <a:pt x="322" y="242"/>
                </a:moveTo>
                <a:lnTo>
                  <a:pt x="322" y="242"/>
                </a:lnTo>
                <a:lnTo>
                  <a:pt x="328" y="241"/>
                </a:lnTo>
                <a:lnTo>
                  <a:pt x="334" y="241"/>
                </a:lnTo>
                <a:lnTo>
                  <a:pt x="334" y="241"/>
                </a:lnTo>
                <a:lnTo>
                  <a:pt x="334" y="237"/>
                </a:lnTo>
                <a:lnTo>
                  <a:pt x="334" y="234"/>
                </a:lnTo>
                <a:lnTo>
                  <a:pt x="331" y="230"/>
                </a:lnTo>
                <a:lnTo>
                  <a:pt x="331" y="230"/>
                </a:lnTo>
                <a:lnTo>
                  <a:pt x="316" y="230"/>
                </a:lnTo>
                <a:lnTo>
                  <a:pt x="316" y="230"/>
                </a:lnTo>
                <a:lnTo>
                  <a:pt x="316" y="234"/>
                </a:lnTo>
                <a:lnTo>
                  <a:pt x="317" y="237"/>
                </a:lnTo>
                <a:lnTo>
                  <a:pt x="322" y="242"/>
                </a:lnTo>
                <a:lnTo>
                  <a:pt x="322" y="242"/>
                </a:lnTo>
                <a:close/>
                <a:moveTo>
                  <a:pt x="343" y="231"/>
                </a:moveTo>
                <a:lnTo>
                  <a:pt x="343" y="231"/>
                </a:lnTo>
                <a:lnTo>
                  <a:pt x="340" y="234"/>
                </a:lnTo>
                <a:lnTo>
                  <a:pt x="340" y="237"/>
                </a:lnTo>
                <a:lnTo>
                  <a:pt x="341" y="239"/>
                </a:lnTo>
                <a:lnTo>
                  <a:pt x="341" y="239"/>
                </a:lnTo>
                <a:lnTo>
                  <a:pt x="346" y="237"/>
                </a:lnTo>
                <a:lnTo>
                  <a:pt x="351" y="237"/>
                </a:lnTo>
                <a:lnTo>
                  <a:pt x="351" y="237"/>
                </a:lnTo>
                <a:lnTo>
                  <a:pt x="348" y="234"/>
                </a:lnTo>
                <a:lnTo>
                  <a:pt x="346" y="231"/>
                </a:lnTo>
                <a:lnTo>
                  <a:pt x="346" y="231"/>
                </a:lnTo>
                <a:lnTo>
                  <a:pt x="345" y="231"/>
                </a:lnTo>
                <a:lnTo>
                  <a:pt x="343" y="231"/>
                </a:lnTo>
                <a:lnTo>
                  <a:pt x="343" y="231"/>
                </a:lnTo>
                <a:close/>
                <a:moveTo>
                  <a:pt x="428" y="231"/>
                </a:moveTo>
                <a:lnTo>
                  <a:pt x="428" y="231"/>
                </a:lnTo>
                <a:lnTo>
                  <a:pt x="430" y="234"/>
                </a:lnTo>
                <a:lnTo>
                  <a:pt x="431" y="236"/>
                </a:lnTo>
                <a:lnTo>
                  <a:pt x="431" y="236"/>
                </a:lnTo>
                <a:lnTo>
                  <a:pt x="431" y="230"/>
                </a:lnTo>
                <a:lnTo>
                  <a:pt x="431" y="230"/>
                </a:lnTo>
                <a:lnTo>
                  <a:pt x="428" y="231"/>
                </a:lnTo>
                <a:lnTo>
                  <a:pt x="428" y="231"/>
                </a:lnTo>
                <a:close/>
                <a:moveTo>
                  <a:pt x="117" y="237"/>
                </a:moveTo>
                <a:lnTo>
                  <a:pt x="117" y="237"/>
                </a:lnTo>
                <a:lnTo>
                  <a:pt x="117" y="234"/>
                </a:lnTo>
                <a:lnTo>
                  <a:pt x="116" y="231"/>
                </a:lnTo>
                <a:lnTo>
                  <a:pt x="116" y="231"/>
                </a:lnTo>
                <a:lnTo>
                  <a:pt x="116" y="231"/>
                </a:lnTo>
                <a:lnTo>
                  <a:pt x="116" y="234"/>
                </a:lnTo>
                <a:lnTo>
                  <a:pt x="116" y="236"/>
                </a:lnTo>
                <a:lnTo>
                  <a:pt x="117" y="237"/>
                </a:lnTo>
                <a:lnTo>
                  <a:pt x="117" y="237"/>
                </a:lnTo>
                <a:close/>
                <a:moveTo>
                  <a:pt x="160" y="233"/>
                </a:moveTo>
                <a:lnTo>
                  <a:pt x="160" y="233"/>
                </a:lnTo>
                <a:lnTo>
                  <a:pt x="160" y="237"/>
                </a:lnTo>
                <a:lnTo>
                  <a:pt x="160" y="241"/>
                </a:lnTo>
                <a:lnTo>
                  <a:pt x="160" y="241"/>
                </a:lnTo>
                <a:lnTo>
                  <a:pt x="172" y="239"/>
                </a:lnTo>
                <a:lnTo>
                  <a:pt x="172" y="239"/>
                </a:lnTo>
                <a:lnTo>
                  <a:pt x="174" y="236"/>
                </a:lnTo>
                <a:lnTo>
                  <a:pt x="174" y="231"/>
                </a:lnTo>
                <a:lnTo>
                  <a:pt x="174" y="231"/>
                </a:lnTo>
                <a:lnTo>
                  <a:pt x="171" y="233"/>
                </a:lnTo>
                <a:lnTo>
                  <a:pt x="168" y="233"/>
                </a:lnTo>
                <a:lnTo>
                  <a:pt x="160" y="233"/>
                </a:lnTo>
                <a:lnTo>
                  <a:pt x="160" y="233"/>
                </a:lnTo>
                <a:close/>
                <a:moveTo>
                  <a:pt x="178" y="237"/>
                </a:moveTo>
                <a:lnTo>
                  <a:pt x="178" y="237"/>
                </a:lnTo>
                <a:lnTo>
                  <a:pt x="180" y="237"/>
                </a:lnTo>
                <a:lnTo>
                  <a:pt x="180" y="234"/>
                </a:lnTo>
                <a:lnTo>
                  <a:pt x="178" y="231"/>
                </a:lnTo>
                <a:lnTo>
                  <a:pt x="178" y="231"/>
                </a:lnTo>
                <a:lnTo>
                  <a:pt x="178" y="234"/>
                </a:lnTo>
                <a:lnTo>
                  <a:pt x="178" y="236"/>
                </a:lnTo>
                <a:lnTo>
                  <a:pt x="178" y="237"/>
                </a:lnTo>
                <a:lnTo>
                  <a:pt x="178" y="237"/>
                </a:lnTo>
                <a:close/>
                <a:moveTo>
                  <a:pt x="674" y="231"/>
                </a:moveTo>
                <a:lnTo>
                  <a:pt x="674" y="231"/>
                </a:lnTo>
                <a:lnTo>
                  <a:pt x="674" y="237"/>
                </a:lnTo>
                <a:lnTo>
                  <a:pt x="675" y="245"/>
                </a:lnTo>
                <a:lnTo>
                  <a:pt x="678" y="259"/>
                </a:lnTo>
                <a:lnTo>
                  <a:pt x="678" y="259"/>
                </a:lnTo>
                <a:lnTo>
                  <a:pt x="683" y="259"/>
                </a:lnTo>
                <a:lnTo>
                  <a:pt x="686" y="259"/>
                </a:lnTo>
                <a:lnTo>
                  <a:pt x="686" y="259"/>
                </a:lnTo>
                <a:lnTo>
                  <a:pt x="686" y="239"/>
                </a:lnTo>
                <a:lnTo>
                  <a:pt x="686" y="239"/>
                </a:lnTo>
                <a:lnTo>
                  <a:pt x="680" y="234"/>
                </a:lnTo>
                <a:lnTo>
                  <a:pt x="677" y="233"/>
                </a:lnTo>
                <a:lnTo>
                  <a:pt x="674" y="231"/>
                </a:lnTo>
                <a:lnTo>
                  <a:pt x="674" y="231"/>
                </a:lnTo>
                <a:close/>
                <a:moveTo>
                  <a:pt x="630" y="233"/>
                </a:moveTo>
                <a:lnTo>
                  <a:pt x="630" y="233"/>
                </a:lnTo>
                <a:lnTo>
                  <a:pt x="628" y="236"/>
                </a:lnTo>
                <a:lnTo>
                  <a:pt x="630" y="239"/>
                </a:lnTo>
                <a:lnTo>
                  <a:pt x="631" y="241"/>
                </a:lnTo>
                <a:lnTo>
                  <a:pt x="634" y="242"/>
                </a:lnTo>
                <a:lnTo>
                  <a:pt x="634" y="242"/>
                </a:lnTo>
                <a:lnTo>
                  <a:pt x="634" y="236"/>
                </a:lnTo>
                <a:lnTo>
                  <a:pt x="634" y="233"/>
                </a:lnTo>
                <a:lnTo>
                  <a:pt x="631" y="231"/>
                </a:lnTo>
                <a:lnTo>
                  <a:pt x="631" y="231"/>
                </a:lnTo>
                <a:lnTo>
                  <a:pt x="630" y="233"/>
                </a:lnTo>
                <a:lnTo>
                  <a:pt x="630" y="233"/>
                </a:lnTo>
                <a:close/>
                <a:moveTo>
                  <a:pt x="355" y="237"/>
                </a:moveTo>
                <a:lnTo>
                  <a:pt x="355" y="237"/>
                </a:lnTo>
                <a:lnTo>
                  <a:pt x="360" y="237"/>
                </a:lnTo>
                <a:lnTo>
                  <a:pt x="360" y="237"/>
                </a:lnTo>
                <a:lnTo>
                  <a:pt x="358" y="234"/>
                </a:lnTo>
                <a:lnTo>
                  <a:pt x="355" y="233"/>
                </a:lnTo>
                <a:lnTo>
                  <a:pt x="355" y="233"/>
                </a:lnTo>
                <a:lnTo>
                  <a:pt x="355" y="234"/>
                </a:lnTo>
                <a:lnTo>
                  <a:pt x="355" y="237"/>
                </a:lnTo>
                <a:lnTo>
                  <a:pt x="355" y="237"/>
                </a:lnTo>
                <a:close/>
                <a:moveTo>
                  <a:pt x="593" y="241"/>
                </a:moveTo>
                <a:lnTo>
                  <a:pt x="593" y="241"/>
                </a:lnTo>
                <a:lnTo>
                  <a:pt x="596" y="239"/>
                </a:lnTo>
                <a:lnTo>
                  <a:pt x="598" y="239"/>
                </a:lnTo>
                <a:lnTo>
                  <a:pt x="599" y="239"/>
                </a:lnTo>
                <a:lnTo>
                  <a:pt x="599" y="239"/>
                </a:lnTo>
                <a:lnTo>
                  <a:pt x="599" y="234"/>
                </a:lnTo>
                <a:lnTo>
                  <a:pt x="599" y="234"/>
                </a:lnTo>
                <a:lnTo>
                  <a:pt x="592" y="233"/>
                </a:lnTo>
                <a:lnTo>
                  <a:pt x="592" y="233"/>
                </a:lnTo>
                <a:lnTo>
                  <a:pt x="592" y="234"/>
                </a:lnTo>
                <a:lnTo>
                  <a:pt x="592" y="237"/>
                </a:lnTo>
                <a:lnTo>
                  <a:pt x="593" y="241"/>
                </a:lnTo>
                <a:lnTo>
                  <a:pt x="593" y="241"/>
                </a:lnTo>
                <a:close/>
                <a:moveTo>
                  <a:pt x="299" y="245"/>
                </a:moveTo>
                <a:lnTo>
                  <a:pt x="299" y="245"/>
                </a:lnTo>
                <a:lnTo>
                  <a:pt x="300" y="244"/>
                </a:lnTo>
                <a:lnTo>
                  <a:pt x="302" y="244"/>
                </a:lnTo>
                <a:lnTo>
                  <a:pt x="302" y="244"/>
                </a:lnTo>
                <a:lnTo>
                  <a:pt x="302" y="237"/>
                </a:lnTo>
                <a:lnTo>
                  <a:pt x="302" y="236"/>
                </a:lnTo>
                <a:lnTo>
                  <a:pt x="300" y="233"/>
                </a:lnTo>
                <a:lnTo>
                  <a:pt x="300" y="233"/>
                </a:lnTo>
                <a:lnTo>
                  <a:pt x="299" y="239"/>
                </a:lnTo>
                <a:lnTo>
                  <a:pt x="299" y="242"/>
                </a:lnTo>
                <a:lnTo>
                  <a:pt x="299" y="245"/>
                </a:lnTo>
                <a:lnTo>
                  <a:pt x="299" y="245"/>
                </a:lnTo>
                <a:close/>
                <a:moveTo>
                  <a:pt x="409" y="239"/>
                </a:moveTo>
                <a:lnTo>
                  <a:pt x="409" y="239"/>
                </a:lnTo>
                <a:lnTo>
                  <a:pt x="413" y="239"/>
                </a:lnTo>
                <a:lnTo>
                  <a:pt x="418" y="242"/>
                </a:lnTo>
                <a:lnTo>
                  <a:pt x="418" y="242"/>
                </a:lnTo>
                <a:lnTo>
                  <a:pt x="418" y="237"/>
                </a:lnTo>
                <a:lnTo>
                  <a:pt x="416" y="233"/>
                </a:lnTo>
                <a:lnTo>
                  <a:pt x="416" y="233"/>
                </a:lnTo>
                <a:lnTo>
                  <a:pt x="410" y="233"/>
                </a:lnTo>
                <a:lnTo>
                  <a:pt x="409" y="234"/>
                </a:lnTo>
                <a:lnTo>
                  <a:pt x="409" y="239"/>
                </a:lnTo>
                <a:lnTo>
                  <a:pt x="409" y="239"/>
                </a:lnTo>
                <a:close/>
                <a:moveTo>
                  <a:pt x="422" y="244"/>
                </a:moveTo>
                <a:lnTo>
                  <a:pt x="422" y="244"/>
                </a:lnTo>
                <a:lnTo>
                  <a:pt x="428" y="247"/>
                </a:lnTo>
                <a:lnTo>
                  <a:pt x="434" y="247"/>
                </a:lnTo>
                <a:lnTo>
                  <a:pt x="434" y="247"/>
                </a:lnTo>
                <a:lnTo>
                  <a:pt x="428" y="239"/>
                </a:lnTo>
                <a:lnTo>
                  <a:pt x="422" y="233"/>
                </a:lnTo>
                <a:lnTo>
                  <a:pt x="422" y="233"/>
                </a:lnTo>
                <a:lnTo>
                  <a:pt x="422" y="239"/>
                </a:lnTo>
                <a:lnTo>
                  <a:pt x="422" y="244"/>
                </a:lnTo>
                <a:lnTo>
                  <a:pt x="422" y="244"/>
                </a:lnTo>
                <a:close/>
                <a:moveTo>
                  <a:pt x="105" y="239"/>
                </a:moveTo>
                <a:lnTo>
                  <a:pt x="105" y="239"/>
                </a:lnTo>
                <a:lnTo>
                  <a:pt x="108" y="237"/>
                </a:lnTo>
                <a:lnTo>
                  <a:pt x="110" y="237"/>
                </a:lnTo>
                <a:lnTo>
                  <a:pt x="110" y="237"/>
                </a:lnTo>
                <a:lnTo>
                  <a:pt x="110" y="234"/>
                </a:lnTo>
                <a:lnTo>
                  <a:pt x="110" y="234"/>
                </a:lnTo>
                <a:lnTo>
                  <a:pt x="108" y="234"/>
                </a:lnTo>
                <a:lnTo>
                  <a:pt x="108" y="234"/>
                </a:lnTo>
                <a:lnTo>
                  <a:pt x="107" y="236"/>
                </a:lnTo>
                <a:lnTo>
                  <a:pt x="105" y="237"/>
                </a:lnTo>
                <a:lnTo>
                  <a:pt x="105" y="239"/>
                </a:lnTo>
                <a:lnTo>
                  <a:pt x="105" y="239"/>
                </a:lnTo>
                <a:close/>
                <a:moveTo>
                  <a:pt x="146" y="234"/>
                </a:moveTo>
                <a:lnTo>
                  <a:pt x="146" y="234"/>
                </a:lnTo>
                <a:lnTo>
                  <a:pt x="145" y="239"/>
                </a:lnTo>
                <a:lnTo>
                  <a:pt x="145" y="241"/>
                </a:lnTo>
                <a:lnTo>
                  <a:pt x="146" y="244"/>
                </a:lnTo>
                <a:lnTo>
                  <a:pt x="146" y="244"/>
                </a:lnTo>
                <a:lnTo>
                  <a:pt x="155" y="242"/>
                </a:lnTo>
                <a:lnTo>
                  <a:pt x="155" y="242"/>
                </a:lnTo>
                <a:lnTo>
                  <a:pt x="155" y="237"/>
                </a:lnTo>
                <a:lnTo>
                  <a:pt x="155" y="234"/>
                </a:lnTo>
                <a:lnTo>
                  <a:pt x="155" y="234"/>
                </a:lnTo>
                <a:lnTo>
                  <a:pt x="155" y="234"/>
                </a:lnTo>
                <a:lnTo>
                  <a:pt x="151" y="236"/>
                </a:lnTo>
                <a:lnTo>
                  <a:pt x="146" y="234"/>
                </a:lnTo>
                <a:lnTo>
                  <a:pt x="146" y="234"/>
                </a:lnTo>
                <a:close/>
                <a:moveTo>
                  <a:pt x="219" y="237"/>
                </a:moveTo>
                <a:lnTo>
                  <a:pt x="219" y="237"/>
                </a:lnTo>
                <a:lnTo>
                  <a:pt x="223" y="236"/>
                </a:lnTo>
                <a:lnTo>
                  <a:pt x="224" y="234"/>
                </a:lnTo>
                <a:lnTo>
                  <a:pt x="224" y="234"/>
                </a:lnTo>
                <a:lnTo>
                  <a:pt x="221" y="234"/>
                </a:lnTo>
                <a:lnTo>
                  <a:pt x="219" y="237"/>
                </a:lnTo>
                <a:lnTo>
                  <a:pt x="219" y="237"/>
                </a:lnTo>
                <a:close/>
                <a:moveTo>
                  <a:pt x="274" y="237"/>
                </a:moveTo>
                <a:lnTo>
                  <a:pt x="274" y="237"/>
                </a:lnTo>
                <a:lnTo>
                  <a:pt x="277" y="241"/>
                </a:lnTo>
                <a:lnTo>
                  <a:pt x="279" y="244"/>
                </a:lnTo>
                <a:lnTo>
                  <a:pt x="279" y="247"/>
                </a:lnTo>
                <a:lnTo>
                  <a:pt x="279" y="247"/>
                </a:lnTo>
                <a:lnTo>
                  <a:pt x="284" y="247"/>
                </a:lnTo>
                <a:lnTo>
                  <a:pt x="290" y="247"/>
                </a:lnTo>
                <a:lnTo>
                  <a:pt x="290" y="247"/>
                </a:lnTo>
                <a:lnTo>
                  <a:pt x="288" y="241"/>
                </a:lnTo>
                <a:lnTo>
                  <a:pt x="284" y="236"/>
                </a:lnTo>
                <a:lnTo>
                  <a:pt x="282" y="234"/>
                </a:lnTo>
                <a:lnTo>
                  <a:pt x="279" y="234"/>
                </a:lnTo>
                <a:lnTo>
                  <a:pt x="276" y="236"/>
                </a:lnTo>
                <a:lnTo>
                  <a:pt x="274" y="237"/>
                </a:lnTo>
                <a:lnTo>
                  <a:pt x="274" y="237"/>
                </a:lnTo>
                <a:close/>
                <a:moveTo>
                  <a:pt x="26" y="280"/>
                </a:moveTo>
                <a:lnTo>
                  <a:pt x="26" y="280"/>
                </a:lnTo>
                <a:lnTo>
                  <a:pt x="29" y="273"/>
                </a:lnTo>
                <a:lnTo>
                  <a:pt x="35" y="266"/>
                </a:lnTo>
                <a:lnTo>
                  <a:pt x="35" y="266"/>
                </a:lnTo>
                <a:lnTo>
                  <a:pt x="35" y="257"/>
                </a:lnTo>
                <a:lnTo>
                  <a:pt x="33" y="248"/>
                </a:lnTo>
                <a:lnTo>
                  <a:pt x="33" y="242"/>
                </a:lnTo>
                <a:lnTo>
                  <a:pt x="30" y="236"/>
                </a:lnTo>
                <a:lnTo>
                  <a:pt x="30" y="236"/>
                </a:lnTo>
                <a:lnTo>
                  <a:pt x="26" y="257"/>
                </a:lnTo>
                <a:lnTo>
                  <a:pt x="24" y="268"/>
                </a:lnTo>
                <a:lnTo>
                  <a:pt x="26" y="280"/>
                </a:lnTo>
                <a:lnTo>
                  <a:pt x="26" y="280"/>
                </a:lnTo>
                <a:close/>
                <a:moveTo>
                  <a:pt x="65" y="245"/>
                </a:moveTo>
                <a:lnTo>
                  <a:pt x="65" y="245"/>
                </a:lnTo>
                <a:lnTo>
                  <a:pt x="67" y="245"/>
                </a:lnTo>
                <a:lnTo>
                  <a:pt x="70" y="247"/>
                </a:lnTo>
                <a:lnTo>
                  <a:pt x="70" y="247"/>
                </a:lnTo>
                <a:lnTo>
                  <a:pt x="69" y="241"/>
                </a:lnTo>
                <a:lnTo>
                  <a:pt x="64" y="236"/>
                </a:lnTo>
                <a:lnTo>
                  <a:pt x="64" y="236"/>
                </a:lnTo>
                <a:lnTo>
                  <a:pt x="65" y="241"/>
                </a:lnTo>
                <a:lnTo>
                  <a:pt x="65" y="245"/>
                </a:lnTo>
                <a:lnTo>
                  <a:pt x="65" y="245"/>
                </a:lnTo>
                <a:close/>
                <a:moveTo>
                  <a:pt x="761" y="241"/>
                </a:moveTo>
                <a:lnTo>
                  <a:pt x="761" y="241"/>
                </a:lnTo>
                <a:lnTo>
                  <a:pt x="764" y="242"/>
                </a:lnTo>
                <a:lnTo>
                  <a:pt x="765" y="245"/>
                </a:lnTo>
                <a:lnTo>
                  <a:pt x="765" y="245"/>
                </a:lnTo>
                <a:lnTo>
                  <a:pt x="765" y="239"/>
                </a:lnTo>
                <a:lnTo>
                  <a:pt x="764" y="237"/>
                </a:lnTo>
                <a:lnTo>
                  <a:pt x="762" y="236"/>
                </a:lnTo>
                <a:lnTo>
                  <a:pt x="762" y="236"/>
                </a:lnTo>
                <a:lnTo>
                  <a:pt x="762" y="237"/>
                </a:lnTo>
                <a:lnTo>
                  <a:pt x="761" y="241"/>
                </a:lnTo>
                <a:lnTo>
                  <a:pt x="761" y="241"/>
                </a:lnTo>
                <a:close/>
                <a:moveTo>
                  <a:pt x="210" y="245"/>
                </a:moveTo>
                <a:lnTo>
                  <a:pt x="210" y="245"/>
                </a:lnTo>
                <a:lnTo>
                  <a:pt x="213" y="244"/>
                </a:lnTo>
                <a:lnTo>
                  <a:pt x="215" y="242"/>
                </a:lnTo>
                <a:lnTo>
                  <a:pt x="215" y="237"/>
                </a:lnTo>
                <a:lnTo>
                  <a:pt x="215" y="237"/>
                </a:lnTo>
                <a:lnTo>
                  <a:pt x="212" y="236"/>
                </a:lnTo>
                <a:lnTo>
                  <a:pt x="210" y="237"/>
                </a:lnTo>
                <a:lnTo>
                  <a:pt x="210" y="241"/>
                </a:lnTo>
                <a:lnTo>
                  <a:pt x="210" y="245"/>
                </a:lnTo>
                <a:lnTo>
                  <a:pt x="210" y="245"/>
                </a:lnTo>
                <a:close/>
                <a:moveTo>
                  <a:pt x="239" y="239"/>
                </a:moveTo>
                <a:lnTo>
                  <a:pt x="239" y="239"/>
                </a:lnTo>
                <a:lnTo>
                  <a:pt x="239" y="248"/>
                </a:lnTo>
                <a:lnTo>
                  <a:pt x="239" y="248"/>
                </a:lnTo>
                <a:lnTo>
                  <a:pt x="242" y="248"/>
                </a:lnTo>
                <a:lnTo>
                  <a:pt x="245" y="247"/>
                </a:lnTo>
                <a:lnTo>
                  <a:pt x="245" y="247"/>
                </a:lnTo>
                <a:lnTo>
                  <a:pt x="248" y="236"/>
                </a:lnTo>
                <a:lnTo>
                  <a:pt x="248" y="236"/>
                </a:lnTo>
                <a:lnTo>
                  <a:pt x="244" y="237"/>
                </a:lnTo>
                <a:lnTo>
                  <a:pt x="242" y="239"/>
                </a:lnTo>
                <a:lnTo>
                  <a:pt x="239" y="239"/>
                </a:lnTo>
                <a:lnTo>
                  <a:pt x="239" y="239"/>
                </a:lnTo>
                <a:close/>
                <a:moveTo>
                  <a:pt x="404" y="242"/>
                </a:moveTo>
                <a:lnTo>
                  <a:pt x="404" y="242"/>
                </a:lnTo>
                <a:lnTo>
                  <a:pt x="406" y="239"/>
                </a:lnTo>
                <a:lnTo>
                  <a:pt x="406" y="237"/>
                </a:lnTo>
                <a:lnTo>
                  <a:pt x="404" y="236"/>
                </a:lnTo>
                <a:lnTo>
                  <a:pt x="404" y="236"/>
                </a:lnTo>
                <a:lnTo>
                  <a:pt x="404" y="242"/>
                </a:lnTo>
                <a:lnTo>
                  <a:pt x="404" y="242"/>
                </a:lnTo>
                <a:close/>
                <a:moveTo>
                  <a:pt x="59" y="244"/>
                </a:moveTo>
                <a:lnTo>
                  <a:pt x="59" y="244"/>
                </a:lnTo>
                <a:lnTo>
                  <a:pt x="59" y="239"/>
                </a:lnTo>
                <a:lnTo>
                  <a:pt x="59" y="237"/>
                </a:lnTo>
                <a:lnTo>
                  <a:pt x="58" y="237"/>
                </a:lnTo>
                <a:lnTo>
                  <a:pt x="58" y="237"/>
                </a:lnTo>
                <a:lnTo>
                  <a:pt x="56" y="241"/>
                </a:lnTo>
                <a:lnTo>
                  <a:pt x="58" y="244"/>
                </a:lnTo>
                <a:lnTo>
                  <a:pt x="59" y="244"/>
                </a:lnTo>
                <a:lnTo>
                  <a:pt x="59" y="244"/>
                </a:lnTo>
                <a:close/>
                <a:moveTo>
                  <a:pt x="125" y="239"/>
                </a:moveTo>
                <a:lnTo>
                  <a:pt x="125" y="239"/>
                </a:lnTo>
                <a:lnTo>
                  <a:pt x="125" y="244"/>
                </a:lnTo>
                <a:lnTo>
                  <a:pt x="126" y="245"/>
                </a:lnTo>
                <a:lnTo>
                  <a:pt x="126" y="245"/>
                </a:lnTo>
                <a:lnTo>
                  <a:pt x="136" y="245"/>
                </a:lnTo>
                <a:lnTo>
                  <a:pt x="136" y="245"/>
                </a:lnTo>
                <a:lnTo>
                  <a:pt x="137" y="241"/>
                </a:lnTo>
                <a:lnTo>
                  <a:pt x="137" y="239"/>
                </a:lnTo>
                <a:lnTo>
                  <a:pt x="137" y="237"/>
                </a:lnTo>
                <a:lnTo>
                  <a:pt x="137" y="237"/>
                </a:lnTo>
                <a:lnTo>
                  <a:pt x="125" y="239"/>
                </a:lnTo>
                <a:lnTo>
                  <a:pt x="125" y="239"/>
                </a:lnTo>
                <a:close/>
                <a:moveTo>
                  <a:pt x="308" y="244"/>
                </a:moveTo>
                <a:lnTo>
                  <a:pt x="308" y="244"/>
                </a:lnTo>
                <a:lnTo>
                  <a:pt x="309" y="242"/>
                </a:lnTo>
                <a:lnTo>
                  <a:pt x="311" y="241"/>
                </a:lnTo>
                <a:lnTo>
                  <a:pt x="309" y="237"/>
                </a:lnTo>
                <a:lnTo>
                  <a:pt x="308" y="237"/>
                </a:lnTo>
                <a:lnTo>
                  <a:pt x="308" y="237"/>
                </a:lnTo>
                <a:lnTo>
                  <a:pt x="308" y="244"/>
                </a:lnTo>
                <a:lnTo>
                  <a:pt x="308" y="244"/>
                </a:lnTo>
                <a:close/>
                <a:moveTo>
                  <a:pt x="384" y="239"/>
                </a:moveTo>
                <a:lnTo>
                  <a:pt x="384" y="239"/>
                </a:lnTo>
                <a:lnTo>
                  <a:pt x="386" y="245"/>
                </a:lnTo>
                <a:lnTo>
                  <a:pt x="389" y="251"/>
                </a:lnTo>
                <a:lnTo>
                  <a:pt x="389" y="251"/>
                </a:lnTo>
                <a:lnTo>
                  <a:pt x="398" y="251"/>
                </a:lnTo>
                <a:lnTo>
                  <a:pt x="398" y="251"/>
                </a:lnTo>
                <a:lnTo>
                  <a:pt x="398" y="248"/>
                </a:lnTo>
                <a:lnTo>
                  <a:pt x="398" y="245"/>
                </a:lnTo>
                <a:lnTo>
                  <a:pt x="396" y="242"/>
                </a:lnTo>
                <a:lnTo>
                  <a:pt x="393" y="241"/>
                </a:lnTo>
                <a:lnTo>
                  <a:pt x="389" y="237"/>
                </a:lnTo>
                <a:lnTo>
                  <a:pt x="386" y="237"/>
                </a:lnTo>
                <a:lnTo>
                  <a:pt x="384" y="239"/>
                </a:lnTo>
                <a:lnTo>
                  <a:pt x="384" y="239"/>
                </a:lnTo>
                <a:close/>
                <a:moveTo>
                  <a:pt x="377" y="244"/>
                </a:moveTo>
                <a:lnTo>
                  <a:pt x="377" y="244"/>
                </a:lnTo>
                <a:lnTo>
                  <a:pt x="377" y="239"/>
                </a:lnTo>
                <a:lnTo>
                  <a:pt x="375" y="239"/>
                </a:lnTo>
                <a:lnTo>
                  <a:pt x="373" y="237"/>
                </a:lnTo>
                <a:lnTo>
                  <a:pt x="373" y="237"/>
                </a:lnTo>
                <a:lnTo>
                  <a:pt x="373" y="239"/>
                </a:lnTo>
                <a:lnTo>
                  <a:pt x="373" y="241"/>
                </a:lnTo>
                <a:lnTo>
                  <a:pt x="377" y="244"/>
                </a:lnTo>
                <a:lnTo>
                  <a:pt x="377" y="244"/>
                </a:lnTo>
                <a:close/>
                <a:moveTo>
                  <a:pt x="512" y="241"/>
                </a:moveTo>
                <a:lnTo>
                  <a:pt x="512" y="241"/>
                </a:lnTo>
                <a:lnTo>
                  <a:pt x="515" y="245"/>
                </a:lnTo>
                <a:lnTo>
                  <a:pt x="520" y="248"/>
                </a:lnTo>
                <a:lnTo>
                  <a:pt x="520" y="248"/>
                </a:lnTo>
                <a:lnTo>
                  <a:pt x="520" y="244"/>
                </a:lnTo>
                <a:lnTo>
                  <a:pt x="521" y="239"/>
                </a:lnTo>
                <a:lnTo>
                  <a:pt x="521" y="239"/>
                </a:lnTo>
                <a:lnTo>
                  <a:pt x="517" y="239"/>
                </a:lnTo>
                <a:lnTo>
                  <a:pt x="512" y="241"/>
                </a:lnTo>
                <a:lnTo>
                  <a:pt x="512" y="241"/>
                </a:lnTo>
                <a:close/>
                <a:moveTo>
                  <a:pt x="639" y="244"/>
                </a:moveTo>
                <a:lnTo>
                  <a:pt x="639" y="244"/>
                </a:lnTo>
                <a:lnTo>
                  <a:pt x="640" y="247"/>
                </a:lnTo>
                <a:lnTo>
                  <a:pt x="643" y="247"/>
                </a:lnTo>
                <a:lnTo>
                  <a:pt x="643" y="247"/>
                </a:lnTo>
                <a:lnTo>
                  <a:pt x="643" y="242"/>
                </a:lnTo>
                <a:lnTo>
                  <a:pt x="642" y="239"/>
                </a:lnTo>
                <a:lnTo>
                  <a:pt x="640" y="239"/>
                </a:lnTo>
                <a:lnTo>
                  <a:pt x="640" y="239"/>
                </a:lnTo>
                <a:lnTo>
                  <a:pt x="639" y="241"/>
                </a:lnTo>
                <a:lnTo>
                  <a:pt x="639" y="244"/>
                </a:lnTo>
                <a:lnTo>
                  <a:pt x="639" y="244"/>
                </a:lnTo>
                <a:close/>
                <a:moveTo>
                  <a:pt x="195" y="251"/>
                </a:moveTo>
                <a:lnTo>
                  <a:pt x="195" y="251"/>
                </a:lnTo>
                <a:lnTo>
                  <a:pt x="200" y="251"/>
                </a:lnTo>
                <a:lnTo>
                  <a:pt x="201" y="250"/>
                </a:lnTo>
                <a:lnTo>
                  <a:pt x="203" y="247"/>
                </a:lnTo>
                <a:lnTo>
                  <a:pt x="203" y="247"/>
                </a:lnTo>
                <a:lnTo>
                  <a:pt x="200" y="242"/>
                </a:lnTo>
                <a:lnTo>
                  <a:pt x="195" y="239"/>
                </a:lnTo>
                <a:lnTo>
                  <a:pt x="195" y="239"/>
                </a:lnTo>
                <a:lnTo>
                  <a:pt x="194" y="242"/>
                </a:lnTo>
                <a:lnTo>
                  <a:pt x="194" y="245"/>
                </a:lnTo>
                <a:lnTo>
                  <a:pt x="195" y="251"/>
                </a:lnTo>
                <a:lnTo>
                  <a:pt x="195" y="251"/>
                </a:lnTo>
                <a:close/>
                <a:moveTo>
                  <a:pt x="360" y="241"/>
                </a:moveTo>
                <a:lnTo>
                  <a:pt x="360" y="241"/>
                </a:lnTo>
                <a:lnTo>
                  <a:pt x="361" y="247"/>
                </a:lnTo>
                <a:lnTo>
                  <a:pt x="363" y="250"/>
                </a:lnTo>
                <a:lnTo>
                  <a:pt x="366" y="251"/>
                </a:lnTo>
                <a:lnTo>
                  <a:pt x="366" y="251"/>
                </a:lnTo>
                <a:lnTo>
                  <a:pt x="367" y="247"/>
                </a:lnTo>
                <a:lnTo>
                  <a:pt x="367" y="241"/>
                </a:lnTo>
                <a:lnTo>
                  <a:pt x="367" y="241"/>
                </a:lnTo>
                <a:lnTo>
                  <a:pt x="363" y="241"/>
                </a:lnTo>
                <a:lnTo>
                  <a:pt x="361" y="241"/>
                </a:lnTo>
                <a:lnTo>
                  <a:pt x="360" y="241"/>
                </a:lnTo>
                <a:lnTo>
                  <a:pt x="360" y="241"/>
                </a:lnTo>
                <a:close/>
                <a:moveTo>
                  <a:pt x="713" y="245"/>
                </a:moveTo>
                <a:lnTo>
                  <a:pt x="713" y="245"/>
                </a:lnTo>
                <a:lnTo>
                  <a:pt x="712" y="242"/>
                </a:lnTo>
                <a:lnTo>
                  <a:pt x="710" y="239"/>
                </a:lnTo>
                <a:lnTo>
                  <a:pt x="710" y="239"/>
                </a:lnTo>
                <a:lnTo>
                  <a:pt x="710" y="244"/>
                </a:lnTo>
                <a:lnTo>
                  <a:pt x="710" y="245"/>
                </a:lnTo>
                <a:lnTo>
                  <a:pt x="713" y="245"/>
                </a:lnTo>
                <a:lnTo>
                  <a:pt x="713" y="245"/>
                </a:lnTo>
                <a:close/>
                <a:moveTo>
                  <a:pt x="735" y="250"/>
                </a:moveTo>
                <a:lnTo>
                  <a:pt x="735" y="250"/>
                </a:lnTo>
                <a:lnTo>
                  <a:pt x="735" y="244"/>
                </a:lnTo>
                <a:lnTo>
                  <a:pt x="732" y="239"/>
                </a:lnTo>
                <a:lnTo>
                  <a:pt x="732" y="239"/>
                </a:lnTo>
                <a:lnTo>
                  <a:pt x="733" y="242"/>
                </a:lnTo>
                <a:lnTo>
                  <a:pt x="733" y="245"/>
                </a:lnTo>
                <a:lnTo>
                  <a:pt x="733" y="248"/>
                </a:lnTo>
                <a:lnTo>
                  <a:pt x="735" y="250"/>
                </a:lnTo>
                <a:lnTo>
                  <a:pt x="735" y="250"/>
                </a:lnTo>
                <a:close/>
                <a:moveTo>
                  <a:pt x="40" y="254"/>
                </a:moveTo>
                <a:lnTo>
                  <a:pt x="40" y="254"/>
                </a:lnTo>
                <a:lnTo>
                  <a:pt x="41" y="251"/>
                </a:lnTo>
                <a:lnTo>
                  <a:pt x="41" y="247"/>
                </a:lnTo>
                <a:lnTo>
                  <a:pt x="41" y="241"/>
                </a:lnTo>
                <a:lnTo>
                  <a:pt x="41" y="241"/>
                </a:lnTo>
                <a:lnTo>
                  <a:pt x="40" y="254"/>
                </a:lnTo>
                <a:lnTo>
                  <a:pt x="40" y="254"/>
                </a:lnTo>
                <a:close/>
                <a:moveTo>
                  <a:pt x="41" y="266"/>
                </a:moveTo>
                <a:lnTo>
                  <a:pt x="41" y="266"/>
                </a:lnTo>
                <a:lnTo>
                  <a:pt x="44" y="266"/>
                </a:lnTo>
                <a:lnTo>
                  <a:pt x="46" y="263"/>
                </a:lnTo>
                <a:lnTo>
                  <a:pt x="49" y="259"/>
                </a:lnTo>
                <a:lnTo>
                  <a:pt x="50" y="244"/>
                </a:lnTo>
                <a:lnTo>
                  <a:pt x="50" y="244"/>
                </a:lnTo>
                <a:lnTo>
                  <a:pt x="49" y="244"/>
                </a:lnTo>
                <a:lnTo>
                  <a:pt x="49" y="242"/>
                </a:lnTo>
                <a:lnTo>
                  <a:pt x="47" y="241"/>
                </a:lnTo>
                <a:lnTo>
                  <a:pt x="46" y="241"/>
                </a:lnTo>
                <a:lnTo>
                  <a:pt x="46" y="241"/>
                </a:lnTo>
                <a:lnTo>
                  <a:pt x="44" y="248"/>
                </a:lnTo>
                <a:lnTo>
                  <a:pt x="43" y="254"/>
                </a:lnTo>
                <a:lnTo>
                  <a:pt x="41" y="260"/>
                </a:lnTo>
                <a:lnTo>
                  <a:pt x="41" y="266"/>
                </a:lnTo>
                <a:lnTo>
                  <a:pt x="41" y="266"/>
                </a:lnTo>
                <a:close/>
                <a:moveTo>
                  <a:pt x="85" y="247"/>
                </a:moveTo>
                <a:lnTo>
                  <a:pt x="85" y="247"/>
                </a:lnTo>
                <a:lnTo>
                  <a:pt x="84" y="244"/>
                </a:lnTo>
                <a:lnTo>
                  <a:pt x="82" y="242"/>
                </a:lnTo>
                <a:lnTo>
                  <a:pt x="81" y="241"/>
                </a:lnTo>
                <a:lnTo>
                  <a:pt x="81" y="241"/>
                </a:lnTo>
                <a:lnTo>
                  <a:pt x="81" y="245"/>
                </a:lnTo>
                <a:lnTo>
                  <a:pt x="82" y="247"/>
                </a:lnTo>
                <a:lnTo>
                  <a:pt x="85" y="247"/>
                </a:lnTo>
                <a:lnTo>
                  <a:pt x="85" y="247"/>
                </a:lnTo>
                <a:close/>
                <a:moveTo>
                  <a:pt x="99" y="242"/>
                </a:moveTo>
                <a:lnTo>
                  <a:pt x="99" y="242"/>
                </a:lnTo>
                <a:lnTo>
                  <a:pt x="99" y="244"/>
                </a:lnTo>
                <a:lnTo>
                  <a:pt x="98" y="245"/>
                </a:lnTo>
                <a:lnTo>
                  <a:pt x="98" y="245"/>
                </a:lnTo>
                <a:lnTo>
                  <a:pt x="101" y="247"/>
                </a:lnTo>
                <a:lnTo>
                  <a:pt x="107" y="247"/>
                </a:lnTo>
                <a:lnTo>
                  <a:pt x="107" y="247"/>
                </a:lnTo>
                <a:lnTo>
                  <a:pt x="107" y="244"/>
                </a:lnTo>
                <a:lnTo>
                  <a:pt x="108" y="241"/>
                </a:lnTo>
                <a:lnTo>
                  <a:pt x="108" y="241"/>
                </a:lnTo>
                <a:lnTo>
                  <a:pt x="105" y="241"/>
                </a:lnTo>
                <a:lnTo>
                  <a:pt x="105" y="241"/>
                </a:lnTo>
                <a:lnTo>
                  <a:pt x="105" y="244"/>
                </a:lnTo>
                <a:lnTo>
                  <a:pt x="104" y="244"/>
                </a:lnTo>
                <a:lnTo>
                  <a:pt x="101" y="242"/>
                </a:lnTo>
                <a:lnTo>
                  <a:pt x="99" y="242"/>
                </a:lnTo>
                <a:lnTo>
                  <a:pt x="99" y="242"/>
                </a:lnTo>
                <a:close/>
                <a:moveTo>
                  <a:pt x="561" y="244"/>
                </a:moveTo>
                <a:lnTo>
                  <a:pt x="561" y="244"/>
                </a:lnTo>
                <a:lnTo>
                  <a:pt x="567" y="245"/>
                </a:lnTo>
                <a:lnTo>
                  <a:pt x="567" y="245"/>
                </a:lnTo>
                <a:lnTo>
                  <a:pt x="566" y="244"/>
                </a:lnTo>
                <a:lnTo>
                  <a:pt x="564" y="242"/>
                </a:lnTo>
                <a:lnTo>
                  <a:pt x="561" y="241"/>
                </a:lnTo>
                <a:lnTo>
                  <a:pt x="561" y="241"/>
                </a:lnTo>
                <a:lnTo>
                  <a:pt x="561" y="242"/>
                </a:lnTo>
                <a:lnTo>
                  <a:pt x="561" y="244"/>
                </a:lnTo>
                <a:lnTo>
                  <a:pt x="561" y="244"/>
                </a:lnTo>
                <a:close/>
                <a:moveTo>
                  <a:pt x="181" y="256"/>
                </a:moveTo>
                <a:lnTo>
                  <a:pt x="181" y="256"/>
                </a:lnTo>
                <a:lnTo>
                  <a:pt x="186" y="256"/>
                </a:lnTo>
                <a:lnTo>
                  <a:pt x="191" y="256"/>
                </a:lnTo>
                <a:lnTo>
                  <a:pt x="191" y="256"/>
                </a:lnTo>
                <a:lnTo>
                  <a:pt x="189" y="248"/>
                </a:lnTo>
                <a:lnTo>
                  <a:pt x="189" y="245"/>
                </a:lnTo>
                <a:lnTo>
                  <a:pt x="189" y="242"/>
                </a:lnTo>
                <a:lnTo>
                  <a:pt x="189" y="242"/>
                </a:lnTo>
                <a:lnTo>
                  <a:pt x="184" y="244"/>
                </a:lnTo>
                <a:lnTo>
                  <a:pt x="183" y="247"/>
                </a:lnTo>
                <a:lnTo>
                  <a:pt x="181" y="251"/>
                </a:lnTo>
                <a:lnTo>
                  <a:pt x="181" y="256"/>
                </a:lnTo>
                <a:lnTo>
                  <a:pt x="181" y="256"/>
                </a:lnTo>
                <a:close/>
                <a:moveTo>
                  <a:pt x="508" y="253"/>
                </a:moveTo>
                <a:lnTo>
                  <a:pt x="508" y="253"/>
                </a:lnTo>
                <a:lnTo>
                  <a:pt x="512" y="253"/>
                </a:lnTo>
                <a:lnTo>
                  <a:pt x="515" y="251"/>
                </a:lnTo>
                <a:lnTo>
                  <a:pt x="515" y="251"/>
                </a:lnTo>
                <a:lnTo>
                  <a:pt x="512" y="250"/>
                </a:lnTo>
                <a:lnTo>
                  <a:pt x="511" y="247"/>
                </a:lnTo>
                <a:lnTo>
                  <a:pt x="509" y="244"/>
                </a:lnTo>
                <a:lnTo>
                  <a:pt x="506" y="242"/>
                </a:lnTo>
                <a:lnTo>
                  <a:pt x="506" y="242"/>
                </a:lnTo>
                <a:lnTo>
                  <a:pt x="506" y="247"/>
                </a:lnTo>
                <a:lnTo>
                  <a:pt x="508" y="253"/>
                </a:lnTo>
                <a:lnTo>
                  <a:pt x="508" y="253"/>
                </a:lnTo>
                <a:close/>
                <a:moveTo>
                  <a:pt x="723" y="248"/>
                </a:moveTo>
                <a:lnTo>
                  <a:pt x="723" y="248"/>
                </a:lnTo>
                <a:lnTo>
                  <a:pt x="726" y="253"/>
                </a:lnTo>
                <a:lnTo>
                  <a:pt x="726" y="253"/>
                </a:lnTo>
                <a:lnTo>
                  <a:pt x="727" y="250"/>
                </a:lnTo>
                <a:lnTo>
                  <a:pt x="727" y="247"/>
                </a:lnTo>
                <a:lnTo>
                  <a:pt x="726" y="244"/>
                </a:lnTo>
                <a:lnTo>
                  <a:pt x="724" y="242"/>
                </a:lnTo>
                <a:lnTo>
                  <a:pt x="724" y="242"/>
                </a:lnTo>
                <a:lnTo>
                  <a:pt x="724" y="244"/>
                </a:lnTo>
                <a:lnTo>
                  <a:pt x="723" y="245"/>
                </a:lnTo>
                <a:lnTo>
                  <a:pt x="723" y="247"/>
                </a:lnTo>
                <a:lnTo>
                  <a:pt x="723" y="248"/>
                </a:lnTo>
                <a:lnTo>
                  <a:pt x="723" y="248"/>
                </a:lnTo>
                <a:close/>
                <a:moveTo>
                  <a:pt x="343" y="244"/>
                </a:moveTo>
                <a:lnTo>
                  <a:pt x="343" y="244"/>
                </a:lnTo>
                <a:lnTo>
                  <a:pt x="345" y="248"/>
                </a:lnTo>
                <a:lnTo>
                  <a:pt x="346" y="253"/>
                </a:lnTo>
                <a:lnTo>
                  <a:pt x="346" y="253"/>
                </a:lnTo>
                <a:lnTo>
                  <a:pt x="354" y="253"/>
                </a:lnTo>
                <a:lnTo>
                  <a:pt x="354" y="253"/>
                </a:lnTo>
                <a:lnTo>
                  <a:pt x="352" y="247"/>
                </a:lnTo>
                <a:lnTo>
                  <a:pt x="352" y="242"/>
                </a:lnTo>
                <a:lnTo>
                  <a:pt x="352" y="242"/>
                </a:lnTo>
                <a:lnTo>
                  <a:pt x="343" y="244"/>
                </a:lnTo>
                <a:lnTo>
                  <a:pt x="343" y="244"/>
                </a:lnTo>
                <a:close/>
                <a:moveTo>
                  <a:pt x="160" y="245"/>
                </a:moveTo>
                <a:lnTo>
                  <a:pt x="160" y="245"/>
                </a:lnTo>
                <a:lnTo>
                  <a:pt x="160" y="248"/>
                </a:lnTo>
                <a:lnTo>
                  <a:pt x="160" y="253"/>
                </a:lnTo>
                <a:lnTo>
                  <a:pt x="160" y="253"/>
                </a:lnTo>
                <a:lnTo>
                  <a:pt x="165" y="254"/>
                </a:lnTo>
                <a:lnTo>
                  <a:pt x="168" y="251"/>
                </a:lnTo>
                <a:lnTo>
                  <a:pt x="171" y="248"/>
                </a:lnTo>
                <a:lnTo>
                  <a:pt x="172" y="244"/>
                </a:lnTo>
                <a:lnTo>
                  <a:pt x="172" y="244"/>
                </a:lnTo>
                <a:lnTo>
                  <a:pt x="166" y="245"/>
                </a:lnTo>
                <a:lnTo>
                  <a:pt x="163" y="245"/>
                </a:lnTo>
                <a:lnTo>
                  <a:pt x="160" y="245"/>
                </a:lnTo>
                <a:lnTo>
                  <a:pt x="160" y="245"/>
                </a:lnTo>
                <a:close/>
                <a:moveTo>
                  <a:pt x="232" y="253"/>
                </a:moveTo>
                <a:lnTo>
                  <a:pt x="232" y="253"/>
                </a:lnTo>
                <a:lnTo>
                  <a:pt x="236" y="253"/>
                </a:lnTo>
                <a:lnTo>
                  <a:pt x="236" y="253"/>
                </a:lnTo>
                <a:lnTo>
                  <a:pt x="235" y="247"/>
                </a:lnTo>
                <a:lnTo>
                  <a:pt x="233" y="244"/>
                </a:lnTo>
                <a:lnTo>
                  <a:pt x="233" y="244"/>
                </a:lnTo>
                <a:lnTo>
                  <a:pt x="233" y="248"/>
                </a:lnTo>
                <a:lnTo>
                  <a:pt x="232" y="253"/>
                </a:lnTo>
                <a:lnTo>
                  <a:pt x="232" y="253"/>
                </a:lnTo>
                <a:close/>
                <a:moveTo>
                  <a:pt x="223" y="245"/>
                </a:moveTo>
                <a:lnTo>
                  <a:pt x="223" y="245"/>
                </a:lnTo>
                <a:lnTo>
                  <a:pt x="223" y="248"/>
                </a:lnTo>
                <a:lnTo>
                  <a:pt x="223" y="253"/>
                </a:lnTo>
                <a:lnTo>
                  <a:pt x="223" y="253"/>
                </a:lnTo>
                <a:lnTo>
                  <a:pt x="224" y="253"/>
                </a:lnTo>
                <a:lnTo>
                  <a:pt x="227" y="253"/>
                </a:lnTo>
                <a:lnTo>
                  <a:pt x="227" y="253"/>
                </a:lnTo>
                <a:lnTo>
                  <a:pt x="227" y="245"/>
                </a:lnTo>
                <a:lnTo>
                  <a:pt x="226" y="244"/>
                </a:lnTo>
                <a:lnTo>
                  <a:pt x="223" y="245"/>
                </a:lnTo>
                <a:lnTo>
                  <a:pt x="223" y="245"/>
                </a:lnTo>
                <a:close/>
                <a:moveTo>
                  <a:pt x="261" y="248"/>
                </a:moveTo>
                <a:lnTo>
                  <a:pt x="261" y="248"/>
                </a:lnTo>
                <a:lnTo>
                  <a:pt x="264" y="250"/>
                </a:lnTo>
                <a:lnTo>
                  <a:pt x="265" y="250"/>
                </a:lnTo>
                <a:lnTo>
                  <a:pt x="265" y="248"/>
                </a:lnTo>
                <a:lnTo>
                  <a:pt x="265" y="248"/>
                </a:lnTo>
                <a:lnTo>
                  <a:pt x="265" y="245"/>
                </a:lnTo>
                <a:lnTo>
                  <a:pt x="262" y="244"/>
                </a:lnTo>
                <a:lnTo>
                  <a:pt x="262" y="244"/>
                </a:lnTo>
                <a:lnTo>
                  <a:pt x="261" y="245"/>
                </a:lnTo>
                <a:lnTo>
                  <a:pt x="261" y="248"/>
                </a:lnTo>
                <a:lnTo>
                  <a:pt x="261" y="248"/>
                </a:lnTo>
                <a:close/>
                <a:moveTo>
                  <a:pt x="503" y="253"/>
                </a:moveTo>
                <a:lnTo>
                  <a:pt x="503" y="253"/>
                </a:lnTo>
                <a:lnTo>
                  <a:pt x="500" y="244"/>
                </a:lnTo>
                <a:lnTo>
                  <a:pt x="500" y="244"/>
                </a:lnTo>
                <a:lnTo>
                  <a:pt x="500" y="251"/>
                </a:lnTo>
                <a:lnTo>
                  <a:pt x="500" y="253"/>
                </a:lnTo>
                <a:lnTo>
                  <a:pt x="503" y="253"/>
                </a:lnTo>
                <a:lnTo>
                  <a:pt x="503" y="253"/>
                </a:lnTo>
                <a:close/>
                <a:moveTo>
                  <a:pt x="691" y="257"/>
                </a:moveTo>
                <a:lnTo>
                  <a:pt x="691" y="257"/>
                </a:lnTo>
                <a:lnTo>
                  <a:pt x="694" y="257"/>
                </a:lnTo>
                <a:lnTo>
                  <a:pt x="695" y="256"/>
                </a:lnTo>
                <a:lnTo>
                  <a:pt x="695" y="251"/>
                </a:lnTo>
                <a:lnTo>
                  <a:pt x="694" y="248"/>
                </a:lnTo>
                <a:lnTo>
                  <a:pt x="691" y="245"/>
                </a:lnTo>
                <a:lnTo>
                  <a:pt x="691" y="245"/>
                </a:lnTo>
                <a:lnTo>
                  <a:pt x="691" y="257"/>
                </a:lnTo>
                <a:lnTo>
                  <a:pt x="691" y="257"/>
                </a:lnTo>
                <a:close/>
                <a:moveTo>
                  <a:pt x="154" y="245"/>
                </a:moveTo>
                <a:lnTo>
                  <a:pt x="154" y="245"/>
                </a:lnTo>
                <a:lnTo>
                  <a:pt x="152" y="247"/>
                </a:lnTo>
                <a:lnTo>
                  <a:pt x="149" y="247"/>
                </a:lnTo>
                <a:lnTo>
                  <a:pt x="146" y="247"/>
                </a:lnTo>
                <a:lnTo>
                  <a:pt x="146" y="247"/>
                </a:lnTo>
                <a:lnTo>
                  <a:pt x="146" y="251"/>
                </a:lnTo>
                <a:lnTo>
                  <a:pt x="146" y="251"/>
                </a:lnTo>
                <a:lnTo>
                  <a:pt x="151" y="253"/>
                </a:lnTo>
                <a:lnTo>
                  <a:pt x="155" y="253"/>
                </a:lnTo>
                <a:lnTo>
                  <a:pt x="155" y="253"/>
                </a:lnTo>
                <a:lnTo>
                  <a:pt x="155" y="248"/>
                </a:lnTo>
                <a:lnTo>
                  <a:pt x="155" y="247"/>
                </a:lnTo>
                <a:lnTo>
                  <a:pt x="154" y="245"/>
                </a:lnTo>
                <a:lnTo>
                  <a:pt x="154" y="245"/>
                </a:lnTo>
                <a:close/>
                <a:moveTo>
                  <a:pt x="328" y="247"/>
                </a:moveTo>
                <a:lnTo>
                  <a:pt x="328" y="247"/>
                </a:lnTo>
                <a:lnTo>
                  <a:pt x="331" y="251"/>
                </a:lnTo>
                <a:lnTo>
                  <a:pt x="332" y="253"/>
                </a:lnTo>
                <a:lnTo>
                  <a:pt x="335" y="253"/>
                </a:lnTo>
                <a:lnTo>
                  <a:pt x="335" y="253"/>
                </a:lnTo>
                <a:lnTo>
                  <a:pt x="335" y="250"/>
                </a:lnTo>
                <a:lnTo>
                  <a:pt x="335" y="247"/>
                </a:lnTo>
                <a:lnTo>
                  <a:pt x="335" y="247"/>
                </a:lnTo>
                <a:lnTo>
                  <a:pt x="331" y="245"/>
                </a:lnTo>
                <a:lnTo>
                  <a:pt x="328" y="247"/>
                </a:lnTo>
                <a:lnTo>
                  <a:pt x="328" y="247"/>
                </a:lnTo>
                <a:close/>
                <a:moveTo>
                  <a:pt x="471" y="254"/>
                </a:moveTo>
                <a:lnTo>
                  <a:pt x="471" y="254"/>
                </a:lnTo>
                <a:lnTo>
                  <a:pt x="477" y="254"/>
                </a:lnTo>
                <a:lnTo>
                  <a:pt x="482" y="253"/>
                </a:lnTo>
                <a:lnTo>
                  <a:pt x="486" y="250"/>
                </a:lnTo>
                <a:lnTo>
                  <a:pt x="488" y="247"/>
                </a:lnTo>
                <a:lnTo>
                  <a:pt x="488" y="247"/>
                </a:lnTo>
                <a:lnTo>
                  <a:pt x="476" y="248"/>
                </a:lnTo>
                <a:lnTo>
                  <a:pt x="471" y="250"/>
                </a:lnTo>
                <a:lnTo>
                  <a:pt x="470" y="251"/>
                </a:lnTo>
                <a:lnTo>
                  <a:pt x="471" y="254"/>
                </a:lnTo>
                <a:lnTo>
                  <a:pt x="471" y="254"/>
                </a:lnTo>
                <a:close/>
                <a:moveTo>
                  <a:pt x="412" y="251"/>
                </a:moveTo>
                <a:lnTo>
                  <a:pt x="412" y="251"/>
                </a:lnTo>
                <a:lnTo>
                  <a:pt x="416" y="251"/>
                </a:lnTo>
                <a:lnTo>
                  <a:pt x="418" y="250"/>
                </a:lnTo>
                <a:lnTo>
                  <a:pt x="418" y="250"/>
                </a:lnTo>
                <a:lnTo>
                  <a:pt x="415" y="248"/>
                </a:lnTo>
                <a:lnTo>
                  <a:pt x="412" y="247"/>
                </a:lnTo>
                <a:lnTo>
                  <a:pt x="412" y="247"/>
                </a:lnTo>
                <a:lnTo>
                  <a:pt x="412" y="251"/>
                </a:lnTo>
                <a:lnTo>
                  <a:pt x="412" y="251"/>
                </a:lnTo>
                <a:close/>
                <a:moveTo>
                  <a:pt x="316" y="247"/>
                </a:moveTo>
                <a:lnTo>
                  <a:pt x="316" y="247"/>
                </a:lnTo>
                <a:lnTo>
                  <a:pt x="316" y="256"/>
                </a:lnTo>
                <a:lnTo>
                  <a:pt x="316" y="256"/>
                </a:lnTo>
                <a:lnTo>
                  <a:pt x="322" y="254"/>
                </a:lnTo>
                <a:lnTo>
                  <a:pt x="326" y="253"/>
                </a:lnTo>
                <a:lnTo>
                  <a:pt x="326" y="253"/>
                </a:lnTo>
                <a:lnTo>
                  <a:pt x="325" y="251"/>
                </a:lnTo>
                <a:lnTo>
                  <a:pt x="322" y="248"/>
                </a:lnTo>
                <a:lnTo>
                  <a:pt x="320" y="247"/>
                </a:lnTo>
                <a:lnTo>
                  <a:pt x="316" y="247"/>
                </a:lnTo>
                <a:lnTo>
                  <a:pt x="316" y="247"/>
                </a:lnTo>
                <a:close/>
                <a:moveTo>
                  <a:pt x="53" y="263"/>
                </a:moveTo>
                <a:lnTo>
                  <a:pt x="53" y="263"/>
                </a:lnTo>
                <a:lnTo>
                  <a:pt x="56" y="263"/>
                </a:lnTo>
                <a:lnTo>
                  <a:pt x="58" y="266"/>
                </a:lnTo>
                <a:lnTo>
                  <a:pt x="62" y="270"/>
                </a:lnTo>
                <a:lnTo>
                  <a:pt x="62" y="270"/>
                </a:lnTo>
                <a:lnTo>
                  <a:pt x="61" y="259"/>
                </a:lnTo>
                <a:lnTo>
                  <a:pt x="59" y="248"/>
                </a:lnTo>
                <a:lnTo>
                  <a:pt x="59" y="248"/>
                </a:lnTo>
                <a:lnTo>
                  <a:pt x="58" y="248"/>
                </a:lnTo>
                <a:lnTo>
                  <a:pt x="56" y="247"/>
                </a:lnTo>
                <a:lnTo>
                  <a:pt x="56" y="247"/>
                </a:lnTo>
                <a:lnTo>
                  <a:pt x="53" y="263"/>
                </a:lnTo>
                <a:lnTo>
                  <a:pt x="53" y="263"/>
                </a:lnTo>
                <a:close/>
                <a:moveTo>
                  <a:pt x="575" y="250"/>
                </a:moveTo>
                <a:lnTo>
                  <a:pt x="575" y="250"/>
                </a:lnTo>
                <a:lnTo>
                  <a:pt x="578" y="250"/>
                </a:lnTo>
                <a:lnTo>
                  <a:pt x="581" y="251"/>
                </a:lnTo>
                <a:lnTo>
                  <a:pt x="581" y="251"/>
                </a:lnTo>
                <a:lnTo>
                  <a:pt x="581" y="248"/>
                </a:lnTo>
                <a:lnTo>
                  <a:pt x="581" y="248"/>
                </a:lnTo>
                <a:lnTo>
                  <a:pt x="581" y="247"/>
                </a:lnTo>
                <a:lnTo>
                  <a:pt x="581" y="247"/>
                </a:lnTo>
                <a:lnTo>
                  <a:pt x="579" y="248"/>
                </a:lnTo>
                <a:lnTo>
                  <a:pt x="578" y="248"/>
                </a:lnTo>
                <a:lnTo>
                  <a:pt x="576" y="248"/>
                </a:lnTo>
                <a:lnTo>
                  <a:pt x="575" y="250"/>
                </a:lnTo>
                <a:lnTo>
                  <a:pt x="575" y="250"/>
                </a:lnTo>
                <a:close/>
                <a:moveTo>
                  <a:pt x="306" y="256"/>
                </a:moveTo>
                <a:lnTo>
                  <a:pt x="306" y="256"/>
                </a:lnTo>
                <a:lnTo>
                  <a:pt x="309" y="256"/>
                </a:lnTo>
                <a:lnTo>
                  <a:pt x="311" y="257"/>
                </a:lnTo>
                <a:lnTo>
                  <a:pt x="311" y="257"/>
                </a:lnTo>
                <a:lnTo>
                  <a:pt x="311" y="251"/>
                </a:lnTo>
                <a:lnTo>
                  <a:pt x="311" y="250"/>
                </a:lnTo>
                <a:lnTo>
                  <a:pt x="309" y="248"/>
                </a:lnTo>
                <a:lnTo>
                  <a:pt x="309" y="248"/>
                </a:lnTo>
                <a:lnTo>
                  <a:pt x="308" y="250"/>
                </a:lnTo>
                <a:lnTo>
                  <a:pt x="308" y="251"/>
                </a:lnTo>
                <a:lnTo>
                  <a:pt x="308" y="254"/>
                </a:lnTo>
                <a:lnTo>
                  <a:pt x="306" y="256"/>
                </a:lnTo>
                <a:lnTo>
                  <a:pt x="306" y="256"/>
                </a:lnTo>
                <a:close/>
                <a:moveTo>
                  <a:pt x="377" y="250"/>
                </a:moveTo>
                <a:lnTo>
                  <a:pt x="377" y="250"/>
                </a:lnTo>
                <a:lnTo>
                  <a:pt x="375" y="250"/>
                </a:lnTo>
                <a:lnTo>
                  <a:pt x="375" y="248"/>
                </a:lnTo>
                <a:lnTo>
                  <a:pt x="373" y="248"/>
                </a:lnTo>
                <a:lnTo>
                  <a:pt x="372" y="248"/>
                </a:lnTo>
                <a:lnTo>
                  <a:pt x="372" y="248"/>
                </a:lnTo>
                <a:lnTo>
                  <a:pt x="372" y="250"/>
                </a:lnTo>
                <a:lnTo>
                  <a:pt x="373" y="251"/>
                </a:lnTo>
                <a:lnTo>
                  <a:pt x="375" y="251"/>
                </a:lnTo>
                <a:lnTo>
                  <a:pt x="377" y="250"/>
                </a:lnTo>
                <a:lnTo>
                  <a:pt x="377" y="250"/>
                </a:lnTo>
                <a:close/>
                <a:moveTo>
                  <a:pt x="299" y="251"/>
                </a:moveTo>
                <a:lnTo>
                  <a:pt x="299" y="251"/>
                </a:lnTo>
                <a:lnTo>
                  <a:pt x="300" y="253"/>
                </a:lnTo>
                <a:lnTo>
                  <a:pt x="302" y="256"/>
                </a:lnTo>
                <a:lnTo>
                  <a:pt x="302" y="256"/>
                </a:lnTo>
                <a:lnTo>
                  <a:pt x="302" y="253"/>
                </a:lnTo>
                <a:lnTo>
                  <a:pt x="302" y="248"/>
                </a:lnTo>
                <a:lnTo>
                  <a:pt x="302" y="248"/>
                </a:lnTo>
                <a:lnTo>
                  <a:pt x="300" y="250"/>
                </a:lnTo>
                <a:lnTo>
                  <a:pt x="299" y="250"/>
                </a:lnTo>
                <a:lnTo>
                  <a:pt x="299" y="251"/>
                </a:lnTo>
                <a:lnTo>
                  <a:pt x="299" y="251"/>
                </a:lnTo>
                <a:close/>
                <a:moveTo>
                  <a:pt x="341" y="253"/>
                </a:moveTo>
                <a:lnTo>
                  <a:pt x="341" y="253"/>
                </a:lnTo>
                <a:lnTo>
                  <a:pt x="341" y="253"/>
                </a:lnTo>
                <a:lnTo>
                  <a:pt x="341" y="251"/>
                </a:lnTo>
                <a:lnTo>
                  <a:pt x="340" y="248"/>
                </a:lnTo>
                <a:lnTo>
                  <a:pt x="340" y="248"/>
                </a:lnTo>
                <a:lnTo>
                  <a:pt x="340" y="251"/>
                </a:lnTo>
                <a:lnTo>
                  <a:pt x="340" y="253"/>
                </a:lnTo>
                <a:lnTo>
                  <a:pt x="341" y="253"/>
                </a:lnTo>
                <a:lnTo>
                  <a:pt x="341" y="253"/>
                </a:lnTo>
                <a:close/>
                <a:moveTo>
                  <a:pt x="601" y="256"/>
                </a:moveTo>
                <a:lnTo>
                  <a:pt x="601" y="256"/>
                </a:lnTo>
                <a:lnTo>
                  <a:pt x="601" y="254"/>
                </a:lnTo>
                <a:lnTo>
                  <a:pt x="601" y="253"/>
                </a:lnTo>
                <a:lnTo>
                  <a:pt x="601" y="248"/>
                </a:lnTo>
                <a:lnTo>
                  <a:pt x="601" y="248"/>
                </a:lnTo>
                <a:lnTo>
                  <a:pt x="596" y="248"/>
                </a:lnTo>
                <a:lnTo>
                  <a:pt x="596" y="248"/>
                </a:lnTo>
                <a:lnTo>
                  <a:pt x="598" y="253"/>
                </a:lnTo>
                <a:lnTo>
                  <a:pt x="598" y="256"/>
                </a:lnTo>
                <a:lnTo>
                  <a:pt x="601" y="256"/>
                </a:lnTo>
                <a:lnTo>
                  <a:pt x="601" y="256"/>
                </a:lnTo>
                <a:close/>
                <a:moveTo>
                  <a:pt x="117" y="250"/>
                </a:moveTo>
                <a:lnTo>
                  <a:pt x="117" y="250"/>
                </a:lnTo>
                <a:lnTo>
                  <a:pt x="117" y="254"/>
                </a:lnTo>
                <a:lnTo>
                  <a:pt x="119" y="257"/>
                </a:lnTo>
                <a:lnTo>
                  <a:pt x="119" y="257"/>
                </a:lnTo>
                <a:lnTo>
                  <a:pt x="123" y="257"/>
                </a:lnTo>
                <a:lnTo>
                  <a:pt x="126" y="256"/>
                </a:lnTo>
                <a:lnTo>
                  <a:pt x="126" y="256"/>
                </a:lnTo>
                <a:lnTo>
                  <a:pt x="123" y="251"/>
                </a:lnTo>
                <a:lnTo>
                  <a:pt x="120" y="250"/>
                </a:lnTo>
                <a:lnTo>
                  <a:pt x="117" y="250"/>
                </a:lnTo>
                <a:lnTo>
                  <a:pt x="117" y="250"/>
                </a:lnTo>
                <a:close/>
                <a:moveTo>
                  <a:pt x="210" y="254"/>
                </a:moveTo>
                <a:lnTo>
                  <a:pt x="210" y="254"/>
                </a:lnTo>
                <a:lnTo>
                  <a:pt x="213" y="254"/>
                </a:lnTo>
                <a:lnTo>
                  <a:pt x="213" y="254"/>
                </a:lnTo>
                <a:lnTo>
                  <a:pt x="213" y="251"/>
                </a:lnTo>
                <a:lnTo>
                  <a:pt x="213" y="250"/>
                </a:lnTo>
                <a:lnTo>
                  <a:pt x="213" y="250"/>
                </a:lnTo>
                <a:lnTo>
                  <a:pt x="213" y="250"/>
                </a:lnTo>
                <a:lnTo>
                  <a:pt x="212" y="251"/>
                </a:lnTo>
                <a:lnTo>
                  <a:pt x="212" y="251"/>
                </a:lnTo>
                <a:lnTo>
                  <a:pt x="210" y="253"/>
                </a:lnTo>
                <a:lnTo>
                  <a:pt x="210" y="254"/>
                </a:lnTo>
                <a:lnTo>
                  <a:pt x="210" y="254"/>
                </a:lnTo>
                <a:close/>
                <a:moveTo>
                  <a:pt x="65" y="257"/>
                </a:moveTo>
                <a:lnTo>
                  <a:pt x="65" y="257"/>
                </a:lnTo>
                <a:lnTo>
                  <a:pt x="67" y="256"/>
                </a:lnTo>
                <a:lnTo>
                  <a:pt x="69" y="254"/>
                </a:lnTo>
                <a:lnTo>
                  <a:pt x="70" y="250"/>
                </a:lnTo>
                <a:lnTo>
                  <a:pt x="70" y="250"/>
                </a:lnTo>
                <a:lnTo>
                  <a:pt x="65" y="250"/>
                </a:lnTo>
                <a:lnTo>
                  <a:pt x="65" y="250"/>
                </a:lnTo>
                <a:lnTo>
                  <a:pt x="65" y="254"/>
                </a:lnTo>
                <a:lnTo>
                  <a:pt x="65" y="257"/>
                </a:lnTo>
                <a:lnTo>
                  <a:pt x="65" y="257"/>
                </a:lnTo>
                <a:close/>
                <a:moveTo>
                  <a:pt x="175" y="254"/>
                </a:moveTo>
                <a:lnTo>
                  <a:pt x="175" y="254"/>
                </a:lnTo>
                <a:lnTo>
                  <a:pt x="177" y="254"/>
                </a:lnTo>
                <a:lnTo>
                  <a:pt x="177" y="253"/>
                </a:lnTo>
                <a:lnTo>
                  <a:pt x="177" y="251"/>
                </a:lnTo>
                <a:lnTo>
                  <a:pt x="175" y="250"/>
                </a:lnTo>
                <a:lnTo>
                  <a:pt x="175" y="250"/>
                </a:lnTo>
                <a:lnTo>
                  <a:pt x="175" y="253"/>
                </a:lnTo>
                <a:lnTo>
                  <a:pt x="175" y="254"/>
                </a:lnTo>
                <a:lnTo>
                  <a:pt x="175" y="254"/>
                </a:lnTo>
                <a:close/>
                <a:moveTo>
                  <a:pt x="564" y="256"/>
                </a:moveTo>
                <a:lnTo>
                  <a:pt x="564" y="256"/>
                </a:lnTo>
                <a:lnTo>
                  <a:pt x="569" y="256"/>
                </a:lnTo>
                <a:lnTo>
                  <a:pt x="569" y="256"/>
                </a:lnTo>
                <a:lnTo>
                  <a:pt x="569" y="253"/>
                </a:lnTo>
                <a:lnTo>
                  <a:pt x="569" y="251"/>
                </a:lnTo>
                <a:lnTo>
                  <a:pt x="569" y="251"/>
                </a:lnTo>
                <a:lnTo>
                  <a:pt x="567" y="250"/>
                </a:lnTo>
                <a:lnTo>
                  <a:pt x="563" y="250"/>
                </a:lnTo>
                <a:lnTo>
                  <a:pt x="563" y="250"/>
                </a:lnTo>
                <a:lnTo>
                  <a:pt x="564" y="253"/>
                </a:lnTo>
                <a:lnTo>
                  <a:pt x="564" y="253"/>
                </a:lnTo>
                <a:lnTo>
                  <a:pt x="564" y="256"/>
                </a:lnTo>
                <a:lnTo>
                  <a:pt x="564" y="256"/>
                </a:lnTo>
                <a:close/>
                <a:moveTo>
                  <a:pt x="651" y="256"/>
                </a:moveTo>
                <a:lnTo>
                  <a:pt x="651" y="256"/>
                </a:lnTo>
                <a:lnTo>
                  <a:pt x="651" y="254"/>
                </a:lnTo>
                <a:lnTo>
                  <a:pt x="649" y="253"/>
                </a:lnTo>
                <a:lnTo>
                  <a:pt x="649" y="251"/>
                </a:lnTo>
                <a:lnTo>
                  <a:pt x="648" y="250"/>
                </a:lnTo>
                <a:lnTo>
                  <a:pt x="648" y="250"/>
                </a:lnTo>
                <a:lnTo>
                  <a:pt x="649" y="254"/>
                </a:lnTo>
                <a:lnTo>
                  <a:pt x="649" y="256"/>
                </a:lnTo>
                <a:lnTo>
                  <a:pt x="651" y="256"/>
                </a:lnTo>
                <a:lnTo>
                  <a:pt x="651" y="256"/>
                </a:lnTo>
                <a:close/>
                <a:moveTo>
                  <a:pt x="280" y="253"/>
                </a:moveTo>
                <a:lnTo>
                  <a:pt x="280" y="253"/>
                </a:lnTo>
                <a:lnTo>
                  <a:pt x="287" y="254"/>
                </a:lnTo>
                <a:lnTo>
                  <a:pt x="293" y="254"/>
                </a:lnTo>
                <a:lnTo>
                  <a:pt x="293" y="254"/>
                </a:lnTo>
                <a:lnTo>
                  <a:pt x="293" y="251"/>
                </a:lnTo>
                <a:lnTo>
                  <a:pt x="293" y="251"/>
                </a:lnTo>
                <a:lnTo>
                  <a:pt x="285" y="251"/>
                </a:lnTo>
                <a:lnTo>
                  <a:pt x="280" y="253"/>
                </a:lnTo>
                <a:lnTo>
                  <a:pt x="280" y="253"/>
                </a:lnTo>
                <a:close/>
                <a:moveTo>
                  <a:pt x="607" y="253"/>
                </a:moveTo>
                <a:lnTo>
                  <a:pt x="607" y="253"/>
                </a:lnTo>
                <a:lnTo>
                  <a:pt x="607" y="254"/>
                </a:lnTo>
                <a:lnTo>
                  <a:pt x="610" y="256"/>
                </a:lnTo>
                <a:lnTo>
                  <a:pt x="613" y="256"/>
                </a:lnTo>
                <a:lnTo>
                  <a:pt x="614" y="254"/>
                </a:lnTo>
                <a:lnTo>
                  <a:pt x="614" y="254"/>
                </a:lnTo>
                <a:lnTo>
                  <a:pt x="613" y="254"/>
                </a:lnTo>
                <a:lnTo>
                  <a:pt x="613" y="253"/>
                </a:lnTo>
                <a:lnTo>
                  <a:pt x="613" y="253"/>
                </a:lnTo>
                <a:lnTo>
                  <a:pt x="610" y="251"/>
                </a:lnTo>
                <a:lnTo>
                  <a:pt x="607" y="253"/>
                </a:lnTo>
                <a:lnTo>
                  <a:pt x="607" y="253"/>
                </a:lnTo>
                <a:close/>
                <a:moveTo>
                  <a:pt x="709" y="253"/>
                </a:moveTo>
                <a:lnTo>
                  <a:pt x="709" y="253"/>
                </a:lnTo>
                <a:lnTo>
                  <a:pt x="710" y="257"/>
                </a:lnTo>
                <a:lnTo>
                  <a:pt x="712" y="259"/>
                </a:lnTo>
                <a:lnTo>
                  <a:pt x="713" y="260"/>
                </a:lnTo>
                <a:lnTo>
                  <a:pt x="713" y="260"/>
                </a:lnTo>
                <a:lnTo>
                  <a:pt x="713" y="251"/>
                </a:lnTo>
                <a:lnTo>
                  <a:pt x="713" y="251"/>
                </a:lnTo>
                <a:lnTo>
                  <a:pt x="709" y="253"/>
                </a:lnTo>
                <a:lnTo>
                  <a:pt x="709" y="253"/>
                </a:lnTo>
                <a:close/>
                <a:moveTo>
                  <a:pt x="546" y="256"/>
                </a:moveTo>
                <a:lnTo>
                  <a:pt x="546" y="256"/>
                </a:lnTo>
                <a:lnTo>
                  <a:pt x="549" y="256"/>
                </a:lnTo>
                <a:lnTo>
                  <a:pt x="549" y="256"/>
                </a:lnTo>
                <a:lnTo>
                  <a:pt x="549" y="253"/>
                </a:lnTo>
                <a:lnTo>
                  <a:pt x="546" y="253"/>
                </a:lnTo>
                <a:lnTo>
                  <a:pt x="546" y="253"/>
                </a:lnTo>
                <a:lnTo>
                  <a:pt x="546" y="256"/>
                </a:lnTo>
                <a:lnTo>
                  <a:pt x="546" y="256"/>
                </a:lnTo>
                <a:close/>
                <a:moveTo>
                  <a:pt x="578" y="254"/>
                </a:moveTo>
                <a:lnTo>
                  <a:pt x="578" y="254"/>
                </a:lnTo>
                <a:lnTo>
                  <a:pt x="572" y="253"/>
                </a:lnTo>
                <a:lnTo>
                  <a:pt x="572" y="253"/>
                </a:lnTo>
                <a:lnTo>
                  <a:pt x="573" y="256"/>
                </a:lnTo>
                <a:lnTo>
                  <a:pt x="573" y="256"/>
                </a:lnTo>
                <a:lnTo>
                  <a:pt x="578" y="254"/>
                </a:lnTo>
                <a:lnTo>
                  <a:pt x="578" y="254"/>
                </a:lnTo>
                <a:close/>
                <a:moveTo>
                  <a:pt x="248" y="257"/>
                </a:moveTo>
                <a:lnTo>
                  <a:pt x="248" y="257"/>
                </a:lnTo>
                <a:lnTo>
                  <a:pt x="250" y="256"/>
                </a:lnTo>
                <a:lnTo>
                  <a:pt x="250" y="256"/>
                </a:lnTo>
                <a:lnTo>
                  <a:pt x="250" y="256"/>
                </a:lnTo>
                <a:lnTo>
                  <a:pt x="250" y="254"/>
                </a:lnTo>
                <a:lnTo>
                  <a:pt x="248" y="254"/>
                </a:lnTo>
                <a:lnTo>
                  <a:pt x="248" y="254"/>
                </a:lnTo>
                <a:lnTo>
                  <a:pt x="247" y="256"/>
                </a:lnTo>
                <a:lnTo>
                  <a:pt x="247" y="257"/>
                </a:lnTo>
                <a:lnTo>
                  <a:pt x="248" y="257"/>
                </a:lnTo>
                <a:lnTo>
                  <a:pt x="248" y="257"/>
                </a:lnTo>
                <a:close/>
                <a:moveTo>
                  <a:pt x="270" y="257"/>
                </a:moveTo>
                <a:lnTo>
                  <a:pt x="270" y="257"/>
                </a:lnTo>
                <a:lnTo>
                  <a:pt x="268" y="256"/>
                </a:lnTo>
                <a:lnTo>
                  <a:pt x="267" y="254"/>
                </a:lnTo>
                <a:lnTo>
                  <a:pt x="262" y="256"/>
                </a:lnTo>
                <a:lnTo>
                  <a:pt x="262" y="256"/>
                </a:lnTo>
                <a:lnTo>
                  <a:pt x="265" y="257"/>
                </a:lnTo>
                <a:lnTo>
                  <a:pt x="270" y="257"/>
                </a:lnTo>
                <a:lnTo>
                  <a:pt x="270" y="257"/>
                </a:lnTo>
                <a:close/>
                <a:moveTo>
                  <a:pt x="146" y="257"/>
                </a:moveTo>
                <a:lnTo>
                  <a:pt x="146" y="257"/>
                </a:lnTo>
                <a:lnTo>
                  <a:pt x="149" y="257"/>
                </a:lnTo>
                <a:lnTo>
                  <a:pt x="151" y="257"/>
                </a:lnTo>
                <a:lnTo>
                  <a:pt x="151" y="257"/>
                </a:lnTo>
                <a:lnTo>
                  <a:pt x="151" y="256"/>
                </a:lnTo>
                <a:lnTo>
                  <a:pt x="149" y="256"/>
                </a:lnTo>
                <a:lnTo>
                  <a:pt x="146" y="257"/>
                </a:lnTo>
                <a:lnTo>
                  <a:pt x="146" y="257"/>
                </a:lnTo>
                <a:close/>
                <a:moveTo>
                  <a:pt x="738" y="263"/>
                </a:moveTo>
                <a:lnTo>
                  <a:pt x="738" y="263"/>
                </a:lnTo>
                <a:lnTo>
                  <a:pt x="738" y="259"/>
                </a:lnTo>
                <a:lnTo>
                  <a:pt x="736" y="257"/>
                </a:lnTo>
                <a:lnTo>
                  <a:pt x="735" y="257"/>
                </a:lnTo>
                <a:lnTo>
                  <a:pt x="735" y="257"/>
                </a:lnTo>
                <a:lnTo>
                  <a:pt x="736" y="260"/>
                </a:lnTo>
                <a:lnTo>
                  <a:pt x="738" y="263"/>
                </a:lnTo>
                <a:lnTo>
                  <a:pt x="738" y="263"/>
                </a:lnTo>
                <a:close/>
                <a:moveTo>
                  <a:pt x="90" y="260"/>
                </a:moveTo>
                <a:lnTo>
                  <a:pt x="90" y="260"/>
                </a:lnTo>
                <a:lnTo>
                  <a:pt x="90" y="260"/>
                </a:lnTo>
                <a:lnTo>
                  <a:pt x="88" y="260"/>
                </a:lnTo>
                <a:lnTo>
                  <a:pt x="87" y="263"/>
                </a:lnTo>
                <a:lnTo>
                  <a:pt x="85" y="273"/>
                </a:lnTo>
                <a:lnTo>
                  <a:pt x="85" y="273"/>
                </a:lnTo>
                <a:lnTo>
                  <a:pt x="87" y="277"/>
                </a:lnTo>
                <a:lnTo>
                  <a:pt x="88" y="283"/>
                </a:lnTo>
                <a:lnTo>
                  <a:pt x="91" y="291"/>
                </a:lnTo>
                <a:lnTo>
                  <a:pt x="91" y="291"/>
                </a:lnTo>
                <a:lnTo>
                  <a:pt x="94" y="288"/>
                </a:lnTo>
                <a:lnTo>
                  <a:pt x="96" y="283"/>
                </a:lnTo>
                <a:lnTo>
                  <a:pt x="98" y="279"/>
                </a:lnTo>
                <a:lnTo>
                  <a:pt x="96" y="274"/>
                </a:lnTo>
                <a:lnTo>
                  <a:pt x="94" y="265"/>
                </a:lnTo>
                <a:lnTo>
                  <a:pt x="90" y="257"/>
                </a:lnTo>
                <a:lnTo>
                  <a:pt x="90" y="257"/>
                </a:lnTo>
                <a:lnTo>
                  <a:pt x="90" y="259"/>
                </a:lnTo>
                <a:lnTo>
                  <a:pt x="90" y="260"/>
                </a:lnTo>
                <a:lnTo>
                  <a:pt x="90" y="260"/>
                </a:lnTo>
                <a:close/>
                <a:moveTo>
                  <a:pt x="759" y="277"/>
                </a:moveTo>
                <a:lnTo>
                  <a:pt x="759" y="277"/>
                </a:lnTo>
                <a:lnTo>
                  <a:pt x="761" y="280"/>
                </a:lnTo>
                <a:lnTo>
                  <a:pt x="762" y="283"/>
                </a:lnTo>
                <a:lnTo>
                  <a:pt x="765" y="285"/>
                </a:lnTo>
                <a:lnTo>
                  <a:pt x="768" y="288"/>
                </a:lnTo>
                <a:lnTo>
                  <a:pt x="768" y="288"/>
                </a:lnTo>
                <a:lnTo>
                  <a:pt x="768" y="280"/>
                </a:lnTo>
                <a:lnTo>
                  <a:pt x="768" y="271"/>
                </a:lnTo>
                <a:lnTo>
                  <a:pt x="767" y="263"/>
                </a:lnTo>
                <a:lnTo>
                  <a:pt x="765" y="260"/>
                </a:lnTo>
                <a:lnTo>
                  <a:pt x="764" y="257"/>
                </a:lnTo>
                <a:lnTo>
                  <a:pt x="764" y="257"/>
                </a:lnTo>
                <a:lnTo>
                  <a:pt x="761" y="268"/>
                </a:lnTo>
                <a:lnTo>
                  <a:pt x="759" y="277"/>
                </a:lnTo>
                <a:lnTo>
                  <a:pt x="759" y="277"/>
                </a:lnTo>
                <a:close/>
                <a:moveTo>
                  <a:pt x="99" y="265"/>
                </a:moveTo>
                <a:lnTo>
                  <a:pt x="99" y="265"/>
                </a:lnTo>
                <a:lnTo>
                  <a:pt x="101" y="265"/>
                </a:lnTo>
                <a:lnTo>
                  <a:pt x="101" y="263"/>
                </a:lnTo>
                <a:lnTo>
                  <a:pt x="101" y="259"/>
                </a:lnTo>
                <a:lnTo>
                  <a:pt x="101" y="259"/>
                </a:lnTo>
                <a:lnTo>
                  <a:pt x="99" y="259"/>
                </a:lnTo>
                <a:lnTo>
                  <a:pt x="98" y="257"/>
                </a:lnTo>
                <a:lnTo>
                  <a:pt x="98" y="257"/>
                </a:lnTo>
                <a:lnTo>
                  <a:pt x="98" y="262"/>
                </a:lnTo>
                <a:lnTo>
                  <a:pt x="99" y="265"/>
                </a:lnTo>
                <a:lnTo>
                  <a:pt x="99" y="265"/>
                </a:lnTo>
                <a:close/>
                <a:moveTo>
                  <a:pt x="180" y="263"/>
                </a:moveTo>
                <a:lnTo>
                  <a:pt x="180" y="263"/>
                </a:lnTo>
                <a:lnTo>
                  <a:pt x="177" y="276"/>
                </a:lnTo>
                <a:lnTo>
                  <a:pt x="177" y="276"/>
                </a:lnTo>
                <a:lnTo>
                  <a:pt x="183" y="279"/>
                </a:lnTo>
                <a:lnTo>
                  <a:pt x="189" y="283"/>
                </a:lnTo>
                <a:lnTo>
                  <a:pt x="189" y="283"/>
                </a:lnTo>
                <a:lnTo>
                  <a:pt x="197" y="282"/>
                </a:lnTo>
                <a:lnTo>
                  <a:pt x="197" y="282"/>
                </a:lnTo>
                <a:lnTo>
                  <a:pt x="192" y="259"/>
                </a:lnTo>
                <a:lnTo>
                  <a:pt x="192" y="259"/>
                </a:lnTo>
                <a:lnTo>
                  <a:pt x="187" y="260"/>
                </a:lnTo>
                <a:lnTo>
                  <a:pt x="184" y="260"/>
                </a:lnTo>
                <a:lnTo>
                  <a:pt x="180" y="263"/>
                </a:lnTo>
                <a:lnTo>
                  <a:pt x="180" y="263"/>
                </a:lnTo>
                <a:close/>
                <a:moveTo>
                  <a:pt x="547" y="260"/>
                </a:moveTo>
                <a:lnTo>
                  <a:pt x="547" y="260"/>
                </a:lnTo>
                <a:lnTo>
                  <a:pt x="547" y="262"/>
                </a:lnTo>
                <a:lnTo>
                  <a:pt x="549" y="262"/>
                </a:lnTo>
                <a:lnTo>
                  <a:pt x="552" y="260"/>
                </a:lnTo>
                <a:lnTo>
                  <a:pt x="552" y="260"/>
                </a:lnTo>
                <a:lnTo>
                  <a:pt x="552" y="259"/>
                </a:lnTo>
                <a:lnTo>
                  <a:pt x="552" y="259"/>
                </a:lnTo>
                <a:lnTo>
                  <a:pt x="549" y="260"/>
                </a:lnTo>
                <a:lnTo>
                  <a:pt x="547" y="260"/>
                </a:lnTo>
                <a:lnTo>
                  <a:pt x="547" y="260"/>
                </a:lnTo>
                <a:close/>
                <a:moveTo>
                  <a:pt x="691" y="265"/>
                </a:moveTo>
                <a:lnTo>
                  <a:pt x="691" y="265"/>
                </a:lnTo>
                <a:lnTo>
                  <a:pt x="692" y="266"/>
                </a:lnTo>
                <a:lnTo>
                  <a:pt x="692" y="268"/>
                </a:lnTo>
                <a:lnTo>
                  <a:pt x="692" y="271"/>
                </a:lnTo>
                <a:lnTo>
                  <a:pt x="692" y="273"/>
                </a:lnTo>
                <a:lnTo>
                  <a:pt x="692" y="273"/>
                </a:lnTo>
                <a:lnTo>
                  <a:pt x="695" y="270"/>
                </a:lnTo>
                <a:lnTo>
                  <a:pt x="697" y="266"/>
                </a:lnTo>
                <a:lnTo>
                  <a:pt x="700" y="259"/>
                </a:lnTo>
                <a:lnTo>
                  <a:pt x="700" y="259"/>
                </a:lnTo>
                <a:lnTo>
                  <a:pt x="698" y="262"/>
                </a:lnTo>
                <a:lnTo>
                  <a:pt x="695" y="262"/>
                </a:lnTo>
                <a:lnTo>
                  <a:pt x="694" y="263"/>
                </a:lnTo>
                <a:lnTo>
                  <a:pt x="691" y="265"/>
                </a:lnTo>
                <a:lnTo>
                  <a:pt x="691" y="265"/>
                </a:lnTo>
                <a:close/>
                <a:moveTo>
                  <a:pt x="197" y="260"/>
                </a:moveTo>
                <a:lnTo>
                  <a:pt x="197" y="260"/>
                </a:lnTo>
                <a:lnTo>
                  <a:pt x="198" y="265"/>
                </a:lnTo>
                <a:lnTo>
                  <a:pt x="198" y="270"/>
                </a:lnTo>
                <a:lnTo>
                  <a:pt x="201" y="279"/>
                </a:lnTo>
                <a:lnTo>
                  <a:pt x="201" y="279"/>
                </a:lnTo>
                <a:lnTo>
                  <a:pt x="203" y="279"/>
                </a:lnTo>
                <a:lnTo>
                  <a:pt x="206" y="277"/>
                </a:lnTo>
                <a:lnTo>
                  <a:pt x="206" y="277"/>
                </a:lnTo>
                <a:lnTo>
                  <a:pt x="206" y="271"/>
                </a:lnTo>
                <a:lnTo>
                  <a:pt x="206" y="263"/>
                </a:lnTo>
                <a:lnTo>
                  <a:pt x="206" y="263"/>
                </a:lnTo>
                <a:lnTo>
                  <a:pt x="203" y="260"/>
                </a:lnTo>
                <a:lnTo>
                  <a:pt x="200" y="260"/>
                </a:lnTo>
                <a:lnTo>
                  <a:pt x="197" y="260"/>
                </a:lnTo>
                <a:lnTo>
                  <a:pt x="197" y="260"/>
                </a:lnTo>
                <a:close/>
                <a:moveTo>
                  <a:pt x="479" y="262"/>
                </a:moveTo>
                <a:lnTo>
                  <a:pt x="479" y="262"/>
                </a:lnTo>
                <a:lnTo>
                  <a:pt x="482" y="263"/>
                </a:lnTo>
                <a:lnTo>
                  <a:pt x="483" y="265"/>
                </a:lnTo>
                <a:lnTo>
                  <a:pt x="491" y="265"/>
                </a:lnTo>
                <a:lnTo>
                  <a:pt x="491" y="265"/>
                </a:lnTo>
                <a:lnTo>
                  <a:pt x="491" y="262"/>
                </a:lnTo>
                <a:lnTo>
                  <a:pt x="491" y="260"/>
                </a:lnTo>
                <a:lnTo>
                  <a:pt x="491" y="260"/>
                </a:lnTo>
                <a:lnTo>
                  <a:pt x="483" y="260"/>
                </a:lnTo>
                <a:lnTo>
                  <a:pt x="479" y="262"/>
                </a:lnTo>
                <a:lnTo>
                  <a:pt x="479" y="262"/>
                </a:lnTo>
                <a:close/>
                <a:moveTo>
                  <a:pt x="499" y="265"/>
                </a:moveTo>
                <a:lnTo>
                  <a:pt x="499" y="265"/>
                </a:lnTo>
                <a:lnTo>
                  <a:pt x="502" y="265"/>
                </a:lnTo>
                <a:lnTo>
                  <a:pt x="505" y="265"/>
                </a:lnTo>
                <a:lnTo>
                  <a:pt x="505" y="265"/>
                </a:lnTo>
                <a:lnTo>
                  <a:pt x="505" y="262"/>
                </a:lnTo>
                <a:lnTo>
                  <a:pt x="503" y="260"/>
                </a:lnTo>
                <a:lnTo>
                  <a:pt x="499" y="260"/>
                </a:lnTo>
                <a:lnTo>
                  <a:pt x="499" y="260"/>
                </a:lnTo>
                <a:lnTo>
                  <a:pt x="499" y="262"/>
                </a:lnTo>
                <a:lnTo>
                  <a:pt x="499" y="265"/>
                </a:lnTo>
                <a:lnTo>
                  <a:pt x="499" y="265"/>
                </a:lnTo>
                <a:close/>
                <a:moveTo>
                  <a:pt x="163" y="266"/>
                </a:moveTo>
                <a:lnTo>
                  <a:pt x="163" y="266"/>
                </a:lnTo>
                <a:lnTo>
                  <a:pt x="166" y="263"/>
                </a:lnTo>
                <a:lnTo>
                  <a:pt x="168" y="262"/>
                </a:lnTo>
                <a:lnTo>
                  <a:pt x="166" y="260"/>
                </a:lnTo>
                <a:lnTo>
                  <a:pt x="166" y="260"/>
                </a:lnTo>
                <a:lnTo>
                  <a:pt x="163" y="263"/>
                </a:lnTo>
                <a:lnTo>
                  <a:pt x="163" y="265"/>
                </a:lnTo>
                <a:lnTo>
                  <a:pt x="163" y="266"/>
                </a:lnTo>
                <a:lnTo>
                  <a:pt x="163" y="266"/>
                </a:lnTo>
                <a:close/>
                <a:moveTo>
                  <a:pt x="572" y="262"/>
                </a:moveTo>
                <a:lnTo>
                  <a:pt x="572" y="262"/>
                </a:lnTo>
                <a:lnTo>
                  <a:pt x="575" y="262"/>
                </a:lnTo>
                <a:lnTo>
                  <a:pt x="576" y="262"/>
                </a:lnTo>
                <a:lnTo>
                  <a:pt x="579" y="263"/>
                </a:lnTo>
                <a:lnTo>
                  <a:pt x="581" y="262"/>
                </a:lnTo>
                <a:lnTo>
                  <a:pt x="581" y="262"/>
                </a:lnTo>
                <a:lnTo>
                  <a:pt x="575" y="260"/>
                </a:lnTo>
                <a:lnTo>
                  <a:pt x="573" y="260"/>
                </a:lnTo>
                <a:lnTo>
                  <a:pt x="572" y="262"/>
                </a:lnTo>
                <a:lnTo>
                  <a:pt x="572" y="262"/>
                </a:lnTo>
                <a:close/>
                <a:moveTo>
                  <a:pt x="608" y="262"/>
                </a:moveTo>
                <a:lnTo>
                  <a:pt x="608" y="262"/>
                </a:lnTo>
                <a:lnTo>
                  <a:pt x="611" y="262"/>
                </a:lnTo>
                <a:lnTo>
                  <a:pt x="613" y="262"/>
                </a:lnTo>
                <a:lnTo>
                  <a:pt x="613" y="260"/>
                </a:lnTo>
                <a:lnTo>
                  <a:pt x="613" y="260"/>
                </a:lnTo>
                <a:lnTo>
                  <a:pt x="610" y="260"/>
                </a:lnTo>
                <a:lnTo>
                  <a:pt x="608" y="260"/>
                </a:lnTo>
                <a:lnTo>
                  <a:pt x="608" y="262"/>
                </a:lnTo>
                <a:lnTo>
                  <a:pt x="608" y="262"/>
                </a:lnTo>
                <a:close/>
                <a:moveTo>
                  <a:pt x="649" y="260"/>
                </a:moveTo>
                <a:lnTo>
                  <a:pt x="649" y="260"/>
                </a:lnTo>
                <a:lnTo>
                  <a:pt x="648" y="271"/>
                </a:lnTo>
                <a:lnTo>
                  <a:pt x="649" y="283"/>
                </a:lnTo>
                <a:lnTo>
                  <a:pt x="653" y="295"/>
                </a:lnTo>
                <a:lnTo>
                  <a:pt x="657" y="306"/>
                </a:lnTo>
                <a:lnTo>
                  <a:pt x="657" y="306"/>
                </a:lnTo>
                <a:lnTo>
                  <a:pt x="659" y="294"/>
                </a:lnTo>
                <a:lnTo>
                  <a:pt x="659" y="283"/>
                </a:lnTo>
                <a:lnTo>
                  <a:pt x="657" y="271"/>
                </a:lnTo>
                <a:lnTo>
                  <a:pt x="654" y="260"/>
                </a:lnTo>
                <a:lnTo>
                  <a:pt x="654" y="260"/>
                </a:lnTo>
                <a:lnTo>
                  <a:pt x="649" y="260"/>
                </a:lnTo>
                <a:lnTo>
                  <a:pt x="649" y="260"/>
                </a:lnTo>
                <a:close/>
                <a:moveTo>
                  <a:pt x="146" y="263"/>
                </a:moveTo>
                <a:lnTo>
                  <a:pt x="146" y="263"/>
                </a:lnTo>
                <a:lnTo>
                  <a:pt x="151" y="271"/>
                </a:lnTo>
                <a:lnTo>
                  <a:pt x="151" y="271"/>
                </a:lnTo>
                <a:lnTo>
                  <a:pt x="155" y="268"/>
                </a:lnTo>
                <a:lnTo>
                  <a:pt x="157" y="262"/>
                </a:lnTo>
                <a:lnTo>
                  <a:pt x="157" y="262"/>
                </a:lnTo>
                <a:lnTo>
                  <a:pt x="151" y="262"/>
                </a:lnTo>
                <a:lnTo>
                  <a:pt x="146" y="263"/>
                </a:lnTo>
                <a:lnTo>
                  <a:pt x="146" y="263"/>
                </a:lnTo>
                <a:close/>
                <a:moveTo>
                  <a:pt x="334" y="266"/>
                </a:moveTo>
                <a:lnTo>
                  <a:pt x="334" y="266"/>
                </a:lnTo>
                <a:lnTo>
                  <a:pt x="334" y="262"/>
                </a:lnTo>
                <a:lnTo>
                  <a:pt x="334" y="262"/>
                </a:lnTo>
                <a:lnTo>
                  <a:pt x="328" y="262"/>
                </a:lnTo>
                <a:lnTo>
                  <a:pt x="323" y="262"/>
                </a:lnTo>
                <a:lnTo>
                  <a:pt x="323" y="262"/>
                </a:lnTo>
                <a:lnTo>
                  <a:pt x="326" y="265"/>
                </a:lnTo>
                <a:lnTo>
                  <a:pt x="334" y="266"/>
                </a:lnTo>
                <a:lnTo>
                  <a:pt x="334" y="266"/>
                </a:lnTo>
                <a:close/>
                <a:moveTo>
                  <a:pt x="343" y="263"/>
                </a:moveTo>
                <a:lnTo>
                  <a:pt x="343" y="263"/>
                </a:lnTo>
                <a:lnTo>
                  <a:pt x="346" y="265"/>
                </a:lnTo>
                <a:lnTo>
                  <a:pt x="346" y="266"/>
                </a:lnTo>
                <a:lnTo>
                  <a:pt x="349" y="266"/>
                </a:lnTo>
                <a:lnTo>
                  <a:pt x="349" y="266"/>
                </a:lnTo>
                <a:lnTo>
                  <a:pt x="348" y="263"/>
                </a:lnTo>
                <a:lnTo>
                  <a:pt x="346" y="262"/>
                </a:lnTo>
                <a:lnTo>
                  <a:pt x="345" y="262"/>
                </a:lnTo>
                <a:lnTo>
                  <a:pt x="343" y="263"/>
                </a:lnTo>
                <a:lnTo>
                  <a:pt x="343" y="263"/>
                </a:lnTo>
                <a:close/>
                <a:moveTo>
                  <a:pt x="517" y="262"/>
                </a:moveTo>
                <a:lnTo>
                  <a:pt x="517" y="262"/>
                </a:lnTo>
                <a:lnTo>
                  <a:pt x="517" y="262"/>
                </a:lnTo>
                <a:lnTo>
                  <a:pt x="514" y="262"/>
                </a:lnTo>
                <a:lnTo>
                  <a:pt x="511" y="262"/>
                </a:lnTo>
                <a:lnTo>
                  <a:pt x="511" y="262"/>
                </a:lnTo>
                <a:lnTo>
                  <a:pt x="511" y="263"/>
                </a:lnTo>
                <a:lnTo>
                  <a:pt x="511" y="263"/>
                </a:lnTo>
                <a:lnTo>
                  <a:pt x="512" y="265"/>
                </a:lnTo>
                <a:lnTo>
                  <a:pt x="515" y="265"/>
                </a:lnTo>
                <a:lnTo>
                  <a:pt x="517" y="263"/>
                </a:lnTo>
                <a:lnTo>
                  <a:pt x="517" y="262"/>
                </a:lnTo>
                <a:lnTo>
                  <a:pt x="517" y="262"/>
                </a:lnTo>
                <a:close/>
                <a:moveTo>
                  <a:pt x="128" y="270"/>
                </a:moveTo>
                <a:lnTo>
                  <a:pt x="128" y="270"/>
                </a:lnTo>
                <a:lnTo>
                  <a:pt x="126" y="265"/>
                </a:lnTo>
                <a:lnTo>
                  <a:pt x="126" y="263"/>
                </a:lnTo>
                <a:lnTo>
                  <a:pt x="125" y="262"/>
                </a:lnTo>
                <a:lnTo>
                  <a:pt x="125" y="262"/>
                </a:lnTo>
                <a:lnTo>
                  <a:pt x="125" y="266"/>
                </a:lnTo>
                <a:lnTo>
                  <a:pt x="128" y="270"/>
                </a:lnTo>
                <a:lnTo>
                  <a:pt x="128" y="270"/>
                </a:lnTo>
                <a:close/>
                <a:moveTo>
                  <a:pt x="386" y="263"/>
                </a:moveTo>
                <a:lnTo>
                  <a:pt x="386" y="263"/>
                </a:lnTo>
                <a:lnTo>
                  <a:pt x="386" y="263"/>
                </a:lnTo>
                <a:lnTo>
                  <a:pt x="387" y="265"/>
                </a:lnTo>
                <a:lnTo>
                  <a:pt x="389" y="265"/>
                </a:lnTo>
                <a:lnTo>
                  <a:pt x="389" y="265"/>
                </a:lnTo>
                <a:lnTo>
                  <a:pt x="389" y="263"/>
                </a:lnTo>
                <a:lnTo>
                  <a:pt x="387" y="262"/>
                </a:lnTo>
                <a:lnTo>
                  <a:pt x="386" y="263"/>
                </a:lnTo>
                <a:lnTo>
                  <a:pt x="386" y="263"/>
                </a:lnTo>
                <a:close/>
                <a:moveTo>
                  <a:pt x="662" y="268"/>
                </a:moveTo>
                <a:lnTo>
                  <a:pt x="662" y="268"/>
                </a:lnTo>
                <a:lnTo>
                  <a:pt x="662" y="266"/>
                </a:lnTo>
                <a:lnTo>
                  <a:pt x="662" y="265"/>
                </a:lnTo>
                <a:lnTo>
                  <a:pt x="660" y="262"/>
                </a:lnTo>
                <a:lnTo>
                  <a:pt x="660" y="263"/>
                </a:lnTo>
                <a:lnTo>
                  <a:pt x="660" y="263"/>
                </a:lnTo>
                <a:lnTo>
                  <a:pt x="660" y="265"/>
                </a:lnTo>
                <a:lnTo>
                  <a:pt x="660" y="266"/>
                </a:lnTo>
                <a:lnTo>
                  <a:pt x="662" y="268"/>
                </a:lnTo>
                <a:lnTo>
                  <a:pt x="662" y="268"/>
                </a:lnTo>
                <a:lnTo>
                  <a:pt x="662" y="268"/>
                </a:lnTo>
                <a:close/>
                <a:moveTo>
                  <a:pt x="143" y="277"/>
                </a:moveTo>
                <a:lnTo>
                  <a:pt x="143" y="277"/>
                </a:lnTo>
                <a:lnTo>
                  <a:pt x="145" y="273"/>
                </a:lnTo>
                <a:lnTo>
                  <a:pt x="143" y="270"/>
                </a:lnTo>
                <a:lnTo>
                  <a:pt x="140" y="265"/>
                </a:lnTo>
                <a:lnTo>
                  <a:pt x="137" y="263"/>
                </a:lnTo>
                <a:lnTo>
                  <a:pt x="137" y="263"/>
                </a:lnTo>
                <a:lnTo>
                  <a:pt x="140" y="271"/>
                </a:lnTo>
                <a:lnTo>
                  <a:pt x="143" y="277"/>
                </a:lnTo>
                <a:lnTo>
                  <a:pt x="143" y="277"/>
                </a:lnTo>
                <a:close/>
                <a:moveTo>
                  <a:pt x="76" y="297"/>
                </a:moveTo>
                <a:lnTo>
                  <a:pt x="76" y="297"/>
                </a:lnTo>
                <a:lnTo>
                  <a:pt x="78" y="289"/>
                </a:lnTo>
                <a:lnTo>
                  <a:pt x="78" y="280"/>
                </a:lnTo>
                <a:lnTo>
                  <a:pt x="78" y="280"/>
                </a:lnTo>
                <a:lnTo>
                  <a:pt x="78" y="280"/>
                </a:lnTo>
                <a:lnTo>
                  <a:pt x="76" y="282"/>
                </a:lnTo>
                <a:lnTo>
                  <a:pt x="76" y="282"/>
                </a:lnTo>
                <a:lnTo>
                  <a:pt x="75" y="282"/>
                </a:lnTo>
                <a:lnTo>
                  <a:pt x="75" y="282"/>
                </a:lnTo>
                <a:lnTo>
                  <a:pt x="78" y="273"/>
                </a:lnTo>
                <a:lnTo>
                  <a:pt x="78" y="268"/>
                </a:lnTo>
                <a:lnTo>
                  <a:pt x="75" y="263"/>
                </a:lnTo>
                <a:lnTo>
                  <a:pt x="75" y="263"/>
                </a:lnTo>
                <a:lnTo>
                  <a:pt x="73" y="273"/>
                </a:lnTo>
                <a:lnTo>
                  <a:pt x="72" y="282"/>
                </a:lnTo>
                <a:lnTo>
                  <a:pt x="72" y="289"/>
                </a:lnTo>
                <a:lnTo>
                  <a:pt x="73" y="294"/>
                </a:lnTo>
                <a:lnTo>
                  <a:pt x="76" y="297"/>
                </a:lnTo>
                <a:lnTo>
                  <a:pt x="76" y="297"/>
                </a:lnTo>
                <a:close/>
                <a:moveTo>
                  <a:pt x="215" y="273"/>
                </a:moveTo>
                <a:lnTo>
                  <a:pt x="215" y="273"/>
                </a:lnTo>
                <a:lnTo>
                  <a:pt x="219" y="270"/>
                </a:lnTo>
                <a:lnTo>
                  <a:pt x="224" y="266"/>
                </a:lnTo>
                <a:lnTo>
                  <a:pt x="224" y="266"/>
                </a:lnTo>
                <a:lnTo>
                  <a:pt x="218" y="265"/>
                </a:lnTo>
                <a:lnTo>
                  <a:pt x="216" y="265"/>
                </a:lnTo>
                <a:lnTo>
                  <a:pt x="213" y="266"/>
                </a:lnTo>
                <a:lnTo>
                  <a:pt x="213" y="266"/>
                </a:lnTo>
                <a:lnTo>
                  <a:pt x="215" y="273"/>
                </a:lnTo>
                <a:lnTo>
                  <a:pt x="215" y="273"/>
                </a:lnTo>
                <a:close/>
                <a:moveTo>
                  <a:pt x="171" y="271"/>
                </a:moveTo>
                <a:lnTo>
                  <a:pt x="171" y="271"/>
                </a:lnTo>
                <a:lnTo>
                  <a:pt x="172" y="271"/>
                </a:lnTo>
                <a:lnTo>
                  <a:pt x="174" y="270"/>
                </a:lnTo>
                <a:lnTo>
                  <a:pt x="174" y="266"/>
                </a:lnTo>
                <a:lnTo>
                  <a:pt x="174" y="266"/>
                </a:lnTo>
                <a:lnTo>
                  <a:pt x="172" y="266"/>
                </a:lnTo>
                <a:lnTo>
                  <a:pt x="171" y="268"/>
                </a:lnTo>
                <a:lnTo>
                  <a:pt x="171" y="270"/>
                </a:lnTo>
                <a:lnTo>
                  <a:pt x="171" y="271"/>
                </a:lnTo>
                <a:lnTo>
                  <a:pt x="171" y="271"/>
                </a:lnTo>
                <a:close/>
                <a:moveTo>
                  <a:pt x="264" y="266"/>
                </a:moveTo>
                <a:lnTo>
                  <a:pt x="264" y="266"/>
                </a:lnTo>
                <a:lnTo>
                  <a:pt x="267" y="274"/>
                </a:lnTo>
                <a:lnTo>
                  <a:pt x="268" y="277"/>
                </a:lnTo>
                <a:lnTo>
                  <a:pt x="273" y="279"/>
                </a:lnTo>
                <a:lnTo>
                  <a:pt x="273" y="279"/>
                </a:lnTo>
                <a:lnTo>
                  <a:pt x="273" y="274"/>
                </a:lnTo>
                <a:lnTo>
                  <a:pt x="270" y="270"/>
                </a:lnTo>
                <a:lnTo>
                  <a:pt x="267" y="268"/>
                </a:lnTo>
                <a:lnTo>
                  <a:pt x="264" y="266"/>
                </a:lnTo>
                <a:lnTo>
                  <a:pt x="264" y="266"/>
                </a:lnTo>
                <a:close/>
                <a:moveTo>
                  <a:pt x="572" y="268"/>
                </a:moveTo>
                <a:lnTo>
                  <a:pt x="572" y="268"/>
                </a:lnTo>
                <a:lnTo>
                  <a:pt x="573" y="270"/>
                </a:lnTo>
                <a:lnTo>
                  <a:pt x="573" y="270"/>
                </a:lnTo>
                <a:lnTo>
                  <a:pt x="573" y="270"/>
                </a:lnTo>
                <a:lnTo>
                  <a:pt x="572" y="270"/>
                </a:lnTo>
                <a:lnTo>
                  <a:pt x="572" y="270"/>
                </a:lnTo>
                <a:lnTo>
                  <a:pt x="570" y="276"/>
                </a:lnTo>
                <a:lnTo>
                  <a:pt x="572" y="280"/>
                </a:lnTo>
                <a:lnTo>
                  <a:pt x="572" y="280"/>
                </a:lnTo>
                <a:lnTo>
                  <a:pt x="578" y="280"/>
                </a:lnTo>
                <a:lnTo>
                  <a:pt x="578" y="280"/>
                </a:lnTo>
                <a:lnTo>
                  <a:pt x="579" y="276"/>
                </a:lnTo>
                <a:lnTo>
                  <a:pt x="578" y="271"/>
                </a:lnTo>
                <a:lnTo>
                  <a:pt x="575" y="268"/>
                </a:lnTo>
                <a:lnTo>
                  <a:pt x="572" y="268"/>
                </a:lnTo>
                <a:lnTo>
                  <a:pt x="572" y="268"/>
                </a:lnTo>
                <a:close/>
                <a:moveTo>
                  <a:pt x="280" y="270"/>
                </a:moveTo>
                <a:lnTo>
                  <a:pt x="280" y="270"/>
                </a:lnTo>
                <a:lnTo>
                  <a:pt x="282" y="274"/>
                </a:lnTo>
                <a:lnTo>
                  <a:pt x="284" y="276"/>
                </a:lnTo>
                <a:lnTo>
                  <a:pt x="284" y="276"/>
                </a:lnTo>
                <a:lnTo>
                  <a:pt x="285" y="276"/>
                </a:lnTo>
                <a:lnTo>
                  <a:pt x="287" y="274"/>
                </a:lnTo>
                <a:lnTo>
                  <a:pt x="288" y="268"/>
                </a:lnTo>
                <a:lnTo>
                  <a:pt x="288" y="268"/>
                </a:lnTo>
                <a:lnTo>
                  <a:pt x="287" y="268"/>
                </a:lnTo>
                <a:lnTo>
                  <a:pt x="285" y="268"/>
                </a:lnTo>
                <a:lnTo>
                  <a:pt x="284" y="270"/>
                </a:lnTo>
                <a:lnTo>
                  <a:pt x="280" y="270"/>
                </a:lnTo>
                <a:lnTo>
                  <a:pt x="280" y="270"/>
                </a:lnTo>
                <a:close/>
                <a:moveTo>
                  <a:pt x="499" y="270"/>
                </a:moveTo>
                <a:lnTo>
                  <a:pt x="499" y="270"/>
                </a:lnTo>
                <a:lnTo>
                  <a:pt x="502" y="273"/>
                </a:lnTo>
                <a:lnTo>
                  <a:pt x="508" y="276"/>
                </a:lnTo>
                <a:lnTo>
                  <a:pt x="508" y="276"/>
                </a:lnTo>
                <a:lnTo>
                  <a:pt x="506" y="268"/>
                </a:lnTo>
                <a:lnTo>
                  <a:pt x="506" y="268"/>
                </a:lnTo>
                <a:lnTo>
                  <a:pt x="502" y="268"/>
                </a:lnTo>
                <a:lnTo>
                  <a:pt x="499" y="270"/>
                </a:lnTo>
                <a:lnTo>
                  <a:pt x="499" y="270"/>
                </a:lnTo>
                <a:close/>
                <a:moveTo>
                  <a:pt x="552" y="282"/>
                </a:moveTo>
                <a:lnTo>
                  <a:pt x="552" y="282"/>
                </a:lnTo>
                <a:lnTo>
                  <a:pt x="552" y="280"/>
                </a:lnTo>
                <a:lnTo>
                  <a:pt x="552" y="276"/>
                </a:lnTo>
                <a:lnTo>
                  <a:pt x="552" y="268"/>
                </a:lnTo>
                <a:lnTo>
                  <a:pt x="552" y="268"/>
                </a:lnTo>
                <a:lnTo>
                  <a:pt x="546" y="268"/>
                </a:lnTo>
                <a:lnTo>
                  <a:pt x="546" y="268"/>
                </a:lnTo>
                <a:lnTo>
                  <a:pt x="547" y="276"/>
                </a:lnTo>
                <a:lnTo>
                  <a:pt x="549" y="279"/>
                </a:lnTo>
                <a:lnTo>
                  <a:pt x="552" y="282"/>
                </a:lnTo>
                <a:lnTo>
                  <a:pt x="552" y="282"/>
                </a:lnTo>
                <a:close/>
                <a:moveTo>
                  <a:pt x="611" y="276"/>
                </a:moveTo>
                <a:lnTo>
                  <a:pt x="611" y="276"/>
                </a:lnTo>
                <a:lnTo>
                  <a:pt x="611" y="274"/>
                </a:lnTo>
                <a:lnTo>
                  <a:pt x="611" y="271"/>
                </a:lnTo>
                <a:lnTo>
                  <a:pt x="611" y="270"/>
                </a:lnTo>
                <a:lnTo>
                  <a:pt x="611" y="268"/>
                </a:lnTo>
                <a:lnTo>
                  <a:pt x="611" y="268"/>
                </a:lnTo>
                <a:lnTo>
                  <a:pt x="608" y="268"/>
                </a:lnTo>
                <a:lnTo>
                  <a:pt x="608" y="268"/>
                </a:lnTo>
                <a:lnTo>
                  <a:pt x="608" y="273"/>
                </a:lnTo>
                <a:lnTo>
                  <a:pt x="608" y="276"/>
                </a:lnTo>
                <a:lnTo>
                  <a:pt x="611" y="276"/>
                </a:lnTo>
                <a:lnTo>
                  <a:pt x="611" y="276"/>
                </a:lnTo>
                <a:close/>
                <a:moveTo>
                  <a:pt x="104" y="279"/>
                </a:moveTo>
                <a:lnTo>
                  <a:pt x="104" y="279"/>
                </a:lnTo>
                <a:lnTo>
                  <a:pt x="108" y="276"/>
                </a:lnTo>
                <a:lnTo>
                  <a:pt x="110" y="271"/>
                </a:lnTo>
                <a:lnTo>
                  <a:pt x="110" y="271"/>
                </a:lnTo>
                <a:lnTo>
                  <a:pt x="108" y="268"/>
                </a:lnTo>
                <a:lnTo>
                  <a:pt x="108" y="268"/>
                </a:lnTo>
                <a:lnTo>
                  <a:pt x="104" y="279"/>
                </a:lnTo>
                <a:lnTo>
                  <a:pt x="104" y="279"/>
                </a:lnTo>
                <a:close/>
                <a:moveTo>
                  <a:pt x="540" y="274"/>
                </a:moveTo>
                <a:lnTo>
                  <a:pt x="540" y="274"/>
                </a:lnTo>
                <a:lnTo>
                  <a:pt x="541" y="271"/>
                </a:lnTo>
                <a:lnTo>
                  <a:pt x="540" y="270"/>
                </a:lnTo>
                <a:lnTo>
                  <a:pt x="538" y="268"/>
                </a:lnTo>
                <a:lnTo>
                  <a:pt x="538" y="268"/>
                </a:lnTo>
                <a:lnTo>
                  <a:pt x="538" y="271"/>
                </a:lnTo>
                <a:lnTo>
                  <a:pt x="540" y="274"/>
                </a:lnTo>
                <a:lnTo>
                  <a:pt x="540" y="274"/>
                </a:lnTo>
                <a:close/>
                <a:moveTo>
                  <a:pt x="712" y="274"/>
                </a:moveTo>
                <a:lnTo>
                  <a:pt x="712" y="274"/>
                </a:lnTo>
                <a:lnTo>
                  <a:pt x="712" y="271"/>
                </a:lnTo>
                <a:lnTo>
                  <a:pt x="709" y="270"/>
                </a:lnTo>
                <a:lnTo>
                  <a:pt x="709" y="270"/>
                </a:lnTo>
                <a:lnTo>
                  <a:pt x="710" y="273"/>
                </a:lnTo>
                <a:lnTo>
                  <a:pt x="710" y="274"/>
                </a:lnTo>
                <a:lnTo>
                  <a:pt x="712" y="274"/>
                </a:lnTo>
                <a:lnTo>
                  <a:pt x="712" y="274"/>
                </a:lnTo>
                <a:close/>
                <a:moveTo>
                  <a:pt x="58" y="289"/>
                </a:moveTo>
                <a:lnTo>
                  <a:pt x="58" y="289"/>
                </a:lnTo>
                <a:lnTo>
                  <a:pt x="58" y="286"/>
                </a:lnTo>
                <a:lnTo>
                  <a:pt x="58" y="283"/>
                </a:lnTo>
                <a:lnTo>
                  <a:pt x="61" y="279"/>
                </a:lnTo>
                <a:lnTo>
                  <a:pt x="61" y="279"/>
                </a:lnTo>
                <a:lnTo>
                  <a:pt x="58" y="273"/>
                </a:lnTo>
                <a:lnTo>
                  <a:pt x="55" y="271"/>
                </a:lnTo>
                <a:lnTo>
                  <a:pt x="52" y="270"/>
                </a:lnTo>
                <a:lnTo>
                  <a:pt x="52" y="270"/>
                </a:lnTo>
                <a:lnTo>
                  <a:pt x="50" y="276"/>
                </a:lnTo>
                <a:lnTo>
                  <a:pt x="50" y="280"/>
                </a:lnTo>
                <a:lnTo>
                  <a:pt x="53" y="286"/>
                </a:lnTo>
                <a:lnTo>
                  <a:pt x="58" y="289"/>
                </a:lnTo>
                <a:lnTo>
                  <a:pt x="58" y="289"/>
                </a:lnTo>
                <a:close/>
                <a:moveTo>
                  <a:pt x="390" y="273"/>
                </a:moveTo>
                <a:lnTo>
                  <a:pt x="390" y="273"/>
                </a:lnTo>
                <a:lnTo>
                  <a:pt x="392" y="273"/>
                </a:lnTo>
                <a:lnTo>
                  <a:pt x="395" y="273"/>
                </a:lnTo>
                <a:lnTo>
                  <a:pt x="395" y="273"/>
                </a:lnTo>
                <a:lnTo>
                  <a:pt x="395" y="271"/>
                </a:lnTo>
                <a:lnTo>
                  <a:pt x="395" y="271"/>
                </a:lnTo>
                <a:lnTo>
                  <a:pt x="392" y="271"/>
                </a:lnTo>
                <a:lnTo>
                  <a:pt x="390" y="271"/>
                </a:lnTo>
                <a:lnTo>
                  <a:pt x="390" y="273"/>
                </a:lnTo>
                <a:lnTo>
                  <a:pt x="390" y="273"/>
                </a:lnTo>
                <a:close/>
                <a:moveTo>
                  <a:pt x="409" y="276"/>
                </a:moveTo>
                <a:lnTo>
                  <a:pt x="409" y="276"/>
                </a:lnTo>
                <a:lnTo>
                  <a:pt x="409" y="273"/>
                </a:lnTo>
                <a:lnTo>
                  <a:pt x="409" y="271"/>
                </a:lnTo>
                <a:lnTo>
                  <a:pt x="407" y="270"/>
                </a:lnTo>
                <a:lnTo>
                  <a:pt x="407" y="270"/>
                </a:lnTo>
                <a:lnTo>
                  <a:pt x="407" y="274"/>
                </a:lnTo>
                <a:lnTo>
                  <a:pt x="407" y="276"/>
                </a:lnTo>
                <a:lnTo>
                  <a:pt x="409" y="276"/>
                </a:lnTo>
                <a:lnTo>
                  <a:pt x="409" y="276"/>
                </a:lnTo>
                <a:close/>
                <a:moveTo>
                  <a:pt x="441" y="271"/>
                </a:moveTo>
                <a:lnTo>
                  <a:pt x="441" y="271"/>
                </a:lnTo>
                <a:lnTo>
                  <a:pt x="442" y="273"/>
                </a:lnTo>
                <a:lnTo>
                  <a:pt x="442" y="273"/>
                </a:lnTo>
                <a:lnTo>
                  <a:pt x="442" y="274"/>
                </a:lnTo>
                <a:lnTo>
                  <a:pt x="444" y="274"/>
                </a:lnTo>
                <a:lnTo>
                  <a:pt x="444" y="274"/>
                </a:lnTo>
                <a:lnTo>
                  <a:pt x="444" y="271"/>
                </a:lnTo>
                <a:lnTo>
                  <a:pt x="444" y="271"/>
                </a:lnTo>
                <a:lnTo>
                  <a:pt x="442" y="270"/>
                </a:lnTo>
                <a:lnTo>
                  <a:pt x="441" y="271"/>
                </a:lnTo>
                <a:lnTo>
                  <a:pt x="441" y="271"/>
                </a:lnTo>
                <a:lnTo>
                  <a:pt x="441" y="271"/>
                </a:lnTo>
                <a:close/>
                <a:moveTo>
                  <a:pt x="495" y="286"/>
                </a:moveTo>
                <a:lnTo>
                  <a:pt x="495" y="286"/>
                </a:lnTo>
                <a:lnTo>
                  <a:pt x="495" y="283"/>
                </a:lnTo>
                <a:lnTo>
                  <a:pt x="499" y="280"/>
                </a:lnTo>
                <a:lnTo>
                  <a:pt x="500" y="279"/>
                </a:lnTo>
                <a:lnTo>
                  <a:pt x="502" y="276"/>
                </a:lnTo>
                <a:lnTo>
                  <a:pt x="502" y="276"/>
                </a:lnTo>
                <a:lnTo>
                  <a:pt x="499" y="274"/>
                </a:lnTo>
                <a:lnTo>
                  <a:pt x="494" y="271"/>
                </a:lnTo>
                <a:lnTo>
                  <a:pt x="488" y="270"/>
                </a:lnTo>
                <a:lnTo>
                  <a:pt x="485" y="270"/>
                </a:lnTo>
                <a:lnTo>
                  <a:pt x="483" y="271"/>
                </a:lnTo>
                <a:lnTo>
                  <a:pt x="483" y="271"/>
                </a:lnTo>
                <a:lnTo>
                  <a:pt x="489" y="279"/>
                </a:lnTo>
                <a:lnTo>
                  <a:pt x="495" y="286"/>
                </a:lnTo>
                <a:lnTo>
                  <a:pt x="495" y="286"/>
                </a:lnTo>
                <a:close/>
                <a:moveTo>
                  <a:pt x="162" y="271"/>
                </a:moveTo>
                <a:lnTo>
                  <a:pt x="162" y="271"/>
                </a:lnTo>
                <a:lnTo>
                  <a:pt x="162" y="274"/>
                </a:lnTo>
                <a:lnTo>
                  <a:pt x="160" y="277"/>
                </a:lnTo>
                <a:lnTo>
                  <a:pt x="160" y="277"/>
                </a:lnTo>
                <a:lnTo>
                  <a:pt x="162" y="276"/>
                </a:lnTo>
                <a:lnTo>
                  <a:pt x="163" y="274"/>
                </a:lnTo>
                <a:lnTo>
                  <a:pt x="166" y="271"/>
                </a:lnTo>
                <a:lnTo>
                  <a:pt x="166" y="271"/>
                </a:lnTo>
                <a:lnTo>
                  <a:pt x="163" y="271"/>
                </a:lnTo>
                <a:lnTo>
                  <a:pt x="162" y="271"/>
                </a:lnTo>
                <a:lnTo>
                  <a:pt x="162" y="271"/>
                </a:lnTo>
                <a:close/>
                <a:moveTo>
                  <a:pt x="242" y="271"/>
                </a:moveTo>
                <a:lnTo>
                  <a:pt x="242" y="271"/>
                </a:lnTo>
                <a:lnTo>
                  <a:pt x="244" y="277"/>
                </a:lnTo>
                <a:lnTo>
                  <a:pt x="244" y="283"/>
                </a:lnTo>
                <a:lnTo>
                  <a:pt x="244" y="283"/>
                </a:lnTo>
                <a:lnTo>
                  <a:pt x="247" y="280"/>
                </a:lnTo>
                <a:lnTo>
                  <a:pt x="247" y="277"/>
                </a:lnTo>
                <a:lnTo>
                  <a:pt x="248" y="271"/>
                </a:lnTo>
                <a:lnTo>
                  <a:pt x="248" y="271"/>
                </a:lnTo>
                <a:lnTo>
                  <a:pt x="245" y="271"/>
                </a:lnTo>
                <a:lnTo>
                  <a:pt x="242" y="271"/>
                </a:lnTo>
                <a:lnTo>
                  <a:pt x="242" y="271"/>
                </a:lnTo>
                <a:close/>
                <a:moveTo>
                  <a:pt x="252" y="282"/>
                </a:moveTo>
                <a:lnTo>
                  <a:pt x="252" y="282"/>
                </a:lnTo>
                <a:lnTo>
                  <a:pt x="253" y="282"/>
                </a:lnTo>
                <a:lnTo>
                  <a:pt x="256" y="282"/>
                </a:lnTo>
                <a:lnTo>
                  <a:pt x="258" y="280"/>
                </a:lnTo>
                <a:lnTo>
                  <a:pt x="261" y="280"/>
                </a:lnTo>
                <a:lnTo>
                  <a:pt x="261" y="280"/>
                </a:lnTo>
                <a:lnTo>
                  <a:pt x="259" y="274"/>
                </a:lnTo>
                <a:lnTo>
                  <a:pt x="258" y="273"/>
                </a:lnTo>
                <a:lnTo>
                  <a:pt x="255" y="271"/>
                </a:lnTo>
                <a:lnTo>
                  <a:pt x="255" y="271"/>
                </a:lnTo>
                <a:lnTo>
                  <a:pt x="252" y="282"/>
                </a:lnTo>
                <a:lnTo>
                  <a:pt x="252" y="282"/>
                </a:lnTo>
                <a:close/>
                <a:moveTo>
                  <a:pt x="296" y="274"/>
                </a:moveTo>
                <a:lnTo>
                  <a:pt x="296" y="274"/>
                </a:lnTo>
                <a:lnTo>
                  <a:pt x="299" y="274"/>
                </a:lnTo>
                <a:lnTo>
                  <a:pt x="302" y="273"/>
                </a:lnTo>
                <a:lnTo>
                  <a:pt x="302" y="273"/>
                </a:lnTo>
                <a:lnTo>
                  <a:pt x="300" y="271"/>
                </a:lnTo>
                <a:lnTo>
                  <a:pt x="299" y="271"/>
                </a:lnTo>
                <a:lnTo>
                  <a:pt x="299" y="271"/>
                </a:lnTo>
                <a:lnTo>
                  <a:pt x="296" y="274"/>
                </a:lnTo>
                <a:lnTo>
                  <a:pt x="296" y="274"/>
                </a:lnTo>
                <a:close/>
                <a:moveTo>
                  <a:pt x="415" y="276"/>
                </a:moveTo>
                <a:lnTo>
                  <a:pt x="415" y="276"/>
                </a:lnTo>
                <a:lnTo>
                  <a:pt x="416" y="277"/>
                </a:lnTo>
                <a:lnTo>
                  <a:pt x="419" y="277"/>
                </a:lnTo>
                <a:lnTo>
                  <a:pt x="419" y="277"/>
                </a:lnTo>
                <a:lnTo>
                  <a:pt x="419" y="273"/>
                </a:lnTo>
                <a:lnTo>
                  <a:pt x="418" y="271"/>
                </a:lnTo>
                <a:lnTo>
                  <a:pt x="416" y="271"/>
                </a:lnTo>
                <a:lnTo>
                  <a:pt x="416" y="271"/>
                </a:lnTo>
                <a:lnTo>
                  <a:pt x="415" y="273"/>
                </a:lnTo>
                <a:lnTo>
                  <a:pt x="415" y="276"/>
                </a:lnTo>
                <a:lnTo>
                  <a:pt x="415" y="276"/>
                </a:lnTo>
                <a:close/>
                <a:moveTo>
                  <a:pt x="483" y="291"/>
                </a:moveTo>
                <a:lnTo>
                  <a:pt x="483" y="291"/>
                </a:lnTo>
                <a:lnTo>
                  <a:pt x="488" y="291"/>
                </a:lnTo>
                <a:lnTo>
                  <a:pt x="491" y="289"/>
                </a:lnTo>
                <a:lnTo>
                  <a:pt x="491" y="289"/>
                </a:lnTo>
                <a:lnTo>
                  <a:pt x="483" y="279"/>
                </a:lnTo>
                <a:lnTo>
                  <a:pt x="479" y="274"/>
                </a:lnTo>
                <a:lnTo>
                  <a:pt x="473" y="271"/>
                </a:lnTo>
                <a:lnTo>
                  <a:pt x="473" y="271"/>
                </a:lnTo>
                <a:lnTo>
                  <a:pt x="477" y="282"/>
                </a:lnTo>
                <a:lnTo>
                  <a:pt x="483" y="291"/>
                </a:lnTo>
                <a:lnTo>
                  <a:pt x="483" y="291"/>
                </a:lnTo>
                <a:close/>
                <a:moveTo>
                  <a:pt x="643" y="276"/>
                </a:moveTo>
                <a:lnTo>
                  <a:pt x="643" y="276"/>
                </a:lnTo>
                <a:lnTo>
                  <a:pt x="643" y="273"/>
                </a:lnTo>
                <a:lnTo>
                  <a:pt x="643" y="271"/>
                </a:lnTo>
                <a:lnTo>
                  <a:pt x="642" y="271"/>
                </a:lnTo>
                <a:lnTo>
                  <a:pt x="642" y="271"/>
                </a:lnTo>
                <a:lnTo>
                  <a:pt x="642" y="274"/>
                </a:lnTo>
                <a:lnTo>
                  <a:pt x="642" y="274"/>
                </a:lnTo>
                <a:lnTo>
                  <a:pt x="643" y="276"/>
                </a:lnTo>
                <a:lnTo>
                  <a:pt x="643" y="276"/>
                </a:lnTo>
                <a:close/>
                <a:moveTo>
                  <a:pt x="675" y="295"/>
                </a:moveTo>
                <a:lnTo>
                  <a:pt x="675" y="295"/>
                </a:lnTo>
                <a:lnTo>
                  <a:pt x="674" y="283"/>
                </a:lnTo>
                <a:lnTo>
                  <a:pt x="672" y="277"/>
                </a:lnTo>
                <a:lnTo>
                  <a:pt x="669" y="271"/>
                </a:lnTo>
                <a:lnTo>
                  <a:pt x="669" y="271"/>
                </a:lnTo>
                <a:lnTo>
                  <a:pt x="669" y="277"/>
                </a:lnTo>
                <a:lnTo>
                  <a:pt x="671" y="283"/>
                </a:lnTo>
                <a:lnTo>
                  <a:pt x="675" y="295"/>
                </a:lnTo>
                <a:lnTo>
                  <a:pt x="675" y="295"/>
                </a:lnTo>
                <a:close/>
                <a:moveTo>
                  <a:pt x="136" y="280"/>
                </a:moveTo>
                <a:lnTo>
                  <a:pt x="136" y="280"/>
                </a:lnTo>
                <a:lnTo>
                  <a:pt x="137" y="279"/>
                </a:lnTo>
                <a:lnTo>
                  <a:pt x="137" y="276"/>
                </a:lnTo>
                <a:lnTo>
                  <a:pt x="134" y="271"/>
                </a:lnTo>
                <a:lnTo>
                  <a:pt x="134" y="271"/>
                </a:lnTo>
                <a:lnTo>
                  <a:pt x="136" y="276"/>
                </a:lnTo>
                <a:lnTo>
                  <a:pt x="136" y="277"/>
                </a:lnTo>
                <a:lnTo>
                  <a:pt x="136" y="280"/>
                </a:lnTo>
                <a:lnTo>
                  <a:pt x="136" y="280"/>
                </a:lnTo>
                <a:close/>
                <a:moveTo>
                  <a:pt x="337" y="274"/>
                </a:moveTo>
                <a:lnTo>
                  <a:pt x="337" y="274"/>
                </a:lnTo>
                <a:lnTo>
                  <a:pt x="341" y="276"/>
                </a:lnTo>
                <a:lnTo>
                  <a:pt x="345" y="274"/>
                </a:lnTo>
                <a:lnTo>
                  <a:pt x="345" y="274"/>
                </a:lnTo>
                <a:lnTo>
                  <a:pt x="345" y="273"/>
                </a:lnTo>
                <a:lnTo>
                  <a:pt x="343" y="273"/>
                </a:lnTo>
                <a:lnTo>
                  <a:pt x="337" y="271"/>
                </a:lnTo>
                <a:lnTo>
                  <a:pt x="337" y="271"/>
                </a:lnTo>
                <a:lnTo>
                  <a:pt x="337" y="274"/>
                </a:lnTo>
                <a:lnTo>
                  <a:pt x="337" y="274"/>
                </a:lnTo>
                <a:close/>
                <a:moveTo>
                  <a:pt x="439" y="279"/>
                </a:moveTo>
                <a:lnTo>
                  <a:pt x="439" y="279"/>
                </a:lnTo>
                <a:lnTo>
                  <a:pt x="438" y="274"/>
                </a:lnTo>
                <a:lnTo>
                  <a:pt x="434" y="271"/>
                </a:lnTo>
                <a:lnTo>
                  <a:pt x="434" y="271"/>
                </a:lnTo>
                <a:lnTo>
                  <a:pt x="434" y="274"/>
                </a:lnTo>
                <a:lnTo>
                  <a:pt x="434" y="277"/>
                </a:lnTo>
                <a:lnTo>
                  <a:pt x="436" y="279"/>
                </a:lnTo>
                <a:lnTo>
                  <a:pt x="439" y="279"/>
                </a:lnTo>
                <a:lnTo>
                  <a:pt x="439" y="279"/>
                </a:lnTo>
                <a:close/>
                <a:moveTo>
                  <a:pt x="566" y="280"/>
                </a:moveTo>
                <a:lnTo>
                  <a:pt x="566" y="280"/>
                </a:lnTo>
                <a:lnTo>
                  <a:pt x="566" y="276"/>
                </a:lnTo>
                <a:lnTo>
                  <a:pt x="564" y="271"/>
                </a:lnTo>
                <a:lnTo>
                  <a:pt x="564" y="271"/>
                </a:lnTo>
                <a:lnTo>
                  <a:pt x="563" y="274"/>
                </a:lnTo>
                <a:lnTo>
                  <a:pt x="564" y="276"/>
                </a:lnTo>
                <a:lnTo>
                  <a:pt x="566" y="280"/>
                </a:lnTo>
                <a:lnTo>
                  <a:pt x="566" y="280"/>
                </a:lnTo>
                <a:close/>
                <a:moveTo>
                  <a:pt x="616" y="276"/>
                </a:moveTo>
                <a:lnTo>
                  <a:pt x="616" y="276"/>
                </a:lnTo>
                <a:lnTo>
                  <a:pt x="620" y="276"/>
                </a:lnTo>
                <a:lnTo>
                  <a:pt x="620" y="276"/>
                </a:lnTo>
                <a:lnTo>
                  <a:pt x="619" y="273"/>
                </a:lnTo>
                <a:lnTo>
                  <a:pt x="616" y="271"/>
                </a:lnTo>
                <a:lnTo>
                  <a:pt x="616" y="271"/>
                </a:lnTo>
                <a:lnTo>
                  <a:pt x="616" y="273"/>
                </a:lnTo>
                <a:lnTo>
                  <a:pt x="616" y="276"/>
                </a:lnTo>
                <a:lnTo>
                  <a:pt x="616" y="276"/>
                </a:lnTo>
                <a:close/>
                <a:moveTo>
                  <a:pt x="326" y="276"/>
                </a:moveTo>
                <a:lnTo>
                  <a:pt x="326" y="276"/>
                </a:lnTo>
                <a:lnTo>
                  <a:pt x="329" y="276"/>
                </a:lnTo>
                <a:lnTo>
                  <a:pt x="329" y="276"/>
                </a:lnTo>
                <a:lnTo>
                  <a:pt x="329" y="273"/>
                </a:lnTo>
                <a:lnTo>
                  <a:pt x="326" y="273"/>
                </a:lnTo>
                <a:lnTo>
                  <a:pt x="326" y="273"/>
                </a:lnTo>
                <a:lnTo>
                  <a:pt x="326" y="276"/>
                </a:lnTo>
                <a:lnTo>
                  <a:pt x="326" y="276"/>
                </a:lnTo>
                <a:close/>
                <a:moveTo>
                  <a:pt x="445" y="276"/>
                </a:moveTo>
                <a:lnTo>
                  <a:pt x="445" y="276"/>
                </a:lnTo>
                <a:lnTo>
                  <a:pt x="447" y="282"/>
                </a:lnTo>
                <a:lnTo>
                  <a:pt x="451" y="285"/>
                </a:lnTo>
                <a:lnTo>
                  <a:pt x="451" y="285"/>
                </a:lnTo>
                <a:lnTo>
                  <a:pt x="456" y="279"/>
                </a:lnTo>
                <a:lnTo>
                  <a:pt x="456" y="276"/>
                </a:lnTo>
                <a:lnTo>
                  <a:pt x="456" y="273"/>
                </a:lnTo>
                <a:lnTo>
                  <a:pt x="456" y="273"/>
                </a:lnTo>
                <a:lnTo>
                  <a:pt x="454" y="276"/>
                </a:lnTo>
                <a:lnTo>
                  <a:pt x="451" y="276"/>
                </a:lnTo>
                <a:lnTo>
                  <a:pt x="445" y="276"/>
                </a:lnTo>
                <a:lnTo>
                  <a:pt x="445" y="276"/>
                </a:lnTo>
                <a:close/>
                <a:moveTo>
                  <a:pt x="584" y="279"/>
                </a:moveTo>
                <a:lnTo>
                  <a:pt x="584" y="279"/>
                </a:lnTo>
                <a:lnTo>
                  <a:pt x="585" y="274"/>
                </a:lnTo>
                <a:lnTo>
                  <a:pt x="585" y="273"/>
                </a:lnTo>
                <a:lnTo>
                  <a:pt x="584" y="273"/>
                </a:lnTo>
                <a:lnTo>
                  <a:pt x="584" y="273"/>
                </a:lnTo>
                <a:lnTo>
                  <a:pt x="584" y="274"/>
                </a:lnTo>
                <a:lnTo>
                  <a:pt x="582" y="276"/>
                </a:lnTo>
                <a:lnTo>
                  <a:pt x="582" y="277"/>
                </a:lnTo>
                <a:lnTo>
                  <a:pt x="584" y="279"/>
                </a:lnTo>
                <a:lnTo>
                  <a:pt x="584" y="279"/>
                </a:lnTo>
                <a:close/>
                <a:moveTo>
                  <a:pt x="428" y="277"/>
                </a:moveTo>
                <a:lnTo>
                  <a:pt x="428" y="277"/>
                </a:lnTo>
                <a:lnTo>
                  <a:pt x="428" y="274"/>
                </a:lnTo>
                <a:lnTo>
                  <a:pt x="427" y="273"/>
                </a:lnTo>
                <a:lnTo>
                  <a:pt x="427" y="273"/>
                </a:lnTo>
                <a:lnTo>
                  <a:pt x="427" y="276"/>
                </a:lnTo>
                <a:lnTo>
                  <a:pt x="427" y="277"/>
                </a:lnTo>
                <a:lnTo>
                  <a:pt x="428" y="277"/>
                </a:lnTo>
                <a:lnTo>
                  <a:pt x="428" y="277"/>
                </a:lnTo>
                <a:close/>
                <a:moveTo>
                  <a:pt x="17" y="292"/>
                </a:moveTo>
                <a:lnTo>
                  <a:pt x="17" y="292"/>
                </a:lnTo>
                <a:lnTo>
                  <a:pt x="18" y="292"/>
                </a:lnTo>
                <a:lnTo>
                  <a:pt x="18" y="292"/>
                </a:lnTo>
                <a:lnTo>
                  <a:pt x="20" y="294"/>
                </a:lnTo>
                <a:lnTo>
                  <a:pt x="20" y="294"/>
                </a:lnTo>
                <a:lnTo>
                  <a:pt x="20" y="283"/>
                </a:lnTo>
                <a:lnTo>
                  <a:pt x="20" y="277"/>
                </a:lnTo>
                <a:lnTo>
                  <a:pt x="18" y="274"/>
                </a:lnTo>
                <a:lnTo>
                  <a:pt x="18" y="274"/>
                </a:lnTo>
                <a:lnTo>
                  <a:pt x="17" y="282"/>
                </a:lnTo>
                <a:lnTo>
                  <a:pt x="17" y="292"/>
                </a:lnTo>
                <a:lnTo>
                  <a:pt x="17" y="292"/>
                </a:lnTo>
                <a:close/>
                <a:moveTo>
                  <a:pt x="157" y="280"/>
                </a:moveTo>
                <a:lnTo>
                  <a:pt x="157" y="280"/>
                </a:lnTo>
                <a:lnTo>
                  <a:pt x="157" y="277"/>
                </a:lnTo>
                <a:lnTo>
                  <a:pt x="157" y="276"/>
                </a:lnTo>
                <a:lnTo>
                  <a:pt x="155" y="274"/>
                </a:lnTo>
                <a:lnTo>
                  <a:pt x="155" y="274"/>
                </a:lnTo>
                <a:lnTo>
                  <a:pt x="154" y="276"/>
                </a:lnTo>
                <a:lnTo>
                  <a:pt x="155" y="277"/>
                </a:lnTo>
                <a:lnTo>
                  <a:pt x="157" y="280"/>
                </a:lnTo>
                <a:lnTo>
                  <a:pt x="157" y="280"/>
                </a:lnTo>
                <a:close/>
                <a:moveTo>
                  <a:pt x="363" y="276"/>
                </a:moveTo>
                <a:lnTo>
                  <a:pt x="363" y="276"/>
                </a:lnTo>
                <a:lnTo>
                  <a:pt x="364" y="276"/>
                </a:lnTo>
                <a:lnTo>
                  <a:pt x="364" y="276"/>
                </a:lnTo>
                <a:lnTo>
                  <a:pt x="364" y="276"/>
                </a:lnTo>
                <a:lnTo>
                  <a:pt x="364" y="274"/>
                </a:lnTo>
                <a:lnTo>
                  <a:pt x="364" y="274"/>
                </a:lnTo>
                <a:lnTo>
                  <a:pt x="363" y="274"/>
                </a:lnTo>
                <a:lnTo>
                  <a:pt x="363" y="276"/>
                </a:lnTo>
                <a:lnTo>
                  <a:pt x="363" y="276"/>
                </a:lnTo>
                <a:lnTo>
                  <a:pt x="363" y="276"/>
                </a:lnTo>
                <a:lnTo>
                  <a:pt x="363" y="276"/>
                </a:lnTo>
                <a:lnTo>
                  <a:pt x="363" y="276"/>
                </a:lnTo>
                <a:close/>
                <a:moveTo>
                  <a:pt x="633" y="276"/>
                </a:moveTo>
                <a:lnTo>
                  <a:pt x="633" y="276"/>
                </a:lnTo>
                <a:lnTo>
                  <a:pt x="636" y="279"/>
                </a:lnTo>
                <a:lnTo>
                  <a:pt x="640" y="280"/>
                </a:lnTo>
                <a:lnTo>
                  <a:pt x="640" y="280"/>
                </a:lnTo>
                <a:lnTo>
                  <a:pt x="639" y="276"/>
                </a:lnTo>
                <a:lnTo>
                  <a:pt x="637" y="276"/>
                </a:lnTo>
                <a:lnTo>
                  <a:pt x="636" y="274"/>
                </a:lnTo>
                <a:lnTo>
                  <a:pt x="636" y="274"/>
                </a:lnTo>
                <a:lnTo>
                  <a:pt x="636" y="276"/>
                </a:lnTo>
                <a:lnTo>
                  <a:pt x="634" y="276"/>
                </a:lnTo>
                <a:lnTo>
                  <a:pt x="633" y="276"/>
                </a:lnTo>
                <a:lnTo>
                  <a:pt x="633" y="276"/>
                </a:lnTo>
                <a:close/>
                <a:moveTo>
                  <a:pt x="701" y="297"/>
                </a:moveTo>
                <a:lnTo>
                  <a:pt x="701" y="297"/>
                </a:lnTo>
                <a:lnTo>
                  <a:pt x="701" y="291"/>
                </a:lnTo>
                <a:lnTo>
                  <a:pt x="703" y="285"/>
                </a:lnTo>
                <a:lnTo>
                  <a:pt x="703" y="279"/>
                </a:lnTo>
                <a:lnTo>
                  <a:pt x="701" y="276"/>
                </a:lnTo>
                <a:lnTo>
                  <a:pt x="700" y="274"/>
                </a:lnTo>
                <a:lnTo>
                  <a:pt x="700" y="274"/>
                </a:lnTo>
                <a:lnTo>
                  <a:pt x="698" y="286"/>
                </a:lnTo>
                <a:lnTo>
                  <a:pt x="698" y="292"/>
                </a:lnTo>
                <a:lnTo>
                  <a:pt x="701" y="297"/>
                </a:lnTo>
                <a:lnTo>
                  <a:pt x="701" y="297"/>
                </a:lnTo>
                <a:close/>
                <a:moveTo>
                  <a:pt x="370" y="279"/>
                </a:moveTo>
                <a:lnTo>
                  <a:pt x="370" y="279"/>
                </a:lnTo>
                <a:lnTo>
                  <a:pt x="373" y="277"/>
                </a:lnTo>
                <a:lnTo>
                  <a:pt x="373" y="277"/>
                </a:lnTo>
                <a:lnTo>
                  <a:pt x="372" y="276"/>
                </a:lnTo>
                <a:lnTo>
                  <a:pt x="370" y="276"/>
                </a:lnTo>
                <a:lnTo>
                  <a:pt x="370" y="276"/>
                </a:lnTo>
                <a:lnTo>
                  <a:pt x="370" y="279"/>
                </a:lnTo>
                <a:lnTo>
                  <a:pt x="370" y="279"/>
                </a:lnTo>
                <a:close/>
                <a:moveTo>
                  <a:pt x="515" y="280"/>
                </a:moveTo>
                <a:lnTo>
                  <a:pt x="515" y="280"/>
                </a:lnTo>
                <a:lnTo>
                  <a:pt x="515" y="279"/>
                </a:lnTo>
                <a:lnTo>
                  <a:pt x="517" y="276"/>
                </a:lnTo>
                <a:lnTo>
                  <a:pt x="517" y="276"/>
                </a:lnTo>
                <a:lnTo>
                  <a:pt x="515" y="276"/>
                </a:lnTo>
                <a:lnTo>
                  <a:pt x="514" y="277"/>
                </a:lnTo>
                <a:lnTo>
                  <a:pt x="515" y="280"/>
                </a:lnTo>
                <a:lnTo>
                  <a:pt x="515" y="280"/>
                </a:lnTo>
                <a:close/>
                <a:moveTo>
                  <a:pt x="290" y="282"/>
                </a:moveTo>
                <a:lnTo>
                  <a:pt x="290" y="282"/>
                </a:lnTo>
                <a:lnTo>
                  <a:pt x="303" y="279"/>
                </a:lnTo>
                <a:lnTo>
                  <a:pt x="303" y="279"/>
                </a:lnTo>
                <a:lnTo>
                  <a:pt x="303" y="277"/>
                </a:lnTo>
                <a:lnTo>
                  <a:pt x="302" y="276"/>
                </a:lnTo>
                <a:lnTo>
                  <a:pt x="302" y="276"/>
                </a:lnTo>
                <a:lnTo>
                  <a:pt x="299" y="279"/>
                </a:lnTo>
                <a:lnTo>
                  <a:pt x="296" y="279"/>
                </a:lnTo>
                <a:lnTo>
                  <a:pt x="291" y="279"/>
                </a:lnTo>
                <a:lnTo>
                  <a:pt x="290" y="282"/>
                </a:lnTo>
                <a:lnTo>
                  <a:pt x="290" y="282"/>
                </a:lnTo>
                <a:close/>
                <a:moveTo>
                  <a:pt x="341" y="279"/>
                </a:moveTo>
                <a:lnTo>
                  <a:pt x="341" y="279"/>
                </a:lnTo>
                <a:lnTo>
                  <a:pt x="345" y="282"/>
                </a:lnTo>
                <a:lnTo>
                  <a:pt x="348" y="285"/>
                </a:lnTo>
                <a:lnTo>
                  <a:pt x="354" y="291"/>
                </a:lnTo>
                <a:lnTo>
                  <a:pt x="354" y="291"/>
                </a:lnTo>
                <a:lnTo>
                  <a:pt x="358" y="288"/>
                </a:lnTo>
                <a:lnTo>
                  <a:pt x="358" y="288"/>
                </a:lnTo>
                <a:lnTo>
                  <a:pt x="355" y="283"/>
                </a:lnTo>
                <a:lnTo>
                  <a:pt x="351" y="279"/>
                </a:lnTo>
                <a:lnTo>
                  <a:pt x="346" y="277"/>
                </a:lnTo>
                <a:lnTo>
                  <a:pt x="345" y="277"/>
                </a:lnTo>
                <a:lnTo>
                  <a:pt x="341" y="279"/>
                </a:lnTo>
                <a:lnTo>
                  <a:pt x="341" y="279"/>
                </a:lnTo>
                <a:close/>
                <a:moveTo>
                  <a:pt x="165" y="289"/>
                </a:moveTo>
                <a:lnTo>
                  <a:pt x="165" y="289"/>
                </a:lnTo>
                <a:lnTo>
                  <a:pt x="166" y="288"/>
                </a:lnTo>
                <a:lnTo>
                  <a:pt x="168" y="285"/>
                </a:lnTo>
                <a:lnTo>
                  <a:pt x="171" y="279"/>
                </a:lnTo>
                <a:lnTo>
                  <a:pt x="171" y="279"/>
                </a:lnTo>
                <a:lnTo>
                  <a:pt x="169" y="279"/>
                </a:lnTo>
                <a:lnTo>
                  <a:pt x="168" y="277"/>
                </a:lnTo>
                <a:lnTo>
                  <a:pt x="168" y="277"/>
                </a:lnTo>
                <a:lnTo>
                  <a:pt x="166" y="283"/>
                </a:lnTo>
                <a:lnTo>
                  <a:pt x="165" y="289"/>
                </a:lnTo>
                <a:lnTo>
                  <a:pt x="165" y="289"/>
                </a:lnTo>
                <a:close/>
                <a:moveTo>
                  <a:pt x="363" y="279"/>
                </a:moveTo>
                <a:lnTo>
                  <a:pt x="363" y="279"/>
                </a:lnTo>
                <a:lnTo>
                  <a:pt x="363" y="280"/>
                </a:lnTo>
                <a:lnTo>
                  <a:pt x="364" y="283"/>
                </a:lnTo>
                <a:lnTo>
                  <a:pt x="364" y="283"/>
                </a:lnTo>
                <a:lnTo>
                  <a:pt x="366" y="282"/>
                </a:lnTo>
                <a:lnTo>
                  <a:pt x="366" y="282"/>
                </a:lnTo>
                <a:lnTo>
                  <a:pt x="364" y="279"/>
                </a:lnTo>
                <a:lnTo>
                  <a:pt x="364" y="279"/>
                </a:lnTo>
                <a:lnTo>
                  <a:pt x="363" y="279"/>
                </a:lnTo>
                <a:lnTo>
                  <a:pt x="363" y="279"/>
                </a:lnTo>
                <a:close/>
                <a:moveTo>
                  <a:pt x="532" y="285"/>
                </a:moveTo>
                <a:lnTo>
                  <a:pt x="532" y="285"/>
                </a:lnTo>
                <a:lnTo>
                  <a:pt x="535" y="285"/>
                </a:lnTo>
                <a:lnTo>
                  <a:pt x="537" y="283"/>
                </a:lnTo>
                <a:lnTo>
                  <a:pt x="537" y="283"/>
                </a:lnTo>
                <a:lnTo>
                  <a:pt x="535" y="280"/>
                </a:lnTo>
                <a:lnTo>
                  <a:pt x="535" y="279"/>
                </a:lnTo>
                <a:lnTo>
                  <a:pt x="534" y="279"/>
                </a:lnTo>
                <a:lnTo>
                  <a:pt x="534" y="279"/>
                </a:lnTo>
                <a:lnTo>
                  <a:pt x="532" y="282"/>
                </a:lnTo>
                <a:lnTo>
                  <a:pt x="532" y="285"/>
                </a:lnTo>
                <a:lnTo>
                  <a:pt x="532" y="285"/>
                </a:lnTo>
                <a:close/>
                <a:moveTo>
                  <a:pt x="32" y="288"/>
                </a:moveTo>
                <a:lnTo>
                  <a:pt x="32" y="288"/>
                </a:lnTo>
                <a:lnTo>
                  <a:pt x="33" y="283"/>
                </a:lnTo>
                <a:lnTo>
                  <a:pt x="33" y="280"/>
                </a:lnTo>
                <a:lnTo>
                  <a:pt x="32" y="279"/>
                </a:lnTo>
                <a:lnTo>
                  <a:pt x="32" y="279"/>
                </a:lnTo>
                <a:lnTo>
                  <a:pt x="32" y="282"/>
                </a:lnTo>
                <a:lnTo>
                  <a:pt x="32" y="285"/>
                </a:lnTo>
                <a:lnTo>
                  <a:pt x="32" y="286"/>
                </a:lnTo>
                <a:lnTo>
                  <a:pt x="32" y="288"/>
                </a:lnTo>
                <a:lnTo>
                  <a:pt x="32" y="288"/>
                </a:lnTo>
                <a:close/>
                <a:moveTo>
                  <a:pt x="399" y="283"/>
                </a:moveTo>
                <a:lnTo>
                  <a:pt x="399" y="283"/>
                </a:lnTo>
                <a:lnTo>
                  <a:pt x="402" y="283"/>
                </a:lnTo>
                <a:lnTo>
                  <a:pt x="402" y="283"/>
                </a:lnTo>
                <a:lnTo>
                  <a:pt x="401" y="280"/>
                </a:lnTo>
                <a:lnTo>
                  <a:pt x="399" y="279"/>
                </a:lnTo>
                <a:lnTo>
                  <a:pt x="399" y="279"/>
                </a:lnTo>
                <a:lnTo>
                  <a:pt x="399" y="283"/>
                </a:lnTo>
                <a:lnTo>
                  <a:pt x="399" y="283"/>
                </a:lnTo>
                <a:close/>
                <a:moveTo>
                  <a:pt x="620" y="282"/>
                </a:moveTo>
                <a:lnTo>
                  <a:pt x="620" y="282"/>
                </a:lnTo>
                <a:lnTo>
                  <a:pt x="620" y="279"/>
                </a:lnTo>
                <a:lnTo>
                  <a:pt x="620" y="279"/>
                </a:lnTo>
                <a:lnTo>
                  <a:pt x="617" y="279"/>
                </a:lnTo>
                <a:lnTo>
                  <a:pt x="617" y="279"/>
                </a:lnTo>
                <a:lnTo>
                  <a:pt x="619" y="282"/>
                </a:lnTo>
                <a:lnTo>
                  <a:pt x="620" y="282"/>
                </a:lnTo>
                <a:lnTo>
                  <a:pt x="620" y="282"/>
                </a:lnTo>
                <a:close/>
                <a:moveTo>
                  <a:pt x="317" y="282"/>
                </a:moveTo>
                <a:lnTo>
                  <a:pt x="317" y="282"/>
                </a:lnTo>
                <a:lnTo>
                  <a:pt x="319" y="283"/>
                </a:lnTo>
                <a:lnTo>
                  <a:pt x="322" y="285"/>
                </a:lnTo>
                <a:lnTo>
                  <a:pt x="322" y="285"/>
                </a:lnTo>
                <a:lnTo>
                  <a:pt x="322" y="282"/>
                </a:lnTo>
                <a:lnTo>
                  <a:pt x="323" y="280"/>
                </a:lnTo>
                <a:lnTo>
                  <a:pt x="323" y="280"/>
                </a:lnTo>
                <a:lnTo>
                  <a:pt x="319" y="280"/>
                </a:lnTo>
                <a:lnTo>
                  <a:pt x="319" y="280"/>
                </a:lnTo>
                <a:lnTo>
                  <a:pt x="317" y="282"/>
                </a:lnTo>
                <a:lnTo>
                  <a:pt x="317" y="282"/>
                </a:lnTo>
                <a:close/>
                <a:moveTo>
                  <a:pt x="460" y="288"/>
                </a:moveTo>
                <a:lnTo>
                  <a:pt x="460" y="288"/>
                </a:lnTo>
                <a:lnTo>
                  <a:pt x="468" y="289"/>
                </a:lnTo>
                <a:lnTo>
                  <a:pt x="468" y="289"/>
                </a:lnTo>
                <a:lnTo>
                  <a:pt x="468" y="286"/>
                </a:lnTo>
                <a:lnTo>
                  <a:pt x="466" y="285"/>
                </a:lnTo>
                <a:lnTo>
                  <a:pt x="462" y="280"/>
                </a:lnTo>
                <a:lnTo>
                  <a:pt x="462" y="280"/>
                </a:lnTo>
                <a:lnTo>
                  <a:pt x="460" y="283"/>
                </a:lnTo>
                <a:lnTo>
                  <a:pt x="460" y="288"/>
                </a:lnTo>
                <a:lnTo>
                  <a:pt x="460" y="288"/>
                </a:lnTo>
                <a:close/>
                <a:moveTo>
                  <a:pt x="107" y="298"/>
                </a:moveTo>
                <a:lnTo>
                  <a:pt x="107" y="298"/>
                </a:lnTo>
                <a:lnTo>
                  <a:pt x="107" y="294"/>
                </a:lnTo>
                <a:lnTo>
                  <a:pt x="108" y="292"/>
                </a:lnTo>
                <a:lnTo>
                  <a:pt x="110" y="292"/>
                </a:lnTo>
                <a:lnTo>
                  <a:pt x="110" y="292"/>
                </a:lnTo>
                <a:lnTo>
                  <a:pt x="110" y="285"/>
                </a:lnTo>
                <a:lnTo>
                  <a:pt x="110" y="282"/>
                </a:lnTo>
                <a:lnTo>
                  <a:pt x="110" y="280"/>
                </a:lnTo>
                <a:lnTo>
                  <a:pt x="110" y="280"/>
                </a:lnTo>
                <a:lnTo>
                  <a:pt x="105" y="289"/>
                </a:lnTo>
                <a:lnTo>
                  <a:pt x="104" y="294"/>
                </a:lnTo>
                <a:lnTo>
                  <a:pt x="107" y="298"/>
                </a:lnTo>
                <a:lnTo>
                  <a:pt x="107" y="298"/>
                </a:lnTo>
                <a:close/>
                <a:moveTo>
                  <a:pt x="213" y="286"/>
                </a:moveTo>
                <a:lnTo>
                  <a:pt x="213" y="286"/>
                </a:lnTo>
                <a:lnTo>
                  <a:pt x="215" y="286"/>
                </a:lnTo>
                <a:lnTo>
                  <a:pt x="216" y="283"/>
                </a:lnTo>
                <a:lnTo>
                  <a:pt x="216" y="282"/>
                </a:lnTo>
                <a:lnTo>
                  <a:pt x="215" y="280"/>
                </a:lnTo>
                <a:lnTo>
                  <a:pt x="215" y="280"/>
                </a:lnTo>
                <a:lnTo>
                  <a:pt x="213" y="285"/>
                </a:lnTo>
                <a:lnTo>
                  <a:pt x="213" y="286"/>
                </a:lnTo>
                <a:lnTo>
                  <a:pt x="213" y="286"/>
                </a:lnTo>
                <a:close/>
                <a:moveTo>
                  <a:pt x="419" y="286"/>
                </a:moveTo>
                <a:lnTo>
                  <a:pt x="419" y="286"/>
                </a:lnTo>
                <a:lnTo>
                  <a:pt x="419" y="283"/>
                </a:lnTo>
                <a:lnTo>
                  <a:pt x="419" y="282"/>
                </a:lnTo>
                <a:lnTo>
                  <a:pt x="419" y="282"/>
                </a:lnTo>
                <a:lnTo>
                  <a:pt x="416" y="282"/>
                </a:lnTo>
                <a:lnTo>
                  <a:pt x="416" y="282"/>
                </a:lnTo>
                <a:lnTo>
                  <a:pt x="416" y="283"/>
                </a:lnTo>
                <a:lnTo>
                  <a:pt x="416" y="285"/>
                </a:lnTo>
                <a:lnTo>
                  <a:pt x="418" y="286"/>
                </a:lnTo>
                <a:lnTo>
                  <a:pt x="419" y="286"/>
                </a:lnTo>
                <a:lnTo>
                  <a:pt x="419" y="286"/>
                </a:lnTo>
                <a:close/>
                <a:moveTo>
                  <a:pt x="790" y="318"/>
                </a:moveTo>
                <a:lnTo>
                  <a:pt x="790" y="318"/>
                </a:lnTo>
                <a:lnTo>
                  <a:pt x="790" y="308"/>
                </a:lnTo>
                <a:lnTo>
                  <a:pt x="790" y="298"/>
                </a:lnTo>
                <a:lnTo>
                  <a:pt x="788" y="291"/>
                </a:lnTo>
                <a:lnTo>
                  <a:pt x="787" y="282"/>
                </a:lnTo>
                <a:lnTo>
                  <a:pt x="787" y="282"/>
                </a:lnTo>
                <a:lnTo>
                  <a:pt x="784" y="282"/>
                </a:lnTo>
                <a:lnTo>
                  <a:pt x="784" y="282"/>
                </a:lnTo>
                <a:lnTo>
                  <a:pt x="784" y="291"/>
                </a:lnTo>
                <a:lnTo>
                  <a:pt x="785" y="300"/>
                </a:lnTo>
                <a:lnTo>
                  <a:pt x="790" y="318"/>
                </a:lnTo>
                <a:lnTo>
                  <a:pt x="790" y="318"/>
                </a:lnTo>
                <a:close/>
                <a:moveTo>
                  <a:pt x="575" y="285"/>
                </a:moveTo>
                <a:lnTo>
                  <a:pt x="575" y="285"/>
                </a:lnTo>
                <a:lnTo>
                  <a:pt x="576" y="283"/>
                </a:lnTo>
                <a:lnTo>
                  <a:pt x="578" y="282"/>
                </a:lnTo>
                <a:lnTo>
                  <a:pt x="578" y="282"/>
                </a:lnTo>
                <a:lnTo>
                  <a:pt x="575" y="283"/>
                </a:lnTo>
                <a:lnTo>
                  <a:pt x="575" y="285"/>
                </a:lnTo>
                <a:lnTo>
                  <a:pt x="575" y="285"/>
                </a:lnTo>
                <a:close/>
                <a:moveTo>
                  <a:pt x="771" y="294"/>
                </a:moveTo>
                <a:lnTo>
                  <a:pt x="771" y="294"/>
                </a:lnTo>
                <a:lnTo>
                  <a:pt x="773" y="294"/>
                </a:lnTo>
                <a:lnTo>
                  <a:pt x="776" y="294"/>
                </a:lnTo>
                <a:lnTo>
                  <a:pt x="776" y="294"/>
                </a:lnTo>
                <a:lnTo>
                  <a:pt x="774" y="288"/>
                </a:lnTo>
                <a:lnTo>
                  <a:pt x="771" y="282"/>
                </a:lnTo>
                <a:lnTo>
                  <a:pt x="771" y="282"/>
                </a:lnTo>
                <a:lnTo>
                  <a:pt x="771" y="288"/>
                </a:lnTo>
                <a:lnTo>
                  <a:pt x="771" y="291"/>
                </a:lnTo>
                <a:lnTo>
                  <a:pt x="771" y="294"/>
                </a:lnTo>
                <a:lnTo>
                  <a:pt x="771" y="294"/>
                </a:lnTo>
                <a:close/>
                <a:moveTo>
                  <a:pt x="203" y="285"/>
                </a:moveTo>
                <a:lnTo>
                  <a:pt x="203" y="285"/>
                </a:lnTo>
                <a:lnTo>
                  <a:pt x="206" y="285"/>
                </a:lnTo>
                <a:lnTo>
                  <a:pt x="206" y="283"/>
                </a:lnTo>
                <a:lnTo>
                  <a:pt x="206" y="283"/>
                </a:lnTo>
                <a:lnTo>
                  <a:pt x="204" y="283"/>
                </a:lnTo>
                <a:lnTo>
                  <a:pt x="203" y="285"/>
                </a:lnTo>
                <a:lnTo>
                  <a:pt x="203" y="285"/>
                </a:lnTo>
                <a:close/>
                <a:moveTo>
                  <a:pt x="293" y="285"/>
                </a:moveTo>
                <a:lnTo>
                  <a:pt x="293" y="285"/>
                </a:lnTo>
                <a:lnTo>
                  <a:pt x="299" y="291"/>
                </a:lnTo>
                <a:lnTo>
                  <a:pt x="305" y="297"/>
                </a:lnTo>
                <a:lnTo>
                  <a:pt x="305" y="297"/>
                </a:lnTo>
                <a:lnTo>
                  <a:pt x="305" y="291"/>
                </a:lnTo>
                <a:lnTo>
                  <a:pt x="303" y="288"/>
                </a:lnTo>
                <a:lnTo>
                  <a:pt x="305" y="285"/>
                </a:lnTo>
                <a:lnTo>
                  <a:pt x="305" y="285"/>
                </a:lnTo>
                <a:lnTo>
                  <a:pt x="302" y="283"/>
                </a:lnTo>
                <a:lnTo>
                  <a:pt x="299" y="283"/>
                </a:lnTo>
                <a:lnTo>
                  <a:pt x="296" y="285"/>
                </a:lnTo>
                <a:lnTo>
                  <a:pt x="293" y="285"/>
                </a:lnTo>
                <a:lnTo>
                  <a:pt x="293" y="285"/>
                </a:lnTo>
                <a:close/>
                <a:moveTo>
                  <a:pt x="590" y="295"/>
                </a:moveTo>
                <a:lnTo>
                  <a:pt x="590" y="295"/>
                </a:lnTo>
                <a:lnTo>
                  <a:pt x="592" y="295"/>
                </a:lnTo>
                <a:lnTo>
                  <a:pt x="595" y="294"/>
                </a:lnTo>
                <a:lnTo>
                  <a:pt x="595" y="294"/>
                </a:lnTo>
                <a:lnTo>
                  <a:pt x="593" y="288"/>
                </a:lnTo>
                <a:lnTo>
                  <a:pt x="592" y="285"/>
                </a:lnTo>
                <a:lnTo>
                  <a:pt x="590" y="283"/>
                </a:lnTo>
                <a:lnTo>
                  <a:pt x="590" y="283"/>
                </a:lnTo>
                <a:lnTo>
                  <a:pt x="588" y="289"/>
                </a:lnTo>
                <a:lnTo>
                  <a:pt x="590" y="295"/>
                </a:lnTo>
                <a:lnTo>
                  <a:pt x="590" y="295"/>
                </a:lnTo>
                <a:close/>
                <a:moveTo>
                  <a:pt x="709" y="294"/>
                </a:moveTo>
                <a:lnTo>
                  <a:pt x="709" y="294"/>
                </a:lnTo>
                <a:lnTo>
                  <a:pt x="712" y="292"/>
                </a:lnTo>
                <a:lnTo>
                  <a:pt x="712" y="289"/>
                </a:lnTo>
                <a:lnTo>
                  <a:pt x="712" y="285"/>
                </a:lnTo>
                <a:lnTo>
                  <a:pt x="709" y="283"/>
                </a:lnTo>
                <a:lnTo>
                  <a:pt x="709" y="283"/>
                </a:lnTo>
                <a:lnTo>
                  <a:pt x="710" y="288"/>
                </a:lnTo>
                <a:lnTo>
                  <a:pt x="709" y="294"/>
                </a:lnTo>
                <a:lnTo>
                  <a:pt x="709" y="294"/>
                </a:lnTo>
                <a:close/>
                <a:moveTo>
                  <a:pt x="750" y="303"/>
                </a:moveTo>
                <a:lnTo>
                  <a:pt x="750" y="303"/>
                </a:lnTo>
                <a:lnTo>
                  <a:pt x="752" y="292"/>
                </a:lnTo>
                <a:lnTo>
                  <a:pt x="752" y="288"/>
                </a:lnTo>
                <a:lnTo>
                  <a:pt x="750" y="283"/>
                </a:lnTo>
                <a:lnTo>
                  <a:pt x="750" y="283"/>
                </a:lnTo>
                <a:lnTo>
                  <a:pt x="750" y="292"/>
                </a:lnTo>
                <a:lnTo>
                  <a:pt x="749" y="298"/>
                </a:lnTo>
                <a:lnTo>
                  <a:pt x="750" y="303"/>
                </a:lnTo>
                <a:lnTo>
                  <a:pt x="750" y="303"/>
                </a:lnTo>
                <a:close/>
                <a:moveTo>
                  <a:pt x="637" y="305"/>
                </a:moveTo>
                <a:lnTo>
                  <a:pt x="637" y="305"/>
                </a:lnTo>
                <a:lnTo>
                  <a:pt x="642" y="303"/>
                </a:lnTo>
                <a:lnTo>
                  <a:pt x="645" y="303"/>
                </a:lnTo>
                <a:lnTo>
                  <a:pt x="645" y="303"/>
                </a:lnTo>
                <a:lnTo>
                  <a:pt x="645" y="295"/>
                </a:lnTo>
                <a:lnTo>
                  <a:pt x="643" y="289"/>
                </a:lnTo>
                <a:lnTo>
                  <a:pt x="639" y="286"/>
                </a:lnTo>
                <a:lnTo>
                  <a:pt x="634" y="283"/>
                </a:lnTo>
                <a:lnTo>
                  <a:pt x="634" y="283"/>
                </a:lnTo>
                <a:lnTo>
                  <a:pt x="637" y="305"/>
                </a:lnTo>
                <a:lnTo>
                  <a:pt x="637" y="305"/>
                </a:lnTo>
                <a:close/>
                <a:moveTo>
                  <a:pt x="250" y="286"/>
                </a:moveTo>
                <a:lnTo>
                  <a:pt x="250" y="286"/>
                </a:lnTo>
                <a:lnTo>
                  <a:pt x="252" y="291"/>
                </a:lnTo>
                <a:lnTo>
                  <a:pt x="256" y="295"/>
                </a:lnTo>
                <a:lnTo>
                  <a:pt x="256" y="295"/>
                </a:lnTo>
                <a:lnTo>
                  <a:pt x="259" y="292"/>
                </a:lnTo>
                <a:lnTo>
                  <a:pt x="262" y="291"/>
                </a:lnTo>
                <a:lnTo>
                  <a:pt x="262" y="291"/>
                </a:lnTo>
                <a:lnTo>
                  <a:pt x="262" y="288"/>
                </a:lnTo>
                <a:lnTo>
                  <a:pt x="262" y="285"/>
                </a:lnTo>
                <a:lnTo>
                  <a:pt x="262" y="285"/>
                </a:lnTo>
                <a:lnTo>
                  <a:pt x="255" y="285"/>
                </a:lnTo>
                <a:lnTo>
                  <a:pt x="250" y="286"/>
                </a:lnTo>
                <a:lnTo>
                  <a:pt x="250" y="286"/>
                </a:lnTo>
                <a:close/>
                <a:moveTo>
                  <a:pt x="267" y="288"/>
                </a:moveTo>
                <a:lnTo>
                  <a:pt x="267" y="288"/>
                </a:lnTo>
                <a:lnTo>
                  <a:pt x="268" y="288"/>
                </a:lnTo>
                <a:lnTo>
                  <a:pt x="270" y="286"/>
                </a:lnTo>
                <a:lnTo>
                  <a:pt x="268" y="285"/>
                </a:lnTo>
                <a:lnTo>
                  <a:pt x="265" y="285"/>
                </a:lnTo>
                <a:lnTo>
                  <a:pt x="265" y="285"/>
                </a:lnTo>
                <a:lnTo>
                  <a:pt x="267" y="286"/>
                </a:lnTo>
                <a:lnTo>
                  <a:pt x="267" y="288"/>
                </a:lnTo>
                <a:lnTo>
                  <a:pt x="267" y="288"/>
                </a:lnTo>
                <a:close/>
                <a:moveTo>
                  <a:pt x="328" y="292"/>
                </a:moveTo>
                <a:lnTo>
                  <a:pt x="328" y="292"/>
                </a:lnTo>
                <a:lnTo>
                  <a:pt x="329" y="291"/>
                </a:lnTo>
                <a:lnTo>
                  <a:pt x="331" y="288"/>
                </a:lnTo>
                <a:lnTo>
                  <a:pt x="329" y="285"/>
                </a:lnTo>
                <a:lnTo>
                  <a:pt x="328" y="285"/>
                </a:lnTo>
                <a:lnTo>
                  <a:pt x="328" y="285"/>
                </a:lnTo>
                <a:lnTo>
                  <a:pt x="326" y="288"/>
                </a:lnTo>
                <a:lnTo>
                  <a:pt x="328" y="292"/>
                </a:lnTo>
                <a:lnTo>
                  <a:pt x="328" y="292"/>
                </a:lnTo>
                <a:close/>
                <a:moveTo>
                  <a:pt x="502" y="288"/>
                </a:moveTo>
                <a:lnTo>
                  <a:pt x="502" y="288"/>
                </a:lnTo>
                <a:lnTo>
                  <a:pt x="505" y="288"/>
                </a:lnTo>
                <a:lnTo>
                  <a:pt x="505" y="288"/>
                </a:lnTo>
                <a:lnTo>
                  <a:pt x="506" y="286"/>
                </a:lnTo>
                <a:lnTo>
                  <a:pt x="506" y="285"/>
                </a:lnTo>
                <a:lnTo>
                  <a:pt x="506" y="285"/>
                </a:lnTo>
                <a:lnTo>
                  <a:pt x="503" y="286"/>
                </a:lnTo>
                <a:lnTo>
                  <a:pt x="502" y="288"/>
                </a:lnTo>
                <a:lnTo>
                  <a:pt x="502" y="288"/>
                </a:lnTo>
                <a:close/>
                <a:moveTo>
                  <a:pt x="685" y="291"/>
                </a:moveTo>
                <a:lnTo>
                  <a:pt x="685" y="291"/>
                </a:lnTo>
                <a:lnTo>
                  <a:pt x="686" y="286"/>
                </a:lnTo>
                <a:lnTo>
                  <a:pt x="685" y="285"/>
                </a:lnTo>
                <a:lnTo>
                  <a:pt x="683" y="285"/>
                </a:lnTo>
                <a:lnTo>
                  <a:pt x="683" y="285"/>
                </a:lnTo>
                <a:lnTo>
                  <a:pt x="685" y="288"/>
                </a:lnTo>
                <a:lnTo>
                  <a:pt x="685" y="291"/>
                </a:lnTo>
                <a:lnTo>
                  <a:pt x="685" y="291"/>
                </a:lnTo>
                <a:close/>
                <a:moveTo>
                  <a:pt x="139" y="289"/>
                </a:moveTo>
                <a:lnTo>
                  <a:pt x="139" y="289"/>
                </a:lnTo>
                <a:lnTo>
                  <a:pt x="140" y="288"/>
                </a:lnTo>
                <a:lnTo>
                  <a:pt x="140" y="285"/>
                </a:lnTo>
                <a:lnTo>
                  <a:pt x="140" y="285"/>
                </a:lnTo>
                <a:lnTo>
                  <a:pt x="139" y="285"/>
                </a:lnTo>
                <a:lnTo>
                  <a:pt x="137" y="286"/>
                </a:lnTo>
                <a:lnTo>
                  <a:pt x="139" y="289"/>
                </a:lnTo>
                <a:lnTo>
                  <a:pt x="139" y="289"/>
                </a:lnTo>
                <a:close/>
                <a:moveTo>
                  <a:pt x="146" y="295"/>
                </a:moveTo>
                <a:lnTo>
                  <a:pt x="146" y="295"/>
                </a:lnTo>
                <a:lnTo>
                  <a:pt x="149" y="295"/>
                </a:lnTo>
                <a:lnTo>
                  <a:pt x="152" y="295"/>
                </a:lnTo>
                <a:lnTo>
                  <a:pt x="152" y="295"/>
                </a:lnTo>
                <a:lnTo>
                  <a:pt x="149" y="289"/>
                </a:lnTo>
                <a:lnTo>
                  <a:pt x="146" y="285"/>
                </a:lnTo>
                <a:lnTo>
                  <a:pt x="146" y="285"/>
                </a:lnTo>
                <a:lnTo>
                  <a:pt x="146" y="288"/>
                </a:lnTo>
                <a:lnTo>
                  <a:pt x="146" y="289"/>
                </a:lnTo>
                <a:lnTo>
                  <a:pt x="146" y="295"/>
                </a:lnTo>
                <a:lnTo>
                  <a:pt x="146" y="295"/>
                </a:lnTo>
                <a:close/>
                <a:moveTo>
                  <a:pt x="175" y="289"/>
                </a:moveTo>
                <a:lnTo>
                  <a:pt x="175" y="289"/>
                </a:lnTo>
                <a:lnTo>
                  <a:pt x="177" y="289"/>
                </a:lnTo>
                <a:lnTo>
                  <a:pt x="177" y="289"/>
                </a:lnTo>
                <a:lnTo>
                  <a:pt x="177" y="286"/>
                </a:lnTo>
                <a:lnTo>
                  <a:pt x="175" y="285"/>
                </a:lnTo>
                <a:lnTo>
                  <a:pt x="175" y="285"/>
                </a:lnTo>
                <a:lnTo>
                  <a:pt x="175" y="289"/>
                </a:lnTo>
                <a:lnTo>
                  <a:pt x="175" y="289"/>
                </a:lnTo>
                <a:close/>
                <a:moveTo>
                  <a:pt x="614" y="288"/>
                </a:moveTo>
                <a:lnTo>
                  <a:pt x="614" y="288"/>
                </a:lnTo>
                <a:lnTo>
                  <a:pt x="616" y="289"/>
                </a:lnTo>
                <a:lnTo>
                  <a:pt x="617" y="289"/>
                </a:lnTo>
                <a:lnTo>
                  <a:pt x="617" y="291"/>
                </a:lnTo>
                <a:lnTo>
                  <a:pt x="620" y="291"/>
                </a:lnTo>
                <a:lnTo>
                  <a:pt x="620" y="291"/>
                </a:lnTo>
                <a:lnTo>
                  <a:pt x="619" y="289"/>
                </a:lnTo>
                <a:lnTo>
                  <a:pt x="617" y="288"/>
                </a:lnTo>
                <a:lnTo>
                  <a:pt x="614" y="285"/>
                </a:lnTo>
                <a:lnTo>
                  <a:pt x="614" y="285"/>
                </a:lnTo>
                <a:lnTo>
                  <a:pt x="614" y="288"/>
                </a:lnTo>
                <a:lnTo>
                  <a:pt x="614" y="288"/>
                </a:lnTo>
                <a:close/>
                <a:moveTo>
                  <a:pt x="765" y="305"/>
                </a:moveTo>
                <a:lnTo>
                  <a:pt x="765" y="305"/>
                </a:lnTo>
                <a:lnTo>
                  <a:pt x="767" y="298"/>
                </a:lnTo>
                <a:lnTo>
                  <a:pt x="765" y="292"/>
                </a:lnTo>
                <a:lnTo>
                  <a:pt x="762" y="288"/>
                </a:lnTo>
                <a:lnTo>
                  <a:pt x="759" y="285"/>
                </a:lnTo>
                <a:lnTo>
                  <a:pt x="759" y="285"/>
                </a:lnTo>
                <a:lnTo>
                  <a:pt x="761" y="297"/>
                </a:lnTo>
                <a:lnTo>
                  <a:pt x="762" y="302"/>
                </a:lnTo>
                <a:lnTo>
                  <a:pt x="765" y="305"/>
                </a:lnTo>
                <a:lnTo>
                  <a:pt x="765" y="305"/>
                </a:lnTo>
                <a:close/>
                <a:moveTo>
                  <a:pt x="194" y="286"/>
                </a:moveTo>
                <a:lnTo>
                  <a:pt x="194" y="286"/>
                </a:lnTo>
                <a:lnTo>
                  <a:pt x="194" y="288"/>
                </a:lnTo>
                <a:lnTo>
                  <a:pt x="195" y="289"/>
                </a:lnTo>
                <a:lnTo>
                  <a:pt x="198" y="289"/>
                </a:lnTo>
                <a:lnTo>
                  <a:pt x="198" y="289"/>
                </a:lnTo>
                <a:lnTo>
                  <a:pt x="198" y="286"/>
                </a:lnTo>
                <a:lnTo>
                  <a:pt x="198" y="286"/>
                </a:lnTo>
                <a:lnTo>
                  <a:pt x="197" y="286"/>
                </a:lnTo>
                <a:lnTo>
                  <a:pt x="194" y="286"/>
                </a:lnTo>
                <a:lnTo>
                  <a:pt x="194" y="286"/>
                </a:lnTo>
                <a:close/>
                <a:moveTo>
                  <a:pt x="442" y="286"/>
                </a:moveTo>
                <a:lnTo>
                  <a:pt x="442" y="286"/>
                </a:lnTo>
                <a:lnTo>
                  <a:pt x="438" y="286"/>
                </a:lnTo>
                <a:lnTo>
                  <a:pt x="433" y="286"/>
                </a:lnTo>
                <a:lnTo>
                  <a:pt x="433" y="286"/>
                </a:lnTo>
                <a:lnTo>
                  <a:pt x="434" y="288"/>
                </a:lnTo>
                <a:lnTo>
                  <a:pt x="438" y="288"/>
                </a:lnTo>
                <a:lnTo>
                  <a:pt x="442" y="286"/>
                </a:lnTo>
                <a:lnTo>
                  <a:pt x="442" y="286"/>
                </a:lnTo>
                <a:close/>
                <a:moveTo>
                  <a:pt x="236" y="302"/>
                </a:moveTo>
                <a:lnTo>
                  <a:pt x="236" y="302"/>
                </a:lnTo>
                <a:lnTo>
                  <a:pt x="238" y="300"/>
                </a:lnTo>
                <a:lnTo>
                  <a:pt x="239" y="298"/>
                </a:lnTo>
                <a:lnTo>
                  <a:pt x="239" y="294"/>
                </a:lnTo>
                <a:lnTo>
                  <a:pt x="238" y="289"/>
                </a:lnTo>
                <a:lnTo>
                  <a:pt x="236" y="286"/>
                </a:lnTo>
                <a:lnTo>
                  <a:pt x="236" y="286"/>
                </a:lnTo>
                <a:lnTo>
                  <a:pt x="235" y="294"/>
                </a:lnTo>
                <a:lnTo>
                  <a:pt x="236" y="302"/>
                </a:lnTo>
                <a:lnTo>
                  <a:pt x="236" y="302"/>
                </a:lnTo>
                <a:close/>
                <a:moveTo>
                  <a:pt x="334" y="294"/>
                </a:moveTo>
                <a:lnTo>
                  <a:pt x="334" y="294"/>
                </a:lnTo>
                <a:lnTo>
                  <a:pt x="338" y="292"/>
                </a:lnTo>
                <a:lnTo>
                  <a:pt x="341" y="291"/>
                </a:lnTo>
                <a:lnTo>
                  <a:pt x="341" y="291"/>
                </a:lnTo>
                <a:lnTo>
                  <a:pt x="338" y="289"/>
                </a:lnTo>
                <a:lnTo>
                  <a:pt x="335" y="286"/>
                </a:lnTo>
                <a:lnTo>
                  <a:pt x="335" y="286"/>
                </a:lnTo>
                <a:lnTo>
                  <a:pt x="334" y="291"/>
                </a:lnTo>
                <a:lnTo>
                  <a:pt x="334" y="294"/>
                </a:lnTo>
                <a:lnTo>
                  <a:pt x="334" y="294"/>
                </a:lnTo>
                <a:close/>
                <a:moveTo>
                  <a:pt x="529" y="289"/>
                </a:moveTo>
                <a:lnTo>
                  <a:pt x="529" y="289"/>
                </a:lnTo>
                <a:lnTo>
                  <a:pt x="529" y="292"/>
                </a:lnTo>
                <a:lnTo>
                  <a:pt x="529" y="295"/>
                </a:lnTo>
                <a:lnTo>
                  <a:pt x="529" y="295"/>
                </a:lnTo>
                <a:lnTo>
                  <a:pt x="538" y="295"/>
                </a:lnTo>
                <a:lnTo>
                  <a:pt x="538" y="295"/>
                </a:lnTo>
                <a:lnTo>
                  <a:pt x="537" y="286"/>
                </a:lnTo>
                <a:lnTo>
                  <a:pt x="537" y="286"/>
                </a:lnTo>
                <a:lnTo>
                  <a:pt x="532" y="288"/>
                </a:lnTo>
                <a:lnTo>
                  <a:pt x="529" y="289"/>
                </a:lnTo>
                <a:lnTo>
                  <a:pt x="529" y="289"/>
                </a:lnTo>
                <a:close/>
                <a:moveTo>
                  <a:pt x="582" y="286"/>
                </a:moveTo>
                <a:lnTo>
                  <a:pt x="582" y="286"/>
                </a:lnTo>
                <a:lnTo>
                  <a:pt x="581" y="288"/>
                </a:lnTo>
                <a:lnTo>
                  <a:pt x="579" y="289"/>
                </a:lnTo>
                <a:lnTo>
                  <a:pt x="579" y="294"/>
                </a:lnTo>
                <a:lnTo>
                  <a:pt x="581" y="298"/>
                </a:lnTo>
                <a:lnTo>
                  <a:pt x="582" y="302"/>
                </a:lnTo>
                <a:lnTo>
                  <a:pt x="582" y="302"/>
                </a:lnTo>
                <a:lnTo>
                  <a:pt x="584" y="298"/>
                </a:lnTo>
                <a:lnTo>
                  <a:pt x="585" y="294"/>
                </a:lnTo>
                <a:lnTo>
                  <a:pt x="584" y="289"/>
                </a:lnTo>
                <a:lnTo>
                  <a:pt x="582" y="286"/>
                </a:lnTo>
                <a:lnTo>
                  <a:pt x="582" y="286"/>
                </a:lnTo>
                <a:close/>
                <a:moveTo>
                  <a:pt x="559" y="297"/>
                </a:moveTo>
                <a:lnTo>
                  <a:pt x="559" y="297"/>
                </a:lnTo>
                <a:lnTo>
                  <a:pt x="561" y="295"/>
                </a:lnTo>
                <a:lnTo>
                  <a:pt x="563" y="292"/>
                </a:lnTo>
                <a:lnTo>
                  <a:pt x="563" y="292"/>
                </a:lnTo>
                <a:lnTo>
                  <a:pt x="563" y="291"/>
                </a:lnTo>
                <a:lnTo>
                  <a:pt x="561" y="288"/>
                </a:lnTo>
                <a:lnTo>
                  <a:pt x="561" y="288"/>
                </a:lnTo>
                <a:lnTo>
                  <a:pt x="559" y="292"/>
                </a:lnTo>
                <a:lnTo>
                  <a:pt x="559" y="295"/>
                </a:lnTo>
                <a:lnTo>
                  <a:pt x="559" y="297"/>
                </a:lnTo>
                <a:lnTo>
                  <a:pt x="559" y="297"/>
                </a:lnTo>
                <a:close/>
                <a:moveTo>
                  <a:pt x="62" y="295"/>
                </a:moveTo>
                <a:lnTo>
                  <a:pt x="62" y="295"/>
                </a:lnTo>
                <a:lnTo>
                  <a:pt x="64" y="295"/>
                </a:lnTo>
                <a:lnTo>
                  <a:pt x="64" y="297"/>
                </a:lnTo>
                <a:lnTo>
                  <a:pt x="64" y="298"/>
                </a:lnTo>
                <a:lnTo>
                  <a:pt x="65" y="298"/>
                </a:lnTo>
                <a:lnTo>
                  <a:pt x="65" y="298"/>
                </a:lnTo>
                <a:lnTo>
                  <a:pt x="65" y="297"/>
                </a:lnTo>
                <a:lnTo>
                  <a:pt x="65" y="294"/>
                </a:lnTo>
                <a:lnTo>
                  <a:pt x="65" y="291"/>
                </a:lnTo>
                <a:lnTo>
                  <a:pt x="65" y="288"/>
                </a:lnTo>
                <a:lnTo>
                  <a:pt x="65" y="288"/>
                </a:lnTo>
                <a:lnTo>
                  <a:pt x="64" y="291"/>
                </a:lnTo>
                <a:lnTo>
                  <a:pt x="64" y="292"/>
                </a:lnTo>
                <a:lnTo>
                  <a:pt x="62" y="295"/>
                </a:lnTo>
                <a:lnTo>
                  <a:pt x="62" y="295"/>
                </a:lnTo>
                <a:close/>
                <a:moveTo>
                  <a:pt x="85" y="297"/>
                </a:moveTo>
                <a:lnTo>
                  <a:pt x="85" y="297"/>
                </a:lnTo>
                <a:lnTo>
                  <a:pt x="87" y="297"/>
                </a:lnTo>
                <a:lnTo>
                  <a:pt x="88" y="295"/>
                </a:lnTo>
                <a:lnTo>
                  <a:pt x="88" y="295"/>
                </a:lnTo>
                <a:lnTo>
                  <a:pt x="87" y="294"/>
                </a:lnTo>
                <a:lnTo>
                  <a:pt x="87" y="292"/>
                </a:lnTo>
                <a:lnTo>
                  <a:pt x="85" y="291"/>
                </a:lnTo>
                <a:lnTo>
                  <a:pt x="84" y="289"/>
                </a:lnTo>
                <a:lnTo>
                  <a:pt x="84" y="289"/>
                </a:lnTo>
                <a:lnTo>
                  <a:pt x="85" y="291"/>
                </a:lnTo>
                <a:lnTo>
                  <a:pt x="85" y="294"/>
                </a:lnTo>
                <a:lnTo>
                  <a:pt x="85" y="297"/>
                </a:lnTo>
                <a:lnTo>
                  <a:pt x="85" y="297"/>
                </a:lnTo>
                <a:close/>
                <a:moveTo>
                  <a:pt x="219" y="309"/>
                </a:moveTo>
                <a:lnTo>
                  <a:pt x="219" y="309"/>
                </a:lnTo>
                <a:lnTo>
                  <a:pt x="221" y="309"/>
                </a:lnTo>
                <a:lnTo>
                  <a:pt x="224" y="309"/>
                </a:lnTo>
                <a:lnTo>
                  <a:pt x="229" y="309"/>
                </a:lnTo>
                <a:lnTo>
                  <a:pt x="229" y="309"/>
                </a:lnTo>
                <a:lnTo>
                  <a:pt x="227" y="300"/>
                </a:lnTo>
                <a:lnTo>
                  <a:pt x="226" y="289"/>
                </a:lnTo>
                <a:lnTo>
                  <a:pt x="226" y="289"/>
                </a:lnTo>
                <a:lnTo>
                  <a:pt x="223" y="289"/>
                </a:lnTo>
                <a:lnTo>
                  <a:pt x="219" y="289"/>
                </a:lnTo>
                <a:lnTo>
                  <a:pt x="219" y="289"/>
                </a:lnTo>
                <a:lnTo>
                  <a:pt x="219" y="298"/>
                </a:lnTo>
                <a:lnTo>
                  <a:pt x="219" y="309"/>
                </a:lnTo>
                <a:lnTo>
                  <a:pt x="219" y="309"/>
                </a:lnTo>
                <a:close/>
                <a:moveTo>
                  <a:pt x="509" y="292"/>
                </a:moveTo>
                <a:lnTo>
                  <a:pt x="509" y="292"/>
                </a:lnTo>
                <a:lnTo>
                  <a:pt x="512" y="292"/>
                </a:lnTo>
                <a:lnTo>
                  <a:pt x="515" y="292"/>
                </a:lnTo>
                <a:lnTo>
                  <a:pt x="515" y="292"/>
                </a:lnTo>
                <a:lnTo>
                  <a:pt x="514" y="291"/>
                </a:lnTo>
                <a:lnTo>
                  <a:pt x="514" y="291"/>
                </a:lnTo>
                <a:lnTo>
                  <a:pt x="512" y="291"/>
                </a:lnTo>
                <a:lnTo>
                  <a:pt x="509" y="292"/>
                </a:lnTo>
                <a:lnTo>
                  <a:pt x="509" y="292"/>
                </a:lnTo>
                <a:close/>
                <a:moveTo>
                  <a:pt x="293" y="300"/>
                </a:moveTo>
                <a:lnTo>
                  <a:pt x="293" y="300"/>
                </a:lnTo>
                <a:lnTo>
                  <a:pt x="293" y="297"/>
                </a:lnTo>
                <a:lnTo>
                  <a:pt x="293" y="295"/>
                </a:lnTo>
                <a:lnTo>
                  <a:pt x="291" y="292"/>
                </a:lnTo>
                <a:lnTo>
                  <a:pt x="288" y="291"/>
                </a:lnTo>
                <a:lnTo>
                  <a:pt x="288" y="291"/>
                </a:lnTo>
                <a:lnTo>
                  <a:pt x="290" y="297"/>
                </a:lnTo>
                <a:lnTo>
                  <a:pt x="293" y="300"/>
                </a:lnTo>
                <a:lnTo>
                  <a:pt x="293" y="300"/>
                </a:lnTo>
                <a:close/>
                <a:moveTo>
                  <a:pt x="41" y="306"/>
                </a:moveTo>
                <a:lnTo>
                  <a:pt x="41" y="306"/>
                </a:lnTo>
                <a:lnTo>
                  <a:pt x="41" y="298"/>
                </a:lnTo>
                <a:lnTo>
                  <a:pt x="38" y="292"/>
                </a:lnTo>
                <a:lnTo>
                  <a:pt x="38" y="292"/>
                </a:lnTo>
                <a:lnTo>
                  <a:pt x="38" y="295"/>
                </a:lnTo>
                <a:lnTo>
                  <a:pt x="38" y="300"/>
                </a:lnTo>
                <a:lnTo>
                  <a:pt x="38" y="303"/>
                </a:lnTo>
                <a:lnTo>
                  <a:pt x="41" y="306"/>
                </a:lnTo>
                <a:lnTo>
                  <a:pt x="41" y="306"/>
                </a:lnTo>
                <a:close/>
                <a:moveTo>
                  <a:pt x="93" y="295"/>
                </a:moveTo>
                <a:lnTo>
                  <a:pt x="93" y="295"/>
                </a:lnTo>
                <a:lnTo>
                  <a:pt x="94" y="294"/>
                </a:lnTo>
                <a:lnTo>
                  <a:pt x="96" y="292"/>
                </a:lnTo>
                <a:lnTo>
                  <a:pt x="96" y="292"/>
                </a:lnTo>
                <a:lnTo>
                  <a:pt x="93" y="292"/>
                </a:lnTo>
                <a:lnTo>
                  <a:pt x="93" y="292"/>
                </a:lnTo>
                <a:lnTo>
                  <a:pt x="93" y="295"/>
                </a:lnTo>
                <a:lnTo>
                  <a:pt x="93" y="295"/>
                </a:lnTo>
                <a:close/>
                <a:moveTo>
                  <a:pt x="206" y="295"/>
                </a:moveTo>
                <a:lnTo>
                  <a:pt x="206" y="295"/>
                </a:lnTo>
                <a:lnTo>
                  <a:pt x="209" y="297"/>
                </a:lnTo>
                <a:lnTo>
                  <a:pt x="209" y="297"/>
                </a:lnTo>
                <a:lnTo>
                  <a:pt x="209" y="295"/>
                </a:lnTo>
                <a:lnTo>
                  <a:pt x="209" y="294"/>
                </a:lnTo>
                <a:lnTo>
                  <a:pt x="209" y="292"/>
                </a:lnTo>
                <a:lnTo>
                  <a:pt x="207" y="292"/>
                </a:lnTo>
                <a:lnTo>
                  <a:pt x="207" y="292"/>
                </a:lnTo>
                <a:lnTo>
                  <a:pt x="207" y="294"/>
                </a:lnTo>
                <a:lnTo>
                  <a:pt x="206" y="295"/>
                </a:lnTo>
                <a:lnTo>
                  <a:pt x="206" y="295"/>
                </a:lnTo>
                <a:close/>
                <a:moveTo>
                  <a:pt x="396" y="292"/>
                </a:moveTo>
                <a:lnTo>
                  <a:pt x="396" y="292"/>
                </a:lnTo>
                <a:lnTo>
                  <a:pt x="396" y="294"/>
                </a:lnTo>
                <a:lnTo>
                  <a:pt x="398" y="295"/>
                </a:lnTo>
                <a:lnTo>
                  <a:pt x="399" y="295"/>
                </a:lnTo>
                <a:lnTo>
                  <a:pt x="399" y="295"/>
                </a:lnTo>
                <a:lnTo>
                  <a:pt x="401" y="294"/>
                </a:lnTo>
                <a:lnTo>
                  <a:pt x="401" y="292"/>
                </a:lnTo>
                <a:lnTo>
                  <a:pt x="401" y="292"/>
                </a:lnTo>
                <a:lnTo>
                  <a:pt x="396" y="292"/>
                </a:lnTo>
                <a:lnTo>
                  <a:pt x="396" y="292"/>
                </a:lnTo>
                <a:close/>
                <a:moveTo>
                  <a:pt x="404" y="302"/>
                </a:moveTo>
                <a:lnTo>
                  <a:pt x="404" y="302"/>
                </a:lnTo>
                <a:lnTo>
                  <a:pt x="407" y="302"/>
                </a:lnTo>
                <a:lnTo>
                  <a:pt x="413" y="302"/>
                </a:lnTo>
                <a:lnTo>
                  <a:pt x="413" y="302"/>
                </a:lnTo>
                <a:lnTo>
                  <a:pt x="410" y="295"/>
                </a:lnTo>
                <a:lnTo>
                  <a:pt x="409" y="294"/>
                </a:lnTo>
                <a:lnTo>
                  <a:pt x="406" y="292"/>
                </a:lnTo>
                <a:lnTo>
                  <a:pt x="406" y="292"/>
                </a:lnTo>
                <a:lnTo>
                  <a:pt x="406" y="294"/>
                </a:lnTo>
                <a:lnTo>
                  <a:pt x="404" y="297"/>
                </a:lnTo>
                <a:lnTo>
                  <a:pt x="404" y="298"/>
                </a:lnTo>
                <a:lnTo>
                  <a:pt x="404" y="302"/>
                </a:lnTo>
                <a:lnTo>
                  <a:pt x="404" y="302"/>
                </a:lnTo>
                <a:close/>
                <a:moveTo>
                  <a:pt x="424" y="298"/>
                </a:moveTo>
                <a:lnTo>
                  <a:pt x="424" y="298"/>
                </a:lnTo>
                <a:lnTo>
                  <a:pt x="427" y="298"/>
                </a:lnTo>
                <a:lnTo>
                  <a:pt x="428" y="298"/>
                </a:lnTo>
                <a:lnTo>
                  <a:pt x="428" y="298"/>
                </a:lnTo>
                <a:lnTo>
                  <a:pt x="428" y="292"/>
                </a:lnTo>
                <a:lnTo>
                  <a:pt x="428" y="292"/>
                </a:lnTo>
                <a:lnTo>
                  <a:pt x="427" y="292"/>
                </a:lnTo>
                <a:lnTo>
                  <a:pt x="424" y="292"/>
                </a:lnTo>
                <a:lnTo>
                  <a:pt x="424" y="292"/>
                </a:lnTo>
                <a:lnTo>
                  <a:pt x="424" y="298"/>
                </a:lnTo>
                <a:lnTo>
                  <a:pt x="424" y="298"/>
                </a:lnTo>
                <a:close/>
                <a:moveTo>
                  <a:pt x="436" y="297"/>
                </a:moveTo>
                <a:lnTo>
                  <a:pt x="436" y="297"/>
                </a:lnTo>
                <a:lnTo>
                  <a:pt x="439" y="297"/>
                </a:lnTo>
                <a:lnTo>
                  <a:pt x="441" y="295"/>
                </a:lnTo>
                <a:lnTo>
                  <a:pt x="442" y="292"/>
                </a:lnTo>
                <a:lnTo>
                  <a:pt x="442" y="292"/>
                </a:lnTo>
                <a:lnTo>
                  <a:pt x="439" y="292"/>
                </a:lnTo>
                <a:lnTo>
                  <a:pt x="436" y="292"/>
                </a:lnTo>
                <a:lnTo>
                  <a:pt x="436" y="292"/>
                </a:lnTo>
                <a:lnTo>
                  <a:pt x="438" y="294"/>
                </a:lnTo>
                <a:lnTo>
                  <a:pt x="438" y="294"/>
                </a:lnTo>
                <a:lnTo>
                  <a:pt x="436" y="295"/>
                </a:lnTo>
                <a:lnTo>
                  <a:pt x="436" y="297"/>
                </a:lnTo>
                <a:lnTo>
                  <a:pt x="436" y="297"/>
                </a:lnTo>
                <a:close/>
                <a:moveTo>
                  <a:pt x="625" y="308"/>
                </a:moveTo>
                <a:lnTo>
                  <a:pt x="625" y="308"/>
                </a:lnTo>
                <a:lnTo>
                  <a:pt x="627" y="300"/>
                </a:lnTo>
                <a:lnTo>
                  <a:pt x="627" y="295"/>
                </a:lnTo>
                <a:lnTo>
                  <a:pt x="625" y="292"/>
                </a:lnTo>
                <a:lnTo>
                  <a:pt x="625" y="292"/>
                </a:lnTo>
                <a:lnTo>
                  <a:pt x="622" y="300"/>
                </a:lnTo>
                <a:lnTo>
                  <a:pt x="624" y="305"/>
                </a:lnTo>
                <a:lnTo>
                  <a:pt x="625" y="308"/>
                </a:lnTo>
                <a:lnTo>
                  <a:pt x="625" y="308"/>
                </a:lnTo>
                <a:close/>
                <a:moveTo>
                  <a:pt x="139" y="295"/>
                </a:moveTo>
                <a:lnTo>
                  <a:pt x="139" y="295"/>
                </a:lnTo>
                <a:lnTo>
                  <a:pt x="142" y="295"/>
                </a:lnTo>
                <a:lnTo>
                  <a:pt x="143" y="295"/>
                </a:lnTo>
                <a:lnTo>
                  <a:pt x="143" y="295"/>
                </a:lnTo>
                <a:lnTo>
                  <a:pt x="142" y="294"/>
                </a:lnTo>
                <a:lnTo>
                  <a:pt x="140" y="292"/>
                </a:lnTo>
                <a:lnTo>
                  <a:pt x="140" y="292"/>
                </a:lnTo>
                <a:lnTo>
                  <a:pt x="140" y="294"/>
                </a:lnTo>
                <a:lnTo>
                  <a:pt x="139" y="295"/>
                </a:lnTo>
                <a:lnTo>
                  <a:pt x="139" y="295"/>
                </a:lnTo>
                <a:close/>
                <a:moveTo>
                  <a:pt x="389" y="303"/>
                </a:moveTo>
                <a:lnTo>
                  <a:pt x="389" y="303"/>
                </a:lnTo>
                <a:lnTo>
                  <a:pt x="389" y="298"/>
                </a:lnTo>
                <a:lnTo>
                  <a:pt x="386" y="294"/>
                </a:lnTo>
                <a:lnTo>
                  <a:pt x="386" y="294"/>
                </a:lnTo>
                <a:lnTo>
                  <a:pt x="387" y="298"/>
                </a:lnTo>
                <a:lnTo>
                  <a:pt x="387" y="302"/>
                </a:lnTo>
                <a:lnTo>
                  <a:pt x="389" y="303"/>
                </a:lnTo>
                <a:lnTo>
                  <a:pt x="389" y="303"/>
                </a:lnTo>
                <a:close/>
                <a:moveTo>
                  <a:pt x="445" y="295"/>
                </a:moveTo>
                <a:lnTo>
                  <a:pt x="445" y="295"/>
                </a:lnTo>
                <a:lnTo>
                  <a:pt x="450" y="295"/>
                </a:lnTo>
                <a:lnTo>
                  <a:pt x="450" y="295"/>
                </a:lnTo>
                <a:lnTo>
                  <a:pt x="448" y="294"/>
                </a:lnTo>
                <a:lnTo>
                  <a:pt x="447" y="294"/>
                </a:lnTo>
                <a:lnTo>
                  <a:pt x="447" y="294"/>
                </a:lnTo>
                <a:lnTo>
                  <a:pt x="445" y="295"/>
                </a:lnTo>
                <a:lnTo>
                  <a:pt x="445" y="295"/>
                </a:lnTo>
                <a:close/>
                <a:moveTo>
                  <a:pt x="245" y="311"/>
                </a:moveTo>
                <a:lnTo>
                  <a:pt x="245" y="311"/>
                </a:lnTo>
                <a:lnTo>
                  <a:pt x="250" y="311"/>
                </a:lnTo>
                <a:lnTo>
                  <a:pt x="253" y="309"/>
                </a:lnTo>
                <a:lnTo>
                  <a:pt x="256" y="305"/>
                </a:lnTo>
                <a:lnTo>
                  <a:pt x="256" y="305"/>
                </a:lnTo>
                <a:lnTo>
                  <a:pt x="252" y="298"/>
                </a:lnTo>
                <a:lnTo>
                  <a:pt x="250" y="295"/>
                </a:lnTo>
                <a:lnTo>
                  <a:pt x="245" y="294"/>
                </a:lnTo>
                <a:lnTo>
                  <a:pt x="245" y="294"/>
                </a:lnTo>
                <a:lnTo>
                  <a:pt x="245" y="298"/>
                </a:lnTo>
                <a:lnTo>
                  <a:pt x="245" y="303"/>
                </a:lnTo>
                <a:lnTo>
                  <a:pt x="245" y="311"/>
                </a:lnTo>
                <a:lnTo>
                  <a:pt x="245" y="311"/>
                </a:lnTo>
                <a:close/>
                <a:moveTo>
                  <a:pt x="287" y="302"/>
                </a:moveTo>
                <a:lnTo>
                  <a:pt x="287" y="302"/>
                </a:lnTo>
                <a:lnTo>
                  <a:pt x="287" y="298"/>
                </a:lnTo>
                <a:lnTo>
                  <a:pt x="284" y="294"/>
                </a:lnTo>
                <a:lnTo>
                  <a:pt x="284" y="294"/>
                </a:lnTo>
                <a:lnTo>
                  <a:pt x="284" y="298"/>
                </a:lnTo>
                <a:lnTo>
                  <a:pt x="285" y="302"/>
                </a:lnTo>
                <a:lnTo>
                  <a:pt x="287" y="302"/>
                </a:lnTo>
                <a:lnTo>
                  <a:pt x="287" y="302"/>
                </a:lnTo>
                <a:close/>
                <a:moveTo>
                  <a:pt x="357" y="295"/>
                </a:moveTo>
                <a:lnTo>
                  <a:pt x="357" y="295"/>
                </a:lnTo>
                <a:lnTo>
                  <a:pt x="358" y="298"/>
                </a:lnTo>
                <a:lnTo>
                  <a:pt x="361" y="302"/>
                </a:lnTo>
                <a:lnTo>
                  <a:pt x="361" y="302"/>
                </a:lnTo>
                <a:lnTo>
                  <a:pt x="363" y="297"/>
                </a:lnTo>
                <a:lnTo>
                  <a:pt x="361" y="295"/>
                </a:lnTo>
                <a:lnTo>
                  <a:pt x="360" y="294"/>
                </a:lnTo>
                <a:lnTo>
                  <a:pt x="360" y="294"/>
                </a:lnTo>
                <a:lnTo>
                  <a:pt x="360" y="295"/>
                </a:lnTo>
                <a:lnTo>
                  <a:pt x="358" y="295"/>
                </a:lnTo>
                <a:lnTo>
                  <a:pt x="357" y="295"/>
                </a:lnTo>
                <a:lnTo>
                  <a:pt x="357" y="295"/>
                </a:lnTo>
                <a:close/>
                <a:moveTo>
                  <a:pt x="613" y="297"/>
                </a:moveTo>
                <a:lnTo>
                  <a:pt x="613" y="297"/>
                </a:lnTo>
                <a:lnTo>
                  <a:pt x="614" y="297"/>
                </a:lnTo>
                <a:lnTo>
                  <a:pt x="614" y="297"/>
                </a:lnTo>
                <a:lnTo>
                  <a:pt x="614" y="295"/>
                </a:lnTo>
                <a:lnTo>
                  <a:pt x="613" y="294"/>
                </a:lnTo>
                <a:lnTo>
                  <a:pt x="613" y="294"/>
                </a:lnTo>
                <a:lnTo>
                  <a:pt x="613" y="297"/>
                </a:lnTo>
                <a:lnTo>
                  <a:pt x="613" y="297"/>
                </a:lnTo>
                <a:close/>
                <a:moveTo>
                  <a:pt x="189" y="300"/>
                </a:moveTo>
                <a:lnTo>
                  <a:pt x="189" y="300"/>
                </a:lnTo>
                <a:lnTo>
                  <a:pt x="192" y="300"/>
                </a:lnTo>
                <a:lnTo>
                  <a:pt x="192" y="298"/>
                </a:lnTo>
                <a:lnTo>
                  <a:pt x="191" y="297"/>
                </a:lnTo>
                <a:lnTo>
                  <a:pt x="189" y="295"/>
                </a:lnTo>
                <a:lnTo>
                  <a:pt x="189" y="295"/>
                </a:lnTo>
                <a:lnTo>
                  <a:pt x="189" y="298"/>
                </a:lnTo>
                <a:lnTo>
                  <a:pt x="189" y="300"/>
                </a:lnTo>
                <a:lnTo>
                  <a:pt x="189" y="300"/>
                </a:lnTo>
                <a:close/>
                <a:moveTo>
                  <a:pt x="334" y="297"/>
                </a:moveTo>
                <a:lnTo>
                  <a:pt x="334" y="297"/>
                </a:lnTo>
                <a:lnTo>
                  <a:pt x="335" y="300"/>
                </a:lnTo>
                <a:lnTo>
                  <a:pt x="335" y="302"/>
                </a:lnTo>
                <a:lnTo>
                  <a:pt x="338" y="303"/>
                </a:lnTo>
                <a:lnTo>
                  <a:pt x="340" y="303"/>
                </a:lnTo>
                <a:lnTo>
                  <a:pt x="345" y="300"/>
                </a:lnTo>
                <a:lnTo>
                  <a:pt x="348" y="297"/>
                </a:lnTo>
                <a:lnTo>
                  <a:pt x="348" y="297"/>
                </a:lnTo>
                <a:lnTo>
                  <a:pt x="341" y="297"/>
                </a:lnTo>
                <a:lnTo>
                  <a:pt x="334" y="297"/>
                </a:lnTo>
                <a:lnTo>
                  <a:pt x="334" y="297"/>
                </a:lnTo>
                <a:close/>
                <a:moveTo>
                  <a:pt x="460" y="300"/>
                </a:moveTo>
                <a:lnTo>
                  <a:pt x="460" y="300"/>
                </a:lnTo>
                <a:lnTo>
                  <a:pt x="470" y="302"/>
                </a:lnTo>
                <a:lnTo>
                  <a:pt x="474" y="302"/>
                </a:lnTo>
                <a:lnTo>
                  <a:pt x="477" y="300"/>
                </a:lnTo>
                <a:lnTo>
                  <a:pt x="477" y="300"/>
                </a:lnTo>
                <a:lnTo>
                  <a:pt x="474" y="297"/>
                </a:lnTo>
                <a:lnTo>
                  <a:pt x="470" y="297"/>
                </a:lnTo>
                <a:lnTo>
                  <a:pt x="463" y="297"/>
                </a:lnTo>
                <a:lnTo>
                  <a:pt x="460" y="300"/>
                </a:lnTo>
                <a:lnTo>
                  <a:pt x="460" y="300"/>
                </a:lnTo>
                <a:close/>
                <a:moveTo>
                  <a:pt x="508" y="297"/>
                </a:moveTo>
                <a:lnTo>
                  <a:pt x="508" y="297"/>
                </a:lnTo>
                <a:lnTo>
                  <a:pt x="511" y="298"/>
                </a:lnTo>
                <a:lnTo>
                  <a:pt x="514" y="298"/>
                </a:lnTo>
                <a:lnTo>
                  <a:pt x="514" y="298"/>
                </a:lnTo>
                <a:lnTo>
                  <a:pt x="514" y="297"/>
                </a:lnTo>
                <a:lnTo>
                  <a:pt x="511" y="297"/>
                </a:lnTo>
                <a:lnTo>
                  <a:pt x="508" y="297"/>
                </a:lnTo>
                <a:lnTo>
                  <a:pt x="508" y="297"/>
                </a:lnTo>
                <a:lnTo>
                  <a:pt x="508" y="297"/>
                </a:lnTo>
                <a:close/>
                <a:moveTo>
                  <a:pt x="538" y="302"/>
                </a:moveTo>
                <a:lnTo>
                  <a:pt x="538" y="302"/>
                </a:lnTo>
                <a:lnTo>
                  <a:pt x="537" y="300"/>
                </a:lnTo>
                <a:lnTo>
                  <a:pt x="534" y="298"/>
                </a:lnTo>
                <a:lnTo>
                  <a:pt x="531" y="298"/>
                </a:lnTo>
                <a:lnTo>
                  <a:pt x="529" y="295"/>
                </a:lnTo>
                <a:lnTo>
                  <a:pt x="529" y="295"/>
                </a:lnTo>
                <a:lnTo>
                  <a:pt x="529" y="298"/>
                </a:lnTo>
                <a:lnTo>
                  <a:pt x="532" y="300"/>
                </a:lnTo>
                <a:lnTo>
                  <a:pt x="538" y="302"/>
                </a:lnTo>
                <a:lnTo>
                  <a:pt x="538" y="302"/>
                </a:lnTo>
                <a:close/>
                <a:moveTo>
                  <a:pt x="688" y="311"/>
                </a:moveTo>
                <a:lnTo>
                  <a:pt x="688" y="311"/>
                </a:lnTo>
                <a:lnTo>
                  <a:pt x="689" y="303"/>
                </a:lnTo>
                <a:lnTo>
                  <a:pt x="689" y="300"/>
                </a:lnTo>
                <a:lnTo>
                  <a:pt x="689" y="295"/>
                </a:lnTo>
                <a:lnTo>
                  <a:pt x="689" y="295"/>
                </a:lnTo>
                <a:lnTo>
                  <a:pt x="688" y="303"/>
                </a:lnTo>
                <a:lnTo>
                  <a:pt x="688" y="308"/>
                </a:lnTo>
                <a:lnTo>
                  <a:pt x="688" y="311"/>
                </a:lnTo>
                <a:lnTo>
                  <a:pt x="688" y="311"/>
                </a:lnTo>
                <a:close/>
                <a:moveTo>
                  <a:pt x="117" y="297"/>
                </a:moveTo>
                <a:lnTo>
                  <a:pt x="117" y="297"/>
                </a:lnTo>
                <a:lnTo>
                  <a:pt x="116" y="303"/>
                </a:lnTo>
                <a:lnTo>
                  <a:pt x="114" y="311"/>
                </a:lnTo>
                <a:lnTo>
                  <a:pt x="114" y="318"/>
                </a:lnTo>
                <a:lnTo>
                  <a:pt x="116" y="326"/>
                </a:lnTo>
                <a:lnTo>
                  <a:pt x="116" y="326"/>
                </a:lnTo>
                <a:lnTo>
                  <a:pt x="119" y="323"/>
                </a:lnTo>
                <a:lnTo>
                  <a:pt x="120" y="320"/>
                </a:lnTo>
                <a:lnTo>
                  <a:pt x="120" y="312"/>
                </a:lnTo>
                <a:lnTo>
                  <a:pt x="119" y="297"/>
                </a:lnTo>
                <a:lnTo>
                  <a:pt x="119" y="297"/>
                </a:lnTo>
                <a:lnTo>
                  <a:pt x="117" y="297"/>
                </a:lnTo>
                <a:lnTo>
                  <a:pt x="117" y="297"/>
                </a:lnTo>
                <a:close/>
                <a:moveTo>
                  <a:pt x="378" y="302"/>
                </a:moveTo>
                <a:lnTo>
                  <a:pt x="378" y="302"/>
                </a:lnTo>
                <a:lnTo>
                  <a:pt x="380" y="303"/>
                </a:lnTo>
                <a:lnTo>
                  <a:pt x="383" y="303"/>
                </a:lnTo>
                <a:lnTo>
                  <a:pt x="383" y="303"/>
                </a:lnTo>
                <a:lnTo>
                  <a:pt x="383" y="300"/>
                </a:lnTo>
                <a:lnTo>
                  <a:pt x="380" y="297"/>
                </a:lnTo>
                <a:lnTo>
                  <a:pt x="380" y="297"/>
                </a:lnTo>
                <a:lnTo>
                  <a:pt x="380" y="298"/>
                </a:lnTo>
                <a:lnTo>
                  <a:pt x="378" y="298"/>
                </a:lnTo>
                <a:lnTo>
                  <a:pt x="378" y="300"/>
                </a:lnTo>
                <a:lnTo>
                  <a:pt x="378" y="302"/>
                </a:lnTo>
                <a:lnTo>
                  <a:pt x="378" y="302"/>
                </a:lnTo>
                <a:close/>
                <a:moveTo>
                  <a:pt x="576" y="300"/>
                </a:moveTo>
                <a:lnTo>
                  <a:pt x="576" y="300"/>
                </a:lnTo>
                <a:lnTo>
                  <a:pt x="576" y="300"/>
                </a:lnTo>
                <a:lnTo>
                  <a:pt x="576" y="298"/>
                </a:lnTo>
                <a:lnTo>
                  <a:pt x="576" y="297"/>
                </a:lnTo>
                <a:lnTo>
                  <a:pt x="575" y="297"/>
                </a:lnTo>
                <a:lnTo>
                  <a:pt x="575" y="297"/>
                </a:lnTo>
                <a:lnTo>
                  <a:pt x="575" y="298"/>
                </a:lnTo>
                <a:lnTo>
                  <a:pt x="575" y="300"/>
                </a:lnTo>
                <a:lnTo>
                  <a:pt x="576" y="302"/>
                </a:lnTo>
                <a:lnTo>
                  <a:pt x="576" y="300"/>
                </a:lnTo>
                <a:lnTo>
                  <a:pt x="576" y="300"/>
                </a:lnTo>
                <a:close/>
                <a:moveTo>
                  <a:pt x="126" y="308"/>
                </a:moveTo>
                <a:lnTo>
                  <a:pt x="126" y="308"/>
                </a:lnTo>
                <a:lnTo>
                  <a:pt x="126" y="297"/>
                </a:lnTo>
                <a:lnTo>
                  <a:pt x="126" y="297"/>
                </a:lnTo>
                <a:lnTo>
                  <a:pt x="125" y="297"/>
                </a:lnTo>
                <a:lnTo>
                  <a:pt x="123" y="298"/>
                </a:lnTo>
                <a:lnTo>
                  <a:pt x="123" y="298"/>
                </a:lnTo>
                <a:lnTo>
                  <a:pt x="125" y="303"/>
                </a:lnTo>
                <a:lnTo>
                  <a:pt x="125" y="306"/>
                </a:lnTo>
                <a:lnTo>
                  <a:pt x="126" y="308"/>
                </a:lnTo>
                <a:lnTo>
                  <a:pt x="126" y="308"/>
                </a:lnTo>
                <a:close/>
                <a:moveTo>
                  <a:pt x="149" y="305"/>
                </a:moveTo>
                <a:lnTo>
                  <a:pt x="149" y="305"/>
                </a:lnTo>
                <a:lnTo>
                  <a:pt x="151" y="303"/>
                </a:lnTo>
                <a:lnTo>
                  <a:pt x="152" y="302"/>
                </a:lnTo>
                <a:lnTo>
                  <a:pt x="157" y="300"/>
                </a:lnTo>
                <a:lnTo>
                  <a:pt x="157" y="300"/>
                </a:lnTo>
                <a:lnTo>
                  <a:pt x="155" y="298"/>
                </a:lnTo>
                <a:lnTo>
                  <a:pt x="155" y="297"/>
                </a:lnTo>
                <a:lnTo>
                  <a:pt x="155" y="297"/>
                </a:lnTo>
                <a:lnTo>
                  <a:pt x="154" y="300"/>
                </a:lnTo>
                <a:lnTo>
                  <a:pt x="152" y="300"/>
                </a:lnTo>
                <a:lnTo>
                  <a:pt x="149" y="302"/>
                </a:lnTo>
                <a:lnTo>
                  <a:pt x="149" y="305"/>
                </a:lnTo>
                <a:lnTo>
                  <a:pt x="149" y="305"/>
                </a:lnTo>
                <a:close/>
                <a:moveTo>
                  <a:pt x="755" y="305"/>
                </a:moveTo>
                <a:lnTo>
                  <a:pt x="755" y="305"/>
                </a:lnTo>
                <a:lnTo>
                  <a:pt x="759" y="300"/>
                </a:lnTo>
                <a:lnTo>
                  <a:pt x="759" y="300"/>
                </a:lnTo>
                <a:lnTo>
                  <a:pt x="758" y="298"/>
                </a:lnTo>
                <a:lnTo>
                  <a:pt x="756" y="297"/>
                </a:lnTo>
                <a:lnTo>
                  <a:pt x="756" y="297"/>
                </a:lnTo>
                <a:lnTo>
                  <a:pt x="756" y="297"/>
                </a:lnTo>
                <a:lnTo>
                  <a:pt x="755" y="302"/>
                </a:lnTo>
                <a:lnTo>
                  <a:pt x="755" y="305"/>
                </a:lnTo>
                <a:lnTo>
                  <a:pt x="755" y="305"/>
                </a:lnTo>
                <a:close/>
                <a:moveTo>
                  <a:pt x="776" y="327"/>
                </a:moveTo>
                <a:lnTo>
                  <a:pt x="776" y="327"/>
                </a:lnTo>
                <a:lnTo>
                  <a:pt x="776" y="315"/>
                </a:lnTo>
                <a:lnTo>
                  <a:pt x="776" y="300"/>
                </a:lnTo>
                <a:lnTo>
                  <a:pt x="776" y="300"/>
                </a:lnTo>
                <a:lnTo>
                  <a:pt x="773" y="300"/>
                </a:lnTo>
                <a:lnTo>
                  <a:pt x="771" y="297"/>
                </a:lnTo>
                <a:lnTo>
                  <a:pt x="771" y="297"/>
                </a:lnTo>
                <a:lnTo>
                  <a:pt x="768" y="306"/>
                </a:lnTo>
                <a:lnTo>
                  <a:pt x="770" y="314"/>
                </a:lnTo>
                <a:lnTo>
                  <a:pt x="773" y="321"/>
                </a:lnTo>
                <a:lnTo>
                  <a:pt x="776" y="327"/>
                </a:lnTo>
                <a:lnTo>
                  <a:pt x="776" y="327"/>
                </a:lnTo>
                <a:close/>
                <a:moveTo>
                  <a:pt x="85" y="300"/>
                </a:moveTo>
                <a:lnTo>
                  <a:pt x="85" y="300"/>
                </a:lnTo>
                <a:lnTo>
                  <a:pt x="87" y="305"/>
                </a:lnTo>
                <a:lnTo>
                  <a:pt x="87" y="308"/>
                </a:lnTo>
                <a:lnTo>
                  <a:pt x="87" y="308"/>
                </a:lnTo>
                <a:lnTo>
                  <a:pt x="88" y="306"/>
                </a:lnTo>
                <a:lnTo>
                  <a:pt x="90" y="305"/>
                </a:lnTo>
                <a:lnTo>
                  <a:pt x="91" y="300"/>
                </a:lnTo>
                <a:lnTo>
                  <a:pt x="91" y="300"/>
                </a:lnTo>
                <a:lnTo>
                  <a:pt x="90" y="298"/>
                </a:lnTo>
                <a:lnTo>
                  <a:pt x="88" y="298"/>
                </a:lnTo>
                <a:lnTo>
                  <a:pt x="85" y="300"/>
                </a:lnTo>
                <a:lnTo>
                  <a:pt x="85" y="300"/>
                </a:lnTo>
                <a:close/>
                <a:moveTo>
                  <a:pt x="168" y="305"/>
                </a:moveTo>
                <a:lnTo>
                  <a:pt x="168" y="305"/>
                </a:lnTo>
                <a:lnTo>
                  <a:pt x="168" y="302"/>
                </a:lnTo>
                <a:lnTo>
                  <a:pt x="168" y="300"/>
                </a:lnTo>
                <a:lnTo>
                  <a:pt x="166" y="298"/>
                </a:lnTo>
                <a:lnTo>
                  <a:pt x="166" y="298"/>
                </a:lnTo>
                <a:lnTo>
                  <a:pt x="166" y="302"/>
                </a:lnTo>
                <a:lnTo>
                  <a:pt x="166" y="303"/>
                </a:lnTo>
                <a:lnTo>
                  <a:pt x="168" y="305"/>
                </a:lnTo>
                <a:lnTo>
                  <a:pt x="168" y="305"/>
                </a:lnTo>
                <a:close/>
                <a:moveTo>
                  <a:pt x="213" y="305"/>
                </a:moveTo>
                <a:lnTo>
                  <a:pt x="213" y="305"/>
                </a:lnTo>
                <a:lnTo>
                  <a:pt x="213" y="302"/>
                </a:lnTo>
                <a:lnTo>
                  <a:pt x="213" y="300"/>
                </a:lnTo>
                <a:lnTo>
                  <a:pt x="213" y="298"/>
                </a:lnTo>
                <a:lnTo>
                  <a:pt x="213" y="298"/>
                </a:lnTo>
                <a:lnTo>
                  <a:pt x="212" y="302"/>
                </a:lnTo>
                <a:lnTo>
                  <a:pt x="213" y="305"/>
                </a:lnTo>
                <a:lnTo>
                  <a:pt x="213" y="305"/>
                </a:lnTo>
                <a:close/>
                <a:moveTo>
                  <a:pt x="441" y="302"/>
                </a:moveTo>
                <a:lnTo>
                  <a:pt x="441" y="302"/>
                </a:lnTo>
                <a:lnTo>
                  <a:pt x="441" y="305"/>
                </a:lnTo>
                <a:lnTo>
                  <a:pt x="442" y="306"/>
                </a:lnTo>
                <a:lnTo>
                  <a:pt x="442" y="306"/>
                </a:lnTo>
                <a:lnTo>
                  <a:pt x="447" y="306"/>
                </a:lnTo>
                <a:lnTo>
                  <a:pt x="453" y="306"/>
                </a:lnTo>
                <a:lnTo>
                  <a:pt x="453" y="306"/>
                </a:lnTo>
                <a:lnTo>
                  <a:pt x="453" y="302"/>
                </a:lnTo>
                <a:lnTo>
                  <a:pt x="451" y="300"/>
                </a:lnTo>
                <a:lnTo>
                  <a:pt x="450" y="300"/>
                </a:lnTo>
                <a:lnTo>
                  <a:pt x="441" y="302"/>
                </a:lnTo>
                <a:lnTo>
                  <a:pt x="441" y="302"/>
                </a:lnTo>
                <a:close/>
                <a:moveTo>
                  <a:pt x="592" y="303"/>
                </a:moveTo>
                <a:lnTo>
                  <a:pt x="592" y="303"/>
                </a:lnTo>
                <a:lnTo>
                  <a:pt x="595" y="302"/>
                </a:lnTo>
                <a:lnTo>
                  <a:pt x="596" y="302"/>
                </a:lnTo>
                <a:lnTo>
                  <a:pt x="596" y="298"/>
                </a:lnTo>
                <a:lnTo>
                  <a:pt x="596" y="298"/>
                </a:lnTo>
                <a:lnTo>
                  <a:pt x="593" y="300"/>
                </a:lnTo>
                <a:lnTo>
                  <a:pt x="592" y="302"/>
                </a:lnTo>
                <a:lnTo>
                  <a:pt x="592" y="303"/>
                </a:lnTo>
                <a:lnTo>
                  <a:pt x="592" y="303"/>
                </a:lnTo>
                <a:close/>
                <a:moveTo>
                  <a:pt x="675" y="321"/>
                </a:moveTo>
                <a:lnTo>
                  <a:pt x="675" y="321"/>
                </a:lnTo>
                <a:lnTo>
                  <a:pt x="675" y="315"/>
                </a:lnTo>
                <a:lnTo>
                  <a:pt x="675" y="309"/>
                </a:lnTo>
                <a:lnTo>
                  <a:pt x="671" y="300"/>
                </a:lnTo>
                <a:lnTo>
                  <a:pt x="671" y="300"/>
                </a:lnTo>
                <a:lnTo>
                  <a:pt x="672" y="311"/>
                </a:lnTo>
                <a:lnTo>
                  <a:pt x="675" y="321"/>
                </a:lnTo>
                <a:lnTo>
                  <a:pt x="675" y="321"/>
                </a:lnTo>
                <a:close/>
                <a:moveTo>
                  <a:pt x="352" y="302"/>
                </a:moveTo>
                <a:lnTo>
                  <a:pt x="352" y="302"/>
                </a:lnTo>
                <a:lnTo>
                  <a:pt x="349" y="300"/>
                </a:lnTo>
                <a:lnTo>
                  <a:pt x="349" y="300"/>
                </a:lnTo>
                <a:lnTo>
                  <a:pt x="349" y="302"/>
                </a:lnTo>
                <a:lnTo>
                  <a:pt x="351" y="303"/>
                </a:lnTo>
                <a:lnTo>
                  <a:pt x="352" y="302"/>
                </a:lnTo>
                <a:lnTo>
                  <a:pt x="352" y="302"/>
                </a:lnTo>
                <a:lnTo>
                  <a:pt x="352" y="302"/>
                </a:lnTo>
                <a:close/>
                <a:moveTo>
                  <a:pt x="512" y="305"/>
                </a:moveTo>
                <a:lnTo>
                  <a:pt x="512" y="305"/>
                </a:lnTo>
                <a:lnTo>
                  <a:pt x="514" y="302"/>
                </a:lnTo>
                <a:lnTo>
                  <a:pt x="514" y="302"/>
                </a:lnTo>
                <a:lnTo>
                  <a:pt x="509" y="302"/>
                </a:lnTo>
                <a:lnTo>
                  <a:pt x="505" y="302"/>
                </a:lnTo>
                <a:lnTo>
                  <a:pt x="505" y="302"/>
                </a:lnTo>
                <a:lnTo>
                  <a:pt x="508" y="303"/>
                </a:lnTo>
                <a:lnTo>
                  <a:pt x="512" y="305"/>
                </a:lnTo>
                <a:lnTo>
                  <a:pt x="512" y="305"/>
                </a:lnTo>
                <a:close/>
                <a:moveTo>
                  <a:pt x="75" y="311"/>
                </a:moveTo>
                <a:lnTo>
                  <a:pt x="75" y="311"/>
                </a:lnTo>
                <a:lnTo>
                  <a:pt x="75" y="305"/>
                </a:lnTo>
                <a:lnTo>
                  <a:pt x="75" y="303"/>
                </a:lnTo>
                <a:lnTo>
                  <a:pt x="73" y="302"/>
                </a:lnTo>
                <a:lnTo>
                  <a:pt x="73" y="302"/>
                </a:lnTo>
                <a:lnTo>
                  <a:pt x="73" y="306"/>
                </a:lnTo>
                <a:lnTo>
                  <a:pt x="75" y="311"/>
                </a:lnTo>
                <a:lnTo>
                  <a:pt x="75" y="311"/>
                </a:lnTo>
                <a:close/>
                <a:moveTo>
                  <a:pt x="107" y="341"/>
                </a:moveTo>
                <a:lnTo>
                  <a:pt x="107" y="341"/>
                </a:lnTo>
                <a:lnTo>
                  <a:pt x="110" y="332"/>
                </a:lnTo>
                <a:lnTo>
                  <a:pt x="110" y="323"/>
                </a:lnTo>
                <a:lnTo>
                  <a:pt x="108" y="302"/>
                </a:lnTo>
                <a:lnTo>
                  <a:pt x="108" y="302"/>
                </a:lnTo>
                <a:lnTo>
                  <a:pt x="107" y="311"/>
                </a:lnTo>
                <a:lnTo>
                  <a:pt x="107" y="321"/>
                </a:lnTo>
                <a:lnTo>
                  <a:pt x="107" y="341"/>
                </a:lnTo>
                <a:lnTo>
                  <a:pt x="107" y="341"/>
                </a:lnTo>
                <a:close/>
                <a:moveTo>
                  <a:pt x="177" y="317"/>
                </a:moveTo>
                <a:lnTo>
                  <a:pt x="177" y="317"/>
                </a:lnTo>
                <a:lnTo>
                  <a:pt x="180" y="315"/>
                </a:lnTo>
                <a:lnTo>
                  <a:pt x="181" y="314"/>
                </a:lnTo>
                <a:lnTo>
                  <a:pt x="181" y="309"/>
                </a:lnTo>
                <a:lnTo>
                  <a:pt x="180" y="305"/>
                </a:lnTo>
                <a:lnTo>
                  <a:pt x="177" y="303"/>
                </a:lnTo>
                <a:lnTo>
                  <a:pt x="175" y="302"/>
                </a:lnTo>
                <a:lnTo>
                  <a:pt x="175" y="302"/>
                </a:lnTo>
                <a:lnTo>
                  <a:pt x="177" y="317"/>
                </a:lnTo>
                <a:lnTo>
                  <a:pt x="177" y="317"/>
                </a:lnTo>
                <a:close/>
                <a:moveTo>
                  <a:pt x="197" y="317"/>
                </a:moveTo>
                <a:lnTo>
                  <a:pt x="197" y="317"/>
                </a:lnTo>
                <a:lnTo>
                  <a:pt x="198" y="314"/>
                </a:lnTo>
                <a:lnTo>
                  <a:pt x="200" y="309"/>
                </a:lnTo>
                <a:lnTo>
                  <a:pt x="198" y="305"/>
                </a:lnTo>
                <a:lnTo>
                  <a:pt x="197" y="303"/>
                </a:lnTo>
                <a:lnTo>
                  <a:pt x="195" y="302"/>
                </a:lnTo>
                <a:lnTo>
                  <a:pt x="195" y="302"/>
                </a:lnTo>
                <a:lnTo>
                  <a:pt x="194" y="305"/>
                </a:lnTo>
                <a:lnTo>
                  <a:pt x="192" y="309"/>
                </a:lnTo>
                <a:lnTo>
                  <a:pt x="194" y="314"/>
                </a:lnTo>
                <a:lnTo>
                  <a:pt x="197" y="317"/>
                </a:lnTo>
                <a:lnTo>
                  <a:pt x="197" y="317"/>
                </a:lnTo>
                <a:close/>
                <a:moveTo>
                  <a:pt x="494" y="312"/>
                </a:moveTo>
                <a:lnTo>
                  <a:pt x="494" y="312"/>
                </a:lnTo>
                <a:lnTo>
                  <a:pt x="497" y="311"/>
                </a:lnTo>
                <a:lnTo>
                  <a:pt x="499" y="309"/>
                </a:lnTo>
                <a:lnTo>
                  <a:pt x="500" y="306"/>
                </a:lnTo>
                <a:lnTo>
                  <a:pt x="500" y="306"/>
                </a:lnTo>
                <a:lnTo>
                  <a:pt x="499" y="303"/>
                </a:lnTo>
                <a:lnTo>
                  <a:pt x="495" y="303"/>
                </a:lnTo>
                <a:lnTo>
                  <a:pt x="495" y="303"/>
                </a:lnTo>
                <a:lnTo>
                  <a:pt x="495" y="308"/>
                </a:lnTo>
                <a:lnTo>
                  <a:pt x="494" y="312"/>
                </a:lnTo>
                <a:lnTo>
                  <a:pt x="494" y="312"/>
                </a:lnTo>
                <a:close/>
                <a:moveTo>
                  <a:pt x="47" y="311"/>
                </a:moveTo>
                <a:lnTo>
                  <a:pt x="47" y="311"/>
                </a:lnTo>
                <a:lnTo>
                  <a:pt x="49" y="311"/>
                </a:lnTo>
                <a:lnTo>
                  <a:pt x="49" y="308"/>
                </a:lnTo>
                <a:lnTo>
                  <a:pt x="50" y="303"/>
                </a:lnTo>
                <a:lnTo>
                  <a:pt x="50" y="303"/>
                </a:lnTo>
                <a:lnTo>
                  <a:pt x="47" y="303"/>
                </a:lnTo>
                <a:lnTo>
                  <a:pt x="47" y="303"/>
                </a:lnTo>
                <a:lnTo>
                  <a:pt x="47" y="308"/>
                </a:lnTo>
                <a:lnTo>
                  <a:pt x="47" y="311"/>
                </a:lnTo>
                <a:lnTo>
                  <a:pt x="47" y="311"/>
                </a:lnTo>
                <a:close/>
                <a:moveTo>
                  <a:pt x="78" y="324"/>
                </a:moveTo>
                <a:lnTo>
                  <a:pt x="78" y="324"/>
                </a:lnTo>
                <a:lnTo>
                  <a:pt x="81" y="323"/>
                </a:lnTo>
                <a:lnTo>
                  <a:pt x="82" y="320"/>
                </a:lnTo>
                <a:lnTo>
                  <a:pt x="82" y="314"/>
                </a:lnTo>
                <a:lnTo>
                  <a:pt x="82" y="308"/>
                </a:lnTo>
                <a:lnTo>
                  <a:pt x="81" y="303"/>
                </a:lnTo>
                <a:lnTo>
                  <a:pt x="81" y="303"/>
                </a:lnTo>
                <a:lnTo>
                  <a:pt x="79" y="312"/>
                </a:lnTo>
                <a:lnTo>
                  <a:pt x="78" y="324"/>
                </a:lnTo>
                <a:lnTo>
                  <a:pt x="78" y="324"/>
                </a:lnTo>
                <a:close/>
                <a:moveTo>
                  <a:pt x="94" y="359"/>
                </a:moveTo>
                <a:lnTo>
                  <a:pt x="94" y="359"/>
                </a:lnTo>
                <a:lnTo>
                  <a:pt x="98" y="346"/>
                </a:lnTo>
                <a:lnTo>
                  <a:pt x="99" y="330"/>
                </a:lnTo>
                <a:lnTo>
                  <a:pt x="101" y="315"/>
                </a:lnTo>
                <a:lnTo>
                  <a:pt x="101" y="309"/>
                </a:lnTo>
                <a:lnTo>
                  <a:pt x="99" y="303"/>
                </a:lnTo>
                <a:lnTo>
                  <a:pt x="99" y="303"/>
                </a:lnTo>
                <a:lnTo>
                  <a:pt x="98" y="317"/>
                </a:lnTo>
                <a:lnTo>
                  <a:pt x="96" y="330"/>
                </a:lnTo>
                <a:lnTo>
                  <a:pt x="94" y="344"/>
                </a:lnTo>
                <a:lnTo>
                  <a:pt x="94" y="359"/>
                </a:lnTo>
                <a:lnTo>
                  <a:pt x="94" y="359"/>
                </a:lnTo>
                <a:close/>
                <a:moveTo>
                  <a:pt x="134" y="355"/>
                </a:moveTo>
                <a:lnTo>
                  <a:pt x="134" y="355"/>
                </a:lnTo>
                <a:lnTo>
                  <a:pt x="136" y="332"/>
                </a:lnTo>
                <a:lnTo>
                  <a:pt x="136" y="318"/>
                </a:lnTo>
                <a:lnTo>
                  <a:pt x="136" y="305"/>
                </a:lnTo>
                <a:lnTo>
                  <a:pt x="136" y="305"/>
                </a:lnTo>
                <a:lnTo>
                  <a:pt x="134" y="303"/>
                </a:lnTo>
                <a:lnTo>
                  <a:pt x="134" y="303"/>
                </a:lnTo>
                <a:lnTo>
                  <a:pt x="131" y="315"/>
                </a:lnTo>
                <a:lnTo>
                  <a:pt x="131" y="329"/>
                </a:lnTo>
                <a:lnTo>
                  <a:pt x="131" y="343"/>
                </a:lnTo>
                <a:lnTo>
                  <a:pt x="134" y="355"/>
                </a:lnTo>
                <a:lnTo>
                  <a:pt x="134" y="355"/>
                </a:lnTo>
                <a:close/>
                <a:moveTo>
                  <a:pt x="532" y="305"/>
                </a:moveTo>
                <a:lnTo>
                  <a:pt x="532" y="305"/>
                </a:lnTo>
                <a:lnTo>
                  <a:pt x="534" y="308"/>
                </a:lnTo>
                <a:lnTo>
                  <a:pt x="535" y="309"/>
                </a:lnTo>
                <a:lnTo>
                  <a:pt x="538" y="309"/>
                </a:lnTo>
                <a:lnTo>
                  <a:pt x="538" y="309"/>
                </a:lnTo>
                <a:lnTo>
                  <a:pt x="538" y="306"/>
                </a:lnTo>
                <a:lnTo>
                  <a:pt x="538" y="303"/>
                </a:lnTo>
                <a:lnTo>
                  <a:pt x="538" y="303"/>
                </a:lnTo>
                <a:lnTo>
                  <a:pt x="535" y="305"/>
                </a:lnTo>
                <a:lnTo>
                  <a:pt x="532" y="305"/>
                </a:lnTo>
                <a:lnTo>
                  <a:pt x="532" y="305"/>
                </a:lnTo>
                <a:close/>
                <a:moveTo>
                  <a:pt x="87" y="318"/>
                </a:moveTo>
                <a:lnTo>
                  <a:pt x="87" y="318"/>
                </a:lnTo>
                <a:lnTo>
                  <a:pt x="88" y="323"/>
                </a:lnTo>
                <a:lnTo>
                  <a:pt x="88" y="329"/>
                </a:lnTo>
                <a:lnTo>
                  <a:pt x="90" y="341"/>
                </a:lnTo>
                <a:lnTo>
                  <a:pt x="90" y="341"/>
                </a:lnTo>
                <a:lnTo>
                  <a:pt x="91" y="321"/>
                </a:lnTo>
                <a:lnTo>
                  <a:pt x="93" y="305"/>
                </a:lnTo>
                <a:lnTo>
                  <a:pt x="93" y="305"/>
                </a:lnTo>
                <a:lnTo>
                  <a:pt x="91" y="312"/>
                </a:lnTo>
                <a:lnTo>
                  <a:pt x="87" y="318"/>
                </a:lnTo>
                <a:lnTo>
                  <a:pt x="87" y="318"/>
                </a:lnTo>
                <a:close/>
                <a:moveTo>
                  <a:pt x="296" y="305"/>
                </a:moveTo>
                <a:lnTo>
                  <a:pt x="296" y="305"/>
                </a:lnTo>
                <a:lnTo>
                  <a:pt x="296" y="308"/>
                </a:lnTo>
                <a:lnTo>
                  <a:pt x="297" y="309"/>
                </a:lnTo>
                <a:lnTo>
                  <a:pt x="297" y="309"/>
                </a:lnTo>
                <a:lnTo>
                  <a:pt x="299" y="308"/>
                </a:lnTo>
                <a:lnTo>
                  <a:pt x="300" y="308"/>
                </a:lnTo>
                <a:lnTo>
                  <a:pt x="300" y="308"/>
                </a:lnTo>
                <a:lnTo>
                  <a:pt x="302" y="306"/>
                </a:lnTo>
                <a:lnTo>
                  <a:pt x="302" y="306"/>
                </a:lnTo>
                <a:lnTo>
                  <a:pt x="300" y="306"/>
                </a:lnTo>
                <a:lnTo>
                  <a:pt x="299" y="305"/>
                </a:lnTo>
                <a:lnTo>
                  <a:pt x="299" y="305"/>
                </a:lnTo>
                <a:lnTo>
                  <a:pt x="296" y="305"/>
                </a:lnTo>
                <a:lnTo>
                  <a:pt x="296" y="305"/>
                </a:lnTo>
                <a:close/>
                <a:moveTo>
                  <a:pt x="145" y="317"/>
                </a:moveTo>
                <a:lnTo>
                  <a:pt x="145" y="317"/>
                </a:lnTo>
                <a:lnTo>
                  <a:pt x="145" y="311"/>
                </a:lnTo>
                <a:lnTo>
                  <a:pt x="145" y="305"/>
                </a:lnTo>
                <a:lnTo>
                  <a:pt x="145" y="305"/>
                </a:lnTo>
                <a:lnTo>
                  <a:pt x="142" y="305"/>
                </a:lnTo>
                <a:lnTo>
                  <a:pt x="142" y="305"/>
                </a:lnTo>
                <a:lnTo>
                  <a:pt x="140" y="306"/>
                </a:lnTo>
                <a:lnTo>
                  <a:pt x="140" y="306"/>
                </a:lnTo>
                <a:lnTo>
                  <a:pt x="142" y="308"/>
                </a:lnTo>
                <a:lnTo>
                  <a:pt x="142" y="312"/>
                </a:lnTo>
                <a:lnTo>
                  <a:pt x="143" y="315"/>
                </a:lnTo>
                <a:lnTo>
                  <a:pt x="145" y="317"/>
                </a:lnTo>
                <a:lnTo>
                  <a:pt x="145" y="317"/>
                </a:lnTo>
                <a:close/>
                <a:moveTo>
                  <a:pt x="654" y="330"/>
                </a:moveTo>
                <a:lnTo>
                  <a:pt x="654" y="330"/>
                </a:lnTo>
                <a:lnTo>
                  <a:pt x="656" y="315"/>
                </a:lnTo>
                <a:lnTo>
                  <a:pt x="654" y="309"/>
                </a:lnTo>
                <a:lnTo>
                  <a:pt x="653" y="308"/>
                </a:lnTo>
                <a:lnTo>
                  <a:pt x="651" y="306"/>
                </a:lnTo>
                <a:lnTo>
                  <a:pt x="651" y="306"/>
                </a:lnTo>
                <a:lnTo>
                  <a:pt x="654" y="330"/>
                </a:lnTo>
                <a:lnTo>
                  <a:pt x="654" y="330"/>
                </a:lnTo>
                <a:close/>
                <a:moveTo>
                  <a:pt x="238" y="315"/>
                </a:moveTo>
                <a:lnTo>
                  <a:pt x="238" y="315"/>
                </a:lnTo>
                <a:lnTo>
                  <a:pt x="241" y="314"/>
                </a:lnTo>
                <a:lnTo>
                  <a:pt x="241" y="311"/>
                </a:lnTo>
                <a:lnTo>
                  <a:pt x="239" y="308"/>
                </a:lnTo>
                <a:lnTo>
                  <a:pt x="238" y="306"/>
                </a:lnTo>
                <a:lnTo>
                  <a:pt x="238" y="306"/>
                </a:lnTo>
                <a:lnTo>
                  <a:pt x="238" y="308"/>
                </a:lnTo>
                <a:lnTo>
                  <a:pt x="238" y="311"/>
                </a:lnTo>
                <a:lnTo>
                  <a:pt x="238" y="315"/>
                </a:lnTo>
                <a:lnTo>
                  <a:pt x="238" y="315"/>
                </a:lnTo>
                <a:close/>
                <a:moveTo>
                  <a:pt x="462" y="308"/>
                </a:moveTo>
                <a:lnTo>
                  <a:pt x="462" y="308"/>
                </a:lnTo>
                <a:lnTo>
                  <a:pt x="463" y="309"/>
                </a:lnTo>
                <a:lnTo>
                  <a:pt x="468" y="311"/>
                </a:lnTo>
                <a:lnTo>
                  <a:pt x="471" y="309"/>
                </a:lnTo>
                <a:lnTo>
                  <a:pt x="473" y="306"/>
                </a:lnTo>
                <a:lnTo>
                  <a:pt x="473" y="306"/>
                </a:lnTo>
                <a:lnTo>
                  <a:pt x="471" y="306"/>
                </a:lnTo>
                <a:lnTo>
                  <a:pt x="468" y="308"/>
                </a:lnTo>
                <a:lnTo>
                  <a:pt x="465" y="308"/>
                </a:lnTo>
                <a:lnTo>
                  <a:pt x="462" y="308"/>
                </a:lnTo>
                <a:lnTo>
                  <a:pt x="462" y="308"/>
                </a:lnTo>
                <a:close/>
                <a:moveTo>
                  <a:pt x="662" y="315"/>
                </a:moveTo>
                <a:lnTo>
                  <a:pt x="662" y="315"/>
                </a:lnTo>
                <a:lnTo>
                  <a:pt x="663" y="311"/>
                </a:lnTo>
                <a:lnTo>
                  <a:pt x="662" y="306"/>
                </a:lnTo>
                <a:lnTo>
                  <a:pt x="662" y="306"/>
                </a:lnTo>
                <a:lnTo>
                  <a:pt x="660" y="311"/>
                </a:lnTo>
                <a:lnTo>
                  <a:pt x="660" y="314"/>
                </a:lnTo>
                <a:lnTo>
                  <a:pt x="662" y="315"/>
                </a:lnTo>
                <a:lnTo>
                  <a:pt x="662" y="315"/>
                </a:lnTo>
                <a:close/>
                <a:moveTo>
                  <a:pt x="341" y="309"/>
                </a:moveTo>
                <a:lnTo>
                  <a:pt x="341" y="309"/>
                </a:lnTo>
                <a:lnTo>
                  <a:pt x="355" y="308"/>
                </a:lnTo>
                <a:lnTo>
                  <a:pt x="355" y="308"/>
                </a:lnTo>
                <a:lnTo>
                  <a:pt x="352" y="308"/>
                </a:lnTo>
                <a:lnTo>
                  <a:pt x="348" y="306"/>
                </a:lnTo>
                <a:lnTo>
                  <a:pt x="345" y="308"/>
                </a:lnTo>
                <a:lnTo>
                  <a:pt x="341" y="309"/>
                </a:lnTo>
                <a:lnTo>
                  <a:pt x="341" y="309"/>
                </a:lnTo>
                <a:close/>
                <a:moveTo>
                  <a:pt x="62" y="317"/>
                </a:moveTo>
                <a:lnTo>
                  <a:pt x="62" y="317"/>
                </a:lnTo>
                <a:lnTo>
                  <a:pt x="61" y="312"/>
                </a:lnTo>
                <a:lnTo>
                  <a:pt x="58" y="308"/>
                </a:lnTo>
                <a:lnTo>
                  <a:pt x="58" y="308"/>
                </a:lnTo>
                <a:lnTo>
                  <a:pt x="59" y="314"/>
                </a:lnTo>
                <a:lnTo>
                  <a:pt x="62" y="317"/>
                </a:lnTo>
                <a:lnTo>
                  <a:pt x="62" y="317"/>
                </a:lnTo>
                <a:close/>
                <a:moveTo>
                  <a:pt x="372" y="309"/>
                </a:moveTo>
                <a:lnTo>
                  <a:pt x="372" y="309"/>
                </a:lnTo>
                <a:lnTo>
                  <a:pt x="372" y="311"/>
                </a:lnTo>
                <a:lnTo>
                  <a:pt x="372" y="312"/>
                </a:lnTo>
                <a:lnTo>
                  <a:pt x="373" y="312"/>
                </a:lnTo>
                <a:lnTo>
                  <a:pt x="373" y="312"/>
                </a:lnTo>
                <a:lnTo>
                  <a:pt x="373" y="311"/>
                </a:lnTo>
                <a:lnTo>
                  <a:pt x="373" y="309"/>
                </a:lnTo>
                <a:lnTo>
                  <a:pt x="372" y="309"/>
                </a:lnTo>
                <a:lnTo>
                  <a:pt x="372" y="309"/>
                </a:lnTo>
                <a:close/>
                <a:moveTo>
                  <a:pt x="386" y="314"/>
                </a:moveTo>
                <a:lnTo>
                  <a:pt x="386" y="314"/>
                </a:lnTo>
                <a:lnTo>
                  <a:pt x="387" y="311"/>
                </a:lnTo>
                <a:lnTo>
                  <a:pt x="384" y="309"/>
                </a:lnTo>
                <a:lnTo>
                  <a:pt x="384" y="309"/>
                </a:lnTo>
                <a:lnTo>
                  <a:pt x="384" y="309"/>
                </a:lnTo>
                <a:lnTo>
                  <a:pt x="384" y="309"/>
                </a:lnTo>
                <a:lnTo>
                  <a:pt x="384" y="309"/>
                </a:lnTo>
                <a:lnTo>
                  <a:pt x="384" y="312"/>
                </a:lnTo>
                <a:lnTo>
                  <a:pt x="386" y="314"/>
                </a:lnTo>
                <a:lnTo>
                  <a:pt x="386" y="314"/>
                </a:lnTo>
                <a:close/>
                <a:moveTo>
                  <a:pt x="476" y="312"/>
                </a:moveTo>
                <a:lnTo>
                  <a:pt x="476" y="312"/>
                </a:lnTo>
                <a:lnTo>
                  <a:pt x="482" y="312"/>
                </a:lnTo>
                <a:lnTo>
                  <a:pt x="486" y="314"/>
                </a:lnTo>
                <a:lnTo>
                  <a:pt x="486" y="314"/>
                </a:lnTo>
                <a:lnTo>
                  <a:pt x="485" y="311"/>
                </a:lnTo>
                <a:lnTo>
                  <a:pt x="482" y="309"/>
                </a:lnTo>
                <a:lnTo>
                  <a:pt x="479" y="309"/>
                </a:lnTo>
                <a:lnTo>
                  <a:pt x="476" y="312"/>
                </a:lnTo>
                <a:lnTo>
                  <a:pt x="476" y="312"/>
                </a:lnTo>
                <a:close/>
                <a:moveTo>
                  <a:pt x="588" y="309"/>
                </a:moveTo>
                <a:lnTo>
                  <a:pt x="588" y="309"/>
                </a:lnTo>
                <a:lnTo>
                  <a:pt x="588" y="318"/>
                </a:lnTo>
                <a:lnTo>
                  <a:pt x="590" y="326"/>
                </a:lnTo>
                <a:lnTo>
                  <a:pt x="593" y="340"/>
                </a:lnTo>
                <a:lnTo>
                  <a:pt x="593" y="340"/>
                </a:lnTo>
                <a:lnTo>
                  <a:pt x="598" y="334"/>
                </a:lnTo>
                <a:lnTo>
                  <a:pt x="599" y="327"/>
                </a:lnTo>
                <a:lnTo>
                  <a:pt x="601" y="312"/>
                </a:lnTo>
                <a:lnTo>
                  <a:pt x="601" y="312"/>
                </a:lnTo>
                <a:lnTo>
                  <a:pt x="595" y="311"/>
                </a:lnTo>
                <a:lnTo>
                  <a:pt x="588" y="309"/>
                </a:lnTo>
                <a:lnTo>
                  <a:pt x="588" y="309"/>
                </a:lnTo>
                <a:close/>
                <a:moveTo>
                  <a:pt x="758" y="364"/>
                </a:moveTo>
                <a:lnTo>
                  <a:pt x="758" y="364"/>
                </a:lnTo>
                <a:lnTo>
                  <a:pt x="762" y="334"/>
                </a:lnTo>
                <a:lnTo>
                  <a:pt x="762" y="327"/>
                </a:lnTo>
                <a:lnTo>
                  <a:pt x="762" y="320"/>
                </a:lnTo>
                <a:lnTo>
                  <a:pt x="761" y="314"/>
                </a:lnTo>
                <a:lnTo>
                  <a:pt x="758" y="309"/>
                </a:lnTo>
                <a:lnTo>
                  <a:pt x="758" y="309"/>
                </a:lnTo>
                <a:lnTo>
                  <a:pt x="756" y="315"/>
                </a:lnTo>
                <a:lnTo>
                  <a:pt x="755" y="321"/>
                </a:lnTo>
                <a:lnTo>
                  <a:pt x="753" y="337"/>
                </a:lnTo>
                <a:lnTo>
                  <a:pt x="755" y="350"/>
                </a:lnTo>
                <a:lnTo>
                  <a:pt x="758" y="364"/>
                </a:lnTo>
                <a:lnTo>
                  <a:pt x="758" y="364"/>
                </a:lnTo>
                <a:close/>
                <a:moveTo>
                  <a:pt x="154" y="320"/>
                </a:moveTo>
                <a:lnTo>
                  <a:pt x="154" y="320"/>
                </a:lnTo>
                <a:lnTo>
                  <a:pt x="154" y="317"/>
                </a:lnTo>
                <a:lnTo>
                  <a:pt x="155" y="314"/>
                </a:lnTo>
                <a:lnTo>
                  <a:pt x="155" y="311"/>
                </a:lnTo>
                <a:lnTo>
                  <a:pt x="154" y="309"/>
                </a:lnTo>
                <a:lnTo>
                  <a:pt x="154" y="309"/>
                </a:lnTo>
                <a:lnTo>
                  <a:pt x="151" y="315"/>
                </a:lnTo>
                <a:lnTo>
                  <a:pt x="151" y="318"/>
                </a:lnTo>
                <a:lnTo>
                  <a:pt x="154" y="320"/>
                </a:lnTo>
                <a:lnTo>
                  <a:pt x="154" y="320"/>
                </a:lnTo>
                <a:close/>
                <a:moveTo>
                  <a:pt x="198" y="323"/>
                </a:moveTo>
                <a:lnTo>
                  <a:pt x="198" y="323"/>
                </a:lnTo>
                <a:lnTo>
                  <a:pt x="206" y="323"/>
                </a:lnTo>
                <a:lnTo>
                  <a:pt x="206" y="323"/>
                </a:lnTo>
                <a:lnTo>
                  <a:pt x="206" y="318"/>
                </a:lnTo>
                <a:lnTo>
                  <a:pt x="206" y="315"/>
                </a:lnTo>
                <a:lnTo>
                  <a:pt x="204" y="312"/>
                </a:lnTo>
                <a:lnTo>
                  <a:pt x="201" y="309"/>
                </a:lnTo>
                <a:lnTo>
                  <a:pt x="201" y="309"/>
                </a:lnTo>
                <a:lnTo>
                  <a:pt x="200" y="315"/>
                </a:lnTo>
                <a:lnTo>
                  <a:pt x="198" y="318"/>
                </a:lnTo>
                <a:lnTo>
                  <a:pt x="198" y="323"/>
                </a:lnTo>
                <a:lnTo>
                  <a:pt x="198" y="323"/>
                </a:lnTo>
                <a:close/>
                <a:moveTo>
                  <a:pt x="396" y="314"/>
                </a:moveTo>
                <a:lnTo>
                  <a:pt x="396" y="314"/>
                </a:lnTo>
                <a:lnTo>
                  <a:pt x="402" y="312"/>
                </a:lnTo>
                <a:lnTo>
                  <a:pt x="407" y="314"/>
                </a:lnTo>
                <a:lnTo>
                  <a:pt x="407" y="314"/>
                </a:lnTo>
                <a:lnTo>
                  <a:pt x="406" y="312"/>
                </a:lnTo>
                <a:lnTo>
                  <a:pt x="402" y="311"/>
                </a:lnTo>
                <a:lnTo>
                  <a:pt x="398" y="309"/>
                </a:lnTo>
                <a:lnTo>
                  <a:pt x="398" y="309"/>
                </a:lnTo>
                <a:lnTo>
                  <a:pt x="396" y="312"/>
                </a:lnTo>
                <a:lnTo>
                  <a:pt x="396" y="314"/>
                </a:lnTo>
                <a:lnTo>
                  <a:pt x="396" y="314"/>
                </a:lnTo>
                <a:close/>
                <a:moveTo>
                  <a:pt x="37" y="321"/>
                </a:moveTo>
                <a:lnTo>
                  <a:pt x="37" y="321"/>
                </a:lnTo>
                <a:lnTo>
                  <a:pt x="38" y="320"/>
                </a:lnTo>
                <a:lnTo>
                  <a:pt x="38" y="318"/>
                </a:lnTo>
                <a:lnTo>
                  <a:pt x="40" y="314"/>
                </a:lnTo>
                <a:lnTo>
                  <a:pt x="40" y="314"/>
                </a:lnTo>
                <a:lnTo>
                  <a:pt x="40" y="314"/>
                </a:lnTo>
                <a:lnTo>
                  <a:pt x="38" y="312"/>
                </a:lnTo>
                <a:lnTo>
                  <a:pt x="38" y="311"/>
                </a:lnTo>
                <a:lnTo>
                  <a:pt x="38" y="311"/>
                </a:lnTo>
                <a:lnTo>
                  <a:pt x="37" y="315"/>
                </a:lnTo>
                <a:lnTo>
                  <a:pt x="37" y="321"/>
                </a:lnTo>
                <a:lnTo>
                  <a:pt x="37" y="321"/>
                </a:lnTo>
                <a:close/>
                <a:moveTo>
                  <a:pt x="160" y="321"/>
                </a:moveTo>
                <a:lnTo>
                  <a:pt x="160" y="321"/>
                </a:lnTo>
                <a:lnTo>
                  <a:pt x="162" y="321"/>
                </a:lnTo>
                <a:lnTo>
                  <a:pt x="165" y="323"/>
                </a:lnTo>
                <a:lnTo>
                  <a:pt x="165" y="323"/>
                </a:lnTo>
                <a:lnTo>
                  <a:pt x="163" y="315"/>
                </a:lnTo>
                <a:lnTo>
                  <a:pt x="160" y="311"/>
                </a:lnTo>
                <a:lnTo>
                  <a:pt x="160" y="311"/>
                </a:lnTo>
                <a:lnTo>
                  <a:pt x="160" y="315"/>
                </a:lnTo>
                <a:lnTo>
                  <a:pt x="160" y="321"/>
                </a:lnTo>
                <a:lnTo>
                  <a:pt x="160" y="321"/>
                </a:lnTo>
                <a:close/>
                <a:moveTo>
                  <a:pt x="273" y="314"/>
                </a:moveTo>
                <a:lnTo>
                  <a:pt x="273" y="314"/>
                </a:lnTo>
                <a:lnTo>
                  <a:pt x="274" y="314"/>
                </a:lnTo>
                <a:lnTo>
                  <a:pt x="276" y="314"/>
                </a:lnTo>
                <a:lnTo>
                  <a:pt x="276" y="314"/>
                </a:lnTo>
                <a:lnTo>
                  <a:pt x="276" y="311"/>
                </a:lnTo>
                <a:lnTo>
                  <a:pt x="276" y="311"/>
                </a:lnTo>
                <a:lnTo>
                  <a:pt x="274" y="312"/>
                </a:lnTo>
                <a:lnTo>
                  <a:pt x="273" y="312"/>
                </a:lnTo>
                <a:lnTo>
                  <a:pt x="273" y="314"/>
                </a:lnTo>
                <a:lnTo>
                  <a:pt x="273" y="314"/>
                </a:lnTo>
                <a:close/>
                <a:moveTo>
                  <a:pt x="345" y="312"/>
                </a:moveTo>
                <a:lnTo>
                  <a:pt x="345" y="312"/>
                </a:lnTo>
                <a:lnTo>
                  <a:pt x="348" y="315"/>
                </a:lnTo>
                <a:lnTo>
                  <a:pt x="349" y="318"/>
                </a:lnTo>
                <a:lnTo>
                  <a:pt x="349" y="318"/>
                </a:lnTo>
                <a:lnTo>
                  <a:pt x="354" y="318"/>
                </a:lnTo>
                <a:lnTo>
                  <a:pt x="357" y="317"/>
                </a:lnTo>
                <a:lnTo>
                  <a:pt x="361" y="312"/>
                </a:lnTo>
                <a:lnTo>
                  <a:pt x="361" y="312"/>
                </a:lnTo>
                <a:lnTo>
                  <a:pt x="358" y="311"/>
                </a:lnTo>
                <a:lnTo>
                  <a:pt x="354" y="312"/>
                </a:lnTo>
                <a:lnTo>
                  <a:pt x="351" y="312"/>
                </a:lnTo>
                <a:lnTo>
                  <a:pt x="345" y="312"/>
                </a:lnTo>
                <a:lnTo>
                  <a:pt x="345" y="312"/>
                </a:lnTo>
                <a:close/>
                <a:moveTo>
                  <a:pt x="561" y="311"/>
                </a:moveTo>
                <a:lnTo>
                  <a:pt x="561" y="311"/>
                </a:lnTo>
                <a:lnTo>
                  <a:pt x="563" y="315"/>
                </a:lnTo>
                <a:lnTo>
                  <a:pt x="566" y="318"/>
                </a:lnTo>
                <a:lnTo>
                  <a:pt x="566" y="318"/>
                </a:lnTo>
                <a:lnTo>
                  <a:pt x="567" y="317"/>
                </a:lnTo>
                <a:lnTo>
                  <a:pt x="567" y="315"/>
                </a:lnTo>
                <a:lnTo>
                  <a:pt x="566" y="312"/>
                </a:lnTo>
                <a:lnTo>
                  <a:pt x="567" y="311"/>
                </a:lnTo>
                <a:lnTo>
                  <a:pt x="567" y="311"/>
                </a:lnTo>
                <a:lnTo>
                  <a:pt x="564" y="311"/>
                </a:lnTo>
                <a:lnTo>
                  <a:pt x="561" y="311"/>
                </a:lnTo>
                <a:lnTo>
                  <a:pt x="561" y="311"/>
                </a:lnTo>
                <a:close/>
                <a:moveTo>
                  <a:pt x="584" y="335"/>
                </a:moveTo>
                <a:lnTo>
                  <a:pt x="584" y="335"/>
                </a:lnTo>
                <a:lnTo>
                  <a:pt x="584" y="327"/>
                </a:lnTo>
                <a:lnTo>
                  <a:pt x="584" y="321"/>
                </a:lnTo>
                <a:lnTo>
                  <a:pt x="582" y="315"/>
                </a:lnTo>
                <a:lnTo>
                  <a:pt x="579" y="311"/>
                </a:lnTo>
                <a:lnTo>
                  <a:pt x="579" y="311"/>
                </a:lnTo>
                <a:lnTo>
                  <a:pt x="578" y="317"/>
                </a:lnTo>
                <a:lnTo>
                  <a:pt x="578" y="324"/>
                </a:lnTo>
                <a:lnTo>
                  <a:pt x="579" y="332"/>
                </a:lnTo>
                <a:lnTo>
                  <a:pt x="581" y="335"/>
                </a:lnTo>
                <a:lnTo>
                  <a:pt x="584" y="335"/>
                </a:lnTo>
                <a:lnTo>
                  <a:pt x="584" y="335"/>
                </a:lnTo>
                <a:close/>
                <a:moveTo>
                  <a:pt x="639" y="312"/>
                </a:moveTo>
                <a:lnTo>
                  <a:pt x="639" y="312"/>
                </a:lnTo>
                <a:lnTo>
                  <a:pt x="639" y="317"/>
                </a:lnTo>
                <a:lnTo>
                  <a:pt x="642" y="321"/>
                </a:lnTo>
                <a:lnTo>
                  <a:pt x="645" y="323"/>
                </a:lnTo>
                <a:lnTo>
                  <a:pt x="648" y="326"/>
                </a:lnTo>
                <a:lnTo>
                  <a:pt x="648" y="326"/>
                </a:lnTo>
                <a:lnTo>
                  <a:pt x="646" y="311"/>
                </a:lnTo>
                <a:lnTo>
                  <a:pt x="646" y="311"/>
                </a:lnTo>
                <a:lnTo>
                  <a:pt x="642" y="311"/>
                </a:lnTo>
                <a:lnTo>
                  <a:pt x="639" y="312"/>
                </a:lnTo>
                <a:lnTo>
                  <a:pt x="639" y="312"/>
                </a:lnTo>
                <a:close/>
                <a:moveTo>
                  <a:pt x="252" y="318"/>
                </a:moveTo>
                <a:lnTo>
                  <a:pt x="252" y="318"/>
                </a:lnTo>
                <a:lnTo>
                  <a:pt x="256" y="318"/>
                </a:lnTo>
                <a:lnTo>
                  <a:pt x="261" y="318"/>
                </a:lnTo>
                <a:lnTo>
                  <a:pt x="261" y="318"/>
                </a:lnTo>
                <a:lnTo>
                  <a:pt x="261" y="317"/>
                </a:lnTo>
                <a:lnTo>
                  <a:pt x="262" y="317"/>
                </a:lnTo>
                <a:lnTo>
                  <a:pt x="265" y="315"/>
                </a:lnTo>
                <a:lnTo>
                  <a:pt x="265" y="315"/>
                </a:lnTo>
                <a:lnTo>
                  <a:pt x="264" y="314"/>
                </a:lnTo>
                <a:lnTo>
                  <a:pt x="262" y="312"/>
                </a:lnTo>
                <a:lnTo>
                  <a:pt x="258" y="312"/>
                </a:lnTo>
                <a:lnTo>
                  <a:pt x="253" y="315"/>
                </a:lnTo>
                <a:lnTo>
                  <a:pt x="252" y="317"/>
                </a:lnTo>
                <a:lnTo>
                  <a:pt x="252" y="318"/>
                </a:lnTo>
                <a:lnTo>
                  <a:pt x="252" y="318"/>
                </a:lnTo>
                <a:close/>
                <a:moveTo>
                  <a:pt x="299" y="314"/>
                </a:moveTo>
                <a:lnTo>
                  <a:pt x="299" y="314"/>
                </a:lnTo>
                <a:lnTo>
                  <a:pt x="303" y="314"/>
                </a:lnTo>
                <a:lnTo>
                  <a:pt x="305" y="314"/>
                </a:lnTo>
                <a:lnTo>
                  <a:pt x="305" y="314"/>
                </a:lnTo>
                <a:lnTo>
                  <a:pt x="305" y="314"/>
                </a:lnTo>
                <a:lnTo>
                  <a:pt x="305" y="312"/>
                </a:lnTo>
                <a:lnTo>
                  <a:pt x="305" y="312"/>
                </a:lnTo>
                <a:lnTo>
                  <a:pt x="302" y="312"/>
                </a:lnTo>
                <a:lnTo>
                  <a:pt x="300" y="312"/>
                </a:lnTo>
                <a:lnTo>
                  <a:pt x="299" y="314"/>
                </a:lnTo>
                <a:lnTo>
                  <a:pt x="299" y="314"/>
                </a:lnTo>
                <a:close/>
                <a:moveTo>
                  <a:pt x="439" y="317"/>
                </a:moveTo>
                <a:lnTo>
                  <a:pt x="439" y="317"/>
                </a:lnTo>
                <a:lnTo>
                  <a:pt x="439" y="314"/>
                </a:lnTo>
                <a:lnTo>
                  <a:pt x="439" y="314"/>
                </a:lnTo>
                <a:lnTo>
                  <a:pt x="436" y="312"/>
                </a:lnTo>
                <a:lnTo>
                  <a:pt x="434" y="312"/>
                </a:lnTo>
                <a:lnTo>
                  <a:pt x="434" y="312"/>
                </a:lnTo>
                <a:lnTo>
                  <a:pt x="434" y="312"/>
                </a:lnTo>
                <a:lnTo>
                  <a:pt x="436" y="315"/>
                </a:lnTo>
                <a:lnTo>
                  <a:pt x="439" y="317"/>
                </a:lnTo>
                <a:lnTo>
                  <a:pt x="439" y="317"/>
                </a:lnTo>
                <a:close/>
                <a:moveTo>
                  <a:pt x="444" y="312"/>
                </a:moveTo>
                <a:lnTo>
                  <a:pt x="444" y="312"/>
                </a:lnTo>
                <a:lnTo>
                  <a:pt x="445" y="317"/>
                </a:lnTo>
                <a:lnTo>
                  <a:pt x="447" y="318"/>
                </a:lnTo>
                <a:lnTo>
                  <a:pt x="448" y="320"/>
                </a:lnTo>
                <a:lnTo>
                  <a:pt x="448" y="320"/>
                </a:lnTo>
                <a:lnTo>
                  <a:pt x="448" y="317"/>
                </a:lnTo>
                <a:lnTo>
                  <a:pt x="450" y="312"/>
                </a:lnTo>
                <a:lnTo>
                  <a:pt x="450" y="312"/>
                </a:lnTo>
                <a:lnTo>
                  <a:pt x="447" y="312"/>
                </a:lnTo>
                <a:lnTo>
                  <a:pt x="445" y="312"/>
                </a:lnTo>
                <a:lnTo>
                  <a:pt x="444" y="312"/>
                </a:lnTo>
                <a:lnTo>
                  <a:pt x="444" y="312"/>
                </a:lnTo>
                <a:close/>
                <a:moveTo>
                  <a:pt x="221" y="318"/>
                </a:moveTo>
                <a:lnTo>
                  <a:pt x="221" y="318"/>
                </a:lnTo>
                <a:lnTo>
                  <a:pt x="227" y="317"/>
                </a:lnTo>
                <a:lnTo>
                  <a:pt x="229" y="317"/>
                </a:lnTo>
                <a:lnTo>
                  <a:pt x="230" y="315"/>
                </a:lnTo>
                <a:lnTo>
                  <a:pt x="230" y="315"/>
                </a:lnTo>
                <a:lnTo>
                  <a:pt x="230" y="314"/>
                </a:lnTo>
                <a:lnTo>
                  <a:pt x="230" y="314"/>
                </a:lnTo>
                <a:lnTo>
                  <a:pt x="224" y="314"/>
                </a:lnTo>
                <a:lnTo>
                  <a:pt x="219" y="312"/>
                </a:lnTo>
                <a:lnTo>
                  <a:pt x="219" y="312"/>
                </a:lnTo>
                <a:lnTo>
                  <a:pt x="219" y="315"/>
                </a:lnTo>
                <a:lnTo>
                  <a:pt x="221" y="318"/>
                </a:lnTo>
                <a:lnTo>
                  <a:pt x="221" y="318"/>
                </a:lnTo>
                <a:close/>
                <a:moveTo>
                  <a:pt x="546" y="318"/>
                </a:moveTo>
                <a:lnTo>
                  <a:pt x="546" y="318"/>
                </a:lnTo>
                <a:lnTo>
                  <a:pt x="549" y="312"/>
                </a:lnTo>
                <a:lnTo>
                  <a:pt x="549" y="312"/>
                </a:lnTo>
                <a:lnTo>
                  <a:pt x="546" y="315"/>
                </a:lnTo>
                <a:lnTo>
                  <a:pt x="544" y="317"/>
                </a:lnTo>
                <a:lnTo>
                  <a:pt x="546" y="318"/>
                </a:lnTo>
                <a:lnTo>
                  <a:pt x="546" y="318"/>
                </a:lnTo>
                <a:close/>
                <a:moveTo>
                  <a:pt x="15" y="337"/>
                </a:moveTo>
                <a:lnTo>
                  <a:pt x="15" y="337"/>
                </a:lnTo>
                <a:lnTo>
                  <a:pt x="17" y="330"/>
                </a:lnTo>
                <a:lnTo>
                  <a:pt x="17" y="324"/>
                </a:lnTo>
                <a:lnTo>
                  <a:pt x="15" y="318"/>
                </a:lnTo>
                <a:lnTo>
                  <a:pt x="14" y="314"/>
                </a:lnTo>
                <a:lnTo>
                  <a:pt x="14" y="314"/>
                </a:lnTo>
                <a:lnTo>
                  <a:pt x="14" y="326"/>
                </a:lnTo>
                <a:lnTo>
                  <a:pt x="14" y="332"/>
                </a:lnTo>
                <a:lnTo>
                  <a:pt x="15" y="337"/>
                </a:lnTo>
                <a:lnTo>
                  <a:pt x="15" y="337"/>
                </a:lnTo>
                <a:close/>
                <a:moveTo>
                  <a:pt x="454" y="314"/>
                </a:moveTo>
                <a:lnTo>
                  <a:pt x="454" y="314"/>
                </a:lnTo>
                <a:lnTo>
                  <a:pt x="453" y="318"/>
                </a:lnTo>
                <a:lnTo>
                  <a:pt x="453" y="321"/>
                </a:lnTo>
                <a:lnTo>
                  <a:pt x="453" y="321"/>
                </a:lnTo>
                <a:lnTo>
                  <a:pt x="456" y="321"/>
                </a:lnTo>
                <a:lnTo>
                  <a:pt x="460" y="320"/>
                </a:lnTo>
                <a:lnTo>
                  <a:pt x="460" y="320"/>
                </a:lnTo>
                <a:lnTo>
                  <a:pt x="460" y="318"/>
                </a:lnTo>
                <a:lnTo>
                  <a:pt x="460" y="315"/>
                </a:lnTo>
                <a:lnTo>
                  <a:pt x="460" y="315"/>
                </a:lnTo>
                <a:lnTo>
                  <a:pt x="457" y="314"/>
                </a:lnTo>
                <a:lnTo>
                  <a:pt x="454" y="314"/>
                </a:lnTo>
                <a:lnTo>
                  <a:pt x="454" y="314"/>
                </a:lnTo>
                <a:close/>
                <a:moveTo>
                  <a:pt x="561" y="323"/>
                </a:moveTo>
                <a:lnTo>
                  <a:pt x="561" y="323"/>
                </a:lnTo>
                <a:lnTo>
                  <a:pt x="558" y="318"/>
                </a:lnTo>
                <a:lnTo>
                  <a:pt x="555" y="314"/>
                </a:lnTo>
                <a:lnTo>
                  <a:pt x="555" y="314"/>
                </a:lnTo>
                <a:lnTo>
                  <a:pt x="555" y="320"/>
                </a:lnTo>
                <a:lnTo>
                  <a:pt x="556" y="323"/>
                </a:lnTo>
                <a:lnTo>
                  <a:pt x="558" y="323"/>
                </a:lnTo>
                <a:lnTo>
                  <a:pt x="561" y="323"/>
                </a:lnTo>
                <a:lnTo>
                  <a:pt x="561" y="323"/>
                </a:lnTo>
                <a:close/>
                <a:moveTo>
                  <a:pt x="732" y="326"/>
                </a:moveTo>
                <a:lnTo>
                  <a:pt x="732" y="326"/>
                </a:lnTo>
                <a:lnTo>
                  <a:pt x="730" y="318"/>
                </a:lnTo>
                <a:lnTo>
                  <a:pt x="729" y="314"/>
                </a:lnTo>
                <a:lnTo>
                  <a:pt x="729" y="314"/>
                </a:lnTo>
                <a:lnTo>
                  <a:pt x="730" y="321"/>
                </a:lnTo>
                <a:lnTo>
                  <a:pt x="732" y="326"/>
                </a:lnTo>
                <a:lnTo>
                  <a:pt x="732" y="326"/>
                </a:lnTo>
                <a:close/>
                <a:moveTo>
                  <a:pt x="332" y="317"/>
                </a:moveTo>
                <a:lnTo>
                  <a:pt x="332" y="317"/>
                </a:lnTo>
                <a:lnTo>
                  <a:pt x="335" y="318"/>
                </a:lnTo>
                <a:lnTo>
                  <a:pt x="340" y="318"/>
                </a:lnTo>
                <a:lnTo>
                  <a:pt x="340" y="318"/>
                </a:lnTo>
                <a:lnTo>
                  <a:pt x="338" y="315"/>
                </a:lnTo>
                <a:lnTo>
                  <a:pt x="337" y="314"/>
                </a:lnTo>
                <a:lnTo>
                  <a:pt x="334" y="315"/>
                </a:lnTo>
                <a:lnTo>
                  <a:pt x="332" y="317"/>
                </a:lnTo>
                <a:lnTo>
                  <a:pt x="332" y="317"/>
                </a:lnTo>
                <a:close/>
                <a:moveTo>
                  <a:pt x="172" y="320"/>
                </a:moveTo>
                <a:lnTo>
                  <a:pt x="172" y="320"/>
                </a:lnTo>
                <a:lnTo>
                  <a:pt x="172" y="318"/>
                </a:lnTo>
                <a:lnTo>
                  <a:pt x="172" y="317"/>
                </a:lnTo>
                <a:lnTo>
                  <a:pt x="172" y="315"/>
                </a:lnTo>
                <a:lnTo>
                  <a:pt x="172" y="315"/>
                </a:lnTo>
                <a:lnTo>
                  <a:pt x="172" y="315"/>
                </a:lnTo>
                <a:lnTo>
                  <a:pt x="171" y="318"/>
                </a:lnTo>
                <a:lnTo>
                  <a:pt x="172" y="320"/>
                </a:lnTo>
                <a:lnTo>
                  <a:pt x="172" y="320"/>
                </a:lnTo>
                <a:close/>
                <a:moveTo>
                  <a:pt x="617" y="317"/>
                </a:moveTo>
                <a:lnTo>
                  <a:pt x="617" y="317"/>
                </a:lnTo>
                <a:lnTo>
                  <a:pt x="611" y="315"/>
                </a:lnTo>
                <a:lnTo>
                  <a:pt x="611" y="315"/>
                </a:lnTo>
                <a:lnTo>
                  <a:pt x="610" y="320"/>
                </a:lnTo>
                <a:lnTo>
                  <a:pt x="611" y="321"/>
                </a:lnTo>
                <a:lnTo>
                  <a:pt x="613" y="321"/>
                </a:lnTo>
                <a:lnTo>
                  <a:pt x="616" y="320"/>
                </a:lnTo>
                <a:lnTo>
                  <a:pt x="617" y="317"/>
                </a:lnTo>
                <a:lnTo>
                  <a:pt x="617" y="317"/>
                </a:lnTo>
                <a:close/>
                <a:moveTo>
                  <a:pt x="689" y="329"/>
                </a:moveTo>
                <a:lnTo>
                  <a:pt x="689" y="329"/>
                </a:lnTo>
                <a:lnTo>
                  <a:pt x="692" y="332"/>
                </a:lnTo>
                <a:lnTo>
                  <a:pt x="697" y="335"/>
                </a:lnTo>
                <a:lnTo>
                  <a:pt x="697" y="335"/>
                </a:lnTo>
                <a:lnTo>
                  <a:pt x="692" y="315"/>
                </a:lnTo>
                <a:lnTo>
                  <a:pt x="692" y="315"/>
                </a:lnTo>
                <a:lnTo>
                  <a:pt x="691" y="321"/>
                </a:lnTo>
                <a:lnTo>
                  <a:pt x="689" y="329"/>
                </a:lnTo>
                <a:lnTo>
                  <a:pt x="689" y="329"/>
                </a:lnTo>
                <a:close/>
                <a:moveTo>
                  <a:pt x="470" y="318"/>
                </a:moveTo>
                <a:lnTo>
                  <a:pt x="470" y="318"/>
                </a:lnTo>
                <a:lnTo>
                  <a:pt x="474" y="318"/>
                </a:lnTo>
                <a:lnTo>
                  <a:pt x="477" y="318"/>
                </a:lnTo>
                <a:lnTo>
                  <a:pt x="479" y="317"/>
                </a:lnTo>
                <a:lnTo>
                  <a:pt x="479" y="317"/>
                </a:lnTo>
                <a:lnTo>
                  <a:pt x="473" y="315"/>
                </a:lnTo>
                <a:lnTo>
                  <a:pt x="470" y="317"/>
                </a:lnTo>
                <a:lnTo>
                  <a:pt x="470" y="318"/>
                </a:lnTo>
                <a:lnTo>
                  <a:pt x="470" y="318"/>
                </a:lnTo>
                <a:close/>
                <a:moveTo>
                  <a:pt x="395" y="320"/>
                </a:moveTo>
                <a:lnTo>
                  <a:pt x="395" y="320"/>
                </a:lnTo>
                <a:lnTo>
                  <a:pt x="399" y="323"/>
                </a:lnTo>
                <a:lnTo>
                  <a:pt x="402" y="324"/>
                </a:lnTo>
                <a:lnTo>
                  <a:pt x="412" y="326"/>
                </a:lnTo>
                <a:lnTo>
                  <a:pt x="412" y="326"/>
                </a:lnTo>
                <a:lnTo>
                  <a:pt x="413" y="324"/>
                </a:lnTo>
                <a:lnTo>
                  <a:pt x="415" y="321"/>
                </a:lnTo>
                <a:lnTo>
                  <a:pt x="415" y="321"/>
                </a:lnTo>
                <a:lnTo>
                  <a:pt x="412" y="318"/>
                </a:lnTo>
                <a:lnTo>
                  <a:pt x="407" y="317"/>
                </a:lnTo>
                <a:lnTo>
                  <a:pt x="401" y="317"/>
                </a:lnTo>
                <a:lnTo>
                  <a:pt x="395" y="320"/>
                </a:lnTo>
                <a:lnTo>
                  <a:pt x="395" y="320"/>
                </a:lnTo>
                <a:close/>
                <a:moveTo>
                  <a:pt x="532" y="323"/>
                </a:moveTo>
                <a:lnTo>
                  <a:pt x="532" y="323"/>
                </a:lnTo>
                <a:lnTo>
                  <a:pt x="532" y="321"/>
                </a:lnTo>
                <a:lnTo>
                  <a:pt x="534" y="320"/>
                </a:lnTo>
                <a:lnTo>
                  <a:pt x="534" y="318"/>
                </a:lnTo>
                <a:lnTo>
                  <a:pt x="534" y="318"/>
                </a:lnTo>
                <a:lnTo>
                  <a:pt x="532" y="317"/>
                </a:lnTo>
                <a:lnTo>
                  <a:pt x="529" y="315"/>
                </a:lnTo>
                <a:lnTo>
                  <a:pt x="529" y="315"/>
                </a:lnTo>
                <a:lnTo>
                  <a:pt x="529" y="320"/>
                </a:lnTo>
                <a:lnTo>
                  <a:pt x="532" y="323"/>
                </a:lnTo>
                <a:lnTo>
                  <a:pt x="532" y="323"/>
                </a:lnTo>
                <a:close/>
                <a:moveTo>
                  <a:pt x="187" y="324"/>
                </a:moveTo>
                <a:lnTo>
                  <a:pt x="187" y="324"/>
                </a:lnTo>
                <a:lnTo>
                  <a:pt x="192" y="324"/>
                </a:lnTo>
                <a:lnTo>
                  <a:pt x="192" y="324"/>
                </a:lnTo>
                <a:lnTo>
                  <a:pt x="191" y="320"/>
                </a:lnTo>
                <a:lnTo>
                  <a:pt x="187" y="317"/>
                </a:lnTo>
                <a:lnTo>
                  <a:pt x="187" y="317"/>
                </a:lnTo>
                <a:lnTo>
                  <a:pt x="187" y="324"/>
                </a:lnTo>
                <a:lnTo>
                  <a:pt x="187" y="324"/>
                </a:lnTo>
                <a:close/>
                <a:moveTo>
                  <a:pt x="720" y="343"/>
                </a:moveTo>
                <a:lnTo>
                  <a:pt x="720" y="343"/>
                </a:lnTo>
                <a:lnTo>
                  <a:pt x="720" y="329"/>
                </a:lnTo>
                <a:lnTo>
                  <a:pt x="718" y="317"/>
                </a:lnTo>
                <a:lnTo>
                  <a:pt x="718" y="317"/>
                </a:lnTo>
                <a:lnTo>
                  <a:pt x="715" y="332"/>
                </a:lnTo>
                <a:lnTo>
                  <a:pt x="717" y="338"/>
                </a:lnTo>
                <a:lnTo>
                  <a:pt x="718" y="341"/>
                </a:lnTo>
                <a:lnTo>
                  <a:pt x="720" y="343"/>
                </a:lnTo>
                <a:lnTo>
                  <a:pt x="720" y="343"/>
                </a:lnTo>
                <a:close/>
                <a:moveTo>
                  <a:pt x="309" y="324"/>
                </a:moveTo>
                <a:lnTo>
                  <a:pt x="309" y="324"/>
                </a:lnTo>
                <a:lnTo>
                  <a:pt x="309" y="321"/>
                </a:lnTo>
                <a:lnTo>
                  <a:pt x="308" y="320"/>
                </a:lnTo>
                <a:lnTo>
                  <a:pt x="308" y="320"/>
                </a:lnTo>
                <a:lnTo>
                  <a:pt x="308" y="320"/>
                </a:lnTo>
                <a:lnTo>
                  <a:pt x="305" y="320"/>
                </a:lnTo>
                <a:lnTo>
                  <a:pt x="299" y="318"/>
                </a:lnTo>
                <a:lnTo>
                  <a:pt x="299" y="318"/>
                </a:lnTo>
                <a:lnTo>
                  <a:pt x="299" y="320"/>
                </a:lnTo>
                <a:lnTo>
                  <a:pt x="300" y="323"/>
                </a:lnTo>
                <a:lnTo>
                  <a:pt x="303" y="324"/>
                </a:lnTo>
                <a:lnTo>
                  <a:pt x="309" y="324"/>
                </a:lnTo>
                <a:lnTo>
                  <a:pt x="309" y="324"/>
                </a:lnTo>
                <a:close/>
                <a:moveTo>
                  <a:pt x="683" y="321"/>
                </a:moveTo>
                <a:lnTo>
                  <a:pt x="685" y="321"/>
                </a:lnTo>
                <a:lnTo>
                  <a:pt x="685" y="321"/>
                </a:lnTo>
                <a:lnTo>
                  <a:pt x="686" y="320"/>
                </a:lnTo>
                <a:lnTo>
                  <a:pt x="686" y="318"/>
                </a:lnTo>
                <a:lnTo>
                  <a:pt x="686" y="318"/>
                </a:lnTo>
                <a:lnTo>
                  <a:pt x="685" y="318"/>
                </a:lnTo>
                <a:lnTo>
                  <a:pt x="685" y="318"/>
                </a:lnTo>
                <a:lnTo>
                  <a:pt x="683" y="320"/>
                </a:lnTo>
                <a:lnTo>
                  <a:pt x="683" y="321"/>
                </a:lnTo>
                <a:lnTo>
                  <a:pt x="683" y="321"/>
                </a:lnTo>
                <a:close/>
                <a:moveTo>
                  <a:pt x="294" y="337"/>
                </a:moveTo>
                <a:lnTo>
                  <a:pt x="294" y="337"/>
                </a:lnTo>
                <a:lnTo>
                  <a:pt x="293" y="327"/>
                </a:lnTo>
                <a:lnTo>
                  <a:pt x="291" y="323"/>
                </a:lnTo>
                <a:lnTo>
                  <a:pt x="290" y="318"/>
                </a:lnTo>
                <a:lnTo>
                  <a:pt x="290" y="318"/>
                </a:lnTo>
                <a:lnTo>
                  <a:pt x="291" y="329"/>
                </a:lnTo>
                <a:lnTo>
                  <a:pt x="294" y="337"/>
                </a:lnTo>
                <a:lnTo>
                  <a:pt x="294" y="337"/>
                </a:lnTo>
                <a:close/>
                <a:moveTo>
                  <a:pt x="430" y="326"/>
                </a:moveTo>
                <a:lnTo>
                  <a:pt x="430" y="326"/>
                </a:lnTo>
                <a:lnTo>
                  <a:pt x="428" y="321"/>
                </a:lnTo>
                <a:lnTo>
                  <a:pt x="424" y="318"/>
                </a:lnTo>
                <a:lnTo>
                  <a:pt x="424" y="318"/>
                </a:lnTo>
                <a:lnTo>
                  <a:pt x="425" y="324"/>
                </a:lnTo>
                <a:lnTo>
                  <a:pt x="427" y="326"/>
                </a:lnTo>
                <a:lnTo>
                  <a:pt x="430" y="326"/>
                </a:lnTo>
                <a:lnTo>
                  <a:pt x="430" y="326"/>
                </a:lnTo>
                <a:close/>
                <a:moveTo>
                  <a:pt x="470" y="324"/>
                </a:moveTo>
                <a:lnTo>
                  <a:pt x="470" y="324"/>
                </a:lnTo>
                <a:lnTo>
                  <a:pt x="471" y="327"/>
                </a:lnTo>
                <a:lnTo>
                  <a:pt x="476" y="330"/>
                </a:lnTo>
                <a:lnTo>
                  <a:pt x="482" y="332"/>
                </a:lnTo>
                <a:lnTo>
                  <a:pt x="486" y="334"/>
                </a:lnTo>
                <a:lnTo>
                  <a:pt x="486" y="334"/>
                </a:lnTo>
                <a:lnTo>
                  <a:pt x="488" y="326"/>
                </a:lnTo>
                <a:lnTo>
                  <a:pt x="488" y="323"/>
                </a:lnTo>
                <a:lnTo>
                  <a:pt x="486" y="318"/>
                </a:lnTo>
                <a:lnTo>
                  <a:pt x="486" y="318"/>
                </a:lnTo>
                <a:lnTo>
                  <a:pt x="483" y="321"/>
                </a:lnTo>
                <a:lnTo>
                  <a:pt x="479" y="323"/>
                </a:lnTo>
                <a:lnTo>
                  <a:pt x="474" y="323"/>
                </a:lnTo>
                <a:lnTo>
                  <a:pt x="470" y="324"/>
                </a:lnTo>
                <a:lnTo>
                  <a:pt x="470" y="324"/>
                </a:lnTo>
                <a:close/>
                <a:moveTo>
                  <a:pt x="148" y="329"/>
                </a:moveTo>
                <a:lnTo>
                  <a:pt x="148" y="329"/>
                </a:lnTo>
                <a:lnTo>
                  <a:pt x="148" y="323"/>
                </a:lnTo>
                <a:lnTo>
                  <a:pt x="146" y="321"/>
                </a:lnTo>
                <a:lnTo>
                  <a:pt x="145" y="320"/>
                </a:lnTo>
                <a:lnTo>
                  <a:pt x="145" y="320"/>
                </a:lnTo>
                <a:lnTo>
                  <a:pt x="145" y="324"/>
                </a:lnTo>
                <a:lnTo>
                  <a:pt x="146" y="327"/>
                </a:lnTo>
                <a:lnTo>
                  <a:pt x="148" y="329"/>
                </a:lnTo>
                <a:lnTo>
                  <a:pt x="148" y="329"/>
                </a:lnTo>
                <a:close/>
                <a:moveTo>
                  <a:pt x="180" y="324"/>
                </a:moveTo>
                <a:lnTo>
                  <a:pt x="180" y="324"/>
                </a:lnTo>
                <a:lnTo>
                  <a:pt x="181" y="323"/>
                </a:lnTo>
                <a:lnTo>
                  <a:pt x="181" y="323"/>
                </a:lnTo>
                <a:lnTo>
                  <a:pt x="181" y="321"/>
                </a:lnTo>
                <a:lnTo>
                  <a:pt x="181" y="320"/>
                </a:lnTo>
                <a:lnTo>
                  <a:pt x="181" y="320"/>
                </a:lnTo>
                <a:lnTo>
                  <a:pt x="180" y="321"/>
                </a:lnTo>
                <a:lnTo>
                  <a:pt x="178" y="323"/>
                </a:lnTo>
                <a:lnTo>
                  <a:pt x="180" y="324"/>
                </a:lnTo>
                <a:lnTo>
                  <a:pt x="180" y="324"/>
                </a:lnTo>
                <a:close/>
                <a:moveTo>
                  <a:pt x="226" y="321"/>
                </a:moveTo>
                <a:lnTo>
                  <a:pt x="226" y="321"/>
                </a:lnTo>
                <a:lnTo>
                  <a:pt x="230" y="321"/>
                </a:lnTo>
                <a:lnTo>
                  <a:pt x="232" y="321"/>
                </a:lnTo>
                <a:lnTo>
                  <a:pt x="233" y="320"/>
                </a:lnTo>
                <a:lnTo>
                  <a:pt x="233" y="320"/>
                </a:lnTo>
                <a:lnTo>
                  <a:pt x="229" y="320"/>
                </a:lnTo>
                <a:lnTo>
                  <a:pt x="226" y="321"/>
                </a:lnTo>
                <a:lnTo>
                  <a:pt x="226" y="321"/>
                </a:lnTo>
                <a:close/>
                <a:moveTo>
                  <a:pt x="285" y="326"/>
                </a:moveTo>
                <a:lnTo>
                  <a:pt x="285" y="326"/>
                </a:lnTo>
                <a:lnTo>
                  <a:pt x="285" y="323"/>
                </a:lnTo>
                <a:lnTo>
                  <a:pt x="284" y="321"/>
                </a:lnTo>
                <a:lnTo>
                  <a:pt x="284" y="321"/>
                </a:lnTo>
                <a:lnTo>
                  <a:pt x="284" y="321"/>
                </a:lnTo>
                <a:lnTo>
                  <a:pt x="284" y="323"/>
                </a:lnTo>
                <a:lnTo>
                  <a:pt x="284" y="324"/>
                </a:lnTo>
                <a:lnTo>
                  <a:pt x="284" y="326"/>
                </a:lnTo>
                <a:lnTo>
                  <a:pt x="285" y="326"/>
                </a:lnTo>
                <a:lnTo>
                  <a:pt x="285" y="326"/>
                </a:lnTo>
                <a:close/>
                <a:moveTo>
                  <a:pt x="355" y="326"/>
                </a:moveTo>
                <a:lnTo>
                  <a:pt x="355" y="326"/>
                </a:lnTo>
                <a:lnTo>
                  <a:pt x="355" y="327"/>
                </a:lnTo>
                <a:lnTo>
                  <a:pt x="355" y="327"/>
                </a:lnTo>
                <a:lnTo>
                  <a:pt x="361" y="329"/>
                </a:lnTo>
                <a:lnTo>
                  <a:pt x="367" y="329"/>
                </a:lnTo>
                <a:lnTo>
                  <a:pt x="367" y="329"/>
                </a:lnTo>
                <a:lnTo>
                  <a:pt x="367" y="326"/>
                </a:lnTo>
                <a:lnTo>
                  <a:pt x="367" y="321"/>
                </a:lnTo>
                <a:lnTo>
                  <a:pt x="367" y="321"/>
                </a:lnTo>
                <a:lnTo>
                  <a:pt x="360" y="321"/>
                </a:lnTo>
                <a:lnTo>
                  <a:pt x="357" y="323"/>
                </a:lnTo>
                <a:lnTo>
                  <a:pt x="355" y="326"/>
                </a:lnTo>
                <a:lnTo>
                  <a:pt x="355" y="326"/>
                </a:lnTo>
                <a:close/>
                <a:moveTo>
                  <a:pt x="541" y="326"/>
                </a:moveTo>
                <a:lnTo>
                  <a:pt x="541" y="326"/>
                </a:lnTo>
                <a:lnTo>
                  <a:pt x="543" y="324"/>
                </a:lnTo>
                <a:lnTo>
                  <a:pt x="544" y="324"/>
                </a:lnTo>
                <a:lnTo>
                  <a:pt x="544" y="321"/>
                </a:lnTo>
                <a:lnTo>
                  <a:pt x="544" y="321"/>
                </a:lnTo>
                <a:lnTo>
                  <a:pt x="541" y="321"/>
                </a:lnTo>
                <a:lnTo>
                  <a:pt x="541" y="321"/>
                </a:lnTo>
                <a:lnTo>
                  <a:pt x="541" y="326"/>
                </a:lnTo>
                <a:lnTo>
                  <a:pt x="541" y="326"/>
                </a:lnTo>
                <a:close/>
                <a:moveTo>
                  <a:pt x="627" y="346"/>
                </a:moveTo>
                <a:lnTo>
                  <a:pt x="627" y="346"/>
                </a:lnTo>
                <a:lnTo>
                  <a:pt x="628" y="346"/>
                </a:lnTo>
                <a:lnTo>
                  <a:pt x="630" y="344"/>
                </a:lnTo>
                <a:lnTo>
                  <a:pt x="633" y="341"/>
                </a:lnTo>
                <a:lnTo>
                  <a:pt x="633" y="341"/>
                </a:lnTo>
                <a:lnTo>
                  <a:pt x="633" y="335"/>
                </a:lnTo>
                <a:lnTo>
                  <a:pt x="633" y="329"/>
                </a:lnTo>
                <a:lnTo>
                  <a:pt x="631" y="324"/>
                </a:lnTo>
                <a:lnTo>
                  <a:pt x="630" y="323"/>
                </a:lnTo>
                <a:lnTo>
                  <a:pt x="628" y="321"/>
                </a:lnTo>
                <a:lnTo>
                  <a:pt x="628" y="321"/>
                </a:lnTo>
                <a:lnTo>
                  <a:pt x="627" y="346"/>
                </a:lnTo>
                <a:lnTo>
                  <a:pt x="627" y="346"/>
                </a:lnTo>
                <a:close/>
                <a:moveTo>
                  <a:pt x="657" y="346"/>
                </a:moveTo>
                <a:lnTo>
                  <a:pt x="657" y="346"/>
                </a:lnTo>
                <a:lnTo>
                  <a:pt x="663" y="344"/>
                </a:lnTo>
                <a:lnTo>
                  <a:pt x="663" y="344"/>
                </a:lnTo>
                <a:lnTo>
                  <a:pt x="663" y="330"/>
                </a:lnTo>
                <a:lnTo>
                  <a:pt x="663" y="326"/>
                </a:lnTo>
                <a:lnTo>
                  <a:pt x="660" y="321"/>
                </a:lnTo>
                <a:lnTo>
                  <a:pt x="660" y="321"/>
                </a:lnTo>
                <a:lnTo>
                  <a:pt x="659" y="335"/>
                </a:lnTo>
                <a:lnTo>
                  <a:pt x="657" y="346"/>
                </a:lnTo>
                <a:lnTo>
                  <a:pt x="657" y="346"/>
                </a:lnTo>
                <a:close/>
                <a:moveTo>
                  <a:pt x="669" y="324"/>
                </a:moveTo>
                <a:lnTo>
                  <a:pt x="669" y="324"/>
                </a:lnTo>
                <a:lnTo>
                  <a:pt x="669" y="327"/>
                </a:lnTo>
                <a:lnTo>
                  <a:pt x="671" y="330"/>
                </a:lnTo>
                <a:lnTo>
                  <a:pt x="671" y="334"/>
                </a:lnTo>
                <a:lnTo>
                  <a:pt x="674" y="335"/>
                </a:lnTo>
                <a:lnTo>
                  <a:pt x="674" y="335"/>
                </a:lnTo>
                <a:lnTo>
                  <a:pt x="671" y="326"/>
                </a:lnTo>
                <a:lnTo>
                  <a:pt x="671" y="323"/>
                </a:lnTo>
                <a:lnTo>
                  <a:pt x="669" y="324"/>
                </a:lnTo>
                <a:lnTo>
                  <a:pt x="669" y="324"/>
                </a:lnTo>
                <a:close/>
                <a:moveTo>
                  <a:pt x="335" y="324"/>
                </a:moveTo>
                <a:lnTo>
                  <a:pt x="335" y="324"/>
                </a:lnTo>
                <a:lnTo>
                  <a:pt x="338" y="326"/>
                </a:lnTo>
                <a:lnTo>
                  <a:pt x="340" y="327"/>
                </a:lnTo>
                <a:lnTo>
                  <a:pt x="341" y="330"/>
                </a:lnTo>
                <a:lnTo>
                  <a:pt x="343" y="332"/>
                </a:lnTo>
                <a:lnTo>
                  <a:pt x="343" y="332"/>
                </a:lnTo>
                <a:lnTo>
                  <a:pt x="346" y="329"/>
                </a:lnTo>
                <a:lnTo>
                  <a:pt x="346" y="329"/>
                </a:lnTo>
                <a:lnTo>
                  <a:pt x="348" y="326"/>
                </a:lnTo>
                <a:lnTo>
                  <a:pt x="348" y="326"/>
                </a:lnTo>
                <a:lnTo>
                  <a:pt x="345" y="323"/>
                </a:lnTo>
                <a:lnTo>
                  <a:pt x="345" y="323"/>
                </a:lnTo>
                <a:lnTo>
                  <a:pt x="340" y="323"/>
                </a:lnTo>
                <a:lnTo>
                  <a:pt x="337" y="323"/>
                </a:lnTo>
                <a:lnTo>
                  <a:pt x="335" y="324"/>
                </a:lnTo>
                <a:lnTo>
                  <a:pt x="335" y="324"/>
                </a:lnTo>
                <a:close/>
                <a:moveTo>
                  <a:pt x="503" y="327"/>
                </a:moveTo>
                <a:lnTo>
                  <a:pt x="503" y="327"/>
                </a:lnTo>
                <a:lnTo>
                  <a:pt x="506" y="335"/>
                </a:lnTo>
                <a:lnTo>
                  <a:pt x="512" y="341"/>
                </a:lnTo>
                <a:lnTo>
                  <a:pt x="512" y="341"/>
                </a:lnTo>
                <a:lnTo>
                  <a:pt x="514" y="340"/>
                </a:lnTo>
                <a:lnTo>
                  <a:pt x="514" y="337"/>
                </a:lnTo>
                <a:lnTo>
                  <a:pt x="514" y="332"/>
                </a:lnTo>
                <a:lnTo>
                  <a:pt x="511" y="326"/>
                </a:lnTo>
                <a:lnTo>
                  <a:pt x="506" y="323"/>
                </a:lnTo>
                <a:lnTo>
                  <a:pt x="506" y="323"/>
                </a:lnTo>
                <a:lnTo>
                  <a:pt x="505" y="326"/>
                </a:lnTo>
                <a:lnTo>
                  <a:pt x="503" y="327"/>
                </a:lnTo>
                <a:lnTo>
                  <a:pt x="503" y="327"/>
                </a:lnTo>
                <a:close/>
                <a:moveTo>
                  <a:pt x="117" y="405"/>
                </a:moveTo>
                <a:lnTo>
                  <a:pt x="117" y="405"/>
                </a:lnTo>
                <a:lnTo>
                  <a:pt x="120" y="402"/>
                </a:lnTo>
                <a:lnTo>
                  <a:pt x="122" y="399"/>
                </a:lnTo>
                <a:lnTo>
                  <a:pt x="125" y="393"/>
                </a:lnTo>
                <a:lnTo>
                  <a:pt x="125" y="385"/>
                </a:lnTo>
                <a:lnTo>
                  <a:pt x="125" y="378"/>
                </a:lnTo>
                <a:lnTo>
                  <a:pt x="125" y="378"/>
                </a:lnTo>
                <a:lnTo>
                  <a:pt x="125" y="349"/>
                </a:lnTo>
                <a:lnTo>
                  <a:pt x="123" y="335"/>
                </a:lnTo>
                <a:lnTo>
                  <a:pt x="122" y="323"/>
                </a:lnTo>
                <a:lnTo>
                  <a:pt x="122" y="323"/>
                </a:lnTo>
                <a:lnTo>
                  <a:pt x="117" y="330"/>
                </a:lnTo>
                <a:lnTo>
                  <a:pt x="116" y="341"/>
                </a:lnTo>
                <a:lnTo>
                  <a:pt x="114" y="352"/>
                </a:lnTo>
                <a:lnTo>
                  <a:pt x="116" y="363"/>
                </a:lnTo>
                <a:lnTo>
                  <a:pt x="117" y="384"/>
                </a:lnTo>
                <a:lnTo>
                  <a:pt x="117" y="395"/>
                </a:lnTo>
                <a:lnTo>
                  <a:pt x="117" y="405"/>
                </a:lnTo>
                <a:lnTo>
                  <a:pt x="117" y="405"/>
                </a:lnTo>
                <a:close/>
                <a:moveTo>
                  <a:pt x="619" y="323"/>
                </a:moveTo>
                <a:lnTo>
                  <a:pt x="619" y="323"/>
                </a:lnTo>
                <a:lnTo>
                  <a:pt x="613" y="329"/>
                </a:lnTo>
                <a:lnTo>
                  <a:pt x="613" y="329"/>
                </a:lnTo>
                <a:lnTo>
                  <a:pt x="614" y="337"/>
                </a:lnTo>
                <a:lnTo>
                  <a:pt x="616" y="343"/>
                </a:lnTo>
                <a:lnTo>
                  <a:pt x="616" y="343"/>
                </a:lnTo>
                <a:lnTo>
                  <a:pt x="619" y="340"/>
                </a:lnTo>
                <a:lnTo>
                  <a:pt x="620" y="334"/>
                </a:lnTo>
                <a:lnTo>
                  <a:pt x="620" y="327"/>
                </a:lnTo>
                <a:lnTo>
                  <a:pt x="619" y="323"/>
                </a:lnTo>
                <a:lnTo>
                  <a:pt x="619" y="323"/>
                </a:lnTo>
                <a:close/>
                <a:moveTo>
                  <a:pt x="61" y="364"/>
                </a:moveTo>
                <a:lnTo>
                  <a:pt x="61" y="364"/>
                </a:lnTo>
                <a:lnTo>
                  <a:pt x="64" y="361"/>
                </a:lnTo>
                <a:lnTo>
                  <a:pt x="65" y="358"/>
                </a:lnTo>
                <a:lnTo>
                  <a:pt x="65" y="352"/>
                </a:lnTo>
                <a:lnTo>
                  <a:pt x="64" y="346"/>
                </a:lnTo>
                <a:lnTo>
                  <a:pt x="62" y="340"/>
                </a:lnTo>
                <a:lnTo>
                  <a:pt x="62" y="340"/>
                </a:lnTo>
                <a:lnTo>
                  <a:pt x="61" y="330"/>
                </a:lnTo>
                <a:lnTo>
                  <a:pt x="59" y="326"/>
                </a:lnTo>
                <a:lnTo>
                  <a:pt x="58" y="324"/>
                </a:lnTo>
                <a:lnTo>
                  <a:pt x="58" y="324"/>
                </a:lnTo>
                <a:lnTo>
                  <a:pt x="58" y="344"/>
                </a:lnTo>
                <a:lnTo>
                  <a:pt x="59" y="355"/>
                </a:lnTo>
                <a:lnTo>
                  <a:pt x="61" y="364"/>
                </a:lnTo>
                <a:lnTo>
                  <a:pt x="61" y="364"/>
                </a:lnTo>
                <a:close/>
                <a:moveTo>
                  <a:pt x="274" y="340"/>
                </a:moveTo>
                <a:lnTo>
                  <a:pt x="274" y="340"/>
                </a:lnTo>
                <a:lnTo>
                  <a:pt x="279" y="340"/>
                </a:lnTo>
                <a:lnTo>
                  <a:pt x="282" y="338"/>
                </a:lnTo>
                <a:lnTo>
                  <a:pt x="282" y="338"/>
                </a:lnTo>
                <a:lnTo>
                  <a:pt x="280" y="334"/>
                </a:lnTo>
                <a:lnTo>
                  <a:pt x="277" y="330"/>
                </a:lnTo>
                <a:lnTo>
                  <a:pt x="273" y="324"/>
                </a:lnTo>
                <a:lnTo>
                  <a:pt x="273" y="324"/>
                </a:lnTo>
                <a:lnTo>
                  <a:pt x="274" y="332"/>
                </a:lnTo>
                <a:lnTo>
                  <a:pt x="274" y="340"/>
                </a:lnTo>
                <a:lnTo>
                  <a:pt x="274" y="340"/>
                </a:lnTo>
                <a:close/>
                <a:moveTo>
                  <a:pt x="549" y="326"/>
                </a:moveTo>
                <a:lnTo>
                  <a:pt x="549" y="326"/>
                </a:lnTo>
                <a:lnTo>
                  <a:pt x="550" y="327"/>
                </a:lnTo>
                <a:lnTo>
                  <a:pt x="550" y="326"/>
                </a:lnTo>
                <a:lnTo>
                  <a:pt x="550" y="324"/>
                </a:lnTo>
                <a:lnTo>
                  <a:pt x="549" y="324"/>
                </a:lnTo>
                <a:lnTo>
                  <a:pt x="549" y="324"/>
                </a:lnTo>
                <a:lnTo>
                  <a:pt x="549" y="326"/>
                </a:lnTo>
                <a:lnTo>
                  <a:pt x="549" y="326"/>
                </a:lnTo>
                <a:close/>
                <a:moveTo>
                  <a:pt x="152" y="335"/>
                </a:moveTo>
                <a:lnTo>
                  <a:pt x="152" y="335"/>
                </a:lnTo>
                <a:lnTo>
                  <a:pt x="154" y="332"/>
                </a:lnTo>
                <a:lnTo>
                  <a:pt x="154" y="329"/>
                </a:lnTo>
                <a:lnTo>
                  <a:pt x="154" y="324"/>
                </a:lnTo>
                <a:lnTo>
                  <a:pt x="154" y="324"/>
                </a:lnTo>
                <a:lnTo>
                  <a:pt x="151" y="324"/>
                </a:lnTo>
                <a:lnTo>
                  <a:pt x="151" y="324"/>
                </a:lnTo>
                <a:lnTo>
                  <a:pt x="152" y="329"/>
                </a:lnTo>
                <a:lnTo>
                  <a:pt x="152" y="335"/>
                </a:lnTo>
                <a:lnTo>
                  <a:pt x="152" y="335"/>
                </a:lnTo>
                <a:close/>
                <a:moveTo>
                  <a:pt x="250" y="327"/>
                </a:moveTo>
                <a:lnTo>
                  <a:pt x="250" y="327"/>
                </a:lnTo>
                <a:lnTo>
                  <a:pt x="250" y="337"/>
                </a:lnTo>
                <a:lnTo>
                  <a:pt x="252" y="340"/>
                </a:lnTo>
                <a:lnTo>
                  <a:pt x="253" y="344"/>
                </a:lnTo>
                <a:lnTo>
                  <a:pt x="253" y="344"/>
                </a:lnTo>
                <a:lnTo>
                  <a:pt x="258" y="334"/>
                </a:lnTo>
                <a:lnTo>
                  <a:pt x="259" y="329"/>
                </a:lnTo>
                <a:lnTo>
                  <a:pt x="259" y="324"/>
                </a:lnTo>
                <a:lnTo>
                  <a:pt x="259" y="324"/>
                </a:lnTo>
                <a:lnTo>
                  <a:pt x="258" y="326"/>
                </a:lnTo>
                <a:lnTo>
                  <a:pt x="255" y="327"/>
                </a:lnTo>
                <a:lnTo>
                  <a:pt x="250" y="327"/>
                </a:lnTo>
                <a:lnTo>
                  <a:pt x="250" y="327"/>
                </a:lnTo>
                <a:close/>
                <a:moveTo>
                  <a:pt x="255" y="355"/>
                </a:moveTo>
                <a:lnTo>
                  <a:pt x="255" y="355"/>
                </a:lnTo>
                <a:lnTo>
                  <a:pt x="259" y="356"/>
                </a:lnTo>
                <a:lnTo>
                  <a:pt x="261" y="355"/>
                </a:lnTo>
                <a:lnTo>
                  <a:pt x="261" y="355"/>
                </a:lnTo>
                <a:lnTo>
                  <a:pt x="261" y="350"/>
                </a:lnTo>
                <a:lnTo>
                  <a:pt x="262" y="346"/>
                </a:lnTo>
                <a:lnTo>
                  <a:pt x="265" y="344"/>
                </a:lnTo>
                <a:lnTo>
                  <a:pt x="270" y="343"/>
                </a:lnTo>
                <a:lnTo>
                  <a:pt x="270" y="343"/>
                </a:lnTo>
                <a:lnTo>
                  <a:pt x="270" y="332"/>
                </a:lnTo>
                <a:lnTo>
                  <a:pt x="268" y="327"/>
                </a:lnTo>
                <a:lnTo>
                  <a:pt x="267" y="324"/>
                </a:lnTo>
                <a:lnTo>
                  <a:pt x="267" y="324"/>
                </a:lnTo>
                <a:lnTo>
                  <a:pt x="261" y="340"/>
                </a:lnTo>
                <a:lnTo>
                  <a:pt x="258" y="347"/>
                </a:lnTo>
                <a:lnTo>
                  <a:pt x="255" y="355"/>
                </a:lnTo>
                <a:lnTo>
                  <a:pt x="255" y="355"/>
                </a:lnTo>
                <a:close/>
                <a:moveTo>
                  <a:pt x="770" y="358"/>
                </a:moveTo>
                <a:lnTo>
                  <a:pt x="770" y="358"/>
                </a:lnTo>
                <a:lnTo>
                  <a:pt x="768" y="376"/>
                </a:lnTo>
                <a:lnTo>
                  <a:pt x="768" y="385"/>
                </a:lnTo>
                <a:lnTo>
                  <a:pt x="768" y="395"/>
                </a:lnTo>
                <a:lnTo>
                  <a:pt x="768" y="395"/>
                </a:lnTo>
                <a:lnTo>
                  <a:pt x="771" y="404"/>
                </a:lnTo>
                <a:lnTo>
                  <a:pt x="774" y="408"/>
                </a:lnTo>
                <a:lnTo>
                  <a:pt x="774" y="413"/>
                </a:lnTo>
                <a:lnTo>
                  <a:pt x="774" y="413"/>
                </a:lnTo>
                <a:lnTo>
                  <a:pt x="778" y="390"/>
                </a:lnTo>
                <a:lnTo>
                  <a:pt x="778" y="367"/>
                </a:lnTo>
                <a:lnTo>
                  <a:pt x="774" y="346"/>
                </a:lnTo>
                <a:lnTo>
                  <a:pt x="771" y="335"/>
                </a:lnTo>
                <a:lnTo>
                  <a:pt x="768" y="324"/>
                </a:lnTo>
                <a:lnTo>
                  <a:pt x="768" y="324"/>
                </a:lnTo>
                <a:lnTo>
                  <a:pt x="768" y="341"/>
                </a:lnTo>
                <a:lnTo>
                  <a:pt x="770" y="358"/>
                </a:lnTo>
                <a:lnTo>
                  <a:pt x="770" y="358"/>
                </a:lnTo>
                <a:close/>
                <a:moveTo>
                  <a:pt x="159" y="326"/>
                </a:moveTo>
                <a:lnTo>
                  <a:pt x="159" y="326"/>
                </a:lnTo>
                <a:lnTo>
                  <a:pt x="159" y="334"/>
                </a:lnTo>
                <a:lnTo>
                  <a:pt x="159" y="341"/>
                </a:lnTo>
                <a:lnTo>
                  <a:pt x="159" y="341"/>
                </a:lnTo>
                <a:lnTo>
                  <a:pt x="162" y="340"/>
                </a:lnTo>
                <a:lnTo>
                  <a:pt x="163" y="335"/>
                </a:lnTo>
                <a:lnTo>
                  <a:pt x="165" y="326"/>
                </a:lnTo>
                <a:lnTo>
                  <a:pt x="165" y="326"/>
                </a:lnTo>
                <a:lnTo>
                  <a:pt x="162" y="326"/>
                </a:lnTo>
                <a:lnTo>
                  <a:pt x="159" y="326"/>
                </a:lnTo>
                <a:lnTo>
                  <a:pt x="159" y="326"/>
                </a:lnTo>
                <a:close/>
                <a:moveTo>
                  <a:pt x="389" y="334"/>
                </a:moveTo>
                <a:lnTo>
                  <a:pt x="389" y="334"/>
                </a:lnTo>
                <a:lnTo>
                  <a:pt x="387" y="327"/>
                </a:lnTo>
                <a:lnTo>
                  <a:pt x="387" y="326"/>
                </a:lnTo>
                <a:lnTo>
                  <a:pt x="384" y="326"/>
                </a:lnTo>
                <a:lnTo>
                  <a:pt x="384" y="326"/>
                </a:lnTo>
                <a:lnTo>
                  <a:pt x="384" y="330"/>
                </a:lnTo>
                <a:lnTo>
                  <a:pt x="386" y="332"/>
                </a:lnTo>
                <a:lnTo>
                  <a:pt x="389" y="334"/>
                </a:lnTo>
                <a:lnTo>
                  <a:pt x="389" y="334"/>
                </a:lnTo>
                <a:close/>
                <a:moveTo>
                  <a:pt x="573" y="330"/>
                </a:moveTo>
                <a:lnTo>
                  <a:pt x="573" y="330"/>
                </a:lnTo>
                <a:lnTo>
                  <a:pt x="573" y="327"/>
                </a:lnTo>
                <a:lnTo>
                  <a:pt x="573" y="326"/>
                </a:lnTo>
                <a:lnTo>
                  <a:pt x="572" y="326"/>
                </a:lnTo>
                <a:lnTo>
                  <a:pt x="572" y="326"/>
                </a:lnTo>
                <a:lnTo>
                  <a:pt x="573" y="327"/>
                </a:lnTo>
                <a:lnTo>
                  <a:pt x="573" y="330"/>
                </a:lnTo>
                <a:lnTo>
                  <a:pt x="573" y="330"/>
                </a:lnTo>
                <a:close/>
                <a:moveTo>
                  <a:pt x="209" y="334"/>
                </a:moveTo>
                <a:lnTo>
                  <a:pt x="209" y="334"/>
                </a:lnTo>
                <a:lnTo>
                  <a:pt x="210" y="332"/>
                </a:lnTo>
                <a:lnTo>
                  <a:pt x="212" y="330"/>
                </a:lnTo>
                <a:lnTo>
                  <a:pt x="212" y="330"/>
                </a:lnTo>
                <a:lnTo>
                  <a:pt x="210" y="329"/>
                </a:lnTo>
                <a:lnTo>
                  <a:pt x="210" y="329"/>
                </a:lnTo>
                <a:lnTo>
                  <a:pt x="212" y="326"/>
                </a:lnTo>
                <a:lnTo>
                  <a:pt x="212" y="326"/>
                </a:lnTo>
                <a:lnTo>
                  <a:pt x="209" y="326"/>
                </a:lnTo>
                <a:lnTo>
                  <a:pt x="209" y="326"/>
                </a:lnTo>
                <a:lnTo>
                  <a:pt x="209" y="329"/>
                </a:lnTo>
                <a:lnTo>
                  <a:pt x="207" y="332"/>
                </a:lnTo>
                <a:lnTo>
                  <a:pt x="209" y="334"/>
                </a:lnTo>
                <a:lnTo>
                  <a:pt x="209" y="334"/>
                </a:lnTo>
                <a:close/>
                <a:moveTo>
                  <a:pt x="305" y="338"/>
                </a:moveTo>
                <a:lnTo>
                  <a:pt x="305" y="338"/>
                </a:lnTo>
                <a:lnTo>
                  <a:pt x="308" y="337"/>
                </a:lnTo>
                <a:lnTo>
                  <a:pt x="309" y="335"/>
                </a:lnTo>
                <a:lnTo>
                  <a:pt x="309" y="335"/>
                </a:lnTo>
                <a:lnTo>
                  <a:pt x="309" y="330"/>
                </a:lnTo>
                <a:lnTo>
                  <a:pt x="308" y="327"/>
                </a:lnTo>
                <a:lnTo>
                  <a:pt x="308" y="327"/>
                </a:lnTo>
                <a:lnTo>
                  <a:pt x="305" y="327"/>
                </a:lnTo>
                <a:lnTo>
                  <a:pt x="300" y="326"/>
                </a:lnTo>
                <a:lnTo>
                  <a:pt x="300" y="326"/>
                </a:lnTo>
                <a:lnTo>
                  <a:pt x="302" y="332"/>
                </a:lnTo>
                <a:lnTo>
                  <a:pt x="303" y="337"/>
                </a:lnTo>
                <a:lnTo>
                  <a:pt x="305" y="338"/>
                </a:lnTo>
                <a:lnTo>
                  <a:pt x="305" y="338"/>
                </a:lnTo>
                <a:close/>
                <a:moveTo>
                  <a:pt x="335" y="340"/>
                </a:moveTo>
                <a:lnTo>
                  <a:pt x="335" y="340"/>
                </a:lnTo>
                <a:lnTo>
                  <a:pt x="338" y="338"/>
                </a:lnTo>
                <a:lnTo>
                  <a:pt x="340" y="337"/>
                </a:lnTo>
                <a:lnTo>
                  <a:pt x="340" y="337"/>
                </a:lnTo>
                <a:lnTo>
                  <a:pt x="337" y="330"/>
                </a:lnTo>
                <a:lnTo>
                  <a:pt x="332" y="326"/>
                </a:lnTo>
                <a:lnTo>
                  <a:pt x="332" y="326"/>
                </a:lnTo>
                <a:lnTo>
                  <a:pt x="335" y="340"/>
                </a:lnTo>
                <a:lnTo>
                  <a:pt x="335" y="340"/>
                </a:lnTo>
                <a:close/>
                <a:moveTo>
                  <a:pt x="450" y="326"/>
                </a:moveTo>
                <a:lnTo>
                  <a:pt x="450" y="326"/>
                </a:lnTo>
                <a:lnTo>
                  <a:pt x="450" y="330"/>
                </a:lnTo>
                <a:lnTo>
                  <a:pt x="450" y="330"/>
                </a:lnTo>
                <a:lnTo>
                  <a:pt x="453" y="329"/>
                </a:lnTo>
                <a:lnTo>
                  <a:pt x="454" y="326"/>
                </a:lnTo>
                <a:lnTo>
                  <a:pt x="454" y="326"/>
                </a:lnTo>
                <a:lnTo>
                  <a:pt x="450" y="326"/>
                </a:lnTo>
                <a:lnTo>
                  <a:pt x="450" y="326"/>
                </a:lnTo>
                <a:close/>
                <a:moveTo>
                  <a:pt x="187" y="327"/>
                </a:moveTo>
                <a:lnTo>
                  <a:pt x="187" y="327"/>
                </a:lnTo>
                <a:lnTo>
                  <a:pt x="189" y="329"/>
                </a:lnTo>
                <a:lnTo>
                  <a:pt x="191" y="329"/>
                </a:lnTo>
                <a:lnTo>
                  <a:pt x="192" y="327"/>
                </a:lnTo>
                <a:lnTo>
                  <a:pt x="192" y="326"/>
                </a:lnTo>
                <a:lnTo>
                  <a:pt x="192" y="326"/>
                </a:lnTo>
                <a:lnTo>
                  <a:pt x="189" y="326"/>
                </a:lnTo>
                <a:lnTo>
                  <a:pt x="187" y="327"/>
                </a:lnTo>
                <a:lnTo>
                  <a:pt x="187" y="327"/>
                </a:lnTo>
                <a:lnTo>
                  <a:pt x="187" y="327"/>
                </a:lnTo>
                <a:close/>
                <a:moveTo>
                  <a:pt x="399" y="330"/>
                </a:moveTo>
                <a:lnTo>
                  <a:pt x="399" y="330"/>
                </a:lnTo>
                <a:lnTo>
                  <a:pt x="404" y="330"/>
                </a:lnTo>
                <a:lnTo>
                  <a:pt x="406" y="329"/>
                </a:lnTo>
                <a:lnTo>
                  <a:pt x="406" y="327"/>
                </a:lnTo>
                <a:lnTo>
                  <a:pt x="406" y="327"/>
                </a:lnTo>
                <a:lnTo>
                  <a:pt x="402" y="327"/>
                </a:lnTo>
                <a:lnTo>
                  <a:pt x="398" y="326"/>
                </a:lnTo>
                <a:lnTo>
                  <a:pt x="398" y="326"/>
                </a:lnTo>
                <a:lnTo>
                  <a:pt x="398" y="329"/>
                </a:lnTo>
                <a:lnTo>
                  <a:pt x="399" y="330"/>
                </a:lnTo>
                <a:lnTo>
                  <a:pt x="399" y="330"/>
                </a:lnTo>
                <a:close/>
                <a:moveTo>
                  <a:pt x="49" y="385"/>
                </a:moveTo>
                <a:lnTo>
                  <a:pt x="49" y="385"/>
                </a:lnTo>
                <a:lnTo>
                  <a:pt x="50" y="379"/>
                </a:lnTo>
                <a:lnTo>
                  <a:pt x="52" y="372"/>
                </a:lnTo>
                <a:lnTo>
                  <a:pt x="49" y="356"/>
                </a:lnTo>
                <a:lnTo>
                  <a:pt x="49" y="356"/>
                </a:lnTo>
                <a:lnTo>
                  <a:pt x="47" y="340"/>
                </a:lnTo>
                <a:lnTo>
                  <a:pt x="47" y="332"/>
                </a:lnTo>
                <a:lnTo>
                  <a:pt x="46" y="327"/>
                </a:lnTo>
                <a:lnTo>
                  <a:pt x="46" y="327"/>
                </a:lnTo>
                <a:lnTo>
                  <a:pt x="49" y="385"/>
                </a:lnTo>
                <a:lnTo>
                  <a:pt x="49" y="385"/>
                </a:lnTo>
                <a:close/>
                <a:moveTo>
                  <a:pt x="84" y="350"/>
                </a:moveTo>
                <a:lnTo>
                  <a:pt x="84" y="350"/>
                </a:lnTo>
                <a:lnTo>
                  <a:pt x="84" y="369"/>
                </a:lnTo>
                <a:lnTo>
                  <a:pt x="85" y="382"/>
                </a:lnTo>
                <a:lnTo>
                  <a:pt x="85" y="382"/>
                </a:lnTo>
                <a:lnTo>
                  <a:pt x="88" y="379"/>
                </a:lnTo>
                <a:lnTo>
                  <a:pt x="88" y="375"/>
                </a:lnTo>
                <a:lnTo>
                  <a:pt x="87" y="366"/>
                </a:lnTo>
                <a:lnTo>
                  <a:pt x="87" y="366"/>
                </a:lnTo>
                <a:lnTo>
                  <a:pt x="88" y="363"/>
                </a:lnTo>
                <a:lnTo>
                  <a:pt x="88" y="358"/>
                </a:lnTo>
                <a:lnTo>
                  <a:pt x="88" y="358"/>
                </a:lnTo>
                <a:lnTo>
                  <a:pt x="87" y="358"/>
                </a:lnTo>
                <a:lnTo>
                  <a:pt x="85" y="358"/>
                </a:lnTo>
                <a:lnTo>
                  <a:pt x="85" y="356"/>
                </a:lnTo>
                <a:lnTo>
                  <a:pt x="85" y="356"/>
                </a:lnTo>
                <a:lnTo>
                  <a:pt x="85" y="341"/>
                </a:lnTo>
                <a:lnTo>
                  <a:pt x="82" y="327"/>
                </a:lnTo>
                <a:lnTo>
                  <a:pt x="82" y="327"/>
                </a:lnTo>
                <a:lnTo>
                  <a:pt x="81" y="332"/>
                </a:lnTo>
                <a:lnTo>
                  <a:pt x="81" y="338"/>
                </a:lnTo>
                <a:lnTo>
                  <a:pt x="84" y="350"/>
                </a:lnTo>
                <a:lnTo>
                  <a:pt x="84" y="350"/>
                </a:lnTo>
                <a:close/>
                <a:moveTo>
                  <a:pt x="137" y="356"/>
                </a:moveTo>
                <a:lnTo>
                  <a:pt x="137" y="356"/>
                </a:lnTo>
                <a:lnTo>
                  <a:pt x="142" y="353"/>
                </a:lnTo>
                <a:lnTo>
                  <a:pt x="145" y="349"/>
                </a:lnTo>
                <a:lnTo>
                  <a:pt x="145" y="349"/>
                </a:lnTo>
                <a:lnTo>
                  <a:pt x="143" y="338"/>
                </a:lnTo>
                <a:lnTo>
                  <a:pt x="142" y="332"/>
                </a:lnTo>
                <a:lnTo>
                  <a:pt x="140" y="327"/>
                </a:lnTo>
                <a:lnTo>
                  <a:pt x="140" y="327"/>
                </a:lnTo>
                <a:lnTo>
                  <a:pt x="140" y="343"/>
                </a:lnTo>
                <a:lnTo>
                  <a:pt x="137" y="356"/>
                </a:lnTo>
                <a:lnTo>
                  <a:pt x="137" y="356"/>
                </a:lnTo>
                <a:close/>
                <a:moveTo>
                  <a:pt x="180" y="332"/>
                </a:moveTo>
                <a:lnTo>
                  <a:pt x="180" y="332"/>
                </a:lnTo>
                <a:lnTo>
                  <a:pt x="181" y="332"/>
                </a:lnTo>
                <a:lnTo>
                  <a:pt x="183" y="329"/>
                </a:lnTo>
                <a:lnTo>
                  <a:pt x="181" y="327"/>
                </a:lnTo>
                <a:lnTo>
                  <a:pt x="180" y="327"/>
                </a:lnTo>
                <a:lnTo>
                  <a:pt x="180" y="327"/>
                </a:lnTo>
                <a:lnTo>
                  <a:pt x="180" y="332"/>
                </a:lnTo>
                <a:lnTo>
                  <a:pt x="180" y="332"/>
                </a:lnTo>
                <a:close/>
                <a:moveTo>
                  <a:pt x="287" y="332"/>
                </a:moveTo>
                <a:lnTo>
                  <a:pt x="287" y="332"/>
                </a:lnTo>
                <a:lnTo>
                  <a:pt x="287" y="329"/>
                </a:lnTo>
                <a:lnTo>
                  <a:pt x="285" y="327"/>
                </a:lnTo>
                <a:lnTo>
                  <a:pt x="285" y="327"/>
                </a:lnTo>
                <a:lnTo>
                  <a:pt x="285" y="327"/>
                </a:lnTo>
                <a:lnTo>
                  <a:pt x="285" y="330"/>
                </a:lnTo>
                <a:lnTo>
                  <a:pt x="287" y="332"/>
                </a:lnTo>
                <a:lnTo>
                  <a:pt x="287" y="332"/>
                </a:lnTo>
                <a:lnTo>
                  <a:pt x="287" y="332"/>
                </a:lnTo>
                <a:close/>
                <a:moveTo>
                  <a:pt x="646" y="340"/>
                </a:moveTo>
                <a:lnTo>
                  <a:pt x="646" y="340"/>
                </a:lnTo>
                <a:lnTo>
                  <a:pt x="646" y="338"/>
                </a:lnTo>
                <a:lnTo>
                  <a:pt x="646" y="337"/>
                </a:lnTo>
                <a:lnTo>
                  <a:pt x="648" y="335"/>
                </a:lnTo>
                <a:lnTo>
                  <a:pt x="648" y="332"/>
                </a:lnTo>
                <a:lnTo>
                  <a:pt x="648" y="332"/>
                </a:lnTo>
                <a:lnTo>
                  <a:pt x="645" y="329"/>
                </a:lnTo>
                <a:lnTo>
                  <a:pt x="642" y="327"/>
                </a:lnTo>
                <a:lnTo>
                  <a:pt x="642" y="327"/>
                </a:lnTo>
                <a:lnTo>
                  <a:pt x="642" y="335"/>
                </a:lnTo>
                <a:lnTo>
                  <a:pt x="643" y="338"/>
                </a:lnTo>
                <a:lnTo>
                  <a:pt x="646" y="340"/>
                </a:lnTo>
                <a:lnTo>
                  <a:pt x="646" y="340"/>
                </a:lnTo>
                <a:close/>
                <a:moveTo>
                  <a:pt x="733" y="334"/>
                </a:moveTo>
                <a:lnTo>
                  <a:pt x="733" y="334"/>
                </a:lnTo>
                <a:lnTo>
                  <a:pt x="733" y="330"/>
                </a:lnTo>
                <a:lnTo>
                  <a:pt x="732" y="327"/>
                </a:lnTo>
                <a:lnTo>
                  <a:pt x="732" y="327"/>
                </a:lnTo>
                <a:lnTo>
                  <a:pt x="732" y="330"/>
                </a:lnTo>
                <a:lnTo>
                  <a:pt x="732" y="332"/>
                </a:lnTo>
                <a:lnTo>
                  <a:pt x="733" y="334"/>
                </a:lnTo>
                <a:lnTo>
                  <a:pt x="733" y="334"/>
                </a:lnTo>
                <a:close/>
                <a:moveTo>
                  <a:pt x="204" y="332"/>
                </a:moveTo>
                <a:lnTo>
                  <a:pt x="204" y="332"/>
                </a:lnTo>
                <a:lnTo>
                  <a:pt x="204" y="329"/>
                </a:lnTo>
                <a:lnTo>
                  <a:pt x="203" y="327"/>
                </a:lnTo>
                <a:lnTo>
                  <a:pt x="203" y="327"/>
                </a:lnTo>
                <a:lnTo>
                  <a:pt x="203" y="327"/>
                </a:lnTo>
                <a:lnTo>
                  <a:pt x="201" y="330"/>
                </a:lnTo>
                <a:lnTo>
                  <a:pt x="203" y="332"/>
                </a:lnTo>
                <a:lnTo>
                  <a:pt x="204" y="332"/>
                </a:lnTo>
                <a:lnTo>
                  <a:pt x="204" y="332"/>
                </a:lnTo>
                <a:close/>
                <a:moveTo>
                  <a:pt x="230" y="330"/>
                </a:moveTo>
                <a:lnTo>
                  <a:pt x="230" y="330"/>
                </a:lnTo>
                <a:lnTo>
                  <a:pt x="232" y="332"/>
                </a:lnTo>
                <a:lnTo>
                  <a:pt x="232" y="332"/>
                </a:lnTo>
                <a:lnTo>
                  <a:pt x="235" y="330"/>
                </a:lnTo>
                <a:lnTo>
                  <a:pt x="235" y="327"/>
                </a:lnTo>
                <a:lnTo>
                  <a:pt x="235" y="327"/>
                </a:lnTo>
                <a:lnTo>
                  <a:pt x="232" y="329"/>
                </a:lnTo>
                <a:lnTo>
                  <a:pt x="230" y="330"/>
                </a:lnTo>
                <a:lnTo>
                  <a:pt x="230" y="330"/>
                </a:lnTo>
                <a:close/>
                <a:moveTo>
                  <a:pt x="453" y="335"/>
                </a:moveTo>
                <a:lnTo>
                  <a:pt x="453" y="335"/>
                </a:lnTo>
                <a:lnTo>
                  <a:pt x="453" y="338"/>
                </a:lnTo>
                <a:lnTo>
                  <a:pt x="454" y="340"/>
                </a:lnTo>
                <a:lnTo>
                  <a:pt x="460" y="343"/>
                </a:lnTo>
                <a:lnTo>
                  <a:pt x="466" y="343"/>
                </a:lnTo>
                <a:lnTo>
                  <a:pt x="473" y="346"/>
                </a:lnTo>
                <a:lnTo>
                  <a:pt x="473" y="346"/>
                </a:lnTo>
                <a:lnTo>
                  <a:pt x="471" y="343"/>
                </a:lnTo>
                <a:lnTo>
                  <a:pt x="471" y="340"/>
                </a:lnTo>
                <a:lnTo>
                  <a:pt x="468" y="332"/>
                </a:lnTo>
                <a:lnTo>
                  <a:pt x="468" y="332"/>
                </a:lnTo>
                <a:lnTo>
                  <a:pt x="463" y="329"/>
                </a:lnTo>
                <a:lnTo>
                  <a:pt x="459" y="329"/>
                </a:lnTo>
                <a:lnTo>
                  <a:pt x="456" y="330"/>
                </a:lnTo>
                <a:lnTo>
                  <a:pt x="453" y="335"/>
                </a:lnTo>
                <a:lnTo>
                  <a:pt x="453" y="335"/>
                </a:lnTo>
                <a:close/>
                <a:moveTo>
                  <a:pt x="43" y="375"/>
                </a:moveTo>
                <a:lnTo>
                  <a:pt x="43" y="375"/>
                </a:lnTo>
                <a:lnTo>
                  <a:pt x="41" y="352"/>
                </a:lnTo>
                <a:lnTo>
                  <a:pt x="40" y="329"/>
                </a:lnTo>
                <a:lnTo>
                  <a:pt x="40" y="329"/>
                </a:lnTo>
                <a:lnTo>
                  <a:pt x="38" y="341"/>
                </a:lnTo>
                <a:lnTo>
                  <a:pt x="38" y="352"/>
                </a:lnTo>
                <a:lnTo>
                  <a:pt x="40" y="364"/>
                </a:lnTo>
                <a:lnTo>
                  <a:pt x="43" y="375"/>
                </a:lnTo>
                <a:lnTo>
                  <a:pt x="43" y="375"/>
                </a:lnTo>
                <a:close/>
                <a:moveTo>
                  <a:pt x="444" y="335"/>
                </a:moveTo>
                <a:lnTo>
                  <a:pt x="444" y="335"/>
                </a:lnTo>
                <a:lnTo>
                  <a:pt x="441" y="332"/>
                </a:lnTo>
                <a:lnTo>
                  <a:pt x="441" y="330"/>
                </a:lnTo>
                <a:lnTo>
                  <a:pt x="438" y="329"/>
                </a:lnTo>
                <a:lnTo>
                  <a:pt x="438" y="329"/>
                </a:lnTo>
                <a:lnTo>
                  <a:pt x="441" y="334"/>
                </a:lnTo>
                <a:lnTo>
                  <a:pt x="442" y="335"/>
                </a:lnTo>
                <a:lnTo>
                  <a:pt x="444" y="335"/>
                </a:lnTo>
                <a:lnTo>
                  <a:pt x="444" y="335"/>
                </a:lnTo>
                <a:close/>
                <a:moveTo>
                  <a:pt x="538" y="334"/>
                </a:moveTo>
                <a:lnTo>
                  <a:pt x="538" y="334"/>
                </a:lnTo>
                <a:lnTo>
                  <a:pt x="538" y="332"/>
                </a:lnTo>
                <a:lnTo>
                  <a:pt x="538" y="329"/>
                </a:lnTo>
                <a:lnTo>
                  <a:pt x="538" y="329"/>
                </a:lnTo>
                <a:lnTo>
                  <a:pt x="535" y="329"/>
                </a:lnTo>
                <a:lnTo>
                  <a:pt x="535" y="329"/>
                </a:lnTo>
                <a:lnTo>
                  <a:pt x="537" y="332"/>
                </a:lnTo>
                <a:lnTo>
                  <a:pt x="538" y="334"/>
                </a:lnTo>
                <a:lnTo>
                  <a:pt x="538" y="334"/>
                </a:lnTo>
                <a:close/>
                <a:moveTo>
                  <a:pt x="431" y="332"/>
                </a:moveTo>
                <a:lnTo>
                  <a:pt x="431" y="332"/>
                </a:lnTo>
                <a:lnTo>
                  <a:pt x="431" y="330"/>
                </a:lnTo>
                <a:lnTo>
                  <a:pt x="431" y="329"/>
                </a:lnTo>
                <a:lnTo>
                  <a:pt x="431" y="329"/>
                </a:lnTo>
                <a:lnTo>
                  <a:pt x="428" y="329"/>
                </a:lnTo>
                <a:lnTo>
                  <a:pt x="428" y="329"/>
                </a:lnTo>
                <a:lnTo>
                  <a:pt x="428" y="332"/>
                </a:lnTo>
                <a:lnTo>
                  <a:pt x="431" y="332"/>
                </a:lnTo>
                <a:lnTo>
                  <a:pt x="431" y="332"/>
                </a:lnTo>
                <a:close/>
                <a:moveTo>
                  <a:pt x="189" y="343"/>
                </a:moveTo>
                <a:lnTo>
                  <a:pt x="189" y="343"/>
                </a:lnTo>
                <a:lnTo>
                  <a:pt x="197" y="338"/>
                </a:lnTo>
                <a:lnTo>
                  <a:pt x="197" y="338"/>
                </a:lnTo>
                <a:lnTo>
                  <a:pt x="197" y="335"/>
                </a:lnTo>
                <a:lnTo>
                  <a:pt x="195" y="332"/>
                </a:lnTo>
                <a:lnTo>
                  <a:pt x="194" y="332"/>
                </a:lnTo>
                <a:lnTo>
                  <a:pt x="191" y="334"/>
                </a:lnTo>
                <a:lnTo>
                  <a:pt x="189" y="338"/>
                </a:lnTo>
                <a:lnTo>
                  <a:pt x="189" y="341"/>
                </a:lnTo>
                <a:lnTo>
                  <a:pt x="189" y="343"/>
                </a:lnTo>
                <a:lnTo>
                  <a:pt x="189" y="343"/>
                </a:lnTo>
                <a:close/>
                <a:moveTo>
                  <a:pt x="227" y="338"/>
                </a:moveTo>
                <a:lnTo>
                  <a:pt x="227" y="338"/>
                </a:lnTo>
                <a:lnTo>
                  <a:pt x="229" y="337"/>
                </a:lnTo>
                <a:lnTo>
                  <a:pt x="227" y="335"/>
                </a:lnTo>
                <a:lnTo>
                  <a:pt x="226" y="334"/>
                </a:lnTo>
                <a:lnTo>
                  <a:pt x="226" y="332"/>
                </a:lnTo>
                <a:lnTo>
                  <a:pt x="226" y="332"/>
                </a:lnTo>
                <a:lnTo>
                  <a:pt x="223" y="332"/>
                </a:lnTo>
                <a:lnTo>
                  <a:pt x="223" y="332"/>
                </a:lnTo>
                <a:lnTo>
                  <a:pt x="224" y="337"/>
                </a:lnTo>
                <a:lnTo>
                  <a:pt x="226" y="338"/>
                </a:lnTo>
                <a:lnTo>
                  <a:pt x="227" y="338"/>
                </a:lnTo>
                <a:lnTo>
                  <a:pt x="227" y="338"/>
                </a:lnTo>
                <a:close/>
                <a:moveTo>
                  <a:pt x="406" y="341"/>
                </a:moveTo>
                <a:lnTo>
                  <a:pt x="406" y="341"/>
                </a:lnTo>
                <a:lnTo>
                  <a:pt x="421" y="346"/>
                </a:lnTo>
                <a:lnTo>
                  <a:pt x="421" y="346"/>
                </a:lnTo>
                <a:lnTo>
                  <a:pt x="419" y="340"/>
                </a:lnTo>
                <a:lnTo>
                  <a:pt x="419" y="334"/>
                </a:lnTo>
                <a:lnTo>
                  <a:pt x="419" y="334"/>
                </a:lnTo>
                <a:lnTo>
                  <a:pt x="415" y="332"/>
                </a:lnTo>
                <a:lnTo>
                  <a:pt x="412" y="334"/>
                </a:lnTo>
                <a:lnTo>
                  <a:pt x="409" y="338"/>
                </a:lnTo>
                <a:lnTo>
                  <a:pt x="406" y="341"/>
                </a:lnTo>
                <a:lnTo>
                  <a:pt x="406" y="341"/>
                </a:lnTo>
                <a:close/>
                <a:moveTo>
                  <a:pt x="547" y="337"/>
                </a:moveTo>
                <a:lnTo>
                  <a:pt x="547" y="337"/>
                </a:lnTo>
                <a:lnTo>
                  <a:pt x="549" y="335"/>
                </a:lnTo>
                <a:lnTo>
                  <a:pt x="550" y="334"/>
                </a:lnTo>
                <a:lnTo>
                  <a:pt x="550" y="332"/>
                </a:lnTo>
                <a:lnTo>
                  <a:pt x="550" y="332"/>
                </a:lnTo>
                <a:lnTo>
                  <a:pt x="549" y="332"/>
                </a:lnTo>
                <a:lnTo>
                  <a:pt x="546" y="332"/>
                </a:lnTo>
                <a:lnTo>
                  <a:pt x="546" y="332"/>
                </a:lnTo>
                <a:lnTo>
                  <a:pt x="546" y="335"/>
                </a:lnTo>
                <a:lnTo>
                  <a:pt x="547" y="337"/>
                </a:lnTo>
                <a:lnTo>
                  <a:pt x="547" y="337"/>
                </a:lnTo>
                <a:close/>
                <a:moveTo>
                  <a:pt x="348" y="340"/>
                </a:moveTo>
                <a:lnTo>
                  <a:pt x="348" y="340"/>
                </a:lnTo>
                <a:lnTo>
                  <a:pt x="352" y="340"/>
                </a:lnTo>
                <a:lnTo>
                  <a:pt x="354" y="340"/>
                </a:lnTo>
                <a:lnTo>
                  <a:pt x="355" y="338"/>
                </a:lnTo>
                <a:lnTo>
                  <a:pt x="355" y="338"/>
                </a:lnTo>
                <a:lnTo>
                  <a:pt x="352" y="335"/>
                </a:lnTo>
                <a:lnTo>
                  <a:pt x="348" y="332"/>
                </a:lnTo>
                <a:lnTo>
                  <a:pt x="348" y="332"/>
                </a:lnTo>
                <a:lnTo>
                  <a:pt x="346" y="337"/>
                </a:lnTo>
                <a:lnTo>
                  <a:pt x="346" y="338"/>
                </a:lnTo>
                <a:lnTo>
                  <a:pt x="348" y="340"/>
                </a:lnTo>
                <a:lnTo>
                  <a:pt x="348" y="340"/>
                </a:lnTo>
                <a:close/>
                <a:moveTo>
                  <a:pt x="796" y="376"/>
                </a:moveTo>
                <a:lnTo>
                  <a:pt x="796" y="376"/>
                </a:lnTo>
                <a:lnTo>
                  <a:pt x="797" y="373"/>
                </a:lnTo>
                <a:lnTo>
                  <a:pt x="799" y="367"/>
                </a:lnTo>
                <a:lnTo>
                  <a:pt x="799" y="356"/>
                </a:lnTo>
                <a:lnTo>
                  <a:pt x="799" y="356"/>
                </a:lnTo>
                <a:lnTo>
                  <a:pt x="797" y="343"/>
                </a:lnTo>
                <a:lnTo>
                  <a:pt x="796" y="337"/>
                </a:lnTo>
                <a:lnTo>
                  <a:pt x="794" y="332"/>
                </a:lnTo>
                <a:lnTo>
                  <a:pt x="794" y="332"/>
                </a:lnTo>
                <a:lnTo>
                  <a:pt x="791" y="353"/>
                </a:lnTo>
                <a:lnTo>
                  <a:pt x="793" y="366"/>
                </a:lnTo>
                <a:lnTo>
                  <a:pt x="793" y="372"/>
                </a:lnTo>
                <a:lnTo>
                  <a:pt x="796" y="376"/>
                </a:lnTo>
                <a:lnTo>
                  <a:pt x="796" y="376"/>
                </a:lnTo>
                <a:close/>
                <a:moveTo>
                  <a:pt x="556" y="334"/>
                </a:moveTo>
                <a:lnTo>
                  <a:pt x="556" y="334"/>
                </a:lnTo>
                <a:lnTo>
                  <a:pt x="555" y="338"/>
                </a:lnTo>
                <a:lnTo>
                  <a:pt x="555" y="344"/>
                </a:lnTo>
                <a:lnTo>
                  <a:pt x="555" y="353"/>
                </a:lnTo>
                <a:lnTo>
                  <a:pt x="555" y="353"/>
                </a:lnTo>
                <a:lnTo>
                  <a:pt x="570" y="352"/>
                </a:lnTo>
                <a:lnTo>
                  <a:pt x="570" y="352"/>
                </a:lnTo>
                <a:lnTo>
                  <a:pt x="569" y="344"/>
                </a:lnTo>
                <a:lnTo>
                  <a:pt x="566" y="337"/>
                </a:lnTo>
                <a:lnTo>
                  <a:pt x="566" y="337"/>
                </a:lnTo>
                <a:lnTo>
                  <a:pt x="561" y="335"/>
                </a:lnTo>
                <a:lnTo>
                  <a:pt x="556" y="334"/>
                </a:lnTo>
                <a:lnTo>
                  <a:pt x="556" y="334"/>
                </a:lnTo>
                <a:close/>
                <a:moveTo>
                  <a:pt x="238" y="341"/>
                </a:moveTo>
                <a:lnTo>
                  <a:pt x="238" y="341"/>
                </a:lnTo>
                <a:lnTo>
                  <a:pt x="236" y="335"/>
                </a:lnTo>
                <a:lnTo>
                  <a:pt x="236" y="335"/>
                </a:lnTo>
                <a:lnTo>
                  <a:pt x="235" y="337"/>
                </a:lnTo>
                <a:lnTo>
                  <a:pt x="235" y="338"/>
                </a:lnTo>
                <a:lnTo>
                  <a:pt x="236" y="340"/>
                </a:lnTo>
                <a:lnTo>
                  <a:pt x="238" y="341"/>
                </a:lnTo>
                <a:lnTo>
                  <a:pt x="238" y="341"/>
                </a:lnTo>
                <a:close/>
                <a:moveTo>
                  <a:pt x="247" y="355"/>
                </a:moveTo>
                <a:lnTo>
                  <a:pt x="247" y="355"/>
                </a:lnTo>
                <a:lnTo>
                  <a:pt x="248" y="350"/>
                </a:lnTo>
                <a:lnTo>
                  <a:pt x="248" y="344"/>
                </a:lnTo>
                <a:lnTo>
                  <a:pt x="245" y="335"/>
                </a:lnTo>
                <a:lnTo>
                  <a:pt x="245" y="335"/>
                </a:lnTo>
                <a:lnTo>
                  <a:pt x="245" y="346"/>
                </a:lnTo>
                <a:lnTo>
                  <a:pt x="247" y="355"/>
                </a:lnTo>
                <a:lnTo>
                  <a:pt x="247" y="355"/>
                </a:lnTo>
                <a:close/>
                <a:moveTo>
                  <a:pt x="482" y="347"/>
                </a:moveTo>
                <a:lnTo>
                  <a:pt x="482" y="347"/>
                </a:lnTo>
                <a:lnTo>
                  <a:pt x="485" y="344"/>
                </a:lnTo>
                <a:lnTo>
                  <a:pt x="486" y="341"/>
                </a:lnTo>
                <a:lnTo>
                  <a:pt x="485" y="338"/>
                </a:lnTo>
                <a:lnTo>
                  <a:pt x="485" y="338"/>
                </a:lnTo>
                <a:lnTo>
                  <a:pt x="479" y="337"/>
                </a:lnTo>
                <a:lnTo>
                  <a:pt x="476" y="335"/>
                </a:lnTo>
                <a:lnTo>
                  <a:pt x="473" y="335"/>
                </a:lnTo>
                <a:lnTo>
                  <a:pt x="473" y="335"/>
                </a:lnTo>
                <a:lnTo>
                  <a:pt x="476" y="338"/>
                </a:lnTo>
                <a:lnTo>
                  <a:pt x="476" y="343"/>
                </a:lnTo>
                <a:lnTo>
                  <a:pt x="479" y="346"/>
                </a:lnTo>
                <a:lnTo>
                  <a:pt x="482" y="347"/>
                </a:lnTo>
                <a:lnTo>
                  <a:pt x="482" y="347"/>
                </a:lnTo>
                <a:close/>
                <a:moveTo>
                  <a:pt x="399" y="337"/>
                </a:moveTo>
                <a:lnTo>
                  <a:pt x="399" y="337"/>
                </a:lnTo>
                <a:lnTo>
                  <a:pt x="401" y="338"/>
                </a:lnTo>
                <a:lnTo>
                  <a:pt x="401" y="338"/>
                </a:lnTo>
                <a:lnTo>
                  <a:pt x="402" y="338"/>
                </a:lnTo>
                <a:lnTo>
                  <a:pt x="402" y="337"/>
                </a:lnTo>
                <a:lnTo>
                  <a:pt x="404" y="335"/>
                </a:lnTo>
                <a:lnTo>
                  <a:pt x="404" y="335"/>
                </a:lnTo>
                <a:lnTo>
                  <a:pt x="401" y="335"/>
                </a:lnTo>
                <a:lnTo>
                  <a:pt x="399" y="335"/>
                </a:lnTo>
                <a:lnTo>
                  <a:pt x="399" y="337"/>
                </a:lnTo>
                <a:lnTo>
                  <a:pt x="399" y="337"/>
                </a:lnTo>
                <a:close/>
                <a:moveTo>
                  <a:pt x="681" y="349"/>
                </a:moveTo>
                <a:lnTo>
                  <a:pt x="681" y="349"/>
                </a:lnTo>
                <a:lnTo>
                  <a:pt x="681" y="341"/>
                </a:lnTo>
                <a:lnTo>
                  <a:pt x="681" y="338"/>
                </a:lnTo>
                <a:lnTo>
                  <a:pt x="680" y="335"/>
                </a:lnTo>
                <a:lnTo>
                  <a:pt x="680" y="335"/>
                </a:lnTo>
                <a:lnTo>
                  <a:pt x="680" y="343"/>
                </a:lnTo>
                <a:lnTo>
                  <a:pt x="680" y="347"/>
                </a:lnTo>
                <a:lnTo>
                  <a:pt x="681" y="349"/>
                </a:lnTo>
                <a:lnTo>
                  <a:pt x="681" y="349"/>
                </a:lnTo>
                <a:close/>
                <a:moveTo>
                  <a:pt x="698" y="376"/>
                </a:moveTo>
                <a:lnTo>
                  <a:pt x="698" y="376"/>
                </a:lnTo>
                <a:lnTo>
                  <a:pt x="698" y="358"/>
                </a:lnTo>
                <a:lnTo>
                  <a:pt x="698" y="340"/>
                </a:lnTo>
                <a:lnTo>
                  <a:pt x="698" y="340"/>
                </a:lnTo>
                <a:lnTo>
                  <a:pt x="694" y="338"/>
                </a:lnTo>
                <a:lnTo>
                  <a:pt x="689" y="335"/>
                </a:lnTo>
                <a:lnTo>
                  <a:pt x="689" y="335"/>
                </a:lnTo>
                <a:lnTo>
                  <a:pt x="688" y="347"/>
                </a:lnTo>
                <a:lnTo>
                  <a:pt x="689" y="359"/>
                </a:lnTo>
                <a:lnTo>
                  <a:pt x="692" y="369"/>
                </a:lnTo>
                <a:lnTo>
                  <a:pt x="695" y="372"/>
                </a:lnTo>
                <a:lnTo>
                  <a:pt x="698" y="376"/>
                </a:lnTo>
                <a:lnTo>
                  <a:pt x="698" y="376"/>
                </a:lnTo>
                <a:close/>
                <a:moveTo>
                  <a:pt x="729" y="361"/>
                </a:moveTo>
                <a:lnTo>
                  <a:pt x="729" y="361"/>
                </a:lnTo>
                <a:lnTo>
                  <a:pt x="730" y="353"/>
                </a:lnTo>
                <a:lnTo>
                  <a:pt x="730" y="347"/>
                </a:lnTo>
                <a:lnTo>
                  <a:pt x="729" y="341"/>
                </a:lnTo>
                <a:lnTo>
                  <a:pt x="727" y="337"/>
                </a:lnTo>
                <a:lnTo>
                  <a:pt x="727" y="337"/>
                </a:lnTo>
                <a:lnTo>
                  <a:pt x="727" y="349"/>
                </a:lnTo>
                <a:lnTo>
                  <a:pt x="729" y="361"/>
                </a:lnTo>
                <a:lnTo>
                  <a:pt x="729" y="361"/>
                </a:lnTo>
                <a:close/>
                <a:moveTo>
                  <a:pt x="183" y="341"/>
                </a:moveTo>
                <a:lnTo>
                  <a:pt x="183" y="341"/>
                </a:lnTo>
                <a:lnTo>
                  <a:pt x="183" y="338"/>
                </a:lnTo>
                <a:lnTo>
                  <a:pt x="183" y="337"/>
                </a:lnTo>
                <a:lnTo>
                  <a:pt x="181" y="337"/>
                </a:lnTo>
                <a:lnTo>
                  <a:pt x="181" y="337"/>
                </a:lnTo>
                <a:lnTo>
                  <a:pt x="181" y="340"/>
                </a:lnTo>
                <a:lnTo>
                  <a:pt x="183" y="341"/>
                </a:lnTo>
                <a:lnTo>
                  <a:pt x="183" y="341"/>
                </a:lnTo>
                <a:close/>
                <a:moveTo>
                  <a:pt x="494" y="350"/>
                </a:moveTo>
                <a:lnTo>
                  <a:pt x="494" y="350"/>
                </a:lnTo>
                <a:lnTo>
                  <a:pt x="497" y="350"/>
                </a:lnTo>
                <a:lnTo>
                  <a:pt x="500" y="352"/>
                </a:lnTo>
                <a:lnTo>
                  <a:pt x="500" y="352"/>
                </a:lnTo>
                <a:lnTo>
                  <a:pt x="502" y="350"/>
                </a:lnTo>
                <a:lnTo>
                  <a:pt x="503" y="349"/>
                </a:lnTo>
                <a:lnTo>
                  <a:pt x="502" y="346"/>
                </a:lnTo>
                <a:lnTo>
                  <a:pt x="502" y="346"/>
                </a:lnTo>
                <a:lnTo>
                  <a:pt x="499" y="344"/>
                </a:lnTo>
                <a:lnTo>
                  <a:pt x="497" y="343"/>
                </a:lnTo>
                <a:lnTo>
                  <a:pt x="495" y="341"/>
                </a:lnTo>
                <a:lnTo>
                  <a:pt x="495" y="341"/>
                </a:lnTo>
                <a:lnTo>
                  <a:pt x="495" y="340"/>
                </a:lnTo>
                <a:lnTo>
                  <a:pt x="495" y="340"/>
                </a:lnTo>
                <a:lnTo>
                  <a:pt x="499" y="340"/>
                </a:lnTo>
                <a:lnTo>
                  <a:pt x="500" y="338"/>
                </a:lnTo>
                <a:lnTo>
                  <a:pt x="500" y="338"/>
                </a:lnTo>
                <a:lnTo>
                  <a:pt x="499" y="337"/>
                </a:lnTo>
                <a:lnTo>
                  <a:pt x="497" y="337"/>
                </a:lnTo>
                <a:lnTo>
                  <a:pt x="497" y="337"/>
                </a:lnTo>
                <a:lnTo>
                  <a:pt x="494" y="343"/>
                </a:lnTo>
                <a:lnTo>
                  <a:pt x="494" y="350"/>
                </a:lnTo>
                <a:lnTo>
                  <a:pt x="494" y="350"/>
                </a:lnTo>
                <a:close/>
                <a:moveTo>
                  <a:pt x="206" y="338"/>
                </a:moveTo>
                <a:lnTo>
                  <a:pt x="206" y="338"/>
                </a:lnTo>
                <a:lnTo>
                  <a:pt x="209" y="349"/>
                </a:lnTo>
                <a:lnTo>
                  <a:pt x="213" y="356"/>
                </a:lnTo>
                <a:lnTo>
                  <a:pt x="213" y="356"/>
                </a:lnTo>
                <a:lnTo>
                  <a:pt x="213" y="347"/>
                </a:lnTo>
                <a:lnTo>
                  <a:pt x="212" y="337"/>
                </a:lnTo>
                <a:lnTo>
                  <a:pt x="212" y="337"/>
                </a:lnTo>
                <a:lnTo>
                  <a:pt x="209" y="338"/>
                </a:lnTo>
                <a:lnTo>
                  <a:pt x="206" y="338"/>
                </a:lnTo>
                <a:lnTo>
                  <a:pt x="206" y="338"/>
                </a:lnTo>
                <a:close/>
                <a:moveTo>
                  <a:pt x="602" y="346"/>
                </a:moveTo>
                <a:lnTo>
                  <a:pt x="602" y="346"/>
                </a:lnTo>
                <a:lnTo>
                  <a:pt x="602" y="343"/>
                </a:lnTo>
                <a:lnTo>
                  <a:pt x="602" y="341"/>
                </a:lnTo>
                <a:lnTo>
                  <a:pt x="602" y="340"/>
                </a:lnTo>
                <a:lnTo>
                  <a:pt x="601" y="338"/>
                </a:lnTo>
                <a:lnTo>
                  <a:pt x="601" y="338"/>
                </a:lnTo>
                <a:lnTo>
                  <a:pt x="599" y="343"/>
                </a:lnTo>
                <a:lnTo>
                  <a:pt x="599" y="344"/>
                </a:lnTo>
                <a:lnTo>
                  <a:pt x="602" y="346"/>
                </a:lnTo>
                <a:lnTo>
                  <a:pt x="602" y="346"/>
                </a:lnTo>
                <a:close/>
                <a:moveTo>
                  <a:pt x="381" y="344"/>
                </a:moveTo>
                <a:lnTo>
                  <a:pt x="381" y="344"/>
                </a:lnTo>
                <a:lnTo>
                  <a:pt x="380" y="341"/>
                </a:lnTo>
                <a:lnTo>
                  <a:pt x="380" y="340"/>
                </a:lnTo>
                <a:lnTo>
                  <a:pt x="378" y="338"/>
                </a:lnTo>
                <a:lnTo>
                  <a:pt x="378" y="338"/>
                </a:lnTo>
                <a:lnTo>
                  <a:pt x="378" y="343"/>
                </a:lnTo>
                <a:lnTo>
                  <a:pt x="381" y="344"/>
                </a:lnTo>
                <a:lnTo>
                  <a:pt x="381" y="344"/>
                </a:lnTo>
                <a:close/>
                <a:moveTo>
                  <a:pt x="436" y="343"/>
                </a:moveTo>
                <a:lnTo>
                  <a:pt x="436" y="343"/>
                </a:lnTo>
                <a:lnTo>
                  <a:pt x="439" y="343"/>
                </a:lnTo>
                <a:lnTo>
                  <a:pt x="439" y="340"/>
                </a:lnTo>
                <a:lnTo>
                  <a:pt x="439" y="340"/>
                </a:lnTo>
                <a:lnTo>
                  <a:pt x="436" y="338"/>
                </a:lnTo>
                <a:lnTo>
                  <a:pt x="436" y="338"/>
                </a:lnTo>
                <a:lnTo>
                  <a:pt x="436" y="340"/>
                </a:lnTo>
                <a:lnTo>
                  <a:pt x="436" y="343"/>
                </a:lnTo>
                <a:lnTo>
                  <a:pt x="436" y="343"/>
                </a:lnTo>
                <a:close/>
                <a:moveTo>
                  <a:pt x="425" y="349"/>
                </a:moveTo>
                <a:lnTo>
                  <a:pt x="425" y="349"/>
                </a:lnTo>
                <a:lnTo>
                  <a:pt x="428" y="349"/>
                </a:lnTo>
                <a:lnTo>
                  <a:pt x="428" y="349"/>
                </a:lnTo>
                <a:lnTo>
                  <a:pt x="427" y="344"/>
                </a:lnTo>
                <a:lnTo>
                  <a:pt x="424" y="340"/>
                </a:lnTo>
                <a:lnTo>
                  <a:pt x="424" y="340"/>
                </a:lnTo>
                <a:lnTo>
                  <a:pt x="425" y="349"/>
                </a:lnTo>
                <a:lnTo>
                  <a:pt x="425" y="349"/>
                </a:lnTo>
                <a:close/>
                <a:moveTo>
                  <a:pt x="531" y="349"/>
                </a:moveTo>
                <a:lnTo>
                  <a:pt x="531" y="349"/>
                </a:lnTo>
                <a:lnTo>
                  <a:pt x="531" y="344"/>
                </a:lnTo>
                <a:lnTo>
                  <a:pt x="529" y="340"/>
                </a:lnTo>
                <a:lnTo>
                  <a:pt x="529" y="340"/>
                </a:lnTo>
                <a:lnTo>
                  <a:pt x="529" y="346"/>
                </a:lnTo>
                <a:lnTo>
                  <a:pt x="529" y="347"/>
                </a:lnTo>
                <a:lnTo>
                  <a:pt x="531" y="349"/>
                </a:lnTo>
                <a:lnTo>
                  <a:pt x="531" y="349"/>
                </a:lnTo>
                <a:close/>
                <a:moveTo>
                  <a:pt x="550" y="344"/>
                </a:moveTo>
                <a:lnTo>
                  <a:pt x="550" y="344"/>
                </a:lnTo>
                <a:lnTo>
                  <a:pt x="550" y="341"/>
                </a:lnTo>
                <a:lnTo>
                  <a:pt x="550" y="340"/>
                </a:lnTo>
                <a:lnTo>
                  <a:pt x="549" y="340"/>
                </a:lnTo>
                <a:lnTo>
                  <a:pt x="549" y="340"/>
                </a:lnTo>
                <a:lnTo>
                  <a:pt x="549" y="343"/>
                </a:lnTo>
                <a:lnTo>
                  <a:pt x="549" y="343"/>
                </a:lnTo>
                <a:lnTo>
                  <a:pt x="550" y="344"/>
                </a:lnTo>
                <a:lnTo>
                  <a:pt x="550" y="344"/>
                </a:lnTo>
                <a:close/>
                <a:moveTo>
                  <a:pt x="239" y="358"/>
                </a:moveTo>
                <a:lnTo>
                  <a:pt x="239" y="358"/>
                </a:lnTo>
                <a:lnTo>
                  <a:pt x="238" y="352"/>
                </a:lnTo>
                <a:lnTo>
                  <a:pt x="236" y="347"/>
                </a:lnTo>
                <a:lnTo>
                  <a:pt x="233" y="344"/>
                </a:lnTo>
                <a:lnTo>
                  <a:pt x="230" y="341"/>
                </a:lnTo>
                <a:lnTo>
                  <a:pt x="230" y="341"/>
                </a:lnTo>
                <a:lnTo>
                  <a:pt x="230" y="346"/>
                </a:lnTo>
                <a:lnTo>
                  <a:pt x="232" y="352"/>
                </a:lnTo>
                <a:lnTo>
                  <a:pt x="235" y="356"/>
                </a:lnTo>
                <a:lnTo>
                  <a:pt x="239" y="358"/>
                </a:lnTo>
                <a:lnTo>
                  <a:pt x="239" y="358"/>
                </a:lnTo>
                <a:close/>
                <a:moveTo>
                  <a:pt x="221" y="346"/>
                </a:moveTo>
                <a:lnTo>
                  <a:pt x="221" y="346"/>
                </a:lnTo>
                <a:lnTo>
                  <a:pt x="223" y="344"/>
                </a:lnTo>
                <a:lnTo>
                  <a:pt x="223" y="343"/>
                </a:lnTo>
                <a:lnTo>
                  <a:pt x="223" y="343"/>
                </a:lnTo>
                <a:lnTo>
                  <a:pt x="221" y="341"/>
                </a:lnTo>
                <a:lnTo>
                  <a:pt x="221" y="341"/>
                </a:lnTo>
                <a:lnTo>
                  <a:pt x="221" y="346"/>
                </a:lnTo>
                <a:lnTo>
                  <a:pt x="221" y="346"/>
                </a:lnTo>
                <a:close/>
                <a:moveTo>
                  <a:pt x="351" y="346"/>
                </a:moveTo>
                <a:lnTo>
                  <a:pt x="351" y="346"/>
                </a:lnTo>
                <a:lnTo>
                  <a:pt x="363" y="349"/>
                </a:lnTo>
                <a:lnTo>
                  <a:pt x="363" y="349"/>
                </a:lnTo>
                <a:lnTo>
                  <a:pt x="361" y="344"/>
                </a:lnTo>
                <a:lnTo>
                  <a:pt x="357" y="343"/>
                </a:lnTo>
                <a:lnTo>
                  <a:pt x="354" y="343"/>
                </a:lnTo>
                <a:lnTo>
                  <a:pt x="351" y="346"/>
                </a:lnTo>
                <a:lnTo>
                  <a:pt x="351" y="346"/>
                </a:lnTo>
                <a:close/>
                <a:moveTo>
                  <a:pt x="370" y="346"/>
                </a:moveTo>
                <a:lnTo>
                  <a:pt x="370" y="346"/>
                </a:lnTo>
                <a:lnTo>
                  <a:pt x="369" y="344"/>
                </a:lnTo>
                <a:lnTo>
                  <a:pt x="366" y="343"/>
                </a:lnTo>
                <a:lnTo>
                  <a:pt x="366" y="343"/>
                </a:lnTo>
                <a:lnTo>
                  <a:pt x="367" y="346"/>
                </a:lnTo>
                <a:lnTo>
                  <a:pt x="369" y="346"/>
                </a:lnTo>
                <a:lnTo>
                  <a:pt x="370" y="346"/>
                </a:lnTo>
                <a:lnTo>
                  <a:pt x="370" y="346"/>
                </a:lnTo>
                <a:close/>
                <a:moveTo>
                  <a:pt x="396" y="346"/>
                </a:moveTo>
                <a:lnTo>
                  <a:pt x="396" y="346"/>
                </a:lnTo>
                <a:lnTo>
                  <a:pt x="396" y="343"/>
                </a:lnTo>
                <a:lnTo>
                  <a:pt x="393" y="343"/>
                </a:lnTo>
                <a:lnTo>
                  <a:pt x="393" y="343"/>
                </a:lnTo>
                <a:lnTo>
                  <a:pt x="395" y="344"/>
                </a:lnTo>
                <a:lnTo>
                  <a:pt x="396" y="346"/>
                </a:lnTo>
                <a:lnTo>
                  <a:pt x="396" y="346"/>
                </a:lnTo>
                <a:close/>
                <a:moveTo>
                  <a:pt x="166" y="366"/>
                </a:moveTo>
                <a:lnTo>
                  <a:pt x="166" y="366"/>
                </a:lnTo>
                <a:lnTo>
                  <a:pt x="177" y="364"/>
                </a:lnTo>
                <a:lnTo>
                  <a:pt x="177" y="364"/>
                </a:lnTo>
                <a:lnTo>
                  <a:pt x="174" y="352"/>
                </a:lnTo>
                <a:lnTo>
                  <a:pt x="172" y="347"/>
                </a:lnTo>
                <a:lnTo>
                  <a:pt x="168" y="343"/>
                </a:lnTo>
                <a:lnTo>
                  <a:pt x="168" y="343"/>
                </a:lnTo>
                <a:lnTo>
                  <a:pt x="166" y="366"/>
                </a:lnTo>
                <a:lnTo>
                  <a:pt x="166" y="366"/>
                </a:lnTo>
                <a:close/>
                <a:moveTo>
                  <a:pt x="308" y="347"/>
                </a:moveTo>
                <a:lnTo>
                  <a:pt x="308" y="347"/>
                </a:lnTo>
                <a:lnTo>
                  <a:pt x="311" y="347"/>
                </a:lnTo>
                <a:lnTo>
                  <a:pt x="314" y="346"/>
                </a:lnTo>
                <a:lnTo>
                  <a:pt x="314" y="346"/>
                </a:lnTo>
                <a:lnTo>
                  <a:pt x="312" y="344"/>
                </a:lnTo>
                <a:lnTo>
                  <a:pt x="312" y="344"/>
                </a:lnTo>
                <a:lnTo>
                  <a:pt x="311" y="343"/>
                </a:lnTo>
                <a:lnTo>
                  <a:pt x="311" y="343"/>
                </a:lnTo>
                <a:lnTo>
                  <a:pt x="311" y="343"/>
                </a:lnTo>
                <a:lnTo>
                  <a:pt x="308" y="347"/>
                </a:lnTo>
                <a:lnTo>
                  <a:pt x="308" y="347"/>
                </a:lnTo>
                <a:close/>
                <a:moveTo>
                  <a:pt x="512" y="346"/>
                </a:moveTo>
                <a:lnTo>
                  <a:pt x="512" y="346"/>
                </a:lnTo>
                <a:lnTo>
                  <a:pt x="515" y="347"/>
                </a:lnTo>
                <a:lnTo>
                  <a:pt x="515" y="347"/>
                </a:lnTo>
                <a:lnTo>
                  <a:pt x="515" y="344"/>
                </a:lnTo>
                <a:lnTo>
                  <a:pt x="514" y="343"/>
                </a:lnTo>
                <a:lnTo>
                  <a:pt x="514" y="343"/>
                </a:lnTo>
                <a:lnTo>
                  <a:pt x="514" y="344"/>
                </a:lnTo>
                <a:lnTo>
                  <a:pt x="514" y="344"/>
                </a:lnTo>
                <a:lnTo>
                  <a:pt x="512" y="346"/>
                </a:lnTo>
                <a:lnTo>
                  <a:pt x="512" y="346"/>
                </a:lnTo>
                <a:lnTo>
                  <a:pt x="512" y="346"/>
                </a:lnTo>
                <a:close/>
                <a:moveTo>
                  <a:pt x="581" y="350"/>
                </a:moveTo>
                <a:lnTo>
                  <a:pt x="581" y="350"/>
                </a:lnTo>
                <a:lnTo>
                  <a:pt x="584" y="350"/>
                </a:lnTo>
                <a:lnTo>
                  <a:pt x="584" y="350"/>
                </a:lnTo>
                <a:lnTo>
                  <a:pt x="584" y="347"/>
                </a:lnTo>
                <a:lnTo>
                  <a:pt x="584" y="344"/>
                </a:lnTo>
                <a:lnTo>
                  <a:pt x="584" y="344"/>
                </a:lnTo>
                <a:lnTo>
                  <a:pt x="582" y="343"/>
                </a:lnTo>
                <a:lnTo>
                  <a:pt x="581" y="343"/>
                </a:lnTo>
                <a:lnTo>
                  <a:pt x="581" y="343"/>
                </a:lnTo>
                <a:lnTo>
                  <a:pt x="581" y="350"/>
                </a:lnTo>
                <a:lnTo>
                  <a:pt x="581" y="350"/>
                </a:lnTo>
                <a:close/>
                <a:moveTo>
                  <a:pt x="277" y="353"/>
                </a:moveTo>
                <a:lnTo>
                  <a:pt x="277" y="353"/>
                </a:lnTo>
                <a:lnTo>
                  <a:pt x="282" y="352"/>
                </a:lnTo>
                <a:lnTo>
                  <a:pt x="284" y="352"/>
                </a:lnTo>
                <a:lnTo>
                  <a:pt x="285" y="350"/>
                </a:lnTo>
                <a:lnTo>
                  <a:pt x="285" y="350"/>
                </a:lnTo>
                <a:lnTo>
                  <a:pt x="284" y="344"/>
                </a:lnTo>
                <a:lnTo>
                  <a:pt x="284" y="344"/>
                </a:lnTo>
                <a:lnTo>
                  <a:pt x="279" y="344"/>
                </a:lnTo>
                <a:lnTo>
                  <a:pt x="277" y="344"/>
                </a:lnTo>
                <a:lnTo>
                  <a:pt x="276" y="344"/>
                </a:lnTo>
                <a:lnTo>
                  <a:pt x="276" y="344"/>
                </a:lnTo>
                <a:lnTo>
                  <a:pt x="276" y="346"/>
                </a:lnTo>
                <a:lnTo>
                  <a:pt x="276" y="349"/>
                </a:lnTo>
                <a:lnTo>
                  <a:pt x="277" y="353"/>
                </a:lnTo>
                <a:lnTo>
                  <a:pt x="277" y="353"/>
                </a:lnTo>
                <a:close/>
                <a:moveTo>
                  <a:pt x="197" y="344"/>
                </a:moveTo>
                <a:lnTo>
                  <a:pt x="197" y="344"/>
                </a:lnTo>
                <a:lnTo>
                  <a:pt x="192" y="347"/>
                </a:lnTo>
                <a:lnTo>
                  <a:pt x="191" y="352"/>
                </a:lnTo>
                <a:lnTo>
                  <a:pt x="189" y="356"/>
                </a:lnTo>
                <a:lnTo>
                  <a:pt x="191" y="363"/>
                </a:lnTo>
                <a:lnTo>
                  <a:pt x="191" y="363"/>
                </a:lnTo>
                <a:lnTo>
                  <a:pt x="195" y="359"/>
                </a:lnTo>
                <a:lnTo>
                  <a:pt x="197" y="353"/>
                </a:lnTo>
                <a:lnTo>
                  <a:pt x="198" y="349"/>
                </a:lnTo>
                <a:lnTo>
                  <a:pt x="197" y="346"/>
                </a:lnTo>
                <a:lnTo>
                  <a:pt x="197" y="344"/>
                </a:lnTo>
                <a:lnTo>
                  <a:pt x="197" y="344"/>
                </a:lnTo>
                <a:close/>
                <a:moveTo>
                  <a:pt x="462" y="359"/>
                </a:moveTo>
                <a:lnTo>
                  <a:pt x="462" y="359"/>
                </a:lnTo>
                <a:lnTo>
                  <a:pt x="468" y="359"/>
                </a:lnTo>
                <a:lnTo>
                  <a:pt x="473" y="361"/>
                </a:lnTo>
                <a:lnTo>
                  <a:pt x="473" y="361"/>
                </a:lnTo>
                <a:lnTo>
                  <a:pt x="476" y="358"/>
                </a:lnTo>
                <a:lnTo>
                  <a:pt x="476" y="355"/>
                </a:lnTo>
                <a:lnTo>
                  <a:pt x="474" y="352"/>
                </a:lnTo>
                <a:lnTo>
                  <a:pt x="471" y="350"/>
                </a:lnTo>
                <a:lnTo>
                  <a:pt x="463" y="346"/>
                </a:lnTo>
                <a:lnTo>
                  <a:pt x="456" y="344"/>
                </a:lnTo>
                <a:lnTo>
                  <a:pt x="456" y="344"/>
                </a:lnTo>
                <a:lnTo>
                  <a:pt x="457" y="349"/>
                </a:lnTo>
                <a:lnTo>
                  <a:pt x="459" y="353"/>
                </a:lnTo>
                <a:lnTo>
                  <a:pt x="462" y="359"/>
                </a:lnTo>
                <a:lnTo>
                  <a:pt x="462" y="359"/>
                </a:lnTo>
                <a:close/>
                <a:moveTo>
                  <a:pt x="108" y="388"/>
                </a:moveTo>
                <a:lnTo>
                  <a:pt x="108" y="388"/>
                </a:lnTo>
                <a:lnTo>
                  <a:pt x="111" y="420"/>
                </a:lnTo>
                <a:lnTo>
                  <a:pt x="111" y="420"/>
                </a:lnTo>
                <a:lnTo>
                  <a:pt x="113" y="417"/>
                </a:lnTo>
                <a:lnTo>
                  <a:pt x="114" y="414"/>
                </a:lnTo>
                <a:lnTo>
                  <a:pt x="114" y="414"/>
                </a:lnTo>
                <a:lnTo>
                  <a:pt x="110" y="346"/>
                </a:lnTo>
                <a:lnTo>
                  <a:pt x="110" y="346"/>
                </a:lnTo>
                <a:lnTo>
                  <a:pt x="108" y="355"/>
                </a:lnTo>
                <a:lnTo>
                  <a:pt x="108" y="366"/>
                </a:lnTo>
                <a:lnTo>
                  <a:pt x="108" y="388"/>
                </a:lnTo>
                <a:lnTo>
                  <a:pt x="108" y="388"/>
                </a:lnTo>
                <a:close/>
                <a:moveTo>
                  <a:pt x="340" y="346"/>
                </a:moveTo>
                <a:lnTo>
                  <a:pt x="340" y="346"/>
                </a:lnTo>
                <a:lnTo>
                  <a:pt x="341" y="349"/>
                </a:lnTo>
                <a:lnTo>
                  <a:pt x="343" y="352"/>
                </a:lnTo>
                <a:lnTo>
                  <a:pt x="343" y="352"/>
                </a:lnTo>
                <a:lnTo>
                  <a:pt x="346" y="352"/>
                </a:lnTo>
                <a:lnTo>
                  <a:pt x="349" y="352"/>
                </a:lnTo>
                <a:lnTo>
                  <a:pt x="349" y="350"/>
                </a:lnTo>
                <a:lnTo>
                  <a:pt x="349" y="350"/>
                </a:lnTo>
                <a:lnTo>
                  <a:pt x="348" y="349"/>
                </a:lnTo>
                <a:lnTo>
                  <a:pt x="346" y="347"/>
                </a:lnTo>
                <a:lnTo>
                  <a:pt x="343" y="346"/>
                </a:lnTo>
                <a:lnTo>
                  <a:pt x="340" y="346"/>
                </a:lnTo>
                <a:lnTo>
                  <a:pt x="340" y="346"/>
                </a:lnTo>
                <a:close/>
                <a:moveTo>
                  <a:pt x="451" y="356"/>
                </a:moveTo>
                <a:lnTo>
                  <a:pt x="451" y="356"/>
                </a:lnTo>
                <a:lnTo>
                  <a:pt x="448" y="350"/>
                </a:lnTo>
                <a:lnTo>
                  <a:pt x="445" y="347"/>
                </a:lnTo>
                <a:lnTo>
                  <a:pt x="442" y="346"/>
                </a:lnTo>
                <a:lnTo>
                  <a:pt x="442" y="346"/>
                </a:lnTo>
                <a:lnTo>
                  <a:pt x="442" y="350"/>
                </a:lnTo>
                <a:lnTo>
                  <a:pt x="444" y="355"/>
                </a:lnTo>
                <a:lnTo>
                  <a:pt x="447" y="356"/>
                </a:lnTo>
                <a:lnTo>
                  <a:pt x="450" y="358"/>
                </a:lnTo>
                <a:lnTo>
                  <a:pt x="451" y="356"/>
                </a:lnTo>
                <a:lnTo>
                  <a:pt x="451" y="356"/>
                </a:lnTo>
                <a:close/>
                <a:moveTo>
                  <a:pt x="651" y="350"/>
                </a:moveTo>
                <a:lnTo>
                  <a:pt x="651" y="350"/>
                </a:lnTo>
                <a:lnTo>
                  <a:pt x="651" y="349"/>
                </a:lnTo>
                <a:lnTo>
                  <a:pt x="649" y="346"/>
                </a:lnTo>
                <a:lnTo>
                  <a:pt x="649" y="346"/>
                </a:lnTo>
                <a:lnTo>
                  <a:pt x="649" y="349"/>
                </a:lnTo>
                <a:lnTo>
                  <a:pt x="649" y="350"/>
                </a:lnTo>
                <a:lnTo>
                  <a:pt x="651" y="350"/>
                </a:lnTo>
                <a:lnTo>
                  <a:pt x="651" y="350"/>
                </a:lnTo>
                <a:close/>
                <a:moveTo>
                  <a:pt x="102" y="352"/>
                </a:moveTo>
                <a:lnTo>
                  <a:pt x="102" y="352"/>
                </a:lnTo>
                <a:lnTo>
                  <a:pt x="104" y="349"/>
                </a:lnTo>
                <a:lnTo>
                  <a:pt x="104" y="347"/>
                </a:lnTo>
                <a:lnTo>
                  <a:pt x="102" y="346"/>
                </a:lnTo>
                <a:lnTo>
                  <a:pt x="102" y="346"/>
                </a:lnTo>
                <a:lnTo>
                  <a:pt x="101" y="349"/>
                </a:lnTo>
                <a:lnTo>
                  <a:pt x="101" y="350"/>
                </a:lnTo>
                <a:lnTo>
                  <a:pt x="102" y="352"/>
                </a:lnTo>
                <a:lnTo>
                  <a:pt x="102" y="352"/>
                </a:lnTo>
                <a:close/>
                <a:moveTo>
                  <a:pt x="265" y="350"/>
                </a:moveTo>
                <a:lnTo>
                  <a:pt x="265" y="350"/>
                </a:lnTo>
                <a:lnTo>
                  <a:pt x="267" y="352"/>
                </a:lnTo>
                <a:lnTo>
                  <a:pt x="267" y="355"/>
                </a:lnTo>
                <a:lnTo>
                  <a:pt x="267" y="355"/>
                </a:lnTo>
                <a:lnTo>
                  <a:pt x="270" y="353"/>
                </a:lnTo>
                <a:lnTo>
                  <a:pt x="273" y="353"/>
                </a:lnTo>
                <a:lnTo>
                  <a:pt x="273" y="353"/>
                </a:lnTo>
                <a:lnTo>
                  <a:pt x="271" y="349"/>
                </a:lnTo>
                <a:lnTo>
                  <a:pt x="270" y="347"/>
                </a:lnTo>
                <a:lnTo>
                  <a:pt x="268" y="347"/>
                </a:lnTo>
                <a:lnTo>
                  <a:pt x="265" y="350"/>
                </a:lnTo>
                <a:lnTo>
                  <a:pt x="265" y="350"/>
                </a:lnTo>
                <a:close/>
                <a:moveTo>
                  <a:pt x="159" y="366"/>
                </a:moveTo>
                <a:lnTo>
                  <a:pt x="159" y="366"/>
                </a:lnTo>
                <a:lnTo>
                  <a:pt x="162" y="366"/>
                </a:lnTo>
                <a:lnTo>
                  <a:pt x="162" y="366"/>
                </a:lnTo>
                <a:lnTo>
                  <a:pt x="163" y="347"/>
                </a:lnTo>
                <a:lnTo>
                  <a:pt x="163" y="347"/>
                </a:lnTo>
                <a:lnTo>
                  <a:pt x="160" y="349"/>
                </a:lnTo>
                <a:lnTo>
                  <a:pt x="159" y="350"/>
                </a:lnTo>
                <a:lnTo>
                  <a:pt x="157" y="355"/>
                </a:lnTo>
                <a:lnTo>
                  <a:pt x="159" y="366"/>
                </a:lnTo>
                <a:lnTo>
                  <a:pt x="159" y="366"/>
                </a:lnTo>
                <a:close/>
                <a:moveTo>
                  <a:pt x="383" y="352"/>
                </a:moveTo>
                <a:lnTo>
                  <a:pt x="383" y="352"/>
                </a:lnTo>
                <a:lnTo>
                  <a:pt x="383" y="349"/>
                </a:lnTo>
                <a:lnTo>
                  <a:pt x="380" y="347"/>
                </a:lnTo>
                <a:lnTo>
                  <a:pt x="380" y="347"/>
                </a:lnTo>
                <a:lnTo>
                  <a:pt x="381" y="350"/>
                </a:lnTo>
                <a:lnTo>
                  <a:pt x="383" y="352"/>
                </a:lnTo>
                <a:lnTo>
                  <a:pt x="383" y="352"/>
                </a:lnTo>
                <a:close/>
                <a:moveTo>
                  <a:pt x="421" y="355"/>
                </a:moveTo>
                <a:lnTo>
                  <a:pt x="421" y="355"/>
                </a:lnTo>
                <a:lnTo>
                  <a:pt x="419" y="352"/>
                </a:lnTo>
                <a:lnTo>
                  <a:pt x="416" y="350"/>
                </a:lnTo>
                <a:lnTo>
                  <a:pt x="409" y="347"/>
                </a:lnTo>
                <a:lnTo>
                  <a:pt x="409" y="347"/>
                </a:lnTo>
                <a:lnTo>
                  <a:pt x="409" y="352"/>
                </a:lnTo>
                <a:lnTo>
                  <a:pt x="412" y="353"/>
                </a:lnTo>
                <a:lnTo>
                  <a:pt x="416" y="355"/>
                </a:lnTo>
                <a:lnTo>
                  <a:pt x="421" y="355"/>
                </a:lnTo>
                <a:lnTo>
                  <a:pt x="421" y="355"/>
                </a:lnTo>
                <a:close/>
                <a:moveTo>
                  <a:pt x="639" y="359"/>
                </a:moveTo>
                <a:lnTo>
                  <a:pt x="639" y="359"/>
                </a:lnTo>
                <a:lnTo>
                  <a:pt x="640" y="359"/>
                </a:lnTo>
                <a:lnTo>
                  <a:pt x="640" y="358"/>
                </a:lnTo>
                <a:lnTo>
                  <a:pt x="642" y="353"/>
                </a:lnTo>
                <a:lnTo>
                  <a:pt x="640" y="350"/>
                </a:lnTo>
                <a:lnTo>
                  <a:pt x="639" y="349"/>
                </a:lnTo>
                <a:lnTo>
                  <a:pt x="639" y="347"/>
                </a:lnTo>
                <a:lnTo>
                  <a:pt x="639" y="347"/>
                </a:lnTo>
                <a:lnTo>
                  <a:pt x="639" y="353"/>
                </a:lnTo>
                <a:lnTo>
                  <a:pt x="639" y="359"/>
                </a:lnTo>
                <a:lnTo>
                  <a:pt x="639" y="359"/>
                </a:lnTo>
                <a:close/>
                <a:moveTo>
                  <a:pt x="223" y="359"/>
                </a:moveTo>
                <a:lnTo>
                  <a:pt x="223" y="359"/>
                </a:lnTo>
                <a:lnTo>
                  <a:pt x="226" y="359"/>
                </a:lnTo>
                <a:lnTo>
                  <a:pt x="230" y="359"/>
                </a:lnTo>
                <a:lnTo>
                  <a:pt x="230" y="359"/>
                </a:lnTo>
                <a:lnTo>
                  <a:pt x="229" y="355"/>
                </a:lnTo>
                <a:lnTo>
                  <a:pt x="227" y="349"/>
                </a:lnTo>
                <a:lnTo>
                  <a:pt x="227" y="349"/>
                </a:lnTo>
                <a:lnTo>
                  <a:pt x="224" y="349"/>
                </a:lnTo>
                <a:lnTo>
                  <a:pt x="224" y="349"/>
                </a:lnTo>
                <a:lnTo>
                  <a:pt x="223" y="350"/>
                </a:lnTo>
                <a:lnTo>
                  <a:pt x="223" y="353"/>
                </a:lnTo>
                <a:lnTo>
                  <a:pt x="223" y="359"/>
                </a:lnTo>
                <a:lnTo>
                  <a:pt x="223" y="359"/>
                </a:lnTo>
                <a:close/>
                <a:moveTo>
                  <a:pt x="325" y="353"/>
                </a:moveTo>
                <a:lnTo>
                  <a:pt x="325" y="353"/>
                </a:lnTo>
                <a:lnTo>
                  <a:pt x="326" y="353"/>
                </a:lnTo>
                <a:lnTo>
                  <a:pt x="326" y="353"/>
                </a:lnTo>
                <a:lnTo>
                  <a:pt x="326" y="350"/>
                </a:lnTo>
                <a:lnTo>
                  <a:pt x="323" y="349"/>
                </a:lnTo>
                <a:lnTo>
                  <a:pt x="323" y="349"/>
                </a:lnTo>
                <a:lnTo>
                  <a:pt x="323" y="350"/>
                </a:lnTo>
                <a:lnTo>
                  <a:pt x="325" y="353"/>
                </a:lnTo>
                <a:lnTo>
                  <a:pt x="325" y="353"/>
                </a:lnTo>
                <a:close/>
                <a:moveTo>
                  <a:pt x="718" y="353"/>
                </a:moveTo>
                <a:lnTo>
                  <a:pt x="718" y="353"/>
                </a:lnTo>
                <a:lnTo>
                  <a:pt x="718" y="350"/>
                </a:lnTo>
                <a:lnTo>
                  <a:pt x="717" y="349"/>
                </a:lnTo>
                <a:lnTo>
                  <a:pt x="717" y="349"/>
                </a:lnTo>
                <a:lnTo>
                  <a:pt x="717" y="349"/>
                </a:lnTo>
                <a:lnTo>
                  <a:pt x="717" y="352"/>
                </a:lnTo>
                <a:lnTo>
                  <a:pt x="717" y="352"/>
                </a:lnTo>
                <a:lnTo>
                  <a:pt x="718" y="353"/>
                </a:lnTo>
                <a:lnTo>
                  <a:pt x="718" y="353"/>
                </a:lnTo>
                <a:close/>
                <a:moveTo>
                  <a:pt x="764" y="395"/>
                </a:moveTo>
                <a:lnTo>
                  <a:pt x="764" y="395"/>
                </a:lnTo>
                <a:lnTo>
                  <a:pt x="765" y="375"/>
                </a:lnTo>
                <a:lnTo>
                  <a:pt x="765" y="356"/>
                </a:lnTo>
                <a:lnTo>
                  <a:pt x="765" y="356"/>
                </a:lnTo>
                <a:lnTo>
                  <a:pt x="767" y="352"/>
                </a:lnTo>
                <a:lnTo>
                  <a:pt x="765" y="350"/>
                </a:lnTo>
                <a:lnTo>
                  <a:pt x="764" y="349"/>
                </a:lnTo>
                <a:lnTo>
                  <a:pt x="764" y="349"/>
                </a:lnTo>
                <a:lnTo>
                  <a:pt x="762" y="361"/>
                </a:lnTo>
                <a:lnTo>
                  <a:pt x="761" y="372"/>
                </a:lnTo>
                <a:lnTo>
                  <a:pt x="761" y="384"/>
                </a:lnTo>
                <a:lnTo>
                  <a:pt x="761" y="388"/>
                </a:lnTo>
                <a:lnTo>
                  <a:pt x="764" y="395"/>
                </a:lnTo>
                <a:lnTo>
                  <a:pt x="764" y="395"/>
                </a:lnTo>
                <a:close/>
                <a:moveTo>
                  <a:pt x="355" y="352"/>
                </a:moveTo>
                <a:lnTo>
                  <a:pt x="355" y="352"/>
                </a:lnTo>
                <a:lnTo>
                  <a:pt x="360" y="352"/>
                </a:lnTo>
                <a:lnTo>
                  <a:pt x="361" y="352"/>
                </a:lnTo>
                <a:lnTo>
                  <a:pt x="363" y="350"/>
                </a:lnTo>
                <a:lnTo>
                  <a:pt x="363" y="350"/>
                </a:lnTo>
                <a:lnTo>
                  <a:pt x="354" y="349"/>
                </a:lnTo>
                <a:lnTo>
                  <a:pt x="354" y="349"/>
                </a:lnTo>
                <a:lnTo>
                  <a:pt x="355" y="352"/>
                </a:lnTo>
                <a:lnTo>
                  <a:pt x="355" y="352"/>
                </a:lnTo>
                <a:close/>
                <a:moveTo>
                  <a:pt x="511" y="353"/>
                </a:moveTo>
                <a:lnTo>
                  <a:pt x="511" y="353"/>
                </a:lnTo>
                <a:lnTo>
                  <a:pt x="511" y="350"/>
                </a:lnTo>
                <a:lnTo>
                  <a:pt x="509" y="349"/>
                </a:lnTo>
                <a:lnTo>
                  <a:pt x="509" y="349"/>
                </a:lnTo>
                <a:lnTo>
                  <a:pt x="509" y="352"/>
                </a:lnTo>
                <a:lnTo>
                  <a:pt x="511" y="353"/>
                </a:lnTo>
                <a:lnTo>
                  <a:pt x="511" y="353"/>
                </a:lnTo>
                <a:close/>
                <a:moveTo>
                  <a:pt x="631" y="349"/>
                </a:moveTo>
                <a:lnTo>
                  <a:pt x="631" y="349"/>
                </a:lnTo>
                <a:lnTo>
                  <a:pt x="627" y="353"/>
                </a:lnTo>
                <a:lnTo>
                  <a:pt x="625" y="358"/>
                </a:lnTo>
                <a:lnTo>
                  <a:pt x="625" y="364"/>
                </a:lnTo>
                <a:lnTo>
                  <a:pt x="627" y="369"/>
                </a:lnTo>
                <a:lnTo>
                  <a:pt x="627" y="369"/>
                </a:lnTo>
                <a:lnTo>
                  <a:pt x="630" y="367"/>
                </a:lnTo>
                <a:lnTo>
                  <a:pt x="633" y="364"/>
                </a:lnTo>
                <a:lnTo>
                  <a:pt x="633" y="364"/>
                </a:lnTo>
                <a:lnTo>
                  <a:pt x="631" y="361"/>
                </a:lnTo>
                <a:lnTo>
                  <a:pt x="633" y="355"/>
                </a:lnTo>
                <a:lnTo>
                  <a:pt x="633" y="352"/>
                </a:lnTo>
                <a:lnTo>
                  <a:pt x="631" y="350"/>
                </a:lnTo>
                <a:lnTo>
                  <a:pt x="631" y="349"/>
                </a:lnTo>
                <a:lnTo>
                  <a:pt x="631" y="349"/>
                </a:lnTo>
                <a:close/>
                <a:moveTo>
                  <a:pt x="309" y="353"/>
                </a:moveTo>
                <a:lnTo>
                  <a:pt x="309" y="353"/>
                </a:lnTo>
                <a:lnTo>
                  <a:pt x="311" y="355"/>
                </a:lnTo>
                <a:lnTo>
                  <a:pt x="312" y="355"/>
                </a:lnTo>
                <a:lnTo>
                  <a:pt x="316" y="355"/>
                </a:lnTo>
                <a:lnTo>
                  <a:pt x="316" y="355"/>
                </a:lnTo>
                <a:lnTo>
                  <a:pt x="316" y="352"/>
                </a:lnTo>
                <a:lnTo>
                  <a:pt x="316" y="350"/>
                </a:lnTo>
                <a:lnTo>
                  <a:pt x="312" y="350"/>
                </a:lnTo>
                <a:lnTo>
                  <a:pt x="309" y="352"/>
                </a:lnTo>
                <a:lnTo>
                  <a:pt x="309" y="353"/>
                </a:lnTo>
                <a:lnTo>
                  <a:pt x="309" y="353"/>
                </a:lnTo>
                <a:close/>
                <a:moveTo>
                  <a:pt x="657" y="353"/>
                </a:moveTo>
                <a:lnTo>
                  <a:pt x="657" y="353"/>
                </a:lnTo>
                <a:lnTo>
                  <a:pt x="659" y="356"/>
                </a:lnTo>
                <a:lnTo>
                  <a:pt x="659" y="358"/>
                </a:lnTo>
                <a:lnTo>
                  <a:pt x="660" y="358"/>
                </a:lnTo>
                <a:lnTo>
                  <a:pt x="660" y="358"/>
                </a:lnTo>
                <a:lnTo>
                  <a:pt x="662" y="355"/>
                </a:lnTo>
                <a:lnTo>
                  <a:pt x="662" y="352"/>
                </a:lnTo>
                <a:lnTo>
                  <a:pt x="660" y="350"/>
                </a:lnTo>
                <a:lnTo>
                  <a:pt x="660" y="350"/>
                </a:lnTo>
                <a:lnTo>
                  <a:pt x="660" y="352"/>
                </a:lnTo>
                <a:lnTo>
                  <a:pt x="657" y="353"/>
                </a:lnTo>
                <a:lnTo>
                  <a:pt x="657" y="353"/>
                </a:lnTo>
                <a:close/>
                <a:moveTo>
                  <a:pt x="671" y="369"/>
                </a:moveTo>
                <a:lnTo>
                  <a:pt x="671" y="369"/>
                </a:lnTo>
                <a:lnTo>
                  <a:pt x="672" y="358"/>
                </a:lnTo>
                <a:lnTo>
                  <a:pt x="672" y="353"/>
                </a:lnTo>
                <a:lnTo>
                  <a:pt x="671" y="352"/>
                </a:lnTo>
                <a:lnTo>
                  <a:pt x="669" y="352"/>
                </a:lnTo>
                <a:lnTo>
                  <a:pt x="669" y="352"/>
                </a:lnTo>
                <a:lnTo>
                  <a:pt x="669" y="359"/>
                </a:lnTo>
                <a:lnTo>
                  <a:pt x="669" y="366"/>
                </a:lnTo>
                <a:lnTo>
                  <a:pt x="671" y="369"/>
                </a:lnTo>
                <a:lnTo>
                  <a:pt x="671" y="369"/>
                </a:lnTo>
                <a:close/>
                <a:moveTo>
                  <a:pt x="485" y="361"/>
                </a:moveTo>
                <a:lnTo>
                  <a:pt x="485" y="361"/>
                </a:lnTo>
                <a:lnTo>
                  <a:pt x="485" y="356"/>
                </a:lnTo>
                <a:lnTo>
                  <a:pt x="485" y="353"/>
                </a:lnTo>
                <a:lnTo>
                  <a:pt x="483" y="353"/>
                </a:lnTo>
                <a:lnTo>
                  <a:pt x="483" y="353"/>
                </a:lnTo>
                <a:lnTo>
                  <a:pt x="482" y="358"/>
                </a:lnTo>
                <a:lnTo>
                  <a:pt x="483" y="359"/>
                </a:lnTo>
                <a:lnTo>
                  <a:pt x="485" y="361"/>
                </a:lnTo>
                <a:lnTo>
                  <a:pt x="485" y="361"/>
                </a:lnTo>
                <a:close/>
                <a:moveTo>
                  <a:pt x="492" y="355"/>
                </a:moveTo>
                <a:lnTo>
                  <a:pt x="492" y="355"/>
                </a:lnTo>
                <a:lnTo>
                  <a:pt x="492" y="356"/>
                </a:lnTo>
                <a:lnTo>
                  <a:pt x="492" y="358"/>
                </a:lnTo>
                <a:lnTo>
                  <a:pt x="492" y="358"/>
                </a:lnTo>
                <a:lnTo>
                  <a:pt x="494" y="358"/>
                </a:lnTo>
                <a:lnTo>
                  <a:pt x="495" y="358"/>
                </a:lnTo>
                <a:lnTo>
                  <a:pt x="497" y="353"/>
                </a:lnTo>
                <a:lnTo>
                  <a:pt x="497" y="353"/>
                </a:lnTo>
                <a:lnTo>
                  <a:pt x="495" y="353"/>
                </a:lnTo>
                <a:lnTo>
                  <a:pt x="492" y="355"/>
                </a:lnTo>
                <a:lnTo>
                  <a:pt x="492" y="355"/>
                </a:lnTo>
                <a:close/>
                <a:moveTo>
                  <a:pt x="207" y="363"/>
                </a:moveTo>
                <a:lnTo>
                  <a:pt x="207" y="363"/>
                </a:lnTo>
                <a:lnTo>
                  <a:pt x="207" y="358"/>
                </a:lnTo>
                <a:lnTo>
                  <a:pt x="206" y="355"/>
                </a:lnTo>
                <a:lnTo>
                  <a:pt x="206" y="355"/>
                </a:lnTo>
                <a:lnTo>
                  <a:pt x="206" y="359"/>
                </a:lnTo>
                <a:lnTo>
                  <a:pt x="207" y="363"/>
                </a:lnTo>
                <a:lnTo>
                  <a:pt x="207" y="363"/>
                </a:lnTo>
                <a:close/>
                <a:moveTo>
                  <a:pt x="553" y="361"/>
                </a:moveTo>
                <a:lnTo>
                  <a:pt x="553" y="361"/>
                </a:lnTo>
                <a:lnTo>
                  <a:pt x="556" y="363"/>
                </a:lnTo>
                <a:lnTo>
                  <a:pt x="561" y="364"/>
                </a:lnTo>
                <a:lnTo>
                  <a:pt x="569" y="366"/>
                </a:lnTo>
                <a:lnTo>
                  <a:pt x="569" y="366"/>
                </a:lnTo>
                <a:lnTo>
                  <a:pt x="570" y="361"/>
                </a:lnTo>
                <a:lnTo>
                  <a:pt x="570" y="356"/>
                </a:lnTo>
                <a:lnTo>
                  <a:pt x="570" y="356"/>
                </a:lnTo>
                <a:lnTo>
                  <a:pt x="569" y="356"/>
                </a:lnTo>
                <a:lnTo>
                  <a:pt x="567" y="355"/>
                </a:lnTo>
                <a:lnTo>
                  <a:pt x="567" y="355"/>
                </a:lnTo>
                <a:lnTo>
                  <a:pt x="563" y="356"/>
                </a:lnTo>
                <a:lnTo>
                  <a:pt x="559" y="356"/>
                </a:lnTo>
                <a:lnTo>
                  <a:pt x="556" y="358"/>
                </a:lnTo>
                <a:lnTo>
                  <a:pt x="555" y="358"/>
                </a:lnTo>
                <a:lnTo>
                  <a:pt x="553" y="361"/>
                </a:lnTo>
                <a:lnTo>
                  <a:pt x="553" y="361"/>
                </a:lnTo>
                <a:close/>
                <a:moveTo>
                  <a:pt x="581" y="356"/>
                </a:moveTo>
                <a:lnTo>
                  <a:pt x="581" y="356"/>
                </a:lnTo>
                <a:lnTo>
                  <a:pt x="582" y="363"/>
                </a:lnTo>
                <a:lnTo>
                  <a:pt x="584" y="364"/>
                </a:lnTo>
                <a:lnTo>
                  <a:pt x="585" y="366"/>
                </a:lnTo>
                <a:lnTo>
                  <a:pt x="585" y="366"/>
                </a:lnTo>
                <a:lnTo>
                  <a:pt x="584" y="355"/>
                </a:lnTo>
                <a:lnTo>
                  <a:pt x="584" y="355"/>
                </a:lnTo>
                <a:lnTo>
                  <a:pt x="584" y="356"/>
                </a:lnTo>
                <a:lnTo>
                  <a:pt x="581" y="356"/>
                </a:lnTo>
                <a:lnTo>
                  <a:pt x="581" y="356"/>
                </a:lnTo>
                <a:close/>
                <a:moveTo>
                  <a:pt x="598" y="366"/>
                </a:moveTo>
                <a:lnTo>
                  <a:pt x="598" y="366"/>
                </a:lnTo>
                <a:lnTo>
                  <a:pt x="601" y="364"/>
                </a:lnTo>
                <a:lnTo>
                  <a:pt x="601" y="359"/>
                </a:lnTo>
                <a:lnTo>
                  <a:pt x="599" y="356"/>
                </a:lnTo>
                <a:lnTo>
                  <a:pt x="596" y="355"/>
                </a:lnTo>
                <a:lnTo>
                  <a:pt x="596" y="355"/>
                </a:lnTo>
                <a:lnTo>
                  <a:pt x="598" y="361"/>
                </a:lnTo>
                <a:lnTo>
                  <a:pt x="598" y="366"/>
                </a:lnTo>
                <a:lnTo>
                  <a:pt x="598" y="366"/>
                </a:lnTo>
                <a:close/>
                <a:moveTo>
                  <a:pt x="277" y="358"/>
                </a:moveTo>
                <a:lnTo>
                  <a:pt x="277" y="358"/>
                </a:lnTo>
                <a:lnTo>
                  <a:pt x="284" y="358"/>
                </a:lnTo>
                <a:lnTo>
                  <a:pt x="285" y="356"/>
                </a:lnTo>
                <a:lnTo>
                  <a:pt x="285" y="355"/>
                </a:lnTo>
                <a:lnTo>
                  <a:pt x="285" y="355"/>
                </a:lnTo>
                <a:lnTo>
                  <a:pt x="282" y="356"/>
                </a:lnTo>
                <a:lnTo>
                  <a:pt x="280" y="356"/>
                </a:lnTo>
                <a:lnTo>
                  <a:pt x="279" y="355"/>
                </a:lnTo>
                <a:lnTo>
                  <a:pt x="279" y="355"/>
                </a:lnTo>
                <a:lnTo>
                  <a:pt x="279" y="356"/>
                </a:lnTo>
                <a:lnTo>
                  <a:pt x="279" y="356"/>
                </a:lnTo>
                <a:lnTo>
                  <a:pt x="277" y="358"/>
                </a:lnTo>
                <a:lnTo>
                  <a:pt x="277" y="358"/>
                </a:lnTo>
                <a:lnTo>
                  <a:pt x="277" y="358"/>
                </a:lnTo>
                <a:close/>
                <a:moveTo>
                  <a:pt x="358" y="356"/>
                </a:moveTo>
                <a:lnTo>
                  <a:pt x="358" y="356"/>
                </a:lnTo>
                <a:lnTo>
                  <a:pt x="363" y="366"/>
                </a:lnTo>
                <a:lnTo>
                  <a:pt x="367" y="367"/>
                </a:lnTo>
                <a:lnTo>
                  <a:pt x="369" y="369"/>
                </a:lnTo>
                <a:lnTo>
                  <a:pt x="372" y="367"/>
                </a:lnTo>
                <a:lnTo>
                  <a:pt x="372" y="367"/>
                </a:lnTo>
                <a:lnTo>
                  <a:pt x="372" y="364"/>
                </a:lnTo>
                <a:lnTo>
                  <a:pt x="370" y="361"/>
                </a:lnTo>
                <a:lnTo>
                  <a:pt x="367" y="356"/>
                </a:lnTo>
                <a:lnTo>
                  <a:pt x="367" y="356"/>
                </a:lnTo>
                <a:lnTo>
                  <a:pt x="363" y="356"/>
                </a:lnTo>
                <a:lnTo>
                  <a:pt x="360" y="356"/>
                </a:lnTo>
                <a:lnTo>
                  <a:pt x="358" y="356"/>
                </a:lnTo>
                <a:lnTo>
                  <a:pt x="358" y="356"/>
                </a:lnTo>
                <a:close/>
                <a:moveTo>
                  <a:pt x="607" y="364"/>
                </a:moveTo>
                <a:lnTo>
                  <a:pt x="607" y="364"/>
                </a:lnTo>
                <a:lnTo>
                  <a:pt x="608" y="363"/>
                </a:lnTo>
                <a:lnTo>
                  <a:pt x="608" y="359"/>
                </a:lnTo>
                <a:lnTo>
                  <a:pt x="608" y="358"/>
                </a:lnTo>
                <a:lnTo>
                  <a:pt x="607" y="355"/>
                </a:lnTo>
                <a:lnTo>
                  <a:pt x="607" y="355"/>
                </a:lnTo>
                <a:lnTo>
                  <a:pt x="607" y="359"/>
                </a:lnTo>
                <a:lnTo>
                  <a:pt x="607" y="364"/>
                </a:lnTo>
                <a:lnTo>
                  <a:pt x="607" y="364"/>
                </a:lnTo>
                <a:close/>
                <a:moveTo>
                  <a:pt x="351" y="369"/>
                </a:moveTo>
                <a:lnTo>
                  <a:pt x="351" y="369"/>
                </a:lnTo>
                <a:lnTo>
                  <a:pt x="355" y="369"/>
                </a:lnTo>
                <a:lnTo>
                  <a:pt x="360" y="367"/>
                </a:lnTo>
                <a:lnTo>
                  <a:pt x="360" y="367"/>
                </a:lnTo>
                <a:lnTo>
                  <a:pt x="358" y="364"/>
                </a:lnTo>
                <a:lnTo>
                  <a:pt x="357" y="363"/>
                </a:lnTo>
                <a:lnTo>
                  <a:pt x="354" y="356"/>
                </a:lnTo>
                <a:lnTo>
                  <a:pt x="354" y="356"/>
                </a:lnTo>
                <a:lnTo>
                  <a:pt x="349" y="356"/>
                </a:lnTo>
                <a:lnTo>
                  <a:pt x="348" y="356"/>
                </a:lnTo>
                <a:lnTo>
                  <a:pt x="346" y="358"/>
                </a:lnTo>
                <a:lnTo>
                  <a:pt x="346" y="359"/>
                </a:lnTo>
                <a:lnTo>
                  <a:pt x="348" y="364"/>
                </a:lnTo>
                <a:lnTo>
                  <a:pt x="351" y="369"/>
                </a:lnTo>
                <a:lnTo>
                  <a:pt x="351" y="369"/>
                </a:lnTo>
                <a:close/>
                <a:moveTo>
                  <a:pt x="378" y="361"/>
                </a:moveTo>
                <a:lnTo>
                  <a:pt x="378" y="361"/>
                </a:lnTo>
                <a:lnTo>
                  <a:pt x="378" y="358"/>
                </a:lnTo>
                <a:lnTo>
                  <a:pt x="377" y="356"/>
                </a:lnTo>
                <a:lnTo>
                  <a:pt x="377" y="356"/>
                </a:lnTo>
                <a:lnTo>
                  <a:pt x="377" y="359"/>
                </a:lnTo>
                <a:lnTo>
                  <a:pt x="378" y="361"/>
                </a:lnTo>
                <a:lnTo>
                  <a:pt x="378" y="361"/>
                </a:lnTo>
                <a:close/>
                <a:moveTo>
                  <a:pt x="398" y="359"/>
                </a:moveTo>
                <a:lnTo>
                  <a:pt x="398" y="359"/>
                </a:lnTo>
                <a:lnTo>
                  <a:pt x="396" y="361"/>
                </a:lnTo>
                <a:lnTo>
                  <a:pt x="396" y="363"/>
                </a:lnTo>
                <a:lnTo>
                  <a:pt x="399" y="367"/>
                </a:lnTo>
                <a:lnTo>
                  <a:pt x="399" y="367"/>
                </a:lnTo>
                <a:lnTo>
                  <a:pt x="404" y="367"/>
                </a:lnTo>
                <a:lnTo>
                  <a:pt x="404" y="367"/>
                </a:lnTo>
                <a:lnTo>
                  <a:pt x="402" y="364"/>
                </a:lnTo>
                <a:lnTo>
                  <a:pt x="402" y="363"/>
                </a:lnTo>
                <a:lnTo>
                  <a:pt x="399" y="361"/>
                </a:lnTo>
                <a:lnTo>
                  <a:pt x="399" y="361"/>
                </a:lnTo>
                <a:lnTo>
                  <a:pt x="399" y="359"/>
                </a:lnTo>
                <a:lnTo>
                  <a:pt x="398" y="358"/>
                </a:lnTo>
                <a:lnTo>
                  <a:pt x="395" y="356"/>
                </a:lnTo>
                <a:lnTo>
                  <a:pt x="395" y="356"/>
                </a:lnTo>
                <a:lnTo>
                  <a:pt x="395" y="358"/>
                </a:lnTo>
                <a:lnTo>
                  <a:pt x="396" y="358"/>
                </a:lnTo>
                <a:lnTo>
                  <a:pt x="398" y="359"/>
                </a:lnTo>
                <a:lnTo>
                  <a:pt x="398" y="359"/>
                </a:lnTo>
                <a:close/>
                <a:moveTo>
                  <a:pt x="500" y="358"/>
                </a:moveTo>
                <a:lnTo>
                  <a:pt x="500" y="358"/>
                </a:lnTo>
                <a:lnTo>
                  <a:pt x="505" y="358"/>
                </a:lnTo>
                <a:lnTo>
                  <a:pt x="505" y="358"/>
                </a:lnTo>
                <a:lnTo>
                  <a:pt x="505" y="358"/>
                </a:lnTo>
                <a:lnTo>
                  <a:pt x="503" y="356"/>
                </a:lnTo>
                <a:lnTo>
                  <a:pt x="502" y="356"/>
                </a:lnTo>
                <a:lnTo>
                  <a:pt x="502" y="356"/>
                </a:lnTo>
                <a:lnTo>
                  <a:pt x="500" y="358"/>
                </a:lnTo>
                <a:lnTo>
                  <a:pt x="500" y="358"/>
                </a:lnTo>
                <a:close/>
                <a:moveTo>
                  <a:pt x="651" y="364"/>
                </a:moveTo>
                <a:lnTo>
                  <a:pt x="651" y="364"/>
                </a:lnTo>
                <a:lnTo>
                  <a:pt x="651" y="359"/>
                </a:lnTo>
                <a:lnTo>
                  <a:pt x="651" y="358"/>
                </a:lnTo>
                <a:lnTo>
                  <a:pt x="651" y="356"/>
                </a:lnTo>
                <a:lnTo>
                  <a:pt x="651" y="356"/>
                </a:lnTo>
                <a:lnTo>
                  <a:pt x="649" y="361"/>
                </a:lnTo>
                <a:lnTo>
                  <a:pt x="651" y="364"/>
                </a:lnTo>
                <a:lnTo>
                  <a:pt x="651" y="364"/>
                </a:lnTo>
                <a:close/>
                <a:moveTo>
                  <a:pt x="659" y="370"/>
                </a:moveTo>
                <a:lnTo>
                  <a:pt x="659" y="370"/>
                </a:lnTo>
                <a:lnTo>
                  <a:pt x="657" y="369"/>
                </a:lnTo>
                <a:lnTo>
                  <a:pt x="656" y="366"/>
                </a:lnTo>
                <a:lnTo>
                  <a:pt x="656" y="366"/>
                </a:lnTo>
                <a:lnTo>
                  <a:pt x="654" y="378"/>
                </a:lnTo>
                <a:lnTo>
                  <a:pt x="654" y="390"/>
                </a:lnTo>
                <a:lnTo>
                  <a:pt x="653" y="404"/>
                </a:lnTo>
                <a:lnTo>
                  <a:pt x="654" y="416"/>
                </a:lnTo>
                <a:lnTo>
                  <a:pt x="654" y="416"/>
                </a:lnTo>
                <a:lnTo>
                  <a:pt x="660" y="413"/>
                </a:lnTo>
                <a:lnTo>
                  <a:pt x="662" y="407"/>
                </a:lnTo>
                <a:lnTo>
                  <a:pt x="665" y="399"/>
                </a:lnTo>
                <a:lnTo>
                  <a:pt x="665" y="391"/>
                </a:lnTo>
                <a:lnTo>
                  <a:pt x="665" y="375"/>
                </a:lnTo>
                <a:lnTo>
                  <a:pt x="665" y="367"/>
                </a:lnTo>
                <a:lnTo>
                  <a:pt x="666" y="361"/>
                </a:lnTo>
                <a:lnTo>
                  <a:pt x="666" y="361"/>
                </a:lnTo>
                <a:lnTo>
                  <a:pt x="666" y="359"/>
                </a:lnTo>
                <a:lnTo>
                  <a:pt x="665" y="359"/>
                </a:lnTo>
                <a:lnTo>
                  <a:pt x="665" y="356"/>
                </a:lnTo>
                <a:lnTo>
                  <a:pt x="665" y="356"/>
                </a:lnTo>
                <a:lnTo>
                  <a:pt x="663" y="366"/>
                </a:lnTo>
                <a:lnTo>
                  <a:pt x="662" y="369"/>
                </a:lnTo>
                <a:lnTo>
                  <a:pt x="659" y="370"/>
                </a:lnTo>
                <a:lnTo>
                  <a:pt x="659" y="370"/>
                </a:lnTo>
                <a:close/>
                <a:moveTo>
                  <a:pt x="105" y="425"/>
                </a:moveTo>
                <a:lnTo>
                  <a:pt x="105" y="425"/>
                </a:lnTo>
                <a:lnTo>
                  <a:pt x="105" y="387"/>
                </a:lnTo>
                <a:lnTo>
                  <a:pt x="105" y="372"/>
                </a:lnTo>
                <a:lnTo>
                  <a:pt x="104" y="358"/>
                </a:lnTo>
                <a:lnTo>
                  <a:pt x="104" y="358"/>
                </a:lnTo>
                <a:lnTo>
                  <a:pt x="99" y="364"/>
                </a:lnTo>
                <a:lnTo>
                  <a:pt x="96" y="373"/>
                </a:lnTo>
                <a:lnTo>
                  <a:pt x="94" y="382"/>
                </a:lnTo>
                <a:lnTo>
                  <a:pt x="94" y="391"/>
                </a:lnTo>
                <a:lnTo>
                  <a:pt x="96" y="401"/>
                </a:lnTo>
                <a:lnTo>
                  <a:pt x="98" y="410"/>
                </a:lnTo>
                <a:lnTo>
                  <a:pt x="101" y="417"/>
                </a:lnTo>
                <a:lnTo>
                  <a:pt x="105" y="425"/>
                </a:lnTo>
                <a:lnTo>
                  <a:pt x="105" y="425"/>
                </a:lnTo>
                <a:close/>
                <a:moveTo>
                  <a:pt x="329" y="369"/>
                </a:moveTo>
                <a:lnTo>
                  <a:pt x="329" y="369"/>
                </a:lnTo>
                <a:lnTo>
                  <a:pt x="331" y="363"/>
                </a:lnTo>
                <a:lnTo>
                  <a:pt x="329" y="359"/>
                </a:lnTo>
                <a:lnTo>
                  <a:pt x="326" y="358"/>
                </a:lnTo>
                <a:lnTo>
                  <a:pt x="326" y="358"/>
                </a:lnTo>
                <a:lnTo>
                  <a:pt x="326" y="361"/>
                </a:lnTo>
                <a:lnTo>
                  <a:pt x="325" y="364"/>
                </a:lnTo>
                <a:lnTo>
                  <a:pt x="326" y="367"/>
                </a:lnTo>
                <a:lnTo>
                  <a:pt x="329" y="369"/>
                </a:lnTo>
                <a:lnTo>
                  <a:pt x="329" y="369"/>
                </a:lnTo>
                <a:close/>
                <a:moveTo>
                  <a:pt x="75" y="370"/>
                </a:moveTo>
                <a:lnTo>
                  <a:pt x="75" y="370"/>
                </a:lnTo>
                <a:lnTo>
                  <a:pt x="75" y="367"/>
                </a:lnTo>
                <a:lnTo>
                  <a:pt x="75" y="364"/>
                </a:lnTo>
                <a:lnTo>
                  <a:pt x="73" y="358"/>
                </a:lnTo>
                <a:lnTo>
                  <a:pt x="73" y="358"/>
                </a:lnTo>
                <a:lnTo>
                  <a:pt x="72" y="364"/>
                </a:lnTo>
                <a:lnTo>
                  <a:pt x="73" y="367"/>
                </a:lnTo>
                <a:lnTo>
                  <a:pt x="75" y="370"/>
                </a:lnTo>
                <a:lnTo>
                  <a:pt x="75" y="370"/>
                </a:lnTo>
                <a:close/>
                <a:moveTo>
                  <a:pt x="256" y="359"/>
                </a:moveTo>
                <a:lnTo>
                  <a:pt x="256" y="359"/>
                </a:lnTo>
                <a:lnTo>
                  <a:pt x="258" y="361"/>
                </a:lnTo>
                <a:lnTo>
                  <a:pt x="261" y="361"/>
                </a:lnTo>
                <a:lnTo>
                  <a:pt x="264" y="361"/>
                </a:lnTo>
                <a:lnTo>
                  <a:pt x="265" y="361"/>
                </a:lnTo>
                <a:lnTo>
                  <a:pt x="265" y="361"/>
                </a:lnTo>
                <a:lnTo>
                  <a:pt x="265" y="359"/>
                </a:lnTo>
                <a:lnTo>
                  <a:pt x="262" y="359"/>
                </a:lnTo>
                <a:lnTo>
                  <a:pt x="259" y="359"/>
                </a:lnTo>
                <a:lnTo>
                  <a:pt x="256" y="359"/>
                </a:lnTo>
                <a:lnTo>
                  <a:pt x="256" y="359"/>
                </a:lnTo>
                <a:close/>
                <a:moveTo>
                  <a:pt x="311" y="359"/>
                </a:moveTo>
                <a:lnTo>
                  <a:pt x="311" y="359"/>
                </a:lnTo>
                <a:lnTo>
                  <a:pt x="312" y="364"/>
                </a:lnTo>
                <a:lnTo>
                  <a:pt x="312" y="367"/>
                </a:lnTo>
                <a:lnTo>
                  <a:pt x="314" y="367"/>
                </a:lnTo>
                <a:lnTo>
                  <a:pt x="314" y="367"/>
                </a:lnTo>
                <a:lnTo>
                  <a:pt x="317" y="364"/>
                </a:lnTo>
                <a:lnTo>
                  <a:pt x="319" y="359"/>
                </a:lnTo>
                <a:lnTo>
                  <a:pt x="319" y="359"/>
                </a:lnTo>
                <a:lnTo>
                  <a:pt x="314" y="358"/>
                </a:lnTo>
                <a:lnTo>
                  <a:pt x="311" y="359"/>
                </a:lnTo>
                <a:lnTo>
                  <a:pt x="311" y="359"/>
                </a:lnTo>
                <a:close/>
                <a:moveTo>
                  <a:pt x="303" y="361"/>
                </a:moveTo>
                <a:lnTo>
                  <a:pt x="303" y="361"/>
                </a:lnTo>
                <a:lnTo>
                  <a:pt x="303" y="364"/>
                </a:lnTo>
                <a:lnTo>
                  <a:pt x="305" y="367"/>
                </a:lnTo>
                <a:lnTo>
                  <a:pt x="305" y="367"/>
                </a:lnTo>
                <a:lnTo>
                  <a:pt x="306" y="367"/>
                </a:lnTo>
                <a:lnTo>
                  <a:pt x="306" y="367"/>
                </a:lnTo>
                <a:lnTo>
                  <a:pt x="308" y="366"/>
                </a:lnTo>
                <a:lnTo>
                  <a:pt x="306" y="364"/>
                </a:lnTo>
                <a:lnTo>
                  <a:pt x="306" y="363"/>
                </a:lnTo>
                <a:lnTo>
                  <a:pt x="306" y="359"/>
                </a:lnTo>
                <a:lnTo>
                  <a:pt x="306" y="359"/>
                </a:lnTo>
                <a:lnTo>
                  <a:pt x="303" y="361"/>
                </a:lnTo>
                <a:lnTo>
                  <a:pt x="303" y="361"/>
                </a:lnTo>
                <a:close/>
                <a:moveTo>
                  <a:pt x="386" y="367"/>
                </a:moveTo>
                <a:lnTo>
                  <a:pt x="386" y="367"/>
                </a:lnTo>
                <a:lnTo>
                  <a:pt x="389" y="367"/>
                </a:lnTo>
                <a:lnTo>
                  <a:pt x="392" y="367"/>
                </a:lnTo>
                <a:lnTo>
                  <a:pt x="392" y="367"/>
                </a:lnTo>
                <a:lnTo>
                  <a:pt x="390" y="363"/>
                </a:lnTo>
                <a:lnTo>
                  <a:pt x="389" y="361"/>
                </a:lnTo>
                <a:lnTo>
                  <a:pt x="387" y="361"/>
                </a:lnTo>
                <a:lnTo>
                  <a:pt x="387" y="361"/>
                </a:lnTo>
                <a:lnTo>
                  <a:pt x="386" y="364"/>
                </a:lnTo>
                <a:lnTo>
                  <a:pt x="386" y="367"/>
                </a:lnTo>
                <a:lnTo>
                  <a:pt x="386" y="367"/>
                </a:lnTo>
                <a:close/>
                <a:moveTo>
                  <a:pt x="720" y="378"/>
                </a:moveTo>
                <a:lnTo>
                  <a:pt x="720" y="378"/>
                </a:lnTo>
                <a:lnTo>
                  <a:pt x="721" y="379"/>
                </a:lnTo>
                <a:lnTo>
                  <a:pt x="721" y="382"/>
                </a:lnTo>
                <a:lnTo>
                  <a:pt x="721" y="382"/>
                </a:lnTo>
                <a:lnTo>
                  <a:pt x="726" y="381"/>
                </a:lnTo>
                <a:lnTo>
                  <a:pt x="726" y="381"/>
                </a:lnTo>
                <a:lnTo>
                  <a:pt x="726" y="369"/>
                </a:lnTo>
                <a:lnTo>
                  <a:pt x="724" y="364"/>
                </a:lnTo>
                <a:lnTo>
                  <a:pt x="721" y="361"/>
                </a:lnTo>
                <a:lnTo>
                  <a:pt x="721" y="361"/>
                </a:lnTo>
                <a:lnTo>
                  <a:pt x="720" y="378"/>
                </a:lnTo>
                <a:lnTo>
                  <a:pt x="720" y="378"/>
                </a:lnTo>
                <a:close/>
                <a:moveTo>
                  <a:pt x="252" y="361"/>
                </a:moveTo>
                <a:lnTo>
                  <a:pt x="252" y="361"/>
                </a:lnTo>
                <a:lnTo>
                  <a:pt x="250" y="363"/>
                </a:lnTo>
                <a:lnTo>
                  <a:pt x="250" y="364"/>
                </a:lnTo>
                <a:lnTo>
                  <a:pt x="250" y="364"/>
                </a:lnTo>
                <a:lnTo>
                  <a:pt x="252" y="364"/>
                </a:lnTo>
                <a:lnTo>
                  <a:pt x="252" y="361"/>
                </a:lnTo>
                <a:lnTo>
                  <a:pt x="252" y="361"/>
                </a:lnTo>
                <a:close/>
                <a:moveTo>
                  <a:pt x="296" y="367"/>
                </a:moveTo>
                <a:lnTo>
                  <a:pt x="296" y="367"/>
                </a:lnTo>
                <a:lnTo>
                  <a:pt x="296" y="366"/>
                </a:lnTo>
                <a:lnTo>
                  <a:pt x="296" y="363"/>
                </a:lnTo>
                <a:lnTo>
                  <a:pt x="296" y="363"/>
                </a:lnTo>
                <a:lnTo>
                  <a:pt x="296" y="363"/>
                </a:lnTo>
                <a:lnTo>
                  <a:pt x="294" y="363"/>
                </a:lnTo>
                <a:lnTo>
                  <a:pt x="294" y="361"/>
                </a:lnTo>
                <a:lnTo>
                  <a:pt x="293" y="361"/>
                </a:lnTo>
                <a:lnTo>
                  <a:pt x="293" y="361"/>
                </a:lnTo>
                <a:lnTo>
                  <a:pt x="293" y="366"/>
                </a:lnTo>
                <a:lnTo>
                  <a:pt x="294" y="367"/>
                </a:lnTo>
                <a:lnTo>
                  <a:pt x="296" y="367"/>
                </a:lnTo>
                <a:lnTo>
                  <a:pt x="296" y="367"/>
                </a:lnTo>
                <a:close/>
                <a:moveTo>
                  <a:pt x="418" y="366"/>
                </a:moveTo>
                <a:lnTo>
                  <a:pt x="418" y="366"/>
                </a:lnTo>
                <a:lnTo>
                  <a:pt x="419" y="364"/>
                </a:lnTo>
                <a:lnTo>
                  <a:pt x="421" y="363"/>
                </a:lnTo>
                <a:lnTo>
                  <a:pt x="421" y="363"/>
                </a:lnTo>
                <a:lnTo>
                  <a:pt x="418" y="361"/>
                </a:lnTo>
                <a:lnTo>
                  <a:pt x="416" y="361"/>
                </a:lnTo>
                <a:lnTo>
                  <a:pt x="416" y="361"/>
                </a:lnTo>
                <a:lnTo>
                  <a:pt x="418" y="366"/>
                </a:lnTo>
                <a:lnTo>
                  <a:pt x="418" y="366"/>
                </a:lnTo>
                <a:close/>
                <a:moveTo>
                  <a:pt x="444" y="361"/>
                </a:moveTo>
                <a:lnTo>
                  <a:pt x="444" y="361"/>
                </a:lnTo>
                <a:lnTo>
                  <a:pt x="439" y="361"/>
                </a:lnTo>
                <a:lnTo>
                  <a:pt x="439" y="361"/>
                </a:lnTo>
                <a:lnTo>
                  <a:pt x="439" y="364"/>
                </a:lnTo>
                <a:lnTo>
                  <a:pt x="441" y="364"/>
                </a:lnTo>
                <a:lnTo>
                  <a:pt x="444" y="364"/>
                </a:lnTo>
                <a:lnTo>
                  <a:pt x="444" y="361"/>
                </a:lnTo>
                <a:lnTo>
                  <a:pt x="444" y="361"/>
                </a:lnTo>
                <a:close/>
                <a:moveTo>
                  <a:pt x="280" y="364"/>
                </a:moveTo>
                <a:lnTo>
                  <a:pt x="280" y="364"/>
                </a:lnTo>
                <a:lnTo>
                  <a:pt x="284" y="364"/>
                </a:lnTo>
                <a:lnTo>
                  <a:pt x="285" y="364"/>
                </a:lnTo>
                <a:lnTo>
                  <a:pt x="285" y="363"/>
                </a:lnTo>
                <a:lnTo>
                  <a:pt x="285" y="363"/>
                </a:lnTo>
                <a:lnTo>
                  <a:pt x="282" y="363"/>
                </a:lnTo>
                <a:lnTo>
                  <a:pt x="280" y="364"/>
                </a:lnTo>
                <a:lnTo>
                  <a:pt x="280" y="364"/>
                </a:lnTo>
                <a:close/>
                <a:moveTo>
                  <a:pt x="236" y="364"/>
                </a:moveTo>
                <a:lnTo>
                  <a:pt x="236" y="364"/>
                </a:lnTo>
                <a:lnTo>
                  <a:pt x="238" y="366"/>
                </a:lnTo>
                <a:lnTo>
                  <a:pt x="238" y="366"/>
                </a:lnTo>
                <a:lnTo>
                  <a:pt x="238" y="366"/>
                </a:lnTo>
                <a:lnTo>
                  <a:pt x="239" y="364"/>
                </a:lnTo>
                <a:lnTo>
                  <a:pt x="241" y="364"/>
                </a:lnTo>
                <a:lnTo>
                  <a:pt x="241" y="364"/>
                </a:lnTo>
                <a:lnTo>
                  <a:pt x="239" y="363"/>
                </a:lnTo>
                <a:lnTo>
                  <a:pt x="236" y="364"/>
                </a:lnTo>
                <a:lnTo>
                  <a:pt x="236" y="364"/>
                </a:lnTo>
                <a:close/>
                <a:moveTo>
                  <a:pt x="495" y="364"/>
                </a:moveTo>
                <a:lnTo>
                  <a:pt x="495" y="364"/>
                </a:lnTo>
                <a:lnTo>
                  <a:pt x="495" y="364"/>
                </a:lnTo>
                <a:lnTo>
                  <a:pt x="499" y="366"/>
                </a:lnTo>
                <a:lnTo>
                  <a:pt x="500" y="364"/>
                </a:lnTo>
                <a:lnTo>
                  <a:pt x="502" y="364"/>
                </a:lnTo>
                <a:lnTo>
                  <a:pt x="502" y="364"/>
                </a:lnTo>
                <a:lnTo>
                  <a:pt x="499" y="363"/>
                </a:lnTo>
                <a:lnTo>
                  <a:pt x="495" y="364"/>
                </a:lnTo>
                <a:lnTo>
                  <a:pt x="495" y="364"/>
                </a:lnTo>
                <a:close/>
                <a:moveTo>
                  <a:pt x="531" y="372"/>
                </a:moveTo>
                <a:lnTo>
                  <a:pt x="531" y="372"/>
                </a:lnTo>
                <a:lnTo>
                  <a:pt x="538" y="373"/>
                </a:lnTo>
                <a:lnTo>
                  <a:pt x="538" y="373"/>
                </a:lnTo>
                <a:lnTo>
                  <a:pt x="540" y="369"/>
                </a:lnTo>
                <a:lnTo>
                  <a:pt x="538" y="364"/>
                </a:lnTo>
                <a:lnTo>
                  <a:pt x="538" y="364"/>
                </a:lnTo>
                <a:lnTo>
                  <a:pt x="537" y="364"/>
                </a:lnTo>
                <a:lnTo>
                  <a:pt x="534" y="364"/>
                </a:lnTo>
                <a:lnTo>
                  <a:pt x="532" y="363"/>
                </a:lnTo>
                <a:lnTo>
                  <a:pt x="531" y="363"/>
                </a:lnTo>
                <a:lnTo>
                  <a:pt x="531" y="363"/>
                </a:lnTo>
                <a:lnTo>
                  <a:pt x="529" y="367"/>
                </a:lnTo>
                <a:lnTo>
                  <a:pt x="531" y="372"/>
                </a:lnTo>
                <a:lnTo>
                  <a:pt x="531" y="372"/>
                </a:lnTo>
                <a:close/>
                <a:moveTo>
                  <a:pt x="590" y="370"/>
                </a:moveTo>
                <a:lnTo>
                  <a:pt x="590" y="370"/>
                </a:lnTo>
                <a:lnTo>
                  <a:pt x="592" y="370"/>
                </a:lnTo>
                <a:lnTo>
                  <a:pt x="592" y="370"/>
                </a:lnTo>
                <a:lnTo>
                  <a:pt x="593" y="369"/>
                </a:lnTo>
                <a:lnTo>
                  <a:pt x="593" y="367"/>
                </a:lnTo>
                <a:lnTo>
                  <a:pt x="593" y="364"/>
                </a:lnTo>
                <a:lnTo>
                  <a:pt x="592" y="363"/>
                </a:lnTo>
                <a:lnTo>
                  <a:pt x="592" y="363"/>
                </a:lnTo>
                <a:lnTo>
                  <a:pt x="590" y="367"/>
                </a:lnTo>
                <a:lnTo>
                  <a:pt x="590" y="369"/>
                </a:lnTo>
                <a:lnTo>
                  <a:pt x="590" y="370"/>
                </a:lnTo>
                <a:lnTo>
                  <a:pt x="590" y="370"/>
                </a:lnTo>
                <a:close/>
                <a:moveTo>
                  <a:pt x="224" y="366"/>
                </a:moveTo>
                <a:lnTo>
                  <a:pt x="224" y="366"/>
                </a:lnTo>
                <a:lnTo>
                  <a:pt x="229" y="366"/>
                </a:lnTo>
                <a:lnTo>
                  <a:pt x="230" y="366"/>
                </a:lnTo>
                <a:lnTo>
                  <a:pt x="232" y="364"/>
                </a:lnTo>
                <a:lnTo>
                  <a:pt x="232" y="364"/>
                </a:lnTo>
                <a:lnTo>
                  <a:pt x="229" y="364"/>
                </a:lnTo>
                <a:lnTo>
                  <a:pt x="227" y="364"/>
                </a:lnTo>
                <a:lnTo>
                  <a:pt x="226" y="364"/>
                </a:lnTo>
                <a:lnTo>
                  <a:pt x="226" y="364"/>
                </a:lnTo>
                <a:lnTo>
                  <a:pt x="226" y="364"/>
                </a:lnTo>
                <a:lnTo>
                  <a:pt x="224" y="364"/>
                </a:lnTo>
                <a:lnTo>
                  <a:pt x="224" y="366"/>
                </a:lnTo>
                <a:lnTo>
                  <a:pt x="224" y="366"/>
                </a:lnTo>
                <a:lnTo>
                  <a:pt x="224" y="366"/>
                </a:lnTo>
                <a:close/>
                <a:moveTo>
                  <a:pt x="517" y="369"/>
                </a:moveTo>
                <a:lnTo>
                  <a:pt x="517" y="369"/>
                </a:lnTo>
                <a:lnTo>
                  <a:pt x="517" y="367"/>
                </a:lnTo>
                <a:lnTo>
                  <a:pt x="517" y="366"/>
                </a:lnTo>
                <a:lnTo>
                  <a:pt x="517" y="364"/>
                </a:lnTo>
                <a:lnTo>
                  <a:pt x="517" y="364"/>
                </a:lnTo>
                <a:lnTo>
                  <a:pt x="514" y="364"/>
                </a:lnTo>
                <a:lnTo>
                  <a:pt x="514" y="366"/>
                </a:lnTo>
                <a:lnTo>
                  <a:pt x="514" y="366"/>
                </a:lnTo>
                <a:lnTo>
                  <a:pt x="515" y="369"/>
                </a:lnTo>
                <a:lnTo>
                  <a:pt x="517" y="369"/>
                </a:lnTo>
                <a:lnTo>
                  <a:pt x="517" y="369"/>
                </a:lnTo>
                <a:lnTo>
                  <a:pt x="517" y="369"/>
                </a:lnTo>
                <a:close/>
                <a:moveTo>
                  <a:pt x="262" y="366"/>
                </a:moveTo>
                <a:lnTo>
                  <a:pt x="262" y="366"/>
                </a:lnTo>
                <a:lnTo>
                  <a:pt x="268" y="367"/>
                </a:lnTo>
                <a:lnTo>
                  <a:pt x="274" y="366"/>
                </a:lnTo>
                <a:lnTo>
                  <a:pt x="274" y="366"/>
                </a:lnTo>
                <a:lnTo>
                  <a:pt x="273" y="364"/>
                </a:lnTo>
                <a:lnTo>
                  <a:pt x="268" y="364"/>
                </a:lnTo>
                <a:lnTo>
                  <a:pt x="262" y="366"/>
                </a:lnTo>
                <a:lnTo>
                  <a:pt x="262" y="366"/>
                </a:lnTo>
                <a:close/>
                <a:moveTo>
                  <a:pt x="750" y="404"/>
                </a:moveTo>
                <a:lnTo>
                  <a:pt x="750" y="404"/>
                </a:lnTo>
                <a:lnTo>
                  <a:pt x="753" y="395"/>
                </a:lnTo>
                <a:lnTo>
                  <a:pt x="755" y="385"/>
                </a:lnTo>
                <a:lnTo>
                  <a:pt x="755" y="375"/>
                </a:lnTo>
                <a:lnTo>
                  <a:pt x="752" y="366"/>
                </a:lnTo>
                <a:lnTo>
                  <a:pt x="752" y="366"/>
                </a:lnTo>
                <a:lnTo>
                  <a:pt x="750" y="384"/>
                </a:lnTo>
                <a:lnTo>
                  <a:pt x="750" y="393"/>
                </a:lnTo>
                <a:lnTo>
                  <a:pt x="750" y="404"/>
                </a:lnTo>
                <a:lnTo>
                  <a:pt x="750" y="404"/>
                </a:lnTo>
                <a:close/>
                <a:moveTo>
                  <a:pt x="137" y="366"/>
                </a:moveTo>
                <a:lnTo>
                  <a:pt x="137" y="366"/>
                </a:lnTo>
                <a:lnTo>
                  <a:pt x="136" y="372"/>
                </a:lnTo>
                <a:lnTo>
                  <a:pt x="136" y="376"/>
                </a:lnTo>
                <a:lnTo>
                  <a:pt x="136" y="378"/>
                </a:lnTo>
                <a:lnTo>
                  <a:pt x="136" y="378"/>
                </a:lnTo>
                <a:lnTo>
                  <a:pt x="137" y="375"/>
                </a:lnTo>
                <a:lnTo>
                  <a:pt x="140" y="372"/>
                </a:lnTo>
                <a:lnTo>
                  <a:pt x="142" y="369"/>
                </a:lnTo>
                <a:lnTo>
                  <a:pt x="142" y="367"/>
                </a:lnTo>
                <a:lnTo>
                  <a:pt x="140" y="366"/>
                </a:lnTo>
                <a:lnTo>
                  <a:pt x="140" y="366"/>
                </a:lnTo>
                <a:lnTo>
                  <a:pt x="140" y="367"/>
                </a:lnTo>
                <a:lnTo>
                  <a:pt x="137" y="366"/>
                </a:lnTo>
                <a:lnTo>
                  <a:pt x="137" y="366"/>
                </a:lnTo>
                <a:close/>
                <a:moveTo>
                  <a:pt x="473" y="367"/>
                </a:moveTo>
                <a:lnTo>
                  <a:pt x="473" y="367"/>
                </a:lnTo>
                <a:lnTo>
                  <a:pt x="473" y="369"/>
                </a:lnTo>
                <a:lnTo>
                  <a:pt x="473" y="369"/>
                </a:lnTo>
                <a:lnTo>
                  <a:pt x="479" y="370"/>
                </a:lnTo>
                <a:lnTo>
                  <a:pt x="480" y="369"/>
                </a:lnTo>
                <a:lnTo>
                  <a:pt x="480" y="366"/>
                </a:lnTo>
                <a:lnTo>
                  <a:pt x="480" y="366"/>
                </a:lnTo>
                <a:lnTo>
                  <a:pt x="477" y="366"/>
                </a:lnTo>
                <a:lnTo>
                  <a:pt x="473" y="367"/>
                </a:lnTo>
                <a:lnTo>
                  <a:pt x="473" y="367"/>
                </a:lnTo>
                <a:close/>
                <a:moveTo>
                  <a:pt x="543" y="375"/>
                </a:moveTo>
                <a:lnTo>
                  <a:pt x="543" y="375"/>
                </a:lnTo>
                <a:lnTo>
                  <a:pt x="549" y="376"/>
                </a:lnTo>
                <a:lnTo>
                  <a:pt x="549" y="376"/>
                </a:lnTo>
                <a:lnTo>
                  <a:pt x="549" y="369"/>
                </a:lnTo>
                <a:lnTo>
                  <a:pt x="549" y="369"/>
                </a:lnTo>
                <a:lnTo>
                  <a:pt x="546" y="367"/>
                </a:lnTo>
                <a:lnTo>
                  <a:pt x="543" y="366"/>
                </a:lnTo>
                <a:lnTo>
                  <a:pt x="543" y="366"/>
                </a:lnTo>
                <a:lnTo>
                  <a:pt x="543" y="370"/>
                </a:lnTo>
                <a:lnTo>
                  <a:pt x="543" y="375"/>
                </a:lnTo>
                <a:lnTo>
                  <a:pt x="543" y="375"/>
                </a:lnTo>
                <a:close/>
                <a:moveTo>
                  <a:pt x="194" y="381"/>
                </a:moveTo>
                <a:lnTo>
                  <a:pt x="194" y="381"/>
                </a:lnTo>
                <a:lnTo>
                  <a:pt x="200" y="375"/>
                </a:lnTo>
                <a:lnTo>
                  <a:pt x="201" y="372"/>
                </a:lnTo>
                <a:lnTo>
                  <a:pt x="201" y="369"/>
                </a:lnTo>
                <a:lnTo>
                  <a:pt x="201" y="369"/>
                </a:lnTo>
                <a:lnTo>
                  <a:pt x="198" y="369"/>
                </a:lnTo>
                <a:lnTo>
                  <a:pt x="197" y="367"/>
                </a:lnTo>
                <a:lnTo>
                  <a:pt x="197" y="367"/>
                </a:lnTo>
                <a:lnTo>
                  <a:pt x="194" y="375"/>
                </a:lnTo>
                <a:lnTo>
                  <a:pt x="192" y="378"/>
                </a:lnTo>
                <a:lnTo>
                  <a:pt x="194" y="381"/>
                </a:lnTo>
                <a:lnTo>
                  <a:pt x="194" y="381"/>
                </a:lnTo>
                <a:close/>
                <a:moveTo>
                  <a:pt x="564" y="369"/>
                </a:moveTo>
                <a:lnTo>
                  <a:pt x="564" y="369"/>
                </a:lnTo>
                <a:lnTo>
                  <a:pt x="563" y="369"/>
                </a:lnTo>
                <a:lnTo>
                  <a:pt x="561" y="369"/>
                </a:lnTo>
                <a:lnTo>
                  <a:pt x="559" y="367"/>
                </a:lnTo>
                <a:lnTo>
                  <a:pt x="558" y="369"/>
                </a:lnTo>
                <a:lnTo>
                  <a:pt x="558" y="369"/>
                </a:lnTo>
                <a:lnTo>
                  <a:pt x="561" y="370"/>
                </a:lnTo>
                <a:lnTo>
                  <a:pt x="564" y="370"/>
                </a:lnTo>
                <a:lnTo>
                  <a:pt x="564" y="369"/>
                </a:lnTo>
                <a:lnTo>
                  <a:pt x="564" y="369"/>
                </a:lnTo>
                <a:close/>
                <a:moveTo>
                  <a:pt x="168" y="369"/>
                </a:moveTo>
                <a:lnTo>
                  <a:pt x="168" y="369"/>
                </a:lnTo>
                <a:lnTo>
                  <a:pt x="168" y="387"/>
                </a:lnTo>
                <a:lnTo>
                  <a:pt x="168" y="396"/>
                </a:lnTo>
                <a:lnTo>
                  <a:pt x="169" y="405"/>
                </a:lnTo>
                <a:lnTo>
                  <a:pt x="169" y="405"/>
                </a:lnTo>
                <a:lnTo>
                  <a:pt x="175" y="396"/>
                </a:lnTo>
                <a:lnTo>
                  <a:pt x="180" y="388"/>
                </a:lnTo>
                <a:lnTo>
                  <a:pt x="180" y="388"/>
                </a:lnTo>
                <a:lnTo>
                  <a:pt x="178" y="378"/>
                </a:lnTo>
                <a:lnTo>
                  <a:pt x="177" y="369"/>
                </a:lnTo>
                <a:lnTo>
                  <a:pt x="177" y="369"/>
                </a:lnTo>
                <a:lnTo>
                  <a:pt x="172" y="369"/>
                </a:lnTo>
                <a:lnTo>
                  <a:pt x="168" y="369"/>
                </a:lnTo>
                <a:lnTo>
                  <a:pt x="168" y="369"/>
                </a:lnTo>
                <a:close/>
                <a:moveTo>
                  <a:pt x="184" y="382"/>
                </a:moveTo>
                <a:lnTo>
                  <a:pt x="184" y="382"/>
                </a:lnTo>
                <a:lnTo>
                  <a:pt x="186" y="375"/>
                </a:lnTo>
                <a:lnTo>
                  <a:pt x="184" y="372"/>
                </a:lnTo>
                <a:lnTo>
                  <a:pt x="183" y="369"/>
                </a:lnTo>
                <a:lnTo>
                  <a:pt x="183" y="369"/>
                </a:lnTo>
                <a:lnTo>
                  <a:pt x="183" y="375"/>
                </a:lnTo>
                <a:lnTo>
                  <a:pt x="183" y="379"/>
                </a:lnTo>
                <a:lnTo>
                  <a:pt x="184" y="382"/>
                </a:lnTo>
                <a:lnTo>
                  <a:pt x="184" y="382"/>
                </a:lnTo>
                <a:close/>
                <a:moveTo>
                  <a:pt x="136" y="387"/>
                </a:moveTo>
                <a:lnTo>
                  <a:pt x="136" y="387"/>
                </a:lnTo>
                <a:lnTo>
                  <a:pt x="136" y="396"/>
                </a:lnTo>
                <a:lnTo>
                  <a:pt x="137" y="405"/>
                </a:lnTo>
                <a:lnTo>
                  <a:pt x="139" y="414"/>
                </a:lnTo>
                <a:lnTo>
                  <a:pt x="140" y="425"/>
                </a:lnTo>
                <a:lnTo>
                  <a:pt x="140" y="425"/>
                </a:lnTo>
                <a:lnTo>
                  <a:pt x="145" y="424"/>
                </a:lnTo>
                <a:lnTo>
                  <a:pt x="149" y="424"/>
                </a:lnTo>
                <a:lnTo>
                  <a:pt x="149" y="424"/>
                </a:lnTo>
                <a:lnTo>
                  <a:pt x="149" y="398"/>
                </a:lnTo>
                <a:lnTo>
                  <a:pt x="148" y="370"/>
                </a:lnTo>
                <a:lnTo>
                  <a:pt x="148" y="370"/>
                </a:lnTo>
                <a:lnTo>
                  <a:pt x="146" y="369"/>
                </a:lnTo>
                <a:lnTo>
                  <a:pt x="146" y="369"/>
                </a:lnTo>
                <a:lnTo>
                  <a:pt x="143" y="373"/>
                </a:lnTo>
                <a:lnTo>
                  <a:pt x="140" y="378"/>
                </a:lnTo>
                <a:lnTo>
                  <a:pt x="137" y="382"/>
                </a:lnTo>
                <a:lnTo>
                  <a:pt x="136" y="387"/>
                </a:lnTo>
                <a:lnTo>
                  <a:pt x="136" y="387"/>
                </a:lnTo>
                <a:close/>
                <a:moveTo>
                  <a:pt x="162" y="414"/>
                </a:moveTo>
                <a:lnTo>
                  <a:pt x="162" y="414"/>
                </a:lnTo>
                <a:lnTo>
                  <a:pt x="163" y="411"/>
                </a:lnTo>
                <a:lnTo>
                  <a:pt x="165" y="407"/>
                </a:lnTo>
                <a:lnTo>
                  <a:pt x="163" y="396"/>
                </a:lnTo>
                <a:lnTo>
                  <a:pt x="162" y="385"/>
                </a:lnTo>
                <a:lnTo>
                  <a:pt x="163" y="381"/>
                </a:lnTo>
                <a:lnTo>
                  <a:pt x="163" y="376"/>
                </a:lnTo>
                <a:lnTo>
                  <a:pt x="163" y="376"/>
                </a:lnTo>
                <a:lnTo>
                  <a:pt x="162" y="375"/>
                </a:lnTo>
                <a:lnTo>
                  <a:pt x="162" y="373"/>
                </a:lnTo>
                <a:lnTo>
                  <a:pt x="162" y="369"/>
                </a:lnTo>
                <a:lnTo>
                  <a:pt x="162" y="369"/>
                </a:lnTo>
                <a:lnTo>
                  <a:pt x="159" y="369"/>
                </a:lnTo>
                <a:lnTo>
                  <a:pt x="159" y="369"/>
                </a:lnTo>
                <a:lnTo>
                  <a:pt x="159" y="391"/>
                </a:lnTo>
                <a:lnTo>
                  <a:pt x="162" y="414"/>
                </a:lnTo>
                <a:lnTo>
                  <a:pt x="162" y="414"/>
                </a:lnTo>
                <a:close/>
                <a:moveTo>
                  <a:pt x="431" y="370"/>
                </a:moveTo>
                <a:lnTo>
                  <a:pt x="431" y="370"/>
                </a:lnTo>
                <a:lnTo>
                  <a:pt x="433" y="372"/>
                </a:lnTo>
                <a:lnTo>
                  <a:pt x="434" y="373"/>
                </a:lnTo>
                <a:lnTo>
                  <a:pt x="434" y="373"/>
                </a:lnTo>
                <a:lnTo>
                  <a:pt x="434" y="372"/>
                </a:lnTo>
                <a:lnTo>
                  <a:pt x="434" y="369"/>
                </a:lnTo>
                <a:lnTo>
                  <a:pt x="434" y="369"/>
                </a:lnTo>
                <a:lnTo>
                  <a:pt x="431" y="370"/>
                </a:lnTo>
                <a:lnTo>
                  <a:pt x="431" y="370"/>
                </a:lnTo>
                <a:close/>
                <a:moveTo>
                  <a:pt x="450" y="375"/>
                </a:moveTo>
                <a:lnTo>
                  <a:pt x="450" y="375"/>
                </a:lnTo>
                <a:lnTo>
                  <a:pt x="445" y="370"/>
                </a:lnTo>
                <a:lnTo>
                  <a:pt x="444" y="370"/>
                </a:lnTo>
                <a:lnTo>
                  <a:pt x="441" y="369"/>
                </a:lnTo>
                <a:lnTo>
                  <a:pt x="441" y="369"/>
                </a:lnTo>
                <a:lnTo>
                  <a:pt x="441" y="373"/>
                </a:lnTo>
                <a:lnTo>
                  <a:pt x="442" y="375"/>
                </a:lnTo>
                <a:lnTo>
                  <a:pt x="447" y="376"/>
                </a:lnTo>
                <a:lnTo>
                  <a:pt x="450" y="375"/>
                </a:lnTo>
                <a:lnTo>
                  <a:pt x="450" y="375"/>
                </a:lnTo>
                <a:close/>
                <a:moveTo>
                  <a:pt x="207" y="375"/>
                </a:moveTo>
                <a:lnTo>
                  <a:pt x="207" y="375"/>
                </a:lnTo>
                <a:lnTo>
                  <a:pt x="210" y="375"/>
                </a:lnTo>
                <a:lnTo>
                  <a:pt x="212" y="373"/>
                </a:lnTo>
                <a:lnTo>
                  <a:pt x="212" y="373"/>
                </a:lnTo>
                <a:lnTo>
                  <a:pt x="210" y="372"/>
                </a:lnTo>
                <a:lnTo>
                  <a:pt x="210" y="370"/>
                </a:lnTo>
                <a:lnTo>
                  <a:pt x="210" y="370"/>
                </a:lnTo>
                <a:lnTo>
                  <a:pt x="207" y="370"/>
                </a:lnTo>
                <a:lnTo>
                  <a:pt x="207" y="370"/>
                </a:lnTo>
                <a:lnTo>
                  <a:pt x="207" y="375"/>
                </a:lnTo>
                <a:lnTo>
                  <a:pt x="207" y="375"/>
                </a:lnTo>
                <a:close/>
                <a:moveTo>
                  <a:pt x="491" y="378"/>
                </a:moveTo>
                <a:lnTo>
                  <a:pt x="491" y="378"/>
                </a:lnTo>
                <a:lnTo>
                  <a:pt x="497" y="379"/>
                </a:lnTo>
                <a:lnTo>
                  <a:pt x="502" y="381"/>
                </a:lnTo>
                <a:lnTo>
                  <a:pt x="508" y="381"/>
                </a:lnTo>
                <a:lnTo>
                  <a:pt x="511" y="381"/>
                </a:lnTo>
                <a:lnTo>
                  <a:pt x="512" y="379"/>
                </a:lnTo>
                <a:lnTo>
                  <a:pt x="512" y="379"/>
                </a:lnTo>
                <a:lnTo>
                  <a:pt x="511" y="372"/>
                </a:lnTo>
                <a:lnTo>
                  <a:pt x="511" y="372"/>
                </a:lnTo>
                <a:lnTo>
                  <a:pt x="505" y="372"/>
                </a:lnTo>
                <a:lnTo>
                  <a:pt x="497" y="370"/>
                </a:lnTo>
                <a:lnTo>
                  <a:pt x="494" y="370"/>
                </a:lnTo>
                <a:lnTo>
                  <a:pt x="492" y="372"/>
                </a:lnTo>
                <a:lnTo>
                  <a:pt x="491" y="373"/>
                </a:lnTo>
                <a:lnTo>
                  <a:pt x="491" y="378"/>
                </a:lnTo>
                <a:lnTo>
                  <a:pt x="491" y="378"/>
                </a:lnTo>
                <a:close/>
                <a:moveTo>
                  <a:pt x="261" y="372"/>
                </a:moveTo>
                <a:lnTo>
                  <a:pt x="261" y="372"/>
                </a:lnTo>
                <a:lnTo>
                  <a:pt x="264" y="387"/>
                </a:lnTo>
                <a:lnTo>
                  <a:pt x="264" y="387"/>
                </a:lnTo>
                <a:lnTo>
                  <a:pt x="268" y="384"/>
                </a:lnTo>
                <a:lnTo>
                  <a:pt x="271" y="381"/>
                </a:lnTo>
                <a:lnTo>
                  <a:pt x="276" y="373"/>
                </a:lnTo>
                <a:lnTo>
                  <a:pt x="276" y="373"/>
                </a:lnTo>
                <a:lnTo>
                  <a:pt x="268" y="372"/>
                </a:lnTo>
                <a:lnTo>
                  <a:pt x="261" y="372"/>
                </a:lnTo>
                <a:lnTo>
                  <a:pt x="261" y="372"/>
                </a:lnTo>
                <a:close/>
                <a:moveTo>
                  <a:pt x="404" y="381"/>
                </a:moveTo>
                <a:lnTo>
                  <a:pt x="404" y="381"/>
                </a:lnTo>
                <a:lnTo>
                  <a:pt x="406" y="378"/>
                </a:lnTo>
                <a:lnTo>
                  <a:pt x="406" y="375"/>
                </a:lnTo>
                <a:lnTo>
                  <a:pt x="404" y="372"/>
                </a:lnTo>
                <a:lnTo>
                  <a:pt x="401" y="370"/>
                </a:lnTo>
                <a:lnTo>
                  <a:pt x="401" y="370"/>
                </a:lnTo>
                <a:lnTo>
                  <a:pt x="402" y="376"/>
                </a:lnTo>
                <a:lnTo>
                  <a:pt x="404" y="381"/>
                </a:lnTo>
                <a:lnTo>
                  <a:pt x="404" y="381"/>
                </a:lnTo>
                <a:close/>
                <a:moveTo>
                  <a:pt x="567" y="375"/>
                </a:moveTo>
                <a:lnTo>
                  <a:pt x="567" y="375"/>
                </a:lnTo>
                <a:lnTo>
                  <a:pt x="569" y="375"/>
                </a:lnTo>
                <a:lnTo>
                  <a:pt x="570" y="375"/>
                </a:lnTo>
                <a:lnTo>
                  <a:pt x="570" y="375"/>
                </a:lnTo>
                <a:lnTo>
                  <a:pt x="570" y="373"/>
                </a:lnTo>
                <a:lnTo>
                  <a:pt x="570" y="373"/>
                </a:lnTo>
                <a:lnTo>
                  <a:pt x="572" y="370"/>
                </a:lnTo>
                <a:lnTo>
                  <a:pt x="572" y="370"/>
                </a:lnTo>
                <a:lnTo>
                  <a:pt x="569" y="370"/>
                </a:lnTo>
                <a:lnTo>
                  <a:pt x="569" y="372"/>
                </a:lnTo>
                <a:lnTo>
                  <a:pt x="567" y="375"/>
                </a:lnTo>
                <a:lnTo>
                  <a:pt x="567" y="375"/>
                </a:lnTo>
                <a:close/>
                <a:moveTo>
                  <a:pt x="47" y="411"/>
                </a:moveTo>
                <a:lnTo>
                  <a:pt x="47" y="411"/>
                </a:lnTo>
                <a:lnTo>
                  <a:pt x="44" y="401"/>
                </a:lnTo>
                <a:lnTo>
                  <a:pt x="43" y="390"/>
                </a:lnTo>
                <a:lnTo>
                  <a:pt x="37" y="372"/>
                </a:lnTo>
                <a:lnTo>
                  <a:pt x="37" y="372"/>
                </a:lnTo>
                <a:lnTo>
                  <a:pt x="37" y="382"/>
                </a:lnTo>
                <a:lnTo>
                  <a:pt x="40" y="393"/>
                </a:lnTo>
                <a:lnTo>
                  <a:pt x="47" y="411"/>
                </a:lnTo>
                <a:lnTo>
                  <a:pt x="47" y="411"/>
                </a:lnTo>
                <a:close/>
                <a:moveTo>
                  <a:pt x="64" y="419"/>
                </a:moveTo>
                <a:lnTo>
                  <a:pt x="64" y="419"/>
                </a:lnTo>
                <a:lnTo>
                  <a:pt x="67" y="408"/>
                </a:lnTo>
                <a:lnTo>
                  <a:pt x="67" y="398"/>
                </a:lnTo>
                <a:lnTo>
                  <a:pt x="67" y="385"/>
                </a:lnTo>
                <a:lnTo>
                  <a:pt x="69" y="375"/>
                </a:lnTo>
                <a:lnTo>
                  <a:pt x="69" y="375"/>
                </a:lnTo>
                <a:lnTo>
                  <a:pt x="67" y="372"/>
                </a:lnTo>
                <a:lnTo>
                  <a:pt x="67" y="372"/>
                </a:lnTo>
                <a:lnTo>
                  <a:pt x="65" y="372"/>
                </a:lnTo>
                <a:lnTo>
                  <a:pt x="65" y="372"/>
                </a:lnTo>
                <a:lnTo>
                  <a:pt x="62" y="384"/>
                </a:lnTo>
                <a:lnTo>
                  <a:pt x="61" y="396"/>
                </a:lnTo>
                <a:lnTo>
                  <a:pt x="61" y="408"/>
                </a:lnTo>
                <a:lnTo>
                  <a:pt x="62" y="414"/>
                </a:lnTo>
                <a:lnTo>
                  <a:pt x="64" y="419"/>
                </a:lnTo>
                <a:lnTo>
                  <a:pt x="64" y="419"/>
                </a:lnTo>
                <a:close/>
                <a:moveTo>
                  <a:pt x="247" y="396"/>
                </a:moveTo>
                <a:lnTo>
                  <a:pt x="247" y="396"/>
                </a:lnTo>
                <a:lnTo>
                  <a:pt x="253" y="395"/>
                </a:lnTo>
                <a:lnTo>
                  <a:pt x="253" y="395"/>
                </a:lnTo>
                <a:lnTo>
                  <a:pt x="245" y="372"/>
                </a:lnTo>
                <a:lnTo>
                  <a:pt x="245" y="372"/>
                </a:lnTo>
                <a:lnTo>
                  <a:pt x="244" y="372"/>
                </a:lnTo>
                <a:lnTo>
                  <a:pt x="244" y="372"/>
                </a:lnTo>
                <a:lnTo>
                  <a:pt x="244" y="378"/>
                </a:lnTo>
                <a:lnTo>
                  <a:pt x="244" y="384"/>
                </a:lnTo>
                <a:lnTo>
                  <a:pt x="247" y="396"/>
                </a:lnTo>
                <a:lnTo>
                  <a:pt x="247" y="396"/>
                </a:lnTo>
                <a:close/>
                <a:moveTo>
                  <a:pt x="279" y="378"/>
                </a:moveTo>
                <a:lnTo>
                  <a:pt x="279" y="378"/>
                </a:lnTo>
                <a:lnTo>
                  <a:pt x="280" y="379"/>
                </a:lnTo>
                <a:lnTo>
                  <a:pt x="282" y="384"/>
                </a:lnTo>
                <a:lnTo>
                  <a:pt x="282" y="387"/>
                </a:lnTo>
                <a:lnTo>
                  <a:pt x="284" y="388"/>
                </a:lnTo>
                <a:lnTo>
                  <a:pt x="284" y="388"/>
                </a:lnTo>
                <a:lnTo>
                  <a:pt x="288" y="381"/>
                </a:lnTo>
                <a:lnTo>
                  <a:pt x="290" y="376"/>
                </a:lnTo>
                <a:lnTo>
                  <a:pt x="290" y="372"/>
                </a:lnTo>
                <a:lnTo>
                  <a:pt x="290" y="372"/>
                </a:lnTo>
                <a:lnTo>
                  <a:pt x="285" y="372"/>
                </a:lnTo>
                <a:lnTo>
                  <a:pt x="284" y="372"/>
                </a:lnTo>
                <a:lnTo>
                  <a:pt x="280" y="375"/>
                </a:lnTo>
                <a:lnTo>
                  <a:pt x="279" y="378"/>
                </a:lnTo>
                <a:lnTo>
                  <a:pt x="279" y="378"/>
                </a:lnTo>
                <a:close/>
                <a:moveTo>
                  <a:pt x="575" y="375"/>
                </a:moveTo>
                <a:lnTo>
                  <a:pt x="575" y="375"/>
                </a:lnTo>
                <a:lnTo>
                  <a:pt x="576" y="375"/>
                </a:lnTo>
                <a:lnTo>
                  <a:pt x="578" y="373"/>
                </a:lnTo>
                <a:lnTo>
                  <a:pt x="576" y="372"/>
                </a:lnTo>
                <a:lnTo>
                  <a:pt x="575" y="372"/>
                </a:lnTo>
                <a:lnTo>
                  <a:pt x="575" y="372"/>
                </a:lnTo>
                <a:lnTo>
                  <a:pt x="575" y="375"/>
                </a:lnTo>
                <a:lnTo>
                  <a:pt x="575" y="375"/>
                </a:lnTo>
                <a:close/>
                <a:moveTo>
                  <a:pt x="226" y="375"/>
                </a:moveTo>
                <a:lnTo>
                  <a:pt x="226" y="375"/>
                </a:lnTo>
                <a:lnTo>
                  <a:pt x="226" y="381"/>
                </a:lnTo>
                <a:lnTo>
                  <a:pt x="227" y="387"/>
                </a:lnTo>
                <a:lnTo>
                  <a:pt x="227" y="387"/>
                </a:lnTo>
                <a:lnTo>
                  <a:pt x="230" y="385"/>
                </a:lnTo>
                <a:lnTo>
                  <a:pt x="232" y="382"/>
                </a:lnTo>
                <a:lnTo>
                  <a:pt x="233" y="379"/>
                </a:lnTo>
                <a:lnTo>
                  <a:pt x="236" y="376"/>
                </a:lnTo>
                <a:lnTo>
                  <a:pt x="236" y="376"/>
                </a:lnTo>
                <a:lnTo>
                  <a:pt x="235" y="373"/>
                </a:lnTo>
                <a:lnTo>
                  <a:pt x="232" y="373"/>
                </a:lnTo>
                <a:lnTo>
                  <a:pt x="226" y="375"/>
                </a:lnTo>
                <a:lnTo>
                  <a:pt x="226" y="375"/>
                </a:lnTo>
                <a:close/>
                <a:moveTo>
                  <a:pt x="316" y="373"/>
                </a:moveTo>
                <a:lnTo>
                  <a:pt x="316" y="373"/>
                </a:lnTo>
                <a:lnTo>
                  <a:pt x="317" y="375"/>
                </a:lnTo>
                <a:lnTo>
                  <a:pt x="319" y="375"/>
                </a:lnTo>
                <a:lnTo>
                  <a:pt x="322" y="375"/>
                </a:lnTo>
                <a:lnTo>
                  <a:pt x="322" y="375"/>
                </a:lnTo>
                <a:lnTo>
                  <a:pt x="322" y="373"/>
                </a:lnTo>
                <a:lnTo>
                  <a:pt x="320" y="372"/>
                </a:lnTo>
                <a:lnTo>
                  <a:pt x="316" y="373"/>
                </a:lnTo>
                <a:lnTo>
                  <a:pt x="316" y="373"/>
                </a:lnTo>
                <a:close/>
                <a:moveTo>
                  <a:pt x="332" y="378"/>
                </a:moveTo>
                <a:lnTo>
                  <a:pt x="332" y="378"/>
                </a:lnTo>
                <a:lnTo>
                  <a:pt x="332" y="375"/>
                </a:lnTo>
                <a:lnTo>
                  <a:pt x="331" y="373"/>
                </a:lnTo>
                <a:lnTo>
                  <a:pt x="331" y="373"/>
                </a:lnTo>
                <a:lnTo>
                  <a:pt x="329" y="373"/>
                </a:lnTo>
                <a:lnTo>
                  <a:pt x="328" y="372"/>
                </a:lnTo>
                <a:lnTo>
                  <a:pt x="328" y="372"/>
                </a:lnTo>
                <a:lnTo>
                  <a:pt x="328" y="376"/>
                </a:lnTo>
                <a:lnTo>
                  <a:pt x="329" y="378"/>
                </a:lnTo>
                <a:lnTo>
                  <a:pt x="332" y="378"/>
                </a:lnTo>
                <a:lnTo>
                  <a:pt x="332" y="378"/>
                </a:lnTo>
                <a:close/>
                <a:moveTo>
                  <a:pt x="352" y="373"/>
                </a:moveTo>
                <a:lnTo>
                  <a:pt x="352" y="373"/>
                </a:lnTo>
                <a:lnTo>
                  <a:pt x="354" y="378"/>
                </a:lnTo>
                <a:lnTo>
                  <a:pt x="355" y="382"/>
                </a:lnTo>
                <a:lnTo>
                  <a:pt x="355" y="382"/>
                </a:lnTo>
                <a:lnTo>
                  <a:pt x="361" y="382"/>
                </a:lnTo>
                <a:lnTo>
                  <a:pt x="366" y="382"/>
                </a:lnTo>
                <a:lnTo>
                  <a:pt x="367" y="381"/>
                </a:lnTo>
                <a:lnTo>
                  <a:pt x="367" y="381"/>
                </a:lnTo>
                <a:lnTo>
                  <a:pt x="366" y="375"/>
                </a:lnTo>
                <a:lnTo>
                  <a:pt x="363" y="373"/>
                </a:lnTo>
                <a:lnTo>
                  <a:pt x="357" y="372"/>
                </a:lnTo>
                <a:lnTo>
                  <a:pt x="352" y="373"/>
                </a:lnTo>
                <a:lnTo>
                  <a:pt x="352" y="373"/>
                </a:lnTo>
                <a:close/>
                <a:moveTo>
                  <a:pt x="372" y="375"/>
                </a:moveTo>
                <a:lnTo>
                  <a:pt x="372" y="375"/>
                </a:lnTo>
                <a:lnTo>
                  <a:pt x="372" y="372"/>
                </a:lnTo>
                <a:lnTo>
                  <a:pt x="372" y="372"/>
                </a:lnTo>
                <a:lnTo>
                  <a:pt x="370" y="372"/>
                </a:lnTo>
                <a:lnTo>
                  <a:pt x="369" y="372"/>
                </a:lnTo>
                <a:lnTo>
                  <a:pt x="369" y="373"/>
                </a:lnTo>
                <a:lnTo>
                  <a:pt x="369" y="373"/>
                </a:lnTo>
                <a:lnTo>
                  <a:pt x="370" y="375"/>
                </a:lnTo>
                <a:lnTo>
                  <a:pt x="372" y="375"/>
                </a:lnTo>
                <a:lnTo>
                  <a:pt x="372" y="375"/>
                </a:lnTo>
                <a:close/>
                <a:moveTo>
                  <a:pt x="389" y="373"/>
                </a:moveTo>
                <a:lnTo>
                  <a:pt x="389" y="373"/>
                </a:lnTo>
                <a:lnTo>
                  <a:pt x="392" y="382"/>
                </a:lnTo>
                <a:lnTo>
                  <a:pt x="392" y="382"/>
                </a:lnTo>
                <a:lnTo>
                  <a:pt x="393" y="382"/>
                </a:lnTo>
                <a:lnTo>
                  <a:pt x="395" y="382"/>
                </a:lnTo>
                <a:lnTo>
                  <a:pt x="395" y="382"/>
                </a:lnTo>
                <a:lnTo>
                  <a:pt x="393" y="372"/>
                </a:lnTo>
                <a:lnTo>
                  <a:pt x="393" y="372"/>
                </a:lnTo>
                <a:lnTo>
                  <a:pt x="390" y="372"/>
                </a:lnTo>
                <a:lnTo>
                  <a:pt x="389" y="373"/>
                </a:lnTo>
                <a:lnTo>
                  <a:pt x="389" y="373"/>
                </a:lnTo>
                <a:close/>
                <a:moveTo>
                  <a:pt x="628" y="375"/>
                </a:moveTo>
                <a:lnTo>
                  <a:pt x="628" y="375"/>
                </a:lnTo>
                <a:lnTo>
                  <a:pt x="630" y="375"/>
                </a:lnTo>
                <a:lnTo>
                  <a:pt x="630" y="376"/>
                </a:lnTo>
                <a:lnTo>
                  <a:pt x="630" y="378"/>
                </a:lnTo>
                <a:lnTo>
                  <a:pt x="631" y="378"/>
                </a:lnTo>
                <a:lnTo>
                  <a:pt x="631" y="378"/>
                </a:lnTo>
                <a:lnTo>
                  <a:pt x="631" y="375"/>
                </a:lnTo>
                <a:lnTo>
                  <a:pt x="633" y="373"/>
                </a:lnTo>
                <a:lnTo>
                  <a:pt x="631" y="372"/>
                </a:lnTo>
                <a:lnTo>
                  <a:pt x="631" y="372"/>
                </a:lnTo>
                <a:lnTo>
                  <a:pt x="631" y="373"/>
                </a:lnTo>
                <a:lnTo>
                  <a:pt x="630" y="373"/>
                </a:lnTo>
                <a:lnTo>
                  <a:pt x="628" y="373"/>
                </a:lnTo>
                <a:lnTo>
                  <a:pt x="628" y="375"/>
                </a:lnTo>
                <a:lnTo>
                  <a:pt x="628" y="375"/>
                </a:lnTo>
                <a:close/>
                <a:moveTo>
                  <a:pt x="343" y="381"/>
                </a:moveTo>
                <a:lnTo>
                  <a:pt x="343" y="381"/>
                </a:lnTo>
                <a:lnTo>
                  <a:pt x="343" y="378"/>
                </a:lnTo>
                <a:lnTo>
                  <a:pt x="343" y="376"/>
                </a:lnTo>
                <a:lnTo>
                  <a:pt x="340" y="373"/>
                </a:lnTo>
                <a:lnTo>
                  <a:pt x="340" y="373"/>
                </a:lnTo>
                <a:lnTo>
                  <a:pt x="341" y="378"/>
                </a:lnTo>
                <a:lnTo>
                  <a:pt x="341" y="379"/>
                </a:lnTo>
                <a:lnTo>
                  <a:pt x="343" y="381"/>
                </a:lnTo>
                <a:lnTo>
                  <a:pt x="343" y="381"/>
                </a:lnTo>
                <a:close/>
                <a:moveTo>
                  <a:pt x="430" y="379"/>
                </a:moveTo>
                <a:lnTo>
                  <a:pt x="430" y="379"/>
                </a:lnTo>
                <a:lnTo>
                  <a:pt x="433" y="378"/>
                </a:lnTo>
                <a:lnTo>
                  <a:pt x="434" y="378"/>
                </a:lnTo>
                <a:lnTo>
                  <a:pt x="436" y="376"/>
                </a:lnTo>
                <a:lnTo>
                  <a:pt x="436" y="376"/>
                </a:lnTo>
                <a:lnTo>
                  <a:pt x="433" y="375"/>
                </a:lnTo>
                <a:lnTo>
                  <a:pt x="430" y="373"/>
                </a:lnTo>
                <a:lnTo>
                  <a:pt x="430" y="373"/>
                </a:lnTo>
                <a:lnTo>
                  <a:pt x="428" y="376"/>
                </a:lnTo>
                <a:lnTo>
                  <a:pt x="430" y="379"/>
                </a:lnTo>
                <a:lnTo>
                  <a:pt x="430" y="379"/>
                </a:lnTo>
                <a:close/>
                <a:moveTo>
                  <a:pt x="558" y="378"/>
                </a:moveTo>
                <a:lnTo>
                  <a:pt x="558" y="378"/>
                </a:lnTo>
                <a:lnTo>
                  <a:pt x="558" y="376"/>
                </a:lnTo>
                <a:lnTo>
                  <a:pt x="558" y="376"/>
                </a:lnTo>
                <a:lnTo>
                  <a:pt x="559" y="376"/>
                </a:lnTo>
                <a:lnTo>
                  <a:pt x="559" y="375"/>
                </a:lnTo>
                <a:lnTo>
                  <a:pt x="559" y="375"/>
                </a:lnTo>
                <a:lnTo>
                  <a:pt x="558" y="373"/>
                </a:lnTo>
                <a:lnTo>
                  <a:pt x="556" y="373"/>
                </a:lnTo>
                <a:lnTo>
                  <a:pt x="556" y="373"/>
                </a:lnTo>
                <a:lnTo>
                  <a:pt x="556" y="376"/>
                </a:lnTo>
                <a:lnTo>
                  <a:pt x="558" y="378"/>
                </a:lnTo>
                <a:lnTo>
                  <a:pt x="558" y="378"/>
                </a:lnTo>
                <a:close/>
                <a:moveTo>
                  <a:pt x="299" y="387"/>
                </a:moveTo>
                <a:lnTo>
                  <a:pt x="299" y="387"/>
                </a:lnTo>
                <a:lnTo>
                  <a:pt x="300" y="379"/>
                </a:lnTo>
                <a:lnTo>
                  <a:pt x="299" y="376"/>
                </a:lnTo>
                <a:lnTo>
                  <a:pt x="297" y="375"/>
                </a:lnTo>
                <a:lnTo>
                  <a:pt x="297" y="375"/>
                </a:lnTo>
                <a:lnTo>
                  <a:pt x="297" y="378"/>
                </a:lnTo>
                <a:lnTo>
                  <a:pt x="297" y="381"/>
                </a:lnTo>
                <a:lnTo>
                  <a:pt x="299" y="387"/>
                </a:lnTo>
                <a:lnTo>
                  <a:pt x="299" y="387"/>
                </a:lnTo>
                <a:close/>
                <a:moveTo>
                  <a:pt x="642" y="401"/>
                </a:moveTo>
                <a:lnTo>
                  <a:pt x="642" y="401"/>
                </a:lnTo>
                <a:lnTo>
                  <a:pt x="643" y="387"/>
                </a:lnTo>
                <a:lnTo>
                  <a:pt x="645" y="379"/>
                </a:lnTo>
                <a:lnTo>
                  <a:pt x="642" y="375"/>
                </a:lnTo>
                <a:lnTo>
                  <a:pt x="642" y="375"/>
                </a:lnTo>
                <a:lnTo>
                  <a:pt x="640" y="381"/>
                </a:lnTo>
                <a:lnTo>
                  <a:pt x="639" y="387"/>
                </a:lnTo>
                <a:lnTo>
                  <a:pt x="639" y="395"/>
                </a:lnTo>
                <a:lnTo>
                  <a:pt x="642" y="401"/>
                </a:lnTo>
                <a:lnTo>
                  <a:pt x="642" y="401"/>
                </a:lnTo>
                <a:close/>
                <a:moveTo>
                  <a:pt x="378" y="382"/>
                </a:moveTo>
                <a:lnTo>
                  <a:pt x="378" y="382"/>
                </a:lnTo>
                <a:lnTo>
                  <a:pt x="381" y="382"/>
                </a:lnTo>
                <a:lnTo>
                  <a:pt x="381" y="382"/>
                </a:lnTo>
                <a:lnTo>
                  <a:pt x="380" y="378"/>
                </a:lnTo>
                <a:lnTo>
                  <a:pt x="377" y="375"/>
                </a:lnTo>
                <a:lnTo>
                  <a:pt x="377" y="375"/>
                </a:lnTo>
                <a:lnTo>
                  <a:pt x="377" y="376"/>
                </a:lnTo>
                <a:lnTo>
                  <a:pt x="377" y="378"/>
                </a:lnTo>
                <a:lnTo>
                  <a:pt x="378" y="379"/>
                </a:lnTo>
                <a:lnTo>
                  <a:pt x="378" y="382"/>
                </a:lnTo>
                <a:lnTo>
                  <a:pt x="378" y="382"/>
                </a:lnTo>
                <a:close/>
                <a:moveTo>
                  <a:pt x="590" y="376"/>
                </a:moveTo>
                <a:lnTo>
                  <a:pt x="590" y="376"/>
                </a:lnTo>
                <a:lnTo>
                  <a:pt x="592" y="379"/>
                </a:lnTo>
                <a:lnTo>
                  <a:pt x="592" y="379"/>
                </a:lnTo>
                <a:lnTo>
                  <a:pt x="593" y="379"/>
                </a:lnTo>
                <a:lnTo>
                  <a:pt x="595" y="378"/>
                </a:lnTo>
                <a:lnTo>
                  <a:pt x="595" y="376"/>
                </a:lnTo>
                <a:lnTo>
                  <a:pt x="592" y="375"/>
                </a:lnTo>
                <a:lnTo>
                  <a:pt x="592" y="375"/>
                </a:lnTo>
                <a:lnTo>
                  <a:pt x="592" y="376"/>
                </a:lnTo>
                <a:lnTo>
                  <a:pt x="590" y="376"/>
                </a:lnTo>
                <a:lnTo>
                  <a:pt x="590" y="376"/>
                </a:lnTo>
                <a:close/>
                <a:moveTo>
                  <a:pt x="691" y="384"/>
                </a:moveTo>
                <a:lnTo>
                  <a:pt x="691" y="384"/>
                </a:lnTo>
                <a:lnTo>
                  <a:pt x="694" y="382"/>
                </a:lnTo>
                <a:lnTo>
                  <a:pt x="697" y="382"/>
                </a:lnTo>
                <a:lnTo>
                  <a:pt x="697" y="382"/>
                </a:lnTo>
                <a:lnTo>
                  <a:pt x="694" y="378"/>
                </a:lnTo>
                <a:lnTo>
                  <a:pt x="692" y="375"/>
                </a:lnTo>
                <a:lnTo>
                  <a:pt x="689" y="376"/>
                </a:lnTo>
                <a:lnTo>
                  <a:pt x="689" y="376"/>
                </a:lnTo>
                <a:lnTo>
                  <a:pt x="692" y="376"/>
                </a:lnTo>
                <a:lnTo>
                  <a:pt x="692" y="378"/>
                </a:lnTo>
                <a:lnTo>
                  <a:pt x="691" y="379"/>
                </a:lnTo>
                <a:lnTo>
                  <a:pt x="691" y="384"/>
                </a:lnTo>
                <a:lnTo>
                  <a:pt x="691" y="384"/>
                </a:lnTo>
                <a:close/>
                <a:moveTo>
                  <a:pt x="540" y="379"/>
                </a:moveTo>
                <a:lnTo>
                  <a:pt x="540" y="379"/>
                </a:lnTo>
                <a:lnTo>
                  <a:pt x="535" y="378"/>
                </a:lnTo>
                <a:lnTo>
                  <a:pt x="534" y="378"/>
                </a:lnTo>
                <a:lnTo>
                  <a:pt x="532" y="378"/>
                </a:lnTo>
                <a:lnTo>
                  <a:pt x="532" y="378"/>
                </a:lnTo>
                <a:lnTo>
                  <a:pt x="532" y="379"/>
                </a:lnTo>
                <a:lnTo>
                  <a:pt x="535" y="381"/>
                </a:lnTo>
                <a:lnTo>
                  <a:pt x="538" y="382"/>
                </a:lnTo>
                <a:lnTo>
                  <a:pt x="540" y="379"/>
                </a:lnTo>
                <a:lnTo>
                  <a:pt x="540" y="379"/>
                </a:lnTo>
                <a:close/>
                <a:moveTo>
                  <a:pt x="599" y="393"/>
                </a:moveTo>
                <a:lnTo>
                  <a:pt x="599" y="393"/>
                </a:lnTo>
                <a:lnTo>
                  <a:pt x="601" y="390"/>
                </a:lnTo>
                <a:lnTo>
                  <a:pt x="601" y="384"/>
                </a:lnTo>
                <a:lnTo>
                  <a:pt x="601" y="378"/>
                </a:lnTo>
                <a:lnTo>
                  <a:pt x="601" y="378"/>
                </a:lnTo>
                <a:lnTo>
                  <a:pt x="599" y="384"/>
                </a:lnTo>
                <a:lnTo>
                  <a:pt x="599" y="393"/>
                </a:lnTo>
                <a:lnTo>
                  <a:pt x="599" y="393"/>
                </a:lnTo>
                <a:close/>
                <a:moveTo>
                  <a:pt x="625" y="404"/>
                </a:moveTo>
                <a:lnTo>
                  <a:pt x="625" y="404"/>
                </a:lnTo>
                <a:lnTo>
                  <a:pt x="628" y="398"/>
                </a:lnTo>
                <a:lnTo>
                  <a:pt x="630" y="390"/>
                </a:lnTo>
                <a:lnTo>
                  <a:pt x="628" y="384"/>
                </a:lnTo>
                <a:lnTo>
                  <a:pt x="625" y="378"/>
                </a:lnTo>
                <a:lnTo>
                  <a:pt x="625" y="378"/>
                </a:lnTo>
                <a:lnTo>
                  <a:pt x="624" y="390"/>
                </a:lnTo>
                <a:lnTo>
                  <a:pt x="625" y="404"/>
                </a:lnTo>
                <a:lnTo>
                  <a:pt x="625" y="404"/>
                </a:lnTo>
                <a:close/>
                <a:moveTo>
                  <a:pt x="209" y="379"/>
                </a:moveTo>
                <a:lnTo>
                  <a:pt x="209" y="379"/>
                </a:lnTo>
                <a:lnTo>
                  <a:pt x="209" y="393"/>
                </a:lnTo>
                <a:lnTo>
                  <a:pt x="210" y="405"/>
                </a:lnTo>
                <a:lnTo>
                  <a:pt x="210" y="405"/>
                </a:lnTo>
                <a:lnTo>
                  <a:pt x="213" y="405"/>
                </a:lnTo>
                <a:lnTo>
                  <a:pt x="216" y="404"/>
                </a:lnTo>
                <a:lnTo>
                  <a:pt x="216" y="402"/>
                </a:lnTo>
                <a:lnTo>
                  <a:pt x="216" y="399"/>
                </a:lnTo>
                <a:lnTo>
                  <a:pt x="216" y="393"/>
                </a:lnTo>
                <a:lnTo>
                  <a:pt x="216" y="390"/>
                </a:lnTo>
                <a:lnTo>
                  <a:pt x="216" y="387"/>
                </a:lnTo>
                <a:lnTo>
                  <a:pt x="216" y="387"/>
                </a:lnTo>
                <a:lnTo>
                  <a:pt x="216" y="387"/>
                </a:lnTo>
                <a:lnTo>
                  <a:pt x="216" y="387"/>
                </a:lnTo>
                <a:lnTo>
                  <a:pt x="215" y="388"/>
                </a:lnTo>
                <a:lnTo>
                  <a:pt x="215" y="388"/>
                </a:lnTo>
                <a:lnTo>
                  <a:pt x="215" y="388"/>
                </a:lnTo>
                <a:lnTo>
                  <a:pt x="213" y="382"/>
                </a:lnTo>
                <a:lnTo>
                  <a:pt x="212" y="378"/>
                </a:lnTo>
                <a:lnTo>
                  <a:pt x="212" y="378"/>
                </a:lnTo>
                <a:lnTo>
                  <a:pt x="210" y="379"/>
                </a:lnTo>
                <a:lnTo>
                  <a:pt x="209" y="379"/>
                </a:lnTo>
                <a:lnTo>
                  <a:pt x="209" y="379"/>
                </a:lnTo>
                <a:close/>
                <a:moveTo>
                  <a:pt x="75" y="385"/>
                </a:moveTo>
                <a:lnTo>
                  <a:pt x="75" y="385"/>
                </a:lnTo>
                <a:lnTo>
                  <a:pt x="76" y="384"/>
                </a:lnTo>
                <a:lnTo>
                  <a:pt x="76" y="382"/>
                </a:lnTo>
                <a:lnTo>
                  <a:pt x="75" y="379"/>
                </a:lnTo>
                <a:lnTo>
                  <a:pt x="75" y="379"/>
                </a:lnTo>
                <a:lnTo>
                  <a:pt x="73" y="382"/>
                </a:lnTo>
                <a:lnTo>
                  <a:pt x="75" y="385"/>
                </a:lnTo>
                <a:lnTo>
                  <a:pt x="75" y="385"/>
                </a:lnTo>
                <a:close/>
                <a:moveTo>
                  <a:pt x="322" y="385"/>
                </a:moveTo>
                <a:lnTo>
                  <a:pt x="322" y="385"/>
                </a:lnTo>
                <a:lnTo>
                  <a:pt x="323" y="384"/>
                </a:lnTo>
                <a:lnTo>
                  <a:pt x="323" y="381"/>
                </a:lnTo>
                <a:lnTo>
                  <a:pt x="323" y="381"/>
                </a:lnTo>
                <a:lnTo>
                  <a:pt x="322" y="379"/>
                </a:lnTo>
                <a:lnTo>
                  <a:pt x="319" y="379"/>
                </a:lnTo>
                <a:lnTo>
                  <a:pt x="319" y="379"/>
                </a:lnTo>
                <a:lnTo>
                  <a:pt x="320" y="384"/>
                </a:lnTo>
                <a:lnTo>
                  <a:pt x="322" y="385"/>
                </a:lnTo>
                <a:lnTo>
                  <a:pt x="322" y="385"/>
                </a:lnTo>
                <a:close/>
                <a:moveTo>
                  <a:pt x="442" y="381"/>
                </a:moveTo>
                <a:lnTo>
                  <a:pt x="442" y="381"/>
                </a:lnTo>
                <a:lnTo>
                  <a:pt x="442" y="384"/>
                </a:lnTo>
                <a:lnTo>
                  <a:pt x="442" y="384"/>
                </a:lnTo>
                <a:lnTo>
                  <a:pt x="451" y="384"/>
                </a:lnTo>
                <a:lnTo>
                  <a:pt x="451" y="384"/>
                </a:lnTo>
                <a:lnTo>
                  <a:pt x="450" y="382"/>
                </a:lnTo>
                <a:lnTo>
                  <a:pt x="448" y="381"/>
                </a:lnTo>
                <a:lnTo>
                  <a:pt x="442" y="381"/>
                </a:lnTo>
                <a:lnTo>
                  <a:pt x="442" y="381"/>
                </a:lnTo>
                <a:close/>
                <a:moveTo>
                  <a:pt x="476" y="385"/>
                </a:moveTo>
                <a:lnTo>
                  <a:pt x="476" y="385"/>
                </a:lnTo>
                <a:lnTo>
                  <a:pt x="479" y="387"/>
                </a:lnTo>
                <a:lnTo>
                  <a:pt x="485" y="387"/>
                </a:lnTo>
                <a:lnTo>
                  <a:pt x="485" y="387"/>
                </a:lnTo>
                <a:lnTo>
                  <a:pt x="485" y="382"/>
                </a:lnTo>
                <a:lnTo>
                  <a:pt x="483" y="379"/>
                </a:lnTo>
                <a:lnTo>
                  <a:pt x="483" y="379"/>
                </a:lnTo>
                <a:lnTo>
                  <a:pt x="480" y="379"/>
                </a:lnTo>
                <a:lnTo>
                  <a:pt x="477" y="381"/>
                </a:lnTo>
                <a:lnTo>
                  <a:pt x="476" y="382"/>
                </a:lnTo>
                <a:lnTo>
                  <a:pt x="476" y="385"/>
                </a:lnTo>
                <a:lnTo>
                  <a:pt x="476" y="385"/>
                </a:lnTo>
                <a:close/>
                <a:moveTo>
                  <a:pt x="267" y="393"/>
                </a:moveTo>
                <a:lnTo>
                  <a:pt x="267" y="393"/>
                </a:lnTo>
                <a:lnTo>
                  <a:pt x="279" y="390"/>
                </a:lnTo>
                <a:lnTo>
                  <a:pt x="279" y="390"/>
                </a:lnTo>
                <a:lnTo>
                  <a:pt x="277" y="388"/>
                </a:lnTo>
                <a:lnTo>
                  <a:pt x="277" y="385"/>
                </a:lnTo>
                <a:lnTo>
                  <a:pt x="277" y="382"/>
                </a:lnTo>
                <a:lnTo>
                  <a:pt x="276" y="381"/>
                </a:lnTo>
                <a:lnTo>
                  <a:pt x="276" y="381"/>
                </a:lnTo>
                <a:lnTo>
                  <a:pt x="271" y="387"/>
                </a:lnTo>
                <a:lnTo>
                  <a:pt x="270" y="388"/>
                </a:lnTo>
                <a:lnTo>
                  <a:pt x="267" y="393"/>
                </a:lnTo>
                <a:lnTo>
                  <a:pt x="267" y="393"/>
                </a:lnTo>
                <a:close/>
                <a:moveTo>
                  <a:pt x="309" y="385"/>
                </a:moveTo>
                <a:lnTo>
                  <a:pt x="309" y="385"/>
                </a:lnTo>
                <a:lnTo>
                  <a:pt x="311" y="385"/>
                </a:lnTo>
                <a:lnTo>
                  <a:pt x="311" y="384"/>
                </a:lnTo>
                <a:lnTo>
                  <a:pt x="309" y="381"/>
                </a:lnTo>
                <a:lnTo>
                  <a:pt x="309" y="381"/>
                </a:lnTo>
                <a:lnTo>
                  <a:pt x="308" y="382"/>
                </a:lnTo>
                <a:lnTo>
                  <a:pt x="309" y="385"/>
                </a:lnTo>
                <a:lnTo>
                  <a:pt x="309" y="385"/>
                </a:lnTo>
                <a:close/>
                <a:moveTo>
                  <a:pt x="331" y="384"/>
                </a:moveTo>
                <a:lnTo>
                  <a:pt x="331" y="384"/>
                </a:lnTo>
                <a:lnTo>
                  <a:pt x="332" y="384"/>
                </a:lnTo>
                <a:lnTo>
                  <a:pt x="332" y="382"/>
                </a:lnTo>
                <a:lnTo>
                  <a:pt x="331" y="381"/>
                </a:lnTo>
                <a:lnTo>
                  <a:pt x="329" y="382"/>
                </a:lnTo>
                <a:lnTo>
                  <a:pt x="329" y="382"/>
                </a:lnTo>
                <a:lnTo>
                  <a:pt x="331" y="382"/>
                </a:lnTo>
                <a:lnTo>
                  <a:pt x="331" y="384"/>
                </a:lnTo>
                <a:lnTo>
                  <a:pt x="331" y="384"/>
                </a:lnTo>
                <a:close/>
                <a:moveTo>
                  <a:pt x="431" y="382"/>
                </a:moveTo>
                <a:lnTo>
                  <a:pt x="431" y="382"/>
                </a:lnTo>
                <a:lnTo>
                  <a:pt x="433" y="384"/>
                </a:lnTo>
                <a:lnTo>
                  <a:pt x="438" y="384"/>
                </a:lnTo>
                <a:lnTo>
                  <a:pt x="438" y="384"/>
                </a:lnTo>
                <a:lnTo>
                  <a:pt x="436" y="381"/>
                </a:lnTo>
                <a:lnTo>
                  <a:pt x="434" y="381"/>
                </a:lnTo>
                <a:lnTo>
                  <a:pt x="431" y="382"/>
                </a:lnTo>
                <a:lnTo>
                  <a:pt x="431" y="382"/>
                </a:lnTo>
                <a:close/>
                <a:moveTo>
                  <a:pt x="201" y="382"/>
                </a:moveTo>
                <a:lnTo>
                  <a:pt x="201" y="382"/>
                </a:lnTo>
                <a:lnTo>
                  <a:pt x="195" y="385"/>
                </a:lnTo>
                <a:lnTo>
                  <a:pt x="195" y="385"/>
                </a:lnTo>
                <a:lnTo>
                  <a:pt x="197" y="399"/>
                </a:lnTo>
                <a:lnTo>
                  <a:pt x="198" y="402"/>
                </a:lnTo>
                <a:lnTo>
                  <a:pt x="200" y="404"/>
                </a:lnTo>
                <a:lnTo>
                  <a:pt x="203" y="405"/>
                </a:lnTo>
                <a:lnTo>
                  <a:pt x="206" y="405"/>
                </a:lnTo>
                <a:lnTo>
                  <a:pt x="206" y="405"/>
                </a:lnTo>
                <a:lnTo>
                  <a:pt x="204" y="399"/>
                </a:lnTo>
                <a:lnTo>
                  <a:pt x="204" y="391"/>
                </a:lnTo>
                <a:lnTo>
                  <a:pt x="204" y="387"/>
                </a:lnTo>
                <a:lnTo>
                  <a:pt x="203" y="384"/>
                </a:lnTo>
                <a:lnTo>
                  <a:pt x="201" y="382"/>
                </a:lnTo>
                <a:lnTo>
                  <a:pt x="201" y="382"/>
                </a:lnTo>
                <a:close/>
                <a:moveTo>
                  <a:pt x="288" y="388"/>
                </a:moveTo>
                <a:lnTo>
                  <a:pt x="288" y="388"/>
                </a:lnTo>
                <a:lnTo>
                  <a:pt x="294" y="388"/>
                </a:lnTo>
                <a:lnTo>
                  <a:pt x="294" y="388"/>
                </a:lnTo>
                <a:lnTo>
                  <a:pt x="294" y="384"/>
                </a:lnTo>
                <a:lnTo>
                  <a:pt x="293" y="384"/>
                </a:lnTo>
                <a:lnTo>
                  <a:pt x="291" y="382"/>
                </a:lnTo>
                <a:lnTo>
                  <a:pt x="291" y="382"/>
                </a:lnTo>
                <a:lnTo>
                  <a:pt x="290" y="385"/>
                </a:lnTo>
                <a:lnTo>
                  <a:pt x="288" y="388"/>
                </a:lnTo>
                <a:lnTo>
                  <a:pt x="288" y="388"/>
                </a:lnTo>
                <a:close/>
                <a:moveTo>
                  <a:pt x="620" y="387"/>
                </a:moveTo>
                <a:lnTo>
                  <a:pt x="620" y="387"/>
                </a:lnTo>
                <a:lnTo>
                  <a:pt x="620" y="384"/>
                </a:lnTo>
                <a:lnTo>
                  <a:pt x="620" y="382"/>
                </a:lnTo>
                <a:lnTo>
                  <a:pt x="620" y="382"/>
                </a:lnTo>
                <a:lnTo>
                  <a:pt x="620" y="382"/>
                </a:lnTo>
                <a:lnTo>
                  <a:pt x="619" y="385"/>
                </a:lnTo>
                <a:lnTo>
                  <a:pt x="620" y="387"/>
                </a:lnTo>
                <a:lnTo>
                  <a:pt x="620" y="387"/>
                </a:lnTo>
                <a:close/>
                <a:moveTo>
                  <a:pt x="796" y="384"/>
                </a:moveTo>
                <a:lnTo>
                  <a:pt x="796" y="384"/>
                </a:lnTo>
                <a:lnTo>
                  <a:pt x="797" y="413"/>
                </a:lnTo>
                <a:lnTo>
                  <a:pt x="799" y="443"/>
                </a:lnTo>
                <a:lnTo>
                  <a:pt x="799" y="443"/>
                </a:lnTo>
                <a:lnTo>
                  <a:pt x="799" y="445"/>
                </a:lnTo>
                <a:lnTo>
                  <a:pt x="800" y="445"/>
                </a:lnTo>
                <a:lnTo>
                  <a:pt x="800" y="446"/>
                </a:lnTo>
                <a:lnTo>
                  <a:pt x="803" y="446"/>
                </a:lnTo>
                <a:lnTo>
                  <a:pt x="803" y="446"/>
                </a:lnTo>
                <a:lnTo>
                  <a:pt x="803" y="430"/>
                </a:lnTo>
                <a:lnTo>
                  <a:pt x="803" y="414"/>
                </a:lnTo>
                <a:lnTo>
                  <a:pt x="799" y="382"/>
                </a:lnTo>
                <a:lnTo>
                  <a:pt x="799" y="382"/>
                </a:lnTo>
                <a:lnTo>
                  <a:pt x="797" y="382"/>
                </a:lnTo>
                <a:lnTo>
                  <a:pt x="797" y="382"/>
                </a:lnTo>
                <a:lnTo>
                  <a:pt x="796" y="384"/>
                </a:lnTo>
                <a:lnTo>
                  <a:pt x="796" y="384"/>
                </a:lnTo>
                <a:close/>
                <a:moveTo>
                  <a:pt x="233" y="401"/>
                </a:moveTo>
                <a:lnTo>
                  <a:pt x="233" y="401"/>
                </a:lnTo>
                <a:lnTo>
                  <a:pt x="235" y="396"/>
                </a:lnTo>
                <a:lnTo>
                  <a:pt x="236" y="391"/>
                </a:lnTo>
                <a:lnTo>
                  <a:pt x="236" y="384"/>
                </a:lnTo>
                <a:lnTo>
                  <a:pt x="236" y="384"/>
                </a:lnTo>
                <a:lnTo>
                  <a:pt x="235" y="388"/>
                </a:lnTo>
                <a:lnTo>
                  <a:pt x="230" y="393"/>
                </a:lnTo>
                <a:lnTo>
                  <a:pt x="230" y="395"/>
                </a:lnTo>
                <a:lnTo>
                  <a:pt x="229" y="398"/>
                </a:lnTo>
                <a:lnTo>
                  <a:pt x="230" y="399"/>
                </a:lnTo>
                <a:lnTo>
                  <a:pt x="233" y="401"/>
                </a:lnTo>
                <a:lnTo>
                  <a:pt x="233" y="401"/>
                </a:lnTo>
                <a:close/>
                <a:moveTo>
                  <a:pt x="491" y="387"/>
                </a:moveTo>
                <a:lnTo>
                  <a:pt x="491" y="387"/>
                </a:lnTo>
                <a:lnTo>
                  <a:pt x="495" y="387"/>
                </a:lnTo>
                <a:lnTo>
                  <a:pt x="497" y="385"/>
                </a:lnTo>
                <a:lnTo>
                  <a:pt x="497" y="385"/>
                </a:lnTo>
                <a:lnTo>
                  <a:pt x="491" y="384"/>
                </a:lnTo>
                <a:lnTo>
                  <a:pt x="491" y="384"/>
                </a:lnTo>
                <a:lnTo>
                  <a:pt x="491" y="387"/>
                </a:lnTo>
                <a:lnTo>
                  <a:pt x="491" y="387"/>
                </a:lnTo>
                <a:close/>
                <a:moveTo>
                  <a:pt x="559" y="393"/>
                </a:moveTo>
                <a:lnTo>
                  <a:pt x="559" y="393"/>
                </a:lnTo>
                <a:lnTo>
                  <a:pt x="564" y="395"/>
                </a:lnTo>
                <a:lnTo>
                  <a:pt x="570" y="395"/>
                </a:lnTo>
                <a:lnTo>
                  <a:pt x="570" y="395"/>
                </a:lnTo>
                <a:lnTo>
                  <a:pt x="570" y="387"/>
                </a:lnTo>
                <a:lnTo>
                  <a:pt x="570" y="387"/>
                </a:lnTo>
                <a:lnTo>
                  <a:pt x="564" y="385"/>
                </a:lnTo>
                <a:lnTo>
                  <a:pt x="559" y="384"/>
                </a:lnTo>
                <a:lnTo>
                  <a:pt x="559" y="384"/>
                </a:lnTo>
                <a:lnTo>
                  <a:pt x="558" y="385"/>
                </a:lnTo>
                <a:lnTo>
                  <a:pt x="559" y="388"/>
                </a:lnTo>
                <a:lnTo>
                  <a:pt x="559" y="393"/>
                </a:lnTo>
                <a:lnTo>
                  <a:pt x="559" y="393"/>
                </a:lnTo>
                <a:close/>
                <a:moveTo>
                  <a:pt x="544" y="385"/>
                </a:moveTo>
                <a:lnTo>
                  <a:pt x="544" y="385"/>
                </a:lnTo>
                <a:lnTo>
                  <a:pt x="544" y="388"/>
                </a:lnTo>
                <a:lnTo>
                  <a:pt x="544" y="390"/>
                </a:lnTo>
                <a:lnTo>
                  <a:pt x="546" y="390"/>
                </a:lnTo>
                <a:lnTo>
                  <a:pt x="546" y="390"/>
                </a:lnTo>
                <a:lnTo>
                  <a:pt x="547" y="388"/>
                </a:lnTo>
                <a:lnTo>
                  <a:pt x="549" y="387"/>
                </a:lnTo>
                <a:lnTo>
                  <a:pt x="549" y="385"/>
                </a:lnTo>
                <a:lnTo>
                  <a:pt x="549" y="385"/>
                </a:lnTo>
                <a:lnTo>
                  <a:pt x="546" y="385"/>
                </a:lnTo>
                <a:lnTo>
                  <a:pt x="544" y="385"/>
                </a:lnTo>
                <a:lnTo>
                  <a:pt x="544" y="385"/>
                </a:lnTo>
                <a:close/>
                <a:moveTo>
                  <a:pt x="364" y="401"/>
                </a:moveTo>
                <a:lnTo>
                  <a:pt x="364" y="401"/>
                </a:lnTo>
                <a:lnTo>
                  <a:pt x="370" y="401"/>
                </a:lnTo>
                <a:lnTo>
                  <a:pt x="375" y="401"/>
                </a:lnTo>
                <a:lnTo>
                  <a:pt x="375" y="401"/>
                </a:lnTo>
                <a:lnTo>
                  <a:pt x="375" y="393"/>
                </a:lnTo>
                <a:lnTo>
                  <a:pt x="373" y="388"/>
                </a:lnTo>
                <a:lnTo>
                  <a:pt x="372" y="387"/>
                </a:lnTo>
                <a:lnTo>
                  <a:pt x="372" y="387"/>
                </a:lnTo>
                <a:lnTo>
                  <a:pt x="367" y="393"/>
                </a:lnTo>
                <a:lnTo>
                  <a:pt x="364" y="401"/>
                </a:lnTo>
                <a:lnTo>
                  <a:pt x="364" y="401"/>
                </a:lnTo>
                <a:close/>
                <a:moveTo>
                  <a:pt x="387" y="398"/>
                </a:moveTo>
                <a:lnTo>
                  <a:pt x="387" y="398"/>
                </a:lnTo>
                <a:lnTo>
                  <a:pt x="386" y="393"/>
                </a:lnTo>
                <a:lnTo>
                  <a:pt x="384" y="388"/>
                </a:lnTo>
                <a:lnTo>
                  <a:pt x="384" y="388"/>
                </a:lnTo>
                <a:lnTo>
                  <a:pt x="383" y="387"/>
                </a:lnTo>
                <a:lnTo>
                  <a:pt x="381" y="387"/>
                </a:lnTo>
                <a:lnTo>
                  <a:pt x="380" y="387"/>
                </a:lnTo>
                <a:lnTo>
                  <a:pt x="380" y="387"/>
                </a:lnTo>
                <a:lnTo>
                  <a:pt x="381" y="390"/>
                </a:lnTo>
                <a:lnTo>
                  <a:pt x="384" y="393"/>
                </a:lnTo>
                <a:lnTo>
                  <a:pt x="386" y="396"/>
                </a:lnTo>
                <a:lnTo>
                  <a:pt x="387" y="398"/>
                </a:lnTo>
                <a:lnTo>
                  <a:pt x="387" y="398"/>
                </a:lnTo>
                <a:close/>
                <a:moveTo>
                  <a:pt x="396" y="391"/>
                </a:moveTo>
                <a:lnTo>
                  <a:pt x="396" y="391"/>
                </a:lnTo>
                <a:lnTo>
                  <a:pt x="396" y="388"/>
                </a:lnTo>
                <a:lnTo>
                  <a:pt x="398" y="388"/>
                </a:lnTo>
                <a:lnTo>
                  <a:pt x="398" y="387"/>
                </a:lnTo>
                <a:lnTo>
                  <a:pt x="398" y="387"/>
                </a:lnTo>
                <a:lnTo>
                  <a:pt x="393" y="387"/>
                </a:lnTo>
                <a:lnTo>
                  <a:pt x="393" y="387"/>
                </a:lnTo>
                <a:lnTo>
                  <a:pt x="395" y="390"/>
                </a:lnTo>
                <a:lnTo>
                  <a:pt x="396" y="391"/>
                </a:lnTo>
                <a:lnTo>
                  <a:pt x="396" y="391"/>
                </a:lnTo>
                <a:close/>
                <a:moveTo>
                  <a:pt x="410" y="396"/>
                </a:moveTo>
                <a:lnTo>
                  <a:pt x="410" y="396"/>
                </a:lnTo>
                <a:lnTo>
                  <a:pt x="410" y="390"/>
                </a:lnTo>
                <a:lnTo>
                  <a:pt x="409" y="388"/>
                </a:lnTo>
                <a:lnTo>
                  <a:pt x="406" y="387"/>
                </a:lnTo>
                <a:lnTo>
                  <a:pt x="406" y="387"/>
                </a:lnTo>
                <a:lnTo>
                  <a:pt x="407" y="391"/>
                </a:lnTo>
                <a:lnTo>
                  <a:pt x="410" y="396"/>
                </a:lnTo>
                <a:lnTo>
                  <a:pt x="410" y="396"/>
                </a:lnTo>
                <a:close/>
                <a:moveTo>
                  <a:pt x="358" y="391"/>
                </a:moveTo>
                <a:lnTo>
                  <a:pt x="358" y="391"/>
                </a:lnTo>
                <a:lnTo>
                  <a:pt x="360" y="390"/>
                </a:lnTo>
                <a:lnTo>
                  <a:pt x="360" y="387"/>
                </a:lnTo>
                <a:lnTo>
                  <a:pt x="360" y="387"/>
                </a:lnTo>
                <a:lnTo>
                  <a:pt x="357" y="387"/>
                </a:lnTo>
                <a:lnTo>
                  <a:pt x="357" y="387"/>
                </a:lnTo>
                <a:lnTo>
                  <a:pt x="357" y="390"/>
                </a:lnTo>
                <a:lnTo>
                  <a:pt x="358" y="391"/>
                </a:lnTo>
                <a:lnTo>
                  <a:pt x="358" y="391"/>
                </a:lnTo>
                <a:close/>
                <a:moveTo>
                  <a:pt x="439" y="393"/>
                </a:moveTo>
                <a:lnTo>
                  <a:pt x="439" y="393"/>
                </a:lnTo>
                <a:lnTo>
                  <a:pt x="438" y="388"/>
                </a:lnTo>
                <a:lnTo>
                  <a:pt x="438" y="388"/>
                </a:lnTo>
                <a:lnTo>
                  <a:pt x="434" y="387"/>
                </a:lnTo>
                <a:lnTo>
                  <a:pt x="434" y="387"/>
                </a:lnTo>
                <a:lnTo>
                  <a:pt x="436" y="391"/>
                </a:lnTo>
                <a:lnTo>
                  <a:pt x="438" y="393"/>
                </a:lnTo>
                <a:lnTo>
                  <a:pt x="439" y="393"/>
                </a:lnTo>
                <a:lnTo>
                  <a:pt x="439" y="393"/>
                </a:lnTo>
                <a:close/>
                <a:moveTo>
                  <a:pt x="698" y="396"/>
                </a:moveTo>
                <a:lnTo>
                  <a:pt x="698" y="396"/>
                </a:lnTo>
                <a:lnTo>
                  <a:pt x="697" y="393"/>
                </a:lnTo>
                <a:lnTo>
                  <a:pt x="698" y="388"/>
                </a:lnTo>
                <a:lnTo>
                  <a:pt x="698" y="388"/>
                </a:lnTo>
                <a:lnTo>
                  <a:pt x="697" y="387"/>
                </a:lnTo>
                <a:lnTo>
                  <a:pt x="695" y="387"/>
                </a:lnTo>
                <a:lnTo>
                  <a:pt x="695" y="387"/>
                </a:lnTo>
                <a:lnTo>
                  <a:pt x="694" y="390"/>
                </a:lnTo>
                <a:lnTo>
                  <a:pt x="695" y="393"/>
                </a:lnTo>
                <a:lnTo>
                  <a:pt x="697" y="396"/>
                </a:lnTo>
                <a:lnTo>
                  <a:pt x="698" y="396"/>
                </a:lnTo>
                <a:lnTo>
                  <a:pt x="698" y="396"/>
                </a:lnTo>
                <a:close/>
                <a:moveTo>
                  <a:pt x="338" y="402"/>
                </a:moveTo>
                <a:lnTo>
                  <a:pt x="338" y="402"/>
                </a:lnTo>
                <a:lnTo>
                  <a:pt x="345" y="402"/>
                </a:lnTo>
                <a:lnTo>
                  <a:pt x="345" y="402"/>
                </a:lnTo>
                <a:lnTo>
                  <a:pt x="341" y="395"/>
                </a:lnTo>
                <a:lnTo>
                  <a:pt x="341" y="390"/>
                </a:lnTo>
                <a:lnTo>
                  <a:pt x="338" y="388"/>
                </a:lnTo>
                <a:lnTo>
                  <a:pt x="338" y="388"/>
                </a:lnTo>
                <a:lnTo>
                  <a:pt x="338" y="396"/>
                </a:lnTo>
                <a:lnTo>
                  <a:pt x="338" y="402"/>
                </a:lnTo>
                <a:lnTo>
                  <a:pt x="338" y="402"/>
                </a:lnTo>
                <a:close/>
                <a:moveTo>
                  <a:pt x="351" y="402"/>
                </a:moveTo>
                <a:lnTo>
                  <a:pt x="351" y="402"/>
                </a:lnTo>
                <a:lnTo>
                  <a:pt x="351" y="399"/>
                </a:lnTo>
                <a:lnTo>
                  <a:pt x="349" y="395"/>
                </a:lnTo>
                <a:lnTo>
                  <a:pt x="346" y="388"/>
                </a:lnTo>
                <a:lnTo>
                  <a:pt x="345" y="388"/>
                </a:lnTo>
                <a:lnTo>
                  <a:pt x="345" y="388"/>
                </a:lnTo>
                <a:lnTo>
                  <a:pt x="346" y="396"/>
                </a:lnTo>
                <a:lnTo>
                  <a:pt x="348" y="399"/>
                </a:lnTo>
                <a:lnTo>
                  <a:pt x="351" y="402"/>
                </a:lnTo>
                <a:lnTo>
                  <a:pt x="351" y="402"/>
                </a:lnTo>
                <a:close/>
                <a:moveTo>
                  <a:pt x="444" y="388"/>
                </a:moveTo>
                <a:lnTo>
                  <a:pt x="444" y="388"/>
                </a:lnTo>
                <a:lnTo>
                  <a:pt x="444" y="391"/>
                </a:lnTo>
                <a:lnTo>
                  <a:pt x="445" y="393"/>
                </a:lnTo>
                <a:lnTo>
                  <a:pt x="445" y="393"/>
                </a:lnTo>
                <a:lnTo>
                  <a:pt x="447" y="388"/>
                </a:lnTo>
                <a:lnTo>
                  <a:pt x="447" y="388"/>
                </a:lnTo>
                <a:lnTo>
                  <a:pt x="444" y="388"/>
                </a:lnTo>
                <a:lnTo>
                  <a:pt x="444" y="388"/>
                </a:lnTo>
                <a:close/>
                <a:moveTo>
                  <a:pt x="451" y="393"/>
                </a:moveTo>
                <a:lnTo>
                  <a:pt x="451" y="393"/>
                </a:lnTo>
                <a:lnTo>
                  <a:pt x="457" y="393"/>
                </a:lnTo>
                <a:lnTo>
                  <a:pt x="457" y="393"/>
                </a:lnTo>
                <a:lnTo>
                  <a:pt x="456" y="391"/>
                </a:lnTo>
                <a:lnTo>
                  <a:pt x="456" y="388"/>
                </a:lnTo>
                <a:lnTo>
                  <a:pt x="456" y="388"/>
                </a:lnTo>
                <a:lnTo>
                  <a:pt x="454" y="388"/>
                </a:lnTo>
                <a:lnTo>
                  <a:pt x="453" y="390"/>
                </a:lnTo>
                <a:lnTo>
                  <a:pt x="451" y="393"/>
                </a:lnTo>
                <a:lnTo>
                  <a:pt x="451" y="393"/>
                </a:lnTo>
                <a:close/>
                <a:moveTo>
                  <a:pt x="723" y="391"/>
                </a:moveTo>
                <a:lnTo>
                  <a:pt x="723" y="391"/>
                </a:lnTo>
                <a:lnTo>
                  <a:pt x="726" y="408"/>
                </a:lnTo>
                <a:lnTo>
                  <a:pt x="730" y="425"/>
                </a:lnTo>
                <a:lnTo>
                  <a:pt x="730" y="425"/>
                </a:lnTo>
                <a:lnTo>
                  <a:pt x="729" y="407"/>
                </a:lnTo>
                <a:lnTo>
                  <a:pt x="726" y="388"/>
                </a:lnTo>
                <a:lnTo>
                  <a:pt x="726" y="388"/>
                </a:lnTo>
                <a:lnTo>
                  <a:pt x="723" y="391"/>
                </a:lnTo>
                <a:lnTo>
                  <a:pt x="723" y="391"/>
                </a:lnTo>
                <a:close/>
                <a:moveTo>
                  <a:pt x="320" y="404"/>
                </a:moveTo>
                <a:lnTo>
                  <a:pt x="320" y="404"/>
                </a:lnTo>
                <a:lnTo>
                  <a:pt x="325" y="404"/>
                </a:lnTo>
                <a:lnTo>
                  <a:pt x="325" y="404"/>
                </a:lnTo>
                <a:lnTo>
                  <a:pt x="322" y="396"/>
                </a:lnTo>
                <a:lnTo>
                  <a:pt x="320" y="393"/>
                </a:lnTo>
                <a:lnTo>
                  <a:pt x="317" y="390"/>
                </a:lnTo>
                <a:lnTo>
                  <a:pt x="317" y="390"/>
                </a:lnTo>
                <a:lnTo>
                  <a:pt x="320" y="404"/>
                </a:lnTo>
                <a:lnTo>
                  <a:pt x="320" y="404"/>
                </a:lnTo>
                <a:close/>
                <a:moveTo>
                  <a:pt x="613" y="424"/>
                </a:moveTo>
                <a:lnTo>
                  <a:pt x="613" y="424"/>
                </a:lnTo>
                <a:lnTo>
                  <a:pt x="614" y="405"/>
                </a:lnTo>
                <a:lnTo>
                  <a:pt x="614" y="398"/>
                </a:lnTo>
                <a:lnTo>
                  <a:pt x="613" y="390"/>
                </a:lnTo>
                <a:lnTo>
                  <a:pt x="613" y="390"/>
                </a:lnTo>
                <a:lnTo>
                  <a:pt x="611" y="407"/>
                </a:lnTo>
                <a:lnTo>
                  <a:pt x="611" y="414"/>
                </a:lnTo>
                <a:lnTo>
                  <a:pt x="613" y="424"/>
                </a:lnTo>
                <a:lnTo>
                  <a:pt x="613" y="424"/>
                </a:lnTo>
                <a:close/>
                <a:moveTo>
                  <a:pt x="416" y="396"/>
                </a:moveTo>
                <a:lnTo>
                  <a:pt x="416" y="396"/>
                </a:lnTo>
                <a:lnTo>
                  <a:pt x="421" y="396"/>
                </a:lnTo>
                <a:lnTo>
                  <a:pt x="421" y="396"/>
                </a:lnTo>
                <a:lnTo>
                  <a:pt x="421" y="393"/>
                </a:lnTo>
                <a:lnTo>
                  <a:pt x="418" y="391"/>
                </a:lnTo>
                <a:lnTo>
                  <a:pt x="418" y="391"/>
                </a:lnTo>
                <a:lnTo>
                  <a:pt x="418" y="395"/>
                </a:lnTo>
                <a:lnTo>
                  <a:pt x="416" y="396"/>
                </a:lnTo>
                <a:lnTo>
                  <a:pt x="416" y="396"/>
                </a:lnTo>
                <a:close/>
                <a:moveTo>
                  <a:pt x="186" y="404"/>
                </a:moveTo>
                <a:lnTo>
                  <a:pt x="186" y="404"/>
                </a:lnTo>
                <a:lnTo>
                  <a:pt x="191" y="405"/>
                </a:lnTo>
                <a:lnTo>
                  <a:pt x="195" y="405"/>
                </a:lnTo>
                <a:lnTo>
                  <a:pt x="195" y="405"/>
                </a:lnTo>
                <a:lnTo>
                  <a:pt x="192" y="398"/>
                </a:lnTo>
                <a:lnTo>
                  <a:pt x="192" y="395"/>
                </a:lnTo>
                <a:lnTo>
                  <a:pt x="189" y="393"/>
                </a:lnTo>
                <a:lnTo>
                  <a:pt x="189" y="393"/>
                </a:lnTo>
                <a:lnTo>
                  <a:pt x="187" y="398"/>
                </a:lnTo>
                <a:lnTo>
                  <a:pt x="186" y="401"/>
                </a:lnTo>
                <a:lnTo>
                  <a:pt x="186" y="404"/>
                </a:lnTo>
                <a:lnTo>
                  <a:pt x="186" y="404"/>
                </a:lnTo>
                <a:close/>
                <a:moveTo>
                  <a:pt x="285" y="395"/>
                </a:moveTo>
                <a:lnTo>
                  <a:pt x="285" y="395"/>
                </a:lnTo>
                <a:lnTo>
                  <a:pt x="284" y="399"/>
                </a:lnTo>
                <a:lnTo>
                  <a:pt x="285" y="402"/>
                </a:lnTo>
                <a:lnTo>
                  <a:pt x="287" y="404"/>
                </a:lnTo>
                <a:lnTo>
                  <a:pt x="287" y="404"/>
                </a:lnTo>
                <a:lnTo>
                  <a:pt x="293" y="399"/>
                </a:lnTo>
                <a:lnTo>
                  <a:pt x="294" y="396"/>
                </a:lnTo>
                <a:lnTo>
                  <a:pt x="296" y="393"/>
                </a:lnTo>
                <a:lnTo>
                  <a:pt x="296" y="393"/>
                </a:lnTo>
                <a:lnTo>
                  <a:pt x="290" y="393"/>
                </a:lnTo>
                <a:lnTo>
                  <a:pt x="285" y="395"/>
                </a:lnTo>
                <a:lnTo>
                  <a:pt x="285" y="395"/>
                </a:lnTo>
                <a:close/>
                <a:moveTo>
                  <a:pt x="360" y="398"/>
                </a:moveTo>
                <a:lnTo>
                  <a:pt x="360" y="398"/>
                </a:lnTo>
                <a:lnTo>
                  <a:pt x="361" y="398"/>
                </a:lnTo>
                <a:lnTo>
                  <a:pt x="363" y="396"/>
                </a:lnTo>
                <a:lnTo>
                  <a:pt x="363" y="393"/>
                </a:lnTo>
                <a:lnTo>
                  <a:pt x="363" y="393"/>
                </a:lnTo>
                <a:lnTo>
                  <a:pt x="361" y="395"/>
                </a:lnTo>
                <a:lnTo>
                  <a:pt x="360" y="398"/>
                </a:lnTo>
                <a:lnTo>
                  <a:pt x="360" y="398"/>
                </a:lnTo>
                <a:close/>
                <a:moveTo>
                  <a:pt x="492" y="393"/>
                </a:moveTo>
                <a:lnTo>
                  <a:pt x="492" y="393"/>
                </a:lnTo>
                <a:lnTo>
                  <a:pt x="492" y="396"/>
                </a:lnTo>
                <a:lnTo>
                  <a:pt x="495" y="399"/>
                </a:lnTo>
                <a:lnTo>
                  <a:pt x="495" y="399"/>
                </a:lnTo>
                <a:lnTo>
                  <a:pt x="497" y="396"/>
                </a:lnTo>
                <a:lnTo>
                  <a:pt x="500" y="393"/>
                </a:lnTo>
                <a:lnTo>
                  <a:pt x="500" y="393"/>
                </a:lnTo>
                <a:lnTo>
                  <a:pt x="497" y="393"/>
                </a:lnTo>
                <a:lnTo>
                  <a:pt x="492" y="393"/>
                </a:lnTo>
                <a:lnTo>
                  <a:pt x="492" y="393"/>
                </a:lnTo>
                <a:close/>
                <a:moveTo>
                  <a:pt x="717" y="446"/>
                </a:moveTo>
                <a:lnTo>
                  <a:pt x="717" y="446"/>
                </a:lnTo>
                <a:lnTo>
                  <a:pt x="718" y="460"/>
                </a:lnTo>
                <a:lnTo>
                  <a:pt x="721" y="466"/>
                </a:lnTo>
                <a:lnTo>
                  <a:pt x="724" y="469"/>
                </a:lnTo>
                <a:lnTo>
                  <a:pt x="724" y="469"/>
                </a:lnTo>
                <a:lnTo>
                  <a:pt x="727" y="460"/>
                </a:lnTo>
                <a:lnTo>
                  <a:pt x="729" y="451"/>
                </a:lnTo>
                <a:lnTo>
                  <a:pt x="729" y="442"/>
                </a:lnTo>
                <a:lnTo>
                  <a:pt x="727" y="433"/>
                </a:lnTo>
                <a:lnTo>
                  <a:pt x="723" y="413"/>
                </a:lnTo>
                <a:lnTo>
                  <a:pt x="720" y="393"/>
                </a:lnTo>
                <a:lnTo>
                  <a:pt x="720" y="393"/>
                </a:lnTo>
                <a:lnTo>
                  <a:pt x="717" y="393"/>
                </a:lnTo>
                <a:lnTo>
                  <a:pt x="717" y="393"/>
                </a:lnTo>
                <a:lnTo>
                  <a:pt x="715" y="399"/>
                </a:lnTo>
                <a:lnTo>
                  <a:pt x="713" y="405"/>
                </a:lnTo>
                <a:lnTo>
                  <a:pt x="713" y="417"/>
                </a:lnTo>
                <a:lnTo>
                  <a:pt x="717" y="446"/>
                </a:lnTo>
                <a:lnTo>
                  <a:pt x="717" y="446"/>
                </a:lnTo>
                <a:close/>
                <a:moveTo>
                  <a:pt x="242" y="398"/>
                </a:moveTo>
                <a:lnTo>
                  <a:pt x="242" y="398"/>
                </a:lnTo>
                <a:lnTo>
                  <a:pt x="242" y="396"/>
                </a:lnTo>
                <a:lnTo>
                  <a:pt x="241" y="393"/>
                </a:lnTo>
                <a:lnTo>
                  <a:pt x="241" y="393"/>
                </a:lnTo>
                <a:lnTo>
                  <a:pt x="241" y="396"/>
                </a:lnTo>
                <a:lnTo>
                  <a:pt x="241" y="398"/>
                </a:lnTo>
                <a:lnTo>
                  <a:pt x="242" y="398"/>
                </a:lnTo>
                <a:lnTo>
                  <a:pt x="242" y="398"/>
                </a:lnTo>
                <a:close/>
                <a:moveTo>
                  <a:pt x="128" y="431"/>
                </a:moveTo>
                <a:lnTo>
                  <a:pt x="128" y="431"/>
                </a:lnTo>
                <a:lnTo>
                  <a:pt x="136" y="425"/>
                </a:lnTo>
                <a:lnTo>
                  <a:pt x="136" y="425"/>
                </a:lnTo>
                <a:lnTo>
                  <a:pt x="134" y="408"/>
                </a:lnTo>
                <a:lnTo>
                  <a:pt x="133" y="401"/>
                </a:lnTo>
                <a:lnTo>
                  <a:pt x="130" y="395"/>
                </a:lnTo>
                <a:lnTo>
                  <a:pt x="130" y="395"/>
                </a:lnTo>
                <a:lnTo>
                  <a:pt x="128" y="402"/>
                </a:lnTo>
                <a:lnTo>
                  <a:pt x="128" y="413"/>
                </a:lnTo>
                <a:lnTo>
                  <a:pt x="128" y="431"/>
                </a:lnTo>
                <a:lnTo>
                  <a:pt x="128" y="431"/>
                </a:lnTo>
                <a:close/>
                <a:moveTo>
                  <a:pt x="517" y="395"/>
                </a:moveTo>
                <a:lnTo>
                  <a:pt x="517" y="395"/>
                </a:lnTo>
                <a:lnTo>
                  <a:pt x="512" y="395"/>
                </a:lnTo>
                <a:lnTo>
                  <a:pt x="508" y="395"/>
                </a:lnTo>
                <a:lnTo>
                  <a:pt x="505" y="398"/>
                </a:lnTo>
                <a:lnTo>
                  <a:pt x="502" y="404"/>
                </a:lnTo>
                <a:lnTo>
                  <a:pt x="502" y="404"/>
                </a:lnTo>
                <a:lnTo>
                  <a:pt x="511" y="410"/>
                </a:lnTo>
                <a:lnTo>
                  <a:pt x="515" y="411"/>
                </a:lnTo>
                <a:lnTo>
                  <a:pt x="520" y="413"/>
                </a:lnTo>
                <a:lnTo>
                  <a:pt x="520" y="413"/>
                </a:lnTo>
                <a:lnTo>
                  <a:pt x="518" y="404"/>
                </a:lnTo>
                <a:lnTo>
                  <a:pt x="517" y="395"/>
                </a:lnTo>
                <a:lnTo>
                  <a:pt x="517" y="395"/>
                </a:lnTo>
                <a:close/>
                <a:moveTo>
                  <a:pt x="267" y="396"/>
                </a:moveTo>
                <a:lnTo>
                  <a:pt x="267" y="396"/>
                </a:lnTo>
                <a:lnTo>
                  <a:pt x="267" y="399"/>
                </a:lnTo>
                <a:lnTo>
                  <a:pt x="268" y="404"/>
                </a:lnTo>
                <a:lnTo>
                  <a:pt x="268" y="404"/>
                </a:lnTo>
                <a:lnTo>
                  <a:pt x="274" y="404"/>
                </a:lnTo>
                <a:lnTo>
                  <a:pt x="274" y="404"/>
                </a:lnTo>
                <a:lnTo>
                  <a:pt x="277" y="399"/>
                </a:lnTo>
                <a:lnTo>
                  <a:pt x="279" y="396"/>
                </a:lnTo>
                <a:lnTo>
                  <a:pt x="279" y="395"/>
                </a:lnTo>
                <a:lnTo>
                  <a:pt x="279" y="395"/>
                </a:lnTo>
                <a:lnTo>
                  <a:pt x="273" y="396"/>
                </a:lnTo>
                <a:lnTo>
                  <a:pt x="270" y="396"/>
                </a:lnTo>
                <a:lnTo>
                  <a:pt x="267" y="396"/>
                </a:lnTo>
                <a:lnTo>
                  <a:pt x="267" y="396"/>
                </a:lnTo>
                <a:close/>
                <a:moveTo>
                  <a:pt x="592" y="402"/>
                </a:moveTo>
                <a:lnTo>
                  <a:pt x="592" y="402"/>
                </a:lnTo>
                <a:lnTo>
                  <a:pt x="593" y="401"/>
                </a:lnTo>
                <a:lnTo>
                  <a:pt x="596" y="401"/>
                </a:lnTo>
                <a:lnTo>
                  <a:pt x="596" y="401"/>
                </a:lnTo>
                <a:lnTo>
                  <a:pt x="595" y="396"/>
                </a:lnTo>
                <a:lnTo>
                  <a:pt x="593" y="395"/>
                </a:lnTo>
                <a:lnTo>
                  <a:pt x="592" y="395"/>
                </a:lnTo>
                <a:lnTo>
                  <a:pt x="592" y="395"/>
                </a:lnTo>
                <a:lnTo>
                  <a:pt x="592" y="399"/>
                </a:lnTo>
                <a:lnTo>
                  <a:pt x="592" y="402"/>
                </a:lnTo>
                <a:lnTo>
                  <a:pt x="592" y="402"/>
                </a:lnTo>
                <a:close/>
                <a:moveTo>
                  <a:pt x="482" y="416"/>
                </a:moveTo>
                <a:lnTo>
                  <a:pt x="482" y="416"/>
                </a:lnTo>
                <a:lnTo>
                  <a:pt x="485" y="413"/>
                </a:lnTo>
                <a:lnTo>
                  <a:pt x="485" y="410"/>
                </a:lnTo>
                <a:lnTo>
                  <a:pt x="485" y="407"/>
                </a:lnTo>
                <a:lnTo>
                  <a:pt x="483" y="405"/>
                </a:lnTo>
                <a:lnTo>
                  <a:pt x="480" y="399"/>
                </a:lnTo>
                <a:lnTo>
                  <a:pt x="476" y="395"/>
                </a:lnTo>
                <a:lnTo>
                  <a:pt x="476" y="395"/>
                </a:lnTo>
                <a:lnTo>
                  <a:pt x="479" y="407"/>
                </a:lnTo>
                <a:lnTo>
                  <a:pt x="482" y="416"/>
                </a:lnTo>
                <a:lnTo>
                  <a:pt x="482" y="416"/>
                </a:lnTo>
                <a:close/>
                <a:moveTo>
                  <a:pt x="608" y="399"/>
                </a:moveTo>
                <a:lnTo>
                  <a:pt x="608" y="399"/>
                </a:lnTo>
                <a:lnTo>
                  <a:pt x="608" y="398"/>
                </a:lnTo>
                <a:lnTo>
                  <a:pt x="608" y="395"/>
                </a:lnTo>
                <a:lnTo>
                  <a:pt x="608" y="395"/>
                </a:lnTo>
                <a:lnTo>
                  <a:pt x="607" y="396"/>
                </a:lnTo>
                <a:lnTo>
                  <a:pt x="607" y="398"/>
                </a:lnTo>
                <a:lnTo>
                  <a:pt x="608" y="399"/>
                </a:lnTo>
                <a:lnTo>
                  <a:pt x="608" y="399"/>
                </a:lnTo>
                <a:close/>
                <a:moveTo>
                  <a:pt x="308" y="405"/>
                </a:moveTo>
                <a:lnTo>
                  <a:pt x="308" y="405"/>
                </a:lnTo>
                <a:lnTo>
                  <a:pt x="306" y="401"/>
                </a:lnTo>
                <a:lnTo>
                  <a:pt x="305" y="396"/>
                </a:lnTo>
                <a:lnTo>
                  <a:pt x="305" y="396"/>
                </a:lnTo>
                <a:lnTo>
                  <a:pt x="305" y="402"/>
                </a:lnTo>
                <a:lnTo>
                  <a:pt x="305" y="404"/>
                </a:lnTo>
                <a:lnTo>
                  <a:pt x="308" y="405"/>
                </a:lnTo>
                <a:lnTo>
                  <a:pt x="308" y="405"/>
                </a:lnTo>
                <a:close/>
                <a:moveTo>
                  <a:pt x="380" y="399"/>
                </a:moveTo>
                <a:lnTo>
                  <a:pt x="380" y="399"/>
                </a:lnTo>
                <a:lnTo>
                  <a:pt x="381" y="399"/>
                </a:lnTo>
                <a:lnTo>
                  <a:pt x="383" y="399"/>
                </a:lnTo>
                <a:lnTo>
                  <a:pt x="383" y="399"/>
                </a:lnTo>
                <a:lnTo>
                  <a:pt x="381" y="398"/>
                </a:lnTo>
                <a:lnTo>
                  <a:pt x="380" y="396"/>
                </a:lnTo>
                <a:lnTo>
                  <a:pt x="380" y="396"/>
                </a:lnTo>
                <a:lnTo>
                  <a:pt x="380" y="399"/>
                </a:lnTo>
                <a:lnTo>
                  <a:pt x="380" y="399"/>
                </a:lnTo>
                <a:close/>
                <a:moveTo>
                  <a:pt x="476" y="416"/>
                </a:moveTo>
                <a:lnTo>
                  <a:pt x="476" y="416"/>
                </a:lnTo>
                <a:lnTo>
                  <a:pt x="474" y="405"/>
                </a:lnTo>
                <a:lnTo>
                  <a:pt x="473" y="399"/>
                </a:lnTo>
                <a:lnTo>
                  <a:pt x="468" y="396"/>
                </a:lnTo>
                <a:lnTo>
                  <a:pt x="468" y="396"/>
                </a:lnTo>
                <a:lnTo>
                  <a:pt x="470" y="402"/>
                </a:lnTo>
                <a:lnTo>
                  <a:pt x="470" y="408"/>
                </a:lnTo>
                <a:lnTo>
                  <a:pt x="471" y="414"/>
                </a:lnTo>
                <a:lnTo>
                  <a:pt x="474" y="416"/>
                </a:lnTo>
                <a:lnTo>
                  <a:pt x="476" y="416"/>
                </a:lnTo>
                <a:lnTo>
                  <a:pt x="476" y="416"/>
                </a:lnTo>
                <a:close/>
                <a:moveTo>
                  <a:pt x="293" y="405"/>
                </a:moveTo>
                <a:lnTo>
                  <a:pt x="293" y="405"/>
                </a:lnTo>
                <a:lnTo>
                  <a:pt x="296" y="405"/>
                </a:lnTo>
                <a:lnTo>
                  <a:pt x="299" y="405"/>
                </a:lnTo>
                <a:lnTo>
                  <a:pt x="299" y="405"/>
                </a:lnTo>
                <a:lnTo>
                  <a:pt x="299" y="401"/>
                </a:lnTo>
                <a:lnTo>
                  <a:pt x="297" y="398"/>
                </a:lnTo>
                <a:lnTo>
                  <a:pt x="296" y="396"/>
                </a:lnTo>
                <a:lnTo>
                  <a:pt x="296" y="396"/>
                </a:lnTo>
                <a:lnTo>
                  <a:pt x="294" y="401"/>
                </a:lnTo>
                <a:lnTo>
                  <a:pt x="293" y="405"/>
                </a:lnTo>
                <a:lnTo>
                  <a:pt x="293" y="405"/>
                </a:lnTo>
                <a:close/>
                <a:moveTo>
                  <a:pt x="445" y="399"/>
                </a:moveTo>
                <a:lnTo>
                  <a:pt x="445" y="399"/>
                </a:lnTo>
                <a:lnTo>
                  <a:pt x="447" y="402"/>
                </a:lnTo>
                <a:lnTo>
                  <a:pt x="450" y="405"/>
                </a:lnTo>
                <a:lnTo>
                  <a:pt x="450" y="405"/>
                </a:lnTo>
                <a:lnTo>
                  <a:pt x="457" y="398"/>
                </a:lnTo>
                <a:lnTo>
                  <a:pt x="457" y="398"/>
                </a:lnTo>
                <a:lnTo>
                  <a:pt x="451" y="398"/>
                </a:lnTo>
                <a:lnTo>
                  <a:pt x="445" y="399"/>
                </a:lnTo>
                <a:lnTo>
                  <a:pt x="445" y="399"/>
                </a:lnTo>
                <a:close/>
                <a:moveTo>
                  <a:pt x="248" y="401"/>
                </a:moveTo>
                <a:lnTo>
                  <a:pt x="248" y="401"/>
                </a:lnTo>
                <a:lnTo>
                  <a:pt x="250" y="404"/>
                </a:lnTo>
                <a:lnTo>
                  <a:pt x="250" y="404"/>
                </a:lnTo>
                <a:lnTo>
                  <a:pt x="253" y="404"/>
                </a:lnTo>
                <a:lnTo>
                  <a:pt x="255" y="401"/>
                </a:lnTo>
                <a:lnTo>
                  <a:pt x="255" y="401"/>
                </a:lnTo>
                <a:lnTo>
                  <a:pt x="252" y="401"/>
                </a:lnTo>
                <a:lnTo>
                  <a:pt x="248" y="401"/>
                </a:lnTo>
                <a:lnTo>
                  <a:pt x="248" y="401"/>
                </a:lnTo>
                <a:close/>
                <a:moveTo>
                  <a:pt x="453" y="408"/>
                </a:moveTo>
                <a:lnTo>
                  <a:pt x="453" y="408"/>
                </a:lnTo>
                <a:lnTo>
                  <a:pt x="465" y="413"/>
                </a:lnTo>
                <a:lnTo>
                  <a:pt x="465" y="413"/>
                </a:lnTo>
                <a:lnTo>
                  <a:pt x="463" y="405"/>
                </a:lnTo>
                <a:lnTo>
                  <a:pt x="462" y="402"/>
                </a:lnTo>
                <a:lnTo>
                  <a:pt x="459" y="399"/>
                </a:lnTo>
                <a:lnTo>
                  <a:pt x="459" y="399"/>
                </a:lnTo>
                <a:lnTo>
                  <a:pt x="456" y="404"/>
                </a:lnTo>
                <a:lnTo>
                  <a:pt x="453" y="408"/>
                </a:lnTo>
                <a:lnTo>
                  <a:pt x="453" y="408"/>
                </a:lnTo>
                <a:close/>
                <a:moveTo>
                  <a:pt x="550" y="404"/>
                </a:moveTo>
                <a:lnTo>
                  <a:pt x="550" y="404"/>
                </a:lnTo>
                <a:lnTo>
                  <a:pt x="549" y="401"/>
                </a:lnTo>
                <a:lnTo>
                  <a:pt x="549" y="401"/>
                </a:lnTo>
                <a:lnTo>
                  <a:pt x="547" y="401"/>
                </a:lnTo>
                <a:lnTo>
                  <a:pt x="547" y="401"/>
                </a:lnTo>
                <a:lnTo>
                  <a:pt x="547" y="402"/>
                </a:lnTo>
                <a:lnTo>
                  <a:pt x="550" y="404"/>
                </a:lnTo>
                <a:lnTo>
                  <a:pt x="550" y="404"/>
                </a:lnTo>
                <a:close/>
                <a:moveTo>
                  <a:pt x="581" y="401"/>
                </a:moveTo>
                <a:lnTo>
                  <a:pt x="581" y="401"/>
                </a:lnTo>
                <a:lnTo>
                  <a:pt x="582" y="404"/>
                </a:lnTo>
                <a:lnTo>
                  <a:pt x="582" y="405"/>
                </a:lnTo>
                <a:lnTo>
                  <a:pt x="587" y="408"/>
                </a:lnTo>
                <a:lnTo>
                  <a:pt x="587" y="408"/>
                </a:lnTo>
                <a:lnTo>
                  <a:pt x="587" y="405"/>
                </a:lnTo>
                <a:lnTo>
                  <a:pt x="587" y="402"/>
                </a:lnTo>
                <a:lnTo>
                  <a:pt x="585" y="401"/>
                </a:lnTo>
                <a:lnTo>
                  <a:pt x="581" y="401"/>
                </a:lnTo>
                <a:lnTo>
                  <a:pt x="581" y="401"/>
                </a:lnTo>
                <a:close/>
                <a:moveTo>
                  <a:pt x="759" y="445"/>
                </a:moveTo>
                <a:lnTo>
                  <a:pt x="759" y="445"/>
                </a:lnTo>
                <a:lnTo>
                  <a:pt x="762" y="420"/>
                </a:lnTo>
                <a:lnTo>
                  <a:pt x="761" y="408"/>
                </a:lnTo>
                <a:lnTo>
                  <a:pt x="759" y="404"/>
                </a:lnTo>
                <a:lnTo>
                  <a:pt x="758" y="401"/>
                </a:lnTo>
                <a:lnTo>
                  <a:pt x="758" y="401"/>
                </a:lnTo>
                <a:lnTo>
                  <a:pt x="755" y="411"/>
                </a:lnTo>
                <a:lnTo>
                  <a:pt x="753" y="424"/>
                </a:lnTo>
                <a:lnTo>
                  <a:pt x="755" y="434"/>
                </a:lnTo>
                <a:lnTo>
                  <a:pt x="756" y="440"/>
                </a:lnTo>
                <a:lnTo>
                  <a:pt x="759" y="445"/>
                </a:lnTo>
                <a:lnTo>
                  <a:pt x="759" y="445"/>
                </a:lnTo>
                <a:close/>
                <a:moveTo>
                  <a:pt x="87" y="417"/>
                </a:moveTo>
                <a:lnTo>
                  <a:pt x="87" y="417"/>
                </a:lnTo>
                <a:lnTo>
                  <a:pt x="90" y="417"/>
                </a:lnTo>
                <a:lnTo>
                  <a:pt x="90" y="417"/>
                </a:lnTo>
                <a:lnTo>
                  <a:pt x="90" y="410"/>
                </a:lnTo>
                <a:lnTo>
                  <a:pt x="88" y="405"/>
                </a:lnTo>
                <a:lnTo>
                  <a:pt x="87" y="402"/>
                </a:lnTo>
                <a:lnTo>
                  <a:pt x="87" y="402"/>
                </a:lnTo>
                <a:lnTo>
                  <a:pt x="87" y="410"/>
                </a:lnTo>
                <a:lnTo>
                  <a:pt x="87" y="417"/>
                </a:lnTo>
                <a:lnTo>
                  <a:pt x="87" y="417"/>
                </a:lnTo>
                <a:close/>
                <a:moveTo>
                  <a:pt x="239" y="404"/>
                </a:moveTo>
                <a:lnTo>
                  <a:pt x="239" y="404"/>
                </a:lnTo>
                <a:lnTo>
                  <a:pt x="239" y="405"/>
                </a:lnTo>
                <a:lnTo>
                  <a:pt x="239" y="405"/>
                </a:lnTo>
                <a:lnTo>
                  <a:pt x="245" y="405"/>
                </a:lnTo>
                <a:lnTo>
                  <a:pt x="245" y="405"/>
                </a:lnTo>
                <a:lnTo>
                  <a:pt x="244" y="402"/>
                </a:lnTo>
                <a:lnTo>
                  <a:pt x="242" y="402"/>
                </a:lnTo>
                <a:lnTo>
                  <a:pt x="239" y="404"/>
                </a:lnTo>
                <a:lnTo>
                  <a:pt x="239" y="404"/>
                </a:lnTo>
                <a:close/>
                <a:moveTo>
                  <a:pt x="770" y="414"/>
                </a:moveTo>
                <a:lnTo>
                  <a:pt x="770" y="414"/>
                </a:lnTo>
                <a:lnTo>
                  <a:pt x="770" y="410"/>
                </a:lnTo>
                <a:lnTo>
                  <a:pt x="770" y="407"/>
                </a:lnTo>
                <a:lnTo>
                  <a:pt x="770" y="405"/>
                </a:lnTo>
                <a:lnTo>
                  <a:pt x="770" y="405"/>
                </a:lnTo>
                <a:lnTo>
                  <a:pt x="768" y="404"/>
                </a:lnTo>
                <a:lnTo>
                  <a:pt x="768" y="404"/>
                </a:lnTo>
                <a:lnTo>
                  <a:pt x="768" y="402"/>
                </a:lnTo>
                <a:lnTo>
                  <a:pt x="767" y="402"/>
                </a:lnTo>
                <a:lnTo>
                  <a:pt x="767" y="402"/>
                </a:lnTo>
                <a:lnTo>
                  <a:pt x="768" y="410"/>
                </a:lnTo>
                <a:lnTo>
                  <a:pt x="770" y="414"/>
                </a:lnTo>
                <a:lnTo>
                  <a:pt x="770" y="414"/>
                </a:lnTo>
                <a:close/>
                <a:moveTo>
                  <a:pt x="401" y="407"/>
                </a:moveTo>
                <a:lnTo>
                  <a:pt x="401" y="407"/>
                </a:lnTo>
                <a:lnTo>
                  <a:pt x="402" y="405"/>
                </a:lnTo>
                <a:lnTo>
                  <a:pt x="402" y="405"/>
                </a:lnTo>
                <a:lnTo>
                  <a:pt x="404" y="404"/>
                </a:lnTo>
                <a:lnTo>
                  <a:pt x="404" y="404"/>
                </a:lnTo>
                <a:lnTo>
                  <a:pt x="401" y="404"/>
                </a:lnTo>
                <a:lnTo>
                  <a:pt x="399" y="404"/>
                </a:lnTo>
                <a:lnTo>
                  <a:pt x="399" y="404"/>
                </a:lnTo>
                <a:lnTo>
                  <a:pt x="399" y="405"/>
                </a:lnTo>
                <a:lnTo>
                  <a:pt x="401" y="407"/>
                </a:lnTo>
                <a:lnTo>
                  <a:pt x="401" y="407"/>
                </a:lnTo>
                <a:lnTo>
                  <a:pt x="401" y="407"/>
                </a:lnTo>
                <a:close/>
                <a:moveTo>
                  <a:pt x="627" y="439"/>
                </a:moveTo>
                <a:lnTo>
                  <a:pt x="627" y="439"/>
                </a:lnTo>
                <a:lnTo>
                  <a:pt x="628" y="436"/>
                </a:lnTo>
                <a:lnTo>
                  <a:pt x="630" y="433"/>
                </a:lnTo>
                <a:lnTo>
                  <a:pt x="630" y="425"/>
                </a:lnTo>
                <a:lnTo>
                  <a:pt x="630" y="417"/>
                </a:lnTo>
                <a:lnTo>
                  <a:pt x="631" y="411"/>
                </a:lnTo>
                <a:lnTo>
                  <a:pt x="631" y="411"/>
                </a:lnTo>
                <a:lnTo>
                  <a:pt x="630" y="410"/>
                </a:lnTo>
                <a:lnTo>
                  <a:pt x="630" y="407"/>
                </a:lnTo>
                <a:lnTo>
                  <a:pt x="631" y="405"/>
                </a:lnTo>
                <a:lnTo>
                  <a:pt x="630" y="404"/>
                </a:lnTo>
                <a:lnTo>
                  <a:pt x="630" y="404"/>
                </a:lnTo>
                <a:lnTo>
                  <a:pt x="628" y="407"/>
                </a:lnTo>
                <a:lnTo>
                  <a:pt x="627" y="411"/>
                </a:lnTo>
                <a:lnTo>
                  <a:pt x="625" y="420"/>
                </a:lnTo>
                <a:lnTo>
                  <a:pt x="625" y="430"/>
                </a:lnTo>
                <a:lnTo>
                  <a:pt x="627" y="439"/>
                </a:lnTo>
                <a:lnTo>
                  <a:pt x="627" y="439"/>
                </a:lnTo>
                <a:close/>
                <a:moveTo>
                  <a:pt x="363" y="405"/>
                </a:moveTo>
                <a:lnTo>
                  <a:pt x="363" y="405"/>
                </a:lnTo>
                <a:lnTo>
                  <a:pt x="363" y="410"/>
                </a:lnTo>
                <a:lnTo>
                  <a:pt x="364" y="413"/>
                </a:lnTo>
                <a:lnTo>
                  <a:pt x="369" y="419"/>
                </a:lnTo>
                <a:lnTo>
                  <a:pt x="369" y="419"/>
                </a:lnTo>
                <a:lnTo>
                  <a:pt x="372" y="416"/>
                </a:lnTo>
                <a:lnTo>
                  <a:pt x="375" y="413"/>
                </a:lnTo>
                <a:lnTo>
                  <a:pt x="377" y="410"/>
                </a:lnTo>
                <a:lnTo>
                  <a:pt x="375" y="405"/>
                </a:lnTo>
                <a:lnTo>
                  <a:pt x="375" y="405"/>
                </a:lnTo>
                <a:lnTo>
                  <a:pt x="372" y="405"/>
                </a:lnTo>
                <a:lnTo>
                  <a:pt x="369" y="405"/>
                </a:lnTo>
                <a:lnTo>
                  <a:pt x="366" y="405"/>
                </a:lnTo>
                <a:lnTo>
                  <a:pt x="363" y="405"/>
                </a:lnTo>
                <a:lnTo>
                  <a:pt x="363" y="405"/>
                </a:lnTo>
                <a:close/>
                <a:moveTo>
                  <a:pt x="352" y="414"/>
                </a:moveTo>
                <a:lnTo>
                  <a:pt x="352" y="414"/>
                </a:lnTo>
                <a:lnTo>
                  <a:pt x="352" y="411"/>
                </a:lnTo>
                <a:lnTo>
                  <a:pt x="354" y="407"/>
                </a:lnTo>
                <a:lnTo>
                  <a:pt x="354" y="407"/>
                </a:lnTo>
                <a:lnTo>
                  <a:pt x="354" y="405"/>
                </a:lnTo>
                <a:lnTo>
                  <a:pt x="352" y="405"/>
                </a:lnTo>
                <a:lnTo>
                  <a:pt x="352" y="405"/>
                </a:lnTo>
                <a:lnTo>
                  <a:pt x="351" y="407"/>
                </a:lnTo>
                <a:lnTo>
                  <a:pt x="351" y="410"/>
                </a:lnTo>
                <a:lnTo>
                  <a:pt x="352" y="414"/>
                </a:lnTo>
                <a:lnTo>
                  <a:pt x="352" y="414"/>
                </a:lnTo>
                <a:close/>
                <a:moveTo>
                  <a:pt x="646" y="411"/>
                </a:moveTo>
                <a:lnTo>
                  <a:pt x="646" y="411"/>
                </a:lnTo>
                <a:lnTo>
                  <a:pt x="646" y="408"/>
                </a:lnTo>
                <a:lnTo>
                  <a:pt x="646" y="407"/>
                </a:lnTo>
                <a:lnTo>
                  <a:pt x="645" y="405"/>
                </a:lnTo>
                <a:lnTo>
                  <a:pt x="645" y="405"/>
                </a:lnTo>
                <a:lnTo>
                  <a:pt x="645" y="408"/>
                </a:lnTo>
                <a:lnTo>
                  <a:pt x="645" y="410"/>
                </a:lnTo>
                <a:lnTo>
                  <a:pt x="646" y="411"/>
                </a:lnTo>
                <a:lnTo>
                  <a:pt x="646" y="411"/>
                </a:lnTo>
                <a:close/>
                <a:moveTo>
                  <a:pt x="383" y="425"/>
                </a:moveTo>
                <a:lnTo>
                  <a:pt x="383" y="425"/>
                </a:lnTo>
                <a:lnTo>
                  <a:pt x="387" y="424"/>
                </a:lnTo>
                <a:lnTo>
                  <a:pt x="390" y="422"/>
                </a:lnTo>
                <a:lnTo>
                  <a:pt x="393" y="416"/>
                </a:lnTo>
                <a:lnTo>
                  <a:pt x="393" y="416"/>
                </a:lnTo>
                <a:lnTo>
                  <a:pt x="390" y="411"/>
                </a:lnTo>
                <a:lnTo>
                  <a:pt x="386" y="405"/>
                </a:lnTo>
                <a:lnTo>
                  <a:pt x="386" y="405"/>
                </a:lnTo>
                <a:lnTo>
                  <a:pt x="384" y="410"/>
                </a:lnTo>
                <a:lnTo>
                  <a:pt x="383" y="414"/>
                </a:lnTo>
                <a:lnTo>
                  <a:pt x="381" y="419"/>
                </a:lnTo>
                <a:lnTo>
                  <a:pt x="383" y="425"/>
                </a:lnTo>
                <a:lnTo>
                  <a:pt x="383" y="425"/>
                </a:lnTo>
                <a:close/>
                <a:moveTo>
                  <a:pt x="686" y="428"/>
                </a:moveTo>
                <a:lnTo>
                  <a:pt x="686" y="428"/>
                </a:lnTo>
                <a:lnTo>
                  <a:pt x="686" y="417"/>
                </a:lnTo>
                <a:lnTo>
                  <a:pt x="688" y="411"/>
                </a:lnTo>
                <a:lnTo>
                  <a:pt x="686" y="405"/>
                </a:lnTo>
                <a:lnTo>
                  <a:pt x="686" y="405"/>
                </a:lnTo>
                <a:lnTo>
                  <a:pt x="685" y="417"/>
                </a:lnTo>
                <a:lnTo>
                  <a:pt x="685" y="422"/>
                </a:lnTo>
                <a:lnTo>
                  <a:pt x="686" y="428"/>
                </a:lnTo>
                <a:lnTo>
                  <a:pt x="686" y="428"/>
                </a:lnTo>
                <a:close/>
                <a:moveTo>
                  <a:pt x="169" y="422"/>
                </a:moveTo>
                <a:lnTo>
                  <a:pt x="169" y="422"/>
                </a:lnTo>
                <a:lnTo>
                  <a:pt x="174" y="424"/>
                </a:lnTo>
                <a:lnTo>
                  <a:pt x="177" y="422"/>
                </a:lnTo>
                <a:lnTo>
                  <a:pt x="180" y="420"/>
                </a:lnTo>
                <a:lnTo>
                  <a:pt x="181" y="417"/>
                </a:lnTo>
                <a:lnTo>
                  <a:pt x="183" y="414"/>
                </a:lnTo>
                <a:lnTo>
                  <a:pt x="183" y="411"/>
                </a:lnTo>
                <a:lnTo>
                  <a:pt x="181" y="408"/>
                </a:lnTo>
                <a:lnTo>
                  <a:pt x="180" y="407"/>
                </a:lnTo>
                <a:lnTo>
                  <a:pt x="180" y="407"/>
                </a:lnTo>
                <a:lnTo>
                  <a:pt x="174" y="414"/>
                </a:lnTo>
                <a:lnTo>
                  <a:pt x="171" y="417"/>
                </a:lnTo>
                <a:lnTo>
                  <a:pt x="169" y="422"/>
                </a:lnTo>
                <a:lnTo>
                  <a:pt x="169" y="422"/>
                </a:lnTo>
                <a:close/>
                <a:moveTo>
                  <a:pt x="495" y="410"/>
                </a:moveTo>
                <a:lnTo>
                  <a:pt x="495" y="410"/>
                </a:lnTo>
                <a:lnTo>
                  <a:pt x="497" y="411"/>
                </a:lnTo>
                <a:lnTo>
                  <a:pt x="497" y="414"/>
                </a:lnTo>
                <a:lnTo>
                  <a:pt x="497" y="414"/>
                </a:lnTo>
                <a:lnTo>
                  <a:pt x="505" y="414"/>
                </a:lnTo>
                <a:lnTo>
                  <a:pt x="508" y="414"/>
                </a:lnTo>
                <a:lnTo>
                  <a:pt x="511" y="413"/>
                </a:lnTo>
                <a:lnTo>
                  <a:pt x="511" y="413"/>
                </a:lnTo>
                <a:lnTo>
                  <a:pt x="503" y="408"/>
                </a:lnTo>
                <a:lnTo>
                  <a:pt x="499" y="407"/>
                </a:lnTo>
                <a:lnTo>
                  <a:pt x="497" y="408"/>
                </a:lnTo>
                <a:lnTo>
                  <a:pt x="495" y="410"/>
                </a:lnTo>
                <a:lnTo>
                  <a:pt x="495" y="410"/>
                </a:lnTo>
                <a:close/>
                <a:moveTo>
                  <a:pt x="47" y="449"/>
                </a:moveTo>
                <a:lnTo>
                  <a:pt x="47" y="449"/>
                </a:lnTo>
                <a:lnTo>
                  <a:pt x="55" y="454"/>
                </a:lnTo>
                <a:lnTo>
                  <a:pt x="55" y="454"/>
                </a:lnTo>
                <a:lnTo>
                  <a:pt x="53" y="445"/>
                </a:lnTo>
                <a:lnTo>
                  <a:pt x="50" y="437"/>
                </a:lnTo>
                <a:lnTo>
                  <a:pt x="49" y="428"/>
                </a:lnTo>
                <a:lnTo>
                  <a:pt x="47" y="420"/>
                </a:lnTo>
                <a:lnTo>
                  <a:pt x="47" y="420"/>
                </a:lnTo>
                <a:lnTo>
                  <a:pt x="44" y="414"/>
                </a:lnTo>
                <a:lnTo>
                  <a:pt x="40" y="407"/>
                </a:lnTo>
                <a:lnTo>
                  <a:pt x="40" y="407"/>
                </a:lnTo>
                <a:lnTo>
                  <a:pt x="43" y="430"/>
                </a:lnTo>
                <a:lnTo>
                  <a:pt x="47" y="449"/>
                </a:lnTo>
                <a:lnTo>
                  <a:pt x="47" y="449"/>
                </a:lnTo>
                <a:close/>
                <a:moveTo>
                  <a:pt x="335" y="416"/>
                </a:moveTo>
                <a:lnTo>
                  <a:pt x="335" y="416"/>
                </a:lnTo>
                <a:lnTo>
                  <a:pt x="334" y="411"/>
                </a:lnTo>
                <a:lnTo>
                  <a:pt x="334" y="408"/>
                </a:lnTo>
                <a:lnTo>
                  <a:pt x="331" y="407"/>
                </a:lnTo>
                <a:lnTo>
                  <a:pt x="331" y="407"/>
                </a:lnTo>
                <a:lnTo>
                  <a:pt x="331" y="413"/>
                </a:lnTo>
                <a:lnTo>
                  <a:pt x="332" y="414"/>
                </a:lnTo>
                <a:lnTo>
                  <a:pt x="335" y="416"/>
                </a:lnTo>
                <a:lnTo>
                  <a:pt x="335" y="416"/>
                </a:lnTo>
                <a:close/>
                <a:moveTo>
                  <a:pt x="341" y="414"/>
                </a:moveTo>
                <a:lnTo>
                  <a:pt x="341" y="414"/>
                </a:lnTo>
                <a:lnTo>
                  <a:pt x="343" y="411"/>
                </a:lnTo>
                <a:lnTo>
                  <a:pt x="345" y="410"/>
                </a:lnTo>
                <a:lnTo>
                  <a:pt x="345" y="407"/>
                </a:lnTo>
                <a:lnTo>
                  <a:pt x="345" y="407"/>
                </a:lnTo>
                <a:lnTo>
                  <a:pt x="338" y="407"/>
                </a:lnTo>
                <a:lnTo>
                  <a:pt x="338" y="407"/>
                </a:lnTo>
                <a:lnTo>
                  <a:pt x="340" y="411"/>
                </a:lnTo>
                <a:lnTo>
                  <a:pt x="341" y="414"/>
                </a:lnTo>
                <a:lnTo>
                  <a:pt x="341" y="414"/>
                </a:lnTo>
                <a:close/>
                <a:moveTo>
                  <a:pt x="416" y="419"/>
                </a:moveTo>
                <a:lnTo>
                  <a:pt x="416" y="419"/>
                </a:lnTo>
                <a:lnTo>
                  <a:pt x="421" y="416"/>
                </a:lnTo>
                <a:lnTo>
                  <a:pt x="422" y="413"/>
                </a:lnTo>
                <a:lnTo>
                  <a:pt x="424" y="413"/>
                </a:lnTo>
                <a:lnTo>
                  <a:pt x="424" y="413"/>
                </a:lnTo>
                <a:lnTo>
                  <a:pt x="424" y="411"/>
                </a:lnTo>
                <a:lnTo>
                  <a:pt x="425" y="411"/>
                </a:lnTo>
                <a:lnTo>
                  <a:pt x="425" y="410"/>
                </a:lnTo>
                <a:lnTo>
                  <a:pt x="424" y="408"/>
                </a:lnTo>
                <a:lnTo>
                  <a:pt x="424" y="408"/>
                </a:lnTo>
                <a:lnTo>
                  <a:pt x="421" y="408"/>
                </a:lnTo>
                <a:lnTo>
                  <a:pt x="416" y="407"/>
                </a:lnTo>
                <a:lnTo>
                  <a:pt x="416" y="407"/>
                </a:lnTo>
                <a:lnTo>
                  <a:pt x="416" y="413"/>
                </a:lnTo>
                <a:lnTo>
                  <a:pt x="416" y="419"/>
                </a:lnTo>
                <a:lnTo>
                  <a:pt x="416" y="419"/>
                </a:lnTo>
                <a:close/>
                <a:moveTo>
                  <a:pt x="442" y="410"/>
                </a:moveTo>
                <a:lnTo>
                  <a:pt x="442" y="410"/>
                </a:lnTo>
                <a:lnTo>
                  <a:pt x="442" y="408"/>
                </a:lnTo>
                <a:lnTo>
                  <a:pt x="439" y="408"/>
                </a:lnTo>
                <a:lnTo>
                  <a:pt x="438" y="407"/>
                </a:lnTo>
                <a:lnTo>
                  <a:pt x="436" y="408"/>
                </a:lnTo>
                <a:lnTo>
                  <a:pt x="436" y="408"/>
                </a:lnTo>
                <a:lnTo>
                  <a:pt x="439" y="410"/>
                </a:lnTo>
                <a:lnTo>
                  <a:pt x="442" y="410"/>
                </a:lnTo>
                <a:lnTo>
                  <a:pt x="442" y="410"/>
                </a:lnTo>
                <a:close/>
                <a:moveTo>
                  <a:pt x="573" y="410"/>
                </a:moveTo>
                <a:lnTo>
                  <a:pt x="573" y="410"/>
                </a:lnTo>
                <a:lnTo>
                  <a:pt x="576" y="410"/>
                </a:lnTo>
                <a:lnTo>
                  <a:pt x="578" y="410"/>
                </a:lnTo>
                <a:lnTo>
                  <a:pt x="578" y="408"/>
                </a:lnTo>
                <a:lnTo>
                  <a:pt x="578" y="408"/>
                </a:lnTo>
                <a:lnTo>
                  <a:pt x="575" y="407"/>
                </a:lnTo>
                <a:lnTo>
                  <a:pt x="575" y="407"/>
                </a:lnTo>
                <a:lnTo>
                  <a:pt x="573" y="410"/>
                </a:lnTo>
                <a:lnTo>
                  <a:pt x="573" y="410"/>
                </a:lnTo>
                <a:close/>
                <a:moveTo>
                  <a:pt x="691" y="431"/>
                </a:moveTo>
                <a:lnTo>
                  <a:pt x="691" y="431"/>
                </a:lnTo>
                <a:lnTo>
                  <a:pt x="695" y="419"/>
                </a:lnTo>
                <a:lnTo>
                  <a:pt x="695" y="413"/>
                </a:lnTo>
                <a:lnTo>
                  <a:pt x="694" y="410"/>
                </a:lnTo>
                <a:lnTo>
                  <a:pt x="692" y="407"/>
                </a:lnTo>
                <a:lnTo>
                  <a:pt x="692" y="407"/>
                </a:lnTo>
                <a:lnTo>
                  <a:pt x="691" y="420"/>
                </a:lnTo>
                <a:lnTo>
                  <a:pt x="691" y="425"/>
                </a:lnTo>
                <a:lnTo>
                  <a:pt x="691" y="431"/>
                </a:lnTo>
                <a:lnTo>
                  <a:pt x="691" y="431"/>
                </a:lnTo>
                <a:close/>
                <a:moveTo>
                  <a:pt x="320" y="408"/>
                </a:moveTo>
                <a:lnTo>
                  <a:pt x="320" y="408"/>
                </a:lnTo>
                <a:lnTo>
                  <a:pt x="322" y="411"/>
                </a:lnTo>
                <a:lnTo>
                  <a:pt x="326" y="413"/>
                </a:lnTo>
                <a:lnTo>
                  <a:pt x="326" y="413"/>
                </a:lnTo>
                <a:lnTo>
                  <a:pt x="326" y="411"/>
                </a:lnTo>
                <a:lnTo>
                  <a:pt x="325" y="408"/>
                </a:lnTo>
                <a:lnTo>
                  <a:pt x="325" y="408"/>
                </a:lnTo>
                <a:lnTo>
                  <a:pt x="323" y="408"/>
                </a:lnTo>
                <a:lnTo>
                  <a:pt x="320" y="408"/>
                </a:lnTo>
                <a:lnTo>
                  <a:pt x="320" y="408"/>
                </a:lnTo>
                <a:close/>
                <a:moveTo>
                  <a:pt x="540" y="411"/>
                </a:moveTo>
                <a:lnTo>
                  <a:pt x="540" y="411"/>
                </a:lnTo>
                <a:lnTo>
                  <a:pt x="541" y="411"/>
                </a:lnTo>
                <a:lnTo>
                  <a:pt x="541" y="410"/>
                </a:lnTo>
                <a:lnTo>
                  <a:pt x="541" y="408"/>
                </a:lnTo>
                <a:lnTo>
                  <a:pt x="540" y="408"/>
                </a:lnTo>
                <a:lnTo>
                  <a:pt x="540" y="408"/>
                </a:lnTo>
                <a:lnTo>
                  <a:pt x="540" y="410"/>
                </a:lnTo>
                <a:lnTo>
                  <a:pt x="540" y="410"/>
                </a:lnTo>
                <a:lnTo>
                  <a:pt x="540" y="411"/>
                </a:lnTo>
                <a:lnTo>
                  <a:pt x="540" y="411"/>
                </a:lnTo>
                <a:lnTo>
                  <a:pt x="540" y="411"/>
                </a:lnTo>
                <a:close/>
                <a:moveTo>
                  <a:pt x="186" y="416"/>
                </a:moveTo>
                <a:lnTo>
                  <a:pt x="186" y="416"/>
                </a:lnTo>
                <a:lnTo>
                  <a:pt x="192" y="414"/>
                </a:lnTo>
                <a:lnTo>
                  <a:pt x="197" y="410"/>
                </a:lnTo>
                <a:lnTo>
                  <a:pt x="197" y="410"/>
                </a:lnTo>
                <a:lnTo>
                  <a:pt x="192" y="410"/>
                </a:lnTo>
                <a:lnTo>
                  <a:pt x="186" y="408"/>
                </a:lnTo>
                <a:lnTo>
                  <a:pt x="186" y="408"/>
                </a:lnTo>
                <a:lnTo>
                  <a:pt x="187" y="413"/>
                </a:lnTo>
                <a:lnTo>
                  <a:pt x="186" y="416"/>
                </a:lnTo>
                <a:lnTo>
                  <a:pt x="186" y="416"/>
                </a:lnTo>
                <a:close/>
                <a:moveTo>
                  <a:pt x="274" y="422"/>
                </a:moveTo>
                <a:lnTo>
                  <a:pt x="274" y="422"/>
                </a:lnTo>
                <a:lnTo>
                  <a:pt x="279" y="417"/>
                </a:lnTo>
                <a:lnTo>
                  <a:pt x="280" y="414"/>
                </a:lnTo>
                <a:lnTo>
                  <a:pt x="282" y="410"/>
                </a:lnTo>
                <a:lnTo>
                  <a:pt x="282" y="410"/>
                </a:lnTo>
                <a:lnTo>
                  <a:pt x="279" y="408"/>
                </a:lnTo>
                <a:lnTo>
                  <a:pt x="277" y="408"/>
                </a:lnTo>
                <a:lnTo>
                  <a:pt x="274" y="410"/>
                </a:lnTo>
                <a:lnTo>
                  <a:pt x="273" y="411"/>
                </a:lnTo>
                <a:lnTo>
                  <a:pt x="273" y="416"/>
                </a:lnTo>
                <a:lnTo>
                  <a:pt x="274" y="422"/>
                </a:lnTo>
                <a:lnTo>
                  <a:pt x="274" y="422"/>
                </a:lnTo>
                <a:close/>
                <a:moveTo>
                  <a:pt x="674" y="411"/>
                </a:moveTo>
                <a:lnTo>
                  <a:pt x="674" y="411"/>
                </a:lnTo>
                <a:lnTo>
                  <a:pt x="674" y="428"/>
                </a:lnTo>
                <a:lnTo>
                  <a:pt x="674" y="428"/>
                </a:lnTo>
                <a:lnTo>
                  <a:pt x="674" y="437"/>
                </a:lnTo>
                <a:lnTo>
                  <a:pt x="675" y="442"/>
                </a:lnTo>
                <a:lnTo>
                  <a:pt x="677" y="445"/>
                </a:lnTo>
                <a:lnTo>
                  <a:pt x="677" y="445"/>
                </a:lnTo>
                <a:lnTo>
                  <a:pt x="677" y="427"/>
                </a:lnTo>
                <a:lnTo>
                  <a:pt x="677" y="417"/>
                </a:lnTo>
                <a:lnTo>
                  <a:pt x="677" y="408"/>
                </a:lnTo>
                <a:lnTo>
                  <a:pt x="675" y="408"/>
                </a:lnTo>
                <a:lnTo>
                  <a:pt x="675" y="408"/>
                </a:lnTo>
                <a:lnTo>
                  <a:pt x="674" y="411"/>
                </a:lnTo>
                <a:lnTo>
                  <a:pt x="674" y="411"/>
                </a:lnTo>
                <a:close/>
                <a:moveTo>
                  <a:pt x="259" y="411"/>
                </a:moveTo>
                <a:lnTo>
                  <a:pt x="259" y="411"/>
                </a:lnTo>
                <a:lnTo>
                  <a:pt x="256" y="410"/>
                </a:lnTo>
                <a:lnTo>
                  <a:pt x="253" y="410"/>
                </a:lnTo>
                <a:lnTo>
                  <a:pt x="253" y="413"/>
                </a:lnTo>
                <a:lnTo>
                  <a:pt x="252" y="416"/>
                </a:lnTo>
                <a:lnTo>
                  <a:pt x="253" y="422"/>
                </a:lnTo>
                <a:lnTo>
                  <a:pt x="256" y="428"/>
                </a:lnTo>
                <a:lnTo>
                  <a:pt x="256" y="428"/>
                </a:lnTo>
                <a:lnTo>
                  <a:pt x="259" y="424"/>
                </a:lnTo>
                <a:lnTo>
                  <a:pt x="261" y="420"/>
                </a:lnTo>
                <a:lnTo>
                  <a:pt x="261" y="420"/>
                </a:lnTo>
                <a:lnTo>
                  <a:pt x="259" y="416"/>
                </a:lnTo>
                <a:lnTo>
                  <a:pt x="259" y="411"/>
                </a:lnTo>
                <a:lnTo>
                  <a:pt x="259" y="411"/>
                </a:lnTo>
                <a:close/>
                <a:moveTo>
                  <a:pt x="285" y="416"/>
                </a:moveTo>
                <a:lnTo>
                  <a:pt x="285" y="416"/>
                </a:lnTo>
                <a:lnTo>
                  <a:pt x="287" y="414"/>
                </a:lnTo>
                <a:lnTo>
                  <a:pt x="288" y="416"/>
                </a:lnTo>
                <a:lnTo>
                  <a:pt x="290" y="420"/>
                </a:lnTo>
                <a:lnTo>
                  <a:pt x="290" y="420"/>
                </a:lnTo>
                <a:lnTo>
                  <a:pt x="299" y="419"/>
                </a:lnTo>
                <a:lnTo>
                  <a:pt x="299" y="419"/>
                </a:lnTo>
                <a:lnTo>
                  <a:pt x="300" y="414"/>
                </a:lnTo>
                <a:lnTo>
                  <a:pt x="299" y="411"/>
                </a:lnTo>
                <a:lnTo>
                  <a:pt x="299" y="411"/>
                </a:lnTo>
                <a:lnTo>
                  <a:pt x="290" y="410"/>
                </a:lnTo>
                <a:lnTo>
                  <a:pt x="287" y="411"/>
                </a:lnTo>
                <a:lnTo>
                  <a:pt x="285" y="416"/>
                </a:lnTo>
                <a:lnTo>
                  <a:pt x="285" y="416"/>
                </a:lnTo>
                <a:close/>
                <a:moveTo>
                  <a:pt x="216" y="410"/>
                </a:moveTo>
                <a:lnTo>
                  <a:pt x="216" y="410"/>
                </a:lnTo>
                <a:lnTo>
                  <a:pt x="212" y="416"/>
                </a:lnTo>
                <a:lnTo>
                  <a:pt x="210" y="420"/>
                </a:lnTo>
                <a:lnTo>
                  <a:pt x="210" y="427"/>
                </a:lnTo>
                <a:lnTo>
                  <a:pt x="210" y="427"/>
                </a:lnTo>
                <a:lnTo>
                  <a:pt x="215" y="427"/>
                </a:lnTo>
                <a:lnTo>
                  <a:pt x="218" y="427"/>
                </a:lnTo>
                <a:lnTo>
                  <a:pt x="218" y="427"/>
                </a:lnTo>
                <a:lnTo>
                  <a:pt x="218" y="422"/>
                </a:lnTo>
                <a:lnTo>
                  <a:pt x="219" y="417"/>
                </a:lnTo>
                <a:lnTo>
                  <a:pt x="219" y="413"/>
                </a:lnTo>
                <a:lnTo>
                  <a:pt x="219" y="411"/>
                </a:lnTo>
                <a:lnTo>
                  <a:pt x="216" y="410"/>
                </a:lnTo>
                <a:lnTo>
                  <a:pt x="216" y="410"/>
                </a:lnTo>
                <a:close/>
                <a:moveTo>
                  <a:pt x="236" y="411"/>
                </a:moveTo>
                <a:lnTo>
                  <a:pt x="236" y="411"/>
                </a:lnTo>
                <a:lnTo>
                  <a:pt x="235" y="416"/>
                </a:lnTo>
                <a:lnTo>
                  <a:pt x="235" y="419"/>
                </a:lnTo>
                <a:lnTo>
                  <a:pt x="236" y="420"/>
                </a:lnTo>
                <a:lnTo>
                  <a:pt x="236" y="420"/>
                </a:lnTo>
                <a:lnTo>
                  <a:pt x="241" y="416"/>
                </a:lnTo>
                <a:lnTo>
                  <a:pt x="245" y="411"/>
                </a:lnTo>
                <a:lnTo>
                  <a:pt x="245" y="411"/>
                </a:lnTo>
                <a:lnTo>
                  <a:pt x="242" y="410"/>
                </a:lnTo>
                <a:lnTo>
                  <a:pt x="241" y="411"/>
                </a:lnTo>
                <a:lnTo>
                  <a:pt x="236" y="411"/>
                </a:lnTo>
                <a:lnTo>
                  <a:pt x="236" y="411"/>
                </a:lnTo>
                <a:close/>
                <a:moveTo>
                  <a:pt x="406" y="422"/>
                </a:moveTo>
                <a:lnTo>
                  <a:pt x="406" y="422"/>
                </a:lnTo>
                <a:lnTo>
                  <a:pt x="410" y="422"/>
                </a:lnTo>
                <a:lnTo>
                  <a:pt x="410" y="422"/>
                </a:lnTo>
                <a:lnTo>
                  <a:pt x="409" y="416"/>
                </a:lnTo>
                <a:lnTo>
                  <a:pt x="406" y="410"/>
                </a:lnTo>
                <a:lnTo>
                  <a:pt x="406" y="410"/>
                </a:lnTo>
                <a:lnTo>
                  <a:pt x="404" y="413"/>
                </a:lnTo>
                <a:lnTo>
                  <a:pt x="404" y="416"/>
                </a:lnTo>
                <a:lnTo>
                  <a:pt x="406" y="422"/>
                </a:lnTo>
                <a:lnTo>
                  <a:pt x="406" y="422"/>
                </a:lnTo>
                <a:close/>
                <a:moveTo>
                  <a:pt x="598" y="436"/>
                </a:moveTo>
                <a:lnTo>
                  <a:pt x="598" y="436"/>
                </a:lnTo>
                <a:lnTo>
                  <a:pt x="601" y="437"/>
                </a:lnTo>
                <a:lnTo>
                  <a:pt x="602" y="439"/>
                </a:lnTo>
                <a:lnTo>
                  <a:pt x="602" y="437"/>
                </a:lnTo>
                <a:lnTo>
                  <a:pt x="602" y="437"/>
                </a:lnTo>
                <a:lnTo>
                  <a:pt x="602" y="425"/>
                </a:lnTo>
                <a:lnTo>
                  <a:pt x="602" y="417"/>
                </a:lnTo>
                <a:lnTo>
                  <a:pt x="601" y="411"/>
                </a:lnTo>
                <a:lnTo>
                  <a:pt x="601" y="411"/>
                </a:lnTo>
                <a:lnTo>
                  <a:pt x="599" y="416"/>
                </a:lnTo>
                <a:lnTo>
                  <a:pt x="599" y="422"/>
                </a:lnTo>
                <a:lnTo>
                  <a:pt x="599" y="428"/>
                </a:lnTo>
                <a:lnTo>
                  <a:pt x="598" y="436"/>
                </a:lnTo>
                <a:lnTo>
                  <a:pt x="598" y="436"/>
                </a:lnTo>
                <a:close/>
                <a:moveTo>
                  <a:pt x="79" y="424"/>
                </a:moveTo>
                <a:lnTo>
                  <a:pt x="79" y="424"/>
                </a:lnTo>
                <a:lnTo>
                  <a:pt x="82" y="420"/>
                </a:lnTo>
                <a:lnTo>
                  <a:pt x="82" y="417"/>
                </a:lnTo>
                <a:lnTo>
                  <a:pt x="81" y="414"/>
                </a:lnTo>
                <a:lnTo>
                  <a:pt x="79" y="411"/>
                </a:lnTo>
                <a:lnTo>
                  <a:pt x="79" y="411"/>
                </a:lnTo>
                <a:lnTo>
                  <a:pt x="79" y="417"/>
                </a:lnTo>
                <a:lnTo>
                  <a:pt x="79" y="424"/>
                </a:lnTo>
                <a:lnTo>
                  <a:pt x="79" y="424"/>
                </a:lnTo>
                <a:close/>
                <a:moveTo>
                  <a:pt x="123" y="451"/>
                </a:moveTo>
                <a:lnTo>
                  <a:pt x="123" y="451"/>
                </a:lnTo>
                <a:lnTo>
                  <a:pt x="122" y="442"/>
                </a:lnTo>
                <a:lnTo>
                  <a:pt x="123" y="431"/>
                </a:lnTo>
                <a:lnTo>
                  <a:pt x="123" y="422"/>
                </a:lnTo>
                <a:lnTo>
                  <a:pt x="123" y="413"/>
                </a:lnTo>
                <a:lnTo>
                  <a:pt x="123" y="413"/>
                </a:lnTo>
                <a:lnTo>
                  <a:pt x="120" y="416"/>
                </a:lnTo>
                <a:lnTo>
                  <a:pt x="120" y="420"/>
                </a:lnTo>
                <a:lnTo>
                  <a:pt x="120" y="431"/>
                </a:lnTo>
                <a:lnTo>
                  <a:pt x="120" y="442"/>
                </a:lnTo>
                <a:lnTo>
                  <a:pt x="123" y="451"/>
                </a:lnTo>
                <a:lnTo>
                  <a:pt x="123" y="451"/>
                </a:lnTo>
                <a:close/>
                <a:moveTo>
                  <a:pt x="204" y="417"/>
                </a:moveTo>
                <a:lnTo>
                  <a:pt x="204" y="417"/>
                </a:lnTo>
                <a:lnTo>
                  <a:pt x="206" y="417"/>
                </a:lnTo>
                <a:lnTo>
                  <a:pt x="206" y="417"/>
                </a:lnTo>
                <a:lnTo>
                  <a:pt x="206" y="417"/>
                </a:lnTo>
                <a:lnTo>
                  <a:pt x="206" y="414"/>
                </a:lnTo>
                <a:lnTo>
                  <a:pt x="204" y="413"/>
                </a:lnTo>
                <a:lnTo>
                  <a:pt x="204" y="413"/>
                </a:lnTo>
                <a:lnTo>
                  <a:pt x="203" y="416"/>
                </a:lnTo>
                <a:lnTo>
                  <a:pt x="204" y="417"/>
                </a:lnTo>
                <a:lnTo>
                  <a:pt x="204" y="417"/>
                </a:lnTo>
                <a:close/>
                <a:moveTo>
                  <a:pt x="309" y="417"/>
                </a:moveTo>
                <a:lnTo>
                  <a:pt x="309" y="417"/>
                </a:lnTo>
                <a:lnTo>
                  <a:pt x="309" y="416"/>
                </a:lnTo>
                <a:lnTo>
                  <a:pt x="309" y="413"/>
                </a:lnTo>
                <a:lnTo>
                  <a:pt x="309" y="413"/>
                </a:lnTo>
                <a:lnTo>
                  <a:pt x="308" y="413"/>
                </a:lnTo>
                <a:lnTo>
                  <a:pt x="306" y="414"/>
                </a:lnTo>
                <a:lnTo>
                  <a:pt x="306" y="414"/>
                </a:lnTo>
                <a:lnTo>
                  <a:pt x="308" y="416"/>
                </a:lnTo>
                <a:lnTo>
                  <a:pt x="308" y="417"/>
                </a:lnTo>
                <a:lnTo>
                  <a:pt x="309" y="417"/>
                </a:lnTo>
                <a:lnTo>
                  <a:pt x="309" y="417"/>
                </a:lnTo>
                <a:close/>
                <a:moveTo>
                  <a:pt x="422" y="420"/>
                </a:moveTo>
                <a:lnTo>
                  <a:pt x="422" y="420"/>
                </a:lnTo>
                <a:lnTo>
                  <a:pt x="427" y="420"/>
                </a:lnTo>
                <a:lnTo>
                  <a:pt x="431" y="420"/>
                </a:lnTo>
                <a:lnTo>
                  <a:pt x="431" y="420"/>
                </a:lnTo>
                <a:lnTo>
                  <a:pt x="431" y="416"/>
                </a:lnTo>
                <a:lnTo>
                  <a:pt x="428" y="414"/>
                </a:lnTo>
                <a:lnTo>
                  <a:pt x="428" y="414"/>
                </a:lnTo>
                <a:lnTo>
                  <a:pt x="427" y="416"/>
                </a:lnTo>
                <a:lnTo>
                  <a:pt x="425" y="417"/>
                </a:lnTo>
                <a:lnTo>
                  <a:pt x="424" y="419"/>
                </a:lnTo>
                <a:lnTo>
                  <a:pt x="422" y="420"/>
                </a:lnTo>
                <a:lnTo>
                  <a:pt x="422" y="420"/>
                </a:lnTo>
                <a:close/>
                <a:moveTo>
                  <a:pt x="343" y="419"/>
                </a:moveTo>
                <a:lnTo>
                  <a:pt x="343" y="419"/>
                </a:lnTo>
                <a:lnTo>
                  <a:pt x="346" y="420"/>
                </a:lnTo>
                <a:lnTo>
                  <a:pt x="346" y="420"/>
                </a:lnTo>
                <a:lnTo>
                  <a:pt x="348" y="417"/>
                </a:lnTo>
                <a:lnTo>
                  <a:pt x="348" y="416"/>
                </a:lnTo>
                <a:lnTo>
                  <a:pt x="345" y="414"/>
                </a:lnTo>
                <a:lnTo>
                  <a:pt x="345" y="414"/>
                </a:lnTo>
                <a:lnTo>
                  <a:pt x="345" y="416"/>
                </a:lnTo>
                <a:lnTo>
                  <a:pt x="345" y="417"/>
                </a:lnTo>
                <a:lnTo>
                  <a:pt x="343" y="417"/>
                </a:lnTo>
                <a:lnTo>
                  <a:pt x="343" y="419"/>
                </a:lnTo>
                <a:lnTo>
                  <a:pt x="343" y="419"/>
                </a:lnTo>
                <a:close/>
                <a:moveTo>
                  <a:pt x="352" y="420"/>
                </a:moveTo>
                <a:lnTo>
                  <a:pt x="352" y="420"/>
                </a:lnTo>
                <a:lnTo>
                  <a:pt x="355" y="422"/>
                </a:lnTo>
                <a:lnTo>
                  <a:pt x="358" y="424"/>
                </a:lnTo>
                <a:lnTo>
                  <a:pt x="358" y="424"/>
                </a:lnTo>
                <a:lnTo>
                  <a:pt x="358" y="419"/>
                </a:lnTo>
                <a:lnTo>
                  <a:pt x="357" y="416"/>
                </a:lnTo>
                <a:lnTo>
                  <a:pt x="355" y="414"/>
                </a:lnTo>
                <a:lnTo>
                  <a:pt x="355" y="414"/>
                </a:lnTo>
                <a:lnTo>
                  <a:pt x="352" y="420"/>
                </a:lnTo>
                <a:lnTo>
                  <a:pt x="352" y="420"/>
                </a:lnTo>
                <a:close/>
                <a:moveTo>
                  <a:pt x="566" y="416"/>
                </a:moveTo>
                <a:lnTo>
                  <a:pt x="566" y="416"/>
                </a:lnTo>
                <a:lnTo>
                  <a:pt x="569" y="417"/>
                </a:lnTo>
                <a:lnTo>
                  <a:pt x="569" y="416"/>
                </a:lnTo>
                <a:lnTo>
                  <a:pt x="570" y="414"/>
                </a:lnTo>
                <a:lnTo>
                  <a:pt x="570" y="414"/>
                </a:lnTo>
                <a:lnTo>
                  <a:pt x="567" y="416"/>
                </a:lnTo>
                <a:lnTo>
                  <a:pt x="566" y="416"/>
                </a:lnTo>
                <a:lnTo>
                  <a:pt x="566" y="416"/>
                </a:lnTo>
                <a:close/>
                <a:moveTo>
                  <a:pt x="639" y="430"/>
                </a:moveTo>
                <a:lnTo>
                  <a:pt x="639" y="430"/>
                </a:lnTo>
                <a:lnTo>
                  <a:pt x="646" y="422"/>
                </a:lnTo>
                <a:lnTo>
                  <a:pt x="646" y="422"/>
                </a:lnTo>
                <a:lnTo>
                  <a:pt x="645" y="419"/>
                </a:lnTo>
                <a:lnTo>
                  <a:pt x="642" y="414"/>
                </a:lnTo>
                <a:lnTo>
                  <a:pt x="642" y="414"/>
                </a:lnTo>
                <a:lnTo>
                  <a:pt x="640" y="422"/>
                </a:lnTo>
                <a:lnTo>
                  <a:pt x="639" y="427"/>
                </a:lnTo>
                <a:lnTo>
                  <a:pt x="639" y="430"/>
                </a:lnTo>
                <a:lnTo>
                  <a:pt x="639" y="430"/>
                </a:lnTo>
                <a:close/>
                <a:moveTo>
                  <a:pt x="238" y="430"/>
                </a:moveTo>
                <a:lnTo>
                  <a:pt x="238" y="430"/>
                </a:lnTo>
                <a:lnTo>
                  <a:pt x="250" y="430"/>
                </a:lnTo>
                <a:lnTo>
                  <a:pt x="250" y="430"/>
                </a:lnTo>
                <a:lnTo>
                  <a:pt x="250" y="422"/>
                </a:lnTo>
                <a:lnTo>
                  <a:pt x="247" y="416"/>
                </a:lnTo>
                <a:lnTo>
                  <a:pt x="247" y="416"/>
                </a:lnTo>
                <a:lnTo>
                  <a:pt x="244" y="419"/>
                </a:lnTo>
                <a:lnTo>
                  <a:pt x="241" y="422"/>
                </a:lnTo>
                <a:lnTo>
                  <a:pt x="239" y="425"/>
                </a:lnTo>
                <a:lnTo>
                  <a:pt x="238" y="430"/>
                </a:lnTo>
                <a:lnTo>
                  <a:pt x="238" y="430"/>
                </a:lnTo>
                <a:close/>
                <a:moveTo>
                  <a:pt x="280" y="424"/>
                </a:moveTo>
                <a:lnTo>
                  <a:pt x="280" y="424"/>
                </a:lnTo>
                <a:lnTo>
                  <a:pt x="282" y="422"/>
                </a:lnTo>
                <a:lnTo>
                  <a:pt x="285" y="420"/>
                </a:lnTo>
                <a:lnTo>
                  <a:pt x="285" y="420"/>
                </a:lnTo>
                <a:lnTo>
                  <a:pt x="285" y="419"/>
                </a:lnTo>
                <a:lnTo>
                  <a:pt x="285" y="416"/>
                </a:lnTo>
                <a:lnTo>
                  <a:pt x="285" y="416"/>
                </a:lnTo>
                <a:lnTo>
                  <a:pt x="280" y="419"/>
                </a:lnTo>
                <a:lnTo>
                  <a:pt x="280" y="424"/>
                </a:lnTo>
                <a:lnTo>
                  <a:pt x="280" y="424"/>
                </a:lnTo>
                <a:close/>
                <a:moveTo>
                  <a:pt x="538" y="436"/>
                </a:moveTo>
                <a:lnTo>
                  <a:pt x="538" y="436"/>
                </a:lnTo>
                <a:lnTo>
                  <a:pt x="540" y="434"/>
                </a:lnTo>
                <a:lnTo>
                  <a:pt x="541" y="433"/>
                </a:lnTo>
                <a:lnTo>
                  <a:pt x="540" y="427"/>
                </a:lnTo>
                <a:lnTo>
                  <a:pt x="537" y="416"/>
                </a:lnTo>
                <a:lnTo>
                  <a:pt x="537" y="416"/>
                </a:lnTo>
                <a:lnTo>
                  <a:pt x="534" y="416"/>
                </a:lnTo>
                <a:lnTo>
                  <a:pt x="534" y="416"/>
                </a:lnTo>
                <a:lnTo>
                  <a:pt x="535" y="427"/>
                </a:lnTo>
                <a:lnTo>
                  <a:pt x="535" y="433"/>
                </a:lnTo>
                <a:lnTo>
                  <a:pt x="538" y="436"/>
                </a:lnTo>
                <a:lnTo>
                  <a:pt x="538" y="436"/>
                </a:lnTo>
                <a:close/>
                <a:moveTo>
                  <a:pt x="547" y="427"/>
                </a:moveTo>
                <a:lnTo>
                  <a:pt x="547" y="427"/>
                </a:lnTo>
                <a:lnTo>
                  <a:pt x="550" y="422"/>
                </a:lnTo>
                <a:lnTo>
                  <a:pt x="552" y="420"/>
                </a:lnTo>
                <a:lnTo>
                  <a:pt x="552" y="416"/>
                </a:lnTo>
                <a:lnTo>
                  <a:pt x="552" y="416"/>
                </a:lnTo>
                <a:lnTo>
                  <a:pt x="546" y="416"/>
                </a:lnTo>
                <a:lnTo>
                  <a:pt x="546" y="416"/>
                </a:lnTo>
                <a:lnTo>
                  <a:pt x="546" y="422"/>
                </a:lnTo>
                <a:lnTo>
                  <a:pt x="547" y="425"/>
                </a:lnTo>
                <a:lnTo>
                  <a:pt x="547" y="427"/>
                </a:lnTo>
                <a:lnTo>
                  <a:pt x="547" y="427"/>
                </a:lnTo>
                <a:close/>
                <a:moveTo>
                  <a:pt x="573" y="420"/>
                </a:moveTo>
                <a:lnTo>
                  <a:pt x="573" y="420"/>
                </a:lnTo>
                <a:lnTo>
                  <a:pt x="576" y="419"/>
                </a:lnTo>
                <a:lnTo>
                  <a:pt x="578" y="417"/>
                </a:lnTo>
                <a:lnTo>
                  <a:pt x="578" y="417"/>
                </a:lnTo>
                <a:lnTo>
                  <a:pt x="575" y="416"/>
                </a:lnTo>
                <a:lnTo>
                  <a:pt x="575" y="416"/>
                </a:lnTo>
                <a:lnTo>
                  <a:pt x="573" y="419"/>
                </a:lnTo>
                <a:lnTo>
                  <a:pt x="573" y="420"/>
                </a:lnTo>
                <a:lnTo>
                  <a:pt x="573" y="420"/>
                </a:lnTo>
                <a:close/>
                <a:moveTo>
                  <a:pt x="187" y="424"/>
                </a:moveTo>
                <a:lnTo>
                  <a:pt x="187" y="424"/>
                </a:lnTo>
                <a:lnTo>
                  <a:pt x="194" y="425"/>
                </a:lnTo>
                <a:lnTo>
                  <a:pt x="198" y="425"/>
                </a:lnTo>
                <a:lnTo>
                  <a:pt x="198" y="425"/>
                </a:lnTo>
                <a:lnTo>
                  <a:pt x="198" y="422"/>
                </a:lnTo>
                <a:lnTo>
                  <a:pt x="198" y="419"/>
                </a:lnTo>
                <a:lnTo>
                  <a:pt x="197" y="419"/>
                </a:lnTo>
                <a:lnTo>
                  <a:pt x="195" y="417"/>
                </a:lnTo>
                <a:lnTo>
                  <a:pt x="191" y="419"/>
                </a:lnTo>
                <a:lnTo>
                  <a:pt x="187" y="424"/>
                </a:lnTo>
                <a:lnTo>
                  <a:pt x="187" y="424"/>
                </a:lnTo>
                <a:close/>
                <a:moveTo>
                  <a:pt x="372" y="425"/>
                </a:moveTo>
                <a:lnTo>
                  <a:pt x="372" y="425"/>
                </a:lnTo>
                <a:lnTo>
                  <a:pt x="375" y="425"/>
                </a:lnTo>
                <a:lnTo>
                  <a:pt x="378" y="425"/>
                </a:lnTo>
                <a:lnTo>
                  <a:pt x="378" y="425"/>
                </a:lnTo>
                <a:lnTo>
                  <a:pt x="378" y="420"/>
                </a:lnTo>
                <a:lnTo>
                  <a:pt x="378" y="419"/>
                </a:lnTo>
                <a:lnTo>
                  <a:pt x="377" y="417"/>
                </a:lnTo>
                <a:lnTo>
                  <a:pt x="377" y="417"/>
                </a:lnTo>
                <a:lnTo>
                  <a:pt x="373" y="420"/>
                </a:lnTo>
                <a:lnTo>
                  <a:pt x="372" y="425"/>
                </a:lnTo>
                <a:lnTo>
                  <a:pt x="372" y="425"/>
                </a:lnTo>
                <a:close/>
                <a:moveTo>
                  <a:pt x="582" y="417"/>
                </a:moveTo>
                <a:lnTo>
                  <a:pt x="582" y="417"/>
                </a:lnTo>
                <a:lnTo>
                  <a:pt x="581" y="425"/>
                </a:lnTo>
                <a:lnTo>
                  <a:pt x="581" y="425"/>
                </a:lnTo>
                <a:lnTo>
                  <a:pt x="584" y="424"/>
                </a:lnTo>
                <a:lnTo>
                  <a:pt x="585" y="422"/>
                </a:lnTo>
                <a:lnTo>
                  <a:pt x="587" y="417"/>
                </a:lnTo>
                <a:lnTo>
                  <a:pt x="587" y="417"/>
                </a:lnTo>
                <a:lnTo>
                  <a:pt x="585" y="417"/>
                </a:lnTo>
                <a:lnTo>
                  <a:pt x="582" y="417"/>
                </a:lnTo>
                <a:lnTo>
                  <a:pt x="582" y="417"/>
                </a:lnTo>
                <a:close/>
                <a:moveTo>
                  <a:pt x="518" y="420"/>
                </a:moveTo>
                <a:lnTo>
                  <a:pt x="518" y="420"/>
                </a:lnTo>
                <a:lnTo>
                  <a:pt x="517" y="419"/>
                </a:lnTo>
                <a:lnTo>
                  <a:pt x="514" y="417"/>
                </a:lnTo>
                <a:lnTo>
                  <a:pt x="509" y="419"/>
                </a:lnTo>
                <a:lnTo>
                  <a:pt x="505" y="419"/>
                </a:lnTo>
                <a:lnTo>
                  <a:pt x="502" y="417"/>
                </a:lnTo>
                <a:lnTo>
                  <a:pt x="502" y="417"/>
                </a:lnTo>
                <a:lnTo>
                  <a:pt x="500" y="422"/>
                </a:lnTo>
                <a:lnTo>
                  <a:pt x="502" y="424"/>
                </a:lnTo>
                <a:lnTo>
                  <a:pt x="505" y="427"/>
                </a:lnTo>
                <a:lnTo>
                  <a:pt x="508" y="428"/>
                </a:lnTo>
                <a:lnTo>
                  <a:pt x="511" y="428"/>
                </a:lnTo>
                <a:lnTo>
                  <a:pt x="514" y="427"/>
                </a:lnTo>
                <a:lnTo>
                  <a:pt x="517" y="424"/>
                </a:lnTo>
                <a:lnTo>
                  <a:pt x="518" y="420"/>
                </a:lnTo>
                <a:lnTo>
                  <a:pt x="518" y="420"/>
                </a:lnTo>
                <a:close/>
                <a:moveTo>
                  <a:pt x="660" y="417"/>
                </a:moveTo>
                <a:lnTo>
                  <a:pt x="660" y="417"/>
                </a:lnTo>
                <a:lnTo>
                  <a:pt x="657" y="420"/>
                </a:lnTo>
                <a:lnTo>
                  <a:pt x="656" y="422"/>
                </a:lnTo>
                <a:lnTo>
                  <a:pt x="656" y="422"/>
                </a:lnTo>
                <a:lnTo>
                  <a:pt x="656" y="428"/>
                </a:lnTo>
                <a:lnTo>
                  <a:pt x="657" y="433"/>
                </a:lnTo>
                <a:lnTo>
                  <a:pt x="660" y="434"/>
                </a:lnTo>
                <a:lnTo>
                  <a:pt x="660" y="434"/>
                </a:lnTo>
                <a:lnTo>
                  <a:pt x="662" y="425"/>
                </a:lnTo>
                <a:lnTo>
                  <a:pt x="662" y="420"/>
                </a:lnTo>
                <a:lnTo>
                  <a:pt x="660" y="417"/>
                </a:lnTo>
                <a:lnTo>
                  <a:pt x="660" y="417"/>
                </a:lnTo>
                <a:close/>
                <a:moveTo>
                  <a:pt x="227" y="430"/>
                </a:moveTo>
                <a:lnTo>
                  <a:pt x="227" y="430"/>
                </a:lnTo>
                <a:lnTo>
                  <a:pt x="230" y="428"/>
                </a:lnTo>
                <a:lnTo>
                  <a:pt x="232" y="425"/>
                </a:lnTo>
                <a:lnTo>
                  <a:pt x="232" y="425"/>
                </a:lnTo>
                <a:lnTo>
                  <a:pt x="229" y="422"/>
                </a:lnTo>
                <a:lnTo>
                  <a:pt x="226" y="419"/>
                </a:lnTo>
                <a:lnTo>
                  <a:pt x="226" y="419"/>
                </a:lnTo>
                <a:lnTo>
                  <a:pt x="227" y="430"/>
                </a:lnTo>
                <a:lnTo>
                  <a:pt x="227" y="430"/>
                </a:lnTo>
                <a:close/>
                <a:moveTo>
                  <a:pt x="704" y="430"/>
                </a:moveTo>
                <a:lnTo>
                  <a:pt x="704" y="430"/>
                </a:lnTo>
                <a:lnTo>
                  <a:pt x="706" y="428"/>
                </a:lnTo>
                <a:lnTo>
                  <a:pt x="706" y="425"/>
                </a:lnTo>
                <a:lnTo>
                  <a:pt x="704" y="419"/>
                </a:lnTo>
                <a:lnTo>
                  <a:pt x="704" y="419"/>
                </a:lnTo>
                <a:lnTo>
                  <a:pt x="704" y="424"/>
                </a:lnTo>
                <a:lnTo>
                  <a:pt x="704" y="430"/>
                </a:lnTo>
                <a:lnTo>
                  <a:pt x="704" y="430"/>
                </a:lnTo>
                <a:close/>
                <a:moveTo>
                  <a:pt x="494" y="424"/>
                </a:moveTo>
                <a:lnTo>
                  <a:pt x="494" y="424"/>
                </a:lnTo>
                <a:lnTo>
                  <a:pt x="494" y="422"/>
                </a:lnTo>
                <a:lnTo>
                  <a:pt x="492" y="420"/>
                </a:lnTo>
                <a:lnTo>
                  <a:pt x="492" y="420"/>
                </a:lnTo>
                <a:lnTo>
                  <a:pt x="492" y="420"/>
                </a:lnTo>
                <a:lnTo>
                  <a:pt x="492" y="424"/>
                </a:lnTo>
                <a:lnTo>
                  <a:pt x="492" y="424"/>
                </a:lnTo>
                <a:lnTo>
                  <a:pt x="494" y="424"/>
                </a:lnTo>
                <a:lnTo>
                  <a:pt x="494" y="424"/>
                </a:lnTo>
                <a:close/>
                <a:moveTo>
                  <a:pt x="767" y="471"/>
                </a:moveTo>
                <a:lnTo>
                  <a:pt x="767" y="471"/>
                </a:lnTo>
                <a:lnTo>
                  <a:pt x="770" y="459"/>
                </a:lnTo>
                <a:lnTo>
                  <a:pt x="770" y="445"/>
                </a:lnTo>
                <a:lnTo>
                  <a:pt x="768" y="431"/>
                </a:lnTo>
                <a:lnTo>
                  <a:pt x="765" y="420"/>
                </a:lnTo>
                <a:lnTo>
                  <a:pt x="765" y="420"/>
                </a:lnTo>
                <a:lnTo>
                  <a:pt x="765" y="434"/>
                </a:lnTo>
                <a:lnTo>
                  <a:pt x="762" y="448"/>
                </a:lnTo>
                <a:lnTo>
                  <a:pt x="762" y="456"/>
                </a:lnTo>
                <a:lnTo>
                  <a:pt x="762" y="462"/>
                </a:lnTo>
                <a:lnTo>
                  <a:pt x="764" y="466"/>
                </a:lnTo>
                <a:lnTo>
                  <a:pt x="767" y="471"/>
                </a:lnTo>
                <a:lnTo>
                  <a:pt x="767" y="471"/>
                </a:lnTo>
                <a:close/>
                <a:moveTo>
                  <a:pt x="328" y="431"/>
                </a:moveTo>
                <a:lnTo>
                  <a:pt x="328" y="431"/>
                </a:lnTo>
                <a:lnTo>
                  <a:pt x="328" y="427"/>
                </a:lnTo>
                <a:lnTo>
                  <a:pt x="328" y="420"/>
                </a:lnTo>
                <a:lnTo>
                  <a:pt x="328" y="420"/>
                </a:lnTo>
                <a:lnTo>
                  <a:pt x="325" y="420"/>
                </a:lnTo>
                <a:lnTo>
                  <a:pt x="323" y="422"/>
                </a:lnTo>
                <a:lnTo>
                  <a:pt x="322" y="424"/>
                </a:lnTo>
                <a:lnTo>
                  <a:pt x="322" y="425"/>
                </a:lnTo>
                <a:lnTo>
                  <a:pt x="325" y="430"/>
                </a:lnTo>
                <a:lnTo>
                  <a:pt x="328" y="431"/>
                </a:lnTo>
                <a:lnTo>
                  <a:pt x="328" y="431"/>
                </a:lnTo>
                <a:close/>
                <a:moveTo>
                  <a:pt x="567" y="428"/>
                </a:moveTo>
                <a:lnTo>
                  <a:pt x="567" y="428"/>
                </a:lnTo>
                <a:lnTo>
                  <a:pt x="569" y="428"/>
                </a:lnTo>
                <a:lnTo>
                  <a:pt x="570" y="427"/>
                </a:lnTo>
                <a:lnTo>
                  <a:pt x="570" y="427"/>
                </a:lnTo>
                <a:lnTo>
                  <a:pt x="567" y="422"/>
                </a:lnTo>
                <a:lnTo>
                  <a:pt x="564" y="420"/>
                </a:lnTo>
                <a:lnTo>
                  <a:pt x="564" y="420"/>
                </a:lnTo>
                <a:lnTo>
                  <a:pt x="564" y="425"/>
                </a:lnTo>
                <a:lnTo>
                  <a:pt x="566" y="428"/>
                </a:lnTo>
                <a:lnTo>
                  <a:pt x="567" y="428"/>
                </a:lnTo>
                <a:lnTo>
                  <a:pt x="567" y="428"/>
                </a:lnTo>
                <a:close/>
                <a:moveTo>
                  <a:pt x="314" y="433"/>
                </a:moveTo>
                <a:lnTo>
                  <a:pt x="314" y="433"/>
                </a:lnTo>
                <a:lnTo>
                  <a:pt x="312" y="430"/>
                </a:lnTo>
                <a:lnTo>
                  <a:pt x="312" y="427"/>
                </a:lnTo>
                <a:lnTo>
                  <a:pt x="311" y="424"/>
                </a:lnTo>
                <a:lnTo>
                  <a:pt x="309" y="422"/>
                </a:lnTo>
                <a:lnTo>
                  <a:pt x="309" y="422"/>
                </a:lnTo>
                <a:lnTo>
                  <a:pt x="311" y="428"/>
                </a:lnTo>
                <a:lnTo>
                  <a:pt x="311" y="430"/>
                </a:lnTo>
                <a:lnTo>
                  <a:pt x="314" y="433"/>
                </a:lnTo>
                <a:lnTo>
                  <a:pt x="314" y="433"/>
                </a:lnTo>
                <a:close/>
                <a:moveTo>
                  <a:pt x="468" y="431"/>
                </a:moveTo>
                <a:lnTo>
                  <a:pt x="468" y="431"/>
                </a:lnTo>
                <a:lnTo>
                  <a:pt x="466" y="430"/>
                </a:lnTo>
                <a:lnTo>
                  <a:pt x="466" y="427"/>
                </a:lnTo>
                <a:lnTo>
                  <a:pt x="466" y="424"/>
                </a:lnTo>
                <a:lnTo>
                  <a:pt x="466" y="422"/>
                </a:lnTo>
                <a:lnTo>
                  <a:pt x="466" y="422"/>
                </a:lnTo>
                <a:lnTo>
                  <a:pt x="462" y="422"/>
                </a:lnTo>
                <a:lnTo>
                  <a:pt x="460" y="422"/>
                </a:lnTo>
                <a:lnTo>
                  <a:pt x="460" y="424"/>
                </a:lnTo>
                <a:lnTo>
                  <a:pt x="460" y="424"/>
                </a:lnTo>
                <a:lnTo>
                  <a:pt x="463" y="428"/>
                </a:lnTo>
                <a:lnTo>
                  <a:pt x="465" y="431"/>
                </a:lnTo>
                <a:lnTo>
                  <a:pt x="468" y="431"/>
                </a:lnTo>
                <a:lnTo>
                  <a:pt x="468" y="431"/>
                </a:lnTo>
                <a:close/>
                <a:moveTo>
                  <a:pt x="291" y="425"/>
                </a:moveTo>
                <a:lnTo>
                  <a:pt x="291" y="425"/>
                </a:lnTo>
                <a:lnTo>
                  <a:pt x="293" y="430"/>
                </a:lnTo>
                <a:lnTo>
                  <a:pt x="294" y="434"/>
                </a:lnTo>
                <a:lnTo>
                  <a:pt x="294" y="434"/>
                </a:lnTo>
                <a:lnTo>
                  <a:pt x="297" y="428"/>
                </a:lnTo>
                <a:lnTo>
                  <a:pt x="299" y="425"/>
                </a:lnTo>
                <a:lnTo>
                  <a:pt x="297" y="424"/>
                </a:lnTo>
                <a:lnTo>
                  <a:pt x="297" y="424"/>
                </a:lnTo>
                <a:lnTo>
                  <a:pt x="294" y="424"/>
                </a:lnTo>
                <a:lnTo>
                  <a:pt x="291" y="425"/>
                </a:lnTo>
                <a:lnTo>
                  <a:pt x="291" y="425"/>
                </a:lnTo>
                <a:close/>
                <a:moveTo>
                  <a:pt x="445" y="433"/>
                </a:moveTo>
                <a:lnTo>
                  <a:pt x="445" y="433"/>
                </a:lnTo>
                <a:lnTo>
                  <a:pt x="448" y="439"/>
                </a:lnTo>
                <a:lnTo>
                  <a:pt x="451" y="443"/>
                </a:lnTo>
                <a:lnTo>
                  <a:pt x="451" y="443"/>
                </a:lnTo>
                <a:lnTo>
                  <a:pt x="450" y="437"/>
                </a:lnTo>
                <a:lnTo>
                  <a:pt x="448" y="433"/>
                </a:lnTo>
                <a:lnTo>
                  <a:pt x="447" y="427"/>
                </a:lnTo>
                <a:lnTo>
                  <a:pt x="444" y="424"/>
                </a:lnTo>
                <a:lnTo>
                  <a:pt x="444" y="424"/>
                </a:lnTo>
                <a:lnTo>
                  <a:pt x="444" y="428"/>
                </a:lnTo>
                <a:lnTo>
                  <a:pt x="445" y="433"/>
                </a:lnTo>
                <a:lnTo>
                  <a:pt x="445" y="433"/>
                </a:lnTo>
                <a:close/>
                <a:moveTo>
                  <a:pt x="460" y="443"/>
                </a:moveTo>
                <a:lnTo>
                  <a:pt x="460" y="443"/>
                </a:lnTo>
                <a:lnTo>
                  <a:pt x="463" y="440"/>
                </a:lnTo>
                <a:lnTo>
                  <a:pt x="465" y="437"/>
                </a:lnTo>
                <a:lnTo>
                  <a:pt x="465" y="437"/>
                </a:lnTo>
                <a:lnTo>
                  <a:pt x="459" y="430"/>
                </a:lnTo>
                <a:lnTo>
                  <a:pt x="453" y="424"/>
                </a:lnTo>
                <a:lnTo>
                  <a:pt x="453" y="424"/>
                </a:lnTo>
                <a:lnTo>
                  <a:pt x="457" y="434"/>
                </a:lnTo>
                <a:lnTo>
                  <a:pt x="460" y="443"/>
                </a:lnTo>
                <a:lnTo>
                  <a:pt x="460" y="443"/>
                </a:lnTo>
                <a:close/>
                <a:moveTo>
                  <a:pt x="698" y="430"/>
                </a:moveTo>
                <a:lnTo>
                  <a:pt x="698" y="430"/>
                </a:lnTo>
                <a:lnTo>
                  <a:pt x="700" y="427"/>
                </a:lnTo>
                <a:lnTo>
                  <a:pt x="700" y="425"/>
                </a:lnTo>
                <a:lnTo>
                  <a:pt x="698" y="424"/>
                </a:lnTo>
                <a:lnTo>
                  <a:pt x="698" y="424"/>
                </a:lnTo>
                <a:lnTo>
                  <a:pt x="698" y="427"/>
                </a:lnTo>
                <a:lnTo>
                  <a:pt x="698" y="428"/>
                </a:lnTo>
                <a:lnTo>
                  <a:pt x="698" y="430"/>
                </a:lnTo>
                <a:lnTo>
                  <a:pt x="698" y="430"/>
                </a:lnTo>
                <a:close/>
                <a:moveTo>
                  <a:pt x="774" y="431"/>
                </a:moveTo>
                <a:lnTo>
                  <a:pt x="774" y="431"/>
                </a:lnTo>
                <a:lnTo>
                  <a:pt x="774" y="427"/>
                </a:lnTo>
                <a:lnTo>
                  <a:pt x="774" y="424"/>
                </a:lnTo>
                <a:lnTo>
                  <a:pt x="774" y="424"/>
                </a:lnTo>
                <a:lnTo>
                  <a:pt x="771" y="424"/>
                </a:lnTo>
                <a:lnTo>
                  <a:pt x="771" y="424"/>
                </a:lnTo>
                <a:lnTo>
                  <a:pt x="773" y="428"/>
                </a:lnTo>
                <a:lnTo>
                  <a:pt x="774" y="431"/>
                </a:lnTo>
                <a:lnTo>
                  <a:pt x="774" y="431"/>
                </a:lnTo>
                <a:close/>
                <a:moveTo>
                  <a:pt x="94" y="445"/>
                </a:moveTo>
                <a:lnTo>
                  <a:pt x="94" y="445"/>
                </a:lnTo>
                <a:lnTo>
                  <a:pt x="91" y="433"/>
                </a:lnTo>
                <a:lnTo>
                  <a:pt x="91" y="428"/>
                </a:lnTo>
                <a:lnTo>
                  <a:pt x="90" y="424"/>
                </a:lnTo>
                <a:lnTo>
                  <a:pt x="90" y="424"/>
                </a:lnTo>
                <a:lnTo>
                  <a:pt x="88" y="428"/>
                </a:lnTo>
                <a:lnTo>
                  <a:pt x="90" y="434"/>
                </a:lnTo>
                <a:lnTo>
                  <a:pt x="94" y="445"/>
                </a:lnTo>
                <a:lnTo>
                  <a:pt x="94" y="445"/>
                </a:lnTo>
                <a:close/>
                <a:moveTo>
                  <a:pt x="302" y="434"/>
                </a:moveTo>
                <a:lnTo>
                  <a:pt x="302" y="434"/>
                </a:lnTo>
                <a:lnTo>
                  <a:pt x="303" y="434"/>
                </a:lnTo>
                <a:lnTo>
                  <a:pt x="306" y="434"/>
                </a:lnTo>
                <a:lnTo>
                  <a:pt x="306" y="434"/>
                </a:lnTo>
                <a:lnTo>
                  <a:pt x="306" y="428"/>
                </a:lnTo>
                <a:lnTo>
                  <a:pt x="303" y="424"/>
                </a:lnTo>
                <a:lnTo>
                  <a:pt x="303" y="424"/>
                </a:lnTo>
                <a:lnTo>
                  <a:pt x="303" y="428"/>
                </a:lnTo>
                <a:lnTo>
                  <a:pt x="302" y="434"/>
                </a:lnTo>
                <a:lnTo>
                  <a:pt x="302" y="434"/>
                </a:lnTo>
                <a:close/>
                <a:moveTo>
                  <a:pt x="620" y="434"/>
                </a:moveTo>
                <a:lnTo>
                  <a:pt x="620" y="434"/>
                </a:lnTo>
                <a:lnTo>
                  <a:pt x="620" y="428"/>
                </a:lnTo>
                <a:lnTo>
                  <a:pt x="620" y="425"/>
                </a:lnTo>
                <a:lnTo>
                  <a:pt x="619" y="424"/>
                </a:lnTo>
                <a:lnTo>
                  <a:pt x="619" y="424"/>
                </a:lnTo>
                <a:lnTo>
                  <a:pt x="619" y="430"/>
                </a:lnTo>
                <a:lnTo>
                  <a:pt x="619" y="431"/>
                </a:lnTo>
                <a:lnTo>
                  <a:pt x="620" y="434"/>
                </a:lnTo>
                <a:lnTo>
                  <a:pt x="620" y="434"/>
                </a:lnTo>
                <a:close/>
                <a:moveTo>
                  <a:pt x="419" y="427"/>
                </a:moveTo>
                <a:lnTo>
                  <a:pt x="419" y="427"/>
                </a:lnTo>
                <a:lnTo>
                  <a:pt x="419" y="433"/>
                </a:lnTo>
                <a:lnTo>
                  <a:pt x="422" y="436"/>
                </a:lnTo>
                <a:lnTo>
                  <a:pt x="422" y="436"/>
                </a:lnTo>
                <a:lnTo>
                  <a:pt x="427" y="431"/>
                </a:lnTo>
                <a:lnTo>
                  <a:pt x="430" y="428"/>
                </a:lnTo>
                <a:lnTo>
                  <a:pt x="433" y="425"/>
                </a:lnTo>
                <a:lnTo>
                  <a:pt x="433" y="425"/>
                </a:lnTo>
                <a:lnTo>
                  <a:pt x="425" y="425"/>
                </a:lnTo>
                <a:lnTo>
                  <a:pt x="419" y="427"/>
                </a:lnTo>
                <a:lnTo>
                  <a:pt x="419" y="427"/>
                </a:lnTo>
                <a:close/>
                <a:moveTo>
                  <a:pt x="276" y="428"/>
                </a:moveTo>
                <a:lnTo>
                  <a:pt x="276" y="428"/>
                </a:lnTo>
                <a:lnTo>
                  <a:pt x="279" y="433"/>
                </a:lnTo>
                <a:lnTo>
                  <a:pt x="279" y="433"/>
                </a:lnTo>
                <a:lnTo>
                  <a:pt x="284" y="433"/>
                </a:lnTo>
                <a:lnTo>
                  <a:pt x="288" y="434"/>
                </a:lnTo>
                <a:lnTo>
                  <a:pt x="288" y="434"/>
                </a:lnTo>
                <a:lnTo>
                  <a:pt x="287" y="430"/>
                </a:lnTo>
                <a:lnTo>
                  <a:pt x="285" y="425"/>
                </a:lnTo>
                <a:lnTo>
                  <a:pt x="285" y="425"/>
                </a:lnTo>
                <a:lnTo>
                  <a:pt x="280" y="427"/>
                </a:lnTo>
                <a:lnTo>
                  <a:pt x="276" y="428"/>
                </a:lnTo>
                <a:lnTo>
                  <a:pt x="276" y="428"/>
                </a:lnTo>
                <a:close/>
                <a:moveTo>
                  <a:pt x="319" y="431"/>
                </a:moveTo>
                <a:lnTo>
                  <a:pt x="319" y="431"/>
                </a:lnTo>
                <a:lnTo>
                  <a:pt x="319" y="428"/>
                </a:lnTo>
                <a:lnTo>
                  <a:pt x="317" y="425"/>
                </a:lnTo>
                <a:lnTo>
                  <a:pt x="317" y="425"/>
                </a:lnTo>
                <a:lnTo>
                  <a:pt x="317" y="430"/>
                </a:lnTo>
                <a:lnTo>
                  <a:pt x="319" y="431"/>
                </a:lnTo>
                <a:lnTo>
                  <a:pt x="319" y="431"/>
                </a:lnTo>
                <a:close/>
                <a:moveTo>
                  <a:pt x="517" y="431"/>
                </a:moveTo>
                <a:lnTo>
                  <a:pt x="517" y="431"/>
                </a:lnTo>
                <a:lnTo>
                  <a:pt x="518" y="431"/>
                </a:lnTo>
                <a:lnTo>
                  <a:pt x="521" y="433"/>
                </a:lnTo>
                <a:lnTo>
                  <a:pt x="521" y="433"/>
                </a:lnTo>
                <a:lnTo>
                  <a:pt x="521" y="428"/>
                </a:lnTo>
                <a:lnTo>
                  <a:pt x="521" y="427"/>
                </a:lnTo>
                <a:lnTo>
                  <a:pt x="520" y="425"/>
                </a:lnTo>
                <a:lnTo>
                  <a:pt x="520" y="425"/>
                </a:lnTo>
                <a:lnTo>
                  <a:pt x="517" y="428"/>
                </a:lnTo>
                <a:lnTo>
                  <a:pt x="517" y="430"/>
                </a:lnTo>
                <a:lnTo>
                  <a:pt x="517" y="431"/>
                </a:lnTo>
                <a:lnTo>
                  <a:pt x="517" y="431"/>
                </a:lnTo>
                <a:close/>
                <a:moveTo>
                  <a:pt x="259" y="431"/>
                </a:moveTo>
                <a:lnTo>
                  <a:pt x="259" y="431"/>
                </a:lnTo>
                <a:lnTo>
                  <a:pt x="262" y="431"/>
                </a:lnTo>
                <a:lnTo>
                  <a:pt x="264" y="430"/>
                </a:lnTo>
                <a:lnTo>
                  <a:pt x="264" y="430"/>
                </a:lnTo>
                <a:lnTo>
                  <a:pt x="264" y="428"/>
                </a:lnTo>
                <a:lnTo>
                  <a:pt x="264" y="427"/>
                </a:lnTo>
                <a:lnTo>
                  <a:pt x="264" y="427"/>
                </a:lnTo>
                <a:lnTo>
                  <a:pt x="261" y="428"/>
                </a:lnTo>
                <a:lnTo>
                  <a:pt x="259" y="431"/>
                </a:lnTo>
                <a:lnTo>
                  <a:pt x="259" y="431"/>
                </a:lnTo>
                <a:close/>
                <a:moveTo>
                  <a:pt x="346" y="427"/>
                </a:moveTo>
                <a:lnTo>
                  <a:pt x="346" y="427"/>
                </a:lnTo>
                <a:lnTo>
                  <a:pt x="346" y="428"/>
                </a:lnTo>
                <a:lnTo>
                  <a:pt x="348" y="428"/>
                </a:lnTo>
                <a:lnTo>
                  <a:pt x="349" y="428"/>
                </a:lnTo>
                <a:lnTo>
                  <a:pt x="349" y="428"/>
                </a:lnTo>
                <a:lnTo>
                  <a:pt x="349" y="427"/>
                </a:lnTo>
                <a:lnTo>
                  <a:pt x="349" y="427"/>
                </a:lnTo>
                <a:lnTo>
                  <a:pt x="346" y="427"/>
                </a:lnTo>
                <a:lnTo>
                  <a:pt x="346" y="427"/>
                </a:lnTo>
                <a:close/>
                <a:moveTo>
                  <a:pt x="573" y="437"/>
                </a:moveTo>
                <a:lnTo>
                  <a:pt x="573" y="437"/>
                </a:lnTo>
                <a:lnTo>
                  <a:pt x="576" y="436"/>
                </a:lnTo>
                <a:lnTo>
                  <a:pt x="578" y="431"/>
                </a:lnTo>
                <a:lnTo>
                  <a:pt x="578" y="428"/>
                </a:lnTo>
                <a:lnTo>
                  <a:pt x="575" y="427"/>
                </a:lnTo>
                <a:lnTo>
                  <a:pt x="575" y="427"/>
                </a:lnTo>
                <a:lnTo>
                  <a:pt x="573" y="428"/>
                </a:lnTo>
                <a:lnTo>
                  <a:pt x="573" y="431"/>
                </a:lnTo>
                <a:lnTo>
                  <a:pt x="573" y="437"/>
                </a:lnTo>
                <a:lnTo>
                  <a:pt x="573" y="437"/>
                </a:lnTo>
                <a:close/>
                <a:moveTo>
                  <a:pt x="587" y="430"/>
                </a:moveTo>
                <a:lnTo>
                  <a:pt x="587" y="430"/>
                </a:lnTo>
                <a:lnTo>
                  <a:pt x="588" y="430"/>
                </a:lnTo>
                <a:lnTo>
                  <a:pt x="588" y="430"/>
                </a:lnTo>
                <a:lnTo>
                  <a:pt x="588" y="427"/>
                </a:lnTo>
                <a:lnTo>
                  <a:pt x="587" y="427"/>
                </a:lnTo>
                <a:lnTo>
                  <a:pt x="587" y="427"/>
                </a:lnTo>
                <a:lnTo>
                  <a:pt x="587" y="428"/>
                </a:lnTo>
                <a:lnTo>
                  <a:pt x="587" y="430"/>
                </a:lnTo>
                <a:lnTo>
                  <a:pt x="587" y="430"/>
                </a:lnTo>
                <a:close/>
                <a:moveTo>
                  <a:pt x="387" y="433"/>
                </a:moveTo>
                <a:lnTo>
                  <a:pt x="387" y="433"/>
                </a:lnTo>
                <a:lnTo>
                  <a:pt x="392" y="433"/>
                </a:lnTo>
                <a:lnTo>
                  <a:pt x="398" y="434"/>
                </a:lnTo>
                <a:lnTo>
                  <a:pt x="398" y="434"/>
                </a:lnTo>
                <a:lnTo>
                  <a:pt x="399" y="434"/>
                </a:lnTo>
                <a:lnTo>
                  <a:pt x="399" y="434"/>
                </a:lnTo>
                <a:lnTo>
                  <a:pt x="399" y="431"/>
                </a:lnTo>
                <a:lnTo>
                  <a:pt x="398" y="430"/>
                </a:lnTo>
                <a:lnTo>
                  <a:pt x="395" y="428"/>
                </a:lnTo>
                <a:lnTo>
                  <a:pt x="390" y="428"/>
                </a:lnTo>
                <a:lnTo>
                  <a:pt x="387" y="433"/>
                </a:lnTo>
                <a:lnTo>
                  <a:pt x="387" y="433"/>
                </a:lnTo>
                <a:close/>
                <a:moveTo>
                  <a:pt x="166" y="442"/>
                </a:moveTo>
                <a:lnTo>
                  <a:pt x="166" y="442"/>
                </a:lnTo>
                <a:lnTo>
                  <a:pt x="165" y="437"/>
                </a:lnTo>
                <a:lnTo>
                  <a:pt x="166" y="434"/>
                </a:lnTo>
                <a:lnTo>
                  <a:pt x="166" y="433"/>
                </a:lnTo>
                <a:lnTo>
                  <a:pt x="166" y="428"/>
                </a:lnTo>
                <a:lnTo>
                  <a:pt x="166" y="428"/>
                </a:lnTo>
                <a:lnTo>
                  <a:pt x="165" y="428"/>
                </a:lnTo>
                <a:lnTo>
                  <a:pt x="163" y="428"/>
                </a:lnTo>
                <a:lnTo>
                  <a:pt x="163" y="428"/>
                </a:lnTo>
                <a:lnTo>
                  <a:pt x="163" y="436"/>
                </a:lnTo>
                <a:lnTo>
                  <a:pt x="165" y="439"/>
                </a:lnTo>
                <a:lnTo>
                  <a:pt x="166" y="442"/>
                </a:lnTo>
                <a:lnTo>
                  <a:pt x="166" y="442"/>
                </a:lnTo>
                <a:close/>
                <a:moveTo>
                  <a:pt x="174" y="440"/>
                </a:moveTo>
                <a:lnTo>
                  <a:pt x="174" y="440"/>
                </a:lnTo>
                <a:lnTo>
                  <a:pt x="180" y="439"/>
                </a:lnTo>
                <a:lnTo>
                  <a:pt x="186" y="436"/>
                </a:lnTo>
                <a:lnTo>
                  <a:pt x="186" y="436"/>
                </a:lnTo>
                <a:lnTo>
                  <a:pt x="183" y="428"/>
                </a:lnTo>
                <a:lnTo>
                  <a:pt x="183" y="428"/>
                </a:lnTo>
                <a:lnTo>
                  <a:pt x="178" y="430"/>
                </a:lnTo>
                <a:lnTo>
                  <a:pt x="175" y="433"/>
                </a:lnTo>
                <a:lnTo>
                  <a:pt x="174" y="436"/>
                </a:lnTo>
                <a:lnTo>
                  <a:pt x="174" y="440"/>
                </a:lnTo>
                <a:lnTo>
                  <a:pt x="174" y="440"/>
                </a:lnTo>
                <a:close/>
                <a:moveTo>
                  <a:pt x="489" y="449"/>
                </a:moveTo>
                <a:lnTo>
                  <a:pt x="489" y="449"/>
                </a:lnTo>
                <a:lnTo>
                  <a:pt x="488" y="437"/>
                </a:lnTo>
                <a:lnTo>
                  <a:pt x="486" y="428"/>
                </a:lnTo>
                <a:lnTo>
                  <a:pt x="486" y="428"/>
                </a:lnTo>
                <a:lnTo>
                  <a:pt x="485" y="428"/>
                </a:lnTo>
                <a:lnTo>
                  <a:pt x="485" y="428"/>
                </a:lnTo>
                <a:lnTo>
                  <a:pt x="486" y="439"/>
                </a:lnTo>
                <a:lnTo>
                  <a:pt x="488" y="445"/>
                </a:lnTo>
                <a:lnTo>
                  <a:pt x="489" y="449"/>
                </a:lnTo>
                <a:lnTo>
                  <a:pt x="489" y="449"/>
                </a:lnTo>
                <a:close/>
                <a:moveTo>
                  <a:pt x="116" y="440"/>
                </a:moveTo>
                <a:lnTo>
                  <a:pt x="116" y="440"/>
                </a:lnTo>
                <a:lnTo>
                  <a:pt x="116" y="434"/>
                </a:lnTo>
                <a:lnTo>
                  <a:pt x="116" y="428"/>
                </a:lnTo>
                <a:lnTo>
                  <a:pt x="116" y="428"/>
                </a:lnTo>
                <a:lnTo>
                  <a:pt x="113" y="430"/>
                </a:lnTo>
                <a:lnTo>
                  <a:pt x="111" y="431"/>
                </a:lnTo>
                <a:lnTo>
                  <a:pt x="111" y="434"/>
                </a:lnTo>
                <a:lnTo>
                  <a:pt x="113" y="437"/>
                </a:lnTo>
                <a:lnTo>
                  <a:pt x="116" y="440"/>
                </a:lnTo>
                <a:lnTo>
                  <a:pt x="116" y="440"/>
                </a:lnTo>
                <a:close/>
                <a:moveTo>
                  <a:pt x="140" y="430"/>
                </a:moveTo>
                <a:lnTo>
                  <a:pt x="140" y="430"/>
                </a:lnTo>
                <a:lnTo>
                  <a:pt x="142" y="433"/>
                </a:lnTo>
                <a:lnTo>
                  <a:pt x="142" y="436"/>
                </a:lnTo>
                <a:lnTo>
                  <a:pt x="142" y="436"/>
                </a:lnTo>
                <a:lnTo>
                  <a:pt x="145" y="433"/>
                </a:lnTo>
                <a:lnTo>
                  <a:pt x="149" y="428"/>
                </a:lnTo>
                <a:lnTo>
                  <a:pt x="149" y="428"/>
                </a:lnTo>
                <a:lnTo>
                  <a:pt x="145" y="428"/>
                </a:lnTo>
                <a:lnTo>
                  <a:pt x="140" y="430"/>
                </a:lnTo>
                <a:lnTo>
                  <a:pt x="140" y="430"/>
                </a:lnTo>
                <a:close/>
                <a:moveTo>
                  <a:pt x="191" y="434"/>
                </a:moveTo>
                <a:lnTo>
                  <a:pt x="191" y="434"/>
                </a:lnTo>
                <a:lnTo>
                  <a:pt x="192" y="433"/>
                </a:lnTo>
                <a:lnTo>
                  <a:pt x="194" y="430"/>
                </a:lnTo>
                <a:lnTo>
                  <a:pt x="194" y="430"/>
                </a:lnTo>
                <a:lnTo>
                  <a:pt x="192" y="428"/>
                </a:lnTo>
                <a:lnTo>
                  <a:pt x="189" y="428"/>
                </a:lnTo>
                <a:lnTo>
                  <a:pt x="189" y="428"/>
                </a:lnTo>
                <a:lnTo>
                  <a:pt x="189" y="433"/>
                </a:lnTo>
                <a:lnTo>
                  <a:pt x="189" y="434"/>
                </a:lnTo>
                <a:lnTo>
                  <a:pt x="191" y="434"/>
                </a:lnTo>
                <a:lnTo>
                  <a:pt x="191" y="434"/>
                </a:lnTo>
                <a:close/>
                <a:moveTo>
                  <a:pt x="477" y="431"/>
                </a:moveTo>
                <a:lnTo>
                  <a:pt x="477" y="431"/>
                </a:lnTo>
                <a:lnTo>
                  <a:pt x="480" y="440"/>
                </a:lnTo>
                <a:lnTo>
                  <a:pt x="480" y="445"/>
                </a:lnTo>
                <a:lnTo>
                  <a:pt x="482" y="446"/>
                </a:lnTo>
                <a:lnTo>
                  <a:pt x="482" y="446"/>
                </a:lnTo>
                <a:lnTo>
                  <a:pt x="482" y="437"/>
                </a:lnTo>
                <a:lnTo>
                  <a:pt x="480" y="433"/>
                </a:lnTo>
                <a:lnTo>
                  <a:pt x="479" y="428"/>
                </a:lnTo>
                <a:lnTo>
                  <a:pt x="479" y="428"/>
                </a:lnTo>
                <a:lnTo>
                  <a:pt x="477" y="430"/>
                </a:lnTo>
                <a:lnTo>
                  <a:pt x="477" y="431"/>
                </a:lnTo>
                <a:lnTo>
                  <a:pt x="477" y="431"/>
                </a:lnTo>
                <a:close/>
                <a:moveTo>
                  <a:pt x="101" y="442"/>
                </a:moveTo>
                <a:lnTo>
                  <a:pt x="101" y="442"/>
                </a:lnTo>
                <a:lnTo>
                  <a:pt x="101" y="440"/>
                </a:lnTo>
                <a:lnTo>
                  <a:pt x="101" y="439"/>
                </a:lnTo>
                <a:lnTo>
                  <a:pt x="102" y="437"/>
                </a:lnTo>
                <a:lnTo>
                  <a:pt x="102" y="436"/>
                </a:lnTo>
                <a:lnTo>
                  <a:pt x="102" y="436"/>
                </a:lnTo>
                <a:lnTo>
                  <a:pt x="101" y="433"/>
                </a:lnTo>
                <a:lnTo>
                  <a:pt x="98" y="430"/>
                </a:lnTo>
                <a:lnTo>
                  <a:pt x="98" y="430"/>
                </a:lnTo>
                <a:lnTo>
                  <a:pt x="98" y="436"/>
                </a:lnTo>
                <a:lnTo>
                  <a:pt x="101" y="442"/>
                </a:lnTo>
                <a:lnTo>
                  <a:pt x="101" y="442"/>
                </a:lnTo>
                <a:close/>
                <a:moveTo>
                  <a:pt x="422" y="442"/>
                </a:moveTo>
                <a:lnTo>
                  <a:pt x="422" y="442"/>
                </a:lnTo>
                <a:lnTo>
                  <a:pt x="425" y="445"/>
                </a:lnTo>
                <a:lnTo>
                  <a:pt x="428" y="446"/>
                </a:lnTo>
                <a:lnTo>
                  <a:pt x="438" y="451"/>
                </a:lnTo>
                <a:lnTo>
                  <a:pt x="438" y="451"/>
                </a:lnTo>
                <a:lnTo>
                  <a:pt x="436" y="440"/>
                </a:lnTo>
                <a:lnTo>
                  <a:pt x="433" y="430"/>
                </a:lnTo>
                <a:lnTo>
                  <a:pt x="433" y="430"/>
                </a:lnTo>
                <a:lnTo>
                  <a:pt x="428" y="436"/>
                </a:lnTo>
                <a:lnTo>
                  <a:pt x="425" y="439"/>
                </a:lnTo>
                <a:lnTo>
                  <a:pt x="422" y="442"/>
                </a:lnTo>
                <a:lnTo>
                  <a:pt x="422" y="442"/>
                </a:lnTo>
                <a:close/>
                <a:moveTo>
                  <a:pt x="27" y="442"/>
                </a:moveTo>
                <a:lnTo>
                  <a:pt x="27" y="442"/>
                </a:lnTo>
                <a:lnTo>
                  <a:pt x="27" y="440"/>
                </a:lnTo>
                <a:lnTo>
                  <a:pt x="27" y="440"/>
                </a:lnTo>
                <a:lnTo>
                  <a:pt x="32" y="448"/>
                </a:lnTo>
                <a:lnTo>
                  <a:pt x="33" y="457"/>
                </a:lnTo>
                <a:lnTo>
                  <a:pt x="37" y="466"/>
                </a:lnTo>
                <a:lnTo>
                  <a:pt x="40" y="474"/>
                </a:lnTo>
                <a:lnTo>
                  <a:pt x="40" y="474"/>
                </a:lnTo>
                <a:lnTo>
                  <a:pt x="41" y="472"/>
                </a:lnTo>
                <a:lnTo>
                  <a:pt x="43" y="472"/>
                </a:lnTo>
                <a:lnTo>
                  <a:pt x="43" y="472"/>
                </a:lnTo>
                <a:lnTo>
                  <a:pt x="32" y="431"/>
                </a:lnTo>
                <a:lnTo>
                  <a:pt x="32" y="431"/>
                </a:lnTo>
                <a:lnTo>
                  <a:pt x="27" y="431"/>
                </a:lnTo>
                <a:lnTo>
                  <a:pt x="27" y="431"/>
                </a:lnTo>
                <a:lnTo>
                  <a:pt x="27" y="437"/>
                </a:lnTo>
                <a:lnTo>
                  <a:pt x="27" y="442"/>
                </a:lnTo>
                <a:lnTo>
                  <a:pt x="27" y="442"/>
                </a:lnTo>
                <a:close/>
                <a:moveTo>
                  <a:pt x="495" y="446"/>
                </a:moveTo>
                <a:lnTo>
                  <a:pt x="495" y="446"/>
                </a:lnTo>
                <a:lnTo>
                  <a:pt x="497" y="443"/>
                </a:lnTo>
                <a:lnTo>
                  <a:pt x="497" y="439"/>
                </a:lnTo>
                <a:lnTo>
                  <a:pt x="495" y="434"/>
                </a:lnTo>
                <a:lnTo>
                  <a:pt x="494" y="431"/>
                </a:lnTo>
                <a:lnTo>
                  <a:pt x="492" y="431"/>
                </a:lnTo>
                <a:lnTo>
                  <a:pt x="492" y="431"/>
                </a:lnTo>
                <a:lnTo>
                  <a:pt x="494" y="434"/>
                </a:lnTo>
                <a:lnTo>
                  <a:pt x="494" y="439"/>
                </a:lnTo>
                <a:lnTo>
                  <a:pt x="494" y="443"/>
                </a:lnTo>
                <a:lnTo>
                  <a:pt x="495" y="446"/>
                </a:lnTo>
                <a:lnTo>
                  <a:pt x="495" y="446"/>
                </a:lnTo>
                <a:close/>
                <a:moveTo>
                  <a:pt x="631" y="449"/>
                </a:moveTo>
                <a:lnTo>
                  <a:pt x="631" y="449"/>
                </a:lnTo>
                <a:lnTo>
                  <a:pt x="636" y="452"/>
                </a:lnTo>
                <a:lnTo>
                  <a:pt x="639" y="452"/>
                </a:lnTo>
                <a:lnTo>
                  <a:pt x="640" y="451"/>
                </a:lnTo>
                <a:lnTo>
                  <a:pt x="643" y="446"/>
                </a:lnTo>
                <a:lnTo>
                  <a:pt x="645" y="437"/>
                </a:lnTo>
                <a:lnTo>
                  <a:pt x="645" y="434"/>
                </a:lnTo>
                <a:lnTo>
                  <a:pt x="645" y="431"/>
                </a:lnTo>
                <a:lnTo>
                  <a:pt x="645" y="431"/>
                </a:lnTo>
                <a:lnTo>
                  <a:pt x="642" y="436"/>
                </a:lnTo>
                <a:lnTo>
                  <a:pt x="637" y="440"/>
                </a:lnTo>
                <a:lnTo>
                  <a:pt x="634" y="443"/>
                </a:lnTo>
                <a:lnTo>
                  <a:pt x="631" y="449"/>
                </a:lnTo>
                <a:lnTo>
                  <a:pt x="631" y="449"/>
                </a:lnTo>
                <a:close/>
                <a:moveTo>
                  <a:pt x="666" y="437"/>
                </a:moveTo>
                <a:lnTo>
                  <a:pt x="666" y="437"/>
                </a:lnTo>
                <a:lnTo>
                  <a:pt x="666" y="434"/>
                </a:lnTo>
                <a:lnTo>
                  <a:pt x="666" y="433"/>
                </a:lnTo>
                <a:lnTo>
                  <a:pt x="666" y="431"/>
                </a:lnTo>
                <a:lnTo>
                  <a:pt x="666" y="431"/>
                </a:lnTo>
                <a:lnTo>
                  <a:pt x="665" y="434"/>
                </a:lnTo>
                <a:lnTo>
                  <a:pt x="665" y="436"/>
                </a:lnTo>
                <a:lnTo>
                  <a:pt x="666" y="437"/>
                </a:lnTo>
                <a:lnTo>
                  <a:pt x="666" y="437"/>
                </a:lnTo>
                <a:close/>
                <a:moveTo>
                  <a:pt x="355" y="434"/>
                </a:moveTo>
                <a:lnTo>
                  <a:pt x="355" y="434"/>
                </a:lnTo>
                <a:lnTo>
                  <a:pt x="358" y="434"/>
                </a:lnTo>
                <a:lnTo>
                  <a:pt x="358" y="431"/>
                </a:lnTo>
                <a:lnTo>
                  <a:pt x="358" y="431"/>
                </a:lnTo>
                <a:lnTo>
                  <a:pt x="355" y="433"/>
                </a:lnTo>
                <a:lnTo>
                  <a:pt x="355" y="434"/>
                </a:lnTo>
                <a:lnTo>
                  <a:pt x="355" y="434"/>
                </a:lnTo>
                <a:close/>
                <a:moveTo>
                  <a:pt x="378" y="434"/>
                </a:moveTo>
                <a:lnTo>
                  <a:pt x="378" y="434"/>
                </a:lnTo>
                <a:lnTo>
                  <a:pt x="380" y="433"/>
                </a:lnTo>
                <a:lnTo>
                  <a:pt x="380" y="433"/>
                </a:lnTo>
                <a:lnTo>
                  <a:pt x="377" y="431"/>
                </a:lnTo>
                <a:lnTo>
                  <a:pt x="377" y="431"/>
                </a:lnTo>
                <a:lnTo>
                  <a:pt x="377" y="434"/>
                </a:lnTo>
                <a:lnTo>
                  <a:pt x="378" y="434"/>
                </a:lnTo>
                <a:lnTo>
                  <a:pt x="378" y="434"/>
                </a:lnTo>
                <a:close/>
                <a:moveTo>
                  <a:pt x="581" y="445"/>
                </a:moveTo>
                <a:lnTo>
                  <a:pt x="581" y="445"/>
                </a:lnTo>
                <a:lnTo>
                  <a:pt x="590" y="448"/>
                </a:lnTo>
                <a:lnTo>
                  <a:pt x="590" y="448"/>
                </a:lnTo>
                <a:lnTo>
                  <a:pt x="590" y="439"/>
                </a:lnTo>
                <a:lnTo>
                  <a:pt x="588" y="434"/>
                </a:lnTo>
                <a:lnTo>
                  <a:pt x="584" y="431"/>
                </a:lnTo>
                <a:lnTo>
                  <a:pt x="584" y="431"/>
                </a:lnTo>
                <a:lnTo>
                  <a:pt x="582" y="434"/>
                </a:lnTo>
                <a:lnTo>
                  <a:pt x="581" y="437"/>
                </a:lnTo>
                <a:lnTo>
                  <a:pt x="581" y="445"/>
                </a:lnTo>
                <a:lnTo>
                  <a:pt x="581" y="445"/>
                </a:lnTo>
                <a:close/>
                <a:moveTo>
                  <a:pt x="137" y="440"/>
                </a:moveTo>
                <a:lnTo>
                  <a:pt x="137" y="440"/>
                </a:lnTo>
                <a:lnTo>
                  <a:pt x="136" y="436"/>
                </a:lnTo>
                <a:lnTo>
                  <a:pt x="136" y="434"/>
                </a:lnTo>
                <a:lnTo>
                  <a:pt x="136" y="433"/>
                </a:lnTo>
                <a:lnTo>
                  <a:pt x="136" y="433"/>
                </a:lnTo>
                <a:lnTo>
                  <a:pt x="134" y="434"/>
                </a:lnTo>
                <a:lnTo>
                  <a:pt x="133" y="437"/>
                </a:lnTo>
                <a:lnTo>
                  <a:pt x="134" y="440"/>
                </a:lnTo>
                <a:lnTo>
                  <a:pt x="137" y="440"/>
                </a:lnTo>
                <a:lnTo>
                  <a:pt x="137" y="440"/>
                </a:lnTo>
                <a:close/>
                <a:moveTo>
                  <a:pt x="502" y="439"/>
                </a:moveTo>
                <a:lnTo>
                  <a:pt x="502" y="439"/>
                </a:lnTo>
                <a:lnTo>
                  <a:pt x="505" y="437"/>
                </a:lnTo>
                <a:lnTo>
                  <a:pt x="505" y="436"/>
                </a:lnTo>
                <a:lnTo>
                  <a:pt x="505" y="434"/>
                </a:lnTo>
                <a:lnTo>
                  <a:pt x="505" y="434"/>
                </a:lnTo>
                <a:lnTo>
                  <a:pt x="503" y="433"/>
                </a:lnTo>
                <a:lnTo>
                  <a:pt x="500" y="433"/>
                </a:lnTo>
                <a:lnTo>
                  <a:pt x="500" y="433"/>
                </a:lnTo>
                <a:lnTo>
                  <a:pt x="500" y="436"/>
                </a:lnTo>
                <a:lnTo>
                  <a:pt x="502" y="437"/>
                </a:lnTo>
                <a:lnTo>
                  <a:pt x="502" y="439"/>
                </a:lnTo>
                <a:lnTo>
                  <a:pt x="502" y="439"/>
                </a:lnTo>
                <a:close/>
                <a:moveTo>
                  <a:pt x="781" y="442"/>
                </a:moveTo>
                <a:lnTo>
                  <a:pt x="781" y="442"/>
                </a:lnTo>
                <a:lnTo>
                  <a:pt x="781" y="437"/>
                </a:lnTo>
                <a:lnTo>
                  <a:pt x="781" y="434"/>
                </a:lnTo>
                <a:lnTo>
                  <a:pt x="781" y="434"/>
                </a:lnTo>
                <a:lnTo>
                  <a:pt x="781" y="434"/>
                </a:lnTo>
                <a:lnTo>
                  <a:pt x="781" y="436"/>
                </a:lnTo>
                <a:lnTo>
                  <a:pt x="781" y="437"/>
                </a:lnTo>
                <a:lnTo>
                  <a:pt x="779" y="440"/>
                </a:lnTo>
                <a:lnTo>
                  <a:pt x="781" y="442"/>
                </a:lnTo>
                <a:lnTo>
                  <a:pt x="781" y="442"/>
                </a:lnTo>
                <a:close/>
                <a:moveTo>
                  <a:pt x="73" y="466"/>
                </a:moveTo>
                <a:lnTo>
                  <a:pt x="73" y="466"/>
                </a:lnTo>
                <a:lnTo>
                  <a:pt x="76" y="465"/>
                </a:lnTo>
                <a:lnTo>
                  <a:pt x="79" y="462"/>
                </a:lnTo>
                <a:lnTo>
                  <a:pt x="81" y="457"/>
                </a:lnTo>
                <a:lnTo>
                  <a:pt x="81" y="452"/>
                </a:lnTo>
                <a:lnTo>
                  <a:pt x="79" y="442"/>
                </a:lnTo>
                <a:lnTo>
                  <a:pt x="76" y="434"/>
                </a:lnTo>
                <a:lnTo>
                  <a:pt x="76" y="434"/>
                </a:lnTo>
                <a:lnTo>
                  <a:pt x="73" y="442"/>
                </a:lnTo>
                <a:lnTo>
                  <a:pt x="73" y="449"/>
                </a:lnTo>
                <a:lnTo>
                  <a:pt x="73" y="466"/>
                </a:lnTo>
                <a:lnTo>
                  <a:pt x="73" y="466"/>
                </a:lnTo>
                <a:close/>
                <a:moveTo>
                  <a:pt x="352" y="440"/>
                </a:moveTo>
                <a:lnTo>
                  <a:pt x="352" y="440"/>
                </a:lnTo>
                <a:lnTo>
                  <a:pt x="351" y="437"/>
                </a:lnTo>
                <a:lnTo>
                  <a:pt x="351" y="434"/>
                </a:lnTo>
                <a:lnTo>
                  <a:pt x="351" y="434"/>
                </a:lnTo>
                <a:lnTo>
                  <a:pt x="349" y="434"/>
                </a:lnTo>
                <a:lnTo>
                  <a:pt x="348" y="434"/>
                </a:lnTo>
                <a:lnTo>
                  <a:pt x="348" y="434"/>
                </a:lnTo>
                <a:lnTo>
                  <a:pt x="349" y="436"/>
                </a:lnTo>
                <a:lnTo>
                  <a:pt x="349" y="437"/>
                </a:lnTo>
                <a:lnTo>
                  <a:pt x="351" y="439"/>
                </a:lnTo>
                <a:lnTo>
                  <a:pt x="352" y="440"/>
                </a:lnTo>
                <a:lnTo>
                  <a:pt x="352" y="440"/>
                </a:lnTo>
                <a:close/>
                <a:moveTo>
                  <a:pt x="360" y="452"/>
                </a:moveTo>
                <a:lnTo>
                  <a:pt x="360" y="452"/>
                </a:lnTo>
                <a:lnTo>
                  <a:pt x="363" y="449"/>
                </a:lnTo>
                <a:lnTo>
                  <a:pt x="366" y="445"/>
                </a:lnTo>
                <a:lnTo>
                  <a:pt x="366" y="445"/>
                </a:lnTo>
                <a:lnTo>
                  <a:pt x="366" y="442"/>
                </a:lnTo>
                <a:lnTo>
                  <a:pt x="364" y="439"/>
                </a:lnTo>
                <a:lnTo>
                  <a:pt x="364" y="436"/>
                </a:lnTo>
                <a:lnTo>
                  <a:pt x="361" y="434"/>
                </a:lnTo>
                <a:lnTo>
                  <a:pt x="361" y="434"/>
                </a:lnTo>
                <a:lnTo>
                  <a:pt x="358" y="437"/>
                </a:lnTo>
                <a:lnTo>
                  <a:pt x="357" y="442"/>
                </a:lnTo>
                <a:lnTo>
                  <a:pt x="357" y="448"/>
                </a:lnTo>
                <a:lnTo>
                  <a:pt x="360" y="452"/>
                </a:lnTo>
                <a:lnTo>
                  <a:pt x="360" y="452"/>
                </a:lnTo>
                <a:close/>
                <a:moveTo>
                  <a:pt x="384" y="440"/>
                </a:moveTo>
                <a:lnTo>
                  <a:pt x="384" y="440"/>
                </a:lnTo>
                <a:lnTo>
                  <a:pt x="389" y="443"/>
                </a:lnTo>
                <a:lnTo>
                  <a:pt x="389" y="443"/>
                </a:lnTo>
                <a:lnTo>
                  <a:pt x="392" y="440"/>
                </a:lnTo>
                <a:lnTo>
                  <a:pt x="393" y="439"/>
                </a:lnTo>
                <a:lnTo>
                  <a:pt x="395" y="437"/>
                </a:lnTo>
                <a:lnTo>
                  <a:pt x="395" y="437"/>
                </a:lnTo>
                <a:lnTo>
                  <a:pt x="390" y="436"/>
                </a:lnTo>
                <a:lnTo>
                  <a:pt x="384" y="434"/>
                </a:lnTo>
                <a:lnTo>
                  <a:pt x="384" y="434"/>
                </a:lnTo>
                <a:lnTo>
                  <a:pt x="384" y="436"/>
                </a:lnTo>
                <a:lnTo>
                  <a:pt x="384" y="440"/>
                </a:lnTo>
                <a:lnTo>
                  <a:pt x="384" y="440"/>
                </a:lnTo>
                <a:close/>
                <a:moveTo>
                  <a:pt x="58" y="437"/>
                </a:moveTo>
                <a:lnTo>
                  <a:pt x="58" y="437"/>
                </a:lnTo>
                <a:lnTo>
                  <a:pt x="56" y="436"/>
                </a:lnTo>
                <a:lnTo>
                  <a:pt x="56" y="436"/>
                </a:lnTo>
                <a:lnTo>
                  <a:pt x="58" y="434"/>
                </a:lnTo>
                <a:lnTo>
                  <a:pt x="58" y="434"/>
                </a:lnTo>
                <a:lnTo>
                  <a:pt x="58" y="434"/>
                </a:lnTo>
                <a:lnTo>
                  <a:pt x="56" y="434"/>
                </a:lnTo>
                <a:lnTo>
                  <a:pt x="56" y="434"/>
                </a:lnTo>
                <a:lnTo>
                  <a:pt x="56" y="437"/>
                </a:lnTo>
                <a:lnTo>
                  <a:pt x="56" y="437"/>
                </a:lnTo>
                <a:lnTo>
                  <a:pt x="58" y="437"/>
                </a:lnTo>
                <a:lnTo>
                  <a:pt x="58" y="437"/>
                </a:lnTo>
                <a:close/>
                <a:moveTo>
                  <a:pt x="227" y="436"/>
                </a:moveTo>
                <a:lnTo>
                  <a:pt x="227" y="436"/>
                </a:lnTo>
                <a:lnTo>
                  <a:pt x="230" y="437"/>
                </a:lnTo>
                <a:lnTo>
                  <a:pt x="232" y="440"/>
                </a:lnTo>
                <a:lnTo>
                  <a:pt x="233" y="442"/>
                </a:lnTo>
                <a:lnTo>
                  <a:pt x="236" y="442"/>
                </a:lnTo>
                <a:lnTo>
                  <a:pt x="236" y="442"/>
                </a:lnTo>
                <a:lnTo>
                  <a:pt x="235" y="434"/>
                </a:lnTo>
                <a:lnTo>
                  <a:pt x="235" y="434"/>
                </a:lnTo>
                <a:lnTo>
                  <a:pt x="230" y="436"/>
                </a:lnTo>
                <a:lnTo>
                  <a:pt x="227" y="436"/>
                </a:lnTo>
                <a:lnTo>
                  <a:pt x="227" y="436"/>
                </a:lnTo>
                <a:close/>
                <a:moveTo>
                  <a:pt x="334" y="437"/>
                </a:moveTo>
                <a:lnTo>
                  <a:pt x="334" y="437"/>
                </a:lnTo>
                <a:lnTo>
                  <a:pt x="334" y="434"/>
                </a:lnTo>
                <a:lnTo>
                  <a:pt x="334" y="434"/>
                </a:lnTo>
                <a:lnTo>
                  <a:pt x="331" y="434"/>
                </a:lnTo>
                <a:lnTo>
                  <a:pt x="331" y="434"/>
                </a:lnTo>
                <a:lnTo>
                  <a:pt x="331" y="437"/>
                </a:lnTo>
                <a:lnTo>
                  <a:pt x="334" y="437"/>
                </a:lnTo>
                <a:lnTo>
                  <a:pt x="334" y="437"/>
                </a:lnTo>
                <a:close/>
                <a:moveTo>
                  <a:pt x="549" y="437"/>
                </a:moveTo>
                <a:lnTo>
                  <a:pt x="549" y="437"/>
                </a:lnTo>
                <a:lnTo>
                  <a:pt x="552" y="439"/>
                </a:lnTo>
                <a:lnTo>
                  <a:pt x="552" y="439"/>
                </a:lnTo>
                <a:lnTo>
                  <a:pt x="552" y="436"/>
                </a:lnTo>
                <a:lnTo>
                  <a:pt x="550" y="434"/>
                </a:lnTo>
                <a:lnTo>
                  <a:pt x="550" y="434"/>
                </a:lnTo>
                <a:lnTo>
                  <a:pt x="549" y="437"/>
                </a:lnTo>
                <a:lnTo>
                  <a:pt x="549" y="437"/>
                </a:lnTo>
                <a:lnTo>
                  <a:pt x="549" y="437"/>
                </a:lnTo>
                <a:close/>
                <a:moveTo>
                  <a:pt x="611" y="439"/>
                </a:moveTo>
                <a:lnTo>
                  <a:pt x="611" y="439"/>
                </a:lnTo>
                <a:lnTo>
                  <a:pt x="613" y="439"/>
                </a:lnTo>
                <a:lnTo>
                  <a:pt x="613" y="437"/>
                </a:lnTo>
                <a:lnTo>
                  <a:pt x="611" y="434"/>
                </a:lnTo>
                <a:lnTo>
                  <a:pt x="611" y="434"/>
                </a:lnTo>
                <a:lnTo>
                  <a:pt x="611" y="437"/>
                </a:lnTo>
                <a:lnTo>
                  <a:pt x="611" y="439"/>
                </a:lnTo>
                <a:lnTo>
                  <a:pt x="611" y="439"/>
                </a:lnTo>
                <a:close/>
                <a:moveTo>
                  <a:pt x="210" y="437"/>
                </a:moveTo>
                <a:lnTo>
                  <a:pt x="210" y="437"/>
                </a:lnTo>
                <a:lnTo>
                  <a:pt x="212" y="442"/>
                </a:lnTo>
                <a:lnTo>
                  <a:pt x="213" y="445"/>
                </a:lnTo>
                <a:lnTo>
                  <a:pt x="213" y="445"/>
                </a:lnTo>
                <a:lnTo>
                  <a:pt x="216" y="443"/>
                </a:lnTo>
                <a:lnTo>
                  <a:pt x="219" y="442"/>
                </a:lnTo>
                <a:lnTo>
                  <a:pt x="221" y="440"/>
                </a:lnTo>
                <a:lnTo>
                  <a:pt x="224" y="442"/>
                </a:lnTo>
                <a:lnTo>
                  <a:pt x="224" y="442"/>
                </a:lnTo>
                <a:lnTo>
                  <a:pt x="224" y="439"/>
                </a:lnTo>
                <a:lnTo>
                  <a:pt x="223" y="437"/>
                </a:lnTo>
                <a:lnTo>
                  <a:pt x="218" y="436"/>
                </a:lnTo>
                <a:lnTo>
                  <a:pt x="213" y="436"/>
                </a:lnTo>
                <a:lnTo>
                  <a:pt x="210" y="437"/>
                </a:lnTo>
                <a:lnTo>
                  <a:pt x="210" y="437"/>
                </a:lnTo>
                <a:close/>
                <a:moveTo>
                  <a:pt x="242" y="442"/>
                </a:moveTo>
                <a:lnTo>
                  <a:pt x="242" y="442"/>
                </a:lnTo>
                <a:lnTo>
                  <a:pt x="244" y="440"/>
                </a:lnTo>
                <a:lnTo>
                  <a:pt x="245" y="437"/>
                </a:lnTo>
                <a:lnTo>
                  <a:pt x="245" y="437"/>
                </a:lnTo>
                <a:lnTo>
                  <a:pt x="244" y="437"/>
                </a:lnTo>
                <a:lnTo>
                  <a:pt x="242" y="437"/>
                </a:lnTo>
                <a:lnTo>
                  <a:pt x="241" y="436"/>
                </a:lnTo>
                <a:lnTo>
                  <a:pt x="241" y="436"/>
                </a:lnTo>
                <a:lnTo>
                  <a:pt x="241" y="439"/>
                </a:lnTo>
                <a:lnTo>
                  <a:pt x="242" y="442"/>
                </a:lnTo>
                <a:lnTo>
                  <a:pt x="242" y="442"/>
                </a:lnTo>
                <a:close/>
                <a:moveTo>
                  <a:pt x="567" y="443"/>
                </a:moveTo>
                <a:lnTo>
                  <a:pt x="567" y="443"/>
                </a:lnTo>
                <a:lnTo>
                  <a:pt x="569" y="439"/>
                </a:lnTo>
                <a:lnTo>
                  <a:pt x="569" y="437"/>
                </a:lnTo>
                <a:lnTo>
                  <a:pt x="567" y="436"/>
                </a:lnTo>
                <a:lnTo>
                  <a:pt x="567" y="436"/>
                </a:lnTo>
                <a:lnTo>
                  <a:pt x="566" y="440"/>
                </a:lnTo>
                <a:lnTo>
                  <a:pt x="566" y="442"/>
                </a:lnTo>
                <a:lnTo>
                  <a:pt x="567" y="443"/>
                </a:lnTo>
                <a:lnTo>
                  <a:pt x="567" y="443"/>
                </a:lnTo>
                <a:close/>
                <a:moveTo>
                  <a:pt x="143" y="448"/>
                </a:moveTo>
                <a:lnTo>
                  <a:pt x="143" y="448"/>
                </a:lnTo>
                <a:lnTo>
                  <a:pt x="148" y="443"/>
                </a:lnTo>
                <a:lnTo>
                  <a:pt x="149" y="437"/>
                </a:lnTo>
                <a:lnTo>
                  <a:pt x="149" y="437"/>
                </a:lnTo>
                <a:lnTo>
                  <a:pt x="146" y="437"/>
                </a:lnTo>
                <a:lnTo>
                  <a:pt x="145" y="440"/>
                </a:lnTo>
                <a:lnTo>
                  <a:pt x="143" y="443"/>
                </a:lnTo>
                <a:lnTo>
                  <a:pt x="143" y="448"/>
                </a:lnTo>
                <a:lnTo>
                  <a:pt x="143" y="448"/>
                </a:lnTo>
                <a:close/>
                <a:moveTo>
                  <a:pt x="329" y="440"/>
                </a:moveTo>
                <a:lnTo>
                  <a:pt x="329" y="440"/>
                </a:lnTo>
                <a:lnTo>
                  <a:pt x="329" y="439"/>
                </a:lnTo>
                <a:lnTo>
                  <a:pt x="328" y="436"/>
                </a:lnTo>
                <a:lnTo>
                  <a:pt x="328" y="436"/>
                </a:lnTo>
                <a:lnTo>
                  <a:pt x="328" y="439"/>
                </a:lnTo>
                <a:lnTo>
                  <a:pt x="328" y="440"/>
                </a:lnTo>
                <a:lnTo>
                  <a:pt x="329" y="440"/>
                </a:lnTo>
                <a:lnTo>
                  <a:pt x="329" y="440"/>
                </a:lnTo>
                <a:close/>
                <a:moveTo>
                  <a:pt x="372" y="442"/>
                </a:moveTo>
                <a:lnTo>
                  <a:pt x="372" y="442"/>
                </a:lnTo>
                <a:lnTo>
                  <a:pt x="372" y="440"/>
                </a:lnTo>
                <a:lnTo>
                  <a:pt x="373" y="439"/>
                </a:lnTo>
                <a:lnTo>
                  <a:pt x="373" y="439"/>
                </a:lnTo>
                <a:lnTo>
                  <a:pt x="373" y="437"/>
                </a:lnTo>
                <a:lnTo>
                  <a:pt x="373" y="437"/>
                </a:lnTo>
                <a:lnTo>
                  <a:pt x="373" y="439"/>
                </a:lnTo>
                <a:lnTo>
                  <a:pt x="372" y="439"/>
                </a:lnTo>
                <a:lnTo>
                  <a:pt x="370" y="437"/>
                </a:lnTo>
                <a:lnTo>
                  <a:pt x="370" y="437"/>
                </a:lnTo>
                <a:lnTo>
                  <a:pt x="370" y="440"/>
                </a:lnTo>
                <a:lnTo>
                  <a:pt x="370" y="440"/>
                </a:lnTo>
                <a:lnTo>
                  <a:pt x="372" y="442"/>
                </a:lnTo>
                <a:lnTo>
                  <a:pt x="372" y="442"/>
                </a:lnTo>
                <a:close/>
                <a:moveTo>
                  <a:pt x="517" y="440"/>
                </a:moveTo>
                <a:lnTo>
                  <a:pt x="517" y="440"/>
                </a:lnTo>
                <a:lnTo>
                  <a:pt x="517" y="439"/>
                </a:lnTo>
                <a:lnTo>
                  <a:pt x="515" y="437"/>
                </a:lnTo>
                <a:lnTo>
                  <a:pt x="514" y="437"/>
                </a:lnTo>
                <a:lnTo>
                  <a:pt x="512" y="437"/>
                </a:lnTo>
                <a:lnTo>
                  <a:pt x="512" y="437"/>
                </a:lnTo>
                <a:lnTo>
                  <a:pt x="514" y="439"/>
                </a:lnTo>
                <a:lnTo>
                  <a:pt x="515" y="440"/>
                </a:lnTo>
                <a:lnTo>
                  <a:pt x="517" y="440"/>
                </a:lnTo>
                <a:lnTo>
                  <a:pt x="517" y="440"/>
                </a:lnTo>
                <a:close/>
                <a:moveTo>
                  <a:pt x="614" y="454"/>
                </a:moveTo>
                <a:lnTo>
                  <a:pt x="614" y="454"/>
                </a:lnTo>
                <a:lnTo>
                  <a:pt x="619" y="451"/>
                </a:lnTo>
                <a:lnTo>
                  <a:pt x="620" y="446"/>
                </a:lnTo>
                <a:lnTo>
                  <a:pt x="620" y="442"/>
                </a:lnTo>
                <a:lnTo>
                  <a:pt x="617" y="437"/>
                </a:lnTo>
                <a:lnTo>
                  <a:pt x="617" y="437"/>
                </a:lnTo>
                <a:lnTo>
                  <a:pt x="616" y="445"/>
                </a:lnTo>
                <a:lnTo>
                  <a:pt x="614" y="454"/>
                </a:lnTo>
                <a:lnTo>
                  <a:pt x="614" y="454"/>
                </a:lnTo>
                <a:close/>
                <a:moveTo>
                  <a:pt x="750" y="451"/>
                </a:moveTo>
                <a:lnTo>
                  <a:pt x="750" y="451"/>
                </a:lnTo>
                <a:lnTo>
                  <a:pt x="752" y="448"/>
                </a:lnTo>
                <a:lnTo>
                  <a:pt x="753" y="446"/>
                </a:lnTo>
                <a:lnTo>
                  <a:pt x="753" y="446"/>
                </a:lnTo>
                <a:lnTo>
                  <a:pt x="752" y="442"/>
                </a:lnTo>
                <a:lnTo>
                  <a:pt x="750" y="437"/>
                </a:lnTo>
                <a:lnTo>
                  <a:pt x="750" y="437"/>
                </a:lnTo>
                <a:lnTo>
                  <a:pt x="749" y="440"/>
                </a:lnTo>
                <a:lnTo>
                  <a:pt x="749" y="445"/>
                </a:lnTo>
                <a:lnTo>
                  <a:pt x="749" y="448"/>
                </a:lnTo>
                <a:lnTo>
                  <a:pt x="750" y="451"/>
                </a:lnTo>
                <a:lnTo>
                  <a:pt x="750" y="451"/>
                </a:lnTo>
                <a:close/>
                <a:moveTo>
                  <a:pt x="788" y="477"/>
                </a:moveTo>
                <a:lnTo>
                  <a:pt x="788" y="477"/>
                </a:lnTo>
                <a:lnTo>
                  <a:pt x="788" y="472"/>
                </a:lnTo>
                <a:lnTo>
                  <a:pt x="790" y="468"/>
                </a:lnTo>
                <a:lnTo>
                  <a:pt x="790" y="457"/>
                </a:lnTo>
                <a:lnTo>
                  <a:pt x="788" y="446"/>
                </a:lnTo>
                <a:lnTo>
                  <a:pt x="787" y="439"/>
                </a:lnTo>
                <a:lnTo>
                  <a:pt x="787" y="439"/>
                </a:lnTo>
                <a:lnTo>
                  <a:pt x="785" y="457"/>
                </a:lnTo>
                <a:lnTo>
                  <a:pt x="788" y="477"/>
                </a:lnTo>
                <a:lnTo>
                  <a:pt x="788" y="477"/>
                </a:lnTo>
                <a:close/>
                <a:moveTo>
                  <a:pt x="154" y="448"/>
                </a:moveTo>
                <a:lnTo>
                  <a:pt x="154" y="448"/>
                </a:lnTo>
                <a:lnTo>
                  <a:pt x="155" y="446"/>
                </a:lnTo>
                <a:lnTo>
                  <a:pt x="157" y="443"/>
                </a:lnTo>
                <a:lnTo>
                  <a:pt x="155" y="439"/>
                </a:lnTo>
                <a:lnTo>
                  <a:pt x="155" y="439"/>
                </a:lnTo>
                <a:lnTo>
                  <a:pt x="154" y="440"/>
                </a:lnTo>
                <a:lnTo>
                  <a:pt x="154" y="443"/>
                </a:lnTo>
                <a:lnTo>
                  <a:pt x="154" y="448"/>
                </a:lnTo>
                <a:lnTo>
                  <a:pt x="154" y="448"/>
                </a:lnTo>
                <a:close/>
                <a:moveTo>
                  <a:pt x="189" y="443"/>
                </a:moveTo>
                <a:lnTo>
                  <a:pt x="189" y="445"/>
                </a:lnTo>
                <a:lnTo>
                  <a:pt x="189" y="445"/>
                </a:lnTo>
                <a:lnTo>
                  <a:pt x="192" y="445"/>
                </a:lnTo>
                <a:lnTo>
                  <a:pt x="197" y="445"/>
                </a:lnTo>
                <a:lnTo>
                  <a:pt x="203" y="445"/>
                </a:lnTo>
                <a:lnTo>
                  <a:pt x="203" y="445"/>
                </a:lnTo>
                <a:lnTo>
                  <a:pt x="201" y="440"/>
                </a:lnTo>
                <a:lnTo>
                  <a:pt x="200" y="439"/>
                </a:lnTo>
                <a:lnTo>
                  <a:pt x="200" y="439"/>
                </a:lnTo>
                <a:lnTo>
                  <a:pt x="197" y="439"/>
                </a:lnTo>
                <a:lnTo>
                  <a:pt x="194" y="440"/>
                </a:lnTo>
                <a:lnTo>
                  <a:pt x="191" y="440"/>
                </a:lnTo>
                <a:lnTo>
                  <a:pt x="189" y="443"/>
                </a:lnTo>
                <a:lnTo>
                  <a:pt x="189" y="443"/>
                </a:lnTo>
                <a:close/>
                <a:moveTo>
                  <a:pt x="340" y="446"/>
                </a:moveTo>
                <a:lnTo>
                  <a:pt x="340" y="446"/>
                </a:lnTo>
                <a:lnTo>
                  <a:pt x="343" y="446"/>
                </a:lnTo>
                <a:lnTo>
                  <a:pt x="346" y="448"/>
                </a:lnTo>
                <a:lnTo>
                  <a:pt x="346" y="448"/>
                </a:lnTo>
                <a:lnTo>
                  <a:pt x="343" y="443"/>
                </a:lnTo>
                <a:lnTo>
                  <a:pt x="340" y="439"/>
                </a:lnTo>
                <a:lnTo>
                  <a:pt x="340" y="439"/>
                </a:lnTo>
                <a:lnTo>
                  <a:pt x="340" y="446"/>
                </a:lnTo>
                <a:lnTo>
                  <a:pt x="340" y="446"/>
                </a:lnTo>
                <a:close/>
                <a:moveTo>
                  <a:pt x="502" y="445"/>
                </a:moveTo>
                <a:lnTo>
                  <a:pt x="502" y="445"/>
                </a:lnTo>
                <a:lnTo>
                  <a:pt x="508" y="445"/>
                </a:lnTo>
                <a:lnTo>
                  <a:pt x="511" y="442"/>
                </a:lnTo>
                <a:lnTo>
                  <a:pt x="511" y="442"/>
                </a:lnTo>
                <a:lnTo>
                  <a:pt x="509" y="440"/>
                </a:lnTo>
                <a:lnTo>
                  <a:pt x="506" y="440"/>
                </a:lnTo>
                <a:lnTo>
                  <a:pt x="502" y="445"/>
                </a:lnTo>
                <a:lnTo>
                  <a:pt x="502" y="445"/>
                </a:lnTo>
                <a:close/>
                <a:moveTo>
                  <a:pt x="58" y="445"/>
                </a:moveTo>
                <a:lnTo>
                  <a:pt x="58" y="445"/>
                </a:lnTo>
                <a:lnTo>
                  <a:pt x="58" y="443"/>
                </a:lnTo>
                <a:lnTo>
                  <a:pt x="59" y="442"/>
                </a:lnTo>
                <a:lnTo>
                  <a:pt x="58" y="440"/>
                </a:lnTo>
                <a:lnTo>
                  <a:pt x="56" y="440"/>
                </a:lnTo>
                <a:lnTo>
                  <a:pt x="56" y="440"/>
                </a:lnTo>
                <a:lnTo>
                  <a:pt x="56" y="442"/>
                </a:lnTo>
                <a:lnTo>
                  <a:pt x="58" y="445"/>
                </a:lnTo>
                <a:lnTo>
                  <a:pt x="58" y="445"/>
                </a:lnTo>
                <a:close/>
                <a:moveTo>
                  <a:pt x="282" y="442"/>
                </a:moveTo>
                <a:lnTo>
                  <a:pt x="282" y="442"/>
                </a:lnTo>
                <a:lnTo>
                  <a:pt x="282" y="443"/>
                </a:lnTo>
                <a:lnTo>
                  <a:pt x="282" y="445"/>
                </a:lnTo>
                <a:lnTo>
                  <a:pt x="285" y="448"/>
                </a:lnTo>
                <a:lnTo>
                  <a:pt x="288" y="449"/>
                </a:lnTo>
                <a:lnTo>
                  <a:pt x="290" y="451"/>
                </a:lnTo>
                <a:lnTo>
                  <a:pt x="290" y="452"/>
                </a:lnTo>
                <a:lnTo>
                  <a:pt x="290" y="452"/>
                </a:lnTo>
                <a:lnTo>
                  <a:pt x="287" y="452"/>
                </a:lnTo>
                <a:lnTo>
                  <a:pt x="285" y="452"/>
                </a:lnTo>
                <a:lnTo>
                  <a:pt x="285" y="452"/>
                </a:lnTo>
                <a:lnTo>
                  <a:pt x="288" y="460"/>
                </a:lnTo>
                <a:lnTo>
                  <a:pt x="288" y="460"/>
                </a:lnTo>
                <a:lnTo>
                  <a:pt x="293" y="462"/>
                </a:lnTo>
                <a:lnTo>
                  <a:pt x="299" y="462"/>
                </a:lnTo>
                <a:lnTo>
                  <a:pt x="302" y="463"/>
                </a:lnTo>
                <a:lnTo>
                  <a:pt x="305" y="462"/>
                </a:lnTo>
                <a:lnTo>
                  <a:pt x="305" y="462"/>
                </a:lnTo>
                <a:lnTo>
                  <a:pt x="303" y="460"/>
                </a:lnTo>
                <a:lnTo>
                  <a:pt x="300" y="459"/>
                </a:lnTo>
                <a:lnTo>
                  <a:pt x="299" y="454"/>
                </a:lnTo>
                <a:lnTo>
                  <a:pt x="299" y="454"/>
                </a:lnTo>
                <a:lnTo>
                  <a:pt x="296" y="456"/>
                </a:lnTo>
                <a:lnTo>
                  <a:pt x="294" y="454"/>
                </a:lnTo>
                <a:lnTo>
                  <a:pt x="293" y="452"/>
                </a:lnTo>
                <a:lnTo>
                  <a:pt x="293" y="451"/>
                </a:lnTo>
                <a:lnTo>
                  <a:pt x="293" y="451"/>
                </a:lnTo>
                <a:lnTo>
                  <a:pt x="300" y="454"/>
                </a:lnTo>
                <a:lnTo>
                  <a:pt x="309" y="457"/>
                </a:lnTo>
                <a:lnTo>
                  <a:pt x="309" y="457"/>
                </a:lnTo>
                <a:lnTo>
                  <a:pt x="311" y="454"/>
                </a:lnTo>
                <a:lnTo>
                  <a:pt x="312" y="449"/>
                </a:lnTo>
                <a:lnTo>
                  <a:pt x="309" y="442"/>
                </a:lnTo>
                <a:lnTo>
                  <a:pt x="309" y="442"/>
                </a:lnTo>
                <a:lnTo>
                  <a:pt x="303" y="442"/>
                </a:lnTo>
                <a:lnTo>
                  <a:pt x="296" y="440"/>
                </a:lnTo>
                <a:lnTo>
                  <a:pt x="288" y="440"/>
                </a:lnTo>
                <a:lnTo>
                  <a:pt x="282" y="442"/>
                </a:lnTo>
                <a:lnTo>
                  <a:pt x="282" y="442"/>
                </a:lnTo>
                <a:close/>
                <a:moveTo>
                  <a:pt x="399" y="440"/>
                </a:moveTo>
                <a:lnTo>
                  <a:pt x="399" y="440"/>
                </a:lnTo>
                <a:lnTo>
                  <a:pt x="396" y="442"/>
                </a:lnTo>
                <a:lnTo>
                  <a:pt x="395" y="443"/>
                </a:lnTo>
                <a:lnTo>
                  <a:pt x="395" y="445"/>
                </a:lnTo>
                <a:lnTo>
                  <a:pt x="396" y="446"/>
                </a:lnTo>
                <a:lnTo>
                  <a:pt x="399" y="449"/>
                </a:lnTo>
                <a:lnTo>
                  <a:pt x="404" y="452"/>
                </a:lnTo>
                <a:lnTo>
                  <a:pt x="404" y="452"/>
                </a:lnTo>
                <a:lnTo>
                  <a:pt x="402" y="445"/>
                </a:lnTo>
                <a:lnTo>
                  <a:pt x="401" y="442"/>
                </a:lnTo>
                <a:lnTo>
                  <a:pt x="399" y="440"/>
                </a:lnTo>
                <a:lnTo>
                  <a:pt x="399" y="440"/>
                </a:lnTo>
                <a:close/>
                <a:moveTo>
                  <a:pt x="462" y="448"/>
                </a:moveTo>
                <a:lnTo>
                  <a:pt x="462" y="448"/>
                </a:lnTo>
                <a:lnTo>
                  <a:pt x="466" y="449"/>
                </a:lnTo>
                <a:lnTo>
                  <a:pt x="470" y="448"/>
                </a:lnTo>
                <a:lnTo>
                  <a:pt x="470" y="448"/>
                </a:lnTo>
                <a:lnTo>
                  <a:pt x="468" y="446"/>
                </a:lnTo>
                <a:lnTo>
                  <a:pt x="468" y="445"/>
                </a:lnTo>
                <a:lnTo>
                  <a:pt x="468" y="442"/>
                </a:lnTo>
                <a:lnTo>
                  <a:pt x="466" y="440"/>
                </a:lnTo>
                <a:lnTo>
                  <a:pt x="466" y="440"/>
                </a:lnTo>
                <a:lnTo>
                  <a:pt x="465" y="445"/>
                </a:lnTo>
                <a:lnTo>
                  <a:pt x="462" y="448"/>
                </a:lnTo>
                <a:lnTo>
                  <a:pt x="462" y="448"/>
                </a:lnTo>
                <a:close/>
                <a:moveTo>
                  <a:pt x="518" y="442"/>
                </a:moveTo>
                <a:lnTo>
                  <a:pt x="518" y="442"/>
                </a:lnTo>
                <a:lnTo>
                  <a:pt x="518" y="445"/>
                </a:lnTo>
                <a:lnTo>
                  <a:pt x="520" y="448"/>
                </a:lnTo>
                <a:lnTo>
                  <a:pt x="523" y="452"/>
                </a:lnTo>
                <a:lnTo>
                  <a:pt x="523" y="452"/>
                </a:lnTo>
                <a:lnTo>
                  <a:pt x="524" y="446"/>
                </a:lnTo>
                <a:lnTo>
                  <a:pt x="524" y="443"/>
                </a:lnTo>
                <a:lnTo>
                  <a:pt x="521" y="440"/>
                </a:lnTo>
                <a:lnTo>
                  <a:pt x="521" y="440"/>
                </a:lnTo>
                <a:lnTo>
                  <a:pt x="520" y="442"/>
                </a:lnTo>
                <a:lnTo>
                  <a:pt x="518" y="442"/>
                </a:lnTo>
                <a:lnTo>
                  <a:pt x="518" y="442"/>
                </a:lnTo>
                <a:close/>
                <a:moveTo>
                  <a:pt x="128" y="446"/>
                </a:moveTo>
                <a:lnTo>
                  <a:pt x="128" y="446"/>
                </a:lnTo>
                <a:lnTo>
                  <a:pt x="131" y="445"/>
                </a:lnTo>
                <a:lnTo>
                  <a:pt x="131" y="445"/>
                </a:lnTo>
                <a:lnTo>
                  <a:pt x="130" y="443"/>
                </a:lnTo>
                <a:lnTo>
                  <a:pt x="128" y="442"/>
                </a:lnTo>
                <a:lnTo>
                  <a:pt x="128" y="442"/>
                </a:lnTo>
                <a:lnTo>
                  <a:pt x="128" y="446"/>
                </a:lnTo>
                <a:lnTo>
                  <a:pt x="128" y="446"/>
                </a:lnTo>
                <a:close/>
                <a:moveTo>
                  <a:pt x="598" y="448"/>
                </a:moveTo>
                <a:lnTo>
                  <a:pt x="598" y="448"/>
                </a:lnTo>
                <a:lnTo>
                  <a:pt x="599" y="446"/>
                </a:lnTo>
                <a:lnTo>
                  <a:pt x="601" y="443"/>
                </a:lnTo>
                <a:lnTo>
                  <a:pt x="601" y="443"/>
                </a:lnTo>
                <a:lnTo>
                  <a:pt x="599" y="442"/>
                </a:lnTo>
                <a:lnTo>
                  <a:pt x="598" y="442"/>
                </a:lnTo>
                <a:lnTo>
                  <a:pt x="598" y="442"/>
                </a:lnTo>
                <a:lnTo>
                  <a:pt x="598" y="445"/>
                </a:lnTo>
                <a:lnTo>
                  <a:pt x="598" y="448"/>
                </a:lnTo>
                <a:lnTo>
                  <a:pt x="598" y="448"/>
                </a:lnTo>
                <a:lnTo>
                  <a:pt x="598" y="448"/>
                </a:lnTo>
                <a:close/>
                <a:moveTo>
                  <a:pt x="105" y="451"/>
                </a:moveTo>
                <a:lnTo>
                  <a:pt x="105" y="451"/>
                </a:lnTo>
                <a:lnTo>
                  <a:pt x="105" y="448"/>
                </a:lnTo>
                <a:lnTo>
                  <a:pt x="105" y="446"/>
                </a:lnTo>
                <a:lnTo>
                  <a:pt x="107" y="445"/>
                </a:lnTo>
                <a:lnTo>
                  <a:pt x="105" y="443"/>
                </a:lnTo>
                <a:lnTo>
                  <a:pt x="105" y="443"/>
                </a:lnTo>
                <a:lnTo>
                  <a:pt x="104" y="448"/>
                </a:lnTo>
                <a:lnTo>
                  <a:pt x="104" y="449"/>
                </a:lnTo>
                <a:lnTo>
                  <a:pt x="105" y="451"/>
                </a:lnTo>
                <a:lnTo>
                  <a:pt x="105" y="451"/>
                </a:lnTo>
                <a:close/>
                <a:moveTo>
                  <a:pt x="373" y="446"/>
                </a:moveTo>
                <a:lnTo>
                  <a:pt x="373" y="446"/>
                </a:lnTo>
                <a:lnTo>
                  <a:pt x="375" y="454"/>
                </a:lnTo>
                <a:lnTo>
                  <a:pt x="375" y="454"/>
                </a:lnTo>
                <a:lnTo>
                  <a:pt x="378" y="451"/>
                </a:lnTo>
                <a:lnTo>
                  <a:pt x="380" y="449"/>
                </a:lnTo>
                <a:lnTo>
                  <a:pt x="380" y="446"/>
                </a:lnTo>
                <a:lnTo>
                  <a:pt x="378" y="443"/>
                </a:lnTo>
                <a:lnTo>
                  <a:pt x="378" y="443"/>
                </a:lnTo>
                <a:lnTo>
                  <a:pt x="377" y="443"/>
                </a:lnTo>
                <a:lnTo>
                  <a:pt x="375" y="445"/>
                </a:lnTo>
                <a:lnTo>
                  <a:pt x="373" y="446"/>
                </a:lnTo>
                <a:lnTo>
                  <a:pt x="373" y="446"/>
                </a:lnTo>
                <a:close/>
                <a:moveTo>
                  <a:pt x="271" y="454"/>
                </a:moveTo>
                <a:lnTo>
                  <a:pt x="271" y="454"/>
                </a:lnTo>
                <a:lnTo>
                  <a:pt x="271" y="452"/>
                </a:lnTo>
                <a:lnTo>
                  <a:pt x="271" y="449"/>
                </a:lnTo>
                <a:lnTo>
                  <a:pt x="268" y="445"/>
                </a:lnTo>
                <a:lnTo>
                  <a:pt x="268" y="445"/>
                </a:lnTo>
                <a:lnTo>
                  <a:pt x="265" y="445"/>
                </a:lnTo>
                <a:lnTo>
                  <a:pt x="264" y="443"/>
                </a:lnTo>
                <a:lnTo>
                  <a:pt x="264" y="443"/>
                </a:lnTo>
                <a:lnTo>
                  <a:pt x="262" y="445"/>
                </a:lnTo>
                <a:lnTo>
                  <a:pt x="262" y="448"/>
                </a:lnTo>
                <a:lnTo>
                  <a:pt x="264" y="451"/>
                </a:lnTo>
                <a:lnTo>
                  <a:pt x="268" y="452"/>
                </a:lnTo>
                <a:lnTo>
                  <a:pt x="271" y="454"/>
                </a:lnTo>
                <a:lnTo>
                  <a:pt x="271" y="454"/>
                </a:lnTo>
                <a:close/>
                <a:moveTo>
                  <a:pt x="412" y="449"/>
                </a:moveTo>
                <a:lnTo>
                  <a:pt x="412" y="449"/>
                </a:lnTo>
                <a:lnTo>
                  <a:pt x="410" y="446"/>
                </a:lnTo>
                <a:lnTo>
                  <a:pt x="410" y="445"/>
                </a:lnTo>
                <a:lnTo>
                  <a:pt x="409" y="443"/>
                </a:lnTo>
                <a:lnTo>
                  <a:pt x="409" y="443"/>
                </a:lnTo>
                <a:lnTo>
                  <a:pt x="409" y="446"/>
                </a:lnTo>
                <a:lnTo>
                  <a:pt x="412" y="449"/>
                </a:lnTo>
                <a:lnTo>
                  <a:pt x="412" y="449"/>
                </a:lnTo>
                <a:close/>
                <a:moveTo>
                  <a:pt x="549" y="448"/>
                </a:moveTo>
                <a:lnTo>
                  <a:pt x="549" y="448"/>
                </a:lnTo>
                <a:lnTo>
                  <a:pt x="552" y="448"/>
                </a:lnTo>
                <a:lnTo>
                  <a:pt x="552" y="445"/>
                </a:lnTo>
                <a:lnTo>
                  <a:pt x="552" y="445"/>
                </a:lnTo>
                <a:lnTo>
                  <a:pt x="550" y="443"/>
                </a:lnTo>
                <a:lnTo>
                  <a:pt x="549" y="443"/>
                </a:lnTo>
                <a:lnTo>
                  <a:pt x="547" y="445"/>
                </a:lnTo>
                <a:lnTo>
                  <a:pt x="547" y="445"/>
                </a:lnTo>
                <a:lnTo>
                  <a:pt x="549" y="445"/>
                </a:lnTo>
                <a:lnTo>
                  <a:pt x="549" y="446"/>
                </a:lnTo>
                <a:lnTo>
                  <a:pt x="547" y="448"/>
                </a:lnTo>
                <a:lnTo>
                  <a:pt x="549" y="448"/>
                </a:lnTo>
                <a:lnTo>
                  <a:pt x="549" y="448"/>
                </a:lnTo>
                <a:close/>
                <a:moveTo>
                  <a:pt x="653" y="449"/>
                </a:moveTo>
                <a:lnTo>
                  <a:pt x="653" y="449"/>
                </a:lnTo>
                <a:lnTo>
                  <a:pt x="654" y="446"/>
                </a:lnTo>
                <a:lnTo>
                  <a:pt x="654" y="445"/>
                </a:lnTo>
                <a:lnTo>
                  <a:pt x="653" y="445"/>
                </a:lnTo>
                <a:lnTo>
                  <a:pt x="653" y="445"/>
                </a:lnTo>
                <a:lnTo>
                  <a:pt x="653" y="446"/>
                </a:lnTo>
                <a:lnTo>
                  <a:pt x="653" y="448"/>
                </a:lnTo>
                <a:lnTo>
                  <a:pt x="653" y="449"/>
                </a:lnTo>
                <a:lnTo>
                  <a:pt x="653" y="449"/>
                </a:lnTo>
                <a:close/>
                <a:moveTo>
                  <a:pt x="681" y="451"/>
                </a:moveTo>
                <a:lnTo>
                  <a:pt x="681" y="451"/>
                </a:lnTo>
                <a:lnTo>
                  <a:pt x="685" y="448"/>
                </a:lnTo>
                <a:lnTo>
                  <a:pt x="685" y="445"/>
                </a:lnTo>
                <a:lnTo>
                  <a:pt x="685" y="445"/>
                </a:lnTo>
                <a:lnTo>
                  <a:pt x="685" y="445"/>
                </a:lnTo>
                <a:lnTo>
                  <a:pt x="683" y="446"/>
                </a:lnTo>
                <a:lnTo>
                  <a:pt x="681" y="451"/>
                </a:lnTo>
                <a:lnTo>
                  <a:pt x="681" y="451"/>
                </a:lnTo>
                <a:close/>
                <a:moveTo>
                  <a:pt x="67" y="469"/>
                </a:moveTo>
                <a:lnTo>
                  <a:pt x="67" y="469"/>
                </a:lnTo>
                <a:lnTo>
                  <a:pt x="69" y="463"/>
                </a:lnTo>
                <a:lnTo>
                  <a:pt x="69" y="459"/>
                </a:lnTo>
                <a:lnTo>
                  <a:pt x="69" y="445"/>
                </a:lnTo>
                <a:lnTo>
                  <a:pt x="69" y="445"/>
                </a:lnTo>
                <a:lnTo>
                  <a:pt x="65" y="446"/>
                </a:lnTo>
                <a:lnTo>
                  <a:pt x="64" y="446"/>
                </a:lnTo>
                <a:lnTo>
                  <a:pt x="62" y="445"/>
                </a:lnTo>
                <a:lnTo>
                  <a:pt x="62" y="445"/>
                </a:lnTo>
                <a:lnTo>
                  <a:pt x="62" y="445"/>
                </a:lnTo>
                <a:lnTo>
                  <a:pt x="62" y="445"/>
                </a:lnTo>
                <a:lnTo>
                  <a:pt x="61" y="451"/>
                </a:lnTo>
                <a:lnTo>
                  <a:pt x="61" y="459"/>
                </a:lnTo>
                <a:lnTo>
                  <a:pt x="62" y="466"/>
                </a:lnTo>
                <a:lnTo>
                  <a:pt x="64" y="468"/>
                </a:lnTo>
                <a:lnTo>
                  <a:pt x="67" y="469"/>
                </a:lnTo>
                <a:lnTo>
                  <a:pt x="67" y="469"/>
                </a:lnTo>
                <a:close/>
                <a:moveTo>
                  <a:pt x="113" y="457"/>
                </a:moveTo>
                <a:lnTo>
                  <a:pt x="113" y="457"/>
                </a:lnTo>
                <a:lnTo>
                  <a:pt x="116" y="456"/>
                </a:lnTo>
                <a:lnTo>
                  <a:pt x="117" y="454"/>
                </a:lnTo>
                <a:lnTo>
                  <a:pt x="117" y="454"/>
                </a:lnTo>
                <a:lnTo>
                  <a:pt x="114" y="449"/>
                </a:lnTo>
                <a:lnTo>
                  <a:pt x="111" y="445"/>
                </a:lnTo>
                <a:lnTo>
                  <a:pt x="111" y="445"/>
                </a:lnTo>
                <a:lnTo>
                  <a:pt x="111" y="451"/>
                </a:lnTo>
                <a:lnTo>
                  <a:pt x="113" y="457"/>
                </a:lnTo>
                <a:lnTo>
                  <a:pt x="113" y="457"/>
                </a:lnTo>
                <a:close/>
                <a:moveTo>
                  <a:pt x="244" y="446"/>
                </a:moveTo>
                <a:lnTo>
                  <a:pt x="244" y="446"/>
                </a:lnTo>
                <a:lnTo>
                  <a:pt x="247" y="451"/>
                </a:lnTo>
                <a:lnTo>
                  <a:pt x="250" y="452"/>
                </a:lnTo>
                <a:lnTo>
                  <a:pt x="253" y="454"/>
                </a:lnTo>
                <a:lnTo>
                  <a:pt x="253" y="454"/>
                </a:lnTo>
                <a:lnTo>
                  <a:pt x="255" y="451"/>
                </a:lnTo>
                <a:lnTo>
                  <a:pt x="255" y="449"/>
                </a:lnTo>
                <a:lnTo>
                  <a:pt x="253" y="445"/>
                </a:lnTo>
                <a:lnTo>
                  <a:pt x="253" y="445"/>
                </a:lnTo>
                <a:lnTo>
                  <a:pt x="248" y="445"/>
                </a:lnTo>
                <a:lnTo>
                  <a:pt x="244" y="446"/>
                </a:lnTo>
                <a:lnTo>
                  <a:pt x="244" y="446"/>
                </a:lnTo>
                <a:close/>
                <a:moveTo>
                  <a:pt x="87" y="454"/>
                </a:moveTo>
                <a:lnTo>
                  <a:pt x="87" y="454"/>
                </a:lnTo>
                <a:lnTo>
                  <a:pt x="88" y="452"/>
                </a:lnTo>
                <a:lnTo>
                  <a:pt x="88" y="449"/>
                </a:lnTo>
                <a:lnTo>
                  <a:pt x="88" y="446"/>
                </a:lnTo>
                <a:lnTo>
                  <a:pt x="87" y="445"/>
                </a:lnTo>
                <a:lnTo>
                  <a:pt x="87" y="445"/>
                </a:lnTo>
                <a:lnTo>
                  <a:pt x="87" y="454"/>
                </a:lnTo>
                <a:lnTo>
                  <a:pt x="87" y="454"/>
                </a:lnTo>
                <a:close/>
                <a:moveTo>
                  <a:pt x="215" y="452"/>
                </a:moveTo>
                <a:lnTo>
                  <a:pt x="215" y="452"/>
                </a:lnTo>
                <a:lnTo>
                  <a:pt x="219" y="465"/>
                </a:lnTo>
                <a:lnTo>
                  <a:pt x="219" y="465"/>
                </a:lnTo>
                <a:lnTo>
                  <a:pt x="224" y="462"/>
                </a:lnTo>
                <a:lnTo>
                  <a:pt x="227" y="457"/>
                </a:lnTo>
                <a:lnTo>
                  <a:pt x="227" y="457"/>
                </a:lnTo>
                <a:lnTo>
                  <a:pt x="224" y="446"/>
                </a:lnTo>
                <a:lnTo>
                  <a:pt x="224" y="446"/>
                </a:lnTo>
                <a:lnTo>
                  <a:pt x="218" y="449"/>
                </a:lnTo>
                <a:lnTo>
                  <a:pt x="215" y="452"/>
                </a:lnTo>
                <a:lnTo>
                  <a:pt x="215" y="452"/>
                </a:lnTo>
                <a:close/>
                <a:moveTo>
                  <a:pt x="503" y="449"/>
                </a:moveTo>
                <a:lnTo>
                  <a:pt x="503" y="449"/>
                </a:lnTo>
                <a:lnTo>
                  <a:pt x="503" y="459"/>
                </a:lnTo>
                <a:lnTo>
                  <a:pt x="505" y="463"/>
                </a:lnTo>
                <a:lnTo>
                  <a:pt x="506" y="466"/>
                </a:lnTo>
                <a:lnTo>
                  <a:pt x="506" y="466"/>
                </a:lnTo>
                <a:lnTo>
                  <a:pt x="511" y="465"/>
                </a:lnTo>
                <a:lnTo>
                  <a:pt x="514" y="462"/>
                </a:lnTo>
                <a:lnTo>
                  <a:pt x="520" y="454"/>
                </a:lnTo>
                <a:lnTo>
                  <a:pt x="520" y="454"/>
                </a:lnTo>
                <a:lnTo>
                  <a:pt x="517" y="449"/>
                </a:lnTo>
                <a:lnTo>
                  <a:pt x="514" y="448"/>
                </a:lnTo>
                <a:lnTo>
                  <a:pt x="509" y="448"/>
                </a:lnTo>
                <a:lnTo>
                  <a:pt x="503" y="449"/>
                </a:lnTo>
                <a:lnTo>
                  <a:pt x="503" y="449"/>
                </a:lnTo>
                <a:close/>
                <a:moveTo>
                  <a:pt x="146" y="451"/>
                </a:moveTo>
                <a:lnTo>
                  <a:pt x="146" y="451"/>
                </a:lnTo>
                <a:lnTo>
                  <a:pt x="149" y="451"/>
                </a:lnTo>
                <a:lnTo>
                  <a:pt x="149" y="449"/>
                </a:lnTo>
                <a:lnTo>
                  <a:pt x="149" y="448"/>
                </a:lnTo>
                <a:lnTo>
                  <a:pt x="149" y="446"/>
                </a:lnTo>
                <a:lnTo>
                  <a:pt x="149" y="446"/>
                </a:lnTo>
                <a:lnTo>
                  <a:pt x="146" y="451"/>
                </a:lnTo>
                <a:lnTo>
                  <a:pt x="146" y="451"/>
                </a:lnTo>
                <a:close/>
                <a:moveTo>
                  <a:pt x="230" y="454"/>
                </a:moveTo>
                <a:lnTo>
                  <a:pt x="230" y="454"/>
                </a:lnTo>
                <a:lnTo>
                  <a:pt x="233" y="451"/>
                </a:lnTo>
                <a:lnTo>
                  <a:pt x="235" y="449"/>
                </a:lnTo>
                <a:lnTo>
                  <a:pt x="235" y="449"/>
                </a:lnTo>
                <a:lnTo>
                  <a:pt x="233" y="448"/>
                </a:lnTo>
                <a:lnTo>
                  <a:pt x="230" y="446"/>
                </a:lnTo>
                <a:lnTo>
                  <a:pt x="230" y="446"/>
                </a:lnTo>
                <a:lnTo>
                  <a:pt x="230" y="448"/>
                </a:lnTo>
                <a:lnTo>
                  <a:pt x="230" y="449"/>
                </a:lnTo>
                <a:lnTo>
                  <a:pt x="230" y="454"/>
                </a:lnTo>
                <a:lnTo>
                  <a:pt x="230" y="454"/>
                </a:lnTo>
                <a:close/>
                <a:moveTo>
                  <a:pt x="277" y="457"/>
                </a:moveTo>
                <a:lnTo>
                  <a:pt x="277" y="457"/>
                </a:lnTo>
                <a:lnTo>
                  <a:pt x="280" y="457"/>
                </a:lnTo>
                <a:lnTo>
                  <a:pt x="282" y="459"/>
                </a:lnTo>
                <a:lnTo>
                  <a:pt x="282" y="459"/>
                </a:lnTo>
                <a:lnTo>
                  <a:pt x="279" y="451"/>
                </a:lnTo>
                <a:lnTo>
                  <a:pt x="277" y="448"/>
                </a:lnTo>
                <a:lnTo>
                  <a:pt x="274" y="446"/>
                </a:lnTo>
                <a:lnTo>
                  <a:pt x="274" y="446"/>
                </a:lnTo>
                <a:lnTo>
                  <a:pt x="276" y="452"/>
                </a:lnTo>
                <a:lnTo>
                  <a:pt x="277" y="457"/>
                </a:lnTo>
                <a:lnTo>
                  <a:pt x="277" y="457"/>
                </a:lnTo>
                <a:close/>
                <a:moveTo>
                  <a:pt x="168" y="456"/>
                </a:moveTo>
                <a:lnTo>
                  <a:pt x="168" y="456"/>
                </a:lnTo>
                <a:lnTo>
                  <a:pt x="169" y="454"/>
                </a:lnTo>
                <a:lnTo>
                  <a:pt x="169" y="452"/>
                </a:lnTo>
                <a:lnTo>
                  <a:pt x="169" y="448"/>
                </a:lnTo>
                <a:lnTo>
                  <a:pt x="169" y="448"/>
                </a:lnTo>
                <a:lnTo>
                  <a:pt x="166" y="448"/>
                </a:lnTo>
                <a:lnTo>
                  <a:pt x="166" y="448"/>
                </a:lnTo>
                <a:lnTo>
                  <a:pt x="166" y="452"/>
                </a:lnTo>
                <a:lnTo>
                  <a:pt x="168" y="456"/>
                </a:lnTo>
                <a:lnTo>
                  <a:pt x="168" y="456"/>
                </a:lnTo>
                <a:close/>
                <a:moveTo>
                  <a:pt x="442" y="452"/>
                </a:moveTo>
                <a:lnTo>
                  <a:pt x="442" y="452"/>
                </a:lnTo>
                <a:lnTo>
                  <a:pt x="444" y="454"/>
                </a:lnTo>
                <a:lnTo>
                  <a:pt x="444" y="454"/>
                </a:lnTo>
                <a:lnTo>
                  <a:pt x="444" y="449"/>
                </a:lnTo>
                <a:lnTo>
                  <a:pt x="444" y="448"/>
                </a:lnTo>
                <a:lnTo>
                  <a:pt x="442" y="448"/>
                </a:lnTo>
                <a:lnTo>
                  <a:pt x="442" y="448"/>
                </a:lnTo>
                <a:lnTo>
                  <a:pt x="442" y="449"/>
                </a:lnTo>
                <a:lnTo>
                  <a:pt x="442" y="452"/>
                </a:lnTo>
                <a:lnTo>
                  <a:pt x="442" y="452"/>
                </a:lnTo>
                <a:close/>
                <a:moveTo>
                  <a:pt x="177" y="468"/>
                </a:moveTo>
                <a:lnTo>
                  <a:pt x="177" y="468"/>
                </a:lnTo>
                <a:lnTo>
                  <a:pt x="184" y="469"/>
                </a:lnTo>
                <a:lnTo>
                  <a:pt x="187" y="469"/>
                </a:lnTo>
                <a:lnTo>
                  <a:pt x="189" y="468"/>
                </a:lnTo>
                <a:lnTo>
                  <a:pt x="189" y="468"/>
                </a:lnTo>
                <a:lnTo>
                  <a:pt x="187" y="463"/>
                </a:lnTo>
                <a:lnTo>
                  <a:pt x="187" y="459"/>
                </a:lnTo>
                <a:lnTo>
                  <a:pt x="186" y="454"/>
                </a:lnTo>
                <a:lnTo>
                  <a:pt x="186" y="448"/>
                </a:lnTo>
                <a:lnTo>
                  <a:pt x="186" y="448"/>
                </a:lnTo>
                <a:lnTo>
                  <a:pt x="180" y="451"/>
                </a:lnTo>
                <a:lnTo>
                  <a:pt x="177" y="456"/>
                </a:lnTo>
                <a:lnTo>
                  <a:pt x="175" y="462"/>
                </a:lnTo>
                <a:lnTo>
                  <a:pt x="177" y="468"/>
                </a:lnTo>
                <a:lnTo>
                  <a:pt x="177" y="468"/>
                </a:lnTo>
                <a:close/>
                <a:moveTo>
                  <a:pt x="395" y="465"/>
                </a:moveTo>
                <a:lnTo>
                  <a:pt x="395" y="465"/>
                </a:lnTo>
                <a:lnTo>
                  <a:pt x="399" y="462"/>
                </a:lnTo>
                <a:lnTo>
                  <a:pt x="404" y="457"/>
                </a:lnTo>
                <a:lnTo>
                  <a:pt x="404" y="457"/>
                </a:lnTo>
                <a:lnTo>
                  <a:pt x="389" y="448"/>
                </a:lnTo>
                <a:lnTo>
                  <a:pt x="389" y="448"/>
                </a:lnTo>
                <a:lnTo>
                  <a:pt x="389" y="449"/>
                </a:lnTo>
                <a:lnTo>
                  <a:pt x="389" y="452"/>
                </a:lnTo>
                <a:lnTo>
                  <a:pt x="390" y="456"/>
                </a:lnTo>
                <a:lnTo>
                  <a:pt x="393" y="460"/>
                </a:lnTo>
                <a:lnTo>
                  <a:pt x="395" y="465"/>
                </a:lnTo>
                <a:lnTo>
                  <a:pt x="395" y="465"/>
                </a:lnTo>
                <a:close/>
                <a:moveTo>
                  <a:pt x="476" y="452"/>
                </a:moveTo>
                <a:lnTo>
                  <a:pt x="476" y="452"/>
                </a:lnTo>
                <a:lnTo>
                  <a:pt x="476" y="449"/>
                </a:lnTo>
                <a:lnTo>
                  <a:pt x="473" y="448"/>
                </a:lnTo>
                <a:lnTo>
                  <a:pt x="473" y="448"/>
                </a:lnTo>
                <a:lnTo>
                  <a:pt x="474" y="451"/>
                </a:lnTo>
                <a:lnTo>
                  <a:pt x="474" y="452"/>
                </a:lnTo>
                <a:lnTo>
                  <a:pt x="476" y="452"/>
                </a:lnTo>
                <a:lnTo>
                  <a:pt x="476" y="452"/>
                </a:lnTo>
                <a:close/>
                <a:moveTo>
                  <a:pt x="540" y="459"/>
                </a:moveTo>
                <a:lnTo>
                  <a:pt x="540" y="459"/>
                </a:lnTo>
                <a:lnTo>
                  <a:pt x="543" y="457"/>
                </a:lnTo>
                <a:lnTo>
                  <a:pt x="544" y="454"/>
                </a:lnTo>
                <a:lnTo>
                  <a:pt x="543" y="451"/>
                </a:lnTo>
                <a:lnTo>
                  <a:pt x="541" y="449"/>
                </a:lnTo>
                <a:lnTo>
                  <a:pt x="540" y="448"/>
                </a:lnTo>
                <a:lnTo>
                  <a:pt x="540" y="448"/>
                </a:lnTo>
                <a:lnTo>
                  <a:pt x="538" y="451"/>
                </a:lnTo>
                <a:lnTo>
                  <a:pt x="538" y="452"/>
                </a:lnTo>
                <a:lnTo>
                  <a:pt x="540" y="459"/>
                </a:lnTo>
                <a:lnTo>
                  <a:pt x="540" y="459"/>
                </a:lnTo>
                <a:close/>
                <a:moveTo>
                  <a:pt x="685" y="459"/>
                </a:moveTo>
                <a:lnTo>
                  <a:pt x="685" y="459"/>
                </a:lnTo>
                <a:lnTo>
                  <a:pt x="686" y="460"/>
                </a:lnTo>
                <a:lnTo>
                  <a:pt x="689" y="460"/>
                </a:lnTo>
                <a:lnTo>
                  <a:pt x="689" y="460"/>
                </a:lnTo>
                <a:lnTo>
                  <a:pt x="691" y="456"/>
                </a:lnTo>
                <a:lnTo>
                  <a:pt x="691" y="452"/>
                </a:lnTo>
                <a:lnTo>
                  <a:pt x="689" y="448"/>
                </a:lnTo>
                <a:lnTo>
                  <a:pt x="689" y="448"/>
                </a:lnTo>
                <a:lnTo>
                  <a:pt x="688" y="454"/>
                </a:lnTo>
                <a:lnTo>
                  <a:pt x="685" y="459"/>
                </a:lnTo>
                <a:lnTo>
                  <a:pt x="685" y="459"/>
                </a:lnTo>
                <a:close/>
                <a:moveTo>
                  <a:pt x="191" y="449"/>
                </a:moveTo>
                <a:lnTo>
                  <a:pt x="191" y="449"/>
                </a:lnTo>
                <a:lnTo>
                  <a:pt x="192" y="469"/>
                </a:lnTo>
                <a:lnTo>
                  <a:pt x="192" y="469"/>
                </a:lnTo>
                <a:lnTo>
                  <a:pt x="198" y="466"/>
                </a:lnTo>
                <a:lnTo>
                  <a:pt x="203" y="462"/>
                </a:lnTo>
                <a:lnTo>
                  <a:pt x="204" y="456"/>
                </a:lnTo>
                <a:lnTo>
                  <a:pt x="204" y="452"/>
                </a:lnTo>
                <a:lnTo>
                  <a:pt x="204" y="449"/>
                </a:lnTo>
                <a:lnTo>
                  <a:pt x="204" y="449"/>
                </a:lnTo>
                <a:lnTo>
                  <a:pt x="197" y="449"/>
                </a:lnTo>
                <a:lnTo>
                  <a:pt x="191" y="449"/>
                </a:lnTo>
                <a:lnTo>
                  <a:pt x="191" y="449"/>
                </a:lnTo>
                <a:close/>
                <a:moveTo>
                  <a:pt x="427" y="449"/>
                </a:moveTo>
                <a:lnTo>
                  <a:pt x="427" y="449"/>
                </a:lnTo>
                <a:lnTo>
                  <a:pt x="428" y="452"/>
                </a:lnTo>
                <a:lnTo>
                  <a:pt x="430" y="456"/>
                </a:lnTo>
                <a:lnTo>
                  <a:pt x="431" y="457"/>
                </a:lnTo>
                <a:lnTo>
                  <a:pt x="433" y="460"/>
                </a:lnTo>
                <a:lnTo>
                  <a:pt x="433" y="460"/>
                </a:lnTo>
                <a:lnTo>
                  <a:pt x="436" y="459"/>
                </a:lnTo>
                <a:lnTo>
                  <a:pt x="439" y="457"/>
                </a:lnTo>
                <a:lnTo>
                  <a:pt x="439" y="457"/>
                </a:lnTo>
                <a:lnTo>
                  <a:pt x="438" y="456"/>
                </a:lnTo>
                <a:lnTo>
                  <a:pt x="438" y="452"/>
                </a:lnTo>
                <a:lnTo>
                  <a:pt x="438" y="452"/>
                </a:lnTo>
                <a:lnTo>
                  <a:pt x="427" y="449"/>
                </a:lnTo>
                <a:lnTo>
                  <a:pt x="427" y="449"/>
                </a:lnTo>
                <a:close/>
                <a:moveTo>
                  <a:pt x="572" y="449"/>
                </a:moveTo>
                <a:lnTo>
                  <a:pt x="572" y="449"/>
                </a:lnTo>
                <a:lnTo>
                  <a:pt x="572" y="454"/>
                </a:lnTo>
                <a:lnTo>
                  <a:pt x="572" y="460"/>
                </a:lnTo>
                <a:lnTo>
                  <a:pt x="572" y="460"/>
                </a:lnTo>
                <a:lnTo>
                  <a:pt x="575" y="460"/>
                </a:lnTo>
                <a:lnTo>
                  <a:pt x="576" y="462"/>
                </a:lnTo>
                <a:lnTo>
                  <a:pt x="576" y="462"/>
                </a:lnTo>
                <a:lnTo>
                  <a:pt x="578" y="452"/>
                </a:lnTo>
                <a:lnTo>
                  <a:pt x="576" y="449"/>
                </a:lnTo>
                <a:lnTo>
                  <a:pt x="572" y="449"/>
                </a:lnTo>
                <a:lnTo>
                  <a:pt x="572" y="449"/>
                </a:lnTo>
                <a:close/>
                <a:moveTo>
                  <a:pt x="128" y="463"/>
                </a:moveTo>
                <a:lnTo>
                  <a:pt x="128" y="463"/>
                </a:lnTo>
                <a:lnTo>
                  <a:pt x="134" y="460"/>
                </a:lnTo>
                <a:lnTo>
                  <a:pt x="139" y="454"/>
                </a:lnTo>
                <a:lnTo>
                  <a:pt x="139" y="454"/>
                </a:lnTo>
                <a:lnTo>
                  <a:pt x="137" y="452"/>
                </a:lnTo>
                <a:lnTo>
                  <a:pt x="136" y="451"/>
                </a:lnTo>
                <a:lnTo>
                  <a:pt x="133" y="451"/>
                </a:lnTo>
                <a:lnTo>
                  <a:pt x="131" y="451"/>
                </a:lnTo>
                <a:lnTo>
                  <a:pt x="128" y="454"/>
                </a:lnTo>
                <a:lnTo>
                  <a:pt x="128" y="456"/>
                </a:lnTo>
                <a:lnTo>
                  <a:pt x="126" y="459"/>
                </a:lnTo>
                <a:lnTo>
                  <a:pt x="128" y="463"/>
                </a:lnTo>
                <a:lnTo>
                  <a:pt x="128" y="463"/>
                </a:lnTo>
                <a:close/>
                <a:moveTo>
                  <a:pt x="634" y="456"/>
                </a:moveTo>
                <a:lnTo>
                  <a:pt x="634" y="456"/>
                </a:lnTo>
                <a:lnTo>
                  <a:pt x="634" y="457"/>
                </a:lnTo>
                <a:lnTo>
                  <a:pt x="633" y="457"/>
                </a:lnTo>
                <a:lnTo>
                  <a:pt x="631" y="457"/>
                </a:lnTo>
                <a:lnTo>
                  <a:pt x="631" y="457"/>
                </a:lnTo>
                <a:lnTo>
                  <a:pt x="631" y="474"/>
                </a:lnTo>
                <a:lnTo>
                  <a:pt x="631" y="483"/>
                </a:lnTo>
                <a:lnTo>
                  <a:pt x="631" y="491"/>
                </a:lnTo>
                <a:lnTo>
                  <a:pt x="631" y="491"/>
                </a:lnTo>
                <a:lnTo>
                  <a:pt x="637" y="481"/>
                </a:lnTo>
                <a:lnTo>
                  <a:pt x="642" y="471"/>
                </a:lnTo>
                <a:lnTo>
                  <a:pt x="646" y="460"/>
                </a:lnTo>
                <a:lnTo>
                  <a:pt x="648" y="456"/>
                </a:lnTo>
                <a:lnTo>
                  <a:pt x="648" y="449"/>
                </a:lnTo>
                <a:lnTo>
                  <a:pt x="648" y="449"/>
                </a:lnTo>
                <a:lnTo>
                  <a:pt x="645" y="456"/>
                </a:lnTo>
                <a:lnTo>
                  <a:pt x="642" y="459"/>
                </a:lnTo>
                <a:lnTo>
                  <a:pt x="637" y="459"/>
                </a:lnTo>
                <a:lnTo>
                  <a:pt x="636" y="459"/>
                </a:lnTo>
                <a:lnTo>
                  <a:pt x="634" y="456"/>
                </a:lnTo>
                <a:lnTo>
                  <a:pt x="634" y="456"/>
                </a:lnTo>
                <a:close/>
                <a:moveTo>
                  <a:pt x="730" y="480"/>
                </a:moveTo>
                <a:lnTo>
                  <a:pt x="730" y="480"/>
                </a:lnTo>
                <a:lnTo>
                  <a:pt x="733" y="481"/>
                </a:lnTo>
                <a:lnTo>
                  <a:pt x="733" y="481"/>
                </a:lnTo>
                <a:lnTo>
                  <a:pt x="736" y="474"/>
                </a:lnTo>
                <a:lnTo>
                  <a:pt x="736" y="466"/>
                </a:lnTo>
                <a:lnTo>
                  <a:pt x="735" y="449"/>
                </a:lnTo>
                <a:lnTo>
                  <a:pt x="735" y="449"/>
                </a:lnTo>
                <a:lnTo>
                  <a:pt x="733" y="457"/>
                </a:lnTo>
                <a:lnTo>
                  <a:pt x="732" y="465"/>
                </a:lnTo>
                <a:lnTo>
                  <a:pt x="730" y="480"/>
                </a:lnTo>
                <a:lnTo>
                  <a:pt x="730" y="480"/>
                </a:lnTo>
                <a:close/>
                <a:moveTo>
                  <a:pt x="23" y="452"/>
                </a:moveTo>
                <a:lnTo>
                  <a:pt x="23" y="452"/>
                </a:lnTo>
                <a:lnTo>
                  <a:pt x="26" y="452"/>
                </a:lnTo>
                <a:lnTo>
                  <a:pt x="27" y="454"/>
                </a:lnTo>
                <a:lnTo>
                  <a:pt x="27" y="454"/>
                </a:lnTo>
                <a:lnTo>
                  <a:pt x="27" y="451"/>
                </a:lnTo>
                <a:lnTo>
                  <a:pt x="24" y="451"/>
                </a:lnTo>
                <a:lnTo>
                  <a:pt x="24" y="451"/>
                </a:lnTo>
                <a:lnTo>
                  <a:pt x="23" y="452"/>
                </a:lnTo>
                <a:lnTo>
                  <a:pt x="23" y="452"/>
                </a:lnTo>
                <a:close/>
                <a:moveTo>
                  <a:pt x="341" y="454"/>
                </a:moveTo>
                <a:lnTo>
                  <a:pt x="341" y="454"/>
                </a:lnTo>
                <a:lnTo>
                  <a:pt x="343" y="454"/>
                </a:lnTo>
                <a:lnTo>
                  <a:pt x="343" y="454"/>
                </a:lnTo>
                <a:lnTo>
                  <a:pt x="341" y="451"/>
                </a:lnTo>
                <a:lnTo>
                  <a:pt x="340" y="451"/>
                </a:lnTo>
                <a:lnTo>
                  <a:pt x="340" y="451"/>
                </a:lnTo>
                <a:lnTo>
                  <a:pt x="340" y="452"/>
                </a:lnTo>
                <a:lnTo>
                  <a:pt x="340" y="454"/>
                </a:lnTo>
                <a:lnTo>
                  <a:pt x="341" y="454"/>
                </a:lnTo>
                <a:lnTo>
                  <a:pt x="341" y="454"/>
                </a:lnTo>
                <a:close/>
                <a:moveTo>
                  <a:pt x="416" y="460"/>
                </a:moveTo>
                <a:lnTo>
                  <a:pt x="416" y="460"/>
                </a:lnTo>
                <a:lnTo>
                  <a:pt x="413" y="456"/>
                </a:lnTo>
                <a:lnTo>
                  <a:pt x="412" y="451"/>
                </a:lnTo>
                <a:lnTo>
                  <a:pt x="412" y="451"/>
                </a:lnTo>
                <a:lnTo>
                  <a:pt x="412" y="457"/>
                </a:lnTo>
                <a:lnTo>
                  <a:pt x="413" y="459"/>
                </a:lnTo>
                <a:lnTo>
                  <a:pt x="416" y="460"/>
                </a:lnTo>
                <a:lnTo>
                  <a:pt x="416" y="460"/>
                </a:lnTo>
                <a:close/>
                <a:moveTo>
                  <a:pt x="495" y="462"/>
                </a:moveTo>
                <a:lnTo>
                  <a:pt x="495" y="462"/>
                </a:lnTo>
                <a:lnTo>
                  <a:pt x="497" y="463"/>
                </a:lnTo>
                <a:lnTo>
                  <a:pt x="499" y="463"/>
                </a:lnTo>
                <a:lnTo>
                  <a:pt x="500" y="463"/>
                </a:lnTo>
                <a:lnTo>
                  <a:pt x="500" y="463"/>
                </a:lnTo>
                <a:lnTo>
                  <a:pt x="499" y="460"/>
                </a:lnTo>
                <a:lnTo>
                  <a:pt x="499" y="457"/>
                </a:lnTo>
                <a:lnTo>
                  <a:pt x="499" y="452"/>
                </a:lnTo>
                <a:lnTo>
                  <a:pt x="497" y="451"/>
                </a:lnTo>
                <a:lnTo>
                  <a:pt x="497" y="451"/>
                </a:lnTo>
                <a:lnTo>
                  <a:pt x="495" y="452"/>
                </a:lnTo>
                <a:lnTo>
                  <a:pt x="495" y="454"/>
                </a:lnTo>
                <a:lnTo>
                  <a:pt x="495" y="462"/>
                </a:lnTo>
                <a:lnTo>
                  <a:pt x="495" y="462"/>
                </a:lnTo>
                <a:close/>
                <a:moveTo>
                  <a:pt x="659" y="481"/>
                </a:moveTo>
                <a:lnTo>
                  <a:pt x="659" y="481"/>
                </a:lnTo>
                <a:lnTo>
                  <a:pt x="662" y="480"/>
                </a:lnTo>
                <a:lnTo>
                  <a:pt x="665" y="477"/>
                </a:lnTo>
                <a:lnTo>
                  <a:pt x="668" y="468"/>
                </a:lnTo>
                <a:lnTo>
                  <a:pt x="669" y="459"/>
                </a:lnTo>
                <a:lnTo>
                  <a:pt x="668" y="451"/>
                </a:lnTo>
                <a:lnTo>
                  <a:pt x="668" y="451"/>
                </a:lnTo>
                <a:lnTo>
                  <a:pt x="666" y="460"/>
                </a:lnTo>
                <a:lnTo>
                  <a:pt x="663" y="466"/>
                </a:lnTo>
                <a:lnTo>
                  <a:pt x="660" y="474"/>
                </a:lnTo>
                <a:lnTo>
                  <a:pt x="659" y="481"/>
                </a:lnTo>
                <a:lnTo>
                  <a:pt x="659" y="481"/>
                </a:lnTo>
                <a:close/>
                <a:moveTo>
                  <a:pt x="677" y="463"/>
                </a:moveTo>
                <a:lnTo>
                  <a:pt x="677" y="463"/>
                </a:lnTo>
                <a:lnTo>
                  <a:pt x="678" y="460"/>
                </a:lnTo>
                <a:lnTo>
                  <a:pt x="677" y="457"/>
                </a:lnTo>
                <a:lnTo>
                  <a:pt x="677" y="454"/>
                </a:lnTo>
                <a:lnTo>
                  <a:pt x="678" y="451"/>
                </a:lnTo>
                <a:lnTo>
                  <a:pt x="678" y="451"/>
                </a:lnTo>
                <a:lnTo>
                  <a:pt x="675" y="451"/>
                </a:lnTo>
                <a:lnTo>
                  <a:pt x="675" y="451"/>
                </a:lnTo>
                <a:lnTo>
                  <a:pt x="675" y="459"/>
                </a:lnTo>
                <a:lnTo>
                  <a:pt x="675" y="462"/>
                </a:lnTo>
                <a:lnTo>
                  <a:pt x="677" y="463"/>
                </a:lnTo>
                <a:lnTo>
                  <a:pt x="677" y="463"/>
                </a:lnTo>
                <a:close/>
                <a:moveTo>
                  <a:pt x="157" y="460"/>
                </a:moveTo>
                <a:lnTo>
                  <a:pt x="157" y="460"/>
                </a:lnTo>
                <a:lnTo>
                  <a:pt x="157" y="456"/>
                </a:lnTo>
                <a:lnTo>
                  <a:pt x="157" y="452"/>
                </a:lnTo>
                <a:lnTo>
                  <a:pt x="157" y="452"/>
                </a:lnTo>
                <a:lnTo>
                  <a:pt x="157" y="452"/>
                </a:lnTo>
                <a:lnTo>
                  <a:pt x="154" y="454"/>
                </a:lnTo>
                <a:lnTo>
                  <a:pt x="154" y="456"/>
                </a:lnTo>
                <a:lnTo>
                  <a:pt x="154" y="459"/>
                </a:lnTo>
                <a:lnTo>
                  <a:pt x="157" y="460"/>
                </a:lnTo>
                <a:lnTo>
                  <a:pt x="157" y="460"/>
                </a:lnTo>
                <a:close/>
                <a:moveTo>
                  <a:pt x="232" y="465"/>
                </a:moveTo>
                <a:lnTo>
                  <a:pt x="232" y="465"/>
                </a:lnTo>
                <a:lnTo>
                  <a:pt x="238" y="466"/>
                </a:lnTo>
                <a:lnTo>
                  <a:pt x="244" y="465"/>
                </a:lnTo>
                <a:lnTo>
                  <a:pt x="244" y="465"/>
                </a:lnTo>
                <a:lnTo>
                  <a:pt x="242" y="457"/>
                </a:lnTo>
                <a:lnTo>
                  <a:pt x="238" y="452"/>
                </a:lnTo>
                <a:lnTo>
                  <a:pt x="238" y="452"/>
                </a:lnTo>
                <a:lnTo>
                  <a:pt x="233" y="457"/>
                </a:lnTo>
                <a:lnTo>
                  <a:pt x="232" y="460"/>
                </a:lnTo>
                <a:lnTo>
                  <a:pt x="232" y="465"/>
                </a:lnTo>
                <a:lnTo>
                  <a:pt x="232" y="465"/>
                </a:lnTo>
                <a:close/>
                <a:moveTo>
                  <a:pt x="332" y="466"/>
                </a:moveTo>
                <a:lnTo>
                  <a:pt x="332" y="466"/>
                </a:lnTo>
                <a:lnTo>
                  <a:pt x="331" y="459"/>
                </a:lnTo>
                <a:lnTo>
                  <a:pt x="329" y="454"/>
                </a:lnTo>
                <a:lnTo>
                  <a:pt x="326" y="452"/>
                </a:lnTo>
                <a:lnTo>
                  <a:pt x="326" y="452"/>
                </a:lnTo>
                <a:lnTo>
                  <a:pt x="326" y="462"/>
                </a:lnTo>
                <a:lnTo>
                  <a:pt x="328" y="466"/>
                </a:lnTo>
                <a:lnTo>
                  <a:pt x="329" y="466"/>
                </a:lnTo>
                <a:lnTo>
                  <a:pt x="332" y="466"/>
                </a:lnTo>
                <a:lnTo>
                  <a:pt x="332" y="466"/>
                </a:lnTo>
                <a:close/>
                <a:moveTo>
                  <a:pt x="592" y="456"/>
                </a:moveTo>
                <a:lnTo>
                  <a:pt x="592" y="456"/>
                </a:lnTo>
                <a:lnTo>
                  <a:pt x="592" y="452"/>
                </a:lnTo>
                <a:lnTo>
                  <a:pt x="590" y="452"/>
                </a:lnTo>
                <a:lnTo>
                  <a:pt x="590" y="452"/>
                </a:lnTo>
                <a:lnTo>
                  <a:pt x="588" y="452"/>
                </a:lnTo>
                <a:lnTo>
                  <a:pt x="588" y="454"/>
                </a:lnTo>
                <a:lnTo>
                  <a:pt x="592" y="456"/>
                </a:lnTo>
                <a:lnTo>
                  <a:pt x="592" y="456"/>
                </a:lnTo>
                <a:close/>
                <a:moveTo>
                  <a:pt x="259" y="459"/>
                </a:moveTo>
                <a:lnTo>
                  <a:pt x="259" y="459"/>
                </a:lnTo>
                <a:lnTo>
                  <a:pt x="273" y="465"/>
                </a:lnTo>
                <a:lnTo>
                  <a:pt x="273" y="465"/>
                </a:lnTo>
                <a:lnTo>
                  <a:pt x="271" y="460"/>
                </a:lnTo>
                <a:lnTo>
                  <a:pt x="267" y="457"/>
                </a:lnTo>
                <a:lnTo>
                  <a:pt x="262" y="456"/>
                </a:lnTo>
                <a:lnTo>
                  <a:pt x="259" y="452"/>
                </a:lnTo>
                <a:lnTo>
                  <a:pt x="259" y="452"/>
                </a:lnTo>
                <a:lnTo>
                  <a:pt x="259" y="459"/>
                </a:lnTo>
                <a:lnTo>
                  <a:pt x="259" y="459"/>
                </a:lnTo>
                <a:close/>
                <a:moveTo>
                  <a:pt x="340" y="468"/>
                </a:moveTo>
                <a:lnTo>
                  <a:pt x="340" y="468"/>
                </a:lnTo>
                <a:lnTo>
                  <a:pt x="343" y="466"/>
                </a:lnTo>
                <a:lnTo>
                  <a:pt x="346" y="463"/>
                </a:lnTo>
                <a:lnTo>
                  <a:pt x="352" y="459"/>
                </a:lnTo>
                <a:lnTo>
                  <a:pt x="352" y="459"/>
                </a:lnTo>
                <a:lnTo>
                  <a:pt x="352" y="457"/>
                </a:lnTo>
                <a:lnTo>
                  <a:pt x="351" y="454"/>
                </a:lnTo>
                <a:lnTo>
                  <a:pt x="346" y="452"/>
                </a:lnTo>
                <a:lnTo>
                  <a:pt x="346" y="452"/>
                </a:lnTo>
                <a:lnTo>
                  <a:pt x="345" y="456"/>
                </a:lnTo>
                <a:lnTo>
                  <a:pt x="341" y="460"/>
                </a:lnTo>
                <a:lnTo>
                  <a:pt x="340" y="463"/>
                </a:lnTo>
                <a:lnTo>
                  <a:pt x="340" y="468"/>
                </a:lnTo>
                <a:lnTo>
                  <a:pt x="340" y="468"/>
                </a:lnTo>
                <a:close/>
                <a:moveTo>
                  <a:pt x="367" y="456"/>
                </a:moveTo>
                <a:lnTo>
                  <a:pt x="367" y="456"/>
                </a:lnTo>
                <a:lnTo>
                  <a:pt x="367" y="454"/>
                </a:lnTo>
                <a:lnTo>
                  <a:pt x="366" y="452"/>
                </a:lnTo>
                <a:lnTo>
                  <a:pt x="366" y="452"/>
                </a:lnTo>
                <a:lnTo>
                  <a:pt x="364" y="456"/>
                </a:lnTo>
                <a:lnTo>
                  <a:pt x="366" y="456"/>
                </a:lnTo>
                <a:lnTo>
                  <a:pt x="367" y="456"/>
                </a:lnTo>
                <a:lnTo>
                  <a:pt x="367" y="456"/>
                </a:lnTo>
                <a:close/>
                <a:moveTo>
                  <a:pt x="582" y="465"/>
                </a:moveTo>
                <a:lnTo>
                  <a:pt x="582" y="465"/>
                </a:lnTo>
                <a:lnTo>
                  <a:pt x="585" y="463"/>
                </a:lnTo>
                <a:lnTo>
                  <a:pt x="587" y="462"/>
                </a:lnTo>
                <a:lnTo>
                  <a:pt x="588" y="459"/>
                </a:lnTo>
                <a:lnTo>
                  <a:pt x="588" y="459"/>
                </a:lnTo>
                <a:lnTo>
                  <a:pt x="582" y="454"/>
                </a:lnTo>
                <a:lnTo>
                  <a:pt x="582" y="454"/>
                </a:lnTo>
                <a:lnTo>
                  <a:pt x="581" y="459"/>
                </a:lnTo>
                <a:lnTo>
                  <a:pt x="582" y="465"/>
                </a:lnTo>
                <a:lnTo>
                  <a:pt x="582" y="465"/>
                </a:lnTo>
                <a:close/>
                <a:moveTo>
                  <a:pt x="598" y="459"/>
                </a:moveTo>
                <a:lnTo>
                  <a:pt x="598" y="459"/>
                </a:lnTo>
                <a:lnTo>
                  <a:pt x="602" y="459"/>
                </a:lnTo>
                <a:lnTo>
                  <a:pt x="604" y="457"/>
                </a:lnTo>
                <a:lnTo>
                  <a:pt x="604" y="454"/>
                </a:lnTo>
                <a:lnTo>
                  <a:pt x="604" y="454"/>
                </a:lnTo>
                <a:lnTo>
                  <a:pt x="601" y="454"/>
                </a:lnTo>
                <a:lnTo>
                  <a:pt x="599" y="454"/>
                </a:lnTo>
                <a:lnTo>
                  <a:pt x="598" y="456"/>
                </a:lnTo>
                <a:lnTo>
                  <a:pt x="598" y="459"/>
                </a:lnTo>
                <a:lnTo>
                  <a:pt x="598" y="459"/>
                </a:lnTo>
                <a:close/>
                <a:moveTo>
                  <a:pt x="627" y="457"/>
                </a:moveTo>
                <a:lnTo>
                  <a:pt x="627" y="457"/>
                </a:lnTo>
                <a:lnTo>
                  <a:pt x="628" y="456"/>
                </a:lnTo>
                <a:lnTo>
                  <a:pt x="628" y="454"/>
                </a:lnTo>
                <a:lnTo>
                  <a:pt x="627" y="454"/>
                </a:lnTo>
                <a:lnTo>
                  <a:pt x="627" y="454"/>
                </a:lnTo>
                <a:lnTo>
                  <a:pt x="627" y="456"/>
                </a:lnTo>
                <a:lnTo>
                  <a:pt x="627" y="457"/>
                </a:lnTo>
                <a:lnTo>
                  <a:pt x="627" y="457"/>
                </a:lnTo>
                <a:lnTo>
                  <a:pt x="627" y="457"/>
                </a:lnTo>
                <a:close/>
                <a:moveTo>
                  <a:pt x="552" y="466"/>
                </a:moveTo>
                <a:lnTo>
                  <a:pt x="552" y="466"/>
                </a:lnTo>
                <a:lnTo>
                  <a:pt x="553" y="465"/>
                </a:lnTo>
                <a:lnTo>
                  <a:pt x="553" y="460"/>
                </a:lnTo>
                <a:lnTo>
                  <a:pt x="553" y="457"/>
                </a:lnTo>
                <a:lnTo>
                  <a:pt x="550" y="454"/>
                </a:lnTo>
                <a:lnTo>
                  <a:pt x="550" y="454"/>
                </a:lnTo>
                <a:lnTo>
                  <a:pt x="549" y="457"/>
                </a:lnTo>
                <a:lnTo>
                  <a:pt x="549" y="462"/>
                </a:lnTo>
                <a:lnTo>
                  <a:pt x="552" y="466"/>
                </a:lnTo>
                <a:lnTo>
                  <a:pt x="552" y="466"/>
                </a:lnTo>
                <a:close/>
                <a:moveTo>
                  <a:pt x="753" y="474"/>
                </a:moveTo>
                <a:lnTo>
                  <a:pt x="753" y="474"/>
                </a:lnTo>
                <a:lnTo>
                  <a:pt x="753" y="469"/>
                </a:lnTo>
                <a:lnTo>
                  <a:pt x="755" y="465"/>
                </a:lnTo>
                <a:lnTo>
                  <a:pt x="756" y="454"/>
                </a:lnTo>
                <a:lnTo>
                  <a:pt x="756" y="454"/>
                </a:lnTo>
                <a:lnTo>
                  <a:pt x="753" y="456"/>
                </a:lnTo>
                <a:lnTo>
                  <a:pt x="752" y="457"/>
                </a:lnTo>
                <a:lnTo>
                  <a:pt x="750" y="462"/>
                </a:lnTo>
                <a:lnTo>
                  <a:pt x="752" y="469"/>
                </a:lnTo>
                <a:lnTo>
                  <a:pt x="753" y="474"/>
                </a:lnTo>
                <a:lnTo>
                  <a:pt x="753" y="474"/>
                </a:lnTo>
                <a:close/>
                <a:moveTo>
                  <a:pt x="377" y="459"/>
                </a:moveTo>
                <a:lnTo>
                  <a:pt x="377" y="459"/>
                </a:lnTo>
                <a:lnTo>
                  <a:pt x="378" y="462"/>
                </a:lnTo>
                <a:lnTo>
                  <a:pt x="380" y="463"/>
                </a:lnTo>
                <a:lnTo>
                  <a:pt x="384" y="466"/>
                </a:lnTo>
                <a:lnTo>
                  <a:pt x="384" y="466"/>
                </a:lnTo>
                <a:lnTo>
                  <a:pt x="384" y="463"/>
                </a:lnTo>
                <a:lnTo>
                  <a:pt x="384" y="460"/>
                </a:lnTo>
                <a:lnTo>
                  <a:pt x="383" y="457"/>
                </a:lnTo>
                <a:lnTo>
                  <a:pt x="381" y="454"/>
                </a:lnTo>
                <a:lnTo>
                  <a:pt x="381" y="454"/>
                </a:lnTo>
                <a:lnTo>
                  <a:pt x="380" y="457"/>
                </a:lnTo>
                <a:lnTo>
                  <a:pt x="377" y="459"/>
                </a:lnTo>
                <a:lnTo>
                  <a:pt x="377" y="459"/>
                </a:lnTo>
                <a:close/>
                <a:moveTo>
                  <a:pt x="215" y="468"/>
                </a:moveTo>
                <a:lnTo>
                  <a:pt x="215" y="468"/>
                </a:lnTo>
                <a:lnTo>
                  <a:pt x="213" y="462"/>
                </a:lnTo>
                <a:lnTo>
                  <a:pt x="212" y="456"/>
                </a:lnTo>
                <a:lnTo>
                  <a:pt x="212" y="456"/>
                </a:lnTo>
                <a:lnTo>
                  <a:pt x="212" y="463"/>
                </a:lnTo>
                <a:lnTo>
                  <a:pt x="213" y="466"/>
                </a:lnTo>
                <a:lnTo>
                  <a:pt x="215" y="468"/>
                </a:lnTo>
                <a:lnTo>
                  <a:pt x="215" y="468"/>
                </a:lnTo>
                <a:close/>
                <a:moveTo>
                  <a:pt x="656" y="483"/>
                </a:moveTo>
                <a:lnTo>
                  <a:pt x="656" y="483"/>
                </a:lnTo>
                <a:lnTo>
                  <a:pt x="656" y="477"/>
                </a:lnTo>
                <a:lnTo>
                  <a:pt x="657" y="469"/>
                </a:lnTo>
                <a:lnTo>
                  <a:pt x="657" y="462"/>
                </a:lnTo>
                <a:lnTo>
                  <a:pt x="657" y="459"/>
                </a:lnTo>
                <a:lnTo>
                  <a:pt x="656" y="456"/>
                </a:lnTo>
                <a:lnTo>
                  <a:pt x="656" y="456"/>
                </a:lnTo>
                <a:lnTo>
                  <a:pt x="653" y="462"/>
                </a:lnTo>
                <a:lnTo>
                  <a:pt x="653" y="469"/>
                </a:lnTo>
                <a:lnTo>
                  <a:pt x="653" y="477"/>
                </a:lnTo>
                <a:lnTo>
                  <a:pt x="656" y="483"/>
                </a:lnTo>
                <a:lnTo>
                  <a:pt x="656" y="483"/>
                </a:lnTo>
                <a:close/>
                <a:moveTo>
                  <a:pt x="105" y="460"/>
                </a:moveTo>
                <a:lnTo>
                  <a:pt x="105" y="460"/>
                </a:lnTo>
                <a:lnTo>
                  <a:pt x="105" y="457"/>
                </a:lnTo>
                <a:lnTo>
                  <a:pt x="102" y="457"/>
                </a:lnTo>
                <a:lnTo>
                  <a:pt x="102" y="457"/>
                </a:lnTo>
                <a:lnTo>
                  <a:pt x="104" y="459"/>
                </a:lnTo>
                <a:lnTo>
                  <a:pt x="105" y="460"/>
                </a:lnTo>
                <a:lnTo>
                  <a:pt x="105" y="460"/>
                </a:lnTo>
                <a:close/>
                <a:moveTo>
                  <a:pt x="163" y="460"/>
                </a:moveTo>
                <a:lnTo>
                  <a:pt x="163" y="460"/>
                </a:lnTo>
                <a:lnTo>
                  <a:pt x="163" y="459"/>
                </a:lnTo>
                <a:lnTo>
                  <a:pt x="163" y="457"/>
                </a:lnTo>
                <a:lnTo>
                  <a:pt x="163" y="457"/>
                </a:lnTo>
                <a:lnTo>
                  <a:pt x="162" y="457"/>
                </a:lnTo>
                <a:lnTo>
                  <a:pt x="162" y="457"/>
                </a:lnTo>
                <a:lnTo>
                  <a:pt x="162" y="459"/>
                </a:lnTo>
                <a:lnTo>
                  <a:pt x="163" y="460"/>
                </a:lnTo>
                <a:lnTo>
                  <a:pt x="163" y="460"/>
                </a:lnTo>
                <a:close/>
                <a:moveTo>
                  <a:pt x="248" y="462"/>
                </a:moveTo>
                <a:lnTo>
                  <a:pt x="248" y="462"/>
                </a:lnTo>
                <a:lnTo>
                  <a:pt x="248" y="460"/>
                </a:lnTo>
                <a:lnTo>
                  <a:pt x="250" y="459"/>
                </a:lnTo>
                <a:lnTo>
                  <a:pt x="250" y="459"/>
                </a:lnTo>
                <a:lnTo>
                  <a:pt x="248" y="457"/>
                </a:lnTo>
                <a:lnTo>
                  <a:pt x="247" y="457"/>
                </a:lnTo>
                <a:lnTo>
                  <a:pt x="247" y="457"/>
                </a:lnTo>
                <a:lnTo>
                  <a:pt x="247" y="459"/>
                </a:lnTo>
                <a:lnTo>
                  <a:pt x="248" y="462"/>
                </a:lnTo>
                <a:lnTo>
                  <a:pt x="248" y="462"/>
                </a:lnTo>
                <a:close/>
                <a:moveTo>
                  <a:pt x="422" y="462"/>
                </a:moveTo>
                <a:lnTo>
                  <a:pt x="422" y="462"/>
                </a:lnTo>
                <a:lnTo>
                  <a:pt x="424" y="462"/>
                </a:lnTo>
                <a:lnTo>
                  <a:pt x="424" y="462"/>
                </a:lnTo>
                <a:lnTo>
                  <a:pt x="424" y="460"/>
                </a:lnTo>
                <a:lnTo>
                  <a:pt x="424" y="459"/>
                </a:lnTo>
                <a:lnTo>
                  <a:pt x="422" y="459"/>
                </a:lnTo>
                <a:lnTo>
                  <a:pt x="421" y="459"/>
                </a:lnTo>
                <a:lnTo>
                  <a:pt x="421" y="459"/>
                </a:lnTo>
                <a:lnTo>
                  <a:pt x="422" y="459"/>
                </a:lnTo>
                <a:lnTo>
                  <a:pt x="422" y="460"/>
                </a:lnTo>
                <a:lnTo>
                  <a:pt x="422" y="462"/>
                </a:lnTo>
                <a:lnTo>
                  <a:pt x="422" y="462"/>
                </a:lnTo>
                <a:close/>
                <a:moveTo>
                  <a:pt x="146" y="465"/>
                </a:moveTo>
                <a:lnTo>
                  <a:pt x="146" y="465"/>
                </a:lnTo>
                <a:lnTo>
                  <a:pt x="149" y="465"/>
                </a:lnTo>
                <a:lnTo>
                  <a:pt x="151" y="463"/>
                </a:lnTo>
                <a:lnTo>
                  <a:pt x="151" y="463"/>
                </a:lnTo>
                <a:lnTo>
                  <a:pt x="148" y="460"/>
                </a:lnTo>
                <a:lnTo>
                  <a:pt x="145" y="459"/>
                </a:lnTo>
                <a:lnTo>
                  <a:pt x="145" y="459"/>
                </a:lnTo>
                <a:lnTo>
                  <a:pt x="145" y="462"/>
                </a:lnTo>
                <a:lnTo>
                  <a:pt x="146" y="465"/>
                </a:lnTo>
                <a:lnTo>
                  <a:pt x="146" y="465"/>
                </a:lnTo>
                <a:close/>
                <a:moveTo>
                  <a:pt x="361" y="465"/>
                </a:moveTo>
                <a:lnTo>
                  <a:pt x="361" y="465"/>
                </a:lnTo>
                <a:lnTo>
                  <a:pt x="364" y="463"/>
                </a:lnTo>
                <a:lnTo>
                  <a:pt x="364" y="462"/>
                </a:lnTo>
                <a:lnTo>
                  <a:pt x="364" y="460"/>
                </a:lnTo>
                <a:lnTo>
                  <a:pt x="364" y="460"/>
                </a:lnTo>
                <a:lnTo>
                  <a:pt x="360" y="459"/>
                </a:lnTo>
                <a:lnTo>
                  <a:pt x="360" y="459"/>
                </a:lnTo>
                <a:lnTo>
                  <a:pt x="360" y="462"/>
                </a:lnTo>
                <a:lnTo>
                  <a:pt x="361" y="465"/>
                </a:lnTo>
                <a:lnTo>
                  <a:pt x="361" y="465"/>
                </a:lnTo>
                <a:close/>
                <a:moveTo>
                  <a:pt x="470" y="462"/>
                </a:moveTo>
                <a:lnTo>
                  <a:pt x="470" y="462"/>
                </a:lnTo>
                <a:lnTo>
                  <a:pt x="470" y="459"/>
                </a:lnTo>
                <a:lnTo>
                  <a:pt x="470" y="459"/>
                </a:lnTo>
                <a:lnTo>
                  <a:pt x="468" y="459"/>
                </a:lnTo>
                <a:lnTo>
                  <a:pt x="468" y="459"/>
                </a:lnTo>
                <a:lnTo>
                  <a:pt x="466" y="460"/>
                </a:lnTo>
                <a:lnTo>
                  <a:pt x="468" y="462"/>
                </a:lnTo>
                <a:lnTo>
                  <a:pt x="470" y="462"/>
                </a:lnTo>
                <a:lnTo>
                  <a:pt x="470" y="462"/>
                </a:lnTo>
                <a:close/>
                <a:moveTo>
                  <a:pt x="474" y="460"/>
                </a:moveTo>
                <a:lnTo>
                  <a:pt x="474" y="460"/>
                </a:lnTo>
                <a:lnTo>
                  <a:pt x="474" y="463"/>
                </a:lnTo>
                <a:lnTo>
                  <a:pt x="476" y="465"/>
                </a:lnTo>
                <a:lnTo>
                  <a:pt x="476" y="465"/>
                </a:lnTo>
                <a:lnTo>
                  <a:pt x="480" y="465"/>
                </a:lnTo>
                <a:lnTo>
                  <a:pt x="480" y="465"/>
                </a:lnTo>
                <a:lnTo>
                  <a:pt x="480" y="463"/>
                </a:lnTo>
                <a:lnTo>
                  <a:pt x="480" y="462"/>
                </a:lnTo>
                <a:lnTo>
                  <a:pt x="480" y="462"/>
                </a:lnTo>
                <a:lnTo>
                  <a:pt x="477" y="460"/>
                </a:lnTo>
                <a:lnTo>
                  <a:pt x="474" y="460"/>
                </a:lnTo>
                <a:lnTo>
                  <a:pt x="474" y="460"/>
                </a:lnTo>
                <a:close/>
                <a:moveTo>
                  <a:pt x="514" y="468"/>
                </a:moveTo>
                <a:lnTo>
                  <a:pt x="514" y="468"/>
                </a:lnTo>
                <a:lnTo>
                  <a:pt x="515" y="469"/>
                </a:lnTo>
                <a:lnTo>
                  <a:pt x="518" y="469"/>
                </a:lnTo>
                <a:lnTo>
                  <a:pt x="518" y="469"/>
                </a:lnTo>
                <a:lnTo>
                  <a:pt x="521" y="465"/>
                </a:lnTo>
                <a:lnTo>
                  <a:pt x="524" y="460"/>
                </a:lnTo>
                <a:lnTo>
                  <a:pt x="524" y="460"/>
                </a:lnTo>
                <a:lnTo>
                  <a:pt x="521" y="460"/>
                </a:lnTo>
                <a:lnTo>
                  <a:pt x="518" y="462"/>
                </a:lnTo>
                <a:lnTo>
                  <a:pt x="514" y="468"/>
                </a:lnTo>
                <a:lnTo>
                  <a:pt x="514" y="468"/>
                </a:lnTo>
                <a:close/>
                <a:moveTo>
                  <a:pt x="404" y="463"/>
                </a:moveTo>
                <a:lnTo>
                  <a:pt x="404" y="463"/>
                </a:lnTo>
                <a:lnTo>
                  <a:pt x="407" y="463"/>
                </a:lnTo>
                <a:lnTo>
                  <a:pt x="407" y="462"/>
                </a:lnTo>
                <a:lnTo>
                  <a:pt x="407" y="462"/>
                </a:lnTo>
                <a:lnTo>
                  <a:pt x="407" y="460"/>
                </a:lnTo>
                <a:lnTo>
                  <a:pt x="406" y="460"/>
                </a:lnTo>
                <a:lnTo>
                  <a:pt x="406" y="460"/>
                </a:lnTo>
                <a:lnTo>
                  <a:pt x="404" y="462"/>
                </a:lnTo>
                <a:lnTo>
                  <a:pt x="404" y="463"/>
                </a:lnTo>
                <a:lnTo>
                  <a:pt x="404" y="463"/>
                </a:lnTo>
                <a:close/>
                <a:moveTo>
                  <a:pt x="67" y="506"/>
                </a:moveTo>
                <a:lnTo>
                  <a:pt x="67" y="506"/>
                </a:lnTo>
                <a:lnTo>
                  <a:pt x="61" y="481"/>
                </a:lnTo>
                <a:lnTo>
                  <a:pt x="56" y="471"/>
                </a:lnTo>
                <a:lnTo>
                  <a:pt x="50" y="460"/>
                </a:lnTo>
                <a:lnTo>
                  <a:pt x="50" y="460"/>
                </a:lnTo>
                <a:lnTo>
                  <a:pt x="55" y="472"/>
                </a:lnTo>
                <a:lnTo>
                  <a:pt x="58" y="486"/>
                </a:lnTo>
                <a:lnTo>
                  <a:pt x="61" y="498"/>
                </a:lnTo>
                <a:lnTo>
                  <a:pt x="64" y="503"/>
                </a:lnTo>
                <a:lnTo>
                  <a:pt x="67" y="506"/>
                </a:lnTo>
                <a:lnTo>
                  <a:pt x="67" y="506"/>
                </a:lnTo>
                <a:close/>
                <a:moveTo>
                  <a:pt x="171" y="466"/>
                </a:moveTo>
                <a:lnTo>
                  <a:pt x="171" y="466"/>
                </a:lnTo>
                <a:lnTo>
                  <a:pt x="172" y="463"/>
                </a:lnTo>
                <a:lnTo>
                  <a:pt x="171" y="462"/>
                </a:lnTo>
                <a:lnTo>
                  <a:pt x="169" y="460"/>
                </a:lnTo>
                <a:lnTo>
                  <a:pt x="169" y="460"/>
                </a:lnTo>
                <a:lnTo>
                  <a:pt x="169" y="463"/>
                </a:lnTo>
                <a:lnTo>
                  <a:pt x="169" y="465"/>
                </a:lnTo>
                <a:lnTo>
                  <a:pt x="171" y="466"/>
                </a:lnTo>
                <a:lnTo>
                  <a:pt x="171" y="466"/>
                </a:lnTo>
                <a:close/>
                <a:moveTo>
                  <a:pt x="250" y="465"/>
                </a:moveTo>
                <a:lnTo>
                  <a:pt x="250" y="465"/>
                </a:lnTo>
                <a:lnTo>
                  <a:pt x="255" y="465"/>
                </a:lnTo>
                <a:lnTo>
                  <a:pt x="256" y="465"/>
                </a:lnTo>
                <a:lnTo>
                  <a:pt x="256" y="463"/>
                </a:lnTo>
                <a:lnTo>
                  <a:pt x="256" y="463"/>
                </a:lnTo>
                <a:lnTo>
                  <a:pt x="255" y="462"/>
                </a:lnTo>
                <a:lnTo>
                  <a:pt x="253" y="460"/>
                </a:lnTo>
                <a:lnTo>
                  <a:pt x="253" y="460"/>
                </a:lnTo>
                <a:lnTo>
                  <a:pt x="252" y="462"/>
                </a:lnTo>
                <a:lnTo>
                  <a:pt x="250" y="465"/>
                </a:lnTo>
                <a:lnTo>
                  <a:pt x="250" y="465"/>
                </a:lnTo>
                <a:close/>
                <a:moveTo>
                  <a:pt x="392" y="465"/>
                </a:moveTo>
                <a:lnTo>
                  <a:pt x="392" y="465"/>
                </a:lnTo>
                <a:lnTo>
                  <a:pt x="390" y="463"/>
                </a:lnTo>
                <a:lnTo>
                  <a:pt x="389" y="462"/>
                </a:lnTo>
                <a:lnTo>
                  <a:pt x="387" y="462"/>
                </a:lnTo>
                <a:lnTo>
                  <a:pt x="387" y="462"/>
                </a:lnTo>
                <a:lnTo>
                  <a:pt x="389" y="465"/>
                </a:lnTo>
                <a:lnTo>
                  <a:pt x="390" y="466"/>
                </a:lnTo>
                <a:lnTo>
                  <a:pt x="392" y="465"/>
                </a:lnTo>
                <a:lnTo>
                  <a:pt x="392" y="465"/>
                </a:lnTo>
                <a:close/>
                <a:moveTo>
                  <a:pt x="94" y="483"/>
                </a:moveTo>
                <a:lnTo>
                  <a:pt x="94" y="483"/>
                </a:lnTo>
                <a:lnTo>
                  <a:pt x="94" y="477"/>
                </a:lnTo>
                <a:lnTo>
                  <a:pt x="94" y="472"/>
                </a:lnTo>
                <a:lnTo>
                  <a:pt x="93" y="466"/>
                </a:lnTo>
                <a:lnTo>
                  <a:pt x="91" y="462"/>
                </a:lnTo>
                <a:lnTo>
                  <a:pt x="91" y="462"/>
                </a:lnTo>
                <a:lnTo>
                  <a:pt x="90" y="468"/>
                </a:lnTo>
                <a:lnTo>
                  <a:pt x="91" y="472"/>
                </a:lnTo>
                <a:lnTo>
                  <a:pt x="94" y="483"/>
                </a:lnTo>
                <a:lnTo>
                  <a:pt x="94" y="483"/>
                </a:lnTo>
                <a:close/>
                <a:moveTo>
                  <a:pt x="541" y="475"/>
                </a:moveTo>
                <a:lnTo>
                  <a:pt x="541" y="475"/>
                </a:lnTo>
                <a:lnTo>
                  <a:pt x="544" y="475"/>
                </a:lnTo>
                <a:lnTo>
                  <a:pt x="544" y="474"/>
                </a:lnTo>
                <a:lnTo>
                  <a:pt x="546" y="469"/>
                </a:lnTo>
                <a:lnTo>
                  <a:pt x="546" y="465"/>
                </a:lnTo>
                <a:lnTo>
                  <a:pt x="543" y="462"/>
                </a:lnTo>
                <a:lnTo>
                  <a:pt x="543" y="462"/>
                </a:lnTo>
                <a:lnTo>
                  <a:pt x="541" y="465"/>
                </a:lnTo>
                <a:lnTo>
                  <a:pt x="541" y="468"/>
                </a:lnTo>
                <a:lnTo>
                  <a:pt x="541" y="472"/>
                </a:lnTo>
                <a:lnTo>
                  <a:pt x="541" y="475"/>
                </a:lnTo>
                <a:lnTo>
                  <a:pt x="541" y="475"/>
                </a:lnTo>
                <a:close/>
                <a:moveTo>
                  <a:pt x="701" y="480"/>
                </a:moveTo>
                <a:lnTo>
                  <a:pt x="701" y="480"/>
                </a:lnTo>
                <a:lnTo>
                  <a:pt x="704" y="478"/>
                </a:lnTo>
                <a:lnTo>
                  <a:pt x="707" y="478"/>
                </a:lnTo>
                <a:lnTo>
                  <a:pt x="707" y="478"/>
                </a:lnTo>
                <a:lnTo>
                  <a:pt x="707" y="474"/>
                </a:lnTo>
                <a:lnTo>
                  <a:pt x="707" y="469"/>
                </a:lnTo>
                <a:lnTo>
                  <a:pt x="707" y="465"/>
                </a:lnTo>
                <a:lnTo>
                  <a:pt x="706" y="462"/>
                </a:lnTo>
                <a:lnTo>
                  <a:pt x="706" y="462"/>
                </a:lnTo>
                <a:lnTo>
                  <a:pt x="703" y="471"/>
                </a:lnTo>
                <a:lnTo>
                  <a:pt x="701" y="475"/>
                </a:lnTo>
                <a:lnTo>
                  <a:pt x="701" y="480"/>
                </a:lnTo>
                <a:lnTo>
                  <a:pt x="701" y="480"/>
                </a:lnTo>
                <a:close/>
                <a:moveTo>
                  <a:pt x="30" y="481"/>
                </a:moveTo>
                <a:lnTo>
                  <a:pt x="30" y="481"/>
                </a:lnTo>
                <a:lnTo>
                  <a:pt x="33" y="480"/>
                </a:lnTo>
                <a:lnTo>
                  <a:pt x="35" y="481"/>
                </a:lnTo>
                <a:lnTo>
                  <a:pt x="35" y="481"/>
                </a:lnTo>
                <a:lnTo>
                  <a:pt x="35" y="475"/>
                </a:lnTo>
                <a:lnTo>
                  <a:pt x="33" y="471"/>
                </a:lnTo>
                <a:lnTo>
                  <a:pt x="29" y="463"/>
                </a:lnTo>
                <a:lnTo>
                  <a:pt x="29" y="463"/>
                </a:lnTo>
                <a:lnTo>
                  <a:pt x="30" y="472"/>
                </a:lnTo>
                <a:lnTo>
                  <a:pt x="30" y="481"/>
                </a:lnTo>
                <a:lnTo>
                  <a:pt x="30" y="481"/>
                </a:lnTo>
                <a:close/>
                <a:moveTo>
                  <a:pt x="201" y="469"/>
                </a:moveTo>
                <a:lnTo>
                  <a:pt x="201" y="469"/>
                </a:lnTo>
                <a:lnTo>
                  <a:pt x="204" y="469"/>
                </a:lnTo>
                <a:lnTo>
                  <a:pt x="206" y="469"/>
                </a:lnTo>
                <a:lnTo>
                  <a:pt x="206" y="469"/>
                </a:lnTo>
                <a:lnTo>
                  <a:pt x="207" y="465"/>
                </a:lnTo>
                <a:lnTo>
                  <a:pt x="207" y="463"/>
                </a:lnTo>
                <a:lnTo>
                  <a:pt x="206" y="463"/>
                </a:lnTo>
                <a:lnTo>
                  <a:pt x="206" y="463"/>
                </a:lnTo>
                <a:lnTo>
                  <a:pt x="204" y="465"/>
                </a:lnTo>
                <a:lnTo>
                  <a:pt x="203" y="466"/>
                </a:lnTo>
                <a:lnTo>
                  <a:pt x="201" y="468"/>
                </a:lnTo>
                <a:lnTo>
                  <a:pt x="201" y="469"/>
                </a:lnTo>
                <a:lnTo>
                  <a:pt x="201" y="469"/>
                </a:lnTo>
                <a:close/>
                <a:moveTo>
                  <a:pt x="285" y="465"/>
                </a:moveTo>
                <a:lnTo>
                  <a:pt x="285" y="465"/>
                </a:lnTo>
                <a:lnTo>
                  <a:pt x="284" y="465"/>
                </a:lnTo>
                <a:lnTo>
                  <a:pt x="284" y="463"/>
                </a:lnTo>
                <a:lnTo>
                  <a:pt x="280" y="463"/>
                </a:lnTo>
                <a:lnTo>
                  <a:pt x="280" y="463"/>
                </a:lnTo>
                <a:lnTo>
                  <a:pt x="282" y="465"/>
                </a:lnTo>
                <a:lnTo>
                  <a:pt x="285" y="465"/>
                </a:lnTo>
                <a:lnTo>
                  <a:pt x="285" y="465"/>
                </a:lnTo>
                <a:close/>
                <a:moveTo>
                  <a:pt x="351" y="466"/>
                </a:moveTo>
                <a:lnTo>
                  <a:pt x="351" y="466"/>
                </a:lnTo>
                <a:lnTo>
                  <a:pt x="355" y="466"/>
                </a:lnTo>
                <a:lnTo>
                  <a:pt x="357" y="466"/>
                </a:lnTo>
                <a:lnTo>
                  <a:pt x="357" y="466"/>
                </a:lnTo>
                <a:lnTo>
                  <a:pt x="357" y="466"/>
                </a:lnTo>
                <a:lnTo>
                  <a:pt x="357" y="466"/>
                </a:lnTo>
                <a:lnTo>
                  <a:pt x="355" y="465"/>
                </a:lnTo>
                <a:lnTo>
                  <a:pt x="355" y="463"/>
                </a:lnTo>
                <a:lnTo>
                  <a:pt x="354" y="463"/>
                </a:lnTo>
                <a:lnTo>
                  <a:pt x="354" y="463"/>
                </a:lnTo>
                <a:lnTo>
                  <a:pt x="352" y="465"/>
                </a:lnTo>
                <a:lnTo>
                  <a:pt x="351" y="466"/>
                </a:lnTo>
                <a:lnTo>
                  <a:pt x="351" y="466"/>
                </a:lnTo>
                <a:close/>
                <a:moveTo>
                  <a:pt x="470" y="472"/>
                </a:moveTo>
                <a:lnTo>
                  <a:pt x="470" y="472"/>
                </a:lnTo>
                <a:lnTo>
                  <a:pt x="470" y="469"/>
                </a:lnTo>
                <a:lnTo>
                  <a:pt x="470" y="466"/>
                </a:lnTo>
                <a:lnTo>
                  <a:pt x="470" y="466"/>
                </a:lnTo>
                <a:lnTo>
                  <a:pt x="466" y="465"/>
                </a:lnTo>
                <a:lnTo>
                  <a:pt x="466" y="465"/>
                </a:lnTo>
                <a:lnTo>
                  <a:pt x="466" y="468"/>
                </a:lnTo>
                <a:lnTo>
                  <a:pt x="470" y="472"/>
                </a:lnTo>
                <a:lnTo>
                  <a:pt x="470" y="472"/>
                </a:lnTo>
                <a:close/>
                <a:moveTo>
                  <a:pt x="598" y="474"/>
                </a:moveTo>
                <a:lnTo>
                  <a:pt x="598" y="474"/>
                </a:lnTo>
                <a:lnTo>
                  <a:pt x="601" y="469"/>
                </a:lnTo>
                <a:lnTo>
                  <a:pt x="602" y="468"/>
                </a:lnTo>
                <a:lnTo>
                  <a:pt x="604" y="465"/>
                </a:lnTo>
                <a:lnTo>
                  <a:pt x="604" y="465"/>
                </a:lnTo>
                <a:lnTo>
                  <a:pt x="602" y="465"/>
                </a:lnTo>
                <a:lnTo>
                  <a:pt x="598" y="465"/>
                </a:lnTo>
                <a:lnTo>
                  <a:pt x="598" y="465"/>
                </a:lnTo>
                <a:lnTo>
                  <a:pt x="596" y="469"/>
                </a:lnTo>
                <a:lnTo>
                  <a:pt x="596" y="472"/>
                </a:lnTo>
                <a:lnTo>
                  <a:pt x="598" y="474"/>
                </a:lnTo>
                <a:lnTo>
                  <a:pt x="598" y="474"/>
                </a:lnTo>
                <a:close/>
                <a:moveTo>
                  <a:pt x="611" y="472"/>
                </a:moveTo>
                <a:lnTo>
                  <a:pt x="611" y="472"/>
                </a:lnTo>
                <a:lnTo>
                  <a:pt x="614" y="468"/>
                </a:lnTo>
                <a:lnTo>
                  <a:pt x="616" y="465"/>
                </a:lnTo>
                <a:lnTo>
                  <a:pt x="614" y="465"/>
                </a:lnTo>
                <a:lnTo>
                  <a:pt x="614" y="465"/>
                </a:lnTo>
                <a:lnTo>
                  <a:pt x="611" y="468"/>
                </a:lnTo>
                <a:lnTo>
                  <a:pt x="611" y="469"/>
                </a:lnTo>
                <a:lnTo>
                  <a:pt x="611" y="472"/>
                </a:lnTo>
                <a:lnTo>
                  <a:pt x="611" y="472"/>
                </a:lnTo>
                <a:close/>
                <a:moveTo>
                  <a:pt x="611" y="483"/>
                </a:moveTo>
                <a:lnTo>
                  <a:pt x="611" y="483"/>
                </a:lnTo>
                <a:lnTo>
                  <a:pt x="614" y="488"/>
                </a:lnTo>
                <a:lnTo>
                  <a:pt x="617" y="492"/>
                </a:lnTo>
                <a:lnTo>
                  <a:pt x="616" y="497"/>
                </a:lnTo>
                <a:lnTo>
                  <a:pt x="614" y="498"/>
                </a:lnTo>
                <a:lnTo>
                  <a:pt x="611" y="500"/>
                </a:lnTo>
                <a:lnTo>
                  <a:pt x="611" y="500"/>
                </a:lnTo>
                <a:lnTo>
                  <a:pt x="616" y="504"/>
                </a:lnTo>
                <a:lnTo>
                  <a:pt x="619" y="510"/>
                </a:lnTo>
                <a:lnTo>
                  <a:pt x="619" y="510"/>
                </a:lnTo>
                <a:lnTo>
                  <a:pt x="622" y="506"/>
                </a:lnTo>
                <a:lnTo>
                  <a:pt x="624" y="501"/>
                </a:lnTo>
                <a:lnTo>
                  <a:pt x="625" y="489"/>
                </a:lnTo>
                <a:lnTo>
                  <a:pt x="624" y="477"/>
                </a:lnTo>
                <a:lnTo>
                  <a:pt x="620" y="465"/>
                </a:lnTo>
                <a:lnTo>
                  <a:pt x="620" y="465"/>
                </a:lnTo>
                <a:lnTo>
                  <a:pt x="611" y="483"/>
                </a:lnTo>
                <a:lnTo>
                  <a:pt x="611" y="483"/>
                </a:lnTo>
                <a:close/>
                <a:moveTo>
                  <a:pt x="572" y="478"/>
                </a:moveTo>
                <a:lnTo>
                  <a:pt x="572" y="478"/>
                </a:lnTo>
                <a:lnTo>
                  <a:pt x="573" y="477"/>
                </a:lnTo>
                <a:lnTo>
                  <a:pt x="576" y="474"/>
                </a:lnTo>
                <a:lnTo>
                  <a:pt x="578" y="471"/>
                </a:lnTo>
                <a:lnTo>
                  <a:pt x="578" y="468"/>
                </a:lnTo>
                <a:lnTo>
                  <a:pt x="578" y="468"/>
                </a:lnTo>
                <a:lnTo>
                  <a:pt x="575" y="466"/>
                </a:lnTo>
                <a:lnTo>
                  <a:pt x="572" y="465"/>
                </a:lnTo>
                <a:lnTo>
                  <a:pt x="572" y="465"/>
                </a:lnTo>
                <a:lnTo>
                  <a:pt x="572" y="471"/>
                </a:lnTo>
                <a:lnTo>
                  <a:pt x="572" y="478"/>
                </a:lnTo>
                <a:lnTo>
                  <a:pt x="572" y="478"/>
                </a:lnTo>
                <a:close/>
                <a:moveTo>
                  <a:pt x="450" y="475"/>
                </a:moveTo>
                <a:lnTo>
                  <a:pt x="450" y="475"/>
                </a:lnTo>
                <a:lnTo>
                  <a:pt x="448" y="471"/>
                </a:lnTo>
                <a:lnTo>
                  <a:pt x="447" y="466"/>
                </a:lnTo>
                <a:lnTo>
                  <a:pt x="447" y="466"/>
                </a:lnTo>
                <a:lnTo>
                  <a:pt x="447" y="472"/>
                </a:lnTo>
                <a:lnTo>
                  <a:pt x="447" y="474"/>
                </a:lnTo>
                <a:lnTo>
                  <a:pt x="450" y="475"/>
                </a:lnTo>
                <a:lnTo>
                  <a:pt x="450" y="475"/>
                </a:lnTo>
                <a:close/>
                <a:moveTo>
                  <a:pt x="694" y="471"/>
                </a:moveTo>
                <a:lnTo>
                  <a:pt x="694" y="471"/>
                </a:lnTo>
                <a:lnTo>
                  <a:pt x="695" y="471"/>
                </a:lnTo>
                <a:lnTo>
                  <a:pt x="695" y="468"/>
                </a:lnTo>
                <a:lnTo>
                  <a:pt x="695" y="466"/>
                </a:lnTo>
                <a:lnTo>
                  <a:pt x="694" y="466"/>
                </a:lnTo>
                <a:lnTo>
                  <a:pt x="694" y="466"/>
                </a:lnTo>
                <a:lnTo>
                  <a:pt x="694" y="468"/>
                </a:lnTo>
                <a:lnTo>
                  <a:pt x="694" y="471"/>
                </a:lnTo>
                <a:lnTo>
                  <a:pt x="694" y="471"/>
                </a:lnTo>
                <a:close/>
                <a:moveTo>
                  <a:pt x="410" y="477"/>
                </a:moveTo>
                <a:lnTo>
                  <a:pt x="410" y="477"/>
                </a:lnTo>
                <a:lnTo>
                  <a:pt x="409" y="468"/>
                </a:lnTo>
                <a:lnTo>
                  <a:pt x="409" y="468"/>
                </a:lnTo>
                <a:lnTo>
                  <a:pt x="404" y="468"/>
                </a:lnTo>
                <a:lnTo>
                  <a:pt x="399" y="468"/>
                </a:lnTo>
                <a:lnTo>
                  <a:pt x="399" y="468"/>
                </a:lnTo>
                <a:lnTo>
                  <a:pt x="401" y="472"/>
                </a:lnTo>
                <a:lnTo>
                  <a:pt x="402" y="475"/>
                </a:lnTo>
                <a:lnTo>
                  <a:pt x="406" y="477"/>
                </a:lnTo>
                <a:lnTo>
                  <a:pt x="410" y="477"/>
                </a:lnTo>
                <a:lnTo>
                  <a:pt x="410" y="477"/>
                </a:lnTo>
                <a:close/>
                <a:moveTo>
                  <a:pt x="502" y="472"/>
                </a:moveTo>
                <a:lnTo>
                  <a:pt x="502" y="472"/>
                </a:lnTo>
                <a:lnTo>
                  <a:pt x="500" y="471"/>
                </a:lnTo>
                <a:lnTo>
                  <a:pt x="500" y="469"/>
                </a:lnTo>
                <a:lnTo>
                  <a:pt x="497" y="468"/>
                </a:lnTo>
                <a:lnTo>
                  <a:pt x="497" y="468"/>
                </a:lnTo>
                <a:lnTo>
                  <a:pt x="497" y="471"/>
                </a:lnTo>
                <a:lnTo>
                  <a:pt x="499" y="472"/>
                </a:lnTo>
                <a:lnTo>
                  <a:pt x="502" y="472"/>
                </a:lnTo>
                <a:lnTo>
                  <a:pt x="502" y="472"/>
                </a:lnTo>
                <a:close/>
                <a:moveTo>
                  <a:pt x="713" y="488"/>
                </a:moveTo>
                <a:lnTo>
                  <a:pt x="713" y="488"/>
                </a:lnTo>
                <a:lnTo>
                  <a:pt x="715" y="486"/>
                </a:lnTo>
                <a:lnTo>
                  <a:pt x="717" y="483"/>
                </a:lnTo>
                <a:lnTo>
                  <a:pt x="717" y="477"/>
                </a:lnTo>
                <a:lnTo>
                  <a:pt x="713" y="472"/>
                </a:lnTo>
                <a:lnTo>
                  <a:pt x="710" y="468"/>
                </a:lnTo>
                <a:lnTo>
                  <a:pt x="710" y="468"/>
                </a:lnTo>
                <a:lnTo>
                  <a:pt x="712" y="477"/>
                </a:lnTo>
                <a:lnTo>
                  <a:pt x="712" y="483"/>
                </a:lnTo>
                <a:lnTo>
                  <a:pt x="713" y="488"/>
                </a:lnTo>
                <a:lnTo>
                  <a:pt x="713" y="488"/>
                </a:lnTo>
                <a:close/>
                <a:moveTo>
                  <a:pt x="523" y="471"/>
                </a:moveTo>
                <a:lnTo>
                  <a:pt x="523" y="471"/>
                </a:lnTo>
                <a:lnTo>
                  <a:pt x="524" y="472"/>
                </a:lnTo>
                <a:lnTo>
                  <a:pt x="524" y="472"/>
                </a:lnTo>
                <a:lnTo>
                  <a:pt x="524" y="469"/>
                </a:lnTo>
                <a:lnTo>
                  <a:pt x="524" y="468"/>
                </a:lnTo>
                <a:lnTo>
                  <a:pt x="523" y="468"/>
                </a:lnTo>
                <a:lnTo>
                  <a:pt x="523" y="468"/>
                </a:lnTo>
                <a:lnTo>
                  <a:pt x="523" y="471"/>
                </a:lnTo>
                <a:lnTo>
                  <a:pt x="523" y="471"/>
                </a:lnTo>
                <a:close/>
                <a:moveTo>
                  <a:pt x="69" y="474"/>
                </a:moveTo>
                <a:lnTo>
                  <a:pt x="69" y="474"/>
                </a:lnTo>
                <a:lnTo>
                  <a:pt x="67" y="481"/>
                </a:lnTo>
                <a:lnTo>
                  <a:pt x="69" y="488"/>
                </a:lnTo>
                <a:lnTo>
                  <a:pt x="72" y="503"/>
                </a:lnTo>
                <a:lnTo>
                  <a:pt x="72" y="503"/>
                </a:lnTo>
                <a:lnTo>
                  <a:pt x="76" y="494"/>
                </a:lnTo>
                <a:lnTo>
                  <a:pt x="78" y="486"/>
                </a:lnTo>
                <a:lnTo>
                  <a:pt x="79" y="469"/>
                </a:lnTo>
                <a:lnTo>
                  <a:pt x="79" y="469"/>
                </a:lnTo>
                <a:lnTo>
                  <a:pt x="76" y="469"/>
                </a:lnTo>
                <a:lnTo>
                  <a:pt x="75" y="471"/>
                </a:lnTo>
                <a:lnTo>
                  <a:pt x="69" y="474"/>
                </a:lnTo>
                <a:lnTo>
                  <a:pt x="69" y="474"/>
                </a:lnTo>
                <a:close/>
                <a:moveTo>
                  <a:pt x="139" y="480"/>
                </a:moveTo>
                <a:lnTo>
                  <a:pt x="139" y="480"/>
                </a:lnTo>
                <a:lnTo>
                  <a:pt x="142" y="477"/>
                </a:lnTo>
                <a:lnTo>
                  <a:pt x="142" y="475"/>
                </a:lnTo>
                <a:lnTo>
                  <a:pt x="142" y="469"/>
                </a:lnTo>
                <a:lnTo>
                  <a:pt x="142" y="469"/>
                </a:lnTo>
                <a:lnTo>
                  <a:pt x="131" y="469"/>
                </a:lnTo>
                <a:lnTo>
                  <a:pt x="131" y="469"/>
                </a:lnTo>
                <a:lnTo>
                  <a:pt x="133" y="472"/>
                </a:lnTo>
                <a:lnTo>
                  <a:pt x="134" y="475"/>
                </a:lnTo>
                <a:lnTo>
                  <a:pt x="136" y="478"/>
                </a:lnTo>
                <a:lnTo>
                  <a:pt x="139" y="480"/>
                </a:lnTo>
                <a:lnTo>
                  <a:pt x="139" y="480"/>
                </a:lnTo>
                <a:close/>
                <a:moveTo>
                  <a:pt x="146" y="472"/>
                </a:moveTo>
                <a:lnTo>
                  <a:pt x="146" y="472"/>
                </a:lnTo>
                <a:lnTo>
                  <a:pt x="149" y="472"/>
                </a:lnTo>
                <a:lnTo>
                  <a:pt x="149" y="469"/>
                </a:lnTo>
                <a:lnTo>
                  <a:pt x="149" y="469"/>
                </a:lnTo>
                <a:lnTo>
                  <a:pt x="146" y="469"/>
                </a:lnTo>
                <a:lnTo>
                  <a:pt x="146" y="469"/>
                </a:lnTo>
                <a:lnTo>
                  <a:pt x="146" y="472"/>
                </a:lnTo>
                <a:lnTo>
                  <a:pt x="146" y="472"/>
                </a:lnTo>
                <a:close/>
                <a:moveTo>
                  <a:pt x="252" y="469"/>
                </a:moveTo>
                <a:lnTo>
                  <a:pt x="252" y="469"/>
                </a:lnTo>
                <a:lnTo>
                  <a:pt x="252" y="472"/>
                </a:lnTo>
                <a:lnTo>
                  <a:pt x="253" y="475"/>
                </a:lnTo>
                <a:lnTo>
                  <a:pt x="253" y="475"/>
                </a:lnTo>
                <a:lnTo>
                  <a:pt x="255" y="474"/>
                </a:lnTo>
                <a:lnTo>
                  <a:pt x="256" y="474"/>
                </a:lnTo>
                <a:lnTo>
                  <a:pt x="256" y="474"/>
                </a:lnTo>
                <a:lnTo>
                  <a:pt x="256" y="472"/>
                </a:lnTo>
                <a:lnTo>
                  <a:pt x="256" y="469"/>
                </a:lnTo>
                <a:lnTo>
                  <a:pt x="256" y="469"/>
                </a:lnTo>
                <a:lnTo>
                  <a:pt x="255" y="469"/>
                </a:lnTo>
                <a:lnTo>
                  <a:pt x="252" y="469"/>
                </a:lnTo>
                <a:lnTo>
                  <a:pt x="252" y="469"/>
                </a:lnTo>
                <a:close/>
                <a:moveTo>
                  <a:pt x="262" y="469"/>
                </a:moveTo>
                <a:lnTo>
                  <a:pt x="262" y="469"/>
                </a:lnTo>
                <a:lnTo>
                  <a:pt x="262" y="474"/>
                </a:lnTo>
                <a:lnTo>
                  <a:pt x="262" y="474"/>
                </a:lnTo>
                <a:lnTo>
                  <a:pt x="267" y="477"/>
                </a:lnTo>
                <a:lnTo>
                  <a:pt x="270" y="478"/>
                </a:lnTo>
                <a:lnTo>
                  <a:pt x="276" y="484"/>
                </a:lnTo>
                <a:lnTo>
                  <a:pt x="276" y="484"/>
                </a:lnTo>
                <a:lnTo>
                  <a:pt x="276" y="477"/>
                </a:lnTo>
                <a:lnTo>
                  <a:pt x="274" y="469"/>
                </a:lnTo>
                <a:lnTo>
                  <a:pt x="274" y="469"/>
                </a:lnTo>
                <a:lnTo>
                  <a:pt x="268" y="469"/>
                </a:lnTo>
                <a:lnTo>
                  <a:pt x="262" y="469"/>
                </a:lnTo>
                <a:lnTo>
                  <a:pt x="262" y="469"/>
                </a:lnTo>
                <a:close/>
                <a:moveTo>
                  <a:pt x="389" y="469"/>
                </a:moveTo>
                <a:lnTo>
                  <a:pt x="389" y="469"/>
                </a:lnTo>
                <a:lnTo>
                  <a:pt x="389" y="472"/>
                </a:lnTo>
                <a:lnTo>
                  <a:pt x="389" y="472"/>
                </a:lnTo>
                <a:lnTo>
                  <a:pt x="392" y="471"/>
                </a:lnTo>
                <a:lnTo>
                  <a:pt x="392" y="469"/>
                </a:lnTo>
                <a:lnTo>
                  <a:pt x="392" y="469"/>
                </a:lnTo>
                <a:lnTo>
                  <a:pt x="392" y="469"/>
                </a:lnTo>
                <a:lnTo>
                  <a:pt x="390" y="469"/>
                </a:lnTo>
                <a:lnTo>
                  <a:pt x="389" y="469"/>
                </a:lnTo>
                <a:lnTo>
                  <a:pt x="389" y="469"/>
                </a:lnTo>
                <a:close/>
                <a:moveTo>
                  <a:pt x="233" y="471"/>
                </a:moveTo>
                <a:lnTo>
                  <a:pt x="233" y="471"/>
                </a:lnTo>
                <a:lnTo>
                  <a:pt x="233" y="477"/>
                </a:lnTo>
                <a:lnTo>
                  <a:pt x="235" y="478"/>
                </a:lnTo>
                <a:lnTo>
                  <a:pt x="236" y="480"/>
                </a:lnTo>
                <a:lnTo>
                  <a:pt x="236" y="480"/>
                </a:lnTo>
                <a:lnTo>
                  <a:pt x="238" y="477"/>
                </a:lnTo>
                <a:lnTo>
                  <a:pt x="239" y="475"/>
                </a:lnTo>
                <a:lnTo>
                  <a:pt x="242" y="471"/>
                </a:lnTo>
                <a:lnTo>
                  <a:pt x="242" y="471"/>
                </a:lnTo>
                <a:lnTo>
                  <a:pt x="238" y="471"/>
                </a:lnTo>
                <a:lnTo>
                  <a:pt x="233" y="471"/>
                </a:lnTo>
                <a:lnTo>
                  <a:pt x="233" y="471"/>
                </a:lnTo>
                <a:close/>
                <a:moveTo>
                  <a:pt x="241" y="481"/>
                </a:moveTo>
                <a:lnTo>
                  <a:pt x="241" y="481"/>
                </a:lnTo>
                <a:lnTo>
                  <a:pt x="247" y="483"/>
                </a:lnTo>
                <a:lnTo>
                  <a:pt x="252" y="484"/>
                </a:lnTo>
                <a:lnTo>
                  <a:pt x="252" y="484"/>
                </a:lnTo>
                <a:lnTo>
                  <a:pt x="248" y="477"/>
                </a:lnTo>
                <a:lnTo>
                  <a:pt x="247" y="474"/>
                </a:lnTo>
                <a:lnTo>
                  <a:pt x="245" y="471"/>
                </a:lnTo>
                <a:lnTo>
                  <a:pt x="245" y="471"/>
                </a:lnTo>
                <a:lnTo>
                  <a:pt x="244" y="471"/>
                </a:lnTo>
                <a:lnTo>
                  <a:pt x="244" y="471"/>
                </a:lnTo>
                <a:lnTo>
                  <a:pt x="244" y="474"/>
                </a:lnTo>
                <a:lnTo>
                  <a:pt x="244" y="475"/>
                </a:lnTo>
                <a:lnTo>
                  <a:pt x="242" y="478"/>
                </a:lnTo>
                <a:lnTo>
                  <a:pt x="241" y="481"/>
                </a:lnTo>
                <a:lnTo>
                  <a:pt x="241" y="481"/>
                </a:lnTo>
                <a:close/>
                <a:moveTo>
                  <a:pt x="341" y="474"/>
                </a:moveTo>
                <a:lnTo>
                  <a:pt x="341" y="474"/>
                </a:lnTo>
                <a:lnTo>
                  <a:pt x="343" y="475"/>
                </a:lnTo>
                <a:lnTo>
                  <a:pt x="346" y="475"/>
                </a:lnTo>
                <a:lnTo>
                  <a:pt x="351" y="471"/>
                </a:lnTo>
                <a:lnTo>
                  <a:pt x="351" y="471"/>
                </a:lnTo>
                <a:lnTo>
                  <a:pt x="348" y="471"/>
                </a:lnTo>
                <a:lnTo>
                  <a:pt x="346" y="471"/>
                </a:lnTo>
                <a:lnTo>
                  <a:pt x="341" y="474"/>
                </a:lnTo>
                <a:lnTo>
                  <a:pt x="341" y="474"/>
                </a:lnTo>
                <a:close/>
                <a:moveTo>
                  <a:pt x="373" y="478"/>
                </a:moveTo>
                <a:lnTo>
                  <a:pt x="373" y="478"/>
                </a:lnTo>
                <a:lnTo>
                  <a:pt x="372" y="475"/>
                </a:lnTo>
                <a:lnTo>
                  <a:pt x="372" y="472"/>
                </a:lnTo>
                <a:lnTo>
                  <a:pt x="372" y="471"/>
                </a:lnTo>
                <a:lnTo>
                  <a:pt x="372" y="471"/>
                </a:lnTo>
                <a:lnTo>
                  <a:pt x="366" y="471"/>
                </a:lnTo>
                <a:lnTo>
                  <a:pt x="366" y="471"/>
                </a:lnTo>
                <a:lnTo>
                  <a:pt x="369" y="475"/>
                </a:lnTo>
                <a:lnTo>
                  <a:pt x="373" y="478"/>
                </a:lnTo>
                <a:lnTo>
                  <a:pt x="373" y="478"/>
                </a:lnTo>
                <a:close/>
                <a:moveTo>
                  <a:pt x="474" y="483"/>
                </a:moveTo>
                <a:lnTo>
                  <a:pt x="474" y="483"/>
                </a:lnTo>
                <a:lnTo>
                  <a:pt x="479" y="483"/>
                </a:lnTo>
                <a:lnTo>
                  <a:pt x="483" y="483"/>
                </a:lnTo>
                <a:lnTo>
                  <a:pt x="483" y="483"/>
                </a:lnTo>
                <a:lnTo>
                  <a:pt x="483" y="475"/>
                </a:lnTo>
                <a:lnTo>
                  <a:pt x="482" y="471"/>
                </a:lnTo>
                <a:lnTo>
                  <a:pt x="482" y="471"/>
                </a:lnTo>
                <a:lnTo>
                  <a:pt x="477" y="472"/>
                </a:lnTo>
                <a:lnTo>
                  <a:pt x="476" y="475"/>
                </a:lnTo>
                <a:lnTo>
                  <a:pt x="474" y="483"/>
                </a:lnTo>
                <a:lnTo>
                  <a:pt x="474" y="483"/>
                </a:lnTo>
                <a:close/>
                <a:moveTo>
                  <a:pt x="639" y="488"/>
                </a:moveTo>
                <a:lnTo>
                  <a:pt x="639" y="488"/>
                </a:lnTo>
                <a:lnTo>
                  <a:pt x="643" y="486"/>
                </a:lnTo>
                <a:lnTo>
                  <a:pt x="649" y="486"/>
                </a:lnTo>
                <a:lnTo>
                  <a:pt x="649" y="486"/>
                </a:lnTo>
                <a:lnTo>
                  <a:pt x="649" y="478"/>
                </a:lnTo>
                <a:lnTo>
                  <a:pt x="649" y="474"/>
                </a:lnTo>
                <a:lnTo>
                  <a:pt x="648" y="471"/>
                </a:lnTo>
                <a:lnTo>
                  <a:pt x="648" y="471"/>
                </a:lnTo>
                <a:lnTo>
                  <a:pt x="643" y="480"/>
                </a:lnTo>
                <a:lnTo>
                  <a:pt x="639" y="488"/>
                </a:lnTo>
                <a:lnTo>
                  <a:pt x="639" y="488"/>
                </a:lnTo>
                <a:close/>
                <a:moveTo>
                  <a:pt x="229" y="477"/>
                </a:moveTo>
                <a:lnTo>
                  <a:pt x="229" y="477"/>
                </a:lnTo>
                <a:lnTo>
                  <a:pt x="229" y="475"/>
                </a:lnTo>
                <a:lnTo>
                  <a:pt x="229" y="472"/>
                </a:lnTo>
                <a:lnTo>
                  <a:pt x="229" y="472"/>
                </a:lnTo>
                <a:lnTo>
                  <a:pt x="223" y="471"/>
                </a:lnTo>
                <a:lnTo>
                  <a:pt x="223" y="471"/>
                </a:lnTo>
                <a:lnTo>
                  <a:pt x="224" y="475"/>
                </a:lnTo>
                <a:lnTo>
                  <a:pt x="226" y="477"/>
                </a:lnTo>
                <a:lnTo>
                  <a:pt x="229" y="477"/>
                </a:lnTo>
                <a:lnTo>
                  <a:pt x="229" y="477"/>
                </a:lnTo>
                <a:close/>
                <a:moveTo>
                  <a:pt x="378" y="477"/>
                </a:moveTo>
                <a:lnTo>
                  <a:pt x="378" y="477"/>
                </a:lnTo>
                <a:lnTo>
                  <a:pt x="378" y="474"/>
                </a:lnTo>
                <a:lnTo>
                  <a:pt x="375" y="471"/>
                </a:lnTo>
                <a:lnTo>
                  <a:pt x="375" y="471"/>
                </a:lnTo>
                <a:lnTo>
                  <a:pt x="377" y="474"/>
                </a:lnTo>
                <a:lnTo>
                  <a:pt x="377" y="475"/>
                </a:lnTo>
                <a:lnTo>
                  <a:pt x="378" y="477"/>
                </a:lnTo>
                <a:lnTo>
                  <a:pt x="378" y="477"/>
                </a:lnTo>
                <a:close/>
                <a:moveTo>
                  <a:pt x="438" y="474"/>
                </a:moveTo>
                <a:lnTo>
                  <a:pt x="438" y="474"/>
                </a:lnTo>
                <a:lnTo>
                  <a:pt x="439" y="471"/>
                </a:lnTo>
                <a:lnTo>
                  <a:pt x="439" y="471"/>
                </a:lnTo>
                <a:lnTo>
                  <a:pt x="436" y="471"/>
                </a:lnTo>
                <a:lnTo>
                  <a:pt x="436" y="471"/>
                </a:lnTo>
                <a:lnTo>
                  <a:pt x="436" y="474"/>
                </a:lnTo>
                <a:lnTo>
                  <a:pt x="438" y="474"/>
                </a:lnTo>
                <a:lnTo>
                  <a:pt x="438" y="474"/>
                </a:lnTo>
                <a:close/>
                <a:moveTo>
                  <a:pt x="759" y="488"/>
                </a:moveTo>
                <a:lnTo>
                  <a:pt x="759" y="488"/>
                </a:lnTo>
                <a:lnTo>
                  <a:pt x="764" y="484"/>
                </a:lnTo>
                <a:lnTo>
                  <a:pt x="765" y="480"/>
                </a:lnTo>
                <a:lnTo>
                  <a:pt x="764" y="475"/>
                </a:lnTo>
                <a:lnTo>
                  <a:pt x="761" y="471"/>
                </a:lnTo>
                <a:lnTo>
                  <a:pt x="761" y="471"/>
                </a:lnTo>
                <a:lnTo>
                  <a:pt x="761" y="480"/>
                </a:lnTo>
                <a:lnTo>
                  <a:pt x="759" y="488"/>
                </a:lnTo>
                <a:lnTo>
                  <a:pt x="759" y="488"/>
                </a:lnTo>
                <a:close/>
                <a:moveTo>
                  <a:pt x="155" y="481"/>
                </a:moveTo>
                <a:lnTo>
                  <a:pt x="155" y="481"/>
                </a:lnTo>
                <a:lnTo>
                  <a:pt x="157" y="480"/>
                </a:lnTo>
                <a:lnTo>
                  <a:pt x="157" y="480"/>
                </a:lnTo>
                <a:lnTo>
                  <a:pt x="157" y="480"/>
                </a:lnTo>
                <a:lnTo>
                  <a:pt x="159" y="475"/>
                </a:lnTo>
                <a:lnTo>
                  <a:pt x="159" y="472"/>
                </a:lnTo>
                <a:lnTo>
                  <a:pt x="159" y="472"/>
                </a:lnTo>
                <a:lnTo>
                  <a:pt x="155" y="472"/>
                </a:lnTo>
                <a:lnTo>
                  <a:pt x="154" y="475"/>
                </a:lnTo>
                <a:lnTo>
                  <a:pt x="154" y="478"/>
                </a:lnTo>
                <a:lnTo>
                  <a:pt x="155" y="481"/>
                </a:lnTo>
                <a:lnTo>
                  <a:pt x="155" y="481"/>
                </a:lnTo>
                <a:close/>
                <a:moveTo>
                  <a:pt x="166" y="477"/>
                </a:moveTo>
                <a:lnTo>
                  <a:pt x="166" y="477"/>
                </a:lnTo>
                <a:lnTo>
                  <a:pt x="166" y="475"/>
                </a:lnTo>
                <a:lnTo>
                  <a:pt x="166" y="472"/>
                </a:lnTo>
                <a:lnTo>
                  <a:pt x="166" y="472"/>
                </a:lnTo>
                <a:lnTo>
                  <a:pt x="163" y="472"/>
                </a:lnTo>
                <a:lnTo>
                  <a:pt x="163" y="472"/>
                </a:lnTo>
                <a:lnTo>
                  <a:pt x="163" y="475"/>
                </a:lnTo>
                <a:lnTo>
                  <a:pt x="165" y="477"/>
                </a:lnTo>
                <a:lnTo>
                  <a:pt x="166" y="477"/>
                </a:lnTo>
                <a:lnTo>
                  <a:pt x="166" y="477"/>
                </a:lnTo>
                <a:close/>
                <a:moveTo>
                  <a:pt x="305" y="474"/>
                </a:moveTo>
                <a:lnTo>
                  <a:pt x="305" y="474"/>
                </a:lnTo>
                <a:lnTo>
                  <a:pt x="308" y="474"/>
                </a:lnTo>
                <a:lnTo>
                  <a:pt x="309" y="474"/>
                </a:lnTo>
                <a:lnTo>
                  <a:pt x="311" y="474"/>
                </a:lnTo>
                <a:lnTo>
                  <a:pt x="311" y="474"/>
                </a:lnTo>
                <a:lnTo>
                  <a:pt x="309" y="474"/>
                </a:lnTo>
                <a:lnTo>
                  <a:pt x="308" y="472"/>
                </a:lnTo>
                <a:lnTo>
                  <a:pt x="306" y="472"/>
                </a:lnTo>
                <a:lnTo>
                  <a:pt x="305" y="474"/>
                </a:lnTo>
                <a:lnTo>
                  <a:pt x="305" y="474"/>
                </a:lnTo>
                <a:close/>
                <a:moveTo>
                  <a:pt x="553" y="472"/>
                </a:moveTo>
                <a:lnTo>
                  <a:pt x="553" y="472"/>
                </a:lnTo>
                <a:lnTo>
                  <a:pt x="550" y="474"/>
                </a:lnTo>
                <a:lnTo>
                  <a:pt x="550" y="478"/>
                </a:lnTo>
                <a:lnTo>
                  <a:pt x="550" y="478"/>
                </a:lnTo>
                <a:lnTo>
                  <a:pt x="552" y="480"/>
                </a:lnTo>
                <a:lnTo>
                  <a:pt x="555" y="480"/>
                </a:lnTo>
                <a:lnTo>
                  <a:pt x="555" y="480"/>
                </a:lnTo>
                <a:lnTo>
                  <a:pt x="555" y="475"/>
                </a:lnTo>
                <a:lnTo>
                  <a:pt x="555" y="472"/>
                </a:lnTo>
                <a:lnTo>
                  <a:pt x="553" y="472"/>
                </a:lnTo>
                <a:lnTo>
                  <a:pt x="553" y="472"/>
                </a:lnTo>
                <a:close/>
                <a:moveTo>
                  <a:pt x="744" y="498"/>
                </a:moveTo>
                <a:lnTo>
                  <a:pt x="744" y="498"/>
                </a:lnTo>
                <a:lnTo>
                  <a:pt x="746" y="495"/>
                </a:lnTo>
                <a:lnTo>
                  <a:pt x="747" y="492"/>
                </a:lnTo>
                <a:lnTo>
                  <a:pt x="746" y="484"/>
                </a:lnTo>
                <a:lnTo>
                  <a:pt x="746" y="484"/>
                </a:lnTo>
                <a:lnTo>
                  <a:pt x="744" y="472"/>
                </a:lnTo>
                <a:lnTo>
                  <a:pt x="744" y="472"/>
                </a:lnTo>
                <a:lnTo>
                  <a:pt x="742" y="472"/>
                </a:lnTo>
                <a:lnTo>
                  <a:pt x="742" y="472"/>
                </a:lnTo>
                <a:lnTo>
                  <a:pt x="741" y="478"/>
                </a:lnTo>
                <a:lnTo>
                  <a:pt x="741" y="486"/>
                </a:lnTo>
                <a:lnTo>
                  <a:pt x="742" y="492"/>
                </a:lnTo>
                <a:lnTo>
                  <a:pt x="744" y="498"/>
                </a:lnTo>
                <a:lnTo>
                  <a:pt x="744" y="498"/>
                </a:lnTo>
                <a:close/>
                <a:moveTo>
                  <a:pt x="84" y="472"/>
                </a:moveTo>
                <a:lnTo>
                  <a:pt x="84" y="472"/>
                </a:lnTo>
                <a:lnTo>
                  <a:pt x="82" y="483"/>
                </a:lnTo>
                <a:lnTo>
                  <a:pt x="81" y="491"/>
                </a:lnTo>
                <a:lnTo>
                  <a:pt x="78" y="500"/>
                </a:lnTo>
                <a:lnTo>
                  <a:pt x="75" y="507"/>
                </a:lnTo>
                <a:lnTo>
                  <a:pt x="75" y="507"/>
                </a:lnTo>
                <a:lnTo>
                  <a:pt x="75" y="512"/>
                </a:lnTo>
                <a:lnTo>
                  <a:pt x="78" y="517"/>
                </a:lnTo>
                <a:lnTo>
                  <a:pt x="81" y="521"/>
                </a:lnTo>
                <a:lnTo>
                  <a:pt x="84" y="524"/>
                </a:lnTo>
                <a:lnTo>
                  <a:pt x="91" y="530"/>
                </a:lnTo>
                <a:lnTo>
                  <a:pt x="99" y="535"/>
                </a:lnTo>
                <a:lnTo>
                  <a:pt x="99" y="535"/>
                </a:lnTo>
                <a:lnTo>
                  <a:pt x="98" y="529"/>
                </a:lnTo>
                <a:lnTo>
                  <a:pt x="96" y="524"/>
                </a:lnTo>
                <a:lnTo>
                  <a:pt x="93" y="520"/>
                </a:lnTo>
                <a:lnTo>
                  <a:pt x="90" y="513"/>
                </a:lnTo>
                <a:lnTo>
                  <a:pt x="90" y="513"/>
                </a:lnTo>
                <a:lnTo>
                  <a:pt x="91" y="509"/>
                </a:lnTo>
                <a:lnTo>
                  <a:pt x="91" y="503"/>
                </a:lnTo>
                <a:lnTo>
                  <a:pt x="88" y="492"/>
                </a:lnTo>
                <a:lnTo>
                  <a:pt x="88" y="492"/>
                </a:lnTo>
                <a:lnTo>
                  <a:pt x="90" y="492"/>
                </a:lnTo>
                <a:lnTo>
                  <a:pt x="91" y="492"/>
                </a:lnTo>
                <a:lnTo>
                  <a:pt x="91" y="492"/>
                </a:lnTo>
                <a:lnTo>
                  <a:pt x="91" y="492"/>
                </a:lnTo>
                <a:lnTo>
                  <a:pt x="90" y="489"/>
                </a:lnTo>
                <a:lnTo>
                  <a:pt x="88" y="486"/>
                </a:lnTo>
                <a:lnTo>
                  <a:pt x="88" y="486"/>
                </a:lnTo>
                <a:lnTo>
                  <a:pt x="88" y="486"/>
                </a:lnTo>
                <a:lnTo>
                  <a:pt x="88" y="488"/>
                </a:lnTo>
                <a:lnTo>
                  <a:pt x="88" y="489"/>
                </a:lnTo>
                <a:lnTo>
                  <a:pt x="87" y="491"/>
                </a:lnTo>
                <a:lnTo>
                  <a:pt x="87" y="491"/>
                </a:lnTo>
                <a:lnTo>
                  <a:pt x="87" y="480"/>
                </a:lnTo>
                <a:lnTo>
                  <a:pt x="85" y="475"/>
                </a:lnTo>
                <a:lnTo>
                  <a:pt x="85" y="474"/>
                </a:lnTo>
                <a:lnTo>
                  <a:pt x="84" y="472"/>
                </a:lnTo>
                <a:lnTo>
                  <a:pt x="84" y="472"/>
                </a:lnTo>
                <a:close/>
                <a:moveTo>
                  <a:pt x="390" y="480"/>
                </a:moveTo>
                <a:lnTo>
                  <a:pt x="390" y="480"/>
                </a:lnTo>
                <a:lnTo>
                  <a:pt x="396" y="480"/>
                </a:lnTo>
                <a:lnTo>
                  <a:pt x="401" y="478"/>
                </a:lnTo>
                <a:lnTo>
                  <a:pt x="401" y="478"/>
                </a:lnTo>
                <a:lnTo>
                  <a:pt x="398" y="474"/>
                </a:lnTo>
                <a:lnTo>
                  <a:pt x="395" y="474"/>
                </a:lnTo>
                <a:lnTo>
                  <a:pt x="392" y="475"/>
                </a:lnTo>
                <a:lnTo>
                  <a:pt x="390" y="480"/>
                </a:lnTo>
                <a:lnTo>
                  <a:pt x="390" y="480"/>
                </a:lnTo>
                <a:close/>
                <a:moveTo>
                  <a:pt x="505" y="477"/>
                </a:moveTo>
                <a:lnTo>
                  <a:pt x="505" y="477"/>
                </a:lnTo>
                <a:lnTo>
                  <a:pt x="509" y="480"/>
                </a:lnTo>
                <a:lnTo>
                  <a:pt x="509" y="480"/>
                </a:lnTo>
                <a:lnTo>
                  <a:pt x="511" y="477"/>
                </a:lnTo>
                <a:lnTo>
                  <a:pt x="512" y="474"/>
                </a:lnTo>
                <a:lnTo>
                  <a:pt x="512" y="474"/>
                </a:lnTo>
                <a:lnTo>
                  <a:pt x="511" y="472"/>
                </a:lnTo>
                <a:lnTo>
                  <a:pt x="508" y="472"/>
                </a:lnTo>
                <a:lnTo>
                  <a:pt x="506" y="474"/>
                </a:lnTo>
                <a:lnTo>
                  <a:pt x="505" y="477"/>
                </a:lnTo>
                <a:lnTo>
                  <a:pt x="505" y="477"/>
                </a:lnTo>
                <a:close/>
                <a:moveTo>
                  <a:pt x="581" y="488"/>
                </a:moveTo>
                <a:lnTo>
                  <a:pt x="581" y="488"/>
                </a:lnTo>
                <a:lnTo>
                  <a:pt x="584" y="489"/>
                </a:lnTo>
                <a:lnTo>
                  <a:pt x="584" y="489"/>
                </a:lnTo>
                <a:lnTo>
                  <a:pt x="587" y="481"/>
                </a:lnTo>
                <a:lnTo>
                  <a:pt x="587" y="474"/>
                </a:lnTo>
                <a:lnTo>
                  <a:pt x="587" y="474"/>
                </a:lnTo>
                <a:lnTo>
                  <a:pt x="585" y="472"/>
                </a:lnTo>
                <a:lnTo>
                  <a:pt x="582" y="474"/>
                </a:lnTo>
                <a:lnTo>
                  <a:pt x="581" y="478"/>
                </a:lnTo>
                <a:lnTo>
                  <a:pt x="581" y="488"/>
                </a:lnTo>
                <a:lnTo>
                  <a:pt x="581" y="488"/>
                </a:lnTo>
                <a:close/>
                <a:moveTo>
                  <a:pt x="288" y="483"/>
                </a:moveTo>
                <a:lnTo>
                  <a:pt x="288" y="483"/>
                </a:lnTo>
                <a:lnTo>
                  <a:pt x="290" y="478"/>
                </a:lnTo>
                <a:lnTo>
                  <a:pt x="288" y="474"/>
                </a:lnTo>
                <a:lnTo>
                  <a:pt x="288" y="474"/>
                </a:lnTo>
                <a:lnTo>
                  <a:pt x="287" y="474"/>
                </a:lnTo>
                <a:lnTo>
                  <a:pt x="285" y="474"/>
                </a:lnTo>
                <a:lnTo>
                  <a:pt x="285" y="474"/>
                </a:lnTo>
                <a:lnTo>
                  <a:pt x="285" y="478"/>
                </a:lnTo>
                <a:lnTo>
                  <a:pt x="287" y="481"/>
                </a:lnTo>
                <a:lnTo>
                  <a:pt x="288" y="483"/>
                </a:lnTo>
                <a:lnTo>
                  <a:pt x="288" y="483"/>
                </a:lnTo>
                <a:close/>
                <a:moveTo>
                  <a:pt x="351" y="478"/>
                </a:moveTo>
                <a:lnTo>
                  <a:pt x="351" y="478"/>
                </a:lnTo>
                <a:lnTo>
                  <a:pt x="355" y="478"/>
                </a:lnTo>
                <a:lnTo>
                  <a:pt x="358" y="478"/>
                </a:lnTo>
                <a:lnTo>
                  <a:pt x="358" y="478"/>
                </a:lnTo>
                <a:lnTo>
                  <a:pt x="358" y="475"/>
                </a:lnTo>
                <a:lnTo>
                  <a:pt x="358" y="474"/>
                </a:lnTo>
                <a:lnTo>
                  <a:pt x="358" y="474"/>
                </a:lnTo>
                <a:lnTo>
                  <a:pt x="355" y="474"/>
                </a:lnTo>
                <a:lnTo>
                  <a:pt x="354" y="475"/>
                </a:lnTo>
                <a:lnTo>
                  <a:pt x="351" y="478"/>
                </a:lnTo>
                <a:lnTo>
                  <a:pt x="351" y="478"/>
                </a:lnTo>
                <a:close/>
                <a:moveTo>
                  <a:pt x="489" y="483"/>
                </a:moveTo>
                <a:lnTo>
                  <a:pt x="489" y="483"/>
                </a:lnTo>
                <a:lnTo>
                  <a:pt x="492" y="481"/>
                </a:lnTo>
                <a:lnTo>
                  <a:pt x="492" y="480"/>
                </a:lnTo>
                <a:lnTo>
                  <a:pt x="492" y="474"/>
                </a:lnTo>
                <a:lnTo>
                  <a:pt x="492" y="474"/>
                </a:lnTo>
                <a:lnTo>
                  <a:pt x="489" y="474"/>
                </a:lnTo>
                <a:lnTo>
                  <a:pt x="489" y="474"/>
                </a:lnTo>
                <a:lnTo>
                  <a:pt x="489" y="483"/>
                </a:lnTo>
                <a:lnTo>
                  <a:pt x="489" y="483"/>
                </a:lnTo>
                <a:close/>
                <a:moveTo>
                  <a:pt x="194" y="475"/>
                </a:moveTo>
                <a:lnTo>
                  <a:pt x="194" y="475"/>
                </a:lnTo>
                <a:lnTo>
                  <a:pt x="194" y="478"/>
                </a:lnTo>
                <a:lnTo>
                  <a:pt x="197" y="480"/>
                </a:lnTo>
                <a:lnTo>
                  <a:pt x="201" y="481"/>
                </a:lnTo>
                <a:lnTo>
                  <a:pt x="201" y="481"/>
                </a:lnTo>
                <a:lnTo>
                  <a:pt x="201" y="477"/>
                </a:lnTo>
                <a:lnTo>
                  <a:pt x="201" y="474"/>
                </a:lnTo>
                <a:lnTo>
                  <a:pt x="201" y="474"/>
                </a:lnTo>
                <a:lnTo>
                  <a:pt x="194" y="475"/>
                </a:lnTo>
                <a:lnTo>
                  <a:pt x="194" y="475"/>
                </a:lnTo>
                <a:close/>
                <a:moveTo>
                  <a:pt x="384" y="478"/>
                </a:moveTo>
                <a:lnTo>
                  <a:pt x="384" y="478"/>
                </a:lnTo>
                <a:lnTo>
                  <a:pt x="386" y="477"/>
                </a:lnTo>
                <a:lnTo>
                  <a:pt x="386" y="475"/>
                </a:lnTo>
                <a:lnTo>
                  <a:pt x="384" y="475"/>
                </a:lnTo>
                <a:lnTo>
                  <a:pt x="384" y="475"/>
                </a:lnTo>
                <a:lnTo>
                  <a:pt x="384" y="477"/>
                </a:lnTo>
                <a:lnTo>
                  <a:pt x="384" y="478"/>
                </a:lnTo>
                <a:lnTo>
                  <a:pt x="384" y="478"/>
                </a:lnTo>
                <a:close/>
                <a:moveTo>
                  <a:pt x="439" y="480"/>
                </a:moveTo>
                <a:lnTo>
                  <a:pt x="439" y="480"/>
                </a:lnTo>
                <a:lnTo>
                  <a:pt x="444" y="484"/>
                </a:lnTo>
                <a:lnTo>
                  <a:pt x="444" y="484"/>
                </a:lnTo>
                <a:lnTo>
                  <a:pt x="444" y="480"/>
                </a:lnTo>
                <a:lnTo>
                  <a:pt x="442" y="477"/>
                </a:lnTo>
                <a:lnTo>
                  <a:pt x="441" y="475"/>
                </a:lnTo>
                <a:lnTo>
                  <a:pt x="441" y="475"/>
                </a:lnTo>
                <a:lnTo>
                  <a:pt x="439" y="480"/>
                </a:lnTo>
                <a:lnTo>
                  <a:pt x="439" y="480"/>
                </a:lnTo>
                <a:close/>
                <a:moveTo>
                  <a:pt x="605" y="480"/>
                </a:moveTo>
                <a:lnTo>
                  <a:pt x="605" y="480"/>
                </a:lnTo>
                <a:lnTo>
                  <a:pt x="605" y="477"/>
                </a:lnTo>
                <a:lnTo>
                  <a:pt x="605" y="475"/>
                </a:lnTo>
                <a:lnTo>
                  <a:pt x="604" y="475"/>
                </a:lnTo>
                <a:lnTo>
                  <a:pt x="604" y="475"/>
                </a:lnTo>
                <a:lnTo>
                  <a:pt x="604" y="478"/>
                </a:lnTo>
                <a:lnTo>
                  <a:pt x="605" y="480"/>
                </a:lnTo>
                <a:lnTo>
                  <a:pt x="605" y="480"/>
                </a:lnTo>
                <a:close/>
                <a:moveTo>
                  <a:pt x="300" y="481"/>
                </a:moveTo>
                <a:lnTo>
                  <a:pt x="300" y="481"/>
                </a:lnTo>
                <a:lnTo>
                  <a:pt x="306" y="480"/>
                </a:lnTo>
                <a:lnTo>
                  <a:pt x="308" y="480"/>
                </a:lnTo>
                <a:lnTo>
                  <a:pt x="309" y="478"/>
                </a:lnTo>
                <a:lnTo>
                  <a:pt x="309" y="478"/>
                </a:lnTo>
                <a:lnTo>
                  <a:pt x="300" y="477"/>
                </a:lnTo>
                <a:lnTo>
                  <a:pt x="300" y="477"/>
                </a:lnTo>
                <a:lnTo>
                  <a:pt x="300" y="481"/>
                </a:lnTo>
                <a:lnTo>
                  <a:pt x="300" y="481"/>
                </a:lnTo>
                <a:close/>
                <a:moveTo>
                  <a:pt x="146" y="480"/>
                </a:moveTo>
                <a:lnTo>
                  <a:pt x="146" y="480"/>
                </a:lnTo>
                <a:lnTo>
                  <a:pt x="148" y="481"/>
                </a:lnTo>
                <a:lnTo>
                  <a:pt x="148" y="483"/>
                </a:lnTo>
                <a:lnTo>
                  <a:pt x="149" y="483"/>
                </a:lnTo>
                <a:lnTo>
                  <a:pt x="149" y="483"/>
                </a:lnTo>
                <a:lnTo>
                  <a:pt x="151" y="480"/>
                </a:lnTo>
                <a:lnTo>
                  <a:pt x="151" y="478"/>
                </a:lnTo>
                <a:lnTo>
                  <a:pt x="149" y="478"/>
                </a:lnTo>
                <a:lnTo>
                  <a:pt x="149" y="478"/>
                </a:lnTo>
                <a:lnTo>
                  <a:pt x="148" y="478"/>
                </a:lnTo>
                <a:lnTo>
                  <a:pt x="146" y="480"/>
                </a:lnTo>
                <a:lnTo>
                  <a:pt x="146" y="480"/>
                </a:lnTo>
                <a:close/>
                <a:moveTo>
                  <a:pt x="284" y="488"/>
                </a:moveTo>
                <a:lnTo>
                  <a:pt x="284" y="488"/>
                </a:lnTo>
                <a:lnTo>
                  <a:pt x="284" y="484"/>
                </a:lnTo>
                <a:lnTo>
                  <a:pt x="282" y="481"/>
                </a:lnTo>
                <a:lnTo>
                  <a:pt x="282" y="480"/>
                </a:lnTo>
                <a:lnTo>
                  <a:pt x="280" y="478"/>
                </a:lnTo>
                <a:lnTo>
                  <a:pt x="280" y="478"/>
                </a:lnTo>
                <a:lnTo>
                  <a:pt x="280" y="481"/>
                </a:lnTo>
                <a:lnTo>
                  <a:pt x="280" y="483"/>
                </a:lnTo>
                <a:lnTo>
                  <a:pt x="282" y="486"/>
                </a:lnTo>
                <a:lnTo>
                  <a:pt x="284" y="488"/>
                </a:lnTo>
                <a:lnTo>
                  <a:pt x="284" y="488"/>
                </a:lnTo>
                <a:close/>
                <a:moveTo>
                  <a:pt x="428" y="480"/>
                </a:moveTo>
                <a:lnTo>
                  <a:pt x="428" y="480"/>
                </a:lnTo>
                <a:lnTo>
                  <a:pt x="428" y="481"/>
                </a:lnTo>
                <a:lnTo>
                  <a:pt x="430" y="484"/>
                </a:lnTo>
                <a:lnTo>
                  <a:pt x="430" y="484"/>
                </a:lnTo>
                <a:lnTo>
                  <a:pt x="431" y="483"/>
                </a:lnTo>
                <a:lnTo>
                  <a:pt x="431" y="480"/>
                </a:lnTo>
                <a:lnTo>
                  <a:pt x="431" y="478"/>
                </a:lnTo>
                <a:lnTo>
                  <a:pt x="428" y="480"/>
                </a:lnTo>
                <a:lnTo>
                  <a:pt x="428" y="480"/>
                </a:lnTo>
                <a:close/>
                <a:moveTo>
                  <a:pt x="117" y="486"/>
                </a:moveTo>
                <a:lnTo>
                  <a:pt x="117" y="486"/>
                </a:lnTo>
                <a:lnTo>
                  <a:pt x="117" y="484"/>
                </a:lnTo>
                <a:lnTo>
                  <a:pt x="119" y="481"/>
                </a:lnTo>
                <a:lnTo>
                  <a:pt x="119" y="481"/>
                </a:lnTo>
                <a:lnTo>
                  <a:pt x="117" y="480"/>
                </a:lnTo>
                <a:lnTo>
                  <a:pt x="116" y="478"/>
                </a:lnTo>
                <a:lnTo>
                  <a:pt x="116" y="478"/>
                </a:lnTo>
                <a:lnTo>
                  <a:pt x="116" y="483"/>
                </a:lnTo>
                <a:lnTo>
                  <a:pt x="116" y="486"/>
                </a:lnTo>
                <a:lnTo>
                  <a:pt x="117" y="486"/>
                </a:lnTo>
                <a:lnTo>
                  <a:pt x="117" y="486"/>
                </a:lnTo>
                <a:close/>
                <a:moveTo>
                  <a:pt x="181" y="486"/>
                </a:moveTo>
                <a:lnTo>
                  <a:pt x="181" y="486"/>
                </a:lnTo>
                <a:lnTo>
                  <a:pt x="184" y="480"/>
                </a:lnTo>
                <a:lnTo>
                  <a:pt x="184" y="480"/>
                </a:lnTo>
                <a:lnTo>
                  <a:pt x="186" y="481"/>
                </a:lnTo>
                <a:lnTo>
                  <a:pt x="187" y="483"/>
                </a:lnTo>
                <a:lnTo>
                  <a:pt x="187" y="483"/>
                </a:lnTo>
                <a:lnTo>
                  <a:pt x="187" y="483"/>
                </a:lnTo>
                <a:lnTo>
                  <a:pt x="183" y="489"/>
                </a:lnTo>
                <a:lnTo>
                  <a:pt x="181" y="492"/>
                </a:lnTo>
                <a:lnTo>
                  <a:pt x="183" y="494"/>
                </a:lnTo>
                <a:lnTo>
                  <a:pt x="184" y="495"/>
                </a:lnTo>
                <a:lnTo>
                  <a:pt x="184" y="495"/>
                </a:lnTo>
                <a:lnTo>
                  <a:pt x="187" y="492"/>
                </a:lnTo>
                <a:lnTo>
                  <a:pt x="191" y="488"/>
                </a:lnTo>
                <a:lnTo>
                  <a:pt x="191" y="488"/>
                </a:lnTo>
                <a:lnTo>
                  <a:pt x="189" y="484"/>
                </a:lnTo>
                <a:lnTo>
                  <a:pt x="187" y="480"/>
                </a:lnTo>
                <a:lnTo>
                  <a:pt x="187" y="480"/>
                </a:lnTo>
                <a:lnTo>
                  <a:pt x="184" y="478"/>
                </a:lnTo>
                <a:lnTo>
                  <a:pt x="180" y="478"/>
                </a:lnTo>
                <a:lnTo>
                  <a:pt x="180" y="478"/>
                </a:lnTo>
                <a:lnTo>
                  <a:pt x="180" y="483"/>
                </a:lnTo>
                <a:lnTo>
                  <a:pt x="181" y="486"/>
                </a:lnTo>
                <a:lnTo>
                  <a:pt x="181" y="486"/>
                </a:lnTo>
                <a:close/>
                <a:moveTo>
                  <a:pt x="218" y="489"/>
                </a:moveTo>
                <a:lnTo>
                  <a:pt x="218" y="489"/>
                </a:lnTo>
                <a:lnTo>
                  <a:pt x="221" y="489"/>
                </a:lnTo>
                <a:lnTo>
                  <a:pt x="224" y="491"/>
                </a:lnTo>
                <a:lnTo>
                  <a:pt x="224" y="491"/>
                </a:lnTo>
                <a:lnTo>
                  <a:pt x="221" y="483"/>
                </a:lnTo>
                <a:lnTo>
                  <a:pt x="219" y="481"/>
                </a:lnTo>
                <a:lnTo>
                  <a:pt x="216" y="480"/>
                </a:lnTo>
                <a:lnTo>
                  <a:pt x="216" y="480"/>
                </a:lnTo>
                <a:lnTo>
                  <a:pt x="218" y="489"/>
                </a:lnTo>
                <a:lnTo>
                  <a:pt x="218" y="489"/>
                </a:lnTo>
                <a:close/>
                <a:moveTo>
                  <a:pt x="502" y="491"/>
                </a:moveTo>
                <a:lnTo>
                  <a:pt x="502" y="491"/>
                </a:lnTo>
                <a:lnTo>
                  <a:pt x="502" y="484"/>
                </a:lnTo>
                <a:lnTo>
                  <a:pt x="500" y="481"/>
                </a:lnTo>
                <a:lnTo>
                  <a:pt x="499" y="480"/>
                </a:lnTo>
                <a:lnTo>
                  <a:pt x="499" y="480"/>
                </a:lnTo>
                <a:lnTo>
                  <a:pt x="499" y="486"/>
                </a:lnTo>
                <a:lnTo>
                  <a:pt x="500" y="489"/>
                </a:lnTo>
                <a:lnTo>
                  <a:pt x="502" y="491"/>
                </a:lnTo>
                <a:lnTo>
                  <a:pt x="502" y="491"/>
                </a:lnTo>
                <a:close/>
                <a:moveTo>
                  <a:pt x="177" y="492"/>
                </a:moveTo>
                <a:lnTo>
                  <a:pt x="177" y="492"/>
                </a:lnTo>
                <a:lnTo>
                  <a:pt x="175" y="484"/>
                </a:lnTo>
                <a:lnTo>
                  <a:pt x="175" y="481"/>
                </a:lnTo>
                <a:lnTo>
                  <a:pt x="174" y="481"/>
                </a:lnTo>
                <a:lnTo>
                  <a:pt x="174" y="481"/>
                </a:lnTo>
                <a:lnTo>
                  <a:pt x="175" y="488"/>
                </a:lnTo>
                <a:lnTo>
                  <a:pt x="175" y="489"/>
                </a:lnTo>
                <a:lnTo>
                  <a:pt x="177" y="492"/>
                </a:lnTo>
                <a:lnTo>
                  <a:pt x="177" y="492"/>
                </a:lnTo>
                <a:close/>
                <a:moveTo>
                  <a:pt x="573" y="484"/>
                </a:moveTo>
                <a:lnTo>
                  <a:pt x="573" y="484"/>
                </a:lnTo>
                <a:lnTo>
                  <a:pt x="575" y="486"/>
                </a:lnTo>
                <a:lnTo>
                  <a:pt x="576" y="486"/>
                </a:lnTo>
                <a:lnTo>
                  <a:pt x="576" y="486"/>
                </a:lnTo>
                <a:lnTo>
                  <a:pt x="576" y="483"/>
                </a:lnTo>
                <a:lnTo>
                  <a:pt x="578" y="481"/>
                </a:lnTo>
                <a:lnTo>
                  <a:pt x="578" y="481"/>
                </a:lnTo>
                <a:lnTo>
                  <a:pt x="575" y="483"/>
                </a:lnTo>
                <a:lnTo>
                  <a:pt x="573" y="484"/>
                </a:lnTo>
                <a:lnTo>
                  <a:pt x="573" y="484"/>
                </a:lnTo>
                <a:close/>
                <a:moveTo>
                  <a:pt x="163" y="483"/>
                </a:moveTo>
                <a:lnTo>
                  <a:pt x="163" y="483"/>
                </a:lnTo>
                <a:lnTo>
                  <a:pt x="163" y="489"/>
                </a:lnTo>
                <a:lnTo>
                  <a:pt x="165" y="495"/>
                </a:lnTo>
                <a:lnTo>
                  <a:pt x="165" y="495"/>
                </a:lnTo>
                <a:lnTo>
                  <a:pt x="168" y="495"/>
                </a:lnTo>
                <a:lnTo>
                  <a:pt x="172" y="495"/>
                </a:lnTo>
                <a:lnTo>
                  <a:pt x="172" y="495"/>
                </a:lnTo>
                <a:lnTo>
                  <a:pt x="171" y="491"/>
                </a:lnTo>
                <a:lnTo>
                  <a:pt x="169" y="486"/>
                </a:lnTo>
                <a:lnTo>
                  <a:pt x="168" y="483"/>
                </a:lnTo>
                <a:lnTo>
                  <a:pt x="166" y="481"/>
                </a:lnTo>
                <a:lnTo>
                  <a:pt x="163" y="483"/>
                </a:lnTo>
                <a:lnTo>
                  <a:pt x="163" y="483"/>
                </a:lnTo>
                <a:close/>
                <a:moveTo>
                  <a:pt x="264" y="489"/>
                </a:moveTo>
                <a:lnTo>
                  <a:pt x="264" y="489"/>
                </a:lnTo>
                <a:lnTo>
                  <a:pt x="267" y="488"/>
                </a:lnTo>
                <a:lnTo>
                  <a:pt x="271" y="489"/>
                </a:lnTo>
                <a:lnTo>
                  <a:pt x="271" y="489"/>
                </a:lnTo>
                <a:lnTo>
                  <a:pt x="267" y="484"/>
                </a:lnTo>
                <a:lnTo>
                  <a:pt x="262" y="481"/>
                </a:lnTo>
                <a:lnTo>
                  <a:pt x="262" y="481"/>
                </a:lnTo>
                <a:lnTo>
                  <a:pt x="262" y="484"/>
                </a:lnTo>
                <a:lnTo>
                  <a:pt x="264" y="489"/>
                </a:lnTo>
                <a:lnTo>
                  <a:pt x="264" y="489"/>
                </a:lnTo>
                <a:close/>
                <a:moveTo>
                  <a:pt x="518" y="484"/>
                </a:moveTo>
                <a:lnTo>
                  <a:pt x="518" y="484"/>
                </a:lnTo>
                <a:lnTo>
                  <a:pt x="518" y="483"/>
                </a:lnTo>
                <a:lnTo>
                  <a:pt x="515" y="481"/>
                </a:lnTo>
                <a:lnTo>
                  <a:pt x="515" y="481"/>
                </a:lnTo>
                <a:lnTo>
                  <a:pt x="515" y="483"/>
                </a:lnTo>
                <a:lnTo>
                  <a:pt x="517" y="483"/>
                </a:lnTo>
                <a:lnTo>
                  <a:pt x="518" y="484"/>
                </a:lnTo>
                <a:lnTo>
                  <a:pt x="518" y="484"/>
                </a:lnTo>
                <a:close/>
                <a:moveTo>
                  <a:pt x="599" y="491"/>
                </a:moveTo>
                <a:lnTo>
                  <a:pt x="599" y="491"/>
                </a:lnTo>
                <a:lnTo>
                  <a:pt x="602" y="488"/>
                </a:lnTo>
                <a:lnTo>
                  <a:pt x="604" y="484"/>
                </a:lnTo>
                <a:lnTo>
                  <a:pt x="604" y="484"/>
                </a:lnTo>
                <a:lnTo>
                  <a:pt x="601" y="483"/>
                </a:lnTo>
                <a:lnTo>
                  <a:pt x="599" y="481"/>
                </a:lnTo>
                <a:lnTo>
                  <a:pt x="599" y="481"/>
                </a:lnTo>
                <a:lnTo>
                  <a:pt x="598" y="483"/>
                </a:lnTo>
                <a:lnTo>
                  <a:pt x="598" y="486"/>
                </a:lnTo>
                <a:lnTo>
                  <a:pt x="599" y="491"/>
                </a:lnTo>
                <a:lnTo>
                  <a:pt x="599" y="491"/>
                </a:lnTo>
                <a:close/>
                <a:moveTo>
                  <a:pt x="680" y="488"/>
                </a:moveTo>
                <a:lnTo>
                  <a:pt x="680" y="488"/>
                </a:lnTo>
                <a:lnTo>
                  <a:pt x="680" y="484"/>
                </a:lnTo>
                <a:lnTo>
                  <a:pt x="678" y="481"/>
                </a:lnTo>
                <a:lnTo>
                  <a:pt x="678" y="481"/>
                </a:lnTo>
                <a:lnTo>
                  <a:pt x="678" y="484"/>
                </a:lnTo>
                <a:lnTo>
                  <a:pt x="680" y="488"/>
                </a:lnTo>
                <a:lnTo>
                  <a:pt x="680" y="488"/>
                </a:lnTo>
                <a:close/>
                <a:moveTo>
                  <a:pt x="409" y="489"/>
                </a:moveTo>
                <a:lnTo>
                  <a:pt x="409" y="489"/>
                </a:lnTo>
                <a:lnTo>
                  <a:pt x="407" y="488"/>
                </a:lnTo>
                <a:lnTo>
                  <a:pt x="406" y="486"/>
                </a:lnTo>
                <a:lnTo>
                  <a:pt x="404" y="484"/>
                </a:lnTo>
                <a:lnTo>
                  <a:pt x="404" y="483"/>
                </a:lnTo>
                <a:lnTo>
                  <a:pt x="404" y="483"/>
                </a:lnTo>
                <a:lnTo>
                  <a:pt x="401" y="484"/>
                </a:lnTo>
                <a:lnTo>
                  <a:pt x="396" y="484"/>
                </a:lnTo>
                <a:lnTo>
                  <a:pt x="390" y="484"/>
                </a:lnTo>
                <a:lnTo>
                  <a:pt x="390" y="484"/>
                </a:lnTo>
                <a:lnTo>
                  <a:pt x="398" y="488"/>
                </a:lnTo>
                <a:lnTo>
                  <a:pt x="409" y="489"/>
                </a:lnTo>
                <a:lnTo>
                  <a:pt x="409" y="489"/>
                </a:lnTo>
                <a:close/>
                <a:moveTo>
                  <a:pt x="99" y="483"/>
                </a:moveTo>
                <a:lnTo>
                  <a:pt x="99" y="483"/>
                </a:lnTo>
                <a:lnTo>
                  <a:pt x="99" y="488"/>
                </a:lnTo>
                <a:lnTo>
                  <a:pt x="98" y="491"/>
                </a:lnTo>
                <a:lnTo>
                  <a:pt x="96" y="492"/>
                </a:lnTo>
                <a:lnTo>
                  <a:pt x="93" y="494"/>
                </a:lnTo>
                <a:lnTo>
                  <a:pt x="93" y="494"/>
                </a:lnTo>
                <a:lnTo>
                  <a:pt x="94" y="495"/>
                </a:lnTo>
                <a:lnTo>
                  <a:pt x="96" y="495"/>
                </a:lnTo>
                <a:lnTo>
                  <a:pt x="96" y="494"/>
                </a:lnTo>
                <a:lnTo>
                  <a:pt x="96" y="494"/>
                </a:lnTo>
                <a:lnTo>
                  <a:pt x="98" y="498"/>
                </a:lnTo>
                <a:lnTo>
                  <a:pt x="99" y="503"/>
                </a:lnTo>
                <a:lnTo>
                  <a:pt x="99" y="503"/>
                </a:lnTo>
                <a:lnTo>
                  <a:pt x="107" y="501"/>
                </a:lnTo>
                <a:lnTo>
                  <a:pt x="110" y="500"/>
                </a:lnTo>
                <a:lnTo>
                  <a:pt x="111" y="497"/>
                </a:lnTo>
                <a:lnTo>
                  <a:pt x="111" y="497"/>
                </a:lnTo>
                <a:lnTo>
                  <a:pt x="110" y="497"/>
                </a:lnTo>
                <a:lnTo>
                  <a:pt x="108" y="497"/>
                </a:lnTo>
                <a:lnTo>
                  <a:pt x="108" y="498"/>
                </a:lnTo>
                <a:lnTo>
                  <a:pt x="107" y="497"/>
                </a:lnTo>
                <a:lnTo>
                  <a:pt x="107" y="497"/>
                </a:lnTo>
                <a:lnTo>
                  <a:pt x="105" y="491"/>
                </a:lnTo>
                <a:lnTo>
                  <a:pt x="105" y="483"/>
                </a:lnTo>
                <a:lnTo>
                  <a:pt x="105" y="483"/>
                </a:lnTo>
                <a:lnTo>
                  <a:pt x="102" y="483"/>
                </a:lnTo>
                <a:lnTo>
                  <a:pt x="99" y="483"/>
                </a:lnTo>
                <a:lnTo>
                  <a:pt x="99" y="483"/>
                </a:lnTo>
                <a:close/>
                <a:moveTo>
                  <a:pt x="529" y="488"/>
                </a:moveTo>
                <a:lnTo>
                  <a:pt x="529" y="488"/>
                </a:lnTo>
                <a:lnTo>
                  <a:pt x="531" y="488"/>
                </a:lnTo>
                <a:lnTo>
                  <a:pt x="532" y="486"/>
                </a:lnTo>
                <a:lnTo>
                  <a:pt x="532" y="484"/>
                </a:lnTo>
                <a:lnTo>
                  <a:pt x="531" y="483"/>
                </a:lnTo>
                <a:lnTo>
                  <a:pt x="531" y="483"/>
                </a:lnTo>
                <a:lnTo>
                  <a:pt x="529" y="488"/>
                </a:lnTo>
                <a:lnTo>
                  <a:pt x="529" y="488"/>
                </a:lnTo>
                <a:close/>
                <a:moveTo>
                  <a:pt x="329" y="484"/>
                </a:moveTo>
                <a:lnTo>
                  <a:pt x="329" y="484"/>
                </a:lnTo>
                <a:lnTo>
                  <a:pt x="328" y="488"/>
                </a:lnTo>
                <a:lnTo>
                  <a:pt x="329" y="489"/>
                </a:lnTo>
                <a:lnTo>
                  <a:pt x="332" y="492"/>
                </a:lnTo>
                <a:lnTo>
                  <a:pt x="332" y="492"/>
                </a:lnTo>
                <a:lnTo>
                  <a:pt x="343" y="489"/>
                </a:lnTo>
                <a:lnTo>
                  <a:pt x="343" y="489"/>
                </a:lnTo>
                <a:lnTo>
                  <a:pt x="341" y="486"/>
                </a:lnTo>
                <a:lnTo>
                  <a:pt x="340" y="483"/>
                </a:lnTo>
                <a:lnTo>
                  <a:pt x="340" y="483"/>
                </a:lnTo>
                <a:lnTo>
                  <a:pt x="334" y="486"/>
                </a:lnTo>
                <a:lnTo>
                  <a:pt x="331" y="486"/>
                </a:lnTo>
                <a:lnTo>
                  <a:pt x="329" y="484"/>
                </a:lnTo>
                <a:lnTo>
                  <a:pt x="329" y="484"/>
                </a:lnTo>
                <a:close/>
                <a:moveTo>
                  <a:pt x="346" y="488"/>
                </a:moveTo>
                <a:lnTo>
                  <a:pt x="346" y="488"/>
                </a:lnTo>
                <a:lnTo>
                  <a:pt x="349" y="488"/>
                </a:lnTo>
                <a:lnTo>
                  <a:pt x="351" y="486"/>
                </a:lnTo>
                <a:lnTo>
                  <a:pt x="351" y="486"/>
                </a:lnTo>
                <a:lnTo>
                  <a:pt x="348" y="484"/>
                </a:lnTo>
                <a:lnTo>
                  <a:pt x="345" y="483"/>
                </a:lnTo>
                <a:lnTo>
                  <a:pt x="345" y="483"/>
                </a:lnTo>
                <a:lnTo>
                  <a:pt x="346" y="486"/>
                </a:lnTo>
                <a:lnTo>
                  <a:pt x="346" y="488"/>
                </a:lnTo>
                <a:lnTo>
                  <a:pt x="346" y="488"/>
                </a:lnTo>
                <a:close/>
                <a:moveTo>
                  <a:pt x="424" y="483"/>
                </a:moveTo>
                <a:lnTo>
                  <a:pt x="424" y="483"/>
                </a:lnTo>
                <a:lnTo>
                  <a:pt x="422" y="484"/>
                </a:lnTo>
                <a:lnTo>
                  <a:pt x="421" y="488"/>
                </a:lnTo>
                <a:lnTo>
                  <a:pt x="421" y="494"/>
                </a:lnTo>
                <a:lnTo>
                  <a:pt x="421" y="494"/>
                </a:lnTo>
                <a:lnTo>
                  <a:pt x="422" y="494"/>
                </a:lnTo>
                <a:lnTo>
                  <a:pt x="424" y="494"/>
                </a:lnTo>
                <a:lnTo>
                  <a:pt x="427" y="491"/>
                </a:lnTo>
                <a:lnTo>
                  <a:pt x="427" y="486"/>
                </a:lnTo>
                <a:lnTo>
                  <a:pt x="425" y="484"/>
                </a:lnTo>
                <a:lnTo>
                  <a:pt x="424" y="483"/>
                </a:lnTo>
                <a:lnTo>
                  <a:pt x="424" y="483"/>
                </a:lnTo>
                <a:close/>
                <a:moveTo>
                  <a:pt x="431" y="489"/>
                </a:moveTo>
                <a:lnTo>
                  <a:pt x="431" y="489"/>
                </a:lnTo>
                <a:lnTo>
                  <a:pt x="433" y="494"/>
                </a:lnTo>
                <a:lnTo>
                  <a:pt x="434" y="497"/>
                </a:lnTo>
                <a:lnTo>
                  <a:pt x="434" y="497"/>
                </a:lnTo>
                <a:lnTo>
                  <a:pt x="438" y="498"/>
                </a:lnTo>
                <a:lnTo>
                  <a:pt x="442" y="500"/>
                </a:lnTo>
                <a:lnTo>
                  <a:pt x="442" y="500"/>
                </a:lnTo>
                <a:lnTo>
                  <a:pt x="439" y="491"/>
                </a:lnTo>
                <a:lnTo>
                  <a:pt x="438" y="486"/>
                </a:lnTo>
                <a:lnTo>
                  <a:pt x="434" y="483"/>
                </a:lnTo>
                <a:lnTo>
                  <a:pt x="434" y="483"/>
                </a:lnTo>
                <a:lnTo>
                  <a:pt x="431" y="489"/>
                </a:lnTo>
                <a:lnTo>
                  <a:pt x="431" y="489"/>
                </a:lnTo>
                <a:close/>
                <a:moveTo>
                  <a:pt x="451" y="492"/>
                </a:moveTo>
                <a:lnTo>
                  <a:pt x="451" y="492"/>
                </a:lnTo>
                <a:lnTo>
                  <a:pt x="451" y="488"/>
                </a:lnTo>
                <a:lnTo>
                  <a:pt x="451" y="484"/>
                </a:lnTo>
                <a:lnTo>
                  <a:pt x="450" y="483"/>
                </a:lnTo>
                <a:lnTo>
                  <a:pt x="450" y="483"/>
                </a:lnTo>
                <a:lnTo>
                  <a:pt x="451" y="492"/>
                </a:lnTo>
                <a:lnTo>
                  <a:pt x="451" y="492"/>
                </a:lnTo>
                <a:close/>
                <a:moveTo>
                  <a:pt x="154" y="486"/>
                </a:moveTo>
                <a:lnTo>
                  <a:pt x="154" y="486"/>
                </a:lnTo>
                <a:lnTo>
                  <a:pt x="154" y="494"/>
                </a:lnTo>
                <a:lnTo>
                  <a:pt x="154" y="494"/>
                </a:lnTo>
                <a:lnTo>
                  <a:pt x="157" y="494"/>
                </a:lnTo>
                <a:lnTo>
                  <a:pt x="160" y="494"/>
                </a:lnTo>
                <a:lnTo>
                  <a:pt x="160" y="494"/>
                </a:lnTo>
                <a:lnTo>
                  <a:pt x="160" y="489"/>
                </a:lnTo>
                <a:lnTo>
                  <a:pt x="160" y="484"/>
                </a:lnTo>
                <a:lnTo>
                  <a:pt x="160" y="484"/>
                </a:lnTo>
                <a:lnTo>
                  <a:pt x="157" y="484"/>
                </a:lnTo>
                <a:lnTo>
                  <a:pt x="154" y="486"/>
                </a:lnTo>
                <a:lnTo>
                  <a:pt x="154" y="486"/>
                </a:lnTo>
                <a:close/>
                <a:moveTo>
                  <a:pt x="555" y="489"/>
                </a:moveTo>
                <a:lnTo>
                  <a:pt x="555" y="489"/>
                </a:lnTo>
                <a:lnTo>
                  <a:pt x="555" y="484"/>
                </a:lnTo>
                <a:lnTo>
                  <a:pt x="555" y="484"/>
                </a:lnTo>
                <a:lnTo>
                  <a:pt x="553" y="484"/>
                </a:lnTo>
                <a:lnTo>
                  <a:pt x="552" y="484"/>
                </a:lnTo>
                <a:lnTo>
                  <a:pt x="552" y="484"/>
                </a:lnTo>
                <a:lnTo>
                  <a:pt x="553" y="488"/>
                </a:lnTo>
                <a:lnTo>
                  <a:pt x="555" y="489"/>
                </a:lnTo>
                <a:lnTo>
                  <a:pt x="555" y="489"/>
                </a:lnTo>
                <a:close/>
                <a:moveTo>
                  <a:pt x="245" y="489"/>
                </a:moveTo>
                <a:lnTo>
                  <a:pt x="245" y="489"/>
                </a:lnTo>
                <a:lnTo>
                  <a:pt x="244" y="488"/>
                </a:lnTo>
                <a:lnTo>
                  <a:pt x="242" y="486"/>
                </a:lnTo>
                <a:lnTo>
                  <a:pt x="241" y="486"/>
                </a:lnTo>
                <a:lnTo>
                  <a:pt x="238" y="484"/>
                </a:lnTo>
                <a:lnTo>
                  <a:pt x="238" y="484"/>
                </a:lnTo>
                <a:lnTo>
                  <a:pt x="239" y="488"/>
                </a:lnTo>
                <a:lnTo>
                  <a:pt x="241" y="488"/>
                </a:lnTo>
                <a:lnTo>
                  <a:pt x="245" y="489"/>
                </a:lnTo>
                <a:lnTo>
                  <a:pt x="245" y="489"/>
                </a:lnTo>
                <a:close/>
                <a:moveTo>
                  <a:pt x="300" y="491"/>
                </a:moveTo>
                <a:lnTo>
                  <a:pt x="300" y="491"/>
                </a:lnTo>
                <a:lnTo>
                  <a:pt x="305" y="491"/>
                </a:lnTo>
                <a:lnTo>
                  <a:pt x="308" y="491"/>
                </a:lnTo>
                <a:lnTo>
                  <a:pt x="314" y="484"/>
                </a:lnTo>
                <a:lnTo>
                  <a:pt x="314" y="484"/>
                </a:lnTo>
                <a:lnTo>
                  <a:pt x="312" y="486"/>
                </a:lnTo>
                <a:lnTo>
                  <a:pt x="312" y="486"/>
                </a:lnTo>
                <a:lnTo>
                  <a:pt x="306" y="488"/>
                </a:lnTo>
                <a:lnTo>
                  <a:pt x="303" y="489"/>
                </a:lnTo>
                <a:lnTo>
                  <a:pt x="300" y="491"/>
                </a:lnTo>
                <a:lnTo>
                  <a:pt x="300" y="491"/>
                </a:lnTo>
                <a:close/>
                <a:moveTo>
                  <a:pt x="491" y="486"/>
                </a:moveTo>
                <a:lnTo>
                  <a:pt x="491" y="486"/>
                </a:lnTo>
                <a:lnTo>
                  <a:pt x="492" y="488"/>
                </a:lnTo>
                <a:lnTo>
                  <a:pt x="492" y="488"/>
                </a:lnTo>
                <a:lnTo>
                  <a:pt x="492" y="489"/>
                </a:lnTo>
                <a:lnTo>
                  <a:pt x="494" y="489"/>
                </a:lnTo>
                <a:lnTo>
                  <a:pt x="494" y="489"/>
                </a:lnTo>
                <a:lnTo>
                  <a:pt x="494" y="488"/>
                </a:lnTo>
                <a:lnTo>
                  <a:pt x="494" y="484"/>
                </a:lnTo>
                <a:lnTo>
                  <a:pt x="494" y="484"/>
                </a:lnTo>
                <a:lnTo>
                  <a:pt x="492" y="486"/>
                </a:lnTo>
                <a:lnTo>
                  <a:pt x="491" y="486"/>
                </a:lnTo>
                <a:lnTo>
                  <a:pt x="491" y="486"/>
                </a:lnTo>
                <a:close/>
                <a:moveTo>
                  <a:pt x="704" y="492"/>
                </a:moveTo>
                <a:lnTo>
                  <a:pt x="704" y="492"/>
                </a:lnTo>
                <a:lnTo>
                  <a:pt x="704" y="489"/>
                </a:lnTo>
                <a:lnTo>
                  <a:pt x="704" y="488"/>
                </a:lnTo>
                <a:lnTo>
                  <a:pt x="703" y="486"/>
                </a:lnTo>
                <a:lnTo>
                  <a:pt x="701" y="486"/>
                </a:lnTo>
                <a:lnTo>
                  <a:pt x="698" y="491"/>
                </a:lnTo>
                <a:lnTo>
                  <a:pt x="697" y="494"/>
                </a:lnTo>
                <a:lnTo>
                  <a:pt x="698" y="497"/>
                </a:lnTo>
                <a:lnTo>
                  <a:pt x="698" y="497"/>
                </a:lnTo>
                <a:lnTo>
                  <a:pt x="703" y="495"/>
                </a:lnTo>
                <a:lnTo>
                  <a:pt x="704" y="494"/>
                </a:lnTo>
                <a:lnTo>
                  <a:pt x="704" y="492"/>
                </a:lnTo>
                <a:lnTo>
                  <a:pt x="704" y="492"/>
                </a:lnTo>
                <a:close/>
                <a:moveTo>
                  <a:pt x="730" y="494"/>
                </a:moveTo>
                <a:lnTo>
                  <a:pt x="730" y="494"/>
                </a:lnTo>
                <a:lnTo>
                  <a:pt x="732" y="489"/>
                </a:lnTo>
                <a:lnTo>
                  <a:pt x="732" y="486"/>
                </a:lnTo>
                <a:lnTo>
                  <a:pt x="730" y="484"/>
                </a:lnTo>
                <a:lnTo>
                  <a:pt x="730" y="484"/>
                </a:lnTo>
                <a:lnTo>
                  <a:pt x="730" y="489"/>
                </a:lnTo>
                <a:lnTo>
                  <a:pt x="730" y="492"/>
                </a:lnTo>
                <a:lnTo>
                  <a:pt x="730" y="494"/>
                </a:lnTo>
                <a:lnTo>
                  <a:pt x="730" y="494"/>
                </a:lnTo>
                <a:close/>
                <a:moveTo>
                  <a:pt x="195" y="494"/>
                </a:moveTo>
                <a:lnTo>
                  <a:pt x="195" y="494"/>
                </a:lnTo>
                <a:lnTo>
                  <a:pt x="198" y="494"/>
                </a:lnTo>
                <a:lnTo>
                  <a:pt x="201" y="494"/>
                </a:lnTo>
                <a:lnTo>
                  <a:pt x="203" y="492"/>
                </a:lnTo>
                <a:lnTo>
                  <a:pt x="203" y="492"/>
                </a:lnTo>
                <a:lnTo>
                  <a:pt x="201" y="492"/>
                </a:lnTo>
                <a:lnTo>
                  <a:pt x="201" y="491"/>
                </a:lnTo>
                <a:lnTo>
                  <a:pt x="201" y="488"/>
                </a:lnTo>
                <a:lnTo>
                  <a:pt x="201" y="488"/>
                </a:lnTo>
                <a:lnTo>
                  <a:pt x="197" y="489"/>
                </a:lnTo>
                <a:lnTo>
                  <a:pt x="197" y="491"/>
                </a:lnTo>
                <a:lnTo>
                  <a:pt x="195" y="494"/>
                </a:lnTo>
                <a:lnTo>
                  <a:pt x="195" y="494"/>
                </a:lnTo>
                <a:close/>
                <a:moveTo>
                  <a:pt x="474" y="492"/>
                </a:moveTo>
                <a:lnTo>
                  <a:pt x="474" y="492"/>
                </a:lnTo>
                <a:lnTo>
                  <a:pt x="479" y="491"/>
                </a:lnTo>
                <a:lnTo>
                  <a:pt x="482" y="488"/>
                </a:lnTo>
                <a:lnTo>
                  <a:pt x="482" y="488"/>
                </a:lnTo>
                <a:lnTo>
                  <a:pt x="477" y="489"/>
                </a:lnTo>
                <a:lnTo>
                  <a:pt x="474" y="492"/>
                </a:lnTo>
                <a:lnTo>
                  <a:pt x="474" y="492"/>
                </a:lnTo>
                <a:close/>
                <a:moveTo>
                  <a:pt x="506" y="498"/>
                </a:moveTo>
                <a:lnTo>
                  <a:pt x="506" y="498"/>
                </a:lnTo>
                <a:lnTo>
                  <a:pt x="509" y="497"/>
                </a:lnTo>
                <a:lnTo>
                  <a:pt x="509" y="494"/>
                </a:lnTo>
                <a:lnTo>
                  <a:pt x="509" y="491"/>
                </a:lnTo>
                <a:lnTo>
                  <a:pt x="508" y="488"/>
                </a:lnTo>
                <a:lnTo>
                  <a:pt x="508" y="488"/>
                </a:lnTo>
                <a:lnTo>
                  <a:pt x="506" y="489"/>
                </a:lnTo>
                <a:lnTo>
                  <a:pt x="506" y="492"/>
                </a:lnTo>
                <a:lnTo>
                  <a:pt x="506" y="498"/>
                </a:lnTo>
                <a:lnTo>
                  <a:pt x="506" y="498"/>
                </a:lnTo>
                <a:close/>
                <a:moveTo>
                  <a:pt x="44" y="504"/>
                </a:moveTo>
                <a:lnTo>
                  <a:pt x="44" y="504"/>
                </a:lnTo>
                <a:lnTo>
                  <a:pt x="49" y="503"/>
                </a:lnTo>
                <a:lnTo>
                  <a:pt x="49" y="503"/>
                </a:lnTo>
                <a:lnTo>
                  <a:pt x="49" y="500"/>
                </a:lnTo>
                <a:lnTo>
                  <a:pt x="47" y="495"/>
                </a:lnTo>
                <a:lnTo>
                  <a:pt x="47" y="495"/>
                </a:lnTo>
                <a:lnTo>
                  <a:pt x="46" y="495"/>
                </a:lnTo>
                <a:lnTo>
                  <a:pt x="43" y="495"/>
                </a:lnTo>
                <a:lnTo>
                  <a:pt x="43" y="495"/>
                </a:lnTo>
                <a:lnTo>
                  <a:pt x="41" y="492"/>
                </a:lnTo>
                <a:lnTo>
                  <a:pt x="38" y="489"/>
                </a:lnTo>
                <a:lnTo>
                  <a:pt x="38" y="489"/>
                </a:lnTo>
                <a:lnTo>
                  <a:pt x="38" y="494"/>
                </a:lnTo>
                <a:lnTo>
                  <a:pt x="40" y="497"/>
                </a:lnTo>
                <a:lnTo>
                  <a:pt x="44" y="504"/>
                </a:lnTo>
                <a:lnTo>
                  <a:pt x="44" y="504"/>
                </a:lnTo>
                <a:close/>
                <a:moveTo>
                  <a:pt x="659" y="501"/>
                </a:moveTo>
                <a:lnTo>
                  <a:pt x="659" y="501"/>
                </a:lnTo>
                <a:lnTo>
                  <a:pt x="660" y="504"/>
                </a:lnTo>
                <a:lnTo>
                  <a:pt x="660" y="509"/>
                </a:lnTo>
                <a:lnTo>
                  <a:pt x="662" y="513"/>
                </a:lnTo>
                <a:lnTo>
                  <a:pt x="663" y="517"/>
                </a:lnTo>
                <a:lnTo>
                  <a:pt x="663" y="517"/>
                </a:lnTo>
                <a:lnTo>
                  <a:pt x="668" y="510"/>
                </a:lnTo>
                <a:lnTo>
                  <a:pt x="671" y="503"/>
                </a:lnTo>
                <a:lnTo>
                  <a:pt x="671" y="495"/>
                </a:lnTo>
                <a:lnTo>
                  <a:pt x="671" y="492"/>
                </a:lnTo>
                <a:lnTo>
                  <a:pt x="668" y="489"/>
                </a:lnTo>
                <a:lnTo>
                  <a:pt x="668" y="489"/>
                </a:lnTo>
                <a:lnTo>
                  <a:pt x="659" y="501"/>
                </a:lnTo>
                <a:lnTo>
                  <a:pt x="659" y="501"/>
                </a:lnTo>
                <a:close/>
                <a:moveTo>
                  <a:pt x="399" y="498"/>
                </a:moveTo>
                <a:lnTo>
                  <a:pt x="399" y="498"/>
                </a:lnTo>
                <a:lnTo>
                  <a:pt x="402" y="495"/>
                </a:lnTo>
                <a:lnTo>
                  <a:pt x="404" y="494"/>
                </a:lnTo>
                <a:lnTo>
                  <a:pt x="404" y="494"/>
                </a:lnTo>
                <a:lnTo>
                  <a:pt x="399" y="491"/>
                </a:lnTo>
                <a:lnTo>
                  <a:pt x="393" y="489"/>
                </a:lnTo>
                <a:lnTo>
                  <a:pt x="393" y="489"/>
                </a:lnTo>
                <a:lnTo>
                  <a:pt x="393" y="492"/>
                </a:lnTo>
                <a:lnTo>
                  <a:pt x="395" y="494"/>
                </a:lnTo>
                <a:lnTo>
                  <a:pt x="398" y="495"/>
                </a:lnTo>
                <a:lnTo>
                  <a:pt x="399" y="498"/>
                </a:lnTo>
                <a:lnTo>
                  <a:pt x="399" y="498"/>
                </a:lnTo>
                <a:close/>
                <a:moveTo>
                  <a:pt x="518" y="492"/>
                </a:moveTo>
                <a:lnTo>
                  <a:pt x="518" y="492"/>
                </a:lnTo>
                <a:lnTo>
                  <a:pt x="520" y="492"/>
                </a:lnTo>
                <a:lnTo>
                  <a:pt x="521" y="494"/>
                </a:lnTo>
                <a:lnTo>
                  <a:pt x="521" y="494"/>
                </a:lnTo>
                <a:lnTo>
                  <a:pt x="521" y="491"/>
                </a:lnTo>
                <a:lnTo>
                  <a:pt x="520" y="489"/>
                </a:lnTo>
                <a:lnTo>
                  <a:pt x="520" y="489"/>
                </a:lnTo>
                <a:lnTo>
                  <a:pt x="518" y="492"/>
                </a:lnTo>
                <a:lnTo>
                  <a:pt x="518" y="492"/>
                </a:lnTo>
                <a:close/>
                <a:moveTo>
                  <a:pt x="570" y="500"/>
                </a:moveTo>
                <a:lnTo>
                  <a:pt x="570" y="500"/>
                </a:lnTo>
                <a:lnTo>
                  <a:pt x="573" y="500"/>
                </a:lnTo>
                <a:lnTo>
                  <a:pt x="576" y="500"/>
                </a:lnTo>
                <a:lnTo>
                  <a:pt x="576" y="500"/>
                </a:lnTo>
                <a:lnTo>
                  <a:pt x="576" y="495"/>
                </a:lnTo>
                <a:lnTo>
                  <a:pt x="576" y="491"/>
                </a:lnTo>
                <a:lnTo>
                  <a:pt x="576" y="491"/>
                </a:lnTo>
                <a:lnTo>
                  <a:pt x="570" y="489"/>
                </a:lnTo>
                <a:lnTo>
                  <a:pt x="570" y="489"/>
                </a:lnTo>
                <a:lnTo>
                  <a:pt x="570" y="495"/>
                </a:lnTo>
                <a:lnTo>
                  <a:pt x="570" y="500"/>
                </a:lnTo>
                <a:lnTo>
                  <a:pt x="570" y="500"/>
                </a:lnTo>
                <a:close/>
                <a:moveTo>
                  <a:pt x="349" y="494"/>
                </a:moveTo>
                <a:lnTo>
                  <a:pt x="349" y="494"/>
                </a:lnTo>
                <a:lnTo>
                  <a:pt x="351" y="498"/>
                </a:lnTo>
                <a:lnTo>
                  <a:pt x="354" y="503"/>
                </a:lnTo>
                <a:lnTo>
                  <a:pt x="357" y="506"/>
                </a:lnTo>
                <a:lnTo>
                  <a:pt x="363" y="506"/>
                </a:lnTo>
                <a:lnTo>
                  <a:pt x="363" y="506"/>
                </a:lnTo>
                <a:lnTo>
                  <a:pt x="361" y="500"/>
                </a:lnTo>
                <a:lnTo>
                  <a:pt x="360" y="494"/>
                </a:lnTo>
                <a:lnTo>
                  <a:pt x="357" y="492"/>
                </a:lnTo>
                <a:lnTo>
                  <a:pt x="355" y="491"/>
                </a:lnTo>
                <a:lnTo>
                  <a:pt x="352" y="491"/>
                </a:lnTo>
                <a:lnTo>
                  <a:pt x="349" y="494"/>
                </a:lnTo>
                <a:lnTo>
                  <a:pt x="349" y="494"/>
                </a:lnTo>
                <a:close/>
                <a:moveTo>
                  <a:pt x="116" y="498"/>
                </a:moveTo>
                <a:lnTo>
                  <a:pt x="116" y="498"/>
                </a:lnTo>
                <a:lnTo>
                  <a:pt x="119" y="498"/>
                </a:lnTo>
                <a:lnTo>
                  <a:pt x="123" y="498"/>
                </a:lnTo>
                <a:lnTo>
                  <a:pt x="123" y="498"/>
                </a:lnTo>
                <a:lnTo>
                  <a:pt x="123" y="494"/>
                </a:lnTo>
                <a:lnTo>
                  <a:pt x="122" y="492"/>
                </a:lnTo>
                <a:lnTo>
                  <a:pt x="120" y="491"/>
                </a:lnTo>
                <a:lnTo>
                  <a:pt x="120" y="491"/>
                </a:lnTo>
                <a:lnTo>
                  <a:pt x="117" y="494"/>
                </a:lnTo>
                <a:lnTo>
                  <a:pt x="116" y="495"/>
                </a:lnTo>
                <a:lnTo>
                  <a:pt x="116" y="498"/>
                </a:lnTo>
                <a:lnTo>
                  <a:pt x="116" y="498"/>
                </a:lnTo>
                <a:close/>
                <a:moveTo>
                  <a:pt x="477" y="498"/>
                </a:moveTo>
                <a:lnTo>
                  <a:pt x="477" y="498"/>
                </a:lnTo>
                <a:lnTo>
                  <a:pt x="479" y="506"/>
                </a:lnTo>
                <a:lnTo>
                  <a:pt x="482" y="513"/>
                </a:lnTo>
                <a:lnTo>
                  <a:pt x="482" y="513"/>
                </a:lnTo>
                <a:lnTo>
                  <a:pt x="485" y="512"/>
                </a:lnTo>
                <a:lnTo>
                  <a:pt x="486" y="510"/>
                </a:lnTo>
                <a:lnTo>
                  <a:pt x="488" y="504"/>
                </a:lnTo>
                <a:lnTo>
                  <a:pt x="488" y="497"/>
                </a:lnTo>
                <a:lnTo>
                  <a:pt x="485" y="492"/>
                </a:lnTo>
                <a:lnTo>
                  <a:pt x="485" y="492"/>
                </a:lnTo>
                <a:lnTo>
                  <a:pt x="483" y="494"/>
                </a:lnTo>
                <a:lnTo>
                  <a:pt x="482" y="495"/>
                </a:lnTo>
                <a:lnTo>
                  <a:pt x="477" y="498"/>
                </a:lnTo>
                <a:lnTo>
                  <a:pt x="477" y="498"/>
                </a:lnTo>
                <a:close/>
                <a:moveTo>
                  <a:pt x="448" y="500"/>
                </a:moveTo>
                <a:lnTo>
                  <a:pt x="448" y="500"/>
                </a:lnTo>
                <a:lnTo>
                  <a:pt x="447" y="495"/>
                </a:lnTo>
                <a:lnTo>
                  <a:pt x="445" y="494"/>
                </a:lnTo>
                <a:lnTo>
                  <a:pt x="444" y="492"/>
                </a:lnTo>
                <a:lnTo>
                  <a:pt x="444" y="492"/>
                </a:lnTo>
                <a:lnTo>
                  <a:pt x="445" y="497"/>
                </a:lnTo>
                <a:lnTo>
                  <a:pt x="448" y="500"/>
                </a:lnTo>
                <a:lnTo>
                  <a:pt x="448" y="500"/>
                </a:lnTo>
                <a:close/>
                <a:moveTo>
                  <a:pt x="547" y="503"/>
                </a:moveTo>
                <a:lnTo>
                  <a:pt x="547" y="503"/>
                </a:lnTo>
                <a:lnTo>
                  <a:pt x="547" y="497"/>
                </a:lnTo>
                <a:lnTo>
                  <a:pt x="547" y="495"/>
                </a:lnTo>
                <a:lnTo>
                  <a:pt x="546" y="492"/>
                </a:lnTo>
                <a:lnTo>
                  <a:pt x="546" y="492"/>
                </a:lnTo>
                <a:lnTo>
                  <a:pt x="544" y="498"/>
                </a:lnTo>
                <a:lnTo>
                  <a:pt x="546" y="501"/>
                </a:lnTo>
                <a:lnTo>
                  <a:pt x="547" y="503"/>
                </a:lnTo>
                <a:lnTo>
                  <a:pt x="547" y="503"/>
                </a:lnTo>
                <a:close/>
                <a:moveTo>
                  <a:pt x="631" y="510"/>
                </a:moveTo>
                <a:lnTo>
                  <a:pt x="631" y="510"/>
                </a:lnTo>
                <a:lnTo>
                  <a:pt x="640" y="503"/>
                </a:lnTo>
                <a:lnTo>
                  <a:pt x="648" y="494"/>
                </a:lnTo>
                <a:lnTo>
                  <a:pt x="648" y="494"/>
                </a:lnTo>
                <a:lnTo>
                  <a:pt x="645" y="494"/>
                </a:lnTo>
                <a:lnTo>
                  <a:pt x="642" y="494"/>
                </a:lnTo>
                <a:lnTo>
                  <a:pt x="640" y="495"/>
                </a:lnTo>
                <a:lnTo>
                  <a:pt x="637" y="498"/>
                </a:lnTo>
                <a:lnTo>
                  <a:pt x="631" y="510"/>
                </a:lnTo>
                <a:lnTo>
                  <a:pt x="631" y="510"/>
                </a:lnTo>
                <a:close/>
                <a:moveTo>
                  <a:pt x="686" y="506"/>
                </a:moveTo>
                <a:lnTo>
                  <a:pt x="686" y="506"/>
                </a:lnTo>
                <a:lnTo>
                  <a:pt x="689" y="504"/>
                </a:lnTo>
                <a:lnTo>
                  <a:pt x="691" y="500"/>
                </a:lnTo>
                <a:lnTo>
                  <a:pt x="692" y="492"/>
                </a:lnTo>
                <a:lnTo>
                  <a:pt x="692" y="492"/>
                </a:lnTo>
                <a:lnTo>
                  <a:pt x="688" y="498"/>
                </a:lnTo>
                <a:lnTo>
                  <a:pt x="688" y="503"/>
                </a:lnTo>
                <a:lnTo>
                  <a:pt x="686" y="506"/>
                </a:lnTo>
                <a:lnTo>
                  <a:pt x="686" y="506"/>
                </a:lnTo>
                <a:close/>
                <a:moveTo>
                  <a:pt x="713" y="498"/>
                </a:moveTo>
                <a:lnTo>
                  <a:pt x="713" y="498"/>
                </a:lnTo>
                <a:lnTo>
                  <a:pt x="715" y="495"/>
                </a:lnTo>
                <a:lnTo>
                  <a:pt x="715" y="494"/>
                </a:lnTo>
                <a:lnTo>
                  <a:pt x="713" y="492"/>
                </a:lnTo>
                <a:lnTo>
                  <a:pt x="713" y="492"/>
                </a:lnTo>
                <a:lnTo>
                  <a:pt x="712" y="495"/>
                </a:lnTo>
                <a:lnTo>
                  <a:pt x="713" y="497"/>
                </a:lnTo>
                <a:lnTo>
                  <a:pt x="713" y="498"/>
                </a:lnTo>
                <a:lnTo>
                  <a:pt x="713" y="498"/>
                </a:lnTo>
                <a:close/>
                <a:moveTo>
                  <a:pt x="332" y="497"/>
                </a:moveTo>
                <a:lnTo>
                  <a:pt x="332" y="497"/>
                </a:lnTo>
                <a:lnTo>
                  <a:pt x="340" y="500"/>
                </a:lnTo>
                <a:lnTo>
                  <a:pt x="348" y="501"/>
                </a:lnTo>
                <a:lnTo>
                  <a:pt x="348" y="501"/>
                </a:lnTo>
                <a:lnTo>
                  <a:pt x="346" y="497"/>
                </a:lnTo>
                <a:lnTo>
                  <a:pt x="345" y="494"/>
                </a:lnTo>
                <a:lnTo>
                  <a:pt x="345" y="494"/>
                </a:lnTo>
                <a:lnTo>
                  <a:pt x="338" y="494"/>
                </a:lnTo>
                <a:lnTo>
                  <a:pt x="332" y="497"/>
                </a:lnTo>
                <a:lnTo>
                  <a:pt x="332" y="497"/>
                </a:lnTo>
                <a:close/>
                <a:moveTo>
                  <a:pt x="288" y="498"/>
                </a:moveTo>
                <a:lnTo>
                  <a:pt x="288" y="498"/>
                </a:lnTo>
                <a:lnTo>
                  <a:pt x="287" y="495"/>
                </a:lnTo>
                <a:lnTo>
                  <a:pt x="287" y="494"/>
                </a:lnTo>
                <a:lnTo>
                  <a:pt x="285" y="495"/>
                </a:lnTo>
                <a:lnTo>
                  <a:pt x="285" y="495"/>
                </a:lnTo>
                <a:lnTo>
                  <a:pt x="287" y="495"/>
                </a:lnTo>
                <a:lnTo>
                  <a:pt x="287" y="497"/>
                </a:lnTo>
                <a:lnTo>
                  <a:pt x="287" y="498"/>
                </a:lnTo>
                <a:lnTo>
                  <a:pt x="288" y="498"/>
                </a:lnTo>
                <a:lnTo>
                  <a:pt x="288" y="498"/>
                </a:lnTo>
                <a:close/>
                <a:moveTo>
                  <a:pt x="404" y="501"/>
                </a:moveTo>
                <a:lnTo>
                  <a:pt x="404" y="501"/>
                </a:lnTo>
                <a:lnTo>
                  <a:pt x="404" y="503"/>
                </a:lnTo>
                <a:lnTo>
                  <a:pt x="404" y="503"/>
                </a:lnTo>
                <a:lnTo>
                  <a:pt x="407" y="503"/>
                </a:lnTo>
                <a:lnTo>
                  <a:pt x="410" y="501"/>
                </a:lnTo>
                <a:lnTo>
                  <a:pt x="413" y="498"/>
                </a:lnTo>
                <a:lnTo>
                  <a:pt x="413" y="494"/>
                </a:lnTo>
                <a:lnTo>
                  <a:pt x="413" y="494"/>
                </a:lnTo>
                <a:lnTo>
                  <a:pt x="407" y="497"/>
                </a:lnTo>
                <a:lnTo>
                  <a:pt x="404" y="501"/>
                </a:lnTo>
                <a:lnTo>
                  <a:pt x="404" y="501"/>
                </a:lnTo>
                <a:close/>
                <a:moveTo>
                  <a:pt x="515" y="500"/>
                </a:moveTo>
                <a:lnTo>
                  <a:pt x="515" y="500"/>
                </a:lnTo>
                <a:lnTo>
                  <a:pt x="517" y="498"/>
                </a:lnTo>
                <a:lnTo>
                  <a:pt x="518" y="498"/>
                </a:lnTo>
                <a:lnTo>
                  <a:pt x="518" y="497"/>
                </a:lnTo>
                <a:lnTo>
                  <a:pt x="518" y="497"/>
                </a:lnTo>
                <a:lnTo>
                  <a:pt x="515" y="494"/>
                </a:lnTo>
                <a:lnTo>
                  <a:pt x="515" y="494"/>
                </a:lnTo>
                <a:lnTo>
                  <a:pt x="514" y="497"/>
                </a:lnTo>
                <a:lnTo>
                  <a:pt x="514" y="498"/>
                </a:lnTo>
                <a:lnTo>
                  <a:pt x="515" y="500"/>
                </a:lnTo>
                <a:lnTo>
                  <a:pt x="515" y="500"/>
                </a:lnTo>
                <a:close/>
                <a:moveTo>
                  <a:pt x="27" y="495"/>
                </a:moveTo>
                <a:lnTo>
                  <a:pt x="27" y="495"/>
                </a:lnTo>
                <a:lnTo>
                  <a:pt x="29" y="501"/>
                </a:lnTo>
                <a:lnTo>
                  <a:pt x="29" y="503"/>
                </a:lnTo>
                <a:lnTo>
                  <a:pt x="32" y="503"/>
                </a:lnTo>
                <a:lnTo>
                  <a:pt x="32" y="503"/>
                </a:lnTo>
                <a:lnTo>
                  <a:pt x="32" y="500"/>
                </a:lnTo>
                <a:lnTo>
                  <a:pt x="32" y="495"/>
                </a:lnTo>
                <a:lnTo>
                  <a:pt x="32" y="495"/>
                </a:lnTo>
                <a:lnTo>
                  <a:pt x="30" y="495"/>
                </a:lnTo>
                <a:lnTo>
                  <a:pt x="27" y="495"/>
                </a:lnTo>
                <a:lnTo>
                  <a:pt x="27" y="495"/>
                </a:lnTo>
                <a:close/>
                <a:moveTo>
                  <a:pt x="584" y="509"/>
                </a:moveTo>
                <a:lnTo>
                  <a:pt x="584" y="509"/>
                </a:lnTo>
                <a:lnTo>
                  <a:pt x="592" y="503"/>
                </a:lnTo>
                <a:lnTo>
                  <a:pt x="593" y="500"/>
                </a:lnTo>
                <a:lnTo>
                  <a:pt x="593" y="495"/>
                </a:lnTo>
                <a:lnTo>
                  <a:pt x="593" y="495"/>
                </a:lnTo>
                <a:lnTo>
                  <a:pt x="590" y="497"/>
                </a:lnTo>
                <a:lnTo>
                  <a:pt x="587" y="500"/>
                </a:lnTo>
                <a:lnTo>
                  <a:pt x="584" y="509"/>
                </a:lnTo>
                <a:lnTo>
                  <a:pt x="584" y="509"/>
                </a:lnTo>
                <a:close/>
                <a:moveTo>
                  <a:pt x="212" y="498"/>
                </a:moveTo>
                <a:lnTo>
                  <a:pt x="212" y="498"/>
                </a:lnTo>
                <a:lnTo>
                  <a:pt x="215" y="498"/>
                </a:lnTo>
                <a:lnTo>
                  <a:pt x="215" y="497"/>
                </a:lnTo>
                <a:lnTo>
                  <a:pt x="215" y="497"/>
                </a:lnTo>
                <a:lnTo>
                  <a:pt x="213" y="495"/>
                </a:lnTo>
                <a:lnTo>
                  <a:pt x="212" y="497"/>
                </a:lnTo>
                <a:lnTo>
                  <a:pt x="212" y="498"/>
                </a:lnTo>
                <a:lnTo>
                  <a:pt x="212" y="498"/>
                </a:lnTo>
                <a:close/>
                <a:moveTo>
                  <a:pt x="303" y="498"/>
                </a:moveTo>
                <a:lnTo>
                  <a:pt x="303" y="498"/>
                </a:lnTo>
                <a:lnTo>
                  <a:pt x="305" y="498"/>
                </a:lnTo>
                <a:lnTo>
                  <a:pt x="306" y="498"/>
                </a:lnTo>
                <a:lnTo>
                  <a:pt x="306" y="497"/>
                </a:lnTo>
                <a:lnTo>
                  <a:pt x="306" y="497"/>
                </a:lnTo>
                <a:lnTo>
                  <a:pt x="305" y="497"/>
                </a:lnTo>
                <a:lnTo>
                  <a:pt x="303" y="498"/>
                </a:lnTo>
                <a:lnTo>
                  <a:pt x="303" y="498"/>
                </a:lnTo>
                <a:close/>
                <a:moveTo>
                  <a:pt x="459" y="503"/>
                </a:moveTo>
                <a:lnTo>
                  <a:pt x="459" y="503"/>
                </a:lnTo>
                <a:lnTo>
                  <a:pt x="459" y="500"/>
                </a:lnTo>
                <a:lnTo>
                  <a:pt x="459" y="497"/>
                </a:lnTo>
                <a:lnTo>
                  <a:pt x="457" y="497"/>
                </a:lnTo>
                <a:lnTo>
                  <a:pt x="457" y="497"/>
                </a:lnTo>
                <a:lnTo>
                  <a:pt x="457" y="500"/>
                </a:lnTo>
                <a:lnTo>
                  <a:pt x="457" y="501"/>
                </a:lnTo>
                <a:lnTo>
                  <a:pt x="459" y="503"/>
                </a:lnTo>
                <a:lnTo>
                  <a:pt x="459" y="503"/>
                </a:lnTo>
                <a:close/>
                <a:moveTo>
                  <a:pt x="366" y="501"/>
                </a:moveTo>
                <a:lnTo>
                  <a:pt x="366" y="501"/>
                </a:lnTo>
                <a:lnTo>
                  <a:pt x="367" y="500"/>
                </a:lnTo>
                <a:lnTo>
                  <a:pt x="369" y="498"/>
                </a:lnTo>
                <a:lnTo>
                  <a:pt x="369" y="498"/>
                </a:lnTo>
                <a:lnTo>
                  <a:pt x="366" y="497"/>
                </a:lnTo>
                <a:lnTo>
                  <a:pt x="366" y="497"/>
                </a:lnTo>
                <a:lnTo>
                  <a:pt x="366" y="501"/>
                </a:lnTo>
                <a:lnTo>
                  <a:pt x="366" y="501"/>
                </a:lnTo>
                <a:close/>
                <a:moveTo>
                  <a:pt x="383" y="503"/>
                </a:moveTo>
                <a:lnTo>
                  <a:pt x="383" y="503"/>
                </a:lnTo>
                <a:lnTo>
                  <a:pt x="386" y="504"/>
                </a:lnTo>
                <a:lnTo>
                  <a:pt x="387" y="506"/>
                </a:lnTo>
                <a:lnTo>
                  <a:pt x="389" y="506"/>
                </a:lnTo>
                <a:lnTo>
                  <a:pt x="389" y="506"/>
                </a:lnTo>
                <a:lnTo>
                  <a:pt x="387" y="500"/>
                </a:lnTo>
                <a:lnTo>
                  <a:pt x="386" y="498"/>
                </a:lnTo>
                <a:lnTo>
                  <a:pt x="384" y="497"/>
                </a:lnTo>
                <a:lnTo>
                  <a:pt x="384" y="497"/>
                </a:lnTo>
                <a:lnTo>
                  <a:pt x="383" y="503"/>
                </a:lnTo>
                <a:lnTo>
                  <a:pt x="383" y="503"/>
                </a:lnTo>
                <a:close/>
                <a:moveTo>
                  <a:pt x="297" y="500"/>
                </a:moveTo>
                <a:lnTo>
                  <a:pt x="297" y="500"/>
                </a:lnTo>
                <a:lnTo>
                  <a:pt x="296" y="498"/>
                </a:lnTo>
                <a:lnTo>
                  <a:pt x="294" y="498"/>
                </a:lnTo>
                <a:lnTo>
                  <a:pt x="294" y="500"/>
                </a:lnTo>
                <a:lnTo>
                  <a:pt x="294" y="500"/>
                </a:lnTo>
                <a:lnTo>
                  <a:pt x="296" y="500"/>
                </a:lnTo>
                <a:lnTo>
                  <a:pt x="297" y="500"/>
                </a:lnTo>
                <a:lnTo>
                  <a:pt x="297" y="500"/>
                </a:lnTo>
                <a:lnTo>
                  <a:pt x="297" y="500"/>
                </a:lnTo>
                <a:close/>
                <a:moveTo>
                  <a:pt x="320" y="515"/>
                </a:moveTo>
                <a:lnTo>
                  <a:pt x="320" y="515"/>
                </a:lnTo>
                <a:lnTo>
                  <a:pt x="323" y="515"/>
                </a:lnTo>
                <a:lnTo>
                  <a:pt x="325" y="513"/>
                </a:lnTo>
                <a:lnTo>
                  <a:pt x="325" y="513"/>
                </a:lnTo>
                <a:lnTo>
                  <a:pt x="325" y="500"/>
                </a:lnTo>
                <a:lnTo>
                  <a:pt x="325" y="500"/>
                </a:lnTo>
                <a:lnTo>
                  <a:pt x="322" y="498"/>
                </a:lnTo>
                <a:lnTo>
                  <a:pt x="320" y="500"/>
                </a:lnTo>
                <a:lnTo>
                  <a:pt x="319" y="501"/>
                </a:lnTo>
                <a:lnTo>
                  <a:pt x="319" y="503"/>
                </a:lnTo>
                <a:lnTo>
                  <a:pt x="320" y="515"/>
                </a:lnTo>
                <a:lnTo>
                  <a:pt x="320" y="515"/>
                </a:lnTo>
                <a:close/>
                <a:moveTo>
                  <a:pt x="268" y="503"/>
                </a:moveTo>
                <a:lnTo>
                  <a:pt x="268" y="503"/>
                </a:lnTo>
                <a:lnTo>
                  <a:pt x="276" y="504"/>
                </a:lnTo>
                <a:lnTo>
                  <a:pt x="277" y="504"/>
                </a:lnTo>
                <a:lnTo>
                  <a:pt x="279" y="501"/>
                </a:lnTo>
                <a:lnTo>
                  <a:pt x="279" y="501"/>
                </a:lnTo>
                <a:lnTo>
                  <a:pt x="276" y="500"/>
                </a:lnTo>
                <a:lnTo>
                  <a:pt x="273" y="500"/>
                </a:lnTo>
                <a:lnTo>
                  <a:pt x="268" y="503"/>
                </a:lnTo>
                <a:lnTo>
                  <a:pt x="268" y="503"/>
                </a:lnTo>
                <a:close/>
                <a:moveTo>
                  <a:pt x="239" y="512"/>
                </a:moveTo>
                <a:lnTo>
                  <a:pt x="239" y="512"/>
                </a:lnTo>
                <a:lnTo>
                  <a:pt x="247" y="510"/>
                </a:lnTo>
                <a:lnTo>
                  <a:pt x="250" y="509"/>
                </a:lnTo>
                <a:lnTo>
                  <a:pt x="252" y="507"/>
                </a:lnTo>
                <a:lnTo>
                  <a:pt x="252" y="507"/>
                </a:lnTo>
                <a:lnTo>
                  <a:pt x="250" y="504"/>
                </a:lnTo>
                <a:lnTo>
                  <a:pt x="247" y="501"/>
                </a:lnTo>
                <a:lnTo>
                  <a:pt x="242" y="500"/>
                </a:lnTo>
                <a:lnTo>
                  <a:pt x="238" y="500"/>
                </a:lnTo>
                <a:lnTo>
                  <a:pt x="238" y="500"/>
                </a:lnTo>
                <a:lnTo>
                  <a:pt x="238" y="507"/>
                </a:lnTo>
                <a:lnTo>
                  <a:pt x="239" y="512"/>
                </a:lnTo>
                <a:lnTo>
                  <a:pt x="239" y="512"/>
                </a:lnTo>
                <a:close/>
                <a:moveTo>
                  <a:pt x="521" y="520"/>
                </a:moveTo>
                <a:lnTo>
                  <a:pt x="521" y="520"/>
                </a:lnTo>
                <a:lnTo>
                  <a:pt x="523" y="515"/>
                </a:lnTo>
                <a:lnTo>
                  <a:pt x="523" y="510"/>
                </a:lnTo>
                <a:lnTo>
                  <a:pt x="523" y="500"/>
                </a:lnTo>
                <a:lnTo>
                  <a:pt x="523" y="500"/>
                </a:lnTo>
                <a:lnTo>
                  <a:pt x="520" y="501"/>
                </a:lnTo>
                <a:lnTo>
                  <a:pt x="518" y="504"/>
                </a:lnTo>
                <a:lnTo>
                  <a:pt x="515" y="509"/>
                </a:lnTo>
                <a:lnTo>
                  <a:pt x="517" y="515"/>
                </a:lnTo>
                <a:lnTo>
                  <a:pt x="518" y="518"/>
                </a:lnTo>
                <a:lnTo>
                  <a:pt x="521" y="520"/>
                </a:lnTo>
                <a:lnTo>
                  <a:pt x="521" y="520"/>
                </a:lnTo>
                <a:close/>
                <a:moveTo>
                  <a:pt x="305" y="503"/>
                </a:moveTo>
                <a:lnTo>
                  <a:pt x="305" y="503"/>
                </a:lnTo>
                <a:lnTo>
                  <a:pt x="308" y="507"/>
                </a:lnTo>
                <a:lnTo>
                  <a:pt x="309" y="512"/>
                </a:lnTo>
                <a:lnTo>
                  <a:pt x="309" y="512"/>
                </a:lnTo>
                <a:lnTo>
                  <a:pt x="314" y="513"/>
                </a:lnTo>
                <a:lnTo>
                  <a:pt x="314" y="513"/>
                </a:lnTo>
                <a:lnTo>
                  <a:pt x="314" y="507"/>
                </a:lnTo>
                <a:lnTo>
                  <a:pt x="312" y="501"/>
                </a:lnTo>
                <a:lnTo>
                  <a:pt x="312" y="501"/>
                </a:lnTo>
                <a:lnTo>
                  <a:pt x="308" y="501"/>
                </a:lnTo>
                <a:lnTo>
                  <a:pt x="305" y="503"/>
                </a:lnTo>
                <a:lnTo>
                  <a:pt x="305" y="503"/>
                </a:lnTo>
                <a:close/>
                <a:moveTo>
                  <a:pt x="436" y="512"/>
                </a:moveTo>
                <a:lnTo>
                  <a:pt x="436" y="512"/>
                </a:lnTo>
                <a:lnTo>
                  <a:pt x="436" y="509"/>
                </a:lnTo>
                <a:lnTo>
                  <a:pt x="434" y="507"/>
                </a:lnTo>
                <a:lnTo>
                  <a:pt x="433" y="504"/>
                </a:lnTo>
                <a:lnTo>
                  <a:pt x="433" y="503"/>
                </a:lnTo>
                <a:lnTo>
                  <a:pt x="433" y="503"/>
                </a:lnTo>
                <a:lnTo>
                  <a:pt x="428" y="501"/>
                </a:lnTo>
                <a:lnTo>
                  <a:pt x="424" y="501"/>
                </a:lnTo>
                <a:lnTo>
                  <a:pt x="424" y="501"/>
                </a:lnTo>
                <a:lnTo>
                  <a:pt x="427" y="504"/>
                </a:lnTo>
                <a:lnTo>
                  <a:pt x="430" y="507"/>
                </a:lnTo>
                <a:lnTo>
                  <a:pt x="436" y="512"/>
                </a:lnTo>
                <a:lnTo>
                  <a:pt x="436" y="512"/>
                </a:lnTo>
                <a:close/>
                <a:moveTo>
                  <a:pt x="532" y="515"/>
                </a:moveTo>
                <a:lnTo>
                  <a:pt x="532" y="515"/>
                </a:lnTo>
                <a:lnTo>
                  <a:pt x="532" y="507"/>
                </a:lnTo>
                <a:lnTo>
                  <a:pt x="532" y="501"/>
                </a:lnTo>
                <a:lnTo>
                  <a:pt x="532" y="501"/>
                </a:lnTo>
                <a:lnTo>
                  <a:pt x="529" y="501"/>
                </a:lnTo>
                <a:lnTo>
                  <a:pt x="529" y="501"/>
                </a:lnTo>
                <a:lnTo>
                  <a:pt x="529" y="507"/>
                </a:lnTo>
                <a:lnTo>
                  <a:pt x="531" y="512"/>
                </a:lnTo>
                <a:lnTo>
                  <a:pt x="532" y="515"/>
                </a:lnTo>
                <a:lnTo>
                  <a:pt x="532" y="515"/>
                </a:lnTo>
                <a:close/>
                <a:moveTo>
                  <a:pt x="223" y="507"/>
                </a:moveTo>
                <a:lnTo>
                  <a:pt x="223" y="507"/>
                </a:lnTo>
                <a:lnTo>
                  <a:pt x="226" y="504"/>
                </a:lnTo>
                <a:lnTo>
                  <a:pt x="226" y="501"/>
                </a:lnTo>
                <a:lnTo>
                  <a:pt x="226" y="501"/>
                </a:lnTo>
                <a:lnTo>
                  <a:pt x="223" y="501"/>
                </a:lnTo>
                <a:lnTo>
                  <a:pt x="223" y="501"/>
                </a:lnTo>
                <a:lnTo>
                  <a:pt x="223" y="504"/>
                </a:lnTo>
                <a:lnTo>
                  <a:pt x="223" y="507"/>
                </a:lnTo>
                <a:lnTo>
                  <a:pt x="223" y="507"/>
                </a:lnTo>
                <a:close/>
                <a:moveTo>
                  <a:pt x="184" y="503"/>
                </a:moveTo>
                <a:lnTo>
                  <a:pt x="184" y="503"/>
                </a:lnTo>
                <a:lnTo>
                  <a:pt x="187" y="504"/>
                </a:lnTo>
                <a:lnTo>
                  <a:pt x="189" y="504"/>
                </a:lnTo>
                <a:lnTo>
                  <a:pt x="191" y="503"/>
                </a:lnTo>
                <a:lnTo>
                  <a:pt x="191" y="503"/>
                </a:lnTo>
                <a:lnTo>
                  <a:pt x="186" y="503"/>
                </a:lnTo>
                <a:lnTo>
                  <a:pt x="184" y="503"/>
                </a:lnTo>
                <a:lnTo>
                  <a:pt x="184" y="503"/>
                </a:lnTo>
                <a:lnTo>
                  <a:pt x="184" y="503"/>
                </a:lnTo>
                <a:close/>
                <a:moveTo>
                  <a:pt x="212" y="503"/>
                </a:moveTo>
                <a:lnTo>
                  <a:pt x="212" y="503"/>
                </a:lnTo>
                <a:lnTo>
                  <a:pt x="212" y="506"/>
                </a:lnTo>
                <a:lnTo>
                  <a:pt x="212" y="506"/>
                </a:lnTo>
                <a:lnTo>
                  <a:pt x="216" y="509"/>
                </a:lnTo>
                <a:lnTo>
                  <a:pt x="219" y="513"/>
                </a:lnTo>
                <a:lnTo>
                  <a:pt x="219" y="513"/>
                </a:lnTo>
                <a:lnTo>
                  <a:pt x="219" y="510"/>
                </a:lnTo>
                <a:lnTo>
                  <a:pt x="218" y="507"/>
                </a:lnTo>
                <a:lnTo>
                  <a:pt x="216" y="503"/>
                </a:lnTo>
                <a:lnTo>
                  <a:pt x="216" y="503"/>
                </a:lnTo>
                <a:lnTo>
                  <a:pt x="215" y="503"/>
                </a:lnTo>
                <a:lnTo>
                  <a:pt x="212" y="503"/>
                </a:lnTo>
                <a:lnTo>
                  <a:pt x="212" y="503"/>
                </a:lnTo>
                <a:close/>
                <a:moveTo>
                  <a:pt x="558" y="521"/>
                </a:moveTo>
                <a:lnTo>
                  <a:pt x="558" y="521"/>
                </a:lnTo>
                <a:lnTo>
                  <a:pt x="558" y="510"/>
                </a:lnTo>
                <a:lnTo>
                  <a:pt x="556" y="506"/>
                </a:lnTo>
                <a:lnTo>
                  <a:pt x="553" y="503"/>
                </a:lnTo>
                <a:lnTo>
                  <a:pt x="553" y="503"/>
                </a:lnTo>
                <a:lnTo>
                  <a:pt x="555" y="512"/>
                </a:lnTo>
                <a:lnTo>
                  <a:pt x="555" y="517"/>
                </a:lnTo>
                <a:lnTo>
                  <a:pt x="558" y="521"/>
                </a:lnTo>
                <a:lnTo>
                  <a:pt x="558" y="521"/>
                </a:lnTo>
                <a:close/>
                <a:moveTo>
                  <a:pt x="130" y="513"/>
                </a:moveTo>
                <a:lnTo>
                  <a:pt x="130" y="513"/>
                </a:lnTo>
                <a:lnTo>
                  <a:pt x="136" y="510"/>
                </a:lnTo>
                <a:lnTo>
                  <a:pt x="136" y="510"/>
                </a:lnTo>
                <a:lnTo>
                  <a:pt x="136" y="507"/>
                </a:lnTo>
                <a:lnTo>
                  <a:pt x="134" y="503"/>
                </a:lnTo>
                <a:lnTo>
                  <a:pt x="134" y="503"/>
                </a:lnTo>
                <a:lnTo>
                  <a:pt x="128" y="503"/>
                </a:lnTo>
                <a:lnTo>
                  <a:pt x="128" y="503"/>
                </a:lnTo>
                <a:lnTo>
                  <a:pt x="130" y="507"/>
                </a:lnTo>
                <a:lnTo>
                  <a:pt x="130" y="513"/>
                </a:lnTo>
                <a:lnTo>
                  <a:pt x="130" y="513"/>
                </a:lnTo>
                <a:close/>
                <a:moveTo>
                  <a:pt x="142" y="509"/>
                </a:moveTo>
                <a:lnTo>
                  <a:pt x="142" y="509"/>
                </a:lnTo>
                <a:lnTo>
                  <a:pt x="143" y="507"/>
                </a:lnTo>
                <a:lnTo>
                  <a:pt x="145" y="507"/>
                </a:lnTo>
                <a:lnTo>
                  <a:pt x="145" y="507"/>
                </a:lnTo>
                <a:lnTo>
                  <a:pt x="143" y="503"/>
                </a:lnTo>
                <a:lnTo>
                  <a:pt x="143" y="503"/>
                </a:lnTo>
                <a:lnTo>
                  <a:pt x="140" y="503"/>
                </a:lnTo>
                <a:lnTo>
                  <a:pt x="140" y="503"/>
                </a:lnTo>
                <a:lnTo>
                  <a:pt x="140" y="506"/>
                </a:lnTo>
                <a:lnTo>
                  <a:pt x="142" y="509"/>
                </a:lnTo>
                <a:lnTo>
                  <a:pt x="142" y="509"/>
                </a:lnTo>
                <a:close/>
                <a:moveTo>
                  <a:pt x="232" y="513"/>
                </a:moveTo>
                <a:lnTo>
                  <a:pt x="232" y="513"/>
                </a:lnTo>
                <a:lnTo>
                  <a:pt x="232" y="510"/>
                </a:lnTo>
                <a:lnTo>
                  <a:pt x="232" y="507"/>
                </a:lnTo>
                <a:lnTo>
                  <a:pt x="229" y="503"/>
                </a:lnTo>
                <a:lnTo>
                  <a:pt x="229" y="503"/>
                </a:lnTo>
                <a:lnTo>
                  <a:pt x="229" y="510"/>
                </a:lnTo>
                <a:lnTo>
                  <a:pt x="229" y="512"/>
                </a:lnTo>
                <a:lnTo>
                  <a:pt x="232" y="513"/>
                </a:lnTo>
                <a:lnTo>
                  <a:pt x="232" y="513"/>
                </a:lnTo>
                <a:close/>
                <a:moveTo>
                  <a:pt x="633" y="529"/>
                </a:moveTo>
                <a:lnTo>
                  <a:pt x="633" y="529"/>
                </a:lnTo>
                <a:lnTo>
                  <a:pt x="642" y="517"/>
                </a:lnTo>
                <a:lnTo>
                  <a:pt x="646" y="510"/>
                </a:lnTo>
                <a:lnTo>
                  <a:pt x="649" y="503"/>
                </a:lnTo>
                <a:lnTo>
                  <a:pt x="649" y="503"/>
                </a:lnTo>
                <a:lnTo>
                  <a:pt x="649" y="503"/>
                </a:lnTo>
                <a:lnTo>
                  <a:pt x="649" y="503"/>
                </a:lnTo>
                <a:lnTo>
                  <a:pt x="640" y="515"/>
                </a:lnTo>
                <a:lnTo>
                  <a:pt x="636" y="521"/>
                </a:lnTo>
                <a:lnTo>
                  <a:pt x="633" y="529"/>
                </a:lnTo>
                <a:lnTo>
                  <a:pt x="633" y="529"/>
                </a:lnTo>
                <a:close/>
                <a:moveTo>
                  <a:pt x="117" y="521"/>
                </a:moveTo>
                <a:lnTo>
                  <a:pt x="117" y="521"/>
                </a:lnTo>
                <a:lnTo>
                  <a:pt x="120" y="520"/>
                </a:lnTo>
                <a:lnTo>
                  <a:pt x="122" y="517"/>
                </a:lnTo>
                <a:lnTo>
                  <a:pt x="122" y="517"/>
                </a:lnTo>
                <a:lnTo>
                  <a:pt x="119" y="510"/>
                </a:lnTo>
                <a:lnTo>
                  <a:pt x="117" y="503"/>
                </a:lnTo>
                <a:lnTo>
                  <a:pt x="117" y="503"/>
                </a:lnTo>
                <a:lnTo>
                  <a:pt x="117" y="507"/>
                </a:lnTo>
                <a:lnTo>
                  <a:pt x="116" y="512"/>
                </a:lnTo>
                <a:lnTo>
                  <a:pt x="117" y="521"/>
                </a:lnTo>
                <a:lnTo>
                  <a:pt x="117" y="521"/>
                </a:lnTo>
                <a:close/>
                <a:moveTo>
                  <a:pt x="297" y="504"/>
                </a:moveTo>
                <a:lnTo>
                  <a:pt x="297" y="504"/>
                </a:lnTo>
                <a:lnTo>
                  <a:pt x="299" y="506"/>
                </a:lnTo>
                <a:lnTo>
                  <a:pt x="302" y="507"/>
                </a:lnTo>
                <a:lnTo>
                  <a:pt x="302" y="507"/>
                </a:lnTo>
                <a:lnTo>
                  <a:pt x="302" y="506"/>
                </a:lnTo>
                <a:lnTo>
                  <a:pt x="302" y="506"/>
                </a:lnTo>
                <a:lnTo>
                  <a:pt x="300" y="504"/>
                </a:lnTo>
                <a:lnTo>
                  <a:pt x="300" y="503"/>
                </a:lnTo>
                <a:lnTo>
                  <a:pt x="300" y="503"/>
                </a:lnTo>
                <a:lnTo>
                  <a:pt x="299" y="504"/>
                </a:lnTo>
                <a:lnTo>
                  <a:pt x="297" y="504"/>
                </a:lnTo>
                <a:lnTo>
                  <a:pt x="297" y="504"/>
                </a:lnTo>
                <a:close/>
                <a:moveTo>
                  <a:pt x="343" y="510"/>
                </a:moveTo>
                <a:lnTo>
                  <a:pt x="343" y="510"/>
                </a:lnTo>
                <a:lnTo>
                  <a:pt x="348" y="509"/>
                </a:lnTo>
                <a:lnTo>
                  <a:pt x="349" y="509"/>
                </a:lnTo>
                <a:lnTo>
                  <a:pt x="351" y="507"/>
                </a:lnTo>
                <a:lnTo>
                  <a:pt x="351" y="507"/>
                </a:lnTo>
                <a:lnTo>
                  <a:pt x="348" y="506"/>
                </a:lnTo>
                <a:lnTo>
                  <a:pt x="343" y="506"/>
                </a:lnTo>
                <a:lnTo>
                  <a:pt x="341" y="504"/>
                </a:lnTo>
                <a:lnTo>
                  <a:pt x="338" y="504"/>
                </a:lnTo>
                <a:lnTo>
                  <a:pt x="338" y="504"/>
                </a:lnTo>
                <a:lnTo>
                  <a:pt x="340" y="507"/>
                </a:lnTo>
                <a:lnTo>
                  <a:pt x="343" y="510"/>
                </a:lnTo>
                <a:lnTo>
                  <a:pt x="343" y="510"/>
                </a:lnTo>
                <a:close/>
                <a:moveTo>
                  <a:pt x="706" y="503"/>
                </a:moveTo>
                <a:lnTo>
                  <a:pt x="706" y="503"/>
                </a:lnTo>
                <a:lnTo>
                  <a:pt x="703" y="512"/>
                </a:lnTo>
                <a:lnTo>
                  <a:pt x="700" y="520"/>
                </a:lnTo>
                <a:lnTo>
                  <a:pt x="692" y="533"/>
                </a:lnTo>
                <a:lnTo>
                  <a:pt x="692" y="533"/>
                </a:lnTo>
                <a:lnTo>
                  <a:pt x="700" y="529"/>
                </a:lnTo>
                <a:lnTo>
                  <a:pt x="704" y="521"/>
                </a:lnTo>
                <a:lnTo>
                  <a:pt x="709" y="513"/>
                </a:lnTo>
                <a:lnTo>
                  <a:pt x="710" y="509"/>
                </a:lnTo>
                <a:lnTo>
                  <a:pt x="709" y="503"/>
                </a:lnTo>
                <a:lnTo>
                  <a:pt x="709" y="503"/>
                </a:lnTo>
                <a:lnTo>
                  <a:pt x="706" y="503"/>
                </a:lnTo>
                <a:lnTo>
                  <a:pt x="706" y="503"/>
                </a:lnTo>
                <a:close/>
                <a:moveTo>
                  <a:pt x="742" y="510"/>
                </a:moveTo>
                <a:lnTo>
                  <a:pt x="742" y="510"/>
                </a:lnTo>
                <a:lnTo>
                  <a:pt x="744" y="509"/>
                </a:lnTo>
                <a:lnTo>
                  <a:pt x="744" y="507"/>
                </a:lnTo>
                <a:lnTo>
                  <a:pt x="744" y="504"/>
                </a:lnTo>
                <a:lnTo>
                  <a:pt x="742" y="503"/>
                </a:lnTo>
                <a:lnTo>
                  <a:pt x="742" y="503"/>
                </a:lnTo>
                <a:lnTo>
                  <a:pt x="742" y="507"/>
                </a:lnTo>
                <a:lnTo>
                  <a:pt x="742" y="510"/>
                </a:lnTo>
                <a:lnTo>
                  <a:pt x="742" y="510"/>
                </a:lnTo>
                <a:close/>
                <a:moveTo>
                  <a:pt x="768" y="512"/>
                </a:moveTo>
                <a:lnTo>
                  <a:pt x="768" y="512"/>
                </a:lnTo>
                <a:lnTo>
                  <a:pt x="770" y="507"/>
                </a:lnTo>
                <a:lnTo>
                  <a:pt x="770" y="506"/>
                </a:lnTo>
                <a:lnTo>
                  <a:pt x="770" y="503"/>
                </a:lnTo>
                <a:lnTo>
                  <a:pt x="770" y="503"/>
                </a:lnTo>
                <a:lnTo>
                  <a:pt x="768" y="507"/>
                </a:lnTo>
                <a:lnTo>
                  <a:pt x="767" y="509"/>
                </a:lnTo>
                <a:lnTo>
                  <a:pt x="768" y="512"/>
                </a:lnTo>
                <a:lnTo>
                  <a:pt x="768" y="512"/>
                </a:lnTo>
                <a:close/>
                <a:moveTo>
                  <a:pt x="40" y="513"/>
                </a:moveTo>
                <a:lnTo>
                  <a:pt x="40" y="513"/>
                </a:lnTo>
                <a:lnTo>
                  <a:pt x="40" y="507"/>
                </a:lnTo>
                <a:lnTo>
                  <a:pt x="38" y="506"/>
                </a:lnTo>
                <a:lnTo>
                  <a:pt x="37" y="504"/>
                </a:lnTo>
                <a:lnTo>
                  <a:pt x="37" y="504"/>
                </a:lnTo>
                <a:lnTo>
                  <a:pt x="38" y="510"/>
                </a:lnTo>
                <a:lnTo>
                  <a:pt x="38" y="512"/>
                </a:lnTo>
                <a:lnTo>
                  <a:pt x="40" y="513"/>
                </a:lnTo>
                <a:lnTo>
                  <a:pt x="40" y="513"/>
                </a:lnTo>
                <a:close/>
                <a:moveTo>
                  <a:pt x="495" y="509"/>
                </a:moveTo>
                <a:lnTo>
                  <a:pt x="495" y="509"/>
                </a:lnTo>
                <a:lnTo>
                  <a:pt x="497" y="506"/>
                </a:lnTo>
                <a:lnTo>
                  <a:pt x="497" y="506"/>
                </a:lnTo>
                <a:lnTo>
                  <a:pt x="495" y="504"/>
                </a:lnTo>
                <a:lnTo>
                  <a:pt x="495" y="504"/>
                </a:lnTo>
                <a:lnTo>
                  <a:pt x="494" y="506"/>
                </a:lnTo>
                <a:lnTo>
                  <a:pt x="494" y="507"/>
                </a:lnTo>
                <a:lnTo>
                  <a:pt x="495" y="509"/>
                </a:lnTo>
                <a:lnTo>
                  <a:pt x="495" y="509"/>
                </a:lnTo>
                <a:close/>
                <a:moveTo>
                  <a:pt x="602" y="518"/>
                </a:moveTo>
                <a:lnTo>
                  <a:pt x="602" y="518"/>
                </a:lnTo>
                <a:lnTo>
                  <a:pt x="604" y="510"/>
                </a:lnTo>
                <a:lnTo>
                  <a:pt x="604" y="507"/>
                </a:lnTo>
                <a:lnTo>
                  <a:pt x="602" y="504"/>
                </a:lnTo>
                <a:lnTo>
                  <a:pt x="602" y="504"/>
                </a:lnTo>
                <a:lnTo>
                  <a:pt x="601" y="507"/>
                </a:lnTo>
                <a:lnTo>
                  <a:pt x="599" y="510"/>
                </a:lnTo>
                <a:lnTo>
                  <a:pt x="601" y="515"/>
                </a:lnTo>
                <a:lnTo>
                  <a:pt x="602" y="518"/>
                </a:lnTo>
                <a:lnTo>
                  <a:pt x="602" y="518"/>
                </a:lnTo>
                <a:close/>
                <a:moveTo>
                  <a:pt x="407" y="507"/>
                </a:moveTo>
                <a:lnTo>
                  <a:pt x="407" y="507"/>
                </a:lnTo>
                <a:lnTo>
                  <a:pt x="409" y="512"/>
                </a:lnTo>
                <a:lnTo>
                  <a:pt x="412" y="513"/>
                </a:lnTo>
                <a:lnTo>
                  <a:pt x="412" y="513"/>
                </a:lnTo>
                <a:lnTo>
                  <a:pt x="413" y="509"/>
                </a:lnTo>
                <a:lnTo>
                  <a:pt x="413" y="507"/>
                </a:lnTo>
                <a:lnTo>
                  <a:pt x="413" y="504"/>
                </a:lnTo>
                <a:lnTo>
                  <a:pt x="413" y="504"/>
                </a:lnTo>
                <a:lnTo>
                  <a:pt x="410" y="506"/>
                </a:lnTo>
                <a:lnTo>
                  <a:pt x="407" y="507"/>
                </a:lnTo>
                <a:lnTo>
                  <a:pt x="407" y="507"/>
                </a:lnTo>
                <a:close/>
                <a:moveTo>
                  <a:pt x="101" y="507"/>
                </a:moveTo>
                <a:lnTo>
                  <a:pt x="101" y="507"/>
                </a:lnTo>
                <a:lnTo>
                  <a:pt x="104" y="520"/>
                </a:lnTo>
                <a:lnTo>
                  <a:pt x="107" y="524"/>
                </a:lnTo>
                <a:lnTo>
                  <a:pt x="111" y="527"/>
                </a:lnTo>
                <a:lnTo>
                  <a:pt x="111" y="527"/>
                </a:lnTo>
                <a:lnTo>
                  <a:pt x="113" y="523"/>
                </a:lnTo>
                <a:lnTo>
                  <a:pt x="113" y="517"/>
                </a:lnTo>
                <a:lnTo>
                  <a:pt x="111" y="510"/>
                </a:lnTo>
                <a:lnTo>
                  <a:pt x="108" y="506"/>
                </a:lnTo>
                <a:lnTo>
                  <a:pt x="108" y="506"/>
                </a:lnTo>
                <a:lnTo>
                  <a:pt x="101" y="507"/>
                </a:lnTo>
                <a:lnTo>
                  <a:pt x="101" y="507"/>
                </a:lnTo>
                <a:close/>
                <a:moveTo>
                  <a:pt x="165" y="509"/>
                </a:moveTo>
                <a:lnTo>
                  <a:pt x="165" y="509"/>
                </a:lnTo>
                <a:lnTo>
                  <a:pt x="168" y="509"/>
                </a:lnTo>
                <a:lnTo>
                  <a:pt x="171" y="509"/>
                </a:lnTo>
                <a:lnTo>
                  <a:pt x="175" y="512"/>
                </a:lnTo>
                <a:lnTo>
                  <a:pt x="175" y="512"/>
                </a:lnTo>
                <a:lnTo>
                  <a:pt x="175" y="510"/>
                </a:lnTo>
                <a:lnTo>
                  <a:pt x="175" y="507"/>
                </a:lnTo>
                <a:lnTo>
                  <a:pt x="175" y="507"/>
                </a:lnTo>
                <a:lnTo>
                  <a:pt x="172" y="509"/>
                </a:lnTo>
                <a:lnTo>
                  <a:pt x="171" y="507"/>
                </a:lnTo>
                <a:lnTo>
                  <a:pt x="168" y="506"/>
                </a:lnTo>
                <a:lnTo>
                  <a:pt x="165" y="506"/>
                </a:lnTo>
                <a:lnTo>
                  <a:pt x="165" y="506"/>
                </a:lnTo>
                <a:lnTo>
                  <a:pt x="165" y="509"/>
                </a:lnTo>
                <a:lnTo>
                  <a:pt x="165" y="509"/>
                </a:lnTo>
                <a:close/>
                <a:moveTo>
                  <a:pt x="393" y="506"/>
                </a:moveTo>
                <a:lnTo>
                  <a:pt x="393" y="506"/>
                </a:lnTo>
                <a:lnTo>
                  <a:pt x="396" y="513"/>
                </a:lnTo>
                <a:lnTo>
                  <a:pt x="401" y="518"/>
                </a:lnTo>
                <a:lnTo>
                  <a:pt x="401" y="518"/>
                </a:lnTo>
                <a:lnTo>
                  <a:pt x="404" y="518"/>
                </a:lnTo>
                <a:lnTo>
                  <a:pt x="404" y="517"/>
                </a:lnTo>
                <a:lnTo>
                  <a:pt x="406" y="517"/>
                </a:lnTo>
                <a:lnTo>
                  <a:pt x="406" y="517"/>
                </a:lnTo>
                <a:lnTo>
                  <a:pt x="402" y="509"/>
                </a:lnTo>
                <a:lnTo>
                  <a:pt x="399" y="506"/>
                </a:lnTo>
                <a:lnTo>
                  <a:pt x="393" y="506"/>
                </a:lnTo>
                <a:lnTo>
                  <a:pt x="393" y="506"/>
                </a:lnTo>
                <a:close/>
                <a:moveTo>
                  <a:pt x="590" y="513"/>
                </a:moveTo>
                <a:lnTo>
                  <a:pt x="590" y="513"/>
                </a:lnTo>
                <a:lnTo>
                  <a:pt x="590" y="513"/>
                </a:lnTo>
                <a:lnTo>
                  <a:pt x="592" y="513"/>
                </a:lnTo>
                <a:lnTo>
                  <a:pt x="592" y="513"/>
                </a:lnTo>
                <a:lnTo>
                  <a:pt x="593" y="513"/>
                </a:lnTo>
                <a:lnTo>
                  <a:pt x="593" y="510"/>
                </a:lnTo>
                <a:lnTo>
                  <a:pt x="595" y="507"/>
                </a:lnTo>
                <a:lnTo>
                  <a:pt x="593" y="506"/>
                </a:lnTo>
                <a:lnTo>
                  <a:pt x="593" y="506"/>
                </a:lnTo>
                <a:lnTo>
                  <a:pt x="593" y="507"/>
                </a:lnTo>
                <a:lnTo>
                  <a:pt x="592" y="509"/>
                </a:lnTo>
                <a:lnTo>
                  <a:pt x="590" y="510"/>
                </a:lnTo>
                <a:lnTo>
                  <a:pt x="590" y="513"/>
                </a:lnTo>
                <a:lnTo>
                  <a:pt x="590" y="513"/>
                </a:lnTo>
                <a:close/>
                <a:moveTo>
                  <a:pt x="367" y="509"/>
                </a:moveTo>
                <a:lnTo>
                  <a:pt x="367" y="509"/>
                </a:lnTo>
                <a:lnTo>
                  <a:pt x="375" y="515"/>
                </a:lnTo>
                <a:lnTo>
                  <a:pt x="375" y="515"/>
                </a:lnTo>
                <a:lnTo>
                  <a:pt x="375" y="510"/>
                </a:lnTo>
                <a:lnTo>
                  <a:pt x="373" y="506"/>
                </a:lnTo>
                <a:lnTo>
                  <a:pt x="373" y="506"/>
                </a:lnTo>
                <a:lnTo>
                  <a:pt x="370" y="507"/>
                </a:lnTo>
                <a:lnTo>
                  <a:pt x="367" y="509"/>
                </a:lnTo>
                <a:lnTo>
                  <a:pt x="367" y="509"/>
                </a:lnTo>
                <a:close/>
                <a:moveTo>
                  <a:pt x="424" y="521"/>
                </a:moveTo>
                <a:lnTo>
                  <a:pt x="424" y="521"/>
                </a:lnTo>
                <a:lnTo>
                  <a:pt x="431" y="521"/>
                </a:lnTo>
                <a:lnTo>
                  <a:pt x="434" y="520"/>
                </a:lnTo>
                <a:lnTo>
                  <a:pt x="436" y="517"/>
                </a:lnTo>
                <a:lnTo>
                  <a:pt x="436" y="517"/>
                </a:lnTo>
                <a:lnTo>
                  <a:pt x="433" y="515"/>
                </a:lnTo>
                <a:lnTo>
                  <a:pt x="430" y="512"/>
                </a:lnTo>
                <a:lnTo>
                  <a:pt x="422" y="506"/>
                </a:lnTo>
                <a:lnTo>
                  <a:pt x="422" y="506"/>
                </a:lnTo>
                <a:lnTo>
                  <a:pt x="424" y="521"/>
                </a:lnTo>
                <a:lnTo>
                  <a:pt x="424" y="521"/>
                </a:lnTo>
                <a:close/>
                <a:moveTo>
                  <a:pt x="67" y="512"/>
                </a:moveTo>
                <a:lnTo>
                  <a:pt x="67" y="512"/>
                </a:lnTo>
                <a:lnTo>
                  <a:pt x="67" y="512"/>
                </a:lnTo>
                <a:lnTo>
                  <a:pt x="69" y="513"/>
                </a:lnTo>
                <a:lnTo>
                  <a:pt x="69" y="513"/>
                </a:lnTo>
                <a:lnTo>
                  <a:pt x="69" y="510"/>
                </a:lnTo>
                <a:lnTo>
                  <a:pt x="69" y="509"/>
                </a:lnTo>
                <a:lnTo>
                  <a:pt x="67" y="509"/>
                </a:lnTo>
                <a:lnTo>
                  <a:pt x="67" y="509"/>
                </a:lnTo>
                <a:lnTo>
                  <a:pt x="69" y="510"/>
                </a:lnTo>
                <a:lnTo>
                  <a:pt x="67" y="512"/>
                </a:lnTo>
                <a:lnTo>
                  <a:pt x="67" y="512"/>
                </a:lnTo>
                <a:close/>
                <a:moveTo>
                  <a:pt x="152" y="509"/>
                </a:moveTo>
                <a:lnTo>
                  <a:pt x="152" y="509"/>
                </a:lnTo>
                <a:lnTo>
                  <a:pt x="152" y="515"/>
                </a:lnTo>
                <a:lnTo>
                  <a:pt x="154" y="517"/>
                </a:lnTo>
                <a:lnTo>
                  <a:pt x="155" y="518"/>
                </a:lnTo>
                <a:lnTo>
                  <a:pt x="155" y="518"/>
                </a:lnTo>
                <a:lnTo>
                  <a:pt x="157" y="515"/>
                </a:lnTo>
                <a:lnTo>
                  <a:pt x="157" y="510"/>
                </a:lnTo>
                <a:lnTo>
                  <a:pt x="157" y="510"/>
                </a:lnTo>
                <a:lnTo>
                  <a:pt x="155" y="509"/>
                </a:lnTo>
                <a:lnTo>
                  <a:pt x="152" y="509"/>
                </a:lnTo>
                <a:lnTo>
                  <a:pt x="152" y="509"/>
                </a:lnTo>
                <a:close/>
                <a:moveTo>
                  <a:pt x="746" y="517"/>
                </a:moveTo>
                <a:lnTo>
                  <a:pt x="746" y="517"/>
                </a:lnTo>
                <a:lnTo>
                  <a:pt x="747" y="515"/>
                </a:lnTo>
                <a:lnTo>
                  <a:pt x="749" y="513"/>
                </a:lnTo>
                <a:lnTo>
                  <a:pt x="750" y="510"/>
                </a:lnTo>
                <a:lnTo>
                  <a:pt x="749" y="509"/>
                </a:lnTo>
                <a:lnTo>
                  <a:pt x="749" y="509"/>
                </a:lnTo>
                <a:lnTo>
                  <a:pt x="747" y="513"/>
                </a:lnTo>
                <a:lnTo>
                  <a:pt x="746" y="517"/>
                </a:lnTo>
                <a:lnTo>
                  <a:pt x="746" y="517"/>
                </a:lnTo>
                <a:close/>
                <a:moveTo>
                  <a:pt x="50" y="513"/>
                </a:moveTo>
                <a:lnTo>
                  <a:pt x="50" y="513"/>
                </a:lnTo>
                <a:lnTo>
                  <a:pt x="50" y="512"/>
                </a:lnTo>
                <a:lnTo>
                  <a:pt x="50" y="510"/>
                </a:lnTo>
                <a:lnTo>
                  <a:pt x="49" y="509"/>
                </a:lnTo>
                <a:lnTo>
                  <a:pt x="49" y="509"/>
                </a:lnTo>
                <a:lnTo>
                  <a:pt x="49" y="510"/>
                </a:lnTo>
                <a:lnTo>
                  <a:pt x="49" y="512"/>
                </a:lnTo>
                <a:lnTo>
                  <a:pt x="50" y="513"/>
                </a:lnTo>
                <a:lnTo>
                  <a:pt x="50" y="513"/>
                </a:lnTo>
                <a:close/>
                <a:moveTo>
                  <a:pt x="271" y="510"/>
                </a:moveTo>
                <a:lnTo>
                  <a:pt x="271" y="510"/>
                </a:lnTo>
                <a:lnTo>
                  <a:pt x="276" y="513"/>
                </a:lnTo>
                <a:lnTo>
                  <a:pt x="279" y="515"/>
                </a:lnTo>
                <a:lnTo>
                  <a:pt x="282" y="513"/>
                </a:lnTo>
                <a:lnTo>
                  <a:pt x="282" y="513"/>
                </a:lnTo>
                <a:lnTo>
                  <a:pt x="280" y="513"/>
                </a:lnTo>
                <a:lnTo>
                  <a:pt x="280" y="512"/>
                </a:lnTo>
                <a:lnTo>
                  <a:pt x="280" y="510"/>
                </a:lnTo>
                <a:lnTo>
                  <a:pt x="280" y="510"/>
                </a:lnTo>
                <a:lnTo>
                  <a:pt x="276" y="509"/>
                </a:lnTo>
                <a:lnTo>
                  <a:pt x="273" y="509"/>
                </a:lnTo>
                <a:lnTo>
                  <a:pt x="271" y="510"/>
                </a:lnTo>
                <a:lnTo>
                  <a:pt x="271" y="510"/>
                </a:lnTo>
                <a:close/>
                <a:moveTo>
                  <a:pt x="567" y="529"/>
                </a:moveTo>
                <a:lnTo>
                  <a:pt x="567" y="529"/>
                </a:lnTo>
                <a:lnTo>
                  <a:pt x="573" y="520"/>
                </a:lnTo>
                <a:lnTo>
                  <a:pt x="576" y="515"/>
                </a:lnTo>
                <a:lnTo>
                  <a:pt x="576" y="512"/>
                </a:lnTo>
                <a:lnTo>
                  <a:pt x="575" y="509"/>
                </a:lnTo>
                <a:lnTo>
                  <a:pt x="575" y="509"/>
                </a:lnTo>
                <a:lnTo>
                  <a:pt x="572" y="513"/>
                </a:lnTo>
                <a:lnTo>
                  <a:pt x="569" y="518"/>
                </a:lnTo>
                <a:lnTo>
                  <a:pt x="567" y="523"/>
                </a:lnTo>
                <a:lnTo>
                  <a:pt x="567" y="529"/>
                </a:lnTo>
                <a:lnTo>
                  <a:pt x="567" y="529"/>
                </a:lnTo>
                <a:close/>
                <a:moveTo>
                  <a:pt x="782" y="527"/>
                </a:moveTo>
                <a:lnTo>
                  <a:pt x="782" y="527"/>
                </a:lnTo>
                <a:lnTo>
                  <a:pt x="785" y="524"/>
                </a:lnTo>
                <a:lnTo>
                  <a:pt x="787" y="520"/>
                </a:lnTo>
                <a:lnTo>
                  <a:pt x="787" y="513"/>
                </a:lnTo>
                <a:lnTo>
                  <a:pt x="785" y="509"/>
                </a:lnTo>
                <a:lnTo>
                  <a:pt x="785" y="509"/>
                </a:lnTo>
                <a:lnTo>
                  <a:pt x="784" y="518"/>
                </a:lnTo>
                <a:lnTo>
                  <a:pt x="782" y="527"/>
                </a:lnTo>
                <a:lnTo>
                  <a:pt x="782" y="527"/>
                </a:lnTo>
                <a:close/>
                <a:moveTo>
                  <a:pt x="357" y="512"/>
                </a:moveTo>
                <a:lnTo>
                  <a:pt x="357" y="512"/>
                </a:lnTo>
                <a:lnTo>
                  <a:pt x="358" y="515"/>
                </a:lnTo>
                <a:lnTo>
                  <a:pt x="358" y="515"/>
                </a:lnTo>
                <a:lnTo>
                  <a:pt x="360" y="513"/>
                </a:lnTo>
                <a:lnTo>
                  <a:pt x="360" y="513"/>
                </a:lnTo>
                <a:lnTo>
                  <a:pt x="360" y="512"/>
                </a:lnTo>
                <a:lnTo>
                  <a:pt x="360" y="512"/>
                </a:lnTo>
                <a:lnTo>
                  <a:pt x="358" y="510"/>
                </a:lnTo>
                <a:lnTo>
                  <a:pt x="357" y="512"/>
                </a:lnTo>
                <a:lnTo>
                  <a:pt x="357" y="512"/>
                </a:lnTo>
                <a:close/>
                <a:moveTo>
                  <a:pt x="287" y="518"/>
                </a:moveTo>
                <a:lnTo>
                  <a:pt x="287" y="518"/>
                </a:lnTo>
                <a:lnTo>
                  <a:pt x="291" y="518"/>
                </a:lnTo>
                <a:lnTo>
                  <a:pt x="296" y="520"/>
                </a:lnTo>
                <a:lnTo>
                  <a:pt x="296" y="520"/>
                </a:lnTo>
                <a:lnTo>
                  <a:pt x="294" y="517"/>
                </a:lnTo>
                <a:lnTo>
                  <a:pt x="293" y="513"/>
                </a:lnTo>
                <a:lnTo>
                  <a:pt x="290" y="512"/>
                </a:lnTo>
                <a:lnTo>
                  <a:pt x="285" y="512"/>
                </a:lnTo>
                <a:lnTo>
                  <a:pt x="285" y="512"/>
                </a:lnTo>
                <a:lnTo>
                  <a:pt x="287" y="518"/>
                </a:lnTo>
                <a:lnTo>
                  <a:pt x="287" y="518"/>
                </a:lnTo>
                <a:close/>
                <a:moveTo>
                  <a:pt x="453" y="515"/>
                </a:moveTo>
                <a:lnTo>
                  <a:pt x="453" y="515"/>
                </a:lnTo>
                <a:lnTo>
                  <a:pt x="454" y="515"/>
                </a:lnTo>
                <a:lnTo>
                  <a:pt x="456" y="515"/>
                </a:lnTo>
                <a:lnTo>
                  <a:pt x="456" y="515"/>
                </a:lnTo>
                <a:lnTo>
                  <a:pt x="456" y="515"/>
                </a:lnTo>
                <a:lnTo>
                  <a:pt x="456" y="515"/>
                </a:lnTo>
                <a:lnTo>
                  <a:pt x="459" y="523"/>
                </a:lnTo>
                <a:lnTo>
                  <a:pt x="459" y="523"/>
                </a:lnTo>
                <a:lnTo>
                  <a:pt x="462" y="523"/>
                </a:lnTo>
                <a:lnTo>
                  <a:pt x="462" y="521"/>
                </a:lnTo>
                <a:lnTo>
                  <a:pt x="462" y="517"/>
                </a:lnTo>
                <a:lnTo>
                  <a:pt x="457" y="512"/>
                </a:lnTo>
                <a:lnTo>
                  <a:pt x="457" y="512"/>
                </a:lnTo>
                <a:lnTo>
                  <a:pt x="456" y="512"/>
                </a:lnTo>
                <a:lnTo>
                  <a:pt x="454" y="513"/>
                </a:lnTo>
                <a:lnTo>
                  <a:pt x="453" y="513"/>
                </a:lnTo>
                <a:lnTo>
                  <a:pt x="453" y="515"/>
                </a:lnTo>
                <a:lnTo>
                  <a:pt x="453" y="515"/>
                </a:lnTo>
                <a:close/>
                <a:moveTo>
                  <a:pt x="620" y="521"/>
                </a:moveTo>
                <a:lnTo>
                  <a:pt x="620" y="521"/>
                </a:lnTo>
                <a:lnTo>
                  <a:pt x="624" y="515"/>
                </a:lnTo>
                <a:lnTo>
                  <a:pt x="622" y="512"/>
                </a:lnTo>
                <a:lnTo>
                  <a:pt x="622" y="512"/>
                </a:lnTo>
                <a:lnTo>
                  <a:pt x="620" y="515"/>
                </a:lnTo>
                <a:lnTo>
                  <a:pt x="620" y="518"/>
                </a:lnTo>
                <a:lnTo>
                  <a:pt x="620" y="521"/>
                </a:lnTo>
                <a:lnTo>
                  <a:pt x="620" y="521"/>
                </a:lnTo>
                <a:close/>
                <a:moveTo>
                  <a:pt x="631" y="520"/>
                </a:moveTo>
                <a:lnTo>
                  <a:pt x="631" y="520"/>
                </a:lnTo>
                <a:lnTo>
                  <a:pt x="634" y="515"/>
                </a:lnTo>
                <a:lnTo>
                  <a:pt x="636" y="513"/>
                </a:lnTo>
                <a:lnTo>
                  <a:pt x="636" y="512"/>
                </a:lnTo>
                <a:lnTo>
                  <a:pt x="636" y="512"/>
                </a:lnTo>
                <a:lnTo>
                  <a:pt x="634" y="513"/>
                </a:lnTo>
                <a:lnTo>
                  <a:pt x="633" y="515"/>
                </a:lnTo>
                <a:lnTo>
                  <a:pt x="631" y="517"/>
                </a:lnTo>
                <a:lnTo>
                  <a:pt x="631" y="520"/>
                </a:lnTo>
                <a:lnTo>
                  <a:pt x="631" y="520"/>
                </a:lnTo>
                <a:close/>
                <a:moveTo>
                  <a:pt x="142" y="513"/>
                </a:moveTo>
                <a:lnTo>
                  <a:pt x="142" y="513"/>
                </a:lnTo>
                <a:lnTo>
                  <a:pt x="142" y="517"/>
                </a:lnTo>
                <a:lnTo>
                  <a:pt x="142" y="517"/>
                </a:lnTo>
                <a:lnTo>
                  <a:pt x="148" y="518"/>
                </a:lnTo>
                <a:lnTo>
                  <a:pt x="148" y="518"/>
                </a:lnTo>
                <a:lnTo>
                  <a:pt x="146" y="512"/>
                </a:lnTo>
                <a:lnTo>
                  <a:pt x="146" y="512"/>
                </a:lnTo>
                <a:lnTo>
                  <a:pt x="143" y="512"/>
                </a:lnTo>
                <a:lnTo>
                  <a:pt x="142" y="513"/>
                </a:lnTo>
                <a:lnTo>
                  <a:pt x="142" y="513"/>
                </a:lnTo>
                <a:close/>
                <a:moveTo>
                  <a:pt x="197" y="518"/>
                </a:moveTo>
                <a:lnTo>
                  <a:pt x="197" y="518"/>
                </a:lnTo>
                <a:lnTo>
                  <a:pt x="201" y="517"/>
                </a:lnTo>
                <a:lnTo>
                  <a:pt x="204" y="517"/>
                </a:lnTo>
                <a:lnTo>
                  <a:pt x="206" y="515"/>
                </a:lnTo>
                <a:lnTo>
                  <a:pt x="206" y="515"/>
                </a:lnTo>
                <a:lnTo>
                  <a:pt x="197" y="512"/>
                </a:lnTo>
                <a:lnTo>
                  <a:pt x="197" y="512"/>
                </a:lnTo>
                <a:lnTo>
                  <a:pt x="195" y="515"/>
                </a:lnTo>
                <a:lnTo>
                  <a:pt x="197" y="518"/>
                </a:lnTo>
                <a:lnTo>
                  <a:pt x="197" y="518"/>
                </a:lnTo>
                <a:close/>
                <a:moveTo>
                  <a:pt x="384" y="515"/>
                </a:moveTo>
                <a:lnTo>
                  <a:pt x="384" y="515"/>
                </a:lnTo>
                <a:lnTo>
                  <a:pt x="386" y="521"/>
                </a:lnTo>
                <a:lnTo>
                  <a:pt x="386" y="521"/>
                </a:lnTo>
                <a:lnTo>
                  <a:pt x="393" y="521"/>
                </a:lnTo>
                <a:lnTo>
                  <a:pt x="393" y="521"/>
                </a:lnTo>
                <a:lnTo>
                  <a:pt x="393" y="517"/>
                </a:lnTo>
                <a:lnTo>
                  <a:pt x="390" y="513"/>
                </a:lnTo>
                <a:lnTo>
                  <a:pt x="386" y="513"/>
                </a:lnTo>
                <a:lnTo>
                  <a:pt x="384" y="513"/>
                </a:lnTo>
                <a:lnTo>
                  <a:pt x="384" y="515"/>
                </a:lnTo>
                <a:lnTo>
                  <a:pt x="384" y="515"/>
                </a:lnTo>
                <a:close/>
                <a:moveTo>
                  <a:pt x="488" y="515"/>
                </a:moveTo>
                <a:lnTo>
                  <a:pt x="488" y="515"/>
                </a:lnTo>
                <a:lnTo>
                  <a:pt x="489" y="515"/>
                </a:lnTo>
                <a:lnTo>
                  <a:pt x="491" y="512"/>
                </a:lnTo>
                <a:lnTo>
                  <a:pt x="491" y="512"/>
                </a:lnTo>
                <a:lnTo>
                  <a:pt x="488" y="513"/>
                </a:lnTo>
                <a:lnTo>
                  <a:pt x="488" y="515"/>
                </a:lnTo>
                <a:lnTo>
                  <a:pt x="488" y="515"/>
                </a:lnTo>
                <a:close/>
                <a:moveTo>
                  <a:pt x="509" y="521"/>
                </a:moveTo>
                <a:lnTo>
                  <a:pt x="509" y="521"/>
                </a:lnTo>
                <a:lnTo>
                  <a:pt x="511" y="521"/>
                </a:lnTo>
                <a:lnTo>
                  <a:pt x="512" y="521"/>
                </a:lnTo>
                <a:lnTo>
                  <a:pt x="512" y="521"/>
                </a:lnTo>
                <a:lnTo>
                  <a:pt x="511" y="515"/>
                </a:lnTo>
                <a:lnTo>
                  <a:pt x="508" y="512"/>
                </a:lnTo>
                <a:lnTo>
                  <a:pt x="508" y="512"/>
                </a:lnTo>
                <a:lnTo>
                  <a:pt x="508" y="515"/>
                </a:lnTo>
                <a:lnTo>
                  <a:pt x="508" y="517"/>
                </a:lnTo>
                <a:lnTo>
                  <a:pt x="509" y="521"/>
                </a:lnTo>
                <a:lnTo>
                  <a:pt x="509" y="521"/>
                </a:lnTo>
                <a:close/>
                <a:moveTo>
                  <a:pt x="30" y="518"/>
                </a:moveTo>
                <a:lnTo>
                  <a:pt x="30" y="518"/>
                </a:lnTo>
                <a:lnTo>
                  <a:pt x="32" y="517"/>
                </a:lnTo>
                <a:lnTo>
                  <a:pt x="33" y="513"/>
                </a:lnTo>
                <a:lnTo>
                  <a:pt x="33" y="513"/>
                </a:lnTo>
                <a:lnTo>
                  <a:pt x="29" y="513"/>
                </a:lnTo>
                <a:lnTo>
                  <a:pt x="29" y="513"/>
                </a:lnTo>
                <a:lnTo>
                  <a:pt x="30" y="517"/>
                </a:lnTo>
                <a:lnTo>
                  <a:pt x="30" y="518"/>
                </a:lnTo>
                <a:lnTo>
                  <a:pt x="30" y="518"/>
                </a:lnTo>
                <a:close/>
                <a:moveTo>
                  <a:pt x="346" y="513"/>
                </a:moveTo>
                <a:lnTo>
                  <a:pt x="346" y="513"/>
                </a:lnTo>
                <a:lnTo>
                  <a:pt x="348" y="517"/>
                </a:lnTo>
                <a:lnTo>
                  <a:pt x="349" y="518"/>
                </a:lnTo>
                <a:lnTo>
                  <a:pt x="352" y="518"/>
                </a:lnTo>
                <a:lnTo>
                  <a:pt x="354" y="517"/>
                </a:lnTo>
                <a:lnTo>
                  <a:pt x="354" y="517"/>
                </a:lnTo>
                <a:lnTo>
                  <a:pt x="352" y="513"/>
                </a:lnTo>
                <a:lnTo>
                  <a:pt x="352" y="513"/>
                </a:lnTo>
                <a:lnTo>
                  <a:pt x="346" y="513"/>
                </a:lnTo>
                <a:lnTo>
                  <a:pt x="346" y="513"/>
                </a:lnTo>
                <a:close/>
                <a:moveTo>
                  <a:pt x="361" y="518"/>
                </a:moveTo>
                <a:lnTo>
                  <a:pt x="361" y="518"/>
                </a:lnTo>
                <a:lnTo>
                  <a:pt x="363" y="518"/>
                </a:lnTo>
                <a:lnTo>
                  <a:pt x="363" y="517"/>
                </a:lnTo>
                <a:lnTo>
                  <a:pt x="363" y="513"/>
                </a:lnTo>
                <a:lnTo>
                  <a:pt x="361" y="513"/>
                </a:lnTo>
                <a:lnTo>
                  <a:pt x="361" y="513"/>
                </a:lnTo>
                <a:lnTo>
                  <a:pt x="361" y="515"/>
                </a:lnTo>
                <a:lnTo>
                  <a:pt x="361" y="518"/>
                </a:lnTo>
                <a:lnTo>
                  <a:pt x="361" y="518"/>
                </a:lnTo>
                <a:close/>
                <a:moveTo>
                  <a:pt x="241" y="521"/>
                </a:moveTo>
                <a:lnTo>
                  <a:pt x="241" y="521"/>
                </a:lnTo>
                <a:lnTo>
                  <a:pt x="242" y="521"/>
                </a:lnTo>
                <a:lnTo>
                  <a:pt x="244" y="523"/>
                </a:lnTo>
                <a:lnTo>
                  <a:pt x="244" y="523"/>
                </a:lnTo>
                <a:lnTo>
                  <a:pt x="245" y="524"/>
                </a:lnTo>
                <a:lnTo>
                  <a:pt x="245" y="524"/>
                </a:lnTo>
                <a:lnTo>
                  <a:pt x="247" y="524"/>
                </a:lnTo>
                <a:lnTo>
                  <a:pt x="248" y="524"/>
                </a:lnTo>
                <a:lnTo>
                  <a:pt x="248" y="524"/>
                </a:lnTo>
                <a:lnTo>
                  <a:pt x="252" y="524"/>
                </a:lnTo>
                <a:lnTo>
                  <a:pt x="253" y="523"/>
                </a:lnTo>
                <a:lnTo>
                  <a:pt x="256" y="523"/>
                </a:lnTo>
                <a:lnTo>
                  <a:pt x="259" y="523"/>
                </a:lnTo>
                <a:lnTo>
                  <a:pt x="259" y="523"/>
                </a:lnTo>
                <a:lnTo>
                  <a:pt x="259" y="520"/>
                </a:lnTo>
                <a:lnTo>
                  <a:pt x="258" y="517"/>
                </a:lnTo>
                <a:lnTo>
                  <a:pt x="256" y="513"/>
                </a:lnTo>
                <a:lnTo>
                  <a:pt x="256" y="513"/>
                </a:lnTo>
                <a:lnTo>
                  <a:pt x="252" y="515"/>
                </a:lnTo>
                <a:lnTo>
                  <a:pt x="247" y="517"/>
                </a:lnTo>
                <a:lnTo>
                  <a:pt x="241" y="521"/>
                </a:lnTo>
                <a:lnTo>
                  <a:pt x="241" y="521"/>
                </a:lnTo>
                <a:close/>
                <a:moveTo>
                  <a:pt x="552" y="527"/>
                </a:moveTo>
                <a:lnTo>
                  <a:pt x="552" y="527"/>
                </a:lnTo>
                <a:lnTo>
                  <a:pt x="552" y="520"/>
                </a:lnTo>
                <a:lnTo>
                  <a:pt x="549" y="513"/>
                </a:lnTo>
                <a:lnTo>
                  <a:pt x="549" y="513"/>
                </a:lnTo>
                <a:lnTo>
                  <a:pt x="549" y="521"/>
                </a:lnTo>
                <a:lnTo>
                  <a:pt x="550" y="526"/>
                </a:lnTo>
                <a:lnTo>
                  <a:pt x="552" y="527"/>
                </a:lnTo>
                <a:lnTo>
                  <a:pt x="552" y="527"/>
                </a:lnTo>
                <a:close/>
                <a:moveTo>
                  <a:pt x="64" y="521"/>
                </a:moveTo>
                <a:lnTo>
                  <a:pt x="64" y="521"/>
                </a:lnTo>
                <a:lnTo>
                  <a:pt x="62" y="517"/>
                </a:lnTo>
                <a:lnTo>
                  <a:pt x="59" y="513"/>
                </a:lnTo>
                <a:lnTo>
                  <a:pt x="59" y="513"/>
                </a:lnTo>
                <a:lnTo>
                  <a:pt x="61" y="518"/>
                </a:lnTo>
                <a:lnTo>
                  <a:pt x="61" y="520"/>
                </a:lnTo>
                <a:lnTo>
                  <a:pt x="64" y="521"/>
                </a:lnTo>
                <a:lnTo>
                  <a:pt x="64" y="521"/>
                </a:lnTo>
                <a:close/>
                <a:moveTo>
                  <a:pt x="169" y="520"/>
                </a:moveTo>
                <a:lnTo>
                  <a:pt x="169" y="520"/>
                </a:lnTo>
                <a:lnTo>
                  <a:pt x="175" y="520"/>
                </a:lnTo>
                <a:lnTo>
                  <a:pt x="175" y="520"/>
                </a:lnTo>
                <a:lnTo>
                  <a:pt x="175" y="517"/>
                </a:lnTo>
                <a:lnTo>
                  <a:pt x="172" y="517"/>
                </a:lnTo>
                <a:lnTo>
                  <a:pt x="166" y="513"/>
                </a:lnTo>
                <a:lnTo>
                  <a:pt x="166" y="513"/>
                </a:lnTo>
                <a:lnTo>
                  <a:pt x="168" y="517"/>
                </a:lnTo>
                <a:lnTo>
                  <a:pt x="169" y="520"/>
                </a:lnTo>
                <a:lnTo>
                  <a:pt x="169" y="520"/>
                </a:lnTo>
                <a:close/>
                <a:moveTo>
                  <a:pt x="306" y="518"/>
                </a:moveTo>
                <a:lnTo>
                  <a:pt x="306" y="518"/>
                </a:lnTo>
                <a:lnTo>
                  <a:pt x="305" y="515"/>
                </a:lnTo>
                <a:lnTo>
                  <a:pt x="302" y="513"/>
                </a:lnTo>
                <a:lnTo>
                  <a:pt x="302" y="513"/>
                </a:lnTo>
                <a:lnTo>
                  <a:pt x="302" y="518"/>
                </a:lnTo>
                <a:lnTo>
                  <a:pt x="303" y="518"/>
                </a:lnTo>
                <a:lnTo>
                  <a:pt x="306" y="518"/>
                </a:lnTo>
                <a:lnTo>
                  <a:pt x="306" y="518"/>
                </a:lnTo>
                <a:close/>
                <a:moveTo>
                  <a:pt x="663" y="529"/>
                </a:moveTo>
                <a:lnTo>
                  <a:pt x="663" y="529"/>
                </a:lnTo>
                <a:lnTo>
                  <a:pt x="669" y="523"/>
                </a:lnTo>
                <a:lnTo>
                  <a:pt x="671" y="518"/>
                </a:lnTo>
                <a:lnTo>
                  <a:pt x="671" y="513"/>
                </a:lnTo>
                <a:lnTo>
                  <a:pt x="671" y="513"/>
                </a:lnTo>
                <a:lnTo>
                  <a:pt x="669" y="518"/>
                </a:lnTo>
                <a:lnTo>
                  <a:pt x="666" y="523"/>
                </a:lnTo>
                <a:lnTo>
                  <a:pt x="665" y="526"/>
                </a:lnTo>
                <a:lnTo>
                  <a:pt x="663" y="529"/>
                </a:lnTo>
                <a:lnTo>
                  <a:pt x="663" y="529"/>
                </a:lnTo>
                <a:close/>
                <a:moveTo>
                  <a:pt x="270" y="520"/>
                </a:moveTo>
                <a:lnTo>
                  <a:pt x="270" y="520"/>
                </a:lnTo>
                <a:lnTo>
                  <a:pt x="274" y="520"/>
                </a:lnTo>
                <a:lnTo>
                  <a:pt x="276" y="518"/>
                </a:lnTo>
                <a:lnTo>
                  <a:pt x="276" y="518"/>
                </a:lnTo>
                <a:lnTo>
                  <a:pt x="273" y="517"/>
                </a:lnTo>
                <a:lnTo>
                  <a:pt x="270" y="515"/>
                </a:lnTo>
                <a:lnTo>
                  <a:pt x="268" y="515"/>
                </a:lnTo>
                <a:lnTo>
                  <a:pt x="268" y="515"/>
                </a:lnTo>
                <a:lnTo>
                  <a:pt x="270" y="518"/>
                </a:lnTo>
                <a:lnTo>
                  <a:pt x="270" y="520"/>
                </a:lnTo>
                <a:lnTo>
                  <a:pt x="270" y="520"/>
                </a:lnTo>
                <a:close/>
                <a:moveTo>
                  <a:pt x="656" y="526"/>
                </a:moveTo>
                <a:lnTo>
                  <a:pt x="656" y="526"/>
                </a:lnTo>
                <a:lnTo>
                  <a:pt x="657" y="524"/>
                </a:lnTo>
                <a:lnTo>
                  <a:pt x="657" y="521"/>
                </a:lnTo>
                <a:lnTo>
                  <a:pt x="657" y="515"/>
                </a:lnTo>
                <a:lnTo>
                  <a:pt x="657" y="515"/>
                </a:lnTo>
                <a:lnTo>
                  <a:pt x="656" y="517"/>
                </a:lnTo>
                <a:lnTo>
                  <a:pt x="656" y="520"/>
                </a:lnTo>
                <a:lnTo>
                  <a:pt x="656" y="526"/>
                </a:lnTo>
                <a:lnTo>
                  <a:pt x="656" y="526"/>
                </a:lnTo>
                <a:close/>
                <a:moveTo>
                  <a:pt x="541" y="530"/>
                </a:moveTo>
                <a:lnTo>
                  <a:pt x="541" y="530"/>
                </a:lnTo>
                <a:lnTo>
                  <a:pt x="541" y="523"/>
                </a:lnTo>
                <a:lnTo>
                  <a:pt x="541" y="520"/>
                </a:lnTo>
                <a:lnTo>
                  <a:pt x="538" y="517"/>
                </a:lnTo>
                <a:lnTo>
                  <a:pt x="538" y="517"/>
                </a:lnTo>
                <a:lnTo>
                  <a:pt x="537" y="524"/>
                </a:lnTo>
                <a:lnTo>
                  <a:pt x="537" y="529"/>
                </a:lnTo>
                <a:lnTo>
                  <a:pt x="538" y="529"/>
                </a:lnTo>
                <a:lnTo>
                  <a:pt x="541" y="530"/>
                </a:lnTo>
                <a:lnTo>
                  <a:pt x="541" y="530"/>
                </a:lnTo>
                <a:close/>
                <a:moveTo>
                  <a:pt x="578" y="541"/>
                </a:moveTo>
                <a:lnTo>
                  <a:pt x="578" y="541"/>
                </a:lnTo>
                <a:lnTo>
                  <a:pt x="582" y="541"/>
                </a:lnTo>
                <a:lnTo>
                  <a:pt x="588" y="542"/>
                </a:lnTo>
                <a:lnTo>
                  <a:pt x="588" y="542"/>
                </a:lnTo>
                <a:lnTo>
                  <a:pt x="588" y="530"/>
                </a:lnTo>
                <a:lnTo>
                  <a:pt x="592" y="520"/>
                </a:lnTo>
                <a:lnTo>
                  <a:pt x="592" y="520"/>
                </a:lnTo>
                <a:lnTo>
                  <a:pt x="587" y="518"/>
                </a:lnTo>
                <a:lnTo>
                  <a:pt x="585" y="518"/>
                </a:lnTo>
                <a:lnTo>
                  <a:pt x="582" y="520"/>
                </a:lnTo>
                <a:lnTo>
                  <a:pt x="581" y="523"/>
                </a:lnTo>
                <a:lnTo>
                  <a:pt x="579" y="532"/>
                </a:lnTo>
                <a:lnTo>
                  <a:pt x="578" y="541"/>
                </a:lnTo>
                <a:lnTo>
                  <a:pt x="578" y="541"/>
                </a:lnTo>
                <a:close/>
                <a:moveTo>
                  <a:pt x="607" y="524"/>
                </a:moveTo>
                <a:lnTo>
                  <a:pt x="607" y="524"/>
                </a:lnTo>
                <a:lnTo>
                  <a:pt x="608" y="521"/>
                </a:lnTo>
                <a:lnTo>
                  <a:pt x="608" y="518"/>
                </a:lnTo>
                <a:lnTo>
                  <a:pt x="608" y="517"/>
                </a:lnTo>
                <a:lnTo>
                  <a:pt x="608" y="517"/>
                </a:lnTo>
                <a:lnTo>
                  <a:pt x="607" y="521"/>
                </a:lnTo>
                <a:lnTo>
                  <a:pt x="607" y="524"/>
                </a:lnTo>
                <a:lnTo>
                  <a:pt x="607" y="524"/>
                </a:lnTo>
                <a:close/>
                <a:moveTo>
                  <a:pt x="688" y="524"/>
                </a:moveTo>
                <a:lnTo>
                  <a:pt x="688" y="524"/>
                </a:lnTo>
                <a:lnTo>
                  <a:pt x="689" y="524"/>
                </a:lnTo>
                <a:lnTo>
                  <a:pt x="691" y="521"/>
                </a:lnTo>
                <a:lnTo>
                  <a:pt x="689" y="517"/>
                </a:lnTo>
                <a:lnTo>
                  <a:pt x="689" y="517"/>
                </a:lnTo>
                <a:lnTo>
                  <a:pt x="688" y="520"/>
                </a:lnTo>
                <a:lnTo>
                  <a:pt x="688" y="524"/>
                </a:lnTo>
                <a:lnTo>
                  <a:pt x="688" y="524"/>
                </a:lnTo>
                <a:close/>
                <a:moveTo>
                  <a:pt x="636" y="550"/>
                </a:moveTo>
                <a:lnTo>
                  <a:pt x="636" y="550"/>
                </a:lnTo>
                <a:lnTo>
                  <a:pt x="639" y="549"/>
                </a:lnTo>
                <a:lnTo>
                  <a:pt x="642" y="544"/>
                </a:lnTo>
                <a:lnTo>
                  <a:pt x="645" y="536"/>
                </a:lnTo>
                <a:lnTo>
                  <a:pt x="648" y="517"/>
                </a:lnTo>
                <a:lnTo>
                  <a:pt x="648" y="517"/>
                </a:lnTo>
                <a:lnTo>
                  <a:pt x="642" y="524"/>
                </a:lnTo>
                <a:lnTo>
                  <a:pt x="637" y="532"/>
                </a:lnTo>
                <a:lnTo>
                  <a:pt x="634" y="535"/>
                </a:lnTo>
                <a:lnTo>
                  <a:pt x="634" y="539"/>
                </a:lnTo>
                <a:lnTo>
                  <a:pt x="634" y="544"/>
                </a:lnTo>
                <a:lnTo>
                  <a:pt x="636" y="550"/>
                </a:lnTo>
                <a:lnTo>
                  <a:pt x="636" y="550"/>
                </a:lnTo>
                <a:close/>
                <a:moveTo>
                  <a:pt x="444" y="520"/>
                </a:moveTo>
                <a:lnTo>
                  <a:pt x="444" y="520"/>
                </a:lnTo>
                <a:lnTo>
                  <a:pt x="444" y="521"/>
                </a:lnTo>
                <a:lnTo>
                  <a:pt x="445" y="524"/>
                </a:lnTo>
                <a:lnTo>
                  <a:pt x="447" y="526"/>
                </a:lnTo>
                <a:lnTo>
                  <a:pt x="447" y="527"/>
                </a:lnTo>
                <a:lnTo>
                  <a:pt x="447" y="527"/>
                </a:lnTo>
                <a:lnTo>
                  <a:pt x="453" y="527"/>
                </a:lnTo>
                <a:lnTo>
                  <a:pt x="453" y="527"/>
                </a:lnTo>
                <a:lnTo>
                  <a:pt x="451" y="523"/>
                </a:lnTo>
                <a:lnTo>
                  <a:pt x="450" y="518"/>
                </a:lnTo>
                <a:lnTo>
                  <a:pt x="450" y="518"/>
                </a:lnTo>
                <a:lnTo>
                  <a:pt x="447" y="518"/>
                </a:lnTo>
                <a:lnTo>
                  <a:pt x="444" y="520"/>
                </a:lnTo>
                <a:lnTo>
                  <a:pt x="444" y="520"/>
                </a:lnTo>
                <a:close/>
                <a:moveTo>
                  <a:pt x="73" y="526"/>
                </a:moveTo>
                <a:lnTo>
                  <a:pt x="73" y="526"/>
                </a:lnTo>
                <a:lnTo>
                  <a:pt x="72" y="521"/>
                </a:lnTo>
                <a:lnTo>
                  <a:pt x="69" y="520"/>
                </a:lnTo>
                <a:lnTo>
                  <a:pt x="69" y="520"/>
                </a:lnTo>
                <a:lnTo>
                  <a:pt x="70" y="523"/>
                </a:lnTo>
                <a:lnTo>
                  <a:pt x="72" y="524"/>
                </a:lnTo>
                <a:lnTo>
                  <a:pt x="73" y="526"/>
                </a:lnTo>
                <a:lnTo>
                  <a:pt x="73" y="526"/>
                </a:lnTo>
                <a:close/>
                <a:moveTo>
                  <a:pt x="58" y="539"/>
                </a:moveTo>
                <a:lnTo>
                  <a:pt x="58" y="539"/>
                </a:lnTo>
                <a:lnTo>
                  <a:pt x="56" y="533"/>
                </a:lnTo>
                <a:lnTo>
                  <a:pt x="55" y="527"/>
                </a:lnTo>
                <a:lnTo>
                  <a:pt x="52" y="521"/>
                </a:lnTo>
                <a:lnTo>
                  <a:pt x="49" y="520"/>
                </a:lnTo>
                <a:lnTo>
                  <a:pt x="46" y="520"/>
                </a:lnTo>
                <a:lnTo>
                  <a:pt x="46" y="520"/>
                </a:lnTo>
                <a:lnTo>
                  <a:pt x="46" y="524"/>
                </a:lnTo>
                <a:lnTo>
                  <a:pt x="46" y="527"/>
                </a:lnTo>
                <a:lnTo>
                  <a:pt x="49" y="532"/>
                </a:lnTo>
                <a:lnTo>
                  <a:pt x="53" y="536"/>
                </a:lnTo>
                <a:lnTo>
                  <a:pt x="58" y="539"/>
                </a:lnTo>
                <a:lnTo>
                  <a:pt x="58" y="539"/>
                </a:lnTo>
                <a:close/>
                <a:moveTo>
                  <a:pt x="195" y="523"/>
                </a:moveTo>
                <a:lnTo>
                  <a:pt x="195" y="523"/>
                </a:lnTo>
                <a:lnTo>
                  <a:pt x="197" y="527"/>
                </a:lnTo>
                <a:lnTo>
                  <a:pt x="200" y="530"/>
                </a:lnTo>
                <a:lnTo>
                  <a:pt x="203" y="533"/>
                </a:lnTo>
                <a:lnTo>
                  <a:pt x="207" y="535"/>
                </a:lnTo>
                <a:lnTo>
                  <a:pt x="207" y="535"/>
                </a:lnTo>
                <a:lnTo>
                  <a:pt x="207" y="527"/>
                </a:lnTo>
                <a:lnTo>
                  <a:pt x="207" y="521"/>
                </a:lnTo>
                <a:lnTo>
                  <a:pt x="207" y="521"/>
                </a:lnTo>
                <a:lnTo>
                  <a:pt x="201" y="521"/>
                </a:lnTo>
                <a:lnTo>
                  <a:pt x="198" y="521"/>
                </a:lnTo>
                <a:lnTo>
                  <a:pt x="195" y="523"/>
                </a:lnTo>
                <a:lnTo>
                  <a:pt x="195" y="523"/>
                </a:lnTo>
                <a:close/>
                <a:moveTo>
                  <a:pt x="213" y="533"/>
                </a:moveTo>
                <a:lnTo>
                  <a:pt x="213" y="533"/>
                </a:lnTo>
                <a:lnTo>
                  <a:pt x="216" y="533"/>
                </a:lnTo>
                <a:lnTo>
                  <a:pt x="219" y="533"/>
                </a:lnTo>
                <a:lnTo>
                  <a:pt x="219" y="533"/>
                </a:lnTo>
                <a:lnTo>
                  <a:pt x="216" y="527"/>
                </a:lnTo>
                <a:lnTo>
                  <a:pt x="213" y="521"/>
                </a:lnTo>
                <a:lnTo>
                  <a:pt x="213" y="521"/>
                </a:lnTo>
                <a:lnTo>
                  <a:pt x="212" y="527"/>
                </a:lnTo>
                <a:lnTo>
                  <a:pt x="213" y="533"/>
                </a:lnTo>
                <a:lnTo>
                  <a:pt x="213" y="533"/>
                </a:lnTo>
                <a:close/>
                <a:moveTo>
                  <a:pt x="345" y="523"/>
                </a:moveTo>
                <a:lnTo>
                  <a:pt x="345" y="523"/>
                </a:lnTo>
                <a:lnTo>
                  <a:pt x="343" y="521"/>
                </a:lnTo>
                <a:lnTo>
                  <a:pt x="340" y="521"/>
                </a:lnTo>
                <a:lnTo>
                  <a:pt x="340" y="521"/>
                </a:lnTo>
                <a:lnTo>
                  <a:pt x="340" y="523"/>
                </a:lnTo>
                <a:lnTo>
                  <a:pt x="341" y="523"/>
                </a:lnTo>
                <a:lnTo>
                  <a:pt x="345" y="523"/>
                </a:lnTo>
                <a:lnTo>
                  <a:pt x="345" y="523"/>
                </a:lnTo>
                <a:lnTo>
                  <a:pt x="345" y="523"/>
                </a:lnTo>
                <a:close/>
                <a:moveTo>
                  <a:pt x="120" y="524"/>
                </a:moveTo>
                <a:lnTo>
                  <a:pt x="120" y="524"/>
                </a:lnTo>
                <a:lnTo>
                  <a:pt x="123" y="533"/>
                </a:lnTo>
                <a:lnTo>
                  <a:pt x="123" y="533"/>
                </a:lnTo>
                <a:lnTo>
                  <a:pt x="126" y="535"/>
                </a:lnTo>
                <a:lnTo>
                  <a:pt x="130" y="535"/>
                </a:lnTo>
                <a:lnTo>
                  <a:pt x="130" y="535"/>
                </a:lnTo>
                <a:lnTo>
                  <a:pt x="130" y="529"/>
                </a:lnTo>
                <a:lnTo>
                  <a:pt x="128" y="524"/>
                </a:lnTo>
                <a:lnTo>
                  <a:pt x="126" y="523"/>
                </a:lnTo>
                <a:lnTo>
                  <a:pt x="125" y="523"/>
                </a:lnTo>
                <a:lnTo>
                  <a:pt x="123" y="523"/>
                </a:lnTo>
                <a:lnTo>
                  <a:pt x="120" y="524"/>
                </a:lnTo>
                <a:lnTo>
                  <a:pt x="120" y="524"/>
                </a:lnTo>
                <a:close/>
                <a:moveTo>
                  <a:pt x="137" y="536"/>
                </a:moveTo>
                <a:lnTo>
                  <a:pt x="137" y="536"/>
                </a:lnTo>
                <a:lnTo>
                  <a:pt x="137" y="530"/>
                </a:lnTo>
                <a:lnTo>
                  <a:pt x="137" y="523"/>
                </a:lnTo>
                <a:lnTo>
                  <a:pt x="137" y="523"/>
                </a:lnTo>
                <a:lnTo>
                  <a:pt x="136" y="521"/>
                </a:lnTo>
                <a:lnTo>
                  <a:pt x="133" y="521"/>
                </a:lnTo>
                <a:lnTo>
                  <a:pt x="133" y="521"/>
                </a:lnTo>
                <a:lnTo>
                  <a:pt x="134" y="530"/>
                </a:lnTo>
                <a:lnTo>
                  <a:pt x="134" y="533"/>
                </a:lnTo>
                <a:lnTo>
                  <a:pt x="137" y="536"/>
                </a:lnTo>
                <a:lnTo>
                  <a:pt x="137" y="536"/>
                </a:lnTo>
                <a:close/>
                <a:moveTo>
                  <a:pt x="235" y="530"/>
                </a:moveTo>
                <a:lnTo>
                  <a:pt x="235" y="530"/>
                </a:lnTo>
                <a:lnTo>
                  <a:pt x="235" y="529"/>
                </a:lnTo>
                <a:lnTo>
                  <a:pt x="235" y="527"/>
                </a:lnTo>
                <a:lnTo>
                  <a:pt x="235" y="523"/>
                </a:lnTo>
                <a:lnTo>
                  <a:pt x="235" y="523"/>
                </a:lnTo>
                <a:lnTo>
                  <a:pt x="232" y="523"/>
                </a:lnTo>
                <a:lnTo>
                  <a:pt x="229" y="521"/>
                </a:lnTo>
                <a:lnTo>
                  <a:pt x="229" y="521"/>
                </a:lnTo>
                <a:lnTo>
                  <a:pt x="229" y="524"/>
                </a:lnTo>
                <a:lnTo>
                  <a:pt x="230" y="527"/>
                </a:lnTo>
                <a:lnTo>
                  <a:pt x="232" y="529"/>
                </a:lnTo>
                <a:lnTo>
                  <a:pt x="235" y="530"/>
                </a:lnTo>
                <a:lnTo>
                  <a:pt x="235" y="530"/>
                </a:lnTo>
                <a:close/>
                <a:moveTo>
                  <a:pt x="532" y="527"/>
                </a:moveTo>
                <a:lnTo>
                  <a:pt x="532" y="527"/>
                </a:lnTo>
                <a:lnTo>
                  <a:pt x="534" y="526"/>
                </a:lnTo>
                <a:lnTo>
                  <a:pt x="534" y="524"/>
                </a:lnTo>
                <a:lnTo>
                  <a:pt x="534" y="524"/>
                </a:lnTo>
                <a:lnTo>
                  <a:pt x="532" y="524"/>
                </a:lnTo>
                <a:lnTo>
                  <a:pt x="532" y="523"/>
                </a:lnTo>
                <a:lnTo>
                  <a:pt x="532" y="521"/>
                </a:lnTo>
                <a:lnTo>
                  <a:pt x="531" y="521"/>
                </a:lnTo>
                <a:lnTo>
                  <a:pt x="531" y="521"/>
                </a:lnTo>
                <a:lnTo>
                  <a:pt x="531" y="524"/>
                </a:lnTo>
                <a:lnTo>
                  <a:pt x="532" y="527"/>
                </a:lnTo>
                <a:lnTo>
                  <a:pt x="532" y="527"/>
                </a:lnTo>
                <a:close/>
                <a:moveTo>
                  <a:pt x="357" y="526"/>
                </a:moveTo>
                <a:lnTo>
                  <a:pt x="357" y="526"/>
                </a:lnTo>
                <a:lnTo>
                  <a:pt x="357" y="524"/>
                </a:lnTo>
                <a:lnTo>
                  <a:pt x="355" y="523"/>
                </a:lnTo>
                <a:lnTo>
                  <a:pt x="352" y="523"/>
                </a:lnTo>
                <a:lnTo>
                  <a:pt x="352" y="523"/>
                </a:lnTo>
                <a:lnTo>
                  <a:pt x="352" y="524"/>
                </a:lnTo>
                <a:lnTo>
                  <a:pt x="354" y="526"/>
                </a:lnTo>
                <a:lnTo>
                  <a:pt x="357" y="526"/>
                </a:lnTo>
                <a:lnTo>
                  <a:pt x="357" y="526"/>
                </a:lnTo>
                <a:close/>
                <a:moveTo>
                  <a:pt x="474" y="524"/>
                </a:moveTo>
                <a:lnTo>
                  <a:pt x="474" y="524"/>
                </a:lnTo>
                <a:lnTo>
                  <a:pt x="476" y="523"/>
                </a:lnTo>
                <a:lnTo>
                  <a:pt x="476" y="523"/>
                </a:lnTo>
                <a:lnTo>
                  <a:pt x="474" y="523"/>
                </a:lnTo>
                <a:lnTo>
                  <a:pt x="473" y="523"/>
                </a:lnTo>
                <a:lnTo>
                  <a:pt x="473" y="523"/>
                </a:lnTo>
                <a:lnTo>
                  <a:pt x="473" y="524"/>
                </a:lnTo>
                <a:lnTo>
                  <a:pt x="474" y="524"/>
                </a:lnTo>
                <a:lnTo>
                  <a:pt x="474" y="524"/>
                </a:lnTo>
                <a:close/>
                <a:moveTo>
                  <a:pt x="142" y="535"/>
                </a:moveTo>
                <a:lnTo>
                  <a:pt x="142" y="535"/>
                </a:lnTo>
                <a:lnTo>
                  <a:pt x="145" y="533"/>
                </a:lnTo>
                <a:lnTo>
                  <a:pt x="146" y="530"/>
                </a:lnTo>
                <a:lnTo>
                  <a:pt x="146" y="523"/>
                </a:lnTo>
                <a:lnTo>
                  <a:pt x="146" y="523"/>
                </a:lnTo>
                <a:lnTo>
                  <a:pt x="142" y="523"/>
                </a:lnTo>
                <a:lnTo>
                  <a:pt x="142" y="523"/>
                </a:lnTo>
                <a:lnTo>
                  <a:pt x="142" y="535"/>
                </a:lnTo>
                <a:lnTo>
                  <a:pt x="142" y="535"/>
                </a:lnTo>
                <a:close/>
                <a:moveTo>
                  <a:pt x="49" y="562"/>
                </a:moveTo>
                <a:lnTo>
                  <a:pt x="49" y="562"/>
                </a:lnTo>
                <a:lnTo>
                  <a:pt x="49" y="555"/>
                </a:lnTo>
                <a:lnTo>
                  <a:pt x="52" y="550"/>
                </a:lnTo>
                <a:lnTo>
                  <a:pt x="52" y="550"/>
                </a:lnTo>
                <a:lnTo>
                  <a:pt x="47" y="544"/>
                </a:lnTo>
                <a:lnTo>
                  <a:pt x="43" y="538"/>
                </a:lnTo>
                <a:lnTo>
                  <a:pt x="37" y="523"/>
                </a:lnTo>
                <a:lnTo>
                  <a:pt x="37" y="523"/>
                </a:lnTo>
                <a:lnTo>
                  <a:pt x="35" y="529"/>
                </a:lnTo>
                <a:lnTo>
                  <a:pt x="35" y="535"/>
                </a:lnTo>
                <a:lnTo>
                  <a:pt x="38" y="545"/>
                </a:lnTo>
                <a:lnTo>
                  <a:pt x="43" y="555"/>
                </a:lnTo>
                <a:lnTo>
                  <a:pt x="49" y="562"/>
                </a:lnTo>
                <a:lnTo>
                  <a:pt x="49" y="562"/>
                </a:lnTo>
                <a:close/>
                <a:moveTo>
                  <a:pt x="174" y="524"/>
                </a:moveTo>
                <a:lnTo>
                  <a:pt x="174" y="524"/>
                </a:lnTo>
                <a:lnTo>
                  <a:pt x="175" y="530"/>
                </a:lnTo>
                <a:lnTo>
                  <a:pt x="178" y="536"/>
                </a:lnTo>
                <a:lnTo>
                  <a:pt x="178" y="536"/>
                </a:lnTo>
                <a:lnTo>
                  <a:pt x="181" y="536"/>
                </a:lnTo>
                <a:lnTo>
                  <a:pt x="186" y="536"/>
                </a:lnTo>
                <a:lnTo>
                  <a:pt x="186" y="536"/>
                </a:lnTo>
                <a:lnTo>
                  <a:pt x="183" y="530"/>
                </a:lnTo>
                <a:lnTo>
                  <a:pt x="180" y="523"/>
                </a:lnTo>
                <a:lnTo>
                  <a:pt x="180" y="523"/>
                </a:lnTo>
                <a:lnTo>
                  <a:pt x="177" y="524"/>
                </a:lnTo>
                <a:lnTo>
                  <a:pt x="174" y="524"/>
                </a:lnTo>
                <a:lnTo>
                  <a:pt x="174" y="524"/>
                </a:lnTo>
                <a:close/>
                <a:moveTo>
                  <a:pt x="369" y="527"/>
                </a:moveTo>
                <a:lnTo>
                  <a:pt x="369" y="527"/>
                </a:lnTo>
                <a:lnTo>
                  <a:pt x="372" y="526"/>
                </a:lnTo>
                <a:lnTo>
                  <a:pt x="373" y="523"/>
                </a:lnTo>
                <a:lnTo>
                  <a:pt x="373" y="523"/>
                </a:lnTo>
                <a:lnTo>
                  <a:pt x="369" y="523"/>
                </a:lnTo>
                <a:lnTo>
                  <a:pt x="369" y="523"/>
                </a:lnTo>
                <a:lnTo>
                  <a:pt x="369" y="527"/>
                </a:lnTo>
                <a:lnTo>
                  <a:pt x="369" y="527"/>
                </a:lnTo>
                <a:close/>
                <a:moveTo>
                  <a:pt x="593" y="539"/>
                </a:moveTo>
                <a:lnTo>
                  <a:pt x="593" y="539"/>
                </a:lnTo>
                <a:lnTo>
                  <a:pt x="598" y="536"/>
                </a:lnTo>
                <a:lnTo>
                  <a:pt x="599" y="533"/>
                </a:lnTo>
                <a:lnTo>
                  <a:pt x="598" y="527"/>
                </a:lnTo>
                <a:lnTo>
                  <a:pt x="595" y="523"/>
                </a:lnTo>
                <a:lnTo>
                  <a:pt x="595" y="523"/>
                </a:lnTo>
                <a:lnTo>
                  <a:pt x="593" y="532"/>
                </a:lnTo>
                <a:lnTo>
                  <a:pt x="593" y="535"/>
                </a:lnTo>
                <a:lnTo>
                  <a:pt x="593" y="539"/>
                </a:lnTo>
                <a:lnTo>
                  <a:pt x="593" y="539"/>
                </a:lnTo>
                <a:close/>
                <a:moveTo>
                  <a:pt x="166" y="536"/>
                </a:moveTo>
                <a:lnTo>
                  <a:pt x="166" y="536"/>
                </a:lnTo>
                <a:lnTo>
                  <a:pt x="168" y="536"/>
                </a:lnTo>
                <a:lnTo>
                  <a:pt x="171" y="536"/>
                </a:lnTo>
                <a:lnTo>
                  <a:pt x="171" y="536"/>
                </a:lnTo>
                <a:lnTo>
                  <a:pt x="169" y="529"/>
                </a:lnTo>
                <a:lnTo>
                  <a:pt x="168" y="526"/>
                </a:lnTo>
                <a:lnTo>
                  <a:pt x="165" y="524"/>
                </a:lnTo>
                <a:lnTo>
                  <a:pt x="165" y="524"/>
                </a:lnTo>
                <a:lnTo>
                  <a:pt x="165" y="530"/>
                </a:lnTo>
                <a:lnTo>
                  <a:pt x="166" y="536"/>
                </a:lnTo>
                <a:lnTo>
                  <a:pt x="166" y="536"/>
                </a:lnTo>
                <a:close/>
                <a:moveTo>
                  <a:pt x="226" y="533"/>
                </a:moveTo>
                <a:lnTo>
                  <a:pt x="226" y="533"/>
                </a:lnTo>
                <a:lnTo>
                  <a:pt x="224" y="527"/>
                </a:lnTo>
                <a:lnTo>
                  <a:pt x="221" y="524"/>
                </a:lnTo>
                <a:lnTo>
                  <a:pt x="221" y="524"/>
                </a:lnTo>
                <a:lnTo>
                  <a:pt x="223" y="529"/>
                </a:lnTo>
                <a:lnTo>
                  <a:pt x="226" y="533"/>
                </a:lnTo>
                <a:lnTo>
                  <a:pt x="226" y="533"/>
                </a:lnTo>
                <a:close/>
                <a:moveTo>
                  <a:pt x="287" y="526"/>
                </a:moveTo>
                <a:lnTo>
                  <a:pt x="287" y="526"/>
                </a:lnTo>
                <a:lnTo>
                  <a:pt x="288" y="529"/>
                </a:lnTo>
                <a:lnTo>
                  <a:pt x="287" y="532"/>
                </a:lnTo>
                <a:lnTo>
                  <a:pt x="287" y="532"/>
                </a:lnTo>
                <a:lnTo>
                  <a:pt x="305" y="535"/>
                </a:lnTo>
                <a:lnTo>
                  <a:pt x="305" y="535"/>
                </a:lnTo>
                <a:lnTo>
                  <a:pt x="302" y="529"/>
                </a:lnTo>
                <a:lnTo>
                  <a:pt x="299" y="526"/>
                </a:lnTo>
                <a:lnTo>
                  <a:pt x="294" y="524"/>
                </a:lnTo>
                <a:lnTo>
                  <a:pt x="287" y="526"/>
                </a:lnTo>
                <a:lnTo>
                  <a:pt x="287" y="526"/>
                </a:lnTo>
                <a:close/>
                <a:moveTo>
                  <a:pt x="675" y="526"/>
                </a:moveTo>
                <a:lnTo>
                  <a:pt x="675" y="526"/>
                </a:lnTo>
                <a:lnTo>
                  <a:pt x="674" y="530"/>
                </a:lnTo>
                <a:lnTo>
                  <a:pt x="672" y="535"/>
                </a:lnTo>
                <a:lnTo>
                  <a:pt x="672" y="545"/>
                </a:lnTo>
                <a:lnTo>
                  <a:pt x="672" y="545"/>
                </a:lnTo>
                <a:lnTo>
                  <a:pt x="675" y="533"/>
                </a:lnTo>
                <a:lnTo>
                  <a:pt x="675" y="529"/>
                </a:lnTo>
                <a:lnTo>
                  <a:pt x="675" y="526"/>
                </a:lnTo>
                <a:lnTo>
                  <a:pt x="675" y="526"/>
                </a:lnTo>
                <a:close/>
                <a:moveTo>
                  <a:pt x="706" y="529"/>
                </a:moveTo>
                <a:lnTo>
                  <a:pt x="706" y="529"/>
                </a:lnTo>
                <a:lnTo>
                  <a:pt x="709" y="529"/>
                </a:lnTo>
                <a:lnTo>
                  <a:pt x="710" y="527"/>
                </a:lnTo>
                <a:lnTo>
                  <a:pt x="710" y="526"/>
                </a:lnTo>
                <a:lnTo>
                  <a:pt x="710" y="526"/>
                </a:lnTo>
                <a:lnTo>
                  <a:pt x="709" y="526"/>
                </a:lnTo>
                <a:lnTo>
                  <a:pt x="707" y="526"/>
                </a:lnTo>
                <a:lnTo>
                  <a:pt x="706" y="529"/>
                </a:lnTo>
                <a:lnTo>
                  <a:pt x="706" y="529"/>
                </a:lnTo>
                <a:close/>
                <a:moveTo>
                  <a:pt x="398" y="529"/>
                </a:moveTo>
                <a:lnTo>
                  <a:pt x="398" y="529"/>
                </a:lnTo>
                <a:lnTo>
                  <a:pt x="396" y="527"/>
                </a:lnTo>
                <a:lnTo>
                  <a:pt x="395" y="526"/>
                </a:lnTo>
                <a:lnTo>
                  <a:pt x="389" y="526"/>
                </a:lnTo>
                <a:lnTo>
                  <a:pt x="389" y="526"/>
                </a:lnTo>
                <a:lnTo>
                  <a:pt x="390" y="529"/>
                </a:lnTo>
                <a:lnTo>
                  <a:pt x="392" y="532"/>
                </a:lnTo>
                <a:lnTo>
                  <a:pt x="393" y="530"/>
                </a:lnTo>
                <a:lnTo>
                  <a:pt x="398" y="529"/>
                </a:lnTo>
                <a:lnTo>
                  <a:pt x="398" y="529"/>
                </a:lnTo>
                <a:close/>
                <a:moveTo>
                  <a:pt x="79" y="532"/>
                </a:moveTo>
                <a:lnTo>
                  <a:pt x="79" y="532"/>
                </a:lnTo>
                <a:lnTo>
                  <a:pt x="84" y="533"/>
                </a:lnTo>
                <a:lnTo>
                  <a:pt x="87" y="535"/>
                </a:lnTo>
                <a:lnTo>
                  <a:pt x="90" y="538"/>
                </a:lnTo>
                <a:lnTo>
                  <a:pt x="93" y="539"/>
                </a:lnTo>
                <a:lnTo>
                  <a:pt x="93" y="539"/>
                </a:lnTo>
                <a:lnTo>
                  <a:pt x="99" y="545"/>
                </a:lnTo>
                <a:lnTo>
                  <a:pt x="99" y="545"/>
                </a:lnTo>
                <a:lnTo>
                  <a:pt x="102" y="549"/>
                </a:lnTo>
                <a:lnTo>
                  <a:pt x="104" y="550"/>
                </a:lnTo>
                <a:lnTo>
                  <a:pt x="105" y="549"/>
                </a:lnTo>
                <a:lnTo>
                  <a:pt x="105" y="549"/>
                </a:lnTo>
                <a:lnTo>
                  <a:pt x="99" y="542"/>
                </a:lnTo>
                <a:lnTo>
                  <a:pt x="93" y="536"/>
                </a:lnTo>
                <a:lnTo>
                  <a:pt x="87" y="530"/>
                </a:lnTo>
                <a:lnTo>
                  <a:pt x="78" y="526"/>
                </a:lnTo>
                <a:lnTo>
                  <a:pt x="78" y="526"/>
                </a:lnTo>
                <a:lnTo>
                  <a:pt x="79" y="529"/>
                </a:lnTo>
                <a:lnTo>
                  <a:pt x="79" y="532"/>
                </a:lnTo>
                <a:lnTo>
                  <a:pt x="79" y="532"/>
                </a:lnTo>
                <a:close/>
                <a:moveTo>
                  <a:pt x="502" y="530"/>
                </a:moveTo>
                <a:lnTo>
                  <a:pt x="502" y="530"/>
                </a:lnTo>
                <a:lnTo>
                  <a:pt x="500" y="527"/>
                </a:lnTo>
                <a:lnTo>
                  <a:pt x="499" y="526"/>
                </a:lnTo>
                <a:lnTo>
                  <a:pt x="499" y="526"/>
                </a:lnTo>
                <a:lnTo>
                  <a:pt x="499" y="529"/>
                </a:lnTo>
                <a:lnTo>
                  <a:pt x="500" y="530"/>
                </a:lnTo>
                <a:lnTo>
                  <a:pt x="502" y="530"/>
                </a:lnTo>
                <a:lnTo>
                  <a:pt x="502" y="530"/>
                </a:lnTo>
                <a:close/>
                <a:moveTo>
                  <a:pt x="75" y="550"/>
                </a:moveTo>
                <a:lnTo>
                  <a:pt x="75" y="550"/>
                </a:lnTo>
                <a:lnTo>
                  <a:pt x="73" y="542"/>
                </a:lnTo>
                <a:lnTo>
                  <a:pt x="72" y="536"/>
                </a:lnTo>
                <a:lnTo>
                  <a:pt x="64" y="527"/>
                </a:lnTo>
                <a:lnTo>
                  <a:pt x="64" y="527"/>
                </a:lnTo>
                <a:lnTo>
                  <a:pt x="69" y="539"/>
                </a:lnTo>
                <a:lnTo>
                  <a:pt x="72" y="545"/>
                </a:lnTo>
                <a:lnTo>
                  <a:pt x="75" y="550"/>
                </a:lnTo>
                <a:lnTo>
                  <a:pt x="75" y="550"/>
                </a:lnTo>
                <a:close/>
                <a:moveTo>
                  <a:pt x="430" y="529"/>
                </a:moveTo>
                <a:lnTo>
                  <a:pt x="430" y="529"/>
                </a:lnTo>
                <a:lnTo>
                  <a:pt x="433" y="529"/>
                </a:lnTo>
                <a:lnTo>
                  <a:pt x="433" y="527"/>
                </a:lnTo>
                <a:lnTo>
                  <a:pt x="433" y="527"/>
                </a:lnTo>
                <a:lnTo>
                  <a:pt x="431" y="527"/>
                </a:lnTo>
                <a:lnTo>
                  <a:pt x="430" y="529"/>
                </a:lnTo>
                <a:lnTo>
                  <a:pt x="430" y="529"/>
                </a:lnTo>
                <a:close/>
                <a:moveTo>
                  <a:pt x="512" y="530"/>
                </a:moveTo>
                <a:lnTo>
                  <a:pt x="512" y="530"/>
                </a:lnTo>
                <a:lnTo>
                  <a:pt x="514" y="529"/>
                </a:lnTo>
                <a:lnTo>
                  <a:pt x="515" y="527"/>
                </a:lnTo>
                <a:lnTo>
                  <a:pt x="515" y="527"/>
                </a:lnTo>
                <a:lnTo>
                  <a:pt x="511" y="527"/>
                </a:lnTo>
                <a:lnTo>
                  <a:pt x="511" y="527"/>
                </a:lnTo>
                <a:lnTo>
                  <a:pt x="512" y="530"/>
                </a:lnTo>
                <a:lnTo>
                  <a:pt x="512" y="530"/>
                </a:lnTo>
                <a:close/>
                <a:moveTo>
                  <a:pt x="276" y="529"/>
                </a:moveTo>
                <a:lnTo>
                  <a:pt x="276" y="529"/>
                </a:lnTo>
                <a:lnTo>
                  <a:pt x="279" y="530"/>
                </a:lnTo>
                <a:lnTo>
                  <a:pt x="282" y="530"/>
                </a:lnTo>
                <a:lnTo>
                  <a:pt x="282" y="530"/>
                </a:lnTo>
                <a:lnTo>
                  <a:pt x="282" y="527"/>
                </a:lnTo>
                <a:lnTo>
                  <a:pt x="282" y="527"/>
                </a:lnTo>
                <a:lnTo>
                  <a:pt x="279" y="527"/>
                </a:lnTo>
                <a:lnTo>
                  <a:pt x="276" y="529"/>
                </a:lnTo>
                <a:lnTo>
                  <a:pt x="276" y="529"/>
                </a:lnTo>
                <a:close/>
                <a:moveTo>
                  <a:pt x="683" y="536"/>
                </a:moveTo>
                <a:lnTo>
                  <a:pt x="683" y="536"/>
                </a:lnTo>
                <a:lnTo>
                  <a:pt x="685" y="535"/>
                </a:lnTo>
                <a:lnTo>
                  <a:pt x="685" y="532"/>
                </a:lnTo>
                <a:lnTo>
                  <a:pt x="685" y="529"/>
                </a:lnTo>
                <a:lnTo>
                  <a:pt x="683" y="527"/>
                </a:lnTo>
                <a:lnTo>
                  <a:pt x="683" y="527"/>
                </a:lnTo>
                <a:lnTo>
                  <a:pt x="683" y="532"/>
                </a:lnTo>
                <a:lnTo>
                  <a:pt x="683" y="536"/>
                </a:lnTo>
                <a:lnTo>
                  <a:pt x="683" y="536"/>
                </a:lnTo>
                <a:close/>
                <a:moveTo>
                  <a:pt x="316" y="539"/>
                </a:moveTo>
                <a:lnTo>
                  <a:pt x="316" y="539"/>
                </a:lnTo>
                <a:lnTo>
                  <a:pt x="316" y="535"/>
                </a:lnTo>
                <a:lnTo>
                  <a:pt x="314" y="532"/>
                </a:lnTo>
                <a:lnTo>
                  <a:pt x="312" y="530"/>
                </a:lnTo>
                <a:lnTo>
                  <a:pt x="308" y="529"/>
                </a:lnTo>
                <a:lnTo>
                  <a:pt x="308" y="529"/>
                </a:lnTo>
                <a:lnTo>
                  <a:pt x="311" y="535"/>
                </a:lnTo>
                <a:lnTo>
                  <a:pt x="312" y="538"/>
                </a:lnTo>
                <a:lnTo>
                  <a:pt x="316" y="539"/>
                </a:lnTo>
                <a:lnTo>
                  <a:pt x="316" y="539"/>
                </a:lnTo>
                <a:close/>
                <a:moveTo>
                  <a:pt x="491" y="545"/>
                </a:moveTo>
                <a:lnTo>
                  <a:pt x="491" y="545"/>
                </a:lnTo>
                <a:lnTo>
                  <a:pt x="492" y="544"/>
                </a:lnTo>
                <a:lnTo>
                  <a:pt x="494" y="542"/>
                </a:lnTo>
                <a:lnTo>
                  <a:pt x="494" y="538"/>
                </a:lnTo>
                <a:lnTo>
                  <a:pt x="494" y="532"/>
                </a:lnTo>
                <a:lnTo>
                  <a:pt x="491" y="529"/>
                </a:lnTo>
                <a:lnTo>
                  <a:pt x="491" y="529"/>
                </a:lnTo>
                <a:lnTo>
                  <a:pt x="489" y="532"/>
                </a:lnTo>
                <a:lnTo>
                  <a:pt x="488" y="536"/>
                </a:lnTo>
                <a:lnTo>
                  <a:pt x="488" y="541"/>
                </a:lnTo>
                <a:lnTo>
                  <a:pt x="491" y="545"/>
                </a:lnTo>
                <a:lnTo>
                  <a:pt x="491" y="545"/>
                </a:lnTo>
                <a:close/>
                <a:moveTo>
                  <a:pt x="148" y="536"/>
                </a:moveTo>
                <a:lnTo>
                  <a:pt x="148" y="536"/>
                </a:lnTo>
                <a:lnTo>
                  <a:pt x="152" y="536"/>
                </a:lnTo>
                <a:lnTo>
                  <a:pt x="152" y="536"/>
                </a:lnTo>
                <a:lnTo>
                  <a:pt x="152" y="532"/>
                </a:lnTo>
                <a:lnTo>
                  <a:pt x="151" y="530"/>
                </a:lnTo>
                <a:lnTo>
                  <a:pt x="149" y="529"/>
                </a:lnTo>
                <a:lnTo>
                  <a:pt x="149" y="529"/>
                </a:lnTo>
                <a:lnTo>
                  <a:pt x="148" y="533"/>
                </a:lnTo>
                <a:lnTo>
                  <a:pt x="148" y="536"/>
                </a:lnTo>
                <a:lnTo>
                  <a:pt x="148" y="536"/>
                </a:lnTo>
                <a:close/>
                <a:moveTo>
                  <a:pt x="566" y="533"/>
                </a:moveTo>
                <a:lnTo>
                  <a:pt x="566" y="533"/>
                </a:lnTo>
                <a:lnTo>
                  <a:pt x="567" y="536"/>
                </a:lnTo>
                <a:lnTo>
                  <a:pt x="567" y="538"/>
                </a:lnTo>
                <a:lnTo>
                  <a:pt x="569" y="538"/>
                </a:lnTo>
                <a:lnTo>
                  <a:pt x="569" y="538"/>
                </a:lnTo>
                <a:lnTo>
                  <a:pt x="570" y="533"/>
                </a:lnTo>
                <a:lnTo>
                  <a:pt x="572" y="532"/>
                </a:lnTo>
                <a:lnTo>
                  <a:pt x="572" y="530"/>
                </a:lnTo>
                <a:lnTo>
                  <a:pt x="572" y="530"/>
                </a:lnTo>
                <a:lnTo>
                  <a:pt x="569" y="532"/>
                </a:lnTo>
                <a:lnTo>
                  <a:pt x="567" y="533"/>
                </a:lnTo>
                <a:lnTo>
                  <a:pt x="566" y="533"/>
                </a:lnTo>
                <a:lnTo>
                  <a:pt x="566" y="533"/>
                </a:lnTo>
                <a:close/>
                <a:moveTo>
                  <a:pt x="474" y="533"/>
                </a:moveTo>
                <a:lnTo>
                  <a:pt x="474" y="533"/>
                </a:lnTo>
                <a:lnTo>
                  <a:pt x="476" y="536"/>
                </a:lnTo>
                <a:lnTo>
                  <a:pt x="476" y="538"/>
                </a:lnTo>
                <a:lnTo>
                  <a:pt x="477" y="539"/>
                </a:lnTo>
                <a:lnTo>
                  <a:pt x="477" y="539"/>
                </a:lnTo>
                <a:lnTo>
                  <a:pt x="479" y="536"/>
                </a:lnTo>
                <a:lnTo>
                  <a:pt x="480" y="533"/>
                </a:lnTo>
                <a:lnTo>
                  <a:pt x="480" y="532"/>
                </a:lnTo>
                <a:lnTo>
                  <a:pt x="480" y="532"/>
                </a:lnTo>
                <a:lnTo>
                  <a:pt x="479" y="530"/>
                </a:lnTo>
                <a:lnTo>
                  <a:pt x="477" y="532"/>
                </a:lnTo>
                <a:lnTo>
                  <a:pt x="474" y="533"/>
                </a:lnTo>
                <a:lnTo>
                  <a:pt x="474" y="533"/>
                </a:lnTo>
                <a:close/>
                <a:moveTo>
                  <a:pt x="527" y="542"/>
                </a:moveTo>
                <a:lnTo>
                  <a:pt x="527" y="542"/>
                </a:lnTo>
                <a:lnTo>
                  <a:pt x="527" y="536"/>
                </a:lnTo>
                <a:lnTo>
                  <a:pt x="526" y="532"/>
                </a:lnTo>
                <a:lnTo>
                  <a:pt x="526" y="532"/>
                </a:lnTo>
                <a:lnTo>
                  <a:pt x="524" y="538"/>
                </a:lnTo>
                <a:lnTo>
                  <a:pt x="526" y="541"/>
                </a:lnTo>
                <a:lnTo>
                  <a:pt x="527" y="542"/>
                </a:lnTo>
                <a:lnTo>
                  <a:pt x="527" y="542"/>
                </a:lnTo>
                <a:close/>
                <a:moveTo>
                  <a:pt x="110" y="536"/>
                </a:moveTo>
                <a:lnTo>
                  <a:pt x="110" y="536"/>
                </a:lnTo>
                <a:lnTo>
                  <a:pt x="110" y="533"/>
                </a:lnTo>
                <a:lnTo>
                  <a:pt x="108" y="532"/>
                </a:lnTo>
                <a:lnTo>
                  <a:pt x="108" y="532"/>
                </a:lnTo>
                <a:lnTo>
                  <a:pt x="108" y="535"/>
                </a:lnTo>
                <a:lnTo>
                  <a:pt x="110" y="536"/>
                </a:lnTo>
                <a:lnTo>
                  <a:pt x="110" y="536"/>
                </a:lnTo>
                <a:lnTo>
                  <a:pt x="110" y="536"/>
                </a:lnTo>
                <a:close/>
                <a:moveTo>
                  <a:pt x="450" y="533"/>
                </a:moveTo>
                <a:lnTo>
                  <a:pt x="450" y="533"/>
                </a:lnTo>
                <a:lnTo>
                  <a:pt x="451" y="535"/>
                </a:lnTo>
                <a:lnTo>
                  <a:pt x="451" y="538"/>
                </a:lnTo>
                <a:lnTo>
                  <a:pt x="451" y="538"/>
                </a:lnTo>
                <a:lnTo>
                  <a:pt x="456" y="536"/>
                </a:lnTo>
                <a:lnTo>
                  <a:pt x="456" y="536"/>
                </a:lnTo>
                <a:lnTo>
                  <a:pt x="454" y="533"/>
                </a:lnTo>
                <a:lnTo>
                  <a:pt x="453" y="532"/>
                </a:lnTo>
                <a:lnTo>
                  <a:pt x="450" y="533"/>
                </a:lnTo>
                <a:lnTo>
                  <a:pt x="450" y="533"/>
                </a:lnTo>
                <a:close/>
                <a:moveTo>
                  <a:pt x="463" y="532"/>
                </a:moveTo>
                <a:lnTo>
                  <a:pt x="463" y="532"/>
                </a:lnTo>
                <a:lnTo>
                  <a:pt x="460" y="532"/>
                </a:lnTo>
                <a:lnTo>
                  <a:pt x="460" y="532"/>
                </a:lnTo>
                <a:lnTo>
                  <a:pt x="460" y="533"/>
                </a:lnTo>
                <a:lnTo>
                  <a:pt x="462" y="535"/>
                </a:lnTo>
                <a:lnTo>
                  <a:pt x="463" y="533"/>
                </a:lnTo>
                <a:lnTo>
                  <a:pt x="463" y="532"/>
                </a:lnTo>
                <a:lnTo>
                  <a:pt x="463" y="532"/>
                </a:lnTo>
                <a:close/>
                <a:moveTo>
                  <a:pt x="616" y="536"/>
                </a:moveTo>
                <a:lnTo>
                  <a:pt x="616" y="536"/>
                </a:lnTo>
                <a:lnTo>
                  <a:pt x="617" y="536"/>
                </a:lnTo>
                <a:lnTo>
                  <a:pt x="617" y="535"/>
                </a:lnTo>
                <a:lnTo>
                  <a:pt x="617" y="532"/>
                </a:lnTo>
                <a:lnTo>
                  <a:pt x="616" y="532"/>
                </a:lnTo>
                <a:lnTo>
                  <a:pt x="616" y="532"/>
                </a:lnTo>
                <a:lnTo>
                  <a:pt x="616" y="536"/>
                </a:lnTo>
                <a:lnTo>
                  <a:pt x="616" y="536"/>
                </a:lnTo>
                <a:close/>
                <a:moveTo>
                  <a:pt x="334" y="535"/>
                </a:moveTo>
                <a:lnTo>
                  <a:pt x="334" y="535"/>
                </a:lnTo>
                <a:lnTo>
                  <a:pt x="337" y="535"/>
                </a:lnTo>
                <a:lnTo>
                  <a:pt x="338" y="535"/>
                </a:lnTo>
                <a:lnTo>
                  <a:pt x="340" y="533"/>
                </a:lnTo>
                <a:lnTo>
                  <a:pt x="340" y="533"/>
                </a:lnTo>
                <a:lnTo>
                  <a:pt x="338" y="533"/>
                </a:lnTo>
                <a:lnTo>
                  <a:pt x="337" y="532"/>
                </a:lnTo>
                <a:lnTo>
                  <a:pt x="334" y="533"/>
                </a:lnTo>
                <a:lnTo>
                  <a:pt x="334" y="533"/>
                </a:lnTo>
                <a:lnTo>
                  <a:pt x="334" y="535"/>
                </a:lnTo>
                <a:lnTo>
                  <a:pt x="334" y="535"/>
                </a:lnTo>
                <a:close/>
                <a:moveTo>
                  <a:pt x="441" y="538"/>
                </a:moveTo>
                <a:lnTo>
                  <a:pt x="441" y="538"/>
                </a:lnTo>
                <a:lnTo>
                  <a:pt x="444" y="539"/>
                </a:lnTo>
                <a:lnTo>
                  <a:pt x="447" y="539"/>
                </a:lnTo>
                <a:lnTo>
                  <a:pt x="447" y="539"/>
                </a:lnTo>
                <a:lnTo>
                  <a:pt x="447" y="536"/>
                </a:lnTo>
                <a:lnTo>
                  <a:pt x="445" y="533"/>
                </a:lnTo>
                <a:lnTo>
                  <a:pt x="445" y="533"/>
                </a:lnTo>
                <a:lnTo>
                  <a:pt x="442" y="532"/>
                </a:lnTo>
                <a:lnTo>
                  <a:pt x="441" y="533"/>
                </a:lnTo>
                <a:lnTo>
                  <a:pt x="441" y="538"/>
                </a:lnTo>
                <a:lnTo>
                  <a:pt x="441" y="538"/>
                </a:lnTo>
                <a:close/>
                <a:moveTo>
                  <a:pt x="512" y="536"/>
                </a:moveTo>
                <a:lnTo>
                  <a:pt x="512" y="536"/>
                </a:lnTo>
                <a:lnTo>
                  <a:pt x="515" y="538"/>
                </a:lnTo>
                <a:lnTo>
                  <a:pt x="518" y="538"/>
                </a:lnTo>
                <a:lnTo>
                  <a:pt x="518" y="538"/>
                </a:lnTo>
                <a:lnTo>
                  <a:pt x="518" y="535"/>
                </a:lnTo>
                <a:lnTo>
                  <a:pt x="517" y="533"/>
                </a:lnTo>
                <a:lnTo>
                  <a:pt x="514" y="535"/>
                </a:lnTo>
                <a:lnTo>
                  <a:pt x="512" y="536"/>
                </a:lnTo>
                <a:lnTo>
                  <a:pt x="512" y="536"/>
                </a:lnTo>
                <a:close/>
                <a:moveTo>
                  <a:pt x="537" y="541"/>
                </a:moveTo>
                <a:lnTo>
                  <a:pt x="537" y="541"/>
                </a:lnTo>
                <a:lnTo>
                  <a:pt x="538" y="539"/>
                </a:lnTo>
                <a:lnTo>
                  <a:pt x="540" y="539"/>
                </a:lnTo>
                <a:lnTo>
                  <a:pt x="540" y="535"/>
                </a:lnTo>
                <a:lnTo>
                  <a:pt x="540" y="535"/>
                </a:lnTo>
                <a:lnTo>
                  <a:pt x="538" y="535"/>
                </a:lnTo>
                <a:lnTo>
                  <a:pt x="537" y="533"/>
                </a:lnTo>
                <a:lnTo>
                  <a:pt x="537" y="533"/>
                </a:lnTo>
                <a:lnTo>
                  <a:pt x="537" y="541"/>
                </a:lnTo>
                <a:lnTo>
                  <a:pt x="537" y="541"/>
                </a:lnTo>
                <a:close/>
                <a:moveTo>
                  <a:pt x="700" y="542"/>
                </a:moveTo>
                <a:lnTo>
                  <a:pt x="700" y="542"/>
                </a:lnTo>
                <a:lnTo>
                  <a:pt x="703" y="538"/>
                </a:lnTo>
                <a:lnTo>
                  <a:pt x="704" y="536"/>
                </a:lnTo>
                <a:lnTo>
                  <a:pt x="704" y="535"/>
                </a:lnTo>
                <a:lnTo>
                  <a:pt x="704" y="535"/>
                </a:lnTo>
                <a:lnTo>
                  <a:pt x="701" y="539"/>
                </a:lnTo>
                <a:lnTo>
                  <a:pt x="700" y="541"/>
                </a:lnTo>
                <a:lnTo>
                  <a:pt x="700" y="542"/>
                </a:lnTo>
                <a:lnTo>
                  <a:pt x="700" y="542"/>
                </a:lnTo>
                <a:close/>
                <a:moveTo>
                  <a:pt x="380" y="542"/>
                </a:moveTo>
                <a:lnTo>
                  <a:pt x="380" y="542"/>
                </a:lnTo>
                <a:lnTo>
                  <a:pt x="378" y="539"/>
                </a:lnTo>
                <a:lnTo>
                  <a:pt x="375" y="538"/>
                </a:lnTo>
                <a:lnTo>
                  <a:pt x="370" y="536"/>
                </a:lnTo>
                <a:lnTo>
                  <a:pt x="370" y="536"/>
                </a:lnTo>
                <a:lnTo>
                  <a:pt x="372" y="538"/>
                </a:lnTo>
                <a:lnTo>
                  <a:pt x="373" y="539"/>
                </a:lnTo>
                <a:lnTo>
                  <a:pt x="380" y="542"/>
                </a:lnTo>
                <a:lnTo>
                  <a:pt x="380" y="542"/>
                </a:lnTo>
                <a:close/>
                <a:moveTo>
                  <a:pt x="255" y="549"/>
                </a:moveTo>
                <a:lnTo>
                  <a:pt x="255" y="549"/>
                </a:lnTo>
                <a:lnTo>
                  <a:pt x="258" y="549"/>
                </a:lnTo>
                <a:lnTo>
                  <a:pt x="259" y="545"/>
                </a:lnTo>
                <a:lnTo>
                  <a:pt x="259" y="538"/>
                </a:lnTo>
                <a:lnTo>
                  <a:pt x="259" y="538"/>
                </a:lnTo>
                <a:lnTo>
                  <a:pt x="248" y="536"/>
                </a:lnTo>
                <a:lnTo>
                  <a:pt x="248" y="536"/>
                </a:lnTo>
                <a:lnTo>
                  <a:pt x="255" y="549"/>
                </a:lnTo>
                <a:lnTo>
                  <a:pt x="255" y="549"/>
                </a:lnTo>
                <a:close/>
                <a:moveTo>
                  <a:pt x="418" y="539"/>
                </a:moveTo>
                <a:lnTo>
                  <a:pt x="418" y="539"/>
                </a:lnTo>
                <a:lnTo>
                  <a:pt x="416" y="538"/>
                </a:lnTo>
                <a:lnTo>
                  <a:pt x="415" y="536"/>
                </a:lnTo>
                <a:lnTo>
                  <a:pt x="415" y="536"/>
                </a:lnTo>
                <a:lnTo>
                  <a:pt x="413" y="538"/>
                </a:lnTo>
                <a:lnTo>
                  <a:pt x="415" y="541"/>
                </a:lnTo>
                <a:lnTo>
                  <a:pt x="416" y="541"/>
                </a:lnTo>
                <a:lnTo>
                  <a:pt x="418" y="539"/>
                </a:lnTo>
                <a:lnTo>
                  <a:pt x="418" y="539"/>
                </a:lnTo>
                <a:close/>
                <a:moveTo>
                  <a:pt x="596" y="542"/>
                </a:moveTo>
                <a:lnTo>
                  <a:pt x="596" y="542"/>
                </a:lnTo>
                <a:lnTo>
                  <a:pt x="601" y="539"/>
                </a:lnTo>
                <a:lnTo>
                  <a:pt x="602" y="538"/>
                </a:lnTo>
                <a:lnTo>
                  <a:pt x="602" y="536"/>
                </a:lnTo>
                <a:lnTo>
                  <a:pt x="602" y="536"/>
                </a:lnTo>
                <a:lnTo>
                  <a:pt x="599" y="539"/>
                </a:lnTo>
                <a:lnTo>
                  <a:pt x="596" y="542"/>
                </a:lnTo>
                <a:lnTo>
                  <a:pt x="596" y="542"/>
                </a:lnTo>
                <a:close/>
                <a:moveTo>
                  <a:pt x="131" y="587"/>
                </a:moveTo>
                <a:lnTo>
                  <a:pt x="131" y="587"/>
                </a:lnTo>
                <a:lnTo>
                  <a:pt x="134" y="579"/>
                </a:lnTo>
                <a:lnTo>
                  <a:pt x="134" y="574"/>
                </a:lnTo>
                <a:lnTo>
                  <a:pt x="134" y="571"/>
                </a:lnTo>
                <a:lnTo>
                  <a:pt x="134" y="571"/>
                </a:lnTo>
                <a:lnTo>
                  <a:pt x="133" y="565"/>
                </a:lnTo>
                <a:lnTo>
                  <a:pt x="128" y="561"/>
                </a:lnTo>
                <a:lnTo>
                  <a:pt x="120" y="555"/>
                </a:lnTo>
                <a:lnTo>
                  <a:pt x="120" y="555"/>
                </a:lnTo>
                <a:lnTo>
                  <a:pt x="122" y="552"/>
                </a:lnTo>
                <a:lnTo>
                  <a:pt x="125" y="550"/>
                </a:lnTo>
                <a:lnTo>
                  <a:pt x="125" y="550"/>
                </a:lnTo>
                <a:lnTo>
                  <a:pt x="122" y="542"/>
                </a:lnTo>
                <a:lnTo>
                  <a:pt x="120" y="539"/>
                </a:lnTo>
                <a:lnTo>
                  <a:pt x="117" y="538"/>
                </a:lnTo>
                <a:lnTo>
                  <a:pt x="116" y="538"/>
                </a:lnTo>
                <a:lnTo>
                  <a:pt x="116" y="538"/>
                </a:lnTo>
                <a:lnTo>
                  <a:pt x="114" y="544"/>
                </a:lnTo>
                <a:lnTo>
                  <a:pt x="114" y="550"/>
                </a:lnTo>
                <a:lnTo>
                  <a:pt x="116" y="558"/>
                </a:lnTo>
                <a:lnTo>
                  <a:pt x="119" y="564"/>
                </a:lnTo>
                <a:lnTo>
                  <a:pt x="131" y="587"/>
                </a:lnTo>
                <a:lnTo>
                  <a:pt x="131" y="587"/>
                </a:lnTo>
                <a:close/>
                <a:moveTo>
                  <a:pt x="248" y="550"/>
                </a:moveTo>
                <a:lnTo>
                  <a:pt x="248" y="550"/>
                </a:lnTo>
                <a:lnTo>
                  <a:pt x="247" y="542"/>
                </a:lnTo>
                <a:lnTo>
                  <a:pt x="244" y="539"/>
                </a:lnTo>
                <a:lnTo>
                  <a:pt x="241" y="538"/>
                </a:lnTo>
                <a:lnTo>
                  <a:pt x="241" y="538"/>
                </a:lnTo>
                <a:lnTo>
                  <a:pt x="241" y="542"/>
                </a:lnTo>
                <a:lnTo>
                  <a:pt x="242" y="545"/>
                </a:lnTo>
                <a:lnTo>
                  <a:pt x="245" y="549"/>
                </a:lnTo>
                <a:lnTo>
                  <a:pt x="248" y="550"/>
                </a:lnTo>
                <a:lnTo>
                  <a:pt x="248" y="550"/>
                </a:lnTo>
                <a:close/>
                <a:moveTo>
                  <a:pt x="605" y="544"/>
                </a:moveTo>
                <a:lnTo>
                  <a:pt x="605" y="544"/>
                </a:lnTo>
                <a:lnTo>
                  <a:pt x="608" y="544"/>
                </a:lnTo>
                <a:lnTo>
                  <a:pt x="610" y="541"/>
                </a:lnTo>
                <a:lnTo>
                  <a:pt x="610" y="539"/>
                </a:lnTo>
                <a:lnTo>
                  <a:pt x="608" y="538"/>
                </a:lnTo>
                <a:lnTo>
                  <a:pt x="608" y="538"/>
                </a:lnTo>
                <a:lnTo>
                  <a:pt x="605" y="541"/>
                </a:lnTo>
                <a:lnTo>
                  <a:pt x="605" y="542"/>
                </a:lnTo>
                <a:lnTo>
                  <a:pt x="605" y="544"/>
                </a:lnTo>
                <a:lnTo>
                  <a:pt x="605" y="544"/>
                </a:lnTo>
                <a:close/>
                <a:moveTo>
                  <a:pt x="704" y="544"/>
                </a:moveTo>
                <a:lnTo>
                  <a:pt x="704" y="544"/>
                </a:lnTo>
                <a:lnTo>
                  <a:pt x="706" y="544"/>
                </a:lnTo>
                <a:lnTo>
                  <a:pt x="707" y="541"/>
                </a:lnTo>
                <a:lnTo>
                  <a:pt x="709" y="539"/>
                </a:lnTo>
                <a:lnTo>
                  <a:pt x="709" y="538"/>
                </a:lnTo>
                <a:lnTo>
                  <a:pt x="709" y="538"/>
                </a:lnTo>
                <a:lnTo>
                  <a:pt x="706" y="541"/>
                </a:lnTo>
                <a:lnTo>
                  <a:pt x="704" y="542"/>
                </a:lnTo>
                <a:lnTo>
                  <a:pt x="704" y="544"/>
                </a:lnTo>
                <a:lnTo>
                  <a:pt x="704" y="544"/>
                </a:lnTo>
                <a:close/>
                <a:moveTo>
                  <a:pt x="218" y="553"/>
                </a:moveTo>
                <a:lnTo>
                  <a:pt x="218" y="553"/>
                </a:lnTo>
                <a:lnTo>
                  <a:pt x="221" y="553"/>
                </a:lnTo>
                <a:lnTo>
                  <a:pt x="224" y="553"/>
                </a:lnTo>
                <a:lnTo>
                  <a:pt x="227" y="552"/>
                </a:lnTo>
                <a:lnTo>
                  <a:pt x="232" y="552"/>
                </a:lnTo>
                <a:lnTo>
                  <a:pt x="232" y="552"/>
                </a:lnTo>
                <a:lnTo>
                  <a:pt x="227" y="549"/>
                </a:lnTo>
                <a:lnTo>
                  <a:pt x="221" y="547"/>
                </a:lnTo>
                <a:lnTo>
                  <a:pt x="219" y="545"/>
                </a:lnTo>
                <a:lnTo>
                  <a:pt x="216" y="544"/>
                </a:lnTo>
                <a:lnTo>
                  <a:pt x="216" y="541"/>
                </a:lnTo>
                <a:lnTo>
                  <a:pt x="216" y="538"/>
                </a:lnTo>
                <a:lnTo>
                  <a:pt x="216" y="538"/>
                </a:lnTo>
                <a:lnTo>
                  <a:pt x="215" y="539"/>
                </a:lnTo>
                <a:lnTo>
                  <a:pt x="213" y="541"/>
                </a:lnTo>
                <a:lnTo>
                  <a:pt x="212" y="545"/>
                </a:lnTo>
                <a:lnTo>
                  <a:pt x="215" y="552"/>
                </a:lnTo>
                <a:lnTo>
                  <a:pt x="218" y="553"/>
                </a:lnTo>
                <a:lnTo>
                  <a:pt x="218" y="553"/>
                </a:lnTo>
                <a:close/>
                <a:moveTo>
                  <a:pt x="264" y="547"/>
                </a:moveTo>
                <a:lnTo>
                  <a:pt x="264" y="547"/>
                </a:lnTo>
                <a:lnTo>
                  <a:pt x="267" y="547"/>
                </a:lnTo>
                <a:lnTo>
                  <a:pt x="270" y="547"/>
                </a:lnTo>
                <a:lnTo>
                  <a:pt x="270" y="547"/>
                </a:lnTo>
                <a:lnTo>
                  <a:pt x="268" y="542"/>
                </a:lnTo>
                <a:lnTo>
                  <a:pt x="265" y="538"/>
                </a:lnTo>
                <a:lnTo>
                  <a:pt x="265" y="538"/>
                </a:lnTo>
                <a:lnTo>
                  <a:pt x="264" y="542"/>
                </a:lnTo>
                <a:lnTo>
                  <a:pt x="264" y="547"/>
                </a:lnTo>
                <a:lnTo>
                  <a:pt x="264" y="547"/>
                </a:lnTo>
                <a:close/>
                <a:moveTo>
                  <a:pt x="401" y="541"/>
                </a:moveTo>
                <a:lnTo>
                  <a:pt x="401" y="541"/>
                </a:lnTo>
                <a:lnTo>
                  <a:pt x="401" y="538"/>
                </a:lnTo>
                <a:lnTo>
                  <a:pt x="401" y="538"/>
                </a:lnTo>
                <a:lnTo>
                  <a:pt x="398" y="538"/>
                </a:lnTo>
                <a:lnTo>
                  <a:pt x="398" y="538"/>
                </a:lnTo>
                <a:lnTo>
                  <a:pt x="398" y="539"/>
                </a:lnTo>
                <a:lnTo>
                  <a:pt x="399" y="541"/>
                </a:lnTo>
                <a:lnTo>
                  <a:pt x="401" y="541"/>
                </a:lnTo>
                <a:lnTo>
                  <a:pt x="401" y="541"/>
                </a:lnTo>
                <a:close/>
                <a:moveTo>
                  <a:pt x="87" y="555"/>
                </a:moveTo>
                <a:lnTo>
                  <a:pt x="87" y="555"/>
                </a:lnTo>
                <a:lnTo>
                  <a:pt x="96" y="558"/>
                </a:lnTo>
                <a:lnTo>
                  <a:pt x="101" y="558"/>
                </a:lnTo>
                <a:lnTo>
                  <a:pt x="105" y="558"/>
                </a:lnTo>
                <a:lnTo>
                  <a:pt x="105" y="558"/>
                </a:lnTo>
                <a:lnTo>
                  <a:pt x="101" y="552"/>
                </a:lnTo>
                <a:lnTo>
                  <a:pt x="94" y="547"/>
                </a:lnTo>
                <a:lnTo>
                  <a:pt x="88" y="542"/>
                </a:lnTo>
                <a:lnTo>
                  <a:pt x="82" y="539"/>
                </a:lnTo>
                <a:lnTo>
                  <a:pt x="82" y="539"/>
                </a:lnTo>
                <a:lnTo>
                  <a:pt x="85" y="547"/>
                </a:lnTo>
                <a:lnTo>
                  <a:pt x="87" y="555"/>
                </a:lnTo>
                <a:lnTo>
                  <a:pt x="87" y="555"/>
                </a:lnTo>
                <a:close/>
                <a:moveTo>
                  <a:pt x="285" y="544"/>
                </a:moveTo>
                <a:lnTo>
                  <a:pt x="285" y="544"/>
                </a:lnTo>
                <a:lnTo>
                  <a:pt x="293" y="542"/>
                </a:lnTo>
                <a:lnTo>
                  <a:pt x="296" y="542"/>
                </a:lnTo>
                <a:lnTo>
                  <a:pt x="297" y="541"/>
                </a:lnTo>
                <a:lnTo>
                  <a:pt x="297" y="541"/>
                </a:lnTo>
                <a:lnTo>
                  <a:pt x="296" y="541"/>
                </a:lnTo>
                <a:lnTo>
                  <a:pt x="293" y="539"/>
                </a:lnTo>
                <a:lnTo>
                  <a:pt x="291" y="539"/>
                </a:lnTo>
                <a:lnTo>
                  <a:pt x="287" y="539"/>
                </a:lnTo>
                <a:lnTo>
                  <a:pt x="287" y="539"/>
                </a:lnTo>
                <a:lnTo>
                  <a:pt x="285" y="544"/>
                </a:lnTo>
                <a:lnTo>
                  <a:pt x="285" y="544"/>
                </a:lnTo>
                <a:close/>
                <a:moveTo>
                  <a:pt x="334" y="541"/>
                </a:moveTo>
                <a:lnTo>
                  <a:pt x="334" y="541"/>
                </a:lnTo>
                <a:lnTo>
                  <a:pt x="334" y="542"/>
                </a:lnTo>
                <a:lnTo>
                  <a:pt x="335" y="542"/>
                </a:lnTo>
                <a:lnTo>
                  <a:pt x="335" y="542"/>
                </a:lnTo>
                <a:lnTo>
                  <a:pt x="335" y="541"/>
                </a:lnTo>
                <a:lnTo>
                  <a:pt x="337" y="541"/>
                </a:lnTo>
                <a:lnTo>
                  <a:pt x="340" y="542"/>
                </a:lnTo>
                <a:lnTo>
                  <a:pt x="343" y="542"/>
                </a:lnTo>
                <a:lnTo>
                  <a:pt x="343" y="542"/>
                </a:lnTo>
                <a:lnTo>
                  <a:pt x="341" y="539"/>
                </a:lnTo>
                <a:lnTo>
                  <a:pt x="341" y="539"/>
                </a:lnTo>
                <a:lnTo>
                  <a:pt x="334" y="541"/>
                </a:lnTo>
                <a:lnTo>
                  <a:pt x="334" y="541"/>
                </a:lnTo>
                <a:close/>
                <a:moveTo>
                  <a:pt x="364" y="545"/>
                </a:moveTo>
                <a:lnTo>
                  <a:pt x="364" y="545"/>
                </a:lnTo>
                <a:lnTo>
                  <a:pt x="364" y="541"/>
                </a:lnTo>
                <a:lnTo>
                  <a:pt x="364" y="541"/>
                </a:lnTo>
                <a:lnTo>
                  <a:pt x="361" y="539"/>
                </a:lnTo>
                <a:lnTo>
                  <a:pt x="361" y="539"/>
                </a:lnTo>
                <a:lnTo>
                  <a:pt x="363" y="542"/>
                </a:lnTo>
                <a:lnTo>
                  <a:pt x="364" y="545"/>
                </a:lnTo>
                <a:lnTo>
                  <a:pt x="364" y="545"/>
                </a:lnTo>
                <a:close/>
                <a:moveTo>
                  <a:pt x="430" y="542"/>
                </a:moveTo>
                <a:lnTo>
                  <a:pt x="430" y="542"/>
                </a:lnTo>
                <a:lnTo>
                  <a:pt x="430" y="541"/>
                </a:lnTo>
                <a:lnTo>
                  <a:pt x="428" y="539"/>
                </a:lnTo>
                <a:lnTo>
                  <a:pt x="428" y="539"/>
                </a:lnTo>
                <a:lnTo>
                  <a:pt x="428" y="539"/>
                </a:lnTo>
                <a:lnTo>
                  <a:pt x="428" y="541"/>
                </a:lnTo>
                <a:lnTo>
                  <a:pt x="430" y="542"/>
                </a:lnTo>
                <a:lnTo>
                  <a:pt x="430" y="542"/>
                </a:lnTo>
                <a:close/>
                <a:moveTo>
                  <a:pt x="206" y="555"/>
                </a:moveTo>
                <a:lnTo>
                  <a:pt x="206" y="555"/>
                </a:lnTo>
                <a:lnTo>
                  <a:pt x="207" y="550"/>
                </a:lnTo>
                <a:lnTo>
                  <a:pt x="206" y="545"/>
                </a:lnTo>
                <a:lnTo>
                  <a:pt x="203" y="542"/>
                </a:lnTo>
                <a:lnTo>
                  <a:pt x="200" y="539"/>
                </a:lnTo>
                <a:lnTo>
                  <a:pt x="200" y="539"/>
                </a:lnTo>
                <a:lnTo>
                  <a:pt x="200" y="544"/>
                </a:lnTo>
                <a:lnTo>
                  <a:pt x="200" y="549"/>
                </a:lnTo>
                <a:lnTo>
                  <a:pt x="203" y="553"/>
                </a:lnTo>
                <a:lnTo>
                  <a:pt x="206" y="555"/>
                </a:lnTo>
                <a:lnTo>
                  <a:pt x="206" y="555"/>
                </a:lnTo>
                <a:close/>
                <a:moveTo>
                  <a:pt x="349" y="544"/>
                </a:moveTo>
                <a:lnTo>
                  <a:pt x="349" y="544"/>
                </a:lnTo>
                <a:lnTo>
                  <a:pt x="352" y="544"/>
                </a:lnTo>
                <a:lnTo>
                  <a:pt x="355" y="544"/>
                </a:lnTo>
                <a:lnTo>
                  <a:pt x="355" y="544"/>
                </a:lnTo>
                <a:lnTo>
                  <a:pt x="352" y="542"/>
                </a:lnTo>
                <a:lnTo>
                  <a:pt x="348" y="539"/>
                </a:lnTo>
                <a:lnTo>
                  <a:pt x="348" y="539"/>
                </a:lnTo>
                <a:lnTo>
                  <a:pt x="349" y="544"/>
                </a:lnTo>
                <a:lnTo>
                  <a:pt x="349" y="544"/>
                </a:lnTo>
                <a:close/>
                <a:moveTo>
                  <a:pt x="128" y="549"/>
                </a:moveTo>
                <a:lnTo>
                  <a:pt x="128" y="549"/>
                </a:lnTo>
                <a:lnTo>
                  <a:pt x="131" y="547"/>
                </a:lnTo>
                <a:lnTo>
                  <a:pt x="134" y="547"/>
                </a:lnTo>
                <a:lnTo>
                  <a:pt x="134" y="547"/>
                </a:lnTo>
                <a:lnTo>
                  <a:pt x="134" y="544"/>
                </a:lnTo>
                <a:lnTo>
                  <a:pt x="131" y="542"/>
                </a:lnTo>
                <a:lnTo>
                  <a:pt x="126" y="541"/>
                </a:lnTo>
                <a:lnTo>
                  <a:pt x="126" y="541"/>
                </a:lnTo>
                <a:lnTo>
                  <a:pt x="126" y="544"/>
                </a:lnTo>
                <a:lnTo>
                  <a:pt x="128" y="549"/>
                </a:lnTo>
                <a:lnTo>
                  <a:pt x="128" y="549"/>
                </a:lnTo>
                <a:close/>
                <a:moveTo>
                  <a:pt x="223" y="541"/>
                </a:moveTo>
                <a:lnTo>
                  <a:pt x="223" y="541"/>
                </a:lnTo>
                <a:lnTo>
                  <a:pt x="224" y="544"/>
                </a:lnTo>
                <a:lnTo>
                  <a:pt x="226" y="544"/>
                </a:lnTo>
                <a:lnTo>
                  <a:pt x="226" y="542"/>
                </a:lnTo>
                <a:lnTo>
                  <a:pt x="226" y="542"/>
                </a:lnTo>
                <a:lnTo>
                  <a:pt x="226" y="542"/>
                </a:lnTo>
                <a:lnTo>
                  <a:pt x="224" y="541"/>
                </a:lnTo>
                <a:lnTo>
                  <a:pt x="224" y="541"/>
                </a:lnTo>
                <a:lnTo>
                  <a:pt x="223" y="541"/>
                </a:lnTo>
                <a:lnTo>
                  <a:pt x="223" y="541"/>
                </a:lnTo>
                <a:close/>
                <a:moveTo>
                  <a:pt x="662" y="552"/>
                </a:moveTo>
                <a:lnTo>
                  <a:pt x="662" y="552"/>
                </a:lnTo>
                <a:lnTo>
                  <a:pt x="665" y="550"/>
                </a:lnTo>
                <a:lnTo>
                  <a:pt x="666" y="547"/>
                </a:lnTo>
                <a:lnTo>
                  <a:pt x="666" y="542"/>
                </a:lnTo>
                <a:lnTo>
                  <a:pt x="666" y="541"/>
                </a:lnTo>
                <a:lnTo>
                  <a:pt x="666" y="541"/>
                </a:lnTo>
                <a:lnTo>
                  <a:pt x="663" y="545"/>
                </a:lnTo>
                <a:lnTo>
                  <a:pt x="662" y="549"/>
                </a:lnTo>
                <a:lnTo>
                  <a:pt x="662" y="552"/>
                </a:lnTo>
                <a:lnTo>
                  <a:pt x="662" y="552"/>
                </a:lnTo>
                <a:close/>
                <a:moveTo>
                  <a:pt x="152" y="541"/>
                </a:moveTo>
                <a:lnTo>
                  <a:pt x="152" y="541"/>
                </a:lnTo>
                <a:lnTo>
                  <a:pt x="146" y="541"/>
                </a:lnTo>
                <a:lnTo>
                  <a:pt x="146" y="541"/>
                </a:lnTo>
                <a:lnTo>
                  <a:pt x="146" y="542"/>
                </a:lnTo>
                <a:lnTo>
                  <a:pt x="149" y="544"/>
                </a:lnTo>
                <a:lnTo>
                  <a:pt x="151" y="542"/>
                </a:lnTo>
                <a:lnTo>
                  <a:pt x="152" y="541"/>
                </a:lnTo>
                <a:lnTo>
                  <a:pt x="152" y="541"/>
                </a:lnTo>
                <a:close/>
                <a:moveTo>
                  <a:pt x="181" y="542"/>
                </a:moveTo>
                <a:lnTo>
                  <a:pt x="181" y="542"/>
                </a:lnTo>
                <a:lnTo>
                  <a:pt x="184" y="555"/>
                </a:lnTo>
                <a:lnTo>
                  <a:pt x="184" y="555"/>
                </a:lnTo>
                <a:lnTo>
                  <a:pt x="189" y="556"/>
                </a:lnTo>
                <a:lnTo>
                  <a:pt x="192" y="555"/>
                </a:lnTo>
                <a:lnTo>
                  <a:pt x="192" y="555"/>
                </a:lnTo>
                <a:lnTo>
                  <a:pt x="189" y="544"/>
                </a:lnTo>
                <a:lnTo>
                  <a:pt x="187" y="542"/>
                </a:lnTo>
                <a:lnTo>
                  <a:pt x="186" y="541"/>
                </a:lnTo>
                <a:lnTo>
                  <a:pt x="184" y="541"/>
                </a:lnTo>
                <a:lnTo>
                  <a:pt x="181" y="542"/>
                </a:lnTo>
                <a:lnTo>
                  <a:pt x="181" y="542"/>
                </a:lnTo>
                <a:close/>
                <a:moveTo>
                  <a:pt x="389" y="547"/>
                </a:moveTo>
                <a:lnTo>
                  <a:pt x="389" y="547"/>
                </a:lnTo>
                <a:lnTo>
                  <a:pt x="390" y="544"/>
                </a:lnTo>
                <a:lnTo>
                  <a:pt x="390" y="542"/>
                </a:lnTo>
                <a:lnTo>
                  <a:pt x="390" y="542"/>
                </a:lnTo>
                <a:lnTo>
                  <a:pt x="389" y="541"/>
                </a:lnTo>
                <a:lnTo>
                  <a:pt x="386" y="541"/>
                </a:lnTo>
                <a:lnTo>
                  <a:pt x="386" y="541"/>
                </a:lnTo>
                <a:lnTo>
                  <a:pt x="386" y="545"/>
                </a:lnTo>
                <a:lnTo>
                  <a:pt x="387" y="547"/>
                </a:lnTo>
                <a:lnTo>
                  <a:pt x="389" y="547"/>
                </a:lnTo>
                <a:lnTo>
                  <a:pt x="389" y="547"/>
                </a:lnTo>
                <a:close/>
                <a:moveTo>
                  <a:pt x="622" y="573"/>
                </a:moveTo>
                <a:lnTo>
                  <a:pt x="622" y="573"/>
                </a:lnTo>
                <a:lnTo>
                  <a:pt x="630" y="567"/>
                </a:lnTo>
                <a:lnTo>
                  <a:pt x="633" y="564"/>
                </a:lnTo>
                <a:lnTo>
                  <a:pt x="634" y="559"/>
                </a:lnTo>
                <a:lnTo>
                  <a:pt x="634" y="559"/>
                </a:lnTo>
                <a:lnTo>
                  <a:pt x="633" y="555"/>
                </a:lnTo>
                <a:lnTo>
                  <a:pt x="631" y="550"/>
                </a:lnTo>
                <a:lnTo>
                  <a:pt x="630" y="545"/>
                </a:lnTo>
                <a:lnTo>
                  <a:pt x="628" y="541"/>
                </a:lnTo>
                <a:lnTo>
                  <a:pt x="628" y="541"/>
                </a:lnTo>
                <a:lnTo>
                  <a:pt x="625" y="544"/>
                </a:lnTo>
                <a:lnTo>
                  <a:pt x="622" y="547"/>
                </a:lnTo>
                <a:lnTo>
                  <a:pt x="620" y="555"/>
                </a:lnTo>
                <a:lnTo>
                  <a:pt x="622" y="562"/>
                </a:lnTo>
                <a:lnTo>
                  <a:pt x="622" y="573"/>
                </a:lnTo>
                <a:lnTo>
                  <a:pt x="622" y="573"/>
                </a:lnTo>
                <a:close/>
                <a:moveTo>
                  <a:pt x="453" y="542"/>
                </a:moveTo>
                <a:lnTo>
                  <a:pt x="453" y="542"/>
                </a:lnTo>
                <a:lnTo>
                  <a:pt x="454" y="544"/>
                </a:lnTo>
                <a:lnTo>
                  <a:pt x="454" y="545"/>
                </a:lnTo>
                <a:lnTo>
                  <a:pt x="454" y="545"/>
                </a:lnTo>
                <a:lnTo>
                  <a:pt x="456" y="544"/>
                </a:lnTo>
                <a:lnTo>
                  <a:pt x="456" y="542"/>
                </a:lnTo>
                <a:lnTo>
                  <a:pt x="454" y="542"/>
                </a:lnTo>
                <a:lnTo>
                  <a:pt x="454" y="542"/>
                </a:lnTo>
                <a:lnTo>
                  <a:pt x="453" y="542"/>
                </a:lnTo>
                <a:lnTo>
                  <a:pt x="453" y="542"/>
                </a:lnTo>
                <a:close/>
                <a:moveTo>
                  <a:pt x="436" y="545"/>
                </a:moveTo>
                <a:lnTo>
                  <a:pt x="436" y="545"/>
                </a:lnTo>
                <a:lnTo>
                  <a:pt x="436" y="544"/>
                </a:lnTo>
                <a:lnTo>
                  <a:pt x="434" y="542"/>
                </a:lnTo>
                <a:lnTo>
                  <a:pt x="434" y="542"/>
                </a:lnTo>
                <a:lnTo>
                  <a:pt x="433" y="542"/>
                </a:lnTo>
                <a:lnTo>
                  <a:pt x="433" y="542"/>
                </a:lnTo>
                <a:lnTo>
                  <a:pt x="433" y="542"/>
                </a:lnTo>
                <a:lnTo>
                  <a:pt x="433" y="545"/>
                </a:lnTo>
                <a:lnTo>
                  <a:pt x="434" y="545"/>
                </a:lnTo>
                <a:lnTo>
                  <a:pt x="436" y="545"/>
                </a:lnTo>
                <a:lnTo>
                  <a:pt x="436" y="545"/>
                </a:lnTo>
                <a:close/>
                <a:moveTo>
                  <a:pt x="515" y="550"/>
                </a:moveTo>
                <a:lnTo>
                  <a:pt x="515" y="550"/>
                </a:lnTo>
                <a:lnTo>
                  <a:pt x="517" y="550"/>
                </a:lnTo>
                <a:lnTo>
                  <a:pt x="518" y="549"/>
                </a:lnTo>
                <a:lnTo>
                  <a:pt x="518" y="544"/>
                </a:lnTo>
                <a:lnTo>
                  <a:pt x="518" y="544"/>
                </a:lnTo>
                <a:lnTo>
                  <a:pt x="517" y="544"/>
                </a:lnTo>
                <a:lnTo>
                  <a:pt x="517" y="542"/>
                </a:lnTo>
                <a:lnTo>
                  <a:pt x="515" y="542"/>
                </a:lnTo>
                <a:lnTo>
                  <a:pt x="514" y="542"/>
                </a:lnTo>
                <a:lnTo>
                  <a:pt x="514" y="542"/>
                </a:lnTo>
                <a:lnTo>
                  <a:pt x="515" y="547"/>
                </a:lnTo>
                <a:lnTo>
                  <a:pt x="515" y="550"/>
                </a:lnTo>
                <a:lnTo>
                  <a:pt x="515" y="550"/>
                </a:lnTo>
                <a:close/>
                <a:moveTo>
                  <a:pt x="59" y="549"/>
                </a:moveTo>
                <a:lnTo>
                  <a:pt x="59" y="549"/>
                </a:lnTo>
                <a:lnTo>
                  <a:pt x="58" y="545"/>
                </a:lnTo>
                <a:lnTo>
                  <a:pt x="56" y="545"/>
                </a:lnTo>
                <a:lnTo>
                  <a:pt x="53" y="542"/>
                </a:lnTo>
                <a:lnTo>
                  <a:pt x="53" y="542"/>
                </a:lnTo>
                <a:lnTo>
                  <a:pt x="55" y="547"/>
                </a:lnTo>
                <a:lnTo>
                  <a:pt x="59" y="549"/>
                </a:lnTo>
                <a:lnTo>
                  <a:pt x="59" y="549"/>
                </a:lnTo>
                <a:close/>
                <a:moveTo>
                  <a:pt x="165" y="544"/>
                </a:moveTo>
                <a:lnTo>
                  <a:pt x="165" y="544"/>
                </a:lnTo>
                <a:lnTo>
                  <a:pt x="166" y="549"/>
                </a:lnTo>
                <a:lnTo>
                  <a:pt x="169" y="550"/>
                </a:lnTo>
                <a:lnTo>
                  <a:pt x="174" y="552"/>
                </a:lnTo>
                <a:lnTo>
                  <a:pt x="178" y="553"/>
                </a:lnTo>
                <a:lnTo>
                  <a:pt x="178" y="553"/>
                </a:lnTo>
                <a:lnTo>
                  <a:pt x="175" y="542"/>
                </a:lnTo>
                <a:lnTo>
                  <a:pt x="175" y="542"/>
                </a:lnTo>
                <a:lnTo>
                  <a:pt x="165" y="544"/>
                </a:lnTo>
                <a:lnTo>
                  <a:pt x="165" y="544"/>
                </a:lnTo>
                <a:close/>
                <a:moveTo>
                  <a:pt x="401" y="547"/>
                </a:moveTo>
                <a:lnTo>
                  <a:pt x="401" y="547"/>
                </a:lnTo>
                <a:lnTo>
                  <a:pt x="401" y="544"/>
                </a:lnTo>
                <a:lnTo>
                  <a:pt x="401" y="544"/>
                </a:lnTo>
                <a:lnTo>
                  <a:pt x="399" y="544"/>
                </a:lnTo>
                <a:lnTo>
                  <a:pt x="396" y="542"/>
                </a:lnTo>
                <a:lnTo>
                  <a:pt x="396" y="542"/>
                </a:lnTo>
                <a:lnTo>
                  <a:pt x="398" y="547"/>
                </a:lnTo>
                <a:lnTo>
                  <a:pt x="399" y="547"/>
                </a:lnTo>
                <a:lnTo>
                  <a:pt x="401" y="547"/>
                </a:lnTo>
                <a:lnTo>
                  <a:pt x="401" y="547"/>
                </a:lnTo>
                <a:close/>
                <a:moveTo>
                  <a:pt x="570" y="550"/>
                </a:moveTo>
                <a:lnTo>
                  <a:pt x="570" y="550"/>
                </a:lnTo>
                <a:lnTo>
                  <a:pt x="570" y="549"/>
                </a:lnTo>
                <a:lnTo>
                  <a:pt x="570" y="547"/>
                </a:lnTo>
                <a:lnTo>
                  <a:pt x="572" y="545"/>
                </a:lnTo>
                <a:lnTo>
                  <a:pt x="572" y="544"/>
                </a:lnTo>
                <a:lnTo>
                  <a:pt x="572" y="544"/>
                </a:lnTo>
                <a:lnTo>
                  <a:pt x="570" y="544"/>
                </a:lnTo>
                <a:lnTo>
                  <a:pt x="569" y="542"/>
                </a:lnTo>
                <a:lnTo>
                  <a:pt x="569" y="542"/>
                </a:lnTo>
                <a:lnTo>
                  <a:pt x="569" y="547"/>
                </a:lnTo>
                <a:lnTo>
                  <a:pt x="570" y="550"/>
                </a:lnTo>
                <a:lnTo>
                  <a:pt x="570" y="550"/>
                </a:lnTo>
                <a:close/>
                <a:moveTo>
                  <a:pt x="291" y="547"/>
                </a:moveTo>
                <a:lnTo>
                  <a:pt x="291" y="547"/>
                </a:lnTo>
                <a:lnTo>
                  <a:pt x="293" y="549"/>
                </a:lnTo>
                <a:lnTo>
                  <a:pt x="296" y="550"/>
                </a:lnTo>
                <a:lnTo>
                  <a:pt x="300" y="550"/>
                </a:lnTo>
                <a:lnTo>
                  <a:pt x="306" y="550"/>
                </a:lnTo>
                <a:lnTo>
                  <a:pt x="312" y="550"/>
                </a:lnTo>
                <a:lnTo>
                  <a:pt x="312" y="550"/>
                </a:lnTo>
                <a:lnTo>
                  <a:pt x="311" y="547"/>
                </a:lnTo>
                <a:lnTo>
                  <a:pt x="309" y="545"/>
                </a:lnTo>
                <a:lnTo>
                  <a:pt x="308" y="544"/>
                </a:lnTo>
                <a:lnTo>
                  <a:pt x="305" y="544"/>
                </a:lnTo>
                <a:lnTo>
                  <a:pt x="297" y="547"/>
                </a:lnTo>
                <a:lnTo>
                  <a:pt x="291" y="547"/>
                </a:lnTo>
                <a:lnTo>
                  <a:pt x="291" y="547"/>
                </a:lnTo>
                <a:close/>
                <a:moveTo>
                  <a:pt x="317" y="550"/>
                </a:moveTo>
                <a:lnTo>
                  <a:pt x="317" y="550"/>
                </a:lnTo>
                <a:lnTo>
                  <a:pt x="323" y="550"/>
                </a:lnTo>
                <a:lnTo>
                  <a:pt x="326" y="550"/>
                </a:lnTo>
                <a:lnTo>
                  <a:pt x="328" y="550"/>
                </a:lnTo>
                <a:lnTo>
                  <a:pt x="328" y="550"/>
                </a:lnTo>
                <a:lnTo>
                  <a:pt x="328" y="547"/>
                </a:lnTo>
                <a:lnTo>
                  <a:pt x="326" y="545"/>
                </a:lnTo>
                <a:lnTo>
                  <a:pt x="326" y="545"/>
                </a:lnTo>
                <a:lnTo>
                  <a:pt x="322" y="545"/>
                </a:lnTo>
                <a:lnTo>
                  <a:pt x="316" y="544"/>
                </a:lnTo>
                <a:lnTo>
                  <a:pt x="316" y="544"/>
                </a:lnTo>
                <a:lnTo>
                  <a:pt x="317" y="547"/>
                </a:lnTo>
                <a:lnTo>
                  <a:pt x="317" y="550"/>
                </a:lnTo>
                <a:lnTo>
                  <a:pt x="317" y="550"/>
                </a:lnTo>
                <a:close/>
                <a:moveTo>
                  <a:pt x="373" y="549"/>
                </a:moveTo>
                <a:lnTo>
                  <a:pt x="373" y="549"/>
                </a:lnTo>
                <a:lnTo>
                  <a:pt x="373" y="547"/>
                </a:lnTo>
                <a:lnTo>
                  <a:pt x="375" y="547"/>
                </a:lnTo>
                <a:lnTo>
                  <a:pt x="377" y="547"/>
                </a:lnTo>
                <a:lnTo>
                  <a:pt x="378" y="547"/>
                </a:lnTo>
                <a:lnTo>
                  <a:pt x="378" y="547"/>
                </a:lnTo>
                <a:lnTo>
                  <a:pt x="375" y="545"/>
                </a:lnTo>
                <a:lnTo>
                  <a:pt x="370" y="544"/>
                </a:lnTo>
                <a:lnTo>
                  <a:pt x="370" y="544"/>
                </a:lnTo>
                <a:lnTo>
                  <a:pt x="370" y="545"/>
                </a:lnTo>
                <a:lnTo>
                  <a:pt x="372" y="547"/>
                </a:lnTo>
                <a:lnTo>
                  <a:pt x="373" y="549"/>
                </a:lnTo>
                <a:lnTo>
                  <a:pt x="373" y="549"/>
                </a:lnTo>
                <a:close/>
                <a:moveTo>
                  <a:pt x="453" y="552"/>
                </a:moveTo>
                <a:lnTo>
                  <a:pt x="453" y="552"/>
                </a:lnTo>
                <a:lnTo>
                  <a:pt x="450" y="544"/>
                </a:lnTo>
                <a:lnTo>
                  <a:pt x="450" y="544"/>
                </a:lnTo>
                <a:lnTo>
                  <a:pt x="447" y="544"/>
                </a:lnTo>
                <a:lnTo>
                  <a:pt x="447" y="544"/>
                </a:lnTo>
                <a:lnTo>
                  <a:pt x="448" y="549"/>
                </a:lnTo>
                <a:lnTo>
                  <a:pt x="451" y="550"/>
                </a:lnTo>
                <a:lnTo>
                  <a:pt x="453" y="552"/>
                </a:lnTo>
                <a:lnTo>
                  <a:pt x="453" y="552"/>
                </a:lnTo>
                <a:close/>
                <a:moveTo>
                  <a:pt x="575" y="555"/>
                </a:moveTo>
                <a:lnTo>
                  <a:pt x="575" y="555"/>
                </a:lnTo>
                <a:lnTo>
                  <a:pt x="581" y="552"/>
                </a:lnTo>
                <a:lnTo>
                  <a:pt x="584" y="547"/>
                </a:lnTo>
                <a:lnTo>
                  <a:pt x="584" y="547"/>
                </a:lnTo>
                <a:lnTo>
                  <a:pt x="578" y="545"/>
                </a:lnTo>
                <a:lnTo>
                  <a:pt x="578" y="545"/>
                </a:lnTo>
                <a:lnTo>
                  <a:pt x="575" y="555"/>
                </a:lnTo>
                <a:lnTo>
                  <a:pt x="575" y="555"/>
                </a:lnTo>
                <a:close/>
                <a:moveTo>
                  <a:pt x="733" y="550"/>
                </a:moveTo>
                <a:lnTo>
                  <a:pt x="733" y="550"/>
                </a:lnTo>
                <a:lnTo>
                  <a:pt x="735" y="549"/>
                </a:lnTo>
                <a:lnTo>
                  <a:pt x="736" y="545"/>
                </a:lnTo>
                <a:lnTo>
                  <a:pt x="736" y="545"/>
                </a:lnTo>
                <a:lnTo>
                  <a:pt x="733" y="545"/>
                </a:lnTo>
                <a:lnTo>
                  <a:pt x="733" y="545"/>
                </a:lnTo>
                <a:lnTo>
                  <a:pt x="733" y="549"/>
                </a:lnTo>
                <a:lnTo>
                  <a:pt x="733" y="550"/>
                </a:lnTo>
                <a:lnTo>
                  <a:pt x="733" y="550"/>
                </a:lnTo>
                <a:lnTo>
                  <a:pt x="733" y="550"/>
                </a:lnTo>
                <a:close/>
                <a:moveTo>
                  <a:pt x="598" y="549"/>
                </a:moveTo>
                <a:lnTo>
                  <a:pt x="598" y="549"/>
                </a:lnTo>
                <a:lnTo>
                  <a:pt x="595" y="553"/>
                </a:lnTo>
                <a:lnTo>
                  <a:pt x="593" y="556"/>
                </a:lnTo>
                <a:lnTo>
                  <a:pt x="595" y="561"/>
                </a:lnTo>
                <a:lnTo>
                  <a:pt x="596" y="565"/>
                </a:lnTo>
                <a:lnTo>
                  <a:pt x="596" y="565"/>
                </a:lnTo>
                <a:lnTo>
                  <a:pt x="601" y="561"/>
                </a:lnTo>
                <a:lnTo>
                  <a:pt x="605" y="558"/>
                </a:lnTo>
                <a:lnTo>
                  <a:pt x="610" y="552"/>
                </a:lnTo>
                <a:lnTo>
                  <a:pt x="611" y="549"/>
                </a:lnTo>
                <a:lnTo>
                  <a:pt x="611" y="545"/>
                </a:lnTo>
                <a:lnTo>
                  <a:pt x="611" y="545"/>
                </a:lnTo>
                <a:lnTo>
                  <a:pt x="610" y="549"/>
                </a:lnTo>
                <a:lnTo>
                  <a:pt x="605" y="550"/>
                </a:lnTo>
                <a:lnTo>
                  <a:pt x="598" y="549"/>
                </a:lnTo>
                <a:lnTo>
                  <a:pt x="598" y="549"/>
                </a:lnTo>
                <a:close/>
                <a:moveTo>
                  <a:pt x="753" y="558"/>
                </a:moveTo>
                <a:lnTo>
                  <a:pt x="753" y="558"/>
                </a:lnTo>
                <a:lnTo>
                  <a:pt x="758" y="553"/>
                </a:lnTo>
                <a:lnTo>
                  <a:pt x="761" y="550"/>
                </a:lnTo>
                <a:lnTo>
                  <a:pt x="759" y="545"/>
                </a:lnTo>
                <a:lnTo>
                  <a:pt x="759" y="545"/>
                </a:lnTo>
                <a:lnTo>
                  <a:pt x="753" y="558"/>
                </a:lnTo>
                <a:lnTo>
                  <a:pt x="753" y="558"/>
                </a:lnTo>
                <a:close/>
                <a:moveTo>
                  <a:pt x="502" y="552"/>
                </a:moveTo>
                <a:lnTo>
                  <a:pt x="502" y="552"/>
                </a:lnTo>
                <a:lnTo>
                  <a:pt x="502" y="553"/>
                </a:lnTo>
                <a:lnTo>
                  <a:pt x="502" y="552"/>
                </a:lnTo>
                <a:lnTo>
                  <a:pt x="502" y="549"/>
                </a:lnTo>
                <a:lnTo>
                  <a:pt x="502" y="547"/>
                </a:lnTo>
                <a:lnTo>
                  <a:pt x="502" y="547"/>
                </a:lnTo>
                <a:lnTo>
                  <a:pt x="500" y="549"/>
                </a:lnTo>
                <a:lnTo>
                  <a:pt x="502" y="552"/>
                </a:lnTo>
                <a:lnTo>
                  <a:pt x="502" y="552"/>
                </a:lnTo>
                <a:close/>
                <a:moveTo>
                  <a:pt x="334" y="552"/>
                </a:moveTo>
                <a:lnTo>
                  <a:pt x="334" y="552"/>
                </a:lnTo>
                <a:lnTo>
                  <a:pt x="341" y="552"/>
                </a:lnTo>
                <a:lnTo>
                  <a:pt x="345" y="552"/>
                </a:lnTo>
                <a:lnTo>
                  <a:pt x="346" y="552"/>
                </a:lnTo>
                <a:lnTo>
                  <a:pt x="346" y="552"/>
                </a:lnTo>
                <a:lnTo>
                  <a:pt x="334" y="547"/>
                </a:lnTo>
                <a:lnTo>
                  <a:pt x="334" y="547"/>
                </a:lnTo>
                <a:lnTo>
                  <a:pt x="334" y="552"/>
                </a:lnTo>
                <a:lnTo>
                  <a:pt x="334" y="552"/>
                </a:lnTo>
                <a:close/>
                <a:moveTo>
                  <a:pt x="637" y="568"/>
                </a:moveTo>
                <a:lnTo>
                  <a:pt x="637" y="568"/>
                </a:lnTo>
                <a:lnTo>
                  <a:pt x="646" y="559"/>
                </a:lnTo>
                <a:lnTo>
                  <a:pt x="651" y="553"/>
                </a:lnTo>
                <a:lnTo>
                  <a:pt x="651" y="550"/>
                </a:lnTo>
                <a:lnTo>
                  <a:pt x="651" y="547"/>
                </a:lnTo>
                <a:lnTo>
                  <a:pt x="651" y="547"/>
                </a:lnTo>
                <a:lnTo>
                  <a:pt x="643" y="558"/>
                </a:lnTo>
                <a:lnTo>
                  <a:pt x="640" y="562"/>
                </a:lnTo>
                <a:lnTo>
                  <a:pt x="637" y="568"/>
                </a:lnTo>
                <a:lnTo>
                  <a:pt x="637" y="568"/>
                </a:lnTo>
                <a:close/>
                <a:moveTo>
                  <a:pt x="142" y="550"/>
                </a:moveTo>
                <a:lnTo>
                  <a:pt x="142" y="550"/>
                </a:lnTo>
                <a:lnTo>
                  <a:pt x="142" y="553"/>
                </a:lnTo>
                <a:lnTo>
                  <a:pt x="142" y="556"/>
                </a:lnTo>
                <a:lnTo>
                  <a:pt x="142" y="556"/>
                </a:lnTo>
                <a:lnTo>
                  <a:pt x="155" y="558"/>
                </a:lnTo>
                <a:lnTo>
                  <a:pt x="155" y="558"/>
                </a:lnTo>
                <a:lnTo>
                  <a:pt x="155" y="553"/>
                </a:lnTo>
                <a:lnTo>
                  <a:pt x="154" y="549"/>
                </a:lnTo>
                <a:lnTo>
                  <a:pt x="154" y="549"/>
                </a:lnTo>
                <a:lnTo>
                  <a:pt x="148" y="549"/>
                </a:lnTo>
                <a:lnTo>
                  <a:pt x="142" y="550"/>
                </a:lnTo>
                <a:lnTo>
                  <a:pt x="142" y="550"/>
                </a:lnTo>
                <a:close/>
                <a:moveTo>
                  <a:pt x="279" y="552"/>
                </a:moveTo>
                <a:lnTo>
                  <a:pt x="279" y="552"/>
                </a:lnTo>
                <a:lnTo>
                  <a:pt x="284" y="552"/>
                </a:lnTo>
                <a:lnTo>
                  <a:pt x="290" y="550"/>
                </a:lnTo>
                <a:lnTo>
                  <a:pt x="290" y="550"/>
                </a:lnTo>
                <a:lnTo>
                  <a:pt x="284" y="549"/>
                </a:lnTo>
                <a:lnTo>
                  <a:pt x="282" y="549"/>
                </a:lnTo>
                <a:lnTo>
                  <a:pt x="279" y="552"/>
                </a:lnTo>
                <a:lnTo>
                  <a:pt x="279" y="552"/>
                </a:lnTo>
                <a:close/>
                <a:moveTo>
                  <a:pt x="524" y="552"/>
                </a:moveTo>
                <a:lnTo>
                  <a:pt x="524" y="552"/>
                </a:lnTo>
                <a:lnTo>
                  <a:pt x="524" y="553"/>
                </a:lnTo>
                <a:lnTo>
                  <a:pt x="524" y="553"/>
                </a:lnTo>
                <a:lnTo>
                  <a:pt x="527" y="553"/>
                </a:lnTo>
                <a:lnTo>
                  <a:pt x="527" y="552"/>
                </a:lnTo>
                <a:lnTo>
                  <a:pt x="524" y="549"/>
                </a:lnTo>
                <a:lnTo>
                  <a:pt x="524" y="549"/>
                </a:lnTo>
                <a:lnTo>
                  <a:pt x="526" y="550"/>
                </a:lnTo>
                <a:lnTo>
                  <a:pt x="527" y="553"/>
                </a:lnTo>
                <a:lnTo>
                  <a:pt x="527" y="553"/>
                </a:lnTo>
                <a:lnTo>
                  <a:pt x="524" y="552"/>
                </a:lnTo>
                <a:lnTo>
                  <a:pt x="524" y="552"/>
                </a:lnTo>
                <a:close/>
                <a:moveTo>
                  <a:pt x="694" y="558"/>
                </a:moveTo>
                <a:lnTo>
                  <a:pt x="694" y="558"/>
                </a:lnTo>
                <a:lnTo>
                  <a:pt x="695" y="558"/>
                </a:lnTo>
                <a:lnTo>
                  <a:pt x="698" y="556"/>
                </a:lnTo>
                <a:lnTo>
                  <a:pt x="700" y="555"/>
                </a:lnTo>
                <a:lnTo>
                  <a:pt x="701" y="553"/>
                </a:lnTo>
                <a:lnTo>
                  <a:pt x="701" y="553"/>
                </a:lnTo>
                <a:lnTo>
                  <a:pt x="700" y="553"/>
                </a:lnTo>
                <a:lnTo>
                  <a:pt x="700" y="552"/>
                </a:lnTo>
                <a:lnTo>
                  <a:pt x="700" y="549"/>
                </a:lnTo>
                <a:lnTo>
                  <a:pt x="700" y="549"/>
                </a:lnTo>
                <a:lnTo>
                  <a:pt x="700" y="549"/>
                </a:lnTo>
                <a:lnTo>
                  <a:pt x="698" y="552"/>
                </a:lnTo>
                <a:lnTo>
                  <a:pt x="695" y="553"/>
                </a:lnTo>
                <a:lnTo>
                  <a:pt x="695" y="555"/>
                </a:lnTo>
                <a:lnTo>
                  <a:pt x="694" y="558"/>
                </a:lnTo>
                <a:lnTo>
                  <a:pt x="694" y="558"/>
                </a:lnTo>
                <a:close/>
                <a:moveTo>
                  <a:pt x="492" y="550"/>
                </a:moveTo>
                <a:lnTo>
                  <a:pt x="492" y="550"/>
                </a:lnTo>
                <a:lnTo>
                  <a:pt x="492" y="556"/>
                </a:lnTo>
                <a:lnTo>
                  <a:pt x="495" y="561"/>
                </a:lnTo>
                <a:lnTo>
                  <a:pt x="495" y="561"/>
                </a:lnTo>
                <a:lnTo>
                  <a:pt x="495" y="555"/>
                </a:lnTo>
                <a:lnTo>
                  <a:pt x="495" y="550"/>
                </a:lnTo>
                <a:lnTo>
                  <a:pt x="495" y="550"/>
                </a:lnTo>
                <a:lnTo>
                  <a:pt x="494" y="550"/>
                </a:lnTo>
                <a:lnTo>
                  <a:pt x="492" y="550"/>
                </a:lnTo>
                <a:lnTo>
                  <a:pt x="492" y="550"/>
                </a:lnTo>
                <a:close/>
                <a:moveTo>
                  <a:pt x="415" y="553"/>
                </a:moveTo>
                <a:lnTo>
                  <a:pt x="415" y="553"/>
                </a:lnTo>
                <a:lnTo>
                  <a:pt x="410" y="550"/>
                </a:lnTo>
                <a:lnTo>
                  <a:pt x="410" y="550"/>
                </a:lnTo>
                <a:lnTo>
                  <a:pt x="412" y="555"/>
                </a:lnTo>
                <a:lnTo>
                  <a:pt x="413" y="555"/>
                </a:lnTo>
                <a:lnTo>
                  <a:pt x="415" y="553"/>
                </a:lnTo>
                <a:lnTo>
                  <a:pt x="415" y="553"/>
                </a:lnTo>
                <a:close/>
                <a:moveTo>
                  <a:pt x="704" y="562"/>
                </a:moveTo>
                <a:lnTo>
                  <a:pt x="704" y="562"/>
                </a:lnTo>
                <a:lnTo>
                  <a:pt x="707" y="559"/>
                </a:lnTo>
                <a:lnTo>
                  <a:pt x="710" y="556"/>
                </a:lnTo>
                <a:lnTo>
                  <a:pt x="712" y="553"/>
                </a:lnTo>
                <a:lnTo>
                  <a:pt x="712" y="550"/>
                </a:lnTo>
                <a:lnTo>
                  <a:pt x="712" y="550"/>
                </a:lnTo>
                <a:lnTo>
                  <a:pt x="707" y="555"/>
                </a:lnTo>
                <a:lnTo>
                  <a:pt x="704" y="558"/>
                </a:lnTo>
                <a:lnTo>
                  <a:pt x="704" y="562"/>
                </a:lnTo>
                <a:lnTo>
                  <a:pt x="704" y="562"/>
                </a:lnTo>
                <a:close/>
                <a:moveTo>
                  <a:pt x="131" y="555"/>
                </a:moveTo>
                <a:lnTo>
                  <a:pt x="131" y="555"/>
                </a:lnTo>
                <a:lnTo>
                  <a:pt x="131" y="556"/>
                </a:lnTo>
                <a:lnTo>
                  <a:pt x="131" y="556"/>
                </a:lnTo>
                <a:lnTo>
                  <a:pt x="137" y="556"/>
                </a:lnTo>
                <a:lnTo>
                  <a:pt x="137" y="556"/>
                </a:lnTo>
                <a:lnTo>
                  <a:pt x="137" y="553"/>
                </a:lnTo>
                <a:lnTo>
                  <a:pt x="136" y="552"/>
                </a:lnTo>
                <a:lnTo>
                  <a:pt x="136" y="552"/>
                </a:lnTo>
                <a:lnTo>
                  <a:pt x="136" y="552"/>
                </a:lnTo>
                <a:lnTo>
                  <a:pt x="134" y="552"/>
                </a:lnTo>
                <a:lnTo>
                  <a:pt x="133" y="552"/>
                </a:lnTo>
                <a:lnTo>
                  <a:pt x="131" y="553"/>
                </a:lnTo>
                <a:lnTo>
                  <a:pt x="131" y="555"/>
                </a:lnTo>
                <a:lnTo>
                  <a:pt x="131" y="555"/>
                </a:lnTo>
                <a:close/>
                <a:moveTo>
                  <a:pt x="267" y="553"/>
                </a:moveTo>
                <a:lnTo>
                  <a:pt x="267" y="553"/>
                </a:lnTo>
                <a:lnTo>
                  <a:pt x="268" y="552"/>
                </a:lnTo>
                <a:lnTo>
                  <a:pt x="270" y="553"/>
                </a:lnTo>
                <a:lnTo>
                  <a:pt x="271" y="553"/>
                </a:lnTo>
                <a:lnTo>
                  <a:pt x="273" y="552"/>
                </a:lnTo>
                <a:lnTo>
                  <a:pt x="273" y="552"/>
                </a:lnTo>
                <a:lnTo>
                  <a:pt x="271" y="552"/>
                </a:lnTo>
                <a:lnTo>
                  <a:pt x="270" y="552"/>
                </a:lnTo>
                <a:lnTo>
                  <a:pt x="267" y="553"/>
                </a:lnTo>
                <a:lnTo>
                  <a:pt x="267" y="553"/>
                </a:lnTo>
                <a:close/>
                <a:moveTo>
                  <a:pt x="569" y="567"/>
                </a:moveTo>
                <a:lnTo>
                  <a:pt x="569" y="567"/>
                </a:lnTo>
                <a:lnTo>
                  <a:pt x="572" y="567"/>
                </a:lnTo>
                <a:lnTo>
                  <a:pt x="575" y="567"/>
                </a:lnTo>
                <a:lnTo>
                  <a:pt x="579" y="562"/>
                </a:lnTo>
                <a:lnTo>
                  <a:pt x="584" y="558"/>
                </a:lnTo>
                <a:lnTo>
                  <a:pt x="588" y="553"/>
                </a:lnTo>
                <a:lnTo>
                  <a:pt x="588" y="553"/>
                </a:lnTo>
                <a:lnTo>
                  <a:pt x="588" y="552"/>
                </a:lnTo>
                <a:lnTo>
                  <a:pt x="587" y="552"/>
                </a:lnTo>
                <a:lnTo>
                  <a:pt x="587" y="552"/>
                </a:lnTo>
                <a:lnTo>
                  <a:pt x="582" y="555"/>
                </a:lnTo>
                <a:lnTo>
                  <a:pt x="578" y="559"/>
                </a:lnTo>
                <a:lnTo>
                  <a:pt x="569" y="567"/>
                </a:lnTo>
                <a:lnTo>
                  <a:pt x="569" y="567"/>
                </a:lnTo>
                <a:close/>
                <a:moveTo>
                  <a:pt x="680" y="555"/>
                </a:moveTo>
                <a:lnTo>
                  <a:pt x="680" y="555"/>
                </a:lnTo>
                <a:lnTo>
                  <a:pt x="678" y="559"/>
                </a:lnTo>
                <a:lnTo>
                  <a:pt x="678" y="564"/>
                </a:lnTo>
                <a:lnTo>
                  <a:pt x="678" y="564"/>
                </a:lnTo>
                <a:lnTo>
                  <a:pt x="683" y="559"/>
                </a:lnTo>
                <a:lnTo>
                  <a:pt x="688" y="552"/>
                </a:lnTo>
                <a:lnTo>
                  <a:pt x="688" y="552"/>
                </a:lnTo>
                <a:lnTo>
                  <a:pt x="683" y="552"/>
                </a:lnTo>
                <a:lnTo>
                  <a:pt x="680" y="555"/>
                </a:lnTo>
                <a:lnTo>
                  <a:pt x="680" y="555"/>
                </a:lnTo>
                <a:close/>
                <a:moveTo>
                  <a:pt x="377" y="558"/>
                </a:moveTo>
                <a:lnTo>
                  <a:pt x="377" y="558"/>
                </a:lnTo>
                <a:lnTo>
                  <a:pt x="378" y="556"/>
                </a:lnTo>
                <a:lnTo>
                  <a:pt x="380" y="556"/>
                </a:lnTo>
                <a:lnTo>
                  <a:pt x="380" y="553"/>
                </a:lnTo>
                <a:lnTo>
                  <a:pt x="380" y="553"/>
                </a:lnTo>
                <a:lnTo>
                  <a:pt x="378" y="552"/>
                </a:lnTo>
                <a:lnTo>
                  <a:pt x="375" y="552"/>
                </a:lnTo>
                <a:lnTo>
                  <a:pt x="375" y="552"/>
                </a:lnTo>
                <a:lnTo>
                  <a:pt x="377" y="555"/>
                </a:lnTo>
                <a:lnTo>
                  <a:pt x="377" y="558"/>
                </a:lnTo>
                <a:lnTo>
                  <a:pt x="377" y="558"/>
                </a:lnTo>
                <a:close/>
                <a:moveTo>
                  <a:pt x="390" y="556"/>
                </a:moveTo>
                <a:lnTo>
                  <a:pt x="390" y="556"/>
                </a:lnTo>
                <a:lnTo>
                  <a:pt x="390" y="553"/>
                </a:lnTo>
                <a:lnTo>
                  <a:pt x="389" y="552"/>
                </a:lnTo>
                <a:lnTo>
                  <a:pt x="387" y="552"/>
                </a:lnTo>
                <a:lnTo>
                  <a:pt x="387" y="552"/>
                </a:lnTo>
                <a:lnTo>
                  <a:pt x="387" y="553"/>
                </a:lnTo>
                <a:lnTo>
                  <a:pt x="387" y="555"/>
                </a:lnTo>
                <a:lnTo>
                  <a:pt x="389" y="556"/>
                </a:lnTo>
                <a:lnTo>
                  <a:pt x="390" y="556"/>
                </a:lnTo>
                <a:lnTo>
                  <a:pt x="390" y="556"/>
                </a:lnTo>
                <a:close/>
                <a:moveTo>
                  <a:pt x="303" y="555"/>
                </a:moveTo>
                <a:lnTo>
                  <a:pt x="303" y="555"/>
                </a:lnTo>
                <a:lnTo>
                  <a:pt x="314" y="556"/>
                </a:lnTo>
                <a:lnTo>
                  <a:pt x="314" y="556"/>
                </a:lnTo>
                <a:lnTo>
                  <a:pt x="312" y="553"/>
                </a:lnTo>
                <a:lnTo>
                  <a:pt x="309" y="553"/>
                </a:lnTo>
                <a:lnTo>
                  <a:pt x="303" y="555"/>
                </a:lnTo>
                <a:lnTo>
                  <a:pt x="303" y="555"/>
                </a:lnTo>
                <a:close/>
                <a:moveTo>
                  <a:pt x="322" y="555"/>
                </a:moveTo>
                <a:lnTo>
                  <a:pt x="322" y="555"/>
                </a:lnTo>
                <a:lnTo>
                  <a:pt x="322" y="556"/>
                </a:lnTo>
                <a:lnTo>
                  <a:pt x="325" y="556"/>
                </a:lnTo>
                <a:lnTo>
                  <a:pt x="326" y="556"/>
                </a:lnTo>
                <a:lnTo>
                  <a:pt x="326" y="555"/>
                </a:lnTo>
                <a:lnTo>
                  <a:pt x="326" y="555"/>
                </a:lnTo>
                <a:lnTo>
                  <a:pt x="323" y="555"/>
                </a:lnTo>
                <a:lnTo>
                  <a:pt x="322" y="555"/>
                </a:lnTo>
                <a:lnTo>
                  <a:pt x="322" y="555"/>
                </a:lnTo>
                <a:close/>
                <a:moveTo>
                  <a:pt x="602" y="573"/>
                </a:moveTo>
                <a:lnTo>
                  <a:pt x="602" y="573"/>
                </a:lnTo>
                <a:lnTo>
                  <a:pt x="605" y="576"/>
                </a:lnTo>
                <a:lnTo>
                  <a:pt x="607" y="579"/>
                </a:lnTo>
                <a:lnTo>
                  <a:pt x="608" y="582"/>
                </a:lnTo>
                <a:lnTo>
                  <a:pt x="611" y="585"/>
                </a:lnTo>
                <a:lnTo>
                  <a:pt x="611" y="585"/>
                </a:lnTo>
                <a:lnTo>
                  <a:pt x="614" y="570"/>
                </a:lnTo>
                <a:lnTo>
                  <a:pt x="614" y="562"/>
                </a:lnTo>
                <a:lnTo>
                  <a:pt x="614" y="555"/>
                </a:lnTo>
                <a:lnTo>
                  <a:pt x="614" y="555"/>
                </a:lnTo>
                <a:lnTo>
                  <a:pt x="602" y="573"/>
                </a:lnTo>
                <a:lnTo>
                  <a:pt x="602" y="573"/>
                </a:lnTo>
                <a:close/>
                <a:moveTo>
                  <a:pt x="76" y="588"/>
                </a:moveTo>
                <a:lnTo>
                  <a:pt x="76" y="588"/>
                </a:lnTo>
                <a:lnTo>
                  <a:pt x="82" y="587"/>
                </a:lnTo>
                <a:lnTo>
                  <a:pt x="88" y="588"/>
                </a:lnTo>
                <a:lnTo>
                  <a:pt x="102" y="593"/>
                </a:lnTo>
                <a:lnTo>
                  <a:pt x="102" y="593"/>
                </a:lnTo>
                <a:lnTo>
                  <a:pt x="101" y="588"/>
                </a:lnTo>
                <a:lnTo>
                  <a:pt x="99" y="587"/>
                </a:lnTo>
                <a:lnTo>
                  <a:pt x="91" y="582"/>
                </a:lnTo>
                <a:lnTo>
                  <a:pt x="91" y="582"/>
                </a:lnTo>
                <a:lnTo>
                  <a:pt x="87" y="585"/>
                </a:lnTo>
                <a:lnTo>
                  <a:pt x="84" y="587"/>
                </a:lnTo>
                <a:lnTo>
                  <a:pt x="81" y="585"/>
                </a:lnTo>
                <a:lnTo>
                  <a:pt x="78" y="582"/>
                </a:lnTo>
                <a:lnTo>
                  <a:pt x="73" y="573"/>
                </a:lnTo>
                <a:lnTo>
                  <a:pt x="69" y="565"/>
                </a:lnTo>
                <a:lnTo>
                  <a:pt x="69" y="565"/>
                </a:lnTo>
                <a:lnTo>
                  <a:pt x="61" y="559"/>
                </a:lnTo>
                <a:lnTo>
                  <a:pt x="55" y="556"/>
                </a:lnTo>
                <a:lnTo>
                  <a:pt x="55" y="556"/>
                </a:lnTo>
                <a:lnTo>
                  <a:pt x="55" y="562"/>
                </a:lnTo>
                <a:lnTo>
                  <a:pt x="56" y="567"/>
                </a:lnTo>
                <a:lnTo>
                  <a:pt x="58" y="571"/>
                </a:lnTo>
                <a:lnTo>
                  <a:pt x="61" y="574"/>
                </a:lnTo>
                <a:lnTo>
                  <a:pt x="69" y="582"/>
                </a:lnTo>
                <a:lnTo>
                  <a:pt x="76" y="588"/>
                </a:lnTo>
                <a:lnTo>
                  <a:pt x="76" y="588"/>
                </a:lnTo>
                <a:close/>
                <a:moveTo>
                  <a:pt x="73" y="562"/>
                </a:moveTo>
                <a:lnTo>
                  <a:pt x="73" y="562"/>
                </a:lnTo>
                <a:lnTo>
                  <a:pt x="78" y="565"/>
                </a:lnTo>
                <a:lnTo>
                  <a:pt x="82" y="570"/>
                </a:lnTo>
                <a:lnTo>
                  <a:pt x="87" y="573"/>
                </a:lnTo>
                <a:lnTo>
                  <a:pt x="93" y="574"/>
                </a:lnTo>
                <a:lnTo>
                  <a:pt x="93" y="574"/>
                </a:lnTo>
                <a:lnTo>
                  <a:pt x="88" y="568"/>
                </a:lnTo>
                <a:lnTo>
                  <a:pt x="84" y="564"/>
                </a:lnTo>
                <a:lnTo>
                  <a:pt x="70" y="556"/>
                </a:lnTo>
                <a:lnTo>
                  <a:pt x="70" y="556"/>
                </a:lnTo>
                <a:lnTo>
                  <a:pt x="70" y="558"/>
                </a:lnTo>
                <a:lnTo>
                  <a:pt x="72" y="559"/>
                </a:lnTo>
                <a:lnTo>
                  <a:pt x="73" y="562"/>
                </a:lnTo>
                <a:lnTo>
                  <a:pt x="73" y="562"/>
                </a:lnTo>
                <a:close/>
                <a:moveTo>
                  <a:pt x="442" y="558"/>
                </a:moveTo>
                <a:lnTo>
                  <a:pt x="442" y="558"/>
                </a:lnTo>
                <a:lnTo>
                  <a:pt x="444" y="571"/>
                </a:lnTo>
                <a:lnTo>
                  <a:pt x="444" y="571"/>
                </a:lnTo>
                <a:lnTo>
                  <a:pt x="451" y="573"/>
                </a:lnTo>
                <a:lnTo>
                  <a:pt x="457" y="576"/>
                </a:lnTo>
                <a:lnTo>
                  <a:pt x="457" y="576"/>
                </a:lnTo>
                <a:lnTo>
                  <a:pt x="454" y="571"/>
                </a:lnTo>
                <a:lnTo>
                  <a:pt x="451" y="567"/>
                </a:lnTo>
                <a:lnTo>
                  <a:pt x="447" y="556"/>
                </a:lnTo>
                <a:lnTo>
                  <a:pt x="447" y="556"/>
                </a:lnTo>
                <a:lnTo>
                  <a:pt x="444" y="556"/>
                </a:lnTo>
                <a:lnTo>
                  <a:pt x="442" y="558"/>
                </a:lnTo>
                <a:lnTo>
                  <a:pt x="442" y="558"/>
                </a:lnTo>
                <a:close/>
                <a:moveTo>
                  <a:pt x="564" y="562"/>
                </a:moveTo>
                <a:lnTo>
                  <a:pt x="564" y="562"/>
                </a:lnTo>
                <a:lnTo>
                  <a:pt x="567" y="562"/>
                </a:lnTo>
                <a:lnTo>
                  <a:pt x="569" y="562"/>
                </a:lnTo>
                <a:lnTo>
                  <a:pt x="569" y="562"/>
                </a:lnTo>
                <a:lnTo>
                  <a:pt x="567" y="559"/>
                </a:lnTo>
                <a:lnTo>
                  <a:pt x="566" y="558"/>
                </a:lnTo>
                <a:lnTo>
                  <a:pt x="566" y="558"/>
                </a:lnTo>
                <a:lnTo>
                  <a:pt x="566" y="561"/>
                </a:lnTo>
                <a:lnTo>
                  <a:pt x="564" y="562"/>
                </a:lnTo>
                <a:lnTo>
                  <a:pt x="564" y="562"/>
                </a:lnTo>
                <a:close/>
                <a:moveTo>
                  <a:pt x="253" y="564"/>
                </a:moveTo>
                <a:lnTo>
                  <a:pt x="253" y="564"/>
                </a:lnTo>
                <a:lnTo>
                  <a:pt x="253" y="565"/>
                </a:lnTo>
                <a:lnTo>
                  <a:pt x="255" y="570"/>
                </a:lnTo>
                <a:lnTo>
                  <a:pt x="255" y="570"/>
                </a:lnTo>
                <a:lnTo>
                  <a:pt x="267" y="571"/>
                </a:lnTo>
                <a:lnTo>
                  <a:pt x="273" y="573"/>
                </a:lnTo>
                <a:lnTo>
                  <a:pt x="279" y="573"/>
                </a:lnTo>
                <a:lnTo>
                  <a:pt x="279" y="573"/>
                </a:lnTo>
                <a:lnTo>
                  <a:pt x="279" y="565"/>
                </a:lnTo>
                <a:lnTo>
                  <a:pt x="277" y="562"/>
                </a:lnTo>
                <a:lnTo>
                  <a:pt x="274" y="559"/>
                </a:lnTo>
                <a:lnTo>
                  <a:pt x="270" y="559"/>
                </a:lnTo>
                <a:lnTo>
                  <a:pt x="261" y="561"/>
                </a:lnTo>
                <a:lnTo>
                  <a:pt x="253" y="564"/>
                </a:lnTo>
                <a:lnTo>
                  <a:pt x="253" y="564"/>
                </a:lnTo>
                <a:close/>
                <a:moveTo>
                  <a:pt x="505" y="565"/>
                </a:moveTo>
                <a:lnTo>
                  <a:pt x="505" y="565"/>
                </a:lnTo>
                <a:lnTo>
                  <a:pt x="508" y="567"/>
                </a:lnTo>
                <a:lnTo>
                  <a:pt x="512" y="567"/>
                </a:lnTo>
                <a:lnTo>
                  <a:pt x="512" y="567"/>
                </a:lnTo>
                <a:lnTo>
                  <a:pt x="509" y="562"/>
                </a:lnTo>
                <a:lnTo>
                  <a:pt x="508" y="559"/>
                </a:lnTo>
                <a:lnTo>
                  <a:pt x="506" y="558"/>
                </a:lnTo>
                <a:lnTo>
                  <a:pt x="506" y="558"/>
                </a:lnTo>
                <a:lnTo>
                  <a:pt x="506" y="562"/>
                </a:lnTo>
                <a:lnTo>
                  <a:pt x="505" y="565"/>
                </a:lnTo>
                <a:lnTo>
                  <a:pt x="505" y="565"/>
                </a:lnTo>
                <a:close/>
                <a:moveTo>
                  <a:pt x="221" y="562"/>
                </a:moveTo>
                <a:lnTo>
                  <a:pt x="221" y="562"/>
                </a:lnTo>
                <a:lnTo>
                  <a:pt x="224" y="564"/>
                </a:lnTo>
                <a:lnTo>
                  <a:pt x="229" y="565"/>
                </a:lnTo>
                <a:lnTo>
                  <a:pt x="233" y="564"/>
                </a:lnTo>
                <a:lnTo>
                  <a:pt x="235" y="564"/>
                </a:lnTo>
                <a:lnTo>
                  <a:pt x="235" y="562"/>
                </a:lnTo>
                <a:lnTo>
                  <a:pt x="235" y="562"/>
                </a:lnTo>
                <a:lnTo>
                  <a:pt x="235" y="559"/>
                </a:lnTo>
                <a:lnTo>
                  <a:pt x="235" y="559"/>
                </a:lnTo>
                <a:lnTo>
                  <a:pt x="227" y="559"/>
                </a:lnTo>
                <a:lnTo>
                  <a:pt x="224" y="559"/>
                </a:lnTo>
                <a:lnTo>
                  <a:pt x="221" y="562"/>
                </a:lnTo>
                <a:lnTo>
                  <a:pt x="221" y="562"/>
                </a:lnTo>
                <a:close/>
                <a:moveTo>
                  <a:pt x="284" y="570"/>
                </a:moveTo>
                <a:lnTo>
                  <a:pt x="284" y="570"/>
                </a:lnTo>
                <a:lnTo>
                  <a:pt x="287" y="570"/>
                </a:lnTo>
                <a:lnTo>
                  <a:pt x="288" y="570"/>
                </a:lnTo>
                <a:lnTo>
                  <a:pt x="288" y="570"/>
                </a:lnTo>
                <a:lnTo>
                  <a:pt x="288" y="571"/>
                </a:lnTo>
                <a:lnTo>
                  <a:pt x="290" y="573"/>
                </a:lnTo>
                <a:lnTo>
                  <a:pt x="290" y="573"/>
                </a:lnTo>
                <a:lnTo>
                  <a:pt x="305" y="574"/>
                </a:lnTo>
                <a:lnTo>
                  <a:pt x="320" y="576"/>
                </a:lnTo>
                <a:lnTo>
                  <a:pt x="320" y="576"/>
                </a:lnTo>
                <a:lnTo>
                  <a:pt x="319" y="571"/>
                </a:lnTo>
                <a:lnTo>
                  <a:pt x="314" y="567"/>
                </a:lnTo>
                <a:lnTo>
                  <a:pt x="309" y="564"/>
                </a:lnTo>
                <a:lnTo>
                  <a:pt x="303" y="562"/>
                </a:lnTo>
                <a:lnTo>
                  <a:pt x="293" y="561"/>
                </a:lnTo>
                <a:lnTo>
                  <a:pt x="282" y="559"/>
                </a:lnTo>
                <a:lnTo>
                  <a:pt x="282" y="559"/>
                </a:lnTo>
                <a:lnTo>
                  <a:pt x="284" y="564"/>
                </a:lnTo>
                <a:lnTo>
                  <a:pt x="284" y="570"/>
                </a:lnTo>
                <a:lnTo>
                  <a:pt x="284" y="570"/>
                </a:lnTo>
                <a:close/>
                <a:moveTo>
                  <a:pt x="576" y="571"/>
                </a:moveTo>
                <a:lnTo>
                  <a:pt x="576" y="571"/>
                </a:lnTo>
                <a:lnTo>
                  <a:pt x="578" y="574"/>
                </a:lnTo>
                <a:lnTo>
                  <a:pt x="576" y="579"/>
                </a:lnTo>
                <a:lnTo>
                  <a:pt x="576" y="579"/>
                </a:lnTo>
                <a:lnTo>
                  <a:pt x="582" y="576"/>
                </a:lnTo>
                <a:lnTo>
                  <a:pt x="588" y="571"/>
                </a:lnTo>
                <a:lnTo>
                  <a:pt x="590" y="568"/>
                </a:lnTo>
                <a:lnTo>
                  <a:pt x="590" y="567"/>
                </a:lnTo>
                <a:lnTo>
                  <a:pt x="590" y="562"/>
                </a:lnTo>
                <a:lnTo>
                  <a:pt x="587" y="559"/>
                </a:lnTo>
                <a:lnTo>
                  <a:pt x="587" y="559"/>
                </a:lnTo>
                <a:lnTo>
                  <a:pt x="576" y="571"/>
                </a:lnTo>
                <a:lnTo>
                  <a:pt x="576" y="571"/>
                </a:lnTo>
                <a:close/>
                <a:moveTo>
                  <a:pt x="357" y="561"/>
                </a:moveTo>
                <a:lnTo>
                  <a:pt x="357" y="561"/>
                </a:lnTo>
                <a:lnTo>
                  <a:pt x="358" y="567"/>
                </a:lnTo>
                <a:lnTo>
                  <a:pt x="361" y="573"/>
                </a:lnTo>
                <a:lnTo>
                  <a:pt x="361" y="573"/>
                </a:lnTo>
                <a:lnTo>
                  <a:pt x="364" y="571"/>
                </a:lnTo>
                <a:lnTo>
                  <a:pt x="366" y="568"/>
                </a:lnTo>
                <a:lnTo>
                  <a:pt x="366" y="561"/>
                </a:lnTo>
                <a:lnTo>
                  <a:pt x="366" y="561"/>
                </a:lnTo>
                <a:lnTo>
                  <a:pt x="361" y="561"/>
                </a:lnTo>
                <a:lnTo>
                  <a:pt x="357" y="561"/>
                </a:lnTo>
                <a:lnTo>
                  <a:pt x="357" y="561"/>
                </a:lnTo>
                <a:close/>
                <a:moveTo>
                  <a:pt x="395" y="565"/>
                </a:moveTo>
                <a:lnTo>
                  <a:pt x="395" y="565"/>
                </a:lnTo>
                <a:lnTo>
                  <a:pt x="393" y="561"/>
                </a:lnTo>
                <a:lnTo>
                  <a:pt x="393" y="561"/>
                </a:lnTo>
                <a:lnTo>
                  <a:pt x="390" y="561"/>
                </a:lnTo>
                <a:lnTo>
                  <a:pt x="390" y="561"/>
                </a:lnTo>
                <a:lnTo>
                  <a:pt x="392" y="564"/>
                </a:lnTo>
                <a:lnTo>
                  <a:pt x="395" y="565"/>
                </a:lnTo>
                <a:lnTo>
                  <a:pt x="395" y="565"/>
                </a:lnTo>
                <a:close/>
                <a:moveTo>
                  <a:pt x="172" y="562"/>
                </a:moveTo>
                <a:lnTo>
                  <a:pt x="172" y="562"/>
                </a:lnTo>
                <a:lnTo>
                  <a:pt x="174" y="564"/>
                </a:lnTo>
                <a:lnTo>
                  <a:pt x="177" y="564"/>
                </a:lnTo>
                <a:lnTo>
                  <a:pt x="178" y="564"/>
                </a:lnTo>
                <a:lnTo>
                  <a:pt x="180" y="562"/>
                </a:lnTo>
                <a:lnTo>
                  <a:pt x="180" y="562"/>
                </a:lnTo>
                <a:lnTo>
                  <a:pt x="175" y="561"/>
                </a:lnTo>
                <a:lnTo>
                  <a:pt x="174" y="562"/>
                </a:lnTo>
                <a:lnTo>
                  <a:pt x="172" y="562"/>
                </a:lnTo>
                <a:lnTo>
                  <a:pt x="172" y="562"/>
                </a:lnTo>
                <a:close/>
                <a:moveTo>
                  <a:pt x="332" y="564"/>
                </a:moveTo>
                <a:lnTo>
                  <a:pt x="332" y="564"/>
                </a:lnTo>
                <a:lnTo>
                  <a:pt x="334" y="565"/>
                </a:lnTo>
                <a:lnTo>
                  <a:pt x="337" y="565"/>
                </a:lnTo>
                <a:lnTo>
                  <a:pt x="337" y="565"/>
                </a:lnTo>
                <a:lnTo>
                  <a:pt x="335" y="562"/>
                </a:lnTo>
                <a:lnTo>
                  <a:pt x="335" y="561"/>
                </a:lnTo>
                <a:lnTo>
                  <a:pt x="334" y="561"/>
                </a:lnTo>
                <a:lnTo>
                  <a:pt x="334" y="561"/>
                </a:lnTo>
                <a:lnTo>
                  <a:pt x="332" y="562"/>
                </a:lnTo>
                <a:lnTo>
                  <a:pt x="332" y="564"/>
                </a:lnTo>
                <a:lnTo>
                  <a:pt x="332" y="564"/>
                </a:lnTo>
                <a:close/>
                <a:moveTo>
                  <a:pt x="355" y="573"/>
                </a:moveTo>
                <a:lnTo>
                  <a:pt x="355" y="573"/>
                </a:lnTo>
                <a:lnTo>
                  <a:pt x="354" y="567"/>
                </a:lnTo>
                <a:lnTo>
                  <a:pt x="351" y="562"/>
                </a:lnTo>
                <a:lnTo>
                  <a:pt x="351" y="562"/>
                </a:lnTo>
                <a:lnTo>
                  <a:pt x="346" y="561"/>
                </a:lnTo>
                <a:lnTo>
                  <a:pt x="341" y="561"/>
                </a:lnTo>
                <a:lnTo>
                  <a:pt x="341" y="561"/>
                </a:lnTo>
                <a:lnTo>
                  <a:pt x="343" y="565"/>
                </a:lnTo>
                <a:lnTo>
                  <a:pt x="346" y="568"/>
                </a:lnTo>
                <a:lnTo>
                  <a:pt x="355" y="573"/>
                </a:lnTo>
                <a:lnTo>
                  <a:pt x="355" y="573"/>
                </a:lnTo>
                <a:close/>
                <a:moveTo>
                  <a:pt x="404" y="567"/>
                </a:moveTo>
                <a:lnTo>
                  <a:pt x="404" y="567"/>
                </a:lnTo>
                <a:lnTo>
                  <a:pt x="402" y="564"/>
                </a:lnTo>
                <a:lnTo>
                  <a:pt x="399" y="561"/>
                </a:lnTo>
                <a:lnTo>
                  <a:pt x="399" y="561"/>
                </a:lnTo>
                <a:lnTo>
                  <a:pt x="401" y="565"/>
                </a:lnTo>
                <a:lnTo>
                  <a:pt x="401" y="567"/>
                </a:lnTo>
                <a:lnTo>
                  <a:pt x="404" y="567"/>
                </a:lnTo>
                <a:lnTo>
                  <a:pt x="404" y="567"/>
                </a:lnTo>
                <a:close/>
                <a:moveTo>
                  <a:pt x="140" y="577"/>
                </a:moveTo>
                <a:lnTo>
                  <a:pt x="140" y="577"/>
                </a:lnTo>
                <a:lnTo>
                  <a:pt x="142" y="577"/>
                </a:lnTo>
                <a:lnTo>
                  <a:pt x="143" y="579"/>
                </a:lnTo>
                <a:lnTo>
                  <a:pt x="143" y="579"/>
                </a:lnTo>
                <a:lnTo>
                  <a:pt x="148" y="574"/>
                </a:lnTo>
                <a:lnTo>
                  <a:pt x="152" y="573"/>
                </a:lnTo>
                <a:lnTo>
                  <a:pt x="157" y="570"/>
                </a:lnTo>
                <a:lnTo>
                  <a:pt x="160" y="567"/>
                </a:lnTo>
                <a:lnTo>
                  <a:pt x="160" y="567"/>
                </a:lnTo>
                <a:lnTo>
                  <a:pt x="159" y="565"/>
                </a:lnTo>
                <a:lnTo>
                  <a:pt x="159" y="562"/>
                </a:lnTo>
                <a:lnTo>
                  <a:pt x="159" y="562"/>
                </a:lnTo>
                <a:lnTo>
                  <a:pt x="151" y="562"/>
                </a:lnTo>
                <a:lnTo>
                  <a:pt x="142" y="562"/>
                </a:lnTo>
                <a:lnTo>
                  <a:pt x="142" y="562"/>
                </a:lnTo>
                <a:lnTo>
                  <a:pt x="140" y="570"/>
                </a:lnTo>
                <a:lnTo>
                  <a:pt x="140" y="577"/>
                </a:lnTo>
                <a:lnTo>
                  <a:pt x="140" y="577"/>
                </a:lnTo>
                <a:close/>
                <a:moveTo>
                  <a:pt x="165" y="567"/>
                </a:moveTo>
                <a:lnTo>
                  <a:pt x="165" y="567"/>
                </a:lnTo>
                <a:lnTo>
                  <a:pt x="166" y="567"/>
                </a:lnTo>
                <a:lnTo>
                  <a:pt x="168" y="567"/>
                </a:lnTo>
                <a:lnTo>
                  <a:pt x="168" y="567"/>
                </a:lnTo>
                <a:lnTo>
                  <a:pt x="166" y="562"/>
                </a:lnTo>
                <a:lnTo>
                  <a:pt x="166" y="562"/>
                </a:lnTo>
                <a:lnTo>
                  <a:pt x="165" y="562"/>
                </a:lnTo>
                <a:lnTo>
                  <a:pt x="165" y="562"/>
                </a:lnTo>
                <a:lnTo>
                  <a:pt x="165" y="567"/>
                </a:lnTo>
                <a:lnTo>
                  <a:pt x="165" y="567"/>
                </a:lnTo>
                <a:close/>
                <a:moveTo>
                  <a:pt x="378" y="571"/>
                </a:moveTo>
                <a:lnTo>
                  <a:pt x="378" y="571"/>
                </a:lnTo>
                <a:lnTo>
                  <a:pt x="378" y="570"/>
                </a:lnTo>
                <a:lnTo>
                  <a:pt x="378" y="568"/>
                </a:lnTo>
                <a:lnTo>
                  <a:pt x="377" y="567"/>
                </a:lnTo>
                <a:lnTo>
                  <a:pt x="377" y="564"/>
                </a:lnTo>
                <a:lnTo>
                  <a:pt x="377" y="564"/>
                </a:lnTo>
                <a:lnTo>
                  <a:pt x="375" y="562"/>
                </a:lnTo>
                <a:lnTo>
                  <a:pt x="373" y="562"/>
                </a:lnTo>
                <a:lnTo>
                  <a:pt x="372" y="562"/>
                </a:lnTo>
                <a:lnTo>
                  <a:pt x="372" y="562"/>
                </a:lnTo>
                <a:lnTo>
                  <a:pt x="373" y="565"/>
                </a:lnTo>
                <a:lnTo>
                  <a:pt x="375" y="568"/>
                </a:lnTo>
                <a:lnTo>
                  <a:pt x="375" y="570"/>
                </a:lnTo>
                <a:lnTo>
                  <a:pt x="378" y="571"/>
                </a:lnTo>
                <a:lnTo>
                  <a:pt x="378" y="571"/>
                </a:lnTo>
                <a:close/>
                <a:moveTo>
                  <a:pt x="526" y="564"/>
                </a:moveTo>
                <a:lnTo>
                  <a:pt x="526" y="564"/>
                </a:lnTo>
                <a:lnTo>
                  <a:pt x="526" y="571"/>
                </a:lnTo>
                <a:lnTo>
                  <a:pt x="526" y="571"/>
                </a:lnTo>
                <a:lnTo>
                  <a:pt x="527" y="570"/>
                </a:lnTo>
                <a:lnTo>
                  <a:pt x="529" y="567"/>
                </a:lnTo>
                <a:lnTo>
                  <a:pt x="529" y="565"/>
                </a:lnTo>
                <a:lnTo>
                  <a:pt x="527" y="562"/>
                </a:lnTo>
                <a:lnTo>
                  <a:pt x="527" y="562"/>
                </a:lnTo>
                <a:lnTo>
                  <a:pt x="527" y="564"/>
                </a:lnTo>
                <a:lnTo>
                  <a:pt x="526" y="564"/>
                </a:lnTo>
                <a:lnTo>
                  <a:pt x="526" y="564"/>
                </a:lnTo>
                <a:close/>
                <a:moveTo>
                  <a:pt x="552" y="567"/>
                </a:moveTo>
                <a:lnTo>
                  <a:pt x="552" y="567"/>
                </a:lnTo>
                <a:lnTo>
                  <a:pt x="553" y="565"/>
                </a:lnTo>
                <a:lnTo>
                  <a:pt x="553" y="562"/>
                </a:lnTo>
                <a:lnTo>
                  <a:pt x="553" y="562"/>
                </a:lnTo>
                <a:lnTo>
                  <a:pt x="552" y="562"/>
                </a:lnTo>
                <a:lnTo>
                  <a:pt x="552" y="562"/>
                </a:lnTo>
                <a:lnTo>
                  <a:pt x="552" y="564"/>
                </a:lnTo>
                <a:lnTo>
                  <a:pt x="552" y="567"/>
                </a:lnTo>
                <a:lnTo>
                  <a:pt x="552" y="567"/>
                </a:lnTo>
                <a:close/>
                <a:moveTo>
                  <a:pt x="686" y="568"/>
                </a:moveTo>
                <a:lnTo>
                  <a:pt x="686" y="568"/>
                </a:lnTo>
                <a:lnTo>
                  <a:pt x="689" y="565"/>
                </a:lnTo>
                <a:lnTo>
                  <a:pt x="689" y="564"/>
                </a:lnTo>
                <a:lnTo>
                  <a:pt x="688" y="562"/>
                </a:lnTo>
                <a:lnTo>
                  <a:pt x="688" y="562"/>
                </a:lnTo>
                <a:lnTo>
                  <a:pt x="688" y="564"/>
                </a:lnTo>
                <a:lnTo>
                  <a:pt x="686" y="565"/>
                </a:lnTo>
                <a:lnTo>
                  <a:pt x="685" y="567"/>
                </a:lnTo>
                <a:lnTo>
                  <a:pt x="686" y="568"/>
                </a:lnTo>
                <a:lnTo>
                  <a:pt x="686" y="568"/>
                </a:lnTo>
                <a:close/>
                <a:moveTo>
                  <a:pt x="96" y="567"/>
                </a:moveTo>
                <a:lnTo>
                  <a:pt x="96" y="567"/>
                </a:lnTo>
                <a:lnTo>
                  <a:pt x="107" y="577"/>
                </a:lnTo>
                <a:lnTo>
                  <a:pt x="113" y="584"/>
                </a:lnTo>
                <a:lnTo>
                  <a:pt x="119" y="587"/>
                </a:lnTo>
                <a:lnTo>
                  <a:pt x="119" y="587"/>
                </a:lnTo>
                <a:lnTo>
                  <a:pt x="114" y="574"/>
                </a:lnTo>
                <a:lnTo>
                  <a:pt x="111" y="562"/>
                </a:lnTo>
                <a:lnTo>
                  <a:pt x="111" y="562"/>
                </a:lnTo>
                <a:lnTo>
                  <a:pt x="107" y="564"/>
                </a:lnTo>
                <a:lnTo>
                  <a:pt x="104" y="565"/>
                </a:lnTo>
                <a:lnTo>
                  <a:pt x="101" y="565"/>
                </a:lnTo>
                <a:lnTo>
                  <a:pt x="96" y="567"/>
                </a:lnTo>
                <a:lnTo>
                  <a:pt x="96" y="567"/>
                </a:lnTo>
                <a:close/>
                <a:moveTo>
                  <a:pt x="203" y="570"/>
                </a:moveTo>
                <a:lnTo>
                  <a:pt x="203" y="570"/>
                </a:lnTo>
                <a:lnTo>
                  <a:pt x="204" y="568"/>
                </a:lnTo>
                <a:lnTo>
                  <a:pt x="204" y="567"/>
                </a:lnTo>
                <a:lnTo>
                  <a:pt x="203" y="562"/>
                </a:lnTo>
                <a:lnTo>
                  <a:pt x="203" y="562"/>
                </a:lnTo>
                <a:lnTo>
                  <a:pt x="200" y="562"/>
                </a:lnTo>
                <a:lnTo>
                  <a:pt x="200" y="562"/>
                </a:lnTo>
                <a:lnTo>
                  <a:pt x="201" y="567"/>
                </a:lnTo>
                <a:lnTo>
                  <a:pt x="203" y="570"/>
                </a:lnTo>
                <a:lnTo>
                  <a:pt x="203" y="570"/>
                </a:lnTo>
                <a:close/>
                <a:moveTo>
                  <a:pt x="651" y="565"/>
                </a:moveTo>
                <a:lnTo>
                  <a:pt x="651" y="565"/>
                </a:lnTo>
                <a:lnTo>
                  <a:pt x="654" y="565"/>
                </a:lnTo>
                <a:lnTo>
                  <a:pt x="654" y="564"/>
                </a:lnTo>
                <a:lnTo>
                  <a:pt x="654" y="564"/>
                </a:lnTo>
                <a:lnTo>
                  <a:pt x="654" y="564"/>
                </a:lnTo>
                <a:lnTo>
                  <a:pt x="653" y="564"/>
                </a:lnTo>
                <a:lnTo>
                  <a:pt x="651" y="565"/>
                </a:lnTo>
                <a:lnTo>
                  <a:pt x="651" y="565"/>
                </a:lnTo>
                <a:close/>
                <a:moveTo>
                  <a:pt x="742" y="573"/>
                </a:moveTo>
                <a:lnTo>
                  <a:pt x="742" y="573"/>
                </a:lnTo>
                <a:lnTo>
                  <a:pt x="750" y="570"/>
                </a:lnTo>
                <a:lnTo>
                  <a:pt x="752" y="567"/>
                </a:lnTo>
                <a:lnTo>
                  <a:pt x="753" y="564"/>
                </a:lnTo>
                <a:lnTo>
                  <a:pt x="753" y="564"/>
                </a:lnTo>
                <a:lnTo>
                  <a:pt x="750" y="564"/>
                </a:lnTo>
                <a:lnTo>
                  <a:pt x="747" y="567"/>
                </a:lnTo>
                <a:lnTo>
                  <a:pt x="742" y="573"/>
                </a:lnTo>
                <a:lnTo>
                  <a:pt x="742" y="573"/>
                </a:lnTo>
                <a:close/>
                <a:moveTo>
                  <a:pt x="186" y="567"/>
                </a:moveTo>
                <a:lnTo>
                  <a:pt x="186" y="567"/>
                </a:lnTo>
                <a:lnTo>
                  <a:pt x="186" y="577"/>
                </a:lnTo>
                <a:lnTo>
                  <a:pt x="186" y="587"/>
                </a:lnTo>
                <a:lnTo>
                  <a:pt x="186" y="587"/>
                </a:lnTo>
                <a:lnTo>
                  <a:pt x="198" y="584"/>
                </a:lnTo>
                <a:lnTo>
                  <a:pt x="212" y="581"/>
                </a:lnTo>
                <a:lnTo>
                  <a:pt x="212" y="581"/>
                </a:lnTo>
                <a:lnTo>
                  <a:pt x="212" y="579"/>
                </a:lnTo>
                <a:lnTo>
                  <a:pt x="210" y="577"/>
                </a:lnTo>
                <a:lnTo>
                  <a:pt x="209" y="573"/>
                </a:lnTo>
                <a:lnTo>
                  <a:pt x="209" y="573"/>
                </a:lnTo>
                <a:lnTo>
                  <a:pt x="207" y="577"/>
                </a:lnTo>
                <a:lnTo>
                  <a:pt x="206" y="579"/>
                </a:lnTo>
                <a:lnTo>
                  <a:pt x="203" y="579"/>
                </a:lnTo>
                <a:lnTo>
                  <a:pt x="201" y="577"/>
                </a:lnTo>
                <a:lnTo>
                  <a:pt x="197" y="571"/>
                </a:lnTo>
                <a:lnTo>
                  <a:pt x="195" y="564"/>
                </a:lnTo>
                <a:lnTo>
                  <a:pt x="195" y="564"/>
                </a:lnTo>
                <a:lnTo>
                  <a:pt x="191" y="565"/>
                </a:lnTo>
                <a:lnTo>
                  <a:pt x="186" y="567"/>
                </a:lnTo>
                <a:lnTo>
                  <a:pt x="186" y="567"/>
                </a:lnTo>
                <a:close/>
                <a:moveTo>
                  <a:pt x="468" y="573"/>
                </a:moveTo>
                <a:lnTo>
                  <a:pt x="468" y="573"/>
                </a:lnTo>
                <a:lnTo>
                  <a:pt x="468" y="570"/>
                </a:lnTo>
                <a:lnTo>
                  <a:pt x="468" y="565"/>
                </a:lnTo>
                <a:lnTo>
                  <a:pt x="468" y="565"/>
                </a:lnTo>
                <a:lnTo>
                  <a:pt x="465" y="564"/>
                </a:lnTo>
                <a:lnTo>
                  <a:pt x="465" y="564"/>
                </a:lnTo>
                <a:lnTo>
                  <a:pt x="465" y="570"/>
                </a:lnTo>
                <a:lnTo>
                  <a:pt x="466" y="573"/>
                </a:lnTo>
                <a:lnTo>
                  <a:pt x="468" y="573"/>
                </a:lnTo>
                <a:lnTo>
                  <a:pt x="468" y="573"/>
                </a:lnTo>
                <a:close/>
                <a:moveTo>
                  <a:pt x="535" y="573"/>
                </a:moveTo>
                <a:lnTo>
                  <a:pt x="535" y="573"/>
                </a:lnTo>
                <a:lnTo>
                  <a:pt x="540" y="573"/>
                </a:lnTo>
                <a:lnTo>
                  <a:pt x="540" y="573"/>
                </a:lnTo>
                <a:lnTo>
                  <a:pt x="540" y="568"/>
                </a:lnTo>
                <a:lnTo>
                  <a:pt x="538" y="565"/>
                </a:lnTo>
                <a:lnTo>
                  <a:pt x="537" y="564"/>
                </a:lnTo>
                <a:lnTo>
                  <a:pt x="537" y="564"/>
                </a:lnTo>
                <a:lnTo>
                  <a:pt x="535" y="568"/>
                </a:lnTo>
                <a:lnTo>
                  <a:pt x="535" y="573"/>
                </a:lnTo>
                <a:lnTo>
                  <a:pt x="535" y="573"/>
                </a:lnTo>
                <a:close/>
                <a:moveTo>
                  <a:pt x="549" y="576"/>
                </a:moveTo>
                <a:lnTo>
                  <a:pt x="549" y="576"/>
                </a:lnTo>
                <a:lnTo>
                  <a:pt x="549" y="570"/>
                </a:lnTo>
                <a:lnTo>
                  <a:pt x="547" y="567"/>
                </a:lnTo>
                <a:lnTo>
                  <a:pt x="546" y="564"/>
                </a:lnTo>
                <a:lnTo>
                  <a:pt x="544" y="564"/>
                </a:lnTo>
                <a:lnTo>
                  <a:pt x="544" y="564"/>
                </a:lnTo>
                <a:lnTo>
                  <a:pt x="544" y="571"/>
                </a:lnTo>
                <a:lnTo>
                  <a:pt x="546" y="574"/>
                </a:lnTo>
                <a:lnTo>
                  <a:pt x="549" y="576"/>
                </a:lnTo>
                <a:lnTo>
                  <a:pt x="549" y="576"/>
                </a:lnTo>
                <a:close/>
                <a:moveTo>
                  <a:pt x="216" y="576"/>
                </a:moveTo>
                <a:lnTo>
                  <a:pt x="216" y="576"/>
                </a:lnTo>
                <a:lnTo>
                  <a:pt x="219" y="573"/>
                </a:lnTo>
                <a:lnTo>
                  <a:pt x="219" y="573"/>
                </a:lnTo>
                <a:lnTo>
                  <a:pt x="216" y="567"/>
                </a:lnTo>
                <a:lnTo>
                  <a:pt x="216" y="567"/>
                </a:lnTo>
                <a:lnTo>
                  <a:pt x="213" y="567"/>
                </a:lnTo>
                <a:lnTo>
                  <a:pt x="212" y="565"/>
                </a:lnTo>
                <a:lnTo>
                  <a:pt x="212" y="565"/>
                </a:lnTo>
                <a:lnTo>
                  <a:pt x="212" y="568"/>
                </a:lnTo>
                <a:lnTo>
                  <a:pt x="213" y="571"/>
                </a:lnTo>
                <a:lnTo>
                  <a:pt x="216" y="576"/>
                </a:lnTo>
                <a:lnTo>
                  <a:pt x="216" y="576"/>
                </a:lnTo>
                <a:close/>
                <a:moveTo>
                  <a:pt x="492" y="576"/>
                </a:moveTo>
                <a:lnTo>
                  <a:pt x="492" y="576"/>
                </a:lnTo>
                <a:lnTo>
                  <a:pt x="492" y="573"/>
                </a:lnTo>
                <a:lnTo>
                  <a:pt x="491" y="568"/>
                </a:lnTo>
                <a:lnTo>
                  <a:pt x="488" y="567"/>
                </a:lnTo>
                <a:lnTo>
                  <a:pt x="485" y="565"/>
                </a:lnTo>
                <a:lnTo>
                  <a:pt x="483" y="567"/>
                </a:lnTo>
                <a:lnTo>
                  <a:pt x="483" y="567"/>
                </a:lnTo>
                <a:lnTo>
                  <a:pt x="488" y="573"/>
                </a:lnTo>
                <a:lnTo>
                  <a:pt x="489" y="574"/>
                </a:lnTo>
                <a:lnTo>
                  <a:pt x="492" y="576"/>
                </a:lnTo>
                <a:lnTo>
                  <a:pt x="492" y="576"/>
                </a:lnTo>
                <a:close/>
                <a:moveTo>
                  <a:pt x="730" y="571"/>
                </a:moveTo>
                <a:lnTo>
                  <a:pt x="730" y="571"/>
                </a:lnTo>
                <a:lnTo>
                  <a:pt x="732" y="568"/>
                </a:lnTo>
                <a:lnTo>
                  <a:pt x="733" y="567"/>
                </a:lnTo>
                <a:lnTo>
                  <a:pt x="732" y="567"/>
                </a:lnTo>
                <a:lnTo>
                  <a:pt x="732" y="567"/>
                </a:lnTo>
                <a:lnTo>
                  <a:pt x="730" y="570"/>
                </a:lnTo>
                <a:lnTo>
                  <a:pt x="730" y="570"/>
                </a:lnTo>
                <a:lnTo>
                  <a:pt x="730" y="571"/>
                </a:lnTo>
                <a:lnTo>
                  <a:pt x="730" y="571"/>
                </a:lnTo>
                <a:close/>
                <a:moveTo>
                  <a:pt x="175" y="568"/>
                </a:moveTo>
                <a:lnTo>
                  <a:pt x="175" y="568"/>
                </a:lnTo>
                <a:lnTo>
                  <a:pt x="178" y="574"/>
                </a:lnTo>
                <a:lnTo>
                  <a:pt x="181" y="577"/>
                </a:lnTo>
                <a:lnTo>
                  <a:pt x="181" y="577"/>
                </a:lnTo>
                <a:lnTo>
                  <a:pt x="181" y="571"/>
                </a:lnTo>
                <a:lnTo>
                  <a:pt x="181" y="570"/>
                </a:lnTo>
                <a:lnTo>
                  <a:pt x="180" y="567"/>
                </a:lnTo>
                <a:lnTo>
                  <a:pt x="180" y="567"/>
                </a:lnTo>
                <a:lnTo>
                  <a:pt x="178" y="568"/>
                </a:lnTo>
                <a:lnTo>
                  <a:pt x="175" y="568"/>
                </a:lnTo>
                <a:lnTo>
                  <a:pt x="175" y="568"/>
                </a:lnTo>
                <a:close/>
                <a:moveTo>
                  <a:pt x="345" y="576"/>
                </a:moveTo>
                <a:lnTo>
                  <a:pt x="345" y="576"/>
                </a:lnTo>
                <a:lnTo>
                  <a:pt x="341" y="573"/>
                </a:lnTo>
                <a:lnTo>
                  <a:pt x="335" y="570"/>
                </a:lnTo>
                <a:lnTo>
                  <a:pt x="329" y="568"/>
                </a:lnTo>
                <a:lnTo>
                  <a:pt x="323" y="568"/>
                </a:lnTo>
                <a:lnTo>
                  <a:pt x="323" y="568"/>
                </a:lnTo>
                <a:lnTo>
                  <a:pt x="328" y="571"/>
                </a:lnTo>
                <a:lnTo>
                  <a:pt x="334" y="574"/>
                </a:lnTo>
                <a:lnTo>
                  <a:pt x="338" y="577"/>
                </a:lnTo>
                <a:lnTo>
                  <a:pt x="341" y="577"/>
                </a:lnTo>
                <a:lnTo>
                  <a:pt x="345" y="576"/>
                </a:lnTo>
                <a:lnTo>
                  <a:pt x="345" y="576"/>
                </a:lnTo>
                <a:close/>
                <a:moveTo>
                  <a:pt x="392" y="584"/>
                </a:moveTo>
                <a:lnTo>
                  <a:pt x="392" y="584"/>
                </a:lnTo>
                <a:lnTo>
                  <a:pt x="392" y="584"/>
                </a:lnTo>
                <a:lnTo>
                  <a:pt x="393" y="584"/>
                </a:lnTo>
                <a:lnTo>
                  <a:pt x="393" y="584"/>
                </a:lnTo>
                <a:lnTo>
                  <a:pt x="392" y="574"/>
                </a:lnTo>
                <a:lnTo>
                  <a:pt x="390" y="571"/>
                </a:lnTo>
                <a:lnTo>
                  <a:pt x="387" y="568"/>
                </a:lnTo>
                <a:lnTo>
                  <a:pt x="387" y="568"/>
                </a:lnTo>
                <a:lnTo>
                  <a:pt x="386" y="573"/>
                </a:lnTo>
                <a:lnTo>
                  <a:pt x="387" y="577"/>
                </a:lnTo>
                <a:lnTo>
                  <a:pt x="389" y="581"/>
                </a:lnTo>
                <a:lnTo>
                  <a:pt x="392" y="584"/>
                </a:lnTo>
                <a:lnTo>
                  <a:pt x="392" y="584"/>
                </a:lnTo>
                <a:close/>
                <a:moveTo>
                  <a:pt x="226" y="574"/>
                </a:moveTo>
                <a:lnTo>
                  <a:pt x="226" y="574"/>
                </a:lnTo>
                <a:lnTo>
                  <a:pt x="236" y="574"/>
                </a:lnTo>
                <a:lnTo>
                  <a:pt x="245" y="573"/>
                </a:lnTo>
                <a:lnTo>
                  <a:pt x="245" y="573"/>
                </a:lnTo>
                <a:lnTo>
                  <a:pt x="241" y="571"/>
                </a:lnTo>
                <a:lnTo>
                  <a:pt x="235" y="570"/>
                </a:lnTo>
                <a:lnTo>
                  <a:pt x="230" y="571"/>
                </a:lnTo>
                <a:lnTo>
                  <a:pt x="227" y="573"/>
                </a:lnTo>
                <a:lnTo>
                  <a:pt x="226" y="574"/>
                </a:lnTo>
                <a:lnTo>
                  <a:pt x="226" y="574"/>
                </a:lnTo>
                <a:close/>
                <a:moveTo>
                  <a:pt x="563" y="576"/>
                </a:moveTo>
                <a:lnTo>
                  <a:pt x="563" y="576"/>
                </a:lnTo>
                <a:lnTo>
                  <a:pt x="566" y="576"/>
                </a:lnTo>
                <a:lnTo>
                  <a:pt x="567" y="574"/>
                </a:lnTo>
                <a:lnTo>
                  <a:pt x="569" y="573"/>
                </a:lnTo>
                <a:lnTo>
                  <a:pt x="569" y="573"/>
                </a:lnTo>
                <a:lnTo>
                  <a:pt x="567" y="571"/>
                </a:lnTo>
                <a:lnTo>
                  <a:pt x="564" y="570"/>
                </a:lnTo>
                <a:lnTo>
                  <a:pt x="564" y="570"/>
                </a:lnTo>
                <a:lnTo>
                  <a:pt x="563" y="576"/>
                </a:lnTo>
                <a:lnTo>
                  <a:pt x="563" y="576"/>
                </a:lnTo>
                <a:close/>
                <a:moveTo>
                  <a:pt x="166" y="590"/>
                </a:moveTo>
                <a:lnTo>
                  <a:pt x="166" y="590"/>
                </a:lnTo>
                <a:lnTo>
                  <a:pt x="172" y="590"/>
                </a:lnTo>
                <a:lnTo>
                  <a:pt x="180" y="590"/>
                </a:lnTo>
                <a:lnTo>
                  <a:pt x="180" y="590"/>
                </a:lnTo>
                <a:lnTo>
                  <a:pt x="178" y="585"/>
                </a:lnTo>
                <a:lnTo>
                  <a:pt x="175" y="581"/>
                </a:lnTo>
                <a:lnTo>
                  <a:pt x="171" y="571"/>
                </a:lnTo>
                <a:lnTo>
                  <a:pt x="171" y="571"/>
                </a:lnTo>
                <a:lnTo>
                  <a:pt x="168" y="571"/>
                </a:lnTo>
                <a:lnTo>
                  <a:pt x="165" y="571"/>
                </a:lnTo>
                <a:lnTo>
                  <a:pt x="165" y="571"/>
                </a:lnTo>
                <a:lnTo>
                  <a:pt x="166" y="581"/>
                </a:lnTo>
                <a:lnTo>
                  <a:pt x="166" y="590"/>
                </a:lnTo>
                <a:lnTo>
                  <a:pt x="166" y="590"/>
                </a:lnTo>
                <a:close/>
                <a:moveTo>
                  <a:pt x="688" y="571"/>
                </a:moveTo>
                <a:lnTo>
                  <a:pt x="688" y="571"/>
                </a:lnTo>
                <a:lnTo>
                  <a:pt x="678" y="582"/>
                </a:lnTo>
                <a:lnTo>
                  <a:pt x="674" y="588"/>
                </a:lnTo>
                <a:lnTo>
                  <a:pt x="669" y="593"/>
                </a:lnTo>
                <a:lnTo>
                  <a:pt x="669" y="593"/>
                </a:lnTo>
                <a:lnTo>
                  <a:pt x="683" y="585"/>
                </a:lnTo>
                <a:lnTo>
                  <a:pt x="688" y="579"/>
                </a:lnTo>
                <a:lnTo>
                  <a:pt x="691" y="571"/>
                </a:lnTo>
                <a:lnTo>
                  <a:pt x="691" y="571"/>
                </a:lnTo>
                <a:lnTo>
                  <a:pt x="688" y="571"/>
                </a:lnTo>
                <a:lnTo>
                  <a:pt x="688" y="571"/>
                </a:lnTo>
                <a:close/>
                <a:moveTo>
                  <a:pt x="401" y="584"/>
                </a:moveTo>
                <a:lnTo>
                  <a:pt x="401" y="584"/>
                </a:lnTo>
                <a:lnTo>
                  <a:pt x="399" y="577"/>
                </a:lnTo>
                <a:lnTo>
                  <a:pt x="398" y="574"/>
                </a:lnTo>
                <a:lnTo>
                  <a:pt x="395" y="573"/>
                </a:lnTo>
                <a:lnTo>
                  <a:pt x="395" y="573"/>
                </a:lnTo>
                <a:lnTo>
                  <a:pt x="398" y="579"/>
                </a:lnTo>
                <a:lnTo>
                  <a:pt x="401" y="584"/>
                </a:lnTo>
                <a:lnTo>
                  <a:pt x="401" y="584"/>
                </a:lnTo>
                <a:close/>
                <a:moveTo>
                  <a:pt x="503" y="585"/>
                </a:moveTo>
                <a:lnTo>
                  <a:pt x="503" y="585"/>
                </a:lnTo>
                <a:lnTo>
                  <a:pt x="505" y="590"/>
                </a:lnTo>
                <a:lnTo>
                  <a:pt x="506" y="593"/>
                </a:lnTo>
                <a:lnTo>
                  <a:pt x="509" y="600"/>
                </a:lnTo>
                <a:lnTo>
                  <a:pt x="509" y="600"/>
                </a:lnTo>
                <a:lnTo>
                  <a:pt x="514" y="597"/>
                </a:lnTo>
                <a:lnTo>
                  <a:pt x="517" y="596"/>
                </a:lnTo>
                <a:lnTo>
                  <a:pt x="517" y="596"/>
                </a:lnTo>
                <a:lnTo>
                  <a:pt x="515" y="582"/>
                </a:lnTo>
                <a:lnTo>
                  <a:pt x="515" y="577"/>
                </a:lnTo>
                <a:lnTo>
                  <a:pt x="512" y="573"/>
                </a:lnTo>
                <a:lnTo>
                  <a:pt x="512" y="573"/>
                </a:lnTo>
                <a:lnTo>
                  <a:pt x="511" y="576"/>
                </a:lnTo>
                <a:lnTo>
                  <a:pt x="508" y="579"/>
                </a:lnTo>
                <a:lnTo>
                  <a:pt x="505" y="582"/>
                </a:lnTo>
                <a:lnTo>
                  <a:pt x="503" y="585"/>
                </a:lnTo>
                <a:lnTo>
                  <a:pt x="503" y="585"/>
                </a:lnTo>
                <a:close/>
                <a:moveTo>
                  <a:pt x="625" y="597"/>
                </a:moveTo>
                <a:lnTo>
                  <a:pt x="625" y="597"/>
                </a:lnTo>
                <a:lnTo>
                  <a:pt x="631" y="593"/>
                </a:lnTo>
                <a:lnTo>
                  <a:pt x="637" y="587"/>
                </a:lnTo>
                <a:lnTo>
                  <a:pt x="642" y="581"/>
                </a:lnTo>
                <a:lnTo>
                  <a:pt x="648" y="574"/>
                </a:lnTo>
                <a:lnTo>
                  <a:pt x="648" y="574"/>
                </a:lnTo>
                <a:lnTo>
                  <a:pt x="648" y="573"/>
                </a:lnTo>
                <a:lnTo>
                  <a:pt x="646" y="573"/>
                </a:lnTo>
                <a:lnTo>
                  <a:pt x="646" y="573"/>
                </a:lnTo>
                <a:lnTo>
                  <a:pt x="634" y="582"/>
                </a:lnTo>
                <a:lnTo>
                  <a:pt x="628" y="588"/>
                </a:lnTo>
                <a:lnTo>
                  <a:pt x="627" y="593"/>
                </a:lnTo>
                <a:lnTo>
                  <a:pt x="625" y="597"/>
                </a:lnTo>
                <a:lnTo>
                  <a:pt x="625" y="597"/>
                </a:lnTo>
                <a:close/>
                <a:moveTo>
                  <a:pt x="428" y="577"/>
                </a:moveTo>
                <a:lnTo>
                  <a:pt x="428" y="577"/>
                </a:lnTo>
                <a:lnTo>
                  <a:pt x="430" y="577"/>
                </a:lnTo>
                <a:lnTo>
                  <a:pt x="433" y="579"/>
                </a:lnTo>
                <a:lnTo>
                  <a:pt x="433" y="579"/>
                </a:lnTo>
                <a:lnTo>
                  <a:pt x="431" y="574"/>
                </a:lnTo>
                <a:lnTo>
                  <a:pt x="428" y="573"/>
                </a:lnTo>
                <a:lnTo>
                  <a:pt x="428" y="573"/>
                </a:lnTo>
                <a:lnTo>
                  <a:pt x="428" y="577"/>
                </a:lnTo>
                <a:lnTo>
                  <a:pt x="428" y="577"/>
                </a:lnTo>
                <a:close/>
                <a:moveTo>
                  <a:pt x="146" y="584"/>
                </a:moveTo>
                <a:lnTo>
                  <a:pt x="146" y="584"/>
                </a:lnTo>
                <a:lnTo>
                  <a:pt x="152" y="587"/>
                </a:lnTo>
                <a:lnTo>
                  <a:pt x="160" y="588"/>
                </a:lnTo>
                <a:lnTo>
                  <a:pt x="160" y="588"/>
                </a:lnTo>
                <a:lnTo>
                  <a:pt x="162" y="581"/>
                </a:lnTo>
                <a:lnTo>
                  <a:pt x="160" y="577"/>
                </a:lnTo>
                <a:lnTo>
                  <a:pt x="159" y="574"/>
                </a:lnTo>
                <a:lnTo>
                  <a:pt x="159" y="574"/>
                </a:lnTo>
                <a:lnTo>
                  <a:pt x="152" y="577"/>
                </a:lnTo>
                <a:lnTo>
                  <a:pt x="149" y="581"/>
                </a:lnTo>
                <a:lnTo>
                  <a:pt x="146" y="584"/>
                </a:lnTo>
                <a:lnTo>
                  <a:pt x="146" y="584"/>
                </a:lnTo>
                <a:close/>
                <a:moveTo>
                  <a:pt x="384" y="585"/>
                </a:moveTo>
                <a:lnTo>
                  <a:pt x="384" y="585"/>
                </a:lnTo>
                <a:lnTo>
                  <a:pt x="383" y="579"/>
                </a:lnTo>
                <a:lnTo>
                  <a:pt x="380" y="574"/>
                </a:lnTo>
                <a:lnTo>
                  <a:pt x="380" y="574"/>
                </a:lnTo>
                <a:lnTo>
                  <a:pt x="380" y="582"/>
                </a:lnTo>
                <a:lnTo>
                  <a:pt x="381" y="584"/>
                </a:lnTo>
                <a:lnTo>
                  <a:pt x="384" y="585"/>
                </a:lnTo>
                <a:lnTo>
                  <a:pt x="384" y="585"/>
                </a:lnTo>
                <a:close/>
                <a:moveTo>
                  <a:pt x="329" y="579"/>
                </a:moveTo>
                <a:lnTo>
                  <a:pt x="329" y="579"/>
                </a:lnTo>
                <a:lnTo>
                  <a:pt x="328" y="576"/>
                </a:lnTo>
                <a:lnTo>
                  <a:pt x="325" y="576"/>
                </a:lnTo>
                <a:lnTo>
                  <a:pt x="325" y="576"/>
                </a:lnTo>
                <a:lnTo>
                  <a:pt x="326" y="577"/>
                </a:lnTo>
                <a:lnTo>
                  <a:pt x="326" y="577"/>
                </a:lnTo>
                <a:lnTo>
                  <a:pt x="329" y="579"/>
                </a:lnTo>
                <a:lnTo>
                  <a:pt x="329" y="579"/>
                </a:lnTo>
                <a:close/>
                <a:moveTo>
                  <a:pt x="576" y="585"/>
                </a:moveTo>
                <a:lnTo>
                  <a:pt x="576" y="585"/>
                </a:lnTo>
                <a:lnTo>
                  <a:pt x="579" y="591"/>
                </a:lnTo>
                <a:lnTo>
                  <a:pt x="582" y="596"/>
                </a:lnTo>
                <a:lnTo>
                  <a:pt x="582" y="596"/>
                </a:lnTo>
                <a:lnTo>
                  <a:pt x="585" y="591"/>
                </a:lnTo>
                <a:lnTo>
                  <a:pt x="587" y="587"/>
                </a:lnTo>
                <a:lnTo>
                  <a:pt x="588" y="581"/>
                </a:lnTo>
                <a:lnTo>
                  <a:pt x="592" y="576"/>
                </a:lnTo>
                <a:lnTo>
                  <a:pt x="592" y="576"/>
                </a:lnTo>
                <a:lnTo>
                  <a:pt x="584" y="581"/>
                </a:lnTo>
                <a:lnTo>
                  <a:pt x="576" y="585"/>
                </a:lnTo>
                <a:lnTo>
                  <a:pt x="576" y="585"/>
                </a:lnTo>
                <a:close/>
                <a:moveTo>
                  <a:pt x="640" y="591"/>
                </a:moveTo>
                <a:lnTo>
                  <a:pt x="640" y="591"/>
                </a:lnTo>
                <a:lnTo>
                  <a:pt x="648" y="585"/>
                </a:lnTo>
                <a:lnTo>
                  <a:pt x="651" y="581"/>
                </a:lnTo>
                <a:lnTo>
                  <a:pt x="651" y="579"/>
                </a:lnTo>
                <a:lnTo>
                  <a:pt x="651" y="576"/>
                </a:lnTo>
                <a:lnTo>
                  <a:pt x="651" y="576"/>
                </a:lnTo>
                <a:lnTo>
                  <a:pt x="648" y="579"/>
                </a:lnTo>
                <a:lnTo>
                  <a:pt x="645" y="584"/>
                </a:lnTo>
                <a:lnTo>
                  <a:pt x="640" y="587"/>
                </a:lnTo>
                <a:lnTo>
                  <a:pt x="640" y="591"/>
                </a:lnTo>
                <a:lnTo>
                  <a:pt x="640" y="591"/>
                </a:lnTo>
                <a:close/>
                <a:moveTo>
                  <a:pt x="87" y="581"/>
                </a:moveTo>
                <a:lnTo>
                  <a:pt x="87" y="581"/>
                </a:lnTo>
                <a:lnTo>
                  <a:pt x="84" y="577"/>
                </a:lnTo>
                <a:lnTo>
                  <a:pt x="81" y="576"/>
                </a:lnTo>
                <a:lnTo>
                  <a:pt x="81" y="576"/>
                </a:lnTo>
                <a:lnTo>
                  <a:pt x="82" y="579"/>
                </a:lnTo>
                <a:lnTo>
                  <a:pt x="87" y="581"/>
                </a:lnTo>
                <a:lnTo>
                  <a:pt x="87" y="581"/>
                </a:lnTo>
                <a:close/>
                <a:moveTo>
                  <a:pt x="256" y="577"/>
                </a:moveTo>
                <a:lnTo>
                  <a:pt x="256" y="577"/>
                </a:lnTo>
                <a:lnTo>
                  <a:pt x="258" y="581"/>
                </a:lnTo>
                <a:lnTo>
                  <a:pt x="259" y="584"/>
                </a:lnTo>
                <a:lnTo>
                  <a:pt x="262" y="585"/>
                </a:lnTo>
                <a:lnTo>
                  <a:pt x="265" y="585"/>
                </a:lnTo>
                <a:lnTo>
                  <a:pt x="273" y="587"/>
                </a:lnTo>
                <a:lnTo>
                  <a:pt x="280" y="585"/>
                </a:lnTo>
                <a:lnTo>
                  <a:pt x="280" y="585"/>
                </a:lnTo>
                <a:lnTo>
                  <a:pt x="279" y="577"/>
                </a:lnTo>
                <a:lnTo>
                  <a:pt x="279" y="577"/>
                </a:lnTo>
                <a:lnTo>
                  <a:pt x="268" y="577"/>
                </a:lnTo>
                <a:lnTo>
                  <a:pt x="256" y="577"/>
                </a:lnTo>
                <a:lnTo>
                  <a:pt x="256" y="577"/>
                </a:lnTo>
                <a:close/>
                <a:moveTo>
                  <a:pt x="229" y="582"/>
                </a:moveTo>
                <a:lnTo>
                  <a:pt x="229" y="582"/>
                </a:lnTo>
                <a:lnTo>
                  <a:pt x="233" y="585"/>
                </a:lnTo>
                <a:lnTo>
                  <a:pt x="239" y="587"/>
                </a:lnTo>
                <a:lnTo>
                  <a:pt x="252" y="588"/>
                </a:lnTo>
                <a:lnTo>
                  <a:pt x="252" y="588"/>
                </a:lnTo>
                <a:lnTo>
                  <a:pt x="252" y="582"/>
                </a:lnTo>
                <a:lnTo>
                  <a:pt x="252" y="579"/>
                </a:lnTo>
                <a:lnTo>
                  <a:pt x="250" y="577"/>
                </a:lnTo>
                <a:lnTo>
                  <a:pt x="250" y="577"/>
                </a:lnTo>
                <a:lnTo>
                  <a:pt x="247" y="579"/>
                </a:lnTo>
                <a:lnTo>
                  <a:pt x="244" y="577"/>
                </a:lnTo>
                <a:lnTo>
                  <a:pt x="244" y="577"/>
                </a:lnTo>
                <a:lnTo>
                  <a:pt x="242" y="577"/>
                </a:lnTo>
                <a:lnTo>
                  <a:pt x="241" y="579"/>
                </a:lnTo>
                <a:lnTo>
                  <a:pt x="236" y="579"/>
                </a:lnTo>
                <a:lnTo>
                  <a:pt x="232" y="581"/>
                </a:lnTo>
                <a:lnTo>
                  <a:pt x="229" y="582"/>
                </a:lnTo>
                <a:lnTo>
                  <a:pt x="229" y="582"/>
                </a:lnTo>
                <a:close/>
                <a:moveTo>
                  <a:pt x="105" y="582"/>
                </a:moveTo>
                <a:lnTo>
                  <a:pt x="105" y="582"/>
                </a:lnTo>
                <a:lnTo>
                  <a:pt x="102" y="579"/>
                </a:lnTo>
                <a:lnTo>
                  <a:pt x="101" y="577"/>
                </a:lnTo>
                <a:lnTo>
                  <a:pt x="99" y="579"/>
                </a:lnTo>
                <a:lnTo>
                  <a:pt x="99" y="579"/>
                </a:lnTo>
                <a:lnTo>
                  <a:pt x="102" y="582"/>
                </a:lnTo>
                <a:lnTo>
                  <a:pt x="104" y="582"/>
                </a:lnTo>
                <a:lnTo>
                  <a:pt x="105" y="582"/>
                </a:lnTo>
                <a:lnTo>
                  <a:pt x="105" y="582"/>
                </a:lnTo>
                <a:close/>
                <a:moveTo>
                  <a:pt x="285" y="584"/>
                </a:moveTo>
                <a:lnTo>
                  <a:pt x="285" y="584"/>
                </a:lnTo>
                <a:lnTo>
                  <a:pt x="288" y="584"/>
                </a:lnTo>
                <a:lnTo>
                  <a:pt x="291" y="582"/>
                </a:lnTo>
                <a:lnTo>
                  <a:pt x="291" y="582"/>
                </a:lnTo>
                <a:lnTo>
                  <a:pt x="290" y="581"/>
                </a:lnTo>
                <a:lnTo>
                  <a:pt x="288" y="577"/>
                </a:lnTo>
                <a:lnTo>
                  <a:pt x="288" y="577"/>
                </a:lnTo>
                <a:lnTo>
                  <a:pt x="285" y="577"/>
                </a:lnTo>
                <a:lnTo>
                  <a:pt x="285" y="577"/>
                </a:lnTo>
                <a:lnTo>
                  <a:pt x="285" y="584"/>
                </a:lnTo>
                <a:lnTo>
                  <a:pt x="285" y="584"/>
                </a:lnTo>
                <a:close/>
                <a:moveTo>
                  <a:pt x="534" y="585"/>
                </a:moveTo>
                <a:lnTo>
                  <a:pt x="534" y="585"/>
                </a:lnTo>
                <a:lnTo>
                  <a:pt x="535" y="585"/>
                </a:lnTo>
                <a:lnTo>
                  <a:pt x="538" y="584"/>
                </a:lnTo>
                <a:lnTo>
                  <a:pt x="541" y="582"/>
                </a:lnTo>
                <a:lnTo>
                  <a:pt x="541" y="582"/>
                </a:lnTo>
                <a:lnTo>
                  <a:pt x="540" y="579"/>
                </a:lnTo>
                <a:lnTo>
                  <a:pt x="538" y="579"/>
                </a:lnTo>
                <a:lnTo>
                  <a:pt x="534" y="577"/>
                </a:lnTo>
                <a:lnTo>
                  <a:pt x="534" y="577"/>
                </a:lnTo>
                <a:lnTo>
                  <a:pt x="534" y="581"/>
                </a:lnTo>
                <a:lnTo>
                  <a:pt x="534" y="585"/>
                </a:lnTo>
                <a:lnTo>
                  <a:pt x="534" y="585"/>
                </a:lnTo>
                <a:close/>
                <a:moveTo>
                  <a:pt x="733" y="587"/>
                </a:moveTo>
                <a:lnTo>
                  <a:pt x="733" y="587"/>
                </a:lnTo>
                <a:lnTo>
                  <a:pt x="736" y="587"/>
                </a:lnTo>
                <a:lnTo>
                  <a:pt x="739" y="584"/>
                </a:lnTo>
                <a:lnTo>
                  <a:pt x="742" y="581"/>
                </a:lnTo>
                <a:lnTo>
                  <a:pt x="742" y="581"/>
                </a:lnTo>
                <a:lnTo>
                  <a:pt x="741" y="579"/>
                </a:lnTo>
                <a:lnTo>
                  <a:pt x="741" y="579"/>
                </a:lnTo>
                <a:lnTo>
                  <a:pt x="736" y="582"/>
                </a:lnTo>
                <a:lnTo>
                  <a:pt x="735" y="584"/>
                </a:lnTo>
                <a:lnTo>
                  <a:pt x="733" y="587"/>
                </a:lnTo>
                <a:lnTo>
                  <a:pt x="733" y="587"/>
                </a:lnTo>
                <a:close/>
                <a:moveTo>
                  <a:pt x="602" y="594"/>
                </a:moveTo>
                <a:lnTo>
                  <a:pt x="602" y="594"/>
                </a:lnTo>
                <a:lnTo>
                  <a:pt x="605" y="593"/>
                </a:lnTo>
                <a:lnTo>
                  <a:pt x="607" y="591"/>
                </a:lnTo>
                <a:lnTo>
                  <a:pt x="607" y="591"/>
                </a:lnTo>
                <a:lnTo>
                  <a:pt x="604" y="584"/>
                </a:lnTo>
                <a:lnTo>
                  <a:pt x="602" y="581"/>
                </a:lnTo>
                <a:lnTo>
                  <a:pt x="599" y="579"/>
                </a:lnTo>
                <a:lnTo>
                  <a:pt x="599" y="579"/>
                </a:lnTo>
                <a:lnTo>
                  <a:pt x="601" y="588"/>
                </a:lnTo>
                <a:lnTo>
                  <a:pt x="602" y="594"/>
                </a:lnTo>
                <a:lnTo>
                  <a:pt x="602" y="594"/>
                </a:lnTo>
                <a:close/>
                <a:moveTo>
                  <a:pt x="134" y="594"/>
                </a:moveTo>
                <a:lnTo>
                  <a:pt x="134" y="594"/>
                </a:lnTo>
                <a:lnTo>
                  <a:pt x="137" y="597"/>
                </a:lnTo>
                <a:lnTo>
                  <a:pt x="140" y="602"/>
                </a:lnTo>
                <a:lnTo>
                  <a:pt x="143" y="606"/>
                </a:lnTo>
                <a:lnTo>
                  <a:pt x="148" y="610"/>
                </a:lnTo>
                <a:lnTo>
                  <a:pt x="148" y="610"/>
                </a:lnTo>
                <a:lnTo>
                  <a:pt x="149" y="605"/>
                </a:lnTo>
                <a:lnTo>
                  <a:pt x="149" y="600"/>
                </a:lnTo>
                <a:lnTo>
                  <a:pt x="149" y="600"/>
                </a:lnTo>
                <a:lnTo>
                  <a:pt x="137" y="581"/>
                </a:lnTo>
                <a:lnTo>
                  <a:pt x="137" y="581"/>
                </a:lnTo>
                <a:lnTo>
                  <a:pt x="136" y="587"/>
                </a:lnTo>
                <a:lnTo>
                  <a:pt x="134" y="594"/>
                </a:lnTo>
                <a:lnTo>
                  <a:pt x="134" y="594"/>
                </a:lnTo>
                <a:close/>
                <a:moveTo>
                  <a:pt x="303" y="581"/>
                </a:moveTo>
                <a:lnTo>
                  <a:pt x="303" y="581"/>
                </a:lnTo>
                <a:lnTo>
                  <a:pt x="299" y="581"/>
                </a:lnTo>
                <a:lnTo>
                  <a:pt x="296" y="581"/>
                </a:lnTo>
                <a:lnTo>
                  <a:pt x="294" y="581"/>
                </a:lnTo>
                <a:lnTo>
                  <a:pt x="294" y="581"/>
                </a:lnTo>
                <a:lnTo>
                  <a:pt x="296" y="582"/>
                </a:lnTo>
                <a:lnTo>
                  <a:pt x="299" y="584"/>
                </a:lnTo>
                <a:lnTo>
                  <a:pt x="302" y="582"/>
                </a:lnTo>
                <a:lnTo>
                  <a:pt x="303" y="581"/>
                </a:lnTo>
                <a:lnTo>
                  <a:pt x="303" y="581"/>
                </a:lnTo>
                <a:close/>
                <a:moveTo>
                  <a:pt x="494" y="587"/>
                </a:moveTo>
                <a:lnTo>
                  <a:pt x="494" y="587"/>
                </a:lnTo>
                <a:lnTo>
                  <a:pt x="495" y="587"/>
                </a:lnTo>
                <a:lnTo>
                  <a:pt x="497" y="585"/>
                </a:lnTo>
                <a:lnTo>
                  <a:pt x="497" y="585"/>
                </a:lnTo>
                <a:lnTo>
                  <a:pt x="497" y="582"/>
                </a:lnTo>
                <a:lnTo>
                  <a:pt x="495" y="581"/>
                </a:lnTo>
                <a:lnTo>
                  <a:pt x="494" y="581"/>
                </a:lnTo>
                <a:lnTo>
                  <a:pt x="494" y="581"/>
                </a:lnTo>
                <a:lnTo>
                  <a:pt x="492" y="582"/>
                </a:lnTo>
                <a:lnTo>
                  <a:pt x="492" y="584"/>
                </a:lnTo>
                <a:lnTo>
                  <a:pt x="494" y="585"/>
                </a:lnTo>
                <a:lnTo>
                  <a:pt x="494" y="587"/>
                </a:lnTo>
                <a:lnTo>
                  <a:pt x="494" y="587"/>
                </a:lnTo>
                <a:close/>
                <a:moveTo>
                  <a:pt x="546" y="582"/>
                </a:moveTo>
                <a:lnTo>
                  <a:pt x="546" y="582"/>
                </a:lnTo>
                <a:lnTo>
                  <a:pt x="547" y="588"/>
                </a:lnTo>
                <a:lnTo>
                  <a:pt x="547" y="590"/>
                </a:lnTo>
                <a:lnTo>
                  <a:pt x="549" y="593"/>
                </a:lnTo>
                <a:lnTo>
                  <a:pt x="549" y="593"/>
                </a:lnTo>
                <a:lnTo>
                  <a:pt x="552" y="591"/>
                </a:lnTo>
                <a:lnTo>
                  <a:pt x="553" y="590"/>
                </a:lnTo>
                <a:lnTo>
                  <a:pt x="558" y="584"/>
                </a:lnTo>
                <a:lnTo>
                  <a:pt x="558" y="584"/>
                </a:lnTo>
                <a:lnTo>
                  <a:pt x="555" y="582"/>
                </a:lnTo>
                <a:lnTo>
                  <a:pt x="552" y="582"/>
                </a:lnTo>
                <a:lnTo>
                  <a:pt x="549" y="582"/>
                </a:lnTo>
                <a:lnTo>
                  <a:pt x="546" y="582"/>
                </a:lnTo>
                <a:lnTo>
                  <a:pt x="546" y="582"/>
                </a:lnTo>
                <a:close/>
                <a:moveTo>
                  <a:pt x="701" y="593"/>
                </a:moveTo>
                <a:lnTo>
                  <a:pt x="701" y="593"/>
                </a:lnTo>
                <a:lnTo>
                  <a:pt x="703" y="593"/>
                </a:lnTo>
                <a:lnTo>
                  <a:pt x="703" y="593"/>
                </a:lnTo>
                <a:lnTo>
                  <a:pt x="706" y="594"/>
                </a:lnTo>
                <a:lnTo>
                  <a:pt x="706" y="594"/>
                </a:lnTo>
                <a:lnTo>
                  <a:pt x="709" y="588"/>
                </a:lnTo>
                <a:lnTo>
                  <a:pt x="710" y="585"/>
                </a:lnTo>
                <a:lnTo>
                  <a:pt x="709" y="582"/>
                </a:lnTo>
                <a:lnTo>
                  <a:pt x="709" y="582"/>
                </a:lnTo>
                <a:lnTo>
                  <a:pt x="704" y="587"/>
                </a:lnTo>
                <a:lnTo>
                  <a:pt x="703" y="588"/>
                </a:lnTo>
                <a:lnTo>
                  <a:pt x="701" y="593"/>
                </a:lnTo>
                <a:lnTo>
                  <a:pt x="701" y="593"/>
                </a:lnTo>
                <a:close/>
                <a:moveTo>
                  <a:pt x="460" y="602"/>
                </a:moveTo>
                <a:lnTo>
                  <a:pt x="460" y="602"/>
                </a:lnTo>
                <a:lnTo>
                  <a:pt x="459" y="603"/>
                </a:lnTo>
                <a:lnTo>
                  <a:pt x="456" y="606"/>
                </a:lnTo>
                <a:lnTo>
                  <a:pt x="456" y="606"/>
                </a:lnTo>
                <a:lnTo>
                  <a:pt x="460" y="617"/>
                </a:lnTo>
                <a:lnTo>
                  <a:pt x="463" y="622"/>
                </a:lnTo>
                <a:lnTo>
                  <a:pt x="466" y="626"/>
                </a:lnTo>
                <a:lnTo>
                  <a:pt x="466" y="626"/>
                </a:lnTo>
                <a:lnTo>
                  <a:pt x="468" y="619"/>
                </a:lnTo>
                <a:lnTo>
                  <a:pt x="470" y="611"/>
                </a:lnTo>
                <a:lnTo>
                  <a:pt x="470" y="603"/>
                </a:lnTo>
                <a:lnTo>
                  <a:pt x="468" y="597"/>
                </a:lnTo>
                <a:lnTo>
                  <a:pt x="465" y="591"/>
                </a:lnTo>
                <a:lnTo>
                  <a:pt x="460" y="587"/>
                </a:lnTo>
                <a:lnTo>
                  <a:pt x="454" y="584"/>
                </a:lnTo>
                <a:lnTo>
                  <a:pt x="447" y="582"/>
                </a:lnTo>
                <a:lnTo>
                  <a:pt x="447" y="582"/>
                </a:lnTo>
                <a:lnTo>
                  <a:pt x="448" y="585"/>
                </a:lnTo>
                <a:lnTo>
                  <a:pt x="450" y="588"/>
                </a:lnTo>
                <a:lnTo>
                  <a:pt x="454" y="591"/>
                </a:lnTo>
                <a:lnTo>
                  <a:pt x="459" y="594"/>
                </a:lnTo>
                <a:lnTo>
                  <a:pt x="460" y="597"/>
                </a:lnTo>
                <a:lnTo>
                  <a:pt x="460" y="602"/>
                </a:lnTo>
                <a:lnTo>
                  <a:pt x="460" y="602"/>
                </a:lnTo>
                <a:close/>
                <a:moveTo>
                  <a:pt x="357" y="585"/>
                </a:moveTo>
                <a:lnTo>
                  <a:pt x="357" y="585"/>
                </a:lnTo>
                <a:lnTo>
                  <a:pt x="360" y="587"/>
                </a:lnTo>
                <a:lnTo>
                  <a:pt x="364" y="587"/>
                </a:lnTo>
                <a:lnTo>
                  <a:pt x="369" y="587"/>
                </a:lnTo>
                <a:lnTo>
                  <a:pt x="370" y="585"/>
                </a:lnTo>
                <a:lnTo>
                  <a:pt x="370" y="585"/>
                </a:lnTo>
                <a:lnTo>
                  <a:pt x="364" y="584"/>
                </a:lnTo>
                <a:lnTo>
                  <a:pt x="360" y="584"/>
                </a:lnTo>
                <a:lnTo>
                  <a:pt x="357" y="585"/>
                </a:lnTo>
                <a:lnTo>
                  <a:pt x="357" y="585"/>
                </a:lnTo>
                <a:close/>
                <a:moveTo>
                  <a:pt x="328" y="590"/>
                </a:moveTo>
                <a:lnTo>
                  <a:pt x="328" y="590"/>
                </a:lnTo>
                <a:lnTo>
                  <a:pt x="343" y="588"/>
                </a:lnTo>
                <a:lnTo>
                  <a:pt x="343" y="588"/>
                </a:lnTo>
                <a:lnTo>
                  <a:pt x="340" y="587"/>
                </a:lnTo>
                <a:lnTo>
                  <a:pt x="337" y="585"/>
                </a:lnTo>
                <a:lnTo>
                  <a:pt x="328" y="584"/>
                </a:lnTo>
                <a:lnTo>
                  <a:pt x="328" y="584"/>
                </a:lnTo>
                <a:lnTo>
                  <a:pt x="328" y="585"/>
                </a:lnTo>
                <a:lnTo>
                  <a:pt x="328" y="590"/>
                </a:lnTo>
                <a:lnTo>
                  <a:pt x="328" y="590"/>
                </a:lnTo>
                <a:close/>
                <a:moveTo>
                  <a:pt x="485" y="584"/>
                </a:moveTo>
                <a:lnTo>
                  <a:pt x="485" y="584"/>
                </a:lnTo>
                <a:lnTo>
                  <a:pt x="485" y="587"/>
                </a:lnTo>
                <a:lnTo>
                  <a:pt x="486" y="590"/>
                </a:lnTo>
                <a:lnTo>
                  <a:pt x="488" y="593"/>
                </a:lnTo>
                <a:lnTo>
                  <a:pt x="491" y="594"/>
                </a:lnTo>
                <a:lnTo>
                  <a:pt x="491" y="594"/>
                </a:lnTo>
                <a:lnTo>
                  <a:pt x="491" y="591"/>
                </a:lnTo>
                <a:lnTo>
                  <a:pt x="489" y="588"/>
                </a:lnTo>
                <a:lnTo>
                  <a:pt x="488" y="585"/>
                </a:lnTo>
                <a:lnTo>
                  <a:pt x="485" y="584"/>
                </a:lnTo>
                <a:lnTo>
                  <a:pt x="485" y="584"/>
                </a:lnTo>
                <a:close/>
                <a:moveTo>
                  <a:pt x="561" y="587"/>
                </a:moveTo>
                <a:lnTo>
                  <a:pt x="561" y="587"/>
                </a:lnTo>
                <a:lnTo>
                  <a:pt x="564" y="585"/>
                </a:lnTo>
                <a:lnTo>
                  <a:pt x="564" y="585"/>
                </a:lnTo>
                <a:lnTo>
                  <a:pt x="564" y="584"/>
                </a:lnTo>
                <a:lnTo>
                  <a:pt x="564" y="584"/>
                </a:lnTo>
                <a:lnTo>
                  <a:pt x="563" y="585"/>
                </a:lnTo>
                <a:lnTo>
                  <a:pt x="561" y="587"/>
                </a:lnTo>
                <a:lnTo>
                  <a:pt x="561" y="587"/>
                </a:lnTo>
                <a:close/>
                <a:moveTo>
                  <a:pt x="195" y="591"/>
                </a:moveTo>
                <a:lnTo>
                  <a:pt x="195" y="591"/>
                </a:lnTo>
                <a:lnTo>
                  <a:pt x="218" y="590"/>
                </a:lnTo>
                <a:lnTo>
                  <a:pt x="218" y="590"/>
                </a:lnTo>
                <a:lnTo>
                  <a:pt x="216" y="587"/>
                </a:lnTo>
                <a:lnTo>
                  <a:pt x="215" y="584"/>
                </a:lnTo>
                <a:lnTo>
                  <a:pt x="215" y="584"/>
                </a:lnTo>
                <a:lnTo>
                  <a:pt x="204" y="585"/>
                </a:lnTo>
                <a:lnTo>
                  <a:pt x="200" y="588"/>
                </a:lnTo>
                <a:lnTo>
                  <a:pt x="195" y="591"/>
                </a:lnTo>
                <a:lnTo>
                  <a:pt x="195" y="591"/>
                </a:lnTo>
                <a:close/>
                <a:moveTo>
                  <a:pt x="299" y="587"/>
                </a:moveTo>
                <a:lnTo>
                  <a:pt x="299" y="587"/>
                </a:lnTo>
                <a:lnTo>
                  <a:pt x="300" y="588"/>
                </a:lnTo>
                <a:lnTo>
                  <a:pt x="303" y="590"/>
                </a:lnTo>
                <a:lnTo>
                  <a:pt x="309" y="591"/>
                </a:lnTo>
                <a:lnTo>
                  <a:pt x="323" y="590"/>
                </a:lnTo>
                <a:lnTo>
                  <a:pt x="323" y="590"/>
                </a:lnTo>
                <a:lnTo>
                  <a:pt x="322" y="587"/>
                </a:lnTo>
                <a:lnTo>
                  <a:pt x="322" y="584"/>
                </a:lnTo>
                <a:lnTo>
                  <a:pt x="322" y="584"/>
                </a:lnTo>
                <a:lnTo>
                  <a:pt x="299" y="587"/>
                </a:lnTo>
                <a:lnTo>
                  <a:pt x="299" y="587"/>
                </a:lnTo>
                <a:close/>
                <a:moveTo>
                  <a:pt x="653" y="593"/>
                </a:moveTo>
                <a:lnTo>
                  <a:pt x="653" y="593"/>
                </a:lnTo>
                <a:lnTo>
                  <a:pt x="657" y="590"/>
                </a:lnTo>
                <a:lnTo>
                  <a:pt x="659" y="588"/>
                </a:lnTo>
                <a:lnTo>
                  <a:pt x="660" y="585"/>
                </a:lnTo>
                <a:lnTo>
                  <a:pt x="660" y="585"/>
                </a:lnTo>
                <a:lnTo>
                  <a:pt x="657" y="587"/>
                </a:lnTo>
                <a:lnTo>
                  <a:pt x="654" y="588"/>
                </a:lnTo>
                <a:lnTo>
                  <a:pt x="653" y="591"/>
                </a:lnTo>
                <a:lnTo>
                  <a:pt x="653" y="593"/>
                </a:lnTo>
                <a:lnTo>
                  <a:pt x="653" y="593"/>
                </a:lnTo>
                <a:close/>
                <a:moveTo>
                  <a:pt x="410" y="587"/>
                </a:moveTo>
                <a:lnTo>
                  <a:pt x="410" y="587"/>
                </a:lnTo>
                <a:lnTo>
                  <a:pt x="413" y="596"/>
                </a:lnTo>
                <a:lnTo>
                  <a:pt x="418" y="605"/>
                </a:lnTo>
                <a:lnTo>
                  <a:pt x="418" y="605"/>
                </a:lnTo>
                <a:lnTo>
                  <a:pt x="415" y="596"/>
                </a:lnTo>
                <a:lnTo>
                  <a:pt x="413" y="587"/>
                </a:lnTo>
                <a:lnTo>
                  <a:pt x="413" y="587"/>
                </a:lnTo>
                <a:lnTo>
                  <a:pt x="412" y="587"/>
                </a:lnTo>
                <a:lnTo>
                  <a:pt x="410" y="587"/>
                </a:lnTo>
                <a:lnTo>
                  <a:pt x="410" y="587"/>
                </a:lnTo>
                <a:close/>
                <a:moveTo>
                  <a:pt x="541" y="587"/>
                </a:moveTo>
                <a:lnTo>
                  <a:pt x="541" y="587"/>
                </a:lnTo>
                <a:lnTo>
                  <a:pt x="538" y="588"/>
                </a:lnTo>
                <a:lnTo>
                  <a:pt x="535" y="590"/>
                </a:lnTo>
                <a:lnTo>
                  <a:pt x="535" y="590"/>
                </a:lnTo>
                <a:lnTo>
                  <a:pt x="537" y="594"/>
                </a:lnTo>
                <a:lnTo>
                  <a:pt x="538" y="597"/>
                </a:lnTo>
                <a:lnTo>
                  <a:pt x="538" y="597"/>
                </a:lnTo>
                <a:lnTo>
                  <a:pt x="541" y="597"/>
                </a:lnTo>
                <a:lnTo>
                  <a:pt x="543" y="597"/>
                </a:lnTo>
                <a:lnTo>
                  <a:pt x="544" y="594"/>
                </a:lnTo>
                <a:lnTo>
                  <a:pt x="543" y="590"/>
                </a:lnTo>
                <a:lnTo>
                  <a:pt x="541" y="587"/>
                </a:lnTo>
                <a:lnTo>
                  <a:pt x="541" y="587"/>
                </a:lnTo>
                <a:close/>
                <a:moveTo>
                  <a:pt x="587" y="605"/>
                </a:moveTo>
                <a:lnTo>
                  <a:pt x="587" y="605"/>
                </a:lnTo>
                <a:lnTo>
                  <a:pt x="599" y="600"/>
                </a:lnTo>
                <a:lnTo>
                  <a:pt x="599" y="600"/>
                </a:lnTo>
                <a:lnTo>
                  <a:pt x="598" y="596"/>
                </a:lnTo>
                <a:lnTo>
                  <a:pt x="598" y="593"/>
                </a:lnTo>
                <a:lnTo>
                  <a:pt x="595" y="587"/>
                </a:lnTo>
                <a:lnTo>
                  <a:pt x="595" y="587"/>
                </a:lnTo>
                <a:lnTo>
                  <a:pt x="590" y="596"/>
                </a:lnTo>
                <a:lnTo>
                  <a:pt x="587" y="605"/>
                </a:lnTo>
                <a:lnTo>
                  <a:pt x="587" y="605"/>
                </a:lnTo>
                <a:close/>
                <a:moveTo>
                  <a:pt x="393" y="590"/>
                </a:moveTo>
                <a:lnTo>
                  <a:pt x="393" y="590"/>
                </a:lnTo>
                <a:lnTo>
                  <a:pt x="396" y="596"/>
                </a:lnTo>
                <a:lnTo>
                  <a:pt x="401" y="603"/>
                </a:lnTo>
                <a:lnTo>
                  <a:pt x="406" y="610"/>
                </a:lnTo>
                <a:lnTo>
                  <a:pt x="407" y="611"/>
                </a:lnTo>
                <a:lnTo>
                  <a:pt x="412" y="611"/>
                </a:lnTo>
                <a:lnTo>
                  <a:pt x="412" y="611"/>
                </a:lnTo>
                <a:lnTo>
                  <a:pt x="404" y="600"/>
                </a:lnTo>
                <a:lnTo>
                  <a:pt x="398" y="588"/>
                </a:lnTo>
                <a:lnTo>
                  <a:pt x="398" y="588"/>
                </a:lnTo>
                <a:lnTo>
                  <a:pt x="395" y="588"/>
                </a:lnTo>
                <a:lnTo>
                  <a:pt x="393" y="588"/>
                </a:lnTo>
                <a:lnTo>
                  <a:pt x="393" y="590"/>
                </a:lnTo>
                <a:lnTo>
                  <a:pt x="393" y="590"/>
                </a:lnTo>
                <a:close/>
                <a:moveTo>
                  <a:pt x="572" y="588"/>
                </a:moveTo>
                <a:lnTo>
                  <a:pt x="572" y="588"/>
                </a:lnTo>
                <a:lnTo>
                  <a:pt x="567" y="594"/>
                </a:lnTo>
                <a:lnTo>
                  <a:pt x="564" y="602"/>
                </a:lnTo>
                <a:lnTo>
                  <a:pt x="561" y="620"/>
                </a:lnTo>
                <a:lnTo>
                  <a:pt x="561" y="620"/>
                </a:lnTo>
                <a:lnTo>
                  <a:pt x="567" y="619"/>
                </a:lnTo>
                <a:lnTo>
                  <a:pt x="570" y="616"/>
                </a:lnTo>
                <a:lnTo>
                  <a:pt x="573" y="611"/>
                </a:lnTo>
                <a:lnTo>
                  <a:pt x="576" y="606"/>
                </a:lnTo>
                <a:lnTo>
                  <a:pt x="578" y="602"/>
                </a:lnTo>
                <a:lnTo>
                  <a:pt x="576" y="597"/>
                </a:lnTo>
                <a:lnTo>
                  <a:pt x="575" y="593"/>
                </a:lnTo>
                <a:lnTo>
                  <a:pt x="572" y="588"/>
                </a:lnTo>
                <a:lnTo>
                  <a:pt x="572" y="588"/>
                </a:lnTo>
                <a:close/>
                <a:moveTo>
                  <a:pt x="389" y="599"/>
                </a:moveTo>
                <a:lnTo>
                  <a:pt x="389" y="599"/>
                </a:lnTo>
                <a:lnTo>
                  <a:pt x="390" y="600"/>
                </a:lnTo>
                <a:lnTo>
                  <a:pt x="393" y="602"/>
                </a:lnTo>
                <a:lnTo>
                  <a:pt x="393" y="602"/>
                </a:lnTo>
                <a:lnTo>
                  <a:pt x="390" y="594"/>
                </a:lnTo>
                <a:lnTo>
                  <a:pt x="387" y="591"/>
                </a:lnTo>
                <a:lnTo>
                  <a:pt x="384" y="590"/>
                </a:lnTo>
                <a:lnTo>
                  <a:pt x="384" y="590"/>
                </a:lnTo>
                <a:lnTo>
                  <a:pt x="387" y="594"/>
                </a:lnTo>
                <a:lnTo>
                  <a:pt x="389" y="596"/>
                </a:lnTo>
                <a:lnTo>
                  <a:pt x="389" y="599"/>
                </a:lnTo>
                <a:lnTo>
                  <a:pt x="389" y="599"/>
                </a:lnTo>
                <a:close/>
                <a:moveTo>
                  <a:pt x="433" y="599"/>
                </a:moveTo>
                <a:lnTo>
                  <a:pt x="433" y="599"/>
                </a:lnTo>
                <a:lnTo>
                  <a:pt x="430" y="593"/>
                </a:lnTo>
                <a:lnTo>
                  <a:pt x="428" y="591"/>
                </a:lnTo>
                <a:lnTo>
                  <a:pt x="425" y="590"/>
                </a:lnTo>
                <a:lnTo>
                  <a:pt x="425" y="590"/>
                </a:lnTo>
                <a:lnTo>
                  <a:pt x="427" y="591"/>
                </a:lnTo>
                <a:lnTo>
                  <a:pt x="428" y="594"/>
                </a:lnTo>
                <a:lnTo>
                  <a:pt x="433" y="599"/>
                </a:lnTo>
                <a:lnTo>
                  <a:pt x="433" y="599"/>
                </a:lnTo>
                <a:close/>
                <a:moveTo>
                  <a:pt x="434" y="591"/>
                </a:moveTo>
                <a:lnTo>
                  <a:pt x="434" y="591"/>
                </a:lnTo>
                <a:lnTo>
                  <a:pt x="438" y="594"/>
                </a:lnTo>
                <a:lnTo>
                  <a:pt x="439" y="600"/>
                </a:lnTo>
                <a:lnTo>
                  <a:pt x="441" y="603"/>
                </a:lnTo>
                <a:lnTo>
                  <a:pt x="442" y="605"/>
                </a:lnTo>
                <a:lnTo>
                  <a:pt x="445" y="606"/>
                </a:lnTo>
                <a:lnTo>
                  <a:pt x="445" y="606"/>
                </a:lnTo>
                <a:lnTo>
                  <a:pt x="442" y="597"/>
                </a:lnTo>
                <a:lnTo>
                  <a:pt x="436" y="590"/>
                </a:lnTo>
                <a:lnTo>
                  <a:pt x="436" y="590"/>
                </a:lnTo>
                <a:lnTo>
                  <a:pt x="436" y="590"/>
                </a:lnTo>
                <a:lnTo>
                  <a:pt x="434" y="591"/>
                </a:lnTo>
                <a:lnTo>
                  <a:pt x="434" y="591"/>
                </a:lnTo>
                <a:close/>
                <a:moveTo>
                  <a:pt x="500" y="603"/>
                </a:moveTo>
                <a:lnTo>
                  <a:pt x="500" y="603"/>
                </a:lnTo>
                <a:lnTo>
                  <a:pt x="503" y="602"/>
                </a:lnTo>
                <a:lnTo>
                  <a:pt x="503" y="602"/>
                </a:lnTo>
                <a:lnTo>
                  <a:pt x="502" y="594"/>
                </a:lnTo>
                <a:lnTo>
                  <a:pt x="500" y="591"/>
                </a:lnTo>
                <a:lnTo>
                  <a:pt x="499" y="590"/>
                </a:lnTo>
                <a:lnTo>
                  <a:pt x="499" y="590"/>
                </a:lnTo>
                <a:lnTo>
                  <a:pt x="497" y="593"/>
                </a:lnTo>
                <a:lnTo>
                  <a:pt x="497" y="596"/>
                </a:lnTo>
                <a:lnTo>
                  <a:pt x="500" y="603"/>
                </a:lnTo>
                <a:lnTo>
                  <a:pt x="500" y="603"/>
                </a:lnTo>
                <a:close/>
                <a:moveTo>
                  <a:pt x="372" y="591"/>
                </a:moveTo>
                <a:lnTo>
                  <a:pt x="372" y="591"/>
                </a:lnTo>
                <a:lnTo>
                  <a:pt x="378" y="594"/>
                </a:lnTo>
                <a:lnTo>
                  <a:pt x="378" y="594"/>
                </a:lnTo>
                <a:lnTo>
                  <a:pt x="378" y="593"/>
                </a:lnTo>
                <a:lnTo>
                  <a:pt x="378" y="591"/>
                </a:lnTo>
                <a:lnTo>
                  <a:pt x="377" y="590"/>
                </a:lnTo>
                <a:lnTo>
                  <a:pt x="377" y="590"/>
                </a:lnTo>
                <a:lnTo>
                  <a:pt x="373" y="590"/>
                </a:lnTo>
                <a:lnTo>
                  <a:pt x="372" y="590"/>
                </a:lnTo>
                <a:lnTo>
                  <a:pt x="372" y="591"/>
                </a:lnTo>
                <a:lnTo>
                  <a:pt x="372" y="591"/>
                </a:lnTo>
                <a:close/>
                <a:moveTo>
                  <a:pt x="117" y="596"/>
                </a:moveTo>
                <a:lnTo>
                  <a:pt x="117" y="596"/>
                </a:lnTo>
                <a:lnTo>
                  <a:pt x="117" y="593"/>
                </a:lnTo>
                <a:lnTo>
                  <a:pt x="116" y="593"/>
                </a:lnTo>
                <a:lnTo>
                  <a:pt x="110" y="591"/>
                </a:lnTo>
                <a:lnTo>
                  <a:pt x="110" y="591"/>
                </a:lnTo>
                <a:lnTo>
                  <a:pt x="113" y="594"/>
                </a:lnTo>
                <a:lnTo>
                  <a:pt x="117" y="596"/>
                </a:lnTo>
                <a:lnTo>
                  <a:pt x="117" y="596"/>
                </a:lnTo>
                <a:close/>
                <a:moveTo>
                  <a:pt x="152" y="597"/>
                </a:moveTo>
                <a:lnTo>
                  <a:pt x="152" y="597"/>
                </a:lnTo>
                <a:lnTo>
                  <a:pt x="157" y="596"/>
                </a:lnTo>
                <a:lnTo>
                  <a:pt x="160" y="596"/>
                </a:lnTo>
                <a:lnTo>
                  <a:pt x="160" y="593"/>
                </a:lnTo>
                <a:lnTo>
                  <a:pt x="160" y="593"/>
                </a:lnTo>
                <a:lnTo>
                  <a:pt x="155" y="591"/>
                </a:lnTo>
                <a:lnTo>
                  <a:pt x="149" y="591"/>
                </a:lnTo>
                <a:lnTo>
                  <a:pt x="149" y="591"/>
                </a:lnTo>
                <a:lnTo>
                  <a:pt x="151" y="594"/>
                </a:lnTo>
                <a:lnTo>
                  <a:pt x="152" y="597"/>
                </a:lnTo>
                <a:lnTo>
                  <a:pt x="152" y="597"/>
                </a:lnTo>
                <a:close/>
                <a:moveTo>
                  <a:pt x="482" y="596"/>
                </a:moveTo>
                <a:lnTo>
                  <a:pt x="482" y="596"/>
                </a:lnTo>
                <a:lnTo>
                  <a:pt x="480" y="594"/>
                </a:lnTo>
                <a:lnTo>
                  <a:pt x="480" y="591"/>
                </a:lnTo>
                <a:lnTo>
                  <a:pt x="480" y="591"/>
                </a:lnTo>
                <a:lnTo>
                  <a:pt x="479" y="591"/>
                </a:lnTo>
                <a:lnTo>
                  <a:pt x="479" y="591"/>
                </a:lnTo>
                <a:lnTo>
                  <a:pt x="479" y="594"/>
                </a:lnTo>
                <a:lnTo>
                  <a:pt x="482" y="596"/>
                </a:lnTo>
                <a:lnTo>
                  <a:pt x="482" y="596"/>
                </a:lnTo>
                <a:close/>
                <a:moveTo>
                  <a:pt x="166" y="594"/>
                </a:moveTo>
                <a:lnTo>
                  <a:pt x="166" y="594"/>
                </a:lnTo>
                <a:lnTo>
                  <a:pt x="171" y="596"/>
                </a:lnTo>
                <a:lnTo>
                  <a:pt x="174" y="596"/>
                </a:lnTo>
                <a:lnTo>
                  <a:pt x="175" y="594"/>
                </a:lnTo>
                <a:lnTo>
                  <a:pt x="175" y="594"/>
                </a:lnTo>
                <a:lnTo>
                  <a:pt x="169" y="593"/>
                </a:lnTo>
                <a:lnTo>
                  <a:pt x="166" y="593"/>
                </a:lnTo>
                <a:lnTo>
                  <a:pt x="166" y="593"/>
                </a:lnTo>
                <a:lnTo>
                  <a:pt x="166" y="594"/>
                </a:lnTo>
                <a:lnTo>
                  <a:pt x="166" y="594"/>
                </a:lnTo>
                <a:close/>
                <a:moveTo>
                  <a:pt x="328" y="593"/>
                </a:moveTo>
                <a:lnTo>
                  <a:pt x="328" y="593"/>
                </a:lnTo>
                <a:lnTo>
                  <a:pt x="335" y="596"/>
                </a:lnTo>
                <a:lnTo>
                  <a:pt x="341" y="599"/>
                </a:lnTo>
                <a:lnTo>
                  <a:pt x="351" y="600"/>
                </a:lnTo>
                <a:lnTo>
                  <a:pt x="357" y="602"/>
                </a:lnTo>
                <a:lnTo>
                  <a:pt x="357" y="602"/>
                </a:lnTo>
                <a:lnTo>
                  <a:pt x="355" y="599"/>
                </a:lnTo>
                <a:lnTo>
                  <a:pt x="352" y="596"/>
                </a:lnTo>
                <a:lnTo>
                  <a:pt x="349" y="594"/>
                </a:lnTo>
                <a:lnTo>
                  <a:pt x="346" y="593"/>
                </a:lnTo>
                <a:lnTo>
                  <a:pt x="338" y="593"/>
                </a:lnTo>
                <a:lnTo>
                  <a:pt x="328" y="593"/>
                </a:lnTo>
                <a:lnTo>
                  <a:pt x="328" y="593"/>
                </a:lnTo>
                <a:close/>
                <a:moveTo>
                  <a:pt x="369" y="605"/>
                </a:moveTo>
                <a:lnTo>
                  <a:pt x="369" y="605"/>
                </a:lnTo>
                <a:lnTo>
                  <a:pt x="366" y="602"/>
                </a:lnTo>
                <a:lnTo>
                  <a:pt x="361" y="597"/>
                </a:lnTo>
                <a:lnTo>
                  <a:pt x="358" y="594"/>
                </a:lnTo>
                <a:lnTo>
                  <a:pt x="355" y="593"/>
                </a:lnTo>
                <a:lnTo>
                  <a:pt x="355" y="593"/>
                </a:lnTo>
                <a:lnTo>
                  <a:pt x="358" y="596"/>
                </a:lnTo>
                <a:lnTo>
                  <a:pt x="361" y="600"/>
                </a:lnTo>
                <a:lnTo>
                  <a:pt x="364" y="603"/>
                </a:lnTo>
                <a:lnTo>
                  <a:pt x="369" y="605"/>
                </a:lnTo>
                <a:lnTo>
                  <a:pt x="369" y="605"/>
                </a:lnTo>
                <a:close/>
                <a:moveTo>
                  <a:pt x="87" y="594"/>
                </a:moveTo>
                <a:lnTo>
                  <a:pt x="87" y="594"/>
                </a:lnTo>
                <a:lnTo>
                  <a:pt x="104" y="603"/>
                </a:lnTo>
                <a:lnTo>
                  <a:pt x="113" y="608"/>
                </a:lnTo>
                <a:lnTo>
                  <a:pt x="123" y="610"/>
                </a:lnTo>
                <a:lnTo>
                  <a:pt x="123" y="610"/>
                </a:lnTo>
                <a:lnTo>
                  <a:pt x="114" y="605"/>
                </a:lnTo>
                <a:lnTo>
                  <a:pt x="105" y="599"/>
                </a:lnTo>
                <a:lnTo>
                  <a:pt x="96" y="594"/>
                </a:lnTo>
                <a:lnTo>
                  <a:pt x="90" y="594"/>
                </a:lnTo>
                <a:lnTo>
                  <a:pt x="87" y="594"/>
                </a:lnTo>
                <a:lnTo>
                  <a:pt x="87" y="594"/>
                </a:lnTo>
                <a:close/>
                <a:moveTo>
                  <a:pt x="271" y="593"/>
                </a:moveTo>
                <a:lnTo>
                  <a:pt x="271" y="593"/>
                </a:lnTo>
                <a:lnTo>
                  <a:pt x="273" y="596"/>
                </a:lnTo>
                <a:lnTo>
                  <a:pt x="274" y="596"/>
                </a:lnTo>
                <a:lnTo>
                  <a:pt x="277" y="594"/>
                </a:lnTo>
                <a:lnTo>
                  <a:pt x="277" y="593"/>
                </a:lnTo>
                <a:lnTo>
                  <a:pt x="277" y="593"/>
                </a:lnTo>
                <a:lnTo>
                  <a:pt x="276" y="594"/>
                </a:lnTo>
                <a:lnTo>
                  <a:pt x="276" y="594"/>
                </a:lnTo>
                <a:lnTo>
                  <a:pt x="274" y="593"/>
                </a:lnTo>
                <a:lnTo>
                  <a:pt x="274" y="593"/>
                </a:lnTo>
                <a:lnTo>
                  <a:pt x="274" y="594"/>
                </a:lnTo>
                <a:lnTo>
                  <a:pt x="273" y="594"/>
                </a:lnTo>
                <a:lnTo>
                  <a:pt x="271" y="593"/>
                </a:lnTo>
                <a:lnTo>
                  <a:pt x="271" y="593"/>
                </a:lnTo>
                <a:close/>
                <a:moveTo>
                  <a:pt x="377" y="603"/>
                </a:moveTo>
                <a:lnTo>
                  <a:pt x="377" y="603"/>
                </a:lnTo>
                <a:lnTo>
                  <a:pt x="378" y="602"/>
                </a:lnTo>
                <a:lnTo>
                  <a:pt x="378" y="599"/>
                </a:lnTo>
                <a:lnTo>
                  <a:pt x="378" y="599"/>
                </a:lnTo>
                <a:lnTo>
                  <a:pt x="372" y="596"/>
                </a:lnTo>
                <a:lnTo>
                  <a:pt x="364" y="593"/>
                </a:lnTo>
                <a:lnTo>
                  <a:pt x="364" y="593"/>
                </a:lnTo>
                <a:lnTo>
                  <a:pt x="369" y="599"/>
                </a:lnTo>
                <a:lnTo>
                  <a:pt x="372" y="602"/>
                </a:lnTo>
                <a:lnTo>
                  <a:pt x="377" y="603"/>
                </a:lnTo>
                <a:lnTo>
                  <a:pt x="377" y="603"/>
                </a:lnTo>
                <a:close/>
                <a:moveTo>
                  <a:pt x="613" y="599"/>
                </a:moveTo>
                <a:lnTo>
                  <a:pt x="613" y="599"/>
                </a:lnTo>
                <a:lnTo>
                  <a:pt x="614" y="605"/>
                </a:lnTo>
                <a:lnTo>
                  <a:pt x="614" y="605"/>
                </a:lnTo>
                <a:lnTo>
                  <a:pt x="617" y="603"/>
                </a:lnTo>
                <a:lnTo>
                  <a:pt x="619" y="600"/>
                </a:lnTo>
                <a:lnTo>
                  <a:pt x="620" y="596"/>
                </a:lnTo>
                <a:lnTo>
                  <a:pt x="619" y="593"/>
                </a:lnTo>
                <a:lnTo>
                  <a:pt x="619" y="593"/>
                </a:lnTo>
                <a:lnTo>
                  <a:pt x="613" y="599"/>
                </a:lnTo>
                <a:lnTo>
                  <a:pt x="613" y="599"/>
                </a:lnTo>
                <a:close/>
                <a:moveTo>
                  <a:pt x="628" y="603"/>
                </a:moveTo>
                <a:lnTo>
                  <a:pt x="628" y="603"/>
                </a:lnTo>
                <a:lnTo>
                  <a:pt x="630" y="610"/>
                </a:lnTo>
                <a:lnTo>
                  <a:pt x="630" y="610"/>
                </a:lnTo>
                <a:lnTo>
                  <a:pt x="634" y="606"/>
                </a:lnTo>
                <a:lnTo>
                  <a:pt x="637" y="602"/>
                </a:lnTo>
                <a:lnTo>
                  <a:pt x="645" y="593"/>
                </a:lnTo>
                <a:lnTo>
                  <a:pt x="645" y="593"/>
                </a:lnTo>
                <a:lnTo>
                  <a:pt x="636" y="597"/>
                </a:lnTo>
                <a:lnTo>
                  <a:pt x="628" y="603"/>
                </a:lnTo>
                <a:lnTo>
                  <a:pt x="628" y="603"/>
                </a:lnTo>
                <a:close/>
                <a:moveTo>
                  <a:pt x="645" y="610"/>
                </a:moveTo>
                <a:lnTo>
                  <a:pt x="645" y="610"/>
                </a:lnTo>
                <a:lnTo>
                  <a:pt x="651" y="606"/>
                </a:lnTo>
                <a:lnTo>
                  <a:pt x="657" y="603"/>
                </a:lnTo>
                <a:lnTo>
                  <a:pt x="660" y="597"/>
                </a:lnTo>
                <a:lnTo>
                  <a:pt x="662" y="596"/>
                </a:lnTo>
                <a:lnTo>
                  <a:pt x="660" y="593"/>
                </a:lnTo>
                <a:lnTo>
                  <a:pt x="660" y="593"/>
                </a:lnTo>
                <a:lnTo>
                  <a:pt x="653" y="600"/>
                </a:lnTo>
                <a:lnTo>
                  <a:pt x="648" y="605"/>
                </a:lnTo>
                <a:lnTo>
                  <a:pt x="645" y="610"/>
                </a:lnTo>
                <a:lnTo>
                  <a:pt x="645" y="610"/>
                </a:lnTo>
                <a:close/>
                <a:moveTo>
                  <a:pt x="755" y="599"/>
                </a:moveTo>
                <a:lnTo>
                  <a:pt x="755" y="599"/>
                </a:lnTo>
                <a:lnTo>
                  <a:pt x="758" y="597"/>
                </a:lnTo>
                <a:lnTo>
                  <a:pt x="761" y="594"/>
                </a:lnTo>
                <a:lnTo>
                  <a:pt x="761" y="594"/>
                </a:lnTo>
                <a:lnTo>
                  <a:pt x="759" y="593"/>
                </a:lnTo>
                <a:lnTo>
                  <a:pt x="759" y="593"/>
                </a:lnTo>
                <a:lnTo>
                  <a:pt x="756" y="596"/>
                </a:lnTo>
                <a:lnTo>
                  <a:pt x="755" y="597"/>
                </a:lnTo>
                <a:lnTo>
                  <a:pt x="755" y="599"/>
                </a:lnTo>
                <a:lnTo>
                  <a:pt x="755" y="599"/>
                </a:lnTo>
                <a:close/>
                <a:moveTo>
                  <a:pt x="191" y="596"/>
                </a:moveTo>
                <a:lnTo>
                  <a:pt x="191" y="596"/>
                </a:lnTo>
                <a:lnTo>
                  <a:pt x="207" y="600"/>
                </a:lnTo>
                <a:lnTo>
                  <a:pt x="215" y="602"/>
                </a:lnTo>
                <a:lnTo>
                  <a:pt x="223" y="602"/>
                </a:lnTo>
                <a:lnTo>
                  <a:pt x="223" y="602"/>
                </a:lnTo>
                <a:lnTo>
                  <a:pt x="224" y="599"/>
                </a:lnTo>
                <a:lnTo>
                  <a:pt x="224" y="597"/>
                </a:lnTo>
                <a:lnTo>
                  <a:pt x="224" y="596"/>
                </a:lnTo>
                <a:lnTo>
                  <a:pt x="224" y="596"/>
                </a:lnTo>
                <a:lnTo>
                  <a:pt x="216" y="594"/>
                </a:lnTo>
                <a:lnTo>
                  <a:pt x="207" y="594"/>
                </a:lnTo>
                <a:lnTo>
                  <a:pt x="191" y="596"/>
                </a:lnTo>
                <a:lnTo>
                  <a:pt x="191" y="596"/>
                </a:lnTo>
                <a:close/>
                <a:moveTo>
                  <a:pt x="235" y="599"/>
                </a:moveTo>
                <a:lnTo>
                  <a:pt x="235" y="599"/>
                </a:lnTo>
                <a:lnTo>
                  <a:pt x="244" y="599"/>
                </a:lnTo>
                <a:lnTo>
                  <a:pt x="248" y="597"/>
                </a:lnTo>
                <a:lnTo>
                  <a:pt x="253" y="596"/>
                </a:lnTo>
                <a:lnTo>
                  <a:pt x="253" y="596"/>
                </a:lnTo>
                <a:lnTo>
                  <a:pt x="248" y="594"/>
                </a:lnTo>
                <a:lnTo>
                  <a:pt x="244" y="596"/>
                </a:lnTo>
                <a:lnTo>
                  <a:pt x="235" y="599"/>
                </a:lnTo>
                <a:lnTo>
                  <a:pt x="235" y="599"/>
                </a:lnTo>
                <a:close/>
                <a:moveTo>
                  <a:pt x="258" y="596"/>
                </a:moveTo>
                <a:lnTo>
                  <a:pt x="258" y="596"/>
                </a:lnTo>
                <a:lnTo>
                  <a:pt x="261" y="596"/>
                </a:lnTo>
                <a:lnTo>
                  <a:pt x="262" y="596"/>
                </a:lnTo>
                <a:lnTo>
                  <a:pt x="264" y="594"/>
                </a:lnTo>
                <a:lnTo>
                  <a:pt x="264" y="594"/>
                </a:lnTo>
                <a:lnTo>
                  <a:pt x="261" y="594"/>
                </a:lnTo>
                <a:lnTo>
                  <a:pt x="259" y="594"/>
                </a:lnTo>
                <a:lnTo>
                  <a:pt x="258" y="596"/>
                </a:lnTo>
                <a:lnTo>
                  <a:pt x="258" y="596"/>
                </a:lnTo>
                <a:close/>
                <a:moveTo>
                  <a:pt x="669" y="602"/>
                </a:moveTo>
                <a:lnTo>
                  <a:pt x="669" y="602"/>
                </a:lnTo>
                <a:lnTo>
                  <a:pt x="677" y="599"/>
                </a:lnTo>
                <a:lnTo>
                  <a:pt x="680" y="597"/>
                </a:lnTo>
                <a:lnTo>
                  <a:pt x="681" y="594"/>
                </a:lnTo>
                <a:lnTo>
                  <a:pt x="681" y="594"/>
                </a:lnTo>
                <a:lnTo>
                  <a:pt x="669" y="602"/>
                </a:lnTo>
                <a:lnTo>
                  <a:pt x="669" y="602"/>
                </a:lnTo>
                <a:close/>
                <a:moveTo>
                  <a:pt x="76" y="596"/>
                </a:moveTo>
                <a:lnTo>
                  <a:pt x="76" y="596"/>
                </a:lnTo>
                <a:lnTo>
                  <a:pt x="76" y="597"/>
                </a:lnTo>
                <a:lnTo>
                  <a:pt x="76" y="597"/>
                </a:lnTo>
                <a:lnTo>
                  <a:pt x="84" y="605"/>
                </a:lnTo>
                <a:lnTo>
                  <a:pt x="93" y="613"/>
                </a:lnTo>
                <a:lnTo>
                  <a:pt x="102" y="619"/>
                </a:lnTo>
                <a:lnTo>
                  <a:pt x="111" y="623"/>
                </a:lnTo>
                <a:lnTo>
                  <a:pt x="111" y="623"/>
                </a:lnTo>
                <a:lnTo>
                  <a:pt x="111" y="620"/>
                </a:lnTo>
                <a:lnTo>
                  <a:pt x="114" y="619"/>
                </a:lnTo>
                <a:lnTo>
                  <a:pt x="117" y="614"/>
                </a:lnTo>
                <a:lnTo>
                  <a:pt x="117" y="614"/>
                </a:lnTo>
                <a:lnTo>
                  <a:pt x="105" y="610"/>
                </a:lnTo>
                <a:lnTo>
                  <a:pt x="96" y="605"/>
                </a:lnTo>
                <a:lnTo>
                  <a:pt x="85" y="600"/>
                </a:lnTo>
                <a:lnTo>
                  <a:pt x="76" y="596"/>
                </a:lnTo>
                <a:lnTo>
                  <a:pt x="76" y="596"/>
                </a:lnTo>
                <a:close/>
                <a:moveTo>
                  <a:pt x="134" y="613"/>
                </a:moveTo>
                <a:lnTo>
                  <a:pt x="134" y="613"/>
                </a:lnTo>
                <a:lnTo>
                  <a:pt x="140" y="613"/>
                </a:lnTo>
                <a:lnTo>
                  <a:pt x="146" y="614"/>
                </a:lnTo>
                <a:lnTo>
                  <a:pt x="146" y="614"/>
                </a:lnTo>
                <a:lnTo>
                  <a:pt x="142" y="610"/>
                </a:lnTo>
                <a:lnTo>
                  <a:pt x="139" y="605"/>
                </a:lnTo>
                <a:lnTo>
                  <a:pt x="130" y="597"/>
                </a:lnTo>
                <a:lnTo>
                  <a:pt x="130" y="597"/>
                </a:lnTo>
                <a:lnTo>
                  <a:pt x="130" y="600"/>
                </a:lnTo>
                <a:lnTo>
                  <a:pt x="131" y="605"/>
                </a:lnTo>
                <a:lnTo>
                  <a:pt x="133" y="608"/>
                </a:lnTo>
                <a:lnTo>
                  <a:pt x="134" y="613"/>
                </a:lnTo>
                <a:lnTo>
                  <a:pt x="134" y="613"/>
                </a:lnTo>
                <a:close/>
                <a:moveTo>
                  <a:pt x="704" y="614"/>
                </a:moveTo>
                <a:lnTo>
                  <a:pt x="704" y="614"/>
                </a:lnTo>
                <a:lnTo>
                  <a:pt x="709" y="616"/>
                </a:lnTo>
                <a:lnTo>
                  <a:pt x="709" y="616"/>
                </a:lnTo>
                <a:lnTo>
                  <a:pt x="720" y="608"/>
                </a:lnTo>
                <a:lnTo>
                  <a:pt x="729" y="597"/>
                </a:lnTo>
                <a:lnTo>
                  <a:pt x="729" y="597"/>
                </a:lnTo>
                <a:lnTo>
                  <a:pt x="721" y="599"/>
                </a:lnTo>
                <a:lnTo>
                  <a:pt x="715" y="603"/>
                </a:lnTo>
                <a:lnTo>
                  <a:pt x="704" y="614"/>
                </a:lnTo>
                <a:lnTo>
                  <a:pt x="704" y="614"/>
                </a:lnTo>
                <a:close/>
                <a:moveTo>
                  <a:pt x="160" y="613"/>
                </a:moveTo>
                <a:lnTo>
                  <a:pt x="160" y="613"/>
                </a:lnTo>
                <a:lnTo>
                  <a:pt x="165" y="613"/>
                </a:lnTo>
                <a:lnTo>
                  <a:pt x="168" y="614"/>
                </a:lnTo>
                <a:lnTo>
                  <a:pt x="172" y="613"/>
                </a:lnTo>
                <a:lnTo>
                  <a:pt x="175" y="611"/>
                </a:lnTo>
                <a:lnTo>
                  <a:pt x="175" y="611"/>
                </a:lnTo>
                <a:lnTo>
                  <a:pt x="172" y="606"/>
                </a:lnTo>
                <a:lnTo>
                  <a:pt x="172" y="603"/>
                </a:lnTo>
                <a:lnTo>
                  <a:pt x="172" y="600"/>
                </a:lnTo>
                <a:lnTo>
                  <a:pt x="172" y="600"/>
                </a:lnTo>
                <a:lnTo>
                  <a:pt x="169" y="599"/>
                </a:lnTo>
                <a:lnTo>
                  <a:pt x="166" y="600"/>
                </a:lnTo>
                <a:lnTo>
                  <a:pt x="163" y="603"/>
                </a:lnTo>
                <a:lnTo>
                  <a:pt x="160" y="613"/>
                </a:lnTo>
                <a:lnTo>
                  <a:pt x="160" y="613"/>
                </a:lnTo>
                <a:close/>
                <a:moveTo>
                  <a:pt x="277" y="600"/>
                </a:moveTo>
                <a:lnTo>
                  <a:pt x="277" y="600"/>
                </a:lnTo>
                <a:lnTo>
                  <a:pt x="279" y="603"/>
                </a:lnTo>
                <a:lnTo>
                  <a:pt x="280" y="603"/>
                </a:lnTo>
                <a:lnTo>
                  <a:pt x="280" y="603"/>
                </a:lnTo>
                <a:lnTo>
                  <a:pt x="280" y="600"/>
                </a:lnTo>
                <a:lnTo>
                  <a:pt x="280" y="600"/>
                </a:lnTo>
                <a:lnTo>
                  <a:pt x="279" y="600"/>
                </a:lnTo>
                <a:lnTo>
                  <a:pt x="277" y="600"/>
                </a:lnTo>
                <a:lnTo>
                  <a:pt x="277" y="600"/>
                </a:lnTo>
                <a:close/>
                <a:moveTo>
                  <a:pt x="285" y="608"/>
                </a:moveTo>
                <a:lnTo>
                  <a:pt x="285" y="608"/>
                </a:lnTo>
                <a:lnTo>
                  <a:pt x="288" y="611"/>
                </a:lnTo>
                <a:lnTo>
                  <a:pt x="291" y="613"/>
                </a:lnTo>
                <a:lnTo>
                  <a:pt x="299" y="614"/>
                </a:lnTo>
                <a:lnTo>
                  <a:pt x="306" y="614"/>
                </a:lnTo>
                <a:lnTo>
                  <a:pt x="314" y="613"/>
                </a:lnTo>
                <a:lnTo>
                  <a:pt x="314" y="613"/>
                </a:lnTo>
                <a:lnTo>
                  <a:pt x="309" y="606"/>
                </a:lnTo>
                <a:lnTo>
                  <a:pt x="303" y="602"/>
                </a:lnTo>
                <a:lnTo>
                  <a:pt x="296" y="599"/>
                </a:lnTo>
                <a:lnTo>
                  <a:pt x="285" y="600"/>
                </a:lnTo>
                <a:lnTo>
                  <a:pt x="285" y="600"/>
                </a:lnTo>
                <a:lnTo>
                  <a:pt x="285" y="605"/>
                </a:lnTo>
                <a:lnTo>
                  <a:pt x="285" y="608"/>
                </a:lnTo>
                <a:lnTo>
                  <a:pt x="285" y="608"/>
                </a:lnTo>
                <a:close/>
                <a:moveTo>
                  <a:pt x="430" y="610"/>
                </a:moveTo>
                <a:lnTo>
                  <a:pt x="430" y="610"/>
                </a:lnTo>
                <a:lnTo>
                  <a:pt x="428" y="605"/>
                </a:lnTo>
                <a:lnTo>
                  <a:pt x="427" y="602"/>
                </a:lnTo>
                <a:lnTo>
                  <a:pt x="424" y="600"/>
                </a:lnTo>
                <a:lnTo>
                  <a:pt x="424" y="600"/>
                </a:lnTo>
                <a:lnTo>
                  <a:pt x="425" y="605"/>
                </a:lnTo>
                <a:lnTo>
                  <a:pt x="427" y="608"/>
                </a:lnTo>
                <a:lnTo>
                  <a:pt x="430" y="610"/>
                </a:lnTo>
                <a:lnTo>
                  <a:pt x="430" y="610"/>
                </a:lnTo>
                <a:close/>
                <a:moveTo>
                  <a:pt x="123" y="603"/>
                </a:moveTo>
                <a:lnTo>
                  <a:pt x="123" y="603"/>
                </a:lnTo>
                <a:lnTo>
                  <a:pt x="123" y="600"/>
                </a:lnTo>
                <a:lnTo>
                  <a:pt x="123" y="600"/>
                </a:lnTo>
                <a:lnTo>
                  <a:pt x="119" y="600"/>
                </a:lnTo>
                <a:lnTo>
                  <a:pt x="119" y="600"/>
                </a:lnTo>
                <a:lnTo>
                  <a:pt x="120" y="602"/>
                </a:lnTo>
                <a:lnTo>
                  <a:pt x="120" y="602"/>
                </a:lnTo>
                <a:lnTo>
                  <a:pt x="123" y="603"/>
                </a:lnTo>
                <a:lnTo>
                  <a:pt x="123" y="603"/>
                </a:lnTo>
                <a:close/>
                <a:moveTo>
                  <a:pt x="157" y="603"/>
                </a:moveTo>
                <a:lnTo>
                  <a:pt x="157" y="603"/>
                </a:lnTo>
                <a:lnTo>
                  <a:pt x="157" y="605"/>
                </a:lnTo>
                <a:lnTo>
                  <a:pt x="159" y="603"/>
                </a:lnTo>
                <a:lnTo>
                  <a:pt x="160" y="603"/>
                </a:lnTo>
                <a:lnTo>
                  <a:pt x="160" y="600"/>
                </a:lnTo>
                <a:lnTo>
                  <a:pt x="160" y="600"/>
                </a:lnTo>
                <a:lnTo>
                  <a:pt x="157" y="600"/>
                </a:lnTo>
                <a:lnTo>
                  <a:pt x="157" y="603"/>
                </a:lnTo>
                <a:lnTo>
                  <a:pt x="157" y="603"/>
                </a:lnTo>
                <a:close/>
                <a:moveTo>
                  <a:pt x="178" y="605"/>
                </a:moveTo>
                <a:lnTo>
                  <a:pt x="178" y="605"/>
                </a:lnTo>
                <a:lnTo>
                  <a:pt x="180" y="603"/>
                </a:lnTo>
                <a:lnTo>
                  <a:pt x="180" y="600"/>
                </a:lnTo>
                <a:lnTo>
                  <a:pt x="180" y="600"/>
                </a:lnTo>
                <a:lnTo>
                  <a:pt x="177" y="600"/>
                </a:lnTo>
                <a:lnTo>
                  <a:pt x="177" y="600"/>
                </a:lnTo>
                <a:lnTo>
                  <a:pt x="177" y="603"/>
                </a:lnTo>
                <a:lnTo>
                  <a:pt x="178" y="605"/>
                </a:lnTo>
                <a:lnTo>
                  <a:pt x="178" y="605"/>
                </a:lnTo>
                <a:close/>
                <a:moveTo>
                  <a:pt x="258" y="602"/>
                </a:moveTo>
                <a:lnTo>
                  <a:pt x="258" y="602"/>
                </a:lnTo>
                <a:lnTo>
                  <a:pt x="256" y="611"/>
                </a:lnTo>
                <a:lnTo>
                  <a:pt x="256" y="611"/>
                </a:lnTo>
                <a:lnTo>
                  <a:pt x="267" y="613"/>
                </a:lnTo>
                <a:lnTo>
                  <a:pt x="279" y="614"/>
                </a:lnTo>
                <a:lnTo>
                  <a:pt x="279" y="614"/>
                </a:lnTo>
                <a:lnTo>
                  <a:pt x="282" y="610"/>
                </a:lnTo>
                <a:lnTo>
                  <a:pt x="282" y="610"/>
                </a:lnTo>
                <a:lnTo>
                  <a:pt x="276" y="605"/>
                </a:lnTo>
                <a:lnTo>
                  <a:pt x="271" y="602"/>
                </a:lnTo>
                <a:lnTo>
                  <a:pt x="265" y="600"/>
                </a:lnTo>
                <a:lnTo>
                  <a:pt x="261" y="600"/>
                </a:lnTo>
                <a:lnTo>
                  <a:pt x="258" y="602"/>
                </a:lnTo>
                <a:lnTo>
                  <a:pt x="258" y="602"/>
                </a:lnTo>
                <a:close/>
                <a:moveTo>
                  <a:pt x="322" y="613"/>
                </a:moveTo>
                <a:lnTo>
                  <a:pt x="322" y="613"/>
                </a:lnTo>
                <a:lnTo>
                  <a:pt x="322" y="608"/>
                </a:lnTo>
                <a:lnTo>
                  <a:pt x="323" y="602"/>
                </a:lnTo>
                <a:lnTo>
                  <a:pt x="323" y="602"/>
                </a:lnTo>
                <a:lnTo>
                  <a:pt x="309" y="600"/>
                </a:lnTo>
                <a:lnTo>
                  <a:pt x="309" y="600"/>
                </a:lnTo>
                <a:lnTo>
                  <a:pt x="314" y="608"/>
                </a:lnTo>
                <a:lnTo>
                  <a:pt x="317" y="611"/>
                </a:lnTo>
                <a:lnTo>
                  <a:pt x="322" y="613"/>
                </a:lnTo>
                <a:lnTo>
                  <a:pt x="322" y="613"/>
                </a:lnTo>
                <a:close/>
                <a:moveTo>
                  <a:pt x="184" y="610"/>
                </a:moveTo>
                <a:lnTo>
                  <a:pt x="184" y="610"/>
                </a:lnTo>
                <a:lnTo>
                  <a:pt x="189" y="611"/>
                </a:lnTo>
                <a:lnTo>
                  <a:pt x="192" y="611"/>
                </a:lnTo>
                <a:lnTo>
                  <a:pt x="197" y="610"/>
                </a:lnTo>
                <a:lnTo>
                  <a:pt x="197" y="610"/>
                </a:lnTo>
                <a:lnTo>
                  <a:pt x="195" y="606"/>
                </a:lnTo>
                <a:lnTo>
                  <a:pt x="194" y="605"/>
                </a:lnTo>
                <a:lnTo>
                  <a:pt x="189" y="602"/>
                </a:lnTo>
                <a:lnTo>
                  <a:pt x="189" y="602"/>
                </a:lnTo>
                <a:lnTo>
                  <a:pt x="184" y="602"/>
                </a:lnTo>
                <a:lnTo>
                  <a:pt x="184" y="602"/>
                </a:lnTo>
                <a:lnTo>
                  <a:pt x="184" y="605"/>
                </a:lnTo>
                <a:lnTo>
                  <a:pt x="184" y="610"/>
                </a:lnTo>
                <a:lnTo>
                  <a:pt x="184" y="610"/>
                </a:lnTo>
                <a:close/>
                <a:moveTo>
                  <a:pt x="694" y="603"/>
                </a:moveTo>
                <a:lnTo>
                  <a:pt x="694" y="603"/>
                </a:lnTo>
                <a:lnTo>
                  <a:pt x="697" y="603"/>
                </a:lnTo>
                <a:lnTo>
                  <a:pt x="698" y="602"/>
                </a:lnTo>
                <a:lnTo>
                  <a:pt x="698" y="602"/>
                </a:lnTo>
                <a:lnTo>
                  <a:pt x="695" y="602"/>
                </a:lnTo>
                <a:lnTo>
                  <a:pt x="694" y="603"/>
                </a:lnTo>
                <a:lnTo>
                  <a:pt x="694" y="603"/>
                </a:lnTo>
                <a:close/>
                <a:moveTo>
                  <a:pt x="197" y="602"/>
                </a:moveTo>
                <a:lnTo>
                  <a:pt x="197" y="602"/>
                </a:lnTo>
                <a:lnTo>
                  <a:pt x="198" y="603"/>
                </a:lnTo>
                <a:lnTo>
                  <a:pt x="198" y="605"/>
                </a:lnTo>
                <a:lnTo>
                  <a:pt x="200" y="605"/>
                </a:lnTo>
                <a:lnTo>
                  <a:pt x="200" y="606"/>
                </a:lnTo>
                <a:lnTo>
                  <a:pt x="200" y="606"/>
                </a:lnTo>
                <a:lnTo>
                  <a:pt x="204" y="606"/>
                </a:lnTo>
                <a:lnTo>
                  <a:pt x="207" y="605"/>
                </a:lnTo>
                <a:lnTo>
                  <a:pt x="207" y="605"/>
                </a:lnTo>
                <a:lnTo>
                  <a:pt x="203" y="603"/>
                </a:lnTo>
                <a:lnTo>
                  <a:pt x="200" y="602"/>
                </a:lnTo>
                <a:lnTo>
                  <a:pt x="197" y="602"/>
                </a:lnTo>
                <a:lnTo>
                  <a:pt x="197" y="602"/>
                </a:lnTo>
                <a:close/>
                <a:moveTo>
                  <a:pt x="236" y="605"/>
                </a:moveTo>
                <a:lnTo>
                  <a:pt x="236" y="605"/>
                </a:lnTo>
                <a:lnTo>
                  <a:pt x="239" y="608"/>
                </a:lnTo>
                <a:lnTo>
                  <a:pt x="244" y="608"/>
                </a:lnTo>
                <a:lnTo>
                  <a:pt x="252" y="611"/>
                </a:lnTo>
                <a:lnTo>
                  <a:pt x="252" y="611"/>
                </a:lnTo>
                <a:lnTo>
                  <a:pt x="253" y="606"/>
                </a:lnTo>
                <a:lnTo>
                  <a:pt x="253" y="603"/>
                </a:lnTo>
                <a:lnTo>
                  <a:pt x="252" y="602"/>
                </a:lnTo>
                <a:lnTo>
                  <a:pt x="252" y="602"/>
                </a:lnTo>
                <a:lnTo>
                  <a:pt x="248" y="603"/>
                </a:lnTo>
                <a:lnTo>
                  <a:pt x="244" y="603"/>
                </a:lnTo>
                <a:lnTo>
                  <a:pt x="239" y="603"/>
                </a:lnTo>
                <a:lnTo>
                  <a:pt x="236" y="605"/>
                </a:lnTo>
                <a:lnTo>
                  <a:pt x="236" y="605"/>
                </a:lnTo>
                <a:close/>
                <a:moveTo>
                  <a:pt x="326" y="613"/>
                </a:moveTo>
                <a:lnTo>
                  <a:pt x="326" y="613"/>
                </a:lnTo>
                <a:lnTo>
                  <a:pt x="334" y="614"/>
                </a:lnTo>
                <a:lnTo>
                  <a:pt x="334" y="614"/>
                </a:lnTo>
                <a:lnTo>
                  <a:pt x="337" y="613"/>
                </a:lnTo>
                <a:lnTo>
                  <a:pt x="341" y="611"/>
                </a:lnTo>
                <a:lnTo>
                  <a:pt x="354" y="610"/>
                </a:lnTo>
                <a:lnTo>
                  <a:pt x="354" y="610"/>
                </a:lnTo>
                <a:lnTo>
                  <a:pt x="348" y="606"/>
                </a:lnTo>
                <a:lnTo>
                  <a:pt x="341" y="605"/>
                </a:lnTo>
                <a:lnTo>
                  <a:pt x="328" y="602"/>
                </a:lnTo>
                <a:lnTo>
                  <a:pt x="328" y="602"/>
                </a:lnTo>
                <a:lnTo>
                  <a:pt x="328" y="608"/>
                </a:lnTo>
                <a:lnTo>
                  <a:pt x="326" y="613"/>
                </a:lnTo>
                <a:lnTo>
                  <a:pt x="326" y="613"/>
                </a:lnTo>
                <a:close/>
                <a:moveTo>
                  <a:pt x="384" y="610"/>
                </a:moveTo>
                <a:lnTo>
                  <a:pt x="384" y="610"/>
                </a:lnTo>
                <a:lnTo>
                  <a:pt x="389" y="611"/>
                </a:lnTo>
                <a:lnTo>
                  <a:pt x="393" y="613"/>
                </a:lnTo>
                <a:lnTo>
                  <a:pt x="393" y="613"/>
                </a:lnTo>
                <a:lnTo>
                  <a:pt x="393" y="608"/>
                </a:lnTo>
                <a:lnTo>
                  <a:pt x="390" y="606"/>
                </a:lnTo>
                <a:lnTo>
                  <a:pt x="387" y="603"/>
                </a:lnTo>
                <a:lnTo>
                  <a:pt x="384" y="602"/>
                </a:lnTo>
                <a:lnTo>
                  <a:pt x="384" y="602"/>
                </a:lnTo>
                <a:lnTo>
                  <a:pt x="383" y="606"/>
                </a:lnTo>
                <a:lnTo>
                  <a:pt x="384" y="610"/>
                </a:lnTo>
                <a:lnTo>
                  <a:pt x="384" y="610"/>
                </a:lnTo>
                <a:close/>
                <a:moveTo>
                  <a:pt x="529" y="613"/>
                </a:moveTo>
                <a:lnTo>
                  <a:pt x="529" y="613"/>
                </a:lnTo>
                <a:lnTo>
                  <a:pt x="529" y="603"/>
                </a:lnTo>
                <a:lnTo>
                  <a:pt x="529" y="603"/>
                </a:lnTo>
                <a:lnTo>
                  <a:pt x="524" y="602"/>
                </a:lnTo>
                <a:lnTo>
                  <a:pt x="524" y="602"/>
                </a:lnTo>
                <a:lnTo>
                  <a:pt x="523" y="606"/>
                </a:lnTo>
                <a:lnTo>
                  <a:pt x="524" y="608"/>
                </a:lnTo>
                <a:lnTo>
                  <a:pt x="526" y="611"/>
                </a:lnTo>
                <a:lnTo>
                  <a:pt x="529" y="613"/>
                </a:lnTo>
                <a:lnTo>
                  <a:pt x="529" y="613"/>
                </a:lnTo>
                <a:close/>
                <a:moveTo>
                  <a:pt x="677" y="614"/>
                </a:moveTo>
                <a:lnTo>
                  <a:pt x="677" y="614"/>
                </a:lnTo>
                <a:lnTo>
                  <a:pt x="681" y="613"/>
                </a:lnTo>
                <a:lnTo>
                  <a:pt x="686" y="610"/>
                </a:lnTo>
                <a:lnTo>
                  <a:pt x="688" y="606"/>
                </a:lnTo>
                <a:lnTo>
                  <a:pt x="689" y="602"/>
                </a:lnTo>
                <a:lnTo>
                  <a:pt x="689" y="602"/>
                </a:lnTo>
                <a:lnTo>
                  <a:pt x="678" y="606"/>
                </a:lnTo>
                <a:lnTo>
                  <a:pt x="675" y="610"/>
                </a:lnTo>
                <a:lnTo>
                  <a:pt x="675" y="611"/>
                </a:lnTo>
                <a:lnTo>
                  <a:pt x="677" y="614"/>
                </a:lnTo>
                <a:lnTo>
                  <a:pt x="677" y="614"/>
                </a:lnTo>
                <a:close/>
                <a:moveTo>
                  <a:pt x="532" y="613"/>
                </a:moveTo>
                <a:lnTo>
                  <a:pt x="532" y="613"/>
                </a:lnTo>
                <a:lnTo>
                  <a:pt x="535" y="611"/>
                </a:lnTo>
                <a:lnTo>
                  <a:pt x="537" y="610"/>
                </a:lnTo>
                <a:lnTo>
                  <a:pt x="535" y="603"/>
                </a:lnTo>
                <a:lnTo>
                  <a:pt x="535" y="603"/>
                </a:lnTo>
                <a:lnTo>
                  <a:pt x="534" y="603"/>
                </a:lnTo>
                <a:lnTo>
                  <a:pt x="534" y="603"/>
                </a:lnTo>
                <a:lnTo>
                  <a:pt x="532" y="613"/>
                </a:lnTo>
                <a:lnTo>
                  <a:pt x="532" y="613"/>
                </a:lnTo>
                <a:close/>
                <a:moveTo>
                  <a:pt x="479" y="605"/>
                </a:moveTo>
                <a:lnTo>
                  <a:pt x="479" y="605"/>
                </a:lnTo>
                <a:lnTo>
                  <a:pt x="480" y="613"/>
                </a:lnTo>
                <a:lnTo>
                  <a:pt x="485" y="620"/>
                </a:lnTo>
                <a:lnTo>
                  <a:pt x="485" y="620"/>
                </a:lnTo>
                <a:lnTo>
                  <a:pt x="485" y="616"/>
                </a:lnTo>
                <a:lnTo>
                  <a:pt x="483" y="613"/>
                </a:lnTo>
                <a:lnTo>
                  <a:pt x="479" y="605"/>
                </a:lnTo>
                <a:lnTo>
                  <a:pt x="479" y="605"/>
                </a:lnTo>
                <a:close/>
                <a:moveTo>
                  <a:pt x="546" y="628"/>
                </a:moveTo>
                <a:lnTo>
                  <a:pt x="546" y="628"/>
                </a:lnTo>
                <a:lnTo>
                  <a:pt x="550" y="626"/>
                </a:lnTo>
                <a:lnTo>
                  <a:pt x="552" y="623"/>
                </a:lnTo>
                <a:lnTo>
                  <a:pt x="552" y="623"/>
                </a:lnTo>
                <a:lnTo>
                  <a:pt x="550" y="619"/>
                </a:lnTo>
                <a:lnTo>
                  <a:pt x="549" y="614"/>
                </a:lnTo>
                <a:lnTo>
                  <a:pt x="547" y="610"/>
                </a:lnTo>
                <a:lnTo>
                  <a:pt x="544" y="605"/>
                </a:lnTo>
                <a:lnTo>
                  <a:pt x="544" y="605"/>
                </a:lnTo>
                <a:lnTo>
                  <a:pt x="543" y="610"/>
                </a:lnTo>
                <a:lnTo>
                  <a:pt x="543" y="616"/>
                </a:lnTo>
                <a:lnTo>
                  <a:pt x="546" y="628"/>
                </a:lnTo>
                <a:lnTo>
                  <a:pt x="546" y="628"/>
                </a:lnTo>
                <a:close/>
                <a:moveTo>
                  <a:pt x="553" y="611"/>
                </a:moveTo>
                <a:lnTo>
                  <a:pt x="553" y="611"/>
                </a:lnTo>
                <a:lnTo>
                  <a:pt x="553" y="606"/>
                </a:lnTo>
                <a:lnTo>
                  <a:pt x="552" y="605"/>
                </a:lnTo>
                <a:lnTo>
                  <a:pt x="552" y="605"/>
                </a:lnTo>
                <a:lnTo>
                  <a:pt x="552" y="608"/>
                </a:lnTo>
                <a:lnTo>
                  <a:pt x="553" y="610"/>
                </a:lnTo>
                <a:lnTo>
                  <a:pt x="553" y="611"/>
                </a:lnTo>
                <a:lnTo>
                  <a:pt x="553" y="611"/>
                </a:lnTo>
                <a:close/>
                <a:moveTo>
                  <a:pt x="206" y="611"/>
                </a:moveTo>
                <a:lnTo>
                  <a:pt x="206" y="611"/>
                </a:lnTo>
                <a:lnTo>
                  <a:pt x="207" y="613"/>
                </a:lnTo>
                <a:lnTo>
                  <a:pt x="209" y="614"/>
                </a:lnTo>
                <a:lnTo>
                  <a:pt x="215" y="616"/>
                </a:lnTo>
                <a:lnTo>
                  <a:pt x="229" y="616"/>
                </a:lnTo>
                <a:lnTo>
                  <a:pt x="229" y="616"/>
                </a:lnTo>
                <a:lnTo>
                  <a:pt x="227" y="610"/>
                </a:lnTo>
                <a:lnTo>
                  <a:pt x="227" y="610"/>
                </a:lnTo>
                <a:lnTo>
                  <a:pt x="216" y="608"/>
                </a:lnTo>
                <a:lnTo>
                  <a:pt x="210" y="610"/>
                </a:lnTo>
                <a:lnTo>
                  <a:pt x="206" y="611"/>
                </a:lnTo>
                <a:lnTo>
                  <a:pt x="206" y="611"/>
                </a:lnTo>
                <a:close/>
                <a:moveTo>
                  <a:pt x="502" y="608"/>
                </a:moveTo>
                <a:lnTo>
                  <a:pt x="502" y="608"/>
                </a:lnTo>
                <a:lnTo>
                  <a:pt x="502" y="611"/>
                </a:lnTo>
                <a:lnTo>
                  <a:pt x="502" y="613"/>
                </a:lnTo>
                <a:lnTo>
                  <a:pt x="502" y="613"/>
                </a:lnTo>
                <a:lnTo>
                  <a:pt x="502" y="613"/>
                </a:lnTo>
                <a:lnTo>
                  <a:pt x="503" y="608"/>
                </a:lnTo>
                <a:lnTo>
                  <a:pt x="503" y="608"/>
                </a:lnTo>
                <a:lnTo>
                  <a:pt x="502" y="608"/>
                </a:lnTo>
                <a:lnTo>
                  <a:pt x="502" y="608"/>
                </a:lnTo>
                <a:close/>
                <a:moveTo>
                  <a:pt x="617" y="617"/>
                </a:moveTo>
                <a:lnTo>
                  <a:pt x="617" y="617"/>
                </a:lnTo>
                <a:lnTo>
                  <a:pt x="620" y="617"/>
                </a:lnTo>
                <a:lnTo>
                  <a:pt x="622" y="614"/>
                </a:lnTo>
                <a:lnTo>
                  <a:pt x="622" y="610"/>
                </a:lnTo>
                <a:lnTo>
                  <a:pt x="620" y="608"/>
                </a:lnTo>
                <a:lnTo>
                  <a:pt x="620" y="608"/>
                </a:lnTo>
                <a:lnTo>
                  <a:pt x="619" y="613"/>
                </a:lnTo>
                <a:lnTo>
                  <a:pt x="617" y="617"/>
                </a:lnTo>
                <a:lnTo>
                  <a:pt x="617" y="617"/>
                </a:lnTo>
                <a:close/>
                <a:moveTo>
                  <a:pt x="514" y="619"/>
                </a:moveTo>
                <a:lnTo>
                  <a:pt x="514" y="619"/>
                </a:lnTo>
                <a:lnTo>
                  <a:pt x="515" y="614"/>
                </a:lnTo>
                <a:lnTo>
                  <a:pt x="517" y="610"/>
                </a:lnTo>
                <a:lnTo>
                  <a:pt x="517" y="610"/>
                </a:lnTo>
                <a:lnTo>
                  <a:pt x="514" y="610"/>
                </a:lnTo>
                <a:lnTo>
                  <a:pt x="512" y="608"/>
                </a:lnTo>
                <a:lnTo>
                  <a:pt x="512" y="608"/>
                </a:lnTo>
                <a:lnTo>
                  <a:pt x="512" y="614"/>
                </a:lnTo>
                <a:lnTo>
                  <a:pt x="514" y="619"/>
                </a:lnTo>
                <a:lnTo>
                  <a:pt x="514" y="619"/>
                </a:lnTo>
                <a:close/>
                <a:moveTo>
                  <a:pt x="453" y="626"/>
                </a:moveTo>
                <a:lnTo>
                  <a:pt x="453" y="626"/>
                </a:lnTo>
                <a:lnTo>
                  <a:pt x="451" y="623"/>
                </a:lnTo>
                <a:lnTo>
                  <a:pt x="451" y="620"/>
                </a:lnTo>
                <a:lnTo>
                  <a:pt x="453" y="620"/>
                </a:lnTo>
                <a:lnTo>
                  <a:pt x="453" y="620"/>
                </a:lnTo>
                <a:lnTo>
                  <a:pt x="451" y="617"/>
                </a:lnTo>
                <a:lnTo>
                  <a:pt x="450" y="614"/>
                </a:lnTo>
                <a:lnTo>
                  <a:pt x="448" y="613"/>
                </a:lnTo>
                <a:lnTo>
                  <a:pt x="445" y="611"/>
                </a:lnTo>
                <a:lnTo>
                  <a:pt x="445" y="611"/>
                </a:lnTo>
                <a:lnTo>
                  <a:pt x="445" y="614"/>
                </a:lnTo>
                <a:lnTo>
                  <a:pt x="447" y="619"/>
                </a:lnTo>
                <a:lnTo>
                  <a:pt x="453" y="626"/>
                </a:lnTo>
                <a:lnTo>
                  <a:pt x="453" y="626"/>
                </a:lnTo>
                <a:close/>
                <a:moveTo>
                  <a:pt x="491" y="614"/>
                </a:moveTo>
                <a:lnTo>
                  <a:pt x="491" y="614"/>
                </a:lnTo>
                <a:lnTo>
                  <a:pt x="492" y="616"/>
                </a:lnTo>
                <a:lnTo>
                  <a:pt x="494" y="616"/>
                </a:lnTo>
                <a:lnTo>
                  <a:pt x="495" y="616"/>
                </a:lnTo>
                <a:lnTo>
                  <a:pt x="495" y="616"/>
                </a:lnTo>
                <a:lnTo>
                  <a:pt x="495" y="614"/>
                </a:lnTo>
                <a:lnTo>
                  <a:pt x="494" y="613"/>
                </a:lnTo>
                <a:lnTo>
                  <a:pt x="491" y="611"/>
                </a:lnTo>
                <a:lnTo>
                  <a:pt x="491" y="611"/>
                </a:lnTo>
                <a:lnTo>
                  <a:pt x="491" y="613"/>
                </a:lnTo>
                <a:lnTo>
                  <a:pt x="491" y="614"/>
                </a:lnTo>
                <a:lnTo>
                  <a:pt x="491" y="614"/>
                </a:lnTo>
                <a:close/>
                <a:moveTo>
                  <a:pt x="601" y="617"/>
                </a:moveTo>
                <a:lnTo>
                  <a:pt x="601" y="617"/>
                </a:lnTo>
                <a:lnTo>
                  <a:pt x="602" y="616"/>
                </a:lnTo>
                <a:lnTo>
                  <a:pt x="602" y="614"/>
                </a:lnTo>
                <a:lnTo>
                  <a:pt x="604" y="611"/>
                </a:lnTo>
                <a:lnTo>
                  <a:pt x="602" y="611"/>
                </a:lnTo>
                <a:lnTo>
                  <a:pt x="602" y="611"/>
                </a:lnTo>
                <a:lnTo>
                  <a:pt x="602" y="613"/>
                </a:lnTo>
                <a:lnTo>
                  <a:pt x="601" y="614"/>
                </a:lnTo>
                <a:lnTo>
                  <a:pt x="599" y="616"/>
                </a:lnTo>
                <a:lnTo>
                  <a:pt x="601" y="617"/>
                </a:lnTo>
                <a:lnTo>
                  <a:pt x="601" y="617"/>
                </a:lnTo>
                <a:close/>
                <a:moveTo>
                  <a:pt x="665" y="613"/>
                </a:moveTo>
                <a:lnTo>
                  <a:pt x="665" y="613"/>
                </a:lnTo>
                <a:lnTo>
                  <a:pt x="666" y="613"/>
                </a:lnTo>
                <a:lnTo>
                  <a:pt x="668" y="611"/>
                </a:lnTo>
                <a:lnTo>
                  <a:pt x="668" y="611"/>
                </a:lnTo>
                <a:lnTo>
                  <a:pt x="665" y="611"/>
                </a:lnTo>
                <a:lnTo>
                  <a:pt x="665" y="613"/>
                </a:lnTo>
                <a:lnTo>
                  <a:pt x="665" y="613"/>
                </a:lnTo>
                <a:close/>
                <a:moveTo>
                  <a:pt x="689" y="616"/>
                </a:moveTo>
                <a:lnTo>
                  <a:pt x="689" y="616"/>
                </a:lnTo>
                <a:lnTo>
                  <a:pt x="692" y="613"/>
                </a:lnTo>
                <a:lnTo>
                  <a:pt x="695" y="611"/>
                </a:lnTo>
                <a:lnTo>
                  <a:pt x="695" y="611"/>
                </a:lnTo>
                <a:lnTo>
                  <a:pt x="691" y="613"/>
                </a:lnTo>
                <a:lnTo>
                  <a:pt x="689" y="616"/>
                </a:lnTo>
                <a:lnTo>
                  <a:pt x="689" y="616"/>
                </a:lnTo>
                <a:close/>
                <a:moveTo>
                  <a:pt x="233" y="617"/>
                </a:moveTo>
                <a:lnTo>
                  <a:pt x="233" y="617"/>
                </a:lnTo>
                <a:lnTo>
                  <a:pt x="238" y="617"/>
                </a:lnTo>
                <a:lnTo>
                  <a:pt x="241" y="617"/>
                </a:lnTo>
                <a:lnTo>
                  <a:pt x="241" y="617"/>
                </a:lnTo>
                <a:lnTo>
                  <a:pt x="241" y="616"/>
                </a:lnTo>
                <a:lnTo>
                  <a:pt x="239" y="614"/>
                </a:lnTo>
                <a:lnTo>
                  <a:pt x="235" y="613"/>
                </a:lnTo>
                <a:lnTo>
                  <a:pt x="235" y="613"/>
                </a:lnTo>
                <a:lnTo>
                  <a:pt x="233" y="614"/>
                </a:lnTo>
                <a:lnTo>
                  <a:pt x="233" y="617"/>
                </a:lnTo>
                <a:lnTo>
                  <a:pt x="233" y="617"/>
                </a:lnTo>
                <a:close/>
                <a:moveTo>
                  <a:pt x="354" y="616"/>
                </a:moveTo>
                <a:lnTo>
                  <a:pt x="354" y="616"/>
                </a:lnTo>
                <a:lnTo>
                  <a:pt x="361" y="614"/>
                </a:lnTo>
                <a:lnTo>
                  <a:pt x="367" y="614"/>
                </a:lnTo>
                <a:lnTo>
                  <a:pt x="367" y="614"/>
                </a:lnTo>
                <a:lnTo>
                  <a:pt x="364" y="613"/>
                </a:lnTo>
                <a:lnTo>
                  <a:pt x="360" y="613"/>
                </a:lnTo>
                <a:lnTo>
                  <a:pt x="355" y="614"/>
                </a:lnTo>
                <a:lnTo>
                  <a:pt x="354" y="616"/>
                </a:lnTo>
                <a:lnTo>
                  <a:pt x="354" y="616"/>
                </a:lnTo>
                <a:close/>
                <a:moveTo>
                  <a:pt x="471" y="631"/>
                </a:moveTo>
                <a:lnTo>
                  <a:pt x="471" y="631"/>
                </a:lnTo>
                <a:lnTo>
                  <a:pt x="476" y="631"/>
                </a:lnTo>
                <a:lnTo>
                  <a:pt x="480" y="632"/>
                </a:lnTo>
                <a:lnTo>
                  <a:pt x="480" y="632"/>
                </a:lnTo>
                <a:lnTo>
                  <a:pt x="479" y="628"/>
                </a:lnTo>
                <a:lnTo>
                  <a:pt x="477" y="622"/>
                </a:lnTo>
                <a:lnTo>
                  <a:pt x="477" y="617"/>
                </a:lnTo>
                <a:lnTo>
                  <a:pt x="474" y="613"/>
                </a:lnTo>
                <a:lnTo>
                  <a:pt x="474" y="613"/>
                </a:lnTo>
                <a:lnTo>
                  <a:pt x="473" y="620"/>
                </a:lnTo>
                <a:lnTo>
                  <a:pt x="471" y="631"/>
                </a:lnTo>
                <a:lnTo>
                  <a:pt x="471" y="631"/>
                </a:lnTo>
                <a:close/>
                <a:moveTo>
                  <a:pt x="436" y="625"/>
                </a:moveTo>
                <a:lnTo>
                  <a:pt x="436" y="625"/>
                </a:lnTo>
                <a:lnTo>
                  <a:pt x="434" y="619"/>
                </a:lnTo>
                <a:lnTo>
                  <a:pt x="433" y="616"/>
                </a:lnTo>
                <a:lnTo>
                  <a:pt x="430" y="613"/>
                </a:lnTo>
                <a:lnTo>
                  <a:pt x="430" y="613"/>
                </a:lnTo>
                <a:lnTo>
                  <a:pt x="433" y="620"/>
                </a:lnTo>
                <a:lnTo>
                  <a:pt x="436" y="625"/>
                </a:lnTo>
                <a:lnTo>
                  <a:pt x="436" y="625"/>
                </a:lnTo>
                <a:close/>
                <a:moveTo>
                  <a:pt x="654" y="620"/>
                </a:moveTo>
                <a:lnTo>
                  <a:pt x="654" y="620"/>
                </a:lnTo>
                <a:lnTo>
                  <a:pt x="656" y="620"/>
                </a:lnTo>
                <a:lnTo>
                  <a:pt x="657" y="619"/>
                </a:lnTo>
                <a:lnTo>
                  <a:pt x="659" y="616"/>
                </a:lnTo>
                <a:lnTo>
                  <a:pt x="659" y="616"/>
                </a:lnTo>
                <a:lnTo>
                  <a:pt x="656" y="617"/>
                </a:lnTo>
                <a:lnTo>
                  <a:pt x="654" y="620"/>
                </a:lnTo>
                <a:lnTo>
                  <a:pt x="654" y="620"/>
                </a:lnTo>
                <a:close/>
                <a:moveTo>
                  <a:pt x="535" y="620"/>
                </a:moveTo>
                <a:lnTo>
                  <a:pt x="535" y="620"/>
                </a:lnTo>
                <a:lnTo>
                  <a:pt x="535" y="619"/>
                </a:lnTo>
                <a:lnTo>
                  <a:pt x="535" y="617"/>
                </a:lnTo>
                <a:lnTo>
                  <a:pt x="535" y="617"/>
                </a:lnTo>
                <a:lnTo>
                  <a:pt x="535" y="617"/>
                </a:lnTo>
                <a:lnTo>
                  <a:pt x="534" y="619"/>
                </a:lnTo>
                <a:lnTo>
                  <a:pt x="534" y="620"/>
                </a:lnTo>
                <a:lnTo>
                  <a:pt x="535" y="620"/>
                </a:lnTo>
                <a:lnTo>
                  <a:pt x="535" y="620"/>
                </a:lnTo>
                <a:close/>
                <a:moveTo>
                  <a:pt x="570" y="635"/>
                </a:moveTo>
                <a:lnTo>
                  <a:pt x="570" y="635"/>
                </a:lnTo>
                <a:lnTo>
                  <a:pt x="575" y="632"/>
                </a:lnTo>
                <a:lnTo>
                  <a:pt x="576" y="628"/>
                </a:lnTo>
                <a:lnTo>
                  <a:pt x="581" y="617"/>
                </a:lnTo>
                <a:lnTo>
                  <a:pt x="581" y="617"/>
                </a:lnTo>
                <a:lnTo>
                  <a:pt x="576" y="620"/>
                </a:lnTo>
                <a:lnTo>
                  <a:pt x="575" y="625"/>
                </a:lnTo>
                <a:lnTo>
                  <a:pt x="570" y="635"/>
                </a:lnTo>
                <a:lnTo>
                  <a:pt x="570" y="635"/>
                </a:lnTo>
                <a:close/>
                <a:moveTo>
                  <a:pt x="117" y="622"/>
                </a:moveTo>
                <a:lnTo>
                  <a:pt x="117" y="622"/>
                </a:lnTo>
                <a:lnTo>
                  <a:pt x="117" y="626"/>
                </a:lnTo>
                <a:lnTo>
                  <a:pt x="117" y="626"/>
                </a:lnTo>
                <a:lnTo>
                  <a:pt x="130" y="632"/>
                </a:lnTo>
                <a:lnTo>
                  <a:pt x="143" y="637"/>
                </a:lnTo>
                <a:lnTo>
                  <a:pt x="143" y="637"/>
                </a:lnTo>
                <a:lnTo>
                  <a:pt x="142" y="634"/>
                </a:lnTo>
                <a:lnTo>
                  <a:pt x="140" y="632"/>
                </a:lnTo>
                <a:lnTo>
                  <a:pt x="136" y="628"/>
                </a:lnTo>
                <a:lnTo>
                  <a:pt x="133" y="623"/>
                </a:lnTo>
                <a:lnTo>
                  <a:pt x="131" y="620"/>
                </a:lnTo>
                <a:lnTo>
                  <a:pt x="133" y="617"/>
                </a:lnTo>
                <a:lnTo>
                  <a:pt x="133" y="617"/>
                </a:lnTo>
                <a:lnTo>
                  <a:pt x="123" y="619"/>
                </a:lnTo>
                <a:lnTo>
                  <a:pt x="117" y="622"/>
                </a:lnTo>
                <a:lnTo>
                  <a:pt x="117" y="622"/>
                </a:lnTo>
                <a:close/>
                <a:moveTo>
                  <a:pt x="511" y="629"/>
                </a:moveTo>
                <a:lnTo>
                  <a:pt x="511" y="629"/>
                </a:lnTo>
                <a:lnTo>
                  <a:pt x="509" y="623"/>
                </a:lnTo>
                <a:lnTo>
                  <a:pt x="508" y="617"/>
                </a:lnTo>
                <a:lnTo>
                  <a:pt x="508" y="617"/>
                </a:lnTo>
                <a:lnTo>
                  <a:pt x="506" y="623"/>
                </a:lnTo>
                <a:lnTo>
                  <a:pt x="508" y="626"/>
                </a:lnTo>
                <a:lnTo>
                  <a:pt x="511" y="629"/>
                </a:lnTo>
                <a:lnTo>
                  <a:pt x="511" y="629"/>
                </a:lnTo>
                <a:close/>
                <a:moveTo>
                  <a:pt x="524" y="628"/>
                </a:moveTo>
                <a:lnTo>
                  <a:pt x="524" y="628"/>
                </a:lnTo>
                <a:lnTo>
                  <a:pt x="526" y="625"/>
                </a:lnTo>
                <a:lnTo>
                  <a:pt x="527" y="622"/>
                </a:lnTo>
                <a:lnTo>
                  <a:pt x="527" y="622"/>
                </a:lnTo>
                <a:lnTo>
                  <a:pt x="526" y="619"/>
                </a:lnTo>
                <a:lnTo>
                  <a:pt x="523" y="617"/>
                </a:lnTo>
                <a:lnTo>
                  <a:pt x="523" y="617"/>
                </a:lnTo>
                <a:lnTo>
                  <a:pt x="524" y="620"/>
                </a:lnTo>
                <a:lnTo>
                  <a:pt x="524" y="623"/>
                </a:lnTo>
                <a:lnTo>
                  <a:pt x="524" y="625"/>
                </a:lnTo>
                <a:lnTo>
                  <a:pt x="524" y="628"/>
                </a:lnTo>
                <a:lnTo>
                  <a:pt x="524" y="628"/>
                </a:lnTo>
                <a:close/>
                <a:moveTo>
                  <a:pt x="177" y="622"/>
                </a:moveTo>
                <a:lnTo>
                  <a:pt x="177" y="622"/>
                </a:lnTo>
                <a:lnTo>
                  <a:pt x="177" y="620"/>
                </a:lnTo>
                <a:lnTo>
                  <a:pt x="175" y="619"/>
                </a:lnTo>
                <a:lnTo>
                  <a:pt x="172" y="619"/>
                </a:lnTo>
                <a:lnTo>
                  <a:pt x="172" y="619"/>
                </a:lnTo>
                <a:lnTo>
                  <a:pt x="174" y="622"/>
                </a:lnTo>
                <a:lnTo>
                  <a:pt x="175" y="622"/>
                </a:lnTo>
                <a:lnTo>
                  <a:pt x="177" y="622"/>
                </a:lnTo>
                <a:lnTo>
                  <a:pt x="177" y="622"/>
                </a:lnTo>
                <a:close/>
                <a:moveTo>
                  <a:pt x="343" y="622"/>
                </a:moveTo>
                <a:lnTo>
                  <a:pt x="343" y="622"/>
                </a:lnTo>
                <a:lnTo>
                  <a:pt x="343" y="622"/>
                </a:lnTo>
                <a:lnTo>
                  <a:pt x="343" y="622"/>
                </a:lnTo>
                <a:lnTo>
                  <a:pt x="343" y="622"/>
                </a:lnTo>
                <a:lnTo>
                  <a:pt x="334" y="620"/>
                </a:lnTo>
                <a:lnTo>
                  <a:pt x="329" y="620"/>
                </a:lnTo>
                <a:lnTo>
                  <a:pt x="326" y="622"/>
                </a:lnTo>
                <a:lnTo>
                  <a:pt x="326" y="622"/>
                </a:lnTo>
                <a:lnTo>
                  <a:pt x="329" y="622"/>
                </a:lnTo>
                <a:lnTo>
                  <a:pt x="334" y="623"/>
                </a:lnTo>
                <a:lnTo>
                  <a:pt x="343" y="622"/>
                </a:lnTo>
                <a:lnTo>
                  <a:pt x="343" y="622"/>
                </a:lnTo>
                <a:close/>
                <a:moveTo>
                  <a:pt x="689" y="626"/>
                </a:moveTo>
                <a:lnTo>
                  <a:pt x="689" y="626"/>
                </a:lnTo>
                <a:lnTo>
                  <a:pt x="697" y="625"/>
                </a:lnTo>
                <a:lnTo>
                  <a:pt x="701" y="622"/>
                </a:lnTo>
                <a:lnTo>
                  <a:pt x="701" y="622"/>
                </a:lnTo>
                <a:lnTo>
                  <a:pt x="700" y="622"/>
                </a:lnTo>
                <a:lnTo>
                  <a:pt x="700" y="620"/>
                </a:lnTo>
                <a:lnTo>
                  <a:pt x="698" y="620"/>
                </a:lnTo>
                <a:lnTo>
                  <a:pt x="697" y="619"/>
                </a:lnTo>
                <a:lnTo>
                  <a:pt x="697" y="619"/>
                </a:lnTo>
                <a:lnTo>
                  <a:pt x="689" y="626"/>
                </a:lnTo>
                <a:lnTo>
                  <a:pt x="689" y="626"/>
                </a:lnTo>
                <a:close/>
                <a:moveTo>
                  <a:pt x="171" y="632"/>
                </a:moveTo>
                <a:lnTo>
                  <a:pt x="171" y="632"/>
                </a:lnTo>
                <a:lnTo>
                  <a:pt x="168" y="626"/>
                </a:lnTo>
                <a:lnTo>
                  <a:pt x="162" y="622"/>
                </a:lnTo>
                <a:lnTo>
                  <a:pt x="154" y="620"/>
                </a:lnTo>
                <a:lnTo>
                  <a:pt x="143" y="620"/>
                </a:lnTo>
                <a:lnTo>
                  <a:pt x="143" y="620"/>
                </a:lnTo>
                <a:lnTo>
                  <a:pt x="145" y="623"/>
                </a:lnTo>
                <a:lnTo>
                  <a:pt x="148" y="626"/>
                </a:lnTo>
                <a:lnTo>
                  <a:pt x="155" y="629"/>
                </a:lnTo>
                <a:lnTo>
                  <a:pt x="163" y="632"/>
                </a:lnTo>
                <a:lnTo>
                  <a:pt x="171" y="632"/>
                </a:lnTo>
                <a:lnTo>
                  <a:pt x="171" y="632"/>
                </a:lnTo>
                <a:close/>
                <a:moveTo>
                  <a:pt x="180" y="623"/>
                </a:moveTo>
                <a:lnTo>
                  <a:pt x="180" y="623"/>
                </a:lnTo>
                <a:lnTo>
                  <a:pt x="181" y="625"/>
                </a:lnTo>
                <a:lnTo>
                  <a:pt x="183" y="625"/>
                </a:lnTo>
                <a:lnTo>
                  <a:pt x="184" y="628"/>
                </a:lnTo>
                <a:lnTo>
                  <a:pt x="184" y="628"/>
                </a:lnTo>
                <a:lnTo>
                  <a:pt x="187" y="626"/>
                </a:lnTo>
                <a:lnTo>
                  <a:pt x="192" y="628"/>
                </a:lnTo>
                <a:lnTo>
                  <a:pt x="200" y="631"/>
                </a:lnTo>
                <a:lnTo>
                  <a:pt x="209" y="632"/>
                </a:lnTo>
                <a:lnTo>
                  <a:pt x="212" y="631"/>
                </a:lnTo>
                <a:lnTo>
                  <a:pt x="215" y="629"/>
                </a:lnTo>
                <a:lnTo>
                  <a:pt x="215" y="629"/>
                </a:lnTo>
                <a:lnTo>
                  <a:pt x="206" y="628"/>
                </a:lnTo>
                <a:lnTo>
                  <a:pt x="197" y="625"/>
                </a:lnTo>
                <a:lnTo>
                  <a:pt x="181" y="620"/>
                </a:lnTo>
                <a:lnTo>
                  <a:pt x="181" y="620"/>
                </a:lnTo>
                <a:lnTo>
                  <a:pt x="180" y="623"/>
                </a:lnTo>
                <a:lnTo>
                  <a:pt x="180" y="623"/>
                </a:lnTo>
                <a:close/>
                <a:moveTo>
                  <a:pt x="229" y="622"/>
                </a:moveTo>
                <a:lnTo>
                  <a:pt x="229" y="622"/>
                </a:lnTo>
                <a:lnTo>
                  <a:pt x="223" y="620"/>
                </a:lnTo>
                <a:lnTo>
                  <a:pt x="216" y="622"/>
                </a:lnTo>
                <a:lnTo>
                  <a:pt x="216" y="622"/>
                </a:lnTo>
                <a:lnTo>
                  <a:pt x="223" y="625"/>
                </a:lnTo>
                <a:lnTo>
                  <a:pt x="226" y="623"/>
                </a:lnTo>
                <a:lnTo>
                  <a:pt x="229" y="622"/>
                </a:lnTo>
                <a:lnTo>
                  <a:pt x="229" y="622"/>
                </a:lnTo>
                <a:close/>
                <a:moveTo>
                  <a:pt x="299" y="622"/>
                </a:moveTo>
                <a:lnTo>
                  <a:pt x="299" y="622"/>
                </a:lnTo>
                <a:lnTo>
                  <a:pt x="290" y="622"/>
                </a:lnTo>
                <a:lnTo>
                  <a:pt x="285" y="622"/>
                </a:lnTo>
                <a:lnTo>
                  <a:pt x="282" y="625"/>
                </a:lnTo>
                <a:lnTo>
                  <a:pt x="282" y="625"/>
                </a:lnTo>
                <a:lnTo>
                  <a:pt x="299" y="625"/>
                </a:lnTo>
                <a:lnTo>
                  <a:pt x="312" y="623"/>
                </a:lnTo>
                <a:lnTo>
                  <a:pt x="312" y="623"/>
                </a:lnTo>
                <a:lnTo>
                  <a:pt x="309" y="623"/>
                </a:lnTo>
                <a:lnTo>
                  <a:pt x="306" y="623"/>
                </a:lnTo>
                <a:lnTo>
                  <a:pt x="299" y="622"/>
                </a:lnTo>
                <a:lnTo>
                  <a:pt x="299" y="622"/>
                </a:lnTo>
                <a:close/>
                <a:moveTo>
                  <a:pt x="316" y="623"/>
                </a:moveTo>
                <a:lnTo>
                  <a:pt x="316" y="623"/>
                </a:lnTo>
                <a:lnTo>
                  <a:pt x="323" y="623"/>
                </a:lnTo>
                <a:lnTo>
                  <a:pt x="323" y="623"/>
                </a:lnTo>
                <a:lnTo>
                  <a:pt x="322" y="622"/>
                </a:lnTo>
                <a:lnTo>
                  <a:pt x="320" y="622"/>
                </a:lnTo>
                <a:lnTo>
                  <a:pt x="320" y="622"/>
                </a:lnTo>
                <a:lnTo>
                  <a:pt x="320" y="622"/>
                </a:lnTo>
                <a:lnTo>
                  <a:pt x="319" y="623"/>
                </a:lnTo>
                <a:lnTo>
                  <a:pt x="316" y="623"/>
                </a:lnTo>
                <a:lnTo>
                  <a:pt x="316" y="623"/>
                </a:lnTo>
                <a:close/>
                <a:moveTo>
                  <a:pt x="592" y="632"/>
                </a:moveTo>
                <a:lnTo>
                  <a:pt x="592" y="632"/>
                </a:lnTo>
                <a:lnTo>
                  <a:pt x="595" y="626"/>
                </a:lnTo>
                <a:lnTo>
                  <a:pt x="596" y="623"/>
                </a:lnTo>
                <a:lnTo>
                  <a:pt x="596" y="622"/>
                </a:lnTo>
                <a:lnTo>
                  <a:pt x="596" y="622"/>
                </a:lnTo>
                <a:lnTo>
                  <a:pt x="593" y="623"/>
                </a:lnTo>
                <a:lnTo>
                  <a:pt x="590" y="626"/>
                </a:lnTo>
                <a:lnTo>
                  <a:pt x="590" y="629"/>
                </a:lnTo>
                <a:lnTo>
                  <a:pt x="590" y="631"/>
                </a:lnTo>
                <a:lnTo>
                  <a:pt x="592" y="632"/>
                </a:lnTo>
                <a:lnTo>
                  <a:pt x="592" y="632"/>
                </a:lnTo>
                <a:close/>
                <a:moveTo>
                  <a:pt x="424" y="643"/>
                </a:moveTo>
                <a:lnTo>
                  <a:pt x="424" y="643"/>
                </a:lnTo>
                <a:lnTo>
                  <a:pt x="410" y="625"/>
                </a:lnTo>
                <a:lnTo>
                  <a:pt x="410" y="625"/>
                </a:lnTo>
                <a:lnTo>
                  <a:pt x="404" y="625"/>
                </a:lnTo>
                <a:lnTo>
                  <a:pt x="399" y="623"/>
                </a:lnTo>
                <a:lnTo>
                  <a:pt x="392" y="622"/>
                </a:lnTo>
                <a:lnTo>
                  <a:pt x="392" y="622"/>
                </a:lnTo>
                <a:lnTo>
                  <a:pt x="409" y="634"/>
                </a:lnTo>
                <a:lnTo>
                  <a:pt x="416" y="638"/>
                </a:lnTo>
                <a:lnTo>
                  <a:pt x="424" y="643"/>
                </a:lnTo>
                <a:lnTo>
                  <a:pt x="424" y="643"/>
                </a:lnTo>
                <a:close/>
                <a:moveTo>
                  <a:pt x="276" y="622"/>
                </a:moveTo>
                <a:lnTo>
                  <a:pt x="276" y="622"/>
                </a:lnTo>
                <a:lnTo>
                  <a:pt x="274" y="622"/>
                </a:lnTo>
                <a:lnTo>
                  <a:pt x="273" y="622"/>
                </a:lnTo>
                <a:lnTo>
                  <a:pt x="271" y="623"/>
                </a:lnTo>
                <a:lnTo>
                  <a:pt x="271" y="623"/>
                </a:lnTo>
                <a:lnTo>
                  <a:pt x="274" y="625"/>
                </a:lnTo>
                <a:lnTo>
                  <a:pt x="276" y="623"/>
                </a:lnTo>
                <a:lnTo>
                  <a:pt x="276" y="622"/>
                </a:lnTo>
                <a:lnTo>
                  <a:pt x="276" y="622"/>
                </a:lnTo>
                <a:close/>
                <a:moveTo>
                  <a:pt x="656" y="637"/>
                </a:moveTo>
                <a:lnTo>
                  <a:pt x="656" y="637"/>
                </a:lnTo>
                <a:lnTo>
                  <a:pt x="671" y="632"/>
                </a:lnTo>
                <a:lnTo>
                  <a:pt x="677" y="629"/>
                </a:lnTo>
                <a:lnTo>
                  <a:pt x="680" y="626"/>
                </a:lnTo>
                <a:lnTo>
                  <a:pt x="680" y="622"/>
                </a:lnTo>
                <a:lnTo>
                  <a:pt x="680" y="622"/>
                </a:lnTo>
                <a:lnTo>
                  <a:pt x="666" y="628"/>
                </a:lnTo>
                <a:lnTo>
                  <a:pt x="659" y="631"/>
                </a:lnTo>
                <a:lnTo>
                  <a:pt x="657" y="634"/>
                </a:lnTo>
                <a:lnTo>
                  <a:pt x="656" y="637"/>
                </a:lnTo>
                <a:lnTo>
                  <a:pt x="656" y="637"/>
                </a:lnTo>
                <a:close/>
                <a:moveTo>
                  <a:pt x="238" y="625"/>
                </a:moveTo>
                <a:lnTo>
                  <a:pt x="238" y="625"/>
                </a:lnTo>
                <a:lnTo>
                  <a:pt x="239" y="626"/>
                </a:lnTo>
                <a:lnTo>
                  <a:pt x="241" y="626"/>
                </a:lnTo>
                <a:lnTo>
                  <a:pt x="244" y="626"/>
                </a:lnTo>
                <a:lnTo>
                  <a:pt x="244" y="626"/>
                </a:lnTo>
                <a:lnTo>
                  <a:pt x="245" y="623"/>
                </a:lnTo>
                <a:lnTo>
                  <a:pt x="245" y="623"/>
                </a:lnTo>
                <a:lnTo>
                  <a:pt x="241" y="625"/>
                </a:lnTo>
                <a:lnTo>
                  <a:pt x="238" y="625"/>
                </a:lnTo>
                <a:lnTo>
                  <a:pt x="238" y="625"/>
                </a:lnTo>
                <a:close/>
                <a:moveTo>
                  <a:pt x="602" y="623"/>
                </a:moveTo>
                <a:lnTo>
                  <a:pt x="602" y="623"/>
                </a:lnTo>
                <a:lnTo>
                  <a:pt x="602" y="626"/>
                </a:lnTo>
                <a:lnTo>
                  <a:pt x="602" y="626"/>
                </a:lnTo>
                <a:lnTo>
                  <a:pt x="607" y="623"/>
                </a:lnTo>
                <a:lnTo>
                  <a:pt x="607" y="623"/>
                </a:lnTo>
                <a:lnTo>
                  <a:pt x="605" y="625"/>
                </a:lnTo>
                <a:lnTo>
                  <a:pt x="602" y="623"/>
                </a:lnTo>
                <a:lnTo>
                  <a:pt x="602" y="623"/>
                </a:lnTo>
                <a:close/>
                <a:moveTo>
                  <a:pt x="502" y="640"/>
                </a:moveTo>
                <a:lnTo>
                  <a:pt x="502" y="640"/>
                </a:lnTo>
                <a:lnTo>
                  <a:pt x="502" y="635"/>
                </a:lnTo>
                <a:lnTo>
                  <a:pt x="500" y="631"/>
                </a:lnTo>
                <a:lnTo>
                  <a:pt x="497" y="626"/>
                </a:lnTo>
                <a:lnTo>
                  <a:pt x="494" y="625"/>
                </a:lnTo>
                <a:lnTo>
                  <a:pt x="494" y="625"/>
                </a:lnTo>
                <a:lnTo>
                  <a:pt x="497" y="632"/>
                </a:lnTo>
                <a:lnTo>
                  <a:pt x="502" y="640"/>
                </a:lnTo>
                <a:lnTo>
                  <a:pt x="502" y="640"/>
                </a:lnTo>
                <a:close/>
                <a:moveTo>
                  <a:pt x="561" y="629"/>
                </a:moveTo>
                <a:lnTo>
                  <a:pt x="561" y="629"/>
                </a:lnTo>
                <a:lnTo>
                  <a:pt x="564" y="628"/>
                </a:lnTo>
                <a:lnTo>
                  <a:pt x="564" y="625"/>
                </a:lnTo>
                <a:lnTo>
                  <a:pt x="564" y="625"/>
                </a:lnTo>
                <a:lnTo>
                  <a:pt x="563" y="625"/>
                </a:lnTo>
                <a:lnTo>
                  <a:pt x="563" y="625"/>
                </a:lnTo>
                <a:lnTo>
                  <a:pt x="563" y="626"/>
                </a:lnTo>
                <a:lnTo>
                  <a:pt x="563" y="628"/>
                </a:lnTo>
                <a:lnTo>
                  <a:pt x="563" y="628"/>
                </a:lnTo>
                <a:lnTo>
                  <a:pt x="561" y="629"/>
                </a:lnTo>
                <a:lnTo>
                  <a:pt x="561" y="629"/>
                </a:lnTo>
                <a:close/>
                <a:moveTo>
                  <a:pt x="637" y="628"/>
                </a:moveTo>
                <a:lnTo>
                  <a:pt x="637" y="628"/>
                </a:lnTo>
                <a:lnTo>
                  <a:pt x="640" y="628"/>
                </a:lnTo>
                <a:lnTo>
                  <a:pt x="643" y="626"/>
                </a:lnTo>
                <a:lnTo>
                  <a:pt x="643" y="626"/>
                </a:lnTo>
                <a:lnTo>
                  <a:pt x="640" y="626"/>
                </a:lnTo>
                <a:lnTo>
                  <a:pt x="637" y="628"/>
                </a:lnTo>
                <a:lnTo>
                  <a:pt x="637" y="628"/>
                </a:lnTo>
                <a:close/>
                <a:moveTo>
                  <a:pt x="335" y="628"/>
                </a:moveTo>
                <a:lnTo>
                  <a:pt x="335" y="628"/>
                </a:lnTo>
                <a:lnTo>
                  <a:pt x="354" y="629"/>
                </a:lnTo>
                <a:lnTo>
                  <a:pt x="372" y="629"/>
                </a:lnTo>
                <a:lnTo>
                  <a:pt x="372" y="629"/>
                </a:lnTo>
                <a:lnTo>
                  <a:pt x="363" y="628"/>
                </a:lnTo>
                <a:lnTo>
                  <a:pt x="354" y="626"/>
                </a:lnTo>
                <a:lnTo>
                  <a:pt x="343" y="628"/>
                </a:lnTo>
                <a:lnTo>
                  <a:pt x="335" y="628"/>
                </a:lnTo>
                <a:lnTo>
                  <a:pt x="335" y="628"/>
                </a:lnTo>
                <a:close/>
                <a:moveTo>
                  <a:pt x="305" y="631"/>
                </a:moveTo>
                <a:lnTo>
                  <a:pt x="305" y="631"/>
                </a:lnTo>
                <a:lnTo>
                  <a:pt x="311" y="631"/>
                </a:lnTo>
                <a:lnTo>
                  <a:pt x="317" y="631"/>
                </a:lnTo>
                <a:lnTo>
                  <a:pt x="331" y="631"/>
                </a:lnTo>
                <a:lnTo>
                  <a:pt x="331" y="631"/>
                </a:lnTo>
                <a:lnTo>
                  <a:pt x="328" y="629"/>
                </a:lnTo>
                <a:lnTo>
                  <a:pt x="325" y="628"/>
                </a:lnTo>
                <a:lnTo>
                  <a:pt x="319" y="628"/>
                </a:lnTo>
                <a:lnTo>
                  <a:pt x="311" y="629"/>
                </a:lnTo>
                <a:lnTo>
                  <a:pt x="305" y="631"/>
                </a:lnTo>
                <a:lnTo>
                  <a:pt x="305" y="631"/>
                </a:lnTo>
                <a:close/>
                <a:moveTo>
                  <a:pt x="628" y="631"/>
                </a:moveTo>
                <a:lnTo>
                  <a:pt x="628" y="631"/>
                </a:lnTo>
                <a:lnTo>
                  <a:pt x="631" y="631"/>
                </a:lnTo>
                <a:lnTo>
                  <a:pt x="633" y="629"/>
                </a:lnTo>
                <a:lnTo>
                  <a:pt x="633" y="629"/>
                </a:lnTo>
                <a:lnTo>
                  <a:pt x="630" y="629"/>
                </a:lnTo>
                <a:lnTo>
                  <a:pt x="628" y="631"/>
                </a:lnTo>
                <a:lnTo>
                  <a:pt x="628" y="631"/>
                </a:lnTo>
                <a:close/>
                <a:moveTo>
                  <a:pt x="183" y="632"/>
                </a:moveTo>
                <a:lnTo>
                  <a:pt x="183" y="632"/>
                </a:lnTo>
                <a:lnTo>
                  <a:pt x="177" y="629"/>
                </a:lnTo>
                <a:lnTo>
                  <a:pt x="177" y="629"/>
                </a:lnTo>
                <a:lnTo>
                  <a:pt x="178" y="631"/>
                </a:lnTo>
                <a:lnTo>
                  <a:pt x="180" y="632"/>
                </a:lnTo>
                <a:lnTo>
                  <a:pt x="181" y="632"/>
                </a:lnTo>
                <a:lnTo>
                  <a:pt x="183" y="632"/>
                </a:lnTo>
                <a:lnTo>
                  <a:pt x="183" y="632"/>
                </a:lnTo>
                <a:close/>
                <a:moveTo>
                  <a:pt x="686" y="635"/>
                </a:moveTo>
                <a:lnTo>
                  <a:pt x="686" y="635"/>
                </a:lnTo>
                <a:lnTo>
                  <a:pt x="689" y="635"/>
                </a:lnTo>
                <a:lnTo>
                  <a:pt x="694" y="634"/>
                </a:lnTo>
                <a:lnTo>
                  <a:pt x="695" y="632"/>
                </a:lnTo>
                <a:lnTo>
                  <a:pt x="697" y="629"/>
                </a:lnTo>
                <a:lnTo>
                  <a:pt x="697" y="629"/>
                </a:lnTo>
                <a:lnTo>
                  <a:pt x="691" y="631"/>
                </a:lnTo>
                <a:lnTo>
                  <a:pt x="688" y="632"/>
                </a:lnTo>
                <a:lnTo>
                  <a:pt x="686" y="635"/>
                </a:lnTo>
                <a:lnTo>
                  <a:pt x="686" y="635"/>
                </a:lnTo>
                <a:close/>
                <a:moveTo>
                  <a:pt x="244" y="631"/>
                </a:moveTo>
                <a:lnTo>
                  <a:pt x="244" y="631"/>
                </a:lnTo>
                <a:lnTo>
                  <a:pt x="247" y="634"/>
                </a:lnTo>
                <a:lnTo>
                  <a:pt x="250" y="635"/>
                </a:lnTo>
                <a:lnTo>
                  <a:pt x="258" y="640"/>
                </a:lnTo>
                <a:lnTo>
                  <a:pt x="258" y="640"/>
                </a:lnTo>
                <a:lnTo>
                  <a:pt x="268" y="635"/>
                </a:lnTo>
                <a:lnTo>
                  <a:pt x="276" y="631"/>
                </a:lnTo>
                <a:lnTo>
                  <a:pt x="276" y="631"/>
                </a:lnTo>
                <a:lnTo>
                  <a:pt x="244" y="631"/>
                </a:lnTo>
                <a:lnTo>
                  <a:pt x="244" y="631"/>
                </a:lnTo>
                <a:close/>
                <a:moveTo>
                  <a:pt x="216" y="634"/>
                </a:moveTo>
                <a:lnTo>
                  <a:pt x="216" y="634"/>
                </a:lnTo>
                <a:lnTo>
                  <a:pt x="226" y="637"/>
                </a:lnTo>
                <a:lnTo>
                  <a:pt x="226" y="637"/>
                </a:lnTo>
                <a:lnTo>
                  <a:pt x="227" y="634"/>
                </a:lnTo>
                <a:lnTo>
                  <a:pt x="226" y="631"/>
                </a:lnTo>
                <a:lnTo>
                  <a:pt x="226" y="631"/>
                </a:lnTo>
                <a:lnTo>
                  <a:pt x="223" y="631"/>
                </a:lnTo>
                <a:lnTo>
                  <a:pt x="221" y="632"/>
                </a:lnTo>
                <a:lnTo>
                  <a:pt x="216" y="634"/>
                </a:lnTo>
                <a:lnTo>
                  <a:pt x="216" y="634"/>
                </a:lnTo>
                <a:close/>
                <a:moveTo>
                  <a:pt x="136" y="648"/>
                </a:moveTo>
                <a:lnTo>
                  <a:pt x="136" y="648"/>
                </a:lnTo>
                <a:lnTo>
                  <a:pt x="126" y="643"/>
                </a:lnTo>
                <a:lnTo>
                  <a:pt x="119" y="638"/>
                </a:lnTo>
                <a:lnTo>
                  <a:pt x="113" y="635"/>
                </a:lnTo>
                <a:lnTo>
                  <a:pt x="105" y="632"/>
                </a:lnTo>
                <a:lnTo>
                  <a:pt x="105" y="632"/>
                </a:lnTo>
                <a:lnTo>
                  <a:pt x="119" y="642"/>
                </a:lnTo>
                <a:lnTo>
                  <a:pt x="126" y="646"/>
                </a:lnTo>
                <a:lnTo>
                  <a:pt x="136" y="648"/>
                </a:lnTo>
                <a:lnTo>
                  <a:pt x="136" y="648"/>
                </a:lnTo>
                <a:close/>
                <a:moveTo>
                  <a:pt x="546" y="632"/>
                </a:moveTo>
                <a:lnTo>
                  <a:pt x="546" y="632"/>
                </a:lnTo>
                <a:lnTo>
                  <a:pt x="546" y="635"/>
                </a:lnTo>
                <a:lnTo>
                  <a:pt x="547" y="638"/>
                </a:lnTo>
                <a:lnTo>
                  <a:pt x="547" y="638"/>
                </a:lnTo>
                <a:lnTo>
                  <a:pt x="549" y="635"/>
                </a:lnTo>
                <a:lnTo>
                  <a:pt x="549" y="634"/>
                </a:lnTo>
                <a:lnTo>
                  <a:pt x="549" y="632"/>
                </a:lnTo>
                <a:lnTo>
                  <a:pt x="549" y="632"/>
                </a:lnTo>
                <a:lnTo>
                  <a:pt x="547" y="632"/>
                </a:lnTo>
                <a:lnTo>
                  <a:pt x="546" y="632"/>
                </a:lnTo>
                <a:lnTo>
                  <a:pt x="546" y="632"/>
                </a:lnTo>
                <a:close/>
                <a:moveTo>
                  <a:pt x="232" y="638"/>
                </a:moveTo>
                <a:lnTo>
                  <a:pt x="232" y="638"/>
                </a:lnTo>
                <a:lnTo>
                  <a:pt x="239" y="640"/>
                </a:lnTo>
                <a:lnTo>
                  <a:pt x="248" y="640"/>
                </a:lnTo>
                <a:lnTo>
                  <a:pt x="248" y="640"/>
                </a:lnTo>
                <a:lnTo>
                  <a:pt x="239" y="634"/>
                </a:lnTo>
                <a:lnTo>
                  <a:pt x="236" y="634"/>
                </a:lnTo>
                <a:lnTo>
                  <a:pt x="233" y="634"/>
                </a:lnTo>
                <a:lnTo>
                  <a:pt x="232" y="635"/>
                </a:lnTo>
                <a:lnTo>
                  <a:pt x="232" y="638"/>
                </a:lnTo>
                <a:lnTo>
                  <a:pt x="232" y="638"/>
                </a:lnTo>
                <a:close/>
                <a:moveTo>
                  <a:pt x="552" y="661"/>
                </a:moveTo>
                <a:lnTo>
                  <a:pt x="552" y="661"/>
                </a:lnTo>
                <a:lnTo>
                  <a:pt x="553" y="646"/>
                </a:lnTo>
                <a:lnTo>
                  <a:pt x="555" y="638"/>
                </a:lnTo>
                <a:lnTo>
                  <a:pt x="553" y="632"/>
                </a:lnTo>
                <a:lnTo>
                  <a:pt x="553" y="632"/>
                </a:lnTo>
                <a:lnTo>
                  <a:pt x="550" y="648"/>
                </a:lnTo>
                <a:lnTo>
                  <a:pt x="549" y="655"/>
                </a:lnTo>
                <a:lnTo>
                  <a:pt x="550" y="658"/>
                </a:lnTo>
                <a:lnTo>
                  <a:pt x="552" y="661"/>
                </a:lnTo>
                <a:lnTo>
                  <a:pt x="552" y="661"/>
                </a:lnTo>
                <a:close/>
                <a:moveTo>
                  <a:pt x="619" y="637"/>
                </a:moveTo>
                <a:lnTo>
                  <a:pt x="619" y="637"/>
                </a:lnTo>
                <a:lnTo>
                  <a:pt x="620" y="640"/>
                </a:lnTo>
                <a:lnTo>
                  <a:pt x="622" y="640"/>
                </a:lnTo>
                <a:lnTo>
                  <a:pt x="628" y="640"/>
                </a:lnTo>
                <a:lnTo>
                  <a:pt x="633" y="637"/>
                </a:lnTo>
                <a:lnTo>
                  <a:pt x="637" y="634"/>
                </a:lnTo>
                <a:lnTo>
                  <a:pt x="637" y="634"/>
                </a:lnTo>
                <a:lnTo>
                  <a:pt x="633" y="634"/>
                </a:lnTo>
                <a:lnTo>
                  <a:pt x="628" y="634"/>
                </a:lnTo>
                <a:lnTo>
                  <a:pt x="619" y="637"/>
                </a:lnTo>
                <a:lnTo>
                  <a:pt x="619" y="637"/>
                </a:lnTo>
                <a:close/>
                <a:moveTo>
                  <a:pt x="152" y="638"/>
                </a:moveTo>
                <a:lnTo>
                  <a:pt x="152" y="638"/>
                </a:lnTo>
                <a:lnTo>
                  <a:pt x="155" y="642"/>
                </a:lnTo>
                <a:lnTo>
                  <a:pt x="160" y="642"/>
                </a:lnTo>
                <a:lnTo>
                  <a:pt x="165" y="642"/>
                </a:lnTo>
                <a:lnTo>
                  <a:pt x="166" y="640"/>
                </a:lnTo>
                <a:lnTo>
                  <a:pt x="166" y="638"/>
                </a:lnTo>
                <a:lnTo>
                  <a:pt x="166" y="638"/>
                </a:lnTo>
                <a:lnTo>
                  <a:pt x="160" y="637"/>
                </a:lnTo>
                <a:lnTo>
                  <a:pt x="152" y="634"/>
                </a:lnTo>
                <a:lnTo>
                  <a:pt x="152" y="634"/>
                </a:lnTo>
                <a:lnTo>
                  <a:pt x="152" y="637"/>
                </a:lnTo>
                <a:lnTo>
                  <a:pt x="152" y="638"/>
                </a:lnTo>
                <a:lnTo>
                  <a:pt x="152" y="638"/>
                </a:lnTo>
                <a:close/>
                <a:moveTo>
                  <a:pt x="207" y="638"/>
                </a:moveTo>
                <a:lnTo>
                  <a:pt x="207" y="638"/>
                </a:lnTo>
                <a:lnTo>
                  <a:pt x="206" y="637"/>
                </a:lnTo>
                <a:lnTo>
                  <a:pt x="203" y="635"/>
                </a:lnTo>
                <a:lnTo>
                  <a:pt x="197" y="634"/>
                </a:lnTo>
                <a:lnTo>
                  <a:pt x="197" y="634"/>
                </a:lnTo>
                <a:lnTo>
                  <a:pt x="198" y="637"/>
                </a:lnTo>
                <a:lnTo>
                  <a:pt x="201" y="638"/>
                </a:lnTo>
                <a:lnTo>
                  <a:pt x="207" y="638"/>
                </a:lnTo>
                <a:lnTo>
                  <a:pt x="207" y="638"/>
                </a:lnTo>
                <a:close/>
                <a:moveTo>
                  <a:pt x="450" y="637"/>
                </a:moveTo>
                <a:lnTo>
                  <a:pt x="450" y="637"/>
                </a:lnTo>
                <a:lnTo>
                  <a:pt x="451" y="637"/>
                </a:lnTo>
                <a:lnTo>
                  <a:pt x="454" y="638"/>
                </a:lnTo>
                <a:lnTo>
                  <a:pt x="454" y="638"/>
                </a:lnTo>
                <a:lnTo>
                  <a:pt x="453" y="637"/>
                </a:lnTo>
                <a:lnTo>
                  <a:pt x="451" y="634"/>
                </a:lnTo>
                <a:lnTo>
                  <a:pt x="451" y="634"/>
                </a:lnTo>
                <a:lnTo>
                  <a:pt x="450" y="637"/>
                </a:lnTo>
                <a:lnTo>
                  <a:pt x="450" y="637"/>
                </a:lnTo>
                <a:close/>
                <a:moveTo>
                  <a:pt x="305" y="638"/>
                </a:moveTo>
                <a:lnTo>
                  <a:pt x="305" y="638"/>
                </a:lnTo>
                <a:lnTo>
                  <a:pt x="326" y="638"/>
                </a:lnTo>
                <a:lnTo>
                  <a:pt x="348" y="638"/>
                </a:lnTo>
                <a:lnTo>
                  <a:pt x="348" y="638"/>
                </a:lnTo>
                <a:lnTo>
                  <a:pt x="338" y="635"/>
                </a:lnTo>
                <a:lnTo>
                  <a:pt x="328" y="635"/>
                </a:lnTo>
                <a:lnTo>
                  <a:pt x="316" y="637"/>
                </a:lnTo>
                <a:lnTo>
                  <a:pt x="305" y="638"/>
                </a:lnTo>
                <a:lnTo>
                  <a:pt x="305" y="638"/>
                </a:lnTo>
                <a:close/>
                <a:moveTo>
                  <a:pt x="531" y="675"/>
                </a:moveTo>
                <a:lnTo>
                  <a:pt x="531" y="675"/>
                </a:lnTo>
                <a:lnTo>
                  <a:pt x="532" y="671"/>
                </a:lnTo>
                <a:lnTo>
                  <a:pt x="532" y="666"/>
                </a:lnTo>
                <a:lnTo>
                  <a:pt x="532" y="652"/>
                </a:lnTo>
                <a:lnTo>
                  <a:pt x="532" y="652"/>
                </a:lnTo>
                <a:lnTo>
                  <a:pt x="534" y="642"/>
                </a:lnTo>
                <a:lnTo>
                  <a:pt x="534" y="638"/>
                </a:lnTo>
                <a:lnTo>
                  <a:pt x="532" y="635"/>
                </a:lnTo>
                <a:lnTo>
                  <a:pt x="532" y="635"/>
                </a:lnTo>
                <a:lnTo>
                  <a:pt x="529" y="638"/>
                </a:lnTo>
                <a:lnTo>
                  <a:pt x="526" y="643"/>
                </a:lnTo>
                <a:lnTo>
                  <a:pt x="524" y="648"/>
                </a:lnTo>
                <a:lnTo>
                  <a:pt x="524" y="654"/>
                </a:lnTo>
                <a:lnTo>
                  <a:pt x="524" y="664"/>
                </a:lnTo>
                <a:lnTo>
                  <a:pt x="527" y="671"/>
                </a:lnTo>
                <a:lnTo>
                  <a:pt x="531" y="675"/>
                </a:lnTo>
                <a:lnTo>
                  <a:pt x="531" y="675"/>
                </a:lnTo>
                <a:close/>
                <a:moveTo>
                  <a:pt x="678" y="635"/>
                </a:moveTo>
                <a:lnTo>
                  <a:pt x="678" y="635"/>
                </a:lnTo>
                <a:lnTo>
                  <a:pt x="669" y="642"/>
                </a:lnTo>
                <a:lnTo>
                  <a:pt x="659" y="649"/>
                </a:lnTo>
                <a:lnTo>
                  <a:pt x="653" y="651"/>
                </a:lnTo>
                <a:lnTo>
                  <a:pt x="648" y="651"/>
                </a:lnTo>
                <a:lnTo>
                  <a:pt x="642" y="651"/>
                </a:lnTo>
                <a:lnTo>
                  <a:pt x="639" y="646"/>
                </a:lnTo>
                <a:lnTo>
                  <a:pt x="639" y="646"/>
                </a:lnTo>
                <a:lnTo>
                  <a:pt x="624" y="657"/>
                </a:lnTo>
                <a:lnTo>
                  <a:pt x="624" y="657"/>
                </a:lnTo>
                <a:lnTo>
                  <a:pt x="619" y="658"/>
                </a:lnTo>
                <a:lnTo>
                  <a:pt x="616" y="660"/>
                </a:lnTo>
                <a:lnTo>
                  <a:pt x="616" y="663"/>
                </a:lnTo>
                <a:lnTo>
                  <a:pt x="616" y="663"/>
                </a:lnTo>
                <a:lnTo>
                  <a:pt x="634" y="660"/>
                </a:lnTo>
                <a:lnTo>
                  <a:pt x="653" y="655"/>
                </a:lnTo>
                <a:lnTo>
                  <a:pt x="669" y="649"/>
                </a:lnTo>
                <a:lnTo>
                  <a:pt x="685" y="642"/>
                </a:lnTo>
                <a:lnTo>
                  <a:pt x="685" y="642"/>
                </a:lnTo>
                <a:lnTo>
                  <a:pt x="678" y="635"/>
                </a:lnTo>
                <a:lnTo>
                  <a:pt x="678" y="635"/>
                </a:lnTo>
                <a:close/>
                <a:moveTo>
                  <a:pt x="506" y="645"/>
                </a:moveTo>
                <a:lnTo>
                  <a:pt x="506" y="645"/>
                </a:lnTo>
                <a:lnTo>
                  <a:pt x="508" y="645"/>
                </a:lnTo>
                <a:lnTo>
                  <a:pt x="508" y="642"/>
                </a:lnTo>
                <a:lnTo>
                  <a:pt x="506" y="637"/>
                </a:lnTo>
                <a:lnTo>
                  <a:pt x="506" y="637"/>
                </a:lnTo>
                <a:lnTo>
                  <a:pt x="506" y="645"/>
                </a:lnTo>
                <a:lnTo>
                  <a:pt x="506" y="645"/>
                </a:lnTo>
                <a:close/>
                <a:moveTo>
                  <a:pt x="485" y="655"/>
                </a:moveTo>
                <a:lnTo>
                  <a:pt x="485" y="655"/>
                </a:lnTo>
                <a:lnTo>
                  <a:pt x="482" y="642"/>
                </a:lnTo>
                <a:lnTo>
                  <a:pt x="482" y="642"/>
                </a:lnTo>
                <a:lnTo>
                  <a:pt x="477" y="638"/>
                </a:lnTo>
                <a:lnTo>
                  <a:pt x="473" y="637"/>
                </a:lnTo>
                <a:lnTo>
                  <a:pt x="473" y="637"/>
                </a:lnTo>
                <a:lnTo>
                  <a:pt x="477" y="648"/>
                </a:lnTo>
                <a:lnTo>
                  <a:pt x="480" y="652"/>
                </a:lnTo>
                <a:lnTo>
                  <a:pt x="485" y="655"/>
                </a:lnTo>
                <a:lnTo>
                  <a:pt x="485" y="655"/>
                </a:lnTo>
                <a:close/>
                <a:moveTo>
                  <a:pt x="537" y="666"/>
                </a:moveTo>
                <a:lnTo>
                  <a:pt x="537" y="666"/>
                </a:lnTo>
                <a:lnTo>
                  <a:pt x="538" y="664"/>
                </a:lnTo>
                <a:lnTo>
                  <a:pt x="540" y="660"/>
                </a:lnTo>
                <a:lnTo>
                  <a:pt x="541" y="652"/>
                </a:lnTo>
                <a:lnTo>
                  <a:pt x="540" y="645"/>
                </a:lnTo>
                <a:lnTo>
                  <a:pt x="538" y="638"/>
                </a:lnTo>
                <a:lnTo>
                  <a:pt x="538" y="638"/>
                </a:lnTo>
                <a:lnTo>
                  <a:pt x="537" y="666"/>
                </a:lnTo>
                <a:lnTo>
                  <a:pt x="537" y="666"/>
                </a:lnTo>
                <a:close/>
                <a:moveTo>
                  <a:pt x="582" y="648"/>
                </a:moveTo>
                <a:lnTo>
                  <a:pt x="582" y="648"/>
                </a:lnTo>
                <a:lnTo>
                  <a:pt x="585" y="646"/>
                </a:lnTo>
                <a:lnTo>
                  <a:pt x="585" y="645"/>
                </a:lnTo>
                <a:lnTo>
                  <a:pt x="585" y="638"/>
                </a:lnTo>
                <a:lnTo>
                  <a:pt x="585" y="638"/>
                </a:lnTo>
                <a:lnTo>
                  <a:pt x="582" y="638"/>
                </a:lnTo>
                <a:lnTo>
                  <a:pt x="582" y="638"/>
                </a:lnTo>
                <a:lnTo>
                  <a:pt x="582" y="643"/>
                </a:lnTo>
                <a:lnTo>
                  <a:pt x="582" y="648"/>
                </a:lnTo>
                <a:lnTo>
                  <a:pt x="582" y="648"/>
                </a:lnTo>
                <a:close/>
                <a:moveTo>
                  <a:pt x="172" y="640"/>
                </a:moveTo>
                <a:lnTo>
                  <a:pt x="172" y="640"/>
                </a:lnTo>
                <a:lnTo>
                  <a:pt x="169" y="643"/>
                </a:lnTo>
                <a:lnTo>
                  <a:pt x="166" y="646"/>
                </a:lnTo>
                <a:lnTo>
                  <a:pt x="163" y="646"/>
                </a:lnTo>
                <a:lnTo>
                  <a:pt x="160" y="646"/>
                </a:lnTo>
                <a:lnTo>
                  <a:pt x="152" y="645"/>
                </a:lnTo>
                <a:lnTo>
                  <a:pt x="145" y="643"/>
                </a:lnTo>
                <a:lnTo>
                  <a:pt x="145" y="643"/>
                </a:lnTo>
                <a:lnTo>
                  <a:pt x="172" y="654"/>
                </a:lnTo>
                <a:lnTo>
                  <a:pt x="186" y="657"/>
                </a:lnTo>
                <a:lnTo>
                  <a:pt x="194" y="657"/>
                </a:lnTo>
                <a:lnTo>
                  <a:pt x="200" y="655"/>
                </a:lnTo>
                <a:lnTo>
                  <a:pt x="200" y="655"/>
                </a:lnTo>
                <a:lnTo>
                  <a:pt x="194" y="652"/>
                </a:lnTo>
                <a:lnTo>
                  <a:pt x="187" y="648"/>
                </a:lnTo>
                <a:lnTo>
                  <a:pt x="180" y="643"/>
                </a:lnTo>
                <a:lnTo>
                  <a:pt x="172" y="640"/>
                </a:lnTo>
                <a:lnTo>
                  <a:pt x="172" y="640"/>
                </a:lnTo>
                <a:close/>
                <a:moveTo>
                  <a:pt x="372" y="642"/>
                </a:moveTo>
                <a:lnTo>
                  <a:pt x="372" y="642"/>
                </a:lnTo>
                <a:lnTo>
                  <a:pt x="375" y="642"/>
                </a:lnTo>
                <a:lnTo>
                  <a:pt x="377" y="643"/>
                </a:lnTo>
                <a:lnTo>
                  <a:pt x="378" y="643"/>
                </a:lnTo>
                <a:lnTo>
                  <a:pt x="381" y="642"/>
                </a:lnTo>
                <a:lnTo>
                  <a:pt x="381" y="642"/>
                </a:lnTo>
                <a:lnTo>
                  <a:pt x="380" y="642"/>
                </a:lnTo>
                <a:lnTo>
                  <a:pt x="380" y="640"/>
                </a:lnTo>
                <a:lnTo>
                  <a:pt x="380" y="640"/>
                </a:lnTo>
                <a:lnTo>
                  <a:pt x="375" y="640"/>
                </a:lnTo>
                <a:lnTo>
                  <a:pt x="373" y="640"/>
                </a:lnTo>
                <a:lnTo>
                  <a:pt x="372" y="642"/>
                </a:lnTo>
                <a:lnTo>
                  <a:pt x="372" y="642"/>
                </a:lnTo>
                <a:close/>
                <a:moveTo>
                  <a:pt x="447" y="655"/>
                </a:moveTo>
                <a:lnTo>
                  <a:pt x="447" y="655"/>
                </a:lnTo>
                <a:lnTo>
                  <a:pt x="447" y="652"/>
                </a:lnTo>
                <a:lnTo>
                  <a:pt x="445" y="649"/>
                </a:lnTo>
                <a:lnTo>
                  <a:pt x="444" y="642"/>
                </a:lnTo>
                <a:lnTo>
                  <a:pt x="444" y="642"/>
                </a:lnTo>
                <a:lnTo>
                  <a:pt x="441" y="640"/>
                </a:lnTo>
                <a:lnTo>
                  <a:pt x="439" y="640"/>
                </a:lnTo>
                <a:lnTo>
                  <a:pt x="439" y="640"/>
                </a:lnTo>
                <a:lnTo>
                  <a:pt x="442" y="648"/>
                </a:lnTo>
                <a:lnTo>
                  <a:pt x="447" y="655"/>
                </a:lnTo>
                <a:lnTo>
                  <a:pt x="447" y="655"/>
                </a:lnTo>
                <a:close/>
                <a:moveTo>
                  <a:pt x="645" y="645"/>
                </a:moveTo>
                <a:lnTo>
                  <a:pt x="645" y="645"/>
                </a:lnTo>
                <a:lnTo>
                  <a:pt x="649" y="646"/>
                </a:lnTo>
                <a:lnTo>
                  <a:pt x="654" y="645"/>
                </a:lnTo>
                <a:lnTo>
                  <a:pt x="663" y="642"/>
                </a:lnTo>
                <a:lnTo>
                  <a:pt x="663" y="642"/>
                </a:lnTo>
                <a:lnTo>
                  <a:pt x="660" y="640"/>
                </a:lnTo>
                <a:lnTo>
                  <a:pt x="654" y="642"/>
                </a:lnTo>
                <a:lnTo>
                  <a:pt x="648" y="643"/>
                </a:lnTo>
                <a:lnTo>
                  <a:pt x="645" y="645"/>
                </a:lnTo>
                <a:lnTo>
                  <a:pt x="645" y="645"/>
                </a:lnTo>
                <a:close/>
                <a:moveTo>
                  <a:pt x="570" y="642"/>
                </a:moveTo>
                <a:lnTo>
                  <a:pt x="570" y="642"/>
                </a:lnTo>
                <a:lnTo>
                  <a:pt x="570" y="645"/>
                </a:lnTo>
                <a:lnTo>
                  <a:pt x="570" y="646"/>
                </a:lnTo>
                <a:lnTo>
                  <a:pt x="572" y="648"/>
                </a:lnTo>
                <a:lnTo>
                  <a:pt x="573" y="649"/>
                </a:lnTo>
                <a:lnTo>
                  <a:pt x="573" y="649"/>
                </a:lnTo>
                <a:lnTo>
                  <a:pt x="573" y="645"/>
                </a:lnTo>
                <a:lnTo>
                  <a:pt x="575" y="642"/>
                </a:lnTo>
                <a:lnTo>
                  <a:pt x="575" y="642"/>
                </a:lnTo>
                <a:lnTo>
                  <a:pt x="573" y="640"/>
                </a:lnTo>
                <a:lnTo>
                  <a:pt x="572" y="642"/>
                </a:lnTo>
                <a:lnTo>
                  <a:pt x="570" y="642"/>
                </a:lnTo>
                <a:lnTo>
                  <a:pt x="570" y="642"/>
                </a:lnTo>
                <a:close/>
                <a:moveTo>
                  <a:pt x="393" y="646"/>
                </a:moveTo>
                <a:lnTo>
                  <a:pt x="393" y="646"/>
                </a:lnTo>
                <a:lnTo>
                  <a:pt x="393" y="645"/>
                </a:lnTo>
                <a:lnTo>
                  <a:pt x="392" y="643"/>
                </a:lnTo>
                <a:lnTo>
                  <a:pt x="390" y="643"/>
                </a:lnTo>
                <a:lnTo>
                  <a:pt x="389" y="643"/>
                </a:lnTo>
                <a:lnTo>
                  <a:pt x="389" y="643"/>
                </a:lnTo>
                <a:lnTo>
                  <a:pt x="390" y="645"/>
                </a:lnTo>
                <a:lnTo>
                  <a:pt x="393" y="646"/>
                </a:lnTo>
                <a:lnTo>
                  <a:pt x="393" y="646"/>
                </a:lnTo>
                <a:close/>
                <a:moveTo>
                  <a:pt x="305" y="646"/>
                </a:moveTo>
                <a:lnTo>
                  <a:pt x="305" y="646"/>
                </a:lnTo>
                <a:lnTo>
                  <a:pt x="309" y="646"/>
                </a:lnTo>
                <a:lnTo>
                  <a:pt x="314" y="646"/>
                </a:lnTo>
                <a:lnTo>
                  <a:pt x="325" y="646"/>
                </a:lnTo>
                <a:lnTo>
                  <a:pt x="325" y="646"/>
                </a:lnTo>
                <a:lnTo>
                  <a:pt x="320" y="645"/>
                </a:lnTo>
                <a:lnTo>
                  <a:pt x="314" y="645"/>
                </a:lnTo>
                <a:lnTo>
                  <a:pt x="305" y="646"/>
                </a:lnTo>
                <a:lnTo>
                  <a:pt x="305" y="646"/>
                </a:lnTo>
                <a:close/>
                <a:moveTo>
                  <a:pt x="453" y="652"/>
                </a:moveTo>
                <a:lnTo>
                  <a:pt x="453" y="652"/>
                </a:lnTo>
                <a:lnTo>
                  <a:pt x="454" y="652"/>
                </a:lnTo>
                <a:lnTo>
                  <a:pt x="454" y="652"/>
                </a:lnTo>
                <a:lnTo>
                  <a:pt x="454" y="649"/>
                </a:lnTo>
                <a:lnTo>
                  <a:pt x="454" y="648"/>
                </a:lnTo>
                <a:lnTo>
                  <a:pt x="450" y="643"/>
                </a:lnTo>
                <a:lnTo>
                  <a:pt x="450" y="643"/>
                </a:lnTo>
                <a:lnTo>
                  <a:pt x="451" y="649"/>
                </a:lnTo>
                <a:lnTo>
                  <a:pt x="453" y="652"/>
                </a:lnTo>
                <a:lnTo>
                  <a:pt x="453" y="652"/>
                </a:lnTo>
                <a:close/>
                <a:moveTo>
                  <a:pt x="514" y="664"/>
                </a:moveTo>
                <a:lnTo>
                  <a:pt x="514" y="664"/>
                </a:lnTo>
                <a:lnTo>
                  <a:pt x="514" y="655"/>
                </a:lnTo>
                <a:lnTo>
                  <a:pt x="514" y="651"/>
                </a:lnTo>
                <a:lnTo>
                  <a:pt x="512" y="646"/>
                </a:lnTo>
                <a:lnTo>
                  <a:pt x="512" y="646"/>
                </a:lnTo>
                <a:lnTo>
                  <a:pt x="509" y="652"/>
                </a:lnTo>
                <a:lnTo>
                  <a:pt x="508" y="658"/>
                </a:lnTo>
                <a:lnTo>
                  <a:pt x="509" y="663"/>
                </a:lnTo>
                <a:lnTo>
                  <a:pt x="511" y="664"/>
                </a:lnTo>
                <a:lnTo>
                  <a:pt x="514" y="664"/>
                </a:lnTo>
                <a:lnTo>
                  <a:pt x="514" y="664"/>
                </a:lnTo>
                <a:close/>
                <a:moveTo>
                  <a:pt x="216" y="649"/>
                </a:moveTo>
                <a:lnTo>
                  <a:pt x="216" y="649"/>
                </a:lnTo>
                <a:lnTo>
                  <a:pt x="209" y="648"/>
                </a:lnTo>
                <a:lnTo>
                  <a:pt x="209" y="648"/>
                </a:lnTo>
                <a:lnTo>
                  <a:pt x="210" y="651"/>
                </a:lnTo>
                <a:lnTo>
                  <a:pt x="212" y="652"/>
                </a:lnTo>
                <a:lnTo>
                  <a:pt x="215" y="651"/>
                </a:lnTo>
                <a:lnTo>
                  <a:pt x="216" y="649"/>
                </a:lnTo>
                <a:lnTo>
                  <a:pt x="216" y="649"/>
                </a:lnTo>
                <a:close/>
                <a:moveTo>
                  <a:pt x="345" y="649"/>
                </a:moveTo>
                <a:lnTo>
                  <a:pt x="345" y="649"/>
                </a:lnTo>
                <a:lnTo>
                  <a:pt x="337" y="651"/>
                </a:lnTo>
                <a:lnTo>
                  <a:pt x="329" y="652"/>
                </a:lnTo>
                <a:lnTo>
                  <a:pt x="329" y="652"/>
                </a:lnTo>
                <a:lnTo>
                  <a:pt x="349" y="652"/>
                </a:lnTo>
                <a:lnTo>
                  <a:pt x="367" y="652"/>
                </a:lnTo>
                <a:lnTo>
                  <a:pt x="367" y="652"/>
                </a:lnTo>
                <a:lnTo>
                  <a:pt x="363" y="649"/>
                </a:lnTo>
                <a:lnTo>
                  <a:pt x="357" y="648"/>
                </a:lnTo>
                <a:lnTo>
                  <a:pt x="345" y="649"/>
                </a:lnTo>
                <a:lnTo>
                  <a:pt x="345" y="649"/>
                </a:lnTo>
                <a:close/>
                <a:moveTo>
                  <a:pt x="412" y="652"/>
                </a:moveTo>
                <a:lnTo>
                  <a:pt x="412" y="652"/>
                </a:lnTo>
                <a:lnTo>
                  <a:pt x="412" y="651"/>
                </a:lnTo>
                <a:lnTo>
                  <a:pt x="410" y="649"/>
                </a:lnTo>
                <a:lnTo>
                  <a:pt x="409" y="651"/>
                </a:lnTo>
                <a:lnTo>
                  <a:pt x="409" y="651"/>
                </a:lnTo>
                <a:lnTo>
                  <a:pt x="410" y="651"/>
                </a:lnTo>
                <a:lnTo>
                  <a:pt x="412" y="652"/>
                </a:lnTo>
                <a:lnTo>
                  <a:pt x="412" y="652"/>
                </a:lnTo>
                <a:close/>
                <a:moveTo>
                  <a:pt x="326" y="652"/>
                </a:moveTo>
                <a:lnTo>
                  <a:pt x="326" y="652"/>
                </a:lnTo>
                <a:lnTo>
                  <a:pt x="316" y="652"/>
                </a:lnTo>
                <a:lnTo>
                  <a:pt x="309" y="652"/>
                </a:lnTo>
                <a:lnTo>
                  <a:pt x="305" y="652"/>
                </a:lnTo>
                <a:lnTo>
                  <a:pt x="305" y="652"/>
                </a:lnTo>
                <a:lnTo>
                  <a:pt x="316" y="654"/>
                </a:lnTo>
                <a:lnTo>
                  <a:pt x="322" y="654"/>
                </a:lnTo>
                <a:lnTo>
                  <a:pt x="326" y="652"/>
                </a:lnTo>
                <a:lnTo>
                  <a:pt x="326" y="652"/>
                </a:lnTo>
                <a:close/>
                <a:moveTo>
                  <a:pt x="402" y="660"/>
                </a:moveTo>
                <a:lnTo>
                  <a:pt x="402" y="660"/>
                </a:lnTo>
                <a:lnTo>
                  <a:pt x="406" y="658"/>
                </a:lnTo>
                <a:lnTo>
                  <a:pt x="409" y="657"/>
                </a:lnTo>
                <a:lnTo>
                  <a:pt x="409" y="657"/>
                </a:lnTo>
                <a:lnTo>
                  <a:pt x="402" y="654"/>
                </a:lnTo>
                <a:lnTo>
                  <a:pt x="401" y="652"/>
                </a:lnTo>
                <a:lnTo>
                  <a:pt x="396" y="652"/>
                </a:lnTo>
                <a:lnTo>
                  <a:pt x="396" y="652"/>
                </a:lnTo>
                <a:lnTo>
                  <a:pt x="399" y="655"/>
                </a:lnTo>
                <a:lnTo>
                  <a:pt x="402" y="660"/>
                </a:lnTo>
                <a:lnTo>
                  <a:pt x="402" y="660"/>
                </a:lnTo>
                <a:close/>
                <a:moveTo>
                  <a:pt x="491" y="689"/>
                </a:moveTo>
                <a:lnTo>
                  <a:pt x="491" y="689"/>
                </a:lnTo>
                <a:lnTo>
                  <a:pt x="489" y="683"/>
                </a:lnTo>
                <a:lnTo>
                  <a:pt x="489" y="675"/>
                </a:lnTo>
                <a:lnTo>
                  <a:pt x="489" y="675"/>
                </a:lnTo>
                <a:lnTo>
                  <a:pt x="483" y="671"/>
                </a:lnTo>
                <a:lnTo>
                  <a:pt x="480" y="664"/>
                </a:lnTo>
                <a:lnTo>
                  <a:pt x="476" y="658"/>
                </a:lnTo>
                <a:lnTo>
                  <a:pt x="471" y="652"/>
                </a:lnTo>
                <a:lnTo>
                  <a:pt x="471" y="652"/>
                </a:lnTo>
                <a:lnTo>
                  <a:pt x="471" y="660"/>
                </a:lnTo>
                <a:lnTo>
                  <a:pt x="474" y="664"/>
                </a:lnTo>
                <a:lnTo>
                  <a:pt x="479" y="674"/>
                </a:lnTo>
                <a:lnTo>
                  <a:pt x="485" y="681"/>
                </a:lnTo>
                <a:lnTo>
                  <a:pt x="491" y="689"/>
                </a:lnTo>
                <a:lnTo>
                  <a:pt x="491" y="689"/>
                </a:lnTo>
                <a:close/>
                <a:moveTo>
                  <a:pt x="384" y="658"/>
                </a:moveTo>
                <a:lnTo>
                  <a:pt x="384" y="658"/>
                </a:lnTo>
                <a:lnTo>
                  <a:pt x="380" y="660"/>
                </a:lnTo>
                <a:lnTo>
                  <a:pt x="373" y="660"/>
                </a:lnTo>
                <a:lnTo>
                  <a:pt x="360" y="661"/>
                </a:lnTo>
                <a:lnTo>
                  <a:pt x="360" y="661"/>
                </a:lnTo>
                <a:lnTo>
                  <a:pt x="369" y="664"/>
                </a:lnTo>
                <a:lnTo>
                  <a:pt x="369" y="664"/>
                </a:lnTo>
                <a:lnTo>
                  <a:pt x="372" y="663"/>
                </a:lnTo>
                <a:lnTo>
                  <a:pt x="375" y="661"/>
                </a:lnTo>
                <a:lnTo>
                  <a:pt x="381" y="661"/>
                </a:lnTo>
                <a:lnTo>
                  <a:pt x="389" y="661"/>
                </a:lnTo>
                <a:lnTo>
                  <a:pt x="396" y="660"/>
                </a:lnTo>
                <a:lnTo>
                  <a:pt x="396" y="660"/>
                </a:lnTo>
                <a:lnTo>
                  <a:pt x="393" y="657"/>
                </a:lnTo>
                <a:lnTo>
                  <a:pt x="392" y="654"/>
                </a:lnTo>
                <a:lnTo>
                  <a:pt x="392" y="654"/>
                </a:lnTo>
                <a:lnTo>
                  <a:pt x="384" y="654"/>
                </a:lnTo>
                <a:lnTo>
                  <a:pt x="384" y="654"/>
                </a:lnTo>
                <a:lnTo>
                  <a:pt x="384" y="655"/>
                </a:lnTo>
                <a:lnTo>
                  <a:pt x="384" y="658"/>
                </a:lnTo>
                <a:lnTo>
                  <a:pt x="384" y="658"/>
                </a:lnTo>
                <a:close/>
                <a:moveTo>
                  <a:pt x="226" y="655"/>
                </a:moveTo>
                <a:lnTo>
                  <a:pt x="226" y="655"/>
                </a:lnTo>
                <a:lnTo>
                  <a:pt x="232" y="658"/>
                </a:lnTo>
                <a:lnTo>
                  <a:pt x="238" y="661"/>
                </a:lnTo>
                <a:lnTo>
                  <a:pt x="245" y="661"/>
                </a:lnTo>
                <a:lnTo>
                  <a:pt x="253" y="660"/>
                </a:lnTo>
                <a:lnTo>
                  <a:pt x="253" y="660"/>
                </a:lnTo>
                <a:lnTo>
                  <a:pt x="247" y="657"/>
                </a:lnTo>
                <a:lnTo>
                  <a:pt x="241" y="655"/>
                </a:lnTo>
                <a:lnTo>
                  <a:pt x="226" y="655"/>
                </a:lnTo>
                <a:lnTo>
                  <a:pt x="226" y="655"/>
                </a:lnTo>
                <a:close/>
                <a:moveTo>
                  <a:pt x="453" y="658"/>
                </a:moveTo>
                <a:lnTo>
                  <a:pt x="453" y="658"/>
                </a:lnTo>
                <a:lnTo>
                  <a:pt x="456" y="658"/>
                </a:lnTo>
                <a:lnTo>
                  <a:pt x="456" y="657"/>
                </a:lnTo>
                <a:lnTo>
                  <a:pt x="456" y="657"/>
                </a:lnTo>
                <a:lnTo>
                  <a:pt x="454" y="655"/>
                </a:lnTo>
                <a:lnTo>
                  <a:pt x="454" y="655"/>
                </a:lnTo>
                <a:lnTo>
                  <a:pt x="453" y="657"/>
                </a:lnTo>
                <a:lnTo>
                  <a:pt x="453" y="657"/>
                </a:lnTo>
                <a:lnTo>
                  <a:pt x="454" y="657"/>
                </a:lnTo>
                <a:lnTo>
                  <a:pt x="453" y="658"/>
                </a:lnTo>
                <a:lnTo>
                  <a:pt x="453" y="658"/>
                </a:lnTo>
                <a:close/>
                <a:moveTo>
                  <a:pt x="572" y="666"/>
                </a:moveTo>
                <a:lnTo>
                  <a:pt x="572" y="666"/>
                </a:lnTo>
                <a:lnTo>
                  <a:pt x="576" y="664"/>
                </a:lnTo>
                <a:lnTo>
                  <a:pt x="581" y="661"/>
                </a:lnTo>
                <a:lnTo>
                  <a:pt x="581" y="661"/>
                </a:lnTo>
                <a:lnTo>
                  <a:pt x="579" y="660"/>
                </a:lnTo>
                <a:lnTo>
                  <a:pt x="579" y="658"/>
                </a:lnTo>
                <a:lnTo>
                  <a:pt x="579" y="657"/>
                </a:lnTo>
                <a:lnTo>
                  <a:pt x="578" y="657"/>
                </a:lnTo>
                <a:lnTo>
                  <a:pt x="578" y="657"/>
                </a:lnTo>
                <a:lnTo>
                  <a:pt x="575" y="660"/>
                </a:lnTo>
                <a:lnTo>
                  <a:pt x="573" y="663"/>
                </a:lnTo>
                <a:lnTo>
                  <a:pt x="572" y="666"/>
                </a:lnTo>
                <a:lnTo>
                  <a:pt x="572" y="666"/>
                </a:lnTo>
                <a:close/>
                <a:moveTo>
                  <a:pt x="166" y="658"/>
                </a:moveTo>
                <a:lnTo>
                  <a:pt x="166" y="658"/>
                </a:lnTo>
                <a:lnTo>
                  <a:pt x="165" y="658"/>
                </a:lnTo>
                <a:lnTo>
                  <a:pt x="166" y="660"/>
                </a:lnTo>
                <a:lnTo>
                  <a:pt x="166" y="660"/>
                </a:lnTo>
                <a:lnTo>
                  <a:pt x="192" y="667"/>
                </a:lnTo>
                <a:lnTo>
                  <a:pt x="218" y="674"/>
                </a:lnTo>
                <a:lnTo>
                  <a:pt x="218" y="674"/>
                </a:lnTo>
                <a:lnTo>
                  <a:pt x="215" y="671"/>
                </a:lnTo>
                <a:lnTo>
                  <a:pt x="213" y="669"/>
                </a:lnTo>
                <a:lnTo>
                  <a:pt x="213" y="666"/>
                </a:lnTo>
                <a:lnTo>
                  <a:pt x="213" y="666"/>
                </a:lnTo>
                <a:lnTo>
                  <a:pt x="187" y="663"/>
                </a:lnTo>
                <a:lnTo>
                  <a:pt x="166" y="658"/>
                </a:lnTo>
                <a:lnTo>
                  <a:pt x="166" y="658"/>
                </a:lnTo>
                <a:close/>
                <a:moveTo>
                  <a:pt x="595" y="664"/>
                </a:moveTo>
                <a:lnTo>
                  <a:pt x="595" y="664"/>
                </a:lnTo>
                <a:lnTo>
                  <a:pt x="598" y="666"/>
                </a:lnTo>
                <a:lnTo>
                  <a:pt x="599" y="666"/>
                </a:lnTo>
                <a:lnTo>
                  <a:pt x="601" y="664"/>
                </a:lnTo>
                <a:lnTo>
                  <a:pt x="601" y="664"/>
                </a:lnTo>
                <a:lnTo>
                  <a:pt x="598" y="661"/>
                </a:lnTo>
                <a:lnTo>
                  <a:pt x="599" y="658"/>
                </a:lnTo>
                <a:lnTo>
                  <a:pt x="599" y="658"/>
                </a:lnTo>
                <a:lnTo>
                  <a:pt x="596" y="658"/>
                </a:lnTo>
                <a:lnTo>
                  <a:pt x="596" y="658"/>
                </a:lnTo>
                <a:lnTo>
                  <a:pt x="595" y="664"/>
                </a:lnTo>
                <a:lnTo>
                  <a:pt x="595" y="664"/>
                </a:lnTo>
                <a:close/>
                <a:moveTo>
                  <a:pt x="221" y="661"/>
                </a:moveTo>
                <a:lnTo>
                  <a:pt x="221" y="661"/>
                </a:lnTo>
                <a:lnTo>
                  <a:pt x="215" y="658"/>
                </a:lnTo>
                <a:lnTo>
                  <a:pt x="212" y="658"/>
                </a:lnTo>
                <a:lnTo>
                  <a:pt x="209" y="660"/>
                </a:lnTo>
                <a:lnTo>
                  <a:pt x="209" y="660"/>
                </a:lnTo>
                <a:lnTo>
                  <a:pt x="215" y="661"/>
                </a:lnTo>
                <a:lnTo>
                  <a:pt x="218" y="663"/>
                </a:lnTo>
                <a:lnTo>
                  <a:pt x="221" y="661"/>
                </a:lnTo>
                <a:lnTo>
                  <a:pt x="221" y="661"/>
                </a:lnTo>
                <a:close/>
                <a:moveTo>
                  <a:pt x="604" y="660"/>
                </a:moveTo>
                <a:lnTo>
                  <a:pt x="604" y="660"/>
                </a:lnTo>
                <a:lnTo>
                  <a:pt x="604" y="661"/>
                </a:lnTo>
                <a:lnTo>
                  <a:pt x="605" y="661"/>
                </a:lnTo>
                <a:lnTo>
                  <a:pt x="608" y="663"/>
                </a:lnTo>
                <a:lnTo>
                  <a:pt x="608" y="663"/>
                </a:lnTo>
                <a:lnTo>
                  <a:pt x="608" y="660"/>
                </a:lnTo>
                <a:lnTo>
                  <a:pt x="607" y="658"/>
                </a:lnTo>
                <a:lnTo>
                  <a:pt x="607" y="658"/>
                </a:lnTo>
                <a:lnTo>
                  <a:pt x="607" y="658"/>
                </a:lnTo>
                <a:lnTo>
                  <a:pt x="605" y="658"/>
                </a:lnTo>
                <a:lnTo>
                  <a:pt x="605" y="658"/>
                </a:lnTo>
                <a:lnTo>
                  <a:pt x="604" y="660"/>
                </a:lnTo>
                <a:lnTo>
                  <a:pt x="604" y="660"/>
                </a:lnTo>
                <a:close/>
                <a:moveTo>
                  <a:pt x="564" y="666"/>
                </a:moveTo>
                <a:lnTo>
                  <a:pt x="564" y="666"/>
                </a:lnTo>
                <a:lnTo>
                  <a:pt x="566" y="666"/>
                </a:lnTo>
                <a:lnTo>
                  <a:pt x="567" y="663"/>
                </a:lnTo>
                <a:lnTo>
                  <a:pt x="567" y="661"/>
                </a:lnTo>
                <a:lnTo>
                  <a:pt x="564" y="660"/>
                </a:lnTo>
                <a:lnTo>
                  <a:pt x="564" y="660"/>
                </a:lnTo>
                <a:lnTo>
                  <a:pt x="564" y="663"/>
                </a:lnTo>
                <a:lnTo>
                  <a:pt x="564" y="666"/>
                </a:lnTo>
                <a:lnTo>
                  <a:pt x="564" y="666"/>
                </a:lnTo>
                <a:close/>
                <a:moveTo>
                  <a:pt x="486" y="666"/>
                </a:moveTo>
                <a:lnTo>
                  <a:pt x="486" y="666"/>
                </a:lnTo>
                <a:lnTo>
                  <a:pt x="486" y="663"/>
                </a:lnTo>
                <a:lnTo>
                  <a:pt x="485" y="663"/>
                </a:lnTo>
                <a:lnTo>
                  <a:pt x="483" y="663"/>
                </a:lnTo>
                <a:lnTo>
                  <a:pt x="483" y="663"/>
                </a:lnTo>
                <a:lnTo>
                  <a:pt x="485" y="664"/>
                </a:lnTo>
                <a:lnTo>
                  <a:pt x="486" y="666"/>
                </a:lnTo>
                <a:lnTo>
                  <a:pt x="486" y="666"/>
                </a:lnTo>
                <a:close/>
                <a:moveTo>
                  <a:pt x="505" y="686"/>
                </a:moveTo>
                <a:lnTo>
                  <a:pt x="505" y="686"/>
                </a:lnTo>
                <a:lnTo>
                  <a:pt x="505" y="672"/>
                </a:lnTo>
                <a:lnTo>
                  <a:pt x="503" y="666"/>
                </a:lnTo>
                <a:lnTo>
                  <a:pt x="500" y="661"/>
                </a:lnTo>
                <a:lnTo>
                  <a:pt x="500" y="661"/>
                </a:lnTo>
                <a:lnTo>
                  <a:pt x="502" y="675"/>
                </a:lnTo>
                <a:lnTo>
                  <a:pt x="503" y="681"/>
                </a:lnTo>
                <a:lnTo>
                  <a:pt x="505" y="686"/>
                </a:lnTo>
                <a:lnTo>
                  <a:pt x="505" y="686"/>
                </a:lnTo>
                <a:close/>
                <a:moveTo>
                  <a:pt x="497" y="680"/>
                </a:moveTo>
                <a:lnTo>
                  <a:pt x="497" y="680"/>
                </a:lnTo>
                <a:lnTo>
                  <a:pt x="494" y="664"/>
                </a:lnTo>
                <a:lnTo>
                  <a:pt x="494" y="664"/>
                </a:lnTo>
                <a:lnTo>
                  <a:pt x="492" y="664"/>
                </a:lnTo>
                <a:lnTo>
                  <a:pt x="492" y="664"/>
                </a:lnTo>
                <a:lnTo>
                  <a:pt x="494" y="674"/>
                </a:lnTo>
                <a:lnTo>
                  <a:pt x="495" y="677"/>
                </a:lnTo>
                <a:lnTo>
                  <a:pt x="497" y="680"/>
                </a:lnTo>
                <a:lnTo>
                  <a:pt x="497" y="680"/>
                </a:lnTo>
                <a:close/>
                <a:moveTo>
                  <a:pt x="253" y="669"/>
                </a:moveTo>
                <a:lnTo>
                  <a:pt x="253" y="669"/>
                </a:lnTo>
                <a:lnTo>
                  <a:pt x="248" y="667"/>
                </a:lnTo>
                <a:lnTo>
                  <a:pt x="245" y="667"/>
                </a:lnTo>
                <a:lnTo>
                  <a:pt x="242" y="667"/>
                </a:lnTo>
                <a:lnTo>
                  <a:pt x="242" y="667"/>
                </a:lnTo>
                <a:lnTo>
                  <a:pt x="248" y="669"/>
                </a:lnTo>
                <a:lnTo>
                  <a:pt x="250" y="669"/>
                </a:lnTo>
                <a:lnTo>
                  <a:pt x="253" y="669"/>
                </a:lnTo>
                <a:lnTo>
                  <a:pt x="253" y="669"/>
                </a:lnTo>
                <a:close/>
                <a:moveTo>
                  <a:pt x="413" y="669"/>
                </a:moveTo>
                <a:lnTo>
                  <a:pt x="413" y="669"/>
                </a:lnTo>
                <a:lnTo>
                  <a:pt x="416" y="671"/>
                </a:lnTo>
                <a:lnTo>
                  <a:pt x="421" y="671"/>
                </a:lnTo>
                <a:lnTo>
                  <a:pt x="421" y="671"/>
                </a:lnTo>
                <a:lnTo>
                  <a:pt x="419" y="669"/>
                </a:lnTo>
                <a:lnTo>
                  <a:pt x="419" y="667"/>
                </a:lnTo>
                <a:lnTo>
                  <a:pt x="419" y="667"/>
                </a:lnTo>
                <a:lnTo>
                  <a:pt x="413" y="669"/>
                </a:lnTo>
                <a:lnTo>
                  <a:pt x="413" y="669"/>
                </a:lnTo>
                <a:close/>
                <a:moveTo>
                  <a:pt x="466" y="672"/>
                </a:moveTo>
                <a:lnTo>
                  <a:pt x="466" y="672"/>
                </a:lnTo>
                <a:lnTo>
                  <a:pt x="465" y="669"/>
                </a:lnTo>
                <a:lnTo>
                  <a:pt x="462" y="667"/>
                </a:lnTo>
                <a:lnTo>
                  <a:pt x="462" y="667"/>
                </a:lnTo>
                <a:lnTo>
                  <a:pt x="463" y="671"/>
                </a:lnTo>
                <a:lnTo>
                  <a:pt x="463" y="672"/>
                </a:lnTo>
                <a:lnTo>
                  <a:pt x="466" y="672"/>
                </a:lnTo>
                <a:lnTo>
                  <a:pt x="466" y="672"/>
                </a:lnTo>
                <a:close/>
                <a:moveTo>
                  <a:pt x="518" y="672"/>
                </a:moveTo>
                <a:lnTo>
                  <a:pt x="518" y="672"/>
                </a:lnTo>
                <a:lnTo>
                  <a:pt x="518" y="675"/>
                </a:lnTo>
                <a:lnTo>
                  <a:pt x="520" y="675"/>
                </a:lnTo>
                <a:lnTo>
                  <a:pt x="523" y="677"/>
                </a:lnTo>
                <a:lnTo>
                  <a:pt x="523" y="677"/>
                </a:lnTo>
                <a:lnTo>
                  <a:pt x="523" y="672"/>
                </a:lnTo>
                <a:lnTo>
                  <a:pt x="521" y="667"/>
                </a:lnTo>
                <a:lnTo>
                  <a:pt x="521" y="667"/>
                </a:lnTo>
                <a:lnTo>
                  <a:pt x="520" y="671"/>
                </a:lnTo>
                <a:lnTo>
                  <a:pt x="518" y="672"/>
                </a:lnTo>
                <a:lnTo>
                  <a:pt x="518" y="672"/>
                </a:lnTo>
                <a:close/>
                <a:moveTo>
                  <a:pt x="572" y="672"/>
                </a:moveTo>
                <a:lnTo>
                  <a:pt x="572" y="672"/>
                </a:lnTo>
                <a:lnTo>
                  <a:pt x="573" y="677"/>
                </a:lnTo>
                <a:lnTo>
                  <a:pt x="572" y="681"/>
                </a:lnTo>
                <a:lnTo>
                  <a:pt x="572" y="681"/>
                </a:lnTo>
                <a:lnTo>
                  <a:pt x="578" y="675"/>
                </a:lnTo>
                <a:lnTo>
                  <a:pt x="579" y="672"/>
                </a:lnTo>
                <a:lnTo>
                  <a:pt x="579" y="669"/>
                </a:lnTo>
                <a:lnTo>
                  <a:pt x="579" y="669"/>
                </a:lnTo>
                <a:lnTo>
                  <a:pt x="578" y="671"/>
                </a:lnTo>
                <a:lnTo>
                  <a:pt x="575" y="671"/>
                </a:lnTo>
                <a:lnTo>
                  <a:pt x="573" y="672"/>
                </a:lnTo>
                <a:lnTo>
                  <a:pt x="572" y="672"/>
                </a:lnTo>
                <a:lnTo>
                  <a:pt x="572" y="672"/>
                </a:lnTo>
                <a:close/>
                <a:moveTo>
                  <a:pt x="267" y="671"/>
                </a:moveTo>
                <a:lnTo>
                  <a:pt x="267" y="671"/>
                </a:lnTo>
                <a:lnTo>
                  <a:pt x="262" y="669"/>
                </a:lnTo>
                <a:lnTo>
                  <a:pt x="258" y="671"/>
                </a:lnTo>
                <a:lnTo>
                  <a:pt x="258" y="671"/>
                </a:lnTo>
                <a:lnTo>
                  <a:pt x="262" y="671"/>
                </a:lnTo>
                <a:lnTo>
                  <a:pt x="265" y="671"/>
                </a:lnTo>
                <a:lnTo>
                  <a:pt x="267" y="671"/>
                </a:lnTo>
                <a:lnTo>
                  <a:pt x="267" y="671"/>
                </a:lnTo>
                <a:close/>
                <a:moveTo>
                  <a:pt x="270" y="672"/>
                </a:moveTo>
                <a:lnTo>
                  <a:pt x="270" y="672"/>
                </a:lnTo>
                <a:lnTo>
                  <a:pt x="273" y="671"/>
                </a:lnTo>
                <a:lnTo>
                  <a:pt x="277" y="672"/>
                </a:lnTo>
                <a:lnTo>
                  <a:pt x="277" y="672"/>
                </a:lnTo>
                <a:lnTo>
                  <a:pt x="276" y="669"/>
                </a:lnTo>
                <a:lnTo>
                  <a:pt x="273" y="669"/>
                </a:lnTo>
                <a:lnTo>
                  <a:pt x="271" y="671"/>
                </a:lnTo>
                <a:lnTo>
                  <a:pt x="270" y="672"/>
                </a:lnTo>
                <a:lnTo>
                  <a:pt x="270" y="672"/>
                </a:lnTo>
                <a:close/>
                <a:moveTo>
                  <a:pt x="558" y="681"/>
                </a:moveTo>
                <a:lnTo>
                  <a:pt x="558" y="681"/>
                </a:lnTo>
                <a:lnTo>
                  <a:pt x="559" y="677"/>
                </a:lnTo>
                <a:lnTo>
                  <a:pt x="561" y="672"/>
                </a:lnTo>
                <a:lnTo>
                  <a:pt x="561" y="672"/>
                </a:lnTo>
                <a:lnTo>
                  <a:pt x="558" y="671"/>
                </a:lnTo>
                <a:lnTo>
                  <a:pt x="556" y="669"/>
                </a:lnTo>
                <a:lnTo>
                  <a:pt x="556" y="669"/>
                </a:lnTo>
                <a:lnTo>
                  <a:pt x="556" y="677"/>
                </a:lnTo>
                <a:lnTo>
                  <a:pt x="556" y="680"/>
                </a:lnTo>
                <a:lnTo>
                  <a:pt x="558" y="681"/>
                </a:lnTo>
                <a:lnTo>
                  <a:pt x="558" y="681"/>
                </a:lnTo>
                <a:close/>
                <a:moveTo>
                  <a:pt x="587" y="681"/>
                </a:moveTo>
                <a:lnTo>
                  <a:pt x="587" y="681"/>
                </a:lnTo>
                <a:lnTo>
                  <a:pt x="588" y="678"/>
                </a:lnTo>
                <a:lnTo>
                  <a:pt x="588" y="675"/>
                </a:lnTo>
                <a:lnTo>
                  <a:pt x="588" y="672"/>
                </a:lnTo>
                <a:lnTo>
                  <a:pt x="588" y="669"/>
                </a:lnTo>
                <a:lnTo>
                  <a:pt x="588" y="669"/>
                </a:lnTo>
                <a:lnTo>
                  <a:pt x="585" y="671"/>
                </a:lnTo>
                <a:lnTo>
                  <a:pt x="585" y="674"/>
                </a:lnTo>
                <a:lnTo>
                  <a:pt x="587" y="681"/>
                </a:lnTo>
                <a:lnTo>
                  <a:pt x="587" y="681"/>
                </a:lnTo>
                <a:close/>
                <a:moveTo>
                  <a:pt x="601" y="696"/>
                </a:moveTo>
                <a:lnTo>
                  <a:pt x="601" y="696"/>
                </a:lnTo>
                <a:lnTo>
                  <a:pt x="605" y="692"/>
                </a:lnTo>
                <a:lnTo>
                  <a:pt x="608" y="686"/>
                </a:lnTo>
                <a:lnTo>
                  <a:pt x="608" y="678"/>
                </a:lnTo>
                <a:lnTo>
                  <a:pt x="608" y="671"/>
                </a:lnTo>
                <a:lnTo>
                  <a:pt x="608" y="671"/>
                </a:lnTo>
                <a:lnTo>
                  <a:pt x="602" y="671"/>
                </a:lnTo>
                <a:lnTo>
                  <a:pt x="596" y="671"/>
                </a:lnTo>
                <a:lnTo>
                  <a:pt x="596" y="671"/>
                </a:lnTo>
                <a:lnTo>
                  <a:pt x="601" y="681"/>
                </a:lnTo>
                <a:lnTo>
                  <a:pt x="601" y="689"/>
                </a:lnTo>
                <a:lnTo>
                  <a:pt x="601" y="696"/>
                </a:lnTo>
                <a:lnTo>
                  <a:pt x="601" y="696"/>
                </a:lnTo>
                <a:close/>
                <a:moveTo>
                  <a:pt x="389" y="674"/>
                </a:moveTo>
                <a:lnTo>
                  <a:pt x="389" y="674"/>
                </a:lnTo>
                <a:lnTo>
                  <a:pt x="404" y="675"/>
                </a:lnTo>
                <a:lnTo>
                  <a:pt x="404" y="675"/>
                </a:lnTo>
                <a:lnTo>
                  <a:pt x="401" y="674"/>
                </a:lnTo>
                <a:lnTo>
                  <a:pt x="396" y="672"/>
                </a:lnTo>
                <a:lnTo>
                  <a:pt x="392" y="672"/>
                </a:lnTo>
                <a:lnTo>
                  <a:pt x="389" y="674"/>
                </a:lnTo>
                <a:lnTo>
                  <a:pt x="389" y="674"/>
                </a:lnTo>
                <a:close/>
                <a:moveTo>
                  <a:pt x="454" y="681"/>
                </a:moveTo>
                <a:lnTo>
                  <a:pt x="454" y="681"/>
                </a:lnTo>
                <a:lnTo>
                  <a:pt x="450" y="675"/>
                </a:lnTo>
                <a:lnTo>
                  <a:pt x="448" y="672"/>
                </a:lnTo>
                <a:lnTo>
                  <a:pt x="448" y="672"/>
                </a:lnTo>
                <a:lnTo>
                  <a:pt x="447" y="672"/>
                </a:lnTo>
                <a:lnTo>
                  <a:pt x="447" y="672"/>
                </a:lnTo>
                <a:lnTo>
                  <a:pt x="448" y="675"/>
                </a:lnTo>
                <a:lnTo>
                  <a:pt x="450" y="678"/>
                </a:lnTo>
                <a:lnTo>
                  <a:pt x="453" y="680"/>
                </a:lnTo>
                <a:lnTo>
                  <a:pt x="454" y="681"/>
                </a:lnTo>
                <a:lnTo>
                  <a:pt x="454" y="681"/>
                </a:lnTo>
                <a:close/>
                <a:moveTo>
                  <a:pt x="538" y="695"/>
                </a:moveTo>
                <a:lnTo>
                  <a:pt x="538" y="695"/>
                </a:lnTo>
                <a:lnTo>
                  <a:pt x="540" y="690"/>
                </a:lnTo>
                <a:lnTo>
                  <a:pt x="541" y="684"/>
                </a:lnTo>
                <a:lnTo>
                  <a:pt x="541" y="678"/>
                </a:lnTo>
                <a:lnTo>
                  <a:pt x="540" y="672"/>
                </a:lnTo>
                <a:lnTo>
                  <a:pt x="540" y="672"/>
                </a:lnTo>
                <a:lnTo>
                  <a:pt x="538" y="674"/>
                </a:lnTo>
                <a:lnTo>
                  <a:pt x="537" y="675"/>
                </a:lnTo>
                <a:lnTo>
                  <a:pt x="538" y="681"/>
                </a:lnTo>
                <a:lnTo>
                  <a:pt x="538" y="689"/>
                </a:lnTo>
                <a:lnTo>
                  <a:pt x="538" y="695"/>
                </a:lnTo>
                <a:lnTo>
                  <a:pt x="538" y="695"/>
                </a:lnTo>
                <a:close/>
                <a:moveTo>
                  <a:pt x="431" y="681"/>
                </a:moveTo>
                <a:lnTo>
                  <a:pt x="431" y="681"/>
                </a:lnTo>
                <a:lnTo>
                  <a:pt x="433" y="686"/>
                </a:lnTo>
                <a:lnTo>
                  <a:pt x="436" y="690"/>
                </a:lnTo>
                <a:lnTo>
                  <a:pt x="441" y="693"/>
                </a:lnTo>
                <a:lnTo>
                  <a:pt x="447" y="693"/>
                </a:lnTo>
                <a:lnTo>
                  <a:pt x="447" y="693"/>
                </a:lnTo>
                <a:lnTo>
                  <a:pt x="447" y="690"/>
                </a:lnTo>
                <a:lnTo>
                  <a:pt x="447" y="687"/>
                </a:lnTo>
                <a:lnTo>
                  <a:pt x="444" y="683"/>
                </a:lnTo>
                <a:lnTo>
                  <a:pt x="439" y="678"/>
                </a:lnTo>
                <a:lnTo>
                  <a:pt x="434" y="674"/>
                </a:lnTo>
                <a:lnTo>
                  <a:pt x="434" y="674"/>
                </a:lnTo>
                <a:lnTo>
                  <a:pt x="433" y="678"/>
                </a:lnTo>
                <a:lnTo>
                  <a:pt x="431" y="681"/>
                </a:lnTo>
                <a:lnTo>
                  <a:pt x="431" y="681"/>
                </a:lnTo>
                <a:close/>
                <a:moveTo>
                  <a:pt x="268" y="681"/>
                </a:moveTo>
                <a:lnTo>
                  <a:pt x="268" y="681"/>
                </a:lnTo>
                <a:lnTo>
                  <a:pt x="268" y="680"/>
                </a:lnTo>
                <a:lnTo>
                  <a:pt x="265" y="680"/>
                </a:lnTo>
                <a:lnTo>
                  <a:pt x="261" y="680"/>
                </a:lnTo>
                <a:lnTo>
                  <a:pt x="261" y="680"/>
                </a:lnTo>
                <a:lnTo>
                  <a:pt x="245" y="678"/>
                </a:lnTo>
                <a:lnTo>
                  <a:pt x="232" y="677"/>
                </a:lnTo>
                <a:lnTo>
                  <a:pt x="232" y="677"/>
                </a:lnTo>
                <a:lnTo>
                  <a:pt x="250" y="680"/>
                </a:lnTo>
                <a:lnTo>
                  <a:pt x="268" y="681"/>
                </a:lnTo>
                <a:lnTo>
                  <a:pt x="268" y="681"/>
                </a:lnTo>
                <a:close/>
                <a:moveTo>
                  <a:pt x="489" y="698"/>
                </a:moveTo>
                <a:lnTo>
                  <a:pt x="489" y="698"/>
                </a:lnTo>
                <a:lnTo>
                  <a:pt x="482" y="686"/>
                </a:lnTo>
                <a:lnTo>
                  <a:pt x="474" y="677"/>
                </a:lnTo>
                <a:lnTo>
                  <a:pt x="474" y="677"/>
                </a:lnTo>
                <a:lnTo>
                  <a:pt x="476" y="684"/>
                </a:lnTo>
                <a:lnTo>
                  <a:pt x="479" y="692"/>
                </a:lnTo>
                <a:lnTo>
                  <a:pt x="482" y="696"/>
                </a:lnTo>
                <a:lnTo>
                  <a:pt x="485" y="698"/>
                </a:lnTo>
                <a:lnTo>
                  <a:pt x="489" y="698"/>
                </a:lnTo>
                <a:lnTo>
                  <a:pt x="489" y="698"/>
                </a:lnTo>
                <a:close/>
                <a:moveTo>
                  <a:pt x="340" y="680"/>
                </a:moveTo>
                <a:lnTo>
                  <a:pt x="340" y="680"/>
                </a:lnTo>
                <a:lnTo>
                  <a:pt x="346" y="680"/>
                </a:lnTo>
                <a:lnTo>
                  <a:pt x="349" y="678"/>
                </a:lnTo>
                <a:lnTo>
                  <a:pt x="349" y="678"/>
                </a:lnTo>
                <a:lnTo>
                  <a:pt x="345" y="678"/>
                </a:lnTo>
                <a:lnTo>
                  <a:pt x="341" y="678"/>
                </a:lnTo>
                <a:lnTo>
                  <a:pt x="340" y="680"/>
                </a:lnTo>
                <a:lnTo>
                  <a:pt x="340" y="680"/>
                </a:lnTo>
                <a:close/>
                <a:moveTo>
                  <a:pt x="463" y="680"/>
                </a:moveTo>
                <a:lnTo>
                  <a:pt x="463" y="680"/>
                </a:lnTo>
                <a:lnTo>
                  <a:pt x="465" y="683"/>
                </a:lnTo>
                <a:lnTo>
                  <a:pt x="466" y="686"/>
                </a:lnTo>
                <a:lnTo>
                  <a:pt x="468" y="686"/>
                </a:lnTo>
                <a:lnTo>
                  <a:pt x="468" y="686"/>
                </a:lnTo>
                <a:lnTo>
                  <a:pt x="468" y="683"/>
                </a:lnTo>
                <a:lnTo>
                  <a:pt x="470" y="681"/>
                </a:lnTo>
                <a:lnTo>
                  <a:pt x="470" y="680"/>
                </a:lnTo>
                <a:lnTo>
                  <a:pt x="470" y="678"/>
                </a:lnTo>
                <a:lnTo>
                  <a:pt x="470" y="678"/>
                </a:lnTo>
                <a:lnTo>
                  <a:pt x="466" y="678"/>
                </a:lnTo>
                <a:lnTo>
                  <a:pt x="465" y="678"/>
                </a:lnTo>
                <a:lnTo>
                  <a:pt x="463" y="680"/>
                </a:lnTo>
                <a:lnTo>
                  <a:pt x="463" y="680"/>
                </a:lnTo>
                <a:close/>
                <a:moveTo>
                  <a:pt x="335" y="680"/>
                </a:moveTo>
                <a:lnTo>
                  <a:pt x="335" y="680"/>
                </a:lnTo>
                <a:lnTo>
                  <a:pt x="331" y="680"/>
                </a:lnTo>
                <a:lnTo>
                  <a:pt x="331" y="680"/>
                </a:lnTo>
                <a:lnTo>
                  <a:pt x="338" y="680"/>
                </a:lnTo>
                <a:lnTo>
                  <a:pt x="338" y="680"/>
                </a:lnTo>
                <a:lnTo>
                  <a:pt x="337" y="678"/>
                </a:lnTo>
                <a:lnTo>
                  <a:pt x="335" y="680"/>
                </a:lnTo>
                <a:lnTo>
                  <a:pt x="335" y="680"/>
                </a:lnTo>
                <a:close/>
                <a:moveTo>
                  <a:pt x="534" y="686"/>
                </a:moveTo>
                <a:lnTo>
                  <a:pt x="534" y="686"/>
                </a:lnTo>
                <a:lnTo>
                  <a:pt x="532" y="686"/>
                </a:lnTo>
                <a:lnTo>
                  <a:pt x="532" y="683"/>
                </a:lnTo>
                <a:lnTo>
                  <a:pt x="532" y="680"/>
                </a:lnTo>
                <a:lnTo>
                  <a:pt x="532" y="680"/>
                </a:lnTo>
                <a:lnTo>
                  <a:pt x="531" y="680"/>
                </a:lnTo>
                <a:lnTo>
                  <a:pt x="531" y="680"/>
                </a:lnTo>
                <a:lnTo>
                  <a:pt x="532" y="684"/>
                </a:lnTo>
                <a:lnTo>
                  <a:pt x="532" y="686"/>
                </a:lnTo>
                <a:lnTo>
                  <a:pt x="534" y="686"/>
                </a:lnTo>
                <a:lnTo>
                  <a:pt x="534" y="686"/>
                </a:lnTo>
                <a:close/>
                <a:moveTo>
                  <a:pt x="529" y="730"/>
                </a:moveTo>
                <a:lnTo>
                  <a:pt x="529" y="730"/>
                </a:lnTo>
                <a:lnTo>
                  <a:pt x="531" y="725"/>
                </a:lnTo>
                <a:lnTo>
                  <a:pt x="531" y="721"/>
                </a:lnTo>
                <a:lnTo>
                  <a:pt x="531" y="721"/>
                </a:lnTo>
                <a:lnTo>
                  <a:pt x="532" y="718"/>
                </a:lnTo>
                <a:lnTo>
                  <a:pt x="532" y="713"/>
                </a:lnTo>
                <a:lnTo>
                  <a:pt x="531" y="703"/>
                </a:lnTo>
                <a:lnTo>
                  <a:pt x="526" y="681"/>
                </a:lnTo>
                <a:lnTo>
                  <a:pt x="526" y="681"/>
                </a:lnTo>
                <a:lnTo>
                  <a:pt x="523" y="681"/>
                </a:lnTo>
                <a:lnTo>
                  <a:pt x="518" y="681"/>
                </a:lnTo>
                <a:lnTo>
                  <a:pt x="518" y="681"/>
                </a:lnTo>
                <a:lnTo>
                  <a:pt x="520" y="693"/>
                </a:lnTo>
                <a:lnTo>
                  <a:pt x="523" y="706"/>
                </a:lnTo>
                <a:lnTo>
                  <a:pt x="529" y="730"/>
                </a:lnTo>
                <a:lnTo>
                  <a:pt x="529" y="730"/>
                </a:lnTo>
                <a:close/>
                <a:moveTo>
                  <a:pt x="544" y="712"/>
                </a:moveTo>
                <a:lnTo>
                  <a:pt x="544" y="712"/>
                </a:lnTo>
                <a:lnTo>
                  <a:pt x="547" y="706"/>
                </a:lnTo>
                <a:lnTo>
                  <a:pt x="550" y="696"/>
                </a:lnTo>
                <a:lnTo>
                  <a:pt x="550" y="689"/>
                </a:lnTo>
                <a:lnTo>
                  <a:pt x="549" y="681"/>
                </a:lnTo>
                <a:lnTo>
                  <a:pt x="549" y="681"/>
                </a:lnTo>
                <a:lnTo>
                  <a:pt x="547" y="687"/>
                </a:lnTo>
                <a:lnTo>
                  <a:pt x="546" y="695"/>
                </a:lnTo>
                <a:lnTo>
                  <a:pt x="544" y="712"/>
                </a:lnTo>
                <a:lnTo>
                  <a:pt x="544" y="712"/>
                </a:lnTo>
                <a:close/>
                <a:moveTo>
                  <a:pt x="572" y="706"/>
                </a:moveTo>
                <a:lnTo>
                  <a:pt x="572" y="706"/>
                </a:lnTo>
                <a:lnTo>
                  <a:pt x="573" y="701"/>
                </a:lnTo>
                <a:lnTo>
                  <a:pt x="576" y="695"/>
                </a:lnTo>
                <a:lnTo>
                  <a:pt x="578" y="689"/>
                </a:lnTo>
                <a:lnTo>
                  <a:pt x="578" y="683"/>
                </a:lnTo>
                <a:lnTo>
                  <a:pt x="578" y="683"/>
                </a:lnTo>
                <a:lnTo>
                  <a:pt x="573" y="693"/>
                </a:lnTo>
                <a:lnTo>
                  <a:pt x="572" y="698"/>
                </a:lnTo>
                <a:lnTo>
                  <a:pt x="572" y="706"/>
                </a:lnTo>
                <a:lnTo>
                  <a:pt x="572" y="706"/>
                </a:lnTo>
                <a:close/>
                <a:moveTo>
                  <a:pt x="558" y="701"/>
                </a:moveTo>
                <a:lnTo>
                  <a:pt x="558" y="701"/>
                </a:lnTo>
                <a:lnTo>
                  <a:pt x="558" y="698"/>
                </a:lnTo>
                <a:lnTo>
                  <a:pt x="559" y="693"/>
                </a:lnTo>
                <a:lnTo>
                  <a:pt x="561" y="689"/>
                </a:lnTo>
                <a:lnTo>
                  <a:pt x="559" y="684"/>
                </a:lnTo>
                <a:lnTo>
                  <a:pt x="559" y="684"/>
                </a:lnTo>
                <a:lnTo>
                  <a:pt x="556" y="693"/>
                </a:lnTo>
                <a:lnTo>
                  <a:pt x="556" y="696"/>
                </a:lnTo>
                <a:lnTo>
                  <a:pt x="558" y="701"/>
                </a:lnTo>
                <a:lnTo>
                  <a:pt x="558" y="701"/>
                </a:lnTo>
                <a:close/>
                <a:moveTo>
                  <a:pt x="566" y="696"/>
                </a:moveTo>
                <a:lnTo>
                  <a:pt x="566" y="696"/>
                </a:lnTo>
                <a:lnTo>
                  <a:pt x="569" y="690"/>
                </a:lnTo>
                <a:lnTo>
                  <a:pt x="569" y="687"/>
                </a:lnTo>
                <a:lnTo>
                  <a:pt x="567" y="686"/>
                </a:lnTo>
                <a:lnTo>
                  <a:pt x="567" y="686"/>
                </a:lnTo>
                <a:lnTo>
                  <a:pt x="566" y="692"/>
                </a:lnTo>
                <a:lnTo>
                  <a:pt x="566" y="695"/>
                </a:lnTo>
                <a:lnTo>
                  <a:pt x="566" y="696"/>
                </a:lnTo>
                <a:lnTo>
                  <a:pt x="566" y="696"/>
                </a:lnTo>
                <a:close/>
                <a:moveTo>
                  <a:pt x="457" y="693"/>
                </a:moveTo>
                <a:lnTo>
                  <a:pt x="457" y="693"/>
                </a:lnTo>
                <a:lnTo>
                  <a:pt x="456" y="692"/>
                </a:lnTo>
                <a:lnTo>
                  <a:pt x="456" y="690"/>
                </a:lnTo>
                <a:lnTo>
                  <a:pt x="456" y="689"/>
                </a:lnTo>
                <a:lnTo>
                  <a:pt x="454" y="689"/>
                </a:lnTo>
                <a:lnTo>
                  <a:pt x="454" y="689"/>
                </a:lnTo>
                <a:lnTo>
                  <a:pt x="456" y="692"/>
                </a:lnTo>
                <a:lnTo>
                  <a:pt x="456" y="693"/>
                </a:lnTo>
                <a:lnTo>
                  <a:pt x="457" y="693"/>
                </a:lnTo>
                <a:lnTo>
                  <a:pt x="457" y="693"/>
                </a:lnTo>
                <a:close/>
                <a:moveTo>
                  <a:pt x="451" y="696"/>
                </a:moveTo>
                <a:lnTo>
                  <a:pt x="451" y="696"/>
                </a:lnTo>
                <a:lnTo>
                  <a:pt x="450" y="699"/>
                </a:lnTo>
                <a:lnTo>
                  <a:pt x="445" y="699"/>
                </a:lnTo>
                <a:lnTo>
                  <a:pt x="445" y="699"/>
                </a:lnTo>
                <a:lnTo>
                  <a:pt x="447" y="704"/>
                </a:lnTo>
                <a:lnTo>
                  <a:pt x="451" y="707"/>
                </a:lnTo>
                <a:lnTo>
                  <a:pt x="454" y="710"/>
                </a:lnTo>
                <a:lnTo>
                  <a:pt x="457" y="713"/>
                </a:lnTo>
                <a:lnTo>
                  <a:pt x="457" y="713"/>
                </a:lnTo>
                <a:lnTo>
                  <a:pt x="456" y="704"/>
                </a:lnTo>
                <a:lnTo>
                  <a:pt x="454" y="699"/>
                </a:lnTo>
                <a:lnTo>
                  <a:pt x="451" y="696"/>
                </a:lnTo>
                <a:lnTo>
                  <a:pt x="451" y="696"/>
                </a:lnTo>
                <a:close/>
                <a:moveTo>
                  <a:pt x="512" y="735"/>
                </a:moveTo>
                <a:lnTo>
                  <a:pt x="512" y="735"/>
                </a:lnTo>
                <a:lnTo>
                  <a:pt x="511" y="725"/>
                </a:lnTo>
                <a:lnTo>
                  <a:pt x="512" y="715"/>
                </a:lnTo>
                <a:lnTo>
                  <a:pt x="512" y="706"/>
                </a:lnTo>
                <a:lnTo>
                  <a:pt x="511" y="701"/>
                </a:lnTo>
                <a:lnTo>
                  <a:pt x="509" y="698"/>
                </a:lnTo>
                <a:lnTo>
                  <a:pt x="509" y="698"/>
                </a:lnTo>
                <a:lnTo>
                  <a:pt x="508" y="718"/>
                </a:lnTo>
                <a:lnTo>
                  <a:pt x="508" y="727"/>
                </a:lnTo>
                <a:lnTo>
                  <a:pt x="509" y="730"/>
                </a:lnTo>
                <a:lnTo>
                  <a:pt x="512" y="735"/>
                </a:lnTo>
                <a:lnTo>
                  <a:pt x="512" y="735"/>
                </a:lnTo>
                <a:close/>
                <a:moveTo>
                  <a:pt x="582" y="707"/>
                </a:moveTo>
                <a:lnTo>
                  <a:pt x="582" y="707"/>
                </a:lnTo>
                <a:lnTo>
                  <a:pt x="585" y="706"/>
                </a:lnTo>
                <a:lnTo>
                  <a:pt x="585" y="704"/>
                </a:lnTo>
                <a:lnTo>
                  <a:pt x="585" y="703"/>
                </a:lnTo>
                <a:lnTo>
                  <a:pt x="584" y="701"/>
                </a:lnTo>
                <a:lnTo>
                  <a:pt x="584" y="701"/>
                </a:lnTo>
                <a:lnTo>
                  <a:pt x="582" y="704"/>
                </a:lnTo>
                <a:lnTo>
                  <a:pt x="582" y="707"/>
                </a:lnTo>
                <a:lnTo>
                  <a:pt x="582" y="707"/>
                </a:lnTo>
                <a:close/>
                <a:moveTo>
                  <a:pt x="494" y="710"/>
                </a:moveTo>
                <a:lnTo>
                  <a:pt x="494" y="710"/>
                </a:lnTo>
                <a:lnTo>
                  <a:pt x="492" y="707"/>
                </a:lnTo>
                <a:lnTo>
                  <a:pt x="489" y="706"/>
                </a:lnTo>
                <a:lnTo>
                  <a:pt x="482" y="703"/>
                </a:lnTo>
                <a:lnTo>
                  <a:pt x="482" y="703"/>
                </a:lnTo>
                <a:lnTo>
                  <a:pt x="483" y="706"/>
                </a:lnTo>
                <a:lnTo>
                  <a:pt x="486" y="707"/>
                </a:lnTo>
                <a:lnTo>
                  <a:pt x="494" y="710"/>
                </a:lnTo>
                <a:lnTo>
                  <a:pt x="494" y="710"/>
                </a:lnTo>
                <a:close/>
                <a:moveTo>
                  <a:pt x="598" y="710"/>
                </a:moveTo>
                <a:lnTo>
                  <a:pt x="598" y="710"/>
                </a:lnTo>
                <a:lnTo>
                  <a:pt x="598" y="706"/>
                </a:lnTo>
                <a:lnTo>
                  <a:pt x="598" y="704"/>
                </a:lnTo>
                <a:lnTo>
                  <a:pt x="596" y="703"/>
                </a:lnTo>
                <a:lnTo>
                  <a:pt x="596" y="703"/>
                </a:lnTo>
                <a:lnTo>
                  <a:pt x="596" y="707"/>
                </a:lnTo>
                <a:lnTo>
                  <a:pt x="598" y="710"/>
                </a:lnTo>
                <a:lnTo>
                  <a:pt x="598" y="710"/>
                </a:lnTo>
                <a:close/>
                <a:moveTo>
                  <a:pt x="520" y="712"/>
                </a:moveTo>
                <a:lnTo>
                  <a:pt x="520" y="712"/>
                </a:lnTo>
                <a:lnTo>
                  <a:pt x="518" y="707"/>
                </a:lnTo>
                <a:lnTo>
                  <a:pt x="518" y="706"/>
                </a:lnTo>
                <a:lnTo>
                  <a:pt x="517" y="704"/>
                </a:lnTo>
                <a:lnTo>
                  <a:pt x="517" y="704"/>
                </a:lnTo>
                <a:lnTo>
                  <a:pt x="518" y="707"/>
                </a:lnTo>
                <a:lnTo>
                  <a:pt x="520" y="712"/>
                </a:lnTo>
                <a:lnTo>
                  <a:pt x="520" y="712"/>
                </a:lnTo>
                <a:close/>
                <a:moveTo>
                  <a:pt x="575" y="713"/>
                </a:moveTo>
                <a:lnTo>
                  <a:pt x="575" y="713"/>
                </a:lnTo>
                <a:lnTo>
                  <a:pt x="576" y="713"/>
                </a:lnTo>
                <a:lnTo>
                  <a:pt x="578" y="710"/>
                </a:lnTo>
                <a:lnTo>
                  <a:pt x="578" y="707"/>
                </a:lnTo>
                <a:lnTo>
                  <a:pt x="578" y="704"/>
                </a:lnTo>
                <a:lnTo>
                  <a:pt x="578" y="704"/>
                </a:lnTo>
                <a:lnTo>
                  <a:pt x="576" y="709"/>
                </a:lnTo>
                <a:lnTo>
                  <a:pt x="575" y="713"/>
                </a:lnTo>
                <a:lnTo>
                  <a:pt x="575" y="713"/>
                </a:lnTo>
                <a:close/>
                <a:moveTo>
                  <a:pt x="602" y="718"/>
                </a:moveTo>
                <a:lnTo>
                  <a:pt x="602" y="718"/>
                </a:lnTo>
                <a:lnTo>
                  <a:pt x="604" y="712"/>
                </a:lnTo>
                <a:lnTo>
                  <a:pt x="605" y="706"/>
                </a:lnTo>
                <a:lnTo>
                  <a:pt x="605" y="706"/>
                </a:lnTo>
                <a:lnTo>
                  <a:pt x="602" y="706"/>
                </a:lnTo>
                <a:lnTo>
                  <a:pt x="602" y="706"/>
                </a:lnTo>
                <a:lnTo>
                  <a:pt x="602" y="713"/>
                </a:lnTo>
                <a:lnTo>
                  <a:pt x="602" y="716"/>
                </a:lnTo>
                <a:lnTo>
                  <a:pt x="602" y="718"/>
                </a:lnTo>
                <a:lnTo>
                  <a:pt x="602" y="718"/>
                </a:lnTo>
                <a:close/>
                <a:moveTo>
                  <a:pt x="546" y="736"/>
                </a:moveTo>
                <a:lnTo>
                  <a:pt x="546" y="736"/>
                </a:lnTo>
                <a:lnTo>
                  <a:pt x="549" y="730"/>
                </a:lnTo>
                <a:lnTo>
                  <a:pt x="552" y="722"/>
                </a:lnTo>
                <a:lnTo>
                  <a:pt x="553" y="715"/>
                </a:lnTo>
                <a:lnTo>
                  <a:pt x="552" y="712"/>
                </a:lnTo>
                <a:lnTo>
                  <a:pt x="552" y="707"/>
                </a:lnTo>
                <a:lnTo>
                  <a:pt x="552" y="707"/>
                </a:lnTo>
                <a:lnTo>
                  <a:pt x="549" y="715"/>
                </a:lnTo>
                <a:lnTo>
                  <a:pt x="546" y="722"/>
                </a:lnTo>
                <a:lnTo>
                  <a:pt x="544" y="728"/>
                </a:lnTo>
                <a:lnTo>
                  <a:pt x="544" y="733"/>
                </a:lnTo>
                <a:lnTo>
                  <a:pt x="546" y="736"/>
                </a:lnTo>
                <a:lnTo>
                  <a:pt x="546" y="736"/>
                </a:lnTo>
                <a:close/>
                <a:moveTo>
                  <a:pt x="494" y="727"/>
                </a:moveTo>
                <a:lnTo>
                  <a:pt x="494" y="727"/>
                </a:lnTo>
                <a:lnTo>
                  <a:pt x="495" y="727"/>
                </a:lnTo>
                <a:lnTo>
                  <a:pt x="497" y="725"/>
                </a:lnTo>
                <a:lnTo>
                  <a:pt x="499" y="725"/>
                </a:lnTo>
                <a:lnTo>
                  <a:pt x="499" y="725"/>
                </a:lnTo>
                <a:lnTo>
                  <a:pt x="497" y="719"/>
                </a:lnTo>
                <a:lnTo>
                  <a:pt x="495" y="715"/>
                </a:lnTo>
                <a:lnTo>
                  <a:pt x="495" y="715"/>
                </a:lnTo>
                <a:lnTo>
                  <a:pt x="492" y="715"/>
                </a:lnTo>
                <a:lnTo>
                  <a:pt x="489" y="715"/>
                </a:lnTo>
                <a:lnTo>
                  <a:pt x="485" y="712"/>
                </a:lnTo>
                <a:lnTo>
                  <a:pt x="485" y="712"/>
                </a:lnTo>
                <a:lnTo>
                  <a:pt x="486" y="716"/>
                </a:lnTo>
                <a:lnTo>
                  <a:pt x="488" y="721"/>
                </a:lnTo>
                <a:lnTo>
                  <a:pt x="494" y="727"/>
                </a:lnTo>
                <a:lnTo>
                  <a:pt x="494" y="727"/>
                </a:lnTo>
                <a:close/>
                <a:moveTo>
                  <a:pt x="470" y="730"/>
                </a:moveTo>
                <a:lnTo>
                  <a:pt x="470" y="730"/>
                </a:lnTo>
                <a:lnTo>
                  <a:pt x="466" y="722"/>
                </a:lnTo>
                <a:lnTo>
                  <a:pt x="462" y="715"/>
                </a:lnTo>
                <a:lnTo>
                  <a:pt x="462" y="715"/>
                </a:lnTo>
                <a:lnTo>
                  <a:pt x="463" y="719"/>
                </a:lnTo>
                <a:lnTo>
                  <a:pt x="465" y="724"/>
                </a:lnTo>
                <a:lnTo>
                  <a:pt x="466" y="727"/>
                </a:lnTo>
                <a:lnTo>
                  <a:pt x="470" y="730"/>
                </a:lnTo>
                <a:lnTo>
                  <a:pt x="470" y="730"/>
                </a:lnTo>
                <a:close/>
                <a:moveTo>
                  <a:pt x="561" y="735"/>
                </a:moveTo>
                <a:lnTo>
                  <a:pt x="561" y="735"/>
                </a:lnTo>
                <a:lnTo>
                  <a:pt x="563" y="725"/>
                </a:lnTo>
                <a:lnTo>
                  <a:pt x="563" y="721"/>
                </a:lnTo>
                <a:lnTo>
                  <a:pt x="561" y="718"/>
                </a:lnTo>
                <a:lnTo>
                  <a:pt x="561" y="718"/>
                </a:lnTo>
                <a:lnTo>
                  <a:pt x="559" y="725"/>
                </a:lnTo>
                <a:lnTo>
                  <a:pt x="559" y="730"/>
                </a:lnTo>
                <a:lnTo>
                  <a:pt x="561" y="735"/>
                </a:lnTo>
                <a:lnTo>
                  <a:pt x="561" y="735"/>
                </a:lnTo>
                <a:close/>
                <a:moveTo>
                  <a:pt x="488" y="754"/>
                </a:moveTo>
                <a:lnTo>
                  <a:pt x="488" y="754"/>
                </a:lnTo>
                <a:lnTo>
                  <a:pt x="486" y="745"/>
                </a:lnTo>
                <a:lnTo>
                  <a:pt x="483" y="736"/>
                </a:lnTo>
                <a:lnTo>
                  <a:pt x="480" y="727"/>
                </a:lnTo>
                <a:lnTo>
                  <a:pt x="476" y="721"/>
                </a:lnTo>
                <a:lnTo>
                  <a:pt x="476" y="721"/>
                </a:lnTo>
                <a:lnTo>
                  <a:pt x="480" y="738"/>
                </a:lnTo>
                <a:lnTo>
                  <a:pt x="483" y="747"/>
                </a:lnTo>
                <a:lnTo>
                  <a:pt x="488" y="754"/>
                </a:lnTo>
                <a:lnTo>
                  <a:pt x="488" y="754"/>
                </a:lnTo>
                <a:close/>
                <a:moveTo>
                  <a:pt x="523" y="748"/>
                </a:moveTo>
                <a:lnTo>
                  <a:pt x="523" y="748"/>
                </a:lnTo>
                <a:lnTo>
                  <a:pt x="523" y="742"/>
                </a:lnTo>
                <a:lnTo>
                  <a:pt x="521" y="736"/>
                </a:lnTo>
                <a:lnTo>
                  <a:pt x="517" y="724"/>
                </a:lnTo>
                <a:lnTo>
                  <a:pt x="517" y="724"/>
                </a:lnTo>
                <a:lnTo>
                  <a:pt x="517" y="741"/>
                </a:lnTo>
                <a:lnTo>
                  <a:pt x="517" y="744"/>
                </a:lnTo>
                <a:lnTo>
                  <a:pt x="518" y="747"/>
                </a:lnTo>
                <a:lnTo>
                  <a:pt x="520" y="748"/>
                </a:lnTo>
                <a:lnTo>
                  <a:pt x="523" y="748"/>
                </a:lnTo>
                <a:lnTo>
                  <a:pt x="523" y="748"/>
                </a:lnTo>
                <a:close/>
                <a:moveTo>
                  <a:pt x="570" y="765"/>
                </a:moveTo>
                <a:lnTo>
                  <a:pt x="570" y="765"/>
                </a:lnTo>
                <a:lnTo>
                  <a:pt x="576" y="744"/>
                </a:lnTo>
                <a:lnTo>
                  <a:pt x="578" y="733"/>
                </a:lnTo>
                <a:lnTo>
                  <a:pt x="578" y="728"/>
                </a:lnTo>
                <a:lnTo>
                  <a:pt x="576" y="724"/>
                </a:lnTo>
                <a:lnTo>
                  <a:pt x="576" y="724"/>
                </a:lnTo>
                <a:lnTo>
                  <a:pt x="570" y="744"/>
                </a:lnTo>
                <a:lnTo>
                  <a:pt x="569" y="753"/>
                </a:lnTo>
                <a:lnTo>
                  <a:pt x="570" y="765"/>
                </a:lnTo>
                <a:lnTo>
                  <a:pt x="570" y="765"/>
                </a:lnTo>
                <a:close/>
                <a:moveTo>
                  <a:pt x="585" y="738"/>
                </a:moveTo>
                <a:lnTo>
                  <a:pt x="585" y="738"/>
                </a:lnTo>
                <a:lnTo>
                  <a:pt x="587" y="731"/>
                </a:lnTo>
                <a:lnTo>
                  <a:pt x="587" y="728"/>
                </a:lnTo>
                <a:lnTo>
                  <a:pt x="585" y="725"/>
                </a:lnTo>
                <a:lnTo>
                  <a:pt x="585" y="725"/>
                </a:lnTo>
                <a:lnTo>
                  <a:pt x="584" y="731"/>
                </a:lnTo>
                <a:lnTo>
                  <a:pt x="584" y="735"/>
                </a:lnTo>
                <a:lnTo>
                  <a:pt x="585" y="738"/>
                </a:lnTo>
                <a:lnTo>
                  <a:pt x="585" y="738"/>
                </a:lnTo>
                <a:close/>
                <a:moveTo>
                  <a:pt x="492" y="747"/>
                </a:moveTo>
                <a:lnTo>
                  <a:pt x="492" y="747"/>
                </a:lnTo>
                <a:lnTo>
                  <a:pt x="492" y="741"/>
                </a:lnTo>
                <a:lnTo>
                  <a:pt x="491" y="736"/>
                </a:lnTo>
                <a:lnTo>
                  <a:pt x="489" y="731"/>
                </a:lnTo>
                <a:lnTo>
                  <a:pt x="485" y="728"/>
                </a:lnTo>
                <a:lnTo>
                  <a:pt x="485" y="728"/>
                </a:lnTo>
                <a:lnTo>
                  <a:pt x="492" y="747"/>
                </a:lnTo>
                <a:lnTo>
                  <a:pt x="492" y="747"/>
                </a:lnTo>
                <a:close/>
                <a:moveTo>
                  <a:pt x="477" y="747"/>
                </a:moveTo>
                <a:lnTo>
                  <a:pt x="477" y="747"/>
                </a:lnTo>
                <a:lnTo>
                  <a:pt x="474" y="738"/>
                </a:lnTo>
                <a:lnTo>
                  <a:pt x="471" y="735"/>
                </a:lnTo>
                <a:lnTo>
                  <a:pt x="470" y="731"/>
                </a:lnTo>
                <a:lnTo>
                  <a:pt x="470" y="731"/>
                </a:lnTo>
                <a:lnTo>
                  <a:pt x="473" y="739"/>
                </a:lnTo>
                <a:lnTo>
                  <a:pt x="477" y="747"/>
                </a:lnTo>
                <a:lnTo>
                  <a:pt x="477" y="747"/>
                </a:lnTo>
                <a:close/>
                <a:moveTo>
                  <a:pt x="592" y="748"/>
                </a:moveTo>
                <a:lnTo>
                  <a:pt x="592" y="748"/>
                </a:lnTo>
                <a:lnTo>
                  <a:pt x="595" y="733"/>
                </a:lnTo>
                <a:lnTo>
                  <a:pt x="595" y="733"/>
                </a:lnTo>
                <a:lnTo>
                  <a:pt x="592" y="733"/>
                </a:lnTo>
                <a:lnTo>
                  <a:pt x="592" y="733"/>
                </a:lnTo>
                <a:lnTo>
                  <a:pt x="592" y="748"/>
                </a:lnTo>
                <a:lnTo>
                  <a:pt x="592" y="748"/>
                </a:lnTo>
                <a:close/>
                <a:moveTo>
                  <a:pt x="503" y="748"/>
                </a:moveTo>
                <a:lnTo>
                  <a:pt x="503" y="748"/>
                </a:lnTo>
                <a:lnTo>
                  <a:pt x="502" y="741"/>
                </a:lnTo>
                <a:lnTo>
                  <a:pt x="500" y="738"/>
                </a:lnTo>
                <a:lnTo>
                  <a:pt x="499" y="736"/>
                </a:lnTo>
                <a:lnTo>
                  <a:pt x="499" y="736"/>
                </a:lnTo>
                <a:lnTo>
                  <a:pt x="500" y="742"/>
                </a:lnTo>
                <a:lnTo>
                  <a:pt x="503" y="748"/>
                </a:lnTo>
                <a:lnTo>
                  <a:pt x="503" y="748"/>
                </a:lnTo>
                <a:close/>
                <a:moveTo>
                  <a:pt x="534" y="754"/>
                </a:moveTo>
                <a:lnTo>
                  <a:pt x="534" y="754"/>
                </a:lnTo>
                <a:lnTo>
                  <a:pt x="535" y="745"/>
                </a:lnTo>
                <a:lnTo>
                  <a:pt x="537" y="741"/>
                </a:lnTo>
                <a:lnTo>
                  <a:pt x="535" y="738"/>
                </a:lnTo>
                <a:lnTo>
                  <a:pt x="535" y="738"/>
                </a:lnTo>
                <a:lnTo>
                  <a:pt x="532" y="747"/>
                </a:lnTo>
                <a:lnTo>
                  <a:pt x="531" y="751"/>
                </a:lnTo>
                <a:lnTo>
                  <a:pt x="532" y="753"/>
                </a:lnTo>
                <a:lnTo>
                  <a:pt x="534" y="754"/>
                </a:lnTo>
                <a:lnTo>
                  <a:pt x="534" y="754"/>
                </a:lnTo>
                <a:close/>
                <a:moveTo>
                  <a:pt x="550" y="751"/>
                </a:moveTo>
                <a:lnTo>
                  <a:pt x="550" y="751"/>
                </a:lnTo>
                <a:lnTo>
                  <a:pt x="552" y="745"/>
                </a:lnTo>
                <a:lnTo>
                  <a:pt x="553" y="742"/>
                </a:lnTo>
                <a:lnTo>
                  <a:pt x="552" y="739"/>
                </a:lnTo>
                <a:lnTo>
                  <a:pt x="552" y="739"/>
                </a:lnTo>
                <a:lnTo>
                  <a:pt x="552" y="742"/>
                </a:lnTo>
                <a:lnTo>
                  <a:pt x="550" y="745"/>
                </a:lnTo>
                <a:lnTo>
                  <a:pt x="550" y="748"/>
                </a:lnTo>
                <a:lnTo>
                  <a:pt x="550" y="751"/>
                </a:lnTo>
                <a:lnTo>
                  <a:pt x="550" y="751"/>
                </a:lnTo>
                <a:close/>
                <a:moveTo>
                  <a:pt x="543" y="748"/>
                </a:moveTo>
                <a:lnTo>
                  <a:pt x="543" y="748"/>
                </a:lnTo>
                <a:lnTo>
                  <a:pt x="544" y="745"/>
                </a:lnTo>
                <a:lnTo>
                  <a:pt x="543" y="745"/>
                </a:lnTo>
                <a:lnTo>
                  <a:pt x="541" y="744"/>
                </a:lnTo>
                <a:lnTo>
                  <a:pt x="541" y="744"/>
                </a:lnTo>
                <a:lnTo>
                  <a:pt x="543" y="747"/>
                </a:lnTo>
                <a:lnTo>
                  <a:pt x="543" y="748"/>
                </a:lnTo>
                <a:lnTo>
                  <a:pt x="543" y="748"/>
                </a:lnTo>
                <a:close/>
                <a:moveTo>
                  <a:pt x="570" y="783"/>
                </a:moveTo>
                <a:lnTo>
                  <a:pt x="570" y="783"/>
                </a:lnTo>
                <a:lnTo>
                  <a:pt x="570" y="782"/>
                </a:lnTo>
                <a:lnTo>
                  <a:pt x="570" y="782"/>
                </a:lnTo>
                <a:lnTo>
                  <a:pt x="578" y="764"/>
                </a:lnTo>
                <a:lnTo>
                  <a:pt x="581" y="754"/>
                </a:lnTo>
                <a:lnTo>
                  <a:pt x="581" y="747"/>
                </a:lnTo>
                <a:lnTo>
                  <a:pt x="581" y="747"/>
                </a:lnTo>
                <a:lnTo>
                  <a:pt x="573" y="765"/>
                </a:lnTo>
                <a:lnTo>
                  <a:pt x="570" y="776"/>
                </a:lnTo>
                <a:lnTo>
                  <a:pt x="570" y="783"/>
                </a:lnTo>
                <a:lnTo>
                  <a:pt x="570" y="783"/>
                </a:lnTo>
                <a:close/>
                <a:moveTo>
                  <a:pt x="503" y="783"/>
                </a:moveTo>
                <a:lnTo>
                  <a:pt x="503" y="783"/>
                </a:lnTo>
                <a:lnTo>
                  <a:pt x="505" y="783"/>
                </a:lnTo>
                <a:lnTo>
                  <a:pt x="505" y="783"/>
                </a:lnTo>
                <a:lnTo>
                  <a:pt x="505" y="774"/>
                </a:lnTo>
                <a:lnTo>
                  <a:pt x="503" y="765"/>
                </a:lnTo>
                <a:lnTo>
                  <a:pt x="500" y="756"/>
                </a:lnTo>
                <a:lnTo>
                  <a:pt x="497" y="750"/>
                </a:lnTo>
                <a:lnTo>
                  <a:pt x="497" y="750"/>
                </a:lnTo>
                <a:lnTo>
                  <a:pt x="497" y="757"/>
                </a:lnTo>
                <a:lnTo>
                  <a:pt x="495" y="768"/>
                </a:lnTo>
                <a:lnTo>
                  <a:pt x="497" y="777"/>
                </a:lnTo>
                <a:lnTo>
                  <a:pt x="500" y="782"/>
                </a:lnTo>
                <a:lnTo>
                  <a:pt x="503" y="783"/>
                </a:lnTo>
                <a:lnTo>
                  <a:pt x="503" y="783"/>
                </a:lnTo>
                <a:close/>
                <a:moveTo>
                  <a:pt x="520" y="770"/>
                </a:moveTo>
                <a:lnTo>
                  <a:pt x="520" y="770"/>
                </a:lnTo>
                <a:lnTo>
                  <a:pt x="520" y="765"/>
                </a:lnTo>
                <a:lnTo>
                  <a:pt x="521" y="762"/>
                </a:lnTo>
                <a:lnTo>
                  <a:pt x="521" y="753"/>
                </a:lnTo>
                <a:lnTo>
                  <a:pt x="521" y="753"/>
                </a:lnTo>
                <a:lnTo>
                  <a:pt x="520" y="753"/>
                </a:lnTo>
                <a:lnTo>
                  <a:pt x="517" y="753"/>
                </a:lnTo>
                <a:lnTo>
                  <a:pt x="517" y="753"/>
                </a:lnTo>
                <a:lnTo>
                  <a:pt x="517" y="757"/>
                </a:lnTo>
                <a:lnTo>
                  <a:pt x="517" y="762"/>
                </a:lnTo>
                <a:lnTo>
                  <a:pt x="518" y="765"/>
                </a:lnTo>
                <a:lnTo>
                  <a:pt x="520" y="770"/>
                </a:lnTo>
                <a:lnTo>
                  <a:pt x="520" y="770"/>
                </a:lnTo>
                <a:close/>
                <a:moveTo>
                  <a:pt x="492" y="792"/>
                </a:moveTo>
                <a:lnTo>
                  <a:pt x="492" y="792"/>
                </a:lnTo>
                <a:lnTo>
                  <a:pt x="494" y="786"/>
                </a:lnTo>
                <a:lnTo>
                  <a:pt x="492" y="780"/>
                </a:lnTo>
                <a:lnTo>
                  <a:pt x="491" y="776"/>
                </a:lnTo>
                <a:lnTo>
                  <a:pt x="489" y="770"/>
                </a:lnTo>
                <a:lnTo>
                  <a:pt x="489" y="770"/>
                </a:lnTo>
                <a:lnTo>
                  <a:pt x="486" y="767"/>
                </a:lnTo>
                <a:lnTo>
                  <a:pt x="485" y="764"/>
                </a:lnTo>
                <a:lnTo>
                  <a:pt x="483" y="759"/>
                </a:lnTo>
                <a:lnTo>
                  <a:pt x="480" y="756"/>
                </a:lnTo>
                <a:lnTo>
                  <a:pt x="480" y="756"/>
                </a:lnTo>
                <a:lnTo>
                  <a:pt x="486" y="774"/>
                </a:lnTo>
                <a:lnTo>
                  <a:pt x="492" y="792"/>
                </a:lnTo>
                <a:lnTo>
                  <a:pt x="492" y="792"/>
                </a:lnTo>
                <a:close/>
                <a:moveTo>
                  <a:pt x="537" y="767"/>
                </a:moveTo>
                <a:lnTo>
                  <a:pt x="537" y="767"/>
                </a:lnTo>
                <a:lnTo>
                  <a:pt x="538" y="764"/>
                </a:lnTo>
                <a:lnTo>
                  <a:pt x="538" y="762"/>
                </a:lnTo>
                <a:lnTo>
                  <a:pt x="538" y="759"/>
                </a:lnTo>
                <a:lnTo>
                  <a:pt x="538" y="756"/>
                </a:lnTo>
                <a:lnTo>
                  <a:pt x="538" y="756"/>
                </a:lnTo>
                <a:lnTo>
                  <a:pt x="537" y="760"/>
                </a:lnTo>
                <a:lnTo>
                  <a:pt x="537" y="767"/>
                </a:lnTo>
                <a:lnTo>
                  <a:pt x="537" y="767"/>
                </a:lnTo>
                <a:close/>
                <a:moveTo>
                  <a:pt x="572" y="803"/>
                </a:moveTo>
                <a:lnTo>
                  <a:pt x="572" y="803"/>
                </a:lnTo>
                <a:lnTo>
                  <a:pt x="578" y="794"/>
                </a:lnTo>
                <a:lnTo>
                  <a:pt x="582" y="782"/>
                </a:lnTo>
                <a:lnTo>
                  <a:pt x="584" y="770"/>
                </a:lnTo>
                <a:lnTo>
                  <a:pt x="584" y="757"/>
                </a:lnTo>
                <a:lnTo>
                  <a:pt x="584" y="757"/>
                </a:lnTo>
                <a:lnTo>
                  <a:pt x="581" y="770"/>
                </a:lnTo>
                <a:lnTo>
                  <a:pt x="576" y="780"/>
                </a:lnTo>
                <a:lnTo>
                  <a:pt x="572" y="791"/>
                </a:lnTo>
                <a:lnTo>
                  <a:pt x="572" y="797"/>
                </a:lnTo>
                <a:lnTo>
                  <a:pt x="572" y="803"/>
                </a:lnTo>
                <a:lnTo>
                  <a:pt x="572" y="803"/>
                </a:lnTo>
                <a:close/>
                <a:moveTo>
                  <a:pt x="546" y="776"/>
                </a:moveTo>
                <a:lnTo>
                  <a:pt x="546" y="776"/>
                </a:lnTo>
                <a:lnTo>
                  <a:pt x="549" y="773"/>
                </a:lnTo>
                <a:lnTo>
                  <a:pt x="549" y="767"/>
                </a:lnTo>
                <a:lnTo>
                  <a:pt x="549" y="762"/>
                </a:lnTo>
                <a:lnTo>
                  <a:pt x="547" y="760"/>
                </a:lnTo>
                <a:lnTo>
                  <a:pt x="546" y="759"/>
                </a:lnTo>
                <a:lnTo>
                  <a:pt x="546" y="759"/>
                </a:lnTo>
                <a:lnTo>
                  <a:pt x="544" y="762"/>
                </a:lnTo>
                <a:lnTo>
                  <a:pt x="544" y="768"/>
                </a:lnTo>
                <a:lnTo>
                  <a:pt x="544" y="773"/>
                </a:lnTo>
                <a:lnTo>
                  <a:pt x="546" y="776"/>
                </a:lnTo>
                <a:lnTo>
                  <a:pt x="546" y="776"/>
                </a:lnTo>
                <a:close/>
                <a:moveTo>
                  <a:pt x="552" y="806"/>
                </a:moveTo>
                <a:lnTo>
                  <a:pt x="552" y="806"/>
                </a:lnTo>
                <a:lnTo>
                  <a:pt x="555" y="797"/>
                </a:lnTo>
                <a:lnTo>
                  <a:pt x="558" y="786"/>
                </a:lnTo>
                <a:lnTo>
                  <a:pt x="559" y="776"/>
                </a:lnTo>
                <a:lnTo>
                  <a:pt x="559" y="765"/>
                </a:lnTo>
                <a:lnTo>
                  <a:pt x="559" y="765"/>
                </a:lnTo>
                <a:lnTo>
                  <a:pt x="553" y="785"/>
                </a:lnTo>
                <a:lnTo>
                  <a:pt x="552" y="796"/>
                </a:lnTo>
                <a:lnTo>
                  <a:pt x="552" y="806"/>
                </a:lnTo>
                <a:lnTo>
                  <a:pt x="552" y="806"/>
                </a:lnTo>
                <a:close/>
                <a:moveTo>
                  <a:pt x="535" y="799"/>
                </a:moveTo>
                <a:lnTo>
                  <a:pt x="535" y="799"/>
                </a:lnTo>
                <a:lnTo>
                  <a:pt x="538" y="796"/>
                </a:lnTo>
                <a:lnTo>
                  <a:pt x="540" y="791"/>
                </a:lnTo>
                <a:lnTo>
                  <a:pt x="541" y="782"/>
                </a:lnTo>
                <a:lnTo>
                  <a:pt x="541" y="782"/>
                </a:lnTo>
                <a:lnTo>
                  <a:pt x="538" y="782"/>
                </a:lnTo>
                <a:lnTo>
                  <a:pt x="538" y="782"/>
                </a:lnTo>
                <a:lnTo>
                  <a:pt x="537" y="789"/>
                </a:lnTo>
                <a:lnTo>
                  <a:pt x="535" y="799"/>
                </a:lnTo>
                <a:lnTo>
                  <a:pt x="535" y="799"/>
                </a:lnTo>
                <a:close/>
                <a:moveTo>
                  <a:pt x="521" y="800"/>
                </a:moveTo>
                <a:lnTo>
                  <a:pt x="521" y="800"/>
                </a:lnTo>
                <a:lnTo>
                  <a:pt x="523" y="794"/>
                </a:lnTo>
                <a:lnTo>
                  <a:pt x="524" y="786"/>
                </a:lnTo>
                <a:lnTo>
                  <a:pt x="524" y="786"/>
                </a:lnTo>
                <a:lnTo>
                  <a:pt x="521" y="786"/>
                </a:lnTo>
                <a:lnTo>
                  <a:pt x="520" y="786"/>
                </a:lnTo>
                <a:lnTo>
                  <a:pt x="520" y="791"/>
                </a:lnTo>
                <a:lnTo>
                  <a:pt x="521" y="800"/>
                </a:lnTo>
                <a:lnTo>
                  <a:pt x="521" y="800"/>
                </a:lnTo>
                <a:close/>
                <a:moveTo>
                  <a:pt x="559" y="811"/>
                </a:moveTo>
                <a:lnTo>
                  <a:pt x="559" y="811"/>
                </a:lnTo>
                <a:lnTo>
                  <a:pt x="561" y="806"/>
                </a:lnTo>
                <a:lnTo>
                  <a:pt x="563" y="802"/>
                </a:lnTo>
                <a:lnTo>
                  <a:pt x="564" y="797"/>
                </a:lnTo>
                <a:lnTo>
                  <a:pt x="564" y="791"/>
                </a:lnTo>
                <a:lnTo>
                  <a:pt x="564" y="791"/>
                </a:lnTo>
                <a:lnTo>
                  <a:pt x="559" y="802"/>
                </a:lnTo>
                <a:lnTo>
                  <a:pt x="558" y="808"/>
                </a:lnTo>
                <a:lnTo>
                  <a:pt x="559" y="811"/>
                </a:lnTo>
                <a:lnTo>
                  <a:pt x="559" y="811"/>
                </a:lnTo>
                <a:close/>
                <a:moveTo>
                  <a:pt x="506" y="834"/>
                </a:moveTo>
                <a:lnTo>
                  <a:pt x="506" y="834"/>
                </a:lnTo>
                <a:lnTo>
                  <a:pt x="509" y="823"/>
                </a:lnTo>
                <a:lnTo>
                  <a:pt x="509" y="812"/>
                </a:lnTo>
                <a:lnTo>
                  <a:pt x="506" y="802"/>
                </a:lnTo>
                <a:lnTo>
                  <a:pt x="503" y="799"/>
                </a:lnTo>
                <a:lnTo>
                  <a:pt x="500" y="796"/>
                </a:lnTo>
                <a:lnTo>
                  <a:pt x="500" y="796"/>
                </a:lnTo>
                <a:lnTo>
                  <a:pt x="502" y="815"/>
                </a:lnTo>
                <a:lnTo>
                  <a:pt x="505" y="824"/>
                </a:lnTo>
                <a:lnTo>
                  <a:pt x="506" y="834"/>
                </a:lnTo>
                <a:lnTo>
                  <a:pt x="506" y="834"/>
                </a:lnTo>
                <a:close/>
                <a:moveTo>
                  <a:pt x="535" y="820"/>
                </a:moveTo>
                <a:lnTo>
                  <a:pt x="535" y="820"/>
                </a:lnTo>
                <a:lnTo>
                  <a:pt x="540" y="808"/>
                </a:lnTo>
                <a:lnTo>
                  <a:pt x="543" y="802"/>
                </a:lnTo>
                <a:lnTo>
                  <a:pt x="543" y="796"/>
                </a:lnTo>
                <a:lnTo>
                  <a:pt x="543" y="796"/>
                </a:lnTo>
                <a:lnTo>
                  <a:pt x="540" y="802"/>
                </a:lnTo>
                <a:lnTo>
                  <a:pt x="537" y="808"/>
                </a:lnTo>
                <a:lnTo>
                  <a:pt x="534" y="814"/>
                </a:lnTo>
                <a:lnTo>
                  <a:pt x="534" y="817"/>
                </a:lnTo>
                <a:lnTo>
                  <a:pt x="535" y="820"/>
                </a:lnTo>
                <a:lnTo>
                  <a:pt x="535" y="820"/>
                </a:lnTo>
                <a:close/>
                <a:moveTo>
                  <a:pt x="494" y="832"/>
                </a:moveTo>
                <a:lnTo>
                  <a:pt x="494" y="832"/>
                </a:lnTo>
                <a:lnTo>
                  <a:pt x="502" y="837"/>
                </a:lnTo>
                <a:lnTo>
                  <a:pt x="502" y="837"/>
                </a:lnTo>
                <a:lnTo>
                  <a:pt x="499" y="820"/>
                </a:lnTo>
                <a:lnTo>
                  <a:pt x="497" y="812"/>
                </a:lnTo>
                <a:lnTo>
                  <a:pt x="494" y="805"/>
                </a:lnTo>
                <a:lnTo>
                  <a:pt x="494" y="805"/>
                </a:lnTo>
                <a:lnTo>
                  <a:pt x="495" y="818"/>
                </a:lnTo>
                <a:lnTo>
                  <a:pt x="494" y="832"/>
                </a:lnTo>
                <a:lnTo>
                  <a:pt x="494" y="832"/>
                </a:lnTo>
                <a:close/>
                <a:moveTo>
                  <a:pt x="553" y="838"/>
                </a:moveTo>
                <a:lnTo>
                  <a:pt x="553" y="838"/>
                </a:lnTo>
                <a:lnTo>
                  <a:pt x="559" y="835"/>
                </a:lnTo>
                <a:lnTo>
                  <a:pt x="564" y="829"/>
                </a:lnTo>
                <a:lnTo>
                  <a:pt x="567" y="821"/>
                </a:lnTo>
                <a:lnTo>
                  <a:pt x="570" y="814"/>
                </a:lnTo>
                <a:lnTo>
                  <a:pt x="570" y="814"/>
                </a:lnTo>
                <a:lnTo>
                  <a:pt x="569" y="812"/>
                </a:lnTo>
                <a:lnTo>
                  <a:pt x="567" y="809"/>
                </a:lnTo>
                <a:lnTo>
                  <a:pt x="567" y="808"/>
                </a:lnTo>
                <a:lnTo>
                  <a:pt x="566" y="806"/>
                </a:lnTo>
                <a:lnTo>
                  <a:pt x="566" y="806"/>
                </a:lnTo>
                <a:lnTo>
                  <a:pt x="558" y="821"/>
                </a:lnTo>
                <a:lnTo>
                  <a:pt x="555" y="829"/>
                </a:lnTo>
                <a:lnTo>
                  <a:pt x="553" y="838"/>
                </a:lnTo>
                <a:lnTo>
                  <a:pt x="553" y="838"/>
                </a:lnTo>
                <a:close/>
                <a:moveTo>
                  <a:pt x="534" y="840"/>
                </a:moveTo>
                <a:lnTo>
                  <a:pt x="534" y="840"/>
                </a:lnTo>
                <a:lnTo>
                  <a:pt x="538" y="835"/>
                </a:lnTo>
                <a:lnTo>
                  <a:pt x="541" y="828"/>
                </a:lnTo>
                <a:lnTo>
                  <a:pt x="543" y="818"/>
                </a:lnTo>
                <a:lnTo>
                  <a:pt x="541" y="812"/>
                </a:lnTo>
                <a:lnTo>
                  <a:pt x="541" y="812"/>
                </a:lnTo>
                <a:lnTo>
                  <a:pt x="540" y="820"/>
                </a:lnTo>
                <a:lnTo>
                  <a:pt x="537" y="826"/>
                </a:lnTo>
                <a:lnTo>
                  <a:pt x="535" y="832"/>
                </a:lnTo>
                <a:lnTo>
                  <a:pt x="534" y="840"/>
                </a:lnTo>
                <a:lnTo>
                  <a:pt x="534" y="840"/>
                </a:lnTo>
                <a:close/>
                <a:moveTo>
                  <a:pt x="494" y="873"/>
                </a:moveTo>
                <a:lnTo>
                  <a:pt x="494" y="873"/>
                </a:lnTo>
                <a:lnTo>
                  <a:pt x="495" y="864"/>
                </a:lnTo>
                <a:lnTo>
                  <a:pt x="499" y="855"/>
                </a:lnTo>
                <a:lnTo>
                  <a:pt x="500" y="850"/>
                </a:lnTo>
                <a:lnTo>
                  <a:pt x="500" y="847"/>
                </a:lnTo>
                <a:lnTo>
                  <a:pt x="497" y="843"/>
                </a:lnTo>
                <a:lnTo>
                  <a:pt x="494" y="840"/>
                </a:lnTo>
                <a:lnTo>
                  <a:pt x="494" y="840"/>
                </a:lnTo>
                <a:lnTo>
                  <a:pt x="494" y="849"/>
                </a:lnTo>
                <a:lnTo>
                  <a:pt x="492" y="857"/>
                </a:lnTo>
                <a:lnTo>
                  <a:pt x="492" y="866"/>
                </a:lnTo>
                <a:lnTo>
                  <a:pt x="494" y="873"/>
                </a:lnTo>
                <a:lnTo>
                  <a:pt x="494" y="873"/>
                </a:lnTo>
                <a:close/>
                <a:moveTo>
                  <a:pt x="524" y="852"/>
                </a:moveTo>
                <a:lnTo>
                  <a:pt x="524" y="852"/>
                </a:lnTo>
                <a:lnTo>
                  <a:pt x="526" y="847"/>
                </a:lnTo>
                <a:lnTo>
                  <a:pt x="526" y="844"/>
                </a:lnTo>
                <a:lnTo>
                  <a:pt x="524" y="841"/>
                </a:lnTo>
                <a:lnTo>
                  <a:pt x="524" y="841"/>
                </a:lnTo>
                <a:lnTo>
                  <a:pt x="524" y="847"/>
                </a:lnTo>
                <a:lnTo>
                  <a:pt x="523" y="850"/>
                </a:lnTo>
                <a:lnTo>
                  <a:pt x="524" y="852"/>
                </a:lnTo>
                <a:lnTo>
                  <a:pt x="524" y="852"/>
                </a:lnTo>
                <a:close/>
                <a:moveTo>
                  <a:pt x="534" y="852"/>
                </a:moveTo>
                <a:lnTo>
                  <a:pt x="534" y="852"/>
                </a:lnTo>
                <a:lnTo>
                  <a:pt x="535" y="852"/>
                </a:lnTo>
                <a:lnTo>
                  <a:pt x="537" y="850"/>
                </a:lnTo>
                <a:lnTo>
                  <a:pt x="537" y="847"/>
                </a:lnTo>
                <a:lnTo>
                  <a:pt x="537" y="847"/>
                </a:lnTo>
                <a:lnTo>
                  <a:pt x="535" y="849"/>
                </a:lnTo>
                <a:lnTo>
                  <a:pt x="534" y="852"/>
                </a:lnTo>
                <a:lnTo>
                  <a:pt x="534" y="852"/>
                </a:lnTo>
                <a:close/>
                <a:moveTo>
                  <a:pt x="506" y="904"/>
                </a:moveTo>
                <a:lnTo>
                  <a:pt x="506" y="904"/>
                </a:lnTo>
                <a:lnTo>
                  <a:pt x="509" y="898"/>
                </a:lnTo>
                <a:lnTo>
                  <a:pt x="511" y="893"/>
                </a:lnTo>
                <a:lnTo>
                  <a:pt x="512" y="879"/>
                </a:lnTo>
                <a:lnTo>
                  <a:pt x="514" y="853"/>
                </a:lnTo>
                <a:lnTo>
                  <a:pt x="514" y="853"/>
                </a:lnTo>
                <a:lnTo>
                  <a:pt x="512" y="853"/>
                </a:lnTo>
                <a:lnTo>
                  <a:pt x="512" y="853"/>
                </a:lnTo>
                <a:lnTo>
                  <a:pt x="511" y="866"/>
                </a:lnTo>
                <a:lnTo>
                  <a:pt x="509" y="878"/>
                </a:lnTo>
                <a:lnTo>
                  <a:pt x="506" y="892"/>
                </a:lnTo>
                <a:lnTo>
                  <a:pt x="506" y="904"/>
                </a:lnTo>
                <a:lnTo>
                  <a:pt x="506" y="904"/>
                </a:lnTo>
                <a:close/>
                <a:moveTo>
                  <a:pt x="524" y="879"/>
                </a:moveTo>
                <a:lnTo>
                  <a:pt x="524" y="879"/>
                </a:lnTo>
                <a:lnTo>
                  <a:pt x="527" y="875"/>
                </a:lnTo>
                <a:lnTo>
                  <a:pt x="529" y="870"/>
                </a:lnTo>
                <a:lnTo>
                  <a:pt x="531" y="864"/>
                </a:lnTo>
                <a:lnTo>
                  <a:pt x="529" y="860"/>
                </a:lnTo>
                <a:lnTo>
                  <a:pt x="529" y="860"/>
                </a:lnTo>
                <a:lnTo>
                  <a:pt x="526" y="869"/>
                </a:lnTo>
                <a:lnTo>
                  <a:pt x="524" y="875"/>
                </a:lnTo>
                <a:lnTo>
                  <a:pt x="524" y="879"/>
                </a:lnTo>
                <a:lnTo>
                  <a:pt x="524" y="879"/>
                </a:lnTo>
                <a:close/>
                <a:moveTo>
                  <a:pt x="488" y="885"/>
                </a:moveTo>
                <a:lnTo>
                  <a:pt x="488" y="885"/>
                </a:lnTo>
                <a:lnTo>
                  <a:pt x="489" y="884"/>
                </a:lnTo>
                <a:lnTo>
                  <a:pt x="491" y="881"/>
                </a:lnTo>
                <a:lnTo>
                  <a:pt x="488" y="876"/>
                </a:lnTo>
                <a:lnTo>
                  <a:pt x="488" y="876"/>
                </a:lnTo>
                <a:lnTo>
                  <a:pt x="488" y="881"/>
                </a:lnTo>
                <a:lnTo>
                  <a:pt x="488" y="885"/>
                </a:lnTo>
                <a:lnTo>
                  <a:pt x="488" y="885"/>
                </a:lnTo>
                <a:close/>
                <a:moveTo>
                  <a:pt x="479" y="901"/>
                </a:moveTo>
                <a:lnTo>
                  <a:pt x="479" y="901"/>
                </a:lnTo>
                <a:lnTo>
                  <a:pt x="482" y="895"/>
                </a:lnTo>
                <a:lnTo>
                  <a:pt x="483" y="892"/>
                </a:lnTo>
                <a:lnTo>
                  <a:pt x="483" y="887"/>
                </a:lnTo>
                <a:lnTo>
                  <a:pt x="483" y="887"/>
                </a:lnTo>
                <a:lnTo>
                  <a:pt x="480" y="895"/>
                </a:lnTo>
                <a:lnTo>
                  <a:pt x="479" y="898"/>
                </a:lnTo>
                <a:lnTo>
                  <a:pt x="479" y="901"/>
                </a:lnTo>
                <a:lnTo>
                  <a:pt x="479" y="901"/>
                </a:lnTo>
                <a:close/>
                <a:moveTo>
                  <a:pt x="479" y="925"/>
                </a:moveTo>
                <a:lnTo>
                  <a:pt x="479" y="925"/>
                </a:lnTo>
                <a:lnTo>
                  <a:pt x="482" y="919"/>
                </a:lnTo>
                <a:lnTo>
                  <a:pt x="485" y="913"/>
                </a:lnTo>
                <a:lnTo>
                  <a:pt x="486" y="907"/>
                </a:lnTo>
                <a:lnTo>
                  <a:pt x="486" y="899"/>
                </a:lnTo>
                <a:lnTo>
                  <a:pt x="486" y="899"/>
                </a:lnTo>
                <a:lnTo>
                  <a:pt x="483" y="905"/>
                </a:lnTo>
                <a:lnTo>
                  <a:pt x="482" y="911"/>
                </a:lnTo>
                <a:lnTo>
                  <a:pt x="479" y="925"/>
                </a:lnTo>
                <a:lnTo>
                  <a:pt x="479" y="925"/>
                </a:lnTo>
                <a:close/>
              </a:path>
            </a:pathLst>
          </a:custGeom>
          <a:solidFill>
            <a:schemeClr val="bg1"/>
          </a:solidFill>
          <a:ln w="9525">
            <a:no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156" y="736340"/>
            <a:ext cx="2232248" cy="3845170"/>
          </a:xfrm>
          <a:prstGeom prst="rect">
            <a:avLst/>
          </a:prstGeom>
        </p:spPr>
      </p:pic>
      <p:sp>
        <p:nvSpPr>
          <p:cNvPr id="9" name="文本框 8"/>
          <p:cNvSpPr txBox="1"/>
          <p:nvPr/>
        </p:nvSpPr>
        <p:spPr>
          <a:xfrm>
            <a:off x="3917639" y="1116488"/>
            <a:ext cx="915765" cy="461665"/>
          </a:xfrm>
          <a:prstGeom prst="rect">
            <a:avLst/>
          </a:prstGeom>
          <a:noFill/>
        </p:spPr>
        <p:txBody>
          <a:bodyPr wrap="square" rtlCol="0">
            <a:spAutoFit/>
          </a:bodyPr>
          <a:lstStyle/>
          <a:p>
            <a:r>
              <a:rPr lang="zh-CN" altLang="en-US" sz="2400" dirty="0" smtClean="0">
                <a:solidFill>
                  <a:srgbClr val="FF0000"/>
                </a:solidFill>
              </a:rPr>
              <a:t>广告</a:t>
            </a:r>
            <a:endParaRPr lang="zh-CN" altLang="en-US" sz="2400" dirty="0">
              <a:solidFill>
                <a:srgbClr val="FF0000"/>
              </a:solidFill>
            </a:endParaRPr>
          </a:p>
        </p:txBody>
      </p:sp>
      <p:sp>
        <p:nvSpPr>
          <p:cNvPr id="10" name="右箭头 9"/>
          <p:cNvSpPr/>
          <p:nvPr/>
        </p:nvSpPr>
        <p:spPr>
          <a:xfrm rot="21061168">
            <a:off x="4710223" y="1161013"/>
            <a:ext cx="1397905" cy="80930"/>
          </a:xfrm>
          <a:prstGeom prst="rightArrow">
            <a:avLst/>
          </a:prstGeom>
          <a:solidFill>
            <a:srgbClr val="FF00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右箭头 10"/>
          <p:cNvSpPr/>
          <p:nvPr/>
        </p:nvSpPr>
        <p:spPr>
          <a:xfrm rot="2814603">
            <a:off x="4668674" y="2708281"/>
            <a:ext cx="2427964" cy="80199"/>
          </a:xfrm>
          <a:prstGeom prst="rightArrow">
            <a:avLst/>
          </a:prstGeom>
          <a:solidFill>
            <a:srgbClr val="FF00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FF0000"/>
              </a:solidFill>
            </a:endParaRPr>
          </a:p>
        </p:txBody>
      </p:sp>
      <p:sp>
        <p:nvSpPr>
          <p:cNvPr id="12" name="右箭头 11"/>
          <p:cNvSpPr/>
          <p:nvPr/>
        </p:nvSpPr>
        <p:spPr>
          <a:xfrm rot="1230108">
            <a:off x="4687023" y="1590741"/>
            <a:ext cx="1397905" cy="80930"/>
          </a:xfrm>
          <a:prstGeom prst="rightArrow">
            <a:avLst/>
          </a:prstGeom>
          <a:solidFill>
            <a:srgbClr val="FF00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98" y="1394226"/>
            <a:ext cx="2075846" cy="3227676"/>
          </a:xfrm>
          <a:prstGeom prst="rect">
            <a:avLst/>
          </a:prstGeom>
        </p:spPr>
      </p:pic>
      <p:sp>
        <p:nvSpPr>
          <p:cNvPr id="14" name="文本框 13"/>
          <p:cNvSpPr txBox="1"/>
          <p:nvPr/>
        </p:nvSpPr>
        <p:spPr>
          <a:xfrm>
            <a:off x="2954057" y="3178384"/>
            <a:ext cx="1854066" cy="369332"/>
          </a:xfrm>
          <a:prstGeom prst="rect">
            <a:avLst/>
          </a:prstGeom>
          <a:noFill/>
        </p:spPr>
        <p:txBody>
          <a:bodyPr wrap="square" rtlCol="0">
            <a:spAutoFit/>
          </a:bodyPr>
          <a:lstStyle/>
          <a:p>
            <a:r>
              <a:rPr lang="zh-CN" altLang="en-US" dirty="0" smtClean="0"/>
              <a:t>追书神器</a:t>
            </a:r>
            <a:endParaRPr lang="zh-CN" altLang="en-US" dirty="0"/>
          </a:p>
        </p:txBody>
      </p:sp>
    </p:spTree>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lide(fromLeft)">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6"/>
          <p:cNvSpPr>
            <a:spLocks noChangeArrowheads="1"/>
          </p:cNvSpPr>
          <p:nvPr/>
        </p:nvSpPr>
        <p:spPr bwMode="auto">
          <a:xfrm>
            <a:off x="946027" y="1071883"/>
            <a:ext cx="1539955" cy="1496718"/>
          </a:xfrm>
          <a:prstGeom prst="ellipse">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4" name="椭圆 7"/>
          <p:cNvSpPr>
            <a:spLocks noChangeArrowheads="1"/>
          </p:cNvSpPr>
          <p:nvPr/>
        </p:nvSpPr>
        <p:spPr bwMode="auto">
          <a:xfrm>
            <a:off x="3455763" y="714582"/>
            <a:ext cx="2175863" cy="2114771"/>
          </a:xfrm>
          <a:prstGeom prst="ellipse">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5" name="椭圆 8"/>
          <p:cNvSpPr>
            <a:spLocks noChangeArrowheads="1"/>
          </p:cNvSpPr>
          <p:nvPr/>
        </p:nvSpPr>
        <p:spPr bwMode="auto">
          <a:xfrm>
            <a:off x="6603946" y="1071883"/>
            <a:ext cx="1539955" cy="1496718"/>
          </a:xfrm>
          <a:prstGeom prst="ellipse">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13" name="圆角矩形 29"/>
          <p:cNvSpPr>
            <a:spLocks noChangeArrowheads="1"/>
          </p:cNvSpPr>
          <p:nvPr/>
        </p:nvSpPr>
        <p:spPr bwMode="auto">
          <a:xfrm>
            <a:off x="946026" y="3050022"/>
            <a:ext cx="1633898" cy="279154"/>
          </a:xfrm>
          <a:prstGeom prst="roundRect">
            <a:avLst>
              <a:gd name="adj" fmla="val 16667"/>
            </a:avLst>
          </a:prstGeom>
          <a:noFill/>
          <a:ln w="9525" cap="flat" cmpd="sng">
            <a:solidFill>
              <a:schemeClr val="bg1"/>
            </a:solidFill>
            <a:bevel/>
          </a:ln>
        </p:spPr>
        <p:txBody>
          <a:bodyPr anchor="ctr"/>
          <a:lstStyle/>
          <a:p>
            <a:pPr algn="ctr"/>
            <a:r>
              <a:rPr lang="zh-CN" altLang="en-US" dirty="0" smtClean="0">
                <a:solidFill>
                  <a:schemeClr val="tx1">
                    <a:lumMod val="75000"/>
                    <a:lumOff val="25000"/>
                  </a:schemeClr>
                </a:solidFill>
                <a:latin typeface="微软雅黑" pitchFamily="34" charset="-122"/>
                <a:ea typeface="微软雅黑" pitchFamily="34" charset="-122"/>
                <a:sym typeface="微软雅黑" pitchFamily="34" charset="-122"/>
              </a:rPr>
              <a:t>方便</a:t>
            </a:r>
            <a:endParaRPr lang="zh-CN" altLang="en-US"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9" name="矩形 8"/>
          <p:cNvSpPr>
            <a:spLocks noChangeArrowheads="1"/>
          </p:cNvSpPr>
          <p:nvPr/>
        </p:nvSpPr>
        <p:spPr bwMode="auto">
          <a:xfrm>
            <a:off x="714348" y="3436640"/>
            <a:ext cx="2000264"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20000"/>
              </a:lnSpc>
              <a:defRPr sz="1800">
                <a:solidFill>
                  <a:srgbClr val="000000"/>
                </a:solidFill>
              </a:defRPr>
            </a:pPr>
            <a:r>
              <a:rPr lang="zh-CN" altLang="en-US" sz="1600" dirty="0" smtClean="0">
                <a:solidFill>
                  <a:schemeClr val="tx1">
                    <a:lumMod val="65000"/>
                    <a:lumOff val="35000"/>
                  </a:schemeClr>
                </a:solidFill>
                <a:latin typeface="Arial" panose="020B0604020202020204" pitchFamily="34" charset="0"/>
                <a:ea typeface="微软雅黑" panose="020B0503020204020204" pitchFamily="34" charset="-122"/>
              </a:rPr>
              <a:t>为</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rPr>
              <a:t>网络</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rPr>
              <a:t>文学爱好者提供一种便捷的追书方式</a:t>
            </a:r>
            <a:endParaRPr lang="en-US" altLang="zh-CN" sz="1600" dirty="0">
              <a:solidFill>
                <a:schemeClr val="tx1">
                  <a:lumMod val="65000"/>
                  <a:lumOff val="35000"/>
                </a:schemeClr>
              </a:solidFill>
              <a:latin typeface="Arial" panose="020B0604020202020204" pitchFamily="34" charset="0"/>
              <a:ea typeface="微软雅黑" panose="020B0503020204020204" pitchFamily="34" charset="-122"/>
            </a:endParaRPr>
          </a:p>
          <a:p>
            <a:pPr algn="just">
              <a:lnSpc>
                <a:spcPct val="120000"/>
              </a:lnSpc>
              <a:defRPr sz="1800">
                <a:solidFill>
                  <a:srgbClr val="000000"/>
                </a:solidFill>
              </a:defRPr>
            </a:pPr>
            <a:endParaRPr lang="zh-CN" altLang="en-US" sz="7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ct val="100000"/>
              </a:lnSpc>
              <a:spcBef>
                <a:spcPct val="0"/>
              </a:spcBef>
              <a:buFontTx/>
              <a:buNone/>
            </a:pPr>
            <a:endParaRPr lang="en-US" altLang="zh-CN" sz="900" dirty="0">
              <a:solidFill>
                <a:schemeClr val="tx1">
                  <a:lumMod val="75000"/>
                  <a:lumOff val="25000"/>
                </a:schemeClr>
              </a:solidFill>
              <a:latin typeface="微软雅黑" pitchFamily="34" charset="-122"/>
              <a:ea typeface="微软雅黑" pitchFamily="34" charset="-122"/>
            </a:endParaRPr>
          </a:p>
        </p:txBody>
      </p:sp>
      <p:sp>
        <p:nvSpPr>
          <p:cNvPr id="20" name="圆角矩形 29"/>
          <p:cNvSpPr>
            <a:spLocks noChangeArrowheads="1"/>
          </p:cNvSpPr>
          <p:nvPr/>
        </p:nvSpPr>
        <p:spPr bwMode="auto">
          <a:xfrm>
            <a:off x="3732108" y="3121482"/>
            <a:ext cx="1633898" cy="279154"/>
          </a:xfrm>
          <a:prstGeom prst="roundRect">
            <a:avLst>
              <a:gd name="adj" fmla="val 16667"/>
            </a:avLst>
          </a:prstGeom>
          <a:noFill/>
          <a:ln w="9525" cap="flat" cmpd="sng">
            <a:solidFill>
              <a:schemeClr val="bg1"/>
            </a:solidFill>
            <a:bevel/>
          </a:ln>
        </p:spPr>
        <p:txBody>
          <a:bodyPr anchor="ctr"/>
          <a:lstStyle/>
          <a:p>
            <a:pPr algn="ct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美观</a:t>
            </a:r>
            <a:endPar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1" name="矩形 8"/>
          <p:cNvSpPr>
            <a:spLocks noChangeArrowheads="1"/>
          </p:cNvSpPr>
          <p:nvPr/>
        </p:nvSpPr>
        <p:spPr bwMode="auto">
          <a:xfrm>
            <a:off x="3571868" y="3527627"/>
            <a:ext cx="2000264" cy="9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indent="-171450" algn="just">
              <a:lnSpc>
                <a:spcPct val="120000"/>
              </a:lnSpc>
              <a:defRPr sz="1800">
                <a:solidFill>
                  <a:srgbClr val="000000"/>
                </a:solidFill>
              </a:defRP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模拟纸质</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书籍</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，切换夜间日间模式，更换翻页效果</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9"/>
          <p:cNvSpPr>
            <a:spLocks noChangeArrowheads="1"/>
          </p:cNvSpPr>
          <p:nvPr/>
        </p:nvSpPr>
        <p:spPr bwMode="auto">
          <a:xfrm>
            <a:off x="6518190" y="2978562"/>
            <a:ext cx="1633898" cy="279154"/>
          </a:xfrm>
          <a:prstGeom prst="roundRect">
            <a:avLst>
              <a:gd name="adj" fmla="val 16667"/>
            </a:avLst>
          </a:prstGeom>
          <a:noFill/>
          <a:ln w="9525" cap="flat" cmpd="sng">
            <a:solidFill>
              <a:schemeClr val="bg1"/>
            </a:solidFill>
            <a:bevel/>
          </a:ln>
        </p:spPr>
        <p:txBody>
          <a:bodyPr anchor="ctr"/>
          <a:lstStyle/>
          <a:p>
            <a:pPr algn="ctr"/>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快捷</a:t>
            </a:r>
            <a:endPar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3" name="矩形 8"/>
          <p:cNvSpPr>
            <a:spLocks noChangeArrowheads="1"/>
          </p:cNvSpPr>
          <p:nvPr/>
        </p:nvSpPr>
        <p:spPr bwMode="auto">
          <a:xfrm>
            <a:off x="6357950" y="3436640"/>
            <a:ext cx="2000264" cy="9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indent="-171450" algn="just">
              <a:lnSpc>
                <a:spcPct val="120000"/>
              </a:lnSpc>
              <a:defRPr sz="1800">
                <a:solidFill>
                  <a:srgbClr val="000000"/>
                </a:solidFill>
              </a:defRP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支持搜索</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小说</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，多网站搜索，使搜索结果更准确</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26"/>
          <p:cNvGrpSpPr/>
          <p:nvPr/>
        </p:nvGrpSpPr>
        <p:grpSpPr>
          <a:xfrm>
            <a:off x="1071538" y="1214803"/>
            <a:ext cx="1214446" cy="1143361"/>
            <a:chOff x="3013076" y="3175"/>
            <a:chExt cx="1100138" cy="1050925"/>
          </a:xfrm>
        </p:grpSpPr>
        <p:sp>
          <p:nvSpPr>
            <p:cNvPr id="30" name="Freeform 85"/>
            <p:cNvSpPr/>
            <p:nvPr/>
          </p:nvSpPr>
          <p:spPr bwMode="auto">
            <a:xfrm>
              <a:off x="3962401" y="219075"/>
              <a:ext cx="7938" cy="4763"/>
            </a:xfrm>
            <a:custGeom>
              <a:avLst/>
              <a:gdLst/>
              <a:ahLst/>
              <a:cxnLst>
                <a:cxn ang="0">
                  <a:pos x="14" y="1"/>
                </a:cxn>
                <a:cxn ang="0">
                  <a:pos x="14" y="1"/>
                </a:cxn>
                <a:cxn ang="0">
                  <a:pos x="14" y="5"/>
                </a:cxn>
                <a:cxn ang="0">
                  <a:pos x="13" y="7"/>
                </a:cxn>
                <a:cxn ang="0">
                  <a:pos x="11" y="8"/>
                </a:cxn>
                <a:cxn ang="0">
                  <a:pos x="11" y="11"/>
                </a:cxn>
                <a:cxn ang="0">
                  <a:pos x="11" y="11"/>
                </a:cxn>
                <a:cxn ang="0">
                  <a:pos x="4" y="11"/>
                </a:cxn>
                <a:cxn ang="0">
                  <a:pos x="2" y="11"/>
                </a:cxn>
                <a:cxn ang="0">
                  <a:pos x="0" y="10"/>
                </a:cxn>
                <a:cxn ang="0">
                  <a:pos x="0" y="10"/>
                </a:cxn>
                <a:cxn ang="0">
                  <a:pos x="0" y="7"/>
                </a:cxn>
                <a:cxn ang="0">
                  <a:pos x="0" y="3"/>
                </a:cxn>
                <a:cxn ang="0">
                  <a:pos x="2" y="1"/>
                </a:cxn>
                <a:cxn ang="0">
                  <a:pos x="4" y="0"/>
                </a:cxn>
                <a:cxn ang="0">
                  <a:pos x="9" y="0"/>
                </a:cxn>
                <a:cxn ang="0">
                  <a:pos x="14" y="1"/>
                </a:cxn>
                <a:cxn ang="0">
                  <a:pos x="14" y="1"/>
                </a:cxn>
              </a:cxnLst>
              <a:rect l="0" t="0" r="r" b="b"/>
              <a:pathLst>
                <a:path w="14" h="11">
                  <a:moveTo>
                    <a:pt x="14" y="1"/>
                  </a:moveTo>
                  <a:lnTo>
                    <a:pt x="14" y="1"/>
                  </a:lnTo>
                  <a:lnTo>
                    <a:pt x="14" y="5"/>
                  </a:lnTo>
                  <a:lnTo>
                    <a:pt x="13" y="7"/>
                  </a:lnTo>
                  <a:lnTo>
                    <a:pt x="11" y="8"/>
                  </a:lnTo>
                  <a:lnTo>
                    <a:pt x="11" y="11"/>
                  </a:lnTo>
                  <a:lnTo>
                    <a:pt x="11" y="11"/>
                  </a:lnTo>
                  <a:lnTo>
                    <a:pt x="4" y="11"/>
                  </a:lnTo>
                  <a:lnTo>
                    <a:pt x="2" y="11"/>
                  </a:lnTo>
                  <a:lnTo>
                    <a:pt x="0" y="10"/>
                  </a:lnTo>
                  <a:lnTo>
                    <a:pt x="0" y="10"/>
                  </a:lnTo>
                  <a:lnTo>
                    <a:pt x="0" y="7"/>
                  </a:lnTo>
                  <a:lnTo>
                    <a:pt x="0" y="3"/>
                  </a:lnTo>
                  <a:lnTo>
                    <a:pt x="2" y="1"/>
                  </a:lnTo>
                  <a:lnTo>
                    <a:pt x="4" y="0"/>
                  </a:lnTo>
                  <a:lnTo>
                    <a:pt x="9" y="0"/>
                  </a:lnTo>
                  <a:lnTo>
                    <a:pt x="14" y="1"/>
                  </a:lnTo>
                  <a:lnTo>
                    <a:pt x="14"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1" name="Freeform 86"/>
            <p:cNvSpPr/>
            <p:nvPr/>
          </p:nvSpPr>
          <p:spPr bwMode="auto">
            <a:xfrm>
              <a:off x="3824288" y="228600"/>
              <a:ext cx="6350" cy="6350"/>
            </a:xfrm>
            <a:custGeom>
              <a:avLst/>
              <a:gdLst/>
              <a:ahLst/>
              <a:cxnLst>
                <a:cxn ang="0">
                  <a:pos x="14" y="0"/>
                </a:cxn>
                <a:cxn ang="0">
                  <a:pos x="14" y="0"/>
                </a:cxn>
                <a:cxn ang="0">
                  <a:pos x="14" y="10"/>
                </a:cxn>
                <a:cxn ang="0">
                  <a:pos x="14" y="10"/>
                </a:cxn>
                <a:cxn ang="0">
                  <a:pos x="9" y="13"/>
                </a:cxn>
                <a:cxn ang="0">
                  <a:pos x="1" y="13"/>
                </a:cxn>
                <a:cxn ang="0">
                  <a:pos x="1" y="13"/>
                </a:cxn>
                <a:cxn ang="0">
                  <a:pos x="0" y="10"/>
                </a:cxn>
                <a:cxn ang="0">
                  <a:pos x="0" y="7"/>
                </a:cxn>
                <a:cxn ang="0">
                  <a:pos x="1" y="0"/>
                </a:cxn>
                <a:cxn ang="0">
                  <a:pos x="1" y="0"/>
                </a:cxn>
                <a:cxn ang="0">
                  <a:pos x="8" y="0"/>
                </a:cxn>
                <a:cxn ang="0">
                  <a:pos x="14" y="0"/>
                </a:cxn>
                <a:cxn ang="0">
                  <a:pos x="14" y="0"/>
                </a:cxn>
              </a:cxnLst>
              <a:rect l="0" t="0" r="r" b="b"/>
              <a:pathLst>
                <a:path w="14" h="13">
                  <a:moveTo>
                    <a:pt x="14" y="0"/>
                  </a:moveTo>
                  <a:lnTo>
                    <a:pt x="14" y="0"/>
                  </a:lnTo>
                  <a:lnTo>
                    <a:pt x="14" y="10"/>
                  </a:lnTo>
                  <a:lnTo>
                    <a:pt x="14" y="10"/>
                  </a:lnTo>
                  <a:lnTo>
                    <a:pt x="9" y="13"/>
                  </a:lnTo>
                  <a:lnTo>
                    <a:pt x="1" y="13"/>
                  </a:lnTo>
                  <a:lnTo>
                    <a:pt x="1" y="13"/>
                  </a:lnTo>
                  <a:lnTo>
                    <a:pt x="0" y="10"/>
                  </a:lnTo>
                  <a:lnTo>
                    <a:pt x="0" y="7"/>
                  </a:lnTo>
                  <a:lnTo>
                    <a:pt x="1" y="0"/>
                  </a:lnTo>
                  <a:lnTo>
                    <a:pt x="1" y="0"/>
                  </a:lnTo>
                  <a:lnTo>
                    <a:pt x="8" y="0"/>
                  </a:lnTo>
                  <a:lnTo>
                    <a:pt x="14" y="0"/>
                  </a:lnTo>
                  <a:lnTo>
                    <a:pt x="14"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2" name="Freeform 87"/>
            <p:cNvSpPr/>
            <p:nvPr/>
          </p:nvSpPr>
          <p:spPr bwMode="auto">
            <a:xfrm>
              <a:off x="3941763" y="250825"/>
              <a:ext cx="7938" cy="6350"/>
            </a:xfrm>
            <a:custGeom>
              <a:avLst/>
              <a:gdLst/>
              <a:ahLst/>
              <a:cxnLst>
                <a:cxn ang="0">
                  <a:pos x="13" y="2"/>
                </a:cxn>
                <a:cxn ang="0">
                  <a:pos x="13" y="2"/>
                </a:cxn>
                <a:cxn ang="0">
                  <a:pos x="13" y="9"/>
                </a:cxn>
                <a:cxn ang="0">
                  <a:pos x="13" y="9"/>
                </a:cxn>
                <a:cxn ang="0">
                  <a:pos x="9" y="11"/>
                </a:cxn>
                <a:cxn ang="0">
                  <a:pos x="6" y="12"/>
                </a:cxn>
                <a:cxn ang="0">
                  <a:pos x="3" y="12"/>
                </a:cxn>
                <a:cxn ang="0">
                  <a:pos x="3" y="12"/>
                </a:cxn>
                <a:cxn ang="0">
                  <a:pos x="0" y="9"/>
                </a:cxn>
                <a:cxn ang="0">
                  <a:pos x="0" y="7"/>
                </a:cxn>
                <a:cxn ang="0">
                  <a:pos x="0" y="4"/>
                </a:cxn>
                <a:cxn ang="0">
                  <a:pos x="3" y="2"/>
                </a:cxn>
                <a:cxn ang="0">
                  <a:pos x="4" y="0"/>
                </a:cxn>
                <a:cxn ang="0">
                  <a:pos x="7" y="0"/>
                </a:cxn>
                <a:cxn ang="0">
                  <a:pos x="10" y="1"/>
                </a:cxn>
                <a:cxn ang="0">
                  <a:pos x="13" y="2"/>
                </a:cxn>
                <a:cxn ang="0">
                  <a:pos x="13" y="2"/>
                </a:cxn>
              </a:cxnLst>
              <a:rect l="0" t="0" r="r" b="b"/>
              <a:pathLst>
                <a:path w="13" h="12">
                  <a:moveTo>
                    <a:pt x="13" y="2"/>
                  </a:moveTo>
                  <a:lnTo>
                    <a:pt x="13" y="2"/>
                  </a:lnTo>
                  <a:lnTo>
                    <a:pt x="13" y="9"/>
                  </a:lnTo>
                  <a:lnTo>
                    <a:pt x="13" y="9"/>
                  </a:lnTo>
                  <a:lnTo>
                    <a:pt x="9" y="11"/>
                  </a:lnTo>
                  <a:lnTo>
                    <a:pt x="6" y="12"/>
                  </a:lnTo>
                  <a:lnTo>
                    <a:pt x="3" y="12"/>
                  </a:lnTo>
                  <a:lnTo>
                    <a:pt x="3" y="12"/>
                  </a:lnTo>
                  <a:lnTo>
                    <a:pt x="0" y="9"/>
                  </a:lnTo>
                  <a:lnTo>
                    <a:pt x="0" y="7"/>
                  </a:lnTo>
                  <a:lnTo>
                    <a:pt x="0" y="4"/>
                  </a:lnTo>
                  <a:lnTo>
                    <a:pt x="3" y="2"/>
                  </a:lnTo>
                  <a:lnTo>
                    <a:pt x="4" y="0"/>
                  </a:lnTo>
                  <a:lnTo>
                    <a:pt x="7" y="0"/>
                  </a:lnTo>
                  <a:lnTo>
                    <a:pt x="10" y="1"/>
                  </a:lnTo>
                  <a:lnTo>
                    <a:pt x="13" y="2"/>
                  </a:lnTo>
                  <a:lnTo>
                    <a:pt x="13"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3" name="Freeform 88"/>
            <p:cNvSpPr>
              <a:spLocks noEditPoints="1"/>
            </p:cNvSpPr>
            <p:nvPr/>
          </p:nvSpPr>
          <p:spPr bwMode="auto">
            <a:xfrm>
              <a:off x="3055938" y="504825"/>
              <a:ext cx="41275" cy="33338"/>
            </a:xfrm>
            <a:custGeom>
              <a:avLst/>
              <a:gdLst/>
              <a:ahLst/>
              <a:cxnLst>
                <a:cxn ang="0">
                  <a:pos x="77" y="17"/>
                </a:cxn>
                <a:cxn ang="0">
                  <a:pos x="80" y="30"/>
                </a:cxn>
                <a:cxn ang="0">
                  <a:pos x="77" y="40"/>
                </a:cxn>
                <a:cxn ang="0">
                  <a:pos x="66" y="61"/>
                </a:cxn>
                <a:cxn ang="0">
                  <a:pos x="58" y="64"/>
                </a:cxn>
                <a:cxn ang="0">
                  <a:pos x="38" y="65"/>
                </a:cxn>
                <a:cxn ang="0">
                  <a:pos x="17" y="56"/>
                </a:cxn>
                <a:cxn ang="0">
                  <a:pos x="3" y="42"/>
                </a:cxn>
                <a:cxn ang="0">
                  <a:pos x="0" y="33"/>
                </a:cxn>
                <a:cxn ang="0">
                  <a:pos x="2" y="24"/>
                </a:cxn>
                <a:cxn ang="0">
                  <a:pos x="11" y="9"/>
                </a:cxn>
                <a:cxn ang="0">
                  <a:pos x="27" y="2"/>
                </a:cxn>
                <a:cxn ang="0">
                  <a:pos x="44" y="3"/>
                </a:cxn>
                <a:cxn ang="0">
                  <a:pos x="49" y="7"/>
                </a:cxn>
                <a:cxn ang="0">
                  <a:pos x="58" y="9"/>
                </a:cxn>
                <a:cxn ang="0">
                  <a:pos x="72" y="14"/>
                </a:cxn>
                <a:cxn ang="0">
                  <a:pos x="77" y="17"/>
                </a:cxn>
                <a:cxn ang="0">
                  <a:pos x="62" y="45"/>
                </a:cxn>
                <a:cxn ang="0">
                  <a:pos x="65" y="30"/>
                </a:cxn>
                <a:cxn ang="0">
                  <a:pos x="56" y="20"/>
                </a:cxn>
                <a:cxn ang="0">
                  <a:pos x="44" y="16"/>
                </a:cxn>
                <a:cxn ang="0">
                  <a:pos x="31" y="16"/>
                </a:cxn>
                <a:cxn ang="0">
                  <a:pos x="41" y="21"/>
                </a:cxn>
                <a:cxn ang="0">
                  <a:pos x="56" y="37"/>
                </a:cxn>
                <a:cxn ang="0">
                  <a:pos x="62" y="45"/>
                </a:cxn>
                <a:cxn ang="0">
                  <a:pos x="49" y="54"/>
                </a:cxn>
                <a:cxn ang="0">
                  <a:pos x="46" y="42"/>
                </a:cxn>
                <a:cxn ang="0">
                  <a:pos x="39" y="33"/>
                </a:cxn>
                <a:cxn ang="0">
                  <a:pos x="28" y="27"/>
                </a:cxn>
                <a:cxn ang="0">
                  <a:pos x="14" y="26"/>
                </a:cxn>
                <a:cxn ang="0">
                  <a:pos x="13" y="33"/>
                </a:cxn>
                <a:cxn ang="0">
                  <a:pos x="17" y="42"/>
                </a:cxn>
                <a:cxn ang="0">
                  <a:pos x="27" y="49"/>
                </a:cxn>
                <a:cxn ang="0">
                  <a:pos x="42" y="54"/>
                </a:cxn>
                <a:cxn ang="0">
                  <a:pos x="49" y="54"/>
                </a:cxn>
              </a:cxnLst>
              <a:rect l="0" t="0" r="r" b="b"/>
              <a:pathLst>
                <a:path w="80" h="65">
                  <a:moveTo>
                    <a:pt x="77" y="17"/>
                  </a:moveTo>
                  <a:lnTo>
                    <a:pt x="77" y="17"/>
                  </a:lnTo>
                  <a:lnTo>
                    <a:pt x="79" y="23"/>
                  </a:lnTo>
                  <a:lnTo>
                    <a:pt x="80" y="30"/>
                  </a:lnTo>
                  <a:lnTo>
                    <a:pt x="79" y="35"/>
                  </a:lnTo>
                  <a:lnTo>
                    <a:pt x="77" y="40"/>
                  </a:lnTo>
                  <a:lnTo>
                    <a:pt x="73" y="51"/>
                  </a:lnTo>
                  <a:lnTo>
                    <a:pt x="66" y="61"/>
                  </a:lnTo>
                  <a:lnTo>
                    <a:pt x="66" y="61"/>
                  </a:lnTo>
                  <a:lnTo>
                    <a:pt x="58" y="64"/>
                  </a:lnTo>
                  <a:lnTo>
                    <a:pt x="48" y="65"/>
                  </a:lnTo>
                  <a:lnTo>
                    <a:pt x="38" y="65"/>
                  </a:lnTo>
                  <a:lnTo>
                    <a:pt x="27" y="62"/>
                  </a:lnTo>
                  <a:lnTo>
                    <a:pt x="17" y="56"/>
                  </a:lnTo>
                  <a:lnTo>
                    <a:pt x="10" y="51"/>
                  </a:lnTo>
                  <a:lnTo>
                    <a:pt x="3" y="42"/>
                  </a:lnTo>
                  <a:lnTo>
                    <a:pt x="2" y="38"/>
                  </a:lnTo>
                  <a:lnTo>
                    <a:pt x="0" y="33"/>
                  </a:lnTo>
                  <a:lnTo>
                    <a:pt x="0" y="33"/>
                  </a:lnTo>
                  <a:lnTo>
                    <a:pt x="2" y="24"/>
                  </a:lnTo>
                  <a:lnTo>
                    <a:pt x="6" y="16"/>
                  </a:lnTo>
                  <a:lnTo>
                    <a:pt x="11" y="9"/>
                  </a:lnTo>
                  <a:lnTo>
                    <a:pt x="18" y="5"/>
                  </a:lnTo>
                  <a:lnTo>
                    <a:pt x="27" y="2"/>
                  </a:lnTo>
                  <a:lnTo>
                    <a:pt x="35" y="0"/>
                  </a:lnTo>
                  <a:lnTo>
                    <a:pt x="44" y="3"/>
                  </a:lnTo>
                  <a:lnTo>
                    <a:pt x="46" y="5"/>
                  </a:lnTo>
                  <a:lnTo>
                    <a:pt x="49" y="7"/>
                  </a:lnTo>
                  <a:lnTo>
                    <a:pt x="49" y="7"/>
                  </a:lnTo>
                  <a:lnTo>
                    <a:pt x="58" y="9"/>
                  </a:lnTo>
                  <a:lnTo>
                    <a:pt x="65" y="12"/>
                  </a:lnTo>
                  <a:lnTo>
                    <a:pt x="72" y="14"/>
                  </a:lnTo>
                  <a:lnTo>
                    <a:pt x="77" y="17"/>
                  </a:lnTo>
                  <a:lnTo>
                    <a:pt x="77" y="17"/>
                  </a:lnTo>
                  <a:close/>
                  <a:moveTo>
                    <a:pt x="62" y="45"/>
                  </a:moveTo>
                  <a:lnTo>
                    <a:pt x="62" y="45"/>
                  </a:lnTo>
                  <a:lnTo>
                    <a:pt x="65" y="37"/>
                  </a:lnTo>
                  <a:lnTo>
                    <a:pt x="65" y="30"/>
                  </a:lnTo>
                  <a:lnTo>
                    <a:pt x="62" y="24"/>
                  </a:lnTo>
                  <a:lnTo>
                    <a:pt x="56" y="20"/>
                  </a:lnTo>
                  <a:lnTo>
                    <a:pt x="51" y="17"/>
                  </a:lnTo>
                  <a:lnTo>
                    <a:pt x="44" y="16"/>
                  </a:lnTo>
                  <a:lnTo>
                    <a:pt x="37" y="14"/>
                  </a:lnTo>
                  <a:lnTo>
                    <a:pt x="31" y="16"/>
                  </a:lnTo>
                  <a:lnTo>
                    <a:pt x="31" y="16"/>
                  </a:lnTo>
                  <a:lnTo>
                    <a:pt x="41" y="21"/>
                  </a:lnTo>
                  <a:lnTo>
                    <a:pt x="49" y="28"/>
                  </a:lnTo>
                  <a:lnTo>
                    <a:pt x="56" y="37"/>
                  </a:lnTo>
                  <a:lnTo>
                    <a:pt x="62" y="45"/>
                  </a:lnTo>
                  <a:lnTo>
                    <a:pt x="62" y="45"/>
                  </a:lnTo>
                  <a:close/>
                  <a:moveTo>
                    <a:pt x="49" y="54"/>
                  </a:moveTo>
                  <a:lnTo>
                    <a:pt x="49" y="54"/>
                  </a:lnTo>
                  <a:lnTo>
                    <a:pt x="49" y="48"/>
                  </a:lnTo>
                  <a:lnTo>
                    <a:pt x="46" y="42"/>
                  </a:lnTo>
                  <a:lnTo>
                    <a:pt x="44" y="37"/>
                  </a:lnTo>
                  <a:lnTo>
                    <a:pt x="39" y="33"/>
                  </a:lnTo>
                  <a:lnTo>
                    <a:pt x="35" y="30"/>
                  </a:lnTo>
                  <a:lnTo>
                    <a:pt x="28" y="27"/>
                  </a:lnTo>
                  <a:lnTo>
                    <a:pt x="21" y="26"/>
                  </a:lnTo>
                  <a:lnTo>
                    <a:pt x="14" y="26"/>
                  </a:lnTo>
                  <a:lnTo>
                    <a:pt x="14" y="26"/>
                  </a:lnTo>
                  <a:lnTo>
                    <a:pt x="13" y="33"/>
                  </a:lnTo>
                  <a:lnTo>
                    <a:pt x="14" y="38"/>
                  </a:lnTo>
                  <a:lnTo>
                    <a:pt x="17" y="42"/>
                  </a:lnTo>
                  <a:lnTo>
                    <a:pt x="23" y="47"/>
                  </a:lnTo>
                  <a:lnTo>
                    <a:pt x="27" y="49"/>
                  </a:lnTo>
                  <a:lnTo>
                    <a:pt x="34" y="52"/>
                  </a:lnTo>
                  <a:lnTo>
                    <a:pt x="42" y="54"/>
                  </a:lnTo>
                  <a:lnTo>
                    <a:pt x="49" y="54"/>
                  </a:lnTo>
                  <a:lnTo>
                    <a:pt x="49" y="5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4" name="Freeform 89"/>
            <p:cNvSpPr/>
            <p:nvPr/>
          </p:nvSpPr>
          <p:spPr bwMode="auto">
            <a:xfrm>
              <a:off x="3530601" y="523875"/>
              <a:ext cx="30163" cy="6350"/>
            </a:xfrm>
            <a:custGeom>
              <a:avLst/>
              <a:gdLst/>
              <a:ahLst/>
              <a:cxnLst>
                <a:cxn ang="0">
                  <a:pos x="56" y="2"/>
                </a:cxn>
                <a:cxn ang="0">
                  <a:pos x="56" y="2"/>
                </a:cxn>
                <a:cxn ang="0">
                  <a:pos x="52" y="4"/>
                </a:cxn>
                <a:cxn ang="0">
                  <a:pos x="44" y="7"/>
                </a:cxn>
                <a:cxn ang="0">
                  <a:pos x="29" y="10"/>
                </a:cxn>
                <a:cxn ang="0">
                  <a:pos x="12" y="10"/>
                </a:cxn>
                <a:cxn ang="0">
                  <a:pos x="0" y="9"/>
                </a:cxn>
                <a:cxn ang="0">
                  <a:pos x="0" y="9"/>
                </a:cxn>
                <a:cxn ang="0">
                  <a:pos x="5" y="4"/>
                </a:cxn>
                <a:cxn ang="0">
                  <a:pos x="11" y="3"/>
                </a:cxn>
                <a:cxn ang="0">
                  <a:pos x="19" y="2"/>
                </a:cxn>
                <a:cxn ang="0">
                  <a:pos x="26" y="0"/>
                </a:cxn>
                <a:cxn ang="0">
                  <a:pos x="42" y="2"/>
                </a:cxn>
                <a:cxn ang="0">
                  <a:pos x="56" y="2"/>
                </a:cxn>
                <a:cxn ang="0">
                  <a:pos x="56" y="2"/>
                </a:cxn>
              </a:cxnLst>
              <a:rect l="0" t="0" r="r" b="b"/>
              <a:pathLst>
                <a:path w="56" h="10">
                  <a:moveTo>
                    <a:pt x="56" y="2"/>
                  </a:moveTo>
                  <a:lnTo>
                    <a:pt x="56" y="2"/>
                  </a:lnTo>
                  <a:lnTo>
                    <a:pt x="52" y="4"/>
                  </a:lnTo>
                  <a:lnTo>
                    <a:pt x="44" y="7"/>
                  </a:lnTo>
                  <a:lnTo>
                    <a:pt x="29" y="10"/>
                  </a:lnTo>
                  <a:lnTo>
                    <a:pt x="12" y="10"/>
                  </a:lnTo>
                  <a:lnTo>
                    <a:pt x="0" y="9"/>
                  </a:lnTo>
                  <a:lnTo>
                    <a:pt x="0" y="9"/>
                  </a:lnTo>
                  <a:lnTo>
                    <a:pt x="5" y="4"/>
                  </a:lnTo>
                  <a:lnTo>
                    <a:pt x="11" y="3"/>
                  </a:lnTo>
                  <a:lnTo>
                    <a:pt x="19" y="2"/>
                  </a:lnTo>
                  <a:lnTo>
                    <a:pt x="26" y="0"/>
                  </a:lnTo>
                  <a:lnTo>
                    <a:pt x="42" y="2"/>
                  </a:lnTo>
                  <a:lnTo>
                    <a:pt x="56" y="2"/>
                  </a:lnTo>
                  <a:lnTo>
                    <a:pt x="56"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5" name="Freeform 90"/>
            <p:cNvSpPr/>
            <p:nvPr/>
          </p:nvSpPr>
          <p:spPr bwMode="auto">
            <a:xfrm>
              <a:off x="3659188" y="650875"/>
              <a:ext cx="46038" cy="3175"/>
            </a:xfrm>
            <a:custGeom>
              <a:avLst/>
              <a:gdLst/>
              <a:ahLst/>
              <a:cxnLst>
                <a:cxn ang="0">
                  <a:pos x="88" y="7"/>
                </a:cxn>
                <a:cxn ang="0">
                  <a:pos x="88" y="7"/>
                </a:cxn>
                <a:cxn ang="0">
                  <a:pos x="48" y="7"/>
                </a:cxn>
                <a:cxn ang="0">
                  <a:pos x="0" y="8"/>
                </a:cxn>
                <a:cxn ang="0">
                  <a:pos x="0" y="8"/>
                </a:cxn>
                <a:cxn ang="0">
                  <a:pos x="11" y="5"/>
                </a:cxn>
                <a:cxn ang="0">
                  <a:pos x="24" y="2"/>
                </a:cxn>
                <a:cxn ang="0">
                  <a:pos x="52" y="1"/>
                </a:cxn>
                <a:cxn ang="0">
                  <a:pos x="52" y="1"/>
                </a:cxn>
                <a:cxn ang="0">
                  <a:pos x="63" y="0"/>
                </a:cxn>
                <a:cxn ang="0">
                  <a:pos x="73" y="0"/>
                </a:cxn>
                <a:cxn ang="0">
                  <a:pos x="79" y="0"/>
                </a:cxn>
                <a:cxn ang="0">
                  <a:pos x="83" y="1"/>
                </a:cxn>
                <a:cxn ang="0">
                  <a:pos x="86" y="2"/>
                </a:cxn>
                <a:cxn ang="0">
                  <a:pos x="88" y="7"/>
                </a:cxn>
                <a:cxn ang="0">
                  <a:pos x="88" y="7"/>
                </a:cxn>
              </a:cxnLst>
              <a:rect l="0" t="0" r="r" b="b"/>
              <a:pathLst>
                <a:path w="88" h="8">
                  <a:moveTo>
                    <a:pt x="88" y="7"/>
                  </a:moveTo>
                  <a:lnTo>
                    <a:pt x="88" y="7"/>
                  </a:lnTo>
                  <a:lnTo>
                    <a:pt x="48" y="7"/>
                  </a:lnTo>
                  <a:lnTo>
                    <a:pt x="0" y="8"/>
                  </a:lnTo>
                  <a:lnTo>
                    <a:pt x="0" y="8"/>
                  </a:lnTo>
                  <a:lnTo>
                    <a:pt x="11" y="5"/>
                  </a:lnTo>
                  <a:lnTo>
                    <a:pt x="24" y="2"/>
                  </a:lnTo>
                  <a:lnTo>
                    <a:pt x="52" y="1"/>
                  </a:lnTo>
                  <a:lnTo>
                    <a:pt x="52" y="1"/>
                  </a:lnTo>
                  <a:lnTo>
                    <a:pt x="63" y="0"/>
                  </a:lnTo>
                  <a:lnTo>
                    <a:pt x="73" y="0"/>
                  </a:lnTo>
                  <a:lnTo>
                    <a:pt x="79" y="0"/>
                  </a:lnTo>
                  <a:lnTo>
                    <a:pt x="83" y="1"/>
                  </a:lnTo>
                  <a:lnTo>
                    <a:pt x="86" y="2"/>
                  </a:lnTo>
                  <a:lnTo>
                    <a:pt x="88" y="7"/>
                  </a:lnTo>
                  <a:lnTo>
                    <a:pt x="88" y="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6" name="Freeform 91"/>
            <p:cNvSpPr/>
            <p:nvPr/>
          </p:nvSpPr>
          <p:spPr bwMode="auto">
            <a:xfrm>
              <a:off x="3681413" y="822325"/>
              <a:ext cx="33338" cy="4763"/>
            </a:xfrm>
            <a:custGeom>
              <a:avLst/>
              <a:gdLst/>
              <a:ahLst/>
              <a:cxnLst>
                <a:cxn ang="0">
                  <a:pos x="63" y="4"/>
                </a:cxn>
                <a:cxn ang="0">
                  <a:pos x="63" y="4"/>
                </a:cxn>
                <a:cxn ang="0">
                  <a:pos x="62" y="7"/>
                </a:cxn>
                <a:cxn ang="0">
                  <a:pos x="60" y="10"/>
                </a:cxn>
                <a:cxn ang="0">
                  <a:pos x="58" y="11"/>
                </a:cxn>
                <a:cxn ang="0">
                  <a:pos x="55" y="11"/>
                </a:cxn>
                <a:cxn ang="0">
                  <a:pos x="42" y="8"/>
                </a:cxn>
                <a:cxn ang="0">
                  <a:pos x="42" y="8"/>
                </a:cxn>
                <a:cxn ang="0">
                  <a:pos x="20" y="5"/>
                </a:cxn>
                <a:cxn ang="0">
                  <a:pos x="9" y="5"/>
                </a:cxn>
                <a:cxn ang="0">
                  <a:pos x="0" y="4"/>
                </a:cxn>
                <a:cxn ang="0">
                  <a:pos x="0" y="4"/>
                </a:cxn>
                <a:cxn ang="0">
                  <a:pos x="14" y="0"/>
                </a:cxn>
                <a:cxn ang="0">
                  <a:pos x="32" y="0"/>
                </a:cxn>
                <a:cxn ang="0">
                  <a:pos x="49" y="0"/>
                </a:cxn>
                <a:cxn ang="0">
                  <a:pos x="56" y="1"/>
                </a:cxn>
                <a:cxn ang="0">
                  <a:pos x="63" y="4"/>
                </a:cxn>
                <a:cxn ang="0">
                  <a:pos x="63" y="4"/>
                </a:cxn>
              </a:cxnLst>
              <a:rect l="0" t="0" r="r" b="b"/>
              <a:pathLst>
                <a:path w="62" h="11">
                  <a:moveTo>
                    <a:pt x="63" y="4"/>
                  </a:moveTo>
                  <a:lnTo>
                    <a:pt x="63" y="4"/>
                  </a:lnTo>
                  <a:lnTo>
                    <a:pt x="62" y="7"/>
                  </a:lnTo>
                  <a:lnTo>
                    <a:pt x="60" y="10"/>
                  </a:lnTo>
                  <a:lnTo>
                    <a:pt x="58" y="11"/>
                  </a:lnTo>
                  <a:lnTo>
                    <a:pt x="55" y="11"/>
                  </a:lnTo>
                  <a:lnTo>
                    <a:pt x="42" y="8"/>
                  </a:lnTo>
                  <a:lnTo>
                    <a:pt x="42" y="8"/>
                  </a:lnTo>
                  <a:lnTo>
                    <a:pt x="20" y="5"/>
                  </a:lnTo>
                  <a:lnTo>
                    <a:pt x="9" y="5"/>
                  </a:lnTo>
                  <a:lnTo>
                    <a:pt x="0" y="4"/>
                  </a:lnTo>
                  <a:lnTo>
                    <a:pt x="0" y="4"/>
                  </a:lnTo>
                  <a:lnTo>
                    <a:pt x="14" y="0"/>
                  </a:lnTo>
                  <a:lnTo>
                    <a:pt x="32" y="0"/>
                  </a:lnTo>
                  <a:lnTo>
                    <a:pt x="49" y="0"/>
                  </a:lnTo>
                  <a:lnTo>
                    <a:pt x="56" y="1"/>
                  </a:lnTo>
                  <a:lnTo>
                    <a:pt x="63" y="4"/>
                  </a:lnTo>
                  <a:lnTo>
                    <a:pt x="63" y="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7" name="Freeform 92"/>
            <p:cNvSpPr/>
            <p:nvPr/>
          </p:nvSpPr>
          <p:spPr bwMode="auto">
            <a:xfrm>
              <a:off x="3587751" y="892175"/>
              <a:ext cx="34925" cy="6350"/>
            </a:xfrm>
            <a:custGeom>
              <a:avLst/>
              <a:gdLst/>
              <a:ahLst/>
              <a:cxnLst>
                <a:cxn ang="0">
                  <a:pos x="68" y="4"/>
                </a:cxn>
                <a:cxn ang="0">
                  <a:pos x="68" y="4"/>
                </a:cxn>
                <a:cxn ang="0">
                  <a:pos x="62" y="7"/>
                </a:cxn>
                <a:cxn ang="0">
                  <a:pos x="54" y="10"/>
                </a:cxn>
                <a:cxn ang="0">
                  <a:pos x="44" y="11"/>
                </a:cxn>
                <a:cxn ang="0">
                  <a:pos x="34" y="12"/>
                </a:cxn>
                <a:cxn ang="0">
                  <a:pos x="23" y="11"/>
                </a:cxn>
                <a:cxn ang="0">
                  <a:pos x="13" y="10"/>
                </a:cxn>
                <a:cxn ang="0">
                  <a:pos x="6" y="7"/>
                </a:cxn>
                <a:cxn ang="0">
                  <a:pos x="2" y="5"/>
                </a:cxn>
                <a:cxn ang="0">
                  <a:pos x="0" y="3"/>
                </a:cxn>
                <a:cxn ang="0">
                  <a:pos x="0" y="3"/>
                </a:cxn>
                <a:cxn ang="0">
                  <a:pos x="7" y="1"/>
                </a:cxn>
                <a:cxn ang="0">
                  <a:pos x="14" y="0"/>
                </a:cxn>
                <a:cxn ang="0">
                  <a:pos x="31" y="1"/>
                </a:cxn>
                <a:cxn ang="0">
                  <a:pos x="48" y="4"/>
                </a:cxn>
                <a:cxn ang="0">
                  <a:pos x="58" y="4"/>
                </a:cxn>
                <a:cxn ang="0">
                  <a:pos x="68" y="4"/>
                </a:cxn>
                <a:cxn ang="0">
                  <a:pos x="68" y="4"/>
                </a:cxn>
              </a:cxnLst>
              <a:rect l="0" t="0" r="r" b="b"/>
              <a:pathLst>
                <a:path w="68" h="12">
                  <a:moveTo>
                    <a:pt x="68" y="4"/>
                  </a:moveTo>
                  <a:lnTo>
                    <a:pt x="68" y="4"/>
                  </a:lnTo>
                  <a:lnTo>
                    <a:pt x="62" y="7"/>
                  </a:lnTo>
                  <a:lnTo>
                    <a:pt x="54" y="10"/>
                  </a:lnTo>
                  <a:lnTo>
                    <a:pt x="44" y="11"/>
                  </a:lnTo>
                  <a:lnTo>
                    <a:pt x="34" y="12"/>
                  </a:lnTo>
                  <a:lnTo>
                    <a:pt x="23" y="11"/>
                  </a:lnTo>
                  <a:lnTo>
                    <a:pt x="13" y="10"/>
                  </a:lnTo>
                  <a:lnTo>
                    <a:pt x="6" y="7"/>
                  </a:lnTo>
                  <a:lnTo>
                    <a:pt x="2" y="5"/>
                  </a:lnTo>
                  <a:lnTo>
                    <a:pt x="0" y="3"/>
                  </a:lnTo>
                  <a:lnTo>
                    <a:pt x="0" y="3"/>
                  </a:lnTo>
                  <a:lnTo>
                    <a:pt x="7" y="1"/>
                  </a:lnTo>
                  <a:lnTo>
                    <a:pt x="14" y="0"/>
                  </a:lnTo>
                  <a:lnTo>
                    <a:pt x="31" y="1"/>
                  </a:lnTo>
                  <a:lnTo>
                    <a:pt x="48" y="4"/>
                  </a:lnTo>
                  <a:lnTo>
                    <a:pt x="58" y="4"/>
                  </a:lnTo>
                  <a:lnTo>
                    <a:pt x="68" y="4"/>
                  </a:lnTo>
                  <a:lnTo>
                    <a:pt x="68" y="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8" name="Freeform 93"/>
            <p:cNvSpPr>
              <a:spLocks noEditPoints="1"/>
            </p:cNvSpPr>
            <p:nvPr/>
          </p:nvSpPr>
          <p:spPr bwMode="auto">
            <a:xfrm>
              <a:off x="3013076" y="3175"/>
              <a:ext cx="1100138" cy="1050925"/>
            </a:xfrm>
            <a:custGeom>
              <a:avLst/>
              <a:gdLst/>
              <a:ahLst/>
              <a:cxnLst>
                <a:cxn ang="0">
                  <a:pos x="1295" y="535"/>
                </a:cxn>
                <a:cxn ang="0">
                  <a:pos x="1735" y="41"/>
                </a:cxn>
                <a:cxn ang="0">
                  <a:pos x="1774" y="369"/>
                </a:cxn>
                <a:cxn ang="0">
                  <a:pos x="1805" y="517"/>
                </a:cxn>
                <a:cxn ang="0">
                  <a:pos x="2030" y="1386"/>
                </a:cxn>
                <a:cxn ang="0">
                  <a:pos x="904" y="1968"/>
                </a:cxn>
                <a:cxn ang="0">
                  <a:pos x="307" y="1266"/>
                </a:cxn>
                <a:cxn ang="0">
                  <a:pos x="384" y="489"/>
                </a:cxn>
                <a:cxn ang="0">
                  <a:pos x="1712" y="37"/>
                </a:cxn>
                <a:cxn ang="0">
                  <a:pos x="1653" y="295"/>
                </a:cxn>
                <a:cxn ang="0">
                  <a:pos x="1703" y="88"/>
                </a:cxn>
                <a:cxn ang="0">
                  <a:pos x="1877" y="242"/>
                </a:cxn>
                <a:cxn ang="0">
                  <a:pos x="1561" y="395"/>
                </a:cxn>
                <a:cxn ang="0">
                  <a:pos x="679" y="439"/>
                </a:cxn>
                <a:cxn ang="0">
                  <a:pos x="634" y="466"/>
                </a:cxn>
                <a:cxn ang="0">
                  <a:pos x="735" y="640"/>
                </a:cxn>
                <a:cxn ang="0">
                  <a:pos x="689" y="454"/>
                </a:cxn>
                <a:cxn ang="0">
                  <a:pos x="1235" y="512"/>
                </a:cxn>
                <a:cxn ang="0">
                  <a:pos x="1718" y="487"/>
                </a:cxn>
                <a:cxn ang="0">
                  <a:pos x="595" y="991"/>
                </a:cxn>
                <a:cxn ang="0">
                  <a:pos x="1771" y="534"/>
                </a:cxn>
                <a:cxn ang="0">
                  <a:pos x="1469" y="701"/>
                </a:cxn>
                <a:cxn ang="0">
                  <a:pos x="1423" y="1084"/>
                </a:cxn>
                <a:cxn ang="0">
                  <a:pos x="1441" y="1443"/>
                </a:cxn>
                <a:cxn ang="0">
                  <a:pos x="2020" y="1099"/>
                </a:cxn>
                <a:cxn ang="0">
                  <a:pos x="2003" y="768"/>
                </a:cxn>
                <a:cxn ang="0">
                  <a:pos x="1481" y="927"/>
                </a:cxn>
                <a:cxn ang="0">
                  <a:pos x="1006" y="859"/>
                </a:cxn>
                <a:cxn ang="0">
                  <a:pos x="832" y="904"/>
                </a:cxn>
                <a:cxn ang="0">
                  <a:pos x="1140" y="1011"/>
                </a:cxn>
                <a:cxn ang="0">
                  <a:pos x="1287" y="925"/>
                </a:cxn>
                <a:cxn ang="0">
                  <a:pos x="391" y="1165"/>
                </a:cxn>
                <a:cxn ang="0">
                  <a:pos x="300" y="1056"/>
                </a:cxn>
                <a:cxn ang="0">
                  <a:pos x="273" y="1199"/>
                </a:cxn>
                <a:cxn ang="0">
                  <a:pos x="727" y="1118"/>
                </a:cxn>
                <a:cxn ang="0">
                  <a:pos x="1363" y="1092"/>
                </a:cxn>
                <a:cxn ang="0">
                  <a:pos x="1760" y="1651"/>
                </a:cxn>
                <a:cxn ang="0">
                  <a:pos x="360" y="1349"/>
                </a:cxn>
                <a:cxn ang="0">
                  <a:pos x="744" y="1259"/>
                </a:cxn>
                <a:cxn ang="0">
                  <a:pos x="1440" y="1157"/>
                </a:cxn>
                <a:cxn ang="0">
                  <a:pos x="810" y="1207"/>
                </a:cxn>
                <a:cxn ang="0">
                  <a:pos x="1412" y="1248"/>
                </a:cxn>
                <a:cxn ang="0">
                  <a:pos x="697" y="1286"/>
                </a:cxn>
                <a:cxn ang="0">
                  <a:pos x="981" y="1324"/>
                </a:cxn>
                <a:cxn ang="0">
                  <a:pos x="1220" y="1363"/>
                </a:cxn>
                <a:cxn ang="0">
                  <a:pos x="1319" y="1383"/>
                </a:cxn>
                <a:cxn ang="0">
                  <a:pos x="730" y="1500"/>
                </a:cxn>
                <a:cxn ang="0">
                  <a:pos x="1263" y="1446"/>
                </a:cxn>
                <a:cxn ang="0">
                  <a:pos x="1422" y="1415"/>
                </a:cxn>
                <a:cxn ang="0">
                  <a:pos x="1538" y="1660"/>
                </a:cxn>
                <a:cxn ang="0">
                  <a:pos x="1521" y="1662"/>
                </a:cxn>
                <a:cxn ang="0">
                  <a:pos x="1311" y="1598"/>
                </a:cxn>
                <a:cxn ang="0">
                  <a:pos x="1201" y="1620"/>
                </a:cxn>
                <a:cxn ang="0">
                  <a:pos x="598" y="1623"/>
                </a:cxn>
                <a:cxn ang="0">
                  <a:pos x="591" y="1742"/>
                </a:cxn>
                <a:cxn ang="0">
                  <a:pos x="1266" y="1759"/>
                </a:cxn>
                <a:cxn ang="0">
                  <a:pos x="638" y="1681"/>
                </a:cxn>
                <a:cxn ang="0">
                  <a:pos x="605" y="1676"/>
                </a:cxn>
                <a:cxn ang="0">
                  <a:pos x="1495" y="1692"/>
                </a:cxn>
                <a:cxn ang="0">
                  <a:pos x="1520" y="1756"/>
                </a:cxn>
                <a:cxn ang="0">
                  <a:pos x="936" y="1900"/>
                </a:cxn>
                <a:cxn ang="0">
                  <a:pos x="1298" y="1813"/>
                </a:cxn>
                <a:cxn ang="0">
                  <a:pos x="682" y="1946"/>
                </a:cxn>
              </a:cxnLst>
              <a:rect l="0" t="0" r="r" b="b"/>
              <a:pathLst>
                <a:path w="2080" h="1984">
                  <a:moveTo>
                    <a:pt x="894" y="852"/>
                  </a:moveTo>
                  <a:lnTo>
                    <a:pt x="894" y="852"/>
                  </a:lnTo>
                  <a:lnTo>
                    <a:pt x="905" y="851"/>
                  </a:lnTo>
                  <a:lnTo>
                    <a:pt x="915" y="849"/>
                  </a:lnTo>
                  <a:lnTo>
                    <a:pt x="915" y="849"/>
                  </a:lnTo>
                  <a:lnTo>
                    <a:pt x="898" y="830"/>
                  </a:lnTo>
                  <a:lnTo>
                    <a:pt x="883" y="809"/>
                  </a:lnTo>
                  <a:lnTo>
                    <a:pt x="869" y="785"/>
                  </a:lnTo>
                  <a:lnTo>
                    <a:pt x="856" y="757"/>
                  </a:lnTo>
                  <a:lnTo>
                    <a:pt x="856" y="757"/>
                  </a:lnTo>
                  <a:lnTo>
                    <a:pt x="852" y="743"/>
                  </a:lnTo>
                  <a:lnTo>
                    <a:pt x="848" y="727"/>
                  </a:lnTo>
                  <a:lnTo>
                    <a:pt x="845" y="710"/>
                  </a:lnTo>
                  <a:lnTo>
                    <a:pt x="843" y="694"/>
                  </a:lnTo>
                  <a:lnTo>
                    <a:pt x="842" y="677"/>
                  </a:lnTo>
                  <a:lnTo>
                    <a:pt x="843" y="660"/>
                  </a:lnTo>
                  <a:lnTo>
                    <a:pt x="843" y="642"/>
                  </a:lnTo>
                  <a:lnTo>
                    <a:pt x="846" y="625"/>
                  </a:lnTo>
                  <a:lnTo>
                    <a:pt x="849" y="607"/>
                  </a:lnTo>
                  <a:lnTo>
                    <a:pt x="853" y="590"/>
                  </a:lnTo>
                  <a:lnTo>
                    <a:pt x="857" y="574"/>
                  </a:lnTo>
                  <a:lnTo>
                    <a:pt x="863" y="557"/>
                  </a:lnTo>
                  <a:lnTo>
                    <a:pt x="869" y="543"/>
                  </a:lnTo>
                  <a:lnTo>
                    <a:pt x="876" y="529"/>
                  </a:lnTo>
                  <a:lnTo>
                    <a:pt x="883" y="517"/>
                  </a:lnTo>
                  <a:lnTo>
                    <a:pt x="891" y="505"/>
                  </a:lnTo>
                  <a:lnTo>
                    <a:pt x="891" y="505"/>
                  </a:lnTo>
                  <a:lnTo>
                    <a:pt x="902" y="494"/>
                  </a:lnTo>
                  <a:lnTo>
                    <a:pt x="916" y="484"/>
                  </a:lnTo>
                  <a:lnTo>
                    <a:pt x="932" y="477"/>
                  </a:lnTo>
                  <a:lnTo>
                    <a:pt x="949" y="472"/>
                  </a:lnTo>
                  <a:lnTo>
                    <a:pt x="967" y="468"/>
                  </a:lnTo>
                  <a:lnTo>
                    <a:pt x="985" y="465"/>
                  </a:lnTo>
                  <a:lnTo>
                    <a:pt x="1003" y="465"/>
                  </a:lnTo>
                  <a:lnTo>
                    <a:pt x="1022" y="466"/>
                  </a:lnTo>
                  <a:lnTo>
                    <a:pt x="1022" y="466"/>
                  </a:lnTo>
                  <a:lnTo>
                    <a:pt x="1024" y="469"/>
                  </a:lnTo>
                  <a:lnTo>
                    <a:pt x="1029" y="470"/>
                  </a:lnTo>
                  <a:lnTo>
                    <a:pt x="1036" y="472"/>
                  </a:lnTo>
                  <a:lnTo>
                    <a:pt x="1044" y="473"/>
                  </a:lnTo>
                  <a:lnTo>
                    <a:pt x="1053" y="475"/>
                  </a:lnTo>
                  <a:lnTo>
                    <a:pt x="1053" y="475"/>
                  </a:lnTo>
                  <a:lnTo>
                    <a:pt x="1058" y="477"/>
                  </a:lnTo>
                  <a:lnTo>
                    <a:pt x="1062" y="480"/>
                  </a:lnTo>
                  <a:lnTo>
                    <a:pt x="1071" y="487"/>
                  </a:lnTo>
                  <a:lnTo>
                    <a:pt x="1079" y="496"/>
                  </a:lnTo>
                  <a:lnTo>
                    <a:pt x="1083" y="500"/>
                  </a:lnTo>
                  <a:lnTo>
                    <a:pt x="1088" y="503"/>
                  </a:lnTo>
                  <a:lnTo>
                    <a:pt x="1088" y="503"/>
                  </a:lnTo>
                  <a:lnTo>
                    <a:pt x="1096" y="505"/>
                  </a:lnTo>
                  <a:lnTo>
                    <a:pt x="1107" y="507"/>
                  </a:lnTo>
                  <a:lnTo>
                    <a:pt x="1119" y="507"/>
                  </a:lnTo>
                  <a:lnTo>
                    <a:pt x="1130" y="507"/>
                  </a:lnTo>
                  <a:lnTo>
                    <a:pt x="1130" y="507"/>
                  </a:lnTo>
                  <a:lnTo>
                    <a:pt x="1141" y="477"/>
                  </a:lnTo>
                  <a:lnTo>
                    <a:pt x="1154" y="451"/>
                  </a:lnTo>
                  <a:lnTo>
                    <a:pt x="1168" y="424"/>
                  </a:lnTo>
                  <a:lnTo>
                    <a:pt x="1183" y="399"/>
                  </a:lnTo>
                  <a:lnTo>
                    <a:pt x="1183" y="399"/>
                  </a:lnTo>
                  <a:lnTo>
                    <a:pt x="1190" y="397"/>
                  </a:lnTo>
                  <a:lnTo>
                    <a:pt x="1197" y="397"/>
                  </a:lnTo>
                  <a:lnTo>
                    <a:pt x="1204" y="397"/>
                  </a:lnTo>
                  <a:lnTo>
                    <a:pt x="1210" y="399"/>
                  </a:lnTo>
                  <a:lnTo>
                    <a:pt x="1222" y="404"/>
                  </a:lnTo>
                  <a:lnTo>
                    <a:pt x="1232" y="411"/>
                  </a:lnTo>
                  <a:lnTo>
                    <a:pt x="1232" y="411"/>
                  </a:lnTo>
                  <a:lnTo>
                    <a:pt x="1231" y="420"/>
                  </a:lnTo>
                  <a:lnTo>
                    <a:pt x="1229" y="428"/>
                  </a:lnTo>
                  <a:lnTo>
                    <a:pt x="1229" y="428"/>
                  </a:lnTo>
                  <a:lnTo>
                    <a:pt x="1220" y="435"/>
                  </a:lnTo>
                  <a:lnTo>
                    <a:pt x="1211" y="442"/>
                  </a:lnTo>
                  <a:lnTo>
                    <a:pt x="1204" y="451"/>
                  </a:lnTo>
                  <a:lnTo>
                    <a:pt x="1197" y="459"/>
                  </a:lnTo>
                  <a:lnTo>
                    <a:pt x="1183" y="477"/>
                  </a:lnTo>
                  <a:lnTo>
                    <a:pt x="1170" y="497"/>
                  </a:lnTo>
                  <a:lnTo>
                    <a:pt x="1170" y="497"/>
                  </a:lnTo>
                  <a:lnTo>
                    <a:pt x="1179" y="496"/>
                  </a:lnTo>
                  <a:lnTo>
                    <a:pt x="1187" y="494"/>
                  </a:lnTo>
                  <a:lnTo>
                    <a:pt x="1204" y="494"/>
                  </a:lnTo>
                  <a:lnTo>
                    <a:pt x="1222" y="497"/>
                  </a:lnTo>
                  <a:lnTo>
                    <a:pt x="1241" y="503"/>
                  </a:lnTo>
                  <a:lnTo>
                    <a:pt x="1241" y="503"/>
                  </a:lnTo>
                  <a:lnTo>
                    <a:pt x="1246" y="505"/>
                  </a:lnTo>
                  <a:lnTo>
                    <a:pt x="1252" y="508"/>
                  </a:lnTo>
                  <a:lnTo>
                    <a:pt x="1263" y="515"/>
                  </a:lnTo>
                  <a:lnTo>
                    <a:pt x="1263" y="515"/>
                  </a:lnTo>
                  <a:lnTo>
                    <a:pt x="1269" y="517"/>
                  </a:lnTo>
                  <a:lnTo>
                    <a:pt x="1274" y="520"/>
                  </a:lnTo>
                  <a:lnTo>
                    <a:pt x="1280" y="521"/>
                  </a:lnTo>
                  <a:lnTo>
                    <a:pt x="1286" y="524"/>
                  </a:lnTo>
                  <a:lnTo>
                    <a:pt x="1286" y="524"/>
                  </a:lnTo>
                  <a:lnTo>
                    <a:pt x="1290" y="528"/>
                  </a:lnTo>
                  <a:lnTo>
                    <a:pt x="1295" y="535"/>
                  </a:lnTo>
                  <a:lnTo>
                    <a:pt x="1295" y="535"/>
                  </a:lnTo>
                  <a:lnTo>
                    <a:pt x="1308" y="545"/>
                  </a:lnTo>
                  <a:lnTo>
                    <a:pt x="1314" y="550"/>
                  </a:lnTo>
                  <a:lnTo>
                    <a:pt x="1319" y="557"/>
                  </a:lnTo>
                  <a:lnTo>
                    <a:pt x="1319" y="557"/>
                  </a:lnTo>
                  <a:lnTo>
                    <a:pt x="1326" y="573"/>
                  </a:lnTo>
                  <a:lnTo>
                    <a:pt x="1335" y="590"/>
                  </a:lnTo>
                  <a:lnTo>
                    <a:pt x="1342" y="605"/>
                  </a:lnTo>
                  <a:lnTo>
                    <a:pt x="1345" y="619"/>
                  </a:lnTo>
                  <a:lnTo>
                    <a:pt x="1345" y="619"/>
                  </a:lnTo>
                  <a:lnTo>
                    <a:pt x="1346" y="635"/>
                  </a:lnTo>
                  <a:lnTo>
                    <a:pt x="1346" y="653"/>
                  </a:lnTo>
                  <a:lnTo>
                    <a:pt x="1345" y="671"/>
                  </a:lnTo>
                  <a:lnTo>
                    <a:pt x="1342" y="688"/>
                  </a:lnTo>
                  <a:lnTo>
                    <a:pt x="1342" y="688"/>
                  </a:lnTo>
                  <a:lnTo>
                    <a:pt x="1338" y="708"/>
                  </a:lnTo>
                  <a:lnTo>
                    <a:pt x="1332" y="727"/>
                  </a:lnTo>
                  <a:lnTo>
                    <a:pt x="1319" y="764"/>
                  </a:lnTo>
                  <a:lnTo>
                    <a:pt x="1319" y="764"/>
                  </a:lnTo>
                  <a:lnTo>
                    <a:pt x="1336" y="757"/>
                  </a:lnTo>
                  <a:lnTo>
                    <a:pt x="1354" y="747"/>
                  </a:lnTo>
                  <a:lnTo>
                    <a:pt x="1374" y="737"/>
                  </a:lnTo>
                  <a:lnTo>
                    <a:pt x="1394" y="729"/>
                  </a:lnTo>
                  <a:lnTo>
                    <a:pt x="1394" y="729"/>
                  </a:lnTo>
                  <a:lnTo>
                    <a:pt x="1395" y="716"/>
                  </a:lnTo>
                  <a:lnTo>
                    <a:pt x="1395" y="716"/>
                  </a:lnTo>
                  <a:lnTo>
                    <a:pt x="1406" y="692"/>
                  </a:lnTo>
                  <a:lnTo>
                    <a:pt x="1416" y="667"/>
                  </a:lnTo>
                  <a:lnTo>
                    <a:pt x="1434" y="615"/>
                  </a:lnTo>
                  <a:lnTo>
                    <a:pt x="1434" y="615"/>
                  </a:lnTo>
                  <a:lnTo>
                    <a:pt x="1451" y="580"/>
                  </a:lnTo>
                  <a:lnTo>
                    <a:pt x="1460" y="559"/>
                  </a:lnTo>
                  <a:lnTo>
                    <a:pt x="1467" y="539"/>
                  </a:lnTo>
                  <a:lnTo>
                    <a:pt x="1467" y="539"/>
                  </a:lnTo>
                  <a:lnTo>
                    <a:pt x="1471" y="527"/>
                  </a:lnTo>
                  <a:lnTo>
                    <a:pt x="1472" y="520"/>
                  </a:lnTo>
                  <a:lnTo>
                    <a:pt x="1474" y="515"/>
                  </a:lnTo>
                  <a:lnTo>
                    <a:pt x="1474" y="515"/>
                  </a:lnTo>
                  <a:lnTo>
                    <a:pt x="1471" y="510"/>
                  </a:lnTo>
                  <a:lnTo>
                    <a:pt x="1468" y="501"/>
                  </a:lnTo>
                  <a:lnTo>
                    <a:pt x="1467" y="497"/>
                  </a:lnTo>
                  <a:lnTo>
                    <a:pt x="1467" y="491"/>
                  </a:lnTo>
                  <a:lnTo>
                    <a:pt x="1467" y="487"/>
                  </a:lnTo>
                  <a:lnTo>
                    <a:pt x="1469" y="483"/>
                  </a:lnTo>
                  <a:lnTo>
                    <a:pt x="1469" y="483"/>
                  </a:lnTo>
                  <a:lnTo>
                    <a:pt x="1482" y="476"/>
                  </a:lnTo>
                  <a:lnTo>
                    <a:pt x="1496" y="470"/>
                  </a:lnTo>
                  <a:lnTo>
                    <a:pt x="1496" y="470"/>
                  </a:lnTo>
                  <a:lnTo>
                    <a:pt x="1524" y="403"/>
                  </a:lnTo>
                  <a:lnTo>
                    <a:pt x="1541" y="371"/>
                  </a:lnTo>
                  <a:lnTo>
                    <a:pt x="1559" y="338"/>
                  </a:lnTo>
                  <a:lnTo>
                    <a:pt x="1559" y="338"/>
                  </a:lnTo>
                  <a:lnTo>
                    <a:pt x="1558" y="331"/>
                  </a:lnTo>
                  <a:lnTo>
                    <a:pt x="1558" y="326"/>
                  </a:lnTo>
                  <a:lnTo>
                    <a:pt x="1561" y="320"/>
                  </a:lnTo>
                  <a:lnTo>
                    <a:pt x="1565" y="315"/>
                  </a:lnTo>
                  <a:lnTo>
                    <a:pt x="1565" y="315"/>
                  </a:lnTo>
                  <a:lnTo>
                    <a:pt x="1559" y="305"/>
                  </a:lnTo>
                  <a:lnTo>
                    <a:pt x="1555" y="293"/>
                  </a:lnTo>
                  <a:lnTo>
                    <a:pt x="1551" y="282"/>
                  </a:lnTo>
                  <a:lnTo>
                    <a:pt x="1547" y="271"/>
                  </a:lnTo>
                  <a:lnTo>
                    <a:pt x="1545" y="260"/>
                  </a:lnTo>
                  <a:lnTo>
                    <a:pt x="1544" y="247"/>
                  </a:lnTo>
                  <a:lnTo>
                    <a:pt x="1544" y="234"/>
                  </a:lnTo>
                  <a:lnTo>
                    <a:pt x="1544" y="220"/>
                  </a:lnTo>
                  <a:lnTo>
                    <a:pt x="1544" y="220"/>
                  </a:lnTo>
                  <a:lnTo>
                    <a:pt x="1547" y="206"/>
                  </a:lnTo>
                  <a:lnTo>
                    <a:pt x="1551" y="191"/>
                  </a:lnTo>
                  <a:lnTo>
                    <a:pt x="1557" y="178"/>
                  </a:lnTo>
                  <a:lnTo>
                    <a:pt x="1564" y="166"/>
                  </a:lnTo>
                  <a:lnTo>
                    <a:pt x="1572" y="154"/>
                  </a:lnTo>
                  <a:lnTo>
                    <a:pt x="1580" y="143"/>
                  </a:lnTo>
                  <a:lnTo>
                    <a:pt x="1590" y="133"/>
                  </a:lnTo>
                  <a:lnTo>
                    <a:pt x="1601" y="124"/>
                  </a:lnTo>
                  <a:lnTo>
                    <a:pt x="1623" y="105"/>
                  </a:lnTo>
                  <a:lnTo>
                    <a:pt x="1645" y="87"/>
                  </a:lnTo>
                  <a:lnTo>
                    <a:pt x="1667" y="72"/>
                  </a:lnTo>
                  <a:lnTo>
                    <a:pt x="1686" y="53"/>
                  </a:lnTo>
                  <a:lnTo>
                    <a:pt x="1686" y="53"/>
                  </a:lnTo>
                  <a:lnTo>
                    <a:pt x="1694" y="41"/>
                  </a:lnTo>
                  <a:lnTo>
                    <a:pt x="1698" y="34"/>
                  </a:lnTo>
                  <a:lnTo>
                    <a:pt x="1703" y="30"/>
                  </a:lnTo>
                  <a:lnTo>
                    <a:pt x="1703" y="30"/>
                  </a:lnTo>
                  <a:lnTo>
                    <a:pt x="1708" y="15"/>
                  </a:lnTo>
                  <a:lnTo>
                    <a:pt x="1714" y="0"/>
                  </a:lnTo>
                  <a:lnTo>
                    <a:pt x="1714" y="0"/>
                  </a:lnTo>
                  <a:lnTo>
                    <a:pt x="1719" y="0"/>
                  </a:lnTo>
                  <a:lnTo>
                    <a:pt x="1724" y="1"/>
                  </a:lnTo>
                  <a:lnTo>
                    <a:pt x="1724" y="1"/>
                  </a:lnTo>
                  <a:lnTo>
                    <a:pt x="1724" y="6"/>
                  </a:lnTo>
                  <a:lnTo>
                    <a:pt x="1725" y="11"/>
                  </a:lnTo>
                  <a:lnTo>
                    <a:pt x="1728" y="21"/>
                  </a:lnTo>
                  <a:lnTo>
                    <a:pt x="1732" y="31"/>
                  </a:lnTo>
                  <a:lnTo>
                    <a:pt x="1735" y="41"/>
                  </a:lnTo>
                  <a:lnTo>
                    <a:pt x="1735" y="41"/>
                  </a:lnTo>
                  <a:lnTo>
                    <a:pt x="1738" y="53"/>
                  </a:lnTo>
                  <a:lnTo>
                    <a:pt x="1738" y="66"/>
                  </a:lnTo>
                  <a:lnTo>
                    <a:pt x="1738" y="77"/>
                  </a:lnTo>
                  <a:lnTo>
                    <a:pt x="1735" y="90"/>
                  </a:lnTo>
                  <a:lnTo>
                    <a:pt x="1731" y="114"/>
                  </a:lnTo>
                  <a:lnTo>
                    <a:pt x="1728" y="136"/>
                  </a:lnTo>
                  <a:lnTo>
                    <a:pt x="1728" y="136"/>
                  </a:lnTo>
                  <a:lnTo>
                    <a:pt x="1724" y="140"/>
                  </a:lnTo>
                  <a:lnTo>
                    <a:pt x="1721" y="146"/>
                  </a:lnTo>
                  <a:lnTo>
                    <a:pt x="1718" y="153"/>
                  </a:lnTo>
                  <a:lnTo>
                    <a:pt x="1714" y="157"/>
                  </a:lnTo>
                  <a:lnTo>
                    <a:pt x="1714" y="157"/>
                  </a:lnTo>
                  <a:lnTo>
                    <a:pt x="1722" y="150"/>
                  </a:lnTo>
                  <a:lnTo>
                    <a:pt x="1732" y="143"/>
                  </a:lnTo>
                  <a:lnTo>
                    <a:pt x="1740" y="133"/>
                  </a:lnTo>
                  <a:lnTo>
                    <a:pt x="1743" y="128"/>
                  </a:lnTo>
                  <a:lnTo>
                    <a:pt x="1746" y="122"/>
                  </a:lnTo>
                  <a:lnTo>
                    <a:pt x="1746" y="122"/>
                  </a:lnTo>
                  <a:lnTo>
                    <a:pt x="1749" y="111"/>
                  </a:lnTo>
                  <a:lnTo>
                    <a:pt x="1752" y="101"/>
                  </a:lnTo>
                  <a:lnTo>
                    <a:pt x="1754" y="98"/>
                  </a:lnTo>
                  <a:lnTo>
                    <a:pt x="1757" y="97"/>
                  </a:lnTo>
                  <a:lnTo>
                    <a:pt x="1761" y="98"/>
                  </a:lnTo>
                  <a:lnTo>
                    <a:pt x="1767" y="103"/>
                  </a:lnTo>
                  <a:lnTo>
                    <a:pt x="1767" y="103"/>
                  </a:lnTo>
                  <a:lnTo>
                    <a:pt x="1766" y="110"/>
                  </a:lnTo>
                  <a:lnTo>
                    <a:pt x="1763" y="115"/>
                  </a:lnTo>
                  <a:lnTo>
                    <a:pt x="1763" y="115"/>
                  </a:lnTo>
                  <a:lnTo>
                    <a:pt x="1761" y="133"/>
                  </a:lnTo>
                  <a:lnTo>
                    <a:pt x="1760" y="150"/>
                  </a:lnTo>
                  <a:lnTo>
                    <a:pt x="1757" y="167"/>
                  </a:lnTo>
                  <a:lnTo>
                    <a:pt x="1753" y="183"/>
                  </a:lnTo>
                  <a:lnTo>
                    <a:pt x="1749" y="198"/>
                  </a:lnTo>
                  <a:lnTo>
                    <a:pt x="1743" y="213"/>
                  </a:lnTo>
                  <a:lnTo>
                    <a:pt x="1736" y="227"/>
                  </a:lnTo>
                  <a:lnTo>
                    <a:pt x="1729" y="242"/>
                  </a:lnTo>
                  <a:lnTo>
                    <a:pt x="1714" y="268"/>
                  </a:lnTo>
                  <a:lnTo>
                    <a:pt x="1696" y="292"/>
                  </a:lnTo>
                  <a:lnTo>
                    <a:pt x="1674" y="315"/>
                  </a:lnTo>
                  <a:lnTo>
                    <a:pt x="1653" y="336"/>
                  </a:lnTo>
                  <a:lnTo>
                    <a:pt x="1653" y="336"/>
                  </a:lnTo>
                  <a:lnTo>
                    <a:pt x="1649" y="336"/>
                  </a:lnTo>
                  <a:lnTo>
                    <a:pt x="1646" y="336"/>
                  </a:lnTo>
                  <a:lnTo>
                    <a:pt x="1645" y="337"/>
                  </a:lnTo>
                  <a:lnTo>
                    <a:pt x="1642" y="338"/>
                  </a:lnTo>
                  <a:lnTo>
                    <a:pt x="1642" y="338"/>
                  </a:lnTo>
                  <a:lnTo>
                    <a:pt x="1641" y="343"/>
                  </a:lnTo>
                  <a:lnTo>
                    <a:pt x="1641" y="350"/>
                  </a:lnTo>
                  <a:lnTo>
                    <a:pt x="1641" y="350"/>
                  </a:lnTo>
                  <a:lnTo>
                    <a:pt x="1637" y="352"/>
                  </a:lnTo>
                  <a:lnTo>
                    <a:pt x="1631" y="355"/>
                  </a:lnTo>
                  <a:lnTo>
                    <a:pt x="1631" y="355"/>
                  </a:lnTo>
                  <a:lnTo>
                    <a:pt x="1618" y="389"/>
                  </a:lnTo>
                  <a:lnTo>
                    <a:pt x="1606" y="428"/>
                  </a:lnTo>
                  <a:lnTo>
                    <a:pt x="1596" y="468"/>
                  </a:lnTo>
                  <a:lnTo>
                    <a:pt x="1585" y="503"/>
                  </a:lnTo>
                  <a:lnTo>
                    <a:pt x="1585" y="503"/>
                  </a:lnTo>
                  <a:lnTo>
                    <a:pt x="1590" y="514"/>
                  </a:lnTo>
                  <a:lnTo>
                    <a:pt x="1592" y="520"/>
                  </a:lnTo>
                  <a:lnTo>
                    <a:pt x="1593" y="528"/>
                  </a:lnTo>
                  <a:lnTo>
                    <a:pt x="1593" y="528"/>
                  </a:lnTo>
                  <a:lnTo>
                    <a:pt x="1589" y="532"/>
                  </a:lnTo>
                  <a:lnTo>
                    <a:pt x="1583" y="536"/>
                  </a:lnTo>
                  <a:lnTo>
                    <a:pt x="1576" y="539"/>
                  </a:lnTo>
                  <a:lnTo>
                    <a:pt x="1569" y="542"/>
                  </a:lnTo>
                  <a:lnTo>
                    <a:pt x="1569" y="542"/>
                  </a:lnTo>
                  <a:lnTo>
                    <a:pt x="1544" y="605"/>
                  </a:lnTo>
                  <a:lnTo>
                    <a:pt x="1516" y="670"/>
                  </a:lnTo>
                  <a:lnTo>
                    <a:pt x="1516" y="670"/>
                  </a:lnTo>
                  <a:lnTo>
                    <a:pt x="1544" y="661"/>
                  </a:lnTo>
                  <a:lnTo>
                    <a:pt x="1572" y="651"/>
                  </a:lnTo>
                  <a:lnTo>
                    <a:pt x="1601" y="642"/>
                  </a:lnTo>
                  <a:lnTo>
                    <a:pt x="1632" y="633"/>
                  </a:lnTo>
                  <a:lnTo>
                    <a:pt x="1632" y="633"/>
                  </a:lnTo>
                  <a:lnTo>
                    <a:pt x="1638" y="616"/>
                  </a:lnTo>
                  <a:lnTo>
                    <a:pt x="1645" y="600"/>
                  </a:lnTo>
                  <a:lnTo>
                    <a:pt x="1662" y="564"/>
                  </a:lnTo>
                  <a:lnTo>
                    <a:pt x="1679" y="531"/>
                  </a:lnTo>
                  <a:lnTo>
                    <a:pt x="1693" y="496"/>
                  </a:lnTo>
                  <a:lnTo>
                    <a:pt x="1693" y="496"/>
                  </a:lnTo>
                  <a:lnTo>
                    <a:pt x="1693" y="491"/>
                  </a:lnTo>
                  <a:lnTo>
                    <a:pt x="1691" y="487"/>
                  </a:lnTo>
                  <a:lnTo>
                    <a:pt x="1687" y="480"/>
                  </a:lnTo>
                  <a:lnTo>
                    <a:pt x="1687" y="480"/>
                  </a:lnTo>
                  <a:lnTo>
                    <a:pt x="1696" y="469"/>
                  </a:lnTo>
                  <a:lnTo>
                    <a:pt x="1700" y="466"/>
                  </a:lnTo>
                  <a:lnTo>
                    <a:pt x="1703" y="465"/>
                  </a:lnTo>
                  <a:lnTo>
                    <a:pt x="1705" y="465"/>
                  </a:lnTo>
                  <a:lnTo>
                    <a:pt x="1705" y="465"/>
                  </a:lnTo>
                  <a:lnTo>
                    <a:pt x="1724" y="442"/>
                  </a:lnTo>
                  <a:lnTo>
                    <a:pt x="1742" y="418"/>
                  </a:lnTo>
                  <a:lnTo>
                    <a:pt x="1759" y="395"/>
                  </a:lnTo>
                  <a:lnTo>
                    <a:pt x="1774" y="369"/>
                  </a:lnTo>
                  <a:lnTo>
                    <a:pt x="1774" y="369"/>
                  </a:lnTo>
                  <a:lnTo>
                    <a:pt x="1771" y="365"/>
                  </a:lnTo>
                  <a:lnTo>
                    <a:pt x="1771" y="362"/>
                  </a:lnTo>
                  <a:lnTo>
                    <a:pt x="1771" y="362"/>
                  </a:lnTo>
                  <a:lnTo>
                    <a:pt x="1774" y="355"/>
                  </a:lnTo>
                  <a:lnTo>
                    <a:pt x="1778" y="351"/>
                  </a:lnTo>
                  <a:lnTo>
                    <a:pt x="1787" y="344"/>
                  </a:lnTo>
                  <a:lnTo>
                    <a:pt x="1787" y="344"/>
                  </a:lnTo>
                  <a:lnTo>
                    <a:pt x="1792" y="326"/>
                  </a:lnTo>
                  <a:lnTo>
                    <a:pt x="1798" y="307"/>
                  </a:lnTo>
                  <a:lnTo>
                    <a:pt x="1804" y="288"/>
                  </a:lnTo>
                  <a:lnTo>
                    <a:pt x="1811" y="268"/>
                  </a:lnTo>
                  <a:lnTo>
                    <a:pt x="1811" y="268"/>
                  </a:lnTo>
                  <a:lnTo>
                    <a:pt x="1820" y="246"/>
                  </a:lnTo>
                  <a:lnTo>
                    <a:pt x="1833" y="223"/>
                  </a:lnTo>
                  <a:lnTo>
                    <a:pt x="1846" y="199"/>
                  </a:lnTo>
                  <a:lnTo>
                    <a:pt x="1860" y="180"/>
                  </a:lnTo>
                  <a:lnTo>
                    <a:pt x="1860" y="180"/>
                  </a:lnTo>
                  <a:lnTo>
                    <a:pt x="1870" y="166"/>
                  </a:lnTo>
                  <a:lnTo>
                    <a:pt x="1878" y="153"/>
                  </a:lnTo>
                  <a:lnTo>
                    <a:pt x="1882" y="150"/>
                  </a:lnTo>
                  <a:lnTo>
                    <a:pt x="1888" y="147"/>
                  </a:lnTo>
                  <a:lnTo>
                    <a:pt x="1892" y="149"/>
                  </a:lnTo>
                  <a:lnTo>
                    <a:pt x="1898" y="154"/>
                  </a:lnTo>
                  <a:lnTo>
                    <a:pt x="1898" y="154"/>
                  </a:lnTo>
                  <a:lnTo>
                    <a:pt x="1898" y="156"/>
                  </a:lnTo>
                  <a:lnTo>
                    <a:pt x="1898" y="159"/>
                  </a:lnTo>
                  <a:lnTo>
                    <a:pt x="1895" y="161"/>
                  </a:lnTo>
                  <a:lnTo>
                    <a:pt x="1892" y="164"/>
                  </a:lnTo>
                  <a:lnTo>
                    <a:pt x="1892" y="166"/>
                  </a:lnTo>
                  <a:lnTo>
                    <a:pt x="1892" y="167"/>
                  </a:lnTo>
                  <a:lnTo>
                    <a:pt x="1892" y="167"/>
                  </a:lnTo>
                  <a:lnTo>
                    <a:pt x="1885" y="171"/>
                  </a:lnTo>
                  <a:lnTo>
                    <a:pt x="1879" y="177"/>
                  </a:lnTo>
                  <a:lnTo>
                    <a:pt x="1875" y="183"/>
                  </a:lnTo>
                  <a:lnTo>
                    <a:pt x="1871" y="190"/>
                  </a:lnTo>
                  <a:lnTo>
                    <a:pt x="1864" y="206"/>
                  </a:lnTo>
                  <a:lnTo>
                    <a:pt x="1857" y="222"/>
                  </a:lnTo>
                  <a:lnTo>
                    <a:pt x="1857" y="222"/>
                  </a:lnTo>
                  <a:lnTo>
                    <a:pt x="1868" y="209"/>
                  </a:lnTo>
                  <a:lnTo>
                    <a:pt x="1879" y="192"/>
                  </a:lnTo>
                  <a:lnTo>
                    <a:pt x="1889" y="177"/>
                  </a:lnTo>
                  <a:lnTo>
                    <a:pt x="1896" y="163"/>
                  </a:lnTo>
                  <a:lnTo>
                    <a:pt x="1896" y="163"/>
                  </a:lnTo>
                  <a:lnTo>
                    <a:pt x="1899" y="160"/>
                  </a:lnTo>
                  <a:lnTo>
                    <a:pt x="1902" y="160"/>
                  </a:lnTo>
                  <a:lnTo>
                    <a:pt x="1909" y="161"/>
                  </a:lnTo>
                  <a:lnTo>
                    <a:pt x="1914" y="164"/>
                  </a:lnTo>
                  <a:lnTo>
                    <a:pt x="1920" y="167"/>
                  </a:lnTo>
                  <a:lnTo>
                    <a:pt x="1920" y="167"/>
                  </a:lnTo>
                  <a:lnTo>
                    <a:pt x="1927" y="167"/>
                  </a:lnTo>
                  <a:lnTo>
                    <a:pt x="1934" y="169"/>
                  </a:lnTo>
                  <a:lnTo>
                    <a:pt x="1934" y="169"/>
                  </a:lnTo>
                  <a:lnTo>
                    <a:pt x="1938" y="171"/>
                  </a:lnTo>
                  <a:lnTo>
                    <a:pt x="1945" y="177"/>
                  </a:lnTo>
                  <a:lnTo>
                    <a:pt x="1945" y="177"/>
                  </a:lnTo>
                  <a:lnTo>
                    <a:pt x="1954" y="181"/>
                  </a:lnTo>
                  <a:lnTo>
                    <a:pt x="1962" y="185"/>
                  </a:lnTo>
                  <a:lnTo>
                    <a:pt x="1968" y="192"/>
                  </a:lnTo>
                  <a:lnTo>
                    <a:pt x="1971" y="197"/>
                  </a:lnTo>
                  <a:lnTo>
                    <a:pt x="1973" y="202"/>
                  </a:lnTo>
                  <a:lnTo>
                    <a:pt x="1973" y="202"/>
                  </a:lnTo>
                  <a:lnTo>
                    <a:pt x="1968" y="212"/>
                  </a:lnTo>
                  <a:lnTo>
                    <a:pt x="1962" y="223"/>
                  </a:lnTo>
                  <a:lnTo>
                    <a:pt x="1952" y="247"/>
                  </a:lnTo>
                  <a:lnTo>
                    <a:pt x="1941" y="272"/>
                  </a:lnTo>
                  <a:lnTo>
                    <a:pt x="1936" y="284"/>
                  </a:lnTo>
                  <a:lnTo>
                    <a:pt x="1930" y="295"/>
                  </a:lnTo>
                  <a:lnTo>
                    <a:pt x="1930" y="295"/>
                  </a:lnTo>
                  <a:lnTo>
                    <a:pt x="1920" y="310"/>
                  </a:lnTo>
                  <a:lnTo>
                    <a:pt x="1910" y="326"/>
                  </a:lnTo>
                  <a:lnTo>
                    <a:pt x="1898" y="338"/>
                  </a:lnTo>
                  <a:lnTo>
                    <a:pt x="1884" y="351"/>
                  </a:lnTo>
                  <a:lnTo>
                    <a:pt x="1884" y="351"/>
                  </a:lnTo>
                  <a:lnTo>
                    <a:pt x="1875" y="364"/>
                  </a:lnTo>
                  <a:lnTo>
                    <a:pt x="1871" y="371"/>
                  </a:lnTo>
                  <a:lnTo>
                    <a:pt x="1864" y="375"/>
                  </a:lnTo>
                  <a:lnTo>
                    <a:pt x="1864" y="375"/>
                  </a:lnTo>
                  <a:lnTo>
                    <a:pt x="1864" y="378"/>
                  </a:lnTo>
                  <a:lnTo>
                    <a:pt x="1865" y="379"/>
                  </a:lnTo>
                  <a:lnTo>
                    <a:pt x="1867" y="382"/>
                  </a:lnTo>
                  <a:lnTo>
                    <a:pt x="1865" y="386"/>
                  </a:lnTo>
                  <a:lnTo>
                    <a:pt x="1865" y="386"/>
                  </a:lnTo>
                  <a:lnTo>
                    <a:pt x="1857" y="392"/>
                  </a:lnTo>
                  <a:lnTo>
                    <a:pt x="1853" y="393"/>
                  </a:lnTo>
                  <a:lnTo>
                    <a:pt x="1849" y="393"/>
                  </a:lnTo>
                  <a:lnTo>
                    <a:pt x="1849" y="393"/>
                  </a:lnTo>
                  <a:lnTo>
                    <a:pt x="1836" y="420"/>
                  </a:lnTo>
                  <a:lnTo>
                    <a:pt x="1825" y="448"/>
                  </a:lnTo>
                  <a:lnTo>
                    <a:pt x="1813" y="476"/>
                  </a:lnTo>
                  <a:lnTo>
                    <a:pt x="1802" y="501"/>
                  </a:lnTo>
                  <a:lnTo>
                    <a:pt x="1802" y="501"/>
                  </a:lnTo>
                  <a:lnTo>
                    <a:pt x="1805" y="507"/>
                  </a:lnTo>
                  <a:lnTo>
                    <a:pt x="1805" y="512"/>
                  </a:lnTo>
                  <a:lnTo>
                    <a:pt x="1805" y="517"/>
                  </a:lnTo>
                  <a:lnTo>
                    <a:pt x="1802" y="522"/>
                  </a:lnTo>
                  <a:lnTo>
                    <a:pt x="1799" y="527"/>
                  </a:lnTo>
                  <a:lnTo>
                    <a:pt x="1794" y="529"/>
                  </a:lnTo>
                  <a:lnTo>
                    <a:pt x="1790" y="532"/>
                  </a:lnTo>
                  <a:lnTo>
                    <a:pt x="1783" y="534"/>
                  </a:lnTo>
                  <a:lnTo>
                    <a:pt x="1783" y="534"/>
                  </a:lnTo>
                  <a:lnTo>
                    <a:pt x="1754" y="577"/>
                  </a:lnTo>
                  <a:lnTo>
                    <a:pt x="1739" y="598"/>
                  </a:lnTo>
                  <a:lnTo>
                    <a:pt x="1724" y="618"/>
                  </a:lnTo>
                  <a:lnTo>
                    <a:pt x="1724" y="618"/>
                  </a:lnTo>
                  <a:lnTo>
                    <a:pt x="1747" y="616"/>
                  </a:lnTo>
                  <a:lnTo>
                    <a:pt x="1771" y="616"/>
                  </a:lnTo>
                  <a:lnTo>
                    <a:pt x="1794" y="618"/>
                  </a:lnTo>
                  <a:lnTo>
                    <a:pt x="1816" y="621"/>
                  </a:lnTo>
                  <a:lnTo>
                    <a:pt x="1839" y="623"/>
                  </a:lnTo>
                  <a:lnTo>
                    <a:pt x="1861" y="628"/>
                  </a:lnTo>
                  <a:lnTo>
                    <a:pt x="1906" y="637"/>
                  </a:lnTo>
                  <a:lnTo>
                    <a:pt x="1906" y="637"/>
                  </a:lnTo>
                  <a:lnTo>
                    <a:pt x="1927" y="650"/>
                  </a:lnTo>
                  <a:lnTo>
                    <a:pt x="1938" y="657"/>
                  </a:lnTo>
                  <a:lnTo>
                    <a:pt x="1950" y="663"/>
                  </a:lnTo>
                  <a:lnTo>
                    <a:pt x="1950" y="663"/>
                  </a:lnTo>
                  <a:lnTo>
                    <a:pt x="1955" y="664"/>
                  </a:lnTo>
                  <a:lnTo>
                    <a:pt x="1959" y="666"/>
                  </a:lnTo>
                  <a:lnTo>
                    <a:pt x="1962" y="667"/>
                  </a:lnTo>
                  <a:lnTo>
                    <a:pt x="1962" y="667"/>
                  </a:lnTo>
                  <a:lnTo>
                    <a:pt x="1971" y="675"/>
                  </a:lnTo>
                  <a:lnTo>
                    <a:pt x="1980" y="687"/>
                  </a:lnTo>
                  <a:lnTo>
                    <a:pt x="2000" y="713"/>
                  </a:lnTo>
                  <a:lnTo>
                    <a:pt x="2000" y="713"/>
                  </a:lnTo>
                  <a:lnTo>
                    <a:pt x="2007" y="724"/>
                  </a:lnTo>
                  <a:lnTo>
                    <a:pt x="2011" y="737"/>
                  </a:lnTo>
                  <a:lnTo>
                    <a:pt x="2016" y="750"/>
                  </a:lnTo>
                  <a:lnTo>
                    <a:pt x="2018" y="762"/>
                  </a:lnTo>
                  <a:lnTo>
                    <a:pt x="2018" y="762"/>
                  </a:lnTo>
                  <a:lnTo>
                    <a:pt x="2016" y="776"/>
                  </a:lnTo>
                  <a:lnTo>
                    <a:pt x="2013" y="790"/>
                  </a:lnTo>
                  <a:lnTo>
                    <a:pt x="2009" y="803"/>
                  </a:lnTo>
                  <a:lnTo>
                    <a:pt x="2003" y="816"/>
                  </a:lnTo>
                  <a:lnTo>
                    <a:pt x="1992" y="840"/>
                  </a:lnTo>
                  <a:lnTo>
                    <a:pt x="1979" y="863"/>
                  </a:lnTo>
                  <a:lnTo>
                    <a:pt x="1966" y="886"/>
                  </a:lnTo>
                  <a:lnTo>
                    <a:pt x="1954" y="908"/>
                  </a:lnTo>
                  <a:lnTo>
                    <a:pt x="1943" y="931"/>
                  </a:lnTo>
                  <a:lnTo>
                    <a:pt x="1938" y="944"/>
                  </a:lnTo>
                  <a:lnTo>
                    <a:pt x="1934" y="956"/>
                  </a:lnTo>
                  <a:lnTo>
                    <a:pt x="1934" y="956"/>
                  </a:lnTo>
                  <a:lnTo>
                    <a:pt x="1930" y="959"/>
                  </a:lnTo>
                  <a:lnTo>
                    <a:pt x="1929" y="963"/>
                  </a:lnTo>
                  <a:lnTo>
                    <a:pt x="1926" y="969"/>
                  </a:lnTo>
                  <a:lnTo>
                    <a:pt x="1923" y="972"/>
                  </a:lnTo>
                  <a:lnTo>
                    <a:pt x="1923" y="972"/>
                  </a:lnTo>
                  <a:lnTo>
                    <a:pt x="1920" y="986"/>
                  </a:lnTo>
                  <a:lnTo>
                    <a:pt x="1916" y="1000"/>
                  </a:lnTo>
                  <a:lnTo>
                    <a:pt x="1906" y="1026"/>
                  </a:lnTo>
                  <a:lnTo>
                    <a:pt x="1906" y="1026"/>
                  </a:lnTo>
                  <a:lnTo>
                    <a:pt x="1907" y="1049"/>
                  </a:lnTo>
                  <a:lnTo>
                    <a:pt x="1909" y="1059"/>
                  </a:lnTo>
                  <a:lnTo>
                    <a:pt x="1912" y="1071"/>
                  </a:lnTo>
                  <a:lnTo>
                    <a:pt x="1912" y="1071"/>
                  </a:lnTo>
                  <a:lnTo>
                    <a:pt x="1940" y="1073"/>
                  </a:lnTo>
                  <a:lnTo>
                    <a:pt x="1952" y="1071"/>
                  </a:lnTo>
                  <a:lnTo>
                    <a:pt x="1958" y="1070"/>
                  </a:lnTo>
                  <a:lnTo>
                    <a:pt x="1965" y="1068"/>
                  </a:lnTo>
                  <a:lnTo>
                    <a:pt x="1965" y="1068"/>
                  </a:lnTo>
                  <a:lnTo>
                    <a:pt x="1973" y="1071"/>
                  </a:lnTo>
                  <a:lnTo>
                    <a:pt x="1983" y="1073"/>
                  </a:lnTo>
                  <a:lnTo>
                    <a:pt x="2003" y="1074"/>
                  </a:lnTo>
                  <a:lnTo>
                    <a:pt x="2003" y="1074"/>
                  </a:lnTo>
                  <a:lnTo>
                    <a:pt x="2021" y="1084"/>
                  </a:lnTo>
                  <a:lnTo>
                    <a:pt x="2041" y="1094"/>
                  </a:lnTo>
                  <a:lnTo>
                    <a:pt x="2051" y="1099"/>
                  </a:lnTo>
                  <a:lnTo>
                    <a:pt x="2059" y="1106"/>
                  </a:lnTo>
                  <a:lnTo>
                    <a:pt x="2066" y="1113"/>
                  </a:lnTo>
                  <a:lnTo>
                    <a:pt x="2070" y="1122"/>
                  </a:lnTo>
                  <a:lnTo>
                    <a:pt x="2070" y="1122"/>
                  </a:lnTo>
                  <a:lnTo>
                    <a:pt x="2072" y="1126"/>
                  </a:lnTo>
                  <a:lnTo>
                    <a:pt x="2072" y="1127"/>
                  </a:lnTo>
                  <a:lnTo>
                    <a:pt x="2069" y="1129"/>
                  </a:lnTo>
                  <a:lnTo>
                    <a:pt x="2069" y="1129"/>
                  </a:lnTo>
                  <a:lnTo>
                    <a:pt x="2072" y="1130"/>
                  </a:lnTo>
                  <a:lnTo>
                    <a:pt x="2073" y="1132"/>
                  </a:lnTo>
                  <a:lnTo>
                    <a:pt x="2075" y="1133"/>
                  </a:lnTo>
                  <a:lnTo>
                    <a:pt x="2075" y="1133"/>
                  </a:lnTo>
                  <a:lnTo>
                    <a:pt x="2079" y="1160"/>
                  </a:lnTo>
                  <a:lnTo>
                    <a:pt x="2080" y="1185"/>
                  </a:lnTo>
                  <a:lnTo>
                    <a:pt x="2080" y="1212"/>
                  </a:lnTo>
                  <a:lnTo>
                    <a:pt x="2077" y="1237"/>
                  </a:lnTo>
                  <a:lnTo>
                    <a:pt x="2073" y="1262"/>
                  </a:lnTo>
                  <a:lnTo>
                    <a:pt x="2068" y="1288"/>
                  </a:lnTo>
                  <a:lnTo>
                    <a:pt x="2055" y="1335"/>
                  </a:lnTo>
                  <a:lnTo>
                    <a:pt x="2055" y="1335"/>
                  </a:lnTo>
                  <a:lnTo>
                    <a:pt x="2042" y="1361"/>
                  </a:lnTo>
                  <a:lnTo>
                    <a:pt x="2030" y="1386"/>
                  </a:lnTo>
                  <a:lnTo>
                    <a:pt x="2016" y="1412"/>
                  </a:lnTo>
                  <a:lnTo>
                    <a:pt x="2010" y="1425"/>
                  </a:lnTo>
                  <a:lnTo>
                    <a:pt x="2006" y="1439"/>
                  </a:lnTo>
                  <a:lnTo>
                    <a:pt x="2006" y="1439"/>
                  </a:lnTo>
                  <a:lnTo>
                    <a:pt x="1990" y="1457"/>
                  </a:lnTo>
                  <a:lnTo>
                    <a:pt x="1975" y="1476"/>
                  </a:lnTo>
                  <a:lnTo>
                    <a:pt x="1962" y="1494"/>
                  </a:lnTo>
                  <a:lnTo>
                    <a:pt x="1950" y="1515"/>
                  </a:lnTo>
                  <a:lnTo>
                    <a:pt x="1950" y="1515"/>
                  </a:lnTo>
                  <a:lnTo>
                    <a:pt x="1933" y="1532"/>
                  </a:lnTo>
                  <a:lnTo>
                    <a:pt x="1926" y="1542"/>
                  </a:lnTo>
                  <a:lnTo>
                    <a:pt x="1920" y="1553"/>
                  </a:lnTo>
                  <a:lnTo>
                    <a:pt x="1920" y="1553"/>
                  </a:lnTo>
                  <a:lnTo>
                    <a:pt x="1917" y="1554"/>
                  </a:lnTo>
                  <a:lnTo>
                    <a:pt x="1913" y="1554"/>
                  </a:lnTo>
                  <a:lnTo>
                    <a:pt x="1913" y="1554"/>
                  </a:lnTo>
                  <a:lnTo>
                    <a:pt x="1906" y="1564"/>
                  </a:lnTo>
                  <a:lnTo>
                    <a:pt x="1898" y="1574"/>
                  </a:lnTo>
                  <a:lnTo>
                    <a:pt x="1881" y="1591"/>
                  </a:lnTo>
                  <a:lnTo>
                    <a:pt x="1863" y="1608"/>
                  </a:lnTo>
                  <a:lnTo>
                    <a:pt x="1854" y="1617"/>
                  </a:lnTo>
                  <a:lnTo>
                    <a:pt x="1847" y="1626"/>
                  </a:lnTo>
                  <a:lnTo>
                    <a:pt x="1847" y="1626"/>
                  </a:lnTo>
                  <a:lnTo>
                    <a:pt x="1841" y="1629"/>
                  </a:lnTo>
                  <a:lnTo>
                    <a:pt x="1839" y="1630"/>
                  </a:lnTo>
                  <a:lnTo>
                    <a:pt x="1836" y="1631"/>
                  </a:lnTo>
                  <a:lnTo>
                    <a:pt x="1836" y="1631"/>
                  </a:lnTo>
                  <a:lnTo>
                    <a:pt x="1818" y="1648"/>
                  </a:lnTo>
                  <a:lnTo>
                    <a:pt x="1799" y="1664"/>
                  </a:lnTo>
                  <a:lnTo>
                    <a:pt x="1780" y="1678"/>
                  </a:lnTo>
                  <a:lnTo>
                    <a:pt x="1760" y="1692"/>
                  </a:lnTo>
                  <a:lnTo>
                    <a:pt x="1738" y="1704"/>
                  </a:lnTo>
                  <a:lnTo>
                    <a:pt x="1715" y="1716"/>
                  </a:lnTo>
                  <a:lnTo>
                    <a:pt x="1693" y="1727"/>
                  </a:lnTo>
                  <a:lnTo>
                    <a:pt x="1669" y="1737"/>
                  </a:lnTo>
                  <a:lnTo>
                    <a:pt x="1669" y="1737"/>
                  </a:lnTo>
                  <a:lnTo>
                    <a:pt x="1677" y="1747"/>
                  </a:lnTo>
                  <a:lnTo>
                    <a:pt x="1683" y="1752"/>
                  </a:lnTo>
                  <a:lnTo>
                    <a:pt x="1688" y="1756"/>
                  </a:lnTo>
                  <a:lnTo>
                    <a:pt x="1688" y="1756"/>
                  </a:lnTo>
                  <a:lnTo>
                    <a:pt x="1693" y="1761"/>
                  </a:lnTo>
                  <a:lnTo>
                    <a:pt x="1697" y="1768"/>
                  </a:lnTo>
                  <a:lnTo>
                    <a:pt x="1701" y="1783"/>
                  </a:lnTo>
                  <a:lnTo>
                    <a:pt x="1704" y="1800"/>
                  </a:lnTo>
                  <a:lnTo>
                    <a:pt x="1707" y="1813"/>
                  </a:lnTo>
                  <a:lnTo>
                    <a:pt x="1707" y="1813"/>
                  </a:lnTo>
                  <a:lnTo>
                    <a:pt x="1705" y="1820"/>
                  </a:lnTo>
                  <a:lnTo>
                    <a:pt x="1704" y="1829"/>
                  </a:lnTo>
                  <a:lnTo>
                    <a:pt x="1704" y="1829"/>
                  </a:lnTo>
                  <a:lnTo>
                    <a:pt x="1694" y="1846"/>
                  </a:lnTo>
                  <a:lnTo>
                    <a:pt x="1684" y="1859"/>
                  </a:lnTo>
                  <a:lnTo>
                    <a:pt x="1670" y="1872"/>
                  </a:lnTo>
                  <a:lnTo>
                    <a:pt x="1655" y="1884"/>
                  </a:lnTo>
                  <a:lnTo>
                    <a:pt x="1655" y="1884"/>
                  </a:lnTo>
                  <a:lnTo>
                    <a:pt x="1635" y="1895"/>
                  </a:lnTo>
                  <a:lnTo>
                    <a:pt x="1614" y="1905"/>
                  </a:lnTo>
                  <a:lnTo>
                    <a:pt x="1592" y="1914"/>
                  </a:lnTo>
                  <a:lnTo>
                    <a:pt x="1568" y="1921"/>
                  </a:lnTo>
                  <a:lnTo>
                    <a:pt x="1542" y="1926"/>
                  </a:lnTo>
                  <a:lnTo>
                    <a:pt x="1517" y="1929"/>
                  </a:lnTo>
                  <a:lnTo>
                    <a:pt x="1489" y="1932"/>
                  </a:lnTo>
                  <a:lnTo>
                    <a:pt x="1461" y="1933"/>
                  </a:lnTo>
                  <a:lnTo>
                    <a:pt x="1461" y="1933"/>
                  </a:lnTo>
                  <a:lnTo>
                    <a:pt x="1412" y="1933"/>
                  </a:lnTo>
                  <a:lnTo>
                    <a:pt x="1387" y="1933"/>
                  </a:lnTo>
                  <a:lnTo>
                    <a:pt x="1361" y="1933"/>
                  </a:lnTo>
                  <a:lnTo>
                    <a:pt x="1336" y="1932"/>
                  </a:lnTo>
                  <a:lnTo>
                    <a:pt x="1312" y="1928"/>
                  </a:lnTo>
                  <a:lnTo>
                    <a:pt x="1290" y="1924"/>
                  </a:lnTo>
                  <a:lnTo>
                    <a:pt x="1267" y="1917"/>
                  </a:lnTo>
                  <a:lnTo>
                    <a:pt x="1267" y="1917"/>
                  </a:lnTo>
                  <a:lnTo>
                    <a:pt x="1253" y="1914"/>
                  </a:lnTo>
                  <a:lnTo>
                    <a:pt x="1238" y="1911"/>
                  </a:lnTo>
                  <a:lnTo>
                    <a:pt x="1207" y="1904"/>
                  </a:lnTo>
                  <a:lnTo>
                    <a:pt x="1207" y="1904"/>
                  </a:lnTo>
                  <a:lnTo>
                    <a:pt x="1192" y="1901"/>
                  </a:lnTo>
                  <a:lnTo>
                    <a:pt x="1185" y="1898"/>
                  </a:lnTo>
                  <a:lnTo>
                    <a:pt x="1177" y="1895"/>
                  </a:lnTo>
                  <a:lnTo>
                    <a:pt x="1177" y="1895"/>
                  </a:lnTo>
                  <a:lnTo>
                    <a:pt x="1170" y="1897"/>
                  </a:lnTo>
                  <a:lnTo>
                    <a:pt x="1163" y="1897"/>
                  </a:lnTo>
                  <a:lnTo>
                    <a:pt x="1148" y="1897"/>
                  </a:lnTo>
                  <a:lnTo>
                    <a:pt x="1119" y="1893"/>
                  </a:lnTo>
                  <a:lnTo>
                    <a:pt x="1119" y="1893"/>
                  </a:lnTo>
                  <a:lnTo>
                    <a:pt x="1109" y="1897"/>
                  </a:lnTo>
                  <a:lnTo>
                    <a:pt x="1106" y="1901"/>
                  </a:lnTo>
                  <a:lnTo>
                    <a:pt x="1103" y="1905"/>
                  </a:lnTo>
                  <a:lnTo>
                    <a:pt x="1103" y="1905"/>
                  </a:lnTo>
                  <a:lnTo>
                    <a:pt x="1050" y="1926"/>
                  </a:lnTo>
                  <a:lnTo>
                    <a:pt x="1023" y="1936"/>
                  </a:lnTo>
                  <a:lnTo>
                    <a:pt x="994" y="1946"/>
                  </a:lnTo>
                  <a:lnTo>
                    <a:pt x="966" y="1954"/>
                  </a:lnTo>
                  <a:lnTo>
                    <a:pt x="935" y="1963"/>
                  </a:lnTo>
                  <a:lnTo>
                    <a:pt x="904" y="1968"/>
                  </a:lnTo>
                  <a:lnTo>
                    <a:pt x="873" y="1973"/>
                  </a:lnTo>
                  <a:lnTo>
                    <a:pt x="873" y="1973"/>
                  </a:lnTo>
                  <a:lnTo>
                    <a:pt x="822" y="1981"/>
                  </a:lnTo>
                  <a:lnTo>
                    <a:pt x="796" y="1982"/>
                  </a:lnTo>
                  <a:lnTo>
                    <a:pt x="783" y="1984"/>
                  </a:lnTo>
                  <a:lnTo>
                    <a:pt x="770" y="1982"/>
                  </a:lnTo>
                  <a:lnTo>
                    <a:pt x="770" y="1982"/>
                  </a:lnTo>
                  <a:lnTo>
                    <a:pt x="725" y="1980"/>
                  </a:lnTo>
                  <a:lnTo>
                    <a:pt x="681" y="1978"/>
                  </a:lnTo>
                  <a:lnTo>
                    <a:pt x="636" y="1975"/>
                  </a:lnTo>
                  <a:lnTo>
                    <a:pt x="592" y="1973"/>
                  </a:lnTo>
                  <a:lnTo>
                    <a:pt x="550" y="1967"/>
                  </a:lnTo>
                  <a:lnTo>
                    <a:pt x="529" y="1963"/>
                  </a:lnTo>
                  <a:lnTo>
                    <a:pt x="508" y="1959"/>
                  </a:lnTo>
                  <a:lnTo>
                    <a:pt x="488" y="1953"/>
                  </a:lnTo>
                  <a:lnTo>
                    <a:pt x="467" y="1946"/>
                  </a:lnTo>
                  <a:lnTo>
                    <a:pt x="448" y="1938"/>
                  </a:lnTo>
                  <a:lnTo>
                    <a:pt x="429" y="1929"/>
                  </a:lnTo>
                  <a:lnTo>
                    <a:pt x="429" y="1929"/>
                  </a:lnTo>
                  <a:lnTo>
                    <a:pt x="426" y="1928"/>
                  </a:lnTo>
                  <a:lnTo>
                    <a:pt x="425" y="1928"/>
                  </a:lnTo>
                  <a:lnTo>
                    <a:pt x="419" y="1929"/>
                  </a:lnTo>
                  <a:lnTo>
                    <a:pt x="419" y="1929"/>
                  </a:lnTo>
                  <a:lnTo>
                    <a:pt x="408" y="1922"/>
                  </a:lnTo>
                  <a:lnTo>
                    <a:pt x="397" y="1914"/>
                  </a:lnTo>
                  <a:lnTo>
                    <a:pt x="377" y="1898"/>
                  </a:lnTo>
                  <a:lnTo>
                    <a:pt x="377" y="1898"/>
                  </a:lnTo>
                  <a:lnTo>
                    <a:pt x="379" y="1894"/>
                  </a:lnTo>
                  <a:lnTo>
                    <a:pt x="380" y="1890"/>
                  </a:lnTo>
                  <a:lnTo>
                    <a:pt x="380" y="1890"/>
                  </a:lnTo>
                  <a:lnTo>
                    <a:pt x="377" y="1881"/>
                  </a:lnTo>
                  <a:lnTo>
                    <a:pt x="375" y="1872"/>
                  </a:lnTo>
                  <a:lnTo>
                    <a:pt x="373" y="1853"/>
                  </a:lnTo>
                  <a:lnTo>
                    <a:pt x="372" y="1836"/>
                  </a:lnTo>
                  <a:lnTo>
                    <a:pt x="372" y="1827"/>
                  </a:lnTo>
                  <a:lnTo>
                    <a:pt x="369" y="1818"/>
                  </a:lnTo>
                  <a:lnTo>
                    <a:pt x="369" y="1818"/>
                  </a:lnTo>
                  <a:lnTo>
                    <a:pt x="372" y="1811"/>
                  </a:lnTo>
                  <a:lnTo>
                    <a:pt x="373" y="1804"/>
                  </a:lnTo>
                  <a:lnTo>
                    <a:pt x="373" y="1796"/>
                  </a:lnTo>
                  <a:lnTo>
                    <a:pt x="372" y="1787"/>
                  </a:lnTo>
                  <a:lnTo>
                    <a:pt x="372" y="1787"/>
                  </a:lnTo>
                  <a:lnTo>
                    <a:pt x="377" y="1778"/>
                  </a:lnTo>
                  <a:lnTo>
                    <a:pt x="382" y="1766"/>
                  </a:lnTo>
                  <a:lnTo>
                    <a:pt x="386" y="1756"/>
                  </a:lnTo>
                  <a:lnTo>
                    <a:pt x="393" y="1748"/>
                  </a:lnTo>
                  <a:lnTo>
                    <a:pt x="393" y="1748"/>
                  </a:lnTo>
                  <a:lnTo>
                    <a:pt x="390" y="1744"/>
                  </a:lnTo>
                  <a:lnTo>
                    <a:pt x="387" y="1742"/>
                  </a:lnTo>
                  <a:lnTo>
                    <a:pt x="382" y="1738"/>
                  </a:lnTo>
                  <a:lnTo>
                    <a:pt x="375" y="1733"/>
                  </a:lnTo>
                  <a:lnTo>
                    <a:pt x="372" y="1730"/>
                  </a:lnTo>
                  <a:lnTo>
                    <a:pt x="370" y="1727"/>
                  </a:lnTo>
                  <a:lnTo>
                    <a:pt x="370" y="1727"/>
                  </a:lnTo>
                  <a:lnTo>
                    <a:pt x="377" y="1716"/>
                  </a:lnTo>
                  <a:lnTo>
                    <a:pt x="384" y="1706"/>
                  </a:lnTo>
                  <a:lnTo>
                    <a:pt x="401" y="1688"/>
                  </a:lnTo>
                  <a:lnTo>
                    <a:pt x="418" y="1669"/>
                  </a:lnTo>
                  <a:lnTo>
                    <a:pt x="426" y="1661"/>
                  </a:lnTo>
                  <a:lnTo>
                    <a:pt x="435" y="1651"/>
                  </a:lnTo>
                  <a:lnTo>
                    <a:pt x="435" y="1651"/>
                  </a:lnTo>
                  <a:lnTo>
                    <a:pt x="432" y="1646"/>
                  </a:lnTo>
                  <a:lnTo>
                    <a:pt x="429" y="1641"/>
                  </a:lnTo>
                  <a:lnTo>
                    <a:pt x="425" y="1639"/>
                  </a:lnTo>
                  <a:lnTo>
                    <a:pt x="419" y="1636"/>
                  </a:lnTo>
                  <a:lnTo>
                    <a:pt x="419" y="1636"/>
                  </a:lnTo>
                  <a:lnTo>
                    <a:pt x="408" y="1623"/>
                  </a:lnTo>
                  <a:lnTo>
                    <a:pt x="398" y="1609"/>
                  </a:lnTo>
                  <a:lnTo>
                    <a:pt x="390" y="1594"/>
                  </a:lnTo>
                  <a:lnTo>
                    <a:pt x="382" y="1578"/>
                  </a:lnTo>
                  <a:lnTo>
                    <a:pt x="367" y="1544"/>
                  </a:lnTo>
                  <a:lnTo>
                    <a:pt x="360" y="1529"/>
                  </a:lnTo>
                  <a:lnTo>
                    <a:pt x="352" y="1515"/>
                  </a:lnTo>
                  <a:lnTo>
                    <a:pt x="352" y="1515"/>
                  </a:lnTo>
                  <a:lnTo>
                    <a:pt x="351" y="1500"/>
                  </a:lnTo>
                  <a:lnTo>
                    <a:pt x="348" y="1485"/>
                  </a:lnTo>
                  <a:lnTo>
                    <a:pt x="342" y="1456"/>
                  </a:lnTo>
                  <a:lnTo>
                    <a:pt x="339" y="1441"/>
                  </a:lnTo>
                  <a:lnTo>
                    <a:pt x="338" y="1424"/>
                  </a:lnTo>
                  <a:lnTo>
                    <a:pt x="337" y="1408"/>
                  </a:lnTo>
                  <a:lnTo>
                    <a:pt x="337" y="1391"/>
                  </a:lnTo>
                  <a:lnTo>
                    <a:pt x="337" y="1391"/>
                  </a:lnTo>
                  <a:lnTo>
                    <a:pt x="339" y="1372"/>
                  </a:lnTo>
                  <a:lnTo>
                    <a:pt x="345" y="1352"/>
                  </a:lnTo>
                  <a:lnTo>
                    <a:pt x="351" y="1334"/>
                  </a:lnTo>
                  <a:lnTo>
                    <a:pt x="358" y="1314"/>
                  </a:lnTo>
                  <a:lnTo>
                    <a:pt x="358" y="1314"/>
                  </a:lnTo>
                  <a:lnTo>
                    <a:pt x="346" y="1306"/>
                  </a:lnTo>
                  <a:lnTo>
                    <a:pt x="335" y="1295"/>
                  </a:lnTo>
                  <a:lnTo>
                    <a:pt x="324" y="1285"/>
                  </a:lnTo>
                  <a:lnTo>
                    <a:pt x="311" y="1276"/>
                  </a:lnTo>
                  <a:lnTo>
                    <a:pt x="311" y="1276"/>
                  </a:lnTo>
                  <a:lnTo>
                    <a:pt x="310" y="1272"/>
                  </a:lnTo>
                  <a:lnTo>
                    <a:pt x="307" y="1266"/>
                  </a:lnTo>
                  <a:lnTo>
                    <a:pt x="307" y="1266"/>
                  </a:lnTo>
                  <a:lnTo>
                    <a:pt x="227" y="1198"/>
                  </a:lnTo>
                  <a:lnTo>
                    <a:pt x="185" y="1163"/>
                  </a:lnTo>
                  <a:lnTo>
                    <a:pt x="141" y="1130"/>
                  </a:lnTo>
                  <a:lnTo>
                    <a:pt x="141" y="1130"/>
                  </a:lnTo>
                  <a:lnTo>
                    <a:pt x="139" y="1126"/>
                  </a:lnTo>
                  <a:lnTo>
                    <a:pt x="136" y="1123"/>
                  </a:lnTo>
                  <a:lnTo>
                    <a:pt x="134" y="1119"/>
                  </a:lnTo>
                  <a:lnTo>
                    <a:pt x="134" y="1119"/>
                  </a:lnTo>
                  <a:lnTo>
                    <a:pt x="130" y="1118"/>
                  </a:lnTo>
                  <a:lnTo>
                    <a:pt x="125" y="1113"/>
                  </a:lnTo>
                  <a:lnTo>
                    <a:pt x="120" y="1111"/>
                  </a:lnTo>
                  <a:lnTo>
                    <a:pt x="116" y="1108"/>
                  </a:lnTo>
                  <a:lnTo>
                    <a:pt x="116" y="1108"/>
                  </a:lnTo>
                  <a:lnTo>
                    <a:pt x="105" y="1097"/>
                  </a:lnTo>
                  <a:lnTo>
                    <a:pt x="92" y="1085"/>
                  </a:lnTo>
                  <a:lnTo>
                    <a:pt x="67" y="1064"/>
                  </a:lnTo>
                  <a:lnTo>
                    <a:pt x="40" y="1045"/>
                  </a:lnTo>
                  <a:lnTo>
                    <a:pt x="15" y="1024"/>
                  </a:lnTo>
                  <a:lnTo>
                    <a:pt x="15" y="1024"/>
                  </a:lnTo>
                  <a:lnTo>
                    <a:pt x="7" y="1022"/>
                  </a:lnTo>
                  <a:lnTo>
                    <a:pt x="4" y="1022"/>
                  </a:lnTo>
                  <a:lnTo>
                    <a:pt x="0" y="1019"/>
                  </a:lnTo>
                  <a:lnTo>
                    <a:pt x="0" y="1019"/>
                  </a:lnTo>
                  <a:lnTo>
                    <a:pt x="4" y="1002"/>
                  </a:lnTo>
                  <a:lnTo>
                    <a:pt x="5" y="988"/>
                  </a:lnTo>
                  <a:lnTo>
                    <a:pt x="8" y="976"/>
                  </a:lnTo>
                  <a:lnTo>
                    <a:pt x="11" y="960"/>
                  </a:lnTo>
                  <a:lnTo>
                    <a:pt x="11" y="960"/>
                  </a:lnTo>
                  <a:lnTo>
                    <a:pt x="25" y="955"/>
                  </a:lnTo>
                  <a:lnTo>
                    <a:pt x="33" y="951"/>
                  </a:lnTo>
                  <a:lnTo>
                    <a:pt x="39" y="945"/>
                  </a:lnTo>
                  <a:lnTo>
                    <a:pt x="39" y="945"/>
                  </a:lnTo>
                  <a:lnTo>
                    <a:pt x="67" y="936"/>
                  </a:lnTo>
                  <a:lnTo>
                    <a:pt x="92" y="925"/>
                  </a:lnTo>
                  <a:lnTo>
                    <a:pt x="92" y="925"/>
                  </a:lnTo>
                  <a:lnTo>
                    <a:pt x="101" y="921"/>
                  </a:lnTo>
                  <a:lnTo>
                    <a:pt x="108" y="915"/>
                  </a:lnTo>
                  <a:lnTo>
                    <a:pt x="116" y="910"/>
                  </a:lnTo>
                  <a:lnTo>
                    <a:pt x="125" y="904"/>
                  </a:lnTo>
                  <a:lnTo>
                    <a:pt x="125" y="904"/>
                  </a:lnTo>
                  <a:lnTo>
                    <a:pt x="126" y="906"/>
                  </a:lnTo>
                  <a:lnTo>
                    <a:pt x="126" y="907"/>
                  </a:lnTo>
                  <a:lnTo>
                    <a:pt x="126" y="911"/>
                  </a:lnTo>
                  <a:lnTo>
                    <a:pt x="126" y="911"/>
                  </a:lnTo>
                  <a:lnTo>
                    <a:pt x="130" y="911"/>
                  </a:lnTo>
                  <a:lnTo>
                    <a:pt x="133" y="913"/>
                  </a:lnTo>
                  <a:lnTo>
                    <a:pt x="134" y="914"/>
                  </a:lnTo>
                  <a:lnTo>
                    <a:pt x="136" y="913"/>
                  </a:lnTo>
                  <a:lnTo>
                    <a:pt x="136" y="913"/>
                  </a:lnTo>
                  <a:lnTo>
                    <a:pt x="170" y="941"/>
                  </a:lnTo>
                  <a:lnTo>
                    <a:pt x="205" y="967"/>
                  </a:lnTo>
                  <a:lnTo>
                    <a:pt x="238" y="994"/>
                  </a:lnTo>
                  <a:lnTo>
                    <a:pt x="255" y="1008"/>
                  </a:lnTo>
                  <a:lnTo>
                    <a:pt x="272" y="1024"/>
                  </a:lnTo>
                  <a:lnTo>
                    <a:pt x="272" y="1024"/>
                  </a:lnTo>
                  <a:lnTo>
                    <a:pt x="286" y="1032"/>
                  </a:lnTo>
                  <a:lnTo>
                    <a:pt x="299" y="1042"/>
                  </a:lnTo>
                  <a:lnTo>
                    <a:pt x="324" y="1063"/>
                  </a:lnTo>
                  <a:lnTo>
                    <a:pt x="349" y="1083"/>
                  </a:lnTo>
                  <a:lnTo>
                    <a:pt x="362" y="1092"/>
                  </a:lnTo>
                  <a:lnTo>
                    <a:pt x="376" y="1101"/>
                  </a:lnTo>
                  <a:lnTo>
                    <a:pt x="376" y="1101"/>
                  </a:lnTo>
                  <a:lnTo>
                    <a:pt x="394" y="1120"/>
                  </a:lnTo>
                  <a:lnTo>
                    <a:pt x="412" y="1139"/>
                  </a:lnTo>
                  <a:lnTo>
                    <a:pt x="433" y="1156"/>
                  </a:lnTo>
                  <a:lnTo>
                    <a:pt x="455" y="1172"/>
                  </a:lnTo>
                  <a:lnTo>
                    <a:pt x="455" y="1172"/>
                  </a:lnTo>
                  <a:lnTo>
                    <a:pt x="463" y="1165"/>
                  </a:lnTo>
                  <a:lnTo>
                    <a:pt x="474" y="1158"/>
                  </a:lnTo>
                  <a:lnTo>
                    <a:pt x="494" y="1144"/>
                  </a:lnTo>
                  <a:lnTo>
                    <a:pt x="494" y="1144"/>
                  </a:lnTo>
                  <a:lnTo>
                    <a:pt x="488" y="1118"/>
                  </a:lnTo>
                  <a:lnTo>
                    <a:pt x="483" y="1088"/>
                  </a:lnTo>
                  <a:lnTo>
                    <a:pt x="473" y="1026"/>
                  </a:lnTo>
                  <a:lnTo>
                    <a:pt x="463" y="966"/>
                  </a:lnTo>
                  <a:lnTo>
                    <a:pt x="457" y="938"/>
                  </a:lnTo>
                  <a:lnTo>
                    <a:pt x="450" y="911"/>
                  </a:lnTo>
                  <a:lnTo>
                    <a:pt x="450" y="911"/>
                  </a:lnTo>
                  <a:lnTo>
                    <a:pt x="442" y="847"/>
                  </a:lnTo>
                  <a:lnTo>
                    <a:pt x="431" y="782"/>
                  </a:lnTo>
                  <a:lnTo>
                    <a:pt x="418" y="716"/>
                  </a:lnTo>
                  <a:lnTo>
                    <a:pt x="404" y="650"/>
                  </a:lnTo>
                  <a:lnTo>
                    <a:pt x="404" y="650"/>
                  </a:lnTo>
                  <a:lnTo>
                    <a:pt x="398" y="621"/>
                  </a:lnTo>
                  <a:lnTo>
                    <a:pt x="394" y="587"/>
                  </a:lnTo>
                  <a:lnTo>
                    <a:pt x="394" y="587"/>
                  </a:lnTo>
                  <a:lnTo>
                    <a:pt x="390" y="564"/>
                  </a:lnTo>
                  <a:lnTo>
                    <a:pt x="386" y="542"/>
                  </a:lnTo>
                  <a:lnTo>
                    <a:pt x="380" y="518"/>
                  </a:lnTo>
                  <a:lnTo>
                    <a:pt x="379" y="505"/>
                  </a:lnTo>
                  <a:lnTo>
                    <a:pt x="379" y="493"/>
                  </a:lnTo>
                  <a:lnTo>
                    <a:pt x="379" y="493"/>
                  </a:lnTo>
                  <a:lnTo>
                    <a:pt x="384" y="489"/>
                  </a:lnTo>
                  <a:lnTo>
                    <a:pt x="390" y="484"/>
                  </a:lnTo>
                  <a:lnTo>
                    <a:pt x="394" y="482"/>
                  </a:lnTo>
                  <a:lnTo>
                    <a:pt x="401" y="482"/>
                  </a:lnTo>
                  <a:lnTo>
                    <a:pt x="401" y="482"/>
                  </a:lnTo>
                  <a:lnTo>
                    <a:pt x="405" y="483"/>
                  </a:lnTo>
                  <a:lnTo>
                    <a:pt x="410" y="486"/>
                  </a:lnTo>
                  <a:lnTo>
                    <a:pt x="417" y="493"/>
                  </a:lnTo>
                  <a:lnTo>
                    <a:pt x="422" y="501"/>
                  </a:lnTo>
                  <a:lnTo>
                    <a:pt x="428" y="508"/>
                  </a:lnTo>
                  <a:lnTo>
                    <a:pt x="428" y="508"/>
                  </a:lnTo>
                  <a:lnTo>
                    <a:pt x="481" y="556"/>
                  </a:lnTo>
                  <a:lnTo>
                    <a:pt x="532" y="607"/>
                  </a:lnTo>
                  <a:lnTo>
                    <a:pt x="584" y="656"/>
                  </a:lnTo>
                  <a:lnTo>
                    <a:pt x="636" y="706"/>
                  </a:lnTo>
                  <a:lnTo>
                    <a:pt x="636" y="706"/>
                  </a:lnTo>
                  <a:lnTo>
                    <a:pt x="647" y="715"/>
                  </a:lnTo>
                  <a:lnTo>
                    <a:pt x="659" y="724"/>
                  </a:lnTo>
                  <a:lnTo>
                    <a:pt x="682" y="747"/>
                  </a:lnTo>
                  <a:lnTo>
                    <a:pt x="703" y="768"/>
                  </a:lnTo>
                  <a:lnTo>
                    <a:pt x="714" y="778"/>
                  </a:lnTo>
                  <a:lnTo>
                    <a:pt x="727" y="788"/>
                  </a:lnTo>
                  <a:lnTo>
                    <a:pt x="727" y="788"/>
                  </a:lnTo>
                  <a:lnTo>
                    <a:pt x="707" y="746"/>
                  </a:lnTo>
                  <a:lnTo>
                    <a:pt x="686" y="703"/>
                  </a:lnTo>
                  <a:lnTo>
                    <a:pt x="665" y="663"/>
                  </a:lnTo>
                  <a:lnTo>
                    <a:pt x="645" y="619"/>
                  </a:lnTo>
                  <a:lnTo>
                    <a:pt x="645" y="619"/>
                  </a:lnTo>
                  <a:lnTo>
                    <a:pt x="626" y="588"/>
                  </a:lnTo>
                  <a:lnTo>
                    <a:pt x="608" y="556"/>
                  </a:lnTo>
                  <a:lnTo>
                    <a:pt x="589" y="522"/>
                  </a:lnTo>
                  <a:lnTo>
                    <a:pt x="572" y="489"/>
                  </a:lnTo>
                  <a:lnTo>
                    <a:pt x="572" y="489"/>
                  </a:lnTo>
                  <a:lnTo>
                    <a:pt x="571" y="475"/>
                  </a:lnTo>
                  <a:lnTo>
                    <a:pt x="570" y="459"/>
                  </a:lnTo>
                  <a:lnTo>
                    <a:pt x="563" y="427"/>
                  </a:lnTo>
                  <a:lnTo>
                    <a:pt x="563" y="427"/>
                  </a:lnTo>
                  <a:lnTo>
                    <a:pt x="554" y="388"/>
                  </a:lnTo>
                  <a:lnTo>
                    <a:pt x="549" y="344"/>
                  </a:lnTo>
                  <a:lnTo>
                    <a:pt x="549" y="344"/>
                  </a:lnTo>
                  <a:lnTo>
                    <a:pt x="547" y="334"/>
                  </a:lnTo>
                  <a:lnTo>
                    <a:pt x="547" y="326"/>
                  </a:lnTo>
                  <a:lnTo>
                    <a:pt x="547" y="320"/>
                  </a:lnTo>
                  <a:lnTo>
                    <a:pt x="549" y="316"/>
                  </a:lnTo>
                  <a:lnTo>
                    <a:pt x="551" y="312"/>
                  </a:lnTo>
                  <a:lnTo>
                    <a:pt x="554" y="309"/>
                  </a:lnTo>
                  <a:lnTo>
                    <a:pt x="554" y="309"/>
                  </a:lnTo>
                  <a:lnTo>
                    <a:pt x="571" y="320"/>
                  </a:lnTo>
                  <a:lnTo>
                    <a:pt x="588" y="334"/>
                  </a:lnTo>
                  <a:lnTo>
                    <a:pt x="603" y="348"/>
                  </a:lnTo>
                  <a:lnTo>
                    <a:pt x="620" y="362"/>
                  </a:lnTo>
                  <a:lnTo>
                    <a:pt x="620" y="362"/>
                  </a:lnTo>
                  <a:lnTo>
                    <a:pt x="637" y="375"/>
                  </a:lnTo>
                  <a:lnTo>
                    <a:pt x="652" y="388"/>
                  </a:lnTo>
                  <a:lnTo>
                    <a:pt x="652" y="388"/>
                  </a:lnTo>
                  <a:lnTo>
                    <a:pt x="674" y="409"/>
                  </a:lnTo>
                  <a:lnTo>
                    <a:pt x="683" y="417"/>
                  </a:lnTo>
                  <a:lnTo>
                    <a:pt x="695" y="424"/>
                  </a:lnTo>
                  <a:lnTo>
                    <a:pt x="695" y="424"/>
                  </a:lnTo>
                  <a:lnTo>
                    <a:pt x="700" y="441"/>
                  </a:lnTo>
                  <a:lnTo>
                    <a:pt x="707" y="456"/>
                  </a:lnTo>
                  <a:lnTo>
                    <a:pt x="721" y="486"/>
                  </a:lnTo>
                  <a:lnTo>
                    <a:pt x="738" y="517"/>
                  </a:lnTo>
                  <a:lnTo>
                    <a:pt x="754" y="548"/>
                  </a:lnTo>
                  <a:lnTo>
                    <a:pt x="754" y="548"/>
                  </a:lnTo>
                  <a:lnTo>
                    <a:pt x="789" y="622"/>
                  </a:lnTo>
                  <a:lnTo>
                    <a:pt x="805" y="659"/>
                  </a:lnTo>
                  <a:lnTo>
                    <a:pt x="824" y="695"/>
                  </a:lnTo>
                  <a:lnTo>
                    <a:pt x="824" y="695"/>
                  </a:lnTo>
                  <a:lnTo>
                    <a:pt x="836" y="729"/>
                  </a:lnTo>
                  <a:lnTo>
                    <a:pt x="843" y="744"/>
                  </a:lnTo>
                  <a:lnTo>
                    <a:pt x="850" y="757"/>
                  </a:lnTo>
                  <a:lnTo>
                    <a:pt x="850" y="757"/>
                  </a:lnTo>
                  <a:lnTo>
                    <a:pt x="852" y="765"/>
                  </a:lnTo>
                  <a:lnTo>
                    <a:pt x="855" y="772"/>
                  </a:lnTo>
                  <a:lnTo>
                    <a:pt x="862" y="785"/>
                  </a:lnTo>
                  <a:lnTo>
                    <a:pt x="867" y="796"/>
                  </a:lnTo>
                  <a:lnTo>
                    <a:pt x="870" y="803"/>
                  </a:lnTo>
                  <a:lnTo>
                    <a:pt x="870" y="810"/>
                  </a:lnTo>
                  <a:lnTo>
                    <a:pt x="870" y="810"/>
                  </a:lnTo>
                  <a:lnTo>
                    <a:pt x="873" y="810"/>
                  </a:lnTo>
                  <a:lnTo>
                    <a:pt x="873" y="812"/>
                  </a:lnTo>
                  <a:lnTo>
                    <a:pt x="874" y="814"/>
                  </a:lnTo>
                  <a:lnTo>
                    <a:pt x="877" y="816"/>
                  </a:lnTo>
                  <a:lnTo>
                    <a:pt x="877" y="816"/>
                  </a:lnTo>
                  <a:lnTo>
                    <a:pt x="877" y="819"/>
                  </a:lnTo>
                  <a:lnTo>
                    <a:pt x="878" y="823"/>
                  </a:lnTo>
                  <a:lnTo>
                    <a:pt x="884" y="831"/>
                  </a:lnTo>
                  <a:lnTo>
                    <a:pt x="890" y="841"/>
                  </a:lnTo>
                  <a:lnTo>
                    <a:pt x="893" y="847"/>
                  </a:lnTo>
                  <a:lnTo>
                    <a:pt x="894" y="852"/>
                  </a:lnTo>
                  <a:lnTo>
                    <a:pt x="894" y="852"/>
                  </a:lnTo>
                  <a:close/>
                  <a:moveTo>
                    <a:pt x="1710" y="37"/>
                  </a:moveTo>
                  <a:lnTo>
                    <a:pt x="1710" y="37"/>
                  </a:lnTo>
                  <a:lnTo>
                    <a:pt x="1712" y="37"/>
                  </a:lnTo>
                  <a:lnTo>
                    <a:pt x="1714" y="37"/>
                  </a:lnTo>
                  <a:lnTo>
                    <a:pt x="1714" y="38"/>
                  </a:lnTo>
                  <a:lnTo>
                    <a:pt x="1715" y="38"/>
                  </a:lnTo>
                  <a:lnTo>
                    <a:pt x="1715" y="38"/>
                  </a:lnTo>
                  <a:lnTo>
                    <a:pt x="1715" y="34"/>
                  </a:lnTo>
                  <a:lnTo>
                    <a:pt x="1717" y="30"/>
                  </a:lnTo>
                  <a:lnTo>
                    <a:pt x="1717" y="27"/>
                  </a:lnTo>
                  <a:lnTo>
                    <a:pt x="1715" y="24"/>
                  </a:lnTo>
                  <a:lnTo>
                    <a:pt x="1715" y="24"/>
                  </a:lnTo>
                  <a:lnTo>
                    <a:pt x="1715" y="27"/>
                  </a:lnTo>
                  <a:lnTo>
                    <a:pt x="1714" y="30"/>
                  </a:lnTo>
                  <a:lnTo>
                    <a:pt x="1710" y="37"/>
                  </a:lnTo>
                  <a:lnTo>
                    <a:pt x="1710" y="37"/>
                  </a:lnTo>
                  <a:close/>
                  <a:moveTo>
                    <a:pt x="1651" y="142"/>
                  </a:moveTo>
                  <a:lnTo>
                    <a:pt x="1651" y="142"/>
                  </a:lnTo>
                  <a:lnTo>
                    <a:pt x="1656" y="129"/>
                  </a:lnTo>
                  <a:lnTo>
                    <a:pt x="1663" y="118"/>
                  </a:lnTo>
                  <a:lnTo>
                    <a:pt x="1681" y="97"/>
                  </a:lnTo>
                  <a:lnTo>
                    <a:pt x="1688" y="87"/>
                  </a:lnTo>
                  <a:lnTo>
                    <a:pt x="1697" y="76"/>
                  </a:lnTo>
                  <a:lnTo>
                    <a:pt x="1703" y="62"/>
                  </a:lnTo>
                  <a:lnTo>
                    <a:pt x="1705" y="46"/>
                  </a:lnTo>
                  <a:lnTo>
                    <a:pt x="1705" y="46"/>
                  </a:lnTo>
                  <a:lnTo>
                    <a:pt x="1703" y="48"/>
                  </a:lnTo>
                  <a:lnTo>
                    <a:pt x="1700" y="51"/>
                  </a:lnTo>
                  <a:lnTo>
                    <a:pt x="1694" y="56"/>
                  </a:lnTo>
                  <a:lnTo>
                    <a:pt x="1690" y="65"/>
                  </a:lnTo>
                  <a:lnTo>
                    <a:pt x="1684" y="70"/>
                  </a:lnTo>
                  <a:lnTo>
                    <a:pt x="1684" y="70"/>
                  </a:lnTo>
                  <a:lnTo>
                    <a:pt x="1679" y="74"/>
                  </a:lnTo>
                  <a:lnTo>
                    <a:pt x="1673" y="79"/>
                  </a:lnTo>
                  <a:lnTo>
                    <a:pt x="1660" y="86"/>
                  </a:lnTo>
                  <a:lnTo>
                    <a:pt x="1660" y="86"/>
                  </a:lnTo>
                  <a:lnTo>
                    <a:pt x="1648" y="97"/>
                  </a:lnTo>
                  <a:lnTo>
                    <a:pt x="1637" y="107"/>
                  </a:lnTo>
                  <a:lnTo>
                    <a:pt x="1637" y="107"/>
                  </a:lnTo>
                  <a:lnTo>
                    <a:pt x="1621" y="118"/>
                  </a:lnTo>
                  <a:lnTo>
                    <a:pt x="1614" y="124"/>
                  </a:lnTo>
                  <a:lnTo>
                    <a:pt x="1607" y="129"/>
                  </a:lnTo>
                  <a:lnTo>
                    <a:pt x="1607" y="129"/>
                  </a:lnTo>
                  <a:lnTo>
                    <a:pt x="1603" y="135"/>
                  </a:lnTo>
                  <a:lnTo>
                    <a:pt x="1599" y="140"/>
                  </a:lnTo>
                  <a:lnTo>
                    <a:pt x="1592" y="152"/>
                  </a:lnTo>
                  <a:lnTo>
                    <a:pt x="1592" y="152"/>
                  </a:lnTo>
                  <a:lnTo>
                    <a:pt x="1587" y="154"/>
                  </a:lnTo>
                  <a:lnTo>
                    <a:pt x="1583" y="157"/>
                  </a:lnTo>
                  <a:lnTo>
                    <a:pt x="1583" y="157"/>
                  </a:lnTo>
                  <a:lnTo>
                    <a:pt x="1578" y="164"/>
                  </a:lnTo>
                  <a:lnTo>
                    <a:pt x="1573" y="173"/>
                  </a:lnTo>
                  <a:lnTo>
                    <a:pt x="1565" y="191"/>
                  </a:lnTo>
                  <a:lnTo>
                    <a:pt x="1559" y="211"/>
                  </a:lnTo>
                  <a:lnTo>
                    <a:pt x="1555" y="232"/>
                  </a:lnTo>
                  <a:lnTo>
                    <a:pt x="1555" y="254"/>
                  </a:lnTo>
                  <a:lnTo>
                    <a:pt x="1557" y="264"/>
                  </a:lnTo>
                  <a:lnTo>
                    <a:pt x="1559" y="274"/>
                  </a:lnTo>
                  <a:lnTo>
                    <a:pt x="1562" y="284"/>
                  </a:lnTo>
                  <a:lnTo>
                    <a:pt x="1566" y="293"/>
                  </a:lnTo>
                  <a:lnTo>
                    <a:pt x="1571" y="302"/>
                  </a:lnTo>
                  <a:lnTo>
                    <a:pt x="1576" y="310"/>
                  </a:lnTo>
                  <a:lnTo>
                    <a:pt x="1576" y="310"/>
                  </a:lnTo>
                  <a:lnTo>
                    <a:pt x="1575" y="285"/>
                  </a:lnTo>
                  <a:lnTo>
                    <a:pt x="1576" y="261"/>
                  </a:lnTo>
                  <a:lnTo>
                    <a:pt x="1578" y="250"/>
                  </a:lnTo>
                  <a:lnTo>
                    <a:pt x="1580" y="240"/>
                  </a:lnTo>
                  <a:lnTo>
                    <a:pt x="1585" y="233"/>
                  </a:lnTo>
                  <a:lnTo>
                    <a:pt x="1590" y="226"/>
                  </a:lnTo>
                  <a:lnTo>
                    <a:pt x="1590" y="226"/>
                  </a:lnTo>
                  <a:lnTo>
                    <a:pt x="1586" y="250"/>
                  </a:lnTo>
                  <a:lnTo>
                    <a:pt x="1585" y="274"/>
                  </a:lnTo>
                  <a:lnTo>
                    <a:pt x="1585" y="285"/>
                  </a:lnTo>
                  <a:lnTo>
                    <a:pt x="1586" y="296"/>
                  </a:lnTo>
                  <a:lnTo>
                    <a:pt x="1587" y="307"/>
                  </a:lnTo>
                  <a:lnTo>
                    <a:pt x="1590" y="317"/>
                  </a:lnTo>
                  <a:lnTo>
                    <a:pt x="1590" y="317"/>
                  </a:lnTo>
                  <a:lnTo>
                    <a:pt x="1596" y="319"/>
                  </a:lnTo>
                  <a:lnTo>
                    <a:pt x="1600" y="319"/>
                  </a:lnTo>
                  <a:lnTo>
                    <a:pt x="1604" y="317"/>
                  </a:lnTo>
                  <a:lnTo>
                    <a:pt x="1608" y="315"/>
                  </a:lnTo>
                  <a:lnTo>
                    <a:pt x="1614" y="309"/>
                  </a:lnTo>
                  <a:lnTo>
                    <a:pt x="1618" y="299"/>
                  </a:lnTo>
                  <a:lnTo>
                    <a:pt x="1625" y="279"/>
                  </a:lnTo>
                  <a:lnTo>
                    <a:pt x="1630" y="271"/>
                  </a:lnTo>
                  <a:lnTo>
                    <a:pt x="1635" y="264"/>
                  </a:lnTo>
                  <a:lnTo>
                    <a:pt x="1635" y="264"/>
                  </a:lnTo>
                  <a:lnTo>
                    <a:pt x="1634" y="274"/>
                  </a:lnTo>
                  <a:lnTo>
                    <a:pt x="1632" y="284"/>
                  </a:lnTo>
                  <a:lnTo>
                    <a:pt x="1627" y="300"/>
                  </a:lnTo>
                  <a:lnTo>
                    <a:pt x="1620" y="316"/>
                  </a:lnTo>
                  <a:lnTo>
                    <a:pt x="1613" y="329"/>
                  </a:lnTo>
                  <a:lnTo>
                    <a:pt x="1613" y="329"/>
                  </a:lnTo>
                  <a:lnTo>
                    <a:pt x="1627" y="317"/>
                  </a:lnTo>
                  <a:lnTo>
                    <a:pt x="1641" y="306"/>
                  </a:lnTo>
                  <a:lnTo>
                    <a:pt x="1648" y="300"/>
                  </a:lnTo>
                  <a:lnTo>
                    <a:pt x="1653" y="295"/>
                  </a:lnTo>
                  <a:lnTo>
                    <a:pt x="1659" y="288"/>
                  </a:lnTo>
                  <a:lnTo>
                    <a:pt x="1663" y="279"/>
                  </a:lnTo>
                  <a:lnTo>
                    <a:pt x="1663" y="279"/>
                  </a:lnTo>
                  <a:lnTo>
                    <a:pt x="1665" y="270"/>
                  </a:lnTo>
                  <a:lnTo>
                    <a:pt x="1667" y="260"/>
                  </a:lnTo>
                  <a:lnTo>
                    <a:pt x="1670" y="250"/>
                  </a:lnTo>
                  <a:lnTo>
                    <a:pt x="1673" y="246"/>
                  </a:lnTo>
                  <a:lnTo>
                    <a:pt x="1677" y="242"/>
                  </a:lnTo>
                  <a:lnTo>
                    <a:pt x="1677" y="242"/>
                  </a:lnTo>
                  <a:lnTo>
                    <a:pt x="1674" y="256"/>
                  </a:lnTo>
                  <a:lnTo>
                    <a:pt x="1672" y="268"/>
                  </a:lnTo>
                  <a:lnTo>
                    <a:pt x="1667" y="281"/>
                  </a:lnTo>
                  <a:lnTo>
                    <a:pt x="1663" y="291"/>
                  </a:lnTo>
                  <a:lnTo>
                    <a:pt x="1658" y="300"/>
                  </a:lnTo>
                  <a:lnTo>
                    <a:pt x="1651" y="310"/>
                  </a:lnTo>
                  <a:lnTo>
                    <a:pt x="1642" y="317"/>
                  </a:lnTo>
                  <a:lnTo>
                    <a:pt x="1635" y="326"/>
                  </a:lnTo>
                  <a:lnTo>
                    <a:pt x="1635" y="326"/>
                  </a:lnTo>
                  <a:lnTo>
                    <a:pt x="1642" y="324"/>
                  </a:lnTo>
                  <a:lnTo>
                    <a:pt x="1649" y="322"/>
                  </a:lnTo>
                  <a:lnTo>
                    <a:pt x="1653" y="317"/>
                  </a:lnTo>
                  <a:lnTo>
                    <a:pt x="1658" y="313"/>
                  </a:lnTo>
                  <a:lnTo>
                    <a:pt x="1666" y="305"/>
                  </a:lnTo>
                  <a:lnTo>
                    <a:pt x="1676" y="293"/>
                  </a:lnTo>
                  <a:lnTo>
                    <a:pt x="1676" y="293"/>
                  </a:lnTo>
                  <a:lnTo>
                    <a:pt x="1700" y="268"/>
                  </a:lnTo>
                  <a:lnTo>
                    <a:pt x="1710" y="254"/>
                  </a:lnTo>
                  <a:lnTo>
                    <a:pt x="1714" y="247"/>
                  </a:lnTo>
                  <a:lnTo>
                    <a:pt x="1717" y="239"/>
                  </a:lnTo>
                  <a:lnTo>
                    <a:pt x="1717" y="239"/>
                  </a:lnTo>
                  <a:lnTo>
                    <a:pt x="1724" y="230"/>
                  </a:lnTo>
                  <a:lnTo>
                    <a:pt x="1729" y="220"/>
                  </a:lnTo>
                  <a:lnTo>
                    <a:pt x="1736" y="199"/>
                  </a:lnTo>
                  <a:lnTo>
                    <a:pt x="1743" y="177"/>
                  </a:lnTo>
                  <a:lnTo>
                    <a:pt x="1750" y="154"/>
                  </a:lnTo>
                  <a:lnTo>
                    <a:pt x="1750" y="154"/>
                  </a:lnTo>
                  <a:lnTo>
                    <a:pt x="1750" y="152"/>
                  </a:lnTo>
                  <a:lnTo>
                    <a:pt x="1747" y="150"/>
                  </a:lnTo>
                  <a:lnTo>
                    <a:pt x="1746" y="150"/>
                  </a:lnTo>
                  <a:lnTo>
                    <a:pt x="1746" y="147"/>
                  </a:lnTo>
                  <a:lnTo>
                    <a:pt x="1746" y="147"/>
                  </a:lnTo>
                  <a:lnTo>
                    <a:pt x="1747" y="146"/>
                  </a:lnTo>
                  <a:lnTo>
                    <a:pt x="1749" y="145"/>
                  </a:lnTo>
                  <a:lnTo>
                    <a:pt x="1750" y="143"/>
                  </a:lnTo>
                  <a:lnTo>
                    <a:pt x="1750" y="140"/>
                  </a:lnTo>
                  <a:lnTo>
                    <a:pt x="1750" y="140"/>
                  </a:lnTo>
                  <a:lnTo>
                    <a:pt x="1745" y="143"/>
                  </a:lnTo>
                  <a:lnTo>
                    <a:pt x="1740" y="147"/>
                  </a:lnTo>
                  <a:lnTo>
                    <a:pt x="1731" y="157"/>
                  </a:lnTo>
                  <a:lnTo>
                    <a:pt x="1725" y="163"/>
                  </a:lnTo>
                  <a:lnTo>
                    <a:pt x="1718" y="167"/>
                  </a:lnTo>
                  <a:lnTo>
                    <a:pt x="1711" y="171"/>
                  </a:lnTo>
                  <a:lnTo>
                    <a:pt x="1703" y="173"/>
                  </a:lnTo>
                  <a:lnTo>
                    <a:pt x="1703" y="173"/>
                  </a:lnTo>
                  <a:lnTo>
                    <a:pt x="1704" y="166"/>
                  </a:lnTo>
                  <a:lnTo>
                    <a:pt x="1704" y="160"/>
                  </a:lnTo>
                  <a:lnTo>
                    <a:pt x="1710" y="149"/>
                  </a:lnTo>
                  <a:lnTo>
                    <a:pt x="1715" y="138"/>
                  </a:lnTo>
                  <a:lnTo>
                    <a:pt x="1719" y="126"/>
                  </a:lnTo>
                  <a:lnTo>
                    <a:pt x="1719" y="126"/>
                  </a:lnTo>
                  <a:lnTo>
                    <a:pt x="1722" y="117"/>
                  </a:lnTo>
                  <a:lnTo>
                    <a:pt x="1724" y="105"/>
                  </a:lnTo>
                  <a:lnTo>
                    <a:pt x="1724" y="94"/>
                  </a:lnTo>
                  <a:lnTo>
                    <a:pt x="1722" y="83"/>
                  </a:lnTo>
                  <a:lnTo>
                    <a:pt x="1722" y="83"/>
                  </a:lnTo>
                  <a:lnTo>
                    <a:pt x="1724" y="83"/>
                  </a:lnTo>
                  <a:lnTo>
                    <a:pt x="1724" y="81"/>
                  </a:lnTo>
                  <a:lnTo>
                    <a:pt x="1725" y="79"/>
                  </a:lnTo>
                  <a:lnTo>
                    <a:pt x="1726" y="76"/>
                  </a:lnTo>
                  <a:lnTo>
                    <a:pt x="1726" y="76"/>
                  </a:lnTo>
                  <a:lnTo>
                    <a:pt x="1725" y="67"/>
                  </a:lnTo>
                  <a:lnTo>
                    <a:pt x="1726" y="59"/>
                  </a:lnTo>
                  <a:lnTo>
                    <a:pt x="1726" y="51"/>
                  </a:lnTo>
                  <a:lnTo>
                    <a:pt x="1724" y="42"/>
                  </a:lnTo>
                  <a:lnTo>
                    <a:pt x="1724" y="42"/>
                  </a:lnTo>
                  <a:lnTo>
                    <a:pt x="1717" y="70"/>
                  </a:lnTo>
                  <a:lnTo>
                    <a:pt x="1707" y="97"/>
                  </a:lnTo>
                  <a:lnTo>
                    <a:pt x="1703" y="108"/>
                  </a:lnTo>
                  <a:lnTo>
                    <a:pt x="1696" y="121"/>
                  </a:lnTo>
                  <a:lnTo>
                    <a:pt x="1688" y="131"/>
                  </a:lnTo>
                  <a:lnTo>
                    <a:pt x="1679" y="139"/>
                  </a:lnTo>
                  <a:lnTo>
                    <a:pt x="1679" y="139"/>
                  </a:lnTo>
                  <a:lnTo>
                    <a:pt x="1674" y="147"/>
                  </a:lnTo>
                  <a:lnTo>
                    <a:pt x="1667" y="156"/>
                  </a:lnTo>
                  <a:lnTo>
                    <a:pt x="1663" y="159"/>
                  </a:lnTo>
                  <a:lnTo>
                    <a:pt x="1659" y="161"/>
                  </a:lnTo>
                  <a:lnTo>
                    <a:pt x="1655" y="163"/>
                  </a:lnTo>
                  <a:lnTo>
                    <a:pt x="1651" y="164"/>
                  </a:lnTo>
                  <a:lnTo>
                    <a:pt x="1651" y="164"/>
                  </a:lnTo>
                  <a:lnTo>
                    <a:pt x="1667" y="145"/>
                  </a:lnTo>
                  <a:lnTo>
                    <a:pt x="1684" y="124"/>
                  </a:lnTo>
                  <a:lnTo>
                    <a:pt x="1691" y="112"/>
                  </a:lnTo>
                  <a:lnTo>
                    <a:pt x="1698" y="101"/>
                  </a:lnTo>
                  <a:lnTo>
                    <a:pt x="1703" y="88"/>
                  </a:lnTo>
                  <a:lnTo>
                    <a:pt x="1705" y="74"/>
                  </a:lnTo>
                  <a:lnTo>
                    <a:pt x="1705" y="74"/>
                  </a:lnTo>
                  <a:lnTo>
                    <a:pt x="1693" y="93"/>
                  </a:lnTo>
                  <a:lnTo>
                    <a:pt x="1680" y="111"/>
                  </a:lnTo>
                  <a:lnTo>
                    <a:pt x="1666" y="128"/>
                  </a:lnTo>
                  <a:lnTo>
                    <a:pt x="1659" y="135"/>
                  </a:lnTo>
                  <a:lnTo>
                    <a:pt x="1651" y="142"/>
                  </a:lnTo>
                  <a:lnTo>
                    <a:pt x="1651" y="142"/>
                  </a:lnTo>
                  <a:close/>
                  <a:moveTo>
                    <a:pt x="1846" y="223"/>
                  </a:moveTo>
                  <a:lnTo>
                    <a:pt x="1846" y="223"/>
                  </a:lnTo>
                  <a:lnTo>
                    <a:pt x="1830" y="254"/>
                  </a:lnTo>
                  <a:lnTo>
                    <a:pt x="1816" y="288"/>
                  </a:lnTo>
                  <a:lnTo>
                    <a:pt x="1806" y="320"/>
                  </a:lnTo>
                  <a:lnTo>
                    <a:pt x="1802" y="336"/>
                  </a:lnTo>
                  <a:lnTo>
                    <a:pt x="1801" y="351"/>
                  </a:lnTo>
                  <a:lnTo>
                    <a:pt x="1801" y="351"/>
                  </a:lnTo>
                  <a:lnTo>
                    <a:pt x="1812" y="357"/>
                  </a:lnTo>
                  <a:lnTo>
                    <a:pt x="1823" y="362"/>
                  </a:lnTo>
                  <a:lnTo>
                    <a:pt x="1836" y="366"/>
                  </a:lnTo>
                  <a:lnTo>
                    <a:pt x="1851" y="369"/>
                  </a:lnTo>
                  <a:lnTo>
                    <a:pt x="1851" y="369"/>
                  </a:lnTo>
                  <a:lnTo>
                    <a:pt x="1857" y="362"/>
                  </a:lnTo>
                  <a:lnTo>
                    <a:pt x="1860" y="359"/>
                  </a:lnTo>
                  <a:lnTo>
                    <a:pt x="1861" y="355"/>
                  </a:lnTo>
                  <a:lnTo>
                    <a:pt x="1861" y="355"/>
                  </a:lnTo>
                  <a:lnTo>
                    <a:pt x="1874" y="345"/>
                  </a:lnTo>
                  <a:lnTo>
                    <a:pt x="1885" y="336"/>
                  </a:lnTo>
                  <a:lnTo>
                    <a:pt x="1895" y="326"/>
                  </a:lnTo>
                  <a:lnTo>
                    <a:pt x="1903" y="315"/>
                  </a:lnTo>
                  <a:lnTo>
                    <a:pt x="1920" y="289"/>
                  </a:lnTo>
                  <a:lnTo>
                    <a:pt x="1937" y="264"/>
                  </a:lnTo>
                  <a:lnTo>
                    <a:pt x="1937" y="264"/>
                  </a:lnTo>
                  <a:lnTo>
                    <a:pt x="1937" y="258"/>
                  </a:lnTo>
                  <a:lnTo>
                    <a:pt x="1938" y="254"/>
                  </a:lnTo>
                  <a:lnTo>
                    <a:pt x="1943" y="243"/>
                  </a:lnTo>
                  <a:lnTo>
                    <a:pt x="1948" y="233"/>
                  </a:lnTo>
                  <a:lnTo>
                    <a:pt x="1952" y="223"/>
                  </a:lnTo>
                  <a:lnTo>
                    <a:pt x="1952" y="223"/>
                  </a:lnTo>
                  <a:lnTo>
                    <a:pt x="1954" y="218"/>
                  </a:lnTo>
                  <a:lnTo>
                    <a:pt x="1957" y="209"/>
                  </a:lnTo>
                  <a:lnTo>
                    <a:pt x="1955" y="202"/>
                  </a:lnTo>
                  <a:lnTo>
                    <a:pt x="1954" y="199"/>
                  </a:lnTo>
                  <a:lnTo>
                    <a:pt x="1951" y="198"/>
                  </a:lnTo>
                  <a:lnTo>
                    <a:pt x="1951" y="198"/>
                  </a:lnTo>
                  <a:lnTo>
                    <a:pt x="1947" y="213"/>
                  </a:lnTo>
                  <a:lnTo>
                    <a:pt x="1940" y="229"/>
                  </a:lnTo>
                  <a:lnTo>
                    <a:pt x="1934" y="243"/>
                  </a:lnTo>
                  <a:lnTo>
                    <a:pt x="1926" y="257"/>
                  </a:lnTo>
                  <a:lnTo>
                    <a:pt x="1909" y="282"/>
                  </a:lnTo>
                  <a:lnTo>
                    <a:pt x="1891" y="306"/>
                  </a:lnTo>
                  <a:lnTo>
                    <a:pt x="1891" y="306"/>
                  </a:lnTo>
                  <a:lnTo>
                    <a:pt x="1879" y="322"/>
                  </a:lnTo>
                  <a:lnTo>
                    <a:pt x="1875" y="326"/>
                  </a:lnTo>
                  <a:lnTo>
                    <a:pt x="1871" y="329"/>
                  </a:lnTo>
                  <a:lnTo>
                    <a:pt x="1867" y="330"/>
                  </a:lnTo>
                  <a:lnTo>
                    <a:pt x="1861" y="331"/>
                  </a:lnTo>
                  <a:lnTo>
                    <a:pt x="1861" y="331"/>
                  </a:lnTo>
                  <a:lnTo>
                    <a:pt x="1879" y="307"/>
                  </a:lnTo>
                  <a:lnTo>
                    <a:pt x="1899" y="284"/>
                  </a:lnTo>
                  <a:lnTo>
                    <a:pt x="1917" y="257"/>
                  </a:lnTo>
                  <a:lnTo>
                    <a:pt x="1924" y="244"/>
                  </a:lnTo>
                  <a:lnTo>
                    <a:pt x="1931" y="229"/>
                  </a:lnTo>
                  <a:lnTo>
                    <a:pt x="1931" y="229"/>
                  </a:lnTo>
                  <a:lnTo>
                    <a:pt x="1936" y="219"/>
                  </a:lnTo>
                  <a:lnTo>
                    <a:pt x="1940" y="208"/>
                  </a:lnTo>
                  <a:lnTo>
                    <a:pt x="1940" y="202"/>
                  </a:lnTo>
                  <a:lnTo>
                    <a:pt x="1940" y="197"/>
                  </a:lnTo>
                  <a:lnTo>
                    <a:pt x="1938" y="191"/>
                  </a:lnTo>
                  <a:lnTo>
                    <a:pt x="1936" y="187"/>
                  </a:lnTo>
                  <a:lnTo>
                    <a:pt x="1936" y="187"/>
                  </a:lnTo>
                  <a:lnTo>
                    <a:pt x="1931" y="188"/>
                  </a:lnTo>
                  <a:lnTo>
                    <a:pt x="1929" y="192"/>
                  </a:lnTo>
                  <a:lnTo>
                    <a:pt x="1923" y="201"/>
                  </a:lnTo>
                  <a:lnTo>
                    <a:pt x="1913" y="223"/>
                  </a:lnTo>
                  <a:lnTo>
                    <a:pt x="1913" y="223"/>
                  </a:lnTo>
                  <a:lnTo>
                    <a:pt x="1903" y="247"/>
                  </a:lnTo>
                  <a:lnTo>
                    <a:pt x="1898" y="257"/>
                  </a:lnTo>
                  <a:lnTo>
                    <a:pt x="1895" y="260"/>
                  </a:lnTo>
                  <a:lnTo>
                    <a:pt x="1891" y="263"/>
                  </a:lnTo>
                  <a:lnTo>
                    <a:pt x="1891" y="263"/>
                  </a:lnTo>
                  <a:lnTo>
                    <a:pt x="1892" y="253"/>
                  </a:lnTo>
                  <a:lnTo>
                    <a:pt x="1895" y="243"/>
                  </a:lnTo>
                  <a:lnTo>
                    <a:pt x="1902" y="226"/>
                  </a:lnTo>
                  <a:lnTo>
                    <a:pt x="1910" y="209"/>
                  </a:lnTo>
                  <a:lnTo>
                    <a:pt x="1913" y="201"/>
                  </a:lnTo>
                  <a:lnTo>
                    <a:pt x="1916" y="192"/>
                  </a:lnTo>
                  <a:lnTo>
                    <a:pt x="1916" y="192"/>
                  </a:lnTo>
                  <a:lnTo>
                    <a:pt x="1896" y="222"/>
                  </a:lnTo>
                  <a:lnTo>
                    <a:pt x="1896" y="222"/>
                  </a:lnTo>
                  <a:lnTo>
                    <a:pt x="1888" y="239"/>
                  </a:lnTo>
                  <a:lnTo>
                    <a:pt x="1882" y="247"/>
                  </a:lnTo>
                  <a:lnTo>
                    <a:pt x="1875" y="253"/>
                  </a:lnTo>
                  <a:lnTo>
                    <a:pt x="1875" y="253"/>
                  </a:lnTo>
                  <a:lnTo>
                    <a:pt x="1877" y="242"/>
                  </a:lnTo>
                  <a:lnTo>
                    <a:pt x="1881" y="232"/>
                  </a:lnTo>
                  <a:lnTo>
                    <a:pt x="1885" y="222"/>
                  </a:lnTo>
                  <a:lnTo>
                    <a:pt x="1891" y="213"/>
                  </a:lnTo>
                  <a:lnTo>
                    <a:pt x="1903" y="197"/>
                  </a:lnTo>
                  <a:lnTo>
                    <a:pt x="1909" y="187"/>
                  </a:lnTo>
                  <a:lnTo>
                    <a:pt x="1912" y="177"/>
                  </a:lnTo>
                  <a:lnTo>
                    <a:pt x="1912" y="177"/>
                  </a:lnTo>
                  <a:lnTo>
                    <a:pt x="1907" y="176"/>
                  </a:lnTo>
                  <a:lnTo>
                    <a:pt x="1903" y="176"/>
                  </a:lnTo>
                  <a:lnTo>
                    <a:pt x="1900" y="177"/>
                  </a:lnTo>
                  <a:lnTo>
                    <a:pt x="1898" y="180"/>
                  </a:lnTo>
                  <a:lnTo>
                    <a:pt x="1893" y="187"/>
                  </a:lnTo>
                  <a:lnTo>
                    <a:pt x="1889" y="194"/>
                  </a:lnTo>
                  <a:lnTo>
                    <a:pt x="1889" y="194"/>
                  </a:lnTo>
                  <a:lnTo>
                    <a:pt x="1872" y="218"/>
                  </a:lnTo>
                  <a:lnTo>
                    <a:pt x="1864" y="230"/>
                  </a:lnTo>
                  <a:lnTo>
                    <a:pt x="1857" y="244"/>
                  </a:lnTo>
                  <a:lnTo>
                    <a:pt x="1857" y="244"/>
                  </a:lnTo>
                  <a:lnTo>
                    <a:pt x="1853" y="260"/>
                  </a:lnTo>
                  <a:lnTo>
                    <a:pt x="1851" y="264"/>
                  </a:lnTo>
                  <a:lnTo>
                    <a:pt x="1849" y="267"/>
                  </a:lnTo>
                  <a:lnTo>
                    <a:pt x="1846" y="270"/>
                  </a:lnTo>
                  <a:lnTo>
                    <a:pt x="1841" y="270"/>
                  </a:lnTo>
                  <a:lnTo>
                    <a:pt x="1841" y="270"/>
                  </a:lnTo>
                  <a:lnTo>
                    <a:pt x="1837" y="265"/>
                  </a:lnTo>
                  <a:lnTo>
                    <a:pt x="1837" y="260"/>
                  </a:lnTo>
                  <a:lnTo>
                    <a:pt x="1837" y="253"/>
                  </a:lnTo>
                  <a:lnTo>
                    <a:pt x="1839" y="246"/>
                  </a:lnTo>
                  <a:lnTo>
                    <a:pt x="1843" y="233"/>
                  </a:lnTo>
                  <a:lnTo>
                    <a:pt x="1844" y="227"/>
                  </a:lnTo>
                  <a:lnTo>
                    <a:pt x="1846" y="223"/>
                  </a:lnTo>
                  <a:lnTo>
                    <a:pt x="1846" y="223"/>
                  </a:lnTo>
                  <a:close/>
                  <a:moveTo>
                    <a:pt x="567" y="396"/>
                  </a:moveTo>
                  <a:lnTo>
                    <a:pt x="567" y="396"/>
                  </a:lnTo>
                  <a:lnTo>
                    <a:pt x="572" y="397"/>
                  </a:lnTo>
                  <a:lnTo>
                    <a:pt x="575" y="399"/>
                  </a:lnTo>
                  <a:lnTo>
                    <a:pt x="578" y="400"/>
                  </a:lnTo>
                  <a:lnTo>
                    <a:pt x="578" y="400"/>
                  </a:lnTo>
                  <a:lnTo>
                    <a:pt x="578" y="396"/>
                  </a:lnTo>
                  <a:lnTo>
                    <a:pt x="578" y="390"/>
                  </a:lnTo>
                  <a:lnTo>
                    <a:pt x="577" y="381"/>
                  </a:lnTo>
                  <a:lnTo>
                    <a:pt x="577" y="381"/>
                  </a:lnTo>
                  <a:lnTo>
                    <a:pt x="579" y="376"/>
                  </a:lnTo>
                  <a:lnTo>
                    <a:pt x="582" y="375"/>
                  </a:lnTo>
                  <a:lnTo>
                    <a:pt x="585" y="373"/>
                  </a:lnTo>
                  <a:lnTo>
                    <a:pt x="588" y="373"/>
                  </a:lnTo>
                  <a:lnTo>
                    <a:pt x="595" y="375"/>
                  </a:lnTo>
                  <a:lnTo>
                    <a:pt x="601" y="381"/>
                  </a:lnTo>
                  <a:lnTo>
                    <a:pt x="601" y="381"/>
                  </a:lnTo>
                  <a:lnTo>
                    <a:pt x="596" y="366"/>
                  </a:lnTo>
                  <a:lnTo>
                    <a:pt x="595" y="359"/>
                  </a:lnTo>
                  <a:lnTo>
                    <a:pt x="595" y="352"/>
                  </a:lnTo>
                  <a:lnTo>
                    <a:pt x="595" y="352"/>
                  </a:lnTo>
                  <a:lnTo>
                    <a:pt x="585" y="345"/>
                  </a:lnTo>
                  <a:lnTo>
                    <a:pt x="577" y="338"/>
                  </a:lnTo>
                  <a:lnTo>
                    <a:pt x="570" y="331"/>
                  </a:lnTo>
                  <a:lnTo>
                    <a:pt x="560" y="326"/>
                  </a:lnTo>
                  <a:lnTo>
                    <a:pt x="560" y="326"/>
                  </a:lnTo>
                  <a:lnTo>
                    <a:pt x="560" y="344"/>
                  </a:lnTo>
                  <a:lnTo>
                    <a:pt x="563" y="362"/>
                  </a:lnTo>
                  <a:lnTo>
                    <a:pt x="565" y="379"/>
                  </a:lnTo>
                  <a:lnTo>
                    <a:pt x="567" y="396"/>
                  </a:lnTo>
                  <a:lnTo>
                    <a:pt x="567" y="396"/>
                  </a:lnTo>
                  <a:close/>
                  <a:moveTo>
                    <a:pt x="1615" y="343"/>
                  </a:moveTo>
                  <a:lnTo>
                    <a:pt x="1615" y="343"/>
                  </a:lnTo>
                  <a:lnTo>
                    <a:pt x="1607" y="338"/>
                  </a:lnTo>
                  <a:lnTo>
                    <a:pt x="1599" y="334"/>
                  </a:lnTo>
                  <a:lnTo>
                    <a:pt x="1590" y="331"/>
                  </a:lnTo>
                  <a:lnTo>
                    <a:pt x="1586" y="330"/>
                  </a:lnTo>
                  <a:lnTo>
                    <a:pt x="1583" y="331"/>
                  </a:lnTo>
                  <a:lnTo>
                    <a:pt x="1583" y="331"/>
                  </a:lnTo>
                  <a:lnTo>
                    <a:pt x="1589" y="337"/>
                  </a:lnTo>
                  <a:lnTo>
                    <a:pt x="1597" y="340"/>
                  </a:lnTo>
                  <a:lnTo>
                    <a:pt x="1606" y="343"/>
                  </a:lnTo>
                  <a:lnTo>
                    <a:pt x="1615" y="343"/>
                  </a:lnTo>
                  <a:lnTo>
                    <a:pt x="1615" y="343"/>
                  </a:lnTo>
                  <a:close/>
                  <a:moveTo>
                    <a:pt x="1524" y="424"/>
                  </a:moveTo>
                  <a:lnTo>
                    <a:pt x="1524" y="424"/>
                  </a:lnTo>
                  <a:lnTo>
                    <a:pt x="1513" y="454"/>
                  </a:lnTo>
                  <a:lnTo>
                    <a:pt x="1507" y="470"/>
                  </a:lnTo>
                  <a:lnTo>
                    <a:pt x="1503" y="486"/>
                  </a:lnTo>
                  <a:lnTo>
                    <a:pt x="1503" y="486"/>
                  </a:lnTo>
                  <a:lnTo>
                    <a:pt x="1512" y="493"/>
                  </a:lnTo>
                  <a:lnTo>
                    <a:pt x="1521" y="501"/>
                  </a:lnTo>
                  <a:lnTo>
                    <a:pt x="1521" y="501"/>
                  </a:lnTo>
                  <a:lnTo>
                    <a:pt x="1535" y="475"/>
                  </a:lnTo>
                  <a:lnTo>
                    <a:pt x="1548" y="446"/>
                  </a:lnTo>
                  <a:lnTo>
                    <a:pt x="1558" y="417"/>
                  </a:lnTo>
                  <a:lnTo>
                    <a:pt x="1566" y="388"/>
                  </a:lnTo>
                  <a:lnTo>
                    <a:pt x="1566" y="388"/>
                  </a:lnTo>
                  <a:lnTo>
                    <a:pt x="1565" y="393"/>
                  </a:lnTo>
                  <a:lnTo>
                    <a:pt x="1564" y="395"/>
                  </a:lnTo>
                  <a:lnTo>
                    <a:pt x="1561" y="395"/>
                  </a:lnTo>
                  <a:lnTo>
                    <a:pt x="1561" y="395"/>
                  </a:lnTo>
                  <a:lnTo>
                    <a:pt x="1557" y="395"/>
                  </a:lnTo>
                  <a:lnTo>
                    <a:pt x="1554" y="393"/>
                  </a:lnTo>
                  <a:lnTo>
                    <a:pt x="1551" y="390"/>
                  </a:lnTo>
                  <a:lnTo>
                    <a:pt x="1551" y="385"/>
                  </a:lnTo>
                  <a:lnTo>
                    <a:pt x="1551" y="385"/>
                  </a:lnTo>
                  <a:lnTo>
                    <a:pt x="1554" y="383"/>
                  </a:lnTo>
                  <a:lnTo>
                    <a:pt x="1558" y="382"/>
                  </a:lnTo>
                  <a:lnTo>
                    <a:pt x="1558" y="382"/>
                  </a:lnTo>
                  <a:lnTo>
                    <a:pt x="1562" y="382"/>
                  </a:lnTo>
                  <a:lnTo>
                    <a:pt x="1565" y="385"/>
                  </a:lnTo>
                  <a:lnTo>
                    <a:pt x="1568" y="386"/>
                  </a:lnTo>
                  <a:lnTo>
                    <a:pt x="1569" y="386"/>
                  </a:lnTo>
                  <a:lnTo>
                    <a:pt x="1571" y="385"/>
                  </a:lnTo>
                  <a:lnTo>
                    <a:pt x="1571" y="385"/>
                  </a:lnTo>
                  <a:lnTo>
                    <a:pt x="1576" y="365"/>
                  </a:lnTo>
                  <a:lnTo>
                    <a:pt x="1583" y="347"/>
                  </a:lnTo>
                  <a:lnTo>
                    <a:pt x="1583" y="347"/>
                  </a:lnTo>
                  <a:lnTo>
                    <a:pt x="1579" y="344"/>
                  </a:lnTo>
                  <a:lnTo>
                    <a:pt x="1576" y="341"/>
                  </a:lnTo>
                  <a:lnTo>
                    <a:pt x="1575" y="338"/>
                  </a:lnTo>
                  <a:lnTo>
                    <a:pt x="1571" y="337"/>
                  </a:lnTo>
                  <a:lnTo>
                    <a:pt x="1571" y="337"/>
                  </a:lnTo>
                  <a:lnTo>
                    <a:pt x="1547" y="381"/>
                  </a:lnTo>
                  <a:lnTo>
                    <a:pt x="1524" y="424"/>
                  </a:lnTo>
                  <a:lnTo>
                    <a:pt x="1524" y="424"/>
                  </a:lnTo>
                  <a:close/>
                  <a:moveTo>
                    <a:pt x="1592" y="352"/>
                  </a:moveTo>
                  <a:lnTo>
                    <a:pt x="1592" y="352"/>
                  </a:lnTo>
                  <a:lnTo>
                    <a:pt x="1576" y="390"/>
                  </a:lnTo>
                  <a:lnTo>
                    <a:pt x="1562" y="430"/>
                  </a:lnTo>
                  <a:lnTo>
                    <a:pt x="1548" y="468"/>
                  </a:lnTo>
                  <a:lnTo>
                    <a:pt x="1531" y="507"/>
                  </a:lnTo>
                  <a:lnTo>
                    <a:pt x="1531" y="507"/>
                  </a:lnTo>
                  <a:lnTo>
                    <a:pt x="1547" y="510"/>
                  </a:lnTo>
                  <a:lnTo>
                    <a:pt x="1555" y="511"/>
                  </a:lnTo>
                  <a:lnTo>
                    <a:pt x="1564" y="510"/>
                  </a:lnTo>
                  <a:lnTo>
                    <a:pt x="1564" y="510"/>
                  </a:lnTo>
                  <a:lnTo>
                    <a:pt x="1568" y="503"/>
                  </a:lnTo>
                  <a:lnTo>
                    <a:pt x="1573" y="498"/>
                  </a:lnTo>
                  <a:lnTo>
                    <a:pt x="1573" y="498"/>
                  </a:lnTo>
                  <a:lnTo>
                    <a:pt x="1578" y="483"/>
                  </a:lnTo>
                  <a:lnTo>
                    <a:pt x="1582" y="466"/>
                  </a:lnTo>
                  <a:lnTo>
                    <a:pt x="1593" y="431"/>
                  </a:lnTo>
                  <a:lnTo>
                    <a:pt x="1606" y="395"/>
                  </a:lnTo>
                  <a:lnTo>
                    <a:pt x="1610" y="376"/>
                  </a:lnTo>
                  <a:lnTo>
                    <a:pt x="1613" y="358"/>
                  </a:lnTo>
                  <a:lnTo>
                    <a:pt x="1613" y="358"/>
                  </a:lnTo>
                  <a:lnTo>
                    <a:pt x="1603" y="354"/>
                  </a:lnTo>
                  <a:lnTo>
                    <a:pt x="1597" y="352"/>
                  </a:lnTo>
                  <a:lnTo>
                    <a:pt x="1592" y="352"/>
                  </a:lnTo>
                  <a:lnTo>
                    <a:pt x="1592" y="352"/>
                  </a:lnTo>
                  <a:close/>
                  <a:moveTo>
                    <a:pt x="1850" y="382"/>
                  </a:moveTo>
                  <a:lnTo>
                    <a:pt x="1850" y="382"/>
                  </a:lnTo>
                  <a:lnTo>
                    <a:pt x="1847" y="379"/>
                  </a:lnTo>
                  <a:lnTo>
                    <a:pt x="1846" y="376"/>
                  </a:lnTo>
                  <a:lnTo>
                    <a:pt x="1846" y="376"/>
                  </a:lnTo>
                  <a:lnTo>
                    <a:pt x="1837" y="376"/>
                  </a:lnTo>
                  <a:lnTo>
                    <a:pt x="1829" y="376"/>
                  </a:lnTo>
                  <a:lnTo>
                    <a:pt x="1823" y="373"/>
                  </a:lnTo>
                  <a:lnTo>
                    <a:pt x="1816" y="369"/>
                  </a:lnTo>
                  <a:lnTo>
                    <a:pt x="1805" y="362"/>
                  </a:lnTo>
                  <a:lnTo>
                    <a:pt x="1799" y="361"/>
                  </a:lnTo>
                  <a:lnTo>
                    <a:pt x="1792" y="361"/>
                  </a:lnTo>
                  <a:lnTo>
                    <a:pt x="1792" y="361"/>
                  </a:lnTo>
                  <a:lnTo>
                    <a:pt x="1794" y="362"/>
                  </a:lnTo>
                  <a:lnTo>
                    <a:pt x="1792" y="364"/>
                  </a:lnTo>
                  <a:lnTo>
                    <a:pt x="1792" y="366"/>
                  </a:lnTo>
                  <a:lnTo>
                    <a:pt x="1792" y="371"/>
                  </a:lnTo>
                  <a:lnTo>
                    <a:pt x="1792" y="371"/>
                  </a:lnTo>
                  <a:lnTo>
                    <a:pt x="1805" y="375"/>
                  </a:lnTo>
                  <a:lnTo>
                    <a:pt x="1820" y="381"/>
                  </a:lnTo>
                  <a:lnTo>
                    <a:pt x="1834" y="382"/>
                  </a:lnTo>
                  <a:lnTo>
                    <a:pt x="1841" y="382"/>
                  </a:lnTo>
                  <a:lnTo>
                    <a:pt x="1850" y="382"/>
                  </a:lnTo>
                  <a:lnTo>
                    <a:pt x="1850" y="382"/>
                  </a:lnTo>
                  <a:close/>
                  <a:moveTo>
                    <a:pt x="610" y="372"/>
                  </a:moveTo>
                  <a:lnTo>
                    <a:pt x="610" y="372"/>
                  </a:lnTo>
                  <a:lnTo>
                    <a:pt x="615" y="381"/>
                  </a:lnTo>
                  <a:lnTo>
                    <a:pt x="616" y="386"/>
                  </a:lnTo>
                  <a:lnTo>
                    <a:pt x="617" y="390"/>
                  </a:lnTo>
                  <a:lnTo>
                    <a:pt x="617" y="390"/>
                  </a:lnTo>
                  <a:lnTo>
                    <a:pt x="616" y="393"/>
                  </a:lnTo>
                  <a:lnTo>
                    <a:pt x="613" y="396"/>
                  </a:lnTo>
                  <a:lnTo>
                    <a:pt x="608" y="397"/>
                  </a:lnTo>
                  <a:lnTo>
                    <a:pt x="608" y="397"/>
                  </a:lnTo>
                  <a:lnTo>
                    <a:pt x="620" y="417"/>
                  </a:lnTo>
                  <a:lnTo>
                    <a:pt x="634" y="435"/>
                  </a:lnTo>
                  <a:lnTo>
                    <a:pt x="643" y="444"/>
                  </a:lnTo>
                  <a:lnTo>
                    <a:pt x="652" y="451"/>
                  </a:lnTo>
                  <a:lnTo>
                    <a:pt x="662" y="455"/>
                  </a:lnTo>
                  <a:lnTo>
                    <a:pt x="674" y="458"/>
                  </a:lnTo>
                  <a:lnTo>
                    <a:pt x="674" y="458"/>
                  </a:lnTo>
                  <a:lnTo>
                    <a:pt x="678" y="451"/>
                  </a:lnTo>
                  <a:lnTo>
                    <a:pt x="679" y="445"/>
                  </a:lnTo>
                  <a:lnTo>
                    <a:pt x="679" y="439"/>
                  </a:lnTo>
                  <a:lnTo>
                    <a:pt x="678" y="434"/>
                  </a:lnTo>
                  <a:lnTo>
                    <a:pt x="675" y="428"/>
                  </a:lnTo>
                  <a:lnTo>
                    <a:pt x="672" y="424"/>
                  </a:lnTo>
                  <a:lnTo>
                    <a:pt x="662" y="414"/>
                  </a:lnTo>
                  <a:lnTo>
                    <a:pt x="641" y="397"/>
                  </a:lnTo>
                  <a:lnTo>
                    <a:pt x="633" y="388"/>
                  </a:lnTo>
                  <a:lnTo>
                    <a:pt x="630" y="383"/>
                  </a:lnTo>
                  <a:lnTo>
                    <a:pt x="629" y="379"/>
                  </a:lnTo>
                  <a:lnTo>
                    <a:pt x="629" y="379"/>
                  </a:lnTo>
                  <a:lnTo>
                    <a:pt x="624" y="379"/>
                  </a:lnTo>
                  <a:lnTo>
                    <a:pt x="622" y="378"/>
                  </a:lnTo>
                  <a:lnTo>
                    <a:pt x="616" y="373"/>
                  </a:lnTo>
                  <a:lnTo>
                    <a:pt x="613" y="371"/>
                  </a:lnTo>
                  <a:lnTo>
                    <a:pt x="612" y="371"/>
                  </a:lnTo>
                  <a:lnTo>
                    <a:pt x="610" y="372"/>
                  </a:lnTo>
                  <a:lnTo>
                    <a:pt x="610" y="372"/>
                  </a:lnTo>
                  <a:close/>
                  <a:moveTo>
                    <a:pt x="1780" y="379"/>
                  </a:moveTo>
                  <a:lnTo>
                    <a:pt x="1780" y="379"/>
                  </a:lnTo>
                  <a:lnTo>
                    <a:pt x="1764" y="400"/>
                  </a:lnTo>
                  <a:lnTo>
                    <a:pt x="1750" y="421"/>
                  </a:lnTo>
                  <a:lnTo>
                    <a:pt x="1750" y="421"/>
                  </a:lnTo>
                  <a:lnTo>
                    <a:pt x="1745" y="430"/>
                  </a:lnTo>
                  <a:lnTo>
                    <a:pt x="1738" y="438"/>
                  </a:lnTo>
                  <a:lnTo>
                    <a:pt x="1725" y="455"/>
                  </a:lnTo>
                  <a:lnTo>
                    <a:pt x="1721" y="463"/>
                  </a:lnTo>
                  <a:lnTo>
                    <a:pt x="1719" y="466"/>
                  </a:lnTo>
                  <a:lnTo>
                    <a:pt x="1719" y="470"/>
                  </a:lnTo>
                  <a:lnTo>
                    <a:pt x="1721" y="473"/>
                  </a:lnTo>
                  <a:lnTo>
                    <a:pt x="1722" y="477"/>
                  </a:lnTo>
                  <a:lnTo>
                    <a:pt x="1726" y="482"/>
                  </a:lnTo>
                  <a:lnTo>
                    <a:pt x="1731" y="484"/>
                  </a:lnTo>
                  <a:lnTo>
                    <a:pt x="1731" y="484"/>
                  </a:lnTo>
                  <a:lnTo>
                    <a:pt x="1736" y="476"/>
                  </a:lnTo>
                  <a:lnTo>
                    <a:pt x="1740" y="469"/>
                  </a:lnTo>
                  <a:lnTo>
                    <a:pt x="1746" y="461"/>
                  </a:lnTo>
                  <a:lnTo>
                    <a:pt x="1749" y="451"/>
                  </a:lnTo>
                  <a:lnTo>
                    <a:pt x="1749" y="451"/>
                  </a:lnTo>
                  <a:lnTo>
                    <a:pt x="1756" y="444"/>
                  </a:lnTo>
                  <a:lnTo>
                    <a:pt x="1761" y="437"/>
                  </a:lnTo>
                  <a:lnTo>
                    <a:pt x="1773" y="417"/>
                  </a:lnTo>
                  <a:lnTo>
                    <a:pt x="1773" y="417"/>
                  </a:lnTo>
                  <a:lnTo>
                    <a:pt x="1778" y="407"/>
                  </a:lnTo>
                  <a:lnTo>
                    <a:pt x="1783" y="397"/>
                  </a:lnTo>
                  <a:lnTo>
                    <a:pt x="1784" y="388"/>
                  </a:lnTo>
                  <a:lnTo>
                    <a:pt x="1785" y="383"/>
                  </a:lnTo>
                  <a:lnTo>
                    <a:pt x="1784" y="379"/>
                  </a:lnTo>
                  <a:lnTo>
                    <a:pt x="1784" y="379"/>
                  </a:lnTo>
                  <a:lnTo>
                    <a:pt x="1780" y="379"/>
                  </a:lnTo>
                  <a:lnTo>
                    <a:pt x="1780" y="379"/>
                  </a:lnTo>
                  <a:close/>
                  <a:moveTo>
                    <a:pt x="1799" y="386"/>
                  </a:moveTo>
                  <a:lnTo>
                    <a:pt x="1799" y="386"/>
                  </a:lnTo>
                  <a:lnTo>
                    <a:pt x="1769" y="439"/>
                  </a:lnTo>
                  <a:lnTo>
                    <a:pt x="1736" y="493"/>
                  </a:lnTo>
                  <a:lnTo>
                    <a:pt x="1736" y="493"/>
                  </a:lnTo>
                  <a:lnTo>
                    <a:pt x="1740" y="497"/>
                  </a:lnTo>
                  <a:lnTo>
                    <a:pt x="1746" y="500"/>
                  </a:lnTo>
                  <a:lnTo>
                    <a:pt x="1757" y="504"/>
                  </a:lnTo>
                  <a:lnTo>
                    <a:pt x="1770" y="505"/>
                  </a:lnTo>
                  <a:lnTo>
                    <a:pt x="1783" y="504"/>
                  </a:lnTo>
                  <a:lnTo>
                    <a:pt x="1783" y="504"/>
                  </a:lnTo>
                  <a:lnTo>
                    <a:pt x="1791" y="491"/>
                  </a:lnTo>
                  <a:lnTo>
                    <a:pt x="1798" y="479"/>
                  </a:lnTo>
                  <a:lnTo>
                    <a:pt x="1811" y="451"/>
                  </a:lnTo>
                  <a:lnTo>
                    <a:pt x="1822" y="423"/>
                  </a:lnTo>
                  <a:lnTo>
                    <a:pt x="1834" y="393"/>
                  </a:lnTo>
                  <a:lnTo>
                    <a:pt x="1834" y="393"/>
                  </a:lnTo>
                  <a:lnTo>
                    <a:pt x="1825" y="390"/>
                  </a:lnTo>
                  <a:lnTo>
                    <a:pt x="1818" y="389"/>
                  </a:lnTo>
                  <a:lnTo>
                    <a:pt x="1799" y="386"/>
                  </a:lnTo>
                  <a:lnTo>
                    <a:pt x="1799" y="386"/>
                  </a:lnTo>
                  <a:close/>
                  <a:moveTo>
                    <a:pt x="592" y="504"/>
                  </a:moveTo>
                  <a:lnTo>
                    <a:pt x="592" y="504"/>
                  </a:lnTo>
                  <a:lnTo>
                    <a:pt x="598" y="504"/>
                  </a:lnTo>
                  <a:lnTo>
                    <a:pt x="603" y="503"/>
                  </a:lnTo>
                  <a:lnTo>
                    <a:pt x="608" y="500"/>
                  </a:lnTo>
                  <a:lnTo>
                    <a:pt x="609" y="496"/>
                  </a:lnTo>
                  <a:lnTo>
                    <a:pt x="610" y="491"/>
                  </a:lnTo>
                  <a:lnTo>
                    <a:pt x="610" y="486"/>
                  </a:lnTo>
                  <a:lnTo>
                    <a:pt x="609" y="475"/>
                  </a:lnTo>
                  <a:lnTo>
                    <a:pt x="602" y="448"/>
                  </a:lnTo>
                  <a:lnTo>
                    <a:pt x="599" y="435"/>
                  </a:lnTo>
                  <a:lnTo>
                    <a:pt x="599" y="427"/>
                  </a:lnTo>
                  <a:lnTo>
                    <a:pt x="599" y="427"/>
                  </a:lnTo>
                  <a:lnTo>
                    <a:pt x="605" y="435"/>
                  </a:lnTo>
                  <a:lnTo>
                    <a:pt x="609" y="444"/>
                  </a:lnTo>
                  <a:lnTo>
                    <a:pt x="617" y="465"/>
                  </a:lnTo>
                  <a:lnTo>
                    <a:pt x="617" y="465"/>
                  </a:lnTo>
                  <a:lnTo>
                    <a:pt x="619" y="465"/>
                  </a:lnTo>
                  <a:lnTo>
                    <a:pt x="622" y="465"/>
                  </a:lnTo>
                  <a:lnTo>
                    <a:pt x="626" y="468"/>
                  </a:lnTo>
                  <a:lnTo>
                    <a:pt x="630" y="469"/>
                  </a:lnTo>
                  <a:lnTo>
                    <a:pt x="631" y="468"/>
                  </a:lnTo>
                  <a:lnTo>
                    <a:pt x="634" y="466"/>
                  </a:lnTo>
                  <a:lnTo>
                    <a:pt x="634" y="466"/>
                  </a:lnTo>
                  <a:lnTo>
                    <a:pt x="633" y="463"/>
                  </a:lnTo>
                  <a:lnTo>
                    <a:pt x="631" y="459"/>
                  </a:lnTo>
                  <a:lnTo>
                    <a:pt x="631" y="452"/>
                  </a:lnTo>
                  <a:lnTo>
                    <a:pt x="633" y="446"/>
                  </a:lnTo>
                  <a:lnTo>
                    <a:pt x="633" y="446"/>
                  </a:lnTo>
                  <a:lnTo>
                    <a:pt x="622" y="432"/>
                  </a:lnTo>
                  <a:lnTo>
                    <a:pt x="612" y="417"/>
                  </a:lnTo>
                  <a:lnTo>
                    <a:pt x="602" y="403"/>
                  </a:lnTo>
                  <a:lnTo>
                    <a:pt x="596" y="396"/>
                  </a:lnTo>
                  <a:lnTo>
                    <a:pt x="591" y="389"/>
                  </a:lnTo>
                  <a:lnTo>
                    <a:pt x="591" y="389"/>
                  </a:lnTo>
                  <a:lnTo>
                    <a:pt x="589" y="397"/>
                  </a:lnTo>
                  <a:lnTo>
                    <a:pt x="588" y="404"/>
                  </a:lnTo>
                  <a:lnTo>
                    <a:pt x="584" y="410"/>
                  </a:lnTo>
                  <a:lnTo>
                    <a:pt x="577" y="413"/>
                  </a:lnTo>
                  <a:lnTo>
                    <a:pt x="577" y="413"/>
                  </a:lnTo>
                  <a:lnTo>
                    <a:pt x="572" y="410"/>
                  </a:lnTo>
                  <a:lnTo>
                    <a:pt x="571" y="409"/>
                  </a:lnTo>
                  <a:lnTo>
                    <a:pt x="570" y="409"/>
                  </a:lnTo>
                  <a:lnTo>
                    <a:pt x="570" y="409"/>
                  </a:lnTo>
                  <a:lnTo>
                    <a:pt x="574" y="420"/>
                  </a:lnTo>
                  <a:lnTo>
                    <a:pt x="577" y="432"/>
                  </a:lnTo>
                  <a:lnTo>
                    <a:pt x="579" y="458"/>
                  </a:lnTo>
                  <a:lnTo>
                    <a:pt x="584" y="482"/>
                  </a:lnTo>
                  <a:lnTo>
                    <a:pt x="588" y="494"/>
                  </a:lnTo>
                  <a:lnTo>
                    <a:pt x="592" y="504"/>
                  </a:lnTo>
                  <a:lnTo>
                    <a:pt x="592" y="504"/>
                  </a:lnTo>
                  <a:close/>
                  <a:moveTo>
                    <a:pt x="1190" y="409"/>
                  </a:moveTo>
                  <a:lnTo>
                    <a:pt x="1190" y="409"/>
                  </a:lnTo>
                  <a:lnTo>
                    <a:pt x="1193" y="413"/>
                  </a:lnTo>
                  <a:lnTo>
                    <a:pt x="1196" y="416"/>
                  </a:lnTo>
                  <a:lnTo>
                    <a:pt x="1200" y="418"/>
                  </a:lnTo>
                  <a:lnTo>
                    <a:pt x="1203" y="420"/>
                  </a:lnTo>
                  <a:lnTo>
                    <a:pt x="1207" y="420"/>
                  </a:lnTo>
                  <a:lnTo>
                    <a:pt x="1211" y="420"/>
                  </a:lnTo>
                  <a:lnTo>
                    <a:pt x="1215" y="418"/>
                  </a:lnTo>
                  <a:lnTo>
                    <a:pt x="1220" y="416"/>
                  </a:lnTo>
                  <a:lnTo>
                    <a:pt x="1220" y="416"/>
                  </a:lnTo>
                  <a:lnTo>
                    <a:pt x="1213" y="411"/>
                  </a:lnTo>
                  <a:lnTo>
                    <a:pt x="1206" y="407"/>
                  </a:lnTo>
                  <a:lnTo>
                    <a:pt x="1203" y="406"/>
                  </a:lnTo>
                  <a:lnTo>
                    <a:pt x="1199" y="406"/>
                  </a:lnTo>
                  <a:lnTo>
                    <a:pt x="1194" y="407"/>
                  </a:lnTo>
                  <a:lnTo>
                    <a:pt x="1190" y="409"/>
                  </a:lnTo>
                  <a:lnTo>
                    <a:pt x="1190" y="409"/>
                  </a:lnTo>
                  <a:close/>
                  <a:moveTo>
                    <a:pt x="1123" y="556"/>
                  </a:moveTo>
                  <a:lnTo>
                    <a:pt x="1123" y="556"/>
                  </a:lnTo>
                  <a:lnTo>
                    <a:pt x="1126" y="556"/>
                  </a:lnTo>
                  <a:lnTo>
                    <a:pt x="1128" y="555"/>
                  </a:lnTo>
                  <a:lnTo>
                    <a:pt x="1130" y="553"/>
                  </a:lnTo>
                  <a:lnTo>
                    <a:pt x="1130" y="552"/>
                  </a:lnTo>
                  <a:lnTo>
                    <a:pt x="1130" y="546"/>
                  </a:lnTo>
                  <a:lnTo>
                    <a:pt x="1131" y="541"/>
                  </a:lnTo>
                  <a:lnTo>
                    <a:pt x="1131" y="541"/>
                  </a:lnTo>
                  <a:lnTo>
                    <a:pt x="1138" y="524"/>
                  </a:lnTo>
                  <a:lnTo>
                    <a:pt x="1148" y="510"/>
                  </a:lnTo>
                  <a:lnTo>
                    <a:pt x="1166" y="482"/>
                  </a:lnTo>
                  <a:lnTo>
                    <a:pt x="1186" y="455"/>
                  </a:lnTo>
                  <a:lnTo>
                    <a:pt x="1208" y="428"/>
                  </a:lnTo>
                  <a:lnTo>
                    <a:pt x="1208" y="428"/>
                  </a:lnTo>
                  <a:lnTo>
                    <a:pt x="1201" y="427"/>
                  </a:lnTo>
                  <a:lnTo>
                    <a:pt x="1194" y="425"/>
                  </a:lnTo>
                  <a:lnTo>
                    <a:pt x="1189" y="421"/>
                  </a:lnTo>
                  <a:lnTo>
                    <a:pt x="1182" y="418"/>
                  </a:lnTo>
                  <a:lnTo>
                    <a:pt x="1182" y="418"/>
                  </a:lnTo>
                  <a:lnTo>
                    <a:pt x="1173" y="434"/>
                  </a:lnTo>
                  <a:lnTo>
                    <a:pt x="1163" y="449"/>
                  </a:lnTo>
                  <a:lnTo>
                    <a:pt x="1148" y="482"/>
                  </a:lnTo>
                  <a:lnTo>
                    <a:pt x="1134" y="518"/>
                  </a:lnTo>
                  <a:lnTo>
                    <a:pt x="1123" y="556"/>
                  </a:lnTo>
                  <a:lnTo>
                    <a:pt x="1123" y="556"/>
                  </a:lnTo>
                  <a:close/>
                  <a:moveTo>
                    <a:pt x="668" y="470"/>
                  </a:moveTo>
                  <a:lnTo>
                    <a:pt x="668" y="470"/>
                  </a:lnTo>
                  <a:lnTo>
                    <a:pt x="662" y="469"/>
                  </a:lnTo>
                  <a:lnTo>
                    <a:pt x="658" y="466"/>
                  </a:lnTo>
                  <a:lnTo>
                    <a:pt x="652" y="465"/>
                  </a:lnTo>
                  <a:lnTo>
                    <a:pt x="651" y="465"/>
                  </a:lnTo>
                  <a:lnTo>
                    <a:pt x="648" y="466"/>
                  </a:lnTo>
                  <a:lnTo>
                    <a:pt x="648" y="466"/>
                  </a:lnTo>
                  <a:lnTo>
                    <a:pt x="652" y="480"/>
                  </a:lnTo>
                  <a:lnTo>
                    <a:pt x="658" y="494"/>
                  </a:lnTo>
                  <a:lnTo>
                    <a:pt x="667" y="508"/>
                  </a:lnTo>
                  <a:lnTo>
                    <a:pt x="675" y="524"/>
                  </a:lnTo>
                  <a:lnTo>
                    <a:pt x="683" y="538"/>
                  </a:lnTo>
                  <a:lnTo>
                    <a:pt x="692" y="553"/>
                  </a:lnTo>
                  <a:lnTo>
                    <a:pt x="699" y="569"/>
                  </a:lnTo>
                  <a:lnTo>
                    <a:pt x="703" y="584"/>
                  </a:lnTo>
                  <a:lnTo>
                    <a:pt x="703" y="584"/>
                  </a:lnTo>
                  <a:lnTo>
                    <a:pt x="709" y="588"/>
                  </a:lnTo>
                  <a:lnTo>
                    <a:pt x="711" y="594"/>
                  </a:lnTo>
                  <a:lnTo>
                    <a:pt x="714" y="600"/>
                  </a:lnTo>
                  <a:lnTo>
                    <a:pt x="718" y="605"/>
                  </a:lnTo>
                  <a:lnTo>
                    <a:pt x="718" y="605"/>
                  </a:lnTo>
                  <a:lnTo>
                    <a:pt x="735" y="640"/>
                  </a:lnTo>
                  <a:lnTo>
                    <a:pt x="744" y="659"/>
                  </a:lnTo>
                  <a:lnTo>
                    <a:pt x="755" y="677"/>
                  </a:lnTo>
                  <a:lnTo>
                    <a:pt x="755" y="677"/>
                  </a:lnTo>
                  <a:lnTo>
                    <a:pt x="822" y="820"/>
                  </a:lnTo>
                  <a:lnTo>
                    <a:pt x="822" y="820"/>
                  </a:lnTo>
                  <a:lnTo>
                    <a:pt x="829" y="834"/>
                  </a:lnTo>
                  <a:lnTo>
                    <a:pt x="832" y="842"/>
                  </a:lnTo>
                  <a:lnTo>
                    <a:pt x="834" y="849"/>
                  </a:lnTo>
                  <a:lnTo>
                    <a:pt x="834" y="849"/>
                  </a:lnTo>
                  <a:lnTo>
                    <a:pt x="832" y="849"/>
                  </a:lnTo>
                  <a:lnTo>
                    <a:pt x="832" y="849"/>
                  </a:lnTo>
                  <a:lnTo>
                    <a:pt x="829" y="852"/>
                  </a:lnTo>
                  <a:lnTo>
                    <a:pt x="829" y="852"/>
                  </a:lnTo>
                  <a:lnTo>
                    <a:pt x="824" y="847"/>
                  </a:lnTo>
                  <a:lnTo>
                    <a:pt x="818" y="841"/>
                  </a:lnTo>
                  <a:lnTo>
                    <a:pt x="814" y="833"/>
                  </a:lnTo>
                  <a:lnTo>
                    <a:pt x="811" y="826"/>
                  </a:lnTo>
                  <a:lnTo>
                    <a:pt x="811" y="826"/>
                  </a:lnTo>
                  <a:lnTo>
                    <a:pt x="794" y="788"/>
                  </a:lnTo>
                  <a:lnTo>
                    <a:pt x="777" y="750"/>
                  </a:lnTo>
                  <a:lnTo>
                    <a:pt x="777" y="750"/>
                  </a:lnTo>
                  <a:lnTo>
                    <a:pt x="761" y="716"/>
                  </a:lnTo>
                  <a:lnTo>
                    <a:pt x="752" y="698"/>
                  </a:lnTo>
                  <a:lnTo>
                    <a:pt x="745" y="678"/>
                  </a:lnTo>
                  <a:lnTo>
                    <a:pt x="745" y="678"/>
                  </a:lnTo>
                  <a:lnTo>
                    <a:pt x="718" y="630"/>
                  </a:lnTo>
                  <a:lnTo>
                    <a:pt x="693" y="580"/>
                  </a:lnTo>
                  <a:lnTo>
                    <a:pt x="667" y="529"/>
                  </a:lnTo>
                  <a:lnTo>
                    <a:pt x="652" y="504"/>
                  </a:lnTo>
                  <a:lnTo>
                    <a:pt x="638" y="480"/>
                  </a:lnTo>
                  <a:lnTo>
                    <a:pt x="638" y="480"/>
                  </a:lnTo>
                  <a:lnTo>
                    <a:pt x="631" y="482"/>
                  </a:lnTo>
                  <a:lnTo>
                    <a:pt x="624" y="482"/>
                  </a:lnTo>
                  <a:lnTo>
                    <a:pt x="624" y="482"/>
                  </a:lnTo>
                  <a:lnTo>
                    <a:pt x="623" y="489"/>
                  </a:lnTo>
                  <a:lnTo>
                    <a:pt x="622" y="496"/>
                  </a:lnTo>
                  <a:lnTo>
                    <a:pt x="619" y="500"/>
                  </a:lnTo>
                  <a:lnTo>
                    <a:pt x="616" y="505"/>
                  </a:lnTo>
                  <a:lnTo>
                    <a:pt x="612" y="510"/>
                  </a:lnTo>
                  <a:lnTo>
                    <a:pt x="608" y="512"/>
                  </a:lnTo>
                  <a:lnTo>
                    <a:pt x="598" y="518"/>
                  </a:lnTo>
                  <a:lnTo>
                    <a:pt x="598" y="518"/>
                  </a:lnTo>
                  <a:lnTo>
                    <a:pt x="619" y="555"/>
                  </a:lnTo>
                  <a:lnTo>
                    <a:pt x="640" y="591"/>
                  </a:lnTo>
                  <a:lnTo>
                    <a:pt x="681" y="668"/>
                  </a:lnTo>
                  <a:lnTo>
                    <a:pt x="718" y="746"/>
                  </a:lnTo>
                  <a:lnTo>
                    <a:pt x="758" y="821"/>
                  </a:lnTo>
                  <a:lnTo>
                    <a:pt x="758" y="821"/>
                  </a:lnTo>
                  <a:lnTo>
                    <a:pt x="772" y="835"/>
                  </a:lnTo>
                  <a:lnTo>
                    <a:pt x="786" y="849"/>
                  </a:lnTo>
                  <a:lnTo>
                    <a:pt x="801" y="862"/>
                  </a:lnTo>
                  <a:lnTo>
                    <a:pt x="808" y="869"/>
                  </a:lnTo>
                  <a:lnTo>
                    <a:pt x="817" y="875"/>
                  </a:lnTo>
                  <a:lnTo>
                    <a:pt x="817" y="875"/>
                  </a:lnTo>
                  <a:lnTo>
                    <a:pt x="821" y="869"/>
                  </a:lnTo>
                  <a:lnTo>
                    <a:pt x="824" y="865"/>
                  </a:lnTo>
                  <a:lnTo>
                    <a:pt x="827" y="859"/>
                  </a:lnTo>
                  <a:lnTo>
                    <a:pt x="829" y="856"/>
                  </a:lnTo>
                  <a:lnTo>
                    <a:pt x="829" y="856"/>
                  </a:lnTo>
                  <a:lnTo>
                    <a:pt x="835" y="854"/>
                  </a:lnTo>
                  <a:lnTo>
                    <a:pt x="841" y="852"/>
                  </a:lnTo>
                  <a:lnTo>
                    <a:pt x="850" y="852"/>
                  </a:lnTo>
                  <a:lnTo>
                    <a:pt x="860" y="854"/>
                  </a:lnTo>
                  <a:lnTo>
                    <a:pt x="869" y="854"/>
                  </a:lnTo>
                  <a:lnTo>
                    <a:pt x="869" y="854"/>
                  </a:lnTo>
                  <a:lnTo>
                    <a:pt x="870" y="848"/>
                  </a:lnTo>
                  <a:lnTo>
                    <a:pt x="869" y="844"/>
                  </a:lnTo>
                  <a:lnTo>
                    <a:pt x="866" y="835"/>
                  </a:lnTo>
                  <a:lnTo>
                    <a:pt x="862" y="828"/>
                  </a:lnTo>
                  <a:lnTo>
                    <a:pt x="857" y="821"/>
                  </a:lnTo>
                  <a:lnTo>
                    <a:pt x="857" y="821"/>
                  </a:lnTo>
                  <a:lnTo>
                    <a:pt x="853" y="807"/>
                  </a:lnTo>
                  <a:lnTo>
                    <a:pt x="852" y="800"/>
                  </a:lnTo>
                  <a:lnTo>
                    <a:pt x="846" y="795"/>
                  </a:lnTo>
                  <a:lnTo>
                    <a:pt x="846" y="795"/>
                  </a:lnTo>
                  <a:lnTo>
                    <a:pt x="843" y="782"/>
                  </a:lnTo>
                  <a:lnTo>
                    <a:pt x="838" y="769"/>
                  </a:lnTo>
                  <a:lnTo>
                    <a:pt x="831" y="758"/>
                  </a:lnTo>
                  <a:lnTo>
                    <a:pt x="825" y="746"/>
                  </a:lnTo>
                  <a:lnTo>
                    <a:pt x="825" y="746"/>
                  </a:lnTo>
                  <a:lnTo>
                    <a:pt x="803" y="689"/>
                  </a:lnTo>
                  <a:lnTo>
                    <a:pt x="777" y="633"/>
                  </a:lnTo>
                  <a:lnTo>
                    <a:pt x="777" y="633"/>
                  </a:lnTo>
                  <a:lnTo>
                    <a:pt x="763" y="607"/>
                  </a:lnTo>
                  <a:lnTo>
                    <a:pt x="749" y="580"/>
                  </a:lnTo>
                  <a:lnTo>
                    <a:pt x="734" y="553"/>
                  </a:lnTo>
                  <a:lnTo>
                    <a:pt x="721" y="528"/>
                  </a:lnTo>
                  <a:lnTo>
                    <a:pt x="721" y="528"/>
                  </a:lnTo>
                  <a:lnTo>
                    <a:pt x="709" y="498"/>
                  </a:lnTo>
                  <a:lnTo>
                    <a:pt x="703" y="483"/>
                  </a:lnTo>
                  <a:lnTo>
                    <a:pt x="700" y="469"/>
                  </a:lnTo>
                  <a:lnTo>
                    <a:pt x="700" y="469"/>
                  </a:lnTo>
                  <a:lnTo>
                    <a:pt x="695" y="462"/>
                  </a:lnTo>
                  <a:lnTo>
                    <a:pt x="689" y="454"/>
                  </a:lnTo>
                  <a:lnTo>
                    <a:pt x="689" y="454"/>
                  </a:lnTo>
                  <a:lnTo>
                    <a:pt x="686" y="461"/>
                  </a:lnTo>
                  <a:lnTo>
                    <a:pt x="682" y="466"/>
                  </a:lnTo>
                  <a:lnTo>
                    <a:pt x="676" y="469"/>
                  </a:lnTo>
                  <a:lnTo>
                    <a:pt x="668" y="470"/>
                  </a:lnTo>
                  <a:lnTo>
                    <a:pt x="668" y="470"/>
                  </a:lnTo>
                  <a:close/>
                  <a:moveTo>
                    <a:pt x="1085" y="514"/>
                  </a:moveTo>
                  <a:lnTo>
                    <a:pt x="1085" y="514"/>
                  </a:lnTo>
                  <a:lnTo>
                    <a:pt x="1071" y="503"/>
                  </a:lnTo>
                  <a:lnTo>
                    <a:pt x="1065" y="497"/>
                  </a:lnTo>
                  <a:lnTo>
                    <a:pt x="1060" y="491"/>
                  </a:lnTo>
                  <a:lnTo>
                    <a:pt x="1060" y="491"/>
                  </a:lnTo>
                  <a:lnTo>
                    <a:pt x="1048" y="487"/>
                  </a:lnTo>
                  <a:lnTo>
                    <a:pt x="1037" y="483"/>
                  </a:lnTo>
                  <a:lnTo>
                    <a:pt x="1026" y="480"/>
                  </a:lnTo>
                  <a:lnTo>
                    <a:pt x="1013" y="477"/>
                  </a:lnTo>
                  <a:lnTo>
                    <a:pt x="1002" y="476"/>
                  </a:lnTo>
                  <a:lnTo>
                    <a:pt x="989" y="476"/>
                  </a:lnTo>
                  <a:lnTo>
                    <a:pt x="978" y="476"/>
                  </a:lnTo>
                  <a:lnTo>
                    <a:pt x="967" y="477"/>
                  </a:lnTo>
                  <a:lnTo>
                    <a:pt x="956" y="480"/>
                  </a:lnTo>
                  <a:lnTo>
                    <a:pt x="944" y="483"/>
                  </a:lnTo>
                  <a:lnTo>
                    <a:pt x="935" y="487"/>
                  </a:lnTo>
                  <a:lnTo>
                    <a:pt x="925" y="491"/>
                  </a:lnTo>
                  <a:lnTo>
                    <a:pt x="916" y="497"/>
                  </a:lnTo>
                  <a:lnTo>
                    <a:pt x="909" y="504"/>
                  </a:lnTo>
                  <a:lnTo>
                    <a:pt x="902" y="511"/>
                  </a:lnTo>
                  <a:lnTo>
                    <a:pt x="897" y="520"/>
                  </a:lnTo>
                  <a:lnTo>
                    <a:pt x="897" y="520"/>
                  </a:lnTo>
                  <a:lnTo>
                    <a:pt x="893" y="529"/>
                  </a:lnTo>
                  <a:lnTo>
                    <a:pt x="888" y="539"/>
                  </a:lnTo>
                  <a:lnTo>
                    <a:pt x="884" y="550"/>
                  </a:lnTo>
                  <a:lnTo>
                    <a:pt x="880" y="560"/>
                  </a:lnTo>
                  <a:lnTo>
                    <a:pt x="880" y="560"/>
                  </a:lnTo>
                  <a:lnTo>
                    <a:pt x="871" y="581"/>
                  </a:lnTo>
                  <a:lnTo>
                    <a:pt x="867" y="593"/>
                  </a:lnTo>
                  <a:lnTo>
                    <a:pt x="864" y="602"/>
                  </a:lnTo>
                  <a:lnTo>
                    <a:pt x="864" y="602"/>
                  </a:lnTo>
                  <a:lnTo>
                    <a:pt x="864" y="614"/>
                  </a:lnTo>
                  <a:lnTo>
                    <a:pt x="864" y="618"/>
                  </a:lnTo>
                  <a:lnTo>
                    <a:pt x="863" y="623"/>
                  </a:lnTo>
                  <a:lnTo>
                    <a:pt x="863" y="623"/>
                  </a:lnTo>
                  <a:lnTo>
                    <a:pt x="860" y="629"/>
                  </a:lnTo>
                  <a:lnTo>
                    <a:pt x="857" y="635"/>
                  </a:lnTo>
                  <a:lnTo>
                    <a:pt x="857" y="635"/>
                  </a:lnTo>
                  <a:lnTo>
                    <a:pt x="856" y="646"/>
                  </a:lnTo>
                  <a:lnTo>
                    <a:pt x="855" y="659"/>
                  </a:lnTo>
                  <a:lnTo>
                    <a:pt x="856" y="671"/>
                  </a:lnTo>
                  <a:lnTo>
                    <a:pt x="857" y="682"/>
                  </a:lnTo>
                  <a:lnTo>
                    <a:pt x="863" y="708"/>
                  </a:lnTo>
                  <a:lnTo>
                    <a:pt x="869" y="730"/>
                  </a:lnTo>
                  <a:lnTo>
                    <a:pt x="869" y="730"/>
                  </a:lnTo>
                  <a:lnTo>
                    <a:pt x="869" y="733"/>
                  </a:lnTo>
                  <a:lnTo>
                    <a:pt x="867" y="736"/>
                  </a:lnTo>
                  <a:lnTo>
                    <a:pt x="867" y="736"/>
                  </a:lnTo>
                  <a:lnTo>
                    <a:pt x="871" y="754"/>
                  </a:lnTo>
                  <a:lnTo>
                    <a:pt x="877" y="771"/>
                  </a:lnTo>
                  <a:lnTo>
                    <a:pt x="884" y="786"/>
                  </a:lnTo>
                  <a:lnTo>
                    <a:pt x="893" y="802"/>
                  </a:lnTo>
                  <a:lnTo>
                    <a:pt x="902" y="816"/>
                  </a:lnTo>
                  <a:lnTo>
                    <a:pt x="912" y="828"/>
                  </a:lnTo>
                  <a:lnTo>
                    <a:pt x="923" y="840"/>
                  </a:lnTo>
                  <a:lnTo>
                    <a:pt x="935" y="849"/>
                  </a:lnTo>
                  <a:lnTo>
                    <a:pt x="935" y="849"/>
                  </a:lnTo>
                  <a:lnTo>
                    <a:pt x="1088" y="848"/>
                  </a:lnTo>
                  <a:lnTo>
                    <a:pt x="1239" y="848"/>
                  </a:lnTo>
                  <a:lnTo>
                    <a:pt x="1239" y="848"/>
                  </a:lnTo>
                  <a:lnTo>
                    <a:pt x="1258" y="833"/>
                  </a:lnTo>
                  <a:lnTo>
                    <a:pt x="1277" y="814"/>
                  </a:lnTo>
                  <a:lnTo>
                    <a:pt x="1286" y="805"/>
                  </a:lnTo>
                  <a:lnTo>
                    <a:pt x="1294" y="793"/>
                  </a:lnTo>
                  <a:lnTo>
                    <a:pt x="1301" y="782"/>
                  </a:lnTo>
                  <a:lnTo>
                    <a:pt x="1308" y="769"/>
                  </a:lnTo>
                  <a:lnTo>
                    <a:pt x="1308" y="769"/>
                  </a:lnTo>
                  <a:lnTo>
                    <a:pt x="1316" y="750"/>
                  </a:lnTo>
                  <a:lnTo>
                    <a:pt x="1323" y="727"/>
                  </a:lnTo>
                  <a:lnTo>
                    <a:pt x="1329" y="705"/>
                  </a:lnTo>
                  <a:lnTo>
                    <a:pt x="1332" y="694"/>
                  </a:lnTo>
                  <a:lnTo>
                    <a:pt x="1333" y="682"/>
                  </a:lnTo>
                  <a:lnTo>
                    <a:pt x="1333" y="682"/>
                  </a:lnTo>
                  <a:lnTo>
                    <a:pt x="1333" y="656"/>
                  </a:lnTo>
                  <a:lnTo>
                    <a:pt x="1332" y="630"/>
                  </a:lnTo>
                  <a:lnTo>
                    <a:pt x="1331" y="618"/>
                  </a:lnTo>
                  <a:lnTo>
                    <a:pt x="1328" y="605"/>
                  </a:lnTo>
                  <a:lnTo>
                    <a:pt x="1323" y="593"/>
                  </a:lnTo>
                  <a:lnTo>
                    <a:pt x="1318" y="580"/>
                  </a:lnTo>
                  <a:lnTo>
                    <a:pt x="1318" y="580"/>
                  </a:lnTo>
                  <a:lnTo>
                    <a:pt x="1305" y="562"/>
                  </a:lnTo>
                  <a:lnTo>
                    <a:pt x="1293" y="546"/>
                  </a:lnTo>
                  <a:lnTo>
                    <a:pt x="1277" y="534"/>
                  </a:lnTo>
                  <a:lnTo>
                    <a:pt x="1260" y="524"/>
                  </a:lnTo>
                  <a:lnTo>
                    <a:pt x="1260" y="524"/>
                  </a:lnTo>
                  <a:lnTo>
                    <a:pt x="1248" y="518"/>
                  </a:lnTo>
                  <a:lnTo>
                    <a:pt x="1235" y="512"/>
                  </a:lnTo>
                  <a:lnTo>
                    <a:pt x="1222" y="508"/>
                  </a:lnTo>
                  <a:lnTo>
                    <a:pt x="1208" y="505"/>
                  </a:lnTo>
                  <a:lnTo>
                    <a:pt x="1194" y="504"/>
                  </a:lnTo>
                  <a:lnTo>
                    <a:pt x="1180" y="505"/>
                  </a:lnTo>
                  <a:lnTo>
                    <a:pt x="1168" y="510"/>
                  </a:lnTo>
                  <a:lnTo>
                    <a:pt x="1155" y="517"/>
                  </a:lnTo>
                  <a:lnTo>
                    <a:pt x="1155" y="517"/>
                  </a:lnTo>
                  <a:lnTo>
                    <a:pt x="1151" y="524"/>
                  </a:lnTo>
                  <a:lnTo>
                    <a:pt x="1147" y="532"/>
                  </a:lnTo>
                  <a:lnTo>
                    <a:pt x="1142" y="541"/>
                  </a:lnTo>
                  <a:lnTo>
                    <a:pt x="1141" y="549"/>
                  </a:lnTo>
                  <a:lnTo>
                    <a:pt x="1141" y="549"/>
                  </a:lnTo>
                  <a:lnTo>
                    <a:pt x="1148" y="541"/>
                  </a:lnTo>
                  <a:lnTo>
                    <a:pt x="1155" y="532"/>
                  </a:lnTo>
                  <a:lnTo>
                    <a:pt x="1159" y="528"/>
                  </a:lnTo>
                  <a:lnTo>
                    <a:pt x="1165" y="527"/>
                  </a:lnTo>
                  <a:lnTo>
                    <a:pt x="1170" y="527"/>
                  </a:lnTo>
                  <a:lnTo>
                    <a:pt x="1176" y="529"/>
                  </a:lnTo>
                  <a:lnTo>
                    <a:pt x="1176" y="529"/>
                  </a:lnTo>
                  <a:lnTo>
                    <a:pt x="1176" y="532"/>
                  </a:lnTo>
                  <a:lnTo>
                    <a:pt x="1176" y="534"/>
                  </a:lnTo>
                  <a:lnTo>
                    <a:pt x="1172" y="535"/>
                  </a:lnTo>
                  <a:lnTo>
                    <a:pt x="1168" y="536"/>
                  </a:lnTo>
                  <a:lnTo>
                    <a:pt x="1163" y="539"/>
                  </a:lnTo>
                  <a:lnTo>
                    <a:pt x="1163" y="539"/>
                  </a:lnTo>
                  <a:lnTo>
                    <a:pt x="1155" y="550"/>
                  </a:lnTo>
                  <a:lnTo>
                    <a:pt x="1148" y="556"/>
                  </a:lnTo>
                  <a:lnTo>
                    <a:pt x="1141" y="562"/>
                  </a:lnTo>
                  <a:lnTo>
                    <a:pt x="1134" y="566"/>
                  </a:lnTo>
                  <a:lnTo>
                    <a:pt x="1126" y="570"/>
                  </a:lnTo>
                  <a:lnTo>
                    <a:pt x="1116" y="571"/>
                  </a:lnTo>
                  <a:lnTo>
                    <a:pt x="1107" y="571"/>
                  </a:lnTo>
                  <a:lnTo>
                    <a:pt x="1107" y="571"/>
                  </a:lnTo>
                  <a:lnTo>
                    <a:pt x="1095" y="569"/>
                  </a:lnTo>
                  <a:lnTo>
                    <a:pt x="1082" y="563"/>
                  </a:lnTo>
                  <a:lnTo>
                    <a:pt x="1075" y="560"/>
                  </a:lnTo>
                  <a:lnTo>
                    <a:pt x="1071" y="556"/>
                  </a:lnTo>
                  <a:lnTo>
                    <a:pt x="1068" y="552"/>
                  </a:lnTo>
                  <a:lnTo>
                    <a:pt x="1067" y="549"/>
                  </a:lnTo>
                  <a:lnTo>
                    <a:pt x="1067" y="549"/>
                  </a:lnTo>
                  <a:lnTo>
                    <a:pt x="1074" y="549"/>
                  </a:lnTo>
                  <a:lnTo>
                    <a:pt x="1079" y="552"/>
                  </a:lnTo>
                  <a:lnTo>
                    <a:pt x="1089" y="556"/>
                  </a:lnTo>
                  <a:lnTo>
                    <a:pt x="1093" y="559"/>
                  </a:lnTo>
                  <a:lnTo>
                    <a:pt x="1097" y="560"/>
                  </a:lnTo>
                  <a:lnTo>
                    <a:pt x="1103" y="560"/>
                  </a:lnTo>
                  <a:lnTo>
                    <a:pt x="1110" y="559"/>
                  </a:lnTo>
                  <a:lnTo>
                    <a:pt x="1110" y="559"/>
                  </a:lnTo>
                  <a:lnTo>
                    <a:pt x="1114" y="539"/>
                  </a:lnTo>
                  <a:lnTo>
                    <a:pt x="1123" y="520"/>
                  </a:lnTo>
                  <a:lnTo>
                    <a:pt x="1123" y="520"/>
                  </a:lnTo>
                  <a:lnTo>
                    <a:pt x="1113" y="518"/>
                  </a:lnTo>
                  <a:lnTo>
                    <a:pt x="1104" y="517"/>
                  </a:lnTo>
                  <a:lnTo>
                    <a:pt x="1096" y="515"/>
                  </a:lnTo>
                  <a:lnTo>
                    <a:pt x="1085" y="514"/>
                  </a:lnTo>
                  <a:lnTo>
                    <a:pt x="1085" y="514"/>
                  </a:lnTo>
                  <a:close/>
                  <a:moveTo>
                    <a:pt x="1703" y="477"/>
                  </a:moveTo>
                  <a:lnTo>
                    <a:pt x="1703" y="477"/>
                  </a:lnTo>
                  <a:lnTo>
                    <a:pt x="1704" y="482"/>
                  </a:lnTo>
                  <a:lnTo>
                    <a:pt x="1707" y="484"/>
                  </a:lnTo>
                  <a:lnTo>
                    <a:pt x="1708" y="487"/>
                  </a:lnTo>
                  <a:lnTo>
                    <a:pt x="1708" y="489"/>
                  </a:lnTo>
                  <a:lnTo>
                    <a:pt x="1707" y="491"/>
                  </a:lnTo>
                  <a:lnTo>
                    <a:pt x="1707" y="491"/>
                  </a:lnTo>
                  <a:lnTo>
                    <a:pt x="1718" y="500"/>
                  </a:lnTo>
                  <a:lnTo>
                    <a:pt x="1729" y="507"/>
                  </a:lnTo>
                  <a:lnTo>
                    <a:pt x="1740" y="514"/>
                  </a:lnTo>
                  <a:lnTo>
                    <a:pt x="1750" y="522"/>
                  </a:lnTo>
                  <a:lnTo>
                    <a:pt x="1750" y="522"/>
                  </a:lnTo>
                  <a:lnTo>
                    <a:pt x="1761" y="524"/>
                  </a:lnTo>
                  <a:lnTo>
                    <a:pt x="1774" y="527"/>
                  </a:lnTo>
                  <a:lnTo>
                    <a:pt x="1780" y="527"/>
                  </a:lnTo>
                  <a:lnTo>
                    <a:pt x="1785" y="525"/>
                  </a:lnTo>
                  <a:lnTo>
                    <a:pt x="1790" y="522"/>
                  </a:lnTo>
                  <a:lnTo>
                    <a:pt x="1792" y="518"/>
                  </a:lnTo>
                  <a:lnTo>
                    <a:pt x="1792" y="518"/>
                  </a:lnTo>
                  <a:lnTo>
                    <a:pt x="1790" y="515"/>
                  </a:lnTo>
                  <a:lnTo>
                    <a:pt x="1787" y="514"/>
                  </a:lnTo>
                  <a:lnTo>
                    <a:pt x="1781" y="514"/>
                  </a:lnTo>
                  <a:lnTo>
                    <a:pt x="1774" y="514"/>
                  </a:lnTo>
                  <a:lnTo>
                    <a:pt x="1767" y="515"/>
                  </a:lnTo>
                  <a:lnTo>
                    <a:pt x="1767" y="515"/>
                  </a:lnTo>
                  <a:lnTo>
                    <a:pt x="1756" y="514"/>
                  </a:lnTo>
                  <a:lnTo>
                    <a:pt x="1746" y="511"/>
                  </a:lnTo>
                  <a:lnTo>
                    <a:pt x="1738" y="505"/>
                  </a:lnTo>
                  <a:lnTo>
                    <a:pt x="1731" y="500"/>
                  </a:lnTo>
                  <a:lnTo>
                    <a:pt x="1731" y="500"/>
                  </a:lnTo>
                  <a:lnTo>
                    <a:pt x="1726" y="500"/>
                  </a:lnTo>
                  <a:lnTo>
                    <a:pt x="1724" y="500"/>
                  </a:lnTo>
                  <a:lnTo>
                    <a:pt x="1722" y="498"/>
                  </a:lnTo>
                  <a:lnTo>
                    <a:pt x="1722" y="498"/>
                  </a:lnTo>
                  <a:lnTo>
                    <a:pt x="1722" y="494"/>
                  </a:lnTo>
                  <a:lnTo>
                    <a:pt x="1722" y="491"/>
                  </a:lnTo>
                  <a:lnTo>
                    <a:pt x="1718" y="487"/>
                  </a:lnTo>
                  <a:lnTo>
                    <a:pt x="1715" y="482"/>
                  </a:lnTo>
                  <a:lnTo>
                    <a:pt x="1714" y="479"/>
                  </a:lnTo>
                  <a:lnTo>
                    <a:pt x="1712" y="475"/>
                  </a:lnTo>
                  <a:lnTo>
                    <a:pt x="1712" y="475"/>
                  </a:lnTo>
                  <a:lnTo>
                    <a:pt x="1711" y="476"/>
                  </a:lnTo>
                  <a:lnTo>
                    <a:pt x="1708" y="476"/>
                  </a:lnTo>
                  <a:lnTo>
                    <a:pt x="1705" y="476"/>
                  </a:lnTo>
                  <a:lnTo>
                    <a:pt x="1703" y="477"/>
                  </a:lnTo>
                  <a:lnTo>
                    <a:pt x="1703" y="477"/>
                  </a:lnTo>
                  <a:close/>
                  <a:moveTo>
                    <a:pt x="1489" y="484"/>
                  </a:moveTo>
                  <a:lnTo>
                    <a:pt x="1489" y="484"/>
                  </a:lnTo>
                  <a:lnTo>
                    <a:pt x="1486" y="486"/>
                  </a:lnTo>
                  <a:lnTo>
                    <a:pt x="1484" y="487"/>
                  </a:lnTo>
                  <a:lnTo>
                    <a:pt x="1484" y="487"/>
                  </a:lnTo>
                  <a:lnTo>
                    <a:pt x="1481" y="491"/>
                  </a:lnTo>
                  <a:lnTo>
                    <a:pt x="1482" y="496"/>
                  </a:lnTo>
                  <a:lnTo>
                    <a:pt x="1484" y="498"/>
                  </a:lnTo>
                  <a:lnTo>
                    <a:pt x="1485" y="503"/>
                  </a:lnTo>
                  <a:lnTo>
                    <a:pt x="1489" y="508"/>
                  </a:lnTo>
                  <a:lnTo>
                    <a:pt x="1491" y="511"/>
                  </a:lnTo>
                  <a:lnTo>
                    <a:pt x="1491" y="514"/>
                  </a:lnTo>
                  <a:lnTo>
                    <a:pt x="1491" y="514"/>
                  </a:lnTo>
                  <a:lnTo>
                    <a:pt x="1495" y="514"/>
                  </a:lnTo>
                  <a:lnTo>
                    <a:pt x="1498" y="515"/>
                  </a:lnTo>
                  <a:lnTo>
                    <a:pt x="1505" y="518"/>
                  </a:lnTo>
                  <a:lnTo>
                    <a:pt x="1510" y="521"/>
                  </a:lnTo>
                  <a:lnTo>
                    <a:pt x="1513" y="521"/>
                  </a:lnTo>
                  <a:lnTo>
                    <a:pt x="1517" y="521"/>
                  </a:lnTo>
                  <a:lnTo>
                    <a:pt x="1517" y="521"/>
                  </a:lnTo>
                  <a:lnTo>
                    <a:pt x="1520" y="524"/>
                  </a:lnTo>
                  <a:lnTo>
                    <a:pt x="1524" y="527"/>
                  </a:lnTo>
                  <a:lnTo>
                    <a:pt x="1528" y="528"/>
                  </a:lnTo>
                  <a:lnTo>
                    <a:pt x="1534" y="529"/>
                  </a:lnTo>
                  <a:lnTo>
                    <a:pt x="1545" y="531"/>
                  </a:lnTo>
                  <a:lnTo>
                    <a:pt x="1551" y="531"/>
                  </a:lnTo>
                  <a:lnTo>
                    <a:pt x="1555" y="534"/>
                  </a:lnTo>
                  <a:lnTo>
                    <a:pt x="1555" y="534"/>
                  </a:lnTo>
                  <a:lnTo>
                    <a:pt x="1559" y="531"/>
                  </a:lnTo>
                  <a:lnTo>
                    <a:pt x="1562" y="529"/>
                  </a:lnTo>
                  <a:lnTo>
                    <a:pt x="1571" y="528"/>
                  </a:lnTo>
                  <a:lnTo>
                    <a:pt x="1575" y="528"/>
                  </a:lnTo>
                  <a:lnTo>
                    <a:pt x="1578" y="527"/>
                  </a:lnTo>
                  <a:lnTo>
                    <a:pt x="1579" y="522"/>
                  </a:lnTo>
                  <a:lnTo>
                    <a:pt x="1578" y="518"/>
                  </a:lnTo>
                  <a:lnTo>
                    <a:pt x="1578" y="518"/>
                  </a:lnTo>
                  <a:lnTo>
                    <a:pt x="1571" y="521"/>
                  </a:lnTo>
                  <a:lnTo>
                    <a:pt x="1565" y="522"/>
                  </a:lnTo>
                  <a:lnTo>
                    <a:pt x="1551" y="524"/>
                  </a:lnTo>
                  <a:lnTo>
                    <a:pt x="1538" y="522"/>
                  </a:lnTo>
                  <a:lnTo>
                    <a:pt x="1526" y="518"/>
                  </a:lnTo>
                  <a:lnTo>
                    <a:pt x="1513" y="511"/>
                  </a:lnTo>
                  <a:lnTo>
                    <a:pt x="1503" y="504"/>
                  </a:lnTo>
                  <a:lnTo>
                    <a:pt x="1495" y="494"/>
                  </a:lnTo>
                  <a:lnTo>
                    <a:pt x="1489" y="484"/>
                  </a:lnTo>
                  <a:lnTo>
                    <a:pt x="1489" y="484"/>
                  </a:lnTo>
                  <a:close/>
                  <a:moveTo>
                    <a:pt x="426" y="682"/>
                  </a:moveTo>
                  <a:lnTo>
                    <a:pt x="426" y="682"/>
                  </a:lnTo>
                  <a:lnTo>
                    <a:pt x="426" y="684"/>
                  </a:lnTo>
                  <a:lnTo>
                    <a:pt x="426" y="687"/>
                  </a:lnTo>
                  <a:lnTo>
                    <a:pt x="425" y="689"/>
                  </a:lnTo>
                  <a:lnTo>
                    <a:pt x="425" y="692"/>
                  </a:lnTo>
                  <a:lnTo>
                    <a:pt x="425" y="692"/>
                  </a:lnTo>
                  <a:lnTo>
                    <a:pt x="426" y="695"/>
                  </a:lnTo>
                  <a:lnTo>
                    <a:pt x="428" y="696"/>
                  </a:lnTo>
                  <a:lnTo>
                    <a:pt x="429" y="699"/>
                  </a:lnTo>
                  <a:lnTo>
                    <a:pt x="431" y="702"/>
                  </a:lnTo>
                  <a:lnTo>
                    <a:pt x="431" y="702"/>
                  </a:lnTo>
                  <a:lnTo>
                    <a:pt x="446" y="806"/>
                  </a:lnTo>
                  <a:lnTo>
                    <a:pt x="455" y="859"/>
                  </a:lnTo>
                  <a:lnTo>
                    <a:pt x="467" y="910"/>
                  </a:lnTo>
                  <a:lnTo>
                    <a:pt x="467" y="910"/>
                  </a:lnTo>
                  <a:lnTo>
                    <a:pt x="473" y="935"/>
                  </a:lnTo>
                  <a:lnTo>
                    <a:pt x="477" y="962"/>
                  </a:lnTo>
                  <a:lnTo>
                    <a:pt x="485" y="1017"/>
                  </a:lnTo>
                  <a:lnTo>
                    <a:pt x="485" y="1017"/>
                  </a:lnTo>
                  <a:lnTo>
                    <a:pt x="490" y="1035"/>
                  </a:lnTo>
                  <a:lnTo>
                    <a:pt x="494" y="1053"/>
                  </a:lnTo>
                  <a:lnTo>
                    <a:pt x="497" y="1071"/>
                  </a:lnTo>
                  <a:lnTo>
                    <a:pt x="497" y="1080"/>
                  </a:lnTo>
                  <a:lnTo>
                    <a:pt x="495" y="1088"/>
                  </a:lnTo>
                  <a:lnTo>
                    <a:pt x="495" y="1088"/>
                  </a:lnTo>
                  <a:lnTo>
                    <a:pt x="501" y="1101"/>
                  </a:lnTo>
                  <a:lnTo>
                    <a:pt x="504" y="1113"/>
                  </a:lnTo>
                  <a:lnTo>
                    <a:pt x="506" y="1125"/>
                  </a:lnTo>
                  <a:lnTo>
                    <a:pt x="511" y="1137"/>
                  </a:lnTo>
                  <a:lnTo>
                    <a:pt x="511" y="1137"/>
                  </a:lnTo>
                  <a:lnTo>
                    <a:pt x="535" y="1127"/>
                  </a:lnTo>
                  <a:lnTo>
                    <a:pt x="560" y="1119"/>
                  </a:lnTo>
                  <a:lnTo>
                    <a:pt x="588" y="1113"/>
                  </a:lnTo>
                  <a:lnTo>
                    <a:pt x="617" y="1109"/>
                  </a:lnTo>
                  <a:lnTo>
                    <a:pt x="617" y="1109"/>
                  </a:lnTo>
                  <a:lnTo>
                    <a:pt x="613" y="1080"/>
                  </a:lnTo>
                  <a:lnTo>
                    <a:pt x="608" y="1050"/>
                  </a:lnTo>
                  <a:lnTo>
                    <a:pt x="595" y="991"/>
                  </a:lnTo>
                  <a:lnTo>
                    <a:pt x="582" y="932"/>
                  </a:lnTo>
                  <a:lnTo>
                    <a:pt x="570" y="875"/>
                  </a:lnTo>
                  <a:lnTo>
                    <a:pt x="570" y="875"/>
                  </a:lnTo>
                  <a:lnTo>
                    <a:pt x="560" y="844"/>
                  </a:lnTo>
                  <a:lnTo>
                    <a:pt x="556" y="827"/>
                  </a:lnTo>
                  <a:lnTo>
                    <a:pt x="553" y="810"/>
                  </a:lnTo>
                  <a:lnTo>
                    <a:pt x="553" y="810"/>
                  </a:lnTo>
                  <a:lnTo>
                    <a:pt x="553" y="800"/>
                  </a:lnTo>
                  <a:lnTo>
                    <a:pt x="554" y="796"/>
                  </a:lnTo>
                  <a:lnTo>
                    <a:pt x="557" y="792"/>
                  </a:lnTo>
                  <a:lnTo>
                    <a:pt x="557" y="792"/>
                  </a:lnTo>
                  <a:lnTo>
                    <a:pt x="565" y="792"/>
                  </a:lnTo>
                  <a:lnTo>
                    <a:pt x="572" y="795"/>
                  </a:lnTo>
                  <a:lnTo>
                    <a:pt x="581" y="798"/>
                  </a:lnTo>
                  <a:lnTo>
                    <a:pt x="588" y="803"/>
                  </a:lnTo>
                  <a:lnTo>
                    <a:pt x="599" y="816"/>
                  </a:lnTo>
                  <a:lnTo>
                    <a:pt x="612" y="827"/>
                  </a:lnTo>
                  <a:lnTo>
                    <a:pt x="612" y="827"/>
                  </a:lnTo>
                  <a:lnTo>
                    <a:pt x="631" y="847"/>
                  </a:lnTo>
                  <a:lnTo>
                    <a:pt x="640" y="855"/>
                  </a:lnTo>
                  <a:lnTo>
                    <a:pt x="650" y="862"/>
                  </a:lnTo>
                  <a:lnTo>
                    <a:pt x="650" y="862"/>
                  </a:lnTo>
                  <a:lnTo>
                    <a:pt x="665" y="879"/>
                  </a:lnTo>
                  <a:lnTo>
                    <a:pt x="679" y="897"/>
                  </a:lnTo>
                  <a:lnTo>
                    <a:pt x="711" y="929"/>
                  </a:lnTo>
                  <a:lnTo>
                    <a:pt x="744" y="962"/>
                  </a:lnTo>
                  <a:lnTo>
                    <a:pt x="776" y="994"/>
                  </a:lnTo>
                  <a:lnTo>
                    <a:pt x="776" y="994"/>
                  </a:lnTo>
                  <a:lnTo>
                    <a:pt x="776" y="998"/>
                  </a:lnTo>
                  <a:lnTo>
                    <a:pt x="779" y="1004"/>
                  </a:lnTo>
                  <a:lnTo>
                    <a:pt x="779" y="1004"/>
                  </a:lnTo>
                  <a:lnTo>
                    <a:pt x="786" y="1011"/>
                  </a:lnTo>
                  <a:lnTo>
                    <a:pt x="794" y="1018"/>
                  </a:lnTo>
                  <a:lnTo>
                    <a:pt x="794" y="1018"/>
                  </a:lnTo>
                  <a:lnTo>
                    <a:pt x="800" y="1026"/>
                  </a:lnTo>
                  <a:lnTo>
                    <a:pt x="805" y="1035"/>
                  </a:lnTo>
                  <a:lnTo>
                    <a:pt x="808" y="1038"/>
                  </a:lnTo>
                  <a:lnTo>
                    <a:pt x="813" y="1042"/>
                  </a:lnTo>
                  <a:lnTo>
                    <a:pt x="817" y="1045"/>
                  </a:lnTo>
                  <a:lnTo>
                    <a:pt x="821" y="1046"/>
                  </a:lnTo>
                  <a:lnTo>
                    <a:pt x="821" y="1046"/>
                  </a:lnTo>
                  <a:lnTo>
                    <a:pt x="817" y="1038"/>
                  </a:lnTo>
                  <a:lnTo>
                    <a:pt x="811" y="1031"/>
                  </a:lnTo>
                  <a:lnTo>
                    <a:pt x="805" y="1024"/>
                  </a:lnTo>
                  <a:lnTo>
                    <a:pt x="800" y="1015"/>
                  </a:lnTo>
                  <a:lnTo>
                    <a:pt x="800" y="1015"/>
                  </a:lnTo>
                  <a:lnTo>
                    <a:pt x="794" y="1001"/>
                  </a:lnTo>
                  <a:lnTo>
                    <a:pt x="791" y="986"/>
                  </a:lnTo>
                  <a:lnTo>
                    <a:pt x="790" y="969"/>
                  </a:lnTo>
                  <a:lnTo>
                    <a:pt x="790" y="953"/>
                  </a:lnTo>
                  <a:lnTo>
                    <a:pt x="791" y="936"/>
                  </a:lnTo>
                  <a:lnTo>
                    <a:pt x="796" y="921"/>
                  </a:lnTo>
                  <a:lnTo>
                    <a:pt x="800" y="906"/>
                  </a:lnTo>
                  <a:lnTo>
                    <a:pt x="805" y="893"/>
                  </a:lnTo>
                  <a:lnTo>
                    <a:pt x="805" y="893"/>
                  </a:lnTo>
                  <a:lnTo>
                    <a:pt x="783" y="869"/>
                  </a:lnTo>
                  <a:lnTo>
                    <a:pt x="773" y="856"/>
                  </a:lnTo>
                  <a:lnTo>
                    <a:pt x="763" y="844"/>
                  </a:lnTo>
                  <a:lnTo>
                    <a:pt x="763" y="844"/>
                  </a:lnTo>
                  <a:lnTo>
                    <a:pt x="741" y="824"/>
                  </a:lnTo>
                  <a:lnTo>
                    <a:pt x="720" y="803"/>
                  </a:lnTo>
                  <a:lnTo>
                    <a:pt x="678" y="761"/>
                  </a:lnTo>
                  <a:lnTo>
                    <a:pt x="636" y="719"/>
                  </a:lnTo>
                  <a:lnTo>
                    <a:pt x="615" y="699"/>
                  </a:lnTo>
                  <a:lnTo>
                    <a:pt x="594" y="680"/>
                  </a:lnTo>
                  <a:lnTo>
                    <a:pt x="594" y="680"/>
                  </a:lnTo>
                  <a:lnTo>
                    <a:pt x="567" y="656"/>
                  </a:lnTo>
                  <a:lnTo>
                    <a:pt x="542" y="630"/>
                  </a:lnTo>
                  <a:lnTo>
                    <a:pt x="492" y="580"/>
                  </a:lnTo>
                  <a:lnTo>
                    <a:pt x="492" y="580"/>
                  </a:lnTo>
                  <a:lnTo>
                    <a:pt x="470" y="559"/>
                  </a:lnTo>
                  <a:lnTo>
                    <a:pt x="445" y="538"/>
                  </a:lnTo>
                  <a:lnTo>
                    <a:pt x="422" y="515"/>
                  </a:lnTo>
                  <a:lnTo>
                    <a:pt x="400" y="493"/>
                  </a:lnTo>
                  <a:lnTo>
                    <a:pt x="400" y="493"/>
                  </a:lnTo>
                  <a:lnTo>
                    <a:pt x="396" y="493"/>
                  </a:lnTo>
                  <a:lnTo>
                    <a:pt x="396" y="493"/>
                  </a:lnTo>
                  <a:lnTo>
                    <a:pt x="396" y="515"/>
                  </a:lnTo>
                  <a:lnTo>
                    <a:pt x="397" y="538"/>
                  </a:lnTo>
                  <a:lnTo>
                    <a:pt x="400" y="562"/>
                  </a:lnTo>
                  <a:lnTo>
                    <a:pt x="404" y="587"/>
                  </a:lnTo>
                  <a:lnTo>
                    <a:pt x="414" y="636"/>
                  </a:lnTo>
                  <a:lnTo>
                    <a:pt x="426" y="682"/>
                  </a:lnTo>
                  <a:lnTo>
                    <a:pt x="426" y="682"/>
                  </a:lnTo>
                  <a:close/>
                  <a:moveTo>
                    <a:pt x="1642" y="630"/>
                  </a:moveTo>
                  <a:lnTo>
                    <a:pt x="1642" y="630"/>
                  </a:lnTo>
                  <a:lnTo>
                    <a:pt x="1676" y="625"/>
                  </a:lnTo>
                  <a:lnTo>
                    <a:pt x="1693" y="622"/>
                  </a:lnTo>
                  <a:lnTo>
                    <a:pt x="1710" y="621"/>
                  </a:lnTo>
                  <a:lnTo>
                    <a:pt x="1710" y="621"/>
                  </a:lnTo>
                  <a:lnTo>
                    <a:pt x="1726" y="601"/>
                  </a:lnTo>
                  <a:lnTo>
                    <a:pt x="1742" y="578"/>
                  </a:lnTo>
                  <a:lnTo>
                    <a:pt x="1771" y="534"/>
                  </a:lnTo>
                  <a:lnTo>
                    <a:pt x="1771" y="534"/>
                  </a:lnTo>
                  <a:lnTo>
                    <a:pt x="1759" y="532"/>
                  </a:lnTo>
                  <a:lnTo>
                    <a:pt x="1750" y="529"/>
                  </a:lnTo>
                  <a:lnTo>
                    <a:pt x="1743" y="525"/>
                  </a:lnTo>
                  <a:lnTo>
                    <a:pt x="1738" y="520"/>
                  </a:lnTo>
                  <a:lnTo>
                    <a:pt x="1738" y="520"/>
                  </a:lnTo>
                  <a:lnTo>
                    <a:pt x="1732" y="520"/>
                  </a:lnTo>
                  <a:lnTo>
                    <a:pt x="1728" y="518"/>
                  </a:lnTo>
                  <a:lnTo>
                    <a:pt x="1724" y="517"/>
                  </a:lnTo>
                  <a:lnTo>
                    <a:pt x="1719" y="514"/>
                  </a:lnTo>
                  <a:lnTo>
                    <a:pt x="1711" y="507"/>
                  </a:lnTo>
                  <a:lnTo>
                    <a:pt x="1707" y="504"/>
                  </a:lnTo>
                  <a:lnTo>
                    <a:pt x="1701" y="503"/>
                  </a:lnTo>
                  <a:lnTo>
                    <a:pt x="1701" y="503"/>
                  </a:lnTo>
                  <a:lnTo>
                    <a:pt x="1672" y="566"/>
                  </a:lnTo>
                  <a:lnTo>
                    <a:pt x="1642" y="630"/>
                  </a:lnTo>
                  <a:lnTo>
                    <a:pt x="1642" y="630"/>
                  </a:lnTo>
                  <a:close/>
                  <a:moveTo>
                    <a:pt x="1482" y="527"/>
                  </a:moveTo>
                  <a:lnTo>
                    <a:pt x="1482" y="527"/>
                  </a:lnTo>
                  <a:lnTo>
                    <a:pt x="1462" y="573"/>
                  </a:lnTo>
                  <a:lnTo>
                    <a:pt x="1444" y="622"/>
                  </a:lnTo>
                  <a:lnTo>
                    <a:pt x="1426" y="670"/>
                  </a:lnTo>
                  <a:lnTo>
                    <a:pt x="1411" y="719"/>
                  </a:lnTo>
                  <a:lnTo>
                    <a:pt x="1411" y="719"/>
                  </a:lnTo>
                  <a:lnTo>
                    <a:pt x="1422" y="713"/>
                  </a:lnTo>
                  <a:lnTo>
                    <a:pt x="1433" y="706"/>
                  </a:lnTo>
                  <a:lnTo>
                    <a:pt x="1443" y="699"/>
                  </a:lnTo>
                  <a:lnTo>
                    <a:pt x="1455" y="694"/>
                  </a:lnTo>
                  <a:lnTo>
                    <a:pt x="1455" y="694"/>
                  </a:lnTo>
                  <a:lnTo>
                    <a:pt x="1469" y="688"/>
                  </a:lnTo>
                  <a:lnTo>
                    <a:pt x="1484" y="684"/>
                  </a:lnTo>
                  <a:lnTo>
                    <a:pt x="1498" y="678"/>
                  </a:lnTo>
                  <a:lnTo>
                    <a:pt x="1502" y="674"/>
                  </a:lnTo>
                  <a:lnTo>
                    <a:pt x="1507" y="670"/>
                  </a:lnTo>
                  <a:lnTo>
                    <a:pt x="1507" y="670"/>
                  </a:lnTo>
                  <a:lnTo>
                    <a:pt x="1506" y="664"/>
                  </a:lnTo>
                  <a:lnTo>
                    <a:pt x="1507" y="661"/>
                  </a:lnTo>
                  <a:lnTo>
                    <a:pt x="1510" y="659"/>
                  </a:lnTo>
                  <a:lnTo>
                    <a:pt x="1512" y="656"/>
                  </a:lnTo>
                  <a:lnTo>
                    <a:pt x="1512" y="656"/>
                  </a:lnTo>
                  <a:lnTo>
                    <a:pt x="1514" y="650"/>
                  </a:lnTo>
                  <a:lnTo>
                    <a:pt x="1516" y="643"/>
                  </a:lnTo>
                  <a:lnTo>
                    <a:pt x="1517" y="636"/>
                  </a:lnTo>
                  <a:lnTo>
                    <a:pt x="1519" y="630"/>
                  </a:lnTo>
                  <a:lnTo>
                    <a:pt x="1519" y="630"/>
                  </a:lnTo>
                  <a:lnTo>
                    <a:pt x="1528" y="614"/>
                  </a:lnTo>
                  <a:lnTo>
                    <a:pt x="1535" y="595"/>
                  </a:lnTo>
                  <a:lnTo>
                    <a:pt x="1535" y="595"/>
                  </a:lnTo>
                  <a:lnTo>
                    <a:pt x="1545" y="569"/>
                  </a:lnTo>
                  <a:lnTo>
                    <a:pt x="1550" y="556"/>
                  </a:lnTo>
                  <a:lnTo>
                    <a:pt x="1552" y="545"/>
                  </a:lnTo>
                  <a:lnTo>
                    <a:pt x="1552" y="545"/>
                  </a:lnTo>
                  <a:lnTo>
                    <a:pt x="1535" y="541"/>
                  </a:lnTo>
                  <a:lnTo>
                    <a:pt x="1516" y="536"/>
                  </a:lnTo>
                  <a:lnTo>
                    <a:pt x="1482" y="527"/>
                  </a:lnTo>
                  <a:lnTo>
                    <a:pt x="1482" y="527"/>
                  </a:lnTo>
                  <a:close/>
                  <a:moveTo>
                    <a:pt x="1940" y="838"/>
                  </a:moveTo>
                  <a:lnTo>
                    <a:pt x="1940" y="838"/>
                  </a:lnTo>
                  <a:lnTo>
                    <a:pt x="1954" y="807"/>
                  </a:lnTo>
                  <a:lnTo>
                    <a:pt x="1968" y="775"/>
                  </a:lnTo>
                  <a:lnTo>
                    <a:pt x="1968" y="775"/>
                  </a:lnTo>
                  <a:lnTo>
                    <a:pt x="1973" y="761"/>
                  </a:lnTo>
                  <a:lnTo>
                    <a:pt x="1976" y="747"/>
                  </a:lnTo>
                  <a:lnTo>
                    <a:pt x="1978" y="732"/>
                  </a:lnTo>
                  <a:lnTo>
                    <a:pt x="1978" y="715"/>
                  </a:lnTo>
                  <a:lnTo>
                    <a:pt x="1978" y="715"/>
                  </a:lnTo>
                  <a:lnTo>
                    <a:pt x="1968" y="706"/>
                  </a:lnTo>
                  <a:lnTo>
                    <a:pt x="1959" y="696"/>
                  </a:lnTo>
                  <a:lnTo>
                    <a:pt x="1952" y="687"/>
                  </a:lnTo>
                  <a:lnTo>
                    <a:pt x="1943" y="678"/>
                  </a:lnTo>
                  <a:lnTo>
                    <a:pt x="1943" y="678"/>
                  </a:lnTo>
                  <a:lnTo>
                    <a:pt x="1933" y="671"/>
                  </a:lnTo>
                  <a:lnTo>
                    <a:pt x="1924" y="666"/>
                  </a:lnTo>
                  <a:lnTo>
                    <a:pt x="1914" y="660"/>
                  </a:lnTo>
                  <a:lnTo>
                    <a:pt x="1906" y="653"/>
                  </a:lnTo>
                  <a:lnTo>
                    <a:pt x="1906" y="653"/>
                  </a:lnTo>
                  <a:lnTo>
                    <a:pt x="1885" y="646"/>
                  </a:lnTo>
                  <a:lnTo>
                    <a:pt x="1863" y="640"/>
                  </a:lnTo>
                  <a:lnTo>
                    <a:pt x="1840" y="636"/>
                  </a:lnTo>
                  <a:lnTo>
                    <a:pt x="1816" y="633"/>
                  </a:lnTo>
                  <a:lnTo>
                    <a:pt x="1792" y="630"/>
                  </a:lnTo>
                  <a:lnTo>
                    <a:pt x="1769" y="630"/>
                  </a:lnTo>
                  <a:lnTo>
                    <a:pt x="1745" y="630"/>
                  </a:lnTo>
                  <a:lnTo>
                    <a:pt x="1719" y="632"/>
                  </a:lnTo>
                  <a:lnTo>
                    <a:pt x="1696" y="635"/>
                  </a:lnTo>
                  <a:lnTo>
                    <a:pt x="1672" y="637"/>
                  </a:lnTo>
                  <a:lnTo>
                    <a:pt x="1625" y="646"/>
                  </a:lnTo>
                  <a:lnTo>
                    <a:pt x="1580" y="657"/>
                  </a:lnTo>
                  <a:lnTo>
                    <a:pt x="1540" y="671"/>
                  </a:lnTo>
                  <a:lnTo>
                    <a:pt x="1540" y="671"/>
                  </a:lnTo>
                  <a:lnTo>
                    <a:pt x="1537" y="674"/>
                  </a:lnTo>
                  <a:lnTo>
                    <a:pt x="1533" y="677"/>
                  </a:lnTo>
                  <a:lnTo>
                    <a:pt x="1533" y="677"/>
                  </a:lnTo>
                  <a:lnTo>
                    <a:pt x="1500" y="688"/>
                  </a:lnTo>
                  <a:lnTo>
                    <a:pt x="1469" y="701"/>
                  </a:lnTo>
                  <a:lnTo>
                    <a:pt x="1440" y="716"/>
                  </a:lnTo>
                  <a:lnTo>
                    <a:pt x="1413" y="732"/>
                  </a:lnTo>
                  <a:lnTo>
                    <a:pt x="1413" y="732"/>
                  </a:lnTo>
                  <a:lnTo>
                    <a:pt x="1382" y="747"/>
                  </a:lnTo>
                  <a:lnTo>
                    <a:pt x="1353" y="761"/>
                  </a:lnTo>
                  <a:lnTo>
                    <a:pt x="1325" y="776"/>
                  </a:lnTo>
                  <a:lnTo>
                    <a:pt x="1312" y="785"/>
                  </a:lnTo>
                  <a:lnTo>
                    <a:pt x="1300" y="795"/>
                  </a:lnTo>
                  <a:lnTo>
                    <a:pt x="1300" y="795"/>
                  </a:lnTo>
                  <a:lnTo>
                    <a:pt x="1297" y="802"/>
                  </a:lnTo>
                  <a:lnTo>
                    <a:pt x="1294" y="806"/>
                  </a:lnTo>
                  <a:lnTo>
                    <a:pt x="1287" y="816"/>
                  </a:lnTo>
                  <a:lnTo>
                    <a:pt x="1279" y="826"/>
                  </a:lnTo>
                  <a:lnTo>
                    <a:pt x="1276" y="831"/>
                  </a:lnTo>
                  <a:lnTo>
                    <a:pt x="1273" y="837"/>
                  </a:lnTo>
                  <a:lnTo>
                    <a:pt x="1273" y="837"/>
                  </a:lnTo>
                  <a:lnTo>
                    <a:pt x="1265" y="841"/>
                  </a:lnTo>
                  <a:lnTo>
                    <a:pt x="1260" y="844"/>
                  </a:lnTo>
                  <a:lnTo>
                    <a:pt x="1258" y="847"/>
                  </a:lnTo>
                  <a:lnTo>
                    <a:pt x="1258" y="847"/>
                  </a:lnTo>
                  <a:lnTo>
                    <a:pt x="1287" y="847"/>
                  </a:lnTo>
                  <a:lnTo>
                    <a:pt x="1302" y="847"/>
                  </a:lnTo>
                  <a:lnTo>
                    <a:pt x="1319" y="845"/>
                  </a:lnTo>
                  <a:lnTo>
                    <a:pt x="1319" y="845"/>
                  </a:lnTo>
                  <a:lnTo>
                    <a:pt x="1336" y="828"/>
                  </a:lnTo>
                  <a:lnTo>
                    <a:pt x="1356" y="812"/>
                  </a:lnTo>
                  <a:lnTo>
                    <a:pt x="1367" y="803"/>
                  </a:lnTo>
                  <a:lnTo>
                    <a:pt x="1378" y="796"/>
                  </a:lnTo>
                  <a:lnTo>
                    <a:pt x="1391" y="790"/>
                  </a:lnTo>
                  <a:lnTo>
                    <a:pt x="1404" y="786"/>
                  </a:lnTo>
                  <a:lnTo>
                    <a:pt x="1404" y="786"/>
                  </a:lnTo>
                  <a:lnTo>
                    <a:pt x="1413" y="785"/>
                  </a:lnTo>
                  <a:lnTo>
                    <a:pt x="1425" y="786"/>
                  </a:lnTo>
                  <a:lnTo>
                    <a:pt x="1437" y="788"/>
                  </a:lnTo>
                  <a:lnTo>
                    <a:pt x="1448" y="790"/>
                  </a:lnTo>
                  <a:lnTo>
                    <a:pt x="1461" y="795"/>
                  </a:lnTo>
                  <a:lnTo>
                    <a:pt x="1471" y="800"/>
                  </a:lnTo>
                  <a:lnTo>
                    <a:pt x="1478" y="806"/>
                  </a:lnTo>
                  <a:lnTo>
                    <a:pt x="1484" y="812"/>
                  </a:lnTo>
                  <a:lnTo>
                    <a:pt x="1484" y="812"/>
                  </a:lnTo>
                  <a:lnTo>
                    <a:pt x="1485" y="817"/>
                  </a:lnTo>
                  <a:lnTo>
                    <a:pt x="1485" y="821"/>
                  </a:lnTo>
                  <a:lnTo>
                    <a:pt x="1482" y="831"/>
                  </a:lnTo>
                  <a:lnTo>
                    <a:pt x="1481" y="841"/>
                  </a:lnTo>
                  <a:lnTo>
                    <a:pt x="1482" y="847"/>
                  </a:lnTo>
                  <a:lnTo>
                    <a:pt x="1484" y="852"/>
                  </a:lnTo>
                  <a:lnTo>
                    <a:pt x="1484" y="852"/>
                  </a:lnTo>
                  <a:lnTo>
                    <a:pt x="1486" y="856"/>
                  </a:lnTo>
                  <a:lnTo>
                    <a:pt x="1491" y="861"/>
                  </a:lnTo>
                  <a:lnTo>
                    <a:pt x="1496" y="863"/>
                  </a:lnTo>
                  <a:lnTo>
                    <a:pt x="1500" y="869"/>
                  </a:lnTo>
                  <a:lnTo>
                    <a:pt x="1500" y="869"/>
                  </a:lnTo>
                  <a:lnTo>
                    <a:pt x="1503" y="876"/>
                  </a:lnTo>
                  <a:lnTo>
                    <a:pt x="1506" y="885"/>
                  </a:lnTo>
                  <a:lnTo>
                    <a:pt x="1509" y="894"/>
                  </a:lnTo>
                  <a:lnTo>
                    <a:pt x="1507" y="904"/>
                  </a:lnTo>
                  <a:lnTo>
                    <a:pt x="1507" y="904"/>
                  </a:lnTo>
                  <a:lnTo>
                    <a:pt x="1506" y="911"/>
                  </a:lnTo>
                  <a:lnTo>
                    <a:pt x="1505" y="917"/>
                  </a:lnTo>
                  <a:lnTo>
                    <a:pt x="1500" y="922"/>
                  </a:lnTo>
                  <a:lnTo>
                    <a:pt x="1496" y="928"/>
                  </a:lnTo>
                  <a:lnTo>
                    <a:pt x="1492" y="932"/>
                  </a:lnTo>
                  <a:lnTo>
                    <a:pt x="1485" y="935"/>
                  </a:lnTo>
                  <a:lnTo>
                    <a:pt x="1478" y="938"/>
                  </a:lnTo>
                  <a:lnTo>
                    <a:pt x="1471" y="939"/>
                  </a:lnTo>
                  <a:lnTo>
                    <a:pt x="1471" y="939"/>
                  </a:lnTo>
                  <a:lnTo>
                    <a:pt x="1468" y="946"/>
                  </a:lnTo>
                  <a:lnTo>
                    <a:pt x="1467" y="952"/>
                  </a:lnTo>
                  <a:lnTo>
                    <a:pt x="1467" y="965"/>
                  </a:lnTo>
                  <a:lnTo>
                    <a:pt x="1467" y="977"/>
                  </a:lnTo>
                  <a:lnTo>
                    <a:pt x="1465" y="984"/>
                  </a:lnTo>
                  <a:lnTo>
                    <a:pt x="1464" y="990"/>
                  </a:lnTo>
                  <a:lnTo>
                    <a:pt x="1464" y="990"/>
                  </a:lnTo>
                  <a:lnTo>
                    <a:pt x="1460" y="997"/>
                  </a:lnTo>
                  <a:lnTo>
                    <a:pt x="1454" y="1004"/>
                  </a:lnTo>
                  <a:lnTo>
                    <a:pt x="1441" y="1015"/>
                  </a:lnTo>
                  <a:lnTo>
                    <a:pt x="1436" y="1019"/>
                  </a:lnTo>
                  <a:lnTo>
                    <a:pt x="1432" y="1026"/>
                  </a:lnTo>
                  <a:lnTo>
                    <a:pt x="1427" y="1033"/>
                  </a:lnTo>
                  <a:lnTo>
                    <a:pt x="1427" y="1042"/>
                  </a:lnTo>
                  <a:lnTo>
                    <a:pt x="1427" y="1042"/>
                  </a:lnTo>
                  <a:lnTo>
                    <a:pt x="1434" y="1043"/>
                  </a:lnTo>
                  <a:lnTo>
                    <a:pt x="1440" y="1046"/>
                  </a:lnTo>
                  <a:lnTo>
                    <a:pt x="1444" y="1050"/>
                  </a:lnTo>
                  <a:lnTo>
                    <a:pt x="1447" y="1056"/>
                  </a:lnTo>
                  <a:lnTo>
                    <a:pt x="1448" y="1063"/>
                  </a:lnTo>
                  <a:lnTo>
                    <a:pt x="1448" y="1068"/>
                  </a:lnTo>
                  <a:lnTo>
                    <a:pt x="1446" y="1075"/>
                  </a:lnTo>
                  <a:lnTo>
                    <a:pt x="1441" y="1080"/>
                  </a:lnTo>
                  <a:lnTo>
                    <a:pt x="1441" y="1080"/>
                  </a:lnTo>
                  <a:lnTo>
                    <a:pt x="1433" y="1081"/>
                  </a:lnTo>
                  <a:lnTo>
                    <a:pt x="1425" y="1080"/>
                  </a:lnTo>
                  <a:lnTo>
                    <a:pt x="1425" y="1080"/>
                  </a:lnTo>
                  <a:lnTo>
                    <a:pt x="1423" y="1084"/>
                  </a:lnTo>
                  <a:lnTo>
                    <a:pt x="1420" y="1087"/>
                  </a:lnTo>
                  <a:lnTo>
                    <a:pt x="1418" y="1091"/>
                  </a:lnTo>
                  <a:lnTo>
                    <a:pt x="1416" y="1095"/>
                  </a:lnTo>
                  <a:lnTo>
                    <a:pt x="1416" y="1095"/>
                  </a:lnTo>
                  <a:lnTo>
                    <a:pt x="1420" y="1097"/>
                  </a:lnTo>
                  <a:lnTo>
                    <a:pt x="1423" y="1099"/>
                  </a:lnTo>
                  <a:lnTo>
                    <a:pt x="1426" y="1106"/>
                  </a:lnTo>
                  <a:lnTo>
                    <a:pt x="1426" y="1106"/>
                  </a:lnTo>
                  <a:lnTo>
                    <a:pt x="1420" y="1115"/>
                  </a:lnTo>
                  <a:lnTo>
                    <a:pt x="1418" y="1119"/>
                  </a:lnTo>
                  <a:lnTo>
                    <a:pt x="1415" y="1123"/>
                  </a:lnTo>
                  <a:lnTo>
                    <a:pt x="1415" y="1123"/>
                  </a:lnTo>
                  <a:lnTo>
                    <a:pt x="1420" y="1130"/>
                  </a:lnTo>
                  <a:lnTo>
                    <a:pt x="1426" y="1133"/>
                  </a:lnTo>
                  <a:lnTo>
                    <a:pt x="1434" y="1136"/>
                  </a:lnTo>
                  <a:lnTo>
                    <a:pt x="1444" y="1136"/>
                  </a:lnTo>
                  <a:lnTo>
                    <a:pt x="1444" y="1136"/>
                  </a:lnTo>
                  <a:lnTo>
                    <a:pt x="1448" y="1144"/>
                  </a:lnTo>
                  <a:lnTo>
                    <a:pt x="1451" y="1153"/>
                  </a:lnTo>
                  <a:lnTo>
                    <a:pt x="1451" y="1156"/>
                  </a:lnTo>
                  <a:lnTo>
                    <a:pt x="1451" y="1160"/>
                  </a:lnTo>
                  <a:lnTo>
                    <a:pt x="1450" y="1164"/>
                  </a:lnTo>
                  <a:lnTo>
                    <a:pt x="1447" y="1168"/>
                  </a:lnTo>
                  <a:lnTo>
                    <a:pt x="1447" y="1168"/>
                  </a:lnTo>
                  <a:lnTo>
                    <a:pt x="1453" y="1167"/>
                  </a:lnTo>
                  <a:lnTo>
                    <a:pt x="1460" y="1167"/>
                  </a:lnTo>
                  <a:lnTo>
                    <a:pt x="1464" y="1168"/>
                  </a:lnTo>
                  <a:lnTo>
                    <a:pt x="1469" y="1171"/>
                  </a:lnTo>
                  <a:lnTo>
                    <a:pt x="1472" y="1175"/>
                  </a:lnTo>
                  <a:lnTo>
                    <a:pt x="1477" y="1178"/>
                  </a:lnTo>
                  <a:lnTo>
                    <a:pt x="1478" y="1184"/>
                  </a:lnTo>
                  <a:lnTo>
                    <a:pt x="1479" y="1188"/>
                  </a:lnTo>
                  <a:lnTo>
                    <a:pt x="1481" y="1192"/>
                  </a:lnTo>
                  <a:lnTo>
                    <a:pt x="1479" y="1198"/>
                  </a:lnTo>
                  <a:lnTo>
                    <a:pt x="1478" y="1202"/>
                  </a:lnTo>
                  <a:lnTo>
                    <a:pt x="1477" y="1205"/>
                  </a:lnTo>
                  <a:lnTo>
                    <a:pt x="1472" y="1207"/>
                  </a:lnTo>
                  <a:lnTo>
                    <a:pt x="1468" y="1210"/>
                  </a:lnTo>
                  <a:lnTo>
                    <a:pt x="1462" y="1210"/>
                  </a:lnTo>
                  <a:lnTo>
                    <a:pt x="1455" y="1210"/>
                  </a:lnTo>
                  <a:lnTo>
                    <a:pt x="1455" y="1210"/>
                  </a:lnTo>
                  <a:lnTo>
                    <a:pt x="1451" y="1213"/>
                  </a:lnTo>
                  <a:lnTo>
                    <a:pt x="1448" y="1217"/>
                  </a:lnTo>
                  <a:lnTo>
                    <a:pt x="1447" y="1222"/>
                  </a:lnTo>
                  <a:lnTo>
                    <a:pt x="1447" y="1226"/>
                  </a:lnTo>
                  <a:lnTo>
                    <a:pt x="1448" y="1231"/>
                  </a:lnTo>
                  <a:lnTo>
                    <a:pt x="1451" y="1234"/>
                  </a:lnTo>
                  <a:lnTo>
                    <a:pt x="1454" y="1238"/>
                  </a:lnTo>
                  <a:lnTo>
                    <a:pt x="1460" y="1241"/>
                  </a:lnTo>
                  <a:lnTo>
                    <a:pt x="1460" y="1241"/>
                  </a:lnTo>
                  <a:lnTo>
                    <a:pt x="1458" y="1245"/>
                  </a:lnTo>
                  <a:lnTo>
                    <a:pt x="1454" y="1248"/>
                  </a:lnTo>
                  <a:lnTo>
                    <a:pt x="1451" y="1251"/>
                  </a:lnTo>
                  <a:lnTo>
                    <a:pt x="1448" y="1254"/>
                  </a:lnTo>
                  <a:lnTo>
                    <a:pt x="1448" y="1254"/>
                  </a:lnTo>
                  <a:lnTo>
                    <a:pt x="1451" y="1258"/>
                  </a:lnTo>
                  <a:lnTo>
                    <a:pt x="1453" y="1262"/>
                  </a:lnTo>
                  <a:lnTo>
                    <a:pt x="1455" y="1273"/>
                  </a:lnTo>
                  <a:lnTo>
                    <a:pt x="1455" y="1273"/>
                  </a:lnTo>
                  <a:lnTo>
                    <a:pt x="1464" y="1276"/>
                  </a:lnTo>
                  <a:lnTo>
                    <a:pt x="1471" y="1280"/>
                  </a:lnTo>
                  <a:lnTo>
                    <a:pt x="1475" y="1283"/>
                  </a:lnTo>
                  <a:lnTo>
                    <a:pt x="1477" y="1288"/>
                  </a:lnTo>
                  <a:lnTo>
                    <a:pt x="1478" y="1292"/>
                  </a:lnTo>
                  <a:lnTo>
                    <a:pt x="1479" y="1296"/>
                  </a:lnTo>
                  <a:lnTo>
                    <a:pt x="1479" y="1296"/>
                  </a:lnTo>
                  <a:lnTo>
                    <a:pt x="1478" y="1300"/>
                  </a:lnTo>
                  <a:lnTo>
                    <a:pt x="1477" y="1303"/>
                  </a:lnTo>
                  <a:lnTo>
                    <a:pt x="1472" y="1310"/>
                  </a:lnTo>
                  <a:lnTo>
                    <a:pt x="1469" y="1316"/>
                  </a:lnTo>
                  <a:lnTo>
                    <a:pt x="1468" y="1320"/>
                  </a:lnTo>
                  <a:lnTo>
                    <a:pt x="1469" y="1324"/>
                  </a:lnTo>
                  <a:lnTo>
                    <a:pt x="1469" y="1324"/>
                  </a:lnTo>
                  <a:lnTo>
                    <a:pt x="1464" y="1331"/>
                  </a:lnTo>
                  <a:lnTo>
                    <a:pt x="1455" y="1335"/>
                  </a:lnTo>
                  <a:lnTo>
                    <a:pt x="1440" y="1344"/>
                  </a:lnTo>
                  <a:lnTo>
                    <a:pt x="1440" y="1344"/>
                  </a:lnTo>
                  <a:lnTo>
                    <a:pt x="1441" y="1348"/>
                  </a:lnTo>
                  <a:lnTo>
                    <a:pt x="1441" y="1352"/>
                  </a:lnTo>
                  <a:lnTo>
                    <a:pt x="1440" y="1361"/>
                  </a:lnTo>
                  <a:lnTo>
                    <a:pt x="1437" y="1369"/>
                  </a:lnTo>
                  <a:lnTo>
                    <a:pt x="1434" y="1379"/>
                  </a:lnTo>
                  <a:lnTo>
                    <a:pt x="1434" y="1379"/>
                  </a:lnTo>
                  <a:lnTo>
                    <a:pt x="1437" y="1383"/>
                  </a:lnTo>
                  <a:lnTo>
                    <a:pt x="1439" y="1387"/>
                  </a:lnTo>
                  <a:lnTo>
                    <a:pt x="1439" y="1396"/>
                  </a:lnTo>
                  <a:lnTo>
                    <a:pt x="1436" y="1404"/>
                  </a:lnTo>
                  <a:lnTo>
                    <a:pt x="1433" y="1412"/>
                  </a:lnTo>
                  <a:lnTo>
                    <a:pt x="1433" y="1412"/>
                  </a:lnTo>
                  <a:lnTo>
                    <a:pt x="1437" y="1419"/>
                  </a:lnTo>
                  <a:lnTo>
                    <a:pt x="1439" y="1426"/>
                  </a:lnTo>
                  <a:lnTo>
                    <a:pt x="1441" y="1435"/>
                  </a:lnTo>
                  <a:lnTo>
                    <a:pt x="1441" y="1443"/>
                  </a:lnTo>
                  <a:lnTo>
                    <a:pt x="1441" y="1443"/>
                  </a:lnTo>
                  <a:lnTo>
                    <a:pt x="1439" y="1448"/>
                  </a:lnTo>
                  <a:lnTo>
                    <a:pt x="1436" y="1450"/>
                  </a:lnTo>
                  <a:lnTo>
                    <a:pt x="1434" y="1455"/>
                  </a:lnTo>
                  <a:lnTo>
                    <a:pt x="1434" y="1460"/>
                  </a:lnTo>
                  <a:lnTo>
                    <a:pt x="1434" y="1460"/>
                  </a:lnTo>
                  <a:lnTo>
                    <a:pt x="1453" y="1455"/>
                  </a:lnTo>
                  <a:lnTo>
                    <a:pt x="1464" y="1452"/>
                  </a:lnTo>
                  <a:lnTo>
                    <a:pt x="1477" y="1449"/>
                  </a:lnTo>
                  <a:lnTo>
                    <a:pt x="1488" y="1448"/>
                  </a:lnTo>
                  <a:lnTo>
                    <a:pt x="1499" y="1449"/>
                  </a:lnTo>
                  <a:lnTo>
                    <a:pt x="1510" y="1450"/>
                  </a:lnTo>
                  <a:lnTo>
                    <a:pt x="1519" y="1455"/>
                  </a:lnTo>
                  <a:lnTo>
                    <a:pt x="1519" y="1455"/>
                  </a:lnTo>
                  <a:lnTo>
                    <a:pt x="1524" y="1462"/>
                  </a:lnTo>
                  <a:lnTo>
                    <a:pt x="1530" y="1469"/>
                  </a:lnTo>
                  <a:lnTo>
                    <a:pt x="1541" y="1481"/>
                  </a:lnTo>
                  <a:lnTo>
                    <a:pt x="1541" y="1481"/>
                  </a:lnTo>
                  <a:lnTo>
                    <a:pt x="1552" y="1484"/>
                  </a:lnTo>
                  <a:lnTo>
                    <a:pt x="1562" y="1484"/>
                  </a:lnTo>
                  <a:lnTo>
                    <a:pt x="1580" y="1487"/>
                  </a:lnTo>
                  <a:lnTo>
                    <a:pt x="1589" y="1488"/>
                  </a:lnTo>
                  <a:lnTo>
                    <a:pt x="1597" y="1492"/>
                  </a:lnTo>
                  <a:lnTo>
                    <a:pt x="1603" y="1498"/>
                  </a:lnTo>
                  <a:lnTo>
                    <a:pt x="1608" y="1508"/>
                  </a:lnTo>
                  <a:lnTo>
                    <a:pt x="1608" y="1508"/>
                  </a:lnTo>
                  <a:lnTo>
                    <a:pt x="1610" y="1514"/>
                  </a:lnTo>
                  <a:lnTo>
                    <a:pt x="1608" y="1518"/>
                  </a:lnTo>
                  <a:lnTo>
                    <a:pt x="1606" y="1528"/>
                  </a:lnTo>
                  <a:lnTo>
                    <a:pt x="1600" y="1537"/>
                  </a:lnTo>
                  <a:lnTo>
                    <a:pt x="1599" y="1542"/>
                  </a:lnTo>
                  <a:lnTo>
                    <a:pt x="1597" y="1547"/>
                  </a:lnTo>
                  <a:lnTo>
                    <a:pt x="1597" y="1547"/>
                  </a:lnTo>
                  <a:lnTo>
                    <a:pt x="1597" y="1551"/>
                  </a:lnTo>
                  <a:lnTo>
                    <a:pt x="1599" y="1557"/>
                  </a:lnTo>
                  <a:lnTo>
                    <a:pt x="1601" y="1567"/>
                  </a:lnTo>
                  <a:lnTo>
                    <a:pt x="1603" y="1573"/>
                  </a:lnTo>
                  <a:lnTo>
                    <a:pt x="1604" y="1578"/>
                  </a:lnTo>
                  <a:lnTo>
                    <a:pt x="1603" y="1584"/>
                  </a:lnTo>
                  <a:lnTo>
                    <a:pt x="1601" y="1589"/>
                  </a:lnTo>
                  <a:lnTo>
                    <a:pt x="1601" y="1589"/>
                  </a:lnTo>
                  <a:lnTo>
                    <a:pt x="1590" y="1608"/>
                  </a:lnTo>
                  <a:lnTo>
                    <a:pt x="1578" y="1627"/>
                  </a:lnTo>
                  <a:lnTo>
                    <a:pt x="1550" y="1667"/>
                  </a:lnTo>
                  <a:lnTo>
                    <a:pt x="1550" y="1667"/>
                  </a:lnTo>
                  <a:lnTo>
                    <a:pt x="1530" y="1675"/>
                  </a:lnTo>
                  <a:lnTo>
                    <a:pt x="1510" y="1682"/>
                  </a:lnTo>
                  <a:lnTo>
                    <a:pt x="1510" y="1682"/>
                  </a:lnTo>
                  <a:lnTo>
                    <a:pt x="1524" y="1683"/>
                  </a:lnTo>
                  <a:lnTo>
                    <a:pt x="1538" y="1686"/>
                  </a:lnTo>
                  <a:lnTo>
                    <a:pt x="1566" y="1695"/>
                  </a:lnTo>
                  <a:lnTo>
                    <a:pt x="1621" y="1713"/>
                  </a:lnTo>
                  <a:lnTo>
                    <a:pt x="1621" y="1713"/>
                  </a:lnTo>
                  <a:lnTo>
                    <a:pt x="1625" y="1709"/>
                  </a:lnTo>
                  <a:lnTo>
                    <a:pt x="1631" y="1706"/>
                  </a:lnTo>
                  <a:lnTo>
                    <a:pt x="1645" y="1702"/>
                  </a:lnTo>
                  <a:lnTo>
                    <a:pt x="1658" y="1699"/>
                  </a:lnTo>
                  <a:lnTo>
                    <a:pt x="1670" y="1695"/>
                  </a:lnTo>
                  <a:lnTo>
                    <a:pt x="1670" y="1695"/>
                  </a:lnTo>
                  <a:lnTo>
                    <a:pt x="1683" y="1689"/>
                  </a:lnTo>
                  <a:lnTo>
                    <a:pt x="1694" y="1682"/>
                  </a:lnTo>
                  <a:lnTo>
                    <a:pt x="1719" y="1665"/>
                  </a:lnTo>
                  <a:lnTo>
                    <a:pt x="1763" y="1633"/>
                  </a:lnTo>
                  <a:lnTo>
                    <a:pt x="1763" y="1633"/>
                  </a:lnTo>
                  <a:lnTo>
                    <a:pt x="1802" y="1606"/>
                  </a:lnTo>
                  <a:lnTo>
                    <a:pt x="1820" y="1592"/>
                  </a:lnTo>
                  <a:lnTo>
                    <a:pt x="1839" y="1577"/>
                  </a:lnTo>
                  <a:lnTo>
                    <a:pt x="1839" y="1577"/>
                  </a:lnTo>
                  <a:lnTo>
                    <a:pt x="1861" y="1551"/>
                  </a:lnTo>
                  <a:lnTo>
                    <a:pt x="1882" y="1528"/>
                  </a:lnTo>
                  <a:lnTo>
                    <a:pt x="1882" y="1528"/>
                  </a:lnTo>
                  <a:lnTo>
                    <a:pt x="1916" y="1490"/>
                  </a:lnTo>
                  <a:lnTo>
                    <a:pt x="1933" y="1470"/>
                  </a:lnTo>
                  <a:lnTo>
                    <a:pt x="1950" y="1450"/>
                  </a:lnTo>
                  <a:lnTo>
                    <a:pt x="1965" y="1429"/>
                  </a:lnTo>
                  <a:lnTo>
                    <a:pt x="1979" y="1408"/>
                  </a:lnTo>
                  <a:lnTo>
                    <a:pt x="1992" y="1386"/>
                  </a:lnTo>
                  <a:lnTo>
                    <a:pt x="2003" y="1362"/>
                  </a:lnTo>
                  <a:lnTo>
                    <a:pt x="2003" y="1362"/>
                  </a:lnTo>
                  <a:lnTo>
                    <a:pt x="2011" y="1335"/>
                  </a:lnTo>
                  <a:lnTo>
                    <a:pt x="2020" y="1309"/>
                  </a:lnTo>
                  <a:lnTo>
                    <a:pt x="2027" y="1280"/>
                  </a:lnTo>
                  <a:lnTo>
                    <a:pt x="2035" y="1252"/>
                  </a:lnTo>
                  <a:lnTo>
                    <a:pt x="2035" y="1252"/>
                  </a:lnTo>
                  <a:lnTo>
                    <a:pt x="2037" y="1241"/>
                  </a:lnTo>
                  <a:lnTo>
                    <a:pt x="2039" y="1229"/>
                  </a:lnTo>
                  <a:lnTo>
                    <a:pt x="2041" y="1217"/>
                  </a:lnTo>
                  <a:lnTo>
                    <a:pt x="2042" y="1205"/>
                  </a:lnTo>
                  <a:lnTo>
                    <a:pt x="2042" y="1205"/>
                  </a:lnTo>
                  <a:lnTo>
                    <a:pt x="2042" y="1191"/>
                  </a:lnTo>
                  <a:lnTo>
                    <a:pt x="2041" y="1177"/>
                  </a:lnTo>
                  <a:lnTo>
                    <a:pt x="2038" y="1163"/>
                  </a:lnTo>
                  <a:lnTo>
                    <a:pt x="2035" y="1149"/>
                  </a:lnTo>
                  <a:lnTo>
                    <a:pt x="2027" y="1123"/>
                  </a:lnTo>
                  <a:lnTo>
                    <a:pt x="2020" y="1099"/>
                  </a:lnTo>
                  <a:lnTo>
                    <a:pt x="2020" y="1099"/>
                  </a:lnTo>
                  <a:lnTo>
                    <a:pt x="2014" y="1095"/>
                  </a:lnTo>
                  <a:lnTo>
                    <a:pt x="2007" y="1092"/>
                  </a:lnTo>
                  <a:lnTo>
                    <a:pt x="1995" y="1088"/>
                  </a:lnTo>
                  <a:lnTo>
                    <a:pt x="1980" y="1085"/>
                  </a:lnTo>
                  <a:lnTo>
                    <a:pt x="1965" y="1084"/>
                  </a:lnTo>
                  <a:lnTo>
                    <a:pt x="1934" y="1084"/>
                  </a:lnTo>
                  <a:lnTo>
                    <a:pt x="1920" y="1084"/>
                  </a:lnTo>
                  <a:lnTo>
                    <a:pt x="1906" y="1081"/>
                  </a:lnTo>
                  <a:lnTo>
                    <a:pt x="1906" y="1081"/>
                  </a:lnTo>
                  <a:lnTo>
                    <a:pt x="1896" y="1078"/>
                  </a:lnTo>
                  <a:lnTo>
                    <a:pt x="1888" y="1073"/>
                  </a:lnTo>
                  <a:lnTo>
                    <a:pt x="1882" y="1066"/>
                  </a:lnTo>
                  <a:lnTo>
                    <a:pt x="1877" y="1059"/>
                  </a:lnTo>
                  <a:lnTo>
                    <a:pt x="1872" y="1050"/>
                  </a:lnTo>
                  <a:lnTo>
                    <a:pt x="1868" y="1042"/>
                  </a:lnTo>
                  <a:lnTo>
                    <a:pt x="1867" y="1032"/>
                  </a:lnTo>
                  <a:lnTo>
                    <a:pt x="1865" y="1024"/>
                  </a:lnTo>
                  <a:lnTo>
                    <a:pt x="1865" y="1004"/>
                  </a:lnTo>
                  <a:lnTo>
                    <a:pt x="1868" y="987"/>
                  </a:lnTo>
                  <a:lnTo>
                    <a:pt x="1872" y="972"/>
                  </a:lnTo>
                  <a:lnTo>
                    <a:pt x="1878" y="960"/>
                  </a:lnTo>
                  <a:lnTo>
                    <a:pt x="1878" y="960"/>
                  </a:lnTo>
                  <a:lnTo>
                    <a:pt x="1878" y="963"/>
                  </a:lnTo>
                  <a:lnTo>
                    <a:pt x="1878" y="965"/>
                  </a:lnTo>
                  <a:lnTo>
                    <a:pt x="1878" y="965"/>
                  </a:lnTo>
                  <a:lnTo>
                    <a:pt x="1878" y="965"/>
                  </a:lnTo>
                  <a:lnTo>
                    <a:pt x="1881" y="956"/>
                  </a:lnTo>
                  <a:lnTo>
                    <a:pt x="1885" y="949"/>
                  </a:lnTo>
                  <a:lnTo>
                    <a:pt x="1889" y="942"/>
                  </a:lnTo>
                  <a:lnTo>
                    <a:pt x="1889" y="938"/>
                  </a:lnTo>
                  <a:lnTo>
                    <a:pt x="1889" y="934"/>
                  </a:lnTo>
                  <a:lnTo>
                    <a:pt x="1889" y="934"/>
                  </a:lnTo>
                  <a:lnTo>
                    <a:pt x="1886" y="941"/>
                  </a:lnTo>
                  <a:lnTo>
                    <a:pt x="1885" y="946"/>
                  </a:lnTo>
                  <a:lnTo>
                    <a:pt x="1882" y="952"/>
                  </a:lnTo>
                  <a:lnTo>
                    <a:pt x="1877" y="958"/>
                  </a:lnTo>
                  <a:lnTo>
                    <a:pt x="1877" y="958"/>
                  </a:lnTo>
                  <a:lnTo>
                    <a:pt x="1884" y="942"/>
                  </a:lnTo>
                  <a:lnTo>
                    <a:pt x="1891" y="927"/>
                  </a:lnTo>
                  <a:lnTo>
                    <a:pt x="1906" y="896"/>
                  </a:lnTo>
                  <a:lnTo>
                    <a:pt x="1923" y="868"/>
                  </a:lnTo>
                  <a:lnTo>
                    <a:pt x="1940" y="838"/>
                  </a:lnTo>
                  <a:lnTo>
                    <a:pt x="1940" y="838"/>
                  </a:lnTo>
                  <a:close/>
                  <a:moveTo>
                    <a:pt x="1976" y="783"/>
                  </a:moveTo>
                  <a:lnTo>
                    <a:pt x="1976" y="783"/>
                  </a:lnTo>
                  <a:lnTo>
                    <a:pt x="1976" y="792"/>
                  </a:lnTo>
                  <a:lnTo>
                    <a:pt x="1975" y="800"/>
                  </a:lnTo>
                  <a:lnTo>
                    <a:pt x="1972" y="809"/>
                  </a:lnTo>
                  <a:lnTo>
                    <a:pt x="1968" y="817"/>
                  </a:lnTo>
                  <a:lnTo>
                    <a:pt x="1959" y="834"/>
                  </a:lnTo>
                  <a:lnTo>
                    <a:pt x="1955" y="844"/>
                  </a:lnTo>
                  <a:lnTo>
                    <a:pt x="1954" y="854"/>
                  </a:lnTo>
                  <a:lnTo>
                    <a:pt x="1954" y="854"/>
                  </a:lnTo>
                  <a:lnTo>
                    <a:pt x="1941" y="872"/>
                  </a:lnTo>
                  <a:lnTo>
                    <a:pt x="1929" y="893"/>
                  </a:lnTo>
                  <a:lnTo>
                    <a:pt x="1903" y="938"/>
                  </a:lnTo>
                  <a:lnTo>
                    <a:pt x="1903" y="938"/>
                  </a:lnTo>
                  <a:lnTo>
                    <a:pt x="1891" y="963"/>
                  </a:lnTo>
                  <a:lnTo>
                    <a:pt x="1886" y="976"/>
                  </a:lnTo>
                  <a:lnTo>
                    <a:pt x="1882" y="990"/>
                  </a:lnTo>
                  <a:lnTo>
                    <a:pt x="1879" y="1004"/>
                  </a:lnTo>
                  <a:lnTo>
                    <a:pt x="1878" y="1018"/>
                  </a:lnTo>
                  <a:lnTo>
                    <a:pt x="1878" y="1032"/>
                  </a:lnTo>
                  <a:lnTo>
                    <a:pt x="1879" y="1046"/>
                  </a:lnTo>
                  <a:lnTo>
                    <a:pt x="1879" y="1046"/>
                  </a:lnTo>
                  <a:lnTo>
                    <a:pt x="1882" y="1046"/>
                  </a:lnTo>
                  <a:lnTo>
                    <a:pt x="1885" y="1049"/>
                  </a:lnTo>
                  <a:lnTo>
                    <a:pt x="1888" y="1054"/>
                  </a:lnTo>
                  <a:lnTo>
                    <a:pt x="1891" y="1059"/>
                  </a:lnTo>
                  <a:lnTo>
                    <a:pt x="1892" y="1060"/>
                  </a:lnTo>
                  <a:lnTo>
                    <a:pt x="1895" y="1060"/>
                  </a:lnTo>
                  <a:lnTo>
                    <a:pt x="1895" y="1060"/>
                  </a:lnTo>
                  <a:lnTo>
                    <a:pt x="1893" y="1054"/>
                  </a:lnTo>
                  <a:lnTo>
                    <a:pt x="1893" y="1049"/>
                  </a:lnTo>
                  <a:lnTo>
                    <a:pt x="1895" y="1039"/>
                  </a:lnTo>
                  <a:lnTo>
                    <a:pt x="1895" y="1031"/>
                  </a:lnTo>
                  <a:lnTo>
                    <a:pt x="1895" y="1021"/>
                  </a:lnTo>
                  <a:lnTo>
                    <a:pt x="1895" y="1021"/>
                  </a:lnTo>
                  <a:lnTo>
                    <a:pt x="1906" y="991"/>
                  </a:lnTo>
                  <a:lnTo>
                    <a:pt x="1917" y="963"/>
                  </a:lnTo>
                  <a:lnTo>
                    <a:pt x="1929" y="935"/>
                  </a:lnTo>
                  <a:lnTo>
                    <a:pt x="1940" y="906"/>
                  </a:lnTo>
                  <a:lnTo>
                    <a:pt x="1940" y="906"/>
                  </a:lnTo>
                  <a:lnTo>
                    <a:pt x="1948" y="890"/>
                  </a:lnTo>
                  <a:lnTo>
                    <a:pt x="1957" y="876"/>
                  </a:lnTo>
                  <a:lnTo>
                    <a:pt x="1976" y="847"/>
                  </a:lnTo>
                  <a:lnTo>
                    <a:pt x="1985" y="831"/>
                  </a:lnTo>
                  <a:lnTo>
                    <a:pt x="1992" y="817"/>
                  </a:lnTo>
                  <a:lnTo>
                    <a:pt x="1997" y="800"/>
                  </a:lnTo>
                  <a:lnTo>
                    <a:pt x="2000" y="783"/>
                  </a:lnTo>
                  <a:lnTo>
                    <a:pt x="2000" y="783"/>
                  </a:lnTo>
                  <a:lnTo>
                    <a:pt x="2002" y="776"/>
                  </a:lnTo>
                  <a:lnTo>
                    <a:pt x="2003" y="768"/>
                  </a:lnTo>
                  <a:lnTo>
                    <a:pt x="2003" y="761"/>
                  </a:lnTo>
                  <a:lnTo>
                    <a:pt x="2002" y="753"/>
                  </a:lnTo>
                  <a:lnTo>
                    <a:pt x="1997" y="736"/>
                  </a:lnTo>
                  <a:lnTo>
                    <a:pt x="1990" y="722"/>
                  </a:lnTo>
                  <a:lnTo>
                    <a:pt x="1990" y="722"/>
                  </a:lnTo>
                  <a:lnTo>
                    <a:pt x="1989" y="739"/>
                  </a:lnTo>
                  <a:lnTo>
                    <a:pt x="1987" y="755"/>
                  </a:lnTo>
                  <a:lnTo>
                    <a:pt x="1983" y="771"/>
                  </a:lnTo>
                  <a:lnTo>
                    <a:pt x="1980" y="778"/>
                  </a:lnTo>
                  <a:lnTo>
                    <a:pt x="1976" y="783"/>
                  </a:lnTo>
                  <a:lnTo>
                    <a:pt x="1976" y="783"/>
                  </a:lnTo>
                  <a:close/>
                  <a:moveTo>
                    <a:pt x="1405" y="795"/>
                  </a:moveTo>
                  <a:lnTo>
                    <a:pt x="1405" y="795"/>
                  </a:lnTo>
                  <a:lnTo>
                    <a:pt x="1401" y="796"/>
                  </a:lnTo>
                  <a:lnTo>
                    <a:pt x="1396" y="799"/>
                  </a:lnTo>
                  <a:lnTo>
                    <a:pt x="1388" y="805"/>
                  </a:lnTo>
                  <a:lnTo>
                    <a:pt x="1388" y="805"/>
                  </a:lnTo>
                  <a:lnTo>
                    <a:pt x="1371" y="813"/>
                  </a:lnTo>
                  <a:lnTo>
                    <a:pt x="1356" y="821"/>
                  </a:lnTo>
                  <a:lnTo>
                    <a:pt x="1350" y="827"/>
                  </a:lnTo>
                  <a:lnTo>
                    <a:pt x="1345" y="834"/>
                  </a:lnTo>
                  <a:lnTo>
                    <a:pt x="1342" y="840"/>
                  </a:lnTo>
                  <a:lnTo>
                    <a:pt x="1339" y="847"/>
                  </a:lnTo>
                  <a:lnTo>
                    <a:pt x="1339" y="847"/>
                  </a:lnTo>
                  <a:lnTo>
                    <a:pt x="1361" y="845"/>
                  </a:lnTo>
                  <a:lnTo>
                    <a:pt x="1374" y="847"/>
                  </a:lnTo>
                  <a:lnTo>
                    <a:pt x="1388" y="848"/>
                  </a:lnTo>
                  <a:lnTo>
                    <a:pt x="1399" y="851"/>
                  </a:lnTo>
                  <a:lnTo>
                    <a:pt x="1405" y="852"/>
                  </a:lnTo>
                  <a:lnTo>
                    <a:pt x="1409" y="855"/>
                  </a:lnTo>
                  <a:lnTo>
                    <a:pt x="1412" y="859"/>
                  </a:lnTo>
                  <a:lnTo>
                    <a:pt x="1415" y="863"/>
                  </a:lnTo>
                  <a:lnTo>
                    <a:pt x="1416" y="869"/>
                  </a:lnTo>
                  <a:lnTo>
                    <a:pt x="1416" y="875"/>
                  </a:lnTo>
                  <a:lnTo>
                    <a:pt x="1416" y="875"/>
                  </a:lnTo>
                  <a:lnTo>
                    <a:pt x="1415" y="882"/>
                  </a:lnTo>
                  <a:lnTo>
                    <a:pt x="1409" y="892"/>
                  </a:lnTo>
                  <a:lnTo>
                    <a:pt x="1406" y="896"/>
                  </a:lnTo>
                  <a:lnTo>
                    <a:pt x="1404" y="900"/>
                  </a:lnTo>
                  <a:lnTo>
                    <a:pt x="1399" y="903"/>
                  </a:lnTo>
                  <a:lnTo>
                    <a:pt x="1395" y="903"/>
                  </a:lnTo>
                  <a:lnTo>
                    <a:pt x="1395" y="903"/>
                  </a:lnTo>
                  <a:lnTo>
                    <a:pt x="1392" y="899"/>
                  </a:lnTo>
                  <a:lnTo>
                    <a:pt x="1385" y="896"/>
                  </a:lnTo>
                  <a:lnTo>
                    <a:pt x="1380" y="896"/>
                  </a:lnTo>
                  <a:lnTo>
                    <a:pt x="1377" y="896"/>
                  </a:lnTo>
                  <a:lnTo>
                    <a:pt x="1374" y="899"/>
                  </a:lnTo>
                  <a:lnTo>
                    <a:pt x="1374" y="899"/>
                  </a:lnTo>
                  <a:lnTo>
                    <a:pt x="1375" y="907"/>
                  </a:lnTo>
                  <a:lnTo>
                    <a:pt x="1375" y="914"/>
                  </a:lnTo>
                  <a:lnTo>
                    <a:pt x="1373" y="921"/>
                  </a:lnTo>
                  <a:lnTo>
                    <a:pt x="1370" y="928"/>
                  </a:lnTo>
                  <a:lnTo>
                    <a:pt x="1370" y="928"/>
                  </a:lnTo>
                  <a:lnTo>
                    <a:pt x="1373" y="932"/>
                  </a:lnTo>
                  <a:lnTo>
                    <a:pt x="1375" y="936"/>
                  </a:lnTo>
                  <a:lnTo>
                    <a:pt x="1377" y="941"/>
                  </a:lnTo>
                  <a:lnTo>
                    <a:pt x="1377" y="946"/>
                  </a:lnTo>
                  <a:lnTo>
                    <a:pt x="1377" y="946"/>
                  </a:lnTo>
                  <a:lnTo>
                    <a:pt x="1373" y="949"/>
                  </a:lnTo>
                  <a:lnTo>
                    <a:pt x="1370" y="952"/>
                  </a:lnTo>
                  <a:lnTo>
                    <a:pt x="1368" y="955"/>
                  </a:lnTo>
                  <a:lnTo>
                    <a:pt x="1367" y="959"/>
                  </a:lnTo>
                  <a:lnTo>
                    <a:pt x="1367" y="966"/>
                  </a:lnTo>
                  <a:lnTo>
                    <a:pt x="1368" y="974"/>
                  </a:lnTo>
                  <a:lnTo>
                    <a:pt x="1371" y="983"/>
                  </a:lnTo>
                  <a:lnTo>
                    <a:pt x="1371" y="993"/>
                  </a:lnTo>
                  <a:lnTo>
                    <a:pt x="1371" y="1001"/>
                  </a:lnTo>
                  <a:lnTo>
                    <a:pt x="1368" y="1005"/>
                  </a:lnTo>
                  <a:lnTo>
                    <a:pt x="1366" y="1010"/>
                  </a:lnTo>
                  <a:lnTo>
                    <a:pt x="1366" y="1010"/>
                  </a:lnTo>
                  <a:lnTo>
                    <a:pt x="1388" y="1010"/>
                  </a:lnTo>
                  <a:lnTo>
                    <a:pt x="1398" y="1008"/>
                  </a:lnTo>
                  <a:lnTo>
                    <a:pt x="1409" y="1007"/>
                  </a:lnTo>
                  <a:lnTo>
                    <a:pt x="1409" y="1007"/>
                  </a:lnTo>
                  <a:lnTo>
                    <a:pt x="1411" y="1010"/>
                  </a:lnTo>
                  <a:lnTo>
                    <a:pt x="1415" y="1012"/>
                  </a:lnTo>
                  <a:lnTo>
                    <a:pt x="1418" y="1014"/>
                  </a:lnTo>
                  <a:lnTo>
                    <a:pt x="1420" y="1018"/>
                  </a:lnTo>
                  <a:lnTo>
                    <a:pt x="1420" y="1018"/>
                  </a:lnTo>
                  <a:lnTo>
                    <a:pt x="1432" y="1010"/>
                  </a:lnTo>
                  <a:lnTo>
                    <a:pt x="1441" y="1001"/>
                  </a:lnTo>
                  <a:lnTo>
                    <a:pt x="1451" y="991"/>
                  </a:lnTo>
                  <a:lnTo>
                    <a:pt x="1454" y="987"/>
                  </a:lnTo>
                  <a:lnTo>
                    <a:pt x="1457" y="980"/>
                  </a:lnTo>
                  <a:lnTo>
                    <a:pt x="1457" y="980"/>
                  </a:lnTo>
                  <a:lnTo>
                    <a:pt x="1458" y="973"/>
                  </a:lnTo>
                  <a:lnTo>
                    <a:pt x="1458" y="966"/>
                  </a:lnTo>
                  <a:lnTo>
                    <a:pt x="1458" y="951"/>
                  </a:lnTo>
                  <a:lnTo>
                    <a:pt x="1460" y="944"/>
                  </a:lnTo>
                  <a:lnTo>
                    <a:pt x="1461" y="936"/>
                  </a:lnTo>
                  <a:lnTo>
                    <a:pt x="1467" y="931"/>
                  </a:lnTo>
                  <a:lnTo>
                    <a:pt x="1474" y="927"/>
                  </a:lnTo>
                  <a:lnTo>
                    <a:pt x="1474" y="927"/>
                  </a:lnTo>
                  <a:lnTo>
                    <a:pt x="1481" y="927"/>
                  </a:lnTo>
                  <a:lnTo>
                    <a:pt x="1488" y="925"/>
                  </a:lnTo>
                  <a:lnTo>
                    <a:pt x="1488" y="925"/>
                  </a:lnTo>
                  <a:lnTo>
                    <a:pt x="1493" y="913"/>
                  </a:lnTo>
                  <a:lnTo>
                    <a:pt x="1496" y="907"/>
                  </a:lnTo>
                  <a:lnTo>
                    <a:pt x="1499" y="900"/>
                  </a:lnTo>
                  <a:lnTo>
                    <a:pt x="1499" y="900"/>
                  </a:lnTo>
                  <a:lnTo>
                    <a:pt x="1499" y="894"/>
                  </a:lnTo>
                  <a:lnTo>
                    <a:pt x="1498" y="889"/>
                  </a:lnTo>
                  <a:lnTo>
                    <a:pt x="1493" y="879"/>
                  </a:lnTo>
                  <a:lnTo>
                    <a:pt x="1488" y="871"/>
                  </a:lnTo>
                  <a:lnTo>
                    <a:pt x="1482" y="862"/>
                  </a:lnTo>
                  <a:lnTo>
                    <a:pt x="1475" y="852"/>
                  </a:lnTo>
                  <a:lnTo>
                    <a:pt x="1472" y="842"/>
                  </a:lnTo>
                  <a:lnTo>
                    <a:pt x="1471" y="837"/>
                  </a:lnTo>
                  <a:lnTo>
                    <a:pt x="1471" y="831"/>
                  </a:lnTo>
                  <a:lnTo>
                    <a:pt x="1472" y="824"/>
                  </a:lnTo>
                  <a:lnTo>
                    <a:pt x="1475" y="817"/>
                  </a:lnTo>
                  <a:lnTo>
                    <a:pt x="1475" y="817"/>
                  </a:lnTo>
                  <a:lnTo>
                    <a:pt x="1468" y="812"/>
                  </a:lnTo>
                  <a:lnTo>
                    <a:pt x="1461" y="806"/>
                  </a:lnTo>
                  <a:lnTo>
                    <a:pt x="1453" y="800"/>
                  </a:lnTo>
                  <a:lnTo>
                    <a:pt x="1443" y="798"/>
                  </a:lnTo>
                  <a:lnTo>
                    <a:pt x="1433" y="795"/>
                  </a:lnTo>
                  <a:lnTo>
                    <a:pt x="1423" y="793"/>
                  </a:lnTo>
                  <a:lnTo>
                    <a:pt x="1415" y="793"/>
                  </a:lnTo>
                  <a:lnTo>
                    <a:pt x="1405" y="795"/>
                  </a:lnTo>
                  <a:lnTo>
                    <a:pt x="1405" y="795"/>
                  </a:lnTo>
                  <a:close/>
                  <a:moveTo>
                    <a:pt x="570" y="816"/>
                  </a:moveTo>
                  <a:lnTo>
                    <a:pt x="570" y="816"/>
                  </a:lnTo>
                  <a:lnTo>
                    <a:pt x="574" y="851"/>
                  </a:lnTo>
                  <a:lnTo>
                    <a:pt x="578" y="866"/>
                  </a:lnTo>
                  <a:lnTo>
                    <a:pt x="579" y="875"/>
                  </a:lnTo>
                  <a:lnTo>
                    <a:pt x="584" y="882"/>
                  </a:lnTo>
                  <a:lnTo>
                    <a:pt x="584" y="882"/>
                  </a:lnTo>
                  <a:lnTo>
                    <a:pt x="610" y="994"/>
                  </a:lnTo>
                  <a:lnTo>
                    <a:pt x="622" y="1050"/>
                  </a:lnTo>
                  <a:lnTo>
                    <a:pt x="633" y="1105"/>
                  </a:lnTo>
                  <a:lnTo>
                    <a:pt x="633" y="1105"/>
                  </a:lnTo>
                  <a:lnTo>
                    <a:pt x="650" y="1105"/>
                  </a:lnTo>
                  <a:lnTo>
                    <a:pt x="669" y="1106"/>
                  </a:lnTo>
                  <a:lnTo>
                    <a:pt x="686" y="1109"/>
                  </a:lnTo>
                  <a:lnTo>
                    <a:pt x="702" y="1112"/>
                  </a:lnTo>
                  <a:lnTo>
                    <a:pt x="702" y="1112"/>
                  </a:lnTo>
                  <a:lnTo>
                    <a:pt x="702" y="1104"/>
                  </a:lnTo>
                  <a:lnTo>
                    <a:pt x="703" y="1094"/>
                  </a:lnTo>
                  <a:lnTo>
                    <a:pt x="706" y="1083"/>
                  </a:lnTo>
                  <a:lnTo>
                    <a:pt x="710" y="1073"/>
                  </a:lnTo>
                  <a:lnTo>
                    <a:pt x="716" y="1063"/>
                  </a:lnTo>
                  <a:lnTo>
                    <a:pt x="723" y="1054"/>
                  </a:lnTo>
                  <a:lnTo>
                    <a:pt x="730" y="1049"/>
                  </a:lnTo>
                  <a:lnTo>
                    <a:pt x="738" y="1046"/>
                  </a:lnTo>
                  <a:lnTo>
                    <a:pt x="738" y="1046"/>
                  </a:lnTo>
                  <a:lnTo>
                    <a:pt x="747" y="1045"/>
                  </a:lnTo>
                  <a:lnTo>
                    <a:pt x="754" y="1043"/>
                  </a:lnTo>
                  <a:lnTo>
                    <a:pt x="770" y="1043"/>
                  </a:lnTo>
                  <a:lnTo>
                    <a:pt x="784" y="1045"/>
                  </a:lnTo>
                  <a:lnTo>
                    <a:pt x="793" y="1043"/>
                  </a:lnTo>
                  <a:lnTo>
                    <a:pt x="800" y="1043"/>
                  </a:lnTo>
                  <a:lnTo>
                    <a:pt x="800" y="1043"/>
                  </a:lnTo>
                  <a:lnTo>
                    <a:pt x="786" y="1026"/>
                  </a:lnTo>
                  <a:lnTo>
                    <a:pt x="773" y="1010"/>
                  </a:lnTo>
                  <a:lnTo>
                    <a:pt x="744" y="979"/>
                  </a:lnTo>
                  <a:lnTo>
                    <a:pt x="716" y="948"/>
                  </a:lnTo>
                  <a:lnTo>
                    <a:pt x="686" y="915"/>
                  </a:lnTo>
                  <a:lnTo>
                    <a:pt x="686" y="915"/>
                  </a:lnTo>
                  <a:lnTo>
                    <a:pt x="685" y="914"/>
                  </a:lnTo>
                  <a:lnTo>
                    <a:pt x="682" y="914"/>
                  </a:lnTo>
                  <a:lnTo>
                    <a:pt x="681" y="914"/>
                  </a:lnTo>
                  <a:lnTo>
                    <a:pt x="678" y="913"/>
                  </a:lnTo>
                  <a:lnTo>
                    <a:pt x="678" y="913"/>
                  </a:lnTo>
                  <a:lnTo>
                    <a:pt x="668" y="900"/>
                  </a:lnTo>
                  <a:lnTo>
                    <a:pt x="655" y="887"/>
                  </a:lnTo>
                  <a:lnTo>
                    <a:pt x="630" y="862"/>
                  </a:lnTo>
                  <a:lnTo>
                    <a:pt x="630" y="862"/>
                  </a:lnTo>
                  <a:lnTo>
                    <a:pt x="615" y="845"/>
                  </a:lnTo>
                  <a:lnTo>
                    <a:pt x="599" y="830"/>
                  </a:lnTo>
                  <a:lnTo>
                    <a:pt x="592" y="821"/>
                  </a:lnTo>
                  <a:lnTo>
                    <a:pt x="584" y="814"/>
                  </a:lnTo>
                  <a:lnTo>
                    <a:pt x="574" y="809"/>
                  </a:lnTo>
                  <a:lnTo>
                    <a:pt x="564" y="805"/>
                  </a:lnTo>
                  <a:lnTo>
                    <a:pt x="564" y="805"/>
                  </a:lnTo>
                  <a:lnTo>
                    <a:pt x="563" y="809"/>
                  </a:lnTo>
                  <a:lnTo>
                    <a:pt x="564" y="812"/>
                  </a:lnTo>
                  <a:lnTo>
                    <a:pt x="567" y="813"/>
                  </a:lnTo>
                  <a:lnTo>
                    <a:pt x="570" y="816"/>
                  </a:lnTo>
                  <a:lnTo>
                    <a:pt x="570" y="816"/>
                  </a:lnTo>
                  <a:close/>
                  <a:moveTo>
                    <a:pt x="1394" y="862"/>
                  </a:moveTo>
                  <a:lnTo>
                    <a:pt x="1394" y="862"/>
                  </a:lnTo>
                  <a:lnTo>
                    <a:pt x="1377" y="859"/>
                  </a:lnTo>
                  <a:lnTo>
                    <a:pt x="1361" y="858"/>
                  </a:lnTo>
                  <a:lnTo>
                    <a:pt x="1326" y="858"/>
                  </a:lnTo>
                  <a:lnTo>
                    <a:pt x="1326" y="858"/>
                  </a:lnTo>
                  <a:lnTo>
                    <a:pt x="1113" y="858"/>
                  </a:lnTo>
                  <a:lnTo>
                    <a:pt x="1006" y="859"/>
                  </a:lnTo>
                  <a:lnTo>
                    <a:pt x="904" y="861"/>
                  </a:lnTo>
                  <a:lnTo>
                    <a:pt x="904" y="861"/>
                  </a:lnTo>
                  <a:lnTo>
                    <a:pt x="904" y="863"/>
                  </a:lnTo>
                  <a:lnTo>
                    <a:pt x="905" y="866"/>
                  </a:lnTo>
                  <a:lnTo>
                    <a:pt x="905" y="869"/>
                  </a:lnTo>
                  <a:lnTo>
                    <a:pt x="902" y="871"/>
                  </a:lnTo>
                  <a:lnTo>
                    <a:pt x="902" y="871"/>
                  </a:lnTo>
                  <a:lnTo>
                    <a:pt x="901" y="869"/>
                  </a:lnTo>
                  <a:lnTo>
                    <a:pt x="900" y="869"/>
                  </a:lnTo>
                  <a:lnTo>
                    <a:pt x="898" y="865"/>
                  </a:lnTo>
                  <a:lnTo>
                    <a:pt x="897" y="862"/>
                  </a:lnTo>
                  <a:lnTo>
                    <a:pt x="895" y="862"/>
                  </a:lnTo>
                  <a:lnTo>
                    <a:pt x="894" y="862"/>
                  </a:lnTo>
                  <a:lnTo>
                    <a:pt x="894" y="862"/>
                  </a:lnTo>
                  <a:lnTo>
                    <a:pt x="888" y="863"/>
                  </a:lnTo>
                  <a:lnTo>
                    <a:pt x="881" y="863"/>
                  </a:lnTo>
                  <a:lnTo>
                    <a:pt x="869" y="863"/>
                  </a:lnTo>
                  <a:lnTo>
                    <a:pt x="856" y="862"/>
                  </a:lnTo>
                  <a:lnTo>
                    <a:pt x="849" y="863"/>
                  </a:lnTo>
                  <a:lnTo>
                    <a:pt x="843" y="865"/>
                  </a:lnTo>
                  <a:lnTo>
                    <a:pt x="843" y="865"/>
                  </a:lnTo>
                  <a:lnTo>
                    <a:pt x="838" y="868"/>
                  </a:lnTo>
                  <a:lnTo>
                    <a:pt x="832" y="873"/>
                  </a:lnTo>
                  <a:lnTo>
                    <a:pt x="822" y="885"/>
                  </a:lnTo>
                  <a:lnTo>
                    <a:pt x="822" y="885"/>
                  </a:lnTo>
                  <a:lnTo>
                    <a:pt x="824" y="887"/>
                  </a:lnTo>
                  <a:lnTo>
                    <a:pt x="825" y="892"/>
                  </a:lnTo>
                  <a:lnTo>
                    <a:pt x="827" y="894"/>
                  </a:lnTo>
                  <a:lnTo>
                    <a:pt x="827" y="896"/>
                  </a:lnTo>
                  <a:lnTo>
                    <a:pt x="825" y="899"/>
                  </a:lnTo>
                  <a:lnTo>
                    <a:pt x="825" y="899"/>
                  </a:lnTo>
                  <a:lnTo>
                    <a:pt x="824" y="900"/>
                  </a:lnTo>
                  <a:lnTo>
                    <a:pt x="822" y="900"/>
                  </a:lnTo>
                  <a:lnTo>
                    <a:pt x="820" y="897"/>
                  </a:lnTo>
                  <a:lnTo>
                    <a:pt x="817" y="896"/>
                  </a:lnTo>
                  <a:lnTo>
                    <a:pt x="815" y="896"/>
                  </a:lnTo>
                  <a:lnTo>
                    <a:pt x="815" y="899"/>
                  </a:lnTo>
                  <a:lnTo>
                    <a:pt x="815" y="899"/>
                  </a:lnTo>
                  <a:lnTo>
                    <a:pt x="810" y="907"/>
                  </a:lnTo>
                  <a:lnTo>
                    <a:pt x="805" y="917"/>
                  </a:lnTo>
                  <a:lnTo>
                    <a:pt x="803" y="927"/>
                  </a:lnTo>
                  <a:lnTo>
                    <a:pt x="801" y="938"/>
                  </a:lnTo>
                  <a:lnTo>
                    <a:pt x="800" y="949"/>
                  </a:lnTo>
                  <a:lnTo>
                    <a:pt x="800" y="960"/>
                  </a:lnTo>
                  <a:lnTo>
                    <a:pt x="800" y="970"/>
                  </a:lnTo>
                  <a:lnTo>
                    <a:pt x="801" y="981"/>
                  </a:lnTo>
                  <a:lnTo>
                    <a:pt x="804" y="991"/>
                  </a:lnTo>
                  <a:lnTo>
                    <a:pt x="807" y="1002"/>
                  </a:lnTo>
                  <a:lnTo>
                    <a:pt x="811" y="1011"/>
                  </a:lnTo>
                  <a:lnTo>
                    <a:pt x="817" y="1019"/>
                  </a:lnTo>
                  <a:lnTo>
                    <a:pt x="822" y="1028"/>
                  </a:lnTo>
                  <a:lnTo>
                    <a:pt x="828" y="1035"/>
                  </a:lnTo>
                  <a:lnTo>
                    <a:pt x="836" y="1040"/>
                  </a:lnTo>
                  <a:lnTo>
                    <a:pt x="843" y="1045"/>
                  </a:lnTo>
                  <a:lnTo>
                    <a:pt x="843" y="1045"/>
                  </a:lnTo>
                  <a:lnTo>
                    <a:pt x="894" y="1042"/>
                  </a:lnTo>
                  <a:lnTo>
                    <a:pt x="944" y="1040"/>
                  </a:lnTo>
                  <a:lnTo>
                    <a:pt x="1048" y="1040"/>
                  </a:lnTo>
                  <a:lnTo>
                    <a:pt x="1149" y="1040"/>
                  </a:lnTo>
                  <a:lnTo>
                    <a:pt x="1199" y="1040"/>
                  </a:lnTo>
                  <a:lnTo>
                    <a:pt x="1246" y="1040"/>
                  </a:lnTo>
                  <a:lnTo>
                    <a:pt x="1246" y="1040"/>
                  </a:lnTo>
                  <a:lnTo>
                    <a:pt x="1409" y="1035"/>
                  </a:lnTo>
                  <a:lnTo>
                    <a:pt x="1409" y="1035"/>
                  </a:lnTo>
                  <a:lnTo>
                    <a:pt x="1406" y="1031"/>
                  </a:lnTo>
                  <a:lnTo>
                    <a:pt x="1404" y="1028"/>
                  </a:lnTo>
                  <a:lnTo>
                    <a:pt x="1399" y="1025"/>
                  </a:lnTo>
                  <a:lnTo>
                    <a:pt x="1395" y="1024"/>
                  </a:lnTo>
                  <a:lnTo>
                    <a:pt x="1385" y="1024"/>
                  </a:lnTo>
                  <a:lnTo>
                    <a:pt x="1374" y="1025"/>
                  </a:lnTo>
                  <a:lnTo>
                    <a:pt x="1374" y="1025"/>
                  </a:lnTo>
                  <a:lnTo>
                    <a:pt x="1319" y="1024"/>
                  </a:lnTo>
                  <a:lnTo>
                    <a:pt x="1265" y="1021"/>
                  </a:lnTo>
                  <a:lnTo>
                    <a:pt x="1208" y="1019"/>
                  </a:lnTo>
                  <a:lnTo>
                    <a:pt x="1147" y="1021"/>
                  </a:lnTo>
                  <a:lnTo>
                    <a:pt x="1147" y="1021"/>
                  </a:lnTo>
                  <a:lnTo>
                    <a:pt x="1110" y="1021"/>
                  </a:lnTo>
                  <a:lnTo>
                    <a:pt x="1074" y="1021"/>
                  </a:lnTo>
                  <a:lnTo>
                    <a:pt x="999" y="1019"/>
                  </a:lnTo>
                  <a:lnTo>
                    <a:pt x="961" y="1019"/>
                  </a:lnTo>
                  <a:lnTo>
                    <a:pt x="923" y="1019"/>
                  </a:lnTo>
                  <a:lnTo>
                    <a:pt x="886" y="1022"/>
                  </a:lnTo>
                  <a:lnTo>
                    <a:pt x="849" y="1026"/>
                  </a:lnTo>
                  <a:lnTo>
                    <a:pt x="849" y="1026"/>
                  </a:lnTo>
                  <a:lnTo>
                    <a:pt x="843" y="1019"/>
                  </a:lnTo>
                  <a:lnTo>
                    <a:pt x="838" y="1012"/>
                  </a:lnTo>
                  <a:lnTo>
                    <a:pt x="832" y="1005"/>
                  </a:lnTo>
                  <a:lnTo>
                    <a:pt x="829" y="997"/>
                  </a:lnTo>
                  <a:lnTo>
                    <a:pt x="827" y="988"/>
                  </a:lnTo>
                  <a:lnTo>
                    <a:pt x="824" y="979"/>
                  </a:lnTo>
                  <a:lnTo>
                    <a:pt x="822" y="960"/>
                  </a:lnTo>
                  <a:lnTo>
                    <a:pt x="824" y="941"/>
                  </a:lnTo>
                  <a:lnTo>
                    <a:pt x="827" y="922"/>
                  </a:lnTo>
                  <a:lnTo>
                    <a:pt x="832" y="904"/>
                  </a:lnTo>
                  <a:lnTo>
                    <a:pt x="839" y="890"/>
                  </a:lnTo>
                  <a:lnTo>
                    <a:pt x="839" y="890"/>
                  </a:lnTo>
                  <a:lnTo>
                    <a:pt x="846" y="886"/>
                  </a:lnTo>
                  <a:lnTo>
                    <a:pt x="852" y="883"/>
                  </a:lnTo>
                  <a:lnTo>
                    <a:pt x="859" y="883"/>
                  </a:lnTo>
                  <a:lnTo>
                    <a:pt x="866" y="883"/>
                  </a:lnTo>
                  <a:lnTo>
                    <a:pt x="880" y="885"/>
                  </a:lnTo>
                  <a:lnTo>
                    <a:pt x="895" y="886"/>
                  </a:lnTo>
                  <a:lnTo>
                    <a:pt x="895" y="886"/>
                  </a:lnTo>
                  <a:lnTo>
                    <a:pt x="988" y="882"/>
                  </a:lnTo>
                  <a:lnTo>
                    <a:pt x="988" y="882"/>
                  </a:lnTo>
                  <a:lnTo>
                    <a:pt x="1064" y="879"/>
                  </a:lnTo>
                  <a:lnTo>
                    <a:pt x="1134" y="879"/>
                  </a:lnTo>
                  <a:lnTo>
                    <a:pt x="1203" y="879"/>
                  </a:lnTo>
                  <a:lnTo>
                    <a:pt x="1270" y="880"/>
                  </a:lnTo>
                  <a:lnTo>
                    <a:pt x="1270" y="880"/>
                  </a:lnTo>
                  <a:lnTo>
                    <a:pt x="1300" y="882"/>
                  </a:lnTo>
                  <a:lnTo>
                    <a:pt x="1329" y="883"/>
                  </a:lnTo>
                  <a:lnTo>
                    <a:pt x="1359" y="886"/>
                  </a:lnTo>
                  <a:lnTo>
                    <a:pt x="1387" y="886"/>
                  </a:lnTo>
                  <a:lnTo>
                    <a:pt x="1387" y="886"/>
                  </a:lnTo>
                  <a:lnTo>
                    <a:pt x="1394" y="886"/>
                  </a:lnTo>
                  <a:lnTo>
                    <a:pt x="1401" y="886"/>
                  </a:lnTo>
                  <a:lnTo>
                    <a:pt x="1401" y="886"/>
                  </a:lnTo>
                  <a:lnTo>
                    <a:pt x="1404" y="882"/>
                  </a:lnTo>
                  <a:lnTo>
                    <a:pt x="1404" y="879"/>
                  </a:lnTo>
                  <a:lnTo>
                    <a:pt x="1404" y="875"/>
                  </a:lnTo>
                  <a:lnTo>
                    <a:pt x="1402" y="872"/>
                  </a:lnTo>
                  <a:lnTo>
                    <a:pt x="1399" y="866"/>
                  </a:lnTo>
                  <a:lnTo>
                    <a:pt x="1394" y="862"/>
                  </a:lnTo>
                  <a:lnTo>
                    <a:pt x="1394" y="862"/>
                  </a:lnTo>
                  <a:close/>
                  <a:moveTo>
                    <a:pt x="1015" y="890"/>
                  </a:moveTo>
                  <a:lnTo>
                    <a:pt x="1015" y="890"/>
                  </a:lnTo>
                  <a:lnTo>
                    <a:pt x="995" y="892"/>
                  </a:lnTo>
                  <a:lnTo>
                    <a:pt x="974" y="893"/>
                  </a:lnTo>
                  <a:lnTo>
                    <a:pt x="935" y="894"/>
                  </a:lnTo>
                  <a:lnTo>
                    <a:pt x="895" y="894"/>
                  </a:lnTo>
                  <a:lnTo>
                    <a:pt x="877" y="896"/>
                  </a:lnTo>
                  <a:lnTo>
                    <a:pt x="859" y="899"/>
                  </a:lnTo>
                  <a:lnTo>
                    <a:pt x="859" y="899"/>
                  </a:lnTo>
                  <a:lnTo>
                    <a:pt x="859" y="904"/>
                  </a:lnTo>
                  <a:lnTo>
                    <a:pt x="859" y="911"/>
                  </a:lnTo>
                  <a:lnTo>
                    <a:pt x="859" y="918"/>
                  </a:lnTo>
                  <a:lnTo>
                    <a:pt x="857" y="924"/>
                  </a:lnTo>
                  <a:lnTo>
                    <a:pt x="857" y="924"/>
                  </a:lnTo>
                  <a:lnTo>
                    <a:pt x="869" y="925"/>
                  </a:lnTo>
                  <a:lnTo>
                    <a:pt x="880" y="925"/>
                  </a:lnTo>
                  <a:lnTo>
                    <a:pt x="905" y="924"/>
                  </a:lnTo>
                  <a:lnTo>
                    <a:pt x="916" y="924"/>
                  </a:lnTo>
                  <a:lnTo>
                    <a:pt x="929" y="924"/>
                  </a:lnTo>
                  <a:lnTo>
                    <a:pt x="939" y="927"/>
                  </a:lnTo>
                  <a:lnTo>
                    <a:pt x="949" y="929"/>
                  </a:lnTo>
                  <a:lnTo>
                    <a:pt x="949" y="929"/>
                  </a:lnTo>
                  <a:lnTo>
                    <a:pt x="923" y="929"/>
                  </a:lnTo>
                  <a:lnTo>
                    <a:pt x="901" y="931"/>
                  </a:lnTo>
                  <a:lnTo>
                    <a:pt x="855" y="935"/>
                  </a:lnTo>
                  <a:lnTo>
                    <a:pt x="855" y="935"/>
                  </a:lnTo>
                  <a:lnTo>
                    <a:pt x="857" y="939"/>
                  </a:lnTo>
                  <a:lnTo>
                    <a:pt x="859" y="944"/>
                  </a:lnTo>
                  <a:lnTo>
                    <a:pt x="857" y="953"/>
                  </a:lnTo>
                  <a:lnTo>
                    <a:pt x="856" y="959"/>
                  </a:lnTo>
                  <a:lnTo>
                    <a:pt x="856" y="965"/>
                  </a:lnTo>
                  <a:lnTo>
                    <a:pt x="857" y="969"/>
                  </a:lnTo>
                  <a:lnTo>
                    <a:pt x="860" y="973"/>
                  </a:lnTo>
                  <a:lnTo>
                    <a:pt x="860" y="973"/>
                  </a:lnTo>
                  <a:lnTo>
                    <a:pt x="859" y="977"/>
                  </a:lnTo>
                  <a:lnTo>
                    <a:pt x="855" y="980"/>
                  </a:lnTo>
                  <a:lnTo>
                    <a:pt x="852" y="984"/>
                  </a:lnTo>
                  <a:lnTo>
                    <a:pt x="852" y="986"/>
                  </a:lnTo>
                  <a:lnTo>
                    <a:pt x="852" y="987"/>
                  </a:lnTo>
                  <a:lnTo>
                    <a:pt x="852" y="987"/>
                  </a:lnTo>
                  <a:lnTo>
                    <a:pt x="873" y="986"/>
                  </a:lnTo>
                  <a:lnTo>
                    <a:pt x="894" y="986"/>
                  </a:lnTo>
                  <a:lnTo>
                    <a:pt x="936" y="988"/>
                  </a:lnTo>
                  <a:lnTo>
                    <a:pt x="936" y="988"/>
                  </a:lnTo>
                  <a:lnTo>
                    <a:pt x="926" y="991"/>
                  </a:lnTo>
                  <a:lnTo>
                    <a:pt x="918" y="993"/>
                  </a:lnTo>
                  <a:lnTo>
                    <a:pt x="898" y="994"/>
                  </a:lnTo>
                  <a:lnTo>
                    <a:pt x="878" y="994"/>
                  </a:lnTo>
                  <a:lnTo>
                    <a:pt x="869" y="995"/>
                  </a:lnTo>
                  <a:lnTo>
                    <a:pt x="857" y="997"/>
                  </a:lnTo>
                  <a:lnTo>
                    <a:pt x="857" y="997"/>
                  </a:lnTo>
                  <a:lnTo>
                    <a:pt x="859" y="1000"/>
                  </a:lnTo>
                  <a:lnTo>
                    <a:pt x="862" y="1002"/>
                  </a:lnTo>
                  <a:lnTo>
                    <a:pt x="863" y="1005"/>
                  </a:lnTo>
                  <a:lnTo>
                    <a:pt x="863" y="1010"/>
                  </a:lnTo>
                  <a:lnTo>
                    <a:pt x="863" y="1010"/>
                  </a:lnTo>
                  <a:lnTo>
                    <a:pt x="915" y="1010"/>
                  </a:lnTo>
                  <a:lnTo>
                    <a:pt x="966" y="1008"/>
                  </a:lnTo>
                  <a:lnTo>
                    <a:pt x="1017" y="1008"/>
                  </a:lnTo>
                  <a:lnTo>
                    <a:pt x="1071" y="1010"/>
                  </a:lnTo>
                  <a:lnTo>
                    <a:pt x="1071" y="1010"/>
                  </a:lnTo>
                  <a:lnTo>
                    <a:pt x="1104" y="1011"/>
                  </a:lnTo>
                  <a:lnTo>
                    <a:pt x="1140" y="1011"/>
                  </a:lnTo>
                  <a:lnTo>
                    <a:pt x="1213" y="1011"/>
                  </a:lnTo>
                  <a:lnTo>
                    <a:pt x="1287" y="1010"/>
                  </a:lnTo>
                  <a:lnTo>
                    <a:pt x="1356" y="1011"/>
                  </a:lnTo>
                  <a:lnTo>
                    <a:pt x="1356" y="1011"/>
                  </a:lnTo>
                  <a:lnTo>
                    <a:pt x="1356" y="1002"/>
                  </a:lnTo>
                  <a:lnTo>
                    <a:pt x="1356" y="1000"/>
                  </a:lnTo>
                  <a:lnTo>
                    <a:pt x="1356" y="995"/>
                  </a:lnTo>
                  <a:lnTo>
                    <a:pt x="1356" y="995"/>
                  </a:lnTo>
                  <a:lnTo>
                    <a:pt x="1352" y="994"/>
                  </a:lnTo>
                  <a:lnTo>
                    <a:pt x="1346" y="994"/>
                  </a:lnTo>
                  <a:lnTo>
                    <a:pt x="1340" y="993"/>
                  </a:lnTo>
                  <a:lnTo>
                    <a:pt x="1340" y="991"/>
                  </a:lnTo>
                  <a:lnTo>
                    <a:pt x="1340" y="988"/>
                  </a:lnTo>
                  <a:lnTo>
                    <a:pt x="1340" y="988"/>
                  </a:lnTo>
                  <a:lnTo>
                    <a:pt x="1339" y="988"/>
                  </a:lnTo>
                  <a:lnTo>
                    <a:pt x="1338" y="991"/>
                  </a:lnTo>
                  <a:lnTo>
                    <a:pt x="1336" y="993"/>
                  </a:lnTo>
                  <a:lnTo>
                    <a:pt x="1333" y="993"/>
                  </a:lnTo>
                  <a:lnTo>
                    <a:pt x="1333" y="993"/>
                  </a:lnTo>
                  <a:lnTo>
                    <a:pt x="1316" y="991"/>
                  </a:lnTo>
                  <a:lnTo>
                    <a:pt x="1301" y="991"/>
                  </a:lnTo>
                  <a:lnTo>
                    <a:pt x="1266" y="991"/>
                  </a:lnTo>
                  <a:lnTo>
                    <a:pt x="1231" y="990"/>
                  </a:lnTo>
                  <a:lnTo>
                    <a:pt x="1213" y="988"/>
                  </a:lnTo>
                  <a:lnTo>
                    <a:pt x="1194" y="987"/>
                  </a:lnTo>
                  <a:lnTo>
                    <a:pt x="1194" y="987"/>
                  </a:lnTo>
                  <a:lnTo>
                    <a:pt x="1222" y="984"/>
                  </a:lnTo>
                  <a:lnTo>
                    <a:pt x="1253" y="984"/>
                  </a:lnTo>
                  <a:lnTo>
                    <a:pt x="1318" y="984"/>
                  </a:lnTo>
                  <a:lnTo>
                    <a:pt x="1318" y="984"/>
                  </a:lnTo>
                  <a:lnTo>
                    <a:pt x="1338" y="984"/>
                  </a:lnTo>
                  <a:lnTo>
                    <a:pt x="1347" y="983"/>
                  </a:lnTo>
                  <a:lnTo>
                    <a:pt x="1352" y="983"/>
                  </a:lnTo>
                  <a:lnTo>
                    <a:pt x="1354" y="980"/>
                  </a:lnTo>
                  <a:lnTo>
                    <a:pt x="1354" y="980"/>
                  </a:lnTo>
                  <a:lnTo>
                    <a:pt x="1349" y="977"/>
                  </a:lnTo>
                  <a:lnTo>
                    <a:pt x="1342" y="976"/>
                  </a:lnTo>
                  <a:lnTo>
                    <a:pt x="1323" y="976"/>
                  </a:lnTo>
                  <a:lnTo>
                    <a:pt x="1315" y="976"/>
                  </a:lnTo>
                  <a:lnTo>
                    <a:pt x="1305" y="976"/>
                  </a:lnTo>
                  <a:lnTo>
                    <a:pt x="1297" y="974"/>
                  </a:lnTo>
                  <a:lnTo>
                    <a:pt x="1290" y="970"/>
                  </a:lnTo>
                  <a:lnTo>
                    <a:pt x="1290" y="970"/>
                  </a:lnTo>
                  <a:lnTo>
                    <a:pt x="1321" y="969"/>
                  </a:lnTo>
                  <a:lnTo>
                    <a:pt x="1354" y="967"/>
                  </a:lnTo>
                  <a:lnTo>
                    <a:pt x="1354" y="967"/>
                  </a:lnTo>
                  <a:lnTo>
                    <a:pt x="1353" y="959"/>
                  </a:lnTo>
                  <a:lnTo>
                    <a:pt x="1353" y="953"/>
                  </a:lnTo>
                  <a:lnTo>
                    <a:pt x="1354" y="948"/>
                  </a:lnTo>
                  <a:lnTo>
                    <a:pt x="1359" y="942"/>
                  </a:lnTo>
                  <a:lnTo>
                    <a:pt x="1359" y="942"/>
                  </a:lnTo>
                  <a:lnTo>
                    <a:pt x="1342" y="942"/>
                  </a:lnTo>
                  <a:lnTo>
                    <a:pt x="1325" y="942"/>
                  </a:lnTo>
                  <a:lnTo>
                    <a:pt x="1290" y="944"/>
                  </a:lnTo>
                  <a:lnTo>
                    <a:pt x="1255" y="946"/>
                  </a:lnTo>
                  <a:lnTo>
                    <a:pt x="1220" y="949"/>
                  </a:lnTo>
                  <a:lnTo>
                    <a:pt x="1220" y="949"/>
                  </a:lnTo>
                  <a:lnTo>
                    <a:pt x="1185" y="951"/>
                  </a:lnTo>
                  <a:lnTo>
                    <a:pt x="1148" y="949"/>
                  </a:lnTo>
                  <a:lnTo>
                    <a:pt x="1112" y="949"/>
                  </a:lnTo>
                  <a:lnTo>
                    <a:pt x="1075" y="951"/>
                  </a:lnTo>
                  <a:lnTo>
                    <a:pt x="1075" y="951"/>
                  </a:lnTo>
                  <a:lnTo>
                    <a:pt x="1046" y="952"/>
                  </a:lnTo>
                  <a:lnTo>
                    <a:pt x="1016" y="953"/>
                  </a:lnTo>
                  <a:lnTo>
                    <a:pt x="987" y="955"/>
                  </a:lnTo>
                  <a:lnTo>
                    <a:pt x="960" y="958"/>
                  </a:lnTo>
                  <a:lnTo>
                    <a:pt x="960" y="958"/>
                  </a:lnTo>
                  <a:lnTo>
                    <a:pt x="949" y="962"/>
                  </a:lnTo>
                  <a:lnTo>
                    <a:pt x="944" y="962"/>
                  </a:lnTo>
                  <a:lnTo>
                    <a:pt x="942" y="960"/>
                  </a:lnTo>
                  <a:lnTo>
                    <a:pt x="939" y="959"/>
                  </a:lnTo>
                  <a:lnTo>
                    <a:pt x="939" y="959"/>
                  </a:lnTo>
                  <a:lnTo>
                    <a:pt x="953" y="955"/>
                  </a:lnTo>
                  <a:lnTo>
                    <a:pt x="968" y="952"/>
                  </a:lnTo>
                  <a:lnTo>
                    <a:pt x="998" y="948"/>
                  </a:lnTo>
                  <a:lnTo>
                    <a:pt x="1029" y="946"/>
                  </a:lnTo>
                  <a:lnTo>
                    <a:pt x="1060" y="945"/>
                  </a:lnTo>
                  <a:lnTo>
                    <a:pt x="1124" y="946"/>
                  </a:lnTo>
                  <a:lnTo>
                    <a:pt x="1159" y="946"/>
                  </a:lnTo>
                  <a:lnTo>
                    <a:pt x="1193" y="944"/>
                  </a:lnTo>
                  <a:lnTo>
                    <a:pt x="1193" y="944"/>
                  </a:lnTo>
                  <a:lnTo>
                    <a:pt x="1262" y="938"/>
                  </a:lnTo>
                  <a:lnTo>
                    <a:pt x="1325" y="934"/>
                  </a:lnTo>
                  <a:lnTo>
                    <a:pt x="1325" y="934"/>
                  </a:lnTo>
                  <a:lnTo>
                    <a:pt x="1345" y="934"/>
                  </a:lnTo>
                  <a:lnTo>
                    <a:pt x="1349" y="934"/>
                  </a:lnTo>
                  <a:lnTo>
                    <a:pt x="1353" y="932"/>
                  </a:lnTo>
                  <a:lnTo>
                    <a:pt x="1356" y="931"/>
                  </a:lnTo>
                  <a:lnTo>
                    <a:pt x="1357" y="927"/>
                  </a:lnTo>
                  <a:lnTo>
                    <a:pt x="1357" y="927"/>
                  </a:lnTo>
                  <a:lnTo>
                    <a:pt x="1349" y="924"/>
                  </a:lnTo>
                  <a:lnTo>
                    <a:pt x="1338" y="924"/>
                  </a:lnTo>
                  <a:lnTo>
                    <a:pt x="1312" y="924"/>
                  </a:lnTo>
                  <a:lnTo>
                    <a:pt x="1287" y="925"/>
                  </a:lnTo>
                  <a:lnTo>
                    <a:pt x="1274" y="925"/>
                  </a:lnTo>
                  <a:lnTo>
                    <a:pt x="1263" y="922"/>
                  </a:lnTo>
                  <a:lnTo>
                    <a:pt x="1263" y="922"/>
                  </a:lnTo>
                  <a:lnTo>
                    <a:pt x="1284" y="920"/>
                  </a:lnTo>
                  <a:lnTo>
                    <a:pt x="1309" y="918"/>
                  </a:lnTo>
                  <a:lnTo>
                    <a:pt x="1361" y="914"/>
                  </a:lnTo>
                  <a:lnTo>
                    <a:pt x="1361" y="914"/>
                  </a:lnTo>
                  <a:lnTo>
                    <a:pt x="1361" y="910"/>
                  </a:lnTo>
                  <a:lnTo>
                    <a:pt x="1361" y="906"/>
                  </a:lnTo>
                  <a:lnTo>
                    <a:pt x="1361" y="900"/>
                  </a:lnTo>
                  <a:lnTo>
                    <a:pt x="1363" y="899"/>
                  </a:lnTo>
                  <a:lnTo>
                    <a:pt x="1364" y="897"/>
                  </a:lnTo>
                  <a:lnTo>
                    <a:pt x="1364" y="897"/>
                  </a:lnTo>
                  <a:lnTo>
                    <a:pt x="1366" y="896"/>
                  </a:lnTo>
                  <a:lnTo>
                    <a:pt x="1364" y="896"/>
                  </a:lnTo>
                  <a:lnTo>
                    <a:pt x="1364" y="896"/>
                  </a:lnTo>
                  <a:lnTo>
                    <a:pt x="1322" y="892"/>
                  </a:lnTo>
                  <a:lnTo>
                    <a:pt x="1279" y="890"/>
                  </a:lnTo>
                  <a:lnTo>
                    <a:pt x="1190" y="889"/>
                  </a:lnTo>
                  <a:lnTo>
                    <a:pt x="1100" y="889"/>
                  </a:lnTo>
                  <a:lnTo>
                    <a:pt x="1015" y="890"/>
                  </a:lnTo>
                  <a:lnTo>
                    <a:pt x="1015" y="890"/>
                  </a:lnTo>
                  <a:close/>
                  <a:moveTo>
                    <a:pt x="185" y="966"/>
                  </a:moveTo>
                  <a:lnTo>
                    <a:pt x="185" y="966"/>
                  </a:lnTo>
                  <a:lnTo>
                    <a:pt x="178" y="960"/>
                  </a:lnTo>
                  <a:lnTo>
                    <a:pt x="170" y="953"/>
                  </a:lnTo>
                  <a:lnTo>
                    <a:pt x="160" y="945"/>
                  </a:lnTo>
                  <a:lnTo>
                    <a:pt x="149" y="939"/>
                  </a:lnTo>
                  <a:lnTo>
                    <a:pt x="149" y="939"/>
                  </a:lnTo>
                  <a:lnTo>
                    <a:pt x="147" y="936"/>
                  </a:lnTo>
                  <a:lnTo>
                    <a:pt x="144" y="934"/>
                  </a:lnTo>
                  <a:lnTo>
                    <a:pt x="137" y="929"/>
                  </a:lnTo>
                  <a:lnTo>
                    <a:pt x="130" y="924"/>
                  </a:lnTo>
                  <a:lnTo>
                    <a:pt x="127" y="921"/>
                  </a:lnTo>
                  <a:lnTo>
                    <a:pt x="125" y="915"/>
                  </a:lnTo>
                  <a:lnTo>
                    <a:pt x="125" y="915"/>
                  </a:lnTo>
                  <a:lnTo>
                    <a:pt x="113" y="924"/>
                  </a:lnTo>
                  <a:lnTo>
                    <a:pt x="102" y="931"/>
                  </a:lnTo>
                  <a:lnTo>
                    <a:pt x="90" y="938"/>
                  </a:lnTo>
                  <a:lnTo>
                    <a:pt x="76" y="942"/>
                  </a:lnTo>
                  <a:lnTo>
                    <a:pt x="49" y="955"/>
                  </a:lnTo>
                  <a:lnTo>
                    <a:pt x="38" y="960"/>
                  </a:lnTo>
                  <a:lnTo>
                    <a:pt x="26" y="969"/>
                  </a:lnTo>
                  <a:lnTo>
                    <a:pt x="26" y="969"/>
                  </a:lnTo>
                  <a:lnTo>
                    <a:pt x="74" y="1014"/>
                  </a:lnTo>
                  <a:lnTo>
                    <a:pt x="122" y="1059"/>
                  </a:lnTo>
                  <a:lnTo>
                    <a:pt x="147" y="1081"/>
                  </a:lnTo>
                  <a:lnTo>
                    <a:pt x="172" y="1101"/>
                  </a:lnTo>
                  <a:lnTo>
                    <a:pt x="198" y="1122"/>
                  </a:lnTo>
                  <a:lnTo>
                    <a:pt x="226" y="1140"/>
                  </a:lnTo>
                  <a:lnTo>
                    <a:pt x="226" y="1140"/>
                  </a:lnTo>
                  <a:lnTo>
                    <a:pt x="241" y="1156"/>
                  </a:lnTo>
                  <a:lnTo>
                    <a:pt x="257" y="1171"/>
                  </a:lnTo>
                  <a:lnTo>
                    <a:pt x="290" y="1199"/>
                  </a:lnTo>
                  <a:lnTo>
                    <a:pt x="324" y="1227"/>
                  </a:lnTo>
                  <a:lnTo>
                    <a:pt x="339" y="1243"/>
                  </a:lnTo>
                  <a:lnTo>
                    <a:pt x="355" y="1258"/>
                  </a:lnTo>
                  <a:lnTo>
                    <a:pt x="355" y="1258"/>
                  </a:lnTo>
                  <a:lnTo>
                    <a:pt x="360" y="1261"/>
                  </a:lnTo>
                  <a:lnTo>
                    <a:pt x="366" y="1265"/>
                  </a:lnTo>
                  <a:lnTo>
                    <a:pt x="370" y="1271"/>
                  </a:lnTo>
                  <a:lnTo>
                    <a:pt x="375" y="1273"/>
                  </a:lnTo>
                  <a:lnTo>
                    <a:pt x="375" y="1273"/>
                  </a:lnTo>
                  <a:lnTo>
                    <a:pt x="382" y="1259"/>
                  </a:lnTo>
                  <a:lnTo>
                    <a:pt x="389" y="1247"/>
                  </a:lnTo>
                  <a:lnTo>
                    <a:pt x="397" y="1234"/>
                  </a:lnTo>
                  <a:lnTo>
                    <a:pt x="405" y="1223"/>
                  </a:lnTo>
                  <a:lnTo>
                    <a:pt x="425" y="1200"/>
                  </a:lnTo>
                  <a:lnTo>
                    <a:pt x="445" y="1179"/>
                  </a:lnTo>
                  <a:lnTo>
                    <a:pt x="445" y="1179"/>
                  </a:lnTo>
                  <a:lnTo>
                    <a:pt x="443" y="1178"/>
                  </a:lnTo>
                  <a:lnTo>
                    <a:pt x="442" y="1178"/>
                  </a:lnTo>
                  <a:lnTo>
                    <a:pt x="442" y="1175"/>
                  </a:lnTo>
                  <a:lnTo>
                    <a:pt x="442" y="1175"/>
                  </a:lnTo>
                  <a:lnTo>
                    <a:pt x="432" y="1177"/>
                  </a:lnTo>
                  <a:lnTo>
                    <a:pt x="424" y="1181"/>
                  </a:lnTo>
                  <a:lnTo>
                    <a:pt x="408" y="1189"/>
                  </a:lnTo>
                  <a:lnTo>
                    <a:pt x="401" y="1193"/>
                  </a:lnTo>
                  <a:lnTo>
                    <a:pt x="394" y="1198"/>
                  </a:lnTo>
                  <a:lnTo>
                    <a:pt x="386" y="1199"/>
                  </a:lnTo>
                  <a:lnTo>
                    <a:pt x="376" y="1200"/>
                  </a:lnTo>
                  <a:lnTo>
                    <a:pt x="376" y="1200"/>
                  </a:lnTo>
                  <a:lnTo>
                    <a:pt x="389" y="1191"/>
                  </a:lnTo>
                  <a:lnTo>
                    <a:pt x="403" y="1182"/>
                  </a:lnTo>
                  <a:lnTo>
                    <a:pt x="415" y="1174"/>
                  </a:lnTo>
                  <a:lnTo>
                    <a:pt x="426" y="1163"/>
                  </a:lnTo>
                  <a:lnTo>
                    <a:pt x="426" y="1163"/>
                  </a:lnTo>
                  <a:lnTo>
                    <a:pt x="422" y="1160"/>
                  </a:lnTo>
                  <a:lnTo>
                    <a:pt x="419" y="1156"/>
                  </a:lnTo>
                  <a:lnTo>
                    <a:pt x="419" y="1156"/>
                  </a:lnTo>
                  <a:lnTo>
                    <a:pt x="405" y="1164"/>
                  </a:lnTo>
                  <a:lnTo>
                    <a:pt x="397" y="1167"/>
                  </a:lnTo>
                  <a:lnTo>
                    <a:pt x="394" y="1167"/>
                  </a:lnTo>
                  <a:lnTo>
                    <a:pt x="391" y="1165"/>
                  </a:lnTo>
                  <a:lnTo>
                    <a:pt x="391" y="1165"/>
                  </a:lnTo>
                  <a:lnTo>
                    <a:pt x="393" y="1161"/>
                  </a:lnTo>
                  <a:lnTo>
                    <a:pt x="394" y="1158"/>
                  </a:lnTo>
                  <a:lnTo>
                    <a:pt x="400" y="1156"/>
                  </a:lnTo>
                  <a:lnTo>
                    <a:pt x="405" y="1151"/>
                  </a:lnTo>
                  <a:lnTo>
                    <a:pt x="411" y="1147"/>
                  </a:lnTo>
                  <a:lnTo>
                    <a:pt x="411" y="1147"/>
                  </a:lnTo>
                  <a:lnTo>
                    <a:pt x="407" y="1146"/>
                  </a:lnTo>
                  <a:lnTo>
                    <a:pt x="403" y="1146"/>
                  </a:lnTo>
                  <a:lnTo>
                    <a:pt x="397" y="1149"/>
                  </a:lnTo>
                  <a:lnTo>
                    <a:pt x="393" y="1151"/>
                  </a:lnTo>
                  <a:lnTo>
                    <a:pt x="389" y="1154"/>
                  </a:lnTo>
                  <a:lnTo>
                    <a:pt x="384" y="1156"/>
                  </a:lnTo>
                  <a:lnTo>
                    <a:pt x="380" y="1156"/>
                  </a:lnTo>
                  <a:lnTo>
                    <a:pt x="376" y="1153"/>
                  </a:lnTo>
                  <a:lnTo>
                    <a:pt x="376" y="1153"/>
                  </a:lnTo>
                  <a:lnTo>
                    <a:pt x="380" y="1147"/>
                  </a:lnTo>
                  <a:lnTo>
                    <a:pt x="386" y="1143"/>
                  </a:lnTo>
                  <a:lnTo>
                    <a:pt x="398" y="1134"/>
                  </a:lnTo>
                  <a:lnTo>
                    <a:pt x="398" y="1134"/>
                  </a:lnTo>
                  <a:lnTo>
                    <a:pt x="394" y="1132"/>
                  </a:lnTo>
                  <a:lnTo>
                    <a:pt x="390" y="1130"/>
                  </a:lnTo>
                  <a:lnTo>
                    <a:pt x="384" y="1132"/>
                  </a:lnTo>
                  <a:lnTo>
                    <a:pt x="379" y="1134"/>
                  </a:lnTo>
                  <a:lnTo>
                    <a:pt x="367" y="1140"/>
                  </a:lnTo>
                  <a:lnTo>
                    <a:pt x="363" y="1140"/>
                  </a:lnTo>
                  <a:lnTo>
                    <a:pt x="358" y="1139"/>
                  </a:lnTo>
                  <a:lnTo>
                    <a:pt x="358" y="1139"/>
                  </a:lnTo>
                  <a:lnTo>
                    <a:pt x="359" y="1136"/>
                  </a:lnTo>
                  <a:lnTo>
                    <a:pt x="360" y="1133"/>
                  </a:lnTo>
                  <a:lnTo>
                    <a:pt x="367" y="1129"/>
                  </a:lnTo>
                  <a:lnTo>
                    <a:pt x="375" y="1125"/>
                  </a:lnTo>
                  <a:lnTo>
                    <a:pt x="382" y="1120"/>
                  </a:lnTo>
                  <a:lnTo>
                    <a:pt x="382" y="1120"/>
                  </a:lnTo>
                  <a:lnTo>
                    <a:pt x="379" y="1119"/>
                  </a:lnTo>
                  <a:lnTo>
                    <a:pt x="376" y="1118"/>
                  </a:lnTo>
                  <a:lnTo>
                    <a:pt x="375" y="1115"/>
                  </a:lnTo>
                  <a:lnTo>
                    <a:pt x="370" y="1113"/>
                  </a:lnTo>
                  <a:lnTo>
                    <a:pt x="370" y="1113"/>
                  </a:lnTo>
                  <a:lnTo>
                    <a:pt x="355" y="1120"/>
                  </a:lnTo>
                  <a:lnTo>
                    <a:pt x="346" y="1122"/>
                  </a:lnTo>
                  <a:lnTo>
                    <a:pt x="344" y="1122"/>
                  </a:lnTo>
                  <a:lnTo>
                    <a:pt x="339" y="1120"/>
                  </a:lnTo>
                  <a:lnTo>
                    <a:pt x="339" y="1120"/>
                  </a:lnTo>
                  <a:lnTo>
                    <a:pt x="341" y="1118"/>
                  </a:lnTo>
                  <a:lnTo>
                    <a:pt x="344" y="1115"/>
                  </a:lnTo>
                  <a:lnTo>
                    <a:pt x="351" y="1111"/>
                  </a:lnTo>
                  <a:lnTo>
                    <a:pt x="358" y="1108"/>
                  </a:lnTo>
                  <a:lnTo>
                    <a:pt x="360" y="1106"/>
                  </a:lnTo>
                  <a:lnTo>
                    <a:pt x="362" y="1102"/>
                  </a:lnTo>
                  <a:lnTo>
                    <a:pt x="362" y="1102"/>
                  </a:lnTo>
                  <a:lnTo>
                    <a:pt x="351" y="1094"/>
                  </a:lnTo>
                  <a:lnTo>
                    <a:pt x="351" y="1094"/>
                  </a:lnTo>
                  <a:lnTo>
                    <a:pt x="341" y="1098"/>
                  </a:lnTo>
                  <a:lnTo>
                    <a:pt x="332" y="1102"/>
                  </a:lnTo>
                  <a:lnTo>
                    <a:pt x="324" y="1106"/>
                  </a:lnTo>
                  <a:lnTo>
                    <a:pt x="313" y="1109"/>
                  </a:lnTo>
                  <a:lnTo>
                    <a:pt x="313" y="1109"/>
                  </a:lnTo>
                  <a:lnTo>
                    <a:pt x="304" y="1115"/>
                  </a:lnTo>
                  <a:lnTo>
                    <a:pt x="295" y="1122"/>
                  </a:lnTo>
                  <a:lnTo>
                    <a:pt x="285" y="1126"/>
                  </a:lnTo>
                  <a:lnTo>
                    <a:pt x="280" y="1127"/>
                  </a:lnTo>
                  <a:lnTo>
                    <a:pt x="275" y="1127"/>
                  </a:lnTo>
                  <a:lnTo>
                    <a:pt x="275" y="1127"/>
                  </a:lnTo>
                  <a:lnTo>
                    <a:pt x="280" y="1120"/>
                  </a:lnTo>
                  <a:lnTo>
                    <a:pt x="287" y="1115"/>
                  </a:lnTo>
                  <a:lnTo>
                    <a:pt x="296" y="1109"/>
                  </a:lnTo>
                  <a:lnTo>
                    <a:pt x="304" y="1105"/>
                  </a:lnTo>
                  <a:lnTo>
                    <a:pt x="321" y="1095"/>
                  </a:lnTo>
                  <a:lnTo>
                    <a:pt x="330" y="1091"/>
                  </a:lnTo>
                  <a:lnTo>
                    <a:pt x="338" y="1085"/>
                  </a:lnTo>
                  <a:lnTo>
                    <a:pt x="338" y="1085"/>
                  </a:lnTo>
                  <a:lnTo>
                    <a:pt x="335" y="1081"/>
                  </a:lnTo>
                  <a:lnTo>
                    <a:pt x="331" y="1078"/>
                  </a:lnTo>
                  <a:lnTo>
                    <a:pt x="321" y="1073"/>
                  </a:lnTo>
                  <a:lnTo>
                    <a:pt x="321" y="1073"/>
                  </a:lnTo>
                  <a:lnTo>
                    <a:pt x="314" y="1075"/>
                  </a:lnTo>
                  <a:lnTo>
                    <a:pt x="307" y="1078"/>
                  </a:lnTo>
                  <a:lnTo>
                    <a:pt x="300" y="1083"/>
                  </a:lnTo>
                  <a:lnTo>
                    <a:pt x="293" y="1085"/>
                  </a:lnTo>
                  <a:lnTo>
                    <a:pt x="293" y="1085"/>
                  </a:lnTo>
                  <a:lnTo>
                    <a:pt x="292" y="1081"/>
                  </a:lnTo>
                  <a:lnTo>
                    <a:pt x="293" y="1078"/>
                  </a:lnTo>
                  <a:lnTo>
                    <a:pt x="296" y="1075"/>
                  </a:lnTo>
                  <a:lnTo>
                    <a:pt x="299" y="1073"/>
                  </a:lnTo>
                  <a:lnTo>
                    <a:pt x="306" y="1067"/>
                  </a:lnTo>
                  <a:lnTo>
                    <a:pt x="309" y="1064"/>
                  </a:lnTo>
                  <a:lnTo>
                    <a:pt x="310" y="1061"/>
                  </a:lnTo>
                  <a:lnTo>
                    <a:pt x="310" y="1061"/>
                  </a:lnTo>
                  <a:lnTo>
                    <a:pt x="307" y="1060"/>
                  </a:lnTo>
                  <a:lnTo>
                    <a:pt x="306" y="1057"/>
                  </a:lnTo>
                  <a:lnTo>
                    <a:pt x="304" y="1056"/>
                  </a:lnTo>
                  <a:lnTo>
                    <a:pt x="300" y="1056"/>
                  </a:lnTo>
                  <a:lnTo>
                    <a:pt x="300" y="1056"/>
                  </a:lnTo>
                  <a:lnTo>
                    <a:pt x="293" y="1060"/>
                  </a:lnTo>
                  <a:lnTo>
                    <a:pt x="285" y="1064"/>
                  </a:lnTo>
                  <a:lnTo>
                    <a:pt x="276" y="1066"/>
                  </a:lnTo>
                  <a:lnTo>
                    <a:pt x="272" y="1066"/>
                  </a:lnTo>
                  <a:lnTo>
                    <a:pt x="269" y="1064"/>
                  </a:lnTo>
                  <a:lnTo>
                    <a:pt x="269" y="1064"/>
                  </a:lnTo>
                  <a:lnTo>
                    <a:pt x="273" y="1059"/>
                  </a:lnTo>
                  <a:lnTo>
                    <a:pt x="280" y="1054"/>
                  </a:lnTo>
                  <a:lnTo>
                    <a:pt x="293" y="1049"/>
                  </a:lnTo>
                  <a:lnTo>
                    <a:pt x="293" y="1049"/>
                  </a:lnTo>
                  <a:lnTo>
                    <a:pt x="290" y="1046"/>
                  </a:lnTo>
                  <a:lnTo>
                    <a:pt x="286" y="1043"/>
                  </a:lnTo>
                  <a:lnTo>
                    <a:pt x="280" y="1039"/>
                  </a:lnTo>
                  <a:lnTo>
                    <a:pt x="280" y="1039"/>
                  </a:lnTo>
                  <a:lnTo>
                    <a:pt x="272" y="1043"/>
                  </a:lnTo>
                  <a:lnTo>
                    <a:pt x="264" y="1049"/>
                  </a:lnTo>
                  <a:lnTo>
                    <a:pt x="254" y="1052"/>
                  </a:lnTo>
                  <a:lnTo>
                    <a:pt x="248" y="1052"/>
                  </a:lnTo>
                  <a:lnTo>
                    <a:pt x="244" y="1052"/>
                  </a:lnTo>
                  <a:lnTo>
                    <a:pt x="244" y="1052"/>
                  </a:lnTo>
                  <a:lnTo>
                    <a:pt x="250" y="1045"/>
                  </a:lnTo>
                  <a:lnTo>
                    <a:pt x="255" y="1040"/>
                  </a:lnTo>
                  <a:lnTo>
                    <a:pt x="262" y="1036"/>
                  </a:lnTo>
                  <a:lnTo>
                    <a:pt x="271" y="1033"/>
                  </a:lnTo>
                  <a:lnTo>
                    <a:pt x="271" y="1033"/>
                  </a:lnTo>
                  <a:lnTo>
                    <a:pt x="268" y="1031"/>
                  </a:lnTo>
                  <a:lnTo>
                    <a:pt x="266" y="1029"/>
                  </a:lnTo>
                  <a:lnTo>
                    <a:pt x="261" y="1029"/>
                  </a:lnTo>
                  <a:lnTo>
                    <a:pt x="254" y="1031"/>
                  </a:lnTo>
                  <a:lnTo>
                    <a:pt x="248" y="1032"/>
                  </a:lnTo>
                  <a:lnTo>
                    <a:pt x="241" y="1035"/>
                  </a:lnTo>
                  <a:lnTo>
                    <a:pt x="234" y="1038"/>
                  </a:lnTo>
                  <a:lnTo>
                    <a:pt x="229" y="1038"/>
                  </a:lnTo>
                  <a:lnTo>
                    <a:pt x="226" y="1036"/>
                  </a:lnTo>
                  <a:lnTo>
                    <a:pt x="224" y="1035"/>
                  </a:lnTo>
                  <a:lnTo>
                    <a:pt x="224" y="1035"/>
                  </a:lnTo>
                  <a:lnTo>
                    <a:pt x="231" y="1029"/>
                  </a:lnTo>
                  <a:lnTo>
                    <a:pt x="238" y="1026"/>
                  </a:lnTo>
                  <a:lnTo>
                    <a:pt x="252" y="1018"/>
                  </a:lnTo>
                  <a:lnTo>
                    <a:pt x="252" y="1018"/>
                  </a:lnTo>
                  <a:lnTo>
                    <a:pt x="248" y="1015"/>
                  </a:lnTo>
                  <a:lnTo>
                    <a:pt x="245" y="1014"/>
                  </a:lnTo>
                  <a:lnTo>
                    <a:pt x="243" y="1011"/>
                  </a:lnTo>
                  <a:lnTo>
                    <a:pt x="240" y="1010"/>
                  </a:lnTo>
                  <a:lnTo>
                    <a:pt x="240" y="1010"/>
                  </a:lnTo>
                  <a:lnTo>
                    <a:pt x="222" y="1018"/>
                  </a:lnTo>
                  <a:lnTo>
                    <a:pt x="205" y="1025"/>
                  </a:lnTo>
                  <a:lnTo>
                    <a:pt x="188" y="1032"/>
                  </a:lnTo>
                  <a:lnTo>
                    <a:pt x="179" y="1036"/>
                  </a:lnTo>
                  <a:lnTo>
                    <a:pt x="172" y="1042"/>
                  </a:lnTo>
                  <a:lnTo>
                    <a:pt x="172" y="1042"/>
                  </a:lnTo>
                  <a:lnTo>
                    <a:pt x="170" y="1039"/>
                  </a:lnTo>
                  <a:lnTo>
                    <a:pt x="168" y="1035"/>
                  </a:lnTo>
                  <a:lnTo>
                    <a:pt x="168" y="1035"/>
                  </a:lnTo>
                  <a:lnTo>
                    <a:pt x="174" y="1028"/>
                  </a:lnTo>
                  <a:lnTo>
                    <a:pt x="181" y="1024"/>
                  </a:lnTo>
                  <a:lnTo>
                    <a:pt x="198" y="1015"/>
                  </a:lnTo>
                  <a:lnTo>
                    <a:pt x="213" y="1008"/>
                  </a:lnTo>
                  <a:lnTo>
                    <a:pt x="222" y="1004"/>
                  </a:lnTo>
                  <a:lnTo>
                    <a:pt x="227" y="998"/>
                  </a:lnTo>
                  <a:lnTo>
                    <a:pt x="227" y="998"/>
                  </a:lnTo>
                  <a:lnTo>
                    <a:pt x="205" y="979"/>
                  </a:lnTo>
                  <a:lnTo>
                    <a:pt x="193" y="970"/>
                  </a:lnTo>
                  <a:lnTo>
                    <a:pt x="182" y="965"/>
                  </a:lnTo>
                  <a:lnTo>
                    <a:pt x="182" y="965"/>
                  </a:lnTo>
                  <a:lnTo>
                    <a:pt x="184" y="965"/>
                  </a:lnTo>
                  <a:lnTo>
                    <a:pt x="185" y="966"/>
                  </a:lnTo>
                  <a:lnTo>
                    <a:pt x="185" y="966"/>
                  </a:lnTo>
                  <a:close/>
                  <a:moveTo>
                    <a:pt x="12" y="1010"/>
                  </a:moveTo>
                  <a:lnTo>
                    <a:pt x="12" y="1010"/>
                  </a:lnTo>
                  <a:lnTo>
                    <a:pt x="102" y="1081"/>
                  </a:lnTo>
                  <a:lnTo>
                    <a:pt x="191" y="1153"/>
                  </a:lnTo>
                  <a:lnTo>
                    <a:pt x="278" y="1226"/>
                  </a:lnTo>
                  <a:lnTo>
                    <a:pt x="363" y="1300"/>
                  </a:lnTo>
                  <a:lnTo>
                    <a:pt x="363" y="1300"/>
                  </a:lnTo>
                  <a:lnTo>
                    <a:pt x="366" y="1292"/>
                  </a:lnTo>
                  <a:lnTo>
                    <a:pt x="370" y="1285"/>
                  </a:lnTo>
                  <a:lnTo>
                    <a:pt x="370" y="1285"/>
                  </a:lnTo>
                  <a:lnTo>
                    <a:pt x="365" y="1282"/>
                  </a:lnTo>
                  <a:lnTo>
                    <a:pt x="360" y="1278"/>
                  </a:lnTo>
                  <a:lnTo>
                    <a:pt x="356" y="1273"/>
                  </a:lnTo>
                  <a:lnTo>
                    <a:pt x="353" y="1272"/>
                  </a:lnTo>
                  <a:lnTo>
                    <a:pt x="351" y="1271"/>
                  </a:lnTo>
                  <a:lnTo>
                    <a:pt x="351" y="1271"/>
                  </a:lnTo>
                  <a:lnTo>
                    <a:pt x="349" y="1266"/>
                  </a:lnTo>
                  <a:lnTo>
                    <a:pt x="346" y="1264"/>
                  </a:lnTo>
                  <a:lnTo>
                    <a:pt x="342" y="1261"/>
                  </a:lnTo>
                  <a:lnTo>
                    <a:pt x="339" y="1258"/>
                  </a:lnTo>
                  <a:lnTo>
                    <a:pt x="339" y="1258"/>
                  </a:lnTo>
                  <a:lnTo>
                    <a:pt x="324" y="1243"/>
                  </a:lnTo>
                  <a:lnTo>
                    <a:pt x="309" y="1227"/>
                  </a:lnTo>
                  <a:lnTo>
                    <a:pt x="292" y="1212"/>
                  </a:lnTo>
                  <a:lnTo>
                    <a:pt x="273" y="1199"/>
                  </a:lnTo>
                  <a:lnTo>
                    <a:pt x="273" y="1199"/>
                  </a:lnTo>
                  <a:lnTo>
                    <a:pt x="231" y="1161"/>
                  </a:lnTo>
                  <a:lnTo>
                    <a:pt x="209" y="1143"/>
                  </a:lnTo>
                  <a:lnTo>
                    <a:pt x="186" y="1126"/>
                  </a:lnTo>
                  <a:lnTo>
                    <a:pt x="186" y="1126"/>
                  </a:lnTo>
                  <a:lnTo>
                    <a:pt x="164" y="1109"/>
                  </a:lnTo>
                  <a:lnTo>
                    <a:pt x="143" y="1091"/>
                  </a:lnTo>
                  <a:lnTo>
                    <a:pt x="99" y="1054"/>
                  </a:lnTo>
                  <a:lnTo>
                    <a:pt x="99" y="1054"/>
                  </a:lnTo>
                  <a:lnTo>
                    <a:pt x="94" y="1046"/>
                  </a:lnTo>
                  <a:lnTo>
                    <a:pt x="85" y="1039"/>
                  </a:lnTo>
                  <a:lnTo>
                    <a:pt x="70" y="1024"/>
                  </a:lnTo>
                  <a:lnTo>
                    <a:pt x="52" y="1010"/>
                  </a:lnTo>
                  <a:lnTo>
                    <a:pt x="35" y="994"/>
                  </a:lnTo>
                  <a:lnTo>
                    <a:pt x="35" y="994"/>
                  </a:lnTo>
                  <a:lnTo>
                    <a:pt x="32" y="988"/>
                  </a:lnTo>
                  <a:lnTo>
                    <a:pt x="29" y="984"/>
                  </a:lnTo>
                  <a:lnTo>
                    <a:pt x="25" y="981"/>
                  </a:lnTo>
                  <a:lnTo>
                    <a:pt x="19" y="979"/>
                  </a:lnTo>
                  <a:lnTo>
                    <a:pt x="19" y="979"/>
                  </a:lnTo>
                  <a:lnTo>
                    <a:pt x="17" y="986"/>
                  </a:lnTo>
                  <a:lnTo>
                    <a:pt x="15" y="994"/>
                  </a:lnTo>
                  <a:lnTo>
                    <a:pt x="12" y="1010"/>
                  </a:lnTo>
                  <a:lnTo>
                    <a:pt x="12" y="1010"/>
                  </a:lnTo>
                  <a:close/>
                  <a:moveTo>
                    <a:pt x="1399" y="1049"/>
                  </a:moveTo>
                  <a:lnTo>
                    <a:pt x="1399" y="1049"/>
                  </a:lnTo>
                  <a:lnTo>
                    <a:pt x="1380" y="1047"/>
                  </a:lnTo>
                  <a:lnTo>
                    <a:pt x="1363" y="1046"/>
                  </a:lnTo>
                  <a:lnTo>
                    <a:pt x="1328" y="1046"/>
                  </a:lnTo>
                  <a:lnTo>
                    <a:pt x="1294" y="1047"/>
                  </a:lnTo>
                  <a:lnTo>
                    <a:pt x="1260" y="1049"/>
                  </a:lnTo>
                  <a:lnTo>
                    <a:pt x="1260" y="1049"/>
                  </a:lnTo>
                  <a:lnTo>
                    <a:pt x="1235" y="1049"/>
                  </a:lnTo>
                  <a:lnTo>
                    <a:pt x="1208" y="1049"/>
                  </a:lnTo>
                  <a:lnTo>
                    <a:pt x="1158" y="1052"/>
                  </a:lnTo>
                  <a:lnTo>
                    <a:pt x="1158" y="1052"/>
                  </a:lnTo>
                  <a:lnTo>
                    <a:pt x="1110" y="1050"/>
                  </a:lnTo>
                  <a:lnTo>
                    <a:pt x="1062" y="1052"/>
                  </a:lnTo>
                  <a:lnTo>
                    <a:pt x="1062" y="1052"/>
                  </a:lnTo>
                  <a:lnTo>
                    <a:pt x="1013" y="1052"/>
                  </a:lnTo>
                  <a:lnTo>
                    <a:pt x="964" y="1052"/>
                  </a:lnTo>
                  <a:lnTo>
                    <a:pt x="915" y="1052"/>
                  </a:lnTo>
                  <a:lnTo>
                    <a:pt x="863" y="1054"/>
                  </a:lnTo>
                  <a:lnTo>
                    <a:pt x="863" y="1054"/>
                  </a:lnTo>
                  <a:lnTo>
                    <a:pt x="834" y="1056"/>
                  </a:lnTo>
                  <a:lnTo>
                    <a:pt x="804" y="1056"/>
                  </a:lnTo>
                  <a:lnTo>
                    <a:pt x="773" y="1056"/>
                  </a:lnTo>
                  <a:lnTo>
                    <a:pt x="742" y="1059"/>
                  </a:lnTo>
                  <a:lnTo>
                    <a:pt x="742" y="1059"/>
                  </a:lnTo>
                  <a:lnTo>
                    <a:pt x="744" y="1063"/>
                  </a:lnTo>
                  <a:lnTo>
                    <a:pt x="745" y="1067"/>
                  </a:lnTo>
                  <a:lnTo>
                    <a:pt x="748" y="1073"/>
                  </a:lnTo>
                  <a:lnTo>
                    <a:pt x="751" y="1074"/>
                  </a:lnTo>
                  <a:lnTo>
                    <a:pt x="754" y="1074"/>
                  </a:lnTo>
                  <a:lnTo>
                    <a:pt x="754" y="1074"/>
                  </a:lnTo>
                  <a:lnTo>
                    <a:pt x="791" y="1075"/>
                  </a:lnTo>
                  <a:lnTo>
                    <a:pt x="836" y="1075"/>
                  </a:lnTo>
                  <a:lnTo>
                    <a:pt x="884" y="1075"/>
                  </a:lnTo>
                  <a:lnTo>
                    <a:pt x="908" y="1077"/>
                  </a:lnTo>
                  <a:lnTo>
                    <a:pt x="932" y="1078"/>
                  </a:lnTo>
                  <a:lnTo>
                    <a:pt x="932" y="1078"/>
                  </a:lnTo>
                  <a:lnTo>
                    <a:pt x="943" y="1077"/>
                  </a:lnTo>
                  <a:lnTo>
                    <a:pt x="956" y="1074"/>
                  </a:lnTo>
                  <a:lnTo>
                    <a:pt x="985" y="1074"/>
                  </a:lnTo>
                  <a:lnTo>
                    <a:pt x="1013" y="1074"/>
                  </a:lnTo>
                  <a:lnTo>
                    <a:pt x="1037" y="1075"/>
                  </a:lnTo>
                  <a:lnTo>
                    <a:pt x="1037" y="1075"/>
                  </a:lnTo>
                  <a:lnTo>
                    <a:pt x="1074" y="1070"/>
                  </a:lnTo>
                  <a:lnTo>
                    <a:pt x="1113" y="1067"/>
                  </a:lnTo>
                  <a:lnTo>
                    <a:pt x="1154" y="1066"/>
                  </a:lnTo>
                  <a:lnTo>
                    <a:pt x="1196" y="1066"/>
                  </a:lnTo>
                  <a:lnTo>
                    <a:pt x="1283" y="1067"/>
                  </a:lnTo>
                  <a:lnTo>
                    <a:pt x="1368" y="1070"/>
                  </a:lnTo>
                  <a:lnTo>
                    <a:pt x="1368" y="1070"/>
                  </a:lnTo>
                  <a:lnTo>
                    <a:pt x="1415" y="1068"/>
                  </a:lnTo>
                  <a:lnTo>
                    <a:pt x="1415" y="1068"/>
                  </a:lnTo>
                  <a:lnTo>
                    <a:pt x="1427" y="1070"/>
                  </a:lnTo>
                  <a:lnTo>
                    <a:pt x="1433" y="1068"/>
                  </a:lnTo>
                  <a:lnTo>
                    <a:pt x="1436" y="1067"/>
                  </a:lnTo>
                  <a:lnTo>
                    <a:pt x="1439" y="1066"/>
                  </a:lnTo>
                  <a:lnTo>
                    <a:pt x="1439" y="1066"/>
                  </a:lnTo>
                  <a:lnTo>
                    <a:pt x="1436" y="1060"/>
                  </a:lnTo>
                  <a:lnTo>
                    <a:pt x="1432" y="1057"/>
                  </a:lnTo>
                  <a:lnTo>
                    <a:pt x="1427" y="1054"/>
                  </a:lnTo>
                  <a:lnTo>
                    <a:pt x="1422" y="1053"/>
                  </a:lnTo>
                  <a:lnTo>
                    <a:pt x="1411" y="1050"/>
                  </a:lnTo>
                  <a:lnTo>
                    <a:pt x="1399" y="1049"/>
                  </a:lnTo>
                  <a:lnTo>
                    <a:pt x="1399" y="1049"/>
                  </a:lnTo>
                  <a:close/>
                  <a:moveTo>
                    <a:pt x="738" y="1156"/>
                  </a:moveTo>
                  <a:lnTo>
                    <a:pt x="738" y="1156"/>
                  </a:lnTo>
                  <a:lnTo>
                    <a:pt x="734" y="1147"/>
                  </a:lnTo>
                  <a:lnTo>
                    <a:pt x="730" y="1139"/>
                  </a:lnTo>
                  <a:lnTo>
                    <a:pt x="728" y="1129"/>
                  </a:lnTo>
                  <a:lnTo>
                    <a:pt x="727" y="1118"/>
                  </a:lnTo>
                  <a:lnTo>
                    <a:pt x="727" y="1118"/>
                  </a:lnTo>
                  <a:lnTo>
                    <a:pt x="728" y="1102"/>
                  </a:lnTo>
                  <a:lnTo>
                    <a:pt x="731" y="1088"/>
                  </a:lnTo>
                  <a:lnTo>
                    <a:pt x="732" y="1075"/>
                  </a:lnTo>
                  <a:lnTo>
                    <a:pt x="732" y="1071"/>
                  </a:lnTo>
                  <a:lnTo>
                    <a:pt x="730" y="1067"/>
                  </a:lnTo>
                  <a:lnTo>
                    <a:pt x="730" y="1067"/>
                  </a:lnTo>
                  <a:lnTo>
                    <a:pt x="725" y="1071"/>
                  </a:lnTo>
                  <a:lnTo>
                    <a:pt x="721" y="1077"/>
                  </a:lnTo>
                  <a:lnTo>
                    <a:pt x="716" y="1088"/>
                  </a:lnTo>
                  <a:lnTo>
                    <a:pt x="714" y="1102"/>
                  </a:lnTo>
                  <a:lnTo>
                    <a:pt x="713" y="1116"/>
                  </a:lnTo>
                  <a:lnTo>
                    <a:pt x="716" y="1130"/>
                  </a:lnTo>
                  <a:lnTo>
                    <a:pt x="721" y="1141"/>
                  </a:lnTo>
                  <a:lnTo>
                    <a:pt x="724" y="1147"/>
                  </a:lnTo>
                  <a:lnTo>
                    <a:pt x="728" y="1150"/>
                  </a:lnTo>
                  <a:lnTo>
                    <a:pt x="732" y="1154"/>
                  </a:lnTo>
                  <a:lnTo>
                    <a:pt x="738" y="1156"/>
                  </a:lnTo>
                  <a:lnTo>
                    <a:pt x="738" y="1156"/>
                  </a:lnTo>
                  <a:close/>
                  <a:moveTo>
                    <a:pt x="787" y="1122"/>
                  </a:moveTo>
                  <a:lnTo>
                    <a:pt x="787" y="1122"/>
                  </a:lnTo>
                  <a:lnTo>
                    <a:pt x="770" y="1120"/>
                  </a:lnTo>
                  <a:lnTo>
                    <a:pt x="759" y="1122"/>
                  </a:lnTo>
                  <a:lnTo>
                    <a:pt x="755" y="1123"/>
                  </a:lnTo>
                  <a:lnTo>
                    <a:pt x="752" y="1125"/>
                  </a:lnTo>
                  <a:lnTo>
                    <a:pt x="752" y="1125"/>
                  </a:lnTo>
                  <a:lnTo>
                    <a:pt x="754" y="1127"/>
                  </a:lnTo>
                  <a:lnTo>
                    <a:pt x="755" y="1129"/>
                  </a:lnTo>
                  <a:lnTo>
                    <a:pt x="759" y="1130"/>
                  </a:lnTo>
                  <a:lnTo>
                    <a:pt x="770" y="1132"/>
                  </a:lnTo>
                  <a:lnTo>
                    <a:pt x="770" y="1132"/>
                  </a:lnTo>
                  <a:lnTo>
                    <a:pt x="838" y="1139"/>
                  </a:lnTo>
                  <a:lnTo>
                    <a:pt x="873" y="1140"/>
                  </a:lnTo>
                  <a:lnTo>
                    <a:pt x="901" y="1140"/>
                  </a:lnTo>
                  <a:lnTo>
                    <a:pt x="901" y="1140"/>
                  </a:lnTo>
                  <a:lnTo>
                    <a:pt x="901" y="1140"/>
                  </a:lnTo>
                  <a:lnTo>
                    <a:pt x="902" y="1139"/>
                  </a:lnTo>
                  <a:lnTo>
                    <a:pt x="907" y="1139"/>
                  </a:lnTo>
                  <a:lnTo>
                    <a:pt x="914" y="1139"/>
                  </a:lnTo>
                  <a:lnTo>
                    <a:pt x="919" y="1137"/>
                  </a:lnTo>
                  <a:lnTo>
                    <a:pt x="919" y="1137"/>
                  </a:lnTo>
                  <a:lnTo>
                    <a:pt x="926" y="1139"/>
                  </a:lnTo>
                  <a:lnTo>
                    <a:pt x="932" y="1139"/>
                  </a:lnTo>
                  <a:lnTo>
                    <a:pt x="946" y="1139"/>
                  </a:lnTo>
                  <a:lnTo>
                    <a:pt x="959" y="1137"/>
                  </a:lnTo>
                  <a:lnTo>
                    <a:pt x="964" y="1137"/>
                  </a:lnTo>
                  <a:lnTo>
                    <a:pt x="970" y="1137"/>
                  </a:lnTo>
                  <a:lnTo>
                    <a:pt x="970" y="1137"/>
                  </a:lnTo>
                  <a:lnTo>
                    <a:pt x="967" y="1137"/>
                  </a:lnTo>
                  <a:lnTo>
                    <a:pt x="966" y="1139"/>
                  </a:lnTo>
                  <a:lnTo>
                    <a:pt x="966" y="1139"/>
                  </a:lnTo>
                  <a:lnTo>
                    <a:pt x="966" y="1139"/>
                  </a:lnTo>
                  <a:lnTo>
                    <a:pt x="968" y="1139"/>
                  </a:lnTo>
                  <a:lnTo>
                    <a:pt x="971" y="1139"/>
                  </a:lnTo>
                  <a:lnTo>
                    <a:pt x="973" y="1136"/>
                  </a:lnTo>
                  <a:lnTo>
                    <a:pt x="973" y="1136"/>
                  </a:lnTo>
                  <a:lnTo>
                    <a:pt x="1076" y="1134"/>
                  </a:lnTo>
                  <a:lnTo>
                    <a:pt x="1187" y="1132"/>
                  </a:lnTo>
                  <a:lnTo>
                    <a:pt x="1300" y="1130"/>
                  </a:lnTo>
                  <a:lnTo>
                    <a:pt x="1356" y="1130"/>
                  </a:lnTo>
                  <a:lnTo>
                    <a:pt x="1409" y="1130"/>
                  </a:lnTo>
                  <a:lnTo>
                    <a:pt x="1409" y="1130"/>
                  </a:lnTo>
                  <a:lnTo>
                    <a:pt x="1408" y="1129"/>
                  </a:lnTo>
                  <a:lnTo>
                    <a:pt x="1406" y="1126"/>
                  </a:lnTo>
                  <a:lnTo>
                    <a:pt x="1404" y="1119"/>
                  </a:lnTo>
                  <a:lnTo>
                    <a:pt x="1404" y="1119"/>
                  </a:lnTo>
                  <a:lnTo>
                    <a:pt x="1387" y="1116"/>
                  </a:lnTo>
                  <a:lnTo>
                    <a:pt x="1368" y="1115"/>
                  </a:lnTo>
                  <a:lnTo>
                    <a:pt x="1329" y="1113"/>
                  </a:lnTo>
                  <a:lnTo>
                    <a:pt x="1291" y="1113"/>
                  </a:lnTo>
                  <a:lnTo>
                    <a:pt x="1255" y="1113"/>
                  </a:lnTo>
                  <a:lnTo>
                    <a:pt x="1255" y="1113"/>
                  </a:lnTo>
                  <a:lnTo>
                    <a:pt x="1245" y="1112"/>
                  </a:lnTo>
                  <a:lnTo>
                    <a:pt x="1239" y="1111"/>
                  </a:lnTo>
                  <a:lnTo>
                    <a:pt x="1235" y="1108"/>
                  </a:lnTo>
                  <a:lnTo>
                    <a:pt x="1235" y="1108"/>
                  </a:lnTo>
                  <a:lnTo>
                    <a:pt x="1301" y="1106"/>
                  </a:lnTo>
                  <a:lnTo>
                    <a:pt x="1333" y="1106"/>
                  </a:lnTo>
                  <a:lnTo>
                    <a:pt x="1366" y="1106"/>
                  </a:lnTo>
                  <a:lnTo>
                    <a:pt x="1366" y="1106"/>
                  </a:lnTo>
                  <a:lnTo>
                    <a:pt x="1378" y="1108"/>
                  </a:lnTo>
                  <a:lnTo>
                    <a:pt x="1391" y="1111"/>
                  </a:lnTo>
                  <a:lnTo>
                    <a:pt x="1396" y="1111"/>
                  </a:lnTo>
                  <a:lnTo>
                    <a:pt x="1402" y="1109"/>
                  </a:lnTo>
                  <a:lnTo>
                    <a:pt x="1408" y="1108"/>
                  </a:lnTo>
                  <a:lnTo>
                    <a:pt x="1413" y="1104"/>
                  </a:lnTo>
                  <a:lnTo>
                    <a:pt x="1413" y="1104"/>
                  </a:lnTo>
                  <a:lnTo>
                    <a:pt x="1392" y="1102"/>
                  </a:lnTo>
                  <a:lnTo>
                    <a:pt x="1367" y="1101"/>
                  </a:lnTo>
                  <a:lnTo>
                    <a:pt x="1343" y="1099"/>
                  </a:lnTo>
                  <a:lnTo>
                    <a:pt x="1323" y="1097"/>
                  </a:lnTo>
                  <a:lnTo>
                    <a:pt x="1323" y="1097"/>
                  </a:lnTo>
                  <a:lnTo>
                    <a:pt x="1332" y="1095"/>
                  </a:lnTo>
                  <a:lnTo>
                    <a:pt x="1342" y="1094"/>
                  </a:lnTo>
                  <a:lnTo>
                    <a:pt x="1363" y="1092"/>
                  </a:lnTo>
                  <a:lnTo>
                    <a:pt x="1384" y="1094"/>
                  </a:lnTo>
                  <a:lnTo>
                    <a:pt x="1405" y="1092"/>
                  </a:lnTo>
                  <a:lnTo>
                    <a:pt x="1405" y="1092"/>
                  </a:lnTo>
                  <a:lnTo>
                    <a:pt x="1406" y="1090"/>
                  </a:lnTo>
                  <a:lnTo>
                    <a:pt x="1408" y="1087"/>
                  </a:lnTo>
                  <a:lnTo>
                    <a:pt x="1409" y="1083"/>
                  </a:lnTo>
                  <a:lnTo>
                    <a:pt x="1412" y="1080"/>
                  </a:lnTo>
                  <a:lnTo>
                    <a:pt x="1412" y="1080"/>
                  </a:lnTo>
                  <a:lnTo>
                    <a:pt x="1373" y="1080"/>
                  </a:lnTo>
                  <a:lnTo>
                    <a:pt x="1331" y="1080"/>
                  </a:lnTo>
                  <a:lnTo>
                    <a:pt x="1245" y="1077"/>
                  </a:lnTo>
                  <a:lnTo>
                    <a:pt x="1158" y="1075"/>
                  </a:lnTo>
                  <a:lnTo>
                    <a:pt x="1116" y="1077"/>
                  </a:lnTo>
                  <a:lnTo>
                    <a:pt x="1075" y="1078"/>
                  </a:lnTo>
                  <a:lnTo>
                    <a:pt x="1075" y="1078"/>
                  </a:lnTo>
                  <a:lnTo>
                    <a:pt x="1034" y="1081"/>
                  </a:lnTo>
                  <a:lnTo>
                    <a:pt x="994" y="1084"/>
                  </a:lnTo>
                  <a:lnTo>
                    <a:pt x="915" y="1085"/>
                  </a:lnTo>
                  <a:lnTo>
                    <a:pt x="755" y="1087"/>
                  </a:lnTo>
                  <a:lnTo>
                    <a:pt x="755" y="1087"/>
                  </a:lnTo>
                  <a:lnTo>
                    <a:pt x="756" y="1092"/>
                  </a:lnTo>
                  <a:lnTo>
                    <a:pt x="756" y="1098"/>
                  </a:lnTo>
                  <a:lnTo>
                    <a:pt x="756" y="1098"/>
                  </a:lnTo>
                  <a:lnTo>
                    <a:pt x="765" y="1099"/>
                  </a:lnTo>
                  <a:lnTo>
                    <a:pt x="775" y="1099"/>
                  </a:lnTo>
                  <a:lnTo>
                    <a:pt x="794" y="1099"/>
                  </a:lnTo>
                  <a:lnTo>
                    <a:pt x="814" y="1098"/>
                  </a:lnTo>
                  <a:lnTo>
                    <a:pt x="825" y="1098"/>
                  </a:lnTo>
                  <a:lnTo>
                    <a:pt x="835" y="1099"/>
                  </a:lnTo>
                  <a:lnTo>
                    <a:pt x="835" y="1099"/>
                  </a:lnTo>
                  <a:lnTo>
                    <a:pt x="828" y="1102"/>
                  </a:lnTo>
                  <a:lnTo>
                    <a:pt x="820" y="1105"/>
                  </a:lnTo>
                  <a:lnTo>
                    <a:pt x="798" y="1106"/>
                  </a:lnTo>
                  <a:lnTo>
                    <a:pt x="776" y="1108"/>
                  </a:lnTo>
                  <a:lnTo>
                    <a:pt x="755" y="1111"/>
                  </a:lnTo>
                  <a:lnTo>
                    <a:pt x="755" y="1111"/>
                  </a:lnTo>
                  <a:lnTo>
                    <a:pt x="773" y="1113"/>
                  </a:lnTo>
                  <a:lnTo>
                    <a:pt x="793" y="1113"/>
                  </a:lnTo>
                  <a:lnTo>
                    <a:pt x="835" y="1113"/>
                  </a:lnTo>
                  <a:lnTo>
                    <a:pt x="877" y="1113"/>
                  </a:lnTo>
                  <a:lnTo>
                    <a:pt x="897" y="1113"/>
                  </a:lnTo>
                  <a:lnTo>
                    <a:pt x="915" y="1115"/>
                  </a:lnTo>
                  <a:lnTo>
                    <a:pt x="915" y="1115"/>
                  </a:lnTo>
                  <a:lnTo>
                    <a:pt x="850" y="1119"/>
                  </a:lnTo>
                  <a:lnTo>
                    <a:pt x="818" y="1122"/>
                  </a:lnTo>
                  <a:lnTo>
                    <a:pt x="787" y="1122"/>
                  </a:lnTo>
                  <a:lnTo>
                    <a:pt x="787" y="1122"/>
                  </a:lnTo>
                  <a:close/>
                  <a:moveTo>
                    <a:pt x="2051" y="1238"/>
                  </a:moveTo>
                  <a:lnTo>
                    <a:pt x="2051" y="1238"/>
                  </a:lnTo>
                  <a:lnTo>
                    <a:pt x="2048" y="1251"/>
                  </a:lnTo>
                  <a:lnTo>
                    <a:pt x="2044" y="1266"/>
                  </a:lnTo>
                  <a:lnTo>
                    <a:pt x="2032" y="1295"/>
                  </a:lnTo>
                  <a:lnTo>
                    <a:pt x="2032" y="1295"/>
                  </a:lnTo>
                  <a:lnTo>
                    <a:pt x="2028" y="1316"/>
                  </a:lnTo>
                  <a:lnTo>
                    <a:pt x="2025" y="1325"/>
                  </a:lnTo>
                  <a:lnTo>
                    <a:pt x="2024" y="1335"/>
                  </a:lnTo>
                  <a:lnTo>
                    <a:pt x="2024" y="1335"/>
                  </a:lnTo>
                  <a:lnTo>
                    <a:pt x="2020" y="1341"/>
                  </a:lnTo>
                  <a:lnTo>
                    <a:pt x="2017" y="1346"/>
                  </a:lnTo>
                  <a:lnTo>
                    <a:pt x="2017" y="1346"/>
                  </a:lnTo>
                  <a:lnTo>
                    <a:pt x="2014" y="1353"/>
                  </a:lnTo>
                  <a:lnTo>
                    <a:pt x="2013" y="1362"/>
                  </a:lnTo>
                  <a:lnTo>
                    <a:pt x="2010" y="1369"/>
                  </a:lnTo>
                  <a:lnTo>
                    <a:pt x="2009" y="1377"/>
                  </a:lnTo>
                  <a:lnTo>
                    <a:pt x="2009" y="1377"/>
                  </a:lnTo>
                  <a:lnTo>
                    <a:pt x="1995" y="1404"/>
                  </a:lnTo>
                  <a:lnTo>
                    <a:pt x="1978" y="1431"/>
                  </a:lnTo>
                  <a:lnTo>
                    <a:pt x="1961" y="1456"/>
                  </a:lnTo>
                  <a:lnTo>
                    <a:pt x="1943" y="1478"/>
                  </a:lnTo>
                  <a:lnTo>
                    <a:pt x="1943" y="1478"/>
                  </a:lnTo>
                  <a:lnTo>
                    <a:pt x="1920" y="1505"/>
                  </a:lnTo>
                  <a:lnTo>
                    <a:pt x="1896" y="1532"/>
                  </a:lnTo>
                  <a:lnTo>
                    <a:pt x="1896" y="1532"/>
                  </a:lnTo>
                  <a:lnTo>
                    <a:pt x="1881" y="1547"/>
                  </a:lnTo>
                  <a:lnTo>
                    <a:pt x="1865" y="1561"/>
                  </a:lnTo>
                  <a:lnTo>
                    <a:pt x="1865" y="1561"/>
                  </a:lnTo>
                  <a:lnTo>
                    <a:pt x="1860" y="1568"/>
                  </a:lnTo>
                  <a:lnTo>
                    <a:pt x="1853" y="1575"/>
                  </a:lnTo>
                  <a:lnTo>
                    <a:pt x="1847" y="1584"/>
                  </a:lnTo>
                  <a:lnTo>
                    <a:pt x="1841" y="1591"/>
                  </a:lnTo>
                  <a:lnTo>
                    <a:pt x="1841" y="1591"/>
                  </a:lnTo>
                  <a:lnTo>
                    <a:pt x="1837" y="1594"/>
                  </a:lnTo>
                  <a:lnTo>
                    <a:pt x="1832" y="1595"/>
                  </a:lnTo>
                  <a:lnTo>
                    <a:pt x="1823" y="1601"/>
                  </a:lnTo>
                  <a:lnTo>
                    <a:pt x="1823" y="1601"/>
                  </a:lnTo>
                  <a:lnTo>
                    <a:pt x="1818" y="1608"/>
                  </a:lnTo>
                  <a:lnTo>
                    <a:pt x="1812" y="1613"/>
                  </a:lnTo>
                  <a:lnTo>
                    <a:pt x="1812" y="1613"/>
                  </a:lnTo>
                  <a:lnTo>
                    <a:pt x="1798" y="1622"/>
                  </a:lnTo>
                  <a:lnTo>
                    <a:pt x="1791" y="1626"/>
                  </a:lnTo>
                  <a:lnTo>
                    <a:pt x="1784" y="1630"/>
                  </a:lnTo>
                  <a:lnTo>
                    <a:pt x="1784" y="1630"/>
                  </a:lnTo>
                  <a:lnTo>
                    <a:pt x="1773" y="1641"/>
                  </a:lnTo>
                  <a:lnTo>
                    <a:pt x="1760" y="1651"/>
                  </a:lnTo>
                  <a:lnTo>
                    <a:pt x="1760" y="1651"/>
                  </a:lnTo>
                  <a:lnTo>
                    <a:pt x="1733" y="1669"/>
                  </a:lnTo>
                  <a:lnTo>
                    <a:pt x="1733" y="1669"/>
                  </a:lnTo>
                  <a:lnTo>
                    <a:pt x="1710" y="1685"/>
                  </a:lnTo>
                  <a:lnTo>
                    <a:pt x="1686" y="1699"/>
                  </a:lnTo>
                  <a:lnTo>
                    <a:pt x="1673" y="1704"/>
                  </a:lnTo>
                  <a:lnTo>
                    <a:pt x="1660" y="1710"/>
                  </a:lnTo>
                  <a:lnTo>
                    <a:pt x="1648" y="1713"/>
                  </a:lnTo>
                  <a:lnTo>
                    <a:pt x="1634" y="1716"/>
                  </a:lnTo>
                  <a:lnTo>
                    <a:pt x="1634" y="1716"/>
                  </a:lnTo>
                  <a:lnTo>
                    <a:pt x="1639" y="1720"/>
                  </a:lnTo>
                  <a:lnTo>
                    <a:pt x="1646" y="1723"/>
                  </a:lnTo>
                  <a:lnTo>
                    <a:pt x="1660" y="1731"/>
                  </a:lnTo>
                  <a:lnTo>
                    <a:pt x="1660" y="1731"/>
                  </a:lnTo>
                  <a:lnTo>
                    <a:pt x="1669" y="1724"/>
                  </a:lnTo>
                  <a:lnTo>
                    <a:pt x="1679" y="1720"/>
                  </a:lnTo>
                  <a:lnTo>
                    <a:pt x="1698" y="1713"/>
                  </a:lnTo>
                  <a:lnTo>
                    <a:pt x="1698" y="1713"/>
                  </a:lnTo>
                  <a:lnTo>
                    <a:pt x="1708" y="1707"/>
                  </a:lnTo>
                  <a:lnTo>
                    <a:pt x="1718" y="1702"/>
                  </a:lnTo>
                  <a:lnTo>
                    <a:pt x="1726" y="1696"/>
                  </a:lnTo>
                  <a:lnTo>
                    <a:pt x="1736" y="1693"/>
                  </a:lnTo>
                  <a:lnTo>
                    <a:pt x="1736" y="1693"/>
                  </a:lnTo>
                  <a:lnTo>
                    <a:pt x="1754" y="1682"/>
                  </a:lnTo>
                  <a:lnTo>
                    <a:pt x="1773" y="1669"/>
                  </a:lnTo>
                  <a:lnTo>
                    <a:pt x="1808" y="1643"/>
                  </a:lnTo>
                  <a:lnTo>
                    <a:pt x="1840" y="1615"/>
                  </a:lnTo>
                  <a:lnTo>
                    <a:pt x="1870" y="1585"/>
                  </a:lnTo>
                  <a:lnTo>
                    <a:pt x="1870" y="1585"/>
                  </a:lnTo>
                  <a:lnTo>
                    <a:pt x="1888" y="1565"/>
                  </a:lnTo>
                  <a:lnTo>
                    <a:pt x="1905" y="1549"/>
                  </a:lnTo>
                  <a:lnTo>
                    <a:pt x="1905" y="1549"/>
                  </a:lnTo>
                  <a:lnTo>
                    <a:pt x="1922" y="1530"/>
                  </a:lnTo>
                  <a:lnTo>
                    <a:pt x="1929" y="1521"/>
                  </a:lnTo>
                  <a:lnTo>
                    <a:pt x="1934" y="1509"/>
                  </a:lnTo>
                  <a:lnTo>
                    <a:pt x="1934" y="1509"/>
                  </a:lnTo>
                  <a:lnTo>
                    <a:pt x="1940" y="1505"/>
                  </a:lnTo>
                  <a:lnTo>
                    <a:pt x="1945" y="1501"/>
                  </a:lnTo>
                  <a:lnTo>
                    <a:pt x="1945" y="1501"/>
                  </a:lnTo>
                  <a:lnTo>
                    <a:pt x="1954" y="1488"/>
                  </a:lnTo>
                  <a:lnTo>
                    <a:pt x="1962" y="1474"/>
                  </a:lnTo>
                  <a:lnTo>
                    <a:pt x="1971" y="1460"/>
                  </a:lnTo>
                  <a:lnTo>
                    <a:pt x="1979" y="1446"/>
                  </a:lnTo>
                  <a:lnTo>
                    <a:pt x="1979" y="1446"/>
                  </a:lnTo>
                  <a:lnTo>
                    <a:pt x="1987" y="1435"/>
                  </a:lnTo>
                  <a:lnTo>
                    <a:pt x="1996" y="1424"/>
                  </a:lnTo>
                  <a:lnTo>
                    <a:pt x="2006" y="1412"/>
                  </a:lnTo>
                  <a:lnTo>
                    <a:pt x="2014" y="1400"/>
                  </a:lnTo>
                  <a:lnTo>
                    <a:pt x="2014" y="1400"/>
                  </a:lnTo>
                  <a:lnTo>
                    <a:pt x="2024" y="1376"/>
                  </a:lnTo>
                  <a:lnTo>
                    <a:pt x="2034" y="1353"/>
                  </a:lnTo>
                  <a:lnTo>
                    <a:pt x="2034" y="1353"/>
                  </a:lnTo>
                  <a:lnTo>
                    <a:pt x="2045" y="1327"/>
                  </a:lnTo>
                  <a:lnTo>
                    <a:pt x="2053" y="1302"/>
                  </a:lnTo>
                  <a:lnTo>
                    <a:pt x="2059" y="1275"/>
                  </a:lnTo>
                  <a:lnTo>
                    <a:pt x="2063" y="1245"/>
                  </a:lnTo>
                  <a:lnTo>
                    <a:pt x="2063" y="1245"/>
                  </a:lnTo>
                  <a:lnTo>
                    <a:pt x="2066" y="1226"/>
                  </a:lnTo>
                  <a:lnTo>
                    <a:pt x="2066" y="1226"/>
                  </a:lnTo>
                  <a:lnTo>
                    <a:pt x="2069" y="1203"/>
                  </a:lnTo>
                  <a:lnTo>
                    <a:pt x="2069" y="1182"/>
                  </a:lnTo>
                  <a:lnTo>
                    <a:pt x="2069" y="1160"/>
                  </a:lnTo>
                  <a:lnTo>
                    <a:pt x="2068" y="1150"/>
                  </a:lnTo>
                  <a:lnTo>
                    <a:pt x="2065" y="1140"/>
                  </a:lnTo>
                  <a:lnTo>
                    <a:pt x="2065" y="1140"/>
                  </a:lnTo>
                  <a:lnTo>
                    <a:pt x="2063" y="1134"/>
                  </a:lnTo>
                  <a:lnTo>
                    <a:pt x="2060" y="1129"/>
                  </a:lnTo>
                  <a:lnTo>
                    <a:pt x="2052" y="1119"/>
                  </a:lnTo>
                  <a:lnTo>
                    <a:pt x="2042" y="1109"/>
                  </a:lnTo>
                  <a:lnTo>
                    <a:pt x="2034" y="1102"/>
                  </a:lnTo>
                  <a:lnTo>
                    <a:pt x="2034" y="1102"/>
                  </a:lnTo>
                  <a:lnTo>
                    <a:pt x="2044" y="1136"/>
                  </a:lnTo>
                  <a:lnTo>
                    <a:pt x="2048" y="1153"/>
                  </a:lnTo>
                  <a:lnTo>
                    <a:pt x="2052" y="1170"/>
                  </a:lnTo>
                  <a:lnTo>
                    <a:pt x="2053" y="1186"/>
                  </a:lnTo>
                  <a:lnTo>
                    <a:pt x="2055" y="1203"/>
                  </a:lnTo>
                  <a:lnTo>
                    <a:pt x="2053" y="1220"/>
                  </a:lnTo>
                  <a:lnTo>
                    <a:pt x="2051" y="1238"/>
                  </a:lnTo>
                  <a:lnTo>
                    <a:pt x="2051" y="1238"/>
                  </a:lnTo>
                  <a:close/>
                  <a:moveTo>
                    <a:pt x="547" y="1133"/>
                  </a:moveTo>
                  <a:lnTo>
                    <a:pt x="547" y="1133"/>
                  </a:lnTo>
                  <a:lnTo>
                    <a:pt x="512" y="1150"/>
                  </a:lnTo>
                  <a:lnTo>
                    <a:pt x="478" y="1167"/>
                  </a:lnTo>
                  <a:lnTo>
                    <a:pt x="478" y="1167"/>
                  </a:lnTo>
                  <a:lnTo>
                    <a:pt x="463" y="1179"/>
                  </a:lnTo>
                  <a:lnTo>
                    <a:pt x="449" y="1193"/>
                  </a:lnTo>
                  <a:lnTo>
                    <a:pt x="433" y="1209"/>
                  </a:lnTo>
                  <a:lnTo>
                    <a:pt x="419" y="1226"/>
                  </a:lnTo>
                  <a:lnTo>
                    <a:pt x="407" y="1244"/>
                  </a:lnTo>
                  <a:lnTo>
                    <a:pt x="396" y="1262"/>
                  </a:lnTo>
                  <a:lnTo>
                    <a:pt x="384" y="1283"/>
                  </a:lnTo>
                  <a:lnTo>
                    <a:pt x="375" y="1304"/>
                  </a:lnTo>
                  <a:lnTo>
                    <a:pt x="366" y="1327"/>
                  </a:lnTo>
                  <a:lnTo>
                    <a:pt x="360" y="1349"/>
                  </a:lnTo>
                  <a:lnTo>
                    <a:pt x="355" y="1373"/>
                  </a:lnTo>
                  <a:lnTo>
                    <a:pt x="352" y="1397"/>
                  </a:lnTo>
                  <a:lnTo>
                    <a:pt x="351" y="1422"/>
                  </a:lnTo>
                  <a:lnTo>
                    <a:pt x="352" y="1448"/>
                  </a:lnTo>
                  <a:lnTo>
                    <a:pt x="355" y="1474"/>
                  </a:lnTo>
                  <a:lnTo>
                    <a:pt x="360" y="1501"/>
                  </a:lnTo>
                  <a:lnTo>
                    <a:pt x="360" y="1501"/>
                  </a:lnTo>
                  <a:lnTo>
                    <a:pt x="365" y="1516"/>
                  </a:lnTo>
                  <a:lnTo>
                    <a:pt x="370" y="1530"/>
                  </a:lnTo>
                  <a:lnTo>
                    <a:pt x="383" y="1557"/>
                  </a:lnTo>
                  <a:lnTo>
                    <a:pt x="397" y="1582"/>
                  </a:lnTo>
                  <a:lnTo>
                    <a:pt x="410" y="1609"/>
                  </a:lnTo>
                  <a:lnTo>
                    <a:pt x="410" y="1609"/>
                  </a:lnTo>
                  <a:lnTo>
                    <a:pt x="417" y="1615"/>
                  </a:lnTo>
                  <a:lnTo>
                    <a:pt x="422" y="1620"/>
                  </a:lnTo>
                  <a:lnTo>
                    <a:pt x="428" y="1627"/>
                  </a:lnTo>
                  <a:lnTo>
                    <a:pt x="435" y="1631"/>
                  </a:lnTo>
                  <a:lnTo>
                    <a:pt x="435" y="1631"/>
                  </a:lnTo>
                  <a:lnTo>
                    <a:pt x="439" y="1633"/>
                  </a:lnTo>
                  <a:lnTo>
                    <a:pt x="442" y="1634"/>
                  </a:lnTo>
                  <a:lnTo>
                    <a:pt x="446" y="1634"/>
                  </a:lnTo>
                  <a:lnTo>
                    <a:pt x="449" y="1637"/>
                  </a:lnTo>
                  <a:lnTo>
                    <a:pt x="449" y="1637"/>
                  </a:lnTo>
                  <a:lnTo>
                    <a:pt x="452" y="1643"/>
                  </a:lnTo>
                  <a:lnTo>
                    <a:pt x="452" y="1647"/>
                  </a:lnTo>
                  <a:lnTo>
                    <a:pt x="450" y="1651"/>
                  </a:lnTo>
                  <a:lnTo>
                    <a:pt x="448" y="1655"/>
                  </a:lnTo>
                  <a:lnTo>
                    <a:pt x="442" y="1662"/>
                  </a:lnTo>
                  <a:lnTo>
                    <a:pt x="436" y="1667"/>
                  </a:lnTo>
                  <a:lnTo>
                    <a:pt x="436" y="1667"/>
                  </a:lnTo>
                  <a:lnTo>
                    <a:pt x="425" y="1678"/>
                  </a:lnTo>
                  <a:lnTo>
                    <a:pt x="415" y="1690"/>
                  </a:lnTo>
                  <a:lnTo>
                    <a:pt x="405" y="1702"/>
                  </a:lnTo>
                  <a:lnTo>
                    <a:pt x="396" y="1710"/>
                  </a:lnTo>
                  <a:lnTo>
                    <a:pt x="396" y="1710"/>
                  </a:lnTo>
                  <a:lnTo>
                    <a:pt x="396" y="1717"/>
                  </a:lnTo>
                  <a:lnTo>
                    <a:pt x="396" y="1724"/>
                  </a:lnTo>
                  <a:lnTo>
                    <a:pt x="398" y="1731"/>
                  </a:lnTo>
                  <a:lnTo>
                    <a:pt x="404" y="1737"/>
                  </a:lnTo>
                  <a:lnTo>
                    <a:pt x="404" y="1737"/>
                  </a:lnTo>
                  <a:lnTo>
                    <a:pt x="417" y="1721"/>
                  </a:lnTo>
                  <a:lnTo>
                    <a:pt x="432" y="1706"/>
                  </a:lnTo>
                  <a:lnTo>
                    <a:pt x="446" y="1693"/>
                  </a:lnTo>
                  <a:lnTo>
                    <a:pt x="462" y="1679"/>
                  </a:lnTo>
                  <a:lnTo>
                    <a:pt x="478" y="1668"/>
                  </a:lnTo>
                  <a:lnTo>
                    <a:pt x="495" y="1655"/>
                  </a:lnTo>
                  <a:lnTo>
                    <a:pt x="513" y="1646"/>
                  </a:lnTo>
                  <a:lnTo>
                    <a:pt x="533" y="1636"/>
                  </a:lnTo>
                  <a:lnTo>
                    <a:pt x="533" y="1636"/>
                  </a:lnTo>
                  <a:lnTo>
                    <a:pt x="532" y="1627"/>
                  </a:lnTo>
                  <a:lnTo>
                    <a:pt x="532" y="1620"/>
                  </a:lnTo>
                  <a:lnTo>
                    <a:pt x="533" y="1612"/>
                  </a:lnTo>
                  <a:lnTo>
                    <a:pt x="536" y="1606"/>
                  </a:lnTo>
                  <a:lnTo>
                    <a:pt x="542" y="1594"/>
                  </a:lnTo>
                  <a:lnTo>
                    <a:pt x="547" y="1585"/>
                  </a:lnTo>
                  <a:lnTo>
                    <a:pt x="547" y="1585"/>
                  </a:lnTo>
                  <a:lnTo>
                    <a:pt x="539" y="1585"/>
                  </a:lnTo>
                  <a:lnTo>
                    <a:pt x="532" y="1582"/>
                  </a:lnTo>
                  <a:lnTo>
                    <a:pt x="526" y="1577"/>
                  </a:lnTo>
                  <a:lnTo>
                    <a:pt x="521" y="1570"/>
                  </a:lnTo>
                  <a:lnTo>
                    <a:pt x="511" y="1554"/>
                  </a:lnTo>
                  <a:lnTo>
                    <a:pt x="502" y="1539"/>
                  </a:lnTo>
                  <a:lnTo>
                    <a:pt x="502" y="1539"/>
                  </a:lnTo>
                  <a:lnTo>
                    <a:pt x="494" y="1523"/>
                  </a:lnTo>
                  <a:lnTo>
                    <a:pt x="487" y="1507"/>
                  </a:lnTo>
                  <a:lnTo>
                    <a:pt x="480" y="1490"/>
                  </a:lnTo>
                  <a:lnTo>
                    <a:pt x="476" y="1471"/>
                  </a:lnTo>
                  <a:lnTo>
                    <a:pt x="474" y="1453"/>
                  </a:lnTo>
                  <a:lnTo>
                    <a:pt x="473" y="1434"/>
                  </a:lnTo>
                  <a:lnTo>
                    <a:pt x="474" y="1414"/>
                  </a:lnTo>
                  <a:lnTo>
                    <a:pt x="477" y="1396"/>
                  </a:lnTo>
                  <a:lnTo>
                    <a:pt x="477" y="1396"/>
                  </a:lnTo>
                  <a:lnTo>
                    <a:pt x="483" y="1376"/>
                  </a:lnTo>
                  <a:lnTo>
                    <a:pt x="488" y="1356"/>
                  </a:lnTo>
                  <a:lnTo>
                    <a:pt x="495" y="1338"/>
                  </a:lnTo>
                  <a:lnTo>
                    <a:pt x="498" y="1330"/>
                  </a:lnTo>
                  <a:lnTo>
                    <a:pt x="502" y="1323"/>
                  </a:lnTo>
                  <a:lnTo>
                    <a:pt x="502" y="1323"/>
                  </a:lnTo>
                  <a:lnTo>
                    <a:pt x="513" y="1310"/>
                  </a:lnTo>
                  <a:lnTo>
                    <a:pt x="528" y="1297"/>
                  </a:lnTo>
                  <a:lnTo>
                    <a:pt x="543" y="1285"/>
                  </a:lnTo>
                  <a:lnTo>
                    <a:pt x="556" y="1275"/>
                  </a:lnTo>
                  <a:lnTo>
                    <a:pt x="556" y="1275"/>
                  </a:lnTo>
                  <a:lnTo>
                    <a:pt x="577" y="1265"/>
                  </a:lnTo>
                  <a:lnTo>
                    <a:pt x="599" y="1258"/>
                  </a:lnTo>
                  <a:lnTo>
                    <a:pt x="622" y="1252"/>
                  </a:lnTo>
                  <a:lnTo>
                    <a:pt x="645" y="1251"/>
                  </a:lnTo>
                  <a:lnTo>
                    <a:pt x="669" y="1251"/>
                  </a:lnTo>
                  <a:lnTo>
                    <a:pt x="693" y="1255"/>
                  </a:lnTo>
                  <a:lnTo>
                    <a:pt x="716" y="1261"/>
                  </a:lnTo>
                  <a:lnTo>
                    <a:pt x="738" y="1268"/>
                  </a:lnTo>
                  <a:lnTo>
                    <a:pt x="738" y="1268"/>
                  </a:lnTo>
                  <a:lnTo>
                    <a:pt x="742" y="1265"/>
                  </a:lnTo>
                  <a:lnTo>
                    <a:pt x="744" y="1259"/>
                  </a:lnTo>
                  <a:lnTo>
                    <a:pt x="745" y="1255"/>
                  </a:lnTo>
                  <a:lnTo>
                    <a:pt x="745" y="1250"/>
                  </a:lnTo>
                  <a:lnTo>
                    <a:pt x="745" y="1238"/>
                  </a:lnTo>
                  <a:lnTo>
                    <a:pt x="747" y="1229"/>
                  </a:lnTo>
                  <a:lnTo>
                    <a:pt x="747" y="1229"/>
                  </a:lnTo>
                  <a:lnTo>
                    <a:pt x="749" y="1219"/>
                  </a:lnTo>
                  <a:lnTo>
                    <a:pt x="752" y="1210"/>
                  </a:lnTo>
                  <a:lnTo>
                    <a:pt x="761" y="1196"/>
                  </a:lnTo>
                  <a:lnTo>
                    <a:pt x="770" y="1184"/>
                  </a:lnTo>
                  <a:lnTo>
                    <a:pt x="780" y="1171"/>
                  </a:lnTo>
                  <a:lnTo>
                    <a:pt x="780" y="1171"/>
                  </a:lnTo>
                  <a:lnTo>
                    <a:pt x="773" y="1172"/>
                  </a:lnTo>
                  <a:lnTo>
                    <a:pt x="766" y="1172"/>
                  </a:lnTo>
                  <a:lnTo>
                    <a:pt x="754" y="1171"/>
                  </a:lnTo>
                  <a:lnTo>
                    <a:pt x="742" y="1170"/>
                  </a:lnTo>
                  <a:lnTo>
                    <a:pt x="735" y="1168"/>
                  </a:lnTo>
                  <a:lnTo>
                    <a:pt x="730" y="1170"/>
                  </a:lnTo>
                  <a:lnTo>
                    <a:pt x="730" y="1170"/>
                  </a:lnTo>
                  <a:lnTo>
                    <a:pt x="724" y="1165"/>
                  </a:lnTo>
                  <a:lnTo>
                    <a:pt x="720" y="1161"/>
                  </a:lnTo>
                  <a:lnTo>
                    <a:pt x="716" y="1156"/>
                  </a:lnTo>
                  <a:lnTo>
                    <a:pt x="711" y="1150"/>
                  </a:lnTo>
                  <a:lnTo>
                    <a:pt x="706" y="1137"/>
                  </a:lnTo>
                  <a:lnTo>
                    <a:pt x="703" y="1125"/>
                  </a:lnTo>
                  <a:lnTo>
                    <a:pt x="703" y="1125"/>
                  </a:lnTo>
                  <a:lnTo>
                    <a:pt x="685" y="1120"/>
                  </a:lnTo>
                  <a:lnTo>
                    <a:pt x="665" y="1119"/>
                  </a:lnTo>
                  <a:lnTo>
                    <a:pt x="645" y="1119"/>
                  </a:lnTo>
                  <a:lnTo>
                    <a:pt x="624" y="1120"/>
                  </a:lnTo>
                  <a:lnTo>
                    <a:pt x="605" y="1123"/>
                  </a:lnTo>
                  <a:lnTo>
                    <a:pt x="585" y="1126"/>
                  </a:lnTo>
                  <a:lnTo>
                    <a:pt x="547" y="1133"/>
                  </a:lnTo>
                  <a:lnTo>
                    <a:pt x="547" y="1133"/>
                  </a:lnTo>
                  <a:close/>
                  <a:moveTo>
                    <a:pt x="1419" y="1144"/>
                  </a:moveTo>
                  <a:lnTo>
                    <a:pt x="1419" y="1144"/>
                  </a:lnTo>
                  <a:lnTo>
                    <a:pt x="1401" y="1143"/>
                  </a:lnTo>
                  <a:lnTo>
                    <a:pt x="1382" y="1144"/>
                  </a:lnTo>
                  <a:lnTo>
                    <a:pt x="1366" y="1144"/>
                  </a:lnTo>
                  <a:lnTo>
                    <a:pt x="1347" y="1144"/>
                  </a:lnTo>
                  <a:lnTo>
                    <a:pt x="1347" y="1144"/>
                  </a:lnTo>
                  <a:lnTo>
                    <a:pt x="1323" y="1143"/>
                  </a:lnTo>
                  <a:lnTo>
                    <a:pt x="1295" y="1141"/>
                  </a:lnTo>
                  <a:lnTo>
                    <a:pt x="1295" y="1141"/>
                  </a:lnTo>
                  <a:lnTo>
                    <a:pt x="1258" y="1141"/>
                  </a:lnTo>
                  <a:lnTo>
                    <a:pt x="1222" y="1141"/>
                  </a:lnTo>
                  <a:lnTo>
                    <a:pt x="1222" y="1141"/>
                  </a:lnTo>
                  <a:lnTo>
                    <a:pt x="1130" y="1146"/>
                  </a:lnTo>
                  <a:lnTo>
                    <a:pt x="1036" y="1147"/>
                  </a:lnTo>
                  <a:lnTo>
                    <a:pt x="1036" y="1147"/>
                  </a:lnTo>
                  <a:lnTo>
                    <a:pt x="1009" y="1147"/>
                  </a:lnTo>
                  <a:lnTo>
                    <a:pt x="981" y="1146"/>
                  </a:lnTo>
                  <a:lnTo>
                    <a:pt x="954" y="1146"/>
                  </a:lnTo>
                  <a:lnTo>
                    <a:pt x="928" y="1146"/>
                  </a:lnTo>
                  <a:lnTo>
                    <a:pt x="928" y="1146"/>
                  </a:lnTo>
                  <a:lnTo>
                    <a:pt x="919" y="1147"/>
                  </a:lnTo>
                  <a:lnTo>
                    <a:pt x="912" y="1149"/>
                  </a:lnTo>
                  <a:lnTo>
                    <a:pt x="905" y="1150"/>
                  </a:lnTo>
                  <a:lnTo>
                    <a:pt x="897" y="1151"/>
                  </a:lnTo>
                  <a:lnTo>
                    <a:pt x="897" y="1151"/>
                  </a:lnTo>
                  <a:lnTo>
                    <a:pt x="862" y="1151"/>
                  </a:lnTo>
                  <a:lnTo>
                    <a:pt x="827" y="1150"/>
                  </a:lnTo>
                  <a:lnTo>
                    <a:pt x="756" y="1143"/>
                  </a:lnTo>
                  <a:lnTo>
                    <a:pt x="756" y="1143"/>
                  </a:lnTo>
                  <a:lnTo>
                    <a:pt x="755" y="1149"/>
                  </a:lnTo>
                  <a:lnTo>
                    <a:pt x="752" y="1153"/>
                  </a:lnTo>
                  <a:lnTo>
                    <a:pt x="751" y="1156"/>
                  </a:lnTo>
                  <a:lnTo>
                    <a:pt x="749" y="1158"/>
                  </a:lnTo>
                  <a:lnTo>
                    <a:pt x="751" y="1160"/>
                  </a:lnTo>
                  <a:lnTo>
                    <a:pt x="751" y="1160"/>
                  </a:lnTo>
                  <a:lnTo>
                    <a:pt x="765" y="1160"/>
                  </a:lnTo>
                  <a:lnTo>
                    <a:pt x="780" y="1161"/>
                  </a:lnTo>
                  <a:lnTo>
                    <a:pt x="796" y="1164"/>
                  </a:lnTo>
                  <a:lnTo>
                    <a:pt x="801" y="1165"/>
                  </a:lnTo>
                  <a:lnTo>
                    <a:pt x="807" y="1168"/>
                  </a:lnTo>
                  <a:lnTo>
                    <a:pt x="807" y="1168"/>
                  </a:lnTo>
                  <a:lnTo>
                    <a:pt x="944" y="1167"/>
                  </a:lnTo>
                  <a:lnTo>
                    <a:pt x="1083" y="1165"/>
                  </a:lnTo>
                  <a:lnTo>
                    <a:pt x="1083" y="1165"/>
                  </a:lnTo>
                  <a:lnTo>
                    <a:pt x="1133" y="1164"/>
                  </a:lnTo>
                  <a:lnTo>
                    <a:pt x="1156" y="1163"/>
                  </a:lnTo>
                  <a:lnTo>
                    <a:pt x="1179" y="1164"/>
                  </a:lnTo>
                  <a:lnTo>
                    <a:pt x="1179" y="1164"/>
                  </a:lnTo>
                  <a:lnTo>
                    <a:pt x="1214" y="1165"/>
                  </a:lnTo>
                  <a:lnTo>
                    <a:pt x="1248" y="1165"/>
                  </a:lnTo>
                  <a:lnTo>
                    <a:pt x="1316" y="1164"/>
                  </a:lnTo>
                  <a:lnTo>
                    <a:pt x="1316" y="1164"/>
                  </a:lnTo>
                  <a:lnTo>
                    <a:pt x="1349" y="1165"/>
                  </a:lnTo>
                  <a:lnTo>
                    <a:pt x="1381" y="1167"/>
                  </a:lnTo>
                  <a:lnTo>
                    <a:pt x="1412" y="1168"/>
                  </a:lnTo>
                  <a:lnTo>
                    <a:pt x="1425" y="1168"/>
                  </a:lnTo>
                  <a:lnTo>
                    <a:pt x="1437" y="1167"/>
                  </a:lnTo>
                  <a:lnTo>
                    <a:pt x="1437" y="1167"/>
                  </a:lnTo>
                  <a:lnTo>
                    <a:pt x="1439" y="1161"/>
                  </a:lnTo>
                  <a:lnTo>
                    <a:pt x="1440" y="1157"/>
                  </a:lnTo>
                  <a:lnTo>
                    <a:pt x="1439" y="1154"/>
                  </a:lnTo>
                  <a:lnTo>
                    <a:pt x="1436" y="1151"/>
                  </a:lnTo>
                  <a:lnTo>
                    <a:pt x="1432" y="1149"/>
                  </a:lnTo>
                  <a:lnTo>
                    <a:pt x="1427" y="1147"/>
                  </a:lnTo>
                  <a:lnTo>
                    <a:pt x="1419" y="1144"/>
                  </a:lnTo>
                  <a:lnTo>
                    <a:pt x="1419" y="1144"/>
                  </a:lnTo>
                  <a:close/>
                  <a:moveTo>
                    <a:pt x="1462" y="1182"/>
                  </a:moveTo>
                  <a:lnTo>
                    <a:pt x="1462" y="1182"/>
                  </a:lnTo>
                  <a:lnTo>
                    <a:pt x="1384" y="1179"/>
                  </a:lnTo>
                  <a:lnTo>
                    <a:pt x="1304" y="1177"/>
                  </a:lnTo>
                  <a:lnTo>
                    <a:pt x="1221" y="1177"/>
                  </a:lnTo>
                  <a:lnTo>
                    <a:pt x="1138" y="1177"/>
                  </a:lnTo>
                  <a:lnTo>
                    <a:pt x="973" y="1178"/>
                  </a:lnTo>
                  <a:lnTo>
                    <a:pt x="815" y="1181"/>
                  </a:lnTo>
                  <a:lnTo>
                    <a:pt x="815" y="1181"/>
                  </a:lnTo>
                  <a:lnTo>
                    <a:pt x="815" y="1185"/>
                  </a:lnTo>
                  <a:lnTo>
                    <a:pt x="817" y="1188"/>
                  </a:lnTo>
                  <a:lnTo>
                    <a:pt x="818" y="1195"/>
                  </a:lnTo>
                  <a:lnTo>
                    <a:pt x="818" y="1195"/>
                  </a:lnTo>
                  <a:lnTo>
                    <a:pt x="1013" y="1191"/>
                  </a:lnTo>
                  <a:lnTo>
                    <a:pt x="1112" y="1191"/>
                  </a:lnTo>
                  <a:lnTo>
                    <a:pt x="1159" y="1191"/>
                  </a:lnTo>
                  <a:lnTo>
                    <a:pt x="1206" y="1193"/>
                  </a:lnTo>
                  <a:lnTo>
                    <a:pt x="1206" y="1193"/>
                  </a:lnTo>
                  <a:lnTo>
                    <a:pt x="1235" y="1193"/>
                  </a:lnTo>
                  <a:lnTo>
                    <a:pt x="1263" y="1193"/>
                  </a:lnTo>
                  <a:lnTo>
                    <a:pt x="1291" y="1192"/>
                  </a:lnTo>
                  <a:lnTo>
                    <a:pt x="1319" y="1193"/>
                  </a:lnTo>
                  <a:lnTo>
                    <a:pt x="1319" y="1193"/>
                  </a:lnTo>
                  <a:lnTo>
                    <a:pt x="1354" y="1195"/>
                  </a:lnTo>
                  <a:lnTo>
                    <a:pt x="1389" y="1196"/>
                  </a:lnTo>
                  <a:lnTo>
                    <a:pt x="1389" y="1196"/>
                  </a:lnTo>
                  <a:lnTo>
                    <a:pt x="1405" y="1196"/>
                  </a:lnTo>
                  <a:lnTo>
                    <a:pt x="1420" y="1198"/>
                  </a:lnTo>
                  <a:lnTo>
                    <a:pt x="1436" y="1199"/>
                  </a:lnTo>
                  <a:lnTo>
                    <a:pt x="1450" y="1199"/>
                  </a:lnTo>
                  <a:lnTo>
                    <a:pt x="1450" y="1199"/>
                  </a:lnTo>
                  <a:lnTo>
                    <a:pt x="1455" y="1199"/>
                  </a:lnTo>
                  <a:lnTo>
                    <a:pt x="1461" y="1198"/>
                  </a:lnTo>
                  <a:lnTo>
                    <a:pt x="1467" y="1195"/>
                  </a:lnTo>
                  <a:lnTo>
                    <a:pt x="1468" y="1193"/>
                  </a:lnTo>
                  <a:lnTo>
                    <a:pt x="1469" y="1191"/>
                  </a:lnTo>
                  <a:lnTo>
                    <a:pt x="1469" y="1191"/>
                  </a:lnTo>
                  <a:lnTo>
                    <a:pt x="1469" y="1189"/>
                  </a:lnTo>
                  <a:lnTo>
                    <a:pt x="1468" y="1188"/>
                  </a:lnTo>
                  <a:lnTo>
                    <a:pt x="1465" y="1186"/>
                  </a:lnTo>
                  <a:lnTo>
                    <a:pt x="1462" y="1186"/>
                  </a:lnTo>
                  <a:lnTo>
                    <a:pt x="1461" y="1185"/>
                  </a:lnTo>
                  <a:lnTo>
                    <a:pt x="1462" y="1182"/>
                  </a:lnTo>
                  <a:lnTo>
                    <a:pt x="1462" y="1182"/>
                  </a:lnTo>
                  <a:close/>
                  <a:moveTo>
                    <a:pt x="791" y="1179"/>
                  </a:moveTo>
                  <a:lnTo>
                    <a:pt x="791" y="1179"/>
                  </a:lnTo>
                  <a:lnTo>
                    <a:pt x="783" y="1186"/>
                  </a:lnTo>
                  <a:lnTo>
                    <a:pt x="776" y="1193"/>
                  </a:lnTo>
                  <a:lnTo>
                    <a:pt x="770" y="1202"/>
                  </a:lnTo>
                  <a:lnTo>
                    <a:pt x="765" y="1212"/>
                  </a:lnTo>
                  <a:lnTo>
                    <a:pt x="762" y="1222"/>
                  </a:lnTo>
                  <a:lnTo>
                    <a:pt x="759" y="1231"/>
                  </a:lnTo>
                  <a:lnTo>
                    <a:pt x="758" y="1243"/>
                  </a:lnTo>
                  <a:lnTo>
                    <a:pt x="758" y="1254"/>
                  </a:lnTo>
                  <a:lnTo>
                    <a:pt x="758" y="1254"/>
                  </a:lnTo>
                  <a:lnTo>
                    <a:pt x="759" y="1257"/>
                  </a:lnTo>
                  <a:lnTo>
                    <a:pt x="761" y="1258"/>
                  </a:lnTo>
                  <a:lnTo>
                    <a:pt x="762" y="1259"/>
                  </a:lnTo>
                  <a:lnTo>
                    <a:pt x="763" y="1261"/>
                  </a:lnTo>
                  <a:lnTo>
                    <a:pt x="763" y="1261"/>
                  </a:lnTo>
                  <a:lnTo>
                    <a:pt x="762" y="1265"/>
                  </a:lnTo>
                  <a:lnTo>
                    <a:pt x="761" y="1269"/>
                  </a:lnTo>
                  <a:lnTo>
                    <a:pt x="761" y="1269"/>
                  </a:lnTo>
                  <a:lnTo>
                    <a:pt x="768" y="1282"/>
                  </a:lnTo>
                  <a:lnTo>
                    <a:pt x="777" y="1293"/>
                  </a:lnTo>
                  <a:lnTo>
                    <a:pt x="782" y="1297"/>
                  </a:lnTo>
                  <a:lnTo>
                    <a:pt x="789" y="1300"/>
                  </a:lnTo>
                  <a:lnTo>
                    <a:pt x="794" y="1303"/>
                  </a:lnTo>
                  <a:lnTo>
                    <a:pt x="803" y="1303"/>
                  </a:lnTo>
                  <a:lnTo>
                    <a:pt x="803" y="1303"/>
                  </a:lnTo>
                  <a:lnTo>
                    <a:pt x="789" y="1269"/>
                  </a:lnTo>
                  <a:lnTo>
                    <a:pt x="782" y="1251"/>
                  </a:lnTo>
                  <a:lnTo>
                    <a:pt x="776" y="1234"/>
                  </a:lnTo>
                  <a:lnTo>
                    <a:pt x="776" y="1234"/>
                  </a:lnTo>
                  <a:lnTo>
                    <a:pt x="786" y="1209"/>
                  </a:lnTo>
                  <a:lnTo>
                    <a:pt x="791" y="1196"/>
                  </a:lnTo>
                  <a:lnTo>
                    <a:pt x="800" y="1185"/>
                  </a:lnTo>
                  <a:lnTo>
                    <a:pt x="800" y="1185"/>
                  </a:lnTo>
                  <a:lnTo>
                    <a:pt x="796" y="1184"/>
                  </a:lnTo>
                  <a:lnTo>
                    <a:pt x="794" y="1182"/>
                  </a:lnTo>
                  <a:lnTo>
                    <a:pt x="794" y="1181"/>
                  </a:lnTo>
                  <a:lnTo>
                    <a:pt x="791" y="1179"/>
                  </a:lnTo>
                  <a:lnTo>
                    <a:pt x="791" y="1179"/>
                  </a:lnTo>
                  <a:close/>
                  <a:moveTo>
                    <a:pt x="1095" y="1200"/>
                  </a:moveTo>
                  <a:lnTo>
                    <a:pt x="1095" y="1200"/>
                  </a:lnTo>
                  <a:lnTo>
                    <a:pt x="947" y="1202"/>
                  </a:lnTo>
                  <a:lnTo>
                    <a:pt x="876" y="1205"/>
                  </a:lnTo>
                  <a:lnTo>
                    <a:pt x="810" y="1207"/>
                  </a:lnTo>
                  <a:lnTo>
                    <a:pt x="810" y="1207"/>
                  </a:lnTo>
                  <a:lnTo>
                    <a:pt x="810" y="1217"/>
                  </a:lnTo>
                  <a:lnTo>
                    <a:pt x="814" y="1227"/>
                  </a:lnTo>
                  <a:lnTo>
                    <a:pt x="814" y="1227"/>
                  </a:lnTo>
                  <a:lnTo>
                    <a:pt x="845" y="1227"/>
                  </a:lnTo>
                  <a:lnTo>
                    <a:pt x="874" y="1226"/>
                  </a:lnTo>
                  <a:lnTo>
                    <a:pt x="930" y="1223"/>
                  </a:lnTo>
                  <a:lnTo>
                    <a:pt x="930" y="1223"/>
                  </a:lnTo>
                  <a:lnTo>
                    <a:pt x="939" y="1222"/>
                  </a:lnTo>
                  <a:lnTo>
                    <a:pt x="949" y="1220"/>
                  </a:lnTo>
                  <a:lnTo>
                    <a:pt x="957" y="1220"/>
                  </a:lnTo>
                  <a:lnTo>
                    <a:pt x="961" y="1222"/>
                  </a:lnTo>
                  <a:lnTo>
                    <a:pt x="966" y="1224"/>
                  </a:lnTo>
                  <a:lnTo>
                    <a:pt x="966" y="1224"/>
                  </a:lnTo>
                  <a:lnTo>
                    <a:pt x="891" y="1230"/>
                  </a:lnTo>
                  <a:lnTo>
                    <a:pt x="852" y="1234"/>
                  </a:lnTo>
                  <a:lnTo>
                    <a:pt x="814" y="1236"/>
                  </a:lnTo>
                  <a:lnTo>
                    <a:pt x="814" y="1236"/>
                  </a:lnTo>
                  <a:lnTo>
                    <a:pt x="811" y="1247"/>
                  </a:lnTo>
                  <a:lnTo>
                    <a:pt x="811" y="1251"/>
                  </a:lnTo>
                  <a:lnTo>
                    <a:pt x="813" y="1257"/>
                  </a:lnTo>
                  <a:lnTo>
                    <a:pt x="813" y="1257"/>
                  </a:lnTo>
                  <a:lnTo>
                    <a:pt x="890" y="1252"/>
                  </a:lnTo>
                  <a:lnTo>
                    <a:pt x="928" y="1250"/>
                  </a:lnTo>
                  <a:lnTo>
                    <a:pt x="961" y="1250"/>
                  </a:lnTo>
                  <a:lnTo>
                    <a:pt x="961" y="1250"/>
                  </a:lnTo>
                  <a:lnTo>
                    <a:pt x="943" y="1254"/>
                  </a:lnTo>
                  <a:lnTo>
                    <a:pt x="925" y="1255"/>
                  </a:lnTo>
                  <a:lnTo>
                    <a:pt x="887" y="1259"/>
                  </a:lnTo>
                  <a:lnTo>
                    <a:pt x="850" y="1261"/>
                  </a:lnTo>
                  <a:lnTo>
                    <a:pt x="814" y="1265"/>
                  </a:lnTo>
                  <a:lnTo>
                    <a:pt x="814" y="1265"/>
                  </a:lnTo>
                  <a:lnTo>
                    <a:pt x="815" y="1272"/>
                  </a:lnTo>
                  <a:lnTo>
                    <a:pt x="817" y="1275"/>
                  </a:lnTo>
                  <a:lnTo>
                    <a:pt x="815" y="1276"/>
                  </a:lnTo>
                  <a:lnTo>
                    <a:pt x="815" y="1276"/>
                  </a:lnTo>
                  <a:lnTo>
                    <a:pt x="831" y="1280"/>
                  </a:lnTo>
                  <a:lnTo>
                    <a:pt x="849" y="1283"/>
                  </a:lnTo>
                  <a:lnTo>
                    <a:pt x="866" y="1285"/>
                  </a:lnTo>
                  <a:lnTo>
                    <a:pt x="873" y="1285"/>
                  </a:lnTo>
                  <a:lnTo>
                    <a:pt x="878" y="1283"/>
                  </a:lnTo>
                  <a:lnTo>
                    <a:pt x="878" y="1283"/>
                  </a:lnTo>
                  <a:lnTo>
                    <a:pt x="907" y="1288"/>
                  </a:lnTo>
                  <a:lnTo>
                    <a:pt x="937" y="1289"/>
                  </a:lnTo>
                  <a:lnTo>
                    <a:pt x="970" y="1289"/>
                  </a:lnTo>
                  <a:lnTo>
                    <a:pt x="1003" y="1289"/>
                  </a:lnTo>
                  <a:lnTo>
                    <a:pt x="1072" y="1286"/>
                  </a:lnTo>
                  <a:lnTo>
                    <a:pt x="1104" y="1286"/>
                  </a:lnTo>
                  <a:lnTo>
                    <a:pt x="1135" y="1286"/>
                  </a:lnTo>
                  <a:lnTo>
                    <a:pt x="1135" y="1286"/>
                  </a:lnTo>
                  <a:lnTo>
                    <a:pt x="1147" y="1286"/>
                  </a:lnTo>
                  <a:lnTo>
                    <a:pt x="1159" y="1285"/>
                  </a:lnTo>
                  <a:lnTo>
                    <a:pt x="1172" y="1285"/>
                  </a:lnTo>
                  <a:lnTo>
                    <a:pt x="1183" y="1283"/>
                  </a:lnTo>
                  <a:lnTo>
                    <a:pt x="1183" y="1283"/>
                  </a:lnTo>
                  <a:lnTo>
                    <a:pt x="1201" y="1285"/>
                  </a:lnTo>
                  <a:lnTo>
                    <a:pt x="1220" y="1286"/>
                  </a:lnTo>
                  <a:lnTo>
                    <a:pt x="1220" y="1286"/>
                  </a:lnTo>
                  <a:lnTo>
                    <a:pt x="1245" y="1286"/>
                  </a:lnTo>
                  <a:lnTo>
                    <a:pt x="1270" y="1283"/>
                  </a:lnTo>
                  <a:lnTo>
                    <a:pt x="1297" y="1282"/>
                  </a:lnTo>
                  <a:lnTo>
                    <a:pt x="1322" y="1280"/>
                  </a:lnTo>
                  <a:lnTo>
                    <a:pt x="1322" y="1280"/>
                  </a:lnTo>
                  <a:lnTo>
                    <a:pt x="1353" y="1282"/>
                  </a:lnTo>
                  <a:lnTo>
                    <a:pt x="1384" y="1283"/>
                  </a:lnTo>
                  <a:lnTo>
                    <a:pt x="1399" y="1282"/>
                  </a:lnTo>
                  <a:lnTo>
                    <a:pt x="1415" y="1282"/>
                  </a:lnTo>
                  <a:lnTo>
                    <a:pt x="1430" y="1280"/>
                  </a:lnTo>
                  <a:lnTo>
                    <a:pt x="1446" y="1276"/>
                  </a:lnTo>
                  <a:lnTo>
                    <a:pt x="1446" y="1276"/>
                  </a:lnTo>
                  <a:lnTo>
                    <a:pt x="1446" y="1273"/>
                  </a:lnTo>
                  <a:lnTo>
                    <a:pt x="1444" y="1271"/>
                  </a:lnTo>
                  <a:lnTo>
                    <a:pt x="1441" y="1268"/>
                  </a:lnTo>
                  <a:lnTo>
                    <a:pt x="1441" y="1264"/>
                  </a:lnTo>
                  <a:lnTo>
                    <a:pt x="1441" y="1264"/>
                  </a:lnTo>
                  <a:lnTo>
                    <a:pt x="1408" y="1262"/>
                  </a:lnTo>
                  <a:lnTo>
                    <a:pt x="1374" y="1261"/>
                  </a:lnTo>
                  <a:lnTo>
                    <a:pt x="1304" y="1259"/>
                  </a:lnTo>
                  <a:lnTo>
                    <a:pt x="1270" y="1259"/>
                  </a:lnTo>
                  <a:lnTo>
                    <a:pt x="1236" y="1257"/>
                  </a:lnTo>
                  <a:lnTo>
                    <a:pt x="1204" y="1254"/>
                  </a:lnTo>
                  <a:lnTo>
                    <a:pt x="1173" y="1248"/>
                  </a:lnTo>
                  <a:lnTo>
                    <a:pt x="1173" y="1248"/>
                  </a:lnTo>
                  <a:lnTo>
                    <a:pt x="1238" y="1252"/>
                  </a:lnTo>
                  <a:lnTo>
                    <a:pt x="1297" y="1254"/>
                  </a:lnTo>
                  <a:lnTo>
                    <a:pt x="1412" y="1255"/>
                  </a:lnTo>
                  <a:lnTo>
                    <a:pt x="1412" y="1255"/>
                  </a:lnTo>
                  <a:lnTo>
                    <a:pt x="1425" y="1257"/>
                  </a:lnTo>
                  <a:lnTo>
                    <a:pt x="1432" y="1255"/>
                  </a:lnTo>
                  <a:lnTo>
                    <a:pt x="1434" y="1254"/>
                  </a:lnTo>
                  <a:lnTo>
                    <a:pt x="1436" y="1250"/>
                  </a:lnTo>
                  <a:lnTo>
                    <a:pt x="1436" y="1250"/>
                  </a:lnTo>
                  <a:lnTo>
                    <a:pt x="1425" y="1248"/>
                  </a:lnTo>
                  <a:lnTo>
                    <a:pt x="1412" y="1248"/>
                  </a:lnTo>
                  <a:lnTo>
                    <a:pt x="1382" y="1248"/>
                  </a:lnTo>
                  <a:lnTo>
                    <a:pt x="1352" y="1248"/>
                  </a:lnTo>
                  <a:lnTo>
                    <a:pt x="1338" y="1247"/>
                  </a:lnTo>
                  <a:lnTo>
                    <a:pt x="1325" y="1245"/>
                  </a:lnTo>
                  <a:lnTo>
                    <a:pt x="1325" y="1245"/>
                  </a:lnTo>
                  <a:lnTo>
                    <a:pt x="1339" y="1243"/>
                  </a:lnTo>
                  <a:lnTo>
                    <a:pt x="1353" y="1241"/>
                  </a:lnTo>
                  <a:lnTo>
                    <a:pt x="1382" y="1241"/>
                  </a:lnTo>
                  <a:lnTo>
                    <a:pt x="1411" y="1240"/>
                  </a:lnTo>
                  <a:lnTo>
                    <a:pt x="1425" y="1238"/>
                  </a:lnTo>
                  <a:lnTo>
                    <a:pt x="1440" y="1237"/>
                  </a:lnTo>
                  <a:lnTo>
                    <a:pt x="1440" y="1237"/>
                  </a:lnTo>
                  <a:lnTo>
                    <a:pt x="1437" y="1234"/>
                  </a:lnTo>
                  <a:lnTo>
                    <a:pt x="1434" y="1231"/>
                  </a:lnTo>
                  <a:lnTo>
                    <a:pt x="1427" y="1229"/>
                  </a:lnTo>
                  <a:lnTo>
                    <a:pt x="1411" y="1229"/>
                  </a:lnTo>
                  <a:lnTo>
                    <a:pt x="1411" y="1229"/>
                  </a:lnTo>
                  <a:lnTo>
                    <a:pt x="1375" y="1227"/>
                  </a:lnTo>
                  <a:lnTo>
                    <a:pt x="1375" y="1227"/>
                  </a:lnTo>
                  <a:lnTo>
                    <a:pt x="1378" y="1224"/>
                  </a:lnTo>
                  <a:lnTo>
                    <a:pt x="1382" y="1223"/>
                  </a:lnTo>
                  <a:lnTo>
                    <a:pt x="1391" y="1222"/>
                  </a:lnTo>
                  <a:lnTo>
                    <a:pt x="1413" y="1220"/>
                  </a:lnTo>
                  <a:lnTo>
                    <a:pt x="1423" y="1220"/>
                  </a:lnTo>
                  <a:lnTo>
                    <a:pt x="1432" y="1217"/>
                  </a:lnTo>
                  <a:lnTo>
                    <a:pt x="1436" y="1216"/>
                  </a:lnTo>
                  <a:lnTo>
                    <a:pt x="1437" y="1213"/>
                  </a:lnTo>
                  <a:lnTo>
                    <a:pt x="1440" y="1210"/>
                  </a:lnTo>
                  <a:lnTo>
                    <a:pt x="1440" y="1206"/>
                  </a:lnTo>
                  <a:lnTo>
                    <a:pt x="1440" y="1206"/>
                  </a:lnTo>
                  <a:lnTo>
                    <a:pt x="1396" y="1206"/>
                  </a:lnTo>
                  <a:lnTo>
                    <a:pt x="1353" y="1206"/>
                  </a:lnTo>
                  <a:lnTo>
                    <a:pt x="1267" y="1203"/>
                  </a:lnTo>
                  <a:lnTo>
                    <a:pt x="1182" y="1200"/>
                  </a:lnTo>
                  <a:lnTo>
                    <a:pt x="1138" y="1200"/>
                  </a:lnTo>
                  <a:lnTo>
                    <a:pt x="1095" y="1200"/>
                  </a:lnTo>
                  <a:lnTo>
                    <a:pt x="1095" y="1200"/>
                  </a:lnTo>
                  <a:close/>
                  <a:moveTo>
                    <a:pt x="536" y="1317"/>
                  </a:moveTo>
                  <a:lnTo>
                    <a:pt x="536" y="1317"/>
                  </a:lnTo>
                  <a:lnTo>
                    <a:pt x="540" y="1318"/>
                  </a:lnTo>
                  <a:lnTo>
                    <a:pt x="542" y="1321"/>
                  </a:lnTo>
                  <a:lnTo>
                    <a:pt x="543" y="1327"/>
                  </a:lnTo>
                  <a:lnTo>
                    <a:pt x="543" y="1327"/>
                  </a:lnTo>
                  <a:lnTo>
                    <a:pt x="546" y="1344"/>
                  </a:lnTo>
                  <a:lnTo>
                    <a:pt x="547" y="1361"/>
                  </a:lnTo>
                  <a:lnTo>
                    <a:pt x="547" y="1377"/>
                  </a:lnTo>
                  <a:lnTo>
                    <a:pt x="547" y="1396"/>
                  </a:lnTo>
                  <a:lnTo>
                    <a:pt x="547" y="1396"/>
                  </a:lnTo>
                  <a:lnTo>
                    <a:pt x="550" y="1421"/>
                  </a:lnTo>
                  <a:lnTo>
                    <a:pt x="554" y="1445"/>
                  </a:lnTo>
                  <a:lnTo>
                    <a:pt x="554" y="1445"/>
                  </a:lnTo>
                  <a:lnTo>
                    <a:pt x="564" y="1511"/>
                  </a:lnTo>
                  <a:lnTo>
                    <a:pt x="567" y="1542"/>
                  </a:lnTo>
                  <a:lnTo>
                    <a:pt x="570" y="1574"/>
                  </a:lnTo>
                  <a:lnTo>
                    <a:pt x="570" y="1574"/>
                  </a:lnTo>
                  <a:lnTo>
                    <a:pt x="596" y="1563"/>
                  </a:lnTo>
                  <a:lnTo>
                    <a:pt x="609" y="1557"/>
                  </a:lnTo>
                  <a:lnTo>
                    <a:pt x="622" y="1550"/>
                  </a:lnTo>
                  <a:lnTo>
                    <a:pt x="622" y="1550"/>
                  </a:lnTo>
                  <a:lnTo>
                    <a:pt x="612" y="1530"/>
                  </a:lnTo>
                  <a:lnTo>
                    <a:pt x="603" y="1507"/>
                  </a:lnTo>
                  <a:lnTo>
                    <a:pt x="598" y="1483"/>
                  </a:lnTo>
                  <a:lnTo>
                    <a:pt x="595" y="1470"/>
                  </a:lnTo>
                  <a:lnTo>
                    <a:pt x="595" y="1457"/>
                  </a:lnTo>
                  <a:lnTo>
                    <a:pt x="595" y="1457"/>
                  </a:lnTo>
                  <a:lnTo>
                    <a:pt x="595" y="1432"/>
                  </a:lnTo>
                  <a:lnTo>
                    <a:pt x="596" y="1407"/>
                  </a:lnTo>
                  <a:lnTo>
                    <a:pt x="601" y="1382"/>
                  </a:lnTo>
                  <a:lnTo>
                    <a:pt x="606" y="1359"/>
                  </a:lnTo>
                  <a:lnTo>
                    <a:pt x="610" y="1348"/>
                  </a:lnTo>
                  <a:lnTo>
                    <a:pt x="615" y="1338"/>
                  </a:lnTo>
                  <a:lnTo>
                    <a:pt x="620" y="1328"/>
                  </a:lnTo>
                  <a:lnTo>
                    <a:pt x="626" y="1320"/>
                  </a:lnTo>
                  <a:lnTo>
                    <a:pt x="633" y="1313"/>
                  </a:lnTo>
                  <a:lnTo>
                    <a:pt x="640" y="1307"/>
                  </a:lnTo>
                  <a:lnTo>
                    <a:pt x="648" y="1303"/>
                  </a:lnTo>
                  <a:lnTo>
                    <a:pt x="657" y="1299"/>
                  </a:lnTo>
                  <a:lnTo>
                    <a:pt x="657" y="1299"/>
                  </a:lnTo>
                  <a:lnTo>
                    <a:pt x="654" y="1280"/>
                  </a:lnTo>
                  <a:lnTo>
                    <a:pt x="650" y="1262"/>
                  </a:lnTo>
                  <a:lnTo>
                    <a:pt x="650" y="1262"/>
                  </a:lnTo>
                  <a:lnTo>
                    <a:pt x="631" y="1265"/>
                  </a:lnTo>
                  <a:lnTo>
                    <a:pt x="613" y="1268"/>
                  </a:lnTo>
                  <a:lnTo>
                    <a:pt x="596" y="1272"/>
                  </a:lnTo>
                  <a:lnTo>
                    <a:pt x="581" y="1278"/>
                  </a:lnTo>
                  <a:lnTo>
                    <a:pt x="567" y="1285"/>
                  </a:lnTo>
                  <a:lnTo>
                    <a:pt x="554" y="1293"/>
                  </a:lnTo>
                  <a:lnTo>
                    <a:pt x="544" y="1304"/>
                  </a:lnTo>
                  <a:lnTo>
                    <a:pt x="536" y="1317"/>
                  </a:lnTo>
                  <a:lnTo>
                    <a:pt x="536" y="1317"/>
                  </a:lnTo>
                  <a:close/>
                  <a:moveTo>
                    <a:pt x="671" y="1296"/>
                  </a:moveTo>
                  <a:lnTo>
                    <a:pt x="671" y="1296"/>
                  </a:lnTo>
                  <a:lnTo>
                    <a:pt x="683" y="1290"/>
                  </a:lnTo>
                  <a:lnTo>
                    <a:pt x="697" y="1286"/>
                  </a:lnTo>
                  <a:lnTo>
                    <a:pt x="710" y="1280"/>
                  </a:lnTo>
                  <a:lnTo>
                    <a:pt x="716" y="1278"/>
                  </a:lnTo>
                  <a:lnTo>
                    <a:pt x="721" y="1273"/>
                  </a:lnTo>
                  <a:lnTo>
                    <a:pt x="721" y="1273"/>
                  </a:lnTo>
                  <a:lnTo>
                    <a:pt x="707" y="1271"/>
                  </a:lnTo>
                  <a:lnTo>
                    <a:pt x="693" y="1268"/>
                  </a:lnTo>
                  <a:lnTo>
                    <a:pt x="664" y="1262"/>
                  </a:lnTo>
                  <a:lnTo>
                    <a:pt x="664" y="1262"/>
                  </a:lnTo>
                  <a:lnTo>
                    <a:pt x="665" y="1272"/>
                  </a:lnTo>
                  <a:lnTo>
                    <a:pt x="667" y="1280"/>
                  </a:lnTo>
                  <a:lnTo>
                    <a:pt x="671" y="1296"/>
                  </a:lnTo>
                  <a:lnTo>
                    <a:pt x="671" y="1296"/>
                  </a:lnTo>
                  <a:close/>
                  <a:moveTo>
                    <a:pt x="693" y="1300"/>
                  </a:moveTo>
                  <a:lnTo>
                    <a:pt x="693" y="1300"/>
                  </a:lnTo>
                  <a:lnTo>
                    <a:pt x="716" y="1300"/>
                  </a:lnTo>
                  <a:lnTo>
                    <a:pt x="735" y="1302"/>
                  </a:lnTo>
                  <a:lnTo>
                    <a:pt x="754" y="1303"/>
                  </a:lnTo>
                  <a:lnTo>
                    <a:pt x="770" y="1302"/>
                  </a:lnTo>
                  <a:lnTo>
                    <a:pt x="770" y="1302"/>
                  </a:lnTo>
                  <a:lnTo>
                    <a:pt x="763" y="1296"/>
                  </a:lnTo>
                  <a:lnTo>
                    <a:pt x="756" y="1290"/>
                  </a:lnTo>
                  <a:lnTo>
                    <a:pt x="747" y="1275"/>
                  </a:lnTo>
                  <a:lnTo>
                    <a:pt x="747" y="1275"/>
                  </a:lnTo>
                  <a:lnTo>
                    <a:pt x="693" y="1300"/>
                  </a:lnTo>
                  <a:lnTo>
                    <a:pt x="693" y="1300"/>
                  </a:lnTo>
                  <a:close/>
                  <a:moveTo>
                    <a:pt x="1455" y="1290"/>
                  </a:moveTo>
                  <a:lnTo>
                    <a:pt x="1455" y="1290"/>
                  </a:lnTo>
                  <a:lnTo>
                    <a:pt x="1217" y="1295"/>
                  </a:lnTo>
                  <a:lnTo>
                    <a:pt x="1095" y="1296"/>
                  </a:lnTo>
                  <a:lnTo>
                    <a:pt x="975" y="1299"/>
                  </a:lnTo>
                  <a:lnTo>
                    <a:pt x="975" y="1299"/>
                  </a:lnTo>
                  <a:lnTo>
                    <a:pt x="951" y="1299"/>
                  </a:lnTo>
                  <a:lnTo>
                    <a:pt x="930" y="1299"/>
                  </a:lnTo>
                  <a:lnTo>
                    <a:pt x="887" y="1296"/>
                  </a:lnTo>
                  <a:lnTo>
                    <a:pt x="887" y="1296"/>
                  </a:lnTo>
                  <a:lnTo>
                    <a:pt x="871" y="1296"/>
                  </a:lnTo>
                  <a:lnTo>
                    <a:pt x="856" y="1296"/>
                  </a:lnTo>
                  <a:lnTo>
                    <a:pt x="856" y="1296"/>
                  </a:lnTo>
                  <a:lnTo>
                    <a:pt x="846" y="1295"/>
                  </a:lnTo>
                  <a:lnTo>
                    <a:pt x="836" y="1293"/>
                  </a:lnTo>
                  <a:lnTo>
                    <a:pt x="832" y="1292"/>
                  </a:lnTo>
                  <a:lnTo>
                    <a:pt x="828" y="1293"/>
                  </a:lnTo>
                  <a:lnTo>
                    <a:pt x="825" y="1296"/>
                  </a:lnTo>
                  <a:lnTo>
                    <a:pt x="821" y="1299"/>
                  </a:lnTo>
                  <a:lnTo>
                    <a:pt x="821" y="1299"/>
                  </a:lnTo>
                  <a:lnTo>
                    <a:pt x="825" y="1299"/>
                  </a:lnTo>
                  <a:lnTo>
                    <a:pt x="825" y="1300"/>
                  </a:lnTo>
                  <a:lnTo>
                    <a:pt x="824" y="1303"/>
                  </a:lnTo>
                  <a:lnTo>
                    <a:pt x="824" y="1306"/>
                  </a:lnTo>
                  <a:lnTo>
                    <a:pt x="824" y="1306"/>
                  </a:lnTo>
                  <a:lnTo>
                    <a:pt x="894" y="1310"/>
                  </a:lnTo>
                  <a:lnTo>
                    <a:pt x="964" y="1313"/>
                  </a:lnTo>
                  <a:lnTo>
                    <a:pt x="964" y="1313"/>
                  </a:lnTo>
                  <a:lnTo>
                    <a:pt x="966" y="1313"/>
                  </a:lnTo>
                  <a:lnTo>
                    <a:pt x="967" y="1313"/>
                  </a:lnTo>
                  <a:lnTo>
                    <a:pt x="968" y="1310"/>
                  </a:lnTo>
                  <a:lnTo>
                    <a:pt x="970" y="1307"/>
                  </a:lnTo>
                  <a:lnTo>
                    <a:pt x="971" y="1307"/>
                  </a:lnTo>
                  <a:lnTo>
                    <a:pt x="974" y="1307"/>
                  </a:lnTo>
                  <a:lnTo>
                    <a:pt x="974" y="1307"/>
                  </a:lnTo>
                  <a:lnTo>
                    <a:pt x="1040" y="1309"/>
                  </a:lnTo>
                  <a:lnTo>
                    <a:pt x="1112" y="1309"/>
                  </a:lnTo>
                  <a:lnTo>
                    <a:pt x="1183" y="1307"/>
                  </a:lnTo>
                  <a:lnTo>
                    <a:pt x="1255" y="1309"/>
                  </a:lnTo>
                  <a:lnTo>
                    <a:pt x="1255" y="1309"/>
                  </a:lnTo>
                  <a:lnTo>
                    <a:pt x="1284" y="1309"/>
                  </a:lnTo>
                  <a:lnTo>
                    <a:pt x="1318" y="1307"/>
                  </a:lnTo>
                  <a:lnTo>
                    <a:pt x="1352" y="1304"/>
                  </a:lnTo>
                  <a:lnTo>
                    <a:pt x="1384" y="1303"/>
                  </a:lnTo>
                  <a:lnTo>
                    <a:pt x="1384" y="1303"/>
                  </a:lnTo>
                  <a:lnTo>
                    <a:pt x="1408" y="1304"/>
                  </a:lnTo>
                  <a:lnTo>
                    <a:pt x="1434" y="1306"/>
                  </a:lnTo>
                  <a:lnTo>
                    <a:pt x="1447" y="1304"/>
                  </a:lnTo>
                  <a:lnTo>
                    <a:pt x="1457" y="1302"/>
                  </a:lnTo>
                  <a:lnTo>
                    <a:pt x="1460" y="1299"/>
                  </a:lnTo>
                  <a:lnTo>
                    <a:pt x="1462" y="1296"/>
                  </a:lnTo>
                  <a:lnTo>
                    <a:pt x="1462" y="1293"/>
                  </a:lnTo>
                  <a:lnTo>
                    <a:pt x="1462" y="1288"/>
                  </a:lnTo>
                  <a:lnTo>
                    <a:pt x="1462" y="1288"/>
                  </a:lnTo>
                  <a:lnTo>
                    <a:pt x="1460" y="1288"/>
                  </a:lnTo>
                  <a:lnTo>
                    <a:pt x="1460" y="1288"/>
                  </a:lnTo>
                  <a:lnTo>
                    <a:pt x="1455" y="1290"/>
                  </a:lnTo>
                  <a:lnTo>
                    <a:pt x="1455" y="1290"/>
                  </a:lnTo>
                  <a:close/>
                  <a:moveTo>
                    <a:pt x="1302" y="1346"/>
                  </a:moveTo>
                  <a:lnTo>
                    <a:pt x="1302" y="1346"/>
                  </a:lnTo>
                  <a:lnTo>
                    <a:pt x="1248" y="1342"/>
                  </a:lnTo>
                  <a:lnTo>
                    <a:pt x="1194" y="1338"/>
                  </a:lnTo>
                  <a:lnTo>
                    <a:pt x="1140" y="1332"/>
                  </a:lnTo>
                  <a:lnTo>
                    <a:pt x="1085" y="1328"/>
                  </a:lnTo>
                  <a:lnTo>
                    <a:pt x="1085" y="1328"/>
                  </a:lnTo>
                  <a:lnTo>
                    <a:pt x="1057" y="1328"/>
                  </a:lnTo>
                  <a:lnTo>
                    <a:pt x="1029" y="1327"/>
                  </a:lnTo>
                  <a:lnTo>
                    <a:pt x="1029" y="1327"/>
                  </a:lnTo>
                  <a:lnTo>
                    <a:pt x="981" y="1324"/>
                  </a:lnTo>
                  <a:lnTo>
                    <a:pt x="935" y="1323"/>
                  </a:lnTo>
                  <a:lnTo>
                    <a:pt x="839" y="1320"/>
                  </a:lnTo>
                  <a:lnTo>
                    <a:pt x="839" y="1320"/>
                  </a:lnTo>
                  <a:lnTo>
                    <a:pt x="831" y="1320"/>
                  </a:lnTo>
                  <a:lnTo>
                    <a:pt x="824" y="1318"/>
                  </a:lnTo>
                  <a:lnTo>
                    <a:pt x="815" y="1317"/>
                  </a:lnTo>
                  <a:lnTo>
                    <a:pt x="808" y="1316"/>
                  </a:lnTo>
                  <a:lnTo>
                    <a:pt x="808" y="1316"/>
                  </a:lnTo>
                  <a:lnTo>
                    <a:pt x="772" y="1314"/>
                  </a:lnTo>
                  <a:lnTo>
                    <a:pt x="740" y="1313"/>
                  </a:lnTo>
                  <a:lnTo>
                    <a:pt x="707" y="1311"/>
                  </a:lnTo>
                  <a:lnTo>
                    <a:pt x="671" y="1310"/>
                  </a:lnTo>
                  <a:lnTo>
                    <a:pt x="671" y="1310"/>
                  </a:lnTo>
                  <a:lnTo>
                    <a:pt x="671" y="1309"/>
                  </a:lnTo>
                  <a:lnTo>
                    <a:pt x="669" y="1309"/>
                  </a:lnTo>
                  <a:lnTo>
                    <a:pt x="669" y="1309"/>
                  </a:lnTo>
                  <a:lnTo>
                    <a:pt x="669" y="1311"/>
                  </a:lnTo>
                  <a:lnTo>
                    <a:pt x="669" y="1313"/>
                  </a:lnTo>
                  <a:lnTo>
                    <a:pt x="668" y="1314"/>
                  </a:lnTo>
                  <a:lnTo>
                    <a:pt x="668" y="1317"/>
                  </a:lnTo>
                  <a:lnTo>
                    <a:pt x="668" y="1317"/>
                  </a:lnTo>
                  <a:lnTo>
                    <a:pt x="662" y="1314"/>
                  </a:lnTo>
                  <a:lnTo>
                    <a:pt x="657" y="1314"/>
                  </a:lnTo>
                  <a:lnTo>
                    <a:pt x="651" y="1316"/>
                  </a:lnTo>
                  <a:lnTo>
                    <a:pt x="645" y="1318"/>
                  </a:lnTo>
                  <a:lnTo>
                    <a:pt x="636" y="1325"/>
                  </a:lnTo>
                  <a:lnTo>
                    <a:pt x="629" y="1334"/>
                  </a:lnTo>
                  <a:lnTo>
                    <a:pt x="629" y="1334"/>
                  </a:lnTo>
                  <a:lnTo>
                    <a:pt x="619" y="1361"/>
                  </a:lnTo>
                  <a:lnTo>
                    <a:pt x="612" y="1387"/>
                  </a:lnTo>
                  <a:lnTo>
                    <a:pt x="608" y="1415"/>
                  </a:lnTo>
                  <a:lnTo>
                    <a:pt x="608" y="1443"/>
                  </a:lnTo>
                  <a:lnTo>
                    <a:pt x="609" y="1471"/>
                  </a:lnTo>
                  <a:lnTo>
                    <a:pt x="615" y="1498"/>
                  </a:lnTo>
                  <a:lnTo>
                    <a:pt x="617" y="1512"/>
                  </a:lnTo>
                  <a:lnTo>
                    <a:pt x="623" y="1525"/>
                  </a:lnTo>
                  <a:lnTo>
                    <a:pt x="627" y="1536"/>
                  </a:lnTo>
                  <a:lnTo>
                    <a:pt x="634" y="1549"/>
                  </a:lnTo>
                  <a:lnTo>
                    <a:pt x="634" y="1549"/>
                  </a:lnTo>
                  <a:lnTo>
                    <a:pt x="672" y="1551"/>
                  </a:lnTo>
                  <a:lnTo>
                    <a:pt x="707" y="1551"/>
                  </a:lnTo>
                  <a:lnTo>
                    <a:pt x="744" y="1551"/>
                  </a:lnTo>
                  <a:lnTo>
                    <a:pt x="780" y="1550"/>
                  </a:lnTo>
                  <a:lnTo>
                    <a:pt x="780" y="1550"/>
                  </a:lnTo>
                  <a:lnTo>
                    <a:pt x="765" y="1547"/>
                  </a:lnTo>
                  <a:lnTo>
                    <a:pt x="749" y="1546"/>
                  </a:lnTo>
                  <a:lnTo>
                    <a:pt x="718" y="1544"/>
                  </a:lnTo>
                  <a:lnTo>
                    <a:pt x="686" y="1543"/>
                  </a:lnTo>
                  <a:lnTo>
                    <a:pt x="669" y="1540"/>
                  </a:lnTo>
                  <a:lnTo>
                    <a:pt x="652" y="1539"/>
                  </a:lnTo>
                  <a:lnTo>
                    <a:pt x="652" y="1539"/>
                  </a:lnTo>
                  <a:lnTo>
                    <a:pt x="652" y="1537"/>
                  </a:lnTo>
                  <a:lnTo>
                    <a:pt x="651" y="1536"/>
                  </a:lnTo>
                  <a:lnTo>
                    <a:pt x="654" y="1535"/>
                  </a:lnTo>
                  <a:lnTo>
                    <a:pt x="655" y="1532"/>
                  </a:lnTo>
                  <a:lnTo>
                    <a:pt x="655" y="1532"/>
                  </a:lnTo>
                  <a:lnTo>
                    <a:pt x="654" y="1530"/>
                  </a:lnTo>
                  <a:lnTo>
                    <a:pt x="654" y="1530"/>
                  </a:lnTo>
                  <a:lnTo>
                    <a:pt x="647" y="1519"/>
                  </a:lnTo>
                  <a:lnTo>
                    <a:pt x="640" y="1507"/>
                  </a:lnTo>
                  <a:lnTo>
                    <a:pt x="634" y="1494"/>
                  </a:lnTo>
                  <a:lnTo>
                    <a:pt x="630" y="1481"/>
                  </a:lnTo>
                  <a:lnTo>
                    <a:pt x="626" y="1467"/>
                  </a:lnTo>
                  <a:lnTo>
                    <a:pt x="624" y="1455"/>
                  </a:lnTo>
                  <a:lnTo>
                    <a:pt x="623" y="1441"/>
                  </a:lnTo>
                  <a:lnTo>
                    <a:pt x="623" y="1426"/>
                  </a:lnTo>
                  <a:lnTo>
                    <a:pt x="624" y="1412"/>
                  </a:lnTo>
                  <a:lnTo>
                    <a:pt x="626" y="1398"/>
                  </a:lnTo>
                  <a:lnTo>
                    <a:pt x="631" y="1372"/>
                  </a:lnTo>
                  <a:lnTo>
                    <a:pt x="638" y="1345"/>
                  </a:lnTo>
                  <a:lnTo>
                    <a:pt x="648" y="1321"/>
                  </a:lnTo>
                  <a:lnTo>
                    <a:pt x="648" y="1321"/>
                  </a:lnTo>
                  <a:lnTo>
                    <a:pt x="659" y="1321"/>
                  </a:lnTo>
                  <a:lnTo>
                    <a:pt x="669" y="1323"/>
                  </a:lnTo>
                  <a:lnTo>
                    <a:pt x="686" y="1328"/>
                  </a:lnTo>
                  <a:lnTo>
                    <a:pt x="686" y="1328"/>
                  </a:lnTo>
                  <a:lnTo>
                    <a:pt x="699" y="1330"/>
                  </a:lnTo>
                  <a:lnTo>
                    <a:pt x="710" y="1331"/>
                  </a:lnTo>
                  <a:lnTo>
                    <a:pt x="710" y="1331"/>
                  </a:lnTo>
                  <a:lnTo>
                    <a:pt x="749" y="1335"/>
                  </a:lnTo>
                  <a:lnTo>
                    <a:pt x="766" y="1337"/>
                  </a:lnTo>
                  <a:lnTo>
                    <a:pt x="784" y="1337"/>
                  </a:lnTo>
                  <a:lnTo>
                    <a:pt x="784" y="1337"/>
                  </a:lnTo>
                  <a:lnTo>
                    <a:pt x="825" y="1337"/>
                  </a:lnTo>
                  <a:lnTo>
                    <a:pt x="867" y="1337"/>
                  </a:lnTo>
                  <a:lnTo>
                    <a:pt x="949" y="1341"/>
                  </a:lnTo>
                  <a:lnTo>
                    <a:pt x="1030" y="1348"/>
                  </a:lnTo>
                  <a:lnTo>
                    <a:pt x="1109" y="1356"/>
                  </a:lnTo>
                  <a:lnTo>
                    <a:pt x="1109" y="1356"/>
                  </a:lnTo>
                  <a:lnTo>
                    <a:pt x="1126" y="1355"/>
                  </a:lnTo>
                  <a:lnTo>
                    <a:pt x="1144" y="1356"/>
                  </a:lnTo>
                  <a:lnTo>
                    <a:pt x="1182" y="1361"/>
                  </a:lnTo>
                  <a:lnTo>
                    <a:pt x="1182" y="1361"/>
                  </a:lnTo>
                  <a:lnTo>
                    <a:pt x="1220" y="1363"/>
                  </a:lnTo>
                  <a:lnTo>
                    <a:pt x="1258" y="1365"/>
                  </a:lnTo>
                  <a:lnTo>
                    <a:pt x="1294" y="1366"/>
                  </a:lnTo>
                  <a:lnTo>
                    <a:pt x="1329" y="1370"/>
                  </a:lnTo>
                  <a:lnTo>
                    <a:pt x="1329" y="1370"/>
                  </a:lnTo>
                  <a:lnTo>
                    <a:pt x="1328" y="1365"/>
                  </a:lnTo>
                  <a:lnTo>
                    <a:pt x="1326" y="1361"/>
                  </a:lnTo>
                  <a:lnTo>
                    <a:pt x="1323" y="1356"/>
                  </a:lnTo>
                  <a:lnTo>
                    <a:pt x="1321" y="1352"/>
                  </a:lnTo>
                  <a:lnTo>
                    <a:pt x="1318" y="1351"/>
                  </a:lnTo>
                  <a:lnTo>
                    <a:pt x="1312" y="1348"/>
                  </a:lnTo>
                  <a:lnTo>
                    <a:pt x="1302" y="1346"/>
                  </a:lnTo>
                  <a:lnTo>
                    <a:pt x="1302" y="1346"/>
                  </a:lnTo>
                  <a:close/>
                  <a:moveTo>
                    <a:pt x="1089" y="1317"/>
                  </a:moveTo>
                  <a:lnTo>
                    <a:pt x="1089" y="1317"/>
                  </a:lnTo>
                  <a:lnTo>
                    <a:pt x="1083" y="1317"/>
                  </a:lnTo>
                  <a:lnTo>
                    <a:pt x="1083" y="1317"/>
                  </a:lnTo>
                  <a:lnTo>
                    <a:pt x="1083" y="1318"/>
                  </a:lnTo>
                  <a:lnTo>
                    <a:pt x="1086" y="1318"/>
                  </a:lnTo>
                  <a:lnTo>
                    <a:pt x="1092" y="1318"/>
                  </a:lnTo>
                  <a:lnTo>
                    <a:pt x="1092" y="1318"/>
                  </a:lnTo>
                  <a:lnTo>
                    <a:pt x="1155" y="1324"/>
                  </a:lnTo>
                  <a:lnTo>
                    <a:pt x="1220" y="1331"/>
                  </a:lnTo>
                  <a:lnTo>
                    <a:pt x="1220" y="1331"/>
                  </a:lnTo>
                  <a:lnTo>
                    <a:pt x="1256" y="1335"/>
                  </a:lnTo>
                  <a:lnTo>
                    <a:pt x="1291" y="1338"/>
                  </a:lnTo>
                  <a:lnTo>
                    <a:pt x="1291" y="1338"/>
                  </a:lnTo>
                  <a:lnTo>
                    <a:pt x="1309" y="1337"/>
                  </a:lnTo>
                  <a:lnTo>
                    <a:pt x="1318" y="1338"/>
                  </a:lnTo>
                  <a:lnTo>
                    <a:pt x="1322" y="1339"/>
                  </a:lnTo>
                  <a:lnTo>
                    <a:pt x="1326" y="1342"/>
                  </a:lnTo>
                  <a:lnTo>
                    <a:pt x="1326" y="1342"/>
                  </a:lnTo>
                  <a:lnTo>
                    <a:pt x="1345" y="1337"/>
                  </a:lnTo>
                  <a:lnTo>
                    <a:pt x="1363" y="1330"/>
                  </a:lnTo>
                  <a:lnTo>
                    <a:pt x="1381" y="1323"/>
                  </a:lnTo>
                  <a:lnTo>
                    <a:pt x="1396" y="1314"/>
                  </a:lnTo>
                  <a:lnTo>
                    <a:pt x="1396" y="1314"/>
                  </a:lnTo>
                  <a:lnTo>
                    <a:pt x="1318" y="1317"/>
                  </a:lnTo>
                  <a:lnTo>
                    <a:pt x="1241" y="1317"/>
                  </a:lnTo>
                  <a:lnTo>
                    <a:pt x="1165" y="1318"/>
                  </a:lnTo>
                  <a:lnTo>
                    <a:pt x="1089" y="1317"/>
                  </a:lnTo>
                  <a:lnTo>
                    <a:pt x="1089" y="1317"/>
                  </a:lnTo>
                  <a:close/>
                  <a:moveTo>
                    <a:pt x="1408" y="1325"/>
                  </a:moveTo>
                  <a:lnTo>
                    <a:pt x="1408" y="1325"/>
                  </a:lnTo>
                  <a:lnTo>
                    <a:pt x="1398" y="1327"/>
                  </a:lnTo>
                  <a:lnTo>
                    <a:pt x="1389" y="1330"/>
                  </a:lnTo>
                  <a:lnTo>
                    <a:pt x="1373" y="1337"/>
                  </a:lnTo>
                  <a:lnTo>
                    <a:pt x="1356" y="1344"/>
                  </a:lnTo>
                  <a:lnTo>
                    <a:pt x="1346" y="1346"/>
                  </a:lnTo>
                  <a:lnTo>
                    <a:pt x="1336" y="1349"/>
                  </a:lnTo>
                  <a:lnTo>
                    <a:pt x="1336" y="1349"/>
                  </a:lnTo>
                  <a:lnTo>
                    <a:pt x="1338" y="1353"/>
                  </a:lnTo>
                  <a:lnTo>
                    <a:pt x="1339" y="1356"/>
                  </a:lnTo>
                  <a:lnTo>
                    <a:pt x="1340" y="1361"/>
                  </a:lnTo>
                  <a:lnTo>
                    <a:pt x="1340" y="1365"/>
                  </a:lnTo>
                  <a:lnTo>
                    <a:pt x="1340" y="1365"/>
                  </a:lnTo>
                  <a:lnTo>
                    <a:pt x="1371" y="1355"/>
                  </a:lnTo>
                  <a:lnTo>
                    <a:pt x="1402" y="1345"/>
                  </a:lnTo>
                  <a:lnTo>
                    <a:pt x="1416" y="1339"/>
                  </a:lnTo>
                  <a:lnTo>
                    <a:pt x="1430" y="1332"/>
                  </a:lnTo>
                  <a:lnTo>
                    <a:pt x="1443" y="1325"/>
                  </a:lnTo>
                  <a:lnTo>
                    <a:pt x="1454" y="1317"/>
                  </a:lnTo>
                  <a:lnTo>
                    <a:pt x="1454" y="1317"/>
                  </a:lnTo>
                  <a:lnTo>
                    <a:pt x="1413" y="1316"/>
                  </a:lnTo>
                  <a:lnTo>
                    <a:pt x="1413" y="1316"/>
                  </a:lnTo>
                  <a:lnTo>
                    <a:pt x="1412" y="1321"/>
                  </a:lnTo>
                  <a:lnTo>
                    <a:pt x="1411" y="1324"/>
                  </a:lnTo>
                  <a:lnTo>
                    <a:pt x="1408" y="1325"/>
                  </a:lnTo>
                  <a:lnTo>
                    <a:pt x="1408" y="1325"/>
                  </a:lnTo>
                  <a:close/>
                  <a:moveTo>
                    <a:pt x="492" y="1400"/>
                  </a:moveTo>
                  <a:lnTo>
                    <a:pt x="492" y="1400"/>
                  </a:lnTo>
                  <a:lnTo>
                    <a:pt x="502" y="1411"/>
                  </a:lnTo>
                  <a:lnTo>
                    <a:pt x="513" y="1422"/>
                  </a:lnTo>
                  <a:lnTo>
                    <a:pt x="537" y="1442"/>
                  </a:lnTo>
                  <a:lnTo>
                    <a:pt x="537" y="1442"/>
                  </a:lnTo>
                  <a:lnTo>
                    <a:pt x="536" y="1417"/>
                  </a:lnTo>
                  <a:lnTo>
                    <a:pt x="532" y="1387"/>
                  </a:lnTo>
                  <a:lnTo>
                    <a:pt x="523" y="1332"/>
                  </a:lnTo>
                  <a:lnTo>
                    <a:pt x="523" y="1332"/>
                  </a:lnTo>
                  <a:lnTo>
                    <a:pt x="506" y="1365"/>
                  </a:lnTo>
                  <a:lnTo>
                    <a:pt x="499" y="1382"/>
                  </a:lnTo>
                  <a:lnTo>
                    <a:pt x="492" y="1400"/>
                  </a:lnTo>
                  <a:lnTo>
                    <a:pt x="492" y="1400"/>
                  </a:lnTo>
                  <a:close/>
                  <a:moveTo>
                    <a:pt x="1119" y="1435"/>
                  </a:moveTo>
                  <a:lnTo>
                    <a:pt x="1119" y="1435"/>
                  </a:lnTo>
                  <a:lnTo>
                    <a:pt x="1169" y="1431"/>
                  </a:lnTo>
                  <a:lnTo>
                    <a:pt x="1218" y="1428"/>
                  </a:lnTo>
                  <a:lnTo>
                    <a:pt x="1325" y="1424"/>
                  </a:lnTo>
                  <a:lnTo>
                    <a:pt x="1325" y="1424"/>
                  </a:lnTo>
                  <a:lnTo>
                    <a:pt x="1326" y="1418"/>
                  </a:lnTo>
                  <a:lnTo>
                    <a:pt x="1328" y="1411"/>
                  </a:lnTo>
                  <a:lnTo>
                    <a:pt x="1328" y="1405"/>
                  </a:lnTo>
                  <a:lnTo>
                    <a:pt x="1326" y="1398"/>
                  </a:lnTo>
                  <a:lnTo>
                    <a:pt x="1322" y="1387"/>
                  </a:lnTo>
                  <a:lnTo>
                    <a:pt x="1319" y="1383"/>
                  </a:lnTo>
                  <a:lnTo>
                    <a:pt x="1316" y="1379"/>
                  </a:lnTo>
                  <a:lnTo>
                    <a:pt x="1316" y="1379"/>
                  </a:lnTo>
                  <a:lnTo>
                    <a:pt x="1274" y="1375"/>
                  </a:lnTo>
                  <a:lnTo>
                    <a:pt x="1235" y="1375"/>
                  </a:lnTo>
                  <a:lnTo>
                    <a:pt x="1199" y="1373"/>
                  </a:lnTo>
                  <a:lnTo>
                    <a:pt x="1163" y="1372"/>
                  </a:lnTo>
                  <a:lnTo>
                    <a:pt x="1163" y="1372"/>
                  </a:lnTo>
                  <a:lnTo>
                    <a:pt x="1081" y="1362"/>
                  </a:lnTo>
                  <a:lnTo>
                    <a:pt x="1081" y="1362"/>
                  </a:lnTo>
                  <a:lnTo>
                    <a:pt x="1029" y="1355"/>
                  </a:lnTo>
                  <a:lnTo>
                    <a:pt x="1002" y="1352"/>
                  </a:lnTo>
                  <a:lnTo>
                    <a:pt x="975" y="1351"/>
                  </a:lnTo>
                  <a:lnTo>
                    <a:pt x="975" y="1351"/>
                  </a:lnTo>
                  <a:lnTo>
                    <a:pt x="895" y="1351"/>
                  </a:lnTo>
                  <a:lnTo>
                    <a:pt x="818" y="1349"/>
                  </a:lnTo>
                  <a:lnTo>
                    <a:pt x="779" y="1348"/>
                  </a:lnTo>
                  <a:lnTo>
                    <a:pt x="741" y="1346"/>
                  </a:lnTo>
                  <a:lnTo>
                    <a:pt x="702" y="1342"/>
                  </a:lnTo>
                  <a:lnTo>
                    <a:pt x="661" y="1338"/>
                  </a:lnTo>
                  <a:lnTo>
                    <a:pt x="661" y="1338"/>
                  </a:lnTo>
                  <a:lnTo>
                    <a:pt x="661" y="1344"/>
                  </a:lnTo>
                  <a:lnTo>
                    <a:pt x="661" y="1349"/>
                  </a:lnTo>
                  <a:lnTo>
                    <a:pt x="662" y="1359"/>
                  </a:lnTo>
                  <a:lnTo>
                    <a:pt x="667" y="1368"/>
                  </a:lnTo>
                  <a:lnTo>
                    <a:pt x="671" y="1377"/>
                  </a:lnTo>
                  <a:lnTo>
                    <a:pt x="671" y="1377"/>
                  </a:lnTo>
                  <a:lnTo>
                    <a:pt x="695" y="1379"/>
                  </a:lnTo>
                  <a:lnTo>
                    <a:pt x="716" y="1380"/>
                  </a:lnTo>
                  <a:lnTo>
                    <a:pt x="756" y="1380"/>
                  </a:lnTo>
                  <a:lnTo>
                    <a:pt x="797" y="1380"/>
                  </a:lnTo>
                  <a:lnTo>
                    <a:pt x="817" y="1380"/>
                  </a:lnTo>
                  <a:lnTo>
                    <a:pt x="836" y="1383"/>
                  </a:lnTo>
                  <a:lnTo>
                    <a:pt x="836" y="1383"/>
                  </a:lnTo>
                  <a:lnTo>
                    <a:pt x="848" y="1384"/>
                  </a:lnTo>
                  <a:lnTo>
                    <a:pt x="853" y="1387"/>
                  </a:lnTo>
                  <a:lnTo>
                    <a:pt x="856" y="1391"/>
                  </a:lnTo>
                  <a:lnTo>
                    <a:pt x="856" y="1391"/>
                  </a:lnTo>
                  <a:lnTo>
                    <a:pt x="804" y="1389"/>
                  </a:lnTo>
                  <a:lnTo>
                    <a:pt x="755" y="1387"/>
                  </a:lnTo>
                  <a:lnTo>
                    <a:pt x="710" y="1387"/>
                  </a:lnTo>
                  <a:lnTo>
                    <a:pt x="668" y="1387"/>
                  </a:lnTo>
                  <a:lnTo>
                    <a:pt x="668" y="1387"/>
                  </a:lnTo>
                  <a:lnTo>
                    <a:pt x="668" y="1393"/>
                  </a:lnTo>
                  <a:lnTo>
                    <a:pt x="669" y="1398"/>
                  </a:lnTo>
                  <a:lnTo>
                    <a:pt x="672" y="1401"/>
                  </a:lnTo>
                  <a:lnTo>
                    <a:pt x="678" y="1403"/>
                  </a:lnTo>
                  <a:lnTo>
                    <a:pt x="689" y="1404"/>
                  </a:lnTo>
                  <a:lnTo>
                    <a:pt x="699" y="1405"/>
                  </a:lnTo>
                  <a:lnTo>
                    <a:pt x="699" y="1405"/>
                  </a:lnTo>
                  <a:lnTo>
                    <a:pt x="751" y="1407"/>
                  </a:lnTo>
                  <a:lnTo>
                    <a:pt x="807" y="1410"/>
                  </a:lnTo>
                  <a:lnTo>
                    <a:pt x="807" y="1410"/>
                  </a:lnTo>
                  <a:lnTo>
                    <a:pt x="793" y="1411"/>
                  </a:lnTo>
                  <a:lnTo>
                    <a:pt x="776" y="1412"/>
                  </a:lnTo>
                  <a:lnTo>
                    <a:pt x="740" y="1414"/>
                  </a:lnTo>
                  <a:lnTo>
                    <a:pt x="703" y="1412"/>
                  </a:lnTo>
                  <a:lnTo>
                    <a:pt x="675" y="1412"/>
                  </a:lnTo>
                  <a:lnTo>
                    <a:pt x="675" y="1412"/>
                  </a:lnTo>
                  <a:lnTo>
                    <a:pt x="672" y="1425"/>
                  </a:lnTo>
                  <a:lnTo>
                    <a:pt x="672" y="1436"/>
                  </a:lnTo>
                  <a:lnTo>
                    <a:pt x="672" y="1448"/>
                  </a:lnTo>
                  <a:lnTo>
                    <a:pt x="675" y="1460"/>
                  </a:lnTo>
                  <a:lnTo>
                    <a:pt x="675" y="1460"/>
                  </a:lnTo>
                  <a:lnTo>
                    <a:pt x="709" y="1464"/>
                  </a:lnTo>
                  <a:lnTo>
                    <a:pt x="744" y="1466"/>
                  </a:lnTo>
                  <a:lnTo>
                    <a:pt x="807" y="1467"/>
                  </a:lnTo>
                  <a:lnTo>
                    <a:pt x="807" y="1467"/>
                  </a:lnTo>
                  <a:lnTo>
                    <a:pt x="804" y="1467"/>
                  </a:lnTo>
                  <a:lnTo>
                    <a:pt x="804" y="1466"/>
                  </a:lnTo>
                  <a:lnTo>
                    <a:pt x="807" y="1466"/>
                  </a:lnTo>
                  <a:lnTo>
                    <a:pt x="807" y="1466"/>
                  </a:lnTo>
                  <a:lnTo>
                    <a:pt x="883" y="1469"/>
                  </a:lnTo>
                  <a:lnTo>
                    <a:pt x="921" y="1470"/>
                  </a:lnTo>
                  <a:lnTo>
                    <a:pt x="957" y="1474"/>
                  </a:lnTo>
                  <a:lnTo>
                    <a:pt x="957" y="1474"/>
                  </a:lnTo>
                  <a:lnTo>
                    <a:pt x="921" y="1473"/>
                  </a:lnTo>
                  <a:lnTo>
                    <a:pt x="886" y="1473"/>
                  </a:lnTo>
                  <a:lnTo>
                    <a:pt x="814" y="1473"/>
                  </a:lnTo>
                  <a:lnTo>
                    <a:pt x="742" y="1473"/>
                  </a:lnTo>
                  <a:lnTo>
                    <a:pt x="669" y="1471"/>
                  </a:lnTo>
                  <a:lnTo>
                    <a:pt x="669" y="1471"/>
                  </a:lnTo>
                  <a:lnTo>
                    <a:pt x="672" y="1473"/>
                  </a:lnTo>
                  <a:lnTo>
                    <a:pt x="672" y="1474"/>
                  </a:lnTo>
                  <a:lnTo>
                    <a:pt x="672" y="1478"/>
                  </a:lnTo>
                  <a:lnTo>
                    <a:pt x="671" y="1484"/>
                  </a:lnTo>
                  <a:lnTo>
                    <a:pt x="671" y="1487"/>
                  </a:lnTo>
                  <a:lnTo>
                    <a:pt x="672" y="1488"/>
                  </a:lnTo>
                  <a:lnTo>
                    <a:pt x="672" y="1488"/>
                  </a:lnTo>
                  <a:lnTo>
                    <a:pt x="690" y="1490"/>
                  </a:lnTo>
                  <a:lnTo>
                    <a:pt x="711" y="1492"/>
                  </a:lnTo>
                  <a:lnTo>
                    <a:pt x="734" y="1495"/>
                  </a:lnTo>
                  <a:lnTo>
                    <a:pt x="754" y="1497"/>
                  </a:lnTo>
                  <a:lnTo>
                    <a:pt x="754" y="1497"/>
                  </a:lnTo>
                  <a:lnTo>
                    <a:pt x="730" y="1500"/>
                  </a:lnTo>
                  <a:lnTo>
                    <a:pt x="709" y="1500"/>
                  </a:lnTo>
                  <a:lnTo>
                    <a:pt x="689" y="1498"/>
                  </a:lnTo>
                  <a:lnTo>
                    <a:pt x="672" y="1497"/>
                  </a:lnTo>
                  <a:lnTo>
                    <a:pt x="672" y="1497"/>
                  </a:lnTo>
                  <a:lnTo>
                    <a:pt x="672" y="1505"/>
                  </a:lnTo>
                  <a:lnTo>
                    <a:pt x="674" y="1514"/>
                  </a:lnTo>
                  <a:lnTo>
                    <a:pt x="678" y="1532"/>
                  </a:lnTo>
                  <a:lnTo>
                    <a:pt x="678" y="1532"/>
                  </a:lnTo>
                  <a:lnTo>
                    <a:pt x="724" y="1535"/>
                  </a:lnTo>
                  <a:lnTo>
                    <a:pt x="768" y="1537"/>
                  </a:lnTo>
                  <a:lnTo>
                    <a:pt x="811" y="1543"/>
                  </a:lnTo>
                  <a:lnTo>
                    <a:pt x="857" y="1547"/>
                  </a:lnTo>
                  <a:lnTo>
                    <a:pt x="857" y="1547"/>
                  </a:lnTo>
                  <a:lnTo>
                    <a:pt x="860" y="1549"/>
                  </a:lnTo>
                  <a:lnTo>
                    <a:pt x="862" y="1550"/>
                  </a:lnTo>
                  <a:lnTo>
                    <a:pt x="863" y="1551"/>
                  </a:lnTo>
                  <a:lnTo>
                    <a:pt x="864" y="1553"/>
                  </a:lnTo>
                  <a:lnTo>
                    <a:pt x="864" y="1553"/>
                  </a:lnTo>
                  <a:lnTo>
                    <a:pt x="900" y="1556"/>
                  </a:lnTo>
                  <a:lnTo>
                    <a:pt x="935" y="1558"/>
                  </a:lnTo>
                  <a:lnTo>
                    <a:pt x="1009" y="1563"/>
                  </a:lnTo>
                  <a:lnTo>
                    <a:pt x="1088" y="1565"/>
                  </a:lnTo>
                  <a:lnTo>
                    <a:pt x="1166" y="1568"/>
                  </a:lnTo>
                  <a:lnTo>
                    <a:pt x="1166" y="1568"/>
                  </a:lnTo>
                  <a:lnTo>
                    <a:pt x="1187" y="1568"/>
                  </a:lnTo>
                  <a:lnTo>
                    <a:pt x="1210" y="1568"/>
                  </a:lnTo>
                  <a:lnTo>
                    <a:pt x="1231" y="1568"/>
                  </a:lnTo>
                  <a:lnTo>
                    <a:pt x="1249" y="1570"/>
                  </a:lnTo>
                  <a:lnTo>
                    <a:pt x="1249" y="1570"/>
                  </a:lnTo>
                  <a:lnTo>
                    <a:pt x="1269" y="1571"/>
                  </a:lnTo>
                  <a:lnTo>
                    <a:pt x="1290" y="1573"/>
                  </a:lnTo>
                  <a:lnTo>
                    <a:pt x="1312" y="1573"/>
                  </a:lnTo>
                  <a:lnTo>
                    <a:pt x="1333" y="1571"/>
                  </a:lnTo>
                  <a:lnTo>
                    <a:pt x="1333" y="1571"/>
                  </a:lnTo>
                  <a:lnTo>
                    <a:pt x="1333" y="1564"/>
                  </a:lnTo>
                  <a:lnTo>
                    <a:pt x="1331" y="1557"/>
                  </a:lnTo>
                  <a:lnTo>
                    <a:pt x="1329" y="1550"/>
                  </a:lnTo>
                  <a:lnTo>
                    <a:pt x="1331" y="1543"/>
                  </a:lnTo>
                  <a:lnTo>
                    <a:pt x="1331" y="1543"/>
                  </a:lnTo>
                  <a:lnTo>
                    <a:pt x="1332" y="1537"/>
                  </a:lnTo>
                  <a:lnTo>
                    <a:pt x="1335" y="1535"/>
                  </a:lnTo>
                  <a:lnTo>
                    <a:pt x="1336" y="1530"/>
                  </a:lnTo>
                  <a:lnTo>
                    <a:pt x="1336" y="1529"/>
                  </a:lnTo>
                  <a:lnTo>
                    <a:pt x="1335" y="1528"/>
                  </a:lnTo>
                  <a:lnTo>
                    <a:pt x="1335" y="1528"/>
                  </a:lnTo>
                  <a:lnTo>
                    <a:pt x="1305" y="1525"/>
                  </a:lnTo>
                  <a:lnTo>
                    <a:pt x="1276" y="1522"/>
                  </a:lnTo>
                  <a:lnTo>
                    <a:pt x="1248" y="1519"/>
                  </a:lnTo>
                  <a:lnTo>
                    <a:pt x="1220" y="1515"/>
                  </a:lnTo>
                  <a:lnTo>
                    <a:pt x="1220" y="1515"/>
                  </a:lnTo>
                  <a:lnTo>
                    <a:pt x="1250" y="1515"/>
                  </a:lnTo>
                  <a:lnTo>
                    <a:pt x="1280" y="1516"/>
                  </a:lnTo>
                  <a:lnTo>
                    <a:pt x="1309" y="1518"/>
                  </a:lnTo>
                  <a:lnTo>
                    <a:pt x="1323" y="1518"/>
                  </a:lnTo>
                  <a:lnTo>
                    <a:pt x="1338" y="1516"/>
                  </a:lnTo>
                  <a:lnTo>
                    <a:pt x="1338" y="1516"/>
                  </a:lnTo>
                  <a:lnTo>
                    <a:pt x="1335" y="1511"/>
                  </a:lnTo>
                  <a:lnTo>
                    <a:pt x="1333" y="1505"/>
                  </a:lnTo>
                  <a:lnTo>
                    <a:pt x="1333" y="1505"/>
                  </a:lnTo>
                  <a:lnTo>
                    <a:pt x="1293" y="1502"/>
                  </a:lnTo>
                  <a:lnTo>
                    <a:pt x="1252" y="1500"/>
                  </a:lnTo>
                  <a:lnTo>
                    <a:pt x="1170" y="1497"/>
                  </a:lnTo>
                  <a:lnTo>
                    <a:pt x="1170" y="1497"/>
                  </a:lnTo>
                  <a:lnTo>
                    <a:pt x="1113" y="1495"/>
                  </a:lnTo>
                  <a:lnTo>
                    <a:pt x="1086" y="1494"/>
                  </a:lnTo>
                  <a:lnTo>
                    <a:pt x="1058" y="1495"/>
                  </a:lnTo>
                  <a:lnTo>
                    <a:pt x="1058" y="1495"/>
                  </a:lnTo>
                  <a:lnTo>
                    <a:pt x="1039" y="1498"/>
                  </a:lnTo>
                  <a:lnTo>
                    <a:pt x="1029" y="1498"/>
                  </a:lnTo>
                  <a:lnTo>
                    <a:pt x="1024" y="1497"/>
                  </a:lnTo>
                  <a:lnTo>
                    <a:pt x="1020" y="1494"/>
                  </a:lnTo>
                  <a:lnTo>
                    <a:pt x="1020" y="1494"/>
                  </a:lnTo>
                  <a:lnTo>
                    <a:pt x="1057" y="1491"/>
                  </a:lnTo>
                  <a:lnTo>
                    <a:pt x="1095" y="1490"/>
                  </a:lnTo>
                  <a:lnTo>
                    <a:pt x="1133" y="1490"/>
                  </a:lnTo>
                  <a:lnTo>
                    <a:pt x="1170" y="1490"/>
                  </a:lnTo>
                  <a:lnTo>
                    <a:pt x="1249" y="1492"/>
                  </a:lnTo>
                  <a:lnTo>
                    <a:pt x="1328" y="1494"/>
                  </a:lnTo>
                  <a:lnTo>
                    <a:pt x="1328" y="1494"/>
                  </a:lnTo>
                  <a:lnTo>
                    <a:pt x="1329" y="1485"/>
                  </a:lnTo>
                  <a:lnTo>
                    <a:pt x="1333" y="1478"/>
                  </a:lnTo>
                  <a:lnTo>
                    <a:pt x="1336" y="1473"/>
                  </a:lnTo>
                  <a:lnTo>
                    <a:pt x="1336" y="1469"/>
                  </a:lnTo>
                  <a:lnTo>
                    <a:pt x="1336" y="1464"/>
                  </a:lnTo>
                  <a:lnTo>
                    <a:pt x="1336" y="1464"/>
                  </a:lnTo>
                  <a:lnTo>
                    <a:pt x="1336" y="1460"/>
                  </a:lnTo>
                  <a:lnTo>
                    <a:pt x="1333" y="1456"/>
                  </a:lnTo>
                  <a:lnTo>
                    <a:pt x="1331" y="1453"/>
                  </a:lnTo>
                  <a:lnTo>
                    <a:pt x="1326" y="1450"/>
                  </a:lnTo>
                  <a:lnTo>
                    <a:pt x="1318" y="1449"/>
                  </a:lnTo>
                  <a:lnTo>
                    <a:pt x="1307" y="1448"/>
                  </a:lnTo>
                  <a:lnTo>
                    <a:pt x="1283" y="1449"/>
                  </a:lnTo>
                  <a:lnTo>
                    <a:pt x="1272" y="1449"/>
                  </a:lnTo>
                  <a:lnTo>
                    <a:pt x="1263" y="1446"/>
                  </a:lnTo>
                  <a:lnTo>
                    <a:pt x="1263" y="1446"/>
                  </a:lnTo>
                  <a:lnTo>
                    <a:pt x="1277" y="1443"/>
                  </a:lnTo>
                  <a:lnTo>
                    <a:pt x="1293" y="1442"/>
                  </a:lnTo>
                  <a:lnTo>
                    <a:pt x="1323" y="1439"/>
                  </a:lnTo>
                  <a:lnTo>
                    <a:pt x="1323" y="1439"/>
                  </a:lnTo>
                  <a:lnTo>
                    <a:pt x="1309" y="1436"/>
                  </a:lnTo>
                  <a:lnTo>
                    <a:pt x="1295" y="1434"/>
                  </a:lnTo>
                  <a:lnTo>
                    <a:pt x="1281" y="1434"/>
                  </a:lnTo>
                  <a:lnTo>
                    <a:pt x="1267" y="1434"/>
                  </a:lnTo>
                  <a:lnTo>
                    <a:pt x="1239" y="1436"/>
                  </a:lnTo>
                  <a:lnTo>
                    <a:pt x="1211" y="1438"/>
                  </a:lnTo>
                  <a:lnTo>
                    <a:pt x="1211" y="1438"/>
                  </a:lnTo>
                  <a:lnTo>
                    <a:pt x="1176" y="1439"/>
                  </a:lnTo>
                  <a:lnTo>
                    <a:pt x="1159" y="1439"/>
                  </a:lnTo>
                  <a:lnTo>
                    <a:pt x="1144" y="1438"/>
                  </a:lnTo>
                  <a:lnTo>
                    <a:pt x="1144" y="1438"/>
                  </a:lnTo>
                  <a:lnTo>
                    <a:pt x="1137" y="1441"/>
                  </a:lnTo>
                  <a:lnTo>
                    <a:pt x="1131" y="1441"/>
                  </a:lnTo>
                  <a:lnTo>
                    <a:pt x="1126" y="1438"/>
                  </a:lnTo>
                  <a:lnTo>
                    <a:pt x="1119" y="1435"/>
                  </a:lnTo>
                  <a:lnTo>
                    <a:pt x="1119" y="1435"/>
                  </a:lnTo>
                  <a:close/>
                  <a:moveTo>
                    <a:pt x="1335" y="1382"/>
                  </a:moveTo>
                  <a:lnTo>
                    <a:pt x="1335" y="1382"/>
                  </a:lnTo>
                  <a:lnTo>
                    <a:pt x="1336" y="1389"/>
                  </a:lnTo>
                  <a:lnTo>
                    <a:pt x="1338" y="1396"/>
                  </a:lnTo>
                  <a:lnTo>
                    <a:pt x="1339" y="1404"/>
                  </a:lnTo>
                  <a:lnTo>
                    <a:pt x="1339" y="1411"/>
                  </a:lnTo>
                  <a:lnTo>
                    <a:pt x="1339" y="1411"/>
                  </a:lnTo>
                  <a:lnTo>
                    <a:pt x="1339" y="1417"/>
                  </a:lnTo>
                  <a:lnTo>
                    <a:pt x="1336" y="1422"/>
                  </a:lnTo>
                  <a:lnTo>
                    <a:pt x="1333" y="1428"/>
                  </a:lnTo>
                  <a:lnTo>
                    <a:pt x="1333" y="1432"/>
                  </a:lnTo>
                  <a:lnTo>
                    <a:pt x="1333" y="1432"/>
                  </a:lnTo>
                  <a:lnTo>
                    <a:pt x="1333" y="1438"/>
                  </a:lnTo>
                  <a:lnTo>
                    <a:pt x="1336" y="1443"/>
                  </a:lnTo>
                  <a:lnTo>
                    <a:pt x="1342" y="1453"/>
                  </a:lnTo>
                  <a:lnTo>
                    <a:pt x="1345" y="1457"/>
                  </a:lnTo>
                  <a:lnTo>
                    <a:pt x="1347" y="1463"/>
                  </a:lnTo>
                  <a:lnTo>
                    <a:pt x="1347" y="1469"/>
                  </a:lnTo>
                  <a:lnTo>
                    <a:pt x="1346" y="1474"/>
                  </a:lnTo>
                  <a:lnTo>
                    <a:pt x="1346" y="1474"/>
                  </a:lnTo>
                  <a:lnTo>
                    <a:pt x="1342" y="1480"/>
                  </a:lnTo>
                  <a:lnTo>
                    <a:pt x="1340" y="1487"/>
                  </a:lnTo>
                  <a:lnTo>
                    <a:pt x="1340" y="1494"/>
                  </a:lnTo>
                  <a:lnTo>
                    <a:pt x="1342" y="1501"/>
                  </a:lnTo>
                  <a:lnTo>
                    <a:pt x="1346" y="1515"/>
                  </a:lnTo>
                  <a:lnTo>
                    <a:pt x="1350" y="1528"/>
                  </a:lnTo>
                  <a:lnTo>
                    <a:pt x="1350" y="1528"/>
                  </a:lnTo>
                  <a:lnTo>
                    <a:pt x="1345" y="1533"/>
                  </a:lnTo>
                  <a:lnTo>
                    <a:pt x="1340" y="1543"/>
                  </a:lnTo>
                  <a:lnTo>
                    <a:pt x="1339" y="1547"/>
                  </a:lnTo>
                  <a:lnTo>
                    <a:pt x="1339" y="1553"/>
                  </a:lnTo>
                  <a:lnTo>
                    <a:pt x="1340" y="1557"/>
                  </a:lnTo>
                  <a:lnTo>
                    <a:pt x="1343" y="1563"/>
                  </a:lnTo>
                  <a:lnTo>
                    <a:pt x="1343" y="1563"/>
                  </a:lnTo>
                  <a:lnTo>
                    <a:pt x="1366" y="1551"/>
                  </a:lnTo>
                  <a:lnTo>
                    <a:pt x="1387" y="1539"/>
                  </a:lnTo>
                  <a:lnTo>
                    <a:pt x="1426" y="1511"/>
                  </a:lnTo>
                  <a:lnTo>
                    <a:pt x="1426" y="1511"/>
                  </a:lnTo>
                  <a:lnTo>
                    <a:pt x="1432" y="1492"/>
                  </a:lnTo>
                  <a:lnTo>
                    <a:pt x="1432" y="1483"/>
                  </a:lnTo>
                  <a:lnTo>
                    <a:pt x="1430" y="1478"/>
                  </a:lnTo>
                  <a:lnTo>
                    <a:pt x="1429" y="1473"/>
                  </a:lnTo>
                  <a:lnTo>
                    <a:pt x="1429" y="1473"/>
                  </a:lnTo>
                  <a:lnTo>
                    <a:pt x="1415" y="1477"/>
                  </a:lnTo>
                  <a:lnTo>
                    <a:pt x="1402" y="1483"/>
                  </a:lnTo>
                  <a:lnTo>
                    <a:pt x="1377" y="1495"/>
                  </a:lnTo>
                  <a:lnTo>
                    <a:pt x="1377" y="1495"/>
                  </a:lnTo>
                  <a:lnTo>
                    <a:pt x="1380" y="1488"/>
                  </a:lnTo>
                  <a:lnTo>
                    <a:pt x="1382" y="1484"/>
                  </a:lnTo>
                  <a:lnTo>
                    <a:pt x="1389" y="1480"/>
                  </a:lnTo>
                  <a:lnTo>
                    <a:pt x="1396" y="1476"/>
                  </a:lnTo>
                  <a:lnTo>
                    <a:pt x="1411" y="1470"/>
                  </a:lnTo>
                  <a:lnTo>
                    <a:pt x="1418" y="1466"/>
                  </a:lnTo>
                  <a:lnTo>
                    <a:pt x="1422" y="1460"/>
                  </a:lnTo>
                  <a:lnTo>
                    <a:pt x="1422" y="1460"/>
                  </a:lnTo>
                  <a:lnTo>
                    <a:pt x="1419" y="1462"/>
                  </a:lnTo>
                  <a:lnTo>
                    <a:pt x="1415" y="1463"/>
                  </a:lnTo>
                  <a:lnTo>
                    <a:pt x="1409" y="1467"/>
                  </a:lnTo>
                  <a:lnTo>
                    <a:pt x="1406" y="1469"/>
                  </a:lnTo>
                  <a:lnTo>
                    <a:pt x="1404" y="1470"/>
                  </a:lnTo>
                  <a:lnTo>
                    <a:pt x="1399" y="1470"/>
                  </a:lnTo>
                  <a:lnTo>
                    <a:pt x="1396" y="1467"/>
                  </a:lnTo>
                  <a:lnTo>
                    <a:pt x="1396" y="1467"/>
                  </a:lnTo>
                  <a:lnTo>
                    <a:pt x="1405" y="1460"/>
                  </a:lnTo>
                  <a:lnTo>
                    <a:pt x="1413" y="1453"/>
                  </a:lnTo>
                  <a:lnTo>
                    <a:pt x="1422" y="1446"/>
                  </a:lnTo>
                  <a:lnTo>
                    <a:pt x="1430" y="1441"/>
                  </a:lnTo>
                  <a:lnTo>
                    <a:pt x="1430" y="1441"/>
                  </a:lnTo>
                  <a:lnTo>
                    <a:pt x="1430" y="1432"/>
                  </a:lnTo>
                  <a:lnTo>
                    <a:pt x="1427" y="1426"/>
                  </a:lnTo>
                  <a:lnTo>
                    <a:pt x="1425" y="1421"/>
                  </a:lnTo>
                  <a:lnTo>
                    <a:pt x="1422" y="1415"/>
                  </a:lnTo>
                  <a:lnTo>
                    <a:pt x="1422" y="1415"/>
                  </a:lnTo>
                  <a:lnTo>
                    <a:pt x="1415" y="1417"/>
                  </a:lnTo>
                  <a:lnTo>
                    <a:pt x="1409" y="1418"/>
                  </a:lnTo>
                  <a:lnTo>
                    <a:pt x="1398" y="1425"/>
                  </a:lnTo>
                  <a:lnTo>
                    <a:pt x="1385" y="1429"/>
                  </a:lnTo>
                  <a:lnTo>
                    <a:pt x="1380" y="1431"/>
                  </a:lnTo>
                  <a:lnTo>
                    <a:pt x="1373" y="1431"/>
                  </a:lnTo>
                  <a:lnTo>
                    <a:pt x="1373" y="1431"/>
                  </a:lnTo>
                  <a:lnTo>
                    <a:pt x="1374" y="1428"/>
                  </a:lnTo>
                  <a:lnTo>
                    <a:pt x="1377" y="1425"/>
                  </a:lnTo>
                  <a:lnTo>
                    <a:pt x="1385" y="1419"/>
                  </a:lnTo>
                  <a:lnTo>
                    <a:pt x="1408" y="1411"/>
                  </a:lnTo>
                  <a:lnTo>
                    <a:pt x="1418" y="1405"/>
                  </a:lnTo>
                  <a:lnTo>
                    <a:pt x="1422" y="1403"/>
                  </a:lnTo>
                  <a:lnTo>
                    <a:pt x="1425" y="1398"/>
                  </a:lnTo>
                  <a:lnTo>
                    <a:pt x="1427" y="1396"/>
                  </a:lnTo>
                  <a:lnTo>
                    <a:pt x="1427" y="1391"/>
                  </a:lnTo>
                  <a:lnTo>
                    <a:pt x="1426" y="1387"/>
                  </a:lnTo>
                  <a:lnTo>
                    <a:pt x="1423" y="1383"/>
                  </a:lnTo>
                  <a:lnTo>
                    <a:pt x="1423" y="1383"/>
                  </a:lnTo>
                  <a:lnTo>
                    <a:pt x="1418" y="1386"/>
                  </a:lnTo>
                  <a:lnTo>
                    <a:pt x="1412" y="1390"/>
                  </a:lnTo>
                  <a:lnTo>
                    <a:pt x="1405" y="1393"/>
                  </a:lnTo>
                  <a:lnTo>
                    <a:pt x="1398" y="1393"/>
                  </a:lnTo>
                  <a:lnTo>
                    <a:pt x="1398" y="1393"/>
                  </a:lnTo>
                  <a:lnTo>
                    <a:pt x="1402" y="1387"/>
                  </a:lnTo>
                  <a:lnTo>
                    <a:pt x="1406" y="1384"/>
                  </a:lnTo>
                  <a:lnTo>
                    <a:pt x="1415" y="1377"/>
                  </a:lnTo>
                  <a:lnTo>
                    <a:pt x="1423" y="1369"/>
                  </a:lnTo>
                  <a:lnTo>
                    <a:pt x="1427" y="1365"/>
                  </a:lnTo>
                  <a:lnTo>
                    <a:pt x="1430" y="1361"/>
                  </a:lnTo>
                  <a:lnTo>
                    <a:pt x="1430" y="1361"/>
                  </a:lnTo>
                  <a:lnTo>
                    <a:pt x="1427" y="1353"/>
                  </a:lnTo>
                  <a:lnTo>
                    <a:pt x="1426" y="1351"/>
                  </a:lnTo>
                  <a:lnTo>
                    <a:pt x="1425" y="1348"/>
                  </a:lnTo>
                  <a:lnTo>
                    <a:pt x="1425" y="1348"/>
                  </a:lnTo>
                  <a:lnTo>
                    <a:pt x="1402" y="1356"/>
                  </a:lnTo>
                  <a:lnTo>
                    <a:pt x="1380" y="1363"/>
                  </a:lnTo>
                  <a:lnTo>
                    <a:pt x="1356" y="1372"/>
                  </a:lnTo>
                  <a:lnTo>
                    <a:pt x="1346" y="1376"/>
                  </a:lnTo>
                  <a:lnTo>
                    <a:pt x="1335" y="1382"/>
                  </a:lnTo>
                  <a:lnTo>
                    <a:pt x="1335" y="1382"/>
                  </a:lnTo>
                  <a:close/>
                  <a:moveTo>
                    <a:pt x="488" y="1431"/>
                  </a:moveTo>
                  <a:lnTo>
                    <a:pt x="488" y="1431"/>
                  </a:lnTo>
                  <a:lnTo>
                    <a:pt x="494" y="1439"/>
                  </a:lnTo>
                  <a:lnTo>
                    <a:pt x="501" y="1446"/>
                  </a:lnTo>
                  <a:lnTo>
                    <a:pt x="515" y="1459"/>
                  </a:lnTo>
                  <a:lnTo>
                    <a:pt x="530" y="1473"/>
                  </a:lnTo>
                  <a:lnTo>
                    <a:pt x="537" y="1481"/>
                  </a:lnTo>
                  <a:lnTo>
                    <a:pt x="544" y="1488"/>
                  </a:lnTo>
                  <a:lnTo>
                    <a:pt x="544" y="1488"/>
                  </a:lnTo>
                  <a:lnTo>
                    <a:pt x="543" y="1481"/>
                  </a:lnTo>
                  <a:lnTo>
                    <a:pt x="542" y="1476"/>
                  </a:lnTo>
                  <a:lnTo>
                    <a:pt x="540" y="1469"/>
                  </a:lnTo>
                  <a:lnTo>
                    <a:pt x="540" y="1460"/>
                  </a:lnTo>
                  <a:lnTo>
                    <a:pt x="540" y="1460"/>
                  </a:lnTo>
                  <a:lnTo>
                    <a:pt x="516" y="1436"/>
                  </a:lnTo>
                  <a:lnTo>
                    <a:pt x="490" y="1415"/>
                  </a:lnTo>
                  <a:lnTo>
                    <a:pt x="490" y="1415"/>
                  </a:lnTo>
                  <a:lnTo>
                    <a:pt x="491" y="1419"/>
                  </a:lnTo>
                  <a:lnTo>
                    <a:pt x="490" y="1424"/>
                  </a:lnTo>
                  <a:lnTo>
                    <a:pt x="488" y="1431"/>
                  </a:lnTo>
                  <a:lnTo>
                    <a:pt x="488" y="1431"/>
                  </a:lnTo>
                  <a:close/>
                  <a:moveTo>
                    <a:pt x="525" y="1550"/>
                  </a:moveTo>
                  <a:lnTo>
                    <a:pt x="525" y="1550"/>
                  </a:lnTo>
                  <a:lnTo>
                    <a:pt x="542" y="1565"/>
                  </a:lnTo>
                  <a:lnTo>
                    <a:pt x="550" y="1573"/>
                  </a:lnTo>
                  <a:lnTo>
                    <a:pt x="558" y="1577"/>
                  </a:lnTo>
                  <a:lnTo>
                    <a:pt x="558" y="1577"/>
                  </a:lnTo>
                  <a:lnTo>
                    <a:pt x="556" y="1560"/>
                  </a:lnTo>
                  <a:lnTo>
                    <a:pt x="553" y="1542"/>
                  </a:lnTo>
                  <a:lnTo>
                    <a:pt x="550" y="1523"/>
                  </a:lnTo>
                  <a:lnTo>
                    <a:pt x="547" y="1514"/>
                  </a:lnTo>
                  <a:lnTo>
                    <a:pt x="544" y="1504"/>
                  </a:lnTo>
                  <a:lnTo>
                    <a:pt x="544" y="1504"/>
                  </a:lnTo>
                  <a:lnTo>
                    <a:pt x="530" y="1491"/>
                  </a:lnTo>
                  <a:lnTo>
                    <a:pt x="518" y="1477"/>
                  </a:lnTo>
                  <a:lnTo>
                    <a:pt x="505" y="1463"/>
                  </a:lnTo>
                  <a:lnTo>
                    <a:pt x="490" y="1450"/>
                  </a:lnTo>
                  <a:lnTo>
                    <a:pt x="490" y="1450"/>
                  </a:lnTo>
                  <a:lnTo>
                    <a:pt x="490" y="1466"/>
                  </a:lnTo>
                  <a:lnTo>
                    <a:pt x="491" y="1480"/>
                  </a:lnTo>
                  <a:lnTo>
                    <a:pt x="494" y="1494"/>
                  </a:lnTo>
                  <a:lnTo>
                    <a:pt x="498" y="1507"/>
                  </a:lnTo>
                  <a:lnTo>
                    <a:pt x="502" y="1518"/>
                  </a:lnTo>
                  <a:lnTo>
                    <a:pt x="509" y="1529"/>
                  </a:lnTo>
                  <a:lnTo>
                    <a:pt x="516" y="1540"/>
                  </a:lnTo>
                  <a:lnTo>
                    <a:pt x="525" y="1550"/>
                  </a:lnTo>
                  <a:lnTo>
                    <a:pt x="525" y="1550"/>
                  </a:lnTo>
                  <a:close/>
                  <a:moveTo>
                    <a:pt x="1521" y="1662"/>
                  </a:moveTo>
                  <a:lnTo>
                    <a:pt x="1521" y="1662"/>
                  </a:lnTo>
                  <a:lnTo>
                    <a:pt x="1527" y="1662"/>
                  </a:lnTo>
                  <a:lnTo>
                    <a:pt x="1533" y="1662"/>
                  </a:lnTo>
                  <a:lnTo>
                    <a:pt x="1533" y="1662"/>
                  </a:lnTo>
                  <a:lnTo>
                    <a:pt x="1538" y="1660"/>
                  </a:lnTo>
                  <a:lnTo>
                    <a:pt x="1544" y="1655"/>
                  </a:lnTo>
                  <a:lnTo>
                    <a:pt x="1551" y="1647"/>
                  </a:lnTo>
                  <a:lnTo>
                    <a:pt x="1558" y="1636"/>
                  </a:lnTo>
                  <a:lnTo>
                    <a:pt x="1565" y="1624"/>
                  </a:lnTo>
                  <a:lnTo>
                    <a:pt x="1565" y="1624"/>
                  </a:lnTo>
                  <a:lnTo>
                    <a:pt x="1580" y="1605"/>
                  </a:lnTo>
                  <a:lnTo>
                    <a:pt x="1593" y="1584"/>
                  </a:lnTo>
                  <a:lnTo>
                    <a:pt x="1593" y="1584"/>
                  </a:lnTo>
                  <a:lnTo>
                    <a:pt x="1590" y="1568"/>
                  </a:lnTo>
                  <a:lnTo>
                    <a:pt x="1589" y="1551"/>
                  </a:lnTo>
                  <a:lnTo>
                    <a:pt x="1589" y="1543"/>
                  </a:lnTo>
                  <a:lnTo>
                    <a:pt x="1590" y="1533"/>
                  </a:lnTo>
                  <a:lnTo>
                    <a:pt x="1593" y="1526"/>
                  </a:lnTo>
                  <a:lnTo>
                    <a:pt x="1597" y="1518"/>
                  </a:lnTo>
                  <a:lnTo>
                    <a:pt x="1597" y="1518"/>
                  </a:lnTo>
                  <a:lnTo>
                    <a:pt x="1596" y="1511"/>
                  </a:lnTo>
                  <a:lnTo>
                    <a:pt x="1594" y="1505"/>
                  </a:lnTo>
                  <a:lnTo>
                    <a:pt x="1592" y="1502"/>
                  </a:lnTo>
                  <a:lnTo>
                    <a:pt x="1589" y="1500"/>
                  </a:lnTo>
                  <a:lnTo>
                    <a:pt x="1585" y="1498"/>
                  </a:lnTo>
                  <a:lnTo>
                    <a:pt x="1579" y="1497"/>
                  </a:lnTo>
                  <a:lnTo>
                    <a:pt x="1565" y="1495"/>
                  </a:lnTo>
                  <a:lnTo>
                    <a:pt x="1565" y="1495"/>
                  </a:lnTo>
                  <a:lnTo>
                    <a:pt x="1554" y="1494"/>
                  </a:lnTo>
                  <a:lnTo>
                    <a:pt x="1544" y="1491"/>
                  </a:lnTo>
                  <a:lnTo>
                    <a:pt x="1534" y="1488"/>
                  </a:lnTo>
                  <a:lnTo>
                    <a:pt x="1527" y="1483"/>
                  </a:lnTo>
                  <a:lnTo>
                    <a:pt x="1527" y="1483"/>
                  </a:lnTo>
                  <a:lnTo>
                    <a:pt x="1520" y="1474"/>
                  </a:lnTo>
                  <a:lnTo>
                    <a:pt x="1514" y="1466"/>
                  </a:lnTo>
                  <a:lnTo>
                    <a:pt x="1509" y="1460"/>
                  </a:lnTo>
                  <a:lnTo>
                    <a:pt x="1505" y="1457"/>
                  </a:lnTo>
                  <a:lnTo>
                    <a:pt x="1500" y="1456"/>
                  </a:lnTo>
                  <a:lnTo>
                    <a:pt x="1500" y="1456"/>
                  </a:lnTo>
                  <a:lnTo>
                    <a:pt x="1491" y="1455"/>
                  </a:lnTo>
                  <a:lnTo>
                    <a:pt x="1482" y="1455"/>
                  </a:lnTo>
                  <a:lnTo>
                    <a:pt x="1475" y="1456"/>
                  </a:lnTo>
                  <a:lnTo>
                    <a:pt x="1467" y="1459"/>
                  </a:lnTo>
                  <a:lnTo>
                    <a:pt x="1451" y="1464"/>
                  </a:lnTo>
                  <a:lnTo>
                    <a:pt x="1437" y="1473"/>
                  </a:lnTo>
                  <a:lnTo>
                    <a:pt x="1437" y="1473"/>
                  </a:lnTo>
                  <a:lnTo>
                    <a:pt x="1440" y="1474"/>
                  </a:lnTo>
                  <a:lnTo>
                    <a:pt x="1441" y="1477"/>
                  </a:lnTo>
                  <a:lnTo>
                    <a:pt x="1443" y="1484"/>
                  </a:lnTo>
                  <a:lnTo>
                    <a:pt x="1443" y="1491"/>
                  </a:lnTo>
                  <a:lnTo>
                    <a:pt x="1444" y="1494"/>
                  </a:lnTo>
                  <a:lnTo>
                    <a:pt x="1446" y="1497"/>
                  </a:lnTo>
                  <a:lnTo>
                    <a:pt x="1446" y="1497"/>
                  </a:lnTo>
                  <a:lnTo>
                    <a:pt x="1451" y="1494"/>
                  </a:lnTo>
                  <a:lnTo>
                    <a:pt x="1458" y="1494"/>
                  </a:lnTo>
                  <a:lnTo>
                    <a:pt x="1465" y="1494"/>
                  </a:lnTo>
                  <a:lnTo>
                    <a:pt x="1472" y="1495"/>
                  </a:lnTo>
                  <a:lnTo>
                    <a:pt x="1479" y="1498"/>
                  </a:lnTo>
                  <a:lnTo>
                    <a:pt x="1484" y="1502"/>
                  </a:lnTo>
                  <a:lnTo>
                    <a:pt x="1488" y="1508"/>
                  </a:lnTo>
                  <a:lnTo>
                    <a:pt x="1489" y="1516"/>
                  </a:lnTo>
                  <a:lnTo>
                    <a:pt x="1489" y="1516"/>
                  </a:lnTo>
                  <a:lnTo>
                    <a:pt x="1485" y="1521"/>
                  </a:lnTo>
                  <a:lnTo>
                    <a:pt x="1479" y="1525"/>
                  </a:lnTo>
                  <a:lnTo>
                    <a:pt x="1468" y="1532"/>
                  </a:lnTo>
                  <a:lnTo>
                    <a:pt x="1457" y="1539"/>
                  </a:lnTo>
                  <a:lnTo>
                    <a:pt x="1451" y="1543"/>
                  </a:lnTo>
                  <a:lnTo>
                    <a:pt x="1447" y="1549"/>
                  </a:lnTo>
                  <a:lnTo>
                    <a:pt x="1447" y="1549"/>
                  </a:lnTo>
                  <a:lnTo>
                    <a:pt x="1472" y="1558"/>
                  </a:lnTo>
                  <a:lnTo>
                    <a:pt x="1498" y="1568"/>
                  </a:lnTo>
                  <a:lnTo>
                    <a:pt x="1509" y="1574"/>
                  </a:lnTo>
                  <a:lnTo>
                    <a:pt x="1520" y="1581"/>
                  </a:lnTo>
                  <a:lnTo>
                    <a:pt x="1530" y="1588"/>
                  </a:lnTo>
                  <a:lnTo>
                    <a:pt x="1538" y="1596"/>
                  </a:lnTo>
                  <a:lnTo>
                    <a:pt x="1538" y="1596"/>
                  </a:lnTo>
                  <a:lnTo>
                    <a:pt x="1542" y="1608"/>
                  </a:lnTo>
                  <a:lnTo>
                    <a:pt x="1542" y="1617"/>
                  </a:lnTo>
                  <a:lnTo>
                    <a:pt x="1538" y="1626"/>
                  </a:lnTo>
                  <a:lnTo>
                    <a:pt x="1534" y="1633"/>
                  </a:lnTo>
                  <a:lnTo>
                    <a:pt x="1526" y="1637"/>
                  </a:lnTo>
                  <a:lnTo>
                    <a:pt x="1517" y="1640"/>
                  </a:lnTo>
                  <a:lnTo>
                    <a:pt x="1507" y="1641"/>
                  </a:lnTo>
                  <a:lnTo>
                    <a:pt x="1498" y="1640"/>
                  </a:lnTo>
                  <a:lnTo>
                    <a:pt x="1498" y="1640"/>
                  </a:lnTo>
                  <a:lnTo>
                    <a:pt x="1495" y="1644"/>
                  </a:lnTo>
                  <a:lnTo>
                    <a:pt x="1493" y="1648"/>
                  </a:lnTo>
                  <a:lnTo>
                    <a:pt x="1492" y="1653"/>
                  </a:lnTo>
                  <a:lnTo>
                    <a:pt x="1491" y="1657"/>
                  </a:lnTo>
                  <a:lnTo>
                    <a:pt x="1491" y="1657"/>
                  </a:lnTo>
                  <a:lnTo>
                    <a:pt x="1493" y="1661"/>
                  </a:lnTo>
                  <a:lnTo>
                    <a:pt x="1498" y="1665"/>
                  </a:lnTo>
                  <a:lnTo>
                    <a:pt x="1500" y="1671"/>
                  </a:lnTo>
                  <a:lnTo>
                    <a:pt x="1506" y="1674"/>
                  </a:lnTo>
                  <a:lnTo>
                    <a:pt x="1506" y="1674"/>
                  </a:lnTo>
                  <a:lnTo>
                    <a:pt x="1513" y="1667"/>
                  </a:lnTo>
                  <a:lnTo>
                    <a:pt x="1517" y="1664"/>
                  </a:lnTo>
                  <a:lnTo>
                    <a:pt x="1521" y="1662"/>
                  </a:lnTo>
                  <a:lnTo>
                    <a:pt x="1521" y="1662"/>
                  </a:lnTo>
                  <a:close/>
                  <a:moveTo>
                    <a:pt x="1462" y="1504"/>
                  </a:moveTo>
                  <a:lnTo>
                    <a:pt x="1462" y="1504"/>
                  </a:lnTo>
                  <a:lnTo>
                    <a:pt x="1436" y="1519"/>
                  </a:lnTo>
                  <a:lnTo>
                    <a:pt x="1406" y="1537"/>
                  </a:lnTo>
                  <a:lnTo>
                    <a:pt x="1377" y="1557"/>
                  </a:lnTo>
                  <a:lnTo>
                    <a:pt x="1349" y="1573"/>
                  </a:lnTo>
                  <a:lnTo>
                    <a:pt x="1349" y="1573"/>
                  </a:lnTo>
                  <a:lnTo>
                    <a:pt x="1352" y="1577"/>
                  </a:lnTo>
                  <a:lnTo>
                    <a:pt x="1354" y="1581"/>
                  </a:lnTo>
                  <a:lnTo>
                    <a:pt x="1361" y="1587"/>
                  </a:lnTo>
                  <a:lnTo>
                    <a:pt x="1361" y="1587"/>
                  </a:lnTo>
                  <a:lnTo>
                    <a:pt x="1391" y="1567"/>
                  </a:lnTo>
                  <a:lnTo>
                    <a:pt x="1420" y="1550"/>
                  </a:lnTo>
                  <a:lnTo>
                    <a:pt x="1448" y="1533"/>
                  </a:lnTo>
                  <a:lnTo>
                    <a:pt x="1462" y="1523"/>
                  </a:lnTo>
                  <a:lnTo>
                    <a:pt x="1475" y="1512"/>
                  </a:lnTo>
                  <a:lnTo>
                    <a:pt x="1475" y="1512"/>
                  </a:lnTo>
                  <a:lnTo>
                    <a:pt x="1472" y="1508"/>
                  </a:lnTo>
                  <a:lnTo>
                    <a:pt x="1469" y="1505"/>
                  </a:lnTo>
                  <a:lnTo>
                    <a:pt x="1465" y="1504"/>
                  </a:lnTo>
                  <a:lnTo>
                    <a:pt x="1462" y="1504"/>
                  </a:lnTo>
                  <a:lnTo>
                    <a:pt x="1462" y="1504"/>
                  </a:lnTo>
                  <a:close/>
                  <a:moveTo>
                    <a:pt x="1434" y="1554"/>
                  </a:moveTo>
                  <a:lnTo>
                    <a:pt x="1434" y="1554"/>
                  </a:lnTo>
                  <a:lnTo>
                    <a:pt x="1416" y="1564"/>
                  </a:lnTo>
                  <a:lnTo>
                    <a:pt x="1398" y="1575"/>
                  </a:lnTo>
                  <a:lnTo>
                    <a:pt x="1380" y="1585"/>
                  </a:lnTo>
                  <a:lnTo>
                    <a:pt x="1371" y="1592"/>
                  </a:lnTo>
                  <a:lnTo>
                    <a:pt x="1363" y="1598"/>
                  </a:lnTo>
                  <a:lnTo>
                    <a:pt x="1363" y="1598"/>
                  </a:lnTo>
                  <a:lnTo>
                    <a:pt x="1399" y="1596"/>
                  </a:lnTo>
                  <a:lnTo>
                    <a:pt x="1436" y="1596"/>
                  </a:lnTo>
                  <a:lnTo>
                    <a:pt x="1474" y="1595"/>
                  </a:lnTo>
                  <a:lnTo>
                    <a:pt x="1514" y="1592"/>
                  </a:lnTo>
                  <a:lnTo>
                    <a:pt x="1514" y="1592"/>
                  </a:lnTo>
                  <a:lnTo>
                    <a:pt x="1507" y="1587"/>
                  </a:lnTo>
                  <a:lnTo>
                    <a:pt x="1498" y="1580"/>
                  </a:lnTo>
                  <a:lnTo>
                    <a:pt x="1488" y="1575"/>
                  </a:lnTo>
                  <a:lnTo>
                    <a:pt x="1478" y="1571"/>
                  </a:lnTo>
                  <a:lnTo>
                    <a:pt x="1455" y="1563"/>
                  </a:lnTo>
                  <a:lnTo>
                    <a:pt x="1434" y="1554"/>
                  </a:lnTo>
                  <a:lnTo>
                    <a:pt x="1434" y="1554"/>
                  </a:lnTo>
                  <a:close/>
                  <a:moveTo>
                    <a:pt x="1300" y="1584"/>
                  </a:moveTo>
                  <a:lnTo>
                    <a:pt x="1300" y="1584"/>
                  </a:lnTo>
                  <a:lnTo>
                    <a:pt x="1250" y="1582"/>
                  </a:lnTo>
                  <a:lnTo>
                    <a:pt x="1200" y="1581"/>
                  </a:lnTo>
                  <a:lnTo>
                    <a:pt x="1147" y="1578"/>
                  </a:lnTo>
                  <a:lnTo>
                    <a:pt x="1092" y="1578"/>
                  </a:lnTo>
                  <a:lnTo>
                    <a:pt x="1092" y="1578"/>
                  </a:lnTo>
                  <a:lnTo>
                    <a:pt x="1051" y="1577"/>
                  </a:lnTo>
                  <a:lnTo>
                    <a:pt x="1009" y="1575"/>
                  </a:lnTo>
                  <a:lnTo>
                    <a:pt x="967" y="1571"/>
                  </a:lnTo>
                  <a:lnTo>
                    <a:pt x="926" y="1568"/>
                  </a:lnTo>
                  <a:lnTo>
                    <a:pt x="926" y="1568"/>
                  </a:lnTo>
                  <a:lnTo>
                    <a:pt x="887" y="1564"/>
                  </a:lnTo>
                  <a:lnTo>
                    <a:pt x="846" y="1563"/>
                  </a:lnTo>
                  <a:lnTo>
                    <a:pt x="766" y="1561"/>
                  </a:lnTo>
                  <a:lnTo>
                    <a:pt x="620" y="1563"/>
                  </a:lnTo>
                  <a:lnTo>
                    <a:pt x="620" y="1563"/>
                  </a:lnTo>
                  <a:lnTo>
                    <a:pt x="613" y="1565"/>
                  </a:lnTo>
                  <a:lnTo>
                    <a:pt x="605" y="1568"/>
                  </a:lnTo>
                  <a:lnTo>
                    <a:pt x="598" y="1573"/>
                  </a:lnTo>
                  <a:lnTo>
                    <a:pt x="595" y="1574"/>
                  </a:lnTo>
                  <a:lnTo>
                    <a:pt x="595" y="1577"/>
                  </a:lnTo>
                  <a:lnTo>
                    <a:pt x="595" y="1577"/>
                  </a:lnTo>
                  <a:lnTo>
                    <a:pt x="636" y="1574"/>
                  </a:lnTo>
                  <a:lnTo>
                    <a:pt x="675" y="1571"/>
                  </a:lnTo>
                  <a:lnTo>
                    <a:pt x="749" y="1571"/>
                  </a:lnTo>
                  <a:lnTo>
                    <a:pt x="822" y="1571"/>
                  </a:lnTo>
                  <a:lnTo>
                    <a:pt x="895" y="1571"/>
                  </a:lnTo>
                  <a:lnTo>
                    <a:pt x="895" y="1571"/>
                  </a:lnTo>
                  <a:lnTo>
                    <a:pt x="909" y="1571"/>
                  </a:lnTo>
                  <a:lnTo>
                    <a:pt x="922" y="1573"/>
                  </a:lnTo>
                  <a:lnTo>
                    <a:pt x="936" y="1575"/>
                  </a:lnTo>
                  <a:lnTo>
                    <a:pt x="950" y="1577"/>
                  </a:lnTo>
                  <a:lnTo>
                    <a:pt x="950" y="1577"/>
                  </a:lnTo>
                  <a:lnTo>
                    <a:pt x="981" y="1575"/>
                  </a:lnTo>
                  <a:lnTo>
                    <a:pt x="1017" y="1577"/>
                  </a:lnTo>
                  <a:lnTo>
                    <a:pt x="1017" y="1577"/>
                  </a:lnTo>
                  <a:lnTo>
                    <a:pt x="1041" y="1578"/>
                  </a:lnTo>
                  <a:lnTo>
                    <a:pt x="1064" y="1582"/>
                  </a:lnTo>
                  <a:lnTo>
                    <a:pt x="1086" y="1585"/>
                  </a:lnTo>
                  <a:lnTo>
                    <a:pt x="1110" y="1588"/>
                  </a:lnTo>
                  <a:lnTo>
                    <a:pt x="1110" y="1588"/>
                  </a:lnTo>
                  <a:lnTo>
                    <a:pt x="1131" y="1588"/>
                  </a:lnTo>
                  <a:lnTo>
                    <a:pt x="1154" y="1587"/>
                  </a:lnTo>
                  <a:lnTo>
                    <a:pt x="1175" y="1587"/>
                  </a:lnTo>
                  <a:lnTo>
                    <a:pt x="1194" y="1589"/>
                  </a:lnTo>
                  <a:lnTo>
                    <a:pt x="1194" y="1589"/>
                  </a:lnTo>
                  <a:lnTo>
                    <a:pt x="1221" y="1592"/>
                  </a:lnTo>
                  <a:lnTo>
                    <a:pt x="1249" y="1595"/>
                  </a:lnTo>
                  <a:lnTo>
                    <a:pt x="1300" y="1596"/>
                  </a:lnTo>
                  <a:lnTo>
                    <a:pt x="1300" y="1596"/>
                  </a:lnTo>
                  <a:lnTo>
                    <a:pt x="1311" y="1598"/>
                  </a:lnTo>
                  <a:lnTo>
                    <a:pt x="1323" y="1598"/>
                  </a:lnTo>
                  <a:lnTo>
                    <a:pt x="1331" y="1598"/>
                  </a:lnTo>
                  <a:lnTo>
                    <a:pt x="1336" y="1596"/>
                  </a:lnTo>
                  <a:lnTo>
                    <a:pt x="1342" y="1594"/>
                  </a:lnTo>
                  <a:lnTo>
                    <a:pt x="1345" y="1589"/>
                  </a:lnTo>
                  <a:lnTo>
                    <a:pt x="1345" y="1589"/>
                  </a:lnTo>
                  <a:lnTo>
                    <a:pt x="1335" y="1585"/>
                  </a:lnTo>
                  <a:lnTo>
                    <a:pt x="1323" y="1584"/>
                  </a:lnTo>
                  <a:lnTo>
                    <a:pt x="1300" y="1584"/>
                  </a:lnTo>
                  <a:lnTo>
                    <a:pt x="1300" y="1584"/>
                  </a:lnTo>
                  <a:close/>
                  <a:moveTo>
                    <a:pt x="1406" y="1605"/>
                  </a:moveTo>
                  <a:lnTo>
                    <a:pt x="1406" y="1605"/>
                  </a:lnTo>
                  <a:lnTo>
                    <a:pt x="1385" y="1608"/>
                  </a:lnTo>
                  <a:lnTo>
                    <a:pt x="1364" y="1609"/>
                  </a:lnTo>
                  <a:lnTo>
                    <a:pt x="1343" y="1609"/>
                  </a:lnTo>
                  <a:lnTo>
                    <a:pt x="1322" y="1609"/>
                  </a:lnTo>
                  <a:lnTo>
                    <a:pt x="1281" y="1606"/>
                  </a:lnTo>
                  <a:lnTo>
                    <a:pt x="1245" y="1603"/>
                  </a:lnTo>
                  <a:lnTo>
                    <a:pt x="1245" y="1603"/>
                  </a:lnTo>
                  <a:lnTo>
                    <a:pt x="1231" y="1603"/>
                  </a:lnTo>
                  <a:lnTo>
                    <a:pt x="1217" y="1602"/>
                  </a:lnTo>
                  <a:lnTo>
                    <a:pt x="1189" y="1598"/>
                  </a:lnTo>
                  <a:lnTo>
                    <a:pt x="1189" y="1598"/>
                  </a:lnTo>
                  <a:lnTo>
                    <a:pt x="1158" y="1596"/>
                  </a:lnTo>
                  <a:lnTo>
                    <a:pt x="1124" y="1596"/>
                  </a:lnTo>
                  <a:lnTo>
                    <a:pt x="1090" y="1595"/>
                  </a:lnTo>
                  <a:lnTo>
                    <a:pt x="1057" y="1592"/>
                  </a:lnTo>
                  <a:lnTo>
                    <a:pt x="1057" y="1592"/>
                  </a:lnTo>
                  <a:lnTo>
                    <a:pt x="988" y="1588"/>
                  </a:lnTo>
                  <a:lnTo>
                    <a:pt x="956" y="1587"/>
                  </a:lnTo>
                  <a:lnTo>
                    <a:pt x="923" y="1582"/>
                  </a:lnTo>
                  <a:lnTo>
                    <a:pt x="923" y="1582"/>
                  </a:lnTo>
                  <a:lnTo>
                    <a:pt x="915" y="1585"/>
                  </a:lnTo>
                  <a:lnTo>
                    <a:pt x="907" y="1587"/>
                  </a:lnTo>
                  <a:lnTo>
                    <a:pt x="898" y="1587"/>
                  </a:lnTo>
                  <a:lnTo>
                    <a:pt x="890" y="1585"/>
                  </a:lnTo>
                  <a:lnTo>
                    <a:pt x="870" y="1584"/>
                  </a:lnTo>
                  <a:lnTo>
                    <a:pt x="852" y="1582"/>
                  </a:lnTo>
                  <a:lnTo>
                    <a:pt x="852" y="1582"/>
                  </a:lnTo>
                  <a:lnTo>
                    <a:pt x="845" y="1582"/>
                  </a:lnTo>
                  <a:lnTo>
                    <a:pt x="836" y="1585"/>
                  </a:lnTo>
                  <a:lnTo>
                    <a:pt x="836" y="1585"/>
                  </a:lnTo>
                  <a:lnTo>
                    <a:pt x="820" y="1584"/>
                  </a:lnTo>
                  <a:lnTo>
                    <a:pt x="803" y="1582"/>
                  </a:lnTo>
                  <a:lnTo>
                    <a:pt x="803" y="1582"/>
                  </a:lnTo>
                  <a:lnTo>
                    <a:pt x="756" y="1580"/>
                  </a:lnTo>
                  <a:lnTo>
                    <a:pt x="710" y="1580"/>
                  </a:lnTo>
                  <a:lnTo>
                    <a:pt x="662" y="1581"/>
                  </a:lnTo>
                  <a:lnTo>
                    <a:pt x="615" y="1585"/>
                  </a:lnTo>
                  <a:lnTo>
                    <a:pt x="615" y="1585"/>
                  </a:lnTo>
                  <a:lnTo>
                    <a:pt x="599" y="1585"/>
                  </a:lnTo>
                  <a:lnTo>
                    <a:pt x="585" y="1585"/>
                  </a:lnTo>
                  <a:lnTo>
                    <a:pt x="571" y="1587"/>
                  </a:lnTo>
                  <a:lnTo>
                    <a:pt x="565" y="1588"/>
                  </a:lnTo>
                  <a:lnTo>
                    <a:pt x="560" y="1591"/>
                  </a:lnTo>
                  <a:lnTo>
                    <a:pt x="560" y="1591"/>
                  </a:lnTo>
                  <a:lnTo>
                    <a:pt x="556" y="1594"/>
                  </a:lnTo>
                  <a:lnTo>
                    <a:pt x="553" y="1598"/>
                  </a:lnTo>
                  <a:lnTo>
                    <a:pt x="550" y="1602"/>
                  </a:lnTo>
                  <a:lnTo>
                    <a:pt x="547" y="1608"/>
                  </a:lnTo>
                  <a:lnTo>
                    <a:pt x="546" y="1619"/>
                  </a:lnTo>
                  <a:lnTo>
                    <a:pt x="546" y="1629"/>
                  </a:lnTo>
                  <a:lnTo>
                    <a:pt x="546" y="1629"/>
                  </a:lnTo>
                  <a:lnTo>
                    <a:pt x="577" y="1619"/>
                  </a:lnTo>
                  <a:lnTo>
                    <a:pt x="605" y="1609"/>
                  </a:lnTo>
                  <a:lnTo>
                    <a:pt x="620" y="1605"/>
                  </a:lnTo>
                  <a:lnTo>
                    <a:pt x="634" y="1602"/>
                  </a:lnTo>
                  <a:lnTo>
                    <a:pt x="650" y="1599"/>
                  </a:lnTo>
                  <a:lnTo>
                    <a:pt x="665" y="1598"/>
                  </a:lnTo>
                  <a:lnTo>
                    <a:pt x="665" y="1598"/>
                  </a:lnTo>
                  <a:lnTo>
                    <a:pt x="674" y="1595"/>
                  </a:lnTo>
                  <a:lnTo>
                    <a:pt x="681" y="1592"/>
                  </a:lnTo>
                  <a:lnTo>
                    <a:pt x="681" y="1592"/>
                  </a:lnTo>
                  <a:lnTo>
                    <a:pt x="713" y="1589"/>
                  </a:lnTo>
                  <a:lnTo>
                    <a:pt x="747" y="1587"/>
                  </a:lnTo>
                  <a:lnTo>
                    <a:pt x="779" y="1587"/>
                  </a:lnTo>
                  <a:lnTo>
                    <a:pt x="813" y="1589"/>
                  </a:lnTo>
                  <a:lnTo>
                    <a:pt x="845" y="1592"/>
                  </a:lnTo>
                  <a:lnTo>
                    <a:pt x="876" y="1596"/>
                  </a:lnTo>
                  <a:lnTo>
                    <a:pt x="905" y="1602"/>
                  </a:lnTo>
                  <a:lnTo>
                    <a:pt x="935" y="1609"/>
                  </a:lnTo>
                  <a:lnTo>
                    <a:pt x="935" y="1609"/>
                  </a:lnTo>
                  <a:lnTo>
                    <a:pt x="944" y="1608"/>
                  </a:lnTo>
                  <a:lnTo>
                    <a:pt x="956" y="1606"/>
                  </a:lnTo>
                  <a:lnTo>
                    <a:pt x="968" y="1605"/>
                  </a:lnTo>
                  <a:lnTo>
                    <a:pt x="981" y="1606"/>
                  </a:lnTo>
                  <a:lnTo>
                    <a:pt x="1006" y="1609"/>
                  </a:lnTo>
                  <a:lnTo>
                    <a:pt x="1033" y="1610"/>
                  </a:lnTo>
                  <a:lnTo>
                    <a:pt x="1033" y="1610"/>
                  </a:lnTo>
                  <a:lnTo>
                    <a:pt x="1078" y="1612"/>
                  </a:lnTo>
                  <a:lnTo>
                    <a:pt x="1123" y="1613"/>
                  </a:lnTo>
                  <a:lnTo>
                    <a:pt x="1123" y="1613"/>
                  </a:lnTo>
                  <a:lnTo>
                    <a:pt x="1162" y="1616"/>
                  </a:lnTo>
                  <a:lnTo>
                    <a:pt x="1201" y="1620"/>
                  </a:lnTo>
                  <a:lnTo>
                    <a:pt x="1242" y="1624"/>
                  </a:lnTo>
                  <a:lnTo>
                    <a:pt x="1281" y="1626"/>
                  </a:lnTo>
                  <a:lnTo>
                    <a:pt x="1281" y="1626"/>
                  </a:lnTo>
                  <a:lnTo>
                    <a:pt x="1309" y="1626"/>
                  </a:lnTo>
                  <a:lnTo>
                    <a:pt x="1338" y="1626"/>
                  </a:lnTo>
                  <a:lnTo>
                    <a:pt x="1364" y="1626"/>
                  </a:lnTo>
                  <a:lnTo>
                    <a:pt x="1389" y="1626"/>
                  </a:lnTo>
                  <a:lnTo>
                    <a:pt x="1389" y="1626"/>
                  </a:lnTo>
                  <a:lnTo>
                    <a:pt x="1418" y="1629"/>
                  </a:lnTo>
                  <a:lnTo>
                    <a:pt x="1446" y="1631"/>
                  </a:lnTo>
                  <a:lnTo>
                    <a:pt x="1446" y="1631"/>
                  </a:lnTo>
                  <a:lnTo>
                    <a:pt x="1462" y="1633"/>
                  </a:lnTo>
                  <a:lnTo>
                    <a:pt x="1489" y="1631"/>
                  </a:lnTo>
                  <a:lnTo>
                    <a:pt x="1513" y="1630"/>
                  </a:lnTo>
                  <a:lnTo>
                    <a:pt x="1523" y="1627"/>
                  </a:lnTo>
                  <a:lnTo>
                    <a:pt x="1527" y="1624"/>
                  </a:lnTo>
                  <a:lnTo>
                    <a:pt x="1527" y="1624"/>
                  </a:lnTo>
                  <a:lnTo>
                    <a:pt x="1530" y="1622"/>
                  </a:lnTo>
                  <a:lnTo>
                    <a:pt x="1530" y="1619"/>
                  </a:lnTo>
                  <a:lnTo>
                    <a:pt x="1530" y="1613"/>
                  </a:lnTo>
                  <a:lnTo>
                    <a:pt x="1527" y="1608"/>
                  </a:lnTo>
                  <a:lnTo>
                    <a:pt x="1526" y="1602"/>
                  </a:lnTo>
                  <a:lnTo>
                    <a:pt x="1526" y="1602"/>
                  </a:lnTo>
                  <a:lnTo>
                    <a:pt x="1464" y="1606"/>
                  </a:lnTo>
                  <a:lnTo>
                    <a:pt x="1433" y="1608"/>
                  </a:lnTo>
                  <a:lnTo>
                    <a:pt x="1419" y="1606"/>
                  </a:lnTo>
                  <a:lnTo>
                    <a:pt x="1406" y="1605"/>
                  </a:lnTo>
                  <a:lnTo>
                    <a:pt x="1406" y="1605"/>
                  </a:lnTo>
                  <a:close/>
                  <a:moveTo>
                    <a:pt x="487" y="1846"/>
                  </a:moveTo>
                  <a:lnTo>
                    <a:pt x="487" y="1846"/>
                  </a:lnTo>
                  <a:lnTo>
                    <a:pt x="523" y="1860"/>
                  </a:lnTo>
                  <a:lnTo>
                    <a:pt x="542" y="1866"/>
                  </a:lnTo>
                  <a:lnTo>
                    <a:pt x="560" y="1872"/>
                  </a:lnTo>
                  <a:lnTo>
                    <a:pt x="577" y="1874"/>
                  </a:lnTo>
                  <a:lnTo>
                    <a:pt x="595" y="1877"/>
                  </a:lnTo>
                  <a:lnTo>
                    <a:pt x="613" y="1877"/>
                  </a:lnTo>
                  <a:lnTo>
                    <a:pt x="631" y="1877"/>
                  </a:lnTo>
                  <a:lnTo>
                    <a:pt x="631" y="1877"/>
                  </a:lnTo>
                  <a:lnTo>
                    <a:pt x="657" y="1873"/>
                  </a:lnTo>
                  <a:lnTo>
                    <a:pt x="682" y="1869"/>
                  </a:lnTo>
                  <a:lnTo>
                    <a:pt x="707" y="1862"/>
                  </a:lnTo>
                  <a:lnTo>
                    <a:pt x="732" y="1853"/>
                  </a:lnTo>
                  <a:lnTo>
                    <a:pt x="782" y="1836"/>
                  </a:lnTo>
                  <a:lnTo>
                    <a:pt x="807" y="1828"/>
                  </a:lnTo>
                  <a:lnTo>
                    <a:pt x="832" y="1821"/>
                  </a:lnTo>
                  <a:lnTo>
                    <a:pt x="832" y="1821"/>
                  </a:lnTo>
                  <a:lnTo>
                    <a:pt x="856" y="1815"/>
                  </a:lnTo>
                  <a:lnTo>
                    <a:pt x="878" y="1811"/>
                  </a:lnTo>
                  <a:lnTo>
                    <a:pt x="902" y="1808"/>
                  </a:lnTo>
                  <a:lnTo>
                    <a:pt x="926" y="1806"/>
                  </a:lnTo>
                  <a:lnTo>
                    <a:pt x="926" y="1806"/>
                  </a:lnTo>
                  <a:lnTo>
                    <a:pt x="949" y="1806"/>
                  </a:lnTo>
                  <a:lnTo>
                    <a:pt x="970" y="1807"/>
                  </a:lnTo>
                  <a:lnTo>
                    <a:pt x="1010" y="1811"/>
                  </a:lnTo>
                  <a:lnTo>
                    <a:pt x="1029" y="1814"/>
                  </a:lnTo>
                  <a:lnTo>
                    <a:pt x="1048" y="1815"/>
                  </a:lnTo>
                  <a:lnTo>
                    <a:pt x="1065" y="1815"/>
                  </a:lnTo>
                  <a:lnTo>
                    <a:pt x="1083" y="1813"/>
                  </a:lnTo>
                  <a:lnTo>
                    <a:pt x="1083" y="1813"/>
                  </a:lnTo>
                  <a:lnTo>
                    <a:pt x="1099" y="1800"/>
                  </a:lnTo>
                  <a:lnTo>
                    <a:pt x="1113" y="1786"/>
                  </a:lnTo>
                  <a:lnTo>
                    <a:pt x="1113" y="1786"/>
                  </a:lnTo>
                  <a:lnTo>
                    <a:pt x="1114" y="1779"/>
                  </a:lnTo>
                  <a:lnTo>
                    <a:pt x="1114" y="1772"/>
                  </a:lnTo>
                  <a:lnTo>
                    <a:pt x="1113" y="1758"/>
                  </a:lnTo>
                  <a:lnTo>
                    <a:pt x="1109" y="1744"/>
                  </a:lnTo>
                  <a:lnTo>
                    <a:pt x="1103" y="1731"/>
                  </a:lnTo>
                  <a:lnTo>
                    <a:pt x="1096" y="1720"/>
                  </a:lnTo>
                  <a:lnTo>
                    <a:pt x="1088" y="1709"/>
                  </a:lnTo>
                  <a:lnTo>
                    <a:pt x="1079" y="1700"/>
                  </a:lnTo>
                  <a:lnTo>
                    <a:pt x="1072" y="1693"/>
                  </a:lnTo>
                  <a:lnTo>
                    <a:pt x="1072" y="1693"/>
                  </a:lnTo>
                  <a:lnTo>
                    <a:pt x="1060" y="1682"/>
                  </a:lnTo>
                  <a:lnTo>
                    <a:pt x="1047" y="1672"/>
                  </a:lnTo>
                  <a:lnTo>
                    <a:pt x="1047" y="1672"/>
                  </a:lnTo>
                  <a:lnTo>
                    <a:pt x="1034" y="1664"/>
                  </a:lnTo>
                  <a:lnTo>
                    <a:pt x="1019" y="1655"/>
                  </a:lnTo>
                  <a:lnTo>
                    <a:pt x="989" y="1643"/>
                  </a:lnTo>
                  <a:lnTo>
                    <a:pt x="960" y="1630"/>
                  </a:lnTo>
                  <a:lnTo>
                    <a:pt x="946" y="1624"/>
                  </a:lnTo>
                  <a:lnTo>
                    <a:pt x="933" y="1617"/>
                  </a:lnTo>
                  <a:lnTo>
                    <a:pt x="933" y="1617"/>
                  </a:lnTo>
                  <a:lnTo>
                    <a:pt x="902" y="1612"/>
                  </a:lnTo>
                  <a:lnTo>
                    <a:pt x="871" y="1605"/>
                  </a:lnTo>
                  <a:lnTo>
                    <a:pt x="839" y="1601"/>
                  </a:lnTo>
                  <a:lnTo>
                    <a:pt x="807" y="1598"/>
                  </a:lnTo>
                  <a:lnTo>
                    <a:pt x="775" y="1596"/>
                  </a:lnTo>
                  <a:lnTo>
                    <a:pt x="741" y="1598"/>
                  </a:lnTo>
                  <a:lnTo>
                    <a:pt x="709" y="1599"/>
                  </a:lnTo>
                  <a:lnTo>
                    <a:pt x="675" y="1603"/>
                  </a:lnTo>
                  <a:lnTo>
                    <a:pt x="675" y="1603"/>
                  </a:lnTo>
                  <a:lnTo>
                    <a:pt x="648" y="1609"/>
                  </a:lnTo>
                  <a:lnTo>
                    <a:pt x="622" y="1616"/>
                  </a:lnTo>
                  <a:lnTo>
                    <a:pt x="598" y="1623"/>
                  </a:lnTo>
                  <a:lnTo>
                    <a:pt x="574" y="1631"/>
                  </a:lnTo>
                  <a:lnTo>
                    <a:pt x="551" y="1640"/>
                  </a:lnTo>
                  <a:lnTo>
                    <a:pt x="530" y="1650"/>
                  </a:lnTo>
                  <a:lnTo>
                    <a:pt x="509" y="1661"/>
                  </a:lnTo>
                  <a:lnTo>
                    <a:pt x="490" y="1674"/>
                  </a:lnTo>
                  <a:lnTo>
                    <a:pt x="490" y="1674"/>
                  </a:lnTo>
                  <a:lnTo>
                    <a:pt x="469" y="1689"/>
                  </a:lnTo>
                  <a:lnTo>
                    <a:pt x="448" y="1707"/>
                  </a:lnTo>
                  <a:lnTo>
                    <a:pt x="429" y="1726"/>
                  </a:lnTo>
                  <a:lnTo>
                    <a:pt x="412" y="1744"/>
                  </a:lnTo>
                  <a:lnTo>
                    <a:pt x="412" y="1744"/>
                  </a:lnTo>
                  <a:lnTo>
                    <a:pt x="412" y="1749"/>
                  </a:lnTo>
                  <a:lnTo>
                    <a:pt x="411" y="1754"/>
                  </a:lnTo>
                  <a:lnTo>
                    <a:pt x="405" y="1762"/>
                  </a:lnTo>
                  <a:lnTo>
                    <a:pt x="405" y="1762"/>
                  </a:lnTo>
                  <a:lnTo>
                    <a:pt x="407" y="1766"/>
                  </a:lnTo>
                  <a:lnTo>
                    <a:pt x="408" y="1770"/>
                  </a:lnTo>
                  <a:lnTo>
                    <a:pt x="410" y="1775"/>
                  </a:lnTo>
                  <a:lnTo>
                    <a:pt x="414" y="1778"/>
                  </a:lnTo>
                  <a:lnTo>
                    <a:pt x="414" y="1778"/>
                  </a:lnTo>
                  <a:lnTo>
                    <a:pt x="424" y="1761"/>
                  </a:lnTo>
                  <a:lnTo>
                    <a:pt x="429" y="1754"/>
                  </a:lnTo>
                  <a:lnTo>
                    <a:pt x="436" y="1747"/>
                  </a:lnTo>
                  <a:lnTo>
                    <a:pt x="443" y="1740"/>
                  </a:lnTo>
                  <a:lnTo>
                    <a:pt x="450" y="1734"/>
                  </a:lnTo>
                  <a:lnTo>
                    <a:pt x="460" y="1728"/>
                  </a:lnTo>
                  <a:lnTo>
                    <a:pt x="470" y="1726"/>
                  </a:lnTo>
                  <a:lnTo>
                    <a:pt x="470" y="1726"/>
                  </a:lnTo>
                  <a:lnTo>
                    <a:pt x="471" y="1716"/>
                  </a:lnTo>
                  <a:lnTo>
                    <a:pt x="474" y="1709"/>
                  </a:lnTo>
                  <a:lnTo>
                    <a:pt x="478" y="1702"/>
                  </a:lnTo>
                  <a:lnTo>
                    <a:pt x="484" y="1696"/>
                  </a:lnTo>
                  <a:lnTo>
                    <a:pt x="490" y="1692"/>
                  </a:lnTo>
                  <a:lnTo>
                    <a:pt x="497" y="1688"/>
                  </a:lnTo>
                  <a:lnTo>
                    <a:pt x="504" y="1685"/>
                  </a:lnTo>
                  <a:lnTo>
                    <a:pt x="512" y="1682"/>
                  </a:lnTo>
                  <a:lnTo>
                    <a:pt x="512" y="1682"/>
                  </a:lnTo>
                  <a:lnTo>
                    <a:pt x="521" y="1668"/>
                  </a:lnTo>
                  <a:lnTo>
                    <a:pt x="521" y="1668"/>
                  </a:lnTo>
                  <a:lnTo>
                    <a:pt x="536" y="1661"/>
                  </a:lnTo>
                  <a:lnTo>
                    <a:pt x="554" y="1654"/>
                  </a:lnTo>
                  <a:lnTo>
                    <a:pt x="574" y="1650"/>
                  </a:lnTo>
                  <a:lnTo>
                    <a:pt x="594" y="1648"/>
                  </a:lnTo>
                  <a:lnTo>
                    <a:pt x="613" y="1647"/>
                  </a:lnTo>
                  <a:lnTo>
                    <a:pt x="633" y="1650"/>
                  </a:lnTo>
                  <a:lnTo>
                    <a:pt x="650" y="1654"/>
                  </a:lnTo>
                  <a:lnTo>
                    <a:pt x="658" y="1657"/>
                  </a:lnTo>
                  <a:lnTo>
                    <a:pt x="665" y="1661"/>
                  </a:lnTo>
                  <a:lnTo>
                    <a:pt x="665" y="1661"/>
                  </a:lnTo>
                  <a:lnTo>
                    <a:pt x="686" y="1657"/>
                  </a:lnTo>
                  <a:lnTo>
                    <a:pt x="707" y="1653"/>
                  </a:lnTo>
                  <a:lnTo>
                    <a:pt x="728" y="1650"/>
                  </a:lnTo>
                  <a:lnTo>
                    <a:pt x="751" y="1648"/>
                  </a:lnTo>
                  <a:lnTo>
                    <a:pt x="797" y="1646"/>
                  </a:lnTo>
                  <a:lnTo>
                    <a:pt x="843" y="1646"/>
                  </a:lnTo>
                  <a:lnTo>
                    <a:pt x="843" y="1646"/>
                  </a:lnTo>
                  <a:lnTo>
                    <a:pt x="887" y="1647"/>
                  </a:lnTo>
                  <a:lnTo>
                    <a:pt x="908" y="1648"/>
                  </a:lnTo>
                  <a:lnTo>
                    <a:pt x="929" y="1651"/>
                  </a:lnTo>
                  <a:lnTo>
                    <a:pt x="929" y="1651"/>
                  </a:lnTo>
                  <a:lnTo>
                    <a:pt x="936" y="1653"/>
                  </a:lnTo>
                  <a:lnTo>
                    <a:pt x="943" y="1654"/>
                  </a:lnTo>
                  <a:lnTo>
                    <a:pt x="949" y="1657"/>
                  </a:lnTo>
                  <a:lnTo>
                    <a:pt x="954" y="1662"/>
                  </a:lnTo>
                  <a:lnTo>
                    <a:pt x="954" y="1662"/>
                  </a:lnTo>
                  <a:lnTo>
                    <a:pt x="949" y="1665"/>
                  </a:lnTo>
                  <a:lnTo>
                    <a:pt x="944" y="1667"/>
                  </a:lnTo>
                  <a:lnTo>
                    <a:pt x="935" y="1665"/>
                  </a:lnTo>
                  <a:lnTo>
                    <a:pt x="923" y="1664"/>
                  </a:lnTo>
                  <a:lnTo>
                    <a:pt x="914" y="1661"/>
                  </a:lnTo>
                  <a:lnTo>
                    <a:pt x="914" y="1661"/>
                  </a:lnTo>
                  <a:lnTo>
                    <a:pt x="902" y="1661"/>
                  </a:lnTo>
                  <a:lnTo>
                    <a:pt x="891" y="1661"/>
                  </a:lnTo>
                  <a:lnTo>
                    <a:pt x="869" y="1661"/>
                  </a:lnTo>
                  <a:lnTo>
                    <a:pt x="869" y="1661"/>
                  </a:lnTo>
                  <a:lnTo>
                    <a:pt x="817" y="1658"/>
                  </a:lnTo>
                  <a:lnTo>
                    <a:pt x="791" y="1658"/>
                  </a:lnTo>
                  <a:lnTo>
                    <a:pt x="766" y="1658"/>
                  </a:lnTo>
                  <a:lnTo>
                    <a:pt x="741" y="1660"/>
                  </a:lnTo>
                  <a:lnTo>
                    <a:pt x="716" y="1662"/>
                  </a:lnTo>
                  <a:lnTo>
                    <a:pt x="693" y="1668"/>
                  </a:lnTo>
                  <a:lnTo>
                    <a:pt x="669" y="1674"/>
                  </a:lnTo>
                  <a:lnTo>
                    <a:pt x="669" y="1674"/>
                  </a:lnTo>
                  <a:lnTo>
                    <a:pt x="669" y="1681"/>
                  </a:lnTo>
                  <a:lnTo>
                    <a:pt x="668" y="1689"/>
                  </a:lnTo>
                  <a:lnTo>
                    <a:pt x="665" y="1696"/>
                  </a:lnTo>
                  <a:lnTo>
                    <a:pt x="661" y="1703"/>
                  </a:lnTo>
                  <a:lnTo>
                    <a:pt x="661" y="1703"/>
                  </a:lnTo>
                  <a:lnTo>
                    <a:pt x="657" y="1709"/>
                  </a:lnTo>
                  <a:lnTo>
                    <a:pt x="650" y="1714"/>
                  </a:lnTo>
                  <a:lnTo>
                    <a:pt x="631" y="1726"/>
                  </a:lnTo>
                  <a:lnTo>
                    <a:pt x="612" y="1735"/>
                  </a:lnTo>
                  <a:lnTo>
                    <a:pt x="591" y="1742"/>
                  </a:lnTo>
                  <a:lnTo>
                    <a:pt x="591" y="1742"/>
                  </a:lnTo>
                  <a:lnTo>
                    <a:pt x="582" y="1742"/>
                  </a:lnTo>
                  <a:lnTo>
                    <a:pt x="575" y="1744"/>
                  </a:lnTo>
                  <a:lnTo>
                    <a:pt x="558" y="1745"/>
                  </a:lnTo>
                  <a:lnTo>
                    <a:pt x="558" y="1745"/>
                  </a:lnTo>
                  <a:lnTo>
                    <a:pt x="544" y="1748"/>
                  </a:lnTo>
                  <a:lnTo>
                    <a:pt x="537" y="1749"/>
                  </a:lnTo>
                  <a:lnTo>
                    <a:pt x="532" y="1751"/>
                  </a:lnTo>
                  <a:lnTo>
                    <a:pt x="532" y="1751"/>
                  </a:lnTo>
                  <a:lnTo>
                    <a:pt x="516" y="1749"/>
                  </a:lnTo>
                  <a:lnTo>
                    <a:pt x="501" y="1745"/>
                  </a:lnTo>
                  <a:lnTo>
                    <a:pt x="487" y="1741"/>
                  </a:lnTo>
                  <a:lnTo>
                    <a:pt x="474" y="1734"/>
                  </a:lnTo>
                  <a:lnTo>
                    <a:pt x="474" y="1734"/>
                  </a:lnTo>
                  <a:lnTo>
                    <a:pt x="460" y="1745"/>
                  </a:lnTo>
                  <a:lnTo>
                    <a:pt x="445" y="1758"/>
                  </a:lnTo>
                  <a:lnTo>
                    <a:pt x="438" y="1765"/>
                  </a:lnTo>
                  <a:lnTo>
                    <a:pt x="431" y="1773"/>
                  </a:lnTo>
                  <a:lnTo>
                    <a:pt x="425" y="1782"/>
                  </a:lnTo>
                  <a:lnTo>
                    <a:pt x="421" y="1792"/>
                  </a:lnTo>
                  <a:lnTo>
                    <a:pt x="421" y="1792"/>
                  </a:lnTo>
                  <a:lnTo>
                    <a:pt x="436" y="1807"/>
                  </a:lnTo>
                  <a:lnTo>
                    <a:pt x="453" y="1821"/>
                  </a:lnTo>
                  <a:lnTo>
                    <a:pt x="470" y="1834"/>
                  </a:lnTo>
                  <a:lnTo>
                    <a:pt x="487" y="1846"/>
                  </a:lnTo>
                  <a:lnTo>
                    <a:pt x="487" y="1846"/>
                  </a:lnTo>
                  <a:close/>
                  <a:moveTo>
                    <a:pt x="1333" y="1633"/>
                  </a:moveTo>
                  <a:lnTo>
                    <a:pt x="1333" y="1633"/>
                  </a:lnTo>
                  <a:lnTo>
                    <a:pt x="1321" y="1634"/>
                  </a:lnTo>
                  <a:lnTo>
                    <a:pt x="1307" y="1634"/>
                  </a:lnTo>
                  <a:lnTo>
                    <a:pt x="1307" y="1634"/>
                  </a:lnTo>
                  <a:lnTo>
                    <a:pt x="1263" y="1634"/>
                  </a:lnTo>
                  <a:lnTo>
                    <a:pt x="1221" y="1631"/>
                  </a:lnTo>
                  <a:lnTo>
                    <a:pt x="1135" y="1627"/>
                  </a:lnTo>
                  <a:lnTo>
                    <a:pt x="1048" y="1622"/>
                  </a:lnTo>
                  <a:lnTo>
                    <a:pt x="1005" y="1619"/>
                  </a:lnTo>
                  <a:lnTo>
                    <a:pt x="963" y="1617"/>
                  </a:lnTo>
                  <a:lnTo>
                    <a:pt x="963" y="1617"/>
                  </a:lnTo>
                  <a:lnTo>
                    <a:pt x="984" y="1627"/>
                  </a:lnTo>
                  <a:lnTo>
                    <a:pt x="1005" y="1637"/>
                  </a:lnTo>
                  <a:lnTo>
                    <a:pt x="1026" y="1647"/>
                  </a:lnTo>
                  <a:lnTo>
                    <a:pt x="1034" y="1653"/>
                  </a:lnTo>
                  <a:lnTo>
                    <a:pt x="1043" y="1660"/>
                  </a:lnTo>
                  <a:lnTo>
                    <a:pt x="1043" y="1660"/>
                  </a:lnTo>
                  <a:lnTo>
                    <a:pt x="1069" y="1661"/>
                  </a:lnTo>
                  <a:lnTo>
                    <a:pt x="1097" y="1661"/>
                  </a:lnTo>
                  <a:lnTo>
                    <a:pt x="1152" y="1660"/>
                  </a:lnTo>
                  <a:lnTo>
                    <a:pt x="1152" y="1660"/>
                  </a:lnTo>
                  <a:lnTo>
                    <a:pt x="1170" y="1660"/>
                  </a:lnTo>
                  <a:lnTo>
                    <a:pt x="1180" y="1660"/>
                  </a:lnTo>
                  <a:lnTo>
                    <a:pt x="1185" y="1661"/>
                  </a:lnTo>
                  <a:lnTo>
                    <a:pt x="1189" y="1664"/>
                  </a:lnTo>
                  <a:lnTo>
                    <a:pt x="1189" y="1664"/>
                  </a:lnTo>
                  <a:lnTo>
                    <a:pt x="1173" y="1664"/>
                  </a:lnTo>
                  <a:lnTo>
                    <a:pt x="1158" y="1665"/>
                  </a:lnTo>
                  <a:lnTo>
                    <a:pt x="1127" y="1668"/>
                  </a:lnTo>
                  <a:lnTo>
                    <a:pt x="1096" y="1669"/>
                  </a:lnTo>
                  <a:lnTo>
                    <a:pt x="1079" y="1669"/>
                  </a:lnTo>
                  <a:lnTo>
                    <a:pt x="1062" y="1669"/>
                  </a:lnTo>
                  <a:lnTo>
                    <a:pt x="1062" y="1669"/>
                  </a:lnTo>
                  <a:lnTo>
                    <a:pt x="1064" y="1674"/>
                  </a:lnTo>
                  <a:lnTo>
                    <a:pt x="1067" y="1676"/>
                  </a:lnTo>
                  <a:lnTo>
                    <a:pt x="1072" y="1681"/>
                  </a:lnTo>
                  <a:lnTo>
                    <a:pt x="1086" y="1690"/>
                  </a:lnTo>
                  <a:lnTo>
                    <a:pt x="1086" y="1690"/>
                  </a:lnTo>
                  <a:lnTo>
                    <a:pt x="1096" y="1700"/>
                  </a:lnTo>
                  <a:lnTo>
                    <a:pt x="1106" y="1713"/>
                  </a:lnTo>
                  <a:lnTo>
                    <a:pt x="1113" y="1727"/>
                  </a:lnTo>
                  <a:lnTo>
                    <a:pt x="1120" y="1741"/>
                  </a:lnTo>
                  <a:lnTo>
                    <a:pt x="1126" y="1756"/>
                  </a:lnTo>
                  <a:lnTo>
                    <a:pt x="1131" y="1773"/>
                  </a:lnTo>
                  <a:lnTo>
                    <a:pt x="1141" y="1806"/>
                  </a:lnTo>
                  <a:lnTo>
                    <a:pt x="1141" y="1806"/>
                  </a:lnTo>
                  <a:lnTo>
                    <a:pt x="1159" y="1806"/>
                  </a:lnTo>
                  <a:lnTo>
                    <a:pt x="1176" y="1804"/>
                  </a:lnTo>
                  <a:lnTo>
                    <a:pt x="1176" y="1804"/>
                  </a:lnTo>
                  <a:lnTo>
                    <a:pt x="1218" y="1804"/>
                  </a:lnTo>
                  <a:lnTo>
                    <a:pt x="1259" y="1804"/>
                  </a:lnTo>
                  <a:lnTo>
                    <a:pt x="1338" y="1800"/>
                  </a:lnTo>
                  <a:lnTo>
                    <a:pt x="1413" y="1796"/>
                  </a:lnTo>
                  <a:lnTo>
                    <a:pt x="1450" y="1796"/>
                  </a:lnTo>
                  <a:lnTo>
                    <a:pt x="1486" y="1796"/>
                  </a:lnTo>
                  <a:lnTo>
                    <a:pt x="1486" y="1796"/>
                  </a:lnTo>
                  <a:lnTo>
                    <a:pt x="1489" y="1790"/>
                  </a:lnTo>
                  <a:lnTo>
                    <a:pt x="1491" y="1782"/>
                  </a:lnTo>
                  <a:lnTo>
                    <a:pt x="1491" y="1775"/>
                  </a:lnTo>
                  <a:lnTo>
                    <a:pt x="1488" y="1768"/>
                  </a:lnTo>
                  <a:lnTo>
                    <a:pt x="1488" y="1768"/>
                  </a:lnTo>
                  <a:lnTo>
                    <a:pt x="1465" y="1766"/>
                  </a:lnTo>
                  <a:lnTo>
                    <a:pt x="1441" y="1765"/>
                  </a:lnTo>
                  <a:lnTo>
                    <a:pt x="1388" y="1763"/>
                  </a:lnTo>
                  <a:lnTo>
                    <a:pt x="1335" y="1763"/>
                  </a:lnTo>
                  <a:lnTo>
                    <a:pt x="1290" y="1762"/>
                  </a:lnTo>
                  <a:lnTo>
                    <a:pt x="1290" y="1762"/>
                  </a:lnTo>
                  <a:lnTo>
                    <a:pt x="1266" y="1759"/>
                  </a:lnTo>
                  <a:lnTo>
                    <a:pt x="1256" y="1758"/>
                  </a:lnTo>
                  <a:lnTo>
                    <a:pt x="1246" y="1754"/>
                  </a:lnTo>
                  <a:lnTo>
                    <a:pt x="1246" y="1754"/>
                  </a:lnTo>
                  <a:lnTo>
                    <a:pt x="1274" y="1756"/>
                  </a:lnTo>
                  <a:lnTo>
                    <a:pt x="1304" y="1758"/>
                  </a:lnTo>
                  <a:lnTo>
                    <a:pt x="1363" y="1759"/>
                  </a:lnTo>
                  <a:lnTo>
                    <a:pt x="1422" y="1758"/>
                  </a:lnTo>
                  <a:lnTo>
                    <a:pt x="1481" y="1756"/>
                  </a:lnTo>
                  <a:lnTo>
                    <a:pt x="1481" y="1756"/>
                  </a:lnTo>
                  <a:lnTo>
                    <a:pt x="1478" y="1752"/>
                  </a:lnTo>
                  <a:lnTo>
                    <a:pt x="1474" y="1749"/>
                  </a:lnTo>
                  <a:lnTo>
                    <a:pt x="1464" y="1747"/>
                  </a:lnTo>
                  <a:lnTo>
                    <a:pt x="1454" y="1745"/>
                  </a:lnTo>
                  <a:lnTo>
                    <a:pt x="1443" y="1745"/>
                  </a:lnTo>
                  <a:lnTo>
                    <a:pt x="1443" y="1745"/>
                  </a:lnTo>
                  <a:lnTo>
                    <a:pt x="1427" y="1745"/>
                  </a:lnTo>
                  <a:lnTo>
                    <a:pt x="1412" y="1747"/>
                  </a:lnTo>
                  <a:lnTo>
                    <a:pt x="1398" y="1747"/>
                  </a:lnTo>
                  <a:lnTo>
                    <a:pt x="1391" y="1747"/>
                  </a:lnTo>
                  <a:lnTo>
                    <a:pt x="1384" y="1745"/>
                  </a:lnTo>
                  <a:lnTo>
                    <a:pt x="1384" y="1745"/>
                  </a:lnTo>
                  <a:lnTo>
                    <a:pt x="1409" y="1741"/>
                  </a:lnTo>
                  <a:lnTo>
                    <a:pt x="1433" y="1740"/>
                  </a:lnTo>
                  <a:lnTo>
                    <a:pt x="1455" y="1738"/>
                  </a:lnTo>
                  <a:lnTo>
                    <a:pt x="1479" y="1740"/>
                  </a:lnTo>
                  <a:lnTo>
                    <a:pt x="1479" y="1740"/>
                  </a:lnTo>
                  <a:lnTo>
                    <a:pt x="1482" y="1735"/>
                  </a:lnTo>
                  <a:lnTo>
                    <a:pt x="1484" y="1733"/>
                  </a:lnTo>
                  <a:lnTo>
                    <a:pt x="1484" y="1726"/>
                  </a:lnTo>
                  <a:lnTo>
                    <a:pt x="1482" y="1719"/>
                  </a:lnTo>
                  <a:lnTo>
                    <a:pt x="1481" y="1713"/>
                  </a:lnTo>
                  <a:lnTo>
                    <a:pt x="1481" y="1713"/>
                  </a:lnTo>
                  <a:lnTo>
                    <a:pt x="1467" y="1709"/>
                  </a:lnTo>
                  <a:lnTo>
                    <a:pt x="1453" y="1706"/>
                  </a:lnTo>
                  <a:lnTo>
                    <a:pt x="1437" y="1704"/>
                  </a:lnTo>
                  <a:lnTo>
                    <a:pt x="1423" y="1704"/>
                  </a:lnTo>
                  <a:lnTo>
                    <a:pt x="1423" y="1704"/>
                  </a:lnTo>
                  <a:lnTo>
                    <a:pt x="1408" y="1704"/>
                  </a:lnTo>
                  <a:lnTo>
                    <a:pt x="1399" y="1704"/>
                  </a:lnTo>
                  <a:lnTo>
                    <a:pt x="1395" y="1703"/>
                  </a:lnTo>
                  <a:lnTo>
                    <a:pt x="1392" y="1700"/>
                  </a:lnTo>
                  <a:lnTo>
                    <a:pt x="1392" y="1700"/>
                  </a:lnTo>
                  <a:lnTo>
                    <a:pt x="1413" y="1700"/>
                  </a:lnTo>
                  <a:lnTo>
                    <a:pt x="1434" y="1699"/>
                  </a:lnTo>
                  <a:lnTo>
                    <a:pt x="1455" y="1699"/>
                  </a:lnTo>
                  <a:lnTo>
                    <a:pt x="1467" y="1700"/>
                  </a:lnTo>
                  <a:lnTo>
                    <a:pt x="1478" y="1702"/>
                  </a:lnTo>
                  <a:lnTo>
                    <a:pt x="1478" y="1702"/>
                  </a:lnTo>
                  <a:lnTo>
                    <a:pt x="1479" y="1695"/>
                  </a:lnTo>
                  <a:lnTo>
                    <a:pt x="1482" y="1690"/>
                  </a:lnTo>
                  <a:lnTo>
                    <a:pt x="1486" y="1685"/>
                  </a:lnTo>
                  <a:lnTo>
                    <a:pt x="1488" y="1678"/>
                  </a:lnTo>
                  <a:lnTo>
                    <a:pt x="1488" y="1678"/>
                  </a:lnTo>
                  <a:lnTo>
                    <a:pt x="1472" y="1674"/>
                  </a:lnTo>
                  <a:lnTo>
                    <a:pt x="1455" y="1672"/>
                  </a:lnTo>
                  <a:lnTo>
                    <a:pt x="1440" y="1672"/>
                  </a:lnTo>
                  <a:lnTo>
                    <a:pt x="1425" y="1672"/>
                  </a:lnTo>
                  <a:lnTo>
                    <a:pt x="1395" y="1675"/>
                  </a:lnTo>
                  <a:lnTo>
                    <a:pt x="1380" y="1675"/>
                  </a:lnTo>
                  <a:lnTo>
                    <a:pt x="1364" y="1675"/>
                  </a:lnTo>
                  <a:lnTo>
                    <a:pt x="1364" y="1675"/>
                  </a:lnTo>
                  <a:lnTo>
                    <a:pt x="1422" y="1668"/>
                  </a:lnTo>
                  <a:lnTo>
                    <a:pt x="1450" y="1665"/>
                  </a:lnTo>
                  <a:lnTo>
                    <a:pt x="1479" y="1665"/>
                  </a:lnTo>
                  <a:lnTo>
                    <a:pt x="1479" y="1665"/>
                  </a:lnTo>
                  <a:lnTo>
                    <a:pt x="1478" y="1660"/>
                  </a:lnTo>
                  <a:lnTo>
                    <a:pt x="1479" y="1654"/>
                  </a:lnTo>
                  <a:lnTo>
                    <a:pt x="1484" y="1641"/>
                  </a:lnTo>
                  <a:lnTo>
                    <a:pt x="1484" y="1641"/>
                  </a:lnTo>
                  <a:lnTo>
                    <a:pt x="1444" y="1640"/>
                  </a:lnTo>
                  <a:lnTo>
                    <a:pt x="1406" y="1639"/>
                  </a:lnTo>
                  <a:lnTo>
                    <a:pt x="1371" y="1636"/>
                  </a:lnTo>
                  <a:lnTo>
                    <a:pt x="1333" y="1633"/>
                  </a:lnTo>
                  <a:lnTo>
                    <a:pt x="1333" y="1633"/>
                  </a:lnTo>
                  <a:close/>
                  <a:moveTo>
                    <a:pt x="585" y="1676"/>
                  </a:moveTo>
                  <a:lnTo>
                    <a:pt x="585" y="1676"/>
                  </a:lnTo>
                  <a:lnTo>
                    <a:pt x="588" y="1676"/>
                  </a:lnTo>
                  <a:lnTo>
                    <a:pt x="589" y="1676"/>
                  </a:lnTo>
                  <a:lnTo>
                    <a:pt x="592" y="1678"/>
                  </a:lnTo>
                  <a:lnTo>
                    <a:pt x="595" y="1678"/>
                  </a:lnTo>
                  <a:lnTo>
                    <a:pt x="595" y="1678"/>
                  </a:lnTo>
                  <a:lnTo>
                    <a:pt x="595" y="1674"/>
                  </a:lnTo>
                  <a:lnTo>
                    <a:pt x="596" y="1669"/>
                  </a:lnTo>
                  <a:lnTo>
                    <a:pt x="601" y="1662"/>
                  </a:lnTo>
                  <a:lnTo>
                    <a:pt x="601" y="1662"/>
                  </a:lnTo>
                  <a:lnTo>
                    <a:pt x="586" y="1661"/>
                  </a:lnTo>
                  <a:lnTo>
                    <a:pt x="586" y="1661"/>
                  </a:lnTo>
                  <a:lnTo>
                    <a:pt x="584" y="1668"/>
                  </a:lnTo>
                  <a:lnTo>
                    <a:pt x="584" y="1672"/>
                  </a:lnTo>
                  <a:lnTo>
                    <a:pt x="585" y="1676"/>
                  </a:lnTo>
                  <a:lnTo>
                    <a:pt x="585" y="1676"/>
                  </a:lnTo>
                  <a:close/>
                  <a:moveTo>
                    <a:pt x="638" y="1671"/>
                  </a:moveTo>
                  <a:lnTo>
                    <a:pt x="638" y="1671"/>
                  </a:lnTo>
                  <a:lnTo>
                    <a:pt x="638" y="1681"/>
                  </a:lnTo>
                  <a:lnTo>
                    <a:pt x="636" y="1689"/>
                  </a:lnTo>
                  <a:lnTo>
                    <a:pt x="631" y="1696"/>
                  </a:lnTo>
                  <a:lnTo>
                    <a:pt x="624" y="1703"/>
                  </a:lnTo>
                  <a:lnTo>
                    <a:pt x="617" y="1709"/>
                  </a:lnTo>
                  <a:lnTo>
                    <a:pt x="609" y="1714"/>
                  </a:lnTo>
                  <a:lnTo>
                    <a:pt x="598" y="1719"/>
                  </a:lnTo>
                  <a:lnTo>
                    <a:pt x="588" y="1721"/>
                  </a:lnTo>
                  <a:lnTo>
                    <a:pt x="577" y="1724"/>
                  </a:lnTo>
                  <a:lnTo>
                    <a:pt x="564" y="1726"/>
                  </a:lnTo>
                  <a:lnTo>
                    <a:pt x="542" y="1727"/>
                  </a:lnTo>
                  <a:lnTo>
                    <a:pt x="521" y="1726"/>
                  </a:lnTo>
                  <a:lnTo>
                    <a:pt x="511" y="1724"/>
                  </a:lnTo>
                  <a:lnTo>
                    <a:pt x="502" y="1721"/>
                  </a:lnTo>
                  <a:lnTo>
                    <a:pt x="502" y="1721"/>
                  </a:lnTo>
                  <a:lnTo>
                    <a:pt x="499" y="1714"/>
                  </a:lnTo>
                  <a:lnTo>
                    <a:pt x="497" y="1707"/>
                  </a:lnTo>
                  <a:lnTo>
                    <a:pt x="498" y="1702"/>
                  </a:lnTo>
                  <a:lnTo>
                    <a:pt x="499" y="1697"/>
                  </a:lnTo>
                  <a:lnTo>
                    <a:pt x="501" y="1695"/>
                  </a:lnTo>
                  <a:lnTo>
                    <a:pt x="501" y="1695"/>
                  </a:lnTo>
                  <a:lnTo>
                    <a:pt x="494" y="1699"/>
                  </a:lnTo>
                  <a:lnTo>
                    <a:pt x="487" y="1706"/>
                  </a:lnTo>
                  <a:lnTo>
                    <a:pt x="484" y="1714"/>
                  </a:lnTo>
                  <a:lnTo>
                    <a:pt x="483" y="1719"/>
                  </a:lnTo>
                  <a:lnTo>
                    <a:pt x="483" y="1724"/>
                  </a:lnTo>
                  <a:lnTo>
                    <a:pt x="483" y="1724"/>
                  </a:lnTo>
                  <a:lnTo>
                    <a:pt x="491" y="1730"/>
                  </a:lnTo>
                  <a:lnTo>
                    <a:pt x="501" y="1734"/>
                  </a:lnTo>
                  <a:lnTo>
                    <a:pt x="512" y="1737"/>
                  </a:lnTo>
                  <a:lnTo>
                    <a:pt x="525" y="1738"/>
                  </a:lnTo>
                  <a:lnTo>
                    <a:pt x="539" y="1738"/>
                  </a:lnTo>
                  <a:lnTo>
                    <a:pt x="553" y="1738"/>
                  </a:lnTo>
                  <a:lnTo>
                    <a:pt x="567" y="1735"/>
                  </a:lnTo>
                  <a:lnTo>
                    <a:pt x="582" y="1733"/>
                  </a:lnTo>
                  <a:lnTo>
                    <a:pt x="596" y="1730"/>
                  </a:lnTo>
                  <a:lnTo>
                    <a:pt x="610" y="1724"/>
                  </a:lnTo>
                  <a:lnTo>
                    <a:pt x="623" y="1720"/>
                  </a:lnTo>
                  <a:lnTo>
                    <a:pt x="634" y="1713"/>
                  </a:lnTo>
                  <a:lnTo>
                    <a:pt x="643" y="1706"/>
                  </a:lnTo>
                  <a:lnTo>
                    <a:pt x="650" y="1697"/>
                  </a:lnTo>
                  <a:lnTo>
                    <a:pt x="655" y="1689"/>
                  </a:lnTo>
                  <a:lnTo>
                    <a:pt x="657" y="1681"/>
                  </a:lnTo>
                  <a:lnTo>
                    <a:pt x="657" y="1681"/>
                  </a:lnTo>
                  <a:lnTo>
                    <a:pt x="657" y="1676"/>
                  </a:lnTo>
                  <a:lnTo>
                    <a:pt x="655" y="1672"/>
                  </a:lnTo>
                  <a:lnTo>
                    <a:pt x="652" y="1669"/>
                  </a:lnTo>
                  <a:lnTo>
                    <a:pt x="648" y="1667"/>
                  </a:lnTo>
                  <a:lnTo>
                    <a:pt x="644" y="1664"/>
                  </a:lnTo>
                  <a:lnTo>
                    <a:pt x="638" y="1662"/>
                  </a:lnTo>
                  <a:lnTo>
                    <a:pt x="634" y="1662"/>
                  </a:lnTo>
                  <a:lnTo>
                    <a:pt x="629" y="1662"/>
                  </a:lnTo>
                  <a:lnTo>
                    <a:pt x="629" y="1662"/>
                  </a:lnTo>
                  <a:lnTo>
                    <a:pt x="633" y="1664"/>
                  </a:lnTo>
                  <a:lnTo>
                    <a:pt x="634" y="1667"/>
                  </a:lnTo>
                  <a:lnTo>
                    <a:pt x="636" y="1669"/>
                  </a:lnTo>
                  <a:lnTo>
                    <a:pt x="638" y="1671"/>
                  </a:lnTo>
                  <a:lnTo>
                    <a:pt x="638" y="1671"/>
                  </a:lnTo>
                  <a:close/>
                  <a:moveTo>
                    <a:pt x="558" y="1678"/>
                  </a:moveTo>
                  <a:lnTo>
                    <a:pt x="558" y="1678"/>
                  </a:lnTo>
                  <a:lnTo>
                    <a:pt x="565" y="1676"/>
                  </a:lnTo>
                  <a:lnTo>
                    <a:pt x="574" y="1676"/>
                  </a:lnTo>
                  <a:lnTo>
                    <a:pt x="574" y="1676"/>
                  </a:lnTo>
                  <a:lnTo>
                    <a:pt x="572" y="1674"/>
                  </a:lnTo>
                  <a:lnTo>
                    <a:pt x="572" y="1669"/>
                  </a:lnTo>
                  <a:lnTo>
                    <a:pt x="574" y="1662"/>
                  </a:lnTo>
                  <a:lnTo>
                    <a:pt x="574" y="1662"/>
                  </a:lnTo>
                  <a:lnTo>
                    <a:pt x="570" y="1662"/>
                  </a:lnTo>
                  <a:lnTo>
                    <a:pt x="567" y="1662"/>
                  </a:lnTo>
                  <a:lnTo>
                    <a:pt x="564" y="1664"/>
                  </a:lnTo>
                  <a:lnTo>
                    <a:pt x="563" y="1667"/>
                  </a:lnTo>
                  <a:lnTo>
                    <a:pt x="560" y="1672"/>
                  </a:lnTo>
                  <a:lnTo>
                    <a:pt x="558" y="1678"/>
                  </a:lnTo>
                  <a:lnTo>
                    <a:pt x="558" y="1678"/>
                  </a:lnTo>
                  <a:close/>
                  <a:moveTo>
                    <a:pt x="603" y="1681"/>
                  </a:moveTo>
                  <a:lnTo>
                    <a:pt x="603" y="1681"/>
                  </a:lnTo>
                  <a:lnTo>
                    <a:pt x="609" y="1683"/>
                  </a:lnTo>
                  <a:lnTo>
                    <a:pt x="612" y="1683"/>
                  </a:lnTo>
                  <a:lnTo>
                    <a:pt x="616" y="1683"/>
                  </a:lnTo>
                  <a:lnTo>
                    <a:pt x="616" y="1683"/>
                  </a:lnTo>
                  <a:lnTo>
                    <a:pt x="615" y="1685"/>
                  </a:lnTo>
                  <a:lnTo>
                    <a:pt x="616" y="1688"/>
                  </a:lnTo>
                  <a:lnTo>
                    <a:pt x="617" y="1689"/>
                  </a:lnTo>
                  <a:lnTo>
                    <a:pt x="620" y="1690"/>
                  </a:lnTo>
                  <a:lnTo>
                    <a:pt x="620" y="1690"/>
                  </a:lnTo>
                  <a:lnTo>
                    <a:pt x="622" y="1686"/>
                  </a:lnTo>
                  <a:lnTo>
                    <a:pt x="623" y="1683"/>
                  </a:lnTo>
                  <a:lnTo>
                    <a:pt x="623" y="1679"/>
                  </a:lnTo>
                  <a:lnTo>
                    <a:pt x="622" y="1676"/>
                  </a:lnTo>
                  <a:lnTo>
                    <a:pt x="616" y="1671"/>
                  </a:lnTo>
                  <a:lnTo>
                    <a:pt x="610" y="1667"/>
                  </a:lnTo>
                  <a:lnTo>
                    <a:pt x="610" y="1667"/>
                  </a:lnTo>
                  <a:lnTo>
                    <a:pt x="609" y="1671"/>
                  </a:lnTo>
                  <a:lnTo>
                    <a:pt x="606" y="1674"/>
                  </a:lnTo>
                  <a:lnTo>
                    <a:pt x="605" y="1676"/>
                  </a:lnTo>
                  <a:lnTo>
                    <a:pt x="603" y="1681"/>
                  </a:lnTo>
                  <a:lnTo>
                    <a:pt x="603" y="1681"/>
                  </a:lnTo>
                  <a:close/>
                  <a:moveTo>
                    <a:pt x="530" y="1676"/>
                  </a:moveTo>
                  <a:lnTo>
                    <a:pt x="530" y="1676"/>
                  </a:lnTo>
                  <a:lnTo>
                    <a:pt x="532" y="1679"/>
                  </a:lnTo>
                  <a:lnTo>
                    <a:pt x="532" y="1685"/>
                  </a:lnTo>
                  <a:lnTo>
                    <a:pt x="532" y="1689"/>
                  </a:lnTo>
                  <a:lnTo>
                    <a:pt x="533" y="1690"/>
                  </a:lnTo>
                  <a:lnTo>
                    <a:pt x="535" y="1690"/>
                  </a:lnTo>
                  <a:lnTo>
                    <a:pt x="535" y="1690"/>
                  </a:lnTo>
                  <a:lnTo>
                    <a:pt x="539" y="1686"/>
                  </a:lnTo>
                  <a:lnTo>
                    <a:pt x="544" y="1682"/>
                  </a:lnTo>
                  <a:lnTo>
                    <a:pt x="546" y="1679"/>
                  </a:lnTo>
                  <a:lnTo>
                    <a:pt x="549" y="1676"/>
                  </a:lnTo>
                  <a:lnTo>
                    <a:pt x="550" y="1672"/>
                  </a:lnTo>
                  <a:lnTo>
                    <a:pt x="550" y="1668"/>
                  </a:lnTo>
                  <a:lnTo>
                    <a:pt x="550" y="1668"/>
                  </a:lnTo>
                  <a:lnTo>
                    <a:pt x="544" y="1669"/>
                  </a:lnTo>
                  <a:lnTo>
                    <a:pt x="540" y="1672"/>
                  </a:lnTo>
                  <a:lnTo>
                    <a:pt x="530" y="1676"/>
                  </a:lnTo>
                  <a:lnTo>
                    <a:pt x="530" y="1676"/>
                  </a:lnTo>
                  <a:close/>
                  <a:moveTo>
                    <a:pt x="512" y="1696"/>
                  </a:moveTo>
                  <a:lnTo>
                    <a:pt x="512" y="1696"/>
                  </a:lnTo>
                  <a:lnTo>
                    <a:pt x="513" y="1700"/>
                  </a:lnTo>
                  <a:lnTo>
                    <a:pt x="513" y="1702"/>
                  </a:lnTo>
                  <a:lnTo>
                    <a:pt x="513" y="1704"/>
                  </a:lnTo>
                  <a:lnTo>
                    <a:pt x="513" y="1704"/>
                  </a:lnTo>
                  <a:lnTo>
                    <a:pt x="518" y="1703"/>
                  </a:lnTo>
                  <a:lnTo>
                    <a:pt x="522" y="1702"/>
                  </a:lnTo>
                  <a:lnTo>
                    <a:pt x="522" y="1702"/>
                  </a:lnTo>
                  <a:lnTo>
                    <a:pt x="521" y="1697"/>
                  </a:lnTo>
                  <a:lnTo>
                    <a:pt x="522" y="1693"/>
                  </a:lnTo>
                  <a:lnTo>
                    <a:pt x="522" y="1690"/>
                  </a:lnTo>
                  <a:lnTo>
                    <a:pt x="521" y="1689"/>
                  </a:lnTo>
                  <a:lnTo>
                    <a:pt x="519" y="1688"/>
                  </a:lnTo>
                  <a:lnTo>
                    <a:pt x="519" y="1688"/>
                  </a:lnTo>
                  <a:lnTo>
                    <a:pt x="516" y="1693"/>
                  </a:lnTo>
                  <a:lnTo>
                    <a:pt x="512" y="1696"/>
                  </a:lnTo>
                  <a:lnTo>
                    <a:pt x="512" y="1696"/>
                  </a:lnTo>
                  <a:close/>
                  <a:moveTo>
                    <a:pt x="1229" y="1900"/>
                  </a:moveTo>
                  <a:lnTo>
                    <a:pt x="1229" y="1900"/>
                  </a:lnTo>
                  <a:lnTo>
                    <a:pt x="1242" y="1901"/>
                  </a:lnTo>
                  <a:lnTo>
                    <a:pt x="1256" y="1902"/>
                  </a:lnTo>
                  <a:lnTo>
                    <a:pt x="1256" y="1902"/>
                  </a:lnTo>
                  <a:lnTo>
                    <a:pt x="1276" y="1907"/>
                  </a:lnTo>
                  <a:lnTo>
                    <a:pt x="1297" y="1914"/>
                  </a:lnTo>
                  <a:lnTo>
                    <a:pt x="1316" y="1919"/>
                  </a:lnTo>
                  <a:lnTo>
                    <a:pt x="1326" y="1921"/>
                  </a:lnTo>
                  <a:lnTo>
                    <a:pt x="1335" y="1922"/>
                  </a:lnTo>
                  <a:lnTo>
                    <a:pt x="1335" y="1922"/>
                  </a:lnTo>
                  <a:lnTo>
                    <a:pt x="1359" y="1921"/>
                  </a:lnTo>
                  <a:lnTo>
                    <a:pt x="1382" y="1922"/>
                  </a:lnTo>
                  <a:lnTo>
                    <a:pt x="1382" y="1922"/>
                  </a:lnTo>
                  <a:lnTo>
                    <a:pt x="1408" y="1924"/>
                  </a:lnTo>
                  <a:lnTo>
                    <a:pt x="1432" y="1924"/>
                  </a:lnTo>
                  <a:lnTo>
                    <a:pt x="1477" y="1922"/>
                  </a:lnTo>
                  <a:lnTo>
                    <a:pt x="1520" y="1918"/>
                  </a:lnTo>
                  <a:lnTo>
                    <a:pt x="1561" y="1912"/>
                  </a:lnTo>
                  <a:lnTo>
                    <a:pt x="1561" y="1912"/>
                  </a:lnTo>
                  <a:lnTo>
                    <a:pt x="1578" y="1907"/>
                  </a:lnTo>
                  <a:lnTo>
                    <a:pt x="1594" y="1902"/>
                  </a:lnTo>
                  <a:lnTo>
                    <a:pt x="1610" y="1895"/>
                  </a:lnTo>
                  <a:lnTo>
                    <a:pt x="1625" y="1888"/>
                  </a:lnTo>
                  <a:lnTo>
                    <a:pt x="1625" y="1888"/>
                  </a:lnTo>
                  <a:lnTo>
                    <a:pt x="1637" y="1880"/>
                  </a:lnTo>
                  <a:lnTo>
                    <a:pt x="1648" y="1873"/>
                  </a:lnTo>
                  <a:lnTo>
                    <a:pt x="1659" y="1865"/>
                  </a:lnTo>
                  <a:lnTo>
                    <a:pt x="1672" y="1859"/>
                  </a:lnTo>
                  <a:lnTo>
                    <a:pt x="1672" y="1859"/>
                  </a:lnTo>
                  <a:lnTo>
                    <a:pt x="1676" y="1852"/>
                  </a:lnTo>
                  <a:lnTo>
                    <a:pt x="1680" y="1845"/>
                  </a:lnTo>
                  <a:lnTo>
                    <a:pt x="1691" y="1832"/>
                  </a:lnTo>
                  <a:lnTo>
                    <a:pt x="1691" y="1832"/>
                  </a:lnTo>
                  <a:lnTo>
                    <a:pt x="1693" y="1810"/>
                  </a:lnTo>
                  <a:lnTo>
                    <a:pt x="1691" y="1800"/>
                  </a:lnTo>
                  <a:lnTo>
                    <a:pt x="1690" y="1790"/>
                  </a:lnTo>
                  <a:lnTo>
                    <a:pt x="1687" y="1780"/>
                  </a:lnTo>
                  <a:lnTo>
                    <a:pt x="1683" y="1772"/>
                  </a:lnTo>
                  <a:lnTo>
                    <a:pt x="1679" y="1765"/>
                  </a:lnTo>
                  <a:lnTo>
                    <a:pt x="1672" y="1758"/>
                  </a:lnTo>
                  <a:lnTo>
                    <a:pt x="1672" y="1758"/>
                  </a:lnTo>
                  <a:lnTo>
                    <a:pt x="1662" y="1749"/>
                  </a:lnTo>
                  <a:lnTo>
                    <a:pt x="1655" y="1742"/>
                  </a:lnTo>
                  <a:lnTo>
                    <a:pt x="1655" y="1742"/>
                  </a:lnTo>
                  <a:lnTo>
                    <a:pt x="1644" y="1735"/>
                  </a:lnTo>
                  <a:lnTo>
                    <a:pt x="1634" y="1730"/>
                  </a:lnTo>
                  <a:lnTo>
                    <a:pt x="1610" y="1720"/>
                  </a:lnTo>
                  <a:lnTo>
                    <a:pt x="1559" y="1706"/>
                  </a:lnTo>
                  <a:lnTo>
                    <a:pt x="1559" y="1706"/>
                  </a:lnTo>
                  <a:lnTo>
                    <a:pt x="1527" y="1696"/>
                  </a:lnTo>
                  <a:lnTo>
                    <a:pt x="1512" y="1693"/>
                  </a:lnTo>
                  <a:lnTo>
                    <a:pt x="1498" y="1690"/>
                  </a:lnTo>
                  <a:lnTo>
                    <a:pt x="1498" y="1690"/>
                  </a:lnTo>
                  <a:lnTo>
                    <a:pt x="1495" y="1692"/>
                  </a:lnTo>
                  <a:lnTo>
                    <a:pt x="1493" y="1693"/>
                  </a:lnTo>
                  <a:lnTo>
                    <a:pt x="1492" y="1696"/>
                  </a:lnTo>
                  <a:lnTo>
                    <a:pt x="1491" y="1697"/>
                  </a:lnTo>
                  <a:lnTo>
                    <a:pt x="1491" y="1697"/>
                  </a:lnTo>
                  <a:lnTo>
                    <a:pt x="1493" y="1703"/>
                  </a:lnTo>
                  <a:lnTo>
                    <a:pt x="1495" y="1709"/>
                  </a:lnTo>
                  <a:lnTo>
                    <a:pt x="1496" y="1714"/>
                  </a:lnTo>
                  <a:lnTo>
                    <a:pt x="1500" y="1720"/>
                  </a:lnTo>
                  <a:lnTo>
                    <a:pt x="1500" y="1720"/>
                  </a:lnTo>
                  <a:lnTo>
                    <a:pt x="1542" y="1727"/>
                  </a:lnTo>
                  <a:lnTo>
                    <a:pt x="1564" y="1731"/>
                  </a:lnTo>
                  <a:lnTo>
                    <a:pt x="1585" y="1737"/>
                  </a:lnTo>
                  <a:lnTo>
                    <a:pt x="1604" y="1745"/>
                  </a:lnTo>
                  <a:lnTo>
                    <a:pt x="1624" y="1754"/>
                  </a:lnTo>
                  <a:lnTo>
                    <a:pt x="1641" y="1763"/>
                  </a:lnTo>
                  <a:lnTo>
                    <a:pt x="1656" y="1776"/>
                  </a:lnTo>
                  <a:lnTo>
                    <a:pt x="1656" y="1776"/>
                  </a:lnTo>
                  <a:lnTo>
                    <a:pt x="1662" y="1786"/>
                  </a:lnTo>
                  <a:lnTo>
                    <a:pt x="1667" y="1796"/>
                  </a:lnTo>
                  <a:lnTo>
                    <a:pt x="1670" y="1801"/>
                  </a:lnTo>
                  <a:lnTo>
                    <a:pt x="1672" y="1806"/>
                  </a:lnTo>
                  <a:lnTo>
                    <a:pt x="1672" y="1811"/>
                  </a:lnTo>
                  <a:lnTo>
                    <a:pt x="1672" y="1818"/>
                  </a:lnTo>
                  <a:lnTo>
                    <a:pt x="1672" y="1818"/>
                  </a:lnTo>
                  <a:lnTo>
                    <a:pt x="1670" y="1822"/>
                  </a:lnTo>
                  <a:lnTo>
                    <a:pt x="1667" y="1825"/>
                  </a:lnTo>
                  <a:lnTo>
                    <a:pt x="1662" y="1831"/>
                  </a:lnTo>
                  <a:lnTo>
                    <a:pt x="1656" y="1838"/>
                  </a:lnTo>
                  <a:lnTo>
                    <a:pt x="1653" y="1841"/>
                  </a:lnTo>
                  <a:lnTo>
                    <a:pt x="1653" y="1845"/>
                  </a:lnTo>
                  <a:lnTo>
                    <a:pt x="1653" y="1845"/>
                  </a:lnTo>
                  <a:lnTo>
                    <a:pt x="1634" y="1858"/>
                  </a:lnTo>
                  <a:lnTo>
                    <a:pt x="1613" y="1869"/>
                  </a:lnTo>
                  <a:lnTo>
                    <a:pt x="1590" y="1879"/>
                  </a:lnTo>
                  <a:lnTo>
                    <a:pt x="1578" y="1883"/>
                  </a:lnTo>
                  <a:lnTo>
                    <a:pt x="1565" y="1886"/>
                  </a:lnTo>
                  <a:lnTo>
                    <a:pt x="1565" y="1886"/>
                  </a:lnTo>
                  <a:lnTo>
                    <a:pt x="1554" y="1886"/>
                  </a:lnTo>
                  <a:lnTo>
                    <a:pt x="1542" y="1887"/>
                  </a:lnTo>
                  <a:lnTo>
                    <a:pt x="1542" y="1887"/>
                  </a:lnTo>
                  <a:lnTo>
                    <a:pt x="1496" y="1893"/>
                  </a:lnTo>
                  <a:lnTo>
                    <a:pt x="1446" y="1898"/>
                  </a:lnTo>
                  <a:lnTo>
                    <a:pt x="1395" y="1901"/>
                  </a:lnTo>
                  <a:lnTo>
                    <a:pt x="1370" y="1901"/>
                  </a:lnTo>
                  <a:lnTo>
                    <a:pt x="1345" y="1901"/>
                  </a:lnTo>
                  <a:lnTo>
                    <a:pt x="1345" y="1901"/>
                  </a:lnTo>
                  <a:lnTo>
                    <a:pt x="1331" y="1900"/>
                  </a:lnTo>
                  <a:lnTo>
                    <a:pt x="1316" y="1897"/>
                  </a:lnTo>
                  <a:lnTo>
                    <a:pt x="1287" y="1891"/>
                  </a:lnTo>
                  <a:lnTo>
                    <a:pt x="1287" y="1891"/>
                  </a:lnTo>
                  <a:lnTo>
                    <a:pt x="1234" y="1881"/>
                  </a:lnTo>
                  <a:lnTo>
                    <a:pt x="1210" y="1876"/>
                  </a:lnTo>
                  <a:lnTo>
                    <a:pt x="1199" y="1872"/>
                  </a:lnTo>
                  <a:lnTo>
                    <a:pt x="1189" y="1867"/>
                  </a:lnTo>
                  <a:lnTo>
                    <a:pt x="1189" y="1867"/>
                  </a:lnTo>
                  <a:lnTo>
                    <a:pt x="1189" y="1872"/>
                  </a:lnTo>
                  <a:lnTo>
                    <a:pt x="1187" y="1876"/>
                  </a:lnTo>
                  <a:lnTo>
                    <a:pt x="1185" y="1881"/>
                  </a:lnTo>
                  <a:lnTo>
                    <a:pt x="1183" y="1887"/>
                  </a:lnTo>
                  <a:lnTo>
                    <a:pt x="1183" y="1887"/>
                  </a:lnTo>
                  <a:lnTo>
                    <a:pt x="1197" y="1890"/>
                  </a:lnTo>
                  <a:lnTo>
                    <a:pt x="1208" y="1893"/>
                  </a:lnTo>
                  <a:lnTo>
                    <a:pt x="1229" y="1900"/>
                  </a:lnTo>
                  <a:lnTo>
                    <a:pt x="1229" y="1900"/>
                  </a:lnTo>
                  <a:close/>
                  <a:moveTo>
                    <a:pt x="1498" y="1730"/>
                  </a:moveTo>
                  <a:lnTo>
                    <a:pt x="1498" y="1730"/>
                  </a:lnTo>
                  <a:lnTo>
                    <a:pt x="1495" y="1734"/>
                  </a:lnTo>
                  <a:lnTo>
                    <a:pt x="1493" y="1738"/>
                  </a:lnTo>
                  <a:lnTo>
                    <a:pt x="1492" y="1744"/>
                  </a:lnTo>
                  <a:lnTo>
                    <a:pt x="1492" y="1747"/>
                  </a:lnTo>
                  <a:lnTo>
                    <a:pt x="1493" y="1749"/>
                  </a:lnTo>
                  <a:lnTo>
                    <a:pt x="1493" y="1749"/>
                  </a:lnTo>
                  <a:lnTo>
                    <a:pt x="1506" y="1748"/>
                  </a:lnTo>
                  <a:lnTo>
                    <a:pt x="1521" y="1747"/>
                  </a:lnTo>
                  <a:lnTo>
                    <a:pt x="1537" y="1745"/>
                  </a:lnTo>
                  <a:lnTo>
                    <a:pt x="1544" y="1742"/>
                  </a:lnTo>
                  <a:lnTo>
                    <a:pt x="1550" y="1741"/>
                  </a:lnTo>
                  <a:lnTo>
                    <a:pt x="1550" y="1741"/>
                  </a:lnTo>
                  <a:lnTo>
                    <a:pt x="1526" y="1734"/>
                  </a:lnTo>
                  <a:lnTo>
                    <a:pt x="1513" y="1731"/>
                  </a:lnTo>
                  <a:lnTo>
                    <a:pt x="1498" y="1730"/>
                  </a:lnTo>
                  <a:lnTo>
                    <a:pt x="1498" y="1730"/>
                  </a:lnTo>
                  <a:close/>
                  <a:moveTo>
                    <a:pt x="1540" y="1766"/>
                  </a:moveTo>
                  <a:lnTo>
                    <a:pt x="1540" y="1766"/>
                  </a:lnTo>
                  <a:lnTo>
                    <a:pt x="1569" y="1762"/>
                  </a:lnTo>
                  <a:lnTo>
                    <a:pt x="1599" y="1758"/>
                  </a:lnTo>
                  <a:lnTo>
                    <a:pt x="1599" y="1758"/>
                  </a:lnTo>
                  <a:lnTo>
                    <a:pt x="1593" y="1754"/>
                  </a:lnTo>
                  <a:lnTo>
                    <a:pt x="1587" y="1751"/>
                  </a:lnTo>
                  <a:lnTo>
                    <a:pt x="1582" y="1749"/>
                  </a:lnTo>
                  <a:lnTo>
                    <a:pt x="1576" y="1748"/>
                  </a:lnTo>
                  <a:lnTo>
                    <a:pt x="1562" y="1749"/>
                  </a:lnTo>
                  <a:lnTo>
                    <a:pt x="1548" y="1751"/>
                  </a:lnTo>
                  <a:lnTo>
                    <a:pt x="1520" y="1756"/>
                  </a:lnTo>
                  <a:lnTo>
                    <a:pt x="1506" y="1758"/>
                  </a:lnTo>
                  <a:lnTo>
                    <a:pt x="1495" y="1758"/>
                  </a:lnTo>
                  <a:lnTo>
                    <a:pt x="1495" y="1758"/>
                  </a:lnTo>
                  <a:lnTo>
                    <a:pt x="1498" y="1763"/>
                  </a:lnTo>
                  <a:lnTo>
                    <a:pt x="1502" y="1766"/>
                  </a:lnTo>
                  <a:lnTo>
                    <a:pt x="1507" y="1769"/>
                  </a:lnTo>
                  <a:lnTo>
                    <a:pt x="1512" y="1770"/>
                  </a:lnTo>
                  <a:lnTo>
                    <a:pt x="1526" y="1769"/>
                  </a:lnTo>
                  <a:lnTo>
                    <a:pt x="1540" y="1766"/>
                  </a:lnTo>
                  <a:lnTo>
                    <a:pt x="1540" y="1766"/>
                  </a:lnTo>
                  <a:close/>
                  <a:moveTo>
                    <a:pt x="1614" y="1762"/>
                  </a:moveTo>
                  <a:lnTo>
                    <a:pt x="1614" y="1762"/>
                  </a:lnTo>
                  <a:lnTo>
                    <a:pt x="1590" y="1769"/>
                  </a:lnTo>
                  <a:lnTo>
                    <a:pt x="1565" y="1773"/>
                  </a:lnTo>
                  <a:lnTo>
                    <a:pt x="1537" y="1778"/>
                  </a:lnTo>
                  <a:lnTo>
                    <a:pt x="1506" y="1779"/>
                  </a:lnTo>
                  <a:lnTo>
                    <a:pt x="1506" y="1779"/>
                  </a:lnTo>
                  <a:lnTo>
                    <a:pt x="1503" y="1785"/>
                  </a:lnTo>
                  <a:lnTo>
                    <a:pt x="1500" y="1790"/>
                  </a:lnTo>
                  <a:lnTo>
                    <a:pt x="1498" y="1794"/>
                  </a:lnTo>
                  <a:lnTo>
                    <a:pt x="1498" y="1796"/>
                  </a:lnTo>
                  <a:lnTo>
                    <a:pt x="1499" y="1796"/>
                  </a:lnTo>
                  <a:lnTo>
                    <a:pt x="1499" y="1796"/>
                  </a:lnTo>
                  <a:lnTo>
                    <a:pt x="1506" y="1796"/>
                  </a:lnTo>
                  <a:lnTo>
                    <a:pt x="1512" y="1797"/>
                  </a:lnTo>
                  <a:lnTo>
                    <a:pt x="1517" y="1800"/>
                  </a:lnTo>
                  <a:lnTo>
                    <a:pt x="1520" y="1803"/>
                  </a:lnTo>
                  <a:lnTo>
                    <a:pt x="1527" y="1810"/>
                  </a:lnTo>
                  <a:lnTo>
                    <a:pt x="1531" y="1820"/>
                  </a:lnTo>
                  <a:lnTo>
                    <a:pt x="1531" y="1820"/>
                  </a:lnTo>
                  <a:lnTo>
                    <a:pt x="1527" y="1825"/>
                  </a:lnTo>
                  <a:lnTo>
                    <a:pt x="1524" y="1829"/>
                  </a:lnTo>
                  <a:lnTo>
                    <a:pt x="1520" y="1841"/>
                  </a:lnTo>
                  <a:lnTo>
                    <a:pt x="1520" y="1841"/>
                  </a:lnTo>
                  <a:lnTo>
                    <a:pt x="1479" y="1846"/>
                  </a:lnTo>
                  <a:lnTo>
                    <a:pt x="1439" y="1851"/>
                  </a:lnTo>
                  <a:lnTo>
                    <a:pt x="1360" y="1855"/>
                  </a:lnTo>
                  <a:lnTo>
                    <a:pt x="1283" y="1858"/>
                  </a:lnTo>
                  <a:lnTo>
                    <a:pt x="1243" y="1860"/>
                  </a:lnTo>
                  <a:lnTo>
                    <a:pt x="1203" y="1863"/>
                  </a:lnTo>
                  <a:lnTo>
                    <a:pt x="1203" y="1863"/>
                  </a:lnTo>
                  <a:lnTo>
                    <a:pt x="1227" y="1867"/>
                  </a:lnTo>
                  <a:lnTo>
                    <a:pt x="1252" y="1873"/>
                  </a:lnTo>
                  <a:lnTo>
                    <a:pt x="1280" y="1880"/>
                  </a:lnTo>
                  <a:lnTo>
                    <a:pt x="1307" y="1886"/>
                  </a:lnTo>
                  <a:lnTo>
                    <a:pt x="1307" y="1886"/>
                  </a:lnTo>
                  <a:lnTo>
                    <a:pt x="1323" y="1887"/>
                  </a:lnTo>
                  <a:lnTo>
                    <a:pt x="1342" y="1888"/>
                  </a:lnTo>
                  <a:lnTo>
                    <a:pt x="1381" y="1888"/>
                  </a:lnTo>
                  <a:lnTo>
                    <a:pt x="1420" y="1887"/>
                  </a:lnTo>
                  <a:lnTo>
                    <a:pt x="1458" y="1884"/>
                  </a:lnTo>
                  <a:lnTo>
                    <a:pt x="1458" y="1884"/>
                  </a:lnTo>
                  <a:lnTo>
                    <a:pt x="1489" y="1881"/>
                  </a:lnTo>
                  <a:lnTo>
                    <a:pt x="1520" y="1879"/>
                  </a:lnTo>
                  <a:lnTo>
                    <a:pt x="1551" y="1874"/>
                  </a:lnTo>
                  <a:lnTo>
                    <a:pt x="1580" y="1867"/>
                  </a:lnTo>
                  <a:lnTo>
                    <a:pt x="1594" y="1863"/>
                  </a:lnTo>
                  <a:lnTo>
                    <a:pt x="1607" y="1859"/>
                  </a:lnTo>
                  <a:lnTo>
                    <a:pt x="1620" y="1853"/>
                  </a:lnTo>
                  <a:lnTo>
                    <a:pt x="1630" y="1846"/>
                  </a:lnTo>
                  <a:lnTo>
                    <a:pt x="1639" y="1838"/>
                  </a:lnTo>
                  <a:lnTo>
                    <a:pt x="1648" y="1829"/>
                  </a:lnTo>
                  <a:lnTo>
                    <a:pt x="1655" y="1820"/>
                  </a:lnTo>
                  <a:lnTo>
                    <a:pt x="1660" y="1808"/>
                  </a:lnTo>
                  <a:lnTo>
                    <a:pt x="1660" y="1808"/>
                  </a:lnTo>
                  <a:lnTo>
                    <a:pt x="1652" y="1794"/>
                  </a:lnTo>
                  <a:lnTo>
                    <a:pt x="1642" y="1782"/>
                  </a:lnTo>
                  <a:lnTo>
                    <a:pt x="1628" y="1770"/>
                  </a:lnTo>
                  <a:lnTo>
                    <a:pt x="1614" y="1762"/>
                  </a:lnTo>
                  <a:lnTo>
                    <a:pt x="1614" y="1762"/>
                  </a:lnTo>
                  <a:close/>
                  <a:moveTo>
                    <a:pt x="383" y="1848"/>
                  </a:moveTo>
                  <a:lnTo>
                    <a:pt x="383" y="1848"/>
                  </a:lnTo>
                  <a:lnTo>
                    <a:pt x="414" y="1866"/>
                  </a:lnTo>
                  <a:lnTo>
                    <a:pt x="443" y="1881"/>
                  </a:lnTo>
                  <a:lnTo>
                    <a:pt x="459" y="1887"/>
                  </a:lnTo>
                  <a:lnTo>
                    <a:pt x="476" y="1894"/>
                  </a:lnTo>
                  <a:lnTo>
                    <a:pt x="492" y="1898"/>
                  </a:lnTo>
                  <a:lnTo>
                    <a:pt x="511" y="1904"/>
                  </a:lnTo>
                  <a:lnTo>
                    <a:pt x="511" y="1904"/>
                  </a:lnTo>
                  <a:lnTo>
                    <a:pt x="543" y="1911"/>
                  </a:lnTo>
                  <a:lnTo>
                    <a:pt x="574" y="1918"/>
                  </a:lnTo>
                  <a:lnTo>
                    <a:pt x="574" y="1918"/>
                  </a:lnTo>
                  <a:lnTo>
                    <a:pt x="605" y="1922"/>
                  </a:lnTo>
                  <a:lnTo>
                    <a:pt x="637" y="1925"/>
                  </a:lnTo>
                  <a:lnTo>
                    <a:pt x="702" y="1929"/>
                  </a:lnTo>
                  <a:lnTo>
                    <a:pt x="702" y="1929"/>
                  </a:lnTo>
                  <a:lnTo>
                    <a:pt x="732" y="1929"/>
                  </a:lnTo>
                  <a:lnTo>
                    <a:pt x="763" y="1926"/>
                  </a:lnTo>
                  <a:lnTo>
                    <a:pt x="824" y="1921"/>
                  </a:lnTo>
                  <a:lnTo>
                    <a:pt x="824" y="1921"/>
                  </a:lnTo>
                  <a:lnTo>
                    <a:pt x="853" y="1917"/>
                  </a:lnTo>
                  <a:lnTo>
                    <a:pt x="881" y="1911"/>
                  </a:lnTo>
                  <a:lnTo>
                    <a:pt x="936" y="1900"/>
                  </a:lnTo>
                  <a:lnTo>
                    <a:pt x="936" y="1900"/>
                  </a:lnTo>
                  <a:lnTo>
                    <a:pt x="957" y="1894"/>
                  </a:lnTo>
                  <a:lnTo>
                    <a:pt x="978" y="1887"/>
                  </a:lnTo>
                  <a:lnTo>
                    <a:pt x="978" y="1887"/>
                  </a:lnTo>
                  <a:lnTo>
                    <a:pt x="1017" y="1872"/>
                  </a:lnTo>
                  <a:lnTo>
                    <a:pt x="1057" y="1855"/>
                  </a:lnTo>
                  <a:lnTo>
                    <a:pt x="1057" y="1855"/>
                  </a:lnTo>
                  <a:lnTo>
                    <a:pt x="1096" y="1836"/>
                  </a:lnTo>
                  <a:lnTo>
                    <a:pt x="1114" y="1827"/>
                  </a:lnTo>
                  <a:lnTo>
                    <a:pt x="1123" y="1821"/>
                  </a:lnTo>
                  <a:lnTo>
                    <a:pt x="1131" y="1815"/>
                  </a:lnTo>
                  <a:lnTo>
                    <a:pt x="1131" y="1815"/>
                  </a:lnTo>
                  <a:lnTo>
                    <a:pt x="1127" y="1799"/>
                  </a:lnTo>
                  <a:lnTo>
                    <a:pt x="1126" y="1790"/>
                  </a:lnTo>
                  <a:lnTo>
                    <a:pt x="1121" y="1783"/>
                  </a:lnTo>
                  <a:lnTo>
                    <a:pt x="1121" y="1783"/>
                  </a:lnTo>
                  <a:lnTo>
                    <a:pt x="1117" y="1793"/>
                  </a:lnTo>
                  <a:lnTo>
                    <a:pt x="1112" y="1803"/>
                  </a:lnTo>
                  <a:lnTo>
                    <a:pt x="1104" y="1811"/>
                  </a:lnTo>
                  <a:lnTo>
                    <a:pt x="1097" y="1817"/>
                  </a:lnTo>
                  <a:lnTo>
                    <a:pt x="1097" y="1817"/>
                  </a:lnTo>
                  <a:lnTo>
                    <a:pt x="1089" y="1821"/>
                  </a:lnTo>
                  <a:lnTo>
                    <a:pt x="1079" y="1824"/>
                  </a:lnTo>
                  <a:lnTo>
                    <a:pt x="1071" y="1827"/>
                  </a:lnTo>
                  <a:lnTo>
                    <a:pt x="1060" y="1828"/>
                  </a:lnTo>
                  <a:lnTo>
                    <a:pt x="1039" y="1828"/>
                  </a:lnTo>
                  <a:lnTo>
                    <a:pt x="1017" y="1825"/>
                  </a:lnTo>
                  <a:lnTo>
                    <a:pt x="973" y="1818"/>
                  </a:lnTo>
                  <a:lnTo>
                    <a:pt x="951" y="1817"/>
                  </a:lnTo>
                  <a:lnTo>
                    <a:pt x="933" y="1815"/>
                  </a:lnTo>
                  <a:lnTo>
                    <a:pt x="933" y="1815"/>
                  </a:lnTo>
                  <a:lnTo>
                    <a:pt x="916" y="1818"/>
                  </a:lnTo>
                  <a:lnTo>
                    <a:pt x="898" y="1821"/>
                  </a:lnTo>
                  <a:lnTo>
                    <a:pt x="898" y="1821"/>
                  </a:lnTo>
                  <a:lnTo>
                    <a:pt x="867" y="1825"/>
                  </a:lnTo>
                  <a:lnTo>
                    <a:pt x="867" y="1825"/>
                  </a:lnTo>
                  <a:lnTo>
                    <a:pt x="838" y="1832"/>
                  </a:lnTo>
                  <a:lnTo>
                    <a:pt x="811" y="1839"/>
                  </a:lnTo>
                  <a:lnTo>
                    <a:pt x="759" y="1856"/>
                  </a:lnTo>
                  <a:lnTo>
                    <a:pt x="759" y="1856"/>
                  </a:lnTo>
                  <a:lnTo>
                    <a:pt x="738" y="1865"/>
                  </a:lnTo>
                  <a:lnTo>
                    <a:pt x="717" y="1873"/>
                  </a:lnTo>
                  <a:lnTo>
                    <a:pt x="717" y="1873"/>
                  </a:lnTo>
                  <a:lnTo>
                    <a:pt x="696" y="1880"/>
                  </a:lnTo>
                  <a:lnTo>
                    <a:pt x="674" y="1884"/>
                  </a:lnTo>
                  <a:lnTo>
                    <a:pt x="651" y="1887"/>
                  </a:lnTo>
                  <a:lnTo>
                    <a:pt x="630" y="1890"/>
                  </a:lnTo>
                  <a:lnTo>
                    <a:pt x="608" y="1890"/>
                  </a:lnTo>
                  <a:lnTo>
                    <a:pt x="586" y="1888"/>
                  </a:lnTo>
                  <a:lnTo>
                    <a:pt x="564" y="1884"/>
                  </a:lnTo>
                  <a:lnTo>
                    <a:pt x="543" y="1880"/>
                  </a:lnTo>
                  <a:lnTo>
                    <a:pt x="543" y="1880"/>
                  </a:lnTo>
                  <a:lnTo>
                    <a:pt x="528" y="1876"/>
                  </a:lnTo>
                  <a:lnTo>
                    <a:pt x="513" y="1870"/>
                  </a:lnTo>
                  <a:lnTo>
                    <a:pt x="499" y="1865"/>
                  </a:lnTo>
                  <a:lnTo>
                    <a:pt x="485" y="1858"/>
                  </a:lnTo>
                  <a:lnTo>
                    <a:pt x="474" y="1851"/>
                  </a:lnTo>
                  <a:lnTo>
                    <a:pt x="462" y="1842"/>
                  </a:lnTo>
                  <a:lnTo>
                    <a:pt x="450" y="1834"/>
                  </a:lnTo>
                  <a:lnTo>
                    <a:pt x="439" y="1824"/>
                  </a:lnTo>
                  <a:lnTo>
                    <a:pt x="439" y="1824"/>
                  </a:lnTo>
                  <a:lnTo>
                    <a:pt x="410" y="1800"/>
                  </a:lnTo>
                  <a:lnTo>
                    <a:pt x="398" y="1789"/>
                  </a:lnTo>
                  <a:lnTo>
                    <a:pt x="394" y="1783"/>
                  </a:lnTo>
                  <a:lnTo>
                    <a:pt x="393" y="1776"/>
                  </a:lnTo>
                  <a:lnTo>
                    <a:pt x="393" y="1776"/>
                  </a:lnTo>
                  <a:lnTo>
                    <a:pt x="393" y="1776"/>
                  </a:lnTo>
                  <a:lnTo>
                    <a:pt x="391" y="1775"/>
                  </a:lnTo>
                  <a:lnTo>
                    <a:pt x="391" y="1775"/>
                  </a:lnTo>
                  <a:lnTo>
                    <a:pt x="389" y="1783"/>
                  </a:lnTo>
                  <a:lnTo>
                    <a:pt x="386" y="1792"/>
                  </a:lnTo>
                  <a:lnTo>
                    <a:pt x="384" y="1811"/>
                  </a:lnTo>
                  <a:lnTo>
                    <a:pt x="384" y="1829"/>
                  </a:lnTo>
                  <a:lnTo>
                    <a:pt x="383" y="1848"/>
                  </a:lnTo>
                  <a:lnTo>
                    <a:pt x="383" y="1848"/>
                  </a:lnTo>
                  <a:close/>
                  <a:moveTo>
                    <a:pt x="1467" y="1838"/>
                  </a:moveTo>
                  <a:lnTo>
                    <a:pt x="1467" y="1838"/>
                  </a:lnTo>
                  <a:lnTo>
                    <a:pt x="1481" y="1836"/>
                  </a:lnTo>
                  <a:lnTo>
                    <a:pt x="1498" y="1834"/>
                  </a:lnTo>
                  <a:lnTo>
                    <a:pt x="1506" y="1831"/>
                  </a:lnTo>
                  <a:lnTo>
                    <a:pt x="1513" y="1828"/>
                  </a:lnTo>
                  <a:lnTo>
                    <a:pt x="1517" y="1825"/>
                  </a:lnTo>
                  <a:lnTo>
                    <a:pt x="1519" y="1821"/>
                  </a:lnTo>
                  <a:lnTo>
                    <a:pt x="1519" y="1821"/>
                  </a:lnTo>
                  <a:lnTo>
                    <a:pt x="1519" y="1818"/>
                  </a:lnTo>
                  <a:lnTo>
                    <a:pt x="1517" y="1815"/>
                  </a:lnTo>
                  <a:lnTo>
                    <a:pt x="1510" y="1811"/>
                  </a:lnTo>
                  <a:lnTo>
                    <a:pt x="1502" y="1807"/>
                  </a:lnTo>
                  <a:lnTo>
                    <a:pt x="1492" y="1806"/>
                  </a:lnTo>
                  <a:lnTo>
                    <a:pt x="1492" y="1806"/>
                  </a:lnTo>
                  <a:lnTo>
                    <a:pt x="1468" y="1806"/>
                  </a:lnTo>
                  <a:lnTo>
                    <a:pt x="1440" y="1806"/>
                  </a:lnTo>
                  <a:lnTo>
                    <a:pt x="1396" y="1807"/>
                  </a:lnTo>
                  <a:lnTo>
                    <a:pt x="1396" y="1807"/>
                  </a:lnTo>
                  <a:lnTo>
                    <a:pt x="1298" y="1813"/>
                  </a:lnTo>
                  <a:lnTo>
                    <a:pt x="1249" y="1815"/>
                  </a:lnTo>
                  <a:lnTo>
                    <a:pt x="1203" y="1815"/>
                  </a:lnTo>
                  <a:lnTo>
                    <a:pt x="1203" y="1815"/>
                  </a:lnTo>
                  <a:lnTo>
                    <a:pt x="1172" y="1815"/>
                  </a:lnTo>
                  <a:lnTo>
                    <a:pt x="1158" y="1817"/>
                  </a:lnTo>
                  <a:lnTo>
                    <a:pt x="1151" y="1818"/>
                  </a:lnTo>
                  <a:lnTo>
                    <a:pt x="1144" y="1821"/>
                  </a:lnTo>
                  <a:lnTo>
                    <a:pt x="1144" y="1821"/>
                  </a:lnTo>
                  <a:lnTo>
                    <a:pt x="1144" y="1824"/>
                  </a:lnTo>
                  <a:lnTo>
                    <a:pt x="1145" y="1827"/>
                  </a:lnTo>
                  <a:lnTo>
                    <a:pt x="1149" y="1831"/>
                  </a:lnTo>
                  <a:lnTo>
                    <a:pt x="1156" y="1832"/>
                  </a:lnTo>
                  <a:lnTo>
                    <a:pt x="1165" y="1835"/>
                  </a:lnTo>
                  <a:lnTo>
                    <a:pt x="1172" y="1836"/>
                  </a:lnTo>
                  <a:lnTo>
                    <a:pt x="1179" y="1839"/>
                  </a:lnTo>
                  <a:lnTo>
                    <a:pt x="1182" y="1842"/>
                  </a:lnTo>
                  <a:lnTo>
                    <a:pt x="1183" y="1843"/>
                  </a:lnTo>
                  <a:lnTo>
                    <a:pt x="1185" y="1848"/>
                  </a:lnTo>
                  <a:lnTo>
                    <a:pt x="1185" y="1852"/>
                  </a:lnTo>
                  <a:lnTo>
                    <a:pt x="1185" y="1852"/>
                  </a:lnTo>
                  <a:lnTo>
                    <a:pt x="1321" y="1848"/>
                  </a:lnTo>
                  <a:lnTo>
                    <a:pt x="1394" y="1843"/>
                  </a:lnTo>
                  <a:lnTo>
                    <a:pt x="1467" y="1838"/>
                  </a:lnTo>
                  <a:lnTo>
                    <a:pt x="1467" y="1838"/>
                  </a:lnTo>
                  <a:close/>
                  <a:moveTo>
                    <a:pt x="391" y="1893"/>
                  </a:moveTo>
                  <a:lnTo>
                    <a:pt x="391" y="1893"/>
                  </a:lnTo>
                  <a:lnTo>
                    <a:pt x="404" y="1902"/>
                  </a:lnTo>
                  <a:lnTo>
                    <a:pt x="417" y="1912"/>
                  </a:lnTo>
                  <a:lnTo>
                    <a:pt x="432" y="1919"/>
                  </a:lnTo>
                  <a:lnTo>
                    <a:pt x="449" y="1928"/>
                  </a:lnTo>
                  <a:lnTo>
                    <a:pt x="449" y="1928"/>
                  </a:lnTo>
                  <a:lnTo>
                    <a:pt x="491" y="1943"/>
                  </a:lnTo>
                  <a:lnTo>
                    <a:pt x="512" y="1950"/>
                  </a:lnTo>
                  <a:lnTo>
                    <a:pt x="536" y="1954"/>
                  </a:lnTo>
                  <a:lnTo>
                    <a:pt x="536" y="1954"/>
                  </a:lnTo>
                  <a:lnTo>
                    <a:pt x="589" y="1961"/>
                  </a:lnTo>
                  <a:lnTo>
                    <a:pt x="641" y="1967"/>
                  </a:lnTo>
                  <a:lnTo>
                    <a:pt x="690" y="1970"/>
                  </a:lnTo>
                  <a:lnTo>
                    <a:pt x="741" y="1973"/>
                  </a:lnTo>
                  <a:lnTo>
                    <a:pt x="741" y="1973"/>
                  </a:lnTo>
                  <a:lnTo>
                    <a:pt x="765" y="1974"/>
                  </a:lnTo>
                  <a:lnTo>
                    <a:pt x="787" y="1973"/>
                  </a:lnTo>
                  <a:lnTo>
                    <a:pt x="811" y="1971"/>
                  </a:lnTo>
                  <a:lnTo>
                    <a:pt x="835" y="1970"/>
                  </a:lnTo>
                  <a:lnTo>
                    <a:pt x="880" y="1963"/>
                  </a:lnTo>
                  <a:lnTo>
                    <a:pt x="926" y="1953"/>
                  </a:lnTo>
                  <a:lnTo>
                    <a:pt x="970" y="1942"/>
                  </a:lnTo>
                  <a:lnTo>
                    <a:pt x="1010" y="1928"/>
                  </a:lnTo>
                  <a:lnTo>
                    <a:pt x="1050" y="1914"/>
                  </a:lnTo>
                  <a:lnTo>
                    <a:pt x="1086" y="1898"/>
                  </a:lnTo>
                  <a:lnTo>
                    <a:pt x="1086" y="1898"/>
                  </a:lnTo>
                  <a:lnTo>
                    <a:pt x="1104" y="1888"/>
                  </a:lnTo>
                  <a:lnTo>
                    <a:pt x="1113" y="1883"/>
                  </a:lnTo>
                  <a:lnTo>
                    <a:pt x="1120" y="1876"/>
                  </a:lnTo>
                  <a:lnTo>
                    <a:pt x="1126" y="1869"/>
                  </a:lnTo>
                  <a:lnTo>
                    <a:pt x="1130" y="1859"/>
                  </a:lnTo>
                  <a:lnTo>
                    <a:pt x="1133" y="1848"/>
                  </a:lnTo>
                  <a:lnTo>
                    <a:pt x="1133" y="1835"/>
                  </a:lnTo>
                  <a:lnTo>
                    <a:pt x="1133" y="1835"/>
                  </a:lnTo>
                  <a:lnTo>
                    <a:pt x="1131" y="1834"/>
                  </a:lnTo>
                  <a:lnTo>
                    <a:pt x="1131" y="1834"/>
                  </a:lnTo>
                  <a:lnTo>
                    <a:pt x="1131" y="1834"/>
                  </a:lnTo>
                  <a:lnTo>
                    <a:pt x="1062" y="1863"/>
                  </a:lnTo>
                  <a:lnTo>
                    <a:pt x="992" y="1891"/>
                  </a:lnTo>
                  <a:lnTo>
                    <a:pt x="992" y="1891"/>
                  </a:lnTo>
                  <a:lnTo>
                    <a:pt x="966" y="1902"/>
                  </a:lnTo>
                  <a:lnTo>
                    <a:pt x="951" y="1907"/>
                  </a:lnTo>
                  <a:lnTo>
                    <a:pt x="939" y="1911"/>
                  </a:lnTo>
                  <a:lnTo>
                    <a:pt x="939" y="1911"/>
                  </a:lnTo>
                  <a:lnTo>
                    <a:pt x="918" y="1914"/>
                  </a:lnTo>
                  <a:lnTo>
                    <a:pt x="908" y="1917"/>
                  </a:lnTo>
                  <a:lnTo>
                    <a:pt x="898" y="1919"/>
                  </a:lnTo>
                  <a:lnTo>
                    <a:pt x="898" y="1919"/>
                  </a:lnTo>
                  <a:lnTo>
                    <a:pt x="878" y="1925"/>
                  </a:lnTo>
                  <a:lnTo>
                    <a:pt x="859" y="1929"/>
                  </a:lnTo>
                  <a:lnTo>
                    <a:pt x="836" y="1932"/>
                  </a:lnTo>
                  <a:lnTo>
                    <a:pt x="815" y="1935"/>
                  </a:lnTo>
                  <a:lnTo>
                    <a:pt x="769" y="1939"/>
                  </a:lnTo>
                  <a:lnTo>
                    <a:pt x="720" y="1940"/>
                  </a:lnTo>
                  <a:lnTo>
                    <a:pt x="720" y="1940"/>
                  </a:lnTo>
                  <a:lnTo>
                    <a:pt x="718" y="1943"/>
                  </a:lnTo>
                  <a:lnTo>
                    <a:pt x="720" y="1945"/>
                  </a:lnTo>
                  <a:lnTo>
                    <a:pt x="721" y="1945"/>
                  </a:lnTo>
                  <a:lnTo>
                    <a:pt x="720" y="1946"/>
                  </a:lnTo>
                  <a:lnTo>
                    <a:pt x="720" y="1946"/>
                  </a:lnTo>
                  <a:lnTo>
                    <a:pt x="711" y="1945"/>
                  </a:lnTo>
                  <a:lnTo>
                    <a:pt x="702" y="1945"/>
                  </a:lnTo>
                  <a:lnTo>
                    <a:pt x="682" y="1945"/>
                  </a:lnTo>
                  <a:lnTo>
                    <a:pt x="682" y="1945"/>
                  </a:lnTo>
                  <a:lnTo>
                    <a:pt x="685" y="1946"/>
                  </a:lnTo>
                  <a:lnTo>
                    <a:pt x="686" y="1946"/>
                  </a:lnTo>
                  <a:lnTo>
                    <a:pt x="685" y="1946"/>
                  </a:lnTo>
                  <a:lnTo>
                    <a:pt x="685" y="1946"/>
                  </a:lnTo>
                  <a:lnTo>
                    <a:pt x="682" y="1946"/>
                  </a:lnTo>
                  <a:lnTo>
                    <a:pt x="681" y="1946"/>
                  </a:lnTo>
                  <a:lnTo>
                    <a:pt x="679" y="1943"/>
                  </a:lnTo>
                  <a:lnTo>
                    <a:pt x="676" y="1942"/>
                  </a:lnTo>
                  <a:lnTo>
                    <a:pt x="676" y="1942"/>
                  </a:lnTo>
                  <a:lnTo>
                    <a:pt x="637" y="1942"/>
                  </a:lnTo>
                  <a:lnTo>
                    <a:pt x="596" y="1939"/>
                  </a:lnTo>
                  <a:lnTo>
                    <a:pt x="554" y="1933"/>
                  </a:lnTo>
                  <a:lnTo>
                    <a:pt x="515" y="1925"/>
                  </a:lnTo>
                  <a:lnTo>
                    <a:pt x="495" y="1921"/>
                  </a:lnTo>
                  <a:lnTo>
                    <a:pt x="477" y="1915"/>
                  </a:lnTo>
                  <a:lnTo>
                    <a:pt x="459" y="1908"/>
                  </a:lnTo>
                  <a:lnTo>
                    <a:pt x="442" y="1901"/>
                  </a:lnTo>
                  <a:lnTo>
                    <a:pt x="426" y="1894"/>
                  </a:lnTo>
                  <a:lnTo>
                    <a:pt x="411" y="1884"/>
                  </a:lnTo>
                  <a:lnTo>
                    <a:pt x="398" y="1874"/>
                  </a:lnTo>
                  <a:lnTo>
                    <a:pt x="386" y="1865"/>
                  </a:lnTo>
                  <a:lnTo>
                    <a:pt x="386" y="1865"/>
                  </a:lnTo>
                  <a:lnTo>
                    <a:pt x="386" y="1869"/>
                  </a:lnTo>
                  <a:lnTo>
                    <a:pt x="387" y="1873"/>
                  </a:lnTo>
                  <a:lnTo>
                    <a:pt x="390" y="1880"/>
                  </a:lnTo>
                  <a:lnTo>
                    <a:pt x="393" y="1886"/>
                  </a:lnTo>
                  <a:lnTo>
                    <a:pt x="393" y="1888"/>
                  </a:lnTo>
                  <a:lnTo>
                    <a:pt x="391" y="1893"/>
                  </a:lnTo>
                  <a:lnTo>
                    <a:pt x="391" y="1893"/>
                  </a:lnTo>
                  <a:close/>
                  <a:moveTo>
                    <a:pt x="1130" y="1884"/>
                  </a:moveTo>
                  <a:lnTo>
                    <a:pt x="1130" y="1884"/>
                  </a:lnTo>
                  <a:lnTo>
                    <a:pt x="1140" y="1884"/>
                  </a:lnTo>
                  <a:lnTo>
                    <a:pt x="1152" y="1886"/>
                  </a:lnTo>
                  <a:lnTo>
                    <a:pt x="1158" y="1886"/>
                  </a:lnTo>
                  <a:lnTo>
                    <a:pt x="1163" y="1884"/>
                  </a:lnTo>
                  <a:lnTo>
                    <a:pt x="1169" y="1881"/>
                  </a:lnTo>
                  <a:lnTo>
                    <a:pt x="1173" y="1879"/>
                  </a:lnTo>
                  <a:lnTo>
                    <a:pt x="1173" y="1879"/>
                  </a:lnTo>
                  <a:lnTo>
                    <a:pt x="1176" y="1869"/>
                  </a:lnTo>
                  <a:lnTo>
                    <a:pt x="1175" y="1862"/>
                  </a:lnTo>
                  <a:lnTo>
                    <a:pt x="1173" y="1856"/>
                  </a:lnTo>
                  <a:lnTo>
                    <a:pt x="1169" y="1851"/>
                  </a:lnTo>
                  <a:lnTo>
                    <a:pt x="1165" y="1848"/>
                  </a:lnTo>
                  <a:lnTo>
                    <a:pt x="1159" y="1845"/>
                  </a:lnTo>
                  <a:lnTo>
                    <a:pt x="1152" y="1843"/>
                  </a:lnTo>
                  <a:lnTo>
                    <a:pt x="1147" y="1842"/>
                  </a:lnTo>
                  <a:lnTo>
                    <a:pt x="1147" y="1842"/>
                  </a:lnTo>
                  <a:lnTo>
                    <a:pt x="1144" y="1853"/>
                  </a:lnTo>
                  <a:lnTo>
                    <a:pt x="1141" y="1863"/>
                  </a:lnTo>
                  <a:lnTo>
                    <a:pt x="1135" y="1874"/>
                  </a:lnTo>
                  <a:lnTo>
                    <a:pt x="1130" y="1884"/>
                  </a:lnTo>
                  <a:lnTo>
                    <a:pt x="1130" y="188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9" name="Freeform 94"/>
            <p:cNvSpPr>
              <a:spLocks noEditPoints="1"/>
            </p:cNvSpPr>
            <p:nvPr/>
          </p:nvSpPr>
          <p:spPr bwMode="auto">
            <a:xfrm>
              <a:off x="3856038" y="366713"/>
              <a:ext cx="136525" cy="119063"/>
            </a:xfrm>
            <a:custGeom>
              <a:avLst/>
              <a:gdLst/>
              <a:ahLst/>
              <a:cxnLst>
                <a:cxn ang="0">
                  <a:pos x="218" y="143"/>
                </a:cxn>
                <a:cxn ang="0">
                  <a:pos x="198" y="181"/>
                </a:cxn>
                <a:cxn ang="0">
                  <a:pos x="176" y="201"/>
                </a:cxn>
                <a:cxn ang="0">
                  <a:pos x="130" y="222"/>
                </a:cxn>
                <a:cxn ang="0">
                  <a:pos x="100" y="226"/>
                </a:cxn>
                <a:cxn ang="0">
                  <a:pos x="64" y="215"/>
                </a:cxn>
                <a:cxn ang="0">
                  <a:pos x="45" y="188"/>
                </a:cxn>
                <a:cxn ang="0">
                  <a:pos x="27" y="169"/>
                </a:cxn>
                <a:cxn ang="0">
                  <a:pos x="2" y="141"/>
                </a:cxn>
                <a:cxn ang="0">
                  <a:pos x="5" y="84"/>
                </a:cxn>
                <a:cxn ang="0">
                  <a:pos x="40" y="28"/>
                </a:cxn>
                <a:cxn ang="0">
                  <a:pos x="79" y="14"/>
                </a:cxn>
                <a:cxn ang="0">
                  <a:pos x="107" y="14"/>
                </a:cxn>
                <a:cxn ang="0">
                  <a:pos x="123" y="23"/>
                </a:cxn>
                <a:cxn ang="0">
                  <a:pos x="134" y="23"/>
                </a:cxn>
                <a:cxn ang="0">
                  <a:pos x="151" y="9"/>
                </a:cxn>
                <a:cxn ang="0">
                  <a:pos x="186" y="0"/>
                </a:cxn>
                <a:cxn ang="0">
                  <a:pos x="200" y="6"/>
                </a:cxn>
                <a:cxn ang="0">
                  <a:pos x="242" y="21"/>
                </a:cxn>
                <a:cxn ang="0">
                  <a:pos x="257" y="70"/>
                </a:cxn>
                <a:cxn ang="0">
                  <a:pos x="250" y="98"/>
                </a:cxn>
                <a:cxn ang="0">
                  <a:pos x="221" y="120"/>
                </a:cxn>
                <a:cxn ang="0">
                  <a:pos x="175" y="9"/>
                </a:cxn>
                <a:cxn ang="0">
                  <a:pos x="142" y="28"/>
                </a:cxn>
                <a:cxn ang="0">
                  <a:pos x="121" y="31"/>
                </a:cxn>
                <a:cxn ang="0">
                  <a:pos x="104" y="23"/>
                </a:cxn>
                <a:cxn ang="0">
                  <a:pos x="73" y="24"/>
                </a:cxn>
                <a:cxn ang="0">
                  <a:pos x="38" y="39"/>
                </a:cxn>
                <a:cxn ang="0">
                  <a:pos x="17" y="72"/>
                </a:cxn>
                <a:cxn ang="0">
                  <a:pos x="10" y="114"/>
                </a:cxn>
                <a:cxn ang="0">
                  <a:pos x="19" y="159"/>
                </a:cxn>
                <a:cxn ang="0">
                  <a:pos x="44" y="163"/>
                </a:cxn>
                <a:cxn ang="0">
                  <a:pos x="57" y="193"/>
                </a:cxn>
                <a:cxn ang="0">
                  <a:pos x="73" y="211"/>
                </a:cxn>
                <a:cxn ang="0">
                  <a:pos x="114" y="218"/>
                </a:cxn>
                <a:cxn ang="0">
                  <a:pos x="137" y="209"/>
                </a:cxn>
                <a:cxn ang="0">
                  <a:pos x="180" y="186"/>
                </a:cxn>
                <a:cxn ang="0">
                  <a:pos x="203" y="163"/>
                </a:cxn>
                <a:cxn ang="0">
                  <a:pos x="208" y="131"/>
                </a:cxn>
                <a:cxn ang="0">
                  <a:pos x="214" y="115"/>
                </a:cxn>
                <a:cxn ang="0">
                  <a:pos x="239" y="97"/>
                </a:cxn>
                <a:cxn ang="0">
                  <a:pos x="246" y="83"/>
                </a:cxn>
                <a:cxn ang="0">
                  <a:pos x="245" y="48"/>
                </a:cxn>
                <a:cxn ang="0">
                  <a:pos x="222" y="75"/>
                </a:cxn>
                <a:cxn ang="0">
                  <a:pos x="196" y="77"/>
                </a:cxn>
                <a:cxn ang="0">
                  <a:pos x="186" y="107"/>
                </a:cxn>
                <a:cxn ang="0">
                  <a:pos x="179" y="125"/>
                </a:cxn>
                <a:cxn ang="0">
                  <a:pos x="148" y="139"/>
                </a:cxn>
                <a:cxn ang="0">
                  <a:pos x="123" y="132"/>
                </a:cxn>
                <a:cxn ang="0">
                  <a:pos x="152" y="131"/>
                </a:cxn>
                <a:cxn ang="0">
                  <a:pos x="165" y="128"/>
                </a:cxn>
                <a:cxn ang="0">
                  <a:pos x="177" y="101"/>
                </a:cxn>
                <a:cxn ang="0">
                  <a:pos x="190" y="70"/>
                </a:cxn>
                <a:cxn ang="0">
                  <a:pos x="221" y="65"/>
                </a:cxn>
                <a:cxn ang="0">
                  <a:pos x="231" y="48"/>
                </a:cxn>
                <a:cxn ang="0">
                  <a:pos x="219" y="17"/>
                </a:cxn>
                <a:cxn ang="0">
                  <a:pos x="198" y="14"/>
                </a:cxn>
              </a:cxnLst>
              <a:rect l="0" t="0" r="r" b="b"/>
              <a:pathLst>
                <a:path w="257" h="226">
                  <a:moveTo>
                    <a:pt x="221" y="120"/>
                  </a:moveTo>
                  <a:lnTo>
                    <a:pt x="221" y="120"/>
                  </a:lnTo>
                  <a:lnTo>
                    <a:pt x="219" y="132"/>
                  </a:lnTo>
                  <a:lnTo>
                    <a:pt x="218" y="143"/>
                  </a:lnTo>
                  <a:lnTo>
                    <a:pt x="215" y="155"/>
                  </a:lnTo>
                  <a:lnTo>
                    <a:pt x="210" y="164"/>
                  </a:lnTo>
                  <a:lnTo>
                    <a:pt x="204" y="173"/>
                  </a:lnTo>
                  <a:lnTo>
                    <a:pt x="198" y="181"/>
                  </a:lnTo>
                  <a:lnTo>
                    <a:pt x="191" y="188"/>
                  </a:lnTo>
                  <a:lnTo>
                    <a:pt x="183" y="197"/>
                  </a:lnTo>
                  <a:lnTo>
                    <a:pt x="183" y="197"/>
                  </a:lnTo>
                  <a:lnTo>
                    <a:pt x="176" y="201"/>
                  </a:lnTo>
                  <a:lnTo>
                    <a:pt x="166" y="205"/>
                  </a:lnTo>
                  <a:lnTo>
                    <a:pt x="145" y="215"/>
                  </a:lnTo>
                  <a:lnTo>
                    <a:pt x="145" y="215"/>
                  </a:lnTo>
                  <a:lnTo>
                    <a:pt x="130" y="222"/>
                  </a:lnTo>
                  <a:lnTo>
                    <a:pt x="120" y="225"/>
                  </a:lnTo>
                  <a:lnTo>
                    <a:pt x="120" y="225"/>
                  </a:lnTo>
                  <a:lnTo>
                    <a:pt x="110" y="226"/>
                  </a:lnTo>
                  <a:lnTo>
                    <a:pt x="100" y="226"/>
                  </a:lnTo>
                  <a:lnTo>
                    <a:pt x="90" y="225"/>
                  </a:lnTo>
                  <a:lnTo>
                    <a:pt x="82" y="223"/>
                  </a:lnTo>
                  <a:lnTo>
                    <a:pt x="72" y="219"/>
                  </a:lnTo>
                  <a:lnTo>
                    <a:pt x="64" y="215"/>
                  </a:lnTo>
                  <a:lnTo>
                    <a:pt x="57" y="211"/>
                  </a:lnTo>
                  <a:lnTo>
                    <a:pt x="50" y="205"/>
                  </a:lnTo>
                  <a:lnTo>
                    <a:pt x="50" y="205"/>
                  </a:lnTo>
                  <a:lnTo>
                    <a:pt x="45" y="188"/>
                  </a:lnTo>
                  <a:lnTo>
                    <a:pt x="41" y="173"/>
                  </a:lnTo>
                  <a:lnTo>
                    <a:pt x="41" y="173"/>
                  </a:lnTo>
                  <a:lnTo>
                    <a:pt x="34" y="170"/>
                  </a:lnTo>
                  <a:lnTo>
                    <a:pt x="27" y="169"/>
                  </a:lnTo>
                  <a:lnTo>
                    <a:pt x="12" y="166"/>
                  </a:lnTo>
                  <a:lnTo>
                    <a:pt x="12" y="166"/>
                  </a:lnTo>
                  <a:lnTo>
                    <a:pt x="5" y="153"/>
                  </a:lnTo>
                  <a:lnTo>
                    <a:pt x="2" y="141"/>
                  </a:lnTo>
                  <a:lnTo>
                    <a:pt x="0" y="127"/>
                  </a:lnTo>
                  <a:lnTo>
                    <a:pt x="0" y="114"/>
                  </a:lnTo>
                  <a:lnTo>
                    <a:pt x="2" y="98"/>
                  </a:lnTo>
                  <a:lnTo>
                    <a:pt x="5" y="84"/>
                  </a:lnTo>
                  <a:lnTo>
                    <a:pt x="10" y="54"/>
                  </a:lnTo>
                  <a:lnTo>
                    <a:pt x="10" y="54"/>
                  </a:lnTo>
                  <a:lnTo>
                    <a:pt x="24" y="41"/>
                  </a:lnTo>
                  <a:lnTo>
                    <a:pt x="40" y="28"/>
                  </a:lnTo>
                  <a:lnTo>
                    <a:pt x="50" y="23"/>
                  </a:lnTo>
                  <a:lnTo>
                    <a:pt x="58" y="18"/>
                  </a:lnTo>
                  <a:lnTo>
                    <a:pt x="68" y="16"/>
                  </a:lnTo>
                  <a:lnTo>
                    <a:pt x="79" y="14"/>
                  </a:lnTo>
                  <a:lnTo>
                    <a:pt x="79" y="14"/>
                  </a:lnTo>
                  <a:lnTo>
                    <a:pt x="93" y="13"/>
                  </a:lnTo>
                  <a:lnTo>
                    <a:pt x="102" y="13"/>
                  </a:lnTo>
                  <a:lnTo>
                    <a:pt x="107" y="14"/>
                  </a:lnTo>
                  <a:lnTo>
                    <a:pt x="107" y="14"/>
                  </a:lnTo>
                  <a:lnTo>
                    <a:pt x="113" y="16"/>
                  </a:lnTo>
                  <a:lnTo>
                    <a:pt x="117" y="18"/>
                  </a:lnTo>
                  <a:lnTo>
                    <a:pt x="123" y="23"/>
                  </a:lnTo>
                  <a:lnTo>
                    <a:pt x="127" y="24"/>
                  </a:lnTo>
                  <a:lnTo>
                    <a:pt x="127" y="24"/>
                  </a:lnTo>
                  <a:lnTo>
                    <a:pt x="131" y="23"/>
                  </a:lnTo>
                  <a:lnTo>
                    <a:pt x="134" y="23"/>
                  </a:lnTo>
                  <a:lnTo>
                    <a:pt x="139" y="18"/>
                  </a:lnTo>
                  <a:lnTo>
                    <a:pt x="145" y="13"/>
                  </a:lnTo>
                  <a:lnTo>
                    <a:pt x="151" y="9"/>
                  </a:lnTo>
                  <a:lnTo>
                    <a:pt x="151" y="9"/>
                  </a:lnTo>
                  <a:lnTo>
                    <a:pt x="158" y="4"/>
                  </a:lnTo>
                  <a:lnTo>
                    <a:pt x="166" y="2"/>
                  </a:lnTo>
                  <a:lnTo>
                    <a:pt x="176" y="0"/>
                  </a:lnTo>
                  <a:lnTo>
                    <a:pt x="186" y="0"/>
                  </a:lnTo>
                  <a:lnTo>
                    <a:pt x="186" y="0"/>
                  </a:lnTo>
                  <a:lnTo>
                    <a:pt x="193" y="3"/>
                  </a:lnTo>
                  <a:lnTo>
                    <a:pt x="200" y="6"/>
                  </a:lnTo>
                  <a:lnTo>
                    <a:pt x="200" y="6"/>
                  </a:lnTo>
                  <a:lnTo>
                    <a:pt x="222" y="11"/>
                  </a:lnTo>
                  <a:lnTo>
                    <a:pt x="232" y="14"/>
                  </a:lnTo>
                  <a:lnTo>
                    <a:pt x="242" y="21"/>
                  </a:lnTo>
                  <a:lnTo>
                    <a:pt x="242" y="21"/>
                  </a:lnTo>
                  <a:lnTo>
                    <a:pt x="249" y="38"/>
                  </a:lnTo>
                  <a:lnTo>
                    <a:pt x="253" y="49"/>
                  </a:lnTo>
                  <a:lnTo>
                    <a:pt x="256" y="59"/>
                  </a:lnTo>
                  <a:lnTo>
                    <a:pt x="257" y="70"/>
                  </a:lnTo>
                  <a:lnTo>
                    <a:pt x="257" y="80"/>
                  </a:lnTo>
                  <a:lnTo>
                    <a:pt x="255" y="90"/>
                  </a:lnTo>
                  <a:lnTo>
                    <a:pt x="250" y="98"/>
                  </a:lnTo>
                  <a:lnTo>
                    <a:pt x="250" y="98"/>
                  </a:lnTo>
                  <a:lnTo>
                    <a:pt x="243" y="105"/>
                  </a:lnTo>
                  <a:lnTo>
                    <a:pt x="235" y="110"/>
                  </a:lnTo>
                  <a:lnTo>
                    <a:pt x="228" y="114"/>
                  </a:lnTo>
                  <a:lnTo>
                    <a:pt x="221" y="120"/>
                  </a:lnTo>
                  <a:lnTo>
                    <a:pt x="221" y="120"/>
                  </a:lnTo>
                  <a:close/>
                  <a:moveTo>
                    <a:pt x="183" y="9"/>
                  </a:moveTo>
                  <a:lnTo>
                    <a:pt x="183" y="9"/>
                  </a:lnTo>
                  <a:lnTo>
                    <a:pt x="175" y="9"/>
                  </a:lnTo>
                  <a:lnTo>
                    <a:pt x="166" y="10"/>
                  </a:lnTo>
                  <a:lnTo>
                    <a:pt x="159" y="14"/>
                  </a:lnTo>
                  <a:lnTo>
                    <a:pt x="153" y="18"/>
                  </a:lnTo>
                  <a:lnTo>
                    <a:pt x="142" y="28"/>
                  </a:lnTo>
                  <a:lnTo>
                    <a:pt x="135" y="31"/>
                  </a:lnTo>
                  <a:lnTo>
                    <a:pt x="128" y="32"/>
                  </a:lnTo>
                  <a:lnTo>
                    <a:pt x="128" y="32"/>
                  </a:lnTo>
                  <a:lnTo>
                    <a:pt x="121" y="31"/>
                  </a:lnTo>
                  <a:lnTo>
                    <a:pt x="116" y="27"/>
                  </a:lnTo>
                  <a:lnTo>
                    <a:pt x="110" y="24"/>
                  </a:lnTo>
                  <a:lnTo>
                    <a:pt x="104" y="23"/>
                  </a:lnTo>
                  <a:lnTo>
                    <a:pt x="104" y="23"/>
                  </a:lnTo>
                  <a:lnTo>
                    <a:pt x="97" y="21"/>
                  </a:lnTo>
                  <a:lnTo>
                    <a:pt x="89" y="21"/>
                  </a:lnTo>
                  <a:lnTo>
                    <a:pt x="73" y="24"/>
                  </a:lnTo>
                  <a:lnTo>
                    <a:pt x="73" y="24"/>
                  </a:lnTo>
                  <a:lnTo>
                    <a:pt x="62" y="25"/>
                  </a:lnTo>
                  <a:lnTo>
                    <a:pt x="54" y="30"/>
                  </a:lnTo>
                  <a:lnTo>
                    <a:pt x="45" y="34"/>
                  </a:lnTo>
                  <a:lnTo>
                    <a:pt x="38" y="39"/>
                  </a:lnTo>
                  <a:lnTo>
                    <a:pt x="31" y="47"/>
                  </a:lnTo>
                  <a:lnTo>
                    <a:pt x="26" y="54"/>
                  </a:lnTo>
                  <a:lnTo>
                    <a:pt x="21" y="63"/>
                  </a:lnTo>
                  <a:lnTo>
                    <a:pt x="17" y="72"/>
                  </a:lnTo>
                  <a:lnTo>
                    <a:pt x="14" y="82"/>
                  </a:lnTo>
                  <a:lnTo>
                    <a:pt x="12" y="91"/>
                  </a:lnTo>
                  <a:lnTo>
                    <a:pt x="10" y="103"/>
                  </a:lnTo>
                  <a:lnTo>
                    <a:pt x="10" y="114"/>
                  </a:lnTo>
                  <a:lnTo>
                    <a:pt x="10" y="125"/>
                  </a:lnTo>
                  <a:lnTo>
                    <a:pt x="13" y="136"/>
                  </a:lnTo>
                  <a:lnTo>
                    <a:pt x="14" y="148"/>
                  </a:lnTo>
                  <a:lnTo>
                    <a:pt x="19" y="159"/>
                  </a:lnTo>
                  <a:lnTo>
                    <a:pt x="19" y="159"/>
                  </a:lnTo>
                  <a:lnTo>
                    <a:pt x="31" y="162"/>
                  </a:lnTo>
                  <a:lnTo>
                    <a:pt x="44" y="163"/>
                  </a:lnTo>
                  <a:lnTo>
                    <a:pt x="44" y="163"/>
                  </a:lnTo>
                  <a:lnTo>
                    <a:pt x="50" y="169"/>
                  </a:lnTo>
                  <a:lnTo>
                    <a:pt x="54" y="176"/>
                  </a:lnTo>
                  <a:lnTo>
                    <a:pt x="57" y="184"/>
                  </a:lnTo>
                  <a:lnTo>
                    <a:pt x="57" y="193"/>
                  </a:lnTo>
                  <a:lnTo>
                    <a:pt x="57" y="193"/>
                  </a:lnTo>
                  <a:lnTo>
                    <a:pt x="59" y="200"/>
                  </a:lnTo>
                  <a:lnTo>
                    <a:pt x="65" y="207"/>
                  </a:lnTo>
                  <a:lnTo>
                    <a:pt x="73" y="211"/>
                  </a:lnTo>
                  <a:lnTo>
                    <a:pt x="83" y="215"/>
                  </a:lnTo>
                  <a:lnTo>
                    <a:pt x="93" y="216"/>
                  </a:lnTo>
                  <a:lnTo>
                    <a:pt x="104" y="218"/>
                  </a:lnTo>
                  <a:lnTo>
                    <a:pt x="114" y="218"/>
                  </a:lnTo>
                  <a:lnTo>
                    <a:pt x="123" y="215"/>
                  </a:lnTo>
                  <a:lnTo>
                    <a:pt x="123" y="215"/>
                  </a:lnTo>
                  <a:lnTo>
                    <a:pt x="130" y="214"/>
                  </a:lnTo>
                  <a:lnTo>
                    <a:pt x="137" y="209"/>
                  </a:lnTo>
                  <a:lnTo>
                    <a:pt x="151" y="202"/>
                  </a:lnTo>
                  <a:lnTo>
                    <a:pt x="151" y="202"/>
                  </a:lnTo>
                  <a:lnTo>
                    <a:pt x="166" y="194"/>
                  </a:lnTo>
                  <a:lnTo>
                    <a:pt x="180" y="186"/>
                  </a:lnTo>
                  <a:lnTo>
                    <a:pt x="193" y="174"/>
                  </a:lnTo>
                  <a:lnTo>
                    <a:pt x="198" y="169"/>
                  </a:lnTo>
                  <a:lnTo>
                    <a:pt x="203" y="163"/>
                  </a:lnTo>
                  <a:lnTo>
                    <a:pt x="203" y="163"/>
                  </a:lnTo>
                  <a:lnTo>
                    <a:pt x="204" y="157"/>
                  </a:lnTo>
                  <a:lnTo>
                    <a:pt x="205" y="153"/>
                  </a:lnTo>
                  <a:lnTo>
                    <a:pt x="207" y="142"/>
                  </a:lnTo>
                  <a:lnTo>
                    <a:pt x="208" y="131"/>
                  </a:lnTo>
                  <a:lnTo>
                    <a:pt x="208" y="125"/>
                  </a:lnTo>
                  <a:lnTo>
                    <a:pt x="211" y="120"/>
                  </a:lnTo>
                  <a:lnTo>
                    <a:pt x="211" y="120"/>
                  </a:lnTo>
                  <a:lnTo>
                    <a:pt x="214" y="115"/>
                  </a:lnTo>
                  <a:lnTo>
                    <a:pt x="217" y="111"/>
                  </a:lnTo>
                  <a:lnTo>
                    <a:pt x="226" y="104"/>
                  </a:lnTo>
                  <a:lnTo>
                    <a:pt x="236" y="100"/>
                  </a:lnTo>
                  <a:lnTo>
                    <a:pt x="239" y="97"/>
                  </a:lnTo>
                  <a:lnTo>
                    <a:pt x="243" y="93"/>
                  </a:lnTo>
                  <a:lnTo>
                    <a:pt x="243" y="93"/>
                  </a:lnTo>
                  <a:lnTo>
                    <a:pt x="245" y="89"/>
                  </a:lnTo>
                  <a:lnTo>
                    <a:pt x="246" y="83"/>
                  </a:lnTo>
                  <a:lnTo>
                    <a:pt x="247" y="70"/>
                  </a:lnTo>
                  <a:lnTo>
                    <a:pt x="247" y="58"/>
                  </a:lnTo>
                  <a:lnTo>
                    <a:pt x="245" y="48"/>
                  </a:lnTo>
                  <a:lnTo>
                    <a:pt x="245" y="48"/>
                  </a:lnTo>
                  <a:lnTo>
                    <a:pt x="236" y="61"/>
                  </a:lnTo>
                  <a:lnTo>
                    <a:pt x="233" y="66"/>
                  </a:lnTo>
                  <a:lnTo>
                    <a:pt x="228" y="72"/>
                  </a:lnTo>
                  <a:lnTo>
                    <a:pt x="222" y="75"/>
                  </a:lnTo>
                  <a:lnTo>
                    <a:pt x="215" y="77"/>
                  </a:lnTo>
                  <a:lnTo>
                    <a:pt x="205" y="79"/>
                  </a:lnTo>
                  <a:lnTo>
                    <a:pt x="196" y="77"/>
                  </a:lnTo>
                  <a:lnTo>
                    <a:pt x="196" y="77"/>
                  </a:lnTo>
                  <a:lnTo>
                    <a:pt x="191" y="82"/>
                  </a:lnTo>
                  <a:lnTo>
                    <a:pt x="189" y="86"/>
                  </a:lnTo>
                  <a:lnTo>
                    <a:pt x="187" y="97"/>
                  </a:lnTo>
                  <a:lnTo>
                    <a:pt x="186" y="107"/>
                  </a:lnTo>
                  <a:lnTo>
                    <a:pt x="184" y="113"/>
                  </a:lnTo>
                  <a:lnTo>
                    <a:pt x="183" y="118"/>
                  </a:lnTo>
                  <a:lnTo>
                    <a:pt x="183" y="118"/>
                  </a:lnTo>
                  <a:lnTo>
                    <a:pt x="179" y="125"/>
                  </a:lnTo>
                  <a:lnTo>
                    <a:pt x="172" y="131"/>
                  </a:lnTo>
                  <a:lnTo>
                    <a:pt x="165" y="135"/>
                  </a:lnTo>
                  <a:lnTo>
                    <a:pt x="156" y="138"/>
                  </a:lnTo>
                  <a:lnTo>
                    <a:pt x="148" y="139"/>
                  </a:lnTo>
                  <a:lnTo>
                    <a:pt x="139" y="139"/>
                  </a:lnTo>
                  <a:lnTo>
                    <a:pt x="131" y="136"/>
                  </a:lnTo>
                  <a:lnTo>
                    <a:pt x="123" y="132"/>
                  </a:lnTo>
                  <a:lnTo>
                    <a:pt x="123" y="132"/>
                  </a:lnTo>
                  <a:lnTo>
                    <a:pt x="127" y="131"/>
                  </a:lnTo>
                  <a:lnTo>
                    <a:pt x="131" y="129"/>
                  </a:lnTo>
                  <a:lnTo>
                    <a:pt x="141" y="129"/>
                  </a:lnTo>
                  <a:lnTo>
                    <a:pt x="152" y="131"/>
                  </a:lnTo>
                  <a:lnTo>
                    <a:pt x="156" y="131"/>
                  </a:lnTo>
                  <a:lnTo>
                    <a:pt x="160" y="129"/>
                  </a:lnTo>
                  <a:lnTo>
                    <a:pt x="160" y="129"/>
                  </a:lnTo>
                  <a:lnTo>
                    <a:pt x="165" y="128"/>
                  </a:lnTo>
                  <a:lnTo>
                    <a:pt x="167" y="125"/>
                  </a:lnTo>
                  <a:lnTo>
                    <a:pt x="172" y="118"/>
                  </a:lnTo>
                  <a:lnTo>
                    <a:pt x="175" y="110"/>
                  </a:lnTo>
                  <a:lnTo>
                    <a:pt x="177" y="101"/>
                  </a:lnTo>
                  <a:lnTo>
                    <a:pt x="179" y="93"/>
                  </a:lnTo>
                  <a:lnTo>
                    <a:pt x="180" y="84"/>
                  </a:lnTo>
                  <a:lnTo>
                    <a:pt x="184" y="77"/>
                  </a:lnTo>
                  <a:lnTo>
                    <a:pt x="190" y="70"/>
                  </a:lnTo>
                  <a:lnTo>
                    <a:pt x="190" y="70"/>
                  </a:lnTo>
                  <a:lnTo>
                    <a:pt x="203" y="69"/>
                  </a:lnTo>
                  <a:lnTo>
                    <a:pt x="215" y="66"/>
                  </a:lnTo>
                  <a:lnTo>
                    <a:pt x="221" y="65"/>
                  </a:lnTo>
                  <a:lnTo>
                    <a:pt x="225" y="61"/>
                  </a:lnTo>
                  <a:lnTo>
                    <a:pt x="228" y="55"/>
                  </a:lnTo>
                  <a:lnTo>
                    <a:pt x="231" y="48"/>
                  </a:lnTo>
                  <a:lnTo>
                    <a:pt x="231" y="48"/>
                  </a:lnTo>
                  <a:lnTo>
                    <a:pt x="231" y="39"/>
                  </a:lnTo>
                  <a:lnTo>
                    <a:pt x="228" y="31"/>
                  </a:lnTo>
                  <a:lnTo>
                    <a:pt x="224" y="24"/>
                  </a:lnTo>
                  <a:lnTo>
                    <a:pt x="219" y="17"/>
                  </a:lnTo>
                  <a:lnTo>
                    <a:pt x="219" y="17"/>
                  </a:lnTo>
                  <a:lnTo>
                    <a:pt x="212" y="17"/>
                  </a:lnTo>
                  <a:lnTo>
                    <a:pt x="207" y="17"/>
                  </a:lnTo>
                  <a:lnTo>
                    <a:pt x="198" y="14"/>
                  </a:lnTo>
                  <a:lnTo>
                    <a:pt x="191" y="10"/>
                  </a:lnTo>
                  <a:lnTo>
                    <a:pt x="183" y="9"/>
                  </a:lnTo>
                  <a:lnTo>
                    <a:pt x="183" y="9"/>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0" name="Freeform 95"/>
            <p:cNvSpPr>
              <a:spLocks noEditPoints="1"/>
            </p:cNvSpPr>
            <p:nvPr/>
          </p:nvSpPr>
          <p:spPr bwMode="auto">
            <a:xfrm>
              <a:off x="3883026" y="581025"/>
              <a:ext cx="101600" cy="92075"/>
            </a:xfrm>
            <a:custGeom>
              <a:avLst/>
              <a:gdLst/>
              <a:ahLst/>
              <a:cxnLst>
                <a:cxn ang="0">
                  <a:pos x="146" y="0"/>
                </a:cxn>
                <a:cxn ang="0">
                  <a:pos x="170" y="10"/>
                </a:cxn>
                <a:cxn ang="0">
                  <a:pos x="188" y="28"/>
                </a:cxn>
                <a:cxn ang="0">
                  <a:pos x="189" y="42"/>
                </a:cxn>
                <a:cxn ang="0">
                  <a:pos x="180" y="66"/>
                </a:cxn>
                <a:cxn ang="0">
                  <a:pos x="168" y="101"/>
                </a:cxn>
                <a:cxn ang="0">
                  <a:pos x="136" y="139"/>
                </a:cxn>
                <a:cxn ang="0">
                  <a:pos x="95" y="167"/>
                </a:cxn>
                <a:cxn ang="0">
                  <a:pos x="58" y="175"/>
                </a:cxn>
                <a:cxn ang="0">
                  <a:pos x="25" y="166"/>
                </a:cxn>
                <a:cxn ang="0">
                  <a:pos x="4" y="145"/>
                </a:cxn>
                <a:cxn ang="0">
                  <a:pos x="0" y="122"/>
                </a:cxn>
                <a:cxn ang="0">
                  <a:pos x="7" y="88"/>
                </a:cxn>
                <a:cxn ang="0">
                  <a:pos x="24" y="59"/>
                </a:cxn>
                <a:cxn ang="0">
                  <a:pos x="66" y="21"/>
                </a:cxn>
                <a:cxn ang="0">
                  <a:pos x="115" y="0"/>
                </a:cxn>
                <a:cxn ang="0">
                  <a:pos x="128" y="1"/>
                </a:cxn>
                <a:cxn ang="0">
                  <a:pos x="139" y="0"/>
                </a:cxn>
                <a:cxn ang="0">
                  <a:pos x="119" y="15"/>
                </a:cxn>
                <a:cxn ang="0">
                  <a:pos x="93" y="20"/>
                </a:cxn>
                <a:cxn ang="0">
                  <a:pos x="65" y="38"/>
                </a:cxn>
                <a:cxn ang="0">
                  <a:pos x="35" y="67"/>
                </a:cxn>
                <a:cxn ang="0">
                  <a:pos x="20" y="93"/>
                </a:cxn>
                <a:cxn ang="0">
                  <a:pos x="14" y="115"/>
                </a:cxn>
                <a:cxn ang="0">
                  <a:pos x="18" y="139"/>
                </a:cxn>
                <a:cxn ang="0">
                  <a:pos x="24" y="146"/>
                </a:cxn>
                <a:cxn ang="0">
                  <a:pos x="25" y="131"/>
                </a:cxn>
                <a:cxn ang="0">
                  <a:pos x="48" y="91"/>
                </a:cxn>
                <a:cxn ang="0">
                  <a:pos x="87" y="49"/>
                </a:cxn>
                <a:cxn ang="0">
                  <a:pos x="132" y="27"/>
                </a:cxn>
                <a:cxn ang="0">
                  <a:pos x="142" y="21"/>
                </a:cxn>
                <a:cxn ang="0">
                  <a:pos x="131" y="15"/>
                </a:cxn>
                <a:cxn ang="0">
                  <a:pos x="108" y="49"/>
                </a:cxn>
                <a:cxn ang="0">
                  <a:pos x="72" y="80"/>
                </a:cxn>
                <a:cxn ang="0">
                  <a:pos x="42" y="119"/>
                </a:cxn>
                <a:cxn ang="0">
                  <a:pos x="35" y="140"/>
                </a:cxn>
                <a:cxn ang="0">
                  <a:pos x="34" y="156"/>
                </a:cxn>
                <a:cxn ang="0">
                  <a:pos x="63" y="163"/>
                </a:cxn>
                <a:cxn ang="0">
                  <a:pos x="81" y="160"/>
                </a:cxn>
                <a:cxn ang="0">
                  <a:pos x="119" y="140"/>
                </a:cxn>
                <a:cxn ang="0">
                  <a:pos x="153" y="100"/>
                </a:cxn>
                <a:cxn ang="0">
                  <a:pos x="167" y="70"/>
                </a:cxn>
                <a:cxn ang="0">
                  <a:pos x="170" y="38"/>
                </a:cxn>
                <a:cxn ang="0">
                  <a:pos x="159" y="35"/>
                </a:cxn>
                <a:cxn ang="0">
                  <a:pos x="122" y="41"/>
                </a:cxn>
              </a:cxnLst>
              <a:rect l="0" t="0" r="r" b="b"/>
              <a:pathLst>
                <a:path w="191" h="175">
                  <a:moveTo>
                    <a:pt x="139" y="0"/>
                  </a:moveTo>
                  <a:lnTo>
                    <a:pt x="139" y="0"/>
                  </a:lnTo>
                  <a:lnTo>
                    <a:pt x="146" y="0"/>
                  </a:lnTo>
                  <a:lnTo>
                    <a:pt x="153" y="3"/>
                  </a:lnTo>
                  <a:lnTo>
                    <a:pt x="161" y="6"/>
                  </a:lnTo>
                  <a:lnTo>
                    <a:pt x="170" y="10"/>
                  </a:lnTo>
                  <a:lnTo>
                    <a:pt x="177" y="15"/>
                  </a:lnTo>
                  <a:lnTo>
                    <a:pt x="184" y="21"/>
                  </a:lnTo>
                  <a:lnTo>
                    <a:pt x="188" y="28"/>
                  </a:lnTo>
                  <a:lnTo>
                    <a:pt x="191" y="34"/>
                  </a:lnTo>
                  <a:lnTo>
                    <a:pt x="191" y="34"/>
                  </a:lnTo>
                  <a:lnTo>
                    <a:pt x="189" y="42"/>
                  </a:lnTo>
                  <a:lnTo>
                    <a:pt x="188" y="50"/>
                  </a:lnTo>
                  <a:lnTo>
                    <a:pt x="184" y="59"/>
                  </a:lnTo>
                  <a:lnTo>
                    <a:pt x="180" y="66"/>
                  </a:lnTo>
                  <a:lnTo>
                    <a:pt x="171" y="83"/>
                  </a:lnTo>
                  <a:lnTo>
                    <a:pt x="168" y="91"/>
                  </a:lnTo>
                  <a:lnTo>
                    <a:pt x="168" y="101"/>
                  </a:lnTo>
                  <a:lnTo>
                    <a:pt x="168" y="101"/>
                  </a:lnTo>
                  <a:lnTo>
                    <a:pt x="147" y="126"/>
                  </a:lnTo>
                  <a:lnTo>
                    <a:pt x="136" y="139"/>
                  </a:lnTo>
                  <a:lnTo>
                    <a:pt x="125" y="150"/>
                  </a:lnTo>
                  <a:lnTo>
                    <a:pt x="111" y="160"/>
                  </a:lnTo>
                  <a:lnTo>
                    <a:pt x="95" y="167"/>
                  </a:lnTo>
                  <a:lnTo>
                    <a:pt x="79" y="173"/>
                  </a:lnTo>
                  <a:lnTo>
                    <a:pt x="58" y="175"/>
                  </a:lnTo>
                  <a:lnTo>
                    <a:pt x="58" y="175"/>
                  </a:lnTo>
                  <a:lnTo>
                    <a:pt x="46" y="174"/>
                  </a:lnTo>
                  <a:lnTo>
                    <a:pt x="35" y="171"/>
                  </a:lnTo>
                  <a:lnTo>
                    <a:pt x="25" y="166"/>
                  </a:lnTo>
                  <a:lnTo>
                    <a:pt x="17" y="160"/>
                  </a:lnTo>
                  <a:lnTo>
                    <a:pt x="10" y="153"/>
                  </a:lnTo>
                  <a:lnTo>
                    <a:pt x="4" y="145"/>
                  </a:lnTo>
                  <a:lnTo>
                    <a:pt x="1" y="135"/>
                  </a:lnTo>
                  <a:lnTo>
                    <a:pt x="0" y="122"/>
                  </a:lnTo>
                  <a:lnTo>
                    <a:pt x="0" y="122"/>
                  </a:lnTo>
                  <a:lnTo>
                    <a:pt x="0" y="115"/>
                  </a:lnTo>
                  <a:lnTo>
                    <a:pt x="1" y="105"/>
                  </a:lnTo>
                  <a:lnTo>
                    <a:pt x="7" y="88"/>
                  </a:lnTo>
                  <a:lnTo>
                    <a:pt x="7" y="88"/>
                  </a:lnTo>
                  <a:lnTo>
                    <a:pt x="14" y="73"/>
                  </a:lnTo>
                  <a:lnTo>
                    <a:pt x="24" y="59"/>
                  </a:lnTo>
                  <a:lnTo>
                    <a:pt x="36" y="45"/>
                  </a:lnTo>
                  <a:lnTo>
                    <a:pt x="51" y="32"/>
                  </a:lnTo>
                  <a:lnTo>
                    <a:pt x="66" y="21"/>
                  </a:lnTo>
                  <a:lnTo>
                    <a:pt x="83" y="11"/>
                  </a:lnTo>
                  <a:lnTo>
                    <a:pt x="100" y="4"/>
                  </a:lnTo>
                  <a:lnTo>
                    <a:pt x="115" y="0"/>
                  </a:lnTo>
                  <a:lnTo>
                    <a:pt x="115" y="0"/>
                  </a:lnTo>
                  <a:lnTo>
                    <a:pt x="121" y="0"/>
                  </a:lnTo>
                  <a:lnTo>
                    <a:pt x="128" y="1"/>
                  </a:lnTo>
                  <a:lnTo>
                    <a:pt x="133" y="1"/>
                  </a:lnTo>
                  <a:lnTo>
                    <a:pt x="139" y="0"/>
                  </a:lnTo>
                  <a:lnTo>
                    <a:pt x="139" y="0"/>
                  </a:lnTo>
                  <a:close/>
                  <a:moveTo>
                    <a:pt x="131" y="15"/>
                  </a:moveTo>
                  <a:lnTo>
                    <a:pt x="131" y="15"/>
                  </a:lnTo>
                  <a:lnTo>
                    <a:pt x="119" y="15"/>
                  </a:lnTo>
                  <a:lnTo>
                    <a:pt x="109" y="15"/>
                  </a:lnTo>
                  <a:lnTo>
                    <a:pt x="101" y="17"/>
                  </a:lnTo>
                  <a:lnTo>
                    <a:pt x="93" y="20"/>
                  </a:lnTo>
                  <a:lnTo>
                    <a:pt x="86" y="24"/>
                  </a:lnTo>
                  <a:lnTo>
                    <a:pt x="79" y="28"/>
                  </a:lnTo>
                  <a:lnTo>
                    <a:pt x="65" y="38"/>
                  </a:lnTo>
                  <a:lnTo>
                    <a:pt x="65" y="38"/>
                  </a:lnTo>
                  <a:lnTo>
                    <a:pt x="49" y="52"/>
                  </a:lnTo>
                  <a:lnTo>
                    <a:pt x="35" y="67"/>
                  </a:lnTo>
                  <a:lnTo>
                    <a:pt x="29" y="76"/>
                  </a:lnTo>
                  <a:lnTo>
                    <a:pt x="24" y="84"/>
                  </a:lnTo>
                  <a:lnTo>
                    <a:pt x="20" y="93"/>
                  </a:lnTo>
                  <a:lnTo>
                    <a:pt x="17" y="102"/>
                  </a:lnTo>
                  <a:lnTo>
                    <a:pt x="17" y="102"/>
                  </a:lnTo>
                  <a:lnTo>
                    <a:pt x="14" y="115"/>
                  </a:lnTo>
                  <a:lnTo>
                    <a:pt x="14" y="128"/>
                  </a:lnTo>
                  <a:lnTo>
                    <a:pt x="15" y="133"/>
                  </a:lnTo>
                  <a:lnTo>
                    <a:pt x="18" y="139"/>
                  </a:lnTo>
                  <a:lnTo>
                    <a:pt x="20" y="143"/>
                  </a:lnTo>
                  <a:lnTo>
                    <a:pt x="24" y="146"/>
                  </a:lnTo>
                  <a:lnTo>
                    <a:pt x="24" y="146"/>
                  </a:lnTo>
                  <a:lnTo>
                    <a:pt x="24" y="142"/>
                  </a:lnTo>
                  <a:lnTo>
                    <a:pt x="24" y="136"/>
                  </a:lnTo>
                  <a:lnTo>
                    <a:pt x="25" y="131"/>
                  </a:lnTo>
                  <a:lnTo>
                    <a:pt x="27" y="123"/>
                  </a:lnTo>
                  <a:lnTo>
                    <a:pt x="27" y="123"/>
                  </a:lnTo>
                  <a:lnTo>
                    <a:pt x="48" y="91"/>
                  </a:lnTo>
                  <a:lnTo>
                    <a:pt x="60" y="76"/>
                  </a:lnTo>
                  <a:lnTo>
                    <a:pt x="73" y="62"/>
                  </a:lnTo>
                  <a:lnTo>
                    <a:pt x="87" y="49"/>
                  </a:lnTo>
                  <a:lnTo>
                    <a:pt x="104" y="39"/>
                  </a:lnTo>
                  <a:lnTo>
                    <a:pt x="122" y="31"/>
                  </a:lnTo>
                  <a:lnTo>
                    <a:pt x="132" y="27"/>
                  </a:lnTo>
                  <a:lnTo>
                    <a:pt x="143" y="24"/>
                  </a:lnTo>
                  <a:lnTo>
                    <a:pt x="143" y="24"/>
                  </a:lnTo>
                  <a:lnTo>
                    <a:pt x="142" y="21"/>
                  </a:lnTo>
                  <a:lnTo>
                    <a:pt x="139" y="18"/>
                  </a:lnTo>
                  <a:lnTo>
                    <a:pt x="131" y="15"/>
                  </a:lnTo>
                  <a:lnTo>
                    <a:pt x="131" y="15"/>
                  </a:lnTo>
                  <a:close/>
                  <a:moveTo>
                    <a:pt x="122" y="41"/>
                  </a:moveTo>
                  <a:lnTo>
                    <a:pt x="122" y="41"/>
                  </a:lnTo>
                  <a:lnTo>
                    <a:pt x="108" y="49"/>
                  </a:lnTo>
                  <a:lnTo>
                    <a:pt x="95" y="59"/>
                  </a:lnTo>
                  <a:lnTo>
                    <a:pt x="83" y="69"/>
                  </a:lnTo>
                  <a:lnTo>
                    <a:pt x="72" y="80"/>
                  </a:lnTo>
                  <a:lnTo>
                    <a:pt x="60" y="93"/>
                  </a:lnTo>
                  <a:lnTo>
                    <a:pt x="51" y="105"/>
                  </a:lnTo>
                  <a:lnTo>
                    <a:pt x="42" y="119"/>
                  </a:lnTo>
                  <a:lnTo>
                    <a:pt x="34" y="135"/>
                  </a:lnTo>
                  <a:lnTo>
                    <a:pt x="34" y="135"/>
                  </a:lnTo>
                  <a:lnTo>
                    <a:pt x="35" y="140"/>
                  </a:lnTo>
                  <a:lnTo>
                    <a:pt x="34" y="146"/>
                  </a:lnTo>
                  <a:lnTo>
                    <a:pt x="34" y="156"/>
                  </a:lnTo>
                  <a:lnTo>
                    <a:pt x="34" y="156"/>
                  </a:lnTo>
                  <a:lnTo>
                    <a:pt x="42" y="160"/>
                  </a:lnTo>
                  <a:lnTo>
                    <a:pt x="53" y="161"/>
                  </a:lnTo>
                  <a:lnTo>
                    <a:pt x="63" y="163"/>
                  </a:lnTo>
                  <a:lnTo>
                    <a:pt x="73" y="161"/>
                  </a:lnTo>
                  <a:lnTo>
                    <a:pt x="73" y="161"/>
                  </a:lnTo>
                  <a:lnTo>
                    <a:pt x="81" y="160"/>
                  </a:lnTo>
                  <a:lnTo>
                    <a:pt x="90" y="159"/>
                  </a:lnTo>
                  <a:lnTo>
                    <a:pt x="104" y="150"/>
                  </a:lnTo>
                  <a:lnTo>
                    <a:pt x="119" y="140"/>
                  </a:lnTo>
                  <a:lnTo>
                    <a:pt x="132" y="128"/>
                  </a:lnTo>
                  <a:lnTo>
                    <a:pt x="143" y="115"/>
                  </a:lnTo>
                  <a:lnTo>
                    <a:pt x="153" y="100"/>
                  </a:lnTo>
                  <a:lnTo>
                    <a:pt x="161" y="84"/>
                  </a:lnTo>
                  <a:lnTo>
                    <a:pt x="167" y="70"/>
                  </a:lnTo>
                  <a:lnTo>
                    <a:pt x="167" y="70"/>
                  </a:lnTo>
                  <a:lnTo>
                    <a:pt x="168" y="62"/>
                  </a:lnTo>
                  <a:lnTo>
                    <a:pt x="168" y="53"/>
                  </a:lnTo>
                  <a:lnTo>
                    <a:pt x="170" y="38"/>
                  </a:lnTo>
                  <a:lnTo>
                    <a:pt x="170" y="38"/>
                  </a:lnTo>
                  <a:lnTo>
                    <a:pt x="164" y="36"/>
                  </a:lnTo>
                  <a:lnTo>
                    <a:pt x="159" y="35"/>
                  </a:lnTo>
                  <a:lnTo>
                    <a:pt x="147" y="35"/>
                  </a:lnTo>
                  <a:lnTo>
                    <a:pt x="135" y="36"/>
                  </a:lnTo>
                  <a:lnTo>
                    <a:pt x="122" y="41"/>
                  </a:lnTo>
                  <a:lnTo>
                    <a:pt x="122" y="4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1" name="Freeform 96"/>
            <p:cNvSpPr>
              <a:spLocks noEditPoints="1"/>
            </p:cNvSpPr>
            <p:nvPr/>
          </p:nvSpPr>
          <p:spPr bwMode="auto">
            <a:xfrm>
              <a:off x="3887788" y="690563"/>
              <a:ext cx="134938" cy="139700"/>
            </a:xfrm>
            <a:custGeom>
              <a:avLst/>
              <a:gdLst/>
              <a:ahLst/>
              <a:cxnLst>
                <a:cxn ang="0">
                  <a:pos x="226" y="96"/>
                </a:cxn>
                <a:cxn ang="0">
                  <a:pos x="210" y="110"/>
                </a:cxn>
                <a:cxn ang="0">
                  <a:pos x="205" y="163"/>
                </a:cxn>
                <a:cxn ang="0">
                  <a:pos x="177" y="194"/>
                </a:cxn>
                <a:cxn ang="0">
                  <a:pos x="153" y="217"/>
                </a:cxn>
                <a:cxn ang="0">
                  <a:pos x="140" y="240"/>
                </a:cxn>
                <a:cxn ang="0">
                  <a:pos x="92" y="261"/>
                </a:cxn>
                <a:cxn ang="0">
                  <a:pos x="49" y="263"/>
                </a:cxn>
                <a:cxn ang="0">
                  <a:pos x="32" y="242"/>
                </a:cxn>
                <a:cxn ang="0">
                  <a:pos x="17" y="198"/>
                </a:cxn>
                <a:cxn ang="0">
                  <a:pos x="15" y="183"/>
                </a:cxn>
                <a:cxn ang="0">
                  <a:pos x="0" y="152"/>
                </a:cxn>
                <a:cxn ang="0">
                  <a:pos x="8" y="124"/>
                </a:cxn>
                <a:cxn ang="0">
                  <a:pos x="39" y="79"/>
                </a:cxn>
                <a:cxn ang="0">
                  <a:pos x="55" y="61"/>
                </a:cxn>
                <a:cxn ang="0">
                  <a:pos x="102" y="52"/>
                </a:cxn>
                <a:cxn ang="0">
                  <a:pos x="137" y="61"/>
                </a:cxn>
                <a:cxn ang="0">
                  <a:pos x="158" y="55"/>
                </a:cxn>
                <a:cxn ang="0">
                  <a:pos x="174" y="17"/>
                </a:cxn>
                <a:cxn ang="0">
                  <a:pos x="205" y="0"/>
                </a:cxn>
                <a:cxn ang="0">
                  <a:pos x="237" y="10"/>
                </a:cxn>
                <a:cxn ang="0">
                  <a:pos x="252" y="37"/>
                </a:cxn>
                <a:cxn ang="0">
                  <a:pos x="254" y="65"/>
                </a:cxn>
                <a:cxn ang="0">
                  <a:pos x="233" y="23"/>
                </a:cxn>
                <a:cxn ang="0">
                  <a:pos x="199" y="20"/>
                </a:cxn>
                <a:cxn ang="0">
                  <a:pos x="198" y="62"/>
                </a:cxn>
                <a:cxn ang="0">
                  <a:pos x="189" y="89"/>
                </a:cxn>
                <a:cxn ang="0">
                  <a:pos x="171" y="94"/>
                </a:cxn>
                <a:cxn ang="0">
                  <a:pos x="163" y="118"/>
                </a:cxn>
                <a:cxn ang="0">
                  <a:pos x="126" y="129"/>
                </a:cxn>
                <a:cxn ang="0">
                  <a:pos x="118" y="121"/>
                </a:cxn>
                <a:cxn ang="0">
                  <a:pos x="156" y="113"/>
                </a:cxn>
                <a:cxn ang="0">
                  <a:pos x="164" y="89"/>
                </a:cxn>
                <a:cxn ang="0">
                  <a:pos x="188" y="72"/>
                </a:cxn>
                <a:cxn ang="0">
                  <a:pos x="185" y="26"/>
                </a:cxn>
                <a:cxn ang="0">
                  <a:pos x="177" y="31"/>
                </a:cxn>
                <a:cxn ang="0">
                  <a:pos x="157" y="65"/>
                </a:cxn>
                <a:cxn ang="0">
                  <a:pos x="136" y="72"/>
                </a:cxn>
                <a:cxn ang="0">
                  <a:pos x="106" y="61"/>
                </a:cxn>
                <a:cxn ang="0">
                  <a:pos x="52" y="73"/>
                </a:cxn>
                <a:cxn ang="0">
                  <a:pos x="36" y="103"/>
                </a:cxn>
                <a:cxn ang="0">
                  <a:pos x="8" y="141"/>
                </a:cxn>
                <a:cxn ang="0">
                  <a:pos x="12" y="162"/>
                </a:cxn>
                <a:cxn ang="0">
                  <a:pos x="29" y="188"/>
                </a:cxn>
                <a:cxn ang="0">
                  <a:pos x="42" y="239"/>
                </a:cxn>
                <a:cxn ang="0">
                  <a:pos x="60" y="259"/>
                </a:cxn>
                <a:cxn ang="0">
                  <a:pos x="115" y="247"/>
                </a:cxn>
                <a:cxn ang="0">
                  <a:pos x="147" y="205"/>
                </a:cxn>
                <a:cxn ang="0">
                  <a:pos x="179" y="179"/>
                </a:cxn>
                <a:cxn ang="0">
                  <a:pos x="196" y="153"/>
                </a:cxn>
                <a:cxn ang="0">
                  <a:pos x="209" y="93"/>
                </a:cxn>
                <a:cxn ang="0">
                  <a:pos x="241" y="75"/>
                </a:cxn>
                <a:cxn ang="0">
                  <a:pos x="241" y="37"/>
                </a:cxn>
              </a:cxnLst>
              <a:rect l="0" t="0" r="r" b="b"/>
              <a:pathLst>
                <a:path w="255" h="266">
                  <a:moveTo>
                    <a:pt x="245" y="92"/>
                  </a:moveTo>
                  <a:lnTo>
                    <a:pt x="245" y="92"/>
                  </a:lnTo>
                  <a:lnTo>
                    <a:pt x="238" y="94"/>
                  </a:lnTo>
                  <a:lnTo>
                    <a:pt x="231" y="96"/>
                  </a:lnTo>
                  <a:lnTo>
                    <a:pt x="226" y="96"/>
                  </a:lnTo>
                  <a:lnTo>
                    <a:pt x="219" y="99"/>
                  </a:lnTo>
                  <a:lnTo>
                    <a:pt x="219" y="99"/>
                  </a:lnTo>
                  <a:lnTo>
                    <a:pt x="216" y="100"/>
                  </a:lnTo>
                  <a:lnTo>
                    <a:pt x="213" y="103"/>
                  </a:lnTo>
                  <a:lnTo>
                    <a:pt x="210" y="110"/>
                  </a:lnTo>
                  <a:lnTo>
                    <a:pt x="209" y="118"/>
                  </a:lnTo>
                  <a:lnTo>
                    <a:pt x="208" y="127"/>
                  </a:lnTo>
                  <a:lnTo>
                    <a:pt x="209" y="145"/>
                  </a:lnTo>
                  <a:lnTo>
                    <a:pt x="208" y="155"/>
                  </a:lnTo>
                  <a:lnTo>
                    <a:pt x="205" y="163"/>
                  </a:lnTo>
                  <a:lnTo>
                    <a:pt x="205" y="163"/>
                  </a:lnTo>
                  <a:lnTo>
                    <a:pt x="195" y="176"/>
                  </a:lnTo>
                  <a:lnTo>
                    <a:pt x="184" y="188"/>
                  </a:lnTo>
                  <a:lnTo>
                    <a:pt x="184" y="188"/>
                  </a:lnTo>
                  <a:lnTo>
                    <a:pt x="177" y="194"/>
                  </a:lnTo>
                  <a:lnTo>
                    <a:pt x="168" y="198"/>
                  </a:lnTo>
                  <a:lnTo>
                    <a:pt x="163" y="204"/>
                  </a:lnTo>
                  <a:lnTo>
                    <a:pt x="157" y="210"/>
                  </a:lnTo>
                  <a:lnTo>
                    <a:pt x="157" y="210"/>
                  </a:lnTo>
                  <a:lnTo>
                    <a:pt x="153" y="217"/>
                  </a:lnTo>
                  <a:lnTo>
                    <a:pt x="151" y="222"/>
                  </a:lnTo>
                  <a:lnTo>
                    <a:pt x="149" y="229"/>
                  </a:lnTo>
                  <a:lnTo>
                    <a:pt x="146" y="235"/>
                  </a:lnTo>
                  <a:lnTo>
                    <a:pt x="146" y="235"/>
                  </a:lnTo>
                  <a:lnTo>
                    <a:pt x="140" y="240"/>
                  </a:lnTo>
                  <a:lnTo>
                    <a:pt x="135" y="245"/>
                  </a:lnTo>
                  <a:lnTo>
                    <a:pt x="123" y="252"/>
                  </a:lnTo>
                  <a:lnTo>
                    <a:pt x="109" y="257"/>
                  </a:lnTo>
                  <a:lnTo>
                    <a:pt x="92" y="261"/>
                  </a:lnTo>
                  <a:lnTo>
                    <a:pt x="92" y="261"/>
                  </a:lnTo>
                  <a:lnTo>
                    <a:pt x="83" y="264"/>
                  </a:lnTo>
                  <a:lnTo>
                    <a:pt x="73" y="266"/>
                  </a:lnTo>
                  <a:lnTo>
                    <a:pt x="62" y="266"/>
                  </a:lnTo>
                  <a:lnTo>
                    <a:pt x="56" y="264"/>
                  </a:lnTo>
                  <a:lnTo>
                    <a:pt x="49" y="263"/>
                  </a:lnTo>
                  <a:lnTo>
                    <a:pt x="49" y="263"/>
                  </a:lnTo>
                  <a:lnTo>
                    <a:pt x="45" y="259"/>
                  </a:lnTo>
                  <a:lnTo>
                    <a:pt x="39" y="254"/>
                  </a:lnTo>
                  <a:lnTo>
                    <a:pt x="35" y="249"/>
                  </a:lnTo>
                  <a:lnTo>
                    <a:pt x="32" y="242"/>
                  </a:lnTo>
                  <a:lnTo>
                    <a:pt x="25" y="229"/>
                  </a:lnTo>
                  <a:lnTo>
                    <a:pt x="22" y="215"/>
                  </a:lnTo>
                  <a:lnTo>
                    <a:pt x="22" y="215"/>
                  </a:lnTo>
                  <a:lnTo>
                    <a:pt x="18" y="207"/>
                  </a:lnTo>
                  <a:lnTo>
                    <a:pt x="17" y="198"/>
                  </a:lnTo>
                  <a:lnTo>
                    <a:pt x="17" y="198"/>
                  </a:lnTo>
                  <a:lnTo>
                    <a:pt x="17" y="193"/>
                  </a:lnTo>
                  <a:lnTo>
                    <a:pt x="18" y="187"/>
                  </a:lnTo>
                  <a:lnTo>
                    <a:pt x="18" y="187"/>
                  </a:lnTo>
                  <a:lnTo>
                    <a:pt x="15" y="183"/>
                  </a:lnTo>
                  <a:lnTo>
                    <a:pt x="14" y="179"/>
                  </a:lnTo>
                  <a:lnTo>
                    <a:pt x="8" y="170"/>
                  </a:lnTo>
                  <a:lnTo>
                    <a:pt x="3" y="162"/>
                  </a:lnTo>
                  <a:lnTo>
                    <a:pt x="0" y="158"/>
                  </a:lnTo>
                  <a:lnTo>
                    <a:pt x="0" y="152"/>
                  </a:lnTo>
                  <a:lnTo>
                    <a:pt x="0" y="152"/>
                  </a:lnTo>
                  <a:lnTo>
                    <a:pt x="0" y="145"/>
                  </a:lnTo>
                  <a:lnTo>
                    <a:pt x="1" y="138"/>
                  </a:lnTo>
                  <a:lnTo>
                    <a:pt x="4" y="131"/>
                  </a:lnTo>
                  <a:lnTo>
                    <a:pt x="8" y="124"/>
                  </a:lnTo>
                  <a:lnTo>
                    <a:pt x="18" y="113"/>
                  </a:lnTo>
                  <a:lnTo>
                    <a:pt x="28" y="100"/>
                  </a:lnTo>
                  <a:lnTo>
                    <a:pt x="28" y="100"/>
                  </a:lnTo>
                  <a:lnTo>
                    <a:pt x="33" y="90"/>
                  </a:lnTo>
                  <a:lnTo>
                    <a:pt x="39" y="79"/>
                  </a:lnTo>
                  <a:lnTo>
                    <a:pt x="45" y="69"/>
                  </a:lnTo>
                  <a:lnTo>
                    <a:pt x="48" y="65"/>
                  </a:lnTo>
                  <a:lnTo>
                    <a:pt x="50" y="62"/>
                  </a:lnTo>
                  <a:lnTo>
                    <a:pt x="50" y="62"/>
                  </a:lnTo>
                  <a:lnTo>
                    <a:pt x="55" y="61"/>
                  </a:lnTo>
                  <a:lnTo>
                    <a:pt x="59" y="61"/>
                  </a:lnTo>
                  <a:lnTo>
                    <a:pt x="69" y="59"/>
                  </a:lnTo>
                  <a:lnTo>
                    <a:pt x="69" y="59"/>
                  </a:lnTo>
                  <a:lnTo>
                    <a:pt x="91" y="54"/>
                  </a:lnTo>
                  <a:lnTo>
                    <a:pt x="102" y="52"/>
                  </a:lnTo>
                  <a:lnTo>
                    <a:pt x="115" y="52"/>
                  </a:lnTo>
                  <a:lnTo>
                    <a:pt x="115" y="52"/>
                  </a:lnTo>
                  <a:lnTo>
                    <a:pt x="123" y="55"/>
                  </a:lnTo>
                  <a:lnTo>
                    <a:pt x="130" y="58"/>
                  </a:lnTo>
                  <a:lnTo>
                    <a:pt x="137" y="61"/>
                  </a:lnTo>
                  <a:lnTo>
                    <a:pt x="142" y="61"/>
                  </a:lnTo>
                  <a:lnTo>
                    <a:pt x="146" y="61"/>
                  </a:lnTo>
                  <a:lnTo>
                    <a:pt x="146" y="61"/>
                  </a:lnTo>
                  <a:lnTo>
                    <a:pt x="153" y="58"/>
                  </a:lnTo>
                  <a:lnTo>
                    <a:pt x="158" y="55"/>
                  </a:lnTo>
                  <a:lnTo>
                    <a:pt x="163" y="51"/>
                  </a:lnTo>
                  <a:lnTo>
                    <a:pt x="164" y="45"/>
                  </a:lnTo>
                  <a:lnTo>
                    <a:pt x="168" y="33"/>
                  </a:lnTo>
                  <a:lnTo>
                    <a:pt x="174" y="17"/>
                  </a:lnTo>
                  <a:lnTo>
                    <a:pt x="174" y="17"/>
                  </a:lnTo>
                  <a:lnTo>
                    <a:pt x="182" y="13"/>
                  </a:lnTo>
                  <a:lnTo>
                    <a:pt x="191" y="9"/>
                  </a:lnTo>
                  <a:lnTo>
                    <a:pt x="199" y="6"/>
                  </a:lnTo>
                  <a:lnTo>
                    <a:pt x="205" y="0"/>
                  </a:lnTo>
                  <a:lnTo>
                    <a:pt x="205" y="0"/>
                  </a:lnTo>
                  <a:lnTo>
                    <a:pt x="213" y="5"/>
                  </a:lnTo>
                  <a:lnTo>
                    <a:pt x="222" y="6"/>
                  </a:lnTo>
                  <a:lnTo>
                    <a:pt x="230" y="7"/>
                  </a:lnTo>
                  <a:lnTo>
                    <a:pt x="237" y="10"/>
                  </a:lnTo>
                  <a:lnTo>
                    <a:pt x="237" y="10"/>
                  </a:lnTo>
                  <a:lnTo>
                    <a:pt x="238" y="14"/>
                  </a:lnTo>
                  <a:lnTo>
                    <a:pt x="240" y="17"/>
                  </a:lnTo>
                  <a:lnTo>
                    <a:pt x="244" y="24"/>
                  </a:lnTo>
                  <a:lnTo>
                    <a:pt x="250" y="30"/>
                  </a:lnTo>
                  <a:lnTo>
                    <a:pt x="252" y="37"/>
                  </a:lnTo>
                  <a:lnTo>
                    <a:pt x="252" y="37"/>
                  </a:lnTo>
                  <a:lnTo>
                    <a:pt x="255" y="44"/>
                  </a:lnTo>
                  <a:lnTo>
                    <a:pt x="255" y="51"/>
                  </a:lnTo>
                  <a:lnTo>
                    <a:pt x="255" y="58"/>
                  </a:lnTo>
                  <a:lnTo>
                    <a:pt x="254" y="65"/>
                  </a:lnTo>
                  <a:lnTo>
                    <a:pt x="251" y="79"/>
                  </a:lnTo>
                  <a:lnTo>
                    <a:pt x="245" y="92"/>
                  </a:lnTo>
                  <a:lnTo>
                    <a:pt x="245" y="92"/>
                  </a:lnTo>
                  <a:close/>
                  <a:moveTo>
                    <a:pt x="233" y="23"/>
                  </a:moveTo>
                  <a:lnTo>
                    <a:pt x="233" y="23"/>
                  </a:lnTo>
                  <a:lnTo>
                    <a:pt x="223" y="20"/>
                  </a:lnTo>
                  <a:lnTo>
                    <a:pt x="213" y="17"/>
                  </a:lnTo>
                  <a:lnTo>
                    <a:pt x="209" y="17"/>
                  </a:lnTo>
                  <a:lnTo>
                    <a:pt x="203" y="17"/>
                  </a:lnTo>
                  <a:lnTo>
                    <a:pt x="199" y="20"/>
                  </a:lnTo>
                  <a:lnTo>
                    <a:pt x="196" y="23"/>
                  </a:lnTo>
                  <a:lnTo>
                    <a:pt x="196" y="23"/>
                  </a:lnTo>
                  <a:lnTo>
                    <a:pt x="194" y="33"/>
                  </a:lnTo>
                  <a:lnTo>
                    <a:pt x="195" y="42"/>
                  </a:lnTo>
                  <a:lnTo>
                    <a:pt x="198" y="62"/>
                  </a:lnTo>
                  <a:lnTo>
                    <a:pt x="198" y="71"/>
                  </a:lnTo>
                  <a:lnTo>
                    <a:pt x="196" y="79"/>
                  </a:lnTo>
                  <a:lnTo>
                    <a:pt x="195" y="82"/>
                  </a:lnTo>
                  <a:lnTo>
                    <a:pt x="192" y="86"/>
                  </a:lnTo>
                  <a:lnTo>
                    <a:pt x="189" y="89"/>
                  </a:lnTo>
                  <a:lnTo>
                    <a:pt x="185" y="92"/>
                  </a:lnTo>
                  <a:lnTo>
                    <a:pt x="185" y="92"/>
                  </a:lnTo>
                  <a:lnTo>
                    <a:pt x="177" y="92"/>
                  </a:lnTo>
                  <a:lnTo>
                    <a:pt x="171" y="94"/>
                  </a:lnTo>
                  <a:lnTo>
                    <a:pt x="171" y="94"/>
                  </a:lnTo>
                  <a:lnTo>
                    <a:pt x="167" y="100"/>
                  </a:lnTo>
                  <a:lnTo>
                    <a:pt x="165" y="106"/>
                  </a:lnTo>
                  <a:lnTo>
                    <a:pt x="164" y="113"/>
                  </a:lnTo>
                  <a:lnTo>
                    <a:pt x="163" y="118"/>
                  </a:lnTo>
                  <a:lnTo>
                    <a:pt x="163" y="118"/>
                  </a:lnTo>
                  <a:lnTo>
                    <a:pt x="157" y="124"/>
                  </a:lnTo>
                  <a:lnTo>
                    <a:pt x="150" y="127"/>
                  </a:lnTo>
                  <a:lnTo>
                    <a:pt x="143" y="129"/>
                  </a:lnTo>
                  <a:lnTo>
                    <a:pt x="135" y="129"/>
                  </a:lnTo>
                  <a:lnTo>
                    <a:pt x="126" y="129"/>
                  </a:lnTo>
                  <a:lnTo>
                    <a:pt x="118" y="128"/>
                  </a:lnTo>
                  <a:lnTo>
                    <a:pt x="102" y="124"/>
                  </a:lnTo>
                  <a:lnTo>
                    <a:pt x="102" y="124"/>
                  </a:lnTo>
                  <a:lnTo>
                    <a:pt x="109" y="122"/>
                  </a:lnTo>
                  <a:lnTo>
                    <a:pt x="118" y="121"/>
                  </a:lnTo>
                  <a:lnTo>
                    <a:pt x="132" y="121"/>
                  </a:lnTo>
                  <a:lnTo>
                    <a:pt x="139" y="121"/>
                  </a:lnTo>
                  <a:lnTo>
                    <a:pt x="144" y="120"/>
                  </a:lnTo>
                  <a:lnTo>
                    <a:pt x="150" y="117"/>
                  </a:lnTo>
                  <a:lnTo>
                    <a:pt x="156" y="113"/>
                  </a:lnTo>
                  <a:lnTo>
                    <a:pt x="156" y="113"/>
                  </a:lnTo>
                  <a:lnTo>
                    <a:pt x="156" y="104"/>
                  </a:lnTo>
                  <a:lnTo>
                    <a:pt x="157" y="99"/>
                  </a:lnTo>
                  <a:lnTo>
                    <a:pt x="160" y="93"/>
                  </a:lnTo>
                  <a:lnTo>
                    <a:pt x="164" y="89"/>
                  </a:lnTo>
                  <a:lnTo>
                    <a:pt x="168" y="85"/>
                  </a:lnTo>
                  <a:lnTo>
                    <a:pt x="174" y="82"/>
                  </a:lnTo>
                  <a:lnTo>
                    <a:pt x="186" y="79"/>
                  </a:lnTo>
                  <a:lnTo>
                    <a:pt x="186" y="79"/>
                  </a:lnTo>
                  <a:lnTo>
                    <a:pt x="188" y="72"/>
                  </a:lnTo>
                  <a:lnTo>
                    <a:pt x="188" y="65"/>
                  </a:lnTo>
                  <a:lnTo>
                    <a:pt x="186" y="49"/>
                  </a:lnTo>
                  <a:lnTo>
                    <a:pt x="185" y="41"/>
                  </a:lnTo>
                  <a:lnTo>
                    <a:pt x="184" y="34"/>
                  </a:lnTo>
                  <a:lnTo>
                    <a:pt x="185" y="26"/>
                  </a:lnTo>
                  <a:lnTo>
                    <a:pt x="188" y="19"/>
                  </a:lnTo>
                  <a:lnTo>
                    <a:pt x="188" y="19"/>
                  </a:lnTo>
                  <a:lnTo>
                    <a:pt x="184" y="20"/>
                  </a:lnTo>
                  <a:lnTo>
                    <a:pt x="181" y="23"/>
                  </a:lnTo>
                  <a:lnTo>
                    <a:pt x="177" y="31"/>
                  </a:lnTo>
                  <a:lnTo>
                    <a:pt x="174" y="40"/>
                  </a:lnTo>
                  <a:lnTo>
                    <a:pt x="174" y="48"/>
                  </a:lnTo>
                  <a:lnTo>
                    <a:pt x="174" y="48"/>
                  </a:lnTo>
                  <a:lnTo>
                    <a:pt x="165" y="56"/>
                  </a:lnTo>
                  <a:lnTo>
                    <a:pt x="157" y="65"/>
                  </a:lnTo>
                  <a:lnTo>
                    <a:pt x="153" y="68"/>
                  </a:lnTo>
                  <a:lnTo>
                    <a:pt x="149" y="71"/>
                  </a:lnTo>
                  <a:lnTo>
                    <a:pt x="142" y="72"/>
                  </a:lnTo>
                  <a:lnTo>
                    <a:pt x="136" y="72"/>
                  </a:lnTo>
                  <a:lnTo>
                    <a:pt x="136" y="72"/>
                  </a:lnTo>
                  <a:lnTo>
                    <a:pt x="129" y="69"/>
                  </a:lnTo>
                  <a:lnTo>
                    <a:pt x="122" y="66"/>
                  </a:lnTo>
                  <a:lnTo>
                    <a:pt x="115" y="62"/>
                  </a:lnTo>
                  <a:lnTo>
                    <a:pt x="106" y="61"/>
                  </a:lnTo>
                  <a:lnTo>
                    <a:pt x="106" y="61"/>
                  </a:lnTo>
                  <a:lnTo>
                    <a:pt x="99" y="61"/>
                  </a:lnTo>
                  <a:lnTo>
                    <a:pt x="92" y="61"/>
                  </a:lnTo>
                  <a:lnTo>
                    <a:pt x="78" y="65"/>
                  </a:lnTo>
                  <a:lnTo>
                    <a:pt x="66" y="69"/>
                  </a:lnTo>
                  <a:lnTo>
                    <a:pt x="52" y="73"/>
                  </a:lnTo>
                  <a:lnTo>
                    <a:pt x="52" y="73"/>
                  </a:lnTo>
                  <a:lnTo>
                    <a:pt x="52" y="79"/>
                  </a:lnTo>
                  <a:lnTo>
                    <a:pt x="49" y="85"/>
                  </a:lnTo>
                  <a:lnTo>
                    <a:pt x="43" y="94"/>
                  </a:lnTo>
                  <a:lnTo>
                    <a:pt x="36" y="103"/>
                  </a:lnTo>
                  <a:lnTo>
                    <a:pt x="28" y="111"/>
                  </a:lnTo>
                  <a:lnTo>
                    <a:pt x="19" y="121"/>
                  </a:lnTo>
                  <a:lnTo>
                    <a:pt x="12" y="129"/>
                  </a:lnTo>
                  <a:lnTo>
                    <a:pt x="11" y="135"/>
                  </a:lnTo>
                  <a:lnTo>
                    <a:pt x="8" y="141"/>
                  </a:lnTo>
                  <a:lnTo>
                    <a:pt x="8" y="146"/>
                  </a:lnTo>
                  <a:lnTo>
                    <a:pt x="10" y="152"/>
                  </a:lnTo>
                  <a:lnTo>
                    <a:pt x="10" y="152"/>
                  </a:lnTo>
                  <a:lnTo>
                    <a:pt x="11" y="158"/>
                  </a:lnTo>
                  <a:lnTo>
                    <a:pt x="12" y="162"/>
                  </a:lnTo>
                  <a:lnTo>
                    <a:pt x="19" y="170"/>
                  </a:lnTo>
                  <a:lnTo>
                    <a:pt x="25" y="179"/>
                  </a:lnTo>
                  <a:lnTo>
                    <a:pt x="28" y="183"/>
                  </a:lnTo>
                  <a:lnTo>
                    <a:pt x="29" y="188"/>
                  </a:lnTo>
                  <a:lnTo>
                    <a:pt x="29" y="188"/>
                  </a:lnTo>
                  <a:lnTo>
                    <a:pt x="28" y="197"/>
                  </a:lnTo>
                  <a:lnTo>
                    <a:pt x="28" y="207"/>
                  </a:lnTo>
                  <a:lnTo>
                    <a:pt x="29" y="215"/>
                  </a:lnTo>
                  <a:lnTo>
                    <a:pt x="33" y="224"/>
                  </a:lnTo>
                  <a:lnTo>
                    <a:pt x="42" y="239"/>
                  </a:lnTo>
                  <a:lnTo>
                    <a:pt x="52" y="254"/>
                  </a:lnTo>
                  <a:lnTo>
                    <a:pt x="52" y="254"/>
                  </a:lnTo>
                  <a:lnTo>
                    <a:pt x="59" y="254"/>
                  </a:lnTo>
                  <a:lnTo>
                    <a:pt x="62" y="256"/>
                  </a:lnTo>
                  <a:lnTo>
                    <a:pt x="60" y="259"/>
                  </a:lnTo>
                  <a:lnTo>
                    <a:pt x="60" y="259"/>
                  </a:lnTo>
                  <a:lnTo>
                    <a:pt x="88" y="254"/>
                  </a:lnTo>
                  <a:lnTo>
                    <a:pt x="102" y="252"/>
                  </a:lnTo>
                  <a:lnTo>
                    <a:pt x="115" y="247"/>
                  </a:lnTo>
                  <a:lnTo>
                    <a:pt x="115" y="247"/>
                  </a:lnTo>
                  <a:lnTo>
                    <a:pt x="121" y="243"/>
                  </a:lnTo>
                  <a:lnTo>
                    <a:pt x="126" y="239"/>
                  </a:lnTo>
                  <a:lnTo>
                    <a:pt x="130" y="235"/>
                  </a:lnTo>
                  <a:lnTo>
                    <a:pt x="135" y="229"/>
                  </a:lnTo>
                  <a:lnTo>
                    <a:pt x="147" y="205"/>
                  </a:lnTo>
                  <a:lnTo>
                    <a:pt x="147" y="205"/>
                  </a:lnTo>
                  <a:lnTo>
                    <a:pt x="151" y="200"/>
                  </a:lnTo>
                  <a:lnTo>
                    <a:pt x="157" y="194"/>
                  </a:lnTo>
                  <a:lnTo>
                    <a:pt x="168" y="187"/>
                  </a:lnTo>
                  <a:lnTo>
                    <a:pt x="179" y="179"/>
                  </a:lnTo>
                  <a:lnTo>
                    <a:pt x="185" y="174"/>
                  </a:lnTo>
                  <a:lnTo>
                    <a:pt x="191" y="169"/>
                  </a:lnTo>
                  <a:lnTo>
                    <a:pt x="191" y="169"/>
                  </a:lnTo>
                  <a:lnTo>
                    <a:pt x="194" y="162"/>
                  </a:lnTo>
                  <a:lnTo>
                    <a:pt x="196" y="153"/>
                  </a:lnTo>
                  <a:lnTo>
                    <a:pt x="198" y="137"/>
                  </a:lnTo>
                  <a:lnTo>
                    <a:pt x="199" y="118"/>
                  </a:lnTo>
                  <a:lnTo>
                    <a:pt x="201" y="99"/>
                  </a:lnTo>
                  <a:lnTo>
                    <a:pt x="201" y="99"/>
                  </a:lnTo>
                  <a:lnTo>
                    <a:pt x="209" y="93"/>
                  </a:lnTo>
                  <a:lnTo>
                    <a:pt x="219" y="90"/>
                  </a:lnTo>
                  <a:lnTo>
                    <a:pt x="229" y="86"/>
                  </a:lnTo>
                  <a:lnTo>
                    <a:pt x="238" y="83"/>
                  </a:lnTo>
                  <a:lnTo>
                    <a:pt x="238" y="83"/>
                  </a:lnTo>
                  <a:lnTo>
                    <a:pt x="241" y="75"/>
                  </a:lnTo>
                  <a:lnTo>
                    <a:pt x="244" y="66"/>
                  </a:lnTo>
                  <a:lnTo>
                    <a:pt x="244" y="59"/>
                  </a:lnTo>
                  <a:lnTo>
                    <a:pt x="244" y="51"/>
                  </a:lnTo>
                  <a:lnTo>
                    <a:pt x="243" y="44"/>
                  </a:lnTo>
                  <a:lnTo>
                    <a:pt x="241" y="37"/>
                  </a:lnTo>
                  <a:lnTo>
                    <a:pt x="237" y="30"/>
                  </a:lnTo>
                  <a:lnTo>
                    <a:pt x="233" y="23"/>
                  </a:lnTo>
                  <a:lnTo>
                    <a:pt x="233" y="2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42" name="Freeform 109"/>
          <p:cNvSpPr>
            <a:spLocks noEditPoints="1"/>
          </p:cNvSpPr>
          <p:nvPr/>
        </p:nvSpPr>
        <p:spPr bwMode="auto">
          <a:xfrm>
            <a:off x="6715140" y="1143343"/>
            <a:ext cx="1147758" cy="1391091"/>
          </a:xfrm>
          <a:custGeom>
            <a:avLst/>
            <a:gdLst/>
            <a:ahLst/>
            <a:cxnLst>
              <a:cxn ang="0">
                <a:pos x="334" y="1907"/>
              </a:cxn>
              <a:cxn ang="0">
                <a:pos x="66" y="2171"/>
              </a:cxn>
              <a:cxn ang="0">
                <a:pos x="245" y="1654"/>
              </a:cxn>
              <a:cxn ang="0">
                <a:pos x="613" y="615"/>
              </a:cxn>
              <a:cxn ang="0">
                <a:pos x="914" y="437"/>
              </a:cxn>
              <a:cxn ang="0">
                <a:pos x="1183" y="518"/>
              </a:cxn>
              <a:cxn ang="0">
                <a:pos x="1300" y="828"/>
              </a:cxn>
              <a:cxn ang="0">
                <a:pos x="1361" y="397"/>
              </a:cxn>
              <a:cxn ang="0">
                <a:pos x="1587" y="8"/>
              </a:cxn>
              <a:cxn ang="0">
                <a:pos x="1644" y="253"/>
              </a:cxn>
              <a:cxn ang="0">
                <a:pos x="1645" y="691"/>
              </a:cxn>
              <a:cxn ang="0">
                <a:pos x="1333" y="1279"/>
              </a:cxn>
              <a:cxn ang="0">
                <a:pos x="936" y="1766"/>
              </a:cxn>
              <a:cxn ang="0">
                <a:pos x="633" y="1720"/>
              </a:cxn>
              <a:cxn ang="0">
                <a:pos x="1659" y="189"/>
              </a:cxn>
              <a:cxn ang="0">
                <a:pos x="1065" y="372"/>
              </a:cxn>
              <a:cxn ang="0">
                <a:pos x="1528" y="571"/>
              </a:cxn>
              <a:cxn ang="0">
                <a:pos x="1031" y="503"/>
              </a:cxn>
              <a:cxn ang="0">
                <a:pos x="1117" y="390"/>
              </a:cxn>
              <a:cxn ang="0">
                <a:pos x="829" y="605"/>
              </a:cxn>
              <a:cxn ang="0">
                <a:pos x="768" y="588"/>
              </a:cxn>
              <a:cxn ang="0">
                <a:pos x="1166" y="550"/>
              </a:cxn>
              <a:cxn ang="0">
                <a:pos x="1100" y="574"/>
              </a:cxn>
              <a:cxn ang="0">
                <a:pos x="1510" y="1014"/>
              </a:cxn>
              <a:cxn ang="0">
                <a:pos x="1512" y="734"/>
              </a:cxn>
              <a:cxn ang="0">
                <a:pos x="1267" y="1087"/>
              </a:cxn>
              <a:cxn ang="0">
                <a:pos x="871" y="689"/>
              </a:cxn>
              <a:cxn ang="0">
                <a:pos x="963" y="606"/>
              </a:cxn>
              <a:cxn ang="0">
                <a:pos x="749" y="609"/>
              </a:cxn>
              <a:cxn ang="0">
                <a:pos x="825" y="622"/>
              </a:cxn>
              <a:cxn ang="0">
                <a:pos x="592" y="758"/>
              </a:cxn>
              <a:cxn ang="0">
                <a:pos x="682" y="620"/>
              </a:cxn>
              <a:cxn ang="0">
                <a:pos x="1257" y="824"/>
              </a:cxn>
              <a:cxn ang="0">
                <a:pos x="1022" y="723"/>
              </a:cxn>
              <a:cxn ang="0">
                <a:pos x="644" y="1206"/>
              </a:cxn>
              <a:cxn ang="0">
                <a:pos x="652" y="713"/>
              </a:cxn>
              <a:cxn ang="0">
                <a:pos x="1071" y="941"/>
              </a:cxn>
              <a:cxn ang="0">
                <a:pos x="723" y="828"/>
              </a:cxn>
              <a:cxn ang="0">
                <a:pos x="940" y="764"/>
              </a:cxn>
              <a:cxn ang="0">
                <a:pos x="727" y="883"/>
              </a:cxn>
              <a:cxn ang="0">
                <a:pos x="849" y="817"/>
              </a:cxn>
              <a:cxn ang="0">
                <a:pos x="606" y="799"/>
              </a:cxn>
              <a:cxn ang="0">
                <a:pos x="1144" y="838"/>
              </a:cxn>
              <a:cxn ang="0">
                <a:pos x="1263" y="842"/>
              </a:cxn>
              <a:cxn ang="0">
                <a:pos x="1117" y="855"/>
              </a:cxn>
              <a:cxn ang="0">
                <a:pos x="728" y="938"/>
              </a:cxn>
              <a:cxn ang="0">
                <a:pos x="789" y="913"/>
              </a:cxn>
              <a:cxn ang="0">
                <a:pos x="999" y="1289"/>
              </a:cxn>
              <a:cxn ang="0">
                <a:pos x="904" y="1299"/>
              </a:cxn>
              <a:cxn ang="0">
                <a:pos x="890" y="943"/>
              </a:cxn>
              <a:cxn ang="0">
                <a:pos x="1286" y="1137"/>
              </a:cxn>
              <a:cxn ang="0">
                <a:pos x="389" y="1330"/>
              </a:cxn>
              <a:cxn ang="0">
                <a:pos x="675" y="1622"/>
              </a:cxn>
              <a:cxn ang="0">
                <a:pos x="1224" y="1410"/>
              </a:cxn>
              <a:cxn ang="0">
                <a:pos x="512" y="1161"/>
              </a:cxn>
              <a:cxn ang="0">
                <a:pos x="1050" y="1650"/>
              </a:cxn>
              <a:cxn ang="0">
                <a:pos x="912" y="1613"/>
              </a:cxn>
              <a:cxn ang="0">
                <a:pos x="716" y="1629"/>
              </a:cxn>
              <a:cxn ang="0">
                <a:pos x="610" y="1648"/>
              </a:cxn>
              <a:cxn ang="0">
                <a:pos x="287" y="1718"/>
              </a:cxn>
              <a:cxn ang="0">
                <a:pos x="179" y="1869"/>
              </a:cxn>
              <a:cxn ang="0">
                <a:pos x="26" y="2075"/>
              </a:cxn>
            </a:cxnLst>
            <a:rect l="0" t="0" r="r" b="b"/>
            <a:pathLst>
              <a:path w="1680" h="2180">
                <a:moveTo>
                  <a:pt x="633" y="1720"/>
                </a:moveTo>
                <a:lnTo>
                  <a:pt x="633" y="1720"/>
                </a:lnTo>
                <a:lnTo>
                  <a:pt x="626" y="1720"/>
                </a:lnTo>
                <a:lnTo>
                  <a:pt x="620" y="1721"/>
                </a:lnTo>
                <a:lnTo>
                  <a:pt x="609" y="1724"/>
                </a:lnTo>
                <a:lnTo>
                  <a:pt x="602" y="1725"/>
                </a:lnTo>
                <a:lnTo>
                  <a:pt x="598" y="1727"/>
                </a:lnTo>
                <a:lnTo>
                  <a:pt x="595" y="1727"/>
                </a:lnTo>
                <a:lnTo>
                  <a:pt x="595" y="1727"/>
                </a:lnTo>
                <a:lnTo>
                  <a:pt x="588" y="1724"/>
                </a:lnTo>
                <a:lnTo>
                  <a:pt x="582" y="1720"/>
                </a:lnTo>
                <a:lnTo>
                  <a:pt x="570" y="1710"/>
                </a:lnTo>
                <a:lnTo>
                  <a:pt x="564" y="1706"/>
                </a:lnTo>
                <a:lnTo>
                  <a:pt x="556" y="1700"/>
                </a:lnTo>
                <a:lnTo>
                  <a:pt x="549" y="1697"/>
                </a:lnTo>
                <a:lnTo>
                  <a:pt x="539" y="1695"/>
                </a:lnTo>
                <a:lnTo>
                  <a:pt x="539" y="1695"/>
                </a:lnTo>
                <a:lnTo>
                  <a:pt x="536" y="1682"/>
                </a:lnTo>
                <a:lnTo>
                  <a:pt x="537" y="1671"/>
                </a:lnTo>
                <a:lnTo>
                  <a:pt x="542" y="1661"/>
                </a:lnTo>
                <a:lnTo>
                  <a:pt x="546" y="1652"/>
                </a:lnTo>
                <a:lnTo>
                  <a:pt x="546" y="1652"/>
                </a:lnTo>
                <a:lnTo>
                  <a:pt x="543" y="1654"/>
                </a:lnTo>
                <a:lnTo>
                  <a:pt x="544" y="1648"/>
                </a:lnTo>
                <a:lnTo>
                  <a:pt x="544" y="1648"/>
                </a:lnTo>
                <a:lnTo>
                  <a:pt x="520" y="1647"/>
                </a:lnTo>
                <a:lnTo>
                  <a:pt x="498" y="1647"/>
                </a:lnTo>
                <a:lnTo>
                  <a:pt x="477" y="1648"/>
                </a:lnTo>
                <a:lnTo>
                  <a:pt x="456" y="1651"/>
                </a:lnTo>
                <a:lnTo>
                  <a:pt x="456" y="1651"/>
                </a:lnTo>
                <a:lnTo>
                  <a:pt x="462" y="1657"/>
                </a:lnTo>
                <a:lnTo>
                  <a:pt x="464" y="1662"/>
                </a:lnTo>
                <a:lnTo>
                  <a:pt x="470" y="1675"/>
                </a:lnTo>
                <a:lnTo>
                  <a:pt x="473" y="1690"/>
                </a:lnTo>
                <a:lnTo>
                  <a:pt x="474" y="1706"/>
                </a:lnTo>
                <a:lnTo>
                  <a:pt x="473" y="1723"/>
                </a:lnTo>
                <a:lnTo>
                  <a:pt x="471" y="1739"/>
                </a:lnTo>
                <a:lnTo>
                  <a:pt x="464" y="1773"/>
                </a:lnTo>
                <a:lnTo>
                  <a:pt x="464" y="1773"/>
                </a:lnTo>
                <a:lnTo>
                  <a:pt x="460" y="1789"/>
                </a:lnTo>
                <a:lnTo>
                  <a:pt x="454" y="1804"/>
                </a:lnTo>
                <a:lnTo>
                  <a:pt x="447" y="1820"/>
                </a:lnTo>
                <a:lnTo>
                  <a:pt x="440" y="1834"/>
                </a:lnTo>
                <a:lnTo>
                  <a:pt x="425" y="1859"/>
                </a:lnTo>
                <a:lnTo>
                  <a:pt x="410" y="1880"/>
                </a:lnTo>
                <a:lnTo>
                  <a:pt x="410" y="1880"/>
                </a:lnTo>
                <a:lnTo>
                  <a:pt x="389" y="1891"/>
                </a:lnTo>
                <a:lnTo>
                  <a:pt x="369" y="1905"/>
                </a:lnTo>
                <a:lnTo>
                  <a:pt x="369" y="1905"/>
                </a:lnTo>
                <a:lnTo>
                  <a:pt x="360" y="1904"/>
                </a:lnTo>
                <a:lnTo>
                  <a:pt x="351" y="1904"/>
                </a:lnTo>
                <a:lnTo>
                  <a:pt x="334" y="1907"/>
                </a:lnTo>
                <a:lnTo>
                  <a:pt x="316" y="1911"/>
                </a:lnTo>
                <a:lnTo>
                  <a:pt x="304" y="1911"/>
                </a:lnTo>
                <a:lnTo>
                  <a:pt x="292" y="1911"/>
                </a:lnTo>
                <a:lnTo>
                  <a:pt x="292" y="1911"/>
                </a:lnTo>
                <a:lnTo>
                  <a:pt x="282" y="1909"/>
                </a:lnTo>
                <a:lnTo>
                  <a:pt x="275" y="1905"/>
                </a:lnTo>
                <a:lnTo>
                  <a:pt x="266" y="1902"/>
                </a:lnTo>
                <a:lnTo>
                  <a:pt x="257" y="1900"/>
                </a:lnTo>
                <a:lnTo>
                  <a:pt x="257" y="1900"/>
                </a:lnTo>
                <a:lnTo>
                  <a:pt x="241" y="1898"/>
                </a:lnTo>
                <a:lnTo>
                  <a:pt x="226" y="1897"/>
                </a:lnTo>
                <a:lnTo>
                  <a:pt x="210" y="1894"/>
                </a:lnTo>
                <a:lnTo>
                  <a:pt x="202" y="1893"/>
                </a:lnTo>
                <a:lnTo>
                  <a:pt x="195" y="1890"/>
                </a:lnTo>
                <a:lnTo>
                  <a:pt x="195" y="1890"/>
                </a:lnTo>
                <a:lnTo>
                  <a:pt x="186" y="1897"/>
                </a:lnTo>
                <a:lnTo>
                  <a:pt x="181" y="1905"/>
                </a:lnTo>
                <a:lnTo>
                  <a:pt x="177" y="1915"/>
                </a:lnTo>
                <a:lnTo>
                  <a:pt x="174" y="1923"/>
                </a:lnTo>
                <a:lnTo>
                  <a:pt x="171" y="1935"/>
                </a:lnTo>
                <a:lnTo>
                  <a:pt x="171" y="1946"/>
                </a:lnTo>
                <a:lnTo>
                  <a:pt x="172" y="1959"/>
                </a:lnTo>
                <a:lnTo>
                  <a:pt x="175" y="1973"/>
                </a:lnTo>
                <a:lnTo>
                  <a:pt x="175" y="1973"/>
                </a:lnTo>
                <a:lnTo>
                  <a:pt x="178" y="1981"/>
                </a:lnTo>
                <a:lnTo>
                  <a:pt x="181" y="1989"/>
                </a:lnTo>
                <a:lnTo>
                  <a:pt x="191" y="2002"/>
                </a:lnTo>
                <a:lnTo>
                  <a:pt x="193" y="2008"/>
                </a:lnTo>
                <a:lnTo>
                  <a:pt x="195" y="2013"/>
                </a:lnTo>
                <a:lnTo>
                  <a:pt x="193" y="2019"/>
                </a:lnTo>
                <a:lnTo>
                  <a:pt x="191" y="2026"/>
                </a:lnTo>
                <a:lnTo>
                  <a:pt x="191" y="2026"/>
                </a:lnTo>
                <a:lnTo>
                  <a:pt x="165" y="2022"/>
                </a:lnTo>
                <a:lnTo>
                  <a:pt x="140" y="2017"/>
                </a:lnTo>
                <a:lnTo>
                  <a:pt x="118" y="2012"/>
                </a:lnTo>
                <a:lnTo>
                  <a:pt x="95" y="2003"/>
                </a:lnTo>
                <a:lnTo>
                  <a:pt x="95" y="2003"/>
                </a:lnTo>
                <a:lnTo>
                  <a:pt x="85" y="2019"/>
                </a:lnTo>
                <a:lnTo>
                  <a:pt x="80" y="2036"/>
                </a:lnTo>
                <a:lnTo>
                  <a:pt x="75" y="2054"/>
                </a:lnTo>
                <a:lnTo>
                  <a:pt x="73" y="2072"/>
                </a:lnTo>
                <a:lnTo>
                  <a:pt x="73" y="2092"/>
                </a:lnTo>
                <a:lnTo>
                  <a:pt x="73" y="2112"/>
                </a:lnTo>
                <a:lnTo>
                  <a:pt x="78" y="2149"/>
                </a:lnTo>
                <a:lnTo>
                  <a:pt x="78" y="2149"/>
                </a:lnTo>
                <a:lnTo>
                  <a:pt x="81" y="2166"/>
                </a:lnTo>
                <a:lnTo>
                  <a:pt x="81" y="2169"/>
                </a:lnTo>
                <a:lnTo>
                  <a:pt x="81" y="2173"/>
                </a:lnTo>
                <a:lnTo>
                  <a:pt x="78" y="2178"/>
                </a:lnTo>
                <a:lnTo>
                  <a:pt x="75" y="2180"/>
                </a:lnTo>
                <a:lnTo>
                  <a:pt x="75" y="2180"/>
                </a:lnTo>
                <a:lnTo>
                  <a:pt x="66" y="2171"/>
                </a:lnTo>
                <a:lnTo>
                  <a:pt x="56" y="2159"/>
                </a:lnTo>
                <a:lnTo>
                  <a:pt x="46" y="2148"/>
                </a:lnTo>
                <a:lnTo>
                  <a:pt x="38" y="2134"/>
                </a:lnTo>
                <a:lnTo>
                  <a:pt x="29" y="2120"/>
                </a:lnTo>
                <a:lnTo>
                  <a:pt x="22" y="2105"/>
                </a:lnTo>
                <a:lnTo>
                  <a:pt x="15" y="2089"/>
                </a:lnTo>
                <a:lnTo>
                  <a:pt x="11" y="2072"/>
                </a:lnTo>
                <a:lnTo>
                  <a:pt x="5" y="2055"/>
                </a:lnTo>
                <a:lnTo>
                  <a:pt x="2" y="2039"/>
                </a:lnTo>
                <a:lnTo>
                  <a:pt x="1" y="2022"/>
                </a:lnTo>
                <a:lnTo>
                  <a:pt x="0" y="2005"/>
                </a:lnTo>
                <a:lnTo>
                  <a:pt x="0" y="1987"/>
                </a:lnTo>
                <a:lnTo>
                  <a:pt x="1" y="1971"/>
                </a:lnTo>
                <a:lnTo>
                  <a:pt x="5" y="1954"/>
                </a:lnTo>
                <a:lnTo>
                  <a:pt x="9" y="1937"/>
                </a:lnTo>
                <a:lnTo>
                  <a:pt x="9" y="1937"/>
                </a:lnTo>
                <a:lnTo>
                  <a:pt x="19" y="1925"/>
                </a:lnTo>
                <a:lnTo>
                  <a:pt x="29" y="1911"/>
                </a:lnTo>
                <a:lnTo>
                  <a:pt x="50" y="1885"/>
                </a:lnTo>
                <a:lnTo>
                  <a:pt x="50" y="1885"/>
                </a:lnTo>
                <a:lnTo>
                  <a:pt x="61" y="1880"/>
                </a:lnTo>
                <a:lnTo>
                  <a:pt x="73" y="1876"/>
                </a:lnTo>
                <a:lnTo>
                  <a:pt x="84" y="1873"/>
                </a:lnTo>
                <a:lnTo>
                  <a:pt x="97" y="1870"/>
                </a:lnTo>
                <a:lnTo>
                  <a:pt x="120" y="1867"/>
                </a:lnTo>
                <a:lnTo>
                  <a:pt x="144" y="1864"/>
                </a:lnTo>
                <a:lnTo>
                  <a:pt x="144" y="1864"/>
                </a:lnTo>
                <a:lnTo>
                  <a:pt x="154" y="1862"/>
                </a:lnTo>
                <a:lnTo>
                  <a:pt x="165" y="1856"/>
                </a:lnTo>
                <a:lnTo>
                  <a:pt x="188" y="1845"/>
                </a:lnTo>
                <a:lnTo>
                  <a:pt x="188" y="1845"/>
                </a:lnTo>
                <a:lnTo>
                  <a:pt x="217" y="1831"/>
                </a:lnTo>
                <a:lnTo>
                  <a:pt x="231" y="1824"/>
                </a:lnTo>
                <a:lnTo>
                  <a:pt x="245" y="1815"/>
                </a:lnTo>
                <a:lnTo>
                  <a:pt x="245" y="1815"/>
                </a:lnTo>
                <a:lnTo>
                  <a:pt x="259" y="1804"/>
                </a:lnTo>
                <a:lnTo>
                  <a:pt x="268" y="1797"/>
                </a:lnTo>
                <a:lnTo>
                  <a:pt x="275" y="1790"/>
                </a:lnTo>
                <a:lnTo>
                  <a:pt x="280" y="1780"/>
                </a:lnTo>
                <a:lnTo>
                  <a:pt x="286" y="1770"/>
                </a:lnTo>
                <a:lnTo>
                  <a:pt x="289" y="1759"/>
                </a:lnTo>
                <a:lnTo>
                  <a:pt x="292" y="1745"/>
                </a:lnTo>
                <a:lnTo>
                  <a:pt x="292" y="1745"/>
                </a:lnTo>
                <a:lnTo>
                  <a:pt x="276" y="1734"/>
                </a:lnTo>
                <a:lnTo>
                  <a:pt x="262" y="1721"/>
                </a:lnTo>
                <a:lnTo>
                  <a:pt x="251" y="1709"/>
                </a:lnTo>
                <a:lnTo>
                  <a:pt x="245" y="1699"/>
                </a:lnTo>
                <a:lnTo>
                  <a:pt x="245" y="1699"/>
                </a:lnTo>
                <a:lnTo>
                  <a:pt x="243" y="1693"/>
                </a:lnTo>
                <a:lnTo>
                  <a:pt x="241" y="1686"/>
                </a:lnTo>
                <a:lnTo>
                  <a:pt x="243" y="1671"/>
                </a:lnTo>
                <a:lnTo>
                  <a:pt x="245" y="1654"/>
                </a:lnTo>
                <a:lnTo>
                  <a:pt x="248" y="1637"/>
                </a:lnTo>
                <a:lnTo>
                  <a:pt x="248" y="1637"/>
                </a:lnTo>
                <a:lnTo>
                  <a:pt x="257" y="1600"/>
                </a:lnTo>
                <a:lnTo>
                  <a:pt x="265" y="1565"/>
                </a:lnTo>
                <a:lnTo>
                  <a:pt x="272" y="1530"/>
                </a:lnTo>
                <a:lnTo>
                  <a:pt x="280" y="1495"/>
                </a:lnTo>
                <a:lnTo>
                  <a:pt x="280" y="1495"/>
                </a:lnTo>
                <a:lnTo>
                  <a:pt x="290" y="1440"/>
                </a:lnTo>
                <a:lnTo>
                  <a:pt x="301" y="1388"/>
                </a:lnTo>
                <a:lnTo>
                  <a:pt x="301" y="1388"/>
                </a:lnTo>
                <a:lnTo>
                  <a:pt x="308" y="1373"/>
                </a:lnTo>
                <a:lnTo>
                  <a:pt x="318" y="1359"/>
                </a:lnTo>
                <a:lnTo>
                  <a:pt x="338" y="1334"/>
                </a:lnTo>
                <a:lnTo>
                  <a:pt x="338" y="1334"/>
                </a:lnTo>
                <a:lnTo>
                  <a:pt x="353" y="1324"/>
                </a:lnTo>
                <a:lnTo>
                  <a:pt x="370" y="1317"/>
                </a:lnTo>
                <a:lnTo>
                  <a:pt x="389" y="1311"/>
                </a:lnTo>
                <a:lnTo>
                  <a:pt x="407" y="1307"/>
                </a:lnTo>
                <a:lnTo>
                  <a:pt x="426" y="1304"/>
                </a:lnTo>
                <a:lnTo>
                  <a:pt x="446" y="1303"/>
                </a:lnTo>
                <a:lnTo>
                  <a:pt x="484" y="1303"/>
                </a:lnTo>
                <a:lnTo>
                  <a:pt x="484" y="1303"/>
                </a:lnTo>
                <a:lnTo>
                  <a:pt x="483" y="1254"/>
                </a:lnTo>
                <a:lnTo>
                  <a:pt x="480" y="1203"/>
                </a:lnTo>
                <a:lnTo>
                  <a:pt x="478" y="1153"/>
                </a:lnTo>
                <a:lnTo>
                  <a:pt x="478" y="1106"/>
                </a:lnTo>
                <a:lnTo>
                  <a:pt x="478" y="1106"/>
                </a:lnTo>
                <a:lnTo>
                  <a:pt x="480" y="1102"/>
                </a:lnTo>
                <a:lnTo>
                  <a:pt x="481" y="1099"/>
                </a:lnTo>
                <a:lnTo>
                  <a:pt x="485" y="1094"/>
                </a:lnTo>
                <a:lnTo>
                  <a:pt x="491" y="1088"/>
                </a:lnTo>
                <a:lnTo>
                  <a:pt x="492" y="1085"/>
                </a:lnTo>
                <a:lnTo>
                  <a:pt x="494" y="1081"/>
                </a:lnTo>
                <a:lnTo>
                  <a:pt x="494" y="1081"/>
                </a:lnTo>
                <a:lnTo>
                  <a:pt x="509" y="1074"/>
                </a:lnTo>
                <a:lnTo>
                  <a:pt x="525" y="1068"/>
                </a:lnTo>
                <a:lnTo>
                  <a:pt x="532" y="1066"/>
                </a:lnTo>
                <a:lnTo>
                  <a:pt x="540" y="1063"/>
                </a:lnTo>
                <a:lnTo>
                  <a:pt x="547" y="1063"/>
                </a:lnTo>
                <a:lnTo>
                  <a:pt x="556" y="1064"/>
                </a:lnTo>
                <a:lnTo>
                  <a:pt x="556" y="1064"/>
                </a:lnTo>
                <a:lnTo>
                  <a:pt x="554" y="988"/>
                </a:lnTo>
                <a:lnTo>
                  <a:pt x="554" y="920"/>
                </a:lnTo>
                <a:lnTo>
                  <a:pt x="553" y="848"/>
                </a:lnTo>
                <a:lnTo>
                  <a:pt x="551" y="771"/>
                </a:lnTo>
                <a:lnTo>
                  <a:pt x="551" y="771"/>
                </a:lnTo>
                <a:lnTo>
                  <a:pt x="560" y="758"/>
                </a:lnTo>
                <a:lnTo>
                  <a:pt x="567" y="744"/>
                </a:lnTo>
                <a:lnTo>
                  <a:pt x="579" y="715"/>
                </a:lnTo>
                <a:lnTo>
                  <a:pt x="591" y="682"/>
                </a:lnTo>
                <a:lnTo>
                  <a:pt x="602" y="649"/>
                </a:lnTo>
                <a:lnTo>
                  <a:pt x="613" y="615"/>
                </a:lnTo>
                <a:lnTo>
                  <a:pt x="624" y="581"/>
                </a:lnTo>
                <a:lnTo>
                  <a:pt x="637" y="549"/>
                </a:lnTo>
                <a:lnTo>
                  <a:pt x="645" y="533"/>
                </a:lnTo>
                <a:lnTo>
                  <a:pt x="652" y="519"/>
                </a:lnTo>
                <a:lnTo>
                  <a:pt x="652" y="519"/>
                </a:lnTo>
                <a:lnTo>
                  <a:pt x="659" y="522"/>
                </a:lnTo>
                <a:lnTo>
                  <a:pt x="666" y="526"/>
                </a:lnTo>
                <a:lnTo>
                  <a:pt x="672" y="531"/>
                </a:lnTo>
                <a:lnTo>
                  <a:pt x="676" y="536"/>
                </a:lnTo>
                <a:lnTo>
                  <a:pt x="685" y="549"/>
                </a:lnTo>
                <a:lnTo>
                  <a:pt x="690" y="563"/>
                </a:lnTo>
                <a:lnTo>
                  <a:pt x="702" y="592"/>
                </a:lnTo>
                <a:lnTo>
                  <a:pt x="707" y="606"/>
                </a:lnTo>
                <a:lnTo>
                  <a:pt x="716" y="619"/>
                </a:lnTo>
                <a:lnTo>
                  <a:pt x="716" y="619"/>
                </a:lnTo>
                <a:lnTo>
                  <a:pt x="717" y="629"/>
                </a:lnTo>
                <a:lnTo>
                  <a:pt x="720" y="640"/>
                </a:lnTo>
                <a:lnTo>
                  <a:pt x="728" y="661"/>
                </a:lnTo>
                <a:lnTo>
                  <a:pt x="728" y="661"/>
                </a:lnTo>
                <a:lnTo>
                  <a:pt x="732" y="639"/>
                </a:lnTo>
                <a:lnTo>
                  <a:pt x="735" y="616"/>
                </a:lnTo>
                <a:lnTo>
                  <a:pt x="738" y="569"/>
                </a:lnTo>
                <a:lnTo>
                  <a:pt x="738" y="569"/>
                </a:lnTo>
                <a:lnTo>
                  <a:pt x="749" y="556"/>
                </a:lnTo>
                <a:lnTo>
                  <a:pt x="762" y="542"/>
                </a:lnTo>
                <a:lnTo>
                  <a:pt x="783" y="510"/>
                </a:lnTo>
                <a:lnTo>
                  <a:pt x="783" y="510"/>
                </a:lnTo>
                <a:lnTo>
                  <a:pt x="803" y="477"/>
                </a:lnTo>
                <a:lnTo>
                  <a:pt x="811" y="462"/>
                </a:lnTo>
                <a:lnTo>
                  <a:pt x="818" y="444"/>
                </a:lnTo>
                <a:lnTo>
                  <a:pt x="818" y="444"/>
                </a:lnTo>
                <a:lnTo>
                  <a:pt x="821" y="442"/>
                </a:lnTo>
                <a:lnTo>
                  <a:pt x="822" y="439"/>
                </a:lnTo>
                <a:lnTo>
                  <a:pt x="826" y="434"/>
                </a:lnTo>
                <a:lnTo>
                  <a:pt x="829" y="428"/>
                </a:lnTo>
                <a:lnTo>
                  <a:pt x="834" y="424"/>
                </a:lnTo>
                <a:lnTo>
                  <a:pt x="834" y="424"/>
                </a:lnTo>
                <a:lnTo>
                  <a:pt x="836" y="414"/>
                </a:lnTo>
                <a:lnTo>
                  <a:pt x="839" y="406"/>
                </a:lnTo>
                <a:lnTo>
                  <a:pt x="848" y="392"/>
                </a:lnTo>
                <a:lnTo>
                  <a:pt x="857" y="378"/>
                </a:lnTo>
                <a:lnTo>
                  <a:pt x="867" y="362"/>
                </a:lnTo>
                <a:lnTo>
                  <a:pt x="867" y="362"/>
                </a:lnTo>
                <a:lnTo>
                  <a:pt x="869" y="362"/>
                </a:lnTo>
                <a:lnTo>
                  <a:pt x="870" y="361"/>
                </a:lnTo>
                <a:lnTo>
                  <a:pt x="870" y="358"/>
                </a:lnTo>
                <a:lnTo>
                  <a:pt x="870" y="358"/>
                </a:lnTo>
                <a:lnTo>
                  <a:pt x="878" y="359"/>
                </a:lnTo>
                <a:lnTo>
                  <a:pt x="885" y="361"/>
                </a:lnTo>
                <a:lnTo>
                  <a:pt x="885" y="361"/>
                </a:lnTo>
                <a:lnTo>
                  <a:pt x="901" y="399"/>
                </a:lnTo>
                <a:lnTo>
                  <a:pt x="914" y="437"/>
                </a:lnTo>
                <a:lnTo>
                  <a:pt x="939" y="518"/>
                </a:lnTo>
                <a:lnTo>
                  <a:pt x="939" y="518"/>
                </a:lnTo>
                <a:lnTo>
                  <a:pt x="942" y="512"/>
                </a:lnTo>
                <a:lnTo>
                  <a:pt x="944" y="508"/>
                </a:lnTo>
                <a:lnTo>
                  <a:pt x="949" y="504"/>
                </a:lnTo>
                <a:lnTo>
                  <a:pt x="951" y="500"/>
                </a:lnTo>
                <a:lnTo>
                  <a:pt x="951" y="500"/>
                </a:lnTo>
                <a:lnTo>
                  <a:pt x="954" y="501"/>
                </a:lnTo>
                <a:lnTo>
                  <a:pt x="956" y="501"/>
                </a:lnTo>
                <a:lnTo>
                  <a:pt x="958" y="503"/>
                </a:lnTo>
                <a:lnTo>
                  <a:pt x="960" y="504"/>
                </a:lnTo>
                <a:lnTo>
                  <a:pt x="960" y="504"/>
                </a:lnTo>
                <a:lnTo>
                  <a:pt x="967" y="497"/>
                </a:lnTo>
                <a:lnTo>
                  <a:pt x="972" y="490"/>
                </a:lnTo>
                <a:lnTo>
                  <a:pt x="984" y="469"/>
                </a:lnTo>
                <a:lnTo>
                  <a:pt x="995" y="446"/>
                </a:lnTo>
                <a:lnTo>
                  <a:pt x="1006" y="424"/>
                </a:lnTo>
                <a:lnTo>
                  <a:pt x="1006" y="424"/>
                </a:lnTo>
                <a:lnTo>
                  <a:pt x="1015" y="411"/>
                </a:lnTo>
                <a:lnTo>
                  <a:pt x="1023" y="400"/>
                </a:lnTo>
                <a:lnTo>
                  <a:pt x="1040" y="376"/>
                </a:lnTo>
                <a:lnTo>
                  <a:pt x="1048" y="365"/>
                </a:lnTo>
                <a:lnTo>
                  <a:pt x="1057" y="354"/>
                </a:lnTo>
                <a:lnTo>
                  <a:pt x="1062" y="341"/>
                </a:lnTo>
                <a:lnTo>
                  <a:pt x="1067" y="328"/>
                </a:lnTo>
                <a:lnTo>
                  <a:pt x="1067" y="328"/>
                </a:lnTo>
                <a:lnTo>
                  <a:pt x="1069" y="331"/>
                </a:lnTo>
                <a:lnTo>
                  <a:pt x="1069" y="328"/>
                </a:lnTo>
                <a:lnTo>
                  <a:pt x="1069" y="327"/>
                </a:lnTo>
                <a:lnTo>
                  <a:pt x="1072" y="328"/>
                </a:lnTo>
                <a:lnTo>
                  <a:pt x="1072" y="328"/>
                </a:lnTo>
                <a:lnTo>
                  <a:pt x="1075" y="317"/>
                </a:lnTo>
                <a:lnTo>
                  <a:pt x="1078" y="312"/>
                </a:lnTo>
                <a:lnTo>
                  <a:pt x="1082" y="305"/>
                </a:lnTo>
                <a:lnTo>
                  <a:pt x="1086" y="299"/>
                </a:lnTo>
                <a:lnTo>
                  <a:pt x="1092" y="295"/>
                </a:lnTo>
                <a:lnTo>
                  <a:pt x="1097" y="292"/>
                </a:lnTo>
                <a:lnTo>
                  <a:pt x="1106" y="292"/>
                </a:lnTo>
                <a:lnTo>
                  <a:pt x="1106" y="292"/>
                </a:lnTo>
                <a:lnTo>
                  <a:pt x="1113" y="305"/>
                </a:lnTo>
                <a:lnTo>
                  <a:pt x="1118" y="319"/>
                </a:lnTo>
                <a:lnTo>
                  <a:pt x="1127" y="350"/>
                </a:lnTo>
                <a:lnTo>
                  <a:pt x="1135" y="379"/>
                </a:lnTo>
                <a:lnTo>
                  <a:pt x="1141" y="394"/>
                </a:lnTo>
                <a:lnTo>
                  <a:pt x="1148" y="407"/>
                </a:lnTo>
                <a:lnTo>
                  <a:pt x="1148" y="407"/>
                </a:lnTo>
                <a:lnTo>
                  <a:pt x="1159" y="456"/>
                </a:lnTo>
                <a:lnTo>
                  <a:pt x="1166" y="479"/>
                </a:lnTo>
                <a:lnTo>
                  <a:pt x="1173" y="500"/>
                </a:lnTo>
                <a:lnTo>
                  <a:pt x="1173" y="500"/>
                </a:lnTo>
                <a:lnTo>
                  <a:pt x="1177" y="510"/>
                </a:lnTo>
                <a:lnTo>
                  <a:pt x="1183" y="518"/>
                </a:lnTo>
                <a:lnTo>
                  <a:pt x="1187" y="526"/>
                </a:lnTo>
                <a:lnTo>
                  <a:pt x="1189" y="535"/>
                </a:lnTo>
                <a:lnTo>
                  <a:pt x="1189" y="535"/>
                </a:lnTo>
                <a:lnTo>
                  <a:pt x="1189" y="539"/>
                </a:lnTo>
                <a:lnTo>
                  <a:pt x="1186" y="545"/>
                </a:lnTo>
                <a:lnTo>
                  <a:pt x="1183" y="549"/>
                </a:lnTo>
                <a:lnTo>
                  <a:pt x="1182" y="554"/>
                </a:lnTo>
                <a:lnTo>
                  <a:pt x="1182" y="554"/>
                </a:lnTo>
                <a:lnTo>
                  <a:pt x="1179" y="564"/>
                </a:lnTo>
                <a:lnTo>
                  <a:pt x="1179" y="576"/>
                </a:lnTo>
                <a:lnTo>
                  <a:pt x="1176" y="598"/>
                </a:lnTo>
                <a:lnTo>
                  <a:pt x="1176" y="608"/>
                </a:lnTo>
                <a:lnTo>
                  <a:pt x="1173" y="618"/>
                </a:lnTo>
                <a:lnTo>
                  <a:pt x="1170" y="626"/>
                </a:lnTo>
                <a:lnTo>
                  <a:pt x="1166" y="635"/>
                </a:lnTo>
                <a:lnTo>
                  <a:pt x="1166" y="635"/>
                </a:lnTo>
                <a:lnTo>
                  <a:pt x="1172" y="629"/>
                </a:lnTo>
                <a:lnTo>
                  <a:pt x="1179" y="620"/>
                </a:lnTo>
                <a:lnTo>
                  <a:pt x="1190" y="604"/>
                </a:lnTo>
                <a:lnTo>
                  <a:pt x="1201" y="583"/>
                </a:lnTo>
                <a:lnTo>
                  <a:pt x="1210" y="563"/>
                </a:lnTo>
                <a:lnTo>
                  <a:pt x="1210" y="563"/>
                </a:lnTo>
                <a:lnTo>
                  <a:pt x="1214" y="563"/>
                </a:lnTo>
                <a:lnTo>
                  <a:pt x="1221" y="562"/>
                </a:lnTo>
                <a:lnTo>
                  <a:pt x="1227" y="560"/>
                </a:lnTo>
                <a:lnTo>
                  <a:pt x="1231" y="560"/>
                </a:lnTo>
                <a:lnTo>
                  <a:pt x="1234" y="563"/>
                </a:lnTo>
                <a:lnTo>
                  <a:pt x="1234" y="563"/>
                </a:lnTo>
                <a:lnTo>
                  <a:pt x="1238" y="576"/>
                </a:lnTo>
                <a:lnTo>
                  <a:pt x="1241" y="591"/>
                </a:lnTo>
                <a:lnTo>
                  <a:pt x="1246" y="626"/>
                </a:lnTo>
                <a:lnTo>
                  <a:pt x="1250" y="660"/>
                </a:lnTo>
                <a:lnTo>
                  <a:pt x="1257" y="688"/>
                </a:lnTo>
                <a:lnTo>
                  <a:pt x="1257" y="688"/>
                </a:lnTo>
                <a:lnTo>
                  <a:pt x="1264" y="715"/>
                </a:lnTo>
                <a:lnTo>
                  <a:pt x="1269" y="726"/>
                </a:lnTo>
                <a:lnTo>
                  <a:pt x="1270" y="741"/>
                </a:lnTo>
                <a:lnTo>
                  <a:pt x="1270" y="741"/>
                </a:lnTo>
                <a:lnTo>
                  <a:pt x="1273" y="752"/>
                </a:lnTo>
                <a:lnTo>
                  <a:pt x="1279" y="764"/>
                </a:lnTo>
                <a:lnTo>
                  <a:pt x="1284" y="774"/>
                </a:lnTo>
                <a:lnTo>
                  <a:pt x="1288" y="786"/>
                </a:lnTo>
                <a:lnTo>
                  <a:pt x="1288" y="786"/>
                </a:lnTo>
                <a:lnTo>
                  <a:pt x="1290" y="792"/>
                </a:lnTo>
                <a:lnTo>
                  <a:pt x="1290" y="799"/>
                </a:lnTo>
                <a:lnTo>
                  <a:pt x="1293" y="811"/>
                </a:lnTo>
                <a:lnTo>
                  <a:pt x="1293" y="811"/>
                </a:lnTo>
                <a:lnTo>
                  <a:pt x="1294" y="816"/>
                </a:lnTo>
                <a:lnTo>
                  <a:pt x="1297" y="820"/>
                </a:lnTo>
                <a:lnTo>
                  <a:pt x="1298" y="824"/>
                </a:lnTo>
                <a:lnTo>
                  <a:pt x="1300" y="828"/>
                </a:lnTo>
                <a:lnTo>
                  <a:pt x="1300" y="828"/>
                </a:lnTo>
                <a:lnTo>
                  <a:pt x="1300" y="842"/>
                </a:lnTo>
                <a:lnTo>
                  <a:pt x="1297" y="859"/>
                </a:lnTo>
                <a:lnTo>
                  <a:pt x="1290" y="890"/>
                </a:lnTo>
                <a:lnTo>
                  <a:pt x="1290" y="890"/>
                </a:lnTo>
                <a:lnTo>
                  <a:pt x="1287" y="904"/>
                </a:lnTo>
                <a:lnTo>
                  <a:pt x="1281" y="918"/>
                </a:lnTo>
                <a:lnTo>
                  <a:pt x="1279" y="932"/>
                </a:lnTo>
                <a:lnTo>
                  <a:pt x="1277" y="948"/>
                </a:lnTo>
                <a:lnTo>
                  <a:pt x="1277" y="948"/>
                </a:lnTo>
                <a:lnTo>
                  <a:pt x="1311" y="928"/>
                </a:lnTo>
                <a:lnTo>
                  <a:pt x="1349" y="904"/>
                </a:lnTo>
                <a:lnTo>
                  <a:pt x="1367" y="891"/>
                </a:lnTo>
                <a:lnTo>
                  <a:pt x="1384" y="877"/>
                </a:lnTo>
                <a:lnTo>
                  <a:pt x="1399" y="863"/>
                </a:lnTo>
                <a:lnTo>
                  <a:pt x="1415" y="848"/>
                </a:lnTo>
                <a:lnTo>
                  <a:pt x="1415" y="848"/>
                </a:lnTo>
                <a:lnTo>
                  <a:pt x="1429" y="830"/>
                </a:lnTo>
                <a:lnTo>
                  <a:pt x="1443" y="810"/>
                </a:lnTo>
                <a:lnTo>
                  <a:pt x="1467" y="774"/>
                </a:lnTo>
                <a:lnTo>
                  <a:pt x="1467" y="774"/>
                </a:lnTo>
                <a:lnTo>
                  <a:pt x="1471" y="769"/>
                </a:lnTo>
                <a:lnTo>
                  <a:pt x="1476" y="765"/>
                </a:lnTo>
                <a:lnTo>
                  <a:pt x="1481" y="759"/>
                </a:lnTo>
                <a:lnTo>
                  <a:pt x="1485" y="755"/>
                </a:lnTo>
                <a:lnTo>
                  <a:pt x="1485" y="755"/>
                </a:lnTo>
                <a:lnTo>
                  <a:pt x="1486" y="747"/>
                </a:lnTo>
                <a:lnTo>
                  <a:pt x="1486" y="738"/>
                </a:lnTo>
                <a:lnTo>
                  <a:pt x="1486" y="730"/>
                </a:lnTo>
                <a:lnTo>
                  <a:pt x="1488" y="722"/>
                </a:lnTo>
                <a:lnTo>
                  <a:pt x="1488" y="722"/>
                </a:lnTo>
                <a:lnTo>
                  <a:pt x="1495" y="710"/>
                </a:lnTo>
                <a:lnTo>
                  <a:pt x="1500" y="699"/>
                </a:lnTo>
                <a:lnTo>
                  <a:pt x="1506" y="685"/>
                </a:lnTo>
                <a:lnTo>
                  <a:pt x="1510" y="671"/>
                </a:lnTo>
                <a:lnTo>
                  <a:pt x="1526" y="619"/>
                </a:lnTo>
                <a:lnTo>
                  <a:pt x="1526" y="619"/>
                </a:lnTo>
                <a:lnTo>
                  <a:pt x="1521" y="609"/>
                </a:lnTo>
                <a:lnTo>
                  <a:pt x="1516" y="601"/>
                </a:lnTo>
                <a:lnTo>
                  <a:pt x="1505" y="587"/>
                </a:lnTo>
                <a:lnTo>
                  <a:pt x="1492" y="573"/>
                </a:lnTo>
                <a:lnTo>
                  <a:pt x="1478" y="560"/>
                </a:lnTo>
                <a:lnTo>
                  <a:pt x="1448" y="538"/>
                </a:lnTo>
                <a:lnTo>
                  <a:pt x="1434" y="525"/>
                </a:lnTo>
                <a:lnTo>
                  <a:pt x="1422" y="512"/>
                </a:lnTo>
                <a:lnTo>
                  <a:pt x="1422" y="512"/>
                </a:lnTo>
                <a:lnTo>
                  <a:pt x="1412" y="493"/>
                </a:lnTo>
                <a:lnTo>
                  <a:pt x="1401" y="474"/>
                </a:lnTo>
                <a:lnTo>
                  <a:pt x="1377" y="439"/>
                </a:lnTo>
                <a:lnTo>
                  <a:pt x="1377" y="439"/>
                </a:lnTo>
                <a:lnTo>
                  <a:pt x="1374" y="425"/>
                </a:lnTo>
                <a:lnTo>
                  <a:pt x="1368" y="411"/>
                </a:lnTo>
                <a:lnTo>
                  <a:pt x="1361" y="397"/>
                </a:lnTo>
                <a:lnTo>
                  <a:pt x="1354" y="385"/>
                </a:lnTo>
                <a:lnTo>
                  <a:pt x="1340" y="359"/>
                </a:lnTo>
                <a:lnTo>
                  <a:pt x="1335" y="347"/>
                </a:lnTo>
                <a:lnTo>
                  <a:pt x="1330" y="333"/>
                </a:lnTo>
                <a:lnTo>
                  <a:pt x="1330" y="333"/>
                </a:lnTo>
                <a:lnTo>
                  <a:pt x="1326" y="307"/>
                </a:lnTo>
                <a:lnTo>
                  <a:pt x="1323" y="293"/>
                </a:lnTo>
                <a:lnTo>
                  <a:pt x="1319" y="281"/>
                </a:lnTo>
                <a:lnTo>
                  <a:pt x="1319" y="281"/>
                </a:lnTo>
                <a:lnTo>
                  <a:pt x="1319" y="276"/>
                </a:lnTo>
                <a:lnTo>
                  <a:pt x="1321" y="274"/>
                </a:lnTo>
                <a:lnTo>
                  <a:pt x="1323" y="272"/>
                </a:lnTo>
                <a:lnTo>
                  <a:pt x="1325" y="271"/>
                </a:lnTo>
                <a:lnTo>
                  <a:pt x="1325" y="271"/>
                </a:lnTo>
                <a:lnTo>
                  <a:pt x="1325" y="251"/>
                </a:lnTo>
                <a:lnTo>
                  <a:pt x="1326" y="233"/>
                </a:lnTo>
                <a:lnTo>
                  <a:pt x="1332" y="215"/>
                </a:lnTo>
                <a:lnTo>
                  <a:pt x="1337" y="199"/>
                </a:lnTo>
                <a:lnTo>
                  <a:pt x="1346" y="182"/>
                </a:lnTo>
                <a:lnTo>
                  <a:pt x="1356" y="168"/>
                </a:lnTo>
                <a:lnTo>
                  <a:pt x="1366" y="154"/>
                </a:lnTo>
                <a:lnTo>
                  <a:pt x="1375" y="143"/>
                </a:lnTo>
                <a:lnTo>
                  <a:pt x="1375" y="143"/>
                </a:lnTo>
                <a:lnTo>
                  <a:pt x="1389" y="137"/>
                </a:lnTo>
                <a:lnTo>
                  <a:pt x="1403" y="130"/>
                </a:lnTo>
                <a:lnTo>
                  <a:pt x="1426" y="116"/>
                </a:lnTo>
                <a:lnTo>
                  <a:pt x="1439" y="109"/>
                </a:lnTo>
                <a:lnTo>
                  <a:pt x="1451" y="104"/>
                </a:lnTo>
                <a:lnTo>
                  <a:pt x="1464" y="101"/>
                </a:lnTo>
                <a:lnTo>
                  <a:pt x="1471" y="101"/>
                </a:lnTo>
                <a:lnTo>
                  <a:pt x="1478" y="102"/>
                </a:lnTo>
                <a:lnTo>
                  <a:pt x="1478" y="102"/>
                </a:lnTo>
                <a:lnTo>
                  <a:pt x="1492" y="95"/>
                </a:lnTo>
                <a:lnTo>
                  <a:pt x="1506" y="87"/>
                </a:lnTo>
                <a:lnTo>
                  <a:pt x="1521" y="79"/>
                </a:lnTo>
                <a:lnTo>
                  <a:pt x="1534" y="67"/>
                </a:lnTo>
                <a:lnTo>
                  <a:pt x="1544" y="56"/>
                </a:lnTo>
                <a:lnTo>
                  <a:pt x="1549" y="50"/>
                </a:lnTo>
                <a:lnTo>
                  <a:pt x="1552" y="43"/>
                </a:lnTo>
                <a:lnTo>
                  <a:pt x="1555" y="38"/>
                </a:lnTo>
                <a:lnTo>
                  <a:pt x="1555" y="31"/>
                </a:lnTo>
                <a:lnTo>
                  <a:pt x="1555" y="24"/>
                </a:lnTo>
                <a:lnTo>
                  <a:pt x="1554" y="17"/>
                </a:lnTo>
                <a:lnTo>
                  <a:pt x="1554" y="17"/>
                </a:lnTo>
                <a:lnTo>
                  <a:pt x="1556" y="11"/>
                </a:lnTo>
                <a:lnTo>
                  <a:pt x="1561" y="7"/>
                </a:lnTo>
                <a:lnTo>
                  <a:pt x="1565" y="4"/>
                </a:lnTo>
                <a:lnTo>
                  <a:pt x="1569" y="1"/>
                </a:lnTo>
                <a:lnTo>
                  <a:pt x="1575" y="0"/>
                </a:lnTo>
                <a:lnTo>
                  <a:pt x="1579" y="1"/>
                </a:lnTo>
                <a:lnTo>
                  <a:pt x="1583" y="4"/>
                </a:lnTo>
                <a:lnTo>
                  <a:pt x="1587" y="8"/>
                </a:lnTo>
                <a:lnTo>
                  <a:pt x="1587" y="8"/>
                </a:lnTo>
                <a:lnTo>
                  <a:pt x="1585" y="17"/>
                </a:lnTo>
                <a:lnTo>
                  <a:pt x="1583" y="27"/>
                </a:lnTo>
                <a:lnTo>
                  <a:pt x="1585" y="38"/>
                </a:lnTo>
                <a:lnTo>
                  <a:pt x="1587" y="48"/>
                </a:lnTo>
                <a:lnTo>
                  <a:pt x="1594" y="69"/>
                </a:lnTo>
                <a:lnTo>
                  <a:pt x="1596" y="80"/>
                </a:lnTo>
                <a:lnTo>
                  <a:pt x="1597" y="90"/>
                </a:lnTo>
                <a:lnTo>
                  <a:pt x="1597" y="90"/>
                </a:lnTo>
                <a:lnTo>
                  <a:pt x="1596" y="107"/>
                </a:lnTo>
                <a:lnTo>
                  <a:pt x="1592" y="121"/>
                </a:lnTo>
                <a:lnTo>
                  <a:pt x="1587" y="135"/>
                </a:lnTo>
                <a:lnTo>
                  <a:pt x="1580" y="147"/>
                </a:lnTo>
                <a:lnTo>
                  <a:pt x="1573" y="160"/>
                </a:lnTo>
                <a:lnTo>
                  <a:pt x="1565" y="171"/>
                </a:lnTo>
                <a:lnTo>
                  <a:pt x="1547" y="194"/>
                </a:lnTo>
                <a:lnTo>
                  <a:pt x="1547" y="194"/>
                </a:lnTo>
                <a:lnTo>
                  <a:pt x="1563" y="194"/>
                </a:lnTo>
                <a:lnTo>
                  <a:pt x="1580" y="194"/>
                </a:lnTo>
                <a:lnTo>
                  <a:pt x="1596" y="191"/>
                </a:lnTo>
                <a:lnTo>
                  <a:pt x="1604" y="188"/>
                </a:lnTo>
                <a:lnTo>
                  <a:pt x="1611" y="185"/>
                </a:lnTo>
                <a:lnTo>
                  <a:pt x="1611" y="185"/>
                </a:lnTo>
                <a:lnTo>
                  <a:pt x="1617" y="180"/>
                </a:lnTo>
                <a:lnTo>
                  <a:pt x="1624" y="173"/>
                </a:lnTo>
                <a:lnTo>
                  <a:pt x="1638" y="156"/>
                </a:lnTo>
                <a:lnTo>
                  <a:pt x="1638" y="156"/>
                </a:lnTo>
                <a:lnTo>
                  <a:pt x="1649" y="145"/>
                </a:lnTo>
                <a:lnTo>
                  <a:pt x="1659" y="133"/>
                </a:lnTo>
                <a:lnTo>
                  <a:pt x="1666" y="122"/>
                </a:lnTo>
                <a:lnTo>
                  <a:pt x="1670" y="109"/>
                </a:lnTo>
                <a:lnTo>
                  <a:pt x="1670" y="109"/>
                </a:lnTo>
                <a:lnTo>
                  <a:pt x="1674" y="114"/>
                </a:lnTo>
                <a:lnTo>
                  <a:pt x="1677" y="118"/>
                </a:lnTo>
                <a:lnTo>
                  <a:pt x="1679" y="122"/>
                </a:lnTo>
                <a:lnTo>
                  <a:pt x="1680" y="128"/>
                </a:lnTo>
                <a:lnTo>
                  <a:pt x="1680" y="139"/>
                </a:lnTo>
                <a:lnTo>
                  <a:pt x="1679" y="149"/>
                </a:lnTo>
                <a:lnTo>
                  <a:pt x="1679" y="149"/>
                </a:lnTo>
                <a:lnTo>
                  <a:pt x="1676" y="174"/>
                </a:lnTo>
                <a:lnTo>
                  <a:pt x="1673" y="188"/>
                </a:lnTo>
                <a:lnTo>
                  <a:pt x="1669" y="201"/>
                </a:lnTo>
                <a:lnTo>
                  <a:pt x="1669" y="201"/>
                </a:lnTo>
                <a:lnTo>
                  <a:pt x="1663" y="212"/>
                </a:lnTo>
                <a:lnTo>
                  <a:pt x="1658" y="223"/>
                </a:lnTo>
                <a:lnTo>
                  <a:pt x="1651" y="232"/>
                </a:lnTo>
                <a:lnTo>
                  <a:pt x="1645" y="241"/>
                </a:lnTo>
                <a:lnTo>
                  <a:pt x="1645" y="241"/>
                </a:lnTo>
                <a:lnTo>
                  <a:pt x="1645" y="248"/>
                </a:lnTo>
                <a:lnTo>
                  <a:pt x="1645" y="251"/>
                </a:lnTo>
                <a:lnTo>
                  <a:pt x="1644" y="253"/>
                </a:lnTo>
                <a:lnTo>
                  <a:pt x="1644" y="253"/>
                </a:lnTo>
                <a:lnTo>
                  <a:pt x="1636" y="264"/>
                </a:lnTo>
                <a:lnTo>
                  <a:pt x="1625" y="274"/>
                </a:lnTo>
                <a:lnTo>
                  <a:pt x="1614" y="282"/>
                </a:lnTo>
                <a:lnTo>
                  <a:pt x="1601" y="292"/>
                </a:lnTo>
                <a:lnTo>
                  <a:pt x="1586" y="299"/>
                </a:lnTo>
                <a:lnTo>
                  <a:pt x="1572" y="306"/>
                </a:lnTo>
                <a:lnTo>
                  <a:pt x="1558" y="312"/>
                </a:lnTo>
                <a:lnTo>
                  <a:pt x="1545" y="316"/>
                </a:lnTo>
                <a:lnTo>
                  <a:pt x="1545" y="316"/>
                </a:lnTo>
                <a:lnTo>
                  <a:pt x="1538" y="316"/>
                </a:lnTo>
                <a:lnTo>
                  <a:pt x="1531" y="316"/>
                </a:lnTo>
                <a:lnTo>
                  <a:pt x="1526" y="317"/>
                </a:lnTo>
                <a:lnTo>
                  <a:pt x="1520" y="317"/>
                </a:lnTo>
                <a:lnTo>
                  <a:pt x="1520" y="317"/>
                </a:lnTo>
                <a:lnTo>
                  <a:pt x="1509" y="321"/>
                </a:lnTo>
                <a:lnTo>
                  <a:pt x="1499" y="326"/>
                </a:lnTo>
                <a:lnTo>
                  <a:pt x="1489" y="331"/>
                </a:lnTo>
                <a:lnTo>
                  <a:pt x="1479" y="338"/>
                </a:lnTo>
                <a:lnTo>
                  <a:pt x="1461" y="355"/>
                </a:lnTo>
                <a:lnTo>
                  <a:pt x="1446" y="372"/>
                </a:lnTo>
                <a:lnTo>
                  <a:pt x="1446" y="372"/>
                </a:lnTo>
                <a:lnTo>
                  <a:pt x="1444" y="380"/>
                </a:lnTo>
                <a:lnTo>
                  <a:pt x="1444" y="389"/>
                </a:lnTo>
                <a:lnTo>
                  <a:pt x="1446" y="394"/>
                </a:lnTo>
                <a:lnTo>
                  <a:pt x="1448" y="400"/>
                </a:lnTo>
                <a:lnTo>
                  <a:pt x="1453" y="406"/>
                </a:lnTo>
                <a:lnTo>
                  <a:pt x="1457" y="410"/>
                </a:lnTo>
                <a:lnTo>
                  <a:pt x="1468" y="417"/>
                </a:lnTo>
                <a:lnTo>
                  <a:pt x="1479" y="424"/>
                </a:lnTo>
                <a:lnTo>
                  <a:pt x="1489" y="432"/>
                </a:lnTo>
                <a:lnTo>
                  <a:pt x="1495" y="437"/>
                </a:lnTo>
                <a:lnTo>
                  <a:pt x="1499" y="441"/>
                </a:lnTo>
                <a:lnTo>
                  <a:pt x="1502" y="446"/>
                </a:lnTo>
                <a:lnTo>
                  <a:pt x="1503" y="453"/>
                </a:lnTo>
                <a:lnTo>
                  <a:pt x="1503" y="453"/>
                </a:lnTo>
                <a:lnTo>
                  <a:pt x="1512" y="458"/>
                </a:lnTo>
                <a:lnTo>
                  <a:pt x="1517" y="463"/>
                </a:lnTo>
                <a:lnTo>
                  <a:pt x="1523" y="469"/>
                </a:lnTo>
                <a:lnTo>
                  <a:pt x="1528" y="474"/>
                </a:lnTo>
                <a:lnTo>
                  <a:pt x="1528" y="474"/>
                </a:lnTo>
                <a:lnTo>
                  <a:pt x="1547" y="512"/>
                </a:lnTo>
                <a:lnTo>
                  <a:pt x="1563" y="552"/>
                </a:lnTo>
                <a:lnTo>
                  <a:pt x="1580" y="591"/>
                </a:lnTo>
                <a:lnTo>
                  <a:pt x="1590" y="609"/>
                </a:lnTo>
                <a:lnTo>
                  <a:pt x="1601" y="626"/>
                </a:lnTo>
                <a:lnTo>
                  <a:pt x="1601" y="626"/>
                </a:lnTo>
                <a:lnTo>
                  <a:pt x="1611" y="639"/>
                </a:lnTo>
                <a:lnTo>
                  <a:pt x="1620" y="653"/>
                </a:lnTo>
                <a:lnTo>
                  <a:pt x="1636" y="682"/>
                </a:lnTo>
                <a:lnTo>
                  <a:pt x="1636" y="682"/>
                </a:lnTo>
                <a:lnTo>
                  <a:pt x="1642" y="688"/>
                </a:lnTo>
                <a:lnTo>
                  <a:pt x="1645" y="691"/>
                </a:lnTo>
                <a:lnTo>
                  <a:pt x="1649" y="692"/>
                </a:lnTo>
                <a:lnTo>
                  <a:pt x="1649" y="692"/>
                </a:lnTo>
                <a:lnTo>
                  <a:pt x="1656" y="710"/>
                </a:lnTo>
                <a:lnTo>
                  <a:pt x="1662" y="729"/>
                </a:lnTo>
                <a:lnTo>
                  <a:pt x="1666" y="748"/>
                </a:lnTo>
                <a:lnTo>
                  <a:pt x="1669" y="766"/>
                </a:lnTo>
                <a:lnTo>
                  <a:pt x="1670" y="786"/>
                </a:lnTo>
                <a:lnTo>
                  <a:pt x="1669" y="806"/>
                </a:lnTo>
                <a:lnTo>
                  <a:pt x="1666" y="825"/>
                </a:lnTo>
                <a:lnTo>
                  <a:pt x="1662" y="847"/>
                </a:lnTo>
                <a:lnTo>
                  <a:pt x="1662" y="847"/>
                </a:lnTo>
                <a:lnTo>
                  <a:pt x="1645" y="870"/>
                </a:lnTo>
                <a:lnTo>
                  <a:pt x="1638" y="882"/>
                </a:lnTo>
                <a:lnTo>
                  <a:pt x="1632" y="897"/>
                </a:lnTo>
                <a:lnTo>
                  <a:pt x="1632" y="897"/>
                </a:lnTo>
                <a:lnTo>
                  <a:pt x="1589" y="945"/>
                </a:lnTo>
                <a:lnTo>
                  <a:pt x="1545" y="997"/>
                </a:lnTo>
                <a:lnTo>
                  <a:pt x="1523" y="1022"/>
                </a:lnTo>
                <a:lnTo>
                  <a:pt x="1500" y="1047"/>
                </a:lnTo>
                <a:lnTo>
                  <a:pt x="1476" y="1071"/>
                </a:lnTo>
                <a:lnTo>
                  <a:pt x="1453" y="1092"/>
                </a:lnTo>
                <a:lnTo>
                  <a:pt x="1453" y="1092"/>
                </a:lnTo>
                <a:lnTo>
                  <a:pt x="1448" y="1098"/>
                </a:lnTo>
                <a:lnTo>
                  <a:pt x="1446" y="1103"/>
                </a:lnTo>
                <a:lnTo>
                  <a:pt x="1441" y="1108"/>
                </a:lnTo>
                <a:lnTo>
                  <a:pt x="1437" y="1112"/>
                </a:lnTo>
                <a:lnTo>
                  <a:pt x="1437" y="1112"/>
                </a:lnTo>
                <a:lnTo>
                  <a:pt x="1434" y="1113"/>
                </a:lnTo>
                <a:lnTo>
                  <a:pt x="1430" y="1115"/>
                </a:lnTo>
                <a:lnTo>
                  <a:pt x="1427" y="1116"/>
                </a:lnTo>
                <a:lnTo>
                  <a:pt x="1425" y="1117"/>
                </a:lnTo>
                <a:lnTo>
                  <a:pt x="1425" y="1117"/>
                </a:lnTo>
                <a:lnTo>
                  <a:pt x="1422" y="1123"/>
                </a:lnTo>
                <a:lnTo>
                  <a:pt x="1419" y="1127"/>
                </a:lnTo>
                <a:lnTo>
                  <a:pt x="1419" y="1127"/>
                </a:lnTo>
                <a:lnTo>
                  <a:pt x="1412" y="1133"/>
                </a:lnTo>
                <a:lnTo>
                  <a:pt x="1403" y="1139"/>
                </a:lnTo>
                <a:lnTo>
                  <a:pt x="1385" y="1148"/>
                </a:lnTo>
                <a:lnTo>
                  <a:pt x="1370" y="1160"/>
                </a:lnTo>
                <a:lnTo>
                  <a:pt x="1364" y="1165"/>
                </a:lnTo>
                <a:lnTo>
                  <a:pt x="1360" y="1171"/>
                </a:lnTo>
                <a:lnTo>
                  <a:pt x="1360" y="1171"/>
                </a:lnTo>
                <a:lnTo>
                  <a:pt x="1360" y="1174"/>
                </a:lnTo>
                <a:lnTo>
                  <a:pt x="1360" y="1179"/>
                </a:lnTo>
                <a:lnTo>
                  <a:pt x="1360" y="1188"/>
                </a:lnTo>
                <a:lnTo>
                  <a:pt x="1360" y="1188"/>
                </a:lnTo>
                <a:lnTo>
                  <a:pt x="1359" y="1200"/>
                </a:lnTo>
                <a:lnTo>
                  <a:pt x="1356" y="1213"/>
                </a:lnTo>
                <a:lnTo>
                  <a:pt x="1349" y="1235"/>
                </a:lnTo>
                <a:lnTo>
                  <a:pt x="1340" y="1256"/>
                </a:lnTo>
                <a:lnTo>
                  <a:pt x="1333" y="1279"/>
                </a:lnTo>
                <a:lnTo>
                  <a:pt x="1333" y="1279"/>
                </a:lnTo>
                <a:lnTo>
                  <a:pt x="1319" y="1299"/>
                </a:lnTo>
                <a:lnTo>
                  <a:pt x="1307" y="1321"/>
                </a:lnTo>
                <a:lnTo>
                  <a:pt x="1297" y="1345"/>
                </a:lnTo>
                <a:lnTo>
                  <a:pt x="1288" y="1370"/>
                </a:lnTo>
                <a:lnTo>
                  <a:pt x="1281" y="1397"/>
                </a:lnTo>
                <a:lnTo>
                  <a:pt x="1276" y="1426"/>
                </a:lnTo>
                <a:lnTo>
                  <a:pt x="1273" y="1454"/>
                </a:lnTo>
                <a:lnTo>
                  <a:pt x="1273" y="1485"/>
                </a:lnTo>
                <a:lnTo>
                  <a:pt x="1273" y="1485"/>
                </a:lnTo>
                <a:lnTo>
                  <a:pt x="1273" y="1501"/>
                </a:lnTo>
                <a:lnTo>
                  <a:pt x="1270" y="1516"/>
                </a:lnTo>
                <a:lnTo>
                  <a:pt x="1269" y="1522"/>
                </a:lnTo>
                <a:lnTo>
                  <a:pt x="1264" y="1529"/>
                </a:lnTo>
                <a:lnTo>
                  <a:pt x="1260" y="1533"/>
                </a:lnTo>
                <a:lnTo>
                  <a:pt x="1255" y="1537"/>
                </a:lnTo>
                <a:lnTo>
                  <a:pt x="1255" y="1537"/>
                </a:lnTo>
                <a:lnTo>
                  <a:pt x="1250" y="1539"/>
                </a:lnTo>
                <a:lnTo>
                  <a:pt x="1245" y="1540"/>
                </a:lnTo>
                <a:lnTo>
                  <a:pt x="1234" y="1542"/>
                </a:lnTo>
                <a:lnTo>
                  <a:pt x="1234" y="1542"/>
                </a:lnTo>
                <a:lnTo>
                  <a:pt x="1208" y="1550"/>
                </a:lnTo>
                <a:lnTo>
                  <a:pt x="1208" y="1550"/>
                </a:lnTo>
                <a:lnTo>
                  <a:pt x="1203" y="1553"/>
                </a:lnTo>
                <a:lnTo>
                  <a:pt x="1197" y="1557"/>
                </a:lnTo>
                <a:lnTo>
                  <a:pt x="1197" y="1557"/>
                </a:lnTo>
                <a:lnTo>
                  <a:pt x="1179" y="1563"/>
                </a:lnTo>
                <a:lnTo>
                  <a:pt x="1159" y="1565"/>
                </a:lnTo>
                <a:lnTo>
                  <a:pt x="1140" y="1570"/>
                </a:lnTo>
                <a:lnTo>
                  <a:pt x="1121" y="1575"/>
                </a:lnTo>
                <a:lnTo>
                  <a:pt x="1121" y="1575"/>
                </a:lnTo>
                <a:lnTo>
                  <a:pt x="1117" y="1585"/>
                </a:lnTo>
                <a:lnTo>
                  <a:pt x="1114" y="1595"/>
                </a:lnTo>
                <a:lnTo>
                  <a:pt x="1109" y="1619"/>
                </a:lnTo>
                <a:lnTo>
                  <a:pt x="1102" y="1668"/>
                </a:lnTo>
                <a:lnTo>
                  <a:pt x="1102" y="1668"/>
                </a:lnTo>
                <a:lnTo>
                  <a:pt x="1076" y="1696"/>
                </a:lnTo>
                <a:lnTo>
                  <a:pt x="1051" y="1723"/>
                </a:lnTo>
                <a:lnTo>
                  <a:pt x="1051" y="1723"/>
                </a:lnTo>
                <a:lnTo>
                  <a:pt x="1038" y="1720"/>
                </a:lnTo>
                <a:lnTo>
                  <a:pt x="1023" y="1717"/>
                </a:lnTo>
                <a:lnTo>
                  <a:pt x="1008" y="1716"/>
                </a:lnTo>
                <a:lnTo>
                  <a:pt x="995" y="1717"/>
                </a:lnTo>
                <a:lnTo>
                  <a:pt x="995" y="1717"/>
                </a:lnTo>
                <a:lnTo>
                  <a:pt x="991" y="1720"/>
                </a:lnTo>
                <a:lnTo>
                  <a:pt x="989" y="1724"/>
                </a:lnTo>
                <a:lnTo>
                  <a:pt x="985" y="1734"/>
                </a:lnTo>
                <a:lnTo>
                  <a:pt x="985" y="1734"/>
                </a:lnTo>
                <a:lnTo>
                  <a:pt x="974" y="1737"/>
                </a:lnTo>
                <a:lnTo>
                  <a:pt x="964" y="1742"/>
                </a:lnTo>
                <a:lnTo>
                  <a:pt x="956" y="1748"/>
                </a:lnTo>
                <a:lnTo>
                  <a:pt x="949" y="1754"/>
                </a:lnTo>
                <a:lnTo>
                  <a:pt x="936" y="1766"/>
                </a:lnTo>
                <a:lnTo>
                  <a:pt x="928" y="1772"/>
                </a:lnTo>
                <a:lnTo>
                  <a:pt x="919" y="1777"/>
                </a:lnTo>
                <a:lnTo>
                  <a:pt x="919" y="1777"/>
                </a:lnTo>
                <a:lnTo>
                  <a:pt x="911" y="1772"/>
                </a:lnTo>
                <a:lnTo>
                  <a:pt x="902" y="1770"/>
                </a:lnTo>
                <a:lnTo>
                  <a:pt x="892" y="1769"/>
                </a:lnTo>
                <a:lnTo>
                  <a:pt x="883" y="1768"/>
                </a:lnTo>
                <a:lnTo>
                  <a:pt x="863" y="1766"/>
                </a:lnTo>
                <a:lnTo>
                  <a:pt x="853" y="1763"/>
                </a:lnTo>
                <a:lnTo>
                  <a:pt x="843" y="1759"/>
                </a:lnTo>
                <a:lnTo>
                  <a:pt x="843" y="1759"/>
                </a:lnTo>
                <a:lnTo>
                  <a:pt x="842" y="1789"/>
                </a:lnTo>
                <a:lnTo>
                  <a:pt x="841" y="1800"/>
                </a:lnTo>
                <a:lnTo>
                  <a:pt x="838" y="1811"/>
                </a:lnTo>
                <a:lnTo>
                  <a:pt x="838" y="1811"/>
                </a:lnTo>
                <a:lnTo>
                  <a:pt x="832" y="1810"/>
                </a:lnTo>
                <a:lnTo>
                  <a:pt x="826" y="1810"/>
                </a:lnTo>
                <a:lnTo>
                  <a:pt x="822" y="1811"/>
                </a:lnTo>
                <a:lnTo>
                  <a:pt x="817" y="1812"/>
                </a:lnTo>
                <a:lnTo>
                  <a:pt x="807" y="1818"/>
                </a:lnTo>
                <a:lnTo>
                  <a:pt x="797" y="1825"/>
                </a:lnTo>
                <a:lnTo>
                  <a:pt x="787" y="1832"/>
                </a:lnTo>
                <a:lnTo>
                  <a:pt x="779" y="1839"/>
                </a:lnTo>
                <a:lnTo>
                  <a:pt x="770" y="1842"/>
                </a:lnTo>
                <a:lnTo>
                  <a:pt x="766" y="1843"/>
                </a:lnTo>
                <a:lnTo>
                  <a:pt x="762" y="1843"/>
                </a:lnTo>
                <a:lnTo>
                  <a:pt x="762" y="1843"/>
                </a:lnTo>
                <a:lnTo>
                  <a:pt x="744" y="1839"/>
                </a:lnTo>
                <a:lnTo>
                  <a:pt x="721" y="1835"/>
                </a:lnTo>
                <a:lnTo>
                  <a:pt x="710" y="1834"/>
                </a:lnTo>
                <a:lnTo>
                  <a:pt x="700" y="1834"/>
                </a:lnTo>
                <a:lnTo>
                  <a:pt x="693" y="1834"/>
                </a:lnTo>
                <a:lnTo>
                  <a:pt x="688" y="1836"/>
                </a:lnTo>
                <a:lnTo>
                  <a:pt x="688" y="1836"/>
                </a:lnTo>
                <a:lnTo>
                  <a:pt x="682" y="1838"/>
                </a:lnTo>
                <a:lnTo>
                  <a:pt x="678" y="1836"/>
                </a:lnTo>
                <a:lnTo>
                  <a:pt x="673" y="1834"/>
                </a:lnTo>
                <a:lnTo>
                  <a:pt x="671" y="1831"/>
                </a:lnTo>
                <a:lnTo>
                  <a:pt x="664" y="1822"/>
                </a:lnTo>
                <a:lnTo>
                  <a:pt x="659" y="1818"/>
                </a:lnTo>
                <a:lnTo>
                  <a:pt x="655" y="1814"/>
                </a:lnTo>
                <a:lnTo>
                  <a:pt x="655" y="1814"/>
                </a:lnTo>
                <a:lnTo>
                  <a:pt x="645" y="1808"/>
                </a:lnTo>
                <a:lnTo>
                  <a:pt x="637" y="1807"/>
                </a:lnTo>
                <a:lnTo>
                  <a:pt x="630" y="1803"/>
                </a:lnTo>
                <a:lnTo>
                  <a:pt x="627" y="1800"/>
                </a:lnTo>
                <a:lnTo>
                  <a:pt x="626" y="1796"/>
                </a:lnTo>
                <a:lnTo>
                  <a:pt x="626" y="1796"/>
                </a:lnTo>
                <a:lnTo>
                  <a:pt x="631" y="1762"/>
                </a:lnTo>
                <a:lnTo>
                  <a:pt x="633" y="1741"/>
                </a:lnTo>
                <a:lnTo>
                  <a:pt x="633" y="1720"/>
                </a:lnTo>
                <a:lnTo>
                  <a:pt x="633" y="1720"/>
                </a:lnTo>
                <a:close/>
                <a:moveTo>
                  <a:pt x="1528" y="98"/>
                </a:moveTo>
                <a:lnTo>
                  <a:pt x="1528" y="98"/>
                </a:lnTo>
                <a:lnTo>
                  <a:pt x="1492" y="115"/>
                </a:lnTo>
                <a:lnTo>
                  <a:pt x="1453" y="130"/>
                </a:lnTo>
                <a:lnTo>
                  <a:pt x="1415" y="146"/>
                </a:lnTo>
                <a:lnTo>
                  <a:pt x="1395" y="154"/>
                </a:lnTo>
                <a:lnTo>
                  <a:pt x="1377" y="164"/>
                </a:lnTo>
                <a:lnTo>
                  <a:pt x="1377" y="164"/>
                </a:lnTo>
                <a:lnTo>
                  <a:pt x="1370" y="171"/>
                </a:lnTo>
                <a:lnTo>
                  <a:pt x="1364" y="180"/>
                </a:lnTo>
                <a:lnTo>
                  <a:pt x="1359" y="189"/>
                </a:lnTo>
                <a:lnTo>
                  <a:pt x="1354" y="198"/>
                </a:lnTo>
                <a:lnTo>
                  <a:pt x="1350" y="208"/>
                </a:lnTo>
                <a:lnTo>
                  <a:pt x="1347" y="218"/>
                </a:lnTo>
                <a:lnTo>
                  <a:pt x="1344" y="239"/>
                </a:lnTo>
                <a:lnTo>
                  <a:pt x="1343" y="260"/>
                </a:lnTo>
                <a:lnTo>
                  <a:pt x="1346" y="282"/>
                </a:lnTo>
                <a:lnTo>
                  <a:pt x="1352" y="303"/>
                </a:lnTo>
                <a:lnTo>
                  <a:pt x="1360" y="323"/>
                </a:lnTo>
                <a:lnTo>
                  <a:pt x="1360" y="323"/>
                </a:lnTo>
                <a:lnTo>
                  <a:pt x="1367" y="334"/>
                </a:lnTo>
                <a:lnTo>
                  <a:pt x="1374" y="344"/>
                </a:lnTo>
                <a:lnTo>
                  <a:pt x="1384" y="354"/>
                </a:lnTo>
                <a:lnTo>
                  <a:pt x="1392" y="361"/>
                </a:lnTo>
                <a:lnTo>
                  <a:pt x="1412" y="376"/>
                </a:lnTo>
                <a:lnTo>
                  <a:pt x="1427" y="389"/>
                </a:lnTo>
                <a:lnTo>
                  <a:pt x="1427" y="389"/>
                </a:lnTo>
                <a:lnTo>
                  <a:pt x="1429" y="380"/>
                </a:lnTo>
                <a:lnTo>
                  <a:pt x="1432" y="375"/>
                </a:lnTo>
                <a:lnTo>
                  <a:pt x="1434" y="368"/>
                </a:lnTo>
                <a:lnTo>
                  <a:pt x="1436" y="361"/>
                </a:lnTo>
                <a:lnTo>
                  <a:pt x="1436" y="361"/>
                </a:lnTo>
                <a:lnTo>
                  <a:pt x="1443" y="351"/>
                </a:lnTo>
                <a:lnTo>
                  <a:pt x="1450" y="342"/>
                </a:lnTo>
                <a:lnTo>
                  <a:pt x="1458" y="334"/>
                </a:lnTo>
                <a:lnTo>
                  <a:pt x="1468" y="328"/>
                </a:lnTo>
                <a:lnTo>
                  <a:pt x="1478" y="323"/>
                </a:lnTo>
                <a:lnTo>
                  <a:pt x="1488" y="317"/>
                </a:lnTo>
                <a:lnTo>
                  <a:pt x="1510" y="309"/>
                </a:lnTo>
                <a:lnTo>
                  <a:pt x="1554" y="295"/>
                </a:lnTo>
                <a:lnTo>
                  <a:pt x="1576" y="285"/>
                </a:lnTo>
                <a:lnTo>
                  <a:pt x="1586" y="281"/>
                </a:lnTo>
                <a:lnTo>
                  <a:pt x="1596" y="275"/>
                </a:lnTo>
                <a:lnTo>
                  <a:pt x="1596" y="275"/>
                </a:lnTo>
                <a:lnTo>
                  <a:pt x="1606" y="265"/>
                </a:lnTo>
                <a:lnTo>
                  <a:pt x="1615" y="255"/>
                </a:lnTo>
                <a:lnTo>
                  <a:pt x="1625" y="247"/>
                </a:lnTo>
                <a:lnTo>
                  <a:pt x="1636" y="237"/>
                </a:lnTo>
                <a:lnTo>
                  <a:pt x="1636" y="237"/>
                </a:lnTo>
                <a:lnTo>
                  <a:pt x="1646" y="219"/>
                </a:lnTo>
                <a:lnTo>
                  <a:pt x="1655" y="199"/>
                </a:lnTo>
                <a:lnTo>
                  <a:pt x="1659" y="189"/>
                </a:lnTo>
                <a:lnTo>
                  <a:pt x="1662" y="178"/>
                </a:lnTo>
                <a:lnTo>
                  <a:pt x="1665" y="167"/>
                </a:lnTo>
                <a:lnTo>
                  <a:pt x="1665" y="154"/>
                </a:lnTo>
                <a:lnTo>
                  <a:pt x="1665" y="154"/>
                </a:lnTo>
                <a:lnTo>
                  <a:pt x="1652" y="167"/>
                </a:lnTo>
                <a:lnTo>
                  <a:pt x="1636" y="180"/>
                </a:lnTo>
                <a:lnTo>
                  <a:pt x="1620" y="189"/>
                </a:lnTo>
                <a:lnTo>
                  <a:pt x="1601" y="199"/>
                </a:lnTo>
                <a:lnTo>
                  <a:pt x="1582" y="205"/>
                </a:lnTo>
                <a:lnTo>
                  <a:pt x="1572" y="206"/>
                </a:lnTo>
                <a:lnTo>
                  <a:pt x="1561" y="208"/>
                </a:lnTo>
                <a:lnTo>
                  <a:pt x="1551" y="208"/>
                </a:lnTo>
                <a:lnTo>
                  <a:pt x="1540" y="206"/>
                </a:lnTo>
                <a:lnTo>
                  <a:pt x="1528" y="205"/>
                </a:lnTo>
                <a:lnTo>
                  <a:pt x="1517" y="201"/>
                </a:lnTo>
                <a:lnTo>
                  <a:pt x="1517" y="201"/>
                </a:lnTo>
                <a:lnTo>
                  <a:pt x="1519" y="195"/>
                </a:lnTo>
                <a:lnTo>
                  <a:pt x="1521" y="189"/>
                </a:lnTo>
                <a:lnTo>
                  <a:pt x="1524" y="185"/>
                </a:lnTo>
                <a:lnTo>
                  <a:pt x="1530" y="181"/>
                </a:lnTo>
                <a:lnTo>
                  <a:pt x="1541" y="174"/>
                </a:lnTo>
                <a:lnTo>
                  <a:pt x="1552" y="168"/>
                </a:lnTo>
                <a:lnTo>
                  <a:pt x="1552" y="168"/>
                </a:lnTo>
                <a:lnTo>
                  <a:pt x="1561" y="156"/>
                </a:lnTo>
                <a:lnTo>
                  <a:pt x="1568" y="142"/>
                </a:lnTo>
                <a:lnTo>
                  <a:pt x="1573" y="126"/>
                </a:lnTo>
                <a:lnTo>
                  <a:pt x="1579" y="109"/>
                </a:lnTo>
                <a:lnTo>
                  <a:pt x="1580" y="93"/>
                </a:lnTo>
                <a:lnTo>
                  <a:pt x="1580" y="76"/>
                </a:lnTo>
                <a:lnTo>
                  <a:pt x="1579" y="69"/>
                </a:lnTo>
                <a:lnTo>
                  <a:pt x="1576" y="60"/>
                </a:lnTo>
                <a:lnTo>
                  <a:pt x="1572" y="53"/>
                </a:lnTo>
                <a:lnTo>
                  <a:pt x="1568" y="45"/>
                </a:lnTo>
                <a:lnTo>
                  <a:pt x="1568" y="45"/>
                </a:lnTo>
                <a:lnTo>
                  <a:pt x="1565" y="53"/>
                </a:lnTo>
                <a:lnTo>
                  <a:pt x="1561" y="60"/>
                </a:lnTo>
                <a:lnTo>
                  <a:pt x="1551" y="73"/>
                </a:lnTo>
                <a:lnTo>
                  <a:pt x="1540" y="86"/>
                </a:lnTo>
                <a:lnTo>
                  <a:pt x="1528" y="98"/>
                </a:lnTo>
                <a:lnTo>
                  <a:pt x="1528" y="98"/>
                </a:lnTo>
                <a:close/>
                <a:moveTo>
                  <a:pt x="1082" y="352"/>
                </a:moveTo>
                <a:lnTo>
                  <a:pt x="1082" y="352"/>
                </a:lnTo>
                <a:lnTo>
                  <a:pt x="1081" y="351"/>
                </a:lnTo>
                <a:lnTo>
                  <a:pt x="1078" y="351"/>
                </a:lnTo>
                <a:lnTo>
                  <a:pt x="1076" y="352"/>
                </a:lnTo>
                <a:lnTo>
                  <a:pt x="1075" y="354"/>
                </a:lnTo>
                <a:lnTo>
                  <a:pt x="1075" y="354"/>
                </a:lnTo>
                <a:lnTo>
                  <a:pt x="1075" y="357"/>
                </a:lnTo>
                <a:lnTo>
                  <a:pt x="1075" y="358"/>
                </a:lnTo>
                <a:lnTo>
                  <a:pt x="1069" y="364"/>
                </a:lnTo>
                <a:lnTo>
                  <a:pt x="1065" y="369"/>
                </a:lnTo>
                <a:lnTo>
                  <a:pt x="1065" y="372"/>
                </a:lnTo>
                <a:lnTo>
                  <a:pt x="1067" y="373"/>
                </a:lnTo>
                <a:lnTo>
                  <a:pt x="1067" y="373"/>
                </a:lnTo>
                <a:lnTo>
                  <a:pt x="1068" y="372"/>
                </a:lnTo>
                <a:lnTo>
                  <a:pt x="1069" y="371"/>
                </a:lnTo>
                <a:lnTo>
                  <a:pt x="1075" y="371"/>
                </a:lnTo>
                <a:lnTo>
                  <a:pt x="1086" y="371"/>
                </a:lnTo>
                <a:lnTo>
                  <a:pt x="1086" y="371"/>
                </a:lnTo>
                <a:lnTo>
                  <a:pt x="1086" y="373"/>
                </a:lnTo>
                <a:lnTo>
                  <a:pt x="1086" y="375"/>
                </a:lnTo>
                <a:lnTo>
                  <a:pt x="1090" y="378"/>
                </a:lnTo>
                <a:lnTo>
                  <a:pt x="1093" y="380"/>
                </a:lnTo>
                <a:lnTo>
                  <a:pt x="1095" y="382"/>
                </a:lnTo>
                <a:lnTo>
                  <a:pt x="1096" y="383"/>
                </a:lnTo>
                <a:lnTo>
                  <a:pt x="1096" y="383"/>
                </a:lnTo>
                <a:lnTo>
                  <a:pt x="1100" y="382"/>
                </a:lnTo>
                <a:lnTo>
                  <a:pt x="1104" y="380"/>
                </a:lnTo>
                <a:lnTo>
                  <a:pt x="1107" y="378"/>
                </a:lnTo>
                <a:lnTo>
                  <a:pt x="1109" y="373"/>
                </a:lnTo>
                <a:lnTo>
                  <a:pt x="1111" y="365"/>
                </a:lnTo>
                <a:lnTo>
                  <a:pt x="1111" y="357"/>
                </a:lnTo>
                <a:lnTo>
                  <a:pt x="1109" y="348"/>
                </a:lnTo>
                <a:lnTo>
                  <a:pt x="1106" y="340"/>
                </a:lnTo>
                <a:lnTo>
                  <a:pt x="1102" y="334"/>
                </a:lnTo>
                <a:lnTo>
                  <a:pt x="1096" y="331"/>
                </a:lnTo>
                <a:lnTo>
                  <a:pt x="1096" y="331"/>
                </a:lnTo>
                <a:lnTo>
                  <a:pt x="1096" y="333"/>
                </a:lnTo>
                <a:lnTo>
                  <a:pt x="1095" y="334"/>
                </a:lnTo>
                <a:lnTo>
                  <a:pt x="1090" y="338"/>
                </a:lnTo>
                <a:lnTo>
                  <a:pt x="1085" y="345"/>
                </a:lnTo>
                <a:lnTo>
                  <a:pt x="1083" y="348"/>
                </a:lnTo>
                <a:lnTo>
                  <a:pt x="1082" y="352"/>
                </a:lnTo>
                <a:lnTo>
                  <a:pt x="1082" y="352"/>
                </a:lnTo>
                <a:close/>
                <a:moveTo>
                  <a:pt x="1409" y="463"/>
                </a:moveTo>
                <a:lnTo>
                  <a:pt x="1409" y="463"/>
                </a:lnTo>
                <a:lnTo>
                  <a:pt x="1412" y="472"/>
                </a:lnTo>
                <a:lnTo>
                  <a:pt x="1416" y="480"/>
                </a:lnTo>
                <a:lnTo>
                  <a:pt x="1416" y="480"/>
                </a:lnTo>
                <a:lnTo>
                  <a:pt x="1425" y="493"/>
                </a:lnTo>
                <a:lnTo>
                  <a:pt x="1433" y="503"/>
                </a:lnTo>
                <a:lnTo>
                  <a:pt x="1441" y="512"/>
                </a:lnTo>
                <a:lnTo>
                  <a:pt x="1451" y="521"/>
                </a:lnTo>
                <a:lnTo>
                  <a:pt x="1472" y="538"/>
                </a:lnTo>
                <a:lnTo>
                  <a:pt x="1492" y="554"/>
                </a:lnTo>
                <a:lnTo>
                  <a:pt x="1492" y="554"/>
                </a:lnTo>
                <a:lnTo>
                  <a:pt x="1500" y="564"/>
                </a:lnTo>
                <a:lnTo>
                  <a:pt x="1509" y="574"/>
                </a:lnTo>
                <a:lnTo>
                  <a:pt x="1517" y="584"/>
                </a:lnTo>
                <a:lnTo>
                  <a:pt x="1521" y="588"/>
                </a:lnTo>
                <a:lnTo>
                  <a:pt x="1527" y="591"/>
                </a:lnTo>
                <a:lnTo>
                  <a:pt x="1527" y="591"/>
                </a:lnTo>
                <a:lnTo>
                  <a:pt x="1528" y="581"/>
                </a:lnTo>
                <a:lnTo>
                  <a:pt x="1528" y="571"/>
                </a:lnTo>
                <a:lnTo>
                  <a:pt x="1526" y="552"/>
                </a:lnTo>
                <a:lnTo>
                  <a:pt x="1524" y="535"/>
                </a:lnTo>
                <a:lnTo>
                  <a:pt x="1523" y="526"/>
                </a:lnTo>
                <a:lnTo>
                  <a:pt x="1523" y="519"/>
                </a:lnTo>
                <a:lnTo>
                  <a:pt x="1523" y="519"/>
                </a:lnTo>
                <a:lnTo>
                  <a:pt x="1517" y="503"/>
                </a:lnTo>
                <a:lnTo>
                  <a:pt x="1509" y="488"/>
                </a:lnTo>
                <a:lnTo>
                  <a:pt x="1500" y="474"/>
                </a:lnTo>
                <a:lnTo>
                  <a:pt x="1490" y="463"/>
                </a:lnTo>
                <a:lnTo>
                  <a:pt x="1481" y="452"/>
                </a:lnTo>
                <a:lnTo>
                  <a:pt x="1469" y="441"/>
                </a:lnTo>
                <a:lnTo>
                  <a:pt x="1444" y="423"/>
                </a:lnTo>
                <a:lnTo>
                  <a:pt x="1419" y="404"/>
                </a:lnTo>
                <a:lnTo>
                  <a:pt x="1395" y="386"/>
                </a:lnTo>
                <a:lnTo>
                  <a:pt x="1382" y="376"/>
                </a:lnTo>
                <a:lnTo>
                  <a:pt x="1371" y="365"/>
                </a:lnTo>
                <a:lnTo>
                  <a:pt x="1360" y="354"/>
                </a:lnTo>
                <a:lnTo>
                  <a:pt x="1350" y="341"/>
                </a:lnTo>
                <a:lnTo>
                  <a:pt x="1350" y="341"/>
                </a:lnTo>
                <a:lnTo>
                  <a:pt x="1363" y="372"/>
                </a:lnTo>
                <a:lnTo>
                  <a:pt x="1378" y="404"/>
                </a:lnTo>
                <a:lnTo>
                  <a:pt x="1409" y="463"/>
                </a:lnTo>
                <a:lnTo>
                  <a:pt x="1409" y="463"/>
                </a:lnTo>
                <a:close/>
                <a:moveTo>
                  <a:pt x="1040" y="403"/>
                </a:moveTo>
                <a:lnTo>
                  <a:pt x="1040" y="403"/>
                </a:lnTo>
                <a:lnTo>
                  <a:pt x="1026" y="424"/>
                </a:lnTo>
                <a:lnTo>
                  <a:pt x="1013" y="446"/>
                </a:lnTo>
                <a:lnTo>
                  <a:pt x="1002" y="469"/>
                </a:lnTo>
                <a:lnTo>
                  <a:pt x="992" y="490"/>
                </a:lnTo>
                <a:lnTo>
                  <a:pt x="992" y="490"/>
                </a:lnTo>
                <a:lnTo>
                  <a:pt x="995" y="488"/>
                </a:lnTo>
                <a:lnTo>
                  <a:pt x="998" y="488"/>
                </a:lnTo>
                <a:lnTo>
                  <a:pt x="1005" y="487"/>
                </a:lnTo>
                <a:lnTo>
                  <a:pt x="1005" y="487"/>
                </a:lnTo>
                <a:lnTo>
                  <a:pt x="1006" y="491"/>
                </a:lnTo>
                <a:lnTo>
                  <a:pt x="1008" y="496"/>
                </a:lnTo>
                <a:lnTo>
                  <a:pt x="1006" y="503"/>
                </a:lnTo>
                <a:lnTo>
                  <a:pt x="1003" y="511"/>
                </a:lnTo>
                <a:lnTo>
                  <a:pt x="1003" y="515"/>
                </a:lnTo>
                <a:lnTo>
                  <a:pt x="1005" y="519"/>
                </a:lnTo>
                <a:lnTo>
                  <a:pt x="1005" y="519"/>
                </a:lnTo>
                <a:lnTo>
                  <a:pt x="1008" y="518"/>
                </a:lnTo>
                <a:lnTo>
                  <a:pt x="1009" y="517"/>
                </a:lnTo>
                <a:lnTo>
                  <a:pt x="1012" y="511"/>
                </a:lnTo>
                <a:lnTo>
                  <a:pt x="1015" y="505"/>
                </a:lnTo>
                <a:lnTo>
                  <a:pt x="1016" y="504"/>
                </a:lnTo>
                <a:lnTo>
                  <a:pt x="1017" y="503"/>
                </a:lnTo>
                <a:lnTo>
                  <a:pt x="1017" y="503"/>
                </a:lnTo>
                <a:lnTo>
                  <a:pt x="1023" y="503"/>
                </a:lnTo>
                <a:lnTo>
                  <a:pt x="1026" y="501"/>
                </a:lnTo>
                <a:lnTo>
                  <a:pt x="1029" y="501"/>
                </a:lnTo>
                <a:lnTo>
                  <a:pt x="1031" y="503"/>
                </a:lnTo>
                <a:lnTo>
                  <a:pt x="1031" y="503"/>
                </a:lnTo>
                <a:lnTo>
                  <a:pt x="1033" y="504"/>
                </a:lnTo>
                <a:lnTo>
                  <a:pt x="1033" y="507"/>
                </a:lnTo>
                <a:lnTo>
                  <a:pt x="1033" y="514"/>
                </a:lnTo>
                <a:lnTo>
                  <a:pt x="1034" y="521"/>
                </a:lnTo>
                <a:lnTo>
                  <a:pt x="1034" y="524"/>
                </a:lnTo>
                <a:lnTo>
                  <a:pt x="1036" y="525"/>
                </a:lnTo>
                <a:lnTo>
                  <a:pt x="1036" y="525"/>
                </a:lnTo>
                <a:lnTo>
                  <a:pt x="1040" y="514"/>
                </a:lnTo>
                <a:lnTo>
                  <a:pt x="1043" y="508"/>
                </a:lnTo>
                <a:lnTo>
                  <a:pt x="1045" y="503"/>
                </a:lnTo>
                <a:lnTo>
                  <a:pt x="1050" y="500"/>
                </a:lnTo>
                <a:lnTo>
                  <a:pt x="1055" y="497"/>
                </a:lnTo>
                <a:lnTo>
                  <a:pt x="1061" y="497"/>
                </a:lnTo>
                <a:lnTo>
                  <a:pt x="1067" y="500"/>
                </a:lnTo>
                <a:lnTo>
                  <a:pt x="1067" y="500"/>
                </a:lnTo>
                <a:lnTo>
                  <a:pt x="1068" y="510"/>
                </a:lnTo>
                <a:lnTo>
                  <a:pt x="1069" y="518"/>
                </a:lnTo>
                <a:lnTo>
                  <a:pt x="1074" y="525"/>
                </a:lnTo>
                <a:lnTo>
                  <a:pt x="1076" y="532"/>
                </a:lnTo>
                <a:lnTo>
                  <a:pt x="1085" y="545"/>
                </a:lnTo>
                <a:lnTo>
                  <a:pt x="1089" y="552"/>
                </a:lnTo>
                <a:lnTo>
                  <a:pt x="1092" y="559"/>
                </a:lnTo>
                <a:lnTo>
                  <a:pt x="1092" y="559"/>
                </a:lnTo>
                <a:lnTo>
                  <a:pt x="1096" y="553"/>
                </a:lnTo>
                <a:lnTo>
                  <a:pt x="1100" y="547"/>
                </a:lnTo>
                <a:lnTo>
                  <a:pt x="1106" y="535"/>
                </a:lnTo>
                <a:lnTo>
                  <a:pt x="1109" y="521"/>
                </a:lnTo>
                <a:lnTo>
                  <a:pt x="1110" y="507"/>
                </a:lnTo>
                <a:lnTo>
                  <a:pt x="1110" y="476"/>
                </a:lnTo>
                <a:lnTo>
                  <a:pt x="1110" y="462"/>
                </a:lnTo>
                <a:lnTo>
                  <a:pt x="1111" y="448"/>
                </a:lnTo>
                <a:lnTo>
                  <a:pt x="1111" y="448"/>
                </a:lnTo>
                <a:lnTo>
                  <a:pt x="1120" y="470"/>
                </a:lnTo>
                <a:lnTo>
                  <a:pt x="1130" y="493"/>
                </a:lnTo>
                <a:lnTo>
                  <a:pt x="1135" y="503"/>
                </a:lnTo>
                <a:lnTo>
                  <a:pt x="1141" y="512"/>
                </a:lnTo>
                <a:lnTo>
                  <a:pt x="1148" y="522"/>
                </a:lnTo>
                <a:lnTo>
                  <a:pt x="1156" y="529"/>
                </a:lnTo>
                <a:lnTo>
                  <a:pt x="1156" y="529"/>
                </a:lnTo>
                <a:lnTo>
                  <a:pt x="1158" y="517"/>
                </a:lnTo>
                <a:lnTo>
                  <a:pt x="1158" y="505"/>
                </a:lnTo>
                <a:lnTo>
                  <a:pt x="1155" y="494"/>
                </a:lnTo>
                <a:lnTo>
                  <a:pt x="1152" y="483"/>
                </a:lnTo>
                <a:lnTo>
                  <a:pt x="1144" y="459"/>
                </a:lnTo>
                <a:lnTo>
                  <a:pt x="1137" y="437"/>
                </a:lnTo>
                <a:lnTo>
                  <a:pt x="1137" y="437"/>
                </a:lnTo>
                <a:lnTo>
                  <a:pt x="1130" y="407"/>
                </a:lnTo>
                <a:lnTo>
                  <a:pt x="1126" y="396"/>
                </a:lnTo>
                <a:lnTo>
                  <a:pt x="1118" y="383"/>
                </a:lnTo>
                <a:lnTo>
                  <a:pt x="1118" y="383"/>
                </a:lnTo>
                <a:lnTo>
                  <a:pt x="1117" y="390"/>
                </a:lnTo>
                <a:lnTo>
                  <a:pt x="1113" y="394"/>
                </a:lnTo>
                <a:lnTo>
                  <a:pt x="1106" y="397"/>
                </a:lnTo>
                <a:lnTo>
                  <a:pt x="1099" y="399"/>
                </a:lnTo>
                <a:lnTo>
                  <a:pt x="1093" y="397"/>
                </a:lnTo>
                <a:lnTo>
                  <a:pt x="1086" y="396"/>
                </a:lnTo>
                <a:lnTo>
                  <a:pt x="1082" y="392"/>
                </a:lnTo>
                <a:lnTo>
                  <a:pt x="1078" y="386"/>
                </a:lnTo>
                <a:lnTo>
                  <a:pt x="1078" y="386"/>
                </a:lnTo>
                <a:lnTo>
                  <a:pt x="1061" y="396"/>
                </a:lnTo>
                <a:lnTo>
                  <a:pt x="1051" y="400"/>
                </a:lnTo>
                <a:lnTo>
                  <a:pt x="1040" y="403"/>
                </a:lnTo>
                <a:lnTo>
                  <a:pt x="1040" y="403"/>
                </a:lnTo>
                <a:close/>
                <a:moveTo>
                  <a:pt x="853" y="424"/>
                </a:moveTo>
                <a:lnTo>
                  <a:pt x="853" y="424"/>
                </a:lnTo>
                <a:lnTo>
                  <a:pt x="857" y="424"/>
                </a:lnTo>
                <a:lnTo>
                  <a:pt x="862" y="424"/>
                </a:lnTo>
                <a:lnTo>
                  <a:pt x="869" y="427"/>
                </a:lnTo>
                <a:lnTo>
                  <a:pt x="874" y="430"/>
                </a:lnTo>
                <a:lnTo>
                  <a:pt x="877" y="431"/>
                </a:lnTo>
                <a:lnTo>
                  <a:pt x="880" y="432"/>
                </a:lnTo>
                <a:lnTo>
                  <a:pt x="880" y="432"/>
                </a:lnTo>
                <a:lnTo>
                  <a:pt x="884" y="425"/>
                </a:lnTo>
                <a:lnTo>
                  <a:pt x="885" y="420"/>
                </a:lnTo>
                <a:lnTo>
                  <a:pt x="887" y="413"/>
                </a:lnTo>
                <a:lnTo>
                  <a:pt x="887" y="407"/>
                </a:lnTo>
                <a:lnTo>
                  <a:pt x="885" y="403"/>
                </a:lnTo>
                <a:lnTo>
                  <a:pt x="883" y="397"/>
                </a:lnTo>
                <a:lnTo>
                  <a:pt x="874" y="387"/>
                </a:lnTo>
                <a:lnTo>
                  <a:pt x="874" y="387"/>
                </a:lnTo>
                <a:lnTo>
                  <a:pt x="867" y="397"/>
                </a:lnTo>
                <a:lnTo>
                  <a:pt x="862" y="404"/>
                </a:lnTo>
                <a:lnTo>
                  <a:pt x="856" y="414"/>
                </a:lnTo>
                <a:lnTo>
                  <a:pt x="855" y="418"/>
                </a:lnTo>
                <a:lnTo>
                  <a:pt x="853" y="424"/>
                </a:lnTo>
                <a:lnTo>
                  <a:pt x="853" y="424"/>
                </a:lnTo>
                <a:close/>
                <a:moveTo>
                  <a:pt x="810" y="553"/>
                </a:moveTo>
                <a:lnTo>
                  <a:pt x="810" y="553"/>
                </a:lnTo>
                <a:lnTo>
                  <a:pt x="815" y="546"/>
                </a:lnTo>
                <a:lnTo>
                  <a:pt x="818" y="539"/>
                </a:lnTo>
                <a:lnTo>
                  <a:pt x="822" y="521"/>
                </a:lnTo>
                <a:lnTo>
                  <a:pt x="824" y="512"/>
                </a:lnTo>
                <a:lnTo>
                  <a:pt x="826" y="503"/>
                </a:lnTo>
                <a:lnTo>
                  <a:pt x="831" y="494"/>
                </a:lnTo>
                <a:lnTo>
                  <a:pt x="838" y="487"/>
                </a:lnTo>
                <a:lnTo>
                  <a:pt x="838" y="487"/>
                </a:lnTo>
                <a:lnTo>
                  <a:pt x="835" y="517"/>
                </a:lnTo>
                <a:lnTo>
                  <a:pt x="829" y="545"/>
                </a:lnTo>
                <a:lnTo>
                  <a:pt x="825" y="573"/>
                </a:lnTo>
                <a:lnTo>
                  <a:pt x="822" y="601"/>
                </a:lnTo>
                <a:lnTo>
                  <a:pt x="822" y="601"/>
                </a:lnTo>
                <a:lnTo>
                  <a:pt x="825" y="604"/>
                </a:lnTo>
                <a:lnTo>
                  <a:pt x="829" y="605"/>
                </a:lnTo>
                <a:lnTo>
                  <a:pt x="832" y="605"/>
                </a:lnTo>
                <a:lnTo>
                  <a:pt x="836" y="605"/>
                </a:lnTo>
                <a:lnTo>
                  <a:pt x="842" y="601"/>
                </a:lnTo>
                <a:lnTo>
                  <a:pt x="846" y="594"/>
                </a:lnTo>
                <a:lnTo>
                  <a:pt x="856" y="577"/>
                </a:lnTo>
                <a:lnTo>
                  <a:pt x="862" y="570"/>
                </a:lnTo>
                <a:lnTo>
                  <a:pt x="867" y="564"/>
                </a:lnTo>
                <a:lnTo>
                  <a:pt x="867" y="564"/>
                </a:lnTo>
                <a:lnTo>
                  <a:pt x="867" y="546"/>
                </a:lnTo>
                <a:lnTo>
                  <a:pt x="866" y="531"/>
                </a:lnTo>
                <a:lnTo>
                  <a:pt x="866" y="518"/>
                </a:lnTo>
                <a:lnTo>
                  <a:pt x="866" y="511"/>
                </a:lnTo>
                <a:lnTo>
                  <a:pt x="869" y="504"/>
                </a:lnTo>
                <a:lnTo>
                  <a:pt x="869" y="504"/>
                </a:lnTo>
                <a:lnTo>
                  <a:pt x="873" y="515"/>
                </a:lnTo>
                <a:lnTo>
                  <a:pt x="876" y="529"/>
                </a:lnTo>
                <a:lnTo>
                  <a:pt x="878" y="560"/>
                </a:lnTo>
                <a:lnTo>
                  <a:pt x="881" y="574"/>
                </a:lnTo>
                <a:lnTo>
                  <a:pt x="884" y="587"/>
                </a:lnTo>
                <a:lnTo>
                  <a:pt x="887" y="592"/>
                </a:lnTo>
                <a:lnTo>
                  <a:pt x="890" y="595"/>
                </a:lnTo>
                <a:lnTo>
                  <a:pt x="894" y="599"/>
                </a:lnTo>
                <a:lnTo>
                  <a:pt x="898" y="601"/>
                </a:lnTo>
                <a:lnTo>
                  <a:pt x="898" y="601"/>
                </a:lnTo>
                <a:lnTo>
                  <a:pt x="905" y="587"/>
                </a:lnTo>
                <a:lnTo>
                  <a:pt x="914" y="571"/>
                </a:lnTo>
                <a:lnTo>
                  <a:pt x="921" y="557"/>
                </a:lnTo>
                <a:lnTo>
                  <a:pt x="926" y="540"/>
                </a:lnTo>
                <a:lnTo>
                  <a:pt x="926" y="540"/>
                </a:lnTo>
                <a:lnTo>
                  <a:pt x="923" y="529"/>
                </a:lnTo>
                <a:lnTo>
                  <a:pt x="919" y="518"/>
                </a:lnTo>
                <a:lnTo>
                  <a:pt x="914" y="491"/>
                </a:lnTo>
                <a:lnTo>
                  <a:pt x="907" y="465"/>
                </a:lnTo>
                <a:lnTo>
                  <a:pt x="901" y="452"/>
                </a:lnTo>
                <a:lnTo>
                  <a:pt x="895" y="439"/>
                </a:lnTo>
                <a:lnTo>
                  <a:pt x="895" y="439"/>
                </a:lnTo>
                <a:lnTo>
                  <a:pt x="891" y="446"/>
                </a:lnTo>
                <a:lnTo>
                  <a:pt x="885" y="449"/>
                </a:lnTo>
                <a:lnTo>
                  <a:pt x="878" y="449"/>
                </a:lnTo>
                <a:lnTo>
                  <a:pt x="871" y="448"/>
                </a:lnTo>
                <a:lnTo>
                  <a:pt x="856" y="442"/>
                </a:lnTo>
                <a:lnTo>
                  <a:pt x="843" y="438"/>
                </a:lnTo>
                <a:lnTo>
                  <a:pt x="843" y="438"/>
                </a:lnTo>
                <a:lnTo>
                  <a:pt x="834" y="458"/>
                </a:lnTo>
                <a:lnTo>
                  <a:pt x="822" y="476"/>
                </a:lnTo>
                <a:lnTo>
                  <a:pt x="800" y="512"/>
                </a:lnTo>
                <a:lnTo>
                  <a:pt x="776" y="547"/>
                </a:lnTo>
                <a:lnTo>
                  <a:pt x="766" y="566"/>
                </a:lnTo>
                <a:lnTo>
                  <a:pt x="756" y="585"/>
                </a:lnTo>
                <a:lnTo>
                  <a:pt x="756" y="585"/>
                </a:lnTo>
                <a:lnTo>
                  <a:pt x="762" y="587"/>
                </a:lnTo>
                <a:lnTo>
                  <a:pt x="768" y="588"/>
                </a:lnTo>
                <a:lnTo>
                  <a:pt x="773" y="588"/>
                </a:lnTo>
                <a:lnTo>
                  <a:pt x="777" y="590"/>
                </a:lnTo>
                <a:lnTo>
                  <a:pt x="777" y="590"/>
                </a:lnTo>
                <a:lnTo>
                  <a:pt x="787" y="580"/>
                </a:lnTo>
                <a:lnTo>
                  <a:pt x="796" y="570"/>
                </a:lnTo>
                <a:lnTo>
                  <a:pt x="803" y="560"/>
                </a:lnTo>
                <a:lnTo>
                  <a:pt x="810" y="553"/>
                </a:lnTo>
                <a:lnTo>
                  <a:pt x="810" y="553"/>
                </a:lnTo>
                <a:close/>
                <a:moveTo>
                  <a:pt x="975" y="514"/>
                </a:moveTo>
                <a:lnTo>
                  <a:pt x="975" y="514"/>
                </a:lnTo>
                <a:lnTo>
                  <a:pt x="980" y="526"/>
                </a:lnTo>
                <a:lnTo>
                  <a:pt x="984" y="540"/>
                </a:lnTo>
                <a:lnTo>
                  <a:pt x="988" y="569"/>
                </a:lnTo>
                <a:lnTo>
                  <a:pt x="991" y="583"/>
                </a:lnTo>
                <a:lnTo>
                  <a:pt x="994" y="597"/>
                </a:lnTo>
                <a:lnTo>
                  <a:pt x="999" y="609"/>
                </a:lnTo>
                <a:lnTo>
                  <a:pt x="1005" y="622"/>
                </a:lnTo>
                <a:lnTo>
                  <a:pt x="1005" y="622"/>
                </a:lnTo>
                <a:lnTo>
                  <a:pt x="1005" y="612"/>
                </a:lnTo>
                <a:lnTo>
                  <a:pt x="1006" y="602"/>
                </a:lnTo>
                <a:lnTo>
                  <a:pt x="1009" y="585"/>
                </a:lnTo>
                <a:lnTo>
                  <a:pt x="1012" y="567"/>
                </a:lnTo>
                <a:lnTo>
                  <a:pt x="1013" y="556"/>
                </a:lnTo>
                <a:lnTo>
                  <a:pt x="1012" y="543"/>
                </a:lnTo>
                <a:lnTo>
                  <a:pt x="1012" y="543"/>
                </a:lnTo>
                <a:lnTo>
                  <a:pt x="1003" y="540"/>
                </a:lnTo>
                <a:lnTo>
                  <a:pt x="996" y="538"/>
                </a:lnTo>
                <a:lnTo>
                  <a:pt x="991" y="533"/>
                </a:lnTo>
                <a:lnTo>
                  <a:pt x="988" y="531"/>
                </a:lnTo>
                <a:lnTo>
                  <a:pt x="987" y="528"/>
                </a:lnTo>
                <a:lnTo>
                  <a:pt x="987" y="528"/>
                </a:lnTo>
                <a:lnTo>
                  <a:pt x="987" y="521"/>
                </a:lnTo>
                <a:lnTo>
                  <a:pt x="988" y="514"/>
                </a:lnTo>
                <a:lnTo>
                  <a:pt x="988" y="510"/>
                </a:lnTo>
                <a:lnTo>
                  <a:pt x="987" y="508"/>
                </a:lnTo>
                <a:lnTo>
                  <a:pt x="985" y="508"/>
                </a:lnTo>
                <a:lnTo>
                  <a:pt x="985" y="508"/>
                </a:lnTo>
                <a:lnTo>
                  <a:pt x="982" y="508"/>
                </a:lnTo>
                <a:lnTo>
                  <a:pt x="981" y="511"/>
                </a:lnTo>
                <a:lnTo>
                  <a:pt x="978" y="512"/>
                </a:lnTo>
                <a:lnTo>
                  <a:pt x="975" y="514"/>
                </a:lnTo>
                <a:lnTo>
                  <a:pt x="975" y="514"/>
                </a:lnTo>
                <a:close/>
                <a:moveTo>
                  <a:pt x="1100" y="731"/>
                </a:moveTo>
                <a:lnTo>
                  <a:pt x="1100" y="731"/>
                </a:lnTo>
                <a:lnTo>
                  <a:pt x="1114" y="715"/>
                </a:lnTo>
                <a:lnTo>
                  <a:pt x="1127" y="695"/>
                </a:lnTo>
                <a:lnTo>
                  <a:pt x="1137" y="674"/>
                </a:lnTo>
                <a:lnTo>
                  <a:pt x="1145" y="651"/>
                </a:lnTo>
                <a:lnTo>
                  <a:pt x="1152" y="627"/>
                </a:lnTo>
                <a:lnTo>
                  <a:pt x="1158" y="604"/>
                </a:lnTo>
                <a:lnTo>
                  <a:pt x="1162" y="577"/>
                </a:lnTo>
                <a:lnTo>
                  <a:pt x="1166" y="550"/>
                </a:lnTo>
                <a:lnTo>
                  <a:pt x="1166" y="550"/>
                </a:lnTo>
                <a:lnTo>
                  <a:pt x="1163" y="550"/>
                </a:lnTo>
                <a:lnTo>
                  <a:pt x="1161" y="550"/>
                </a:lnTo>
                <a:lnTo>
                  <a:pt x="1156" y="552"/>
                </a:lnTo>
                <a:lnTo>
                  <a:pt x="1152" y="550"/>
                </a:lnTo>
                <a:lnTo>
                  <a:pt x="1152" y="550"/>
                </a:lnTo>
                <a:lnTo>
                  <a:pt x="1148" y="546"/>
                </a:lnTo>
                <a:lnTo>
                  <a:pt x="1145" y="542"/>
                </a:lnTo>
                <a:lnTo>
                  <a:pt x="1138" y="531"/>
                </a:lnTo>
                <a:lnTo>
                  <a:pt x="1133" y="521"/>
                </a:lnTo>
                <a:lnTo>
                  <a:pt x="1128" y="517"/>
                </a:lnTo>
                <a:lnTo>
                  <a:pt x="1123" y="514"/>
                </a:lnTo>
                <a:lnTo>
                  <a:pt x="1123" y="514"/>
                </a:lnTo>
                <a:lnTo>
                  <a:pt x="1117" y="569"/>
                </a:lnTo>
                <a:lnTo>
                  <a:pt x="1110" y="622"/>
                </a:lnTo>
                <a:lnTo>
                  <a:pt x="1104" y="675"/>
                </a:lnTo>
                <a:lnTo>
                  <a:pt x="1100" y="731"/>
                </a:lnTo>
                <a:lnTo>
                  <a:pt x="1100" y="731"/>
                </a:lnTo>
                <a:close/>
                <a:moveTo>
                  <a:pt x="1027" y="554"/>
                </a:moveTo>
                <a:lnTo>
                  <a:pt x="1027" y="554"/>
                </a:lnTo>
                <a:lnTo>
                  <a:pt x="1026" y="574"/>
                </a:lnTo>
                <a:lnTo>
                  <a:pt x="1023" y="594"/>
                </a:lnTo>
                <a:lnTo>
                  <a:pt x="1016" y="629"/>
                </a:lnTo>
                <a:lnTo>
                  <a:pt x="1015" y="646"/>
                </a:lnTo>
                <a:lnTo>
                  <a:pt x="1015" y="663"/>
                </a:lnTo>
                <a:lnTo>
                  <a:pt x="1016" y="679"/>
                </a:lnTo>
                <a:lnTo>
                  <a:pt x="1019" y="688"/>
                </a:lnTo>
                <a:lnTo>
                  <a:pt x="1022" y="696"/>
                </a:lnTo>
                <a:lnTo>
                  <a:pt x="1022" y="696"/>
                </a:lnTo>
                <a:lnTo>
                  <a:pt x="1026" y="691"/>
                </a:lnTo>
                <a:lnTo>
                  <a:pt x="1029" y="684"/>
                </a:lnTo>
                <a:lnTo>
                  <a:pt x="1033" y="671"/>
                </a:lnTo>
                <a:lnTo>
                  <a:pt x="1036" y="665"/>
                </a:lnTo>
                <a:lnTo>
                  <a:pt x="1040" y="661"/>
                </a:lnTo>
                <a:lnTo>
                  <a:pt x="1045" y="660"/>
                </a:lnTo>
                <a:lnTo>
                  <a:pt x="1053" y="660"/>
                </a:lnTo>
                <a:lnTo>
                  <a:pt x="1053" y="660"/>
                </a:lnTo>
                <a:lnTo>
                  <a:pt x="1058" y="661"/>
                </a:lnTo>
                <a:lnTo>
                  <a:pt x="1061" y="663"/>
                </a:lnTo>
                <a:lnTo>
                  <a:pt x="1065" y="665"/>
                </a:lnTo>
                <a:lnTo>
                  <a:pt x="1067" y="670"/>
                </a:lnTo>
                <a:lnTo>
                  <a:pt x="1071" y="678"/>
                </a:lnTo>
                <a:lnTo>
                  <a:pt x="1074" y="689"/>
                </a:lnTo>
                <a:lnTo>
                  <a:pt x="1079" y="712"/>
                </a:lnTo>
                <a:lnTo>
                  <a:pt x="1082" y="722"/>
                </a:lnTo>
                <a:lnTo>
                  <a:pt x="1086" y="730"/>
                </a:lnTo>
                <a:lnTo>
                  <a:pt x="1086" y="730"/>
                </a:lnTo>
                <a:lnTo>
                  <a:pt x="1089" y="688"/>
                </a:lnTo>
                <a:lnTo>
                  <a:pt x="1093" y="646"/>
                </a:lnTo>
                <a:lnTo>
                  <a:pt x="1097" y="606"/>
                </a:lnTo>
                <a:lnTo>
                  <a:pt x="1100" y="574"/>
                </a:lnTo>
                <a:lnTo>
                  <a:pt x="1100" y="574"/>
                </a:lnTo>
                <a:lnTo>
                  <a:pt x="1099" y="576"/>
                </a:lnTo>
                <a:lnTo>
                  <a:pt x="1097" y="576"/>
                </a:lnTo>
                <a:lnTo>
                  <a:pt x="1093" y="576"/>
                </a:lnTo>
                <a:lnTo>
                  <a:pt x="1086" y="574"/>
                </a:lnTo>
                <a:lnTo>
                  <a:pt x="1086" y="574"/>
                </a:lnTo>
                <a:lnTo>
                  <a:pt x="1078" y="560"/>
                </a:lnTo>
                <a:lnTo>
                  <a:pt x="1069" y="546"/>
                </a:lnTo>
                <a:lnTo>
                  <a:pt x="1061" y="533"/>
                </a:lnTo>
                <a:lnTo>
                  <a:pt x="1051" y="521"/>
                </a:lnTo>
                <a:lnTo>
                  <a:pt x="1051" y="521"/>
                </a:lnTo>
                <a:lnTo>
                  <a:pt x="1048" y="532"/>
                </a:lnTo>
                <a:lnTo>
                  <a:pt x="1043" y="540"/>
                </a:lnTo>
                <a:lnTo>
                  <a:pt x="1036" y="547"/>
                </a:lnTo>
                <a:lnTo>
                  <a:pt x="1027" y="554"/>
                </a:lnTo>
                <a:lnTo>
                  <a:pt x="1027" y="554"/>
                </a:lnTo>
                <a:close/>
                <a:moveTo>
                  <a:pt x="929" y="580"/>
                </a:moveTo>
                <a:lnTo>
                  <a:pt x="929" y="580"/>
                </a:lnTo>
                <a:lnTo>
                  <a:pt x="935" y="577"/>
                </a:lnTo>
                <a:lnTo>
                  <a:pt x="939" y="576"/>
                </a:lnTo>
                <a:lnTo>
                  <a:pt x="943" y="577"/>
                </a:lnTo>
                <a:lnTo>
                  <a:pt x="946" y="580"/>
                </a:lnTo>
                <a:lnTo>
                  <a:pt x="953" y="585"/>
                </a:lnTo>
                <a:lnTo>
                  <a:pt x="956" y="588"/>
                </a:lnTo>
                <a:lnTo>
                  <a:pt x="960" y="591"/>
                </a:lnTo>
                <a:lnTo>
                  <a:pt x="960" y="591"/>
                </a:lnTo>
                <a:lnTo>
                  <a:pt x="967" y="585"/>
                </a:lnTo>
                <a:lnTo>
                  <a:pt x="974" y="580"/>
                </a:lnTo>
                <a:lnTo>
                  <a:pt x="974" y="580"/>
                </a:lnTo>
                <a:lnTo>
                  <a:pt x="970" y="564"/>
                </a:lnTo>
                <a:lnTo>
                  <a:pt x="967" y="549"/>
                </a:lnTo>
                <a:lnTo>
                  <a:pt x="961" y="536"/>
                </a:lnTo>
                <a:lnTo>
                  <a:pt x="958" y="531"/>
                </a:lnTo>
                <a:lnTo>
                  <a:pt x="954" y="525"/>
                </a:lnTo>
                <a:lnTo>
                  <a:pt x="954" y="525"/>
                </a:lnTo>
                <a:lnTo>
                  <a:pt x="946" y="538"/>
                </a:lnTo>
                <a:lnTo>
                  <a:pt x="937" y="552"/>
                </a:lnTo>
                <a:lnTo>
                  <a:pt x="932" y="567"/>
                </a:lnTo>
                <a:lnTo>
                  <a:pt x="929" y="580"/>
                </a:lnTo>
                <a:lnTo>
                  <a:pt x="929" y="580"/>
                </a:lnTo>
                <a:close/>
                <a:moveTo>
                  <a:pt x="1401" y="1122"/>
                </a:moveTo>
                <a:lnTo>
                  <a:pt x="1401" y="1122"/>
                </a:lnTo>
                <a:lnTo>
                  <a:pt x="1412" y="1108"/>
                </a:lnTo>
                <a:lnTo>
                  <a:pt x="1423" y="1095"/>
                </a:lnTo>
                <a:lnTo>
                  <a:pt x="1437" y="1084"/>
                </a:lnTo>
                <a:lnTo>
                  <a:pt x="1450" y="1073"/>
                </a:lnTo>
                <a:lnTo>
                  <a:pt x="1464" y="1061"/>
                </a:lnTo>
                <a:lnTo>
                  <a:pt x="1476" y="1049"/>
                </a:lnTo>
                <a:lnTo>
                  <a:pt x="1488" y="1036"/>
                </a:lnTo>
                <a:lnTo>
                  <a:pt x="1498" y="1021"/>
                </a:lnTo>
                <a:lnTo>
                  <a:pt x="1498" y="1021"/>
                </a:lnTo>
                <a:lnTo>
                  <a:pt x="1503" y="1016"/>
                </a:lnTo>
                <a:lnTo>
                  <a:pt x="1510" y="1014"/>
                </a:lnTo>
                <a:lnTo>
                  <a:pt x="1510" y="1014"/>
                </a:lnTo>
                <a:lnTo>
                  <a:pt x="1516" y="1002"/>
                </a:lnTo>
                <a:lnTo>
                  <a:pt x="1519" y="998"/>
                </a:lnTo>
                <a:lnTo>
                  <a:pt x="1521" y="991"/>
                </a:lnTo>
                <a:lnTo>
                  <a:pt x="1521" y="991"/>
                </a:lnTo>
                <a:lnTo>
                  <a:pt x="1540" y="974"/>
                </a:lnTo>
                <a:lnTo>
                  <a:pt x="1558" y="956"/>
                </a:lnTo>
                <a:lnTo>
                  <a:pt x="1575" y="936"/>
                </a:lnTo>
                <a:lnTo>
                  <a:pt x="1590" y="917"/>
                </a:lnTo>
                <a:lnTo>
                  <a:pt x="1606" y="897"/>
                </a:lnTo>
                <a:lnTo>
                  <a:pt x="1621" y="875"/>
                </a:lnTo>
                <a:lnTo>
                  <a:pt x="1634" y="854"/>
                </a:lnTo>
                <a:lnTo>
                  <a:pt x="1648" y="831"/>
                </a:lnTo>
                <a:lnTo>
                  <a:pt x="1648" y="831"/>
                </a:lnTo>
                <a:lnTo>
                  <a:pt x="1653" y="799"/>
                </a:lnTo>
                <a:lnTo>
                  <a:pt x="1655" y="783"/>
                </a:lnTo>
                <a:lnTo>
                  <a:pt x="1655" y="768"/>
                </a:lnTo>
                <a:lnTo>
                  <a:pt x="1655" y="752"/>
                </a:lnTo>
                <a:lnTo>
                  <a:pt x="1652" y="737"/>
                </a:lnTo>
                <a:lnTo>
                  <a:pt x="1649" y="723"/>
                </a:lnTo>
                <a:lnTo>
                  <a:pt x="1644" y="708"/>
                </a:lnTo>
                <a:lnTo>
                  <a:pt x="1644" y="708"/>
                </a:lnTo>
                <a:lnTo>
                  <a:pt x="1641" y="703"/>
                </a:lnTo>
                <a:lnTo>
                  <a:pt x="1635" y="698"/>
                </a:lnTo>
                <a:lnTo>
                  <a:pt x="1624" y="685"/>
                </a:lnTo>
                <a:lnTo>
                  <a:pt x="1624" y="685"/>
                </a:lnTo>
                <a:lnTo>
                  <a:pt x="1614" y="670"/>
                </a:lnTo>
                <a:lnTo>
                  <a:pt x="1603" y="651"/>
                </a:lnTo>
                <a:lnTo>
                  <a:pt x="1578" y="611"/>
                </a:lnTo>
                <a:lnTo>
                  <a:pt x="1578" y="611"/>
                </a:lnTo>
                <a:lnTo>
                  <a:pt x="1573" y="602"/>
                </a:lnTo>
                <a:lnTo>
                  <a:pt x="1568" y="591"/>
                </a:lnTo>
                <a:lnTo>
                  <a:pt x="1559" y="566"/>
                </a:lnTo>
                <a:lnTo>
                  <a:pt x="1549" y="545"/>
                </a:lnTo>
                <a:lnTo>
                  <a:pt x="1545" y="536"/>
                </a:lnTo>
                <a:lnTo>
                  <a:pt x="1541" y="531"/>
                </a:lnTo>
                <a:lnTo>
                  <a:pt x="1541" y="531"/>
                </a:lnTo>
                <a:lnTo>
                  <a:pt x="1541" y="533"/>
                </a:lnTo>
                <a:lnTo>
                  <a:pt x="1541" y="533"/>
                </a:lnTo>
                <a:lnTo>
                  <a:pt x="1544" y="554"/>
                </a:lnTo>
                <a:lnTo>
                  <a:pt x="1544" y="578"/>
                </a:lnTo>
                <a:lnTo>
                  <a:pt x="1542" y="602"/>
                </a:lnTo>
                <a:lnTo>
                  <a:pt x="1540" y="626"/>
                </a:lnTo>
                <a:lnTo>
                  <a:pt x="1535" y="650"/>
                </a:lnTo>
                <a:lnTo>
                  <a:pt x="1530" y="672"/>
                </a:lnTo>
                <a:lnTo>
                  <a:pt x="1523" y="695"/>
                </a:lnTo>
                <a:lnTo>
                  <a:pt x="1513" y="713"/>
                </a:lnTo>
                <a:lnTo>
                  <a:pt x="1513" y="713"/>
                </a:lnTo>
                <a:lnTo>
                  <a:pt x="1514" y="716"/>
                </a:lnTo>
                <a:lnTo>
                  <a:pt x="1514" y="720"/>
                </a:lnTo>
                <a:lnTo>
                  <a:pt x="1513" y="727"/>
                </a:lnTo>
                <a:lnTo>
                  <a:pt x="1512" y="734"/>
                </a:lnTo>
                <a:lnTo>
                  <a:pt x="1512" y="737"/>
                </a:lnTo>
                <a:lnTo>
                  <a:pt x="1512" y="741"/>
                </a:lnTo>
                <a:lnTo>
                  <a:pt x="1512" y="741"/>
                </a:lnTo>
                <a:lnTo>
                  <a:pt x="1507" y="745"/>
                </a:lnTo>
                <a:lnTo>
                  <a:pt x="1503" y="751"/>
                </a:lnTo>
                <a:lnTo>
                  <a:pt x="1496" y="761"/>
                </a:lnTo>
                <a:lnTo>
                  <a:pt x="1490" y="772"/>
                </a:lnTo>
                <a:lnTo>
                  <a:pt x="1485" y="783"/>
                </a:lnTo>
                <a:lnTo>
                  <a:pt x="1485" y="783"/>
                </a:lnTo>
                <a:lnTo>
                  <a:pt x="1472" y="800"/>
                </a:lnTo>
                <a:lnTo>
                  <a:pt x="1458" y="814"/>
                </a:lnTo>
                <a:lnTo>
                  <a:pt x="1444" y="830"/>
                </a:lnTo>
                <a:lnTo>
                  <a:pt x="1430" y="847"/>
                </a:lnTo>
                <a:lnTo>
                  <a:pt x="1430" y="847"/>
                </a:lnTo>
                <a:lnTo>
                  <a:pt x="1427" y="851"/>
                </a:lnTo>
                <a:lnTo>
                  <a:pt x="1425" y="856"/>
                </a:lnTo>
                <a:lnTo>
                  <a:pt x="1423" y="861"/>
                </a:lnTo>
                <a:lnTo>
                  <a:pt x="1420" y="865"/>
                </a:lnTo>
                <a:lnTo>
                  <a:pt x="1420" y="865"/>
                </a:lnTo>
                <a:lnTo>
                  <a:pt x="1415" y="872"/>
                </a:lnTo>
                <a:lnTo>
                  <a:pt x="1409" y="876"/>
                </a:lnTo>
                <a:lnTo>
                  <a:pt x="1395" y="886"/>
                </a:lnTo>
                <a:lnTo>
                  <a:pt x="1380" y="896"/>
                </a:lnTo>
                <a:lnTo>
                  <a:pt x="1366" y="907"/>
                </a:lnTo>
                <a:lnTo>
                  <a:pt x="1366" y="907"/>
                </a:lnTo>
                <a:lnTo>
                  <a:pt x="1357" y="914"/>
                </a:lnTo>
                <a:lnTo>
                  <a:pt x="1349" y="922"/>
                </a:lnTo>
                <a:lnTo>
                  <a:pt x="1349" y="922"/>
                </a:lnTo>
                <a:lnTo>
                  <a:pt x="1343" y="925"/>
                </a:lnTo>
                <a:lnTo>
                  <a:pt x="1337" y="928"/>
                </a:lnTo>
                <a:lnTo>
                  <a:pt x="1325" y="934"/>
                </a:lnTo>
                <a:lnTo>
                  <a:pt x="1325" y="934"/>
                </a:lnTo>
                <a:lnTo>
                  <a:pt x="1321" y="936"/>
                </a:lnTo>
                <a:lnTo>
                  <a:pt x="1318" y="941"/>
                </a:lnTo>
                <a:lnTo>
                  <a:pt x="1315" y="945"/>
                </a:lnTo>
                <a:lnTo>
                  <a:pt x="1311" y="949"/>
                </a:lnTo>
                <a:lnTo>
                  <a:pt x="1311" y="949"/>
                </a:lnTo>
                <a:lnTo>
                  <a:pt x="1301" y="956"/>
                </a:lnTo>
                <a:lnTo>
                  <a:pt x="1290" y="962"/>
                </a:lnTo>
                <a:lnTo>
                  <a:pt x="1279" y="967"/>
                </a:lnTo>
                <a:lnTo>
                  <a:pt x="1269" y="974"/>
                </a:lnTo>
                <a:lnTo>
                  <a:pt x="1269" y="974"/>
                </a:lnTo>
                <a:lnTo>
                  <a:pt x="1262" y="1005"/>
                </a:lnTo>
                <a:lnTo>
                  <a:pt x="1257" y="1035"/>
                </a:lnTo>
                <a:lnTo>
                  <a:pt x="1253" y="1061"/>
                </a:lnTo>
                <a:lnTo>
                  <a:pt x="1248" y="1087"/>
                </a:lnTo>
                <a:lnTo>
                  <a:pt x="1248" y="1087"/>
                </a:lnTo>
                <a:lnTo>
                  <a:pt x="1249" y="1084"/>
                </a:lnTo>
                <a:lnTo>
                  <a:pt x="1252" y="1082"/>
                </a:lnTo>
                <a:lnTo>
                  <a:pt x="1256" y="1082"/>
                </a:lnTo>
                <a:lnTo>
                  <a:pt x="1260" y="1082"/>
                </a:lnTo>
                <a:lnTo>
                  <a:pt x="1267" y="1087"/>
                </a:lnTo>
                <a:lnTo>
                  <a:pt x="1267" y="1087"/>
                </a:lnTo>
                <a:lnTo>
                  <a:pt x="1264" y="1087"/>
                </a:lnTo>
                <a:lnTo>
                  <a:pt x="1264" y="1087"/>
                </a:lnTo>
                <a:lnTo>
                  <a:pt x="1279" y="1089"/>
                </a:lnTo>
                <a:lnTo>
                  <a:pt x="1290" y="1089"/>
                </a:lnTo>
                <a:lnTo>
                  <a:pt x="1301" y="1091"/>
                </a:lnTo>
                <a:lnTo>
                  <a:pt x="1307" y="1092"/>
                </a:lnTo>
                <a:lnTo>
                  <a:pt x="1311" y="1095"/>
                </a:lnTo>
                <a:lnTo>
                  <a:pt x="1311" y="1095"/>
                </a:lnTo>
                <a:lnTo>
                  <a:pt x="1325" y="1105"/>
                </a:lnTo>
                <a:lnTo>
                  <a:pt x="1325" y="1105"/>
                </a:lnTo>
                <a:lnTo>
                  <a:pt x="1336" y="1113"/>
                </a:lnTo>
                <a:lnTo>
                  <a:pt x="1344" y="1123"/>
                </a:lnTo>
                <a:lnTo>
                  <a:pt x="1352" y="1134"/>
                </a:lnTo>
                <a:lnTo>
                  <a:pt x="1356" y="1150"/>
                </a:lnTo>
                <a:lnTo>
                  <a:pt x="1356" y="1150"/>
                </a:lnTo>
                <a:lnTo>
                  <a:pt x="1368" y="1143"/>
                </a:lnTo>
                <a:lnTo>
                  <a:pt x="1380" y="1136"/>
                </a:lnTo>
                <a:lnTo>
                  <a:pt x="1389" y="1129"/>
                </a:lnTo>
                <a:lnTo>
                  <a:pt x="1401" y="1122"/>
                </a:lnTo>
                <a:lnTo>
                  <a:pt x="1401" y="1122"/>
                </a:lnTo>
                <a:close/>
                <a:moveTo>
                  <a:pt x="636" y="597"/>
                </a:moveTo>
                <a:lnTo>
                  <a:pt x="636" y="597"/>
                </a:lnTo>
                <a:lnTo>
                  <a:pt x="641" y="597"/>
                </a:lnTo>
                <a:lnTo>
                  <a:pt x="645" y="597"/>
                </a:lnTo>
                <a:lnTo>
                  <a:pt x="650" y="598"/>
                </a:lnTo>
                <a:lnTo>
                  <a:pt x="652" y="599"/>
                </a:lnTo>
                <a:lnTo>
                  <a:pt x="661" y="605"/>
                </a:lnTo>
                <a:lnTo>
                  <a:pt x="668" y="609"/>
                </a:lnTo>
                <a:lnTo>
                  <a:pt x="668" y="609"/>
                </a:lnTo>
                <a:lnTo>
                  <a:pt x="672" y="608"/>
                </a:lnTo>
                <a:lnTo>
                  <a:pt x="673" y="605"/>
                </a:lnTo>
                <a:lnTo>
                  <a:pt x="678" y="598"/>
                </a:lnTo>
                <a:lnTo>
                  <a:pt x="680" y="592"/>
                </a:lnTo>
                <a:lnTo>
                  <a:pt x="683" y="590"/>
                </a:lnTo>
                <a:lnTo>
                  <a:pt x="686" y="588"/>
                </a:lnTo>
                <a:lnTo>
                  <a:pt x="686" y="588"/>
                </a:lnTo>
                <a:lnTo>
                  <a:pt x="673" y="564"/>
                </a:lnTo>
                <a:lnTo>
                  <a:pt x="668" y="553"/>
                </a:lnTo>
                <a:lnTo>
                  <a:pt x="664" y="549"/>
                </a:lnTo>
                <a:lnTo>
                  <a:pt x="658" y="545"/>
                </a:lnTo>
                <a:lnTo>
                  <a:pt x="658" y="545"/>
                </a:lnTo>
                <a:lnTo>
                  <a:pt x="651" y="557"/>
                </a:lnTo>
                <a:lnTo>
                  <a:pt x="645" y="571"/>
                </a:lnTo>
                <a:lnTo>
                  <a:pt x="636" y="597"/>
                </a:lnTo>
                <a:lnTo>
                  <a:pt x="636" y="597"/>
                </a:lnTo>
                <a:close/>
                <a:moveTo>
                  <a:pt x="915" y="595"/>
                </a:moveTo>
                <a:lnTo>
                  <a:pt x="915" y="595"/>
                </a:lnTo>
                <a:lnTo>
                  <a:pt x="905" y="613"/>
                </a:lnTo>
                <a:lnTo>
                  <a:pt x="897" y="632"/>
                </a:lnTo>
                <a:lnTo>
                  <a:pt x="880" y="671"/>
                </a:lnTo>
                <a:lnTo>
                  <a:pt x="871" y="689"/>
                </a:lnTo>
                <a:lnTo>
                  <a:pt x="862" y="709"/>
                </a:lnTo>
                <a:lnTo>
                  <a:pt x="852" y="726"/>
                </a:lnTo>
                <a:lnTo>
                  <a:pt x="842" y="743"/>
                </a:lnTo>
                <a:lnTo>
                  <a:pt x="842" y="743"/>
                </a:lnTo>
                <a:lnTo>
                  <a:pt x="842" y="750"/>
                </a:lnTo>
                <a:lnTo>
                  <a:pt x="845" y="754"/>
                </a:lnTo>
                <a:lnTo>
                  <a:pt x="846" y="759"/>
                </a:lnTo>
                <a:lnTo>
                  <a:pt x="845" y="764"/>
                </a:lnTo>
                <a:lnTo>
                  <a:pt x="845" y="764"/>
                </a:lnTo>
                <a:lnTo>
                  <a:pt x="852" y="762"/>
                </a:lnTo>
                <a:lnTo>
                  <a:pt x="857" y="761"/>
                </a:lnTo>
                <a:lnTo>
                  <a:pt x="867" y="752"/>
                </a:lnTo>
                <a:lnTo>
                  <a:pt x="871" y="750"/>
                </a:lnTo>
                <a:lnTo>
                  <a:pt x="877" y="747"/>
                </a:lnTo>
                <a:lnTo>
                  <a:pt x="883" y="744"/>
                </a:lnTo>
                <a:lnTo>
                  <a:pt x="890" y="743"/>
                </a:lnTo>
                <a:lnTo>
                  <a:pt x="890" y="743"/>
                </a:lnTo>
                <a:lnTo>
                  <a:pt x="891" y="744"/>
                </a:lnTo>
                <a:lnTo>
                  <a:pt x="894" y="745"/>
                </a:lnTo>
                <a:lnTo>
                  <a:pt x="894" y="745"/>
                </a:lnTo>
                <a:lnTo>
                  <a:pt x="895" y="755"/>
                </a:lnTo>
                <a:lnTo>
                  <a:pt x="897" y="765"/>
                </a:lnTo>
                <a:lnTo>
                  <a:pt x="899" y="771"/>
                </a:lnTo>
                <a:lnTo>
                  <a:pt x="901" y="776"/>
                </a:lnTo>
                <a:lnTo>
                  <a:pt x="905" y="779"/>
                </a:lnTo>
                <a:lnTo>
                  <a:pt x="911" y="782"/>
                </a:lnTo>
                <a:lnTo>
                  <a:pt x="911" y="782"/>
                </a:lnTo>
                <a:lnTo>
                  <a:pt x="916" y="775"/>
                </a:lnTo>
                <a:lnTo>
                  <a:pt x="921" y="768"/>
                </a:lnTo>
                <a:lnTo>
                  <a:pt x="926" y="751"/>
                </a:lnTo>
                <a:lnTo>
                  <a:pt x="930" y="743"/>
                </a:lnTo>
                <a:lnTo>
                  <a:pt x="933" y="734"/>
                </a:lnTo>
                <a:lnTo>
                  <a:pt x="939" y="729"/>
                </a:lnTo>
                <a:lnTo>
                  <a:pt x="946" y="723"/>
                </a:lnTo>
                <a:lnTo>
                  <a:pt x="946" y="723"/>
                </a:lnTo>
                <a:lnTo>
                  <a:pt x="951" y="729"/>
                </a:lnTo>
                <a:lnTo>
                  <a:pt x="956" y="734"/>
                </a:lnTo>
                <a:lnTo>
                  <a:pt x="961" y="748"/>
                </a:lnTo>
                <a:lnTo>
                  <a:pt x="965" y="754"/>
                </a:lnTo>
                <a:lnTo>
                  <a:pt x="968" y="761"/>
                </a:lnTo>
                <a:lnTo>
                  <a:pt x="974" y="765"/>
                </a:lnTo>
                <a:lnTo>
                  <a:pt x="981" y="768"/>
                </a:lnTo>
                <a:lnTo>
                  <a:pt x="981" y="768"/>
                </a:lnTo>
                <a:lnTo>
                  <a:pt x="989" y="757"/>
                </a:lnTo>
                <a:lnTo>
                  <a:pt x="995" y="744"/>
                </a:lnTo>
                <a:lnTo>
                  <a:pt x="1002" y="730"/>
                </a:lnTo>
                <a:lnTo>
                  <a:pt x="1009" y="717"/>
                </a:lnTo>
                <a:lnTo>
                  <a:pt x="1009" y="717"/>
                </a:lnTo>
                <a:lnTo>
                  <a:pt x="980" y="599"/>
                </a:lnTo>
                <a:lnTo>
                  <a:pt x="980" y="599"/>
                </a:lnTo>
                <a:lnTo>
                  <a:pt x="971" y="605"/>
                </a:lnTo>
                <a:lnTo>
                  <a:pt x="963" y="606"/>
                </a:lnTo>
                <a:lnTo>
                  <a:pt x="956" y="605"/>
                </a:lnTo>
                <a:lnTo>
                  <a:pt x="949" y="602"/>
                </a:lnTo>
                <a:lnTo>
                  <a:pt x="942" y="599"/>
                </a:lnTo>
                <a:lnTo>
                  <a:pt x="933" y="597"/>
                </a:lnTo>
                <a:lnTo>
                  <a:pt x="925" y="594"/>
                </a:lnTo>
                <a:lnTo>
                  <a:pt x="915" y="595"/>
                </a:lnTo>
                <a:lnTo>
                  <a:pt x="915" y="595"/>
                </a:lnTo>
                <a:close/>
                <a:moveTo>
                  <a:pt x="1214" y="599"/>
                </a:moveTo>
                <a:lnTo>
                  <a:pt x="1214" y="599"/>
                </a:lnTo>
                <a:lnTo>
                  <a:pt x="1207" y="613"/>
                </a:lnTo>
                <a:lnTo>
                  <a:pt x="1197" y="629"/>
                </a:lnTo>
                <a:lnTo>
                  <a:pt x="1189" y="642"/>
                </a:lnTo>
                <a:lnTo>
                  <a:pt x="1177" y="654"/>
                </a:lnTo>
                <a:lnTo>
                  <a:pt x="1177" y="654"/>
                </a:lnTo>
                <a:lnTo>
                  <a:pt x="1179" y="654"/>
                </a:lnTo>
                <a:lnTo>
                  <a:pt x="1180" y="656"/>
                </a:lnTo>
                <a:lnTo>
                  <a:pt x="1182" y="658"/>
                </a:lnTo>
                <a:lnTo>
                  <a:pt x="1183" y="661"/>
                </a:lnTo>
                <a:lnTo>
                  <a:pt x="1184" y="661"/>
                </a:lnTo>
                <a:lnTo>
                  <a:pt x="1187" y="661"/>
                </a:lnTo>
                <a:lnTo>
                  <a:pt x="1187" y="661"/>
                </a:lnTo>
                <a:lnTo>
                  <a:pt x="1193" y="658"/>
                </a:lnTo>
                <a:lnTo>
                  <a:pt x="1196" y="654"/>
                </a:lnTo>
                <a:lnTo>
                  <a:pt x="1200" y="643"/>
                </a:lnTo>
                <a:lnTo>
                  <a:pt x="1203" y="637"/>
                </a:lnTo>
                <a:lnTo>
                  <a:pt x="1207" y="633"/>
                </a:lnTo>
                <a:lnTo>
                  <a:pt x="1211" y="632"/>
                </a:lnTo>
                <a:lnTo>
                  <a:pt x="1218" y="632"/>
                </a:lnTo>
                <a:lnTo>
                  <a:pt x="1218" y="632"/>
                </a:lnTo>
                <a:lnTo>
                  <a:pt x="1220" y="637"/>
                </a:lnTo>
                <a:lnTo>
                  <a:pt x="1222" y="642"/>
                </a:lnTo>
                <a:lnTo>
                  <a:pt x="1227" y="644"/>
                </a:lnTo>
                <a:lnTo>
                  <a:pt x="1232" y="646"/>
                </a:lnTo>
                <a:lnTo>
                  <a:pt x="1232" y="646"/>
                </a:lnTo>
                <a:lnTo>
                  <a:pt x="1229" y="632"/>
                </a:lnTo>
                <a:lnTo>
                  <a:pt x="1228" y="618"/>
                </a:lnTo>
                <a:lnTo>
                  <a:pt x="1227" y="604"/>
                </a:lnTo>
                <a:lnTo>
                  <a:pt x="1224" y="598"/>
                </a:lnTo>
                <a:lnTo>
                  <a:pt x="1220" y="594"/>
                </a:lnTo>
                <a:lnTo>
                  <a:pt x="1220" y="594"/>
                </a:lnTo>
                <a:lnTo>
                  <a:pt x="1220" y="598"/>
                </a:lnTo>
                <a:lnTo>
                  <a:pt x="1218" y="602"/>
                </a:lnTo>
                <a:lnTo>
                  <a:pt x="1217" y="604"/>
                </a:lnTo>
                <a:lnTo>
                  <a:pt x="1215" y="604"/>
                </a:lnTo>
                <a:lnTo>
                  <a:pt x="1214" y="599"/>
                </a:lnTo>
                <a:lnTo>
                  <a:pt x="1214" y="599"/>
                </a:lnTo>
                <a:close/>
                <a:moveTo>
                  <a:pt x="789" y="595"/>
                </a:moveTo>
                <a:lnTo>
                  <a:pt x="789" y="595"/>
                </a:lnTo>
                <a:lnTo>
                  <a:pt x="770" y="604"/>
                </a:lnTo>
                <a:lnTo>
                  <a:pt x="761" y="606"/>
                </a:lnTo>
                <a:lnTo>
                  <a:pt x="749" y="609"/>
                </a:lnTo>
                <a:lnTo>
                  <a:pt x="749" y="609"/>
                </a:lnTo>
                <a:lnTo>
                  <a:pt x="746" y="654"/>
                </a:lnTo>
                <a:lnTo>
                  <a:pt x="744" y="692"/>
                </a:lnTo>
                <a:lnTo>
                  <a:pt x="744" y="692"/>
                </a:lnTo>
                <a:lnTo>
                  <a:pt x="759" y="716"/>
                </a:lnTo>
                <a:lnTo>
                  <a:pt x="773" y="737"/>
                </a:lnTo>
                <a:lnTo>
                  <a:pt x="773" y="737"/>
                </a:lnTo>
                <a:lnTo>
                  <a:pt x="779" y="729"/>
                </a:lnTo>
                <a:lnTo>
                  <a:pt x="783" y="717"/>
                </a:lnTo>
                <a:lnTo>
                  <a:pt x="783" y="717"/>
                </a:lnTo>
                <a:lnTo>
                  <a:pt x="779" y="717"/>
                </a:lnTo>
                <a:lnTo>
                  <a:pt x="775" y="715"/>
                </a:lnTo>
                <a:lnTo>
                  <a:pt x="769" y="710"/>
                </a:lnTo>
                <a:lnTo>
                  <a:pt x="769" y="710"/>
                </a:lnTo>
                <a:lnTo>
                  <a:pt x="769" y="698"/>
                </a:lnTo>
                <a:lnTo>
                  <a:pt x="769" y="698"/>
                </a:lnTo>
                <a:lnTo>
                  <a:pt x="776" y="696"/>
                </a:lnTo>
                <a:lnTo>
                  <a:pt x="779" y="696"/>
                </a:lnTo>
                <a:lnTo>
                  <a:pt x="782" y="701"/>
                </a:lnTo>
                <a:lnTo>
                  <a:pt x="782" y="701"/>
                </a:lnTo>
                <a:lnTo>
                  <a:pt x="782" y="688"/>
                </a:lnTo>
                <a:lnTo>
                  <a:pt x="783" y="674"/>
                </a:lnTo>
                <a:lnTo>
                  <a:pt x="786" y="644"/>
                </a:lnTo>
                <a:lnTo>
                  <a:pt x="790" y="616"/>
                </a:lnTo>
                <a:lnTo>
                  <a:pt x="790" y="604"/>
                </a:lnTo>
                <a:lnTo>
                  <a:pt x="789" y="595"/>
                </a:lnTo>
                <a:lnTo>
                  <a:pt x="789" y="595"/>
                </a:lnTo>
                <a:close/>
                <a:moveTo>
                  <a:pt x="797" y="691"/>
                </a:moveTo>
                <a:lnTo>
                  <a:pt x="797" y="691"/>
                </a:lnTo>
                <a:lnTo>
                  <a:pt x="800" y="686"/>
                </a:lnTo>
                <a:lnTo>
                  <a:pt x="804" y="684"/>
                </a:lnTo>
                <a:lnTo>
                  <a:pt x="808" y="682"/>
                </a:lnTo>
                <a:lnTo>
                  <a:pt x="811" y="682"/>
                </a:lnTo>
                <a:lnTo>
                  <a:pt x="814" y="684"/>
                </a:lnTo>
                <a:lnTo>
                  <a:pt x="818" y="685"/>
                </a:lnTo>
                <a:lnTo>
                  <a:pt x="824" y="692"/>
                </a:lnTo>
                <a:lnTo>
                  <a:pt x="828" y="699"/>
                </a:lnTo>
                <a:lnTo>
                  <a:pt x="832" y="709"/>
                </a:lnTo>
                <a:lnTo>
                  <a:pt x="835" y="717"/>
                </a:lnTo>
                <a:lnTo>
                  <a:pt x="835" y="726"/>
                </a:lnTo>
                <a:lnTo>
                  <a:pt x="835" y="726"/>
                </a:lnTo>
                <a:lnTo>
                  <a:pt x="842" y="715"/>
                </a:lnTo>
                <a:lnTo>
                  <a:pt x="846" y="702"/>
                </a:lnTo>
                <a:lnTo>
                  <a:pt x="850" y="689"/>
                </a:lnTo>
                <a:lnTo>
                  <a:pt x="852" y="674"/>
                </a:lnTo>
                <a:lnTo>
                  <a:pt x="853" y="644"/>
                </a:lnTo>
                <a:lnTo>
                  <a:pt x="855" y="615"/>
                </a:lnTo>
                <a:lnTo>
                  <a:pt x="855" y="615"/>
                </a:lnTo>
                <a:lnTo>
                  <a:pt x="852" y="618"/>
                </a:lnTo>
                <a:lnTo>
                  <a:pt x="849" y="620"/>
                </a:lnTo>
                <a:lnTo>
                  <a:pt x="843" y="622"/>
                </a:lnTo>
                <a:lnTo>
                  <a:pt x="838" y="623"/>
                </a:lnTo>
                <a:lnTo>
                  <a:pt x="825" y="622"/>
                </a:lnTo>
                <a:lnTo>
                  <a:pt x="819" y="619"/>
                </a:lnTo>
                <a:lnTo>
                  <a:pt x="814" y="616"/>
                </a:lnTo>
                <a:lnTo>
                  <a:pt x="814" y="616"/>
                </a:lnTo>
                <a:lnTo>
                  <a:pt x="812" y="612"/>
                </a:lnTo>
                <a:lnTo>
                  <a:pt x="811" y="605"/>
                </a:lnTo>
                <a:lnTo>
                  <a:pt x="810" y="599"/>
                </a:lnTo>
                <a:lnTo>
                  <a:pt x="808" y="597"/>
                </a:lnTo>
                <a:lnTo>
                  <a:pt x="807" y="595"/>
                </a:lnTo>
                <a:lnTo>
                  <a:pt x="807" y="595"/>
                </a:lnTo>
                <a:lnTo>
                  <a:pt x="801" y="620"/>
                </a:lnTo>
                <a:lnTo>
                  <a:pt x="797" y="646"/>
                </a:lnTo>
                <a:lnTo>
                  <a:pt x="796" y="670"/>
                </a:lnTo>
                <a:lnTo>
                  <a:pt x="796" y="681"/>
                </a:lnTo>
                <a:lnTo>
                  <a:pt x="797" y="691"/>
                </a:lnTo>
                <a:lnTo>
                  <a:pt x="797" y="691"/>
                </a:lnTo>
                <a:close/>
                <a:moveTo>
                  <a:pt x="863" y="682"/>
                </a:moveTo>
                <a:lnTo>
                  <a:pt x="863" y="682"/>
                </a:lnTo>
                <a:lnTo>
                  <a:pt x="876" y="650"/>
                </a:lnTo>
                <a:lnTo>
                  <a:pt x="883" y="633"/>
                </a:lnTo>
                <a:lnTo>
                  <a:pt x="890" y="619"/>
                </a:lnTo>
                <a:lnTo>
                  <a:pt x="890" y="619"/>
                </a:lnTo>
                <a:lnTo>
                  <a:pt x="885" y="618"/>
                </a:lnTo>
                <a:lnTo>
                  <a:pt x="883" y="616"/>
                </a:lnTo>
                <a:lnTo>
                  <a:pt x="878" y="611"/>
                </a:lnTo>
                <a:lnTo>
                  <a:pt x="870" y="597"/>
                </a:lnTo>
                <a:lnTo>
                  <a:pt x="870" y="597"/>
                </a:lnTo>
                <a:lnTo>
                  <a:pt x="869" y="608"/>
                </a:lnTo>
                <a:lnTo>
                  <a:pt x="866" y="618"/>
                </a:lnTo>
                <a:lnTo>
                  <a:pt x="864" y="640"/>
                </a:lnTo>
                <a:lnTo>
                  <a:pt x="864" y="661"/>
                </a:lnTo>
                <a:lnTo>
                  <a:pt x="863" y="682"/>
                </a:lnTo>
                <a:lnTo>
                  <a:pt x="863" y="682"/>
                </a:lnTo>
                <a:close/>
                <a:moveTo>
                  <a:pt x="668" y="629"/>
                </a:moveTo>
                <a:lnTo>
                  <a:pt x="668" y="629"/>
                </a:lnTo>
                <a:lnTo>
                  <a:pt x="665" y="627"/>
                </a:lnTo>
                <a:lnTo>
                  <a:pt x="662" y="627"/>
                </a:lnTo>
                <a:lnTo>
                  <a:pt x="657" y="623"/>
                </a:lnTo>
                <a:lnTo>
                  <a:pt x="652" y="619"/>
                </a:lnTo>
                <a:lnTo>
                  <a:pt x="647" y="616"/>
                </a:lnTo>
                <a:lnTo>
                  <a:pt x="647" y="616"/>
                </a:lnTo>
                <a:lnTo>
                  <a:pt x="637" y="620"/>
                </a:lnTo>
                <a:lnTo>
                  <a:pt x="627" y="625"/>
                </a:lnTo>
                <a:lnTo>
                  <a:pt x="627" y="625"/>
                </a:lnTo>
                <a:lnTo>
                  <a:pt x="617" y="660"/>
                </a:lnTo>
                <a:lnTo>
                  <a:pt x="605" y="693"/>
                </a:lnTo>
                <a:lnTo>
                  <a:pt x="591" y="726"/>
                </a:lnTo>
                <a:lnTo>
                  <a:pt x="577" y="757"/>
                </a:lnTo>
                <a:lnTo>
                  <a:pt x="577" y="757"/>
                </a:lnTo>
                <a:lnTo>
                  <a:pt x="586" y="757"/>
                </a:lnTo>
                <a:lnTo>
                  <a:pt x="589" y="757"/>
                </a:lnTo>
                <a:lnTo>
                  <a:pt x="592" y="758"/>
                </a:lnTo>
                <a:lnTo>
                  <a:pt x="592" y="758"/>
                </a:lnTo>
                <a:lnTo>
                  <a:pt x="595" y="764"/>
                </a:lnTo>
                <a:lnTo>
                  <a:pt x="598" y="771"/>
                </a:lnTo>
                <a:lnTo>
                  <a:pt x="602" y="776"/>
                </a:lnTo>
                <a:lnTo>
                  <a:pt x="605" y="778"/>
                </a:lnTo>
                <a:lnTo>
                  <a:pt x="607" y="781"/>
                </a:lnTo>
                <a:lnTo>
                  <a:pt x="607" y="781"/>
                </a:lnTo>
                <a:lnTo>
                  <a:pt x="613" y="769"/>
                </a:lnTo>
                <a:lnTo>
                  <a:pt x="619" y="758"/>
                </a:lnTo>
                <a:lnTo>
                  <a:pt x="627" y="731"/>
                </a:lnTo>
                <a:lnTo>
                  <a:pt x="627" y="731"/>
                </a:lnTo>
                <a:lnTo>
                  <a:pt x="634" y="705"/>
                </a:lnTo>
                <a:lnTo>
                  <a:pt x="637" y="698"/>
                </a:lnTo>
                <a:lnTo>
                  <a:pt x="640" y="691"/>
                </a:lnTo>
                <a:lnTo>
                  <a:pt x="643" y="686"/>
                </a:lnTo>
                <a:lnTo>
                  <a:pt x="647" y="685"/>
                </a:lnTo>
                <a:lnTo>
                  <a:pt x="647" y="685"/>
                </a:lnTo>
                <a:lnTo>
                  <a:pt x="651" y="685"/>
                </a:lnTo>
                <a:lnTo>
                  <a:pt x="654" y="688"/>
                </a:lnTo>
                <a:lnTo>
                  <a:pt x="658" y="691"/>
                </a:lnTo>
                <a:lnTo>
                  <a:pt x="661" y="696"/>
                </a:lnTo>
                <a:lnTo>
                  <a:pt x="665" y="706"/>
                </a:lnTo>
                <a:lnTo>
                  <a:pt x="668" y="713"/>
                </a:lnTo>
                <a:lnTo>
                  <a:pt x="668" y="713"/>
                </a:lnTo>
                <a:lnTo>
                  <a:pt x="672" y="729"/>
                </a:lnTo>
                <a:lnTo>
                  <a:pt x="676" y="741"/>
                </a:lnTo>
                <a:lnTo>
                  <a:pt x="680" y="752"/>
                </a:lnTo>
                <a:lnTo>
                  <a:pt x="683" y="757"/>
                </a:lnTo>
                <a:lnTo>
                  <a:pt x="688" y="761"/>
                </a:lnTo>
                <a:lnTo>
                  <a:pt x="688" y="761"/>
                </a:lnTo>
                <a:lnTo>
                  <a:pt x="689" y="750"/>
                </a:lnTo>
                <a:lnTo>
                  <a:pt x="693" y="743"/>
                </a:lnTo>
                <a:lnTo>
                  <a:pt x="697" y="738"/>
                </a:lnTo>
                <a:lnTo>
                  <a:pt x="703" y="736"/>
                </a:lnTo>
                <a:lnTo>
                  <a:pt x="710" y="737"/>
                </a:lnTo>
                <a:lnTo>
                  <a:pt x="716" y="740"/>
                </a:lnTo>
                <a:lnTo>
                  <a:pt x="723" y="745"/>
                </a:lnTo>
                <a:lnTo>
                  <a:pt x="727" y="752"/>
                </a:lnTo>
                <a:lnTo>
                  <a:pt x="727" y="752"/>
                </a:lnTo>
                <a:lnTo>
                  <a:pt x="732" y="750"/>
                </a:lnTo>
                <a:lnTo>
                  <a:pt x="737" y="747"/>
                </a:lnTo>
                <a:lnTo>
                  <a:pt x="738" y="743"/>
                </a:lnTo>
                <a:lnTo>
                  <a:pt x="739" y="738"/>
                </a:lnTo>
                <a:lnTo>
                  <a:pt x="742" y="729"/>
                </a:lnTo>
                <a:lnTo>
                  <a:pt x="744" y="724"/>
                </a:lnTo>
                <a:lnTo>
                  <a:pt x="746" y="722"/>
                </a:lnTo>
                <a:lnTo>
                  <a:pt x="746" y="722"/>
                </a:lnTo>
                <a:lnTo>
                  <a:pt x="731" y="695"/>
                </a:lnTo>
                <a:lnTo>
                  <a:pt x="717" y="667"/>
                </a:lnTo>
                <a:lnTo>
                  <a:pt x="692" y="606"/>
                </a:lnTo>
                <a:lnTo>
                  <a:pt x="692" y="606"/>
                </a:lnTo>
                <a:lnTo>
                  <a:pt x="688" y="615"/>
                </a:lnTo>
                <a:lnTo>
                  <a:pt x="682" y="620"/>
                </a:lnTo>
                <a:lnTo>
                  <a:pt x="676" y="625"/>
                </a:lnTo>
                <a:lnTo>
                  <a:pt x="668" y="629"/>
                </a:lnTo>
                <a:lnTo>
                  <a:pt x="668" y="629"/>
                </a:lnTo>
                <a:close/>
                <a:moveTo>
                  <a:pt x="1168" y="664"/>
                </a:moveTo>
                <a:lnTo>
                  <a:pt x="1168" y="664"/>
                </a:lnTo>
                <a:lnTo>
                  <a:pt x="1159" y="677"/>
                </a:lnTo>
                <a:lnTo>
                  <a:pt x="1151" y="691"/>
                </a:lnTo>
                <a:lnTo>
                  <a:pt x="1131" y="715"/>
                </a:lnTo>
                <a:lnTo>
                  <a:pt x="1092" y="762"/>
                </a:lnTo>
                <a:lnTo>
                  <a:pt x="1092" y="762"/>
                </a:lnTo>
                <a:lnTo>
                  <a:pt x="1100" y="792"/>
                </a:lnTo>
                <a:lnTo>
                  <a:pt x="1107" y="821"/>
                </a:lnTo>
                <a:lnTo>
                  <a:pt x="1107" y="821"/>
                </a:lnTo>
                <a:lnTo>
                  <a:pt x="1118" y="818"/>
                </a:lnTo>
                <a:lnTo>
                  <a:pt x="1127" y="813"/>
                </a:lnTo>
                <a:lnTo>
                  <a:pt x="1134" y="807"/>
                </a:lnTo>
                <a:lnTo>
                  <a:pt x="1141" y="799"/>
                </a:lnTo>
                <a:lnTo>
                  <a:pt x="1151" y="783"/>
                </a:lnTo>
                <a:lnTo>
                  <a:pt x="1158" y="775"/>
                </a:lnTo>
                <a:lnTo>
                  <a:pt x="1163" y="768"/>
                </a:lnTo>
                <a:lnTo>
                  <a:pt x="1163" y="768"/>
                </a:lnTo>
                <a:lnTo>
                  <a:pt x="1168" y="775"/>
                </a:lnTo>
                <a:lnTo>
                  <a:pt x="1170" y="782"/>
                </a:lnTo>
                <a:lnTo>
                  <a:pt x="1176" y="799"/>
                </a:lnTo>
                <a:lnTo>
                  <a:pt x="1179" y="817"/>
                </a:lnTo>
                <a:lnTo>
                  <a:pt x="1182" y="825"/>
                </a:lnTo>
                <a:lnTo>
                  <a:pt x="1184" y="832"/>
                </a:lnTo>
                <a:lnTo>
                  <a:pt x="1184" y="832"/>
                </a:lnTo>
                <a:lnTo>
                  <a:pt x="1194" y="820"/>
                </a:lnTo>
                <a:lnTo>
                  <a:pt x="1203" y="804"/>
                </a:lnTo>
                <a:lnTo>
                  <a:pt x="1208" y="789"/>
                </a:lnTo>
                <a:lnTo>
                  <a:pt x="1213" y="774"/>
                </a:lnTo>
                <a:lnTo>
                  <a:pt x="1213" y="774"/>
                </a:lnTo>
                <a:lnTo>
                  <a:pt x="1213" y="765"/>
                </a:lnTo>
                <a:lnTo>
                  <a:pt x="1213" y="755"/>
                </a:lnTo>
                <a:lnTo>
                  <a:pt x="1213" y="751"/>
                </a:lnTo>
                <a:lnTo>
                  <a:pt x="1214" y="747"/>
                </a:lnTo>
                <a:lnTo>
                  <a:pt x="1217" y="744"/>
                </a:lnTo>
                <a:lnTo>
                  <a:pt x="1220" y="741"/>
                </a:lnTo>
                <a:lnTo>
                  <a:pt x="1220" y="741"/>
                </a:lnTo>
                <a:lnTo>
                  <a:pt x="1227" y="745"/>
                </a:lnTo>
                <a:lnTo>
                  <a:pt x="1231" y="752"/>
                </a:lnTo>
                <a:lnTo>
                  <a:pt x="1234" y="759"/>
                </a:lnTo>
                <a:lnTo>
                  <a:pt x="1235" y="768"/>
                </a:lnTo>
                <a:lnTo>
                  <a:pt x="1238" y="783"/>
                </a:lnTo>
                <a:lnTo>
                  <a:pt x="1242" y="799"/>
                </a:lnTo>
                <a:lnTo>
                  <a:pt x="1242" y="799"/>
                </a:lnTo>
                <a:lnTo>
                  <a:pt x="1243" y="806"/>
                </a:lnTo>
                <a:lnTo>
                  <a:pt x="1248" y="813"/>
                </a:lnTo>
                <a:lnTo>
                  <a:pt x="1252" y="820"/>
                </a:lnTo>
                <a:lnTo>
                  <a:pt x="1257" y="824"/>
                </a:lnTo>
                <a:lnTo>
                  <a:pt x="1257" y="824"/>
                </a:lnTo>
                <a:lnTo>
                  <a:pt x="1260" y="824"/>
                </a:lnTo>
                <a:lnTo>
                  <a:pt x="1263" y="821"/>
                </a:lnTo>
                <a:lnTo>
                  <a:pt x="1267" y="816"/>
                </a:lnTo>
                <a:lnTo>
                  <a:pt x="1270" y="810"/>
                </a:lnTo>
                <a:lnTo>
                  <a:pt x="1273" y="809"/>
                </a:lnTo>
                <a:lnTo>
                  <a:pt x="1274" y="809"/>
                </a:lnTo>
                <a:lnTo>
                  <a:pt x="1274" y="809"/>
                </a:lnTo>
                <a:lnTo>
                  <a:pt x="1264" y="772"/>
                </a:lnTo>
                <a:lnTo>
                  <a:pt x="1255" y="738"/>
                </a:lnTo>
                <a:lnTo>
                  <a:pt x="1246" y="705"/>
                </a:lnTo>
                <a:lnTo>
                  <a:pt x="1238" y="667"/>
                </a:lnTo>
                <a:lnTo>
                  <a:pt x="1238" y="667"/>
                </a:lnTo>
                <a:lnTo>
                  <a:pt x="1232" y="667"/>
                </a:lnTo>
                <a:lnTo>
                  <a:pt x="1228" y="667"/>
                </a:lnTo>
                <a:lnTo>
                  <a:pt x="1225" y="664"/>
                </a:lnTo>
                <a:lnTo>
                  <a:pt x="1222" y="663"/>
                </a:lnTo>
                <a:lnTo>
                  <a:pt x="1213" y="651"/>
                </a:lnTo>
                <a:lnTo>
                  <a:pt x="1213" y="651"/>
                </a:lnTo>
                <a:lnTo>
                  <a:pt x="1208" y="658"/>
                </a:lnTo>
                <a:lnTo>
                  <a:pt x="1204" y="665"/>
                </a:lnTo>
                <a:lnTo>
                  <a:pt x="1197" y="671"/>
                </a:lnTo>
                <a:lnTo>
                  <a:pt x="1190" y="677"/>
                </a:lnTo>
                <a:lnTo>
                  <a:pt x="1183" y="679"/>
                </a:lnTo>
                <a:lnTo>
                  <a:pt x="1180" y="679"/>
                </a:lnTo>
                <a:lnTo>
                  <a:pt x="1177" y="678"/>
                </a:lnTo>
                <a:lnTo>
                  <a:pt x="1175" y="677"/>
                </a:lnTo>
                <a:lnTo>
                  <a:pt x="1172" y="674"/>
                </a:lnTo>
                <a:lnTo>
                  <a:pt x="1169" y="668"/>
                </a:lnTo>
                <a:lnTo>
                  <a:pt x="1168" y="664"/>
                </a:lnTo>
                <a:lnTo>
                  <a:pt x="1168" y="664"/>
                </a:lnTo>
                <a:close/>
                <a:moveTo>
                  <a:pt x="1037" y="747"/>
                </a:moveTo>
                <a:lnTo>
                  <a:pt x="1037" y="747"/>
                </a:lnTo>
                <a:lnTo>
                  <a:pt x="1043" y="737"/>
                </a:lnTo>
                <a:lnTo>
                  <a:pt x="1048" y="729"/>
                </a:lnTo>
                <a:lnTo>
                  <a:pt x="1053" y="726"/>
                </a:lnTo>
                <a:lnTo>
                  <a:pt x="1057" y="723"/>
                </a:lnTo>
                <a:lnTo>
                  <a:pt x="1062" y="720"/>
                </a:lnTo>
                <a:lnTo>
                  <a:pt x="1068" y="720"/>
                </a:lnTo>
                <a:lnTo>
                  <a:pt x="1068" y="720"/>
                </a:lnTo>
                <a:lnTo>
                  <a:pt x="1065" y="716"/>
                </a:lnTo>
                <a:lnTo>
                  <a:pt x="1064" y="713"/>
                </a:lnTo>
                <a:lnTo>
                  <a:pt x="1061" y="703"/>
                </a:lnTo>
                <a:lnTo>
                  <a:pt x="1058" y="692"/>
                </a:lnTo>
                <a:lnTo>
                  <a:pt x="1055" y="688"/>
                </a:lnTo>
                <a:lnTo>
                  <a:pt x="1053" y="685"/>
                </a:lnTo>
                <a:lnTo>
                  <a:pt x="1053" y="685"/>
                </a:lnTo>
                <a:lnTo>
                  <a:pt x="1050" y="685"/>
                </a:lnTo>
                <a:lnTo>
                  <a:pt x="1045" y="686"/>
                </a:lnTo>
                <a:lnTo>
                  <a:pt x="1037" y="693"/>
                </a:lnTo>
                <a:lnTo>
                  <a:pt x="1030" y="702"/>
                </a:lnTo>
                <a:lnTo>
                  <a:pt x="1024" y="712"/>
                </a:lnTo>
                <a:lnTo>
                  <a:pt x="1022" y="723"/>
                </a:lnTo>
                <a:lnTo>
                  <a:pt x="1022" y="729"/>
                </a:lnTo>
                <a:lnTo>
                  <a:pt x="1023" y="733"/>
                </a:lnTo>
                <a:lnTo>
                  <a:pt x="1024" y="737"/>
                </a:lnTo>
                <a:lnTo>
                  <a:pt x="1027" y="741"/>
                </a:lnTo>
                <a:lnTo>
                  <a:pt x="1031" y="744"/>
                </a:lnTo>
                <a:lnTo>
                  <a:pt x="1037" y="747"/>
                </a:lnTo>
                <a:lnTo>
                  <a:pt x="1037" y="747"/>
                </a:lnTo>
                <a:close/>
                <a:moveTo>
                  <a:pt x="779" y="758"/>
                </a:moveTo>
                <a:lnTo>
                  <a:pt x="779" y="758"/>
                </a:lnTo>
                <a:lnTo>
                  <a:pt x="786" y="755"/>
                </a:lnTo>
                <a:lnTo>
                  <a:pt x="791" y="754"/>
                </a:lnTo>
                <a:lnTo>
                  <a:pt x="797" y="755"/>
                </a:lnTo>
                <a:lnTo>
                  <a:pt x="801" y="759"/>
                </a:lnTo>
                <a:lnTo>
                  <a:pt x="811" y="766"/>
                </a:lnTo>
                <a:lnTo>
                  <a:pt x="815" y="769"/>
                </a:lnTo>
                <a:lnTo>
                  <a:pt x="822" y="771"/>
                </a:lnTo>
                <a:lnTo>
                  <a:pt x="822" y="771"/>
                </a:lnTo>
                <a:lnTo>
                  <a:pt x="824" y="766"/>
                </a:lnTo>
                <a:lnTo>
                  <a:pt x="826" y="762"/>
                </a:lnTo>
                <a:lnTo>
                  <a:pt x="828" y="754"/>
                </a:lnTo>
                <a:lnTo>
                  <a:pt x="828" y="744"/>
                </a:lnTo>
                <a:lnTo>
                  <a:pt x="825" y="734"/>
                </a:lnTo>
                <a:lnTo>
                  <a:pt x="821" y="724"/>
                </a:lnTo>
                <a:lnTo>
                  <a:pt x="817" y="716"/>
                </a:lnTo>
                <a:lnTo>
                  <a:pt x="811" y="709"/>
                </a:lnTo>
                <a:lnTo>
                  <a:pt x="804" y="705"/>
                </a:lnTo>
                <a:lnTo>
                  <a:pt x="804" y="705"/>
                </a:lnTo>
                <a:lnTo>
                  <a:pt x="798" y="719"/>
                </a:lnTo>
                <a:lnTo>
                  <a:pt x="791" y="731"/>
                </a:lnTo>
                <a:lnTo>
                  <a:pt x="784" y="744"/>
                </a:lnTo>
                <a:lnTo>
                  <a:pt x="779" y="758"/>
                </a:lnTo>
                <a:lnTo>
                  <a:pt x="779" y="758"/>
                </a:lnTo>
                <a:close/>
                <a:moveTo>
                  <a:pt x="626" y="781"/>
                </a:moveTo>
                <a:lnTo>
                  <a:pt x="626" y="781"/>
                </a:lnTo>
                <a:lnTo>
                  <a:pt x="629" y="781"/>
                </a:lnTo>
                <a:lnTo>
                  <a:pt x="629" y="782"/>
                </a:lnTo>
                <a:lnTo>
                  <a:pt x="630" y="785"/>
                </a:lnTo>
                <a:lnTo>
                  <a:pt x="631" y="788"/>
                </a:lnTo>
                <a:lnTo>
                  <a:pt x="631" y="788"/>
                </a:lnTo>
                <a:lnTo>
                  <a:pt x="630" y="813"/>
                </a:lnTo>
                <a:lnTo>
                  <a:pt x="630" y="837"/>
                </a:lnTo>
                <a:lnTo>
                  <a:pt x="631" y="883"/>
                </a:lnTo>
                <a:lnTo>
                  <a:pt x="634" y="927"/>
                </a:lnTo>
                <a:lnTo>
                  <a:pt x="636" y="948"/>
                </a:lnTo>
                <a:lnTo>
                  <a:pt x="636" y="969"/>
                </a:lnTo>
                <a:lnTo>
                  <a:pt x="636" y="969"/>
                </a:lnTo>
                <a:lnTo>
                  <a:pt x="634" y="1088"/>
                </a:lnTo>
                <a:lnTo>
                  <a:pt x="634" y="1146"/>
                </a:lnTo>
                <a:lnTo>
                  <a:pt x="636" y="1202"/>
                </a:lnTo>
                <a:lnTo>
                  <a:pt x="636" y="1202"/>
                </a:lnTo>
                <a:lnTo>
                  <a:pt x="640" y="1205"/>
                </a:lnTo>
                <a:lnTo>
                  <a:pt x="644" y="1206"/>
                </a:lnTo>
                <a:lnTo>
                  <a:pt x="650" y="1207"/>
                </a:lnTo>
                <a:lnTo>
                  <a:pt x="655" y="1206"/>
                </a:lnTo>
                <a:lnTo>
                  <a:pt x="655" y="1206"/>
                </a:lnTo>
                <a:lnTo>
                  <a:pt x="658" y="1189"/>
                </a:lnTo>
                <a:lnTo>
                  <a:pt x="661" y="1171"/>
                </a:lnTo>
                <a:lnTo>
                  <a:pt x="665" y="1132"/>
                </a:lnTo>
                <a:lnTo>
                  <a:pt x="668" y="1091"/>
                </a:lnTo>
                <a:lnTo>
                  <a:pt x="668" y="1049"/>
                </a:lnTo>
                <a:lnTo>
                  <a:pt x="668" y="1049"/>
                </a:lnTo>
                <a:lnTo>
                  <a:pt x="669" y="1023"/>
                </a:lnTo>
                <a:lnTo>
                  <a:pt x="672" y="1000"/>
                </a:lnTo>
                <a:lnTo>
                  <a:pt x="675" y="976"/>
                </a:lnTo>
                <a:lnTo>
                  <a:pt x="673" y="953"/>
                </a:lnTo>
                <a:lnTo>
                  <a:pt x="673" y="953"/>
                </a:lnTo>
                <a:lnTo>
                  <a:pt x="673" y="946"/>
                </a:lnTo>
                <a:lnTo>
                  <a:pt x="671" y="941"/>
                </a:lnTo>
                <a:lnTo>
                  <a:pt x="668" y="934"/>
                </a:lnTo>
                <a:lnTo>
                  <a:pt x="668" y="925"/>
                </a:lnTo>
                <a:lnTo>
                  <a:pt x="668" y="925"/>
                </a:lnTo>
                <a:lnTo>
                  <a:pt x="671" y="917"/>
                </a:lnTo>
                <a:lnTo>
                  <a:pt x="676" y="907"/>
                </a:lnTo>
                <a:lnTo>
                  <a:pt x="690" y="887"/>
                </a:lnTo>
                <a:lnTo>
                  <a:pt x="690" y="887"/>
                </a:lnTo>
                <a:lnTo>
                  <a:pt x="703" y="866"/>
                </a:lnTo>
                <a:lnTo>
                  <a:pt x="709" y="856"/>
                </a:lnTo>
                <a:lnTo>
                  <a:pt x="711" y="847"/>
                </a:lnTo>
                <a:lnTo>
                  <a:pt x="711" y="847"/>
                </a:lnTo>
                <a:lnTo>
                  <a:pt x="711" y="834"/>
                </a:lnTo>
                <a:lnTo>
                  <a:pt x="711" y="821"/>
                </a:lnTo>
                <a:lnTo>
                  <a:pt x="709" y="799"/>
                </a:lnTo>
                <a:lnTo>
                  <a:pt x="706" y="788"/>
                </a:lnTo>
                <a:lnTo>
                  <a:pt x="706" y="776"/>
                </a:lnTo>
                <a:lnTo>
                  <a:pt x="706" y="765"/>
                </a:lnTo>
                <a:lnTo>
                  <a:pt x="707" y="752"/>
                </a:lnTo>
                <a:lnTo>
                  <a:pt x="707" y="752"/>
                </a:lnTo>
                <a:lnTo>
                  <a:pt x="704" y="755"/>
                </a:lnTo>
                <a:lnTo>
                  <a:pt x="703" y="759"/>
                </a:lnTo>
                <a:lnTo>
                  <a:pt x="702" y="769"/>
                </a:lnTo>
                <a:lnTo>
                  <a:pt x="702" y="775"/>
                </a:lnTo>
                <a:lnTo>
                  <a:pt x="700" y="779"/>
                </a:lnTo>
                <a:lnTo>
                  <a:pt x="697" y="782"/>
                </a:lnTo>
                <a:lnTo>
                  <a:pt x="692" y="783"/>
                </a:lnTo>
                <a:lnTo>
                  <a:pt x="692" y="783"/>
                </a:lnTo>
                <a:lnTo>
                  <a:pt x="688" y="783"/>
                </a:lnTo>
                <a:lnTo>
                  <a:pt x="683" y="782"/>
                </a:lnTo>
                <a:lnTo>
                  <a:pt x="679" y="779"/>
                </a:lnTo>
                <a:lnTo>
                  <a:pt x="676" y="776"/>
                </a:lnTo>
                <a:lnTo>
                  <a:pt x="672" y="765"/>
                </a:lnTo>
                <a:lnTo>
                  <a:pt x="668" y="752"/>
                </a:lnTo>
                <a:lnTo>
                  <a:pt x="659" y="727"/>
                </a:lnTo>
                <a:lnTo>
                  <a:pt x="655" y="717"/>
                </a:lnTo>
                <a:lnTo>
                  <a:pt x="652" y="713"/>
                </a:lnTo>
                <a:lnTo>
                  <a:pt x="648" y="710"/>
                </a:lnTo>
                <a:lnTo>
                  <a:pt x="648" y="710"/>
                </a:lnTo>
                <a:lnTo>
                  <a:pt x="637" y="744"/>
                </a:lnTo>
                <a:lnTo>
                  <a:pt x="626" y="781"/>
                </a:lnTo>
                <a:lnTo>
                  <a:pt x="626" y="781"/>
                </a:lnTo>
                <a:close/>
                <a:moveTo>
                  <a:pt x="909" y="929"/>
                </a:moveTo>
                <a:lnTo>
                  <a:pt x="909" y="929"/>
                </a:lnTo>
                <a:lnTo>
                  <a:pt x="916" y="929"/>
                </a:lnTo>
                <a:lnTo>
                  <a:pt x="922" y="928"/>
                </a:lnTo>
                <a:lnTo>
                  <a:pt x="928" y="925"/>
                </a:lnTo>
                <a:lnTo>
                  <a:pt x="932" y="924"/>
                </a:lnTo>
                <a:lnTo>
                  <a:pt x="939" y="917"/>
                </a:lnTo>
                <a:lnTo>
                  <a:pt x="946" y="908"/>
                </a:lnTo>
                <a:lnTo>
                  <a:pt x="957" y="891"/>
                </a:lnTo>
                <a:lnTo>
                  <a:pt x="963" y="883"/>
                </a:lnTo>
                <a:lnTo>
                  <a:pt x="971" y="877"/>
                </a:lnTo>
                <a:lnTo>
                  <a:pt x="971" y="877"/>
                </a:lnTo>
                <a:lnTo>
                  <a:pt x="974" y="880"/>
                </a:lnTo>
                <a:lnTo>
                  <a:pt x="974" y="883"/>
                </a:lnTo>
                <a:lnTo>
                  <a:pt x="975" y="890"/>
                </a:lnTo>
                <a:lnTo>
                  <a:pt x="974" y="898"/>
                </a:lnTo>
                <a:lnTo>
                  <a:pt x="971" y="907"/>
                </a:lnTo>
                <a:lnTo>
                  <a:pt x="970" y="917"/>
                </a:lnTo>
                <a:lnTo>
                  <a:pt x="968" y="925"/>
                </a:lnTo>
                <a:lnTo>
                  <a:pt x="970" y="934"/>
                </a:lnTo>
                <a:lnTo>
                  <a:pt x="971" y="938"/>
                </a:lnTo>
                <a:lnTo>
                  <a:pt x="974" y="941"/>
                </a:lnTo>
                <a:lnTo>
                  <a:pt x="974" y="941"/>
                </a:lnTo>
                <a:lnTo>
                  <a:pt x="980" y="941"/>
                </a:lnTo>
                <a:lnTo>
                  <a:pt x="985" y="938"/>
                </a:lnTo>
                <a:lnTo>
                  <a:pt x="991" y="934"/>
                </a:lnTo>
                <a:lnTo>
                  <a:pt x="995" y="929"/>
                </a:lnTo>
                <a:lnTo>
                  <a:pt x="1003" y="917"/>
                </a:lnTo>
                <a:lnTo>
                  <a:pt x="1010" y="903"/>
                </a:lnTo>
                <a:lnTo>
                  <a:pt x="1010" y="903"/>
                </a:lnTo>
                <a:lnTo>
                  <a:pt x="1013" y="893"/>
                </a:lnTo>
                <a:lnTo>
                  <a:pt x="1015" y="884"/>
                </a:lnTo>
                <a:lnTo>
                  <a:pt x="1017" y="882"/>
                </a:lnTo>
                <a:lnTo>
                  <a:pt x="1020" y="880"/>
                </a:lnTo>
                <a:lnTo>
                  <a:pt x="1023" y="882"/>
                </a:lnTo>
                <a:lnTo>
                  <a:pt x="1027" y="884"/>
                </a:lnTo>
                <a:lnTo>
                  <a:pt x="1027" y="884"/>
                </a:lnTo>
                <a:lnTo>
                  <a:pt x="1029" y="903"/>
                </a:lnTo>
                <a:lnTo>
                  <a:pt x="1031" y="920"/>
                </a:lnTo>
                <a:lnTo>
                  <a:pt x="1038" y="936"/>
                </a:lnTo>
                <a:lnTo>
                  <a:pt x="1043" y="943"/>
                </a:lnTo>
                <a:lnTo>
                  <a:pt x="1047" y="950"/>
                </a:lnTo>
                <a:lnTo>
                  <a:pt x="1047" y="950"/>
                </a:lnTo>
                <a:lnTo>
                  <a:pt x="1053" y="946"/>
                </a:lnTo>
                <a:lnTo>
                  <a:pt x="1058" y="942"/>
                </a:lnTo>
                <a:lnTo>
                  <a:pt x="1064" y="941"/>
                </a:lnTo>
                <a:lnTo>
                  <a:pt x="1071" y="941"/>
                </a:lnTo>
                <a:lnTo>
                  <a:pt x="1071" y="941"/>
                </a:lnTo>
                <a:lnTo>
                  <a:pt x="1074" y="935"/>
                </a:lnTo>
                <a:lnTo>
                  <a:pt x="1074" y="927"/>
                </a:lnTo>
                <a:lnTo>
                  <a:pt x="1075" y="910"/>
                </a:lnTo>
                <a:lnTo>
                  <a:pt x="1075" y="901"/>
                </a:lnTo>
                <a:lnTo>
                  <a:pt x="1075" y="893"/>
                </a:lnTo>
                <a:lnTo>
                  <a:pt x="1078" y="886"/>
                </a:lnTo>
                <a:lnTo>
                  <a:pt x="1082" y="882"/>
                </a:lnTo>
                <a:lnTo>
                  <a:pt x="1082" y="882"/>
                </a:lnTo>
                <a:lnTo>
                  <a:pt x="1085" y="880"/>
                </a:lnTo>
                <a:lnTo>
                  <a:pt x="1086" y="879"/>
                </a:lnTo>
                <a:lnTo>
                  <a:pt x="1086" y="879"/>
                </a:lnTo>
                <a:lnTo>
                  <a:pt x="1093" y="887"/>
                </a:lnTo>
                <a:lnTo>
                  <a:pt x="1099" y="896"/>
                </a:lnTo>
                <a:lnTo>
                  <a:pt x="1106" y="904"/>
                </a:lnTo>
                <a:lnTo>
                  <a:pt x="1113" y="913"/>
                </a:lnTo>
                <a:lnTo>
                  <a:pt x="1113" y="913"/>
                </a:lnTo>
                <a:lnTo>
                  <a:pt x="1104" y="870"/>
                </a:lnTo>
                <a:lnTo>
                  <a:pt x="1095" y="828"/>
                </a:lnTo>
                <a:lnTo>
                  <a:pt x="1085" y="788"/>
                </a:lnTo>
                <a:lnTo>
                  <a:pt x="1072" y="748"/>
                </a:lnTo>
                <a:lnTo>
                  <a:pt x="1072" y="748"/>
                </a:lnTo>
                <a:lnTo>
                  <a:pt x="1071" y="751"/>
                </a:lnTo>
                <a:lnTo>
                  <a:pt x="1069" y="752"/>
                </a:lnTo>
                <a:lnTo>
                  <a:pt x="1067" y="752"/>
                </a:lnTo>
                <a:lnTo>
                  <a:pt x="1062" y="751"/>
                </a:lnTo>
                <a:lnTo>
                  <a:pt x="1057" y="751"/>
                </a:lnTo>
                <a:lnTo>
                  <a:pt x="1057" y="751"/>
                </a:lnTo>
                <a:lnTo>
                  <a:pt x="1051" y="757"/>
                </a:lnTo>
                <a:lnTo>
                  <a:pt x="1045" y="761"/>
                </a:lnTo>
                <a:lnTo>
                  <a:pt x="1038" y="762"/>
                </a:lnTo>
                <a:lnTo>
                  <a:pt x="1033" y="762"/>
                </a:lnTo>
                <a:lnTo>
                  <a:pt x="1026" y="759"/>
                </a:lnTo>
                <a:lnTo>
                  <a:pt x="1020" y="755"/>
                </a:lnTo>
                <a:lnTo>
                  <a:pt x="1016" y="748"/>
                </a:lnTo>
                <a:lnTo>
                  <a:pt x="1012" y="741"/>
                </a:lnTo>
                <a:lnTo>
                  <a:pt x="1012" y="741"/>
                </a:lnTo>
                <a:lnTo>
                  <a:pt x="1001" y="766"/>
                </a:lnTo>
                <a:lnTo>
                  <a:pt x="988" y="792"/>
                </a:lnTo>
                <a:lnTo>
                  <a:pt x="961" y="840"/>
                </a:lnTo>
                <a:lnTo>
                  <a:pt x="933" y="884"/>
                </a:lnTo>
                <a:lnTo>
                  <a:pt x="921" y="907"/>
                </a:lnTo>
                <a:lnTo>
                  <a:pt x="909" y="929"/>
                </a:lnTo>
                <a:lnTo>
                  <a:pt x="909" y="929"/>
                </a:lnTo>
                <a:close/>
                <a:moveTo>
                  <a:pt x="718" y="766"/>
                </a:moveTo>
                <a:lnTo>
                  <a:pt x="718" y="766"/>
                </a:lnTo>
                <a:lnTo>
                  <a:pt x="718" y="783"/>
                </a:lnTo>
                <a:lnTo>
                  <a:pt x="718" y="802"/>
                </a:lnTo>
                <a:lnTo>
                  <a:pt x="720" y="817"/>
                </a:lnTo>
                <a:lnTo>
                  <a:pt x="720" y="824"/>
                </a:lnTo>
                <a:lnTo>
                  <a:pt x="723" y="828"/>
                </a:lnTo>
                <a:lnTo>
                  <a:pt x="723" y="828"/>
                </a:lnTo>
                <a:lnTo>
                  <a:pt x="732" y="809"/>
                </a:lnTo>
                <a:lnTo>
                  <a:pt x="745" y="790"/>
                </a:lnTo>
                <a:lnTo>
                  <a:pt x="756" y="771"/>
                </a:lnTo>
                <a:lnTo>
                  <a:pt x="761" y="761"/>
                </a:lnTo>
                <a:lnTo>
                  <a:pt x="766" y="751"/>
                </a:lnTo>
                <a:lnTo>
                  <a:pt x="766" y="751"/>
                </a:lnTo>
                <a:lnTo>
                  <a:pt x="763" y="751"/>
                </a:lnTo>
                <a:lnTo>
                  <a:pt x="762" y="751"/>
                </a:lnTo>
                <a:lnTo>
                  <a:pt x="759" y="748"/>
                </a:lnTo>
                <a:lnTo>
                  <a:pt x="758" y="747"/>
                </a:lnTo>
                <a:lnTo>
                  <a:pt x="756" y="747"/>
                </a:lnTo>
                <a:lnTo>
                  <a:pt x="753" y="747"/>
                </a:lnTo>
                <a:lnTo>
                  <a:pt x="753" y="747"/>
                </a:lnTo>
                <a:lnTo>
                  <a:pt x="752" y="752"/>
                </a:lnTo>
                <a:lnTo>
                  <a:pt x="751" y="757"/>
                </a:lnTo>
                <a:lnTo>
                  <a:pt x="746" y="761"/>
                </a:lnTo>
                <a:lnTo>
                  <a:pt x="742" y="764"/>
                </a:lnTo>
                <a:lnTo>
                  <a:pt x="738" y="765"/>
                </a:lnTo>
                <a:lnTo>
                  <a:pt x="732" y="766"/>
                </a:lnTo>
                <a:lnTo>
                  <a:pt x="718" y="766"/>
                </a:lnTo>
                <a:lnTo>
                  <a:pt x="718" y="766"/>
                </a:lnTo>
                <a:close/>
                <a:moveTo>
                  <a:pt x="940" y="771"/>
                </a:moveTo>
                <a:lnTo>
                  <a:pt x="940" y="771"/>
                </a:lnTo>
                <a:lnTo>
                  <a:pt x="939" y="776"/>
                </a:lnTo>
                <a:lnTo>
                  <a:pt x="936" y="782"/>
                </a:lnTo>
                <a:lnTo>
                  <a:pt x="929" y="792"/>
                </a:lnTo>
                <a:lnTo>
                  <a:pt x="922" y="802"/>
                </a:lnTo>
                <a:lnTo>
                  <a:pt x="919" y="806"/>
                </a:lnTo>
                <a:lnTo>
                  <a:pt x="916" y="811"/>
                </a:lnTo>
                <a:lnTo>
                  <a:pt x="916" y="811"/>
                </a:lnTo>
                <a:lnTo>
                  <a:pt x="915" y="820"/>
                </a:lnTo>
                <a:lnTo>
                  <a:pt x="914" y="830"/>
                </a:lnTo>
                <a:lnTo>
                  <a:pt x="914" y="848"/>
                </a:lnTo>
                <a:lnTo>
                  <a:pt x="914" y="868"/>
                </a:lnTo>
                <a:lnTo>
                  <a:pt x="914" y="884"/>
                </a:lnTo>
                <a:lnTo>
                  <a:pt x="914" y="884"/>
                </a:lnTo>
                <a:lnTo>
                  <a:pt x="929" y="862"/>
                </a:lnTo>
                <a:lnTo>
                  <a:pt x="944" y="838"/>
                </a:lnTo>
                <a:lnTo>
                  <a:pt x="974" y="788"/>
                </a:lnTo>
                <a:lnTo>
                  <a:pt x="974" y="788"/>
                </a:lnTo>
                <a:lnTo>
                  <a:pt x="967" y="785"/>
                </a:lnTo>
                <a:lnTo>
                  <a:pt x="963" y="779"/>
                </a:lnTo>
                <a:lnTo>
                  <a:pt x="958" y="774"/>
                </a:lnTo>
                <a:lnTo>
                  <a:pt x="956" y="768"/>
                </a:lnTo>
                <a:lnTo>
                  <a:pt x="953" y="761"/>
                </a:lnTo>
                <a:lnTo>
                  <a:pt x="949" y="755"/>
                </a:lnTo>
                <a:lnTo>
                  <a:pt x="944" y="750"/>
                </a:lnTo>
                <a:lnTo>
                  <a:pt x="939" y="747"/>
                </a:lnTo>
                <a:lnTo>
                  <a:pt x="939" y="747"/>
                </a:lnTo>
                <a:lnTo>
                  <a:pt x="939" y="754"/>
                </a:lnTo>
                <a:lnTo>
                  <a:pt x="939" y="759"/>
                </a:lnTo>
                <a:lnTo>
                  <a:pt x="940" y="764"/>
                </a:lnTo>
                <a:lnTo>
                  <a:pt x="940" y="771"/>
                </a:lnTo>
                <a:lnTo>
                  <a:pt x="940" y="771"/>
                </a:lnTo>
                <a:close/>
                <a:moveTo>
                  <a:pt x="898" y="797"/>
                </a:moveTo>
                <a:lnTo>
                  <a:pt x="898" y="797"/>
                </a:lnTo>
                <a:lnTo>
                  <a:pt x="895" y="795"/>
                </a:lnTo>
                <a:lnTo>
                  <a:pt x="890" y="788"/>
                </a:lnTo>
                <a:lnTo>
                  <a:pt x="884" y="778"/>
                </a:lnTo>
                <a:lnTo>
                  <a:pt x="883" y="772"/>
                </a:lnTo>
                <a:lnTo>
                  <a:pt x="883" y="766"/>
                </a:lnTo>
                <a:lnTo>
                  <a:pt x="883" y="766"/>
                </a:lnTo>
                <a:lnTo>
                  <a:pt x="874" y="769"/>
                </a:lnTo>
                <a:lnTo>
                  <a:pt x="867" y="772"/>
                </a:lnTo>
                <a:lnTo>
                  <a:pt x="853" y="781"/>
                </a:lnTo>
                <a:lnTo>
                  <a:pt x="853" y="781"/>
                </a:lnTo>
                <a:lnTo>
                  <a:pt x="862" y="807"/>
                </a:lnTo>
                <a:lnTo>
                  <a:pt x="871" y="834"/>
                </a:lnTo>
                <a:lnTo>
                  <a:pt x="883" y="859"/>
                </a:lnTo>
                <a:lnTo>
                  <a:pt x="895" y="883"/>
                </a:lnTo>
                <a:lnTo>
                  <a:pt x="895" y="883"/>
                </a:lnTo>
                <a:lnTo>
                  <a:pt x="898" y="858"/>
                </a:lnTo>
                <a:lnTo>
                  <a:pt x="902" y="834"/>
                </a:lnTo>
                <a:lnTo>
                  <a:pt x="904" y="823"/>
                </a:lnTo>
                <a:lnTo>
                  <a:pt x="904" y="813"/>
                </a:lnTo>
                <a:lnTo>
                  <a:pt x="901" y="804"/>
                </a:lnTo>
                <a:lnTo>
                  <a:pt x="898" y="797"/>
                </a:lnTo>
                <a:lnTo>
                  <a:pt x="898" y="797"/>
                </a:lnTo>
                <a:close/>
                <a:moveTo>
                  <a:pt x="721" y="859"/>
                </a:moveTo>
                <a:lnTo>
                  <a:pt x="721" y="859"/>
                </a:lnTo>
                <a:lnTo>
                  <a:pt x="723" y="861"/>
                </a:lnTo>
                <a:lnTo>
                  <a:pt x="723" y="862"/>
                </a:lnTo>
                <a:lnTo>
                  <a:pt x="723" y="866"/>
                </a:lnTo>
                <a:lnTo>
                  <a:pt x="723" y="870"/>
                </a:lnTo>
                <a:lnTo>
                  <a:pt x="723" y="875"/>
                </a:lnTo>
                <a:lnTo>
                  <a:pt x="723" y="875"/>
                </a:lnTo>
                <a:lnTo>
                  <a:pt x="716" y="879"/>
                </a:lnTo>
                <a:lnTo>
                  <a:pt x="710" y="883"/>
                </a:lnTo>
                <a:lnTo>
                  <a:pt x="704" y="889"/>
                </a:lnTo>
                <a:lnTo>
                  <a:pt x="702" y="896"/>
                </a:lnTo>
                <a:lnTo>
                  <a:pt x="695" y="911"/>
                </a:lnTo>
                <a:lnTo>
                  <a:pt x="690" y="917"/>
                </a:lnTo>
                <a:lnTo>
                  <a:pt x="686" y="924"/>
                </a:lnTo>
                <a:lnTo>
                  <a:pt x="686" y="924"/>
                </a:lnTo>
                <a:lnTo>
                  <a:pt x="693" y="921"/>
                </a:lnTo>
                <a:lnTo>
                  <a:pt x="702" y="918"/>
                </a:lnTo>
                <a:lnTo>
                  <a:pt x="702" y="918"/>
                </a:lnTo>
                <a:lnTo>
                  <a:pt x="717" y="904"/>
                </a:lnTo>
                <a:lnTo>
                  <a:pt x="717" y="904"/>
                </a:lnTo>
                <a:lnTo>
                  <a:pt x="720" y="897"/>
                </a:lnTo>
                <a:lnTo>
                  <a:pt x="721" y="890"/>
                </a:lnTo>
                <a:lnTo>
                  <a:pt x="723" y="887"/>
                </a:lnTo>
                <a:lnTo>
                  <a:pt x="724" y="884"/>
                </a:lnTo>
                <a:lnTo>
                  <a:pt x="727" y="883"/>
                </a:lnTo>
                <a:lnTo>
                  <a:pt x="731" y="883"/>
                </a:lnTo>
                <a:lnTo>
                  <a:pt x="731" y="883"/>
                </a:lnTo>
                <a:lnTo>
                  <a:pt x="734" y="883"/>
                </a:lnTo>
                <a:lnTo>
                  <a:pt x="735" y="884"/>
                </a:lnTo>
                <a:lnTo>
                  <a:pt x="738" y="890"/>
                </a:lnTo>
                <a:lnTo>
                  <a:pt x="739" y="898"/>
                </a:lnTo>
                <a:lnTo>
                  <a:pt x="739" y="908"/>
                </a:lnTo>
                <a:lnTo>
                  <a:pt x="739" y="929"/>
                </a:lnTo>
                <a:lnTo>
                  <a:pt x="741" y="939"/>
                </a:lnTo>
                <a:lnTo>
                  <a:pt x="744" y="948"/>
                </a:lnTo>
                <a:lnTo>
                  <a:pt x="744" y="948"/>
                </a:lnTo>
                <a:lnTo>
                  <a:pt x="751" y="943"/>
                </a:lnTo>
                <a:lnTo>
                  <a:pt x="758" y="939"/>
                </a:lnTo>
                <a:lnTo>
                  <a:pt x="762" y="932"/>
                </a:lnTo>
                <a:lnTo>
                  <a:pt x="768" y="925"/>
                </a:lnTo>
                <a:lnTo>
                  <a:pt x="770" y="915"/>
                </a:lnTo>
                <a:lnTo>
                  <a:pt x="775" y="907"/>
                </a:lnTo>
                <a:lnTo>
                  <a:pt x="779" y="887"/>
                </a:lnTo>
                <a:lnTo>
                  <a:pt x="779" y="887"/>
                </a:lnTo>
                <a:lnTo>
                  <a:pt x="794" y="882"/>
                </a:lnTo>
                <a:lnTo>
                  <a:pt x="794" y="882"/>
                </a:lnTo>
                <a:lnTo>
                  <a:pt x="803" y="901"/>
                </a:lnTo>
                <a:lnTo>
                  <a:pt x="810" y="922"/>
                </a:lnTo>
                <a:lnTo>
                  <a:pt x="814" y="931"/>
                </a:lnTo>
                <a:lnTo>
                  <a:pt x="819" y="939"/>
                </a:lnTo>
                <a:lnTo>
                  <a:pt x="826" y="946"/>
                </a:lnTo>
                <a:lnTo>
                  <a:pt x="835" y="950"/>
                </a:lnTo>
                <a:lnTo>
                  <a:pt x="835" y="950"/>
                </a:lnTo>
                <a:lnTo>
                  <a:pt x="839" y="942"/>
                </a:lnTo>
                <a:lnTo>
                  <a:pt x="846" y="932"/>
                </a:lnTo>
                <a:lnTo>
                  <a:pt x="850" y="929"/>
                </a:lnTo>
                <a:lnTo>
                  <a:pt x="855" y="928"/>
                </a:lnTo>
                <a:lnTo>
                  <a:pt x="859" y="929"/>
                </a:lnTo>
                <a:lnTo>
                  <a:pt x="863" y="934"/>
                </a:lnTo>
                <a:lnTo>
                  <a:pt x="863" y="934"/>
                </a:lnTo>
                <a:lnTo>
                  <a:pt x="862" y="938"/>
                </a:lnTo>
                <a:lnTo>
                  <a:pt x="863" y="942"/>
                </a:lnTo>
                <a:lnTo>
                  <a:pt x="864" y="950"/>
                </a:lnTo>
                <a:lnTo>
                  <a:pt x="864" y="950"/>
                </a:lnTo>
                <a:lnTo>
                  <a:pt x="870" y="948"/>
                </a:lnTo>
                <a:lnTo>
                  <a:pt x="873" y="943"/>
                </a:lnTo>
                <a:lnTo>
                  <a:pt x="876" y="938"/>
                </a:lnTo>
                <a:lnTo>
                  <a:pt x="878" y="932"/>
                </a:lnTo>
                <a:lnTo>
                  <a:pt x="883" y="920"/>
                </a:lnTo>
                <a:lnTo>
                  <a:pt x="884" y="913"/>
                </a:lnTo>
                <a:lnTo>
                  <a:pt x="888" y="908"/>
                </a:lnTo>
                <a:lnTo>
                  <a:pt x="888" y="908"/>
                </a:lnTo>
                <a:lnTo>
                  <a:pt x="870" y="863"/>
                </a:lnTo>
                <a:lnTo>
                  <a:pt x="860" y="842"/>
                </a:lnTo>
                <a:lnTo>
                  <a:pt x="849" y="823"/>
                </a:lnTo>
                <a:lnTo>
                  <a:pt x="849" y="823"/>
                </a:lnTo>
                <a:lnTo>
                  <a:pt x="849" y="817"/>
                </a:lnTo>
                <a:lnTo>
                  <a:pt x="848" y="811"/>
                </a:lnTo>
                <a:lnTo>
                  <a:pt x="845" y="800"/>
                </a:lnTo>
                <a:lnTo>
                  <a:pt x="838" y="789"/>
                </a:lnTo>
                <a:lnTo>
                  <a:pt x="832" y="781"/>
                </a:lnTo>
                <a:lnTo>
                  <a:pt x="832" y="781"/>
                </a:lnTo>
                <a:lnTo>
                  <a:pt x="826" y="785"/>
                </a:lnTo>
                <a:lnTo>
                  <a:pt x="822" y="788"/>
                </a:lnTo>
                <a:lnTo>
                  <a:pt x="815" y="788"/>
                </a:lnTo>
                <a:lnTo>
                  <a:pt x="810" y="786"/>
                </a:lnTo>
                <a:lnTo>
                  <a:pt x="804" y="782"/>
                </a:lnTo>
                <a:lnTo>
                  <a:pt x="798" y="778"/>
                </a:lnTo>
                <a:lnTo>
                  <a:pt x="791" y="771"/>
                </a:lnTo>
                <a:lnTo>
                  <a:pt x="791" y="771"/>
                </a:lnTo>
                <a:lnTo>
                  <a:pt x="786" y="772"/>
                </a:lnTo>
                <a:lnTo>
                  <a:pt x="780" y="772"/>
                </a:lnTo>
                <a:lnTo>
                  <a:pt x="775" y="771"/>
                </a:lnTo>
                <a:lnTo>
                  <a:pt x="772" y="768"/>
                </a:lnTo>
                <a:lnTo>
                  <a:pt x="772" y="768"/>
                </a:lnTo>
                <a:lnTo>
                  <a:pt x="746" y="814"/>
                </a:lnTo>
                <a:lnTo>
                  <a:pt x="721" y="859"/>
                </a:lnTo>
                <a:lnTo>
                  <a:pt x="721" y="859"/>
                </a:lnTo>
                <a:close/>
                <a:moveTo>
                  <a:pt x="585" y="776"/>
                </a:moveTo>
                <a:lnTo>
                  <a:pt x="585" y="776"/>
                </a:lnTo>
                <a:lnTo>
                  <a:pt x="581" y="778"/>
                </a:lnTo>
                <a:lnTo>
                  <a:pt x="578" y="776"/>
                </a:lnTo>
                <a:lnTo>
                  <a:pt x="577" y="775"/>
                </a:lnTo>
                <a:lnTo>
                  <a:pt x="574" y="776"/>
                </a:lnTo>
                <a:lnTo>
                  <a:pt x="574" y="776"/>
                </a:lnTo>
                <a:lnTo>
                  <a:pt x="571" y="776"/>
                </a:lnTo>
                <a:lnTo>
                  <a:pt x="571" y="778"/>
                </a:lnTo>
                <a:lnTo>
                  <a:pt x="571" y="778"/>
                </a:lnTo>
                <a:lnTo>
                  <a:pt x="568" y="790"/>
                </a:lnTo>
                <a:lnTo>
                  <a:pt x="567" y="802"/>
                </a:lnTo>
                <a:lnTo>
                  <a:pt x="565" y="828"/>
                </a:lnTo>
                <a:lnTo>
                  <a:pt x="567" y="855"/>
                </a:lnTo>
                <a:lnTo>
                  <a:pt x="567" y="883"/>
                </a:lnTo>
                <a:lnTo>
                  <a:pt x="567" y="883"/>
                </a:lnTo>
                <a:lnTo>
                  <a:pt x="568" y="960"/>
                </a:lnTo>
                <a:lnTo>
                  <a:pt x="568" y="1037"/>
                </a:lnTo>
                <a:lnTo>
                  <a:pt x="570" y="1112"/>
                </a:lnTo>
                <a:lnTo>
                  <a:pt x="570" y="1176"/>
                </a:lnTo>
                <a:lnTo>
                  <a:pt x="570" y="1176"/>
                </a:lnTo>
                <a:lnTo>
                  <a:pt x="595" y="1188"/>
                </a:lnTo>
                <a:lnTo>
                  <a:pt x="620" y="1199"/>
                </a:lnTo>
                <a:lnTo>
                  <a:pt x="620" y="1199"/>
                </a:lnTo>
                <a:lnTo>
                  <a:pt x="622" y="1102"/>
                </a:lnTo>
                <a:lnTo>
                  <a:pt x="622" y="998"/>
                </a:lnTo>
                <a:lnTo>
                  <a:pt x="620" y="896"/>
                </a:lnTo>
                <a:lnTo>
                  <a:pt x="619" y="847"/>
                </a:lnTo>
                <a:lnTo>
                  <a:pt x="616" y="802"/>
                </a:lnTo>
                <a:lnTo>
                  <a:pt x="616" y="802"/>
                </a:lnTo>
                <a:lnTo>
                  <a:pt x="606" y="799"/>
                </a:lnTo>
                <a:lnTo>
                  <a:pt x="598" y="793"/>
                </a:lnTo>
                <a:lnTo>
                  <a:pt x="591" y="786"/>
                </a:lnTo>
                <a:lnTo>
                  <a:pt x="585" y="776"/>
                </a:lnTo>
                <a:lnTo>
                  <a:pt x="585" y="776"/>
                </a:lnTo>
                <a:close/>
                <a:moveTo>
                  <a:pt x="1141" y="1183"/>
                </a:moveTo>
                <a:lnTo>
                  <a:pt x="1141" y="1183"/>
                </a:lnTo>
                <a:lnTo>
                  <a:pt x="1147" y="1157"/>
                </a:lnTo>
                <a:lnTo>
                  <a:pt x="1154" y="1130"/>
                </a:lnTo>
                <a:lnTo>
                  <a:pt x="1159" y="1103"/>
                </a:lnTo>
                <a:lnTo>
                  <a:pt x="1166" y="1075"/>
                </a:lnTo>
                <a:lnTo>
                  <a:pt x="1166" y="1075"/>
                </a:lnTo>
                <a:lnTo>
                  <a:pt x="1176" y="1018"/>
                </a:lnTo>
                <a:lnTo>
                  <a:pt x="1182" y="990"/>
                </a:lnTo>
                <a:lnTo>
                  <a:pt x="1187" y="963"/>
                </a:lnTo>
                <a:lnTo>
                  <a:pt x="1187" y="963"/>
                </a:lnTo>
                <a:lnTo>
                  <a:pt x="1191" y="953"/>
                </a:lnTo>
                <a:lnTo>
                  <a:pt x="1193" y="948"/>
                </a:lnTo>
                <a:lnTo>
                  <a:pt x="1194" y="943"/>
                </a:lnTo>
                <a:lnTo>
                  <a:pt x="1194" y="943"/>
                </a:lnTo>
                <a:lnTo>
                  <a:pt x="1197" y="927"/>
                </a:lnTo>
                <a:lnTo>
                  <a:pt x="1199" y="911"/>
                </a:lnTo>
                <a:lnTo>
                  <a:pt x="1200" y="894"/>
                </a:lnTo>
                <a:lnTo>
                  <a:pt x="1203" y="877"/>
                </a:lnTo>
                <a:lnTo>
                  <a:pt x="1203" y="877"/>
                </a:lnTo>
                <a:lnTo>
                  <a:pt x="1208" y="842"/>
                </a:lnTo>
                <a:lnTo>
                  <a:pt x="1213" y="824"/>
                </a:lnTo>
                <a:lnTo>
                  <a:pt x="1218" y="807"/>
                </a:lnTo>
                <a:lnTo>
                  <a:pt x="1218" y="807"/>
                </a:lnTo>
                <a:lnTo>
                  <a:pt x="1218" y="804"/>
                </a:lnTo>
                <a:lnTo>
                  <a:pt x="1218" y="802"/>
                </a:lnTo>
                <a:lnTo>
                  <a:pt x="1217" y="802"/>
                </a:lnTo>
                <a:lnTo>
                  <a:pt x="1217" y="806"/>
                </a:lnTo>
                <a:lnTo>
                  <a:pt x="1217" y="806"/>
                </a:lnTo>
                <a:lnTo>
                  <a:pt x="1211" y="818"/>
                </a:lnTo>
                <a:lnTo>
                  <a:pt x="1206" y="832"/>
                </a:lnTo>
                <a:lnTo>
                  <a:pt x="1203" y="840"/>
                </a:lnTo>
                <a:lnTo>
                  <a:pt x="1199" y="845"/>
                </a:lnTo>
                <a:lnTo>
                  <a:pt x="1193" y="851"/>
                </a:lnTo>
                <a:lnTo>
                  <a:pt x="1187" y="856"/>
                </a:lnTo>
                <a:lnTo>
                  <a:pt x="1187" y="856"/>
                </a:lnTo>
                <a:lnTo>
                  <a:pt x="1183" y="855"/>
                </a:lnTo>
                <a:lnTo>
                  <a:pt x="1180" y="852"/>
                </a:lnTo>
                <a:lnTo>
                  <a:pt x="1175" y="847"/>
                </a:lnTo>
                <a:lnTo>
                  <a:pt x="1172" y="840"/>
                </a:lnTo>
                <a:lnTo>
                  <a:pt x="1169" y="831"/>
                </a:lnTo>
                <a:lnTo>
                  <a:pt x="1168" y="823"/>
                </a:lnTo>
                <a:lnTo>
                  <a:pt x="1165" y="814"/>
                </a:lnTo>
                <a:lnTo>
                  <a:pt x="1162" y="809"/>
                </a:lnTo>
                <a:lnTo>
                  <a:pt x="1156" y="803"/>
                </a:lnTo>
                <a:lnTo>
                  <a:pt x="1156" y="803"/>
                </a:lnTo>
                <a:lnTo>
                  <a:pt x="1148" y="820"/>
                </a:lnTo>
                <a:lnTo>
                  <a:pt x="1144" y="838"/>
                </a:lnTo>
                <a:lnTo>
                  <a:pt x="1140" y="858"/>
                </a:lnTo>
                <a:lnTo>
                  <a:pt x="1138" y="877"/>
                </a:lnTo>
                <a:lnTo>
                  <a:pt x="1134" y="917"/>
                </a:lnTo>
                <a:lnTo>
                  <a:pt x="1133" y="934"/>
                </a:lnTo>
                <a:lnTo>
                  <a:pt x="1131" y="950"/>
                </a:lnTo>
                <a:lnTo>
                  <a:pt x="1131" y="950"/>
                </a:lnTo>
                <a:lnTo>
                  <a:pt x="1121" y="1008"/>
                </a:lnTo>
                <a:lnTo>
                  <a:pt x="1114" y="1067"/>
                </a:lnTo>
                <a:lnTo>
                  <a:pt x="1100" y="1182"/>
                </a:lnTo>
                <a:lnTo>
                  <a:pt x="1100" y="1182"/>
                </a:lnTo>
                <a:lnTo>
                  <a:pt x="1096" y="1203"/>
                </a:lnTo>
                <a:lnTo>
                  <a:pt x="1090" y="1226"/>
                </a:lnTo>
                <a:lnTo>
                  <a:pt x="1088" y="1245"/>
                </a:lnTo>
                <a:lnTo>
                  <a:pt x="1086" y="1255"/>
                </a:lnTo>
                <a:lnTo>
                  <a:pt x="1088" y="1266"/>
                </a:lnTo>
                <a:lnTo>
                  <a:pt x="1088" y="1266"/>
                </a:lnTo>
                <a:lnTo>
                  <a:pt x="1095" y="1265"/>
                </a:lnTo>
                <a:lnTo>
                  <a:pt x="1104" y="1262"/>
                </a:lnTo>
                <a:lnTo>
                  <a:pt x="1114" y="1258"/>
                </a:lnTo>
                <a:lnTo>
                  <a:pt x="1123" y="1256"/>
                </a:lnTo>
                <a:lnTo>
                  <a:pt x="1123" y="1256"/>
                </a:lnTo>
                <a:lnTo>
                  <a:pt x="1127" y="1248"/>
                </a:lnTo>
                <a:lnTo>
                  <a:pt x="1131" y="1240"/>
                </a:lnTo>
                <a:lnTo>
                  <a:pt x="1135" y="1221"/>
                </a:lnTo>
                <a:lnTo>
                  <a:pt x="1141" y="1183"/>
                </a:lnTo>
                <a:lnTo>
                  <a:pt x="1141" y="1183"/>
                </a:lnTo>
                <a:close/>
                <a:moveTo>
                  <a:pt x="1201" y="1223"/>
                </a:moveTo>
                <a:lnTo>
                  <a:pt x="1201" y="1223"/>
                </a:lnTo>
                <a:lnTo>
                  <a:pt x="1201" y="1219"/>
                </a:lnTo>
                <a:lnTo>
                  <a:pt x="1204" y="1216"/>
                </a:lnTo>
                <a:lnTo>
                  <a:pt x="1204" y="1216"/>
                </a:lnTo>
                <a:lnTo>
                  <a:pt x="1206" y="1196"/>
                </a:lnTo>
                <a:lnTo>
                  <a:pt x="1207" y="1179"/>
                </a:lnTo>
                <a:lnTo>
                  <a:pt x="1211" y="1162"/>
                </a:lnTo>
                <a:lnTo>
                  <a:pt x="1217" y="1146"/>
                </a:lnTo>
                <a:lnTo>
                  <a:pt x="1222" y="1130"/>
                </a:lnTo>
                <a:lnTo>
                  <a:pt x="1225" y="1113"/>
                </a:lnTo>
                <a:lnTo>
                  <a:pt x="1228" y="1095"/>
                </a:lnTo>
                <a:lnTo>
                  <a:pt x="1228" y="1077"/>
                </a:lnTo>
                <a:lnTo>
                  <a:pt x="1228" y="1077"/>
                </a:lnTo>
                <a:lnTo>
                  <a:pt x="1241" y="1032"/>
                </a:lnTo>
                <a:lnTo>
                  <a:pt x="1255" y="977"/>
                </a:lnTo>
                <a:lnTo>
                  <a:pt x="1267" y="920"/>
                </a:lnTo>
                <a:lnTo>
                  <a:pt x="1277" y="868"/>
                </a:lnTo>
                <a:lnTo>
                  <a:pt x="1277" y="868"/>
                </a:lnTo>
                <a:lnTo>
                  <a:pt x="1279" y="842"/>
                </a:lnTo>
                <a:lnTo>
                  <a:pt x="1277" y="834"/>
                </a:lnTo>
                <a:lnTo>
                  <a:pt x="1277" y="832"/>
                </a:lnTo>
                <a:lnTo>
                  <a:pt x="1277" y="834"/>
                </a:lnTo>
                <a:lnTo>
                  <a:pt x="1277" y="834"/>
                </a:lnTo>
                <a:lnTo>
                  <a:pt x="1270" y="840"/>
                </a:lnTo>
                <a:lnTo>
                  <a:pt x="1263" y="842"/>
                </a:lnTo>
                <a:lnTo>
                  <a:pt x="1256" y="842"/>
                </a:lnTo>
                <a:lnTo>
                  <a:pt x="1249" y="840"/>
                </a:lnTo>
                <a:lnTo>
                  <a:pt x="1243" y="834"/>
                </a:lnTo>
                <a:lnTo>
                  <a:pt x="1238" y="828"/>
                </a:lnTo>
                <a:lnTo>
                  <a:pt x="1234" y="821"/>
                </a:lnTo>
                <a:lnTo>
                  <a:pt x="1232" y="813"/>
                </a:lnTo>
                <a:lnTo>
                  <a:pt x="1232" y="813"/>
                </a:lnTo>
                <a:lnTo>
                  <a:pt x="1222" y="845"/>
                </a:lnTo>
                <a:lnTo>
                  <a:pt x="1215" y="882"/>
                </a:lnTo>
                <a:lnTo>
                  <a:pt x="1213" y="900"/>
                </a:lnTo>
                <a:lnTo>
                  <a:pt x="1211" y="917"/>
                </a:lnTo>
                <a:lnTo>
                  <a:pt x="1210" y="934"/>
                </a:lnTo>
                <a:lnTo>
                  <a:pt x="1210" y="949"/>
                </a:lnTo>
                <a:lnTo>
                  <a:pt x="1210" y="949"/>
                </a:lnTo>
                <a:lnTo>
                  <a:pt x="1206" y="956"/>
                </a:lnTo>
                <a:lnTo>
                  <a:pt x="1203" y="964"/>
                </a:lnTo>
                <a:lnTo>
                  <a:pt x="1200" y="971"/>
                </a:lnTo>
                <a:lnTo>
                  <a:pt x="1199" y="980"/>
                </a:lnTo>
                <a:lnTo>
                  <a:pt x="1197" y="997"/>
                </a:lnTo>
                <a:lnTo>
                  <a:pt x="1194" y="1014"/>
                </a:lnTo>
                <a:lnTo>
                  <a:pt x="1194" y="1014"/>
                </a:lnTo>
                <a:lnTo>
                  <a:pt x="1189" y="1037"/>
                </a:lnTo>
                <a:lnTo>
                  <a:pt x="1183" y="1063"/>
                </a:lnTo>
                <a:lnTo>
                  <a:pt x="1177" y="1088"/>
                </a:lnTo>
                <a:lnTo>
                  <a:pt x="1176" y="1102"/>
                </a:lnTo>
                <a:lnTo>
                  <a:pt x="1176" y="1116"/>
                </a:lnTo>
                <a:lnTo>
                  <a:pt x="1176" y="1116"/>
                </a:lnTo>
                <a:lnTo>
                  <a:pt x="1170" y="1130"/>
                </a:lnTo>
                <a:lnTo>
                  <a:pt x="1166" y="1146"/>
                </a:lnTo>
                <a:lnTo>
                  <a:pt x="1159" y="1179"/>
                </a:lnTo>
                <a:lnTo>
                  <a:pt x="1152" y="1213"/>
                </a:lnTo>
                <a:lnTo>
                  <a:pt x="1147" y="1230"/>
                </a:lnTo>
                <a:lnTo>
                  <a:pt x="1141" y="1247"/>
                </a:lnTo>
                <a:lnTo>
                  <a:pt x="1141" y="1247"/>
                </a:lnTo>
                <a:lnTo>
                  <a:pt x="1156" y="1242"/>
                </a:lnTo>
                <a:lnTo>
                  <a:pt x="1170" y="1237"/>
                </a:lnTo>
                <a:lnTo>
                  <a:pt x="1201" y="1223"/>
                </a:lnTo>
                <a:lnTo>
                  <a:pt x="1201" y="1223"/>
                </a:lnTo>
                <a:close/>
                <a:moveTo>
                  <a:pt x="1126" y="877"/>
                </a:moveTo>
                <a:lnTo>
                  <a:pt x="1126" y="877"/>
                </a:lnTo>
                <a:lnTo>
                  <a:pt x="1124" y="870"/>
                </a:lnTo>
                <a:lnTo>
                  <a:pt x="1126" y="863"/>
                </a:lnTo>
                <a:lnTo>
                  <a:pt x="1128" y="851"/>
                </a:lnTo>
                <a:lnTo>
                  <a:pt x="1133" y="838"/>
                </a:lnTo>
                <a:lnTo>
                  <a:pt x="1133" y="832"/>
                </a:lnTo>
                <a:lnTo>
                  <a:pt x="1133" y="827"/>
                </a:lnTo>
                <a:lnTo>
                  <a:pt x="1133" y="827"/>
                </a:lnTo>
                <a:lnTo>
                  <a:pt x="1127" y="831"/>
                </a:lnTo>
                <a:lnTo>
                  <a:pt x="1121" y="835"/>
                </a:lnTo>
                <a:lnTo>
                  <a:pt x="1118" y="842"/>
                </a:lnTo>
                <a:lnTo>
                  <a:pt x="1117" y="848"/>
                </a:lnTo>
                <a:lnTo>
                  <a:pt x="1117" y="855"/>
                </a:lnTo>
                <a:lnTo>
                  <a:pt x="1117" y="862"/>
                </a:lnTo>
                <a:lnTo>
                  <a:pt x="1121" y="869"/>
                </a:lnTo>
                <a:lnTo>
                  <a:pt x="1126" y="877"/>
                </a:lnTo>
                <a:lnTo>
                  <a:pt x="1126" y="877"/>
                </a:lnTo>
                <a:close/>
                <a:moveTo>
                  <a:pt x="688" y="938"/>
                </a:moveTo>
                <a:lnTo>
                  <a:pt x="688" y="938"/>
                </a:lnTo>
                <a:lnTo>
                  <a:pt x="686" y="997"/>
                </a:lnTo>
                <a:lnTo>
                  <a:pt x="682" y="1054"/>
                </a:lnTo>
                <a:lnTo>
                  <a:pt x="679" y="1109"/>
                </a:lnTo>
                <a:lnTo>
                  <a:pt x="676" y="1162"/>
                </a:lnTo>
                <a:lnTo>
                  <a:pt x="676" y="1162"/>
                </a:lnTo>
                <a:lnTo>
                  <a:pt x="676" y="1171"/>
                </a:lnTo>
                <a:lnTo>
                  <a:pt x="678" y="1179"/>
                </a:lnTo>
                <a:lnTo>
                  <a:pt x="678" y="1188"/>
                </a:lnTo>
                <a:lnTo>
                  <a:pt x="678" y="1196"/>
                </a:lnTo>
                <a:lnTo>
                  <a:pt x="678" y="1196"/>
                </a:lnTo>
                <a:lnTo>
                  <a:pt x="676" y="1200"/>
                </a:lnTo>
                <a:lnTo>
                  <a:pt x="675" y="1205"/>
                </a:lnTo>
                <a:lnTo>
                  <a:pt x="672" y="1213"/>
                </a:lnTo>
                <a:lnTo>
                  <a:pt x="672" y="1213"/>
                </a:lnTo>
                <a:lnTo>
                  <a:pt x="669" y="1238"/>
                </a:lnTo>
                <a:lnTo>
                  <a:pt x="668" y="1262"/>
                </a:lnTo>
                <a:lnTo>
                  <a:pt x="668" y="1285"/>
                </a:lnTo>
                <a:lnTo>
                  <a:pt x="671" y="1307"/>
                </a:lnTo>
                <a:lnTo>
                  <a:pt x="671" y="1307"/>
                </a:lnTo>
                <a:lnTo>
                  <a:pt x="689" y="1306"/>
                </a:lnTo>
                <a:lnTo>
                  <a:pt x="709" y="1307"/>
                </a:lnTo>
                <a:lnTo>
                  <a:pt x="709" y="1307"/>
                </a:lnTo>
                <a:lnTo>
                  <a:pt x="707" y="1299"/>
                </a:lnTo>
                <a:lnTo>
                  <a:pt x="706" y="1292"/>
                </a:lnTo>
                <a:lnTo>
                  <a:pt x="707" y="1278"/>
                </a:lnTo>
                <a:lnTo>
                  <a:pt x="710" y="1266"/>
                </a:lnTo>
                <a:lnTo>
                  <a:pt x="713" y="1256"/>
                </a:lnTo>
                <a:lnTo>
                  <a:pt x="713" y="1256"/>
                </a:lnTo>
                <a:lnTo>
                  <a:pt x="716" y="1242"/>
                </a:lnTo>
                <a:lnTo>
                  <a:pt x="717" y="1228"/>
                </a:lnTo>
                <a:lnTo>
                  <a:pt x="718" y="1198"/>
                </a:lnTo>
                <a:lnTo>
                  <a:pt x="718" y="1165"/>
                </a:lnTo>
                <a:lnTo>
                  <a:pt x="718" y="1132"/>
                </a:lnTo>
                <a:lnTo>
                  <a:pt x="718" y="1132"/>
                </a:lnTo>
                <a:lnTo>
                  <a:pt x="723" y="1094"/>
                </a:lnTo>
                <a:lnTo>
                  <a:pt x="727" y="1057"/>
                </a:lnTo>
                <a:lnTo>
                  <a:pt x="730" y="1021"/>
                </a:lnTo>
                <a:lnTo>
                  <a:pt x="731" y="1004"/>
                </a:lnTo>
                <a:lnTo>
                  <a:pt x="731" y="986"/>
                </a:lnTo>
                <a:lnTo>
                  <a:pt x="731" y="986"/>
                </a:lnTo>
                <a:lnTo>
                  <a:pt x="730" y="977"/>
                </a:lnTo>
                <a:lnTo>
                  <a:pt x="728" y="969"/>
                </a:lnTo>
                <a:lnTo>
                  <a:pt x="727" y="959"/>
                </a:lnTo>
                <a:lnTo>
                  <a:pt x="727" y="950"/>
                </a:lnTo>
                <a:lnTo>
                  <a:pt x="727" y="950"/>
                </a:lnTo>
                <a:lnTo>
                  <a:pt x="728" y="938"/>
                </a:lnTo>
                <a:lnTo>
                  <a:pt x="731" y="925"/>
                </a:lnTo>
                <a:lnTo>
                  <a:pt x="732" y="920"/>
                </a:lnTo>
                <a:lnTo>
                  <a:pt x="731" y="914"/>
                </a:lnTo>
                <a:lnTo>
                  <a:pt x="730" y="910"/>
                </a:lnTo>
                <a:lnTo>
                  <a:pt x="727" y="907"/>
                </a:lnTo>
                <a:lnTo>
                  <a:pt x="727" y="907"/>
                </a:lnTo>
                <a:lnTo>
                  <a:pt x="720" y="917"/>
                </a:lnTo>
                <a:lnTo>
                  <a:pt x="711" y="925"/>
                </a:lnTo>
                <a:lnTo>
                  <a:pt x="706" y="929"/>
                </a:lnTo>
                <a:lnTo>
                  <a:pt x="700" y="932"/>
                </a:lnTo>
                <a:lnTo>
                  <a:pt x="695" y="935"/>
                </a:lnTo>
                <a:lnTo>
                  <a:pt x="688" y="938"/>
                </a:lnTo>
                <a:lnTo>
                  <a:pt x="688" y="938"/>
                </a:lnTo>
                <a:close/>
                <a:moveTo>
                  <a:pt x="744" y="973"/>
                </a:moveTo>
                <a:lnTo>
                  <a:pt x="744" y="973"/>
                </a:lnTo>
                <a:lnTo>
                  <a:pt x="741" y="1029"/>
                </a:lnTo>
                <a:lnTo>
                  <a:pt x="737" y="1078"/>
                </a:lnTo>
                <a:lnTo>
                  <a:pt x="734" y="1126"/>
                </a:lnTo>
                <a:lnTo>
                  <a:pt x="732" y="1151"/>
                </a:lnTo>
                <a:lnTo>
                  <a:pt x="732" y="1176"/>
                </a:lnTo>
                <a:lnTo>
                  <a:pt x="732" y="1176"/>
                </a:lnTo>
                <a:lnTo>
                  <a:pt x="731" y="1193"/>
                </a:lnTo>
                <a:lnTo>
                  <a:pt x="730" y="1209"/>
                </a:lnTo>
                <a:lnTo>
                  <a:pt x="728" y="1226"/>
                </a:lnTo>
                <a:lnTo>
                  <a:pt x="727" y="1241"/>
                </a:lnTo>
                <a:lnTo>
                  <a:pt x="727" y="1241"/>
                </a:lnTo>
                <a:lnTo>
                  <a:pt x="727" y="1247"/>
                </a:lnTo>
                <a:lnTo>
                  <a:pt x="730" y="1254"/>
                </a:lnTo>
                <a:lnTo>
                  <a:pt x="731" y="1259"/>
                </a:lnTo>
                <a:lnTo>
                  <a:pt x="732" y="1266"/>
                </a:lnTo>
                <a:lnTo>
                  <a:pt x="732" y="1266"/>
                </a:lnTo>
                <a:lnTo>
                  <a:pt x="732" y="1276"/>
                </a:lnTo>
                <a:lnTo>
                  <a:pt x="730" y="1286"/>
                </a:lnTo>
                <a:lnTo>
                  <a:pt x="727" y="1296"/>
                </a:lnTo>
                <a:lnTo>
                  <a:pt x="727" y="1307"/>
                </a:lnTo>
                <a:lnTo>
                  <a:pt x="727" y="1307"/>
                </a:lnTo>
                <a:lnTo>
                  <a:pt x="770" y="1307"/>
                </a:lnTo>
                <a:lnTo>
                  <a:pt x="789" y="1307"/>
                </a:lnTo>
                <a:lnTo>
                  <a:pt x="807" y="1307"/>
                </a:lnTo>
                <a:lnTo>
                  <a:pt x="807" y="1307"/>
                </a:lnTo>
                <a:lnTo>
                  <a:pt x="821" y="1139"/>
                </a:lnTo>
                <a:lnTo>
                  <a:pt x="826" y="1059"/>
                </a:lnTo>
                <a:lnTo>
                  <a:pt x="829" y="974"/>
                </a:lnTo>
                <a:lnTo>
                  <a:pt x="829" y="974"/>
                </a:lnTo>
                <a:lnTo>
                  <a:pt x="822" y="969"/>
                </a:lnTo>
                <a:lnTo>
                  <a:pt x="817" y="962"/>
                </a:lnTo>
                <a:lnTo>
                  <a:pt x="811" y="955"/>
                </a:lnTo>
                <a:lnTo>
                  <a:pt x="807" y="946"/>
                </a:lnTo>
                <a:lnTo>
                  <a:pt x="798" y="928"/>
                </a:lnTo>
                <a:lnTo>
                  <a:pt x="794" y="920"/>
                </a:lnTo>
                <a:lnTo>
                  <a:pt x="789" y="913"/>
                </a:lnTo>
                <a:lnTo>
                  <a:pt x="789" y="913"/>
                </a:lnTo>
                <a:lnTo>
                  <a:pt x="780" y="929"/>
                </a:lnTo>
                <a:lnTo>
                  <a:pt x="770" y="946"/>
                </a:lnTo>
                <a:lnTo>
                  <a:pt x="765" y="953"/>
                </a:lnTo>
                <a:lnTo>
                  <a:pt x="759" y="960"/>
                </a:lnTo>
                <a:lnTo>
                  <a:pt x="752" y="967"/>
                </a:lnTo>
                <a:lnTo>
                  <a:pt x="744" y="973"/>
                </a:lnTo>
                <a:lnTo>
                  <a:pt x="744" y="973"/>
                </a:lnTo>
                <a:close/>
                <a:moveTo>
                  <a:pt x="1067" y="964"/>
                </a:moveTo>
                <a:lnTo>
                  <a:pt x="1067" y="964"/>
                </a:lnTo>
                <a:lnTo>
                  <a:pt x="1054" y="1043"/>
                </a:lnTo>
                <a:lnTo>
                  <a:pt x="1041" y="1126"/>
                </a:lnTo>
                <a:lnTo>
                  <a:pt x="1030" y="1207"/>
                </a:lnTo>
                <a:lnTo>
                  <a:pt x="1017" y="1285"/>
                </a:lnTo>
                <a:lnTo>
                  <a:pt x="1017" y="1285"/>
                </a:lnTo>
                <a:lnTo>
                  <a:pt x="1031" y="1282"/>
                </a:lnTo>
                <a:lnTo>
                  <a:pt x="1045" y="1279"/>
                </a:lnTo>
                <a:lnTo>
                  <a:pt x="1071" y="1269"/>
                </a:lnTo>
                <a:lnTo>
                  <a:pt x="1071" y="1269"/>
                </a:lnTo>
                <a:lnTo>
                  <a:pt x="1079" y="1196"/>
                </a:lnTo>
                <a:lnTo>
                  <a:pt x="1090" y="1120"/>
                </a:lnTo>
                <a:lnTo>
                  <a:pt x="1113" y="966"/>
                </a:lnTo>
                <a:lnTo>
                  <a:pt x="1113" y="966"/>
                </a:lnTo>
                <a:lnTo>
                  <a:pt x="1114" y="956"/>
                </a:lnTo>
                <a:lnTo>
                  <a:pt x="1114" y="946"/>
                </a:lnTo>
                <a:lnTo>
                  <a:pt x="1113" y="939"/>
                </a:lnTo>
                <a:lnTo>
                  <a:pt x="1111" y="932"/>
                </a:lnTo>
                <a:lnTo>
                  <a:pt x="1107" y="927"/>
                </a:lnTo>
                <a:lnTo>
                  <a:pt x="1103" y="921"/>
                </a:lnTo>
                <a:lnTo>
                  <a:pt x="1096" y="917"/>
                </a:lnTo>
                <a:lnTo>
                  <a:pt x="1088" y="913"/>
                </a:lnTo>
                <a:lnTo>
                  <a:pt x="1088" y="913"/>
                </a:lnTo>
                <a:lnTo>
                  <a:pt x="1089" y="920"/>
                </a:lnTo>
                <a:lnTo>
                  <a:pt x="1088" y="928"/>
                </a:lnTo>
                <a:lnTo>
                  <a:pt x="1086" y="935"/>
                </a:lnTo>
                <a:lnTo>
                  <a:pt x="1083" y="942"/>
                </a:lnTo>
                <a:lnTo>
                  <a:pt x="1081" y="949"/>
                </a:lnTo>
                <a:lnTo>
                  <a:pt x="1076" y="955"/>
                </a:lnTo>
                <a:lnTo>
                  <a:pt x="1072" y="960"/>
                </a:lnTo>
                <a:lnTo>
                  <a:pt x="1067" y="964"/>
                </a:lnTo>
                <a:lnTo>
                  <a:pt x="1067" y="964"/>
                </a:lnTo>
                <a:close/>
                <a:moveTo>
                  <a:pt x="971" y="950"/>
                </a:moveTo>
                <a:lnTo>
                  <a:pt x="971" y="950"/>
                </a:lnTo>
                <a:lnTo>
                  <a:pt x="963" y="997"/>
                </a:lnTo>
                <a:lnTo>
                  <a:pt x="956" y="1040"/>
                </a:lnTo>
                <a:lnTo>
                  <a:pt x="944" y="1127"/>
                </a:lnTo>
                <a:lnTo>
                  <a:pt x="935" y="1213"/>
                </a:lnTo>
                <a:lnTo>
                  <a:pt x="923" y="1297"/>
                </a:lnTo>
                <a:lnTo>
                  <a:pt x="923" y="1297"/>
                </a:lnTo>
                <a:lnTo>
                  <a:pt x="946" y="1296"/>
                </a:lnTo>
                <a:lnTo>
                  <a:pt x="964" y="1294"/>
                </a:lnTo>
                <a:lnTo>
                  <a:pt x="999" y="1289"/>
                </a:lnTo>
                <a:lnTo>
                  <a:pt x="999" y="1289"/>
                </a:lnTo>
                <a:lnTo>
                  <a:pt x="998" y="1283"/>
                </a:lnTo>
                <a:lnTo>
                  <a:pt x="998" y="1278"/>
                </a:lnTo>
                <a:lnTo>
                  <a:pt x="998" y="1272"/>
                </a:lnTo>
                <a:lnTo>
                  <a:pt x="996" y="1266"/>
                </a:lnTo>
                <a:lnTo>
                  <a:pt x="996" y="1266"/>
                </a:lnTo>
                <a:lnTo>
                  <a:pt x="1002" y="1259"/>
                </a:lnTo>
                <a:lnTo>
                  <a:pt x="1006" y="1252"/>
                </a:lnTo>
                <a:lnTo>
                  <a:pt x="1006" y="1252"/>
                </a:lnTo>
                <a:lnTo>
                  <a:pt x="1019" y="1183"/>
                </a:lnTo>
                <a:lnTo>
                  <a:pt x="1031" y="1113"/>
                </a:lnTo>
                <a:lnTo>
                  <a:pt x="1041" y="1042"/>
                </a:lnTo>
                <a:lnTo>
                  <a:pt x="1051" y="969"/>
                </a:lnTo>
                <a:lnTo>
                  <a:pt x="1051" y="969"/>
                </a:lnTo>
                <a:lnTo>
                  <a:pt x="1044" y="966"/>
                </a:lnTo>
                <a:lnTo>
                  <a:pt x="1037" y="962"/>
                </a:lnTo>
                <a:lnTo>
                  <a:pt x="1033" y="956"/>
                </a:lnTo>
                <a:lnTo>
                  <a:pt x="1029" y="949"/>
                </a:lnTo>
                <a:lnTo>
                  <a:pt x="1023" y="934"/>
                </a:lnTo>
                <a:lnTo>
                  <a:pt x="1017" y="918"/>
                </a:lnTo>
                <a:lnTo>
                  <a:pt x="1017" y="918"/>
                </a:lnTo>
                <a:lnTo>
                  <a:pt x="1009" y="931"/>
                </a:lnTo>
                <a:lnTo>
                  <a:pt x="998" y="945"/>
                </a:lnTo>
                <a:lnTo>
                  <a:pt x="992" y="950"/>
                </a:lnTo>
                <a:lnTo>
                  <a:pt x="985" y="953"/>
                </a:lnTo>
                <a:lnTo>
                  <a:pt x="982" y="955"/>
                </a:lnTo>
                <a:lnTo>
                  <a:pt x="978" y="955"/>
                </a:lnTo>
                <a:lnTo>
                  <a:pt x="975" y="953"/>
                </a:lnTo>
                <a:lnTo>
                  <a:pt x="971" y="950"/>
                </a:lnTo>
                <a:lnTo>
                  <a:pt x="971" y="950"/>
                </a:lnTo>
                <a:close/>
                <a:moveTo>
                  <a:pt x="911" y="943"/>
                </a:moveTo>
                <a:lnTo>
                  <a:pt x="911" y="943"/>
                </a:lnTo>
                <a:lnTo>
                  <a:pt x="899" y="1029"/>
                </a:lnTo>
                <a:lnTo>
                  <a:pt x="890" y="1117"/>
                </a:lnTo>
                <a:lnTo>
                  <a:pt x="890" y="1117"/>
                </a:lnTo>
                <a:lnTo>
                  <a:pt x="885" y="1165"/>
                </a:lnTo>
                <a:lnTo>
                  <a:pt x="884" y="1189"/>
                </a:lnTo>
                <a:lnTo>
                  <a:pt x="885" y="1212"/>
                </a:lnTo>
                <a:lnTo>
                  <a:pt x="885" y="1212"/>
                </a:lnTo>
                <a:lnTo>
                  <a:pt x="881" y="1221"/>
                </a:lnTo>
                <a:lnTo>
                  <a:pt x="878" y="1234"/>
                </a:lnTo>
                <a:lnTo>
                  <a:pt x="877" y="1247"/>
                </a:lnTo>
                <a:lnTo>
                  <a:pt x="877" y="1259"/>
                </a:lnTo>
                <a:lnTo>
                  <a:pt x="877" y="1272"/>
                </a:lnTo>
                <a:lnTo>
                  <a:pt x="877" y="1283"/>
                </a:lnTo>
                <a:lnTo>
                  <a:pt x="874" y="1293"/>
                </a:lnTo>
                <a:lnTo>
                  <a:pt x="870" y="1303"/>
                </a:lnTo>
                <a:lnTo>
                  <a:pt x="870" y="1303"/>
                </a:lnTo>
                <a:lnTo>
                  <a:pt x="878" y="1301"/>
                </a:lnTo>
                <a:lnTo>
                  <a:pt x="885" y="1300"/>
                </a:lnTo>
                <a:lnTo>
                  <a:pt x="892" y="1299"/>
                </a:lnTo>
                <a:lnTo>
                  <a:pt x="904" y="1299"/>
                </a:lnTo>
                <a:lnTo>
                  <a:pt x="904" y="1299"/>
                </a:lnTo>
                <a:lnTo>
                  <a:pt x="915" y="1221"/>
                </a:lnTo>
                <a:lnTo>
                  <a:pt x="929" y="1137"/>
                </a:lnTo>
                <a:lnTo>
                  <a:pt x="943" y="1052"/>
                </a:lnTo>
                <a:lnTo>
                  <a:pt x="956" y="966"/>
                </a:lnTo>
                <a:lnTo>
                  <a:pt x="956" y="966"/>
                </a:lnTo>
                <a:lnTo>
                  <a:pt x="957" y="955"/>
                </a:lnTo>
                <a:lnTo>
                  <a:pt x="957" y="943"/>
                </a:lnTo>
                <a:lnTo>
                  <a:pt x="956" y="922"/>
                </a:lnTo>
                <a:lnTo>
                  <a:pt x="956" y="922"/>
                </a:lnTo>
                <a:lnTo>
                  <a:pt x="956" y="920"/>
                </a:lnTo>
                <a:lnTo>
                  <a:pt x="954" y="920"/>
                </a:lnTo>
                <a:lnTo>
                  <a:pt x="954" y="920"/>
                </a:lnTo>
                <a:lnTo>
                  <a:pt x="946" y="928"/>
                </a:lnTo>
                <a:lnTo>
                  <a:pt x="937" y="935"/>
                </a:lnTo>
                <a:lnTo>
                  <a:pt x="925" y="941"/>
                </a:lnTo>
                <a:lnTo>
                  <a:pt x="919" y="942"/>
                </a:lnTo>
                <a:lnTo>
                  <a:pt x="911" y="943"/>
                </a:lnTo>
                <a:lnTo>
                  <a:pt x="911" y="943"/>
                </a:lnTo>
                <a:close/>
                <a:moveTo>
                  <a:pt x="845" y="981"/>
                </a:moveTo>
                <a:lnTo>
                  <a:pt x="845" y="981"/>
                </a:lnTo>
                <a:lnTo>
                  <a:pt x="835" y="1141"/>
                </a:lnTo>
                <a:lnTo>
                  <a:pt x="828" y="1226"/>
                </a:lnTo>
                <a:lnTo>
                  <a:pt x="819" y="1304"/>
                </a:lnTo>
                <a:lnTo>
                  <a:pt x="819" y="1304"/>
                </a:lnTo>
                <a:lnTo>
                  <a:pt x="824" y="1306"/>
                </a:lnTo>
                <a:lnTo>
                  <a:pt x="826" y="1306"/>
                </a:lnTo>
                <a:lnTo>
                  <a:pt x="832" y="1304"/>
                </a:lnTo>
                <a:lnTo>
                  <a:pt x="838" y="1303"/>
                </a:lnTo>
                <a:lnTo>
                  <a:pt x="842" y="1303"/>
                </a:lnTo>
                <a:lnTo>
                  <a:pt x="845" y="1304"/>
                </a:lnTo>
                <a:lnTo>
                  <a:pt x="845" y="1304"/>
                </a:lnTo>
                <a:lnTo>
                  <a:pt x="846" y="1297"/>
                </a:lnTo>
                <a:lnTo>
                  <a:pt x="848" y="1293"/>
                </a:lnTo>
                <a:lnTo>
                  <a:pt x="849" y="1287"/>
                </a:lnTo>
                <a:lnTo>
                  <a:pt x="849" y="1285"/>
                </a:lnTo>
                <a:lnTo>
                  <a:pt x="848" y="1282"/>
                </a:lnTo>
                <a:lnTo>
                  <a:pt x="848" y="1282"/>
                </a:lnTo>
                <a:lnTo>
                  <a:pt x="853" y="1259"/>
                </a:lnTo>
                <a:lnTo>
                  <a:pt x="859" y="1238"/>
                </a:lnTo>
                <a:lnTo>
                  <a:pt x="863" y="1214"/>
                </a:lnTo>
                <a:lnTo>
                  <a:pt x="866" y="1191"/>
                </a:lnTo>
                <a:lnTo>
                  <a:pt x="870" y="1143"/>
                </a:lnTo>
                <a:lnTo>
                  <a:pt x="874" y="1092"/>
                </a:lnTo>
                <a:lnTo>
                  <a:pt x="874" y="1092"/>
                </a:lnTo>
                <a:lnTo>
                  <a:pt x="877" y="1074"/>
                </a:lnTo>
                <a:lnTo>
                  <a:pt x="880" y="1054"/>
                </a:lnTo>
                <a:lnTo>
                  <a:pt x="885" y="1016"/>
                </a:lnTo>
                <a:lnTo>
                  <a:pt x="888" y="997"/>
                </a:lnTo>
                <a:lnTo>
                  <a:pt x="891" y="978"/>
                </a:lnTo>
                <a:lnTo>
                  <a:pt x="891" y="960"/>
                </a:lnTo>
                <a:lnTo>
                  <a:pt x="890" y="943"/>
                </a:lnTo>
                <a:lnTo>
                  <a:pt x="890" y="943"/>
                </a:lnTo>
                <a:lnTo>
                  <a:pt x="887" y="948"/>
                </a:lnTo>
                <a:lnTo>
                  <a:pt x="884" y="953"/>
                </a:lnTo>
                <a:lnTo>
                  <a:pt x="878" y="967"/>
                </a:lnTo>
                <a:lnTo>
                  <a:pt x="876" y="974"/>
                </a:lnTo>
                <a:lnTo>
                  <a:pt x="871" y="980"/>
                </a:lnTo>
                <a:lnTo>
                  <a:pt x="867" y="984"/>
                </a:lnTo>
                <a:lnTo>
                  <a:pt x="863" y="986"/>
                </a:lnTo>
                <a:lnTo>
                  <a:pt x="863" y="986"/>
                </a:lnTo>
                <a:lnTo>
                  <a:pt x="859" y="986"/>
                </a:lnTo>
                <a:lnTo>
                  <a:pt x="856" y="986"/>
                </a:lnTo>
                <a:lnTo>
                  <a:pt x="852" y="983"/>
                </a:lnTo>
                <a:lnTo>
                  <a:pt x="848" y="980"/>
                </a:lnTo>
                <a:lnTo>
                  <a:pt x="846" y="980"/>
                </a:lnTo>
                <a:lnTo>
                  <a:pt x="845" y="980"/>
                </a:lnTo>
                <a:lnTo>
                  <a:pt x="845" y="980"/>
                </a:lnTo>
                <a:lnTo>
                  <a:pt x="846" y="981"/>
                </a:lnTo>
                <a:lnTo>
                  <a:pt x="846" y="981"/>
                </a:lnTo>
                <a:lnTo>
                  <a:pt x="845" y="981"/>
                </a:lnTo>
                <a:lnTo>
                  <a:pt x="845" y="981"/>
                </a:lnTo>
                <a:close/>
                <a:moveTo>
                  <a:pt x="499" y="1108"/>
                </a:moveTo>
                <a:lnTo>
                  <a:pt x="499" y="1108"/>
                </a:lnTo>
                <a:lnTo>
                  <a:pt x="502" y="1117"/>
                </a:lnTo>
                <a:lnTo>
                  <a:pt x="506" y="1126"/>
                </a:lnTo>
                <a:lnTo>
                  <a:pt x="512" y="1134"/>
                </a:lnTo>
                <a:lnTo>
                  <a:pt x="519" y="1141"/>
                </a:lnTo>
                <a:lnTo>
                  <a:pt x="527" y="1150"/>
                </a:lnTo>
                <a:lnTo>
                  <a:pt x="536" y="1157"/>
                </a:lnTo>
                <a:lnTo>
                  <a:pt x="554" y="1168"/>
                </a:lnTo>
                <a:lnTo>
                  <a:pt x="554" y="1168"/>
                </a:lnTo>
                <a:lnTo>
                  <a:pt x="557" y="1132"/>
                </a:lnTo>
                <a:lnTo>
                  <a:pt x="557" y="1109"/>
                </a:lnTo>
                <a:lnTo>
                  <a:pt x="556" y="1085"/>
                </a:lnTo>
                <a:lnTo>
                  <a:pt x="556" y="1085"/>
                </a:lnTo>
                <a:lnTo>
                  <a:pt x="549" y="1084"/>
                </a:lnTo>
                <a:lnTo>
                  <a:pt x="540" y="1084"/>
                </a:lnTo>
                <a:lnTo>
                  <a:pt x="533" y="1085"/>
                </a:lnTo>
                <a:lnTo>
                  <a:pt x="525" y="1087"/>
                </a:lnTo>
                <a:lnTo>
                  <a:pt x="518" y="1091"/>
                </a:lnTo>
                <a:lnTo>
                  <a:pt x="511" y="1095"/>
                </a:lnTo>
                <a:lnTo>
                  <a:pt x="505" y="1101"/>
                </a:lnTo>
                <a:lnTo>
                  <a:pt x="499" y="1108"/>
                </a:lnTo>
                <a:lnTo>
                  <a:pt x="499" y="1108"/>
                </a:lnTo>
                <a:close/>
                <a:moveTo>
                  <a:pt x="1224" y="1212"/>
                </a:moveTo>
                <a:lnTo>
                  <a:pt x="1224" y="1212"/>
                </a:lnTo>
                <a:lnTo>
                  <a:pt x="1246" y="1198"/>
                </a:lnTo>
                <a:lnTo>
                  <a:pt x="1256" y="1189"/>
                </a:lnTo>
                <a:lnTo>
                  <a:pt x="1266" y="1181"/>
                </a:lnTo>
                <a:lnTo>
                  <a:pt x="1274" y="1171"/>
                </a:lnTo>
                <a:lnTo>
                  <a:pt x="1281" y="1160"/>
                </a:lnTo>
                <a:lnTo>
                  <a:pt x="1283" y="1153"/>
                </a:lnTo>
                <a:lnTo>
                  <a:pt x="1286" y="1144"/>
                </a:lnTo>
                <a:lnTo>
                  <a:pt x="1286" y="1137"/>
                </a:lnTo>
                <a:lnTo>
                  <a:pt x="1286" y="1127"/>
                </a:lnTo>
                <a:lnTo>
                  <a:pt x="1286" y="1127"/>
                </a:lnTo>
                <a:lnTo>
                  <a:pt x="1283" y="1122"/>
                </a:lnTo>
                <a:lnTo>
                  <a:pt x="1279" y="1117"/>
                </a:lnTo>
                <a:lnTo>
                  <a:pt x="1273" y="1115"/>
                </a:lnTo>
                <a:lnTo>
                  <a:pt x="1266" y="1113"/>
                </a:lnTo>
                <a:lnTo>
                  <a:pt x="1253" y="1110"/>
                </a:lnTo>
                <a:lnTo>
                  <a:pt x="1242" y="1106"/>
                </a:lnTo>
                <a:lnTo>
                  <a:pt x="1242" y="1106"/>
                </a:lnTo>
                <a:lnTo>
                  <a:pt x="1231" y="1162"/>
                </a:lnTo>
                <a:lnTo>
                  <a:pt x="1227" y="1188"/>
                </a:lnTo>
                <a:lnTo>
                  <a:pt x="1224" y="1212"/>
                </a:lnTo>
                <a:lnTo>
                  <a:pt x="1224" y="1212"/>
                </a:lnTo>
                <a:close/>
                <a:moveTo>
                  <a:pt x="1182" y="1247"/>
                </a:moveTo>
                <a:lnTo>
                  <a:pt x="1182" y="1247"/>
                </a:lnTo>
                <a:lnTo>
                  <a:pt x="1180" y="1244"/>
                </a:lnTo>
                <a:lnTo>
                  <a:pt x="1180" y="1245"/>
                </a:lnTo>
                <a:lnTo>
                  <a:pt x="1180" y="1248"/>
                </a:lnTo>
                <a:lnTo>
                  <a:pt x="1180" y="1248"/>
                </a:lnTo>
                <a:lnTo>
                  <a:pt x="1179" y="1248"/>
                </a:lnTo>
                <a:lnTo>
                  <a:pt x="1179" y="1248"/>
                </a:lnTo>
                <a:lnTo>
                  <a:pt x="1131" y="1266"/>
                </a:lnTo>
                <a:lnTo>
                  <a:pt x="1081" y="1282"/>
                </a:lnTo>
                <a:lnTo>
                  <a:pt x="1029" y="1294"/>
                </a:lnTo>
                <a:lnTo>
                  <a:pt x="975" y="1306"/>
                </a:lnTo>
                <a:lnTo>
                  <a:pt x="921" y="1313"/>
                </a:lnTo>
                <a:lnTo>
                  <a:pt x="864" y="1318"/>
                </a:lnTo>
                <a:lnTo>
                  <a:pt x="807" y="1320"/>
                </a:lnTo>
                <a:lnTo>
                  <a:pt x="748" y="1320"/>
                </a:lnTo>
                <a:lnTo>
                  <a:pt x="748" y="1320"/>
                </a:lnTo>
                <a:lnTo>
                  <a:pt x="534" y="1317"/>
                </a:lnTo>
                <a:lnTo>
                  <a:pt x="534" y="1317"/>
                </a:lnTo>
                <a:lnTo>
                  <a:pt x="526" y="1315"/>
                </a:lnTo>
                <a:lnTo>
                  <a:pt x="518" y="1314"/>
                </a:lnTo>
                <a:lnTo>
                  <a:pt x="509" y="1313"/>
                </a:lnTo>
                <a:lnTo>
                  <a:pt x="501" y="1313"/>
                </a:lnTo>
                <a:lnTo>
                  <a:pt x="501" y="1313"/>
                </a:lnTo>
                <a:lnTo>
                  <a:pt x="498" y="1313"/>
                </a:lnTo>
                <a:lnTo>
                  <a:pt x="495" y="1315"/>
                </a:lnTo>
                <a:lnTo>
                  <a:pt x="490" y="1317"/>
                </a:lnTo>
                <a:lnTo>
                  <a:pt x="485" y="1318"/>
                </a:lnTo>
                <a:lnTo>
                  <a:pt x="485" y="1318"/>
                </a:lnTo>
                <a:lnTo>
                  <a:pt x="474" y="1318"/>
                </a:lnTo>
                <a:lnTo>
                  <a:pt x="462" y="1317"/>
                </a:lnTo>
                <a:lnTo>
                  <a:pt x="450" y="1315"/>
                </a:lnTo>
                <a:lnTo>
                  <a:pt x="439" y="1317"/>
                </a:lnTo>
                <a:lnTo>
                  <a:pt x="439" y="1317"/>
                </a:lnTo>
                <a:lnTo>
                  <a:pt x="431" y="1321"/>
                </a:lnTo>
                <a:lnTo>
                  <a:pt x="421" y="1324"/>
                </a:lnTo>
                <a:lnTo>
                  <a:pt x="394" y="1325"/>
                </a:lnTo>
                <a:lnTo>
                  <a:pt x="394" y="1325"/>
                </a:lnTo>
                <a:lnTo>
                  <a:pt x="389" y="1330"/>
                </a:lnTo>
                <a:lnTo>
                  <a:pt x="381" y="1332"/>
                </a:lnTo>
                <a:lnTo>
                  <a:pt x="373" y="1335"/>
                </a:lnTo>
                <a:lnTo>
                  <a:pt x="365" y="1338"/>
                </a:lnTo>
                <a:lnTo>
                  <a:pt x="365" y="1338"/>
                </a:lnTo>
                <a:lnTo>
                  <a:pt x="353" y="1345"/>
                </a:lnTo>
                <a:lnTo>
                  <a:pt x="344" y="1355"/>
                </a:lnTo>
                <a:lnTo>
                  <a:pt x="335" y="1366"/>
                </a:lnTo>
                <a:lnTo>
                  <a:pt x="327" y="1379"/>
                </a:lnTo>
                <a:lnTo>
                  <a:pt x="320" y="1394"/>
                </a:lnTo>
                <a:lnTo>
                  <a:pt x="314" y="1410"/>
                </a:lnTo>
                <a:lnTo>
                  <a:pt x="308" y="1425"/>
                </a:lnTo>
                <a:lnTo>
                  <a:pt x="304" y="1443"/>
                </a:lnTo>
                <a:lnTo>
                  <a:pt x="296" y="1478"/>
                </a:lnTo>
                <a:lnTo>
                  <a:pt x="290" y="1513"/>
                </a:lnTo>
                <a:lnTo>
                  <a:pt x="283" y="1549"/>
                </a:lnTo>
                <a:lnTo>
                  <a:pt x="278" y="1578"/>
                </a:lnTo>
                <a:lnTo>
                  <a:pt x="278" y="1578"/>
                </a:lnTo>
                <a:lnTo>
                  <a:pt x="272" y="1603"/>
                </a:lnTo>
                <a:lnTo>
                  <a:pt x="265" y="1626"/>
                </a:lnTo>
                <a:lnTo>
                  <a:pt x="264" y="1637"/>
                </a:lnTo>
                <a:lnTo>
                  <a:pt x="262" y="1647"/>
                </a:lnTo>
                <a:lnTo>
                  <a:pt x="262" y="1658"/>
                </a:lnTo>
                <a:lnTo>
                  <a:pt x="264" y="1668"/>
                </a:lnTo>
                <a:lnTo>
                  <a:pt x="264" y="1668"/>
                </a:lnTo>
                <a:lnTo>
                  <a:pt x="268" y="1662"/>
                </a:lnTo>
                <a:lnTo>
                  <a:pt x="273" y="1658"/>
                </a:lnTo>
                <a:lnTo>
                  <a:pt x="286" y="1651"/>
                </a:lnTo>
                <a:lnTo>
                  <a:pt x="286" y="1651"/>
                </a:lnTo>
                <a:lnTo>
                  <a:pt x="299" y="1645"/>
                </a:lnTo>
                <a:lnTo>
                  <a:pt x="310" y="1644"/>
                </a:lnTo>
                <a:lnTo>
                  <a:pt x="334" y="1643"/>
                </a:lnTo>
                <a:lnTo>
                  <a:pt x="334" y="1643"/>
                </a:lnTo>
                <a:lnTo>
                  <a:pt x="339" y="1641"/>
                </a:lnTo>
                <a:lnTo>
                  <a:pt x="344" y="1640"/>
                </a:lnTo>
                <a:lnTo>
                  <a:pt x="348" y="1638"/>
                </a:lnTo>
                <a:lnTo>
                  <a:pt x="352" y="1637"/>
                </a:lnTo>
                <a:lnTo>
                  <a:pt x="352" y="1637"/>
                </a:lnTo>
                <a:lnTo>
                  <a:pt x="373" y="1638"/>
                </a:lnTo>
                <a:lnTo>
                  <a:pt x="386" y="1638"/>
                </a:lnTo>
                <a:lnTo>
                  <a:pt x="398" y="1638"/>
                </a:lnTo>
                <a:lnTo>
                  <a:pt x="398" y="1638"/>
                </a:lnTo>
                <a:lnTo>
                  <a:pt x="457" y="1636"/>
                </a:lnTo>
                <a:lnTo>
                  <a:pt x="516" y="1633"/>
                </a:lnTo>
                <a:lnTo>
                  <a:pt x="630" y="1629"/>
                </a:lnTo>
                <a:lnTo>
                  <a:pt x="630" y="1629"/>
                </a:lnTo>
                <a:lnTo>
                  <a:pt x="633" y="1629"/>
                </a:lnTo>
                <a:lnTo>
                  <a:pt x="634" y="1626"/>
                </a:lnTo>
                <a:lnTo>
                  <a:pt x="637" y="1623"/>
                </a:lnTo>
                <a:lnTo>
                  <a:pt x="641" y="1623"/>
                </a:lnTo>
                <a:lnTo>
                  <a:pt x="641" y="1623"/>
                </a:lnTo>
                <a:lnTo>
                  <a:pt x="657" y="1623"/>
                </a:lnTo>
                <a:lnTo>
                  <a:pt x="675" y="1622"/>
                </a:lnTo>
                <a:lnTo>
                  <a:pt x="714" y="1617"/>
                </a:lnTo>
                <a:lnTo>
                  <a:pt x="755" y="1610"/>
                </a:lnTo>
                <a:lnTo>
                  <a:pt x="794" y="1602"/>
                </a:lnTo>
                <a:lnTo>
                  <a:pt x="794" y="1602"/>
                </a:lnTo>
                <a:lnTo>
                  <a:pt x="797" y="1603"/>
                </a:lnTo>
                <a:lnTo>
                  <a:pt x="797" y="1606"/>
                </a:lnTo>
                <a:lnTo>
                  <a:pt x="798" y="1607"/>
                </a:lnTo>
                <a:lnTo>
                  <a:pt x="803" y="1607"/>
                </a:lnTo>
                <a:lnTo>
                  <a:pt x="803" y="1607"/>
                </a:lnTo>
                <a:lnTo>
                  <a:pt x="814" y="1606"/>
                </a:lnTo>
                <a:lnTo>
                  <a:pt x="826" y="1606"/>
                </a:lnTo>
                <a:lnTo>
                  <a:pt x="838" y="1605"/>
                </a:lnTo>
                <a:lnTo>
                  <a:pt x="843" y="1602"/>
                </a:lnTo>
                <a:lnTo>
                  <a:pt x="849" y="1600"/>
                </a:lnTo>
                <a:lnTo>
                  <a:pt x="849" y="1600"/>
                </a:lnTo>
                <a:lnTo>
                  <a:pt x="862" y="1602"/>
                </a:lnTo>
                <a:lnTo>
                  <a:pt x="877" y="1602"/>
                </a:lnTo>
                <a:lnTo>
                  <a:pt x="892" y="1600"/>
                </a:lnTo>
                <a:lnTo>
                  <a:pt x="909" y="1598"/>
                </a:lnTo>
                <a:lnTo>
                  <a:pt x="943" y="1593"/>
                </a:lnTo>
                <a:lnTo>
                  <a:pt x="958" y="1593"/>
                </a:lnTo>
                <a:lnTo>
                  <a:pt x="974" y="1593"/>
                </a:lnTo>
                <a:lnTo>
                  <a:pt x="974" y="1593"/>
                </a:lnTo>
                <a:lnTo>
                  <a:pt x="1009" y="1585"/>
                </a:lnTo>
                <a:lnTo>
                  <a:pt x="1044" y="1578"/>
                </a:lnTo>
                <a:lnTo>
                  <a:pt x="1118" y="1563"/>
                </a:lnTo>
                <a:lnTo>
                  <a:pt x="1155" y="1553"/>
                </a:lnTo>
                <a:lnTo>
                  <a:pt x="1190" y="1543"/>
                </a:lnTo>
                <a:lnTo>
                  <a:pt x="1224" y="1530"/>
                </a:lnTo>
                <a:lnTo>
                  <a:pt x="1239" y="1522"/>
                </a:lnTo>
                <a:lnTo>
                  <a:pt x="1255" y="1515"/>
                </a:lnTo>
                <a:lnTo>
                  <a:pt x="1255" y="1515"/>
                </a:lnTo>
                <a:lnTo>
                  <a:pt x="1259" y="1477"/>
                </a:lnTo>
                <a:lnTo>
                  <a:pt x="1263" y="1439"/>
                </a:lnTo>
                <a:lnTo>
                  <a:pt x="1273" y="1367"/>
                </a:lnTo>
                <a:lnTo>
                  <a:pt x="1273" y="1367"/>
                </a:lnTo>
                <a:lnTo>
                  <a:pt x="1266" y="1376"/>
                </a:lnTo>
                <a:lnTo>
                  <a:pt x="1259" y="1386"/>
                </a:lnTo>
                <a:lnTo>
                  <a:pt x="1243" y="1405"/>
                </a:lnTo>
                <a:lnTo>
                  <a:pt x="1243" y="1405"/>
                </a:lnTo>
                <a:lnTo>
                  <a:pt x="1231" y="1426"/>
                </a:lnTo>
                <a:lnTo>
                  <a:pt x="1227" y="1431"/>
                </a:lnTo>
                <a:lnTo>
                  <a:pt x="1222" y="1435"/>
                </a:lnTo>
                <a:lnTo>
                  <a:pt x="1218" y="1438"/>
                </a:lnTo>
                <a:lnTo>
                  <a:pt x="1213" y="1439"/>
                </a:lnTo>
                <a:lnTo>
                  <a:pt x="1213" y="1439"/>
                </a:lnTo>
                <a:lnTo>
                  <a:pt x="1211" y="1435"/>
                </a:lnTo>
                <a:lnTo>
                  <a:pt x="1210" y="1431"/>
                </a:lnTo>
                <a:lnTo>
                  <a:pt x="1211" y="1426"/>
                </a:lnTo>
                <a:lnTo>
                  <a:pt x="1214" y="1424"/>
                </a:lnTo>
                <a:lnTo>
                  <a:pt x="1218" y="1415"/>
                </a:lnTo>
                <a:lnTo>
                  <a:pt x="1224" y="1410"/>
                </a:lnTo>
                <a:lnTo>
                  <a:pt x="1224" y="1410"/>
                </a:lnTo>
                <a:lnTo>
                  <a:pt x="1250" y="1373"/>
                </a:lnTo>
                <a:lnTo>
                  <a:pt x="1276" y="1338"/>
                </a:lnTo>
                <a:lnTo>
                  <a:pt x="1287" y="1321"/>
                </a:lnTo>
                <a:lnTo>
                  <a:pt x="1300" y="1301"/>
                </a:lnTo>
                <a:lnTo>
                  <a:pt x="1309" y="1282"/>
                </a:lnTo>
                <a:lnTo>
                  <a:pt x="1319" y="1262"/>
                </a:lnTo>
                <a:lnTo>
                  <a:pt x="1319" y="1262"/>
                </a:lnTo>
                <a:lnTo>
                  <a:pt x="1332" y="1228"/>
                </a:lnTo>
                <a:lnTo>
                  <a:pt x="1337" y="1212"/>
                </a:lnTo>
                <a:lnTo>
                  <a:pt x="1342" y="1195"/>
                </a:lnTo>
                <a:lnTo>
                  <a:pt x="1343" y="1179"/>
                </a:lnTo>
                <a:lnTo>
                  <a:pt x="1342" y="1162"/>
                </a:lnTo>
                <a:lnTo>
                  <a:pt x="1337" y="1147"/>
                </a:lnTo>
                <a:lnTo>
                  <a:pt x="1330" y="1130"/>
                </a:lnTo>
                <a:lnTo>
                  <a:pt x="1330" y="1130"/>
                </a:lnTo>
                <a:lnTo>
                  <a:pt x="1325" y="1127"/>
                </a:lnTo>
                <a:lnTo>
                  <a:pt x="1319" y="1125"/>
                </a:lnTo>
                <a:lnTo>
                  <a:pt x="1309" y="1117"/>
                </a:lnTo>
                <a:lnTo>
                  <a:pt x="1305" y="1115"/>
                </a:lnTo>
                <a:lnTo>
                  <a:pt x="1301" y="1112"/>
                </a:lnTo>
                <a:lnTo>
                  <a:pt x="1295" y="1110"/>
                </a:lnTo>
                <a:lnTo>
                  <a:pt x="1288" y="1110"/>
                </a:lnTo>
                <a:lnTo>
                  <a:pt x="1288" y="1110"/>
                </a:lnTo>
                <a:lnTo>
                  <a:pt x="1297" y="1123"/>
                </a:lnTo>
                <a:lnTo>
                  <a:pt x="1301" y="1134"/>
                </a:lnTo>
                <a:lnTo>
                  <a:pt x="1302" y="1146"/>
                </a:lnTo>
                <a:lnTo>
                  <a:pt x="1301" y="1157"/>
                </a:lnTo>
                <a:lnTo>
                  <a:pt x="1298" y="1168"/>
                </a:lnTo>
                <a:lnTo>
                  <a:pt x="1293" y="1178"/>
                </a:lnTo>
                <a:lnTo>
                  <a:pt x="1284" y="1188"/>
                </a:lnTo>
                <a:lnTo>
                  <a:pt x="1276" y="1196"/>
                </a:lnTo>
                <a:lnTo>
                  <a:pt x="1264" y="1205"/>
                </a:lnTo>
                <a:lnTo>
                  <a:pt x="1253" y="1213"/>
                </a:lnTo>
                <a:lnTo>
                  <a:pt x="1229" y="1227"/>
                </a:lnTo>
                <a:lnTo>
                  <a:pt x="1204" y="1238"/>
                </a:lnTo>
                <a:lnTo>
                  <a:pt x="1182" y="1247"/>
                </a:lnTo>
                <a:lnTo>
                  <a:pt x="1182" y="1247"/>
                </a:lnTo>
                <a:close/>
                <a:moveTo>
                  <a:pt x="645" y="1294"/>
                </a:moveTo>
                <a:lnTo>
                  <a:pt x="645" y="1294"/>
                </a:lnTo>
                <a:lnTo>
                  <a:pt x="645" y="1287"/>
                </a:lnTo>
                <a:lnTo>
                  <a:pt x="645" y="1280"/>
                </a:lnTo>
                <a:lnTo>
                  <a:pt x="648" y="1265"/>
                </a:lnTo>
                <a:lnTo>
                  <a:pt x="652" y="1248"/>
                </a:lnTo>
                <a:lnTo>
                  <a:pt x="655" y="1231"/>
                </a:lnTo>
                <a:lnTo>
                  <a:pt x="655" y="1231"/>
                </a:lnTo>
                <a:lnTo>
                  <a:pt x="610" y="1214"/>
                </a:lnTo>
                <a:lnTo>
                  <a:pt x="589" y="1206"/>
                </a:lnTo>
                <a:lnTo>
                  <a:pt x="568" y="1196"/>
                </a:lnTo>
                <a:lnTo>
                  <a:pt x="549" y="1186"/>
                </a:lnTo>
                <a:lnTo>
                  <a:pt x="529" y="1174"/>
                </a:lnTo>
                <a:lnTo>
                  <a:pt x="512" y="1161"/>
                </a:lnTo>
                <a:lnTo>
                  <a:pt x="498" y="1146"/>
                </a:lnTo>
                <a:lnTo>
                  <a:pt x="498" y="1146"/>
                </a:lnTo>
                <a:lnTo>
                  <a:pt x="498" y="1189"/>
                </a:lnTo>
                <a:lnTo>
                  <a:pt x="499" y="1230"/>
                </a:lnTo>
                <a:lnTo>
                  <a:pt x="504" y="1268"/>
                </a:lnTo>
                <a:lnTo>
                  <a:pt x="505" y="1286"/>
                </a:lnTo>
                <a:lnTo>
                  <a:pt x="509" y="1303"/>
                </a:lnTo>
                <a:lnTo>
                  <a:pt x="509" y="1303"/>
                </a:lnTo>
                <a:lnTo>
                  <a:pt x="543" y="1304"/>
                </a:lnTo>
                <a:lnTo>
                  <a:pt x="575" y="1304"/>
                </a:lnTo>
                <a:lnTo>
                  <a:pt x="607" y="1303"/>
                </a:lnTo>
                <a:lnTo>
                  <a:pt x="643" y="1304"/>
                </a:lnTo>
                <a:lnTo>
                  <a:pt x="643" y="1304"/>
                </a:lnTo>
                <a:lnTo>
                  <a:pt x="643" y="1297"/>
                </a:lnTo>
                <a:lnTo>
                  <a:pt x="643" y="1296"/>
                </a:lnTo>
                <a:lnTo>
                  <a:pt x="645" y="1294"/>
                </a:lnTo>
                <a:lnTo>
                  <a:pt x="645" y="1294"/>
                </a:lnTo>
                <a:close/>
                <a:moveTo>
                  <a:pt x="1075" y="1586"/>
                </a:moveTo>
                <a:lnTo>
                  <a:pt x="1075" y="1586"/>
                </a:lnTo>
                <a:lnTo>
                  <a:pt x="1064" y="1637"/>
                </a:lnTo>
                <a:lnTo>
                  <a:pt x="1060" y="1664"/>
                </a:lnTo>
                <a:lnTo>
                  <a:pt x="1058" y="1676"/>
                </a:lnTo>
                <a:lnTo>
                  <a:pt x="1060" y="1688"/>
                </a:lnTo>
                <a:lnTo>
                  <a:pt x="1060" y="1688"/>
                </a:lnTo>
                <a:lnTo>
                  <a:pt x="1069" y="1679"/>
                </a:lnTo>
                <a:lnTo>
                  <a:pt x="1078" y="1668"/>
                </a:lnTo>
                <a:lnTo>
                  <a:pt x="1085" y="1655"/>
                </a:lnTo>
                <a:lnTo>
                  <a:pt x="1090" y="1643"/>
                </a:lnTo>
                <a:lnTo>
                  <a:pt x="1095" y="1627"/>
                </a:lnTo>
                <a:lnTo>
                  <a:pt x="1097" y="1612"/>
                </a:lnTo>
                <a:lnTo>
                  <a:pt x="1099" y="1595"/>
                </a:lnTo>
                <a:lnTo>
                  <a:pt x="1100" y="1578"/>
                </a:lnTo>
                <a:lnTo>
                  <a:pt x="1100" y="1578"/>
                </a:lnTo>
                <a:lnTo>
                  <a:pt x="1088" y="1584"/>
                </a:lnTo>
                <a:lnTo>
                  <a:pt x="1075" y="1586"/>
                </a:lnTo>
                <a:lnTo>
                  <a:pt x="1075" y="1586"/>
                </a:lnTo>
                <a:close/>
                <a:moveTo>
                  <a:pt x="1015" y="1602"/>
                </a:moveTo>
                <a:lnTo>
                  <a:pt x="1015" y="1602"/>
                </a:lnTo>
                <a:lnTo>
                  <a:pt x="1009" y="1626"/>
                </a:lnTo>
                <a:lnTo>
                  <a:pt x="1002" y="1648"/>
                </a:lnTo>
                <a:lnTo>
                  <a:pt x="999" y="1659"/>
                </a:lnTo>
                <a:lnTo>
                  <a:pt x="996" y="1672"/>
                </a:lnTo>
                <a:lnTo>
                  <a:pt x="995" y="1685"/>
                </a:lnTo>
                <a:lnTo>
                  <a:pt x="995" y="1699"/>
                </a:lnTo>
                <a:lnTo>
                  <a:pt x="995" y="1699"/>
                </a:lnTo>
                <a:lnTo>
                  <a:pt x="1017" y="1700"/>
                </a:lnTo>
                <a:lnTo>
                  <a:pt x="1027" y="1702"/>
                </a:lnTo>
                <a:lnTo>
                  <a:pt x="1036" y="1703"/>
                </a:lnTo>
                <a:lnTo>
                  <a:pt x="1036" y="1703"/>
                </a:lnTo>
                <a:lnTo>
                  <a:pt x="1041" y="1690"/>
                </a:lnTo>
                <a:lnTo>
                  <a:pt x="1044" y="1676"/>
                </a:lnTo>
                <a:lnTo>
                  <a:pt x="1050" y="1650"/>
                </a:lnTo>
                <a:lnTo>
                  <a:pt x="1054" y="1622"/>
                </a:lnTo>
                <a:lnTo>
                  <a:pt x="1060" y="1592"/>
                </a:lnTo>
                <a:lnTo>
                  <a:pt x="1060" y="1592"/>
                </a:lnTo>
                <a:lnTo>
                  <a:pt x="1034" y="1595"/>
                </a:lnTo>
                <a:lnTo>
                  <a:pt x="1024" y="1598"/>
                </a:lnTo>
                <a:lnTo>
                  <a:pt x="1015" y="1602"/>
                </a:lnTo>
                <a:lnTo>
                  <a:pt x="1015" y="1602"/>
                </a:lnTo>
                <a:close/>
                <a:moveTo>
                  <a:pt x="965" y="1607"/>
                </a:moveTo>
                <a:lnTo>
                  <a:pt x="965" y="1607"/>
                </a:lnTo>
                <a:lnTo>
                  <a:pt x="947" y="1679"/>
                </a:lnTo>
                <a:lnTo>
                  <a:pt x="939" y="1711"/>
                </a:lnTo>
                <a:lnTo>
                  <a:pt x="935" y="1742"/>
                </a:lnTo>
                <a:lnTo>
                  <a:pt x="935" y="1742"/>
                </a:lnTo>
                <a:lnTo>
                  <a:pt x="937" y="1738"/>
                </a:lnTo>
                <a:lnTo>
                  <a:pt x="943" y="1734"/>
                </a:lnTo>
                <a:lnTo>
                  <a:pt x="953" y="1728"/>
                </a:lnTo>
                <a:lnTo>
                  <a:pt x="958" y="1725"/>
                </a:lnTo>
                <a:lnTo>
                  <a:pt x="963" y="1721"/>
                </a:lnTo>
                <a:lnTo>
                  <a:pt x="964" y="1717"/>
                </a:lnTo>
                <a:lnTo>
                  <a:pt x="964" y="1710"/>
                </a:lnTo>
                <a:lnTo>
                  <a:pt x="964" y="1710"/>
                </a:lnTo>
                <a:lnTo>
                  <a:pt x="968" y="1710"/>
                </a:lnTo>
                <a:lnTo>
                  <a:pt x="971" y="1707"/>
                </a:lnTo>
                <a:lnTo>
                  <a:pt x="974" y="1704"/>
                </a:lnTo>
                <a:lnTo>
                  <a:pt x="977" y="1703"/>
                </a:lnTo>
                <a:lnTo>
                  <a:pt x="977" y="1703"/>
                </a:lnTo>
                <a:lnTo>
                  <a:pt x="981" y="1676"/>
                </a:lnTo>
                <a:lnTo>
                  <a:pt x="987" y="1651"/>
                </a:lnTo>
                <a:lnTo>
                  <a:pt x="992" y="1627"/>
                </a:lnTo>
                <a:lnTo>
                  <a:pt x="999" y="1602"/>
                </a:lnTo>
                <a:lnTo>
                  <a:pt x="999" y="1602"/>
                </a:lnTo>
                <a:lnTo>
                  <a:pt x="982" y="1605"/>
                </a:lnTo>
                <a:lnTo>
                  <a:pt x="965" y="1607"/>
                </a:lnTo>
                <a:lnTo>
                  <a:pt x="965" y="1607"/>
                </a:lnTo>
                <a:close/>
                <a:moveTo>
                  <a:pt x="885" y="1617"/>
                </a:moveTo>
                <a:lnTo>
                  <a:pt x="885" y="1617"/>
                </a:lnTo>
                <a:lnTo>
                  <a:pt x="878" y="1648"/>
                </a:lnTo>
                <a:lnTo>
                  <a:pt x="873" y="1681"/>
                </a:lnTo>
                <a:lnTo>
                  <a:pt x="869" y="1713"/>
                </a:lnTo>
                <a:lnTo>
                  <a:pt x="863" y="1745"/>
                </a:lnTo>
                <a:lnTo>
                  <a:pt x="863" y="1745"/>
                </a:lnTo>
                <a:lnTo>
                  <a:pt x="876" y="1749"/>
                </a:lnTo>
                <a:lnTo>
                  <a:pt x="885" y="1749"/>
                </a:lnTo>
                <a:lnTo>
                  <a:pt x="898" y="1751"/>
                </a:lnTo>
                <a:lnTo>
                  <a:pt x="914" y="1752"/>
                </a:lnTo>
                <a:lnTo>
                  <a:pt x="914" y="1752"/>
                </a:lnTo>
                <a:lnTo>
                  <a:pt x="932" y="1682"/>
                </a:lnTo>
                <a:lnTo>
                  <a:pt x="940" y="1648"/>
                </a:lnTo>
                <a:lnTo>
                  <a:pt x="949" y="1612"/>
                </a:lnTo>
                <a:lnTo>
                  <a:pt x="949" y="1612"/>
                </a:lnTo>
                <a:lnTo>
                  <a:pt x="929" y="1612"/>
                </a:lnTo>
                <a:lnTo>
                  <a:pt x="912" y="1613"/>
                </a:lnTo>
                <a:lnTo>
                  <a:pt x="885" y="1617"/>
                </a:lnTo>
                <a:lnTo>
                  <a:pt x="885" y="1617"/>
                </a:lnTo>
                <a:close/>
                <a:moveTo>
                  <a:pt x="857" y="1623"/>
                </a:moveTo>
                <a:lnTo>
                  <a:pt x="857" y="1623"/>
                </a:lnTo>
                <a:lnTo>
                  <a:pt x="856" y="1637"/>
                </a:lnTo>
                <a:lnTo>
                  <a:pt x="855" y="1651"/>
                </a:lnTo>
                <a:lnTo>
                  <a:pt x="850" y="1681"/>
                </a:lnTo>
                <a:lnTo>
                  <a:pt x="846" y="1711"/>
                </a:lnTo>
                <a:lnTo>
                  <a:pt x="846" y="1727"/>
                </a:lnTo>
                <a:lnTo>
                  <a:pt x="848" y="1744"/>
                </a:lnTo>
                <a:lnTo>
                  <a:pt x="848" y="1744"/>
                </a:lnTo>
                <a:lnTo>
                  <a:pt x="853" y="1713"/>
                </a:lnTo>
                <a:lnTo>
                  <a:pt x="859" y="1679"/>
                </a:lnTo>
                <a:lnTo>
                  <a:pt x="869" y="1619"/>
                </a:lnTo>
                <a:lnTo>
                  <a:pt x="869" y="1619"/>
                </a:lnTo>
                <a:lnTo>
                  <a:pt x="862" y="1620"/>
                </a:lnTo>
                <a:lnTo>
                  <a:pt x="859" y="1622"/>
                </a:lnTo>
                <a:lnTo>
                  <a:pt x="857" y="1623"/>
                </a:lnTo>
                <a:lnTo>
                  <a:pt x="857" y="1623"/>
                </a:lnTo>
                <a:close/>
                <a:moveTo>
                  <a:pt x="797" y="1623"/>
                </a:moveTo>
                <a:lnTo>
                  <a:pt x="797" y="1623"/>
                </a:lnTo>
                <a:lnTo>
                  <a:pt x="791" y="1669"/>
                </a:lnTo>
                <a:lnTo>
                  <a:pt x="787" y="1716"/>
                </a:lnTo>
                <a:lnTo>
                  <a:pt x="784" y="1763"/>
                </a:lnTo>
                <a:lnTo>
                  <a:pt x="782" y="1789"/>
                </a:lnTo>
                <a:lnTo>
                  <a:pt x="777" y="1814"/>
                </a:lnTo>
                <a:lnTo>
                  <a:pt x="777" y="1814"/>
                </a:lnTo>
                <a:lnTo>
                  <a:pt x="790" y="1812"/>
                </a:lnTo>
                <a:lnTo>
                  <a:pt x="801" y="1810"/>
                </a:lnTo>
                <a:lnTo>
                  <a:pt x="810" y="1804"/>
                </a:lnTo>
                <a:lnTo>
                  <a:pt x="817" y="1796"/>
                </a:lnTo>
                <a:lnTo>
                  <a:pt x="822" y="1786"/>
                </a:lnTo>
                <a:lnTo>
                  <a:pt x="825" y="1775"/>
                </a:lnTo>
                <a:lnTo>
                  <a:pt x="828" y="1762"/>
                </a:lnTo>
                <a:lnTo>
                  <a:pt x="829" y="1748"/>
                </a:lnTo>
                <a:lnTo>
                  <a:pt x="829" y="1748"/>
                </a:lnTo>
                <a:lnTo>
                  <a:pt x="832" y="1704"/>
                </a:lnTo>
                <a:lnTo>
                  <a:pt x="835" y="1661"/>
                </a:lnTo>
                <a:lnTo>
                  <a:pt x="835" y="1661"/>
                </a:lnTo>
                <a:lnTo>
                  <a:pt x="838" y="1648"/>
                </a:lnTo>
                <a:lnTo>
                  <a:pt x="839" y="1637"/>
                </a:lnTo>
                <a:lnTo>
                  <a:pt x="839" y="1631"/>
                </a:lnTo>
                <a:lnTo>
                  <a:pt x="839" y="1627"/>
                </a:lnTo>
                <a:lnTo>
                  <a:pt x="836" y="1624"/>
                </a:lnTo>
                <a:lnTo>
                  <a:pt x="832" y="1622"/>
                </a:lnTo>
                <a:lnTo>
                  <a:pt x="832" y="1622"/>
                </a:lnTo>
                <a:lnTo>
                  <a:pt x="822" y="1623"/>
                </a:lnTo>
                <a:lnTo>
                  <a:pt x="814" y="1624"/>
                </a:lnTo>
                <a:lnTo>
                  <a:pt x="797" y="1623"/>
                </a:lnTo>
                <a:lnTo>
                  <a:pt x="797" y="1623"/>
                </a:lnTo>
                <a:close/>
                <a:moveTo>
                  <a:pt x="716" y="1629"/>
                </a:moveTo>
                <a:lnTo>
                  <a:pt x="716" y="1629"/>
                </a:lnTo>
                <a:lnTo>
                  <a:pt x="710" y="1651"/>
                </a:lnTo>
                <a:lnTo>
                  <a:pt x="707" y="1673"/>
                </a:lnTo>
                <a:lnTo>
                  <a:pt x="704" y="1697"/>
                </a:lnTo>
                <a:lnTo>
                  <a:pt x="703" y="1721"/>
                </a:lnTo>
                <a:lnTo>
                  <a:pt x="702" y="1769"/>
                </a:lnTo>
                <a:lnTo>
                  <a:pt x="703" y="1814"/>
                </a:lnTo>
                <a:lnTo>
                  <a:pt x="703" y="1814"/>
                </a:lnTo>
                <a:lnTo>
                  <a:pt x="717" y="1814"/>
                </a:lnTo>
                <a:lnTo>
                  <a:pt x="731" y="1817"/>
                </a:lnTo>
                <a:lnTo>
                  <a:pt x="745" y="1818"/>
                </a:lnTo>
                <a:lnTo>
                  <a:pt x="759" y="1820"/>
                </a:lnTo>
                <a:lnTo>
                  <a:pt x="759" y="1820"/>
                </a:lnTo>
                <a:lnTo>
                  <a:pt x="765" y="1797"/>
                </a:lnTo>
                <a:lnTo>
                  <a:pt x="769" y="1773"/>
                </a:lnTo>
                <a:lnTo>
                  <a:pt x="772" y="1749"/>
                </a:lnTo>
                <a:lnTo>
                  <a:pt x="773" y="1724"/>
                </a:lnTo>
                <a:lnTo>
                  <a:pt x="776" y="1675"/>
                </a:lnTo>
                <a:lnTo>
                  <a:pt x="779" y="1650"/>
                </a:lnTo>
                <a:lnTo>
                  <a:pt x="782" y="1626"/>
                </a:lnTo>
                <a:lnTo>
                  <a:pt x="782" y="1626"/>
                </a:lnTo>
                <a:lnTo>
                  <a:pt x="763" y="1626"/>
                </a:lnTo>
                <a:lnTo>
                  <a:pt x="748" y="1627"/>
                </a:lnTo>
                <a:lnTo>
                  <a:pt x="731" y="1627"/>
                </a:lnTo>
                <a:lnTo>
                  <a:pt x="716" y="1629"/>
                </a:lnTo>
                <a:lnTo>
                  <a:pt x="716" y="1629"/>
                </a:lnTo>
                <a:close/>
                <a:moveTo>
                  <a:pt x="651" y="1638"/>
                </a:moveTo>
                <a:lnTo>
                  <a:pt x="651" y="1638"/>
                </a:lnTo>
                <a:lnTo>
                  <a:pt x="648" y="1676"/>
                </a:lnTo>
                <a:lnTo>
                  <a:pt x="647" y="1718"/>
                </a:lnTo>
                <a:lnTo>
                  <a:pt x="647" y="1739"/>
                </a:lnTo>
                <a:lnTo>
                  <a:pt x="648" y="1759"/>
                </a:lnTo>
                <a:lnTo>
                  <a:pt x="651" y="1777"/>
                </a:lnTo>
                <a:lnTo>
                  <a:pt x="655" y="1794"/>
                </a:lnTo>
                <a:lnTo>
                  <a:pt x="655" y="1794"/>
                </a:lnTo>
                <a:lnTo>
                  <a:pt x="664" y="1797"/>
                </a:lnTo>
                <a:lnTo>
                  <a:pt x="669" y="1801"/>
                </a:lnTo>
                <a:lnTo>
                  <a:pt x="676" y="1805"/>
                </a:lnTo>
                <a:lnTo>
                  <a:pt x="683" y="1808"/>
                </a:lnTo>
                <a:lnTo>
                  <a:pt x="683" y="1808"/>
                </a:lnTo>
                <a:lnTo>
                  <a:pt x="689" y="1765"/>
                </a:lnTo>
                <a:lnTo>
                  <a:pt x="692" y="1720"/>
                </a:lnTo>
                <a:lnTo>
                  <a:pt x="692" y="1676"/>
                </a:lnTo>
                <a:lnTo>
                  <a:pt x="692" y="1633"/>
                </a:lnTo>
                <a:lnTo>
                  <a:pt x="692" y="1633"/>
                </a:lnTo>
                <a:lnTo>
                  <a:pt x="679" y="1634"/>
                </a:lnTo>
                <a:lnTo>
                  <a:pt x="671" y="1636"/>
                </a:lnTo>
                <a:lnTo>
                  <a:pt x="662" y="1637"/>
                </a:lnTo>
                <a:lnTo>
                  <a:pt x="651" y="1638"/>
                </a:lnTo>
                <a:lnTo>
                  <a:pt x="651" y="1638"/>
                </a:lnTo>
                <a:close/>
                <a:moveTo>
                  <a:pt x="612" y="1643"/>
                </a:moveTo>
                <a:lnTo>
                  <a:pt x="612" y="1643"/>
                </a:lnTo>
                <a:lnTo>
                  <a:pt x="610" y="1648"/>
                </a:lnTo>
                <a:lnTo>
                  <a:pt x="609" y="1657"/>
                </a:lnTo>
                <a:lnTo>
                  <a:pt x="607" y="1673"/>
                </a:lnTo>
                <a:lnTo>
                  <a:pt x="609" y="1690"/>
                </a:lnTo>
                <a:lnTo>
                  <a:pt x="610" y="1703"/>
                </a:lnTo>
                <a:lnTo>
                  <a:pt x="610" y="1703"/>
                </a:lnTo>
                <a:lnTo>
                  <a:pt x="615" y="1706"/>
                </a:lnTo>
                <a:lnTo>
                  <a:pt x="620" y="1707"/>
                </a:lnTo>
                <a:lnTo>
                  <a:pt x="626" y="1709"/>
                </a:lnTo>
                <a:lnTo>
                  <a:pt x="633" y="1709"/>
                </a:lnTo>
                <a:lnTo>
                  <a:pt x="633" y="1709"/>
                </a:lnTo>
                <a:lnTo>
                  <a:pt x="633" y="1703"/>
                </a:lnTo>
                <a:lnTo>
                  <a:pt x="631" y="1697"/>
                </a:lnTo>
                <a:lnTo>
                  <a:pt x="633" y="1686"/>
                </a:lnTo>
                <a:lnTo>
                  <a:pt x="636" y="1661"/>
                </a:lnTo>
                <a:lnTo>
                  <a:pt x="636" y="1651"/>
                </a:lnTo>
                <a:lnTo>
                  <a:pt x="634" y="1647"/>
                </a:lnTo>
                <a:lnTo>
                  <a:pt x="631" y="1644"/>
                </a:lnTo>
                <a:lnTo>
                  <a:pt x="629" y="1641"/>
                </a:lnTo>
                <a:lnTo>
                  <a:pt x="624" y="1641"/>
                </a:lnTo>
                <a:lnTo>
                  <a:pt x="619" y="1641"/>
                </a:lnTo>
                <a:lnTo>
                  <a:pt x="612" y="1643"/>
                </a:lnTo>
                <a:lnTo>
                  <a:pt x="612" y="1643"/>
                </a:lnTo>
                <a:close/>
                <a:moveTo>
                  <a:pt x="565" y="1644"/>
                </a:moveTo>
                <a:lnTo>
                  <a:pt x="565" y="1644"/>
                </a:lnTo>
                <a:lnTo>
                  <a:pt x="564" y="1650"/>
                </a:lnTo>
                <a:lnTo>
                  <a:pt x="563" y="1655"/>
                </a:lnTo>
                <a:lnTo>
                  <a:pt x="564" y="1664"/>
                </a:lnTo>
                <a:lnTo>
                  <a:pt x="565" y="1672"/>
                </a:lnTo>
                <a:lnTo>
                  <a:pt x="567" y="1682"/>
                </a:lnTo>
                <a:lnTo>
                  <a:pt x="567" y="1682"/>
                </a:lnTo>
                <a:lnTo>
                  <a:pt x="577" y="1682"/>
                </a:lnTo>
                <a:lnTo>
                  <a:pt x="577" y="1682"/>
                </a:lnTo>
                <a:lnTo>
                  <a:pt x="578" y="1686"/>
                </a:lnTo>
                <a:lnTo>
                  <a:pt x="579" y="1690"/>
                </a:lnTo>
                <a:lnTo>
                  <a:pt x="584" y="1693"/>
                </a:lnTo>
                <a:lnTo>
                  <a:pt x="586" y="1695"/>
                </a:lnTo>
                <a:lnTo>
                  <a:pt x="586" y="1695"/>
                </a:lnTo>
                <a:lnTo>
                  <a:pt x="595" y="1695"/>
                </a:lnTo>
                <a:lnTo>
                  <a:pt x="595" y="1695"/>
                </a:lnTo>
                <a:lnTo>
                  <a:pt x="595" y="1665"/>
                </a:lnTo>
                <a:lnTo>
                  <a:pt x="596" y="1654"/>
                </a:lnTo>
                <a:lnTo>
                  <a:pt x="595" y="1643"/>
                </a:lnTo>
                <a:lnTo>
                  <a:pt x="595" y="1643"/>
                </a:lnTo>
                <a:lnTo>
                  <a:pt x="586" y="1643"/>
                </a:lnTo>
                <a:lnTo>
                  <a:pt x="579" y="1644"/>
                </a:lnTo>
                <a:lnTo>
                  <a:pt x="574" y="1644"/>
                </a:lnTo>
                <a:lnTo>
                  <a:pt x="565" y="1644"/>
                </a:lnTo>
                <a:lnTo>
                  <a:pt x="565" y="1644"/>
                </a:lnTo>
                <a:close/>
                <a:moveTo>
                  <a:pt x="273" y="1699"/>
                </a:moveTo>
                <a:lnTo>
                  <a:pt x="273" y="1699"/>
                </a:lnTo>
                <a:lnTo>
                  <a:pt x="280" y="1709"/>
                </a:lnTo>
                <a:lnTo>
                  <a:pt x="287" y="1718"/>
                </a:lnTo>
                <a:lnTo>
                  <a:pt x="296" y="1727"/>
                </a:lnTo>
                <a:lnTo>
                  <a:pt x="304" y="1735"/>
                </a:lnTo>
                <a:lnTo>
                  <a:pt x="342" y="1766"/>
                </a:lnTo>
                <a:lnTo>
                  <a:pt x="351" y="1773"/>
                </a:lnTo>
                <a:lnTo>
                  <a:pt x="359" y="1783"/>
                </a:lnTo>
                <a:lnTo>
                  <a:pt x="366" y="1791"/>
                </a:lnTo>
                <a:lnTo>
                  <a:pt x="373" y="1803"/>
                </a:lnTo>
                <a:lnTo>
                  <a:pt x="377" y="1814"/>
                </a:lnTo>
                <a:lnTo>
                  <a:pt x="381" y="1827"/>
                </a:lnTo>
                <a:lnTo>
                  <a:pt x="383" y="1841"/>
                </a:lnTo>
                <a:lnTo>
                  <a:pt x="383" y="1856"/>
                </a:lnTo>
                <a:lnTo>
                  <a:pt x="383" y="1856"/>
                </a:lnTo>
                <a:lnTo>
                  <a:pt x="380" y="1860"/>
                </a:lnTo>
                <a:lnTo>
                  <a:pt x="377" y="1864"/>
                </a:lnTo>
                <a:lnTo>
                  <a:pt x="374" y="1869"/>
                </a:lnTo>
                <a:lnTo>
                  <a:pt x="373" y="1874"/>
                </a:lnTo>
                <a:lnTo>
                  <a:pt x="373" y="1874"/>
                </a:lnTo>
                <a:lnTo>
                  <a:pt x="377" y="1874"/>
                </a:lnTo>
                <a:lnTo>
                  <a:pt x="383" y="1873"/>
                </a:lnTo>
                <a:lnTo>
                  <a:pt x="393" y="1867"/>
                </a:lnTo>
                <a:lnTo>
                  <a:pt x="403" y="1860"/>
                </a:lnTo>
                <a:lnTo>
                  <a:pt x="411" y="1850"/>
                </a:lnTo>
                <a:lnTo>
                  <a:pt x="421" y="1839"/>
                </a:lnTo>
                <a:lnTo>
                  <a:pt x="428" y="1828"/>
                </a:lnTo>
                <a:lnTo>
                  <a:pt x="435" y="1817"/>
                </a:lnTo>
                <a:lnTo>
                  <a:pt x="439" y="1805"/>
                </a:lnTo>
                <a:lnTo>
                  <a:pt x="439" y="1805"/>
                </a:lnTo>
                <a:lnTo>
                  <a:pt x="446" y="1786"/>
                </a:lnTo>
                <a:lnTo>
                  <a:pt x="452" y="1763"/>
                </a:lnTo>
                <a:lnTo>
                  <a:pt x="456" y="1741"/>
                </a:lnTo>
                <a:lnTo>
                  <a:pt x="459" y="1718"/>
                </a:lnTo>
                <a:lnTo>
                  <a:pt x="459" y="1718"/>
                </a:lnTo>
                <a:lnTo>
                  <a:pt x="459" y="1706"/>
                </a:lnTo>
                <a:lnTo>
                  <a:pt x="459" y="1696"/>
                </a:lnTo>
                <a:lnTo>
                  <a:pt x="457" y="1686"/>
                </a:lnTo>
                <a:lnTo>
                  <a:pt x="454" y="1678"/>
                </a:lnTo>
                <a:lnTo>
                  <a:pt x="452" y="1671"/>
                </a:lnTo>
                <a:lnTo>
                  <a:pt x="447" y="1664"/>
                </a:lnTo>
                <a:lnTo>
                  <a:pt x="438" y="1651"/>
                </a:lnTo>
                <a:lnTo>
                  <a:pt x="438" y="1651"/>
                </a:lnTo>
                <a:lnTo>
                  <a:pt x="386" y="1652"/>
                </a:lnTo>
                <a:lnTo>
                  <a:pt x="362" y="1654"/>
                </a:lnTo>
                <a:lnTo>
                  <a:pt x="339" y="1657"/>
                </a:lnTo>
                <a:lnTo>
                  <a:pt x="320" y="1662"/>
                </a:lnTo>
                <a:lnTo>
                  <a:pt x="310" y="1666"/>
                </a:lnTo>
                <a:lnTo>
                  <a:pt x="301" y="1671"/>
                </a:lnTo>
                <a:lnTo>
                  <a:pt x="293" y="1676"/>
                </a:lnTo>
                <a:lnTo>
                  <a:pt x="286" y="1683"/>
                </a:lnTo>
                <a:lnTo>
                  <a:pt x="279" y="1690"/>
                </a:lnTo>
                <a:lnTo>
                  <a:pt x="273" y="1699"/>
                </a:lnTo>
                <a:lnTo>
                  <a:pt x="273" y="1699"/>
                </a:lnTo>
                <a:close/>
                <a:moveTo>
                  <a:pt x="179" y="1869"/>
                </a:moveTo>
                <a:lnTo>
                  <a:pt x="179" y="1869"/>
                </a:lnTo>
                <a:lnTo>
                  <a:pt x="192" y="1870"/>
                </a:lnTo>
                <a:lnTo>
                  <a:pt x="206" y="1873"/>
                </a:lnTo>
                <a:lnTo>
                  <a:pt x="237" y="1883"/>
                </a:lnTo>
                <a:lnTo>
                  <a:pt x="269" y="1891"/>
                </a:lnTo>
                <a:lnTo>
                  <a:pt x="285" y="1894"/>
                </a:lnTo>
                <a:lnTo>
                  <a:pt x="299" y="1895"/>
                </a:lnTo>
                <a:lnTo>
                  <a:pt x="299" y="1895"/>
                </a:lnTo>
                <a:lnTo>
                  <a:pt x="308" y="1894"/>
                </a:lnTo>
                <a:lnTo>
                  <a:pt x="320" y="1891"/>
                </a:lnTo>
                <a:lnTo>
                  <a:pt x="330" y="1887"/>
                </a:lnTo>
                <a:lnTo>
                  <a:pt x="341" y="1881"/>
                </a:lnTo>
                <a:lnTo>
                  <a:pt x="349" y="1874"/>
                </a:lnTo>
                <a:lnTo>
                  <a:pt x="358" y="1867"/>
                </a:lnTo>
                <a:lnTo>
                  <a:pt x="363" y="1859"/>
                </a:lnTo>
                <a:lnTo>
                  <a:pt x="365" y="1850"/>
                </a:lnTo>
                <a:lnTo>
                  <a:pt x="365" y="1850"/>
                </a:lnTo>
                <a:lnTo>
                  <a:pt x="365" y="1842"/>
                </a:lnTo>
                <a:lnTo>
                  <a:pt x="363" y="1831"/>
                </a:lnTo>
                <a:lnTo>
                  <a:pt x="360" y="1820"/>
                </a:lnTo>
                <a:lnTo>
                  <a:pt x="358" y="1810"/>
                </a:lnTo>
                <a:lnTo>
                  <a:pt x="358" y="1810"/>
                </a:lnTo>
                <a:lnTo>
                  <a:pt x="353" y="1804"/>
                </a:lnTo>
                <a:lnTo>
                  <a:pt x="348" y="1797"/>
                </a:lnTo>
                <a:lnTo>
                  <a:pt x="331" y="1782"/>
                </a:lnTo>
                <a:lnTo>
                  <a:pt x="316" y="1768"/>
                </a:lnTo>
                <a:lnTo>
                  <a:pt x="306" y="1761"/>
                </a:lnTo>
                <a:lnTo>
                  <a:pt x="306" y="1761"/>
                </a:lnTo>
                <a:lnTo>
                  <a:pt x="301" y="1772"/>
                </a:lnTo>
                <a:lnTo>
                  <a:pt x="299" y="1782"/>
                </a:lnTo>
                <a:lnTo>
                  <a:pt x="293" y="1791"/>
                </a:lnTo>
                <a:lnTo>
                  <a:pt x="286" y="1800"/>
                </a:lnTo>
                <a:lnTo>
                  <a:pt x="279" y="1808"/>
                </a:lnTo>
                <a:lnTo>
                  <a:pt x="272" y="1815"/>
                </a:lnTo>
                <a:lnTo>
                  <a:pt x="255" y="1829"/>
                </a:lnTo>
                <a:lnTo>
                  <a:pt x="235" y="1841"/>
                </a:lnTo>
                <a:lnTo>
                  <a:pt x="216" y="1852"/>
                </a:lnTo>
                <a:lnTo>
                  <a:pt x="179" y="1869"/>
                </a:lnTo>
                <a:lnTo>
                  <a:pt x="179" y="1869"/>
                </a:lnTo>
                <a:close/>
                <a:moveTo>
                  <a:pt x="56" y="1901"/>
                </a:moveTo>
                <a:lnTo>
                  <a:pt x="56" y="1901"/>
                </a:lnTo>
                <a:lnTo>
                  <a:pt x="45" y="1912"/>
                </a:lnTo>
                <a:lnTo>
                  <a:pt x="35" y="1923"/>
                </a:lnTo>
                <a:lnTo>
                  <a:pt x="26" y="1937"/>
                </a:lnTo>
                <a:lnTo>
                  <a:pt x="21" y="1953"/>
                </a:lnTo>
                <a:lnTo>
                  <a:pt x="18" y="1968"/>
                </a:lnTo>
                <a:lnTo>
                  <a:pt x="15" y="1985"/>
                </a:lnTo>
                <a:lnTo>
                  <a:pt x="15" y="2003"/>
                </a:lnTo>
                <a:lnTo>
                  <a:pt x="16" y="2022"/>
                </a:lnTo>
                <a:lnTo>
                  <a:pt x="18" y="2040"/>
                </a:lnTo>
                <a:lnTo>
                  <a:pt x="22" y="2057"/>
                </a:lnTo>
                <a:lnTo>
                  <a:pt x="26" y="2075"/>
                </a:lnTo>
                <a:lnTo>
                  <a:pt x="32" y="2092"/>
                </a:lnTo>
                <a:lnTo>
                  <a:pt x="39" y="2107"/>
                </a:lnTo>
                <a:lnTo>
                  <a:pt x="46" y="2123"/>
                </a:lnTo>
                <a:lnTo>
                  <a:pt x="54" y="2135"/>
                </a:lnTo>
                <a:lnTo>
                  <a:pt x="63" y="2148"/>
                </a:lnTo>
                <a:lnTo>
                  <a:pt x="63" y="2148"/>
                </a:lnTo>
                <a:lnTo>
                  <a:pt x="61" y="2100"/>
                </a:lnTo>
                <a:lnTo>
                  <a:pt x="61" y="2078"/>
                </a:lnTo>
                <a:lnTo>
                  <a:pt x="63" y="2055"/>
                </a:lnTo>
                <a:lnTo>
                  <a:pt x="67" y="2034"/>
                </a:lnTo>
                <a:lnTo>
                  <a:pt x="73" y="2015"/>
                </a:lnTo>
                <a:lnTo>
                  <a:pt x="81" y="1996"/>
                </a:lnTo>
                <a:lnTo>
                  <a:pt x="85" y="1988"/>
                </a:lnTo>
                <a:lnTo>
                  <a:pt x="91" y="1981"/>
                </a:lnTo>
                <a:lnTo>
                  <a:pt x="91" y="1981"/>
                </a:lnTo>
                <a:lnTo>
                  <a:pt x="99" y="1987"/>
                </a:lnTo>
                <a:lnTo>
                  <a:pt x="108" y="1992"/>
                </a:lnTo>
                <a:lnTo>
                  <a:pt x="118" y="1995"/>
                </a:lnTo>
                <a:lnTo>
                  <a:pt x="127" y="1999"/>
                </a:lnTo>
                <a:lnTo>
                  <a:pt x="147" y="2003"/>
                </a:lnTo>
                <a:lnTo>
                  <a:pt x="170" y="2008"/>
                </a:lnTo>
                <a:lnTo>
                  <a:pt x="170" y="2008"/>
                </a:lnTo>
                <a:lnTo>
                  <a:pt x="165" y="1995"/>
                </a:lnTo>
                <a:lnTo>
                  <a:pt x="162" y="1980"/>
                </a:lnTo>
                <a:lnTo>
                  <a:pt x="160" y="1963"/>
                </a:lnTo>
                <a:lnTo>
                  <a:pt x="158" y="1946"/>
                </a:lnTo>
                <a:lnTo>
                  <a:pt x="158" y="1928"/>
                </a:lnTo>
                <a:lnTo>
                  <a:pt x="161" y="1911"/>
                </a:lnTo>
                <a:lnTo>
                  <a:pt x="164" y="1897"/>
                </a:lnTo>
                <a:lnTo>
                  <a:pt x="168" y="1890"/>
                </a:lnTo>
                <a:lnTo>
                  <a:pt x="171" y="1884"/>
                </a:lnTo>
                <a:lnTo>
                  <a:pt x="171" y="1884"/>
                </a:lnTo>
                <a:lnTo>
                  <a:pt x="141" y="1881"/>
                </a:lnTo>
                <a:lnTo>
                  <a:pt x="126" y="1881"/>
                </a:lnTo>
                <a:lnTo>
                  <a:pt x="111" y="1883"/>
                </a:lnTo>
                <a:lnTo>
                  <a:pt x="95" y="1885"/>
                </a:lnTo>
                <a:lnTo>
                  <a:pt x="81" y="1888"/>
                </a:lnTo>
                <a:lnTo>
                  <a:pt x="68" y="1894"/>
                </a:lnTo>
                <a:lnTo>
                  <a:pt x="56" y="1901"/>
                </a:lnTo>
                <a:lnTo>
                  <a:pt x="56" y="190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nvGrpSpPr>
          <p:cNvPr id="6" name="组合 42"/>
          <p:cNvGrpSpPr/>
          <p:nvPr/>
        </p:nvGrpSpPr>
        <p:grpSpPr>
          <a:xfrm>
            <a:off x="3571868" y="1070301"/>
            <a:ext cx="1857388" cy="1359324"/>
            <a:chOff x="4473576" y="44150"/>
            <a:chExt cx="1346200" cy="858838"/>
          </a:xfrm>
          <a:solidFill>
            <a:schemeClr val="tx1">
              <a:lumMod val="75000"/>
              <a:lumOff val="25000"/>
            </a:schemeClr>
          </a:solidFill>
        </p:grpSpPr>
        <p:sp>
          <p:nvSpPr>
            <p:cNvPr id="44" name="Freeform 159"/>
            <p:cNvSpPr/>
            <p:nvPr/>
          </p:nvSpPr>
          <p:spPr bwMode="auto">
            <a:xfrm>
              <a:off x="5273676" y="68263"/>
              <a:ext cx="101600" cy="117475"/>
            </a:xfrm>
            <a:custGeom>
              <a:avLst/>
              <a:gdLst/>
              <a:ahLst/>
              <a:cxnLst>
                <a:cxn ang="0">
                  <a:pos x="180" y="0"/>
                </a:cxn>
                <a:cxn ang="0">
                  <a:pos x="187" y="14"/>
                </a:cxn>
                <a:cxn ang="0">
                  <a:pos x="191" y="49"/>
                </a:cxn>
                <a:cxn ang="0">
                  <a:pos x="191" y="69"/>
                </a:cxn>
                <a:cxn ang="0">
                  <a:pos x="187" y="105"/>
                </a:cxn>
                <a:cxn ang="0">
                  <a:pos x="177" y="138"/>
                </a:cxn>
                <a:cxn ang="0">
                  <a:pos x="159" y="166"/>
                </a:cxn>
                <a:cxn ang="0">
                  <a:pos x="135" y="184"/>
                </a:cxn>
                <a:cxn ang="0">
                  <a:pos x="131" y="180"/>
                </a:cxn>
                <a:cxn ang="0">
                  <a:pos x="127" y="176"/>
                </a:cxn>
                <a:cxn ang="0">
                  <a:pos x="129" y="170"/>
                </a:cxn>
                <a:cxn ang="0">
                  <a:pos x="131" y="153"/>
                </a:cxn>
                <a:cxn ang="0">
                  <a:pos x="129" y="146"/>
                </a:cxn>
                <a:cxn ang="0">
                  <a:pos x="106" y="174"/>
                </a:cxn>
                <a:cxn ang="0">
                  <a:pos x="78" y="198"/>
                </a:cxn>
                <a:cxn ang="0">
                  <a:pos x="42" y="215"/>
                </a:cxn>
                <a:cxn ang="0">
                  <a:pos x="12" y="221"/>
                </a:cxn>
                <a:cxn ang="0">
                  <a:pos x="0" y="221"/>
                </a:cxn>
                <a:cxn ang="0">
                  <a:pos x="12" y="214"/>
                </a:cxn>
                <a:cxn ang="0">
                  <a:pos x="35" y="207"/>
                </a:cxn>
                <a:cxn ang="0">
                  <a:pos x="48" y="202"/>
                </a:cxn>
                <a:cxn ang="0">
                  <a:pos x="75" y="184"/>
                </a:cxn>
                <a:cxn ang="0">
                  <a:pos x="100" y="164"/>
                </a:cxn>
                <a:cxn ang="0">
                  <a:pos x="104" y="160"/>
                </a:cxn>
                <a:cxn ang="0">
                  <a:pos x="113" y="141"/>
                </a:cxn>
                <a:cxn ang="0">
                  <a:pos x="122" y="121"/>
                </a:cxn>
                <a:cxn ang="0">
                  <a:pos x="127" y="117"/>
                </a:cxn>
                <a:cxn ang="0">
                  <a:pos x="132" y="117"/>
                </a:cxn>
                <a:cxn ang="0">
                  <a:pos x="136" y="118"/>
                </a:cxn>
                <a:cxn ang="0">
                  <a:pos x="139" y="125"/>
                </a:cxn>
                <a:cxn ang="0">
                  <a:pos x="145" y="155"/>
                </a:cxn>
                <a:cxn ang="0">
                  <a:pos x="152" y="149"/>
                </a:cxn>
                <a:cxn ang="0">
                  <a:pos x="162" y="136"/>
                </a:cxn>
                <a:cxn ang="0">
                  <a:pos x="170" y="110"/>
                </a:cxn>
                <a:cxn ang="0">
                  <a:pos x="174" y="70"/>
                </a:cxn>
                <a:cxn ang="0">
                  <a:pos x="173" y="11"/>
                </a:cxn>
                <a:cxn ang="0">
                  <a:pos x="169" y="14"/>
                </a:cxn>
                <a:cxn ang="0">
                  <a:pos x="159" y="28"/>
                </a:cxn>
                <a:cxn ang="0">
                  <a:pos x="145" y="55"/>
                </a:cxn>
                <a:cxn ang="0">
                  <a:pos x="136" y="66"/>
                </a:cxn>
                <a:cxn ang="0">
                  <a:pos x="117" y="84"/>
                </a:cxn>
                <a:cxn ang="0">
                  <a:pos x="93" y="100"/>
                </a:cxn>
                <a:cxn ang="0">
                  <a:pos x="66" y="110"/>
                </a:cxn>
                <a:cxn ang="0">
                  <a:pos x="51" y="112"/>
                </a:cxn>
                <a:cxn ang="0">
                  <a:pos x="99" y="82"/>
                </a:cxn>
                <a:cxn ang="0">
                  <a:pos x="125" y="58"/>
                </a:cxn>
                <a:cxn ang="0">
                  <a:pos x="136" y="42"/>
                </a:cxn>
                <a:cxn ang="0">
                  <a:pos x="143" y="25"/>
                </a:cxn>
                <a:cxn ang="0">
                  <a:pos x="145" y="4"/>
                </a:cxn>
                <a:cxn ang="0">
                  <a:pos x="151" y="2"/>
                </a:cxn>
                <a:cxn ang="0">
                  <a:pos x="166" y="2"/>
                </a:cxn>
                <a:cxn ang="0">
                  <a:pos x="179" y="3"/>
                </a:cxn>
                <a:cxn ang="0">
                  <a:pos x="180" y="0"/>
                </a:cxn>
              </a:cxnLst>
              <a:rect l="0" t="0" r="r" b="b"/>
              <a:pathLst>
                <a:path w="191" h="221">
                  <a:moveTo>
                    <a:pt x="180" y="0"/>
                  </a:moveTo>
                  <a:lnTo>
                    <a:pt x="180" y="0"/>
                  </a:lnTo>
                  <a:lnTo>
                    <a:pt x="184" y="7"/>
                  </a:lnTo>
                  <a:lnTo>
                    <a:pt x="187" y="14"/>
                  </a:lnTo>
                  <a:lnTo>
                    <a:pt x="190" y="31"/>
                  </a:lnTo>
                  <a:lnTo>
                    <a:pt x="191" y="49"/>
                  </a:lnTo>
                  <a:lnTo>
                    <a:pt x="191" y="69"/>
                  </a:lnTo>
                  <a:lnTo>
                    <a:pt x="191" y="69"/>
                  </a:lnTo>
                  <a:lnTo>
                    <a:pt x="190" y="87"/>
                  </a:lnTo>
                  <a:lnTo>
                    <a:pt x="187" y="105"/>
                  </a:lnTo>
                  <a:lnTo>
                    <a:pt x="183" y="122"/>
                  </a:lnTo>
                  <a:lnTo>
                    <a:pt x="177" y="138"/>
                  </a:lnTo>
                  <a:lnTo>
                    <a:pt x="169" y="152"/>
                  </a:lnTo>
                  <a:lnTo>
                    <a:pt x="159" y="166"/>
                  </a:lnTo>
                  <a:lnTo>
                    <a:pt x="148" y="176"/>
                  </a:lnTo>
                  <a:lnTo>
                    <a:pt x="135" y="184"/>
                  </a:lnTo>
                  <a:lnTo>
                    <a:pt x="135" y="184"/>
                  </a:lnTo>
                  <a:lnTo>
                    <a:pt x="131" y="180"/>
                  </a:lnTo>
                  <a:lnTo>
                    <a:pt x="128" y="178"/>
                  </a:lnTo>
                  <a:lnTo>
                    <a:pt x="127" y="176"/>
                  </a:lnTo>
                  <a:lnTo>
                    <a:pt x="127" y="176"/>
                  </a:lnTo>
                  <a:lnTo>
                    <a:pt x="129" y="170"/>
                  </a:lnTo>
                  <a:lnTo>
                    <a:pt x="131" y="162"/>
                  </a:lnTo>
                  <a:lnTo>
                    <a:pt x="131" y="153"/>
                  </a:lnTo>
                  <a:lnTo>
                    <a:pt x="129" y="146"/>
                  </a:lnTo>
                  <a:lnTo>
                    <a:pt x="129" y="146"/>
                  </a:lnTo>
                  <a:lnTo>
                    <a:pt x="118" y="160"/>
                  </a:lnTo>
                  <a:lnTo>
                    <a:pt x="106" y="174"/>
                  </a:lnTo>
                  <a:lnTo>
                    <a:pt x="93" y="187"/>
                  </a:lnTo>
                  <a:lnTo>
                    <a:pt x="78" y="198"/>
                  </a:lnTo>
                  <a:lnTo>
                    <a:pt x="61" y="208"/>
                  </a:lnTo>
                  <a:lnTo>
                    <a:pt x="42" y="215"/>
                  </a:lnTo>
                  <a:lnTo>
                    <a:pt x="23" y="219"/>
                  </a:lnTo>
                  <a:lnTo>
                    <a:pt x="12" y="221"/>
                  </a:lnTo>
                  <a:lnTo>
                    <a:pt x="0" y="221"/>
                  </a:lnTo>
                  <a:lnTo>
                    <a:pt x="0" y="221"/>
                  </a:lnTo>
                  <a:lnTo>
                    <a:pt x="6" y="218"/>
                  </a:lnTo>
                  <a:lnTo>
                    <a:pt x="12" y="214"/>
                  </a:lnTo>
                  <a:lnTo>
                    <a:pt x="24" y="209"/>
                  </a:lnTo>
                  <a:lnTo>
                    <a:pt x="35" y="207"/>
                  </a:lnTo>
                  <a:lnTo>
                    <a:pt x="48" y="202"/>
                  </a:lnTo>
                  <a:lnTo>
                    <a:pt x="48" y="202"/>
                  </a:lnTo>
                  <a:lnTo>
                    <a:pt x="61" y="194"/>
                  </a:lnTo>
                  <a:lnTo>
                    <a:pt x="75" y="184"/>
                  </a:lnTo>
                  <a:lnTo>
                    <a:pt x="87" y="174"/>
                  </a:lnTo>
                  <a:lnTo>
                    <a:pt x="100" y="164"/>
                  </a:lnTo>
                  <a:lnTo>
                    <a:pt x="100" y="164"/>
                  </a:lnTo>
                  <a:lnTo>
                    <a:pt x="104" y="160"/>
                  </a:lnTo>
                  <a:lnTo>
                    <a:pt x="107" y="153"/>
                  </a:lnTo>
                  <a:lnTo>
                    <a:pt x="113" y="141"/>
                  </a:lnTo>
                  <a:lnTo>
                    <a:pt x="118" y="128"/>
                  </a:lnTo>
                  <a:lnTo>
                    <a:pt x="122" y="121"/>
                  </a:lnTo>
                  <a:lnTo>
                    <a:pt x="127" y="117"/>
                  </a:lnTo>
                  <a:lnTo>
                    <a:pt x="127" y="117"/>
                  </a:lnTo>
                  <a:lnTo>
                    <a:pt x="129" y="115"/>
                  </a:lnTo>
                  <a:lnTo>
                    <a:pt x="132" y="117"/>
                  </a:lnTo>
                  <a:lnTo>
                    <a:pt x="134" y="117"/>
                  </a:lnTo>
                  <a:lnTo>
                    <a:pt x="136" y="118"/>
                  </a:lnTo>
                  <a:lnTo>
                    <a:pt x="136" y="118"/>
                  </a:lnTo>
                  <a:lnTo>
                    <a:pt x="139" y="125"/>
                  </a:lnTo>
                  <a:lnTo>
                    <a:pt x="142" y="134"/>
                  </a:lnTo>
                  <a:lnTo>
                    <a:pt x="145" y="155"/>
                  </a:lnTo>
                  <a:lnTo>
                    <a:pt x="145" y="155"/>
                  </a:lnTo>
                  <a:lnTo>
                    <a:pt x="152" y="149"/>
                  </a:lnTo>
                  <a:lnTo>
                    <a:pt x="158" y="143"/>
                  </a:lnTo>
                  <a:lnTo>
                    <a:pt x="162" y="136"/>
                  </a:lnTo>
                  <a:lnTo>
                    <a:pt x="165" y="128"/>
                  </a:lnTo>
                  <a:lnTo>
                    <a:pt x="170" y="110"/>
                  </a:lnTo>
                  <a:lnTo>
                    <a:pt x="173" y="91"/>
                  </a:lnTo>
                  <a:lnTo>
                    <a:pt x="174" y="70"/>
                  </a:lnTo>
                  <a:lnTo>
                    <a:pt x="174" y="49"/>
                  </a:lnTo>
                  <a:lnTo>
                    <a:pt x="173" y="11"/>
                  </a:lnTo>
                  <a:lnTo>
                    <a:pt x="173" y="11"/>
                  </a:lnTo>
                  <a:lnTo>
                    <a:pt x="169" y="14"/>
                  </a:lnTo>
                  <a:lnTo>
                    <a:pt x="166" y="17"/>
                  </a:lnTo>
                  <a:lnTo>
                    <a:pt x="159" y="28"/>
                  </a:lnTo>
                  <a:lnTo>
                    <a:pt x="153" y="42"/>
                  </a:lnTo>
                  <a:lnTo>
                    <a:pt x="145" y="55"/>
                  </a:lnTo>
                  <a:lnTo>
                    <a:pt x="145" y="55"/>
                  </a:lnTo>
                  <a:lnTo>
                    <a:pt x="136" y="66"/>
                  </a:lnTo>
                  <a:lnTo>
                    <a:pt x="127" y="76"/>
                  </a:lnTo>
                  <a:lnTo>
                    <a:pt x="117" y="84"/>
                  </a:lnTo>
                  <a:lnTo>
                    <a:pt x="106" y="93"/>
                  </a:lnTo>
                  <a:lnTo>
                    <a:pt x="93" y="100"/>
                  </a:lnTo>
                  <a:lnTo>
                    <a:pt x="80" y="105"/>
                  </a:lnTo>
                  <a:lnTo>
                    <a:pt x="66" y="110"/>
                  </a:lnTo>
                  <a:lnTo>
                    <a:pt x="51" y="112"/>
                  </a:lnTo>
                  <a:lnTo>
                    <a:pt x="51" y="112"/>
                  </a:lnTo>
                  <a:lnTo>
                    <a:pt x="83" y="93"/>
                  </a:lnTo>
                  <a:lnTo>
                    <a:pt x="99" y="82"/>
                  </a:lnTo>
                  <a:lnTo>
                    <a:pt x="113" y="70"/>
                  </a:lnTo>
                  <a:lnTo>
                    <a:pt x="125" y="58"/>
                  </a:lnTo>
                  <a:lnTo>
                    <a:pt x="131" y="51"/>
                  </a:lnTo>
                  <a:lnTo>
                    <a:pt x="136" y="42"/>
                  </a:lnTo>
                  <a:lnTo>
                    <a:pt x="139" y="34"/>
                  </a:lnTo>
                  <a:lnTo>
                    <a:pt x="143" y="25"/>
                  </a:lnTo>
                  <a:lnTo>
                    <a:pt x="145" y="14"/>
                  </a:lnTo>
                  <a:lnTo>
                    <a:pt x="145" y="4"/>
                  </a:lnTo>
                  <a:lnTo>
                    <a:pt x="145" y="4"/>
                  </a:lnTo>
                  <a:lnTo>
                    <a:pt x="151" y="2"/>
                  </a:lnTo>
                  <a:lnTo>
                    <a:pt x="156" y="0"/>
                  </a:lnTo>
                  <a:lnTo>
                    <a:pt x="166" y="2"/>
                  </a:lnTo>
                  <a:lnTo>
                    <a:pt x="174" y="3"/>
                  </a:lnTo>
                  <a:lnTo>
                    <a:pt x="179" y="3"/>
                  </a:lnTo>
                  <a:lnTo>
                    <a:pt x="180" y="0"/>
                  </a:lnTo>
                  <a:lnTo>
                    <a:pt x="180" y="0"/>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5" name="Freeform 160"/>
            <p:cNvSpPr/>
            <p:nvPr/>
          </p:nvSpPr>
          <p:spPr bwMode="auto">
            <a:xfrm>
              <a:off x="5422901" y="206375"/>
              <a:ext cx="26988" cy="12700"/>
            </a:xfrm>
            <a:custGeom>
              <a:avLst/>
              <a:gdLst/>
              <a:ahLst/>
              <a:cxnLst>
                <a:cxn ang="0">
                  <a:pos x="53" y="22"/>
                </a:cxn>
                <a:cxn ang="0">
                  <a:pos x="53" y="22"/>
                </a:cxn>
                <a:cxn ang="0">
                  <a:pos x="47" y="24"/>
                </a:cxn>
                <a:cxn ang="0">
                  <a:pos x="43" y="24"/>
                </a:cxn>
                <a:cxn ang="0">
                  <a:pos x="32" y="18"/>
                </a:cxn>
                <a:cxn ang="0">
                  <a:pos x="26" y="17"/>
                </a:cxn>
                <a:cxn ang="0">
                  <a:pos x="19" y="15"/>
                </a:cxn>
                <a:cxn ang="0">
                  <a:pos x="12" y="15"/>
                </a:cxn>
                <a:cxn ang="0">
                  <a:pos x="5" y="18"/>
                </a:cxn>
                <a:cxn ang="0">
                  <a:pos x="5" y="18"/>
                </a:cxn>
                <a:cxn ang="0">
                  <a:pos x="4" y="15"/>
                </a:cxn>
                <a:cxn ang="0">
                  <a:pos x="0" y="14"/>
                </a:cxn>
                <a:cxn ang="0">
                  <a:pos x="0" y="14"/>
                </a:cxn>
                <a:cxn ang="0">
                  <a:pos x="2" y="8"/>
                </a:cxn>
                <a:cxn ang="0">
                  <a:pos x="4" y="6"/>
                </a:cxn>
                <a:cxn ang="0">
                  <a:pos x="7" y="3"/>
                </a:cxn>
                <a:cxn ang="0">
                  <a:pos x="11" y="1"/>
                </a:cxn>
                <a:cxn ang="0">
                  <a:pos x="18" y="0"/>
                </a:cxn>
                <a:cxn ang="0">
                  <a:pos x="26" y="1"/>
                </a:cxn>
                <a:cxn ang="0">
                  <a:pos x="35" y="6"/>
                </a:cxn>
                <a:cxn ang="0">
                  <a:pos x="43" y="11"/>
                </a:cxn>
                <a:cxn ang="0">
                  <a:pos x="49" y="17"/>
                </a:cxn>
                <a:cxn ang="0">
                  <a:pos x="53" y="22"/>
                </a:cxn>
                <a:cxn ang="0">
                  <a:pos x="53" y="22"/>
                </a:cxn>
              </a:cxnLst>
              <a:rect l="0" t="0" r="r" b="b"/>
              <a:pathLst>
                <a:path w="52" h="24">
                  <a:moveTo>
                    <a:pt x="53" y="22"/>
                  </a:moveTo>
                  <a:lnTo>
                    <a:pt x="53" y="22"/>
                  </a:lnTo>
                  <a:lnTo>
                    <a:pt x="47" y="24"/>
                  </a:lnTo>
                  <a:lnTo>
                    <a:pt x="43" y="24"/>
                  </a:lnTo>
                  <a:lnTo>
                    <a:pt x="32" y="18"/>
                  </a:lnTo>
                  <a:lnTo>
                    <a:pt x="26" y="17"/>
                  </a:lnTo>
                  <a:lnTo>
                    <a:pt x="19" y="15"/>
                  </a:lnTo>
                  <a:lnTo>
                    <a:pt x="12" y="15"/>
                  </a:lnTo>
                  <a:lnTo>
                    <a:pt x="5" y="18"/>
                  </a:lnTo>
                  <a:lnTo>
                    <a:pt x="5" y="18"/>
                  </a:lnTo>
                  <a:lnTo>
                    <a:pt x="4" y="15"/>
                  </a:lnTo>
                  <a:lnTo>
                    <a:pt x="0" y="14"/>
                  </a:lnTo>
                  <a:lnTo>
                    <a:pt x="0" y="14"/>
                  </a:lnTo>
                  <a:lnTo>
                    <a:pt x="2" y="8"/>
                  </a:lnTo>
                  <a:lnTo>
                    <a:pt x="4" y="6"/>
                  </a:lnTo>
                  <a:lnTo>
                    <a:pt x="7" y="3"/>
                  </a:lnTo>
                  <a:lnTo>
                    <a:pt x="11" y="1"/>
                  </a:lnTo>
                  <a:lnTo>
                    <a:pt x="18" y="0"/>
                  </a:lnTo>
                  <a:lnTo>
                    <a:pt x="26" y="1"/>
                  </a:lnTo>
                  <a:lnTo>
                    <a:pt x="35" y="6"/>
                  </a:lnTo>
                  <a:lnTo>
                    <a:pt x="43" y="11"/>
                  </a:lnTo>
                  <a:lnTo>
                    <a:pt x="49" y="17"/>
                  </a:lnTo>
                  <a:lnTo>
                    <a:pt x="53" y="22"/>
                  </a:lnTo>
                  <a:lnTo>
                    <a:pt x="53" y="22"/>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6" name="Freeform 161"/>
            <p:cNvSpPr/>
            <p:nvPr/>
          </p:nvSpPr>
          <p:spPr bwMode="auto">
            <a:xfrm>
              <a:off x="5419726" y="228600"/>
              <a:ext cx="28575" cy="58738"/>
            </a:xfrm>
            <a:custGeom>
              <a:avLst/>
              <a:gdLst/>
              <a:ahLst/>
              <a:cxnLst>
                <a:cxn ang="0">
                  <a:pos x="30" y="0"/>
                </a:cxn>
                <a:cxn ang="0">
                  <a:pos x="34" y="2"/>
                </a:cxn>
                <a:cxn ang="0">
                  <a:pos x="38" y="6"/>
                </a:cxn>
                <a:cxn ang="0">
                  <a:pos x="41" y="23"/>
                </a:cxn>
                <a:cxn ang="0">
                  <a:pos x="44" y="45"/>
                </a:cxn>
                <a:cxn ang="0">
                  <a:pos x="48" y="58"/>
                </a:cxn>
                <a:cxn ang="0">
                  <a:pos x="55" y="78"/>
                </a:cxn>
                <a:cxn ang="0">
                  <a:pos x="55" y="90"/>
                </a:cxn>
                <a:cxn ang="0">
                  <a:pos x="53" y="99"/>
                </a:cxn>
                <a:cxn ang="0">
                  <a:pos x="39" y="109"/>
                </a:cxn>
                <a:cxn ang="0">
                  <a:pos x="31" y="111"/>
                </a:cxn>
                <a:cxn ang="0">
                  <a:pos x="20" y="110"/>
                </a:cxn>
                <a:cxn ang="0">
                  <a:pos x="20" y="106"/>
                </a:cxn>
                <a:cxn ang="0">
                  <a:pos x="15" y="96"/>
                </a:cxn>
                <a:cxn ang="0">
                  <a:pos x="17" y="92"/>
                </a:cxn>
                <a:cxn ang="0">
                  <a:pos x="20" y="90"/>
                </a:cxn>
                <a:cxn ang="0">
                  <a:pos x="30" y="93"/>
                </a:cxn>
                <a:cxn ang="0">
                  <a:pos x="32" y="90"/>
                </a:cxn>
                <a:cxn ang="0">
                  <a:pos x="38" y="82"/>
                </a:cxn>
                <a:cxn ang="0">
                  <a:pos x="37" y="76"/>
                </a:cxn>
                <a:cxn ang="0">
                  <a:pos x="32" y="75"/>
                </a:cxn>
                <a:cxn ang="0">
                  <a:pos x="35" y="71"/>
                </a:cxn>
                <a:cxn ang="0">
                  <a:pos x="32" y="64"/>
                </a:cxn>
                <a:cxn ang="0">
                  <a:pos x="28" y="64"/>
                </a:cxn>
                <a:cxn ang="0">
                  <a:pos x="20" y="72"/>
                </a:cxn>
                <a:cxn ang="0">
                  <a:pos x="14" y="78"/>
                </a:cxn>
                <a:cxn ang="0">
                  <a:pos x="4" y="79"/>
                </a:cxn>
                <a:cxn ang="0">
                  <a:pos x="1" y="75"/>
                </a:cxn>
                <a:cxn ang="0">
                  <a:pos x="1" y="66"/>
                </a:cxn>
                <a:cxn ang="0">
                  <a:pos x="7" y="54"/>
                </a:cxn>
                <a:cxn ang="0">
                  <a:pos x="13" y="48"/>
                </a:cxn>
                <a:cxn ang="0">
                  <a:pos x="13" y="34"/>
                </a:cxn>
                <a:cxn ang="0">
                  <a:pos x="4" y="13"/>
                </a:cxn>
                <a:cxn ang="0">
                  <a:pos x="3" y="3"/>
                </a:cxn>
                <a:cxn ang="0">
                  <a:pos x="7" y="6"/>
                </a:cxn>
                <a:cxn ang="0">
                  <a:pos x="18" y="19"/>
                </a:cxn>
                <a:cxn ang="0">
                  <a:pos x="27" y="38"/>
                </a:cxn>
                <a:cxn ang="0">
                  <a:pos x="30" y="34"/>
                </a:cxn>
                <a:cxn ang="0">
                  <a:pos x="30" y="20"/>
                </a:cxn>
                <a:cxn ang="0">
                  <a:pos x="28" y="5"/>
                </a:cxn>
                <a:cxn ang="0">
                  <a:pos x="30" y="0"/>
                </a:cxn>
              </a:cxnLst>
              <a:rect l="0" t="0" r="r" b="b"/>
              <a:pathLst>
                <a:path w="55" h="110">
                  <a:moveTo>
                    <a:pt x="30" y="0"/>
                  </a:moveTo>
                  <a:lnTo>
                    <a:pt x="30" y="0"/>
                  </a:lnTo>
                  <a:lnTo>
                    <a:pt x="31" y="2"/>
                  </a:lnTo>
                  <a:lnTo>
                    <a:pt x="34" y="2"/>
                  </a:lnTo>
                  <a:lnTo>
                    <a:pt x="34" y="2"/>
                  </a:lnTo>
                  <a:lnTo>
                    <a:pt x="38" y="6"/>
                  </a:lnTo>
                  <a:lnTo>
                    <a:pt x="39" y="12"/>
                  </a:lnTo>
                  <a:lnTo>
                    <a:pt x="41" y="23"/>
                  </a:lnTo>
                  <a:lnTo>
                    <a:pt x="42" y="34"/>
                  </a:lnTo>
                  <a:lnTo>
                    <a:pt x="44" y="45"/>
                  </a:lnTo>
                  <a:lnTo>
                    <a:pt x="44" y="45"/>
                  </a:lnTo>
                  <a:lnTo>
                    <a:pt x="48" y="58"/>
                  </a:lnTo>
                  <a:lnTo>
                    <a:pt x="52" y="71"/>
                  </a:lnTo>
                  <a:lnTo>
                    <a:pt x="55" y="78"/>
                  </a:lnTo>
                  <a:lnTo>
                    <a:pt x="55" y="83"/>
                  </a:lnTo>
                  <a:lnTo>
                    <a:pt x="55" y="90"/>
                  </a:lnTo>
                  <a:lnTo>
                    <a:pt x="53" y="99"/>
                  </a:lnTo>
                  <a:lnTo>
                    <a:pt x="53" y="99"/>
                  </a:lnTo>
                  <a:lnTo>
                    <a:pt x="46" y="104"/>
                  </a:lnTo>
                  <a:lnTo>
                    <a:pt x="39" y="109"/>
                  </a:lnTo>
                  <a:lnTo>
                    <a:pt x="35" y="110"/>
                  </a:lnTo>
                  <a:lnTo>
                    <a:pt x="31" y="111"/>
                  </a:lnTo>
                  <a:lnTo>
                    <a:pt x="25" y="111"/>
                  </a:lnTo>
                  <a:lnTo>
                    <a:pt x="20" y="110"/>
                  </a:lnTo>
                  <a:lnTo>
                    <a:pt x="20" y="110"/>
                  </a:lnTo>
                  <a:lnTo>
                    <a:pt x="20" y="106"/>
                  </a:lnTo>
                  <a:lnTo>
                    <a:pt x="17" y="100"/>
                  </a:lnTo>
                  <a:lnTo>
                    <a:pt x="15" y="96"/>
                  </a:lnTo>
                  <a:lnTo>
                    <a:pt x="15" y="93"/>
                  </a:lnTo>
                  <a:lnTo>
                    <a:pt x="17" y="92"/>
                  </a:lnTo>
                  <a:lnTo>
                    <a:pt x="17" y="92"/>
                  </a:lnTo>
                  <a:lnTo>
                    <a:pt x="20" y="90"/>
                  </a:lnTo>
                  <a:lnTo>
                    <a:pt x="23" y="90"/>
                  </a:lnTo>
                  <a:lnTo>
                    <a:pt x="30" y="93"/>
                  </a:lnTo>
                  <a:lnTo>
                    <a:pt x="30" y="93"/>
                  </a:lnTo>
                  <a:lnTo>
                    <a:pt x="32" y="90"/>
                  </a:lnTo>
                  <a:lnTo>
                    <a:pt x="37" y="85"/>
                  </a:lnTo>
                  <a:lnTo>
                    <a:pt x="38" y="82"/>
                  </a:lnTo>
                  <a:lnTo>
                    <a:pt x="38" y="79"/>
                  </a:lnTo>
                  <a:lnTo>
                    <a:pt x="37" y="76"/>
                  </a:lnTo>
                  <a:lnTo>
                    <a:pt x="32" y="75"/>
                  </a:lnTo>
                  <a:lnTo>
                    <a:pt x="32" y="75"/>
                  </a:lnTo>
                  <a:lnTo>
                    <a:pt x="35" y="73"/>
                  </a:lnTo>
                  <a:lnTo>
                    <a:pt x="35" y="71"/>
                  </a:lnTo>
                  <a:lnTo>
                    <a:pt x="34" y="68"/>
                  </a:lnTo>
                  <a:lnTo>
                    <a:pt x="32" y="64"/>
                  </a:lnTo>
                  <a:lnTo>
                    <a:pt x="32" y="64"/>
                  </a:lnTo>
                  <a:lnTo>
                    <a:pt x="28" y="64"/>
                  </a:lnTo>
                  <a:lnTo>
                    <a:pt x="25" y="66"/>
                  </a:lnTo>
                  <a:lnTo>
                    <a:pt x="20" y="72"/>
                  </a:lnTo>
                  <a:lnTo>
                    <a:pt x="17" y="76"/>
                  </a:lnTo>
                  <a:lnTo>
                    <a:pt x="14" y="78"/>
                  </a:lnTo>
                  <a:lnTo>
                    <a:pt x="10" y="79"/>
                  </a:lnTo>
                  <a:lnTo>
                    <a:pt x="4" y="79"/>
                  </a:lnTo>
                  <a:lnTo>
                    <a:pt x="4" y="79"/>
                  </a:lnTo>
                  <a:lnTo>
                    <a:pt x="1" y="75"/>
                  </a:lnTo>
                  <a:lnTo>
                    <a:pt x="0" y="71"/>
                  </a:lnTo>
                  <a:lnTo>
                    <a:pt x="1" y="66"/>
                  </a:lnTo>
                  <a:lnTo>
                    <a:pt x="3" y="62"/>
                  </a:lnTo>
                  <a:lnTo>
                    <a:pt x="7" y="54"/>
                  </a:lnTo>
                  <a:lnTo>
                    <a:pt x="13" y="48"/>
                  </a:lnTo>
                  <a:lnTo>
                    <a:pt x="13" y="48"/>
                  </a:lnTo>
                  <a:lnTo>
                    <a:pt x="14" y="40"/>
                  </a:lnTo>
                  <a:lnTo>
                    <a:pt x="13" y="34"/>
                  </a:lnTo>
                  <a:lnTo>
                    <a:pt x="8" y="23"/>
                  </a:lnTo>
                  <a:lnTo>
                    <a:pt x="4" y="13"/>
                  </a:lnTo>
                  <a:lnTo>
                    <a:pt x="3" y="9"/>
                  </a:lnTo>
                  <a:lnTo>
                    <a:pt x="3" y="3"/>
                  </a:lnTo>
                  <a:lnTo>
                    <a:pt x="3" y="3"/>
                  </a:lnTo>
                  <a:lnTo>
                    <a:pt x="7" y="6"/>
                  </a:lnTo>
                  <a:lnTo>
                    <a:pt x="11" y="10"/>
                  </a:lnTo>
                  <a:lnTo>
                    <a:pt x="18" y="19"/>
                  </a:lnTo>
                  <a:lnTo>
                    <a:pt x="23" y="29"/>
                  </a:lnTo>
                  <a:lnTo>
                    <a:pt x="27" y="38"/>
                  </a:lnTo>
                  <a:lnTo>
                    <a:pt x="27" y="38"/>
                  </a:lnTo>
                  <a:lnTo>
                    <a:pt x="30" y="34"/>
                  </a:lnTo>
                  <a:lnTo>
                    <a:pt x="30" y="30"/>
                  </a:lnTo>
                  <a:lnTo>
                    <a:pt x="30" y="20"/>
                  </a:lnTo>
                  <a:lnTo>
                    <a:pt x="28" y="10"/>
                  </a:lnTo>
                  <a:lnTo>
                    <a:pt x="28" y="5"/>
                  </a:lnTo>
                  <a:lnTo>
                    <a:pt x="30" y="0"/>
                  </a:lnTo>
                  <a:lnTo>
                    <a:pt x="30" y="0"/>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7" name="Freeform 162"/>
            <p:cNvSpPr/>
            <p:nvPr/>
          </p:nvSpPr>
          <p:spPr bwMode="auto">
            <a:xfrm>
              <a:off x="5280026" y="255588"/>
              <a:ext cx="49213" cy="49213"/>
            </a:xfrm>
            <a:custGeom>
              <a:avLst/>
              <a:gdLst/>
              <a:ahLst/>
              <a:cxnLst>
                <a:cxn ang="0">
                  <a:pos x="57" y="92"/>
                </a:cxn>
                <a:cxn ang="0">
                  <a:pos x="58" y="87"/>
                </a:cxn>
                <a:cxn ang="0">
                  <a:pos x="68" y="81"/>
                </a:cxn>
                <a:cxn ang="0">
                  <a:pos x="73" y="77"/>
                </a:cxn>
                <a:cxn ang="0">
                  <a:pos x="71" y="71"/>
                </a:cxn>
                <a:cxn ang="0">
                  <a:pos x="64" y="63"/>
                </a:cxn>
                <a:cxn ang="0">
                  <a:pos x="56" y="60"/>
                </a:cxn>
                <a:cxn ang="0">
                  <a:pos x="49" y="64"/>
                </a:cxn>
                <a:cxn ang="0">
                  <a:pos x="46" y="70"/>
                </a:cxn>
                <a:cxn ang="0">
                  <a:pos x="36" y="68"/>
                </a:cxn>
                <a:cxn ang="0">
                  <a:pos x="26" y="63"/>
                </a:cxn>
                <a:cxn ang="0">
                  <a:pos x="26" y="53"/>
                </a:cxn>
                <a:cxn ang="0">
                  <a:pos x="23" y="39"/>
                </a:cxn>
                <a:cxn ang="0">
                  <a:pos x="15" y="28"/>
                </a:cxn>
                <a:cxn ang="0">
                  <a:pos x="0" y="14"/>
                </a:cxn>
                <a:cxn ang="0">
                  <a:pos x="4" y="11"/>
                </a:cxn>
                <a:cxn ang="0">
                  <a:pos x="15" y="14"/>
                </a:cxn>
                <a:cxn ang="0">
                  <a:pos x="28" y="26"/>
                </a:cxn>
                <a:cxn ang="0">
                  <a:pos x="33" y="35"/>
                </a:cxn>
                <a:cxn ang="0">
                  <a:pos x="36" y="28"/>
                </a:cxn>
                <a:cxn ang="0">
                  <a:pos x="35" y="19"/>
                </a:cxn>
                <a:cxn ang="0">
                  <a:pos x="26" y="0"/>
                </a:cxn>
                <a:cxn ang="0">
                  <a:pos x="32" y="0"/>
                </a:cxn>
                <a:cxn ang="0">
                  <a:pos x="42" y="5"/>
                </a:cxn>
                <a:cxn ang="0">
                  <a:pos x="49" y="16"/>
                </a:cxn>
                <a:cxn ang="0">
                  <a:pos x="53" y="36"/>
                </a:cxn>
                <a:cxn ang="0">
                  <a:pos x="60" y="42"/>
                </a:cxn>
                <a:cxn ang="0">
                  <a:pos x="74" y="50"/>
                </a:cxn>
                <a:cxn ang="0">
                  <a:pos x="82" y="59"/>
                </a:cxn>
                <a:cxn ang="0">
                  <a:pos x="91" y="74"/>
                </a:cxn>
                <a:cxn ang="0">
                  <a:pos x="88" y="88"/>
                </a:cxn>
                <a:cxn ang="0">
                  <a:pos x="75" y="95"/>
                </a:cxn>
                <a:cxn ang="0">
                  <a:pos x="57" y="92"/>
                </a:cxn>
              </a:cxnLst>
              <a:rect l="0" t="0" r="r" b="b"/>
              <a:pathLst>
                <a:path w="91" h="95">
                  <a:moveTo>
                    <a:pt x="57" y="92"/>
                  </a:moveTo>
                  <a:lnTo>
                    <a:pt x="57" y="92"/>
                  </a:lnTo>
                  <a:lnTo>
                    <a:pt x="57" y="89"/>
                  </a:lnTo>
                  <a:lnTo>
                    <a:pt x="58" y="87"/>
                  </a:lnTo>
                  <a:lnTo>
                    <a:pt x="64" y="84"/>
                  </a:lnTo>
                  <a:lnTo>
                    <a:pt x="68" y="81"/>
                  </a:lnTo>
                  <a:lnTo>
                    <a:pt x="71" y="78"/>
                  </a:lnTo>
                  <a:lnTo>
                    <a:pt x="73" y="77"/>
                  </a:lnTo>
                  <a:lnTo>
                    <a:pt x="73" y="77"/>
                  </a:lnTo>
                  <a:lnTo>
                    <a:pt x="71" y="71"/>
                  </a:lnTo>
                  <a:lnTo>
                    <a:pt x="67" y="66"/>
                  </a:lnTo>
                  <a:lnTo>
                    <a:pt x="64" y="63"/>
                  </a:lnTo>
                  <a:lnTo>
                    <a:pt x="60" y="60"/>
                  </a:lnTo>
                  <a:lnTo>
                    <a:pt x="56" y="60"/>
                  </a:lnTo>
                  <a:lnTo>
                    <a:pt x="53" y="61"/>
                  </a:lnTo>
                  <a:lnTo>
                    <a:pt x="49" y="64"/>
                  </a:lnTo>
                  <a:lnTo>
                    <a:pt x="46" y="70"/>
                  </a:lnTo>
                  <a:lnTo>
                    <a:pt x="46" y="70"/>
                  </a:lnTo>
                  <a:lnTo>
                    <a:pt x="40" y="70"/>
                  </a:lnTo>
                  <a:lnTo>
                    <a:pt x="36" y="68"/>
                  </a:lnTo>
                  <a:lnTo>
                    <a:pt x="32" y="66"/>
                  </a:lnTo>
                  <a:lnTo>
                    <a:pt x="26" y="63"/>
                  </a:lnTo>
                  <a:lnTo>
                    <a:pt x="26" y="63"/>
                  </a:lnTo>
                  <a:lnTo>
                    <a:pt x="26" y="53"/>
                  </a:lnTo>
                  <a:lnTo>
                    <a:pt x="25" y="46"/>
                  </a:lnTo>
                  <a:lnTo>
                    <a:pt x="23" y="39"/>
                  </a:lnTo>
                  <a:lnTo>
                    <a:pt x="19" y="33"/>
                  </a:lnTo>
                  <a:lnTo>
                    <a:pt x="15" y="28"/>
                  </a:lnTo>
                  <a:lnTo>
                    <a:pt x="11" y="22"/>
                  </a:lnTo>
                  <a:lnTo>
                    <a:pt x="0" y="14"/>
                  </a:lnTo>
                  <a:lnTo>
                    <a:pt x="0" y="14"/>
                  </a:lnTo>
                  <a:lnTo>
                    <a:pt x="4" y="11"/>
                  </a:lnTo>
                  <a:lnTo>
                    <a:pt x="9" y="11"/>
                  </a:lnTo>
                  <a:lnTo>
                    <a:pt x="15" y="14"/>
                  </a:lnTo>
                  <a:lnTo>
                    <a:pt x="19" y="16"/>
                  </a:lnTo>
                  <a:lnTo>
                    <a:pt x="28" y="26"/>
                  </a:lnTo>
                  <a:lnTo>
                    <a:pt x="33" y="35"/>
                  </a:lnTo>
                  <a:lnTo>
                    <a:pt x="33" y="35"/>
                  </a:lnTo>
                  <a:lnTo>
                    <a:pt x="36" y="30"/>
                  </a:lnTo>
                  <a:lnTo>
                    <a:pt x="36" y="28"/>
                  </a:lnTo>
                  <a:lnTo>
                    <a:pt x="36" y="23"/>
                  </a:lnTo>
                  <a:lnTo>
                    <a:pt x="35" y="19"/>
                  </a:lnTo>
                  <a:lnTo>
                    <a:pt x="30" y="9"/>
                  </a:lnTo>
                  <a:lnTo>
                    <a:pt x="26" y="0"/>
                  </a:lnTo>
                  <a:lnTo>
                    <a:pt x="26" y="0"/>
                  </a:lnTo>
                  <a:lnTo>
                    <a:pt x="32" y="0"/>
                  </a:lnTo>
                  <a:lnTo>
                    <a:pt x="37" y="2"/>
                  </a:lnTo>
                  <a:lnTo>
                    <a:pt x="42" y="5"/>
                  </a:lnTo>
                  <a:lnTo>
                    <a:pt x="46" y="11"/>
                  </a:lnTo>
                  <a:lnTo>
                    <a:pt x="49" y="16"/>
                  </a:lnTo>
                  <a:lnTo>
                    <a:pt x="50" y="22"/>
                  </a:lnTo>
                  <a:lnTo>
                    <a:pt x="53" y="36"/>
                  </a:lnTo>
                  <a:lnTo>
                    <a:pt x="53" y="36"/>
                  </a:lnTo>
                  <a:lnTo>
                    <a:pt x="60" y="42"/>
                  </a:lnTo>
                  <a:lnTo>
                    <a:pt x="67" y="46"/>
                  </a:lnTo>
                  <a:lnTo>
                    <a:pt x="74" y="50"/>
                  </a:lnTo>
                  <a:lnTo>
                    <a:pt x="82" y="59"/>
                  </a:lnTo>
                  <a:lnTo>
                    <a:pt x="82" y="59"/>
                  </a:lnTo>
                  <a:lnTo>
                    <a:pt x="88" y="67"/>
                  </a:lnTo>
                  <a:lnTo>
                    <a:pt x="91" y="74"/>
                  </a:lnTo>
                  <a:lnTo>
                    <a:pt x="91" y="82"/>
                  </a:lnTo>
                  <a:lnTo>
                    <a:pt x="88" y="88"/>
                  </a:lnTo>
                  <a:lnTo>
                    <a:pt x="82" y="92"/>
                  </a:lnTo>
                  <a:lnTo>
                    <a:pt x="75" y="95"/>
                  </a:lnTo>
                  <a:lnTo>
                    <a:pt x="67" y="95"/>
                  </a:lnTo>
                  <a:lnTo>
                    <a:pt x="57" y="92"/>
                  </a:lnTo>
                  <a:lnTo>
                    <a:pt x="57" y="92"/>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8" name="Freeform 163"/>
            <p:cNvSpPr/>
            <p:nvPr/>
          </p:nvSpPr>
          <p:spPr bwMode="auto">
            <a:xfrm>
              <a:off x="5378451" y="301625"/>
              <a:ext cx="28575" cy="23813"/>
            </a:xfrm>
            <a:custGeom>
              <a:avLst/>
              <a:gdLst/>
              <a:ahLst/>
              <a:cxnLst>
                <a:cxn ang="0">
                  <a:pos x="36" y="0"/>
                </a:cxn>
                <a:cxn ang="0">
                  <a:pos x="36" y="0"/>
                </a:cxn>
                <a:cxn ang="0">
                  <a:pos x="43" y="1"/>
                </a:cxn>
                <a:cxn ang="0">
                  <a:pos x="49" y="2"/>
                </a:cxn>
                <a:cxn ang="0">
                  <a:pos x="53" y="4"/>
                </a:cxn>
                <a:cxn ang="0">
                  <a:pos x="53" y="4"/>
                </a:cxn>
                <a:cxn ang="0">
                  <a:pos x="55" y="8"/>
                </a:cxn>
                <a:cxn ang="0">
                  <a:pos x="55" y="12"/>
                </a:cxn>
                <a:cxn ang="0">
                  <a:pos x="52" y="21"/>
                </a:cxn>
                <a:cxn ang="0">
                  <a:pos x="46" y="29"/>
                </a:cxn>
                <a:cxn ang="0">
                  <a:pos x="38" y="38"/>
                </a:cxn>
                <a:cxn ang="0">
                  <a:pos x="29" y="42"/>
                </a:cxn>
                <a:cxn ang="0">
                  <a:pos x="19" y="45"/>
                </a:cxn>
                <a:cxn ang="0">
                  <a:pos x="14" y="45"/>
                </a:cxn>
                <a:cxn ang="0">
                  <a:pos x="8" y="43"/>
                </a:cxn>
                <a:cxn ang="0">
                  <a:pos x="4" y="42"/>
                </a:cxn>
                <a:cxn ang="0">
                  <a:pos x="0" y="39"/>
                </a:cxn>
                <a:cxn ang="0">
                  <a:pos x="0" y="39"/>
                </a:cxn>
                <a:cxn ang="0">
                  <a:pos x="1" y="35"/>
                </a:cxn>
                <a:cxn ang="0">
                  <a:pos x="4" y="33"/>
                </a:cxn>
                <a:cxn ang="0">
                  <a:pos x="12" y="32"/>
                </a:cxn>
                <a:cxn ang="0">
                  <a:pos x="22" y="31"/>
                </a:cxn>
                <a:cxn ang="0">
                  <a:pos x="25" y="29"/>
                </a:cxn>
                <a:cxn ang="0">
                  <a:pos x="29" y="28"/>
                </a:cxn>
                <a:cxn ang="0">
                  <a:pos x="29" y="28"/>
                </a:cxn>
                <a:cxn ang="0">
                  <a:pos x="31" y="12"/>
                </a:cxn>
                <a:cxn ang="0">
                  <a:pos x="32" y="7"/>
                </a:cxn>
                <a:cxn ang="0">
                  <a:pos x="36" y="0"/>
                </a:cxn>
                <a:cxn ang="0">
                  <a:pos x="36" y="0"/>
                </a:cxn>
              </a:cxnLst>
              <a:rect l="0" t="0" r="r" b="b"/>
              <a:pathLst>
                <a:path w="55" h="45">
                  <a:moveTo>
                    <a:pt x="36" y="0"/>
                  </a:moveTo>
                  <a:lnTo>
                    <a:pt x="36" y="0"/>
                  </a:lnTo>
                  <a:lnTo>
                    <a:pt x="43" y="1"/>
                  </a:lnTo>
                  <a:lnTo>
                    <a:pt x="49" y="2"/>
                  </a:lnTo>
                  <a:lnTo>
                    <a:pt x="53" y="4"/>
                  </a:lnTo>
                  <a:lnTo>
                    <a:pt x="53" y="4"/>
                  </a:lnTo>
                  <a:lnTo>
                    <a:pt x="55" y="8"/>
                  </a:lnTo>
                  <a:lnTo>
                    <a:pt x="55" y="12"/>
                  </a:lnTo>
                  <a:lnTo>
                    <a:pt x="52" y="21"/>
                  </a:lnTo>
                  <a:lnTo>
                    <a:pt x="46" y="29"/>
                  </a:lnTo>
                  <a:lnTo>
                    <a:pt x="38" y="38"/>
                  </a:lnTo>
                  <a:lnTo>
                    <a:pt x="29" y="42"/>
                  </a:lnTo>
                  <a:lnTo>
                    <a:pt x="19" y="45"/>
                  </a:lnTo>
                  <a:lnTo>
                    <a:pt x="14" y="45"/>
                  </a:lnTo>
                  <a:lnTo>
                    <a:pt x="8" y="43"/>
                  </a:lnTo>
                  <a:lnTo>
                    <a:pt x="4" y="42"/>
                  </a:lnTo>
                  <a:lnTo>
                    <a:pt x="0" y="39"/>
                  </a:lnTo>
                  <a:lnTo>
                    <a:pt x="0" y="39"/>
                  </a:lnTo>
                  <a:lnTo>
                    <a:pt x="1" y="35"/>
                  </a:lnTo>
                  <a:lnTo>
                    <a:pt x="4" y="33"/>
                  </a:lnTo>
                  <a:lnTo>
                    <a:pt x="12" y="32"/>
                  </a:lnTo>
                  <a:lnTo>
                    <a:pt x="22" y="31"/>
                  </a:lnTo>
                  <a:lnTo>
                    <a:pt x="25" y="29"/>
                  </a:lnTo>
                  <a:lnTo>
                    <a:pt x="29" y="28"/>
                  </a:lnTo>
                  <a:lnTo>
                    <a:pt x="29" y="28"/>
                  </a:lnTo>
                  <a:lnTo>
                    <a:pt x="31" y="12"/>
                  </a:lnTo>
                  <a:lnTo>
                    <a:pt x="32" y="7"/>
                  </a:lnTo>
                  <a:lnTo>
                    <a:pt x="36" y="0"/>
                  </a:lnTo>
                  <a:lnTo>
                    <a:pt x="36" y="0"/>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9" name="Freeform 164"/>
            <p:cNvSpPr/>
            <p:nvPr/>
          </p:nvSpPr>
          <p:spPr bwMode="auto">
            <a:xfrm>
              <a:off x="5349876" y="336550"/>
              <a:ext cx="76200" cy="41275"/>
            </a:xfrm>
            <a:custGeom>
              <a:avLst/>
              <a:gdLst/>
              <a:ahLst/>
              <a:cxnLst>
                <a:cxn ang="0">
                  <a:pos x="145" y="5"/>
                </a:cxn>
                <a:cxn ang="0">
                  <a:pos x="145" y="5"/>
                </a:cxn>
                <a:cxn ang="0">
                  <a:pos x="139" y="15"/>
                </a:cxn>
                <a:cxn ang="0">
                  <a:pos x="131" y="25"/>
                </a:cxn>
                <a:cxn ang="0">
                  <a:pos x="121" y="32"/>
                </a:cxn>
                <a:cxn ang="0">
                  <a:pos x="110" y="39"/>
                </a:cxn>
                <a:cxn ang="0">
                  <a:pos x="97" y="43"/>
                </a:cxn>
                <a:cxn ang="0">
                  <a:pos x="84" y="47"/>
                </a:cxn>
                <a:cxn ang="0">
                  <a:pos x="70" y="49"/>
                </a:cxn>
                <a:cxn ang="0">
                  <a:pos x="56" y="49"/>
                </a:cxn>
                <a:cxn ang="0">
                  <a:pos x="56" y="49"/>
                </a:cxn>
                <a:cxn ang="0">
                  <a:pos x="60" y="56"/>
                </a:cxn>
                <a:cxn ang="0">
                  <a:pos x="66" y="60"/>
                </a:cxn>
                <a:cxn ang="0">
                  <a:pos x="72" y="63"/>
                </a:cxn>
                <a:cxn ang="0">
                  <a:pos x="79" y="64"/>
                </a:cxn>
                <a:cxn ang="0">
                  <a:pos x="86" y="64"/>
                </a:cxn>
                <a:cxn ang="0">
                  <a:pos x="93" y="61"/>
                </a:cxn>
                <a:cxn ang="0">
                  <a:pos x="98" y="57"/>
                </a:cxn>
                <a:cxn ang="0">
                  <a:pos x="104" y="52"/>
                </a:cxn>
                <a:cxn ang="0">
                  <a:pos x="104" y="52"/>
                </a:cxn>
                <a:cxn ang="0">
                  <a:pos x="107" y="53"/>
                </a:cxn>
                <a:cxn ang="0">
                  <a:pos x="108" y="56"/>
                </a:cxn>
                <a:cxn ang="0">
                  <a:pos x="108" y="60"/>
                </a:cxn>
                <a:cxn ang="0">
                  <a:pos x="108" y="66"/>
                </a:cxn>
                <a:cxn ang="0">
                  <a:pos x="108" y="66"/>
                </a:cxn>
                <a:cxn ang="0">
                  <a:pos x="104" y="70"/>
                </a:cxn>
                <a:cxn ang="0">
                  <a:pos x="100" y="73"/>
                </a:cxn>
                <a:cxn ang="0">
                  <a:pos x="94" y="75"/>
                </a:cxn>
                <a:cxn ang="0">
                  <a:pos x="89" y="77"/>
                </a:cxn>
                <a:cxn ang="0">
                  <a:pos x="77" y="78"/>
                </a:cxn>
                <a:cxn ang="0">
                  <a:pos x="66" y="77"/>
                </a:cxn>
                <a:cxn ang="0">
                  <a:pos x="56" y="71"/>
                </a:cxn>
                <a:cxn ang="0">
                  <a:pos x="48" y="66"/>
                </a:cxn>
                <a:cxn ang="0">
                  <a:pos x="41" y="56"/>
                </a:cxn>
                <a:cxn ang="0">
                  <a:pos x="38" y="52"/>
                </a:cxn>
                <a:cxn ang="0">
                  <a:pos x="37" y="46"/>
                </a:cxn>
                <a:cxn ang="0">
                  <a:pos x="37" y="46"/>
                </a:cxn>
                <a:cxn ang="0">
                  <a:pos x="25" y="42"/>
                </a:cxn>
                <a:cxn ang="0">
                  <a:pos x="14" y="39"/>
                </a:cxn>
                <a:cxn ang="0">
                  <a:pos x="10" y="38"/>
                </a:cxn>
                <a:cxn ang="0">
                  <a:pos x="6" y="33"/>
                </a:cxn>
                <a:cxn ang="0">
                  <a:pos x="1" y="31"/>
                </a:cxn>
                <a:cxn ang="0">
                  <a:pos x="0" y="25"/>
                </a:cxn>
                <a:cxn ang="0">
                  <a:pos x="0" y="25"/>
                </a:cxn>
                <a:cxn ang="0">
                  <a:pos x="34" y="32"/>
                </a:cxn>
                <a:cxn ang="0">
                  <a:pos x="51" y="35"/>
                </a:cxn>
                <a:cxn ang="0">
                  <a:pos x="66" y="35"/>
                </a:cxn>
                <a:cxn ang="0">
                  <a:pos x="66" y="35"/>
                </a:cxn>
                <a:cxn ang="0">
                  <a:pos x="82" y="32"/>
                </a:cxn>
                <a:cxn ang="0">
                  <a:pos x="94" y="29"/>
                </a:cxn>
                <a:cxn ang="0">
                  <a:pos x="107" y="23"/>
                </a:cxn>
                <a:cxn ang="0">
                  <a:pos x="118" y="16"/>
                </a:cxn>
                <a:cxn ang="0">
                  <a:pos x="118" y="16"/>
                </a:cxn>
                <a:cxn ang="0">
                  <a:pos x="121" y="9"/>
                </a:cxn>
                <a:cxn ang="0">
                  <a:pos x="124" y="7"/>
                </a:cxn>
                <a:cxn ang="0">
                  <a:pos x="128" y="2"/>
                </a:cxn>
                <a:cxn ang="0">
                  <a:pos x="132" y="1"/>
                </a:cxn>
                <a:cxn ang="0">
                  <a:pos x="136" y="0"/>
                </a:cxn>
                <a:cxn ang="0">
                  <a:pos x="140" y="1"/>
                </a:cxn>
                <a:cxn ang="0">
                  <a:pos x="145" y="5"/>
                </a:cxn>
                <a:cxn ang="0">
                  <a:pos x="145" y="5"/>
                </a:cxn>
              </a:cxnLst>
              <a:rect l="0" t="0" r="r" b="b"/>
              <a:pathLst>
                <a:path w="145" h="78">
                  <a:moveTo>
                    <a:pt x="145" y="5"/>
                  </a:moveTo>
                  <a:lnTo>
                    <a:pt x="145" y="5"/>
                  </a:lnTo>
                  <a:lnTo>
                    <a:pt x="139" y="15"/>
                  </a:lnTo>
                  <a:lnTo>
                    <a:pt x="131" y="25"/>
                  </a:lnTo>
                  <a:lnTo>
                    <a:pt x="121" y="32"/>
                  </a:lnTo>
                  <a:lnTo>
                    <a:pt x="110" y="39"/>
                  </a:lnTo>
                  <a:lnTo>
                    <a:pt x="97" y="43"/>
                  </a:lnTo>
                  <a:lnTo>
                    <a:pt x="84" y="47"/>
                  </a:lnTo>
                  <a:lnTo>
                    <a:pt x="70" y="49"/>
                  </a:lnTo>
                  <a:lnTo>
                    <a:pt x="56" y="49"/>
                  </a:lnTo>
                  <a:lnTo>
                    <a:pt x="56" y="49"/>
                  </a:lnTo>
                  <a:lnTo>
                    <a:pt x="60" y="56"/>
                  </a:lnTo>
                  <a:lnTo>
                    <a:pt x="66" y="60"/>
                  </a:lnTo>
                  <a:lnTo>
                    <a:pt x="72" y="63"/>
                  </a:lnTo>
                  <a:lnTo>
                    <a:pt x="79" y="64"/>
                  </a:lnTo>
                  <a:lnTo>
                    <a:pt x="86" y="64"/>
                  </a:lnTo>
                  <a:lnTo>
                    <a:pt x="93" y="61"/>
                  </a:lnTo>
                  <a:lnTo>
                    <a:pt x="98" y="57"/>
                  </a:lnTo>
                  <a:lnTo>
                    <a:pt x="104" y="52"/>
                  </a:lnTo>
                  <a:lnTo>
                    <a:pt x="104" y="52"/>
                  </a:lnTo>
                  <a:lnTo>
                    <a:pt x="107" y="53"/>
                  </a:lnTo>
                  <a:lnTo>
                    <a:pt x="108" y="56"/>
                  </a:lnTo>
                  <a:lnTo>
                    <a:pt x="108" y="60"/>
                  </a:lnTo>
                  <a:lnTo>
                    <a:pt x="108" y="66"/>
                  </a:lnTo>
                  <a:lnTo>
                    <a:pt x="108" y="66"/>
                  </a:lnTo>
                  <a:lnTo>
                    <a:pt x="104" y="70"/>
                  </a:lnTo>
                  <a:lnTo>
                    <a:pt x="100" y="73"/>
                  </a:lnTo>
                  <a:lnTo>
                    <a:pt x="94" y="75"/>
                  </a:lnTo>
                  <a:lnTo>
                    <a:pt x="89" y="77"/>
                  </a:lnTo>
                  <a:lnTo>
                    <a:pt x="77" y="78"/>
                  </a:lnTo>
                  <a:lnTo>
                    <a:pt x="66" y="77"/>
                  </a:lnTo>
                  <a:lnTo>
                    <a:pt x="56" y="71"/>
                  </a:lnTo>
                  <a:lnTo>
                    <a:pt x="48" y="66"/>
                  </a:lnTo>
                  <a:lnTo>
                    <a:pt x="41" y="56"/>
                  </a:lnTo>
                  <a:lnTo>
                    <a:pt x="38" y="52"/>
                  </a:lnTo>
                  <a:lnTo>
                    <a:pt x="37" y="46"/>
                  </a:lnTo>
                  <a:lnTo>
                    <a:pt x="37" y="46"/>
                  </a:lnTo>
                  <a:lnTo>
                    <a:pt x="25" y="42"/>
                  </a:lnTo>
                  <a:lnTo>
                    <a:pt x="14" y="39"/>
                  </a:lnTo>
                  <a:lnTo>
                    <a:pt x="10" y="38"/>
                  </a:lnTo>
                  <a:lnTo>
                    <a:pt x="6" y="33"/>
                  </a:lnTo>
                  <a:lnTo>
                    <a:pt x="1" y="31"/>
                  </a:lnTo>
                  <a:lnTo>
                    <a:pt x="0" y="25"/>
                  </a:lnTo>
                  <a:lnTo>
                    <a:pt x="0" y="25"/>
                  </a:lnTo>
                  <a:lnTo>
                    <a:pt x="34" y="32"/>
                  </a:lnTo>
                  <a:lnTo>
                    <a:pt x="51" y="35"/>
                  </a:lnTo>
                  <a:lnTo>
                    <a:pt x="66" y="35"/>
                  </a:lnTo>
                  <a:lnTo>
                    <a:pt x="66" y="35"/>
                  </a:lnTo>
                  <a:lnTo>
                    <a:pt x="82" y="32"/>
                  </a:lnTo>
                  <a:lnTo>
                    <a:pt x="94" y="29"/>
                  </a:lnTo>
                  <a:lnTo>
                    <a:pt x="107" y="23"/>
                  </a:lnTo>
                  <a:lnTo>
                    <a:pt x="118" y="16"/>
                  </a:lnTo>
                  <a:lnTo>
                    <a:pt x="118" y="16"/>
                  </a:lnTo>
                  <a:lnTo>
                    <a:pt x="121" y="9"/>
                  </a:lnTo>
                  <a:lnTo>
                    <a:pt x="124" y="7"/>
                  </a:lnTo>
                  <a:lnTo>
                    <a:pt x="128" y="2"/>
                  </a:lnTo>
                  <a:lnTo>
                    <a:pt x="132" y="1"/>
                  </a:lnTo>
                  <a:lnTo>
                    <a:pt x="136" y="0"/>
                  </a:lnTo>
                  <a:lnTo>
                    <a:pt x="140" y="1"/>
                  </a:lnTo>
                  <a:lnTo>
                    <a:pt x="145" y="5"/>
                  </a:lnTo>
                  <a:lnTo>
                    <a:pt x="145" y="5"/>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0" name="Freeform 165"/>
            <p:cNvSpPr>
              <a:spLocks noEditPoints="1"/>
            </p:cNvSpPr>
            <p:nvPr/>
          </p:nvSpPr>
          <p:spPr bwMode="auto">
            <a:xfrm>
              <a:off x="4670426" y="487363"/>
              <a:ext cx="55563" cy="69850"/>
            </a:xfrm>
            <a:custGeom>
              <a:avLst/>
              <a:gdLst/>
              <a:ahLst/>
              <a:cxnLst>
                <a:cxn ang="0">
                  <a:pos x="103" y="30"/>
                </a:cxn>
                <a:cxn ang="0">
                  <a:pos x="106" y="59"/>
                </a:cxn>
                <a:cxn ang="0">
                  <a:pos x="101" y="86"/>
                </a:cxn>
                <a:cxn ang="0">
                  <a:pos x="88" y="107"/>
                </a:cxn>
                <a:cxn ang="0">
                  <a:pos x="74" y="125"/>
                </a:cxn>
                <a:cxn ang="0">
                  <a:pos x="43" y="133"/>
                </a:cxn>
                <a:cxn ang="0">
                  <a:pos x="22" y="129"/>
                </a:cxn>
                <a:cxn ang="0">
                  <a:pos x="8" y="114"/>
                </a:cxn>
                <a:cxn ang="0">
                  <a:pos x="0" y="93"/>
                </a:cxn>
                <a:cxn ang="0">
                  <a:pos x="0" y="69"/>
                </a:cxn>
                <a:cxn ang="0">
                  <a:pos x="5" y="44"/>
                </a:cxn>
                <a:cxn ang="0">
                  <a:pos x="18" y="22"/>
                </a:cxn>
                <a:cxn ang="0">
                  <a:pos x="36" y="8"/>
                </a:cxn>
                <a:cxn ang="0">
                  <a:pos x="45" y="6"/>
                </a:cxn>
                <a:cxn ang="0">
                  <a:pos x="64" y="0"/>
                </a:cxn>
                <a:cxn ang="0">
                  <a:pos x="70" y="0"/>
                </a:cxn>
                <a:cxn ang="0">
                  <a:pos x="78" y="4"/>
                </a:cxn>
                <a:cxn ang="0">
                  <a:pos x="94" y="22"/>
                </a:cxn>
                <a:cxn ang="0">
                  <a:pos x="103" y="30"/>
                </a:cxn>
                <a:cxn ang="0">
                  <a:pos x="49" y="15"/>
                </a:cxn>
                <a:cxn ang="0">
                  <a:pos x="42" y="20"/>
                </a:cxn>
                <a:cxn ang="0">
                  <a:pos x="28" y="35"/>
                </a:cxn>
                <a:cxn ang="0">
                  <a:pos x="18" y="55"/>
                </a:cxn>
                <a:cxn ang="0">
                  <a:pos x="12" y="76"/>
                </a:cxn>
                <a:cxn ang="0">
                  <a:pos x="12" y="86"/>
                </a:cxn>
                <a:cxn ang="0">
                  <a:pos x="16" y="100"/>
                </a:cxn>
                <a:cxn ang="0">
                  <a:pos x="26" y="111"/>
                </a:cxn>
                <a:cxn ang="0">
                  <a:pos x="40" y="118"/>
                </a:cxn>
                <a:cxn ang="0">
                  <a:pos x="54" y="118"/>
                </a:cxn>
                <a:cxn ang="0">
                  <a:pos x="60" y="117"/>
                </a:cxn>
                <a:cxn ang="0">
                  <a:pos x="73" y="108"/>
                </a:cxn>
                <a:cxn ang="0">
                  <a:pos x="81" y="97"/>
                </a:cxn>
                <a:cxn ang="0">
                  <a:pos x="88" y="81"/>
                </a:cxn>
                <a:cxn ang="0">
                  <a:pos x="92" y="66"/>
                </a:cxn>
                <a:cxn ang="0">
                  <a:pos x="92" y="51"/>
                </a:cxn>
                <a:cxn ang="0">
                  <a:pos x="88" y="35"/>
                </a:cxn>
                <a:cxn ang="0">
                  <a:pos x="78" y="24"/>
                </a:cxn>
                <a:cxn ang="0">
                  <a:pos x="71" y="18"/>
                </a:cxn>
                <a:cxn ang="0">
                  <a:pos x="59" y="18"/>
                </a:cxn>
                <a:cxn ang="0">
                  <a:pos x="49" y="15"/>
                </a:cxn>
              </a:cxnLst>
              <a:rect l="0" t="0" r="r" b="b"/>
              <a:pathLst>
                <a:path w="105" h="133">
                  <a:moveTo>
                    <a:pt x="103" y="30"/>
                  </a:moveTo>
                  <a:lnTo>
                    <a:pt x="103" y="30"/>
                  </a:lnTo>
                  <a:lnTo>
                    <a:pt x="106" y="45"/>
                  </a:lnTo>
                  <a:lnTo>
                    <a:pt x="106" y="59"/>
                  </a:lnTo>
                  <a:lnTo>
                    <a:pt x="105" y="73"/>
                  </a:lnTo>
                  <a:lnTo>
                    <a:pt x="101" y="86"/>
                  </a:lnTo>
                  <a:lnTo>
                    <a:pt x="94" y="97"/>
                  </a:lnTo>
                  <a:lnTo>
                    <a:pt x="88" y="107"/>
                  </a:lnTo>
                  <a:lnTo>
                    <a:pt x="74" y="125"/>
                  </a:lnTo>
                  <a:lnTo>
                    <a:pt x="74" y="125"/>
                  </a:lnTo>
                  <a:lnTo>
                    <a:pt x="57" y="131"/>
                  </a:lnTo>
                  <a:lnTo>
                    <a:pt x="43" y="133"/>
                  </a:lnTo>
                  <a:lnTo>
                    <a:pt x="32" y="132"/>
                  </a:lnTo>
                  <a:lnTo>
                    <a:pt x="22" y="129"/>
                  </a:lnTo>
                  <a:lnTo>
                    <a:pt x="14" y="122"/>
                  </a:lnTo>
                  <a:lnTo>
                    <a:pt x="8" y="114"/>
                  </a:lnTo>
                  <a:lnTo>
                    <a:pt x="2" y="104"/>
                  </a:lnTo>
                  <a:lnTo>
                    <a:pt x="0" y="93"/>
                  </a:lnTo>
                  <a:lnTo>
                    <a:pt x="0" y="81"/>
                  </a:lnTo>
                  <a:lnTo>
                    <a:pt x="0" y="69"/>
                  </a:lnTo>
                  <a:lnTo>
                    <a:pt x="2" y="56"/>
                  </a:lnTo>
                  <a:lnTo>
                    <a:pt x="5" y="44"/>
                  </a:lnTo>
                  <a:lnTo>
                    <a:pt x="11" y="34"/>
                  </a:lnTo>
                  <a:lnTo>
                    <a:pt x="18" y="22"/>
                  </a:lnTo>
                  <a:lnTo>
                    <a:pt x="26" y="14"/>
                  </a:lnTo>
                  <a:lnTo>
                    <a:pt x="36" y="8"/>
                  </a:lnTo>
                  <a:lnTo>
                    <a:pt x="36" y="8"/>
                  </a:lnTo>
                  <a:lnTo>
                    <a:pt x="45" y="6"/>
                  </a:lnTo>
                  <a:lnTo>
                    <a:pt x="54" y="3"/>
                  </a:lnTo>
                  <a:lnTo>
                    <a:pt x="64" y="0"/>
                  </a:lnTo>
                  <a:lnTo>
                    <a:pt x="70" y="0"/>
                  </a:lnTo>
                  <a:lnTo>
                    <a:pt x="70" y="0"/>
                  </a:lnTo>
                  <a:lnTo>
                    <a:pt x="74" y="1"/>
                  </a:lnTo>
                  <a:lnTo>
                    <a:pt x="78" y="4"/>
                  </a:lnTo>
                  <a:lnTo>
                    <a:pt x="85" y="13"/>
                  </a:lnTo>
                  <a:lnTo>
                    <a:pt x="94" y="22"/>
                  </a:lnTo>
                  <a:lnTo>
                    <a:pt x="98" y="25"/>
                  </a:lnTo>
                  <a:lnTo>
                    <a:pt x="103" y="30"/>
                  </a:lnTo>
                  <a:lnTo>
                    <a:pt x="103" y="30"/>
                  </a:lnTo>
                  <a:close/>
                  <a:moveTo>
                    <a:pt x="49" y="15"/>
                  </a:moveTo>
                  <a:lnTo>
                    <a:pt x="49" y="15"/>
                  </a:lnTo>
                  <a:lnTo>
                    <a:pt x="42" y="20"/>
                  </a:lnTo>
                  <a:lnTo>
                    <a:pt x="35" y="27"/>
                  </a:lnTo>
                  <a:lnTo>
                    <a:pt x="28" y="35"/>
                  </a:lnTo>
                  <a:lnTo>
                    <a:pt x="22" y="45"/>
                  </a:lnTo>
                  <a:lnTo>
                    <a:pt x="18" y="55"/>
                  </a:lnTo>
                  <a:lnTo>
                    <a:pt x="14" y="66"/>
                  </a:lnTo>
                  <a:lnTo>
                    <a:pt x="12" y="76"/>
                  </a:lnTo>
                  <a:lnTo>
                    <a:pt x="12" y="86"/>
                  </a:lnTo>
                  <a:lnTo>
                    <a:pt x="12" y="86"/>
                  </a:lnTo>
                  <a:lnTo>
                    <a:pt x="14" y="93"/>
                  </a:lnTo>
                  <a:lnTo>
                    <a:pt x="16" y="100"/>
                  </a:lnTo>
                  <a:lnTo>
                    <a:pt x="21" y="105"/>
                  </a:lnTo>
                  <a:lnTo>
                    <a:pt x="26" y="111"/>
                  </a:lnTo>
                  <a:lnTo>
                    <a:pt x="33" y="115"/>
                  </a:lnTo>
                  <a:lnTo>
                    <a:pt x="40" y="118"/>
                  </a:lnTo>
                  <a:lnTo>
                    <a:pt x="47" y="119"/>
                  </a:lnTo>
                  <a:lnTo>
                    <a:pt x="54" y="118"/>
                  </a:lnTo>
                  <a:lnTo>
                    <a:pt x="54" y="118"/>
                  </a:lnTo>
                  <a:lnTo>
                    <a:pt x="60" y="117"/>
                  </a:lnTo>
                  <a:lnTo>
                    <a:pt x="67" y="112"/>
                  </a:lnTo>
                  <a:lnTo>
                    <a:pt x="73" y="108"/>
                  </a:lnTo>
                  <a:lnTo>
                    <a:pt x="77" y="103"/>
                  </a:lnTo>
                  <a:lnTo>
                    <a:pt x="81" y="97"/>
                  </a:lnTo>
                  <a:lnTo>
                    <a:pt x="85" y="90"/>
                  </a:lnTo>
                  <a:lnTo>
                    <a:pt x="88" y="81"/>
                  </a:lnTo>
                  <a:lnTo>
                    <a:pt x="91" y="74"/>
                  </a:lnTo>
                  <a:lnTo>
                    <a:pt x="92" y="66"/>
                  </a:lnTo>
                  <a:lnTo>
                    <a:pt x="92" y="58"/>
                  </a:lnTo>
                  <a:lnTo>
                    <a:pt x="92" y="51"/>
                  </a:lnTo>
                  <a:lnTo>
                    <a:pt x="91" y="42"/>
                  </a:lnTo>
                  <a:lnTo>
                    <a:pt x="88" y="35"/>
                  </a:lnTo>
                  <a:lnTo>
                    <a:pt x="84" y="30"/>
                  </a:lnTo>
                  <a:lnTo>
                    <a:pt x="78" y="24"/>
                  </a:lnTo>
                  <a:lnTo>
                    <a:pt x="71" y="18"/>
                  </a:lnTo>
                  <a:lnTo>
                    <a:pt x="71" y="18"/>
                  </a:lnTo>
                  <a:lnTo>
                    <a:pt x="64" y="20"/>
                  </a:lnTo>
                  <a:lnTo>
                    <a:pt x="59" y="18"/>
                  </a:lnTo>
                  <a:lnTo>
                    <a:pt x="49" y="15"/>
                  </a:lnTo>
                  <a:lnTo>
                    <a:pt x="49" y="15"/>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1" name="Freeform 166"/>
            <p:cNvSpPr>
              <a:spLocks noEditPoints="1"/>
            </p:cNvSpPr>
            <p:nvPr/>
          </p:nvSpPr>
          <p:spPr bwMode="auto">
            <a:xfrm>
              <a:off x="4695826" y="563563"/>
              <a:ext cx="30163" cy="30163"/>
            </a:xfrm>
            <a:custGeom>
              <a:avLst/>
              <a:gdLst/>
              <a:ahLst/>
              <a:cxnLst>
                <a:cxn ang="0">
                  <a:pos x="49" y="0"/>
                </a:cxn>
                <a:cxn ang="0">
                  <a:pos x="49" y="0"/>
                </a:cxn>
                <a:cxn ang="0">
                  <a:pos x="53" y="6"/>
                </a:cxn>
                <a:cxn ang="0">
                  <a:pos x="55" y="11"/>
                </a:cxn>
                <a:cxn ang="0">
                  <a:pos x="55" y="18"/>
                </a:cxn>
                <a:cxn ang="0">
                  <a:pos x="55" y="26"/>
                </a:cxn>
                <a:cxn ang="0">
                  <a:pos x="53" y="31"/>
                </a:cxn>
                <a:cxn ang="0">
                  <a:pos x="51" y="37"/>
                </a:cxn>
                <a:cxn ang="0">
                  <a:pos x="48" y="42"/>
                </a:cxn>
                <a:cxn ang="0">
                  <a:pos x="44" y="48"/>
                </a:cxn>
                <a:cxn ang="0">
                  <a:pos x="39" y="52"/>
                </a:cxn>
                <a:cxn ang="0">
                  <a:pos x="35" y="55"/>
                </a:cxn>
                <a:cxn ang="0">
                  <a:pos x="30" y="58"/>
                </a:cxn>
                <a:cxn ang="0">
                  <a:pos x="24" y="59"/>
                </a:cxn>
                <a:cxn ang="0">
                  <a:pos x="18" y="59"/>
                </a:cxn>
                <a:cxn ang="0">
                  <a:pos x="13" y="58"/>
                </a:cxn>
                <a:cxn ang="0">
                  <a:pos x="7" y="55"/>
                </a:cxn>
                <a:cxn ang="0">
                  <a:pos x="3" y="51"/>
                </a:cxn>
                <a:cxn ang="0">
                  <a:pos x="3" y="51"/>
                </a:cxn>
                <a:cxn ang="0">
                  <a:pos x="0" y="38"/>
                </a:cxn>
                <a:cxn ang="0">
                  <a:pos x="2" y="28"/>
                </a:cxn>
                <a:cxn ang="0">
                  <a:pos x="6" y="20"/>
                </a:cxn>
                <a:cxn ang="0">
                  <a:pos x="11" y="13"/>
                </a:cxn>
                <a:cxn ang="0">
                  <a:pos x="20" y="9"/>
                </a:cxn>
                <a:cxn ang="0">
                  <a:pos x="28" y="4"/>
                </a:cxn>
                <a:cxn ang="0">
                  <a:pos x="39" y="2"/>
                </a:cxn>
                <a:cxn ang="0">
                  <a:pos x="49" y="0"/>
                </a:cxn>
                <a:cxn ang="0">
                  <a:pos x="49" y="0"/>
                </a:cxn>
                <a:cxn ang="0">
                  <a:pos x="18" y="47"/>
                </a:cxn>
                <a:cxn ang="0">
                  <a:pos x="18" y="47"/>
                </a:cxn>
                <a:cxn ang="0">
                  <a:pos x="24" y="47"/>
                </a:cxn>
                <a:cxn ang="0">
                  <a:pos x="30" y="44"/>
                </a:cxn>
                <a:cxn ang="0">
                  <a:pos x="34" y="40"/>
                </a:cxn>
                <a:cxn ang="0">
                  <a:pos x="37" y="34"/>
                </a:cxn>
                <a:cxn ang="0">
                  <a:pos x="39" y="28"/>
                </a:cxn>
                <a:cxn ang="0">
                  <a:pos x="39" y="23"/>
                </a:cxn>
                <a:cxn ang="0">
                  <a:pos x="39" y="17"/>
                </a:cxn>
                <a:cxn ang="0">
                  <a:pos x="38" y="14"/>
                </a:cxn>
                <a:cxn ang="0">
                  <a:pos x="38" y="14"/>
                </a:cxn>
                <a:cxn ang="0">
                  <a:pos x="27" y="18"/>
                </a:cxn>
                <a:cxn ang="0">
                  <a:pos x="23" y="23"/>
                </a:cxn>
                <a:cxn ang="0">
                  <a:pos x="18" y="27"/>
                </a:cxn>
                <a:cxn ang="0">
                  <a:pos x="16" y="31"/>
                </a:cxn>
                <a:cxn ang="0">
                  <a:pos x="14" y="37"/>
                </a:cxn>
                <a:cxn ang="0">
                  <a:pos x="14" y="42"/>
                </a:cxn>
                <a:cxn ang="0">
                  <a:pos x="18" y="47"/>
                </a:cxn>
                <a:cxn ang="0">
                  <a:pos x="18" y="47"/>
                </a:cxn>
              </a:cxnLst>
              <a:rect l="0" t="0" r="r" b="b"/>
              <a:pathLst>
                <a:path w="55" h="59">
                  <a:moveTo>
                    <a:pt x="49" y="0"/>
                  </a:moveTo>
                  <a:lnTo>
                    <a:pt x="49" y="0"/>
                  </a:lnTo>
                  <a:lnTo>
                    <a:pt x="53" y="6"/>
                  </a:lnTo>
                  <a:lnTo>
                    <a:pt x="55" y="11"/>
                  </a:lnTo>
                  <a:lnTo>
                    <a:pt x="55" y="18"/>
                  </a:lnTo>
                  <a:lnTo>
                    <a:pt x="55" y="26"/>
                  </a:lnTo>
                  <a:lnTo>
                    <a:pt x="53" y="31"/>
                  </a:lnTo>
                  <a:lnTo>
                    <a:pt x="51" y="37"/>
                  </a:lnTo>
                  <a:lnTo>
                    <a:pt x="48" y="42"/>
                  </a:lnTo>
                  <a:lnTo>
                    <a:pt x="44" y="48"/>
                  </a:lnTo>
                  <a:lnTo>
                    <a:pt x="39" y="52"/>
                  </a:lnTo>
                  <a:lnTo>
                    <a:pt x="35" y="55"/>
                  </a:lnTo>
                  <a:lnTo>
                    <a:pt x="30" y="58"/>
                  </a:lnTo>
                  <a:lnTo>
                    <a:pt x="24" y="59"/>
                  </a:lnTo>
                  <a:lnTo>
                    <a:pt x="18" y="59"/>
                  </a:lnTo>
                  <a:lnTo>
                    <a:pt x="13" y="58"/>
                  </a:lnTo>
                  <a:lnTo>
                    <a:pt x="7" y="55"/>
                  </a:lnTo>
                  <a:lnTo>
                    <a:pt x="3" y="51"/>
                  </a:lnTo>
                  <a:lnTo>
                    <a:pt x="3" y="51"/>
                  </a:lnTo>
                  <a:lnTo>
                    <a:pt x="0" y="38"/>
                  </a:lnTo>
                  <a:lnTo>
                    <a:pt x="2" y="28"/>
                  </a:lnTo>
                  <a:lnTo>
                    <a:pt x="6" y="20"/>
                  </a:lnTo>
                  <a:lnTo>
                    <a:pt x="11" y="13"/>
                  </a:lnTo>
                  <a:lnTo>
                    <a:pt x="20" y="9"/>
                  </a:lnTo>
                  <a:lnTo>
                    <a:pt x="28" y="4"/>
                  </a:lnTo>
                  <a:lnTo>
                    <a:pt x="39" y="2"/>
                  </a:lnTo>
                  <a:lnTo>
                    <a:pt x="49" y="0"/>
                  </a:lnTo>
                  <a:lnTo>
                    <a:pt x="49" y="0"/>
                  </a:lnTo>
                  <a:close/>
                  <a:moveTo>
                    <a:pt x="18" y="47"/>
                  </a:moveTo>
                  <a:lnTo>
                    <a:pt x="18" y="47"/>
                  </a:lnTo>
                  <a:lnTo>
                    <a:pt x="24" y="47"/>
                  </a:lnTo>
                  <a:lnTo>
                    <a:pt x="30" y="44"/>
                  </a:lnTo>
                  <a:lnTo>
                    <a:pt x="34" y="40"/>
                  </a:lnTo>
                  <a:lnTo>
                    <a:pt x="37" y="34"/>
                  </a:lnTo>
                  <a:lnTo>
                    <a:pt x="39" y="28"/>
                  </a:lnTo>
                  <a:lnTo>
                    <a:pt x="39" y="23"/>
                  </a:lnTo>
                  <a:lnTo>
                    <a:pt x="39" y="17"/>
                  </a:lnTo>
                  <a:lnTo>
                    <a:pt x="38" y="14"/>
                  </a:lnTo>
                  <a:lnTo>
                    <a:pt x="38" y="14"/>
                  </a:lnTo>
                  <a:lnTo>
                    <a:pt x="27" y="18"/>
                  </a:lnTo>
                  <a:lnTo>
                    <a:pt x="23" y="23"/>
                  </a:lnTo>
                  <a:lnTo>
                    <a:pt x="18" y="27"/>
                  </a:lnTo>
                  <a:lnTo>
                    <a:pt x="16" y="31"/>
                  </a:lnTo>
                  <a:lnTo>
                    <a:pt x="14" y="37"/>
                  </a:lnTo>
                  <a:lnTo>
                    <a:pt x="14" y="42"/>
                  </a:lnTo>
                  <a:lnTo>
                    <a:pt x="18" y="47"/>
                  </a:lnTo>
                  <a:lnTo>
                    <a:pt x="18" y="47"/>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2" name="Freeform 167"/>
            <p:cNvSpPr>
              <a:spLocks noEditPoints="1"/>
            </p:cNvSpPr>
            <p:nvPr/>
          </p:nvSpPr>
          <p:spPr bwMode="auto">
            <a:xfrm>
              <a:off x="4473576" y="44150"/>
              <a:ext cx="1346200" cy="858838"/>
            </a:xfrm>
            <a:custGeom>
              <a:avLst/>
              <a:gdLst/>
              <a:ahLst/>
              <a:cxnLst>
                <a:cxn ang="0">
                  <a:pos x="1792" y="826"/>
                </a:cxn>
                <a:cxn ang="0">
                  <a:pos x="2158" y="1035"/>
                </a:cxn>
                <a:cxn ang="0">
                  <a:pos x="2241" y="1594"/>
                </a:cxn>
                <a:cxn ang="0">
                  <a:pos x="37" y="1504"/>
                </a:cxn>
                <a:cxn ang="0">
                  <a:pos x="372" y="1148"/>
                </a:cxn>
                <a:cxn ang="0">
                  <a:pos x="594" y="753"/>
                </a:cxn>
                <a:cxn ang="0">
                  <a:pos x="920" y="1172"/>
                </a:cxn>
                <a:cxn ang="0">
                  <a:pos x="1108" y="1205"/>
                </a:cxn>
                <a:cxn ang="0">
                  <a:pos x="1372" y="761"/>
                </a:cxn>
                <a:cxn ang="0">
                  <a:pos x="1036" y="577"/>
                </a:cxn>
                <a:cxn ang="0">
                  <a:pos x="1234" y="117"/>
                </a:cxn>
                <a:cxn ang="0">
                  <a:pos x="2099" y="348"/>
                </a:cxn>
                <a:cxn ang="0">
                  <a:pos x="1434" y="496"/>
                </a:cxn>
                <a:cxn ang="0">
                  <a:pos x="1594" y="393"/>
                </a:cxn>
                <a:cxn ang="0">
                  <a:pos x="1889" y="352"/>
                </a:cxn>
                <a:cxn ang="0">
                  <a:pos x="1782" y="84"/>
                </a:cxn>
                <a:cxn ang="0">
                  <a:pos x="1432" y="37"/>
                </a:cxn>
                <a:cxn ang="0">
                  <a:pos x="1027" y="549"/>
                </a:cxn>
                <a:cxn ang="0">
                  <a:pos x="1386" y="719"/>
                </a:cxn>
                <a:cxn ang="0">
                  <a:pos x="1147" y="446"/>
                </a:cxn>
                <a:cxn ang="0">
                  <a:pos x="1626" y="115"/>
                </a:cxn>
                <a:cxn ang="0">
                  <a:pos x="1167" y="462"/>
                </a:cxn>
                <a:cxn ang="0">
                  <a:pos x="1926" y="469"/>
                </a:cxn>
                <a:cxn ang="0">
                  <a:pos x="2042" y="489"/>
                </a:cxn>
                <a:cxn ang="0">
                  <a:pos x="1869" y="651"/>
                </a:cxn>
                <a:cxn ang="0">
                  <a:pos x="1575" y="417"/>
                </a:cxn>
                <a:cxn ang="0">
                  <a:pos x="1348" y="612"/>
                </a:cxn>
                <a:cxn ang="0">
                  <a:pos x="511" y="772"/>
                </a:cxn>
                <a:cxn ang="0">
                  <a:pos x="497" y="827"/>
                </a:cxn>
                <a:cxn ang="0">
                  <a:pos x="1539" y="812"/>
                </a:cxn>
                <a:cxn ang="0">
                  <a:pos x="1762" y="865"/>
                </a:cxn>
                <a:cxn ang="0">
                  <a:pos x="548" y="830"/>
                </a:cxn>
                <a:cxn ang="0">
                  <a:pos x="1390" y="979"/>
                </a:cxn>
                <a:cxn ang="0">
                  <a:pos x="1860" y="851"/>
                </a:cxn>
                <a:cxn ang="0">
                  <a:pos x="645" y="1102"/>
                </a:cxn>
                <a:cxn ang="0">
                  <a:pos x="1862" y="924"/>
                </a:cxn>
                <a:cxn ang="0">
                  <a:pos x="1222" y="1061"/>
                </a:cxn>
                <a:cxn ang="0">
                  <a:pos x="1276" y="1206"/>
                </a:cxn>
                <a:cxn ang="0">
                  <a:pos x="1379" y="988"/>
                </a:cxn>
                <a:cxn ang="0">
                  <a:pos x="1962" y="936"/>
                </a:cxn>
                <a:cxn ang="0">
                  <a:pos x="2028" y="1021"/>
                </a:cxn>
                <a:cxn ang="0">
                  <a:pos x="2026" y="1226"/>
                </a:cxn>
                <a:cxn ang="0">
                  <a:pos x="1647" y="1070"/>
                </a:cxn>
                <a:cxn ang="0">
                  <a:pos x="2092" y="1261"/>
                </a:cxn>
                <a:cxn ang="0">
                  <a:pos x="2105" y="1073"/>
                </a:cxn>
                <a:cxn ang="0">
                  <a:pos x="1582" y="1269"/>
                </a:cxn>
                <a:cxn ang="0">
                  <a:pos x="1712" y="1184"/>
                </a:cxn>
                <a:cxn ang="0">
                  <a:pos x="895" y="1279"/>
                </a:cxn>
                <a:cxn ang="0">
                  <a:pos x="879" y="1160"/>
                </a:cxn>
                <a:cxn ang="0">
                  <a:pos x="386" y="1163"/>
                </a:cxn>
                <a:cxn ang="0">
                  <a:pos x="396" y="1202"/>
                </a:cxn>
                <a:cxn ang="0">
                  <a:pos x="732" y="1234"/>
                </a:cxn>
                <a:cxn ang="0">
                  <a:pos x="1522" y="1382"/>
                </a:cxn>
                <a:cxn ang="0">
                  <a:pos x="1358" y="1306"/>
                </a:cxn>
                <a:cxn ang="0">
                  <a:pos x="1393" y="1213"/>
                </a:cxn>
                <a:cxn ang="0">
                  <a:pos x="2203" y="1252"/>
                </a:cxn>
                <a:cxn ang="0">
                  <a:pos x="867" y="1325"/>
                </a:cxn>
                <a:cxn ang="0">
                  <a:pos x="240" y="1387"/>
                </a:cxn>
                <a:cxn ang="0">
                  <a:pos x="363" y="1546"/>
                </a:cxn>
                <a:cxn ang="0">
                  <a:pos x="2529" y="1536"/>
                </a:cxn>
                <a:cxn ang="0">
                  <a:pos x="1720" y="1543"/>
                </a:cxn>
                <a:cxn ang="0">
                  <a:pos x="370" y="1499"/>
                </a:cxn>
                <a:cxn ang="0">
                  <a:pos x="840" y="1441"/>
                </a:cxn>
              </a:cxnLst>
              <a:rect l="0" t="0" r="r" b="b"/>
              <a:pathLst>
                <a:path w="2543" h="1623">
                  <a:moveTo>
                    <a:pt x="2026" y="500"/>
                  </a:moveTo>
                  <a:lnTo>
                    <a:pt x="2026" y="500"/>
                  </a:lnTo>
                  <a:lnTo>
                    <a:pt x="2039" y="507"/>
                  </a:lnTo>
                  <a:lnTo>
                    <a:pt x="2051" y="514"/>
                  </a:lnTo>
                  <a:lnTo>
                    <a:pt x="2058" y="515"/>
                  </a:lnTo>
                  <a:lnTo>
                    <a:pt x="2067" y="517"/>
                  </a:lnTo>
                  <a:lnTo>
                    <a:pt x="2074" y="517"/>
                  </a:lnTo>
                  <a:lnTo>
                    <a:pt x="2081" y="517"/>
                  </a:lnTo>
                  <a:lnTo>
                    <a:pt x="2081" y="517"/>
                  </a:lnTo>
                  <a:lnTo>
                    <a:pt x="2085" y="515"/>
                  </a:lnTo>
                  <a:lnTo>
                    <a:pt x="2089" y="512"/>
                  </a:lnTo>
                  <a:lnTo>
                    <a:pt x="2098" y="507"/>
                  </a:lnTo>
                  <a:lnTo>
                    <a:pt x="2103" y="504"/>
                  </a:lnTo>
                  <a:lnTo>
                    <a:pt x="2108" y="503"/>
                  </a:lnTo>
                  <a:lnTo>
                    <a:pt x="2112" y="504"/>
                  </a:lnTo>
                  <a:lnTo>
                    <a:pt x="2117" y="505"/>
                  </a:lnTo>
                  <a:lnTo>
                    <a:pt x="2117" y="505"/>
                  </a:lnTo>
                  <a:lnTo>
                    <a:pt x="2117" y="510"/>
                  </a:lnTo>
                  <a:lnTo>
                    <a:pt x="2119" y="511"/>
                  </a:lnTo>
                  <a:lnTo>
                    <a:pt x="2120" y="511"/>
                  </a:lnTo>
                  <a:lnTo>
                    <a:pt x="2120" y="511"/>
                  </a:lnTo>
                  <a:lnTo>
                    <a:pt x="2108" y="531"/>
                  </a:lnTo>
                  <a:lnTo>
                    <a:pt x="2093" y="552"/>
                  </a:lnTo>
                  <a:lnTo>
                    <a:pt x="2078" y="571"/>
                  </a:lnTo>
                  <a:lnTo>
                    <a:pt x="2070" y="581"/>
                  </a:lnTo>
                  <a:lnTo>
                    <a:pt x="2061" y="588"/>
                  </a:lnTo>
                  <a:lnTo>
                    <a:pt x="2061" y="588"/>
                  </a:lnTo>
                  <a:lnTo>
                    <a:pt x="2053" y="594"/>
                  </a:lnTo>
                  <a:lnTo>
                    <a:pt x="2040" y="597"/>
                  </a:lnTo>
                  <a:lnTo>
                    <a:pt x="2015" y="604"/>
                  </a:lnTo>
                  <a:lnTo>
                    <a:pt x="2015" y="604"/>
                  </a:lnTo>
                  <a:lnTo>
                    <a:pt x="2008" y="616"/>
                  </a:lnTo>
                  <a:lnTo>
                    <a:pt x="1998" y="629"/>
                  </a:lnTo>
                  <a:lnTo>
                    <a:pt x="1987" y="640"/>
                  </a:lnTo>
                  <a:lnTo>
                    <a:pt x="1973" y="649"/>
                  </a:lnTo>
                  <a:lnTo>
                    <a:pt x="1957" y="657"/>
                  </a:lnTo>
                  <a:lnTo>
                    <a:pt x="1940" y="661"/>
                  </a:lnTo>
                  <a:lnTo>
                    <a:pt x="1932" y="663"/>
                  </a:lnTo>
                  <a:lnTo>
                    <a:pt x="1922" y="663"/>
                  </a:lnTo>
                  <a:lnTo>
                    <a:pt x="1914" y="661"/>
                  </a:lnTo>
                  <a:lnTo>
                    <a:pt x="1904" y="660"/>
                  </a:lnTo>
                  <a:lnTo>
                    <a:pt x="1904" y="660"/>
                  </a:lnTo>
                  <a:lnTo>
                    <a:pt x="1905" y="664"/>
                  </a:lnTo>
                  <a:lnTo>
                    <a:pt x="1908" y="667"/>
                  </a:lnTo>
                  <a:lnTo>
                    <a:pt x="1917" y="671"/>
                  </a:lnTo>
                  <a:lnTo>
                    <a:pt x="1921" y="674"/>
                  </a:lnTo>
                  <a:lnTo>
                    <a:pt x="1925" y="677"/>
                  </a:lnTo>
                  <a:lnTo>
                    <a:pt x="1928" y="681"/>
                  </a:lnTo>
                  <a:lnTo>
                    <a:pt x="1929" y="687"/>
                  </a:lnTo>
                  <a:lnTo>
                    <a:pt x="1929" y="687"/>
                  </a:lnTo>
                  <a:lnTo>
                    <a:pt x="1910" y="695"/>
                  </a:lnTo>
                  <a:lnTo>
                    <a:pt x="1889" y="702"/>
                  </a:lnTo>
                  <a:lnTo>
                    <a:pt x="1867" y="708"/>
                  </a:lnTo>
                  <a:lnTo>
                    <a:pt x="1845" y="712"/>
                  </a:lnTo>
                  <a:lnTo>
                    <a:pt x="1845" y="712"/>
                  </a:lnTo>
                  <a:lnTo>
                    <a:pt x="1825" y="734"/>
                  </a:lnTo>
                  <a:lnTo>
                    <a:pt x="1806" y="755"/>
                  </a:lnTo>
                  <a:lnTo>
                    <a:pt x="1765" y="796"/>
                  </a:lnTo>
                  <a:lnTo>
                    <a:pt x="1765" y="796"/>
                  </a:lnTo>
                  <a:lnTo>
                    <a:pt x="1759" y="797"/>
                  </a:lnTo>
                  <a:lnTo>
                    <a:pt x="1755" y="799"/>
                  </a:lnTo>
                  <a:lnTo>
                    <a:pt x="1752" y="797"/>
                  </a:lnTo>
                  <a:lnTo>
                    <a:pt x="1752" y="797"/>
                  </a:lnTo>
                  <a:lnTo>
                    <a:pt x="1761" y="805"/>
                  </a:lnTo>
                  <a:lnTo>
                    <a:pt x="1769" y="809"/>
                  </a:lnTo>
                  <a:lnTo>
                    <a:pt x="1778" y="810"/>
                  </a:lnTo>
                  <a:lnTo>
                    <a:pt x="1789" y="812"/>
                  </a:lnTo>
                  <a:lnTo>
                    <a:pt x="1789" y="812"/>
                  </a:lnTo>
                  <a:lnTo>
                    <a:pt x="1789" y="816"/>
                  </a:lnTo>
                  <a:lnTo>
                    <a:pt x="1790" y="819"/>
                  </a:lnTo>
                  <a:lnTo>
                    <a:pt x="1792" y="821"/>
                  </a:lnTo>
                  <a:lnTo>
                    <a:pt x="1792" y="826"/>
                  </a:lnTo>
                  <a:lnTo>
                    <a:pt x="1792" y="826"/>
                  </a:lnTo>
                  <a:lnTo>
                    <a:pt x="1813" y="827"/>
                  </a:lnTo>
                  <a:lnTo>
                    <a:pt x="1838" y="830"/>
                  </a:lnTo>
                  <a:lnTo>
                    <a:pt x="1852" y="831"/>
                  </a:lnTo>
                  <a:lnTo>
                    <a:pt x="1865" y="835"/>
                  </a:lnTo>
                  <a:lnTo>
                    <a:pt x="1876" y="840"/>
                  </a:lnTo>
                  <a:lnTo>
                    <a:pt x="1886" y="845"/>
                  </a:lnTo>
                  <a:lnTo>
                    <a:pt x="1886" y="845"/>
                  </a:lnTo>
                  <a:lnTo>
                    <a:pt x="1893" y="845"/>
                  </a:lnTo>
                  <a:lnTo>
                    <a:pt x="1900" y="848"/>
                  </a:lnTo>
                  <a:lnTo>
                    <a:pt x="1905" y="849"/>
                  </a:lnTo>
                  <a:lnTo>
                    <a:pt x="1908" y="849"/>
                  </a:lnTo>
                  <a:lnTo>
                    <a:pt x="1911" y="849"/>
                  </a:lnTo>
                  <a:lnTo>
                    <a:pt x="1911" y="849"/>
                  </a:lnTo>
                  <a:lnTo>
                    <a:pt x="1922" y="859"/>
                  </a:lnTo>
                  <a:lnTo>
                    <a:pt x="1926" y="866"/>
                  </a:lnTo>
                  <a:lnTo>
                    <a:pt x="1931" y="873"/>
                  </a:lnTo>
                  <a:lnTo>
                    <a:pt x="1931" y="873"/>
                  </a:lnTo>
                  <a:lnTo>
                    <a:pt x="1940" y="868"/>
                  </a:lnTo>
                  <a:lnTo>
                    <a:pt x="1950" y="862"/>
                  </a:lnTo>
                  <a:lnTo>
                    <a:pt x="1962" y="858"/>
                  </a:lnTo>
                  <a:lnTo>
                    <a:pt x="1967" y="858"/>
                  </a:lnTo>
                  <a:lnTo>
                    <a:pt x="1973" y="858"/>
                  </a:lnTo>
                  <a:lnTo>
                    <a:pt x="1973" y="858"/>
                  </a:lnTo>
                  <a:lnTo>
                    <a:pt x="1974" y="872"/>
                  </a:lnTo>
                  <a:lnTo>
                    <a:pt x="1978" y="886"/>
                  </a:lnTo>
                  <a:lnTo>
                    <a:pt x="1984" y="899"/>
                  </a:lnTo>
                  <a:lnTo>
                    <a:pt x="1988" y="914"/>
                  </a:lnTo>
                  <a:lnTo>
                    <a:pt x="1988" y="914"/>
                  </a:lnTo>
                  <a:lnTo>
                    <a:pt x="2002" y="913"/>
                  </a:lnTo>
                  <a:lnTo>
                    <a:pt x="2015" y="911"/>
                  </a:lnTo>
                  <a:lnTo>
                    <a:pt x="2026" y="911"/>
                  </a:lnTo>
                  <a:lnTo>
                    <a:pt x="2033" y="911"/>
                  </a:lnTo>
                  <a:lnTo>
                    <a:pt x="2039" y="914"/>
                  </a:lnTo>
                  <a:lnTo>
                    <a:pt x="2039" y="914"/>
                  </a:lnTo>
                  <a:lnTo>
                    <a:pt x="2042" y="925"/>
                  </a:lnTo>
                  <a:lnTo>
                    <a:pt x="2043" y="936"/>
                  </a:lnTo>
                  <a:lnTo>
                    <a:pt x="2043" y="936"/>
                  </a:lnTo>
                  <a:lnTo>
                    <a:pt x="2043" y="938"/>
                  </a:lnTo>
                  <a:lnTo>
                    <a:pt x="2044" y="941"/>
                  </a:lnTo>
                  <a:lnTo>
                    <a:pt x="2049" y="942"/>
                  </a:lnTo>
                  <a:lnTo>
                    <a:pt x="2053" y="945"/>
                  </a:lnTo>
                  <a:lnTo>
                    <a:pt x="2054" y="946"/>
                  </a:lnTo>
                  <a:lnTo>
                    <a:pt x="2054" y="949"/>
                  </a:lnTo>
                  <a:lnTo>
                    <a:pt x="2054" y="949"/>
                  </a:lnTo>
                  <a:lnTo>
                    <a:pt x="2056" y="960"/>
                  </a:lnTo>
                  <a:lnTo>
                    <a:pt x="2054" y="966"/>
                  </a:lnTo>
                  <a:lnTo>
                    <a:pt x="2051" y="970"/>
                  </a:lnTo>
                  <a:lnTo>
                    <a:pt x="2051" y="970"/>
                  </a:lnTo>
                  <a:lnTo>
                    <a:pt x="2058" y="977"/>
                  </a:lnTo>
                  <a:lnTo>
                    <a:pt x="2061" y="983"/>
                  </a:lnTo>
                  <a:lnTo>
                    <a:pt x="2061" y="988"/>
                  </a:lnTo>
                  <a:lnTo>
                    <a:pt x="2061" y="988"/>
                  </a:lnTo>
                  <a:lnTo>
                    <a:pt x="2068" y="986"/>
                  </a:lnTo>
                  <a:lnTo>
                    <a:pt x="2075" y="981"/>
                  </a:lnTo>
                  <a:lnTo>
                    <a:pt x="2084" y="980"/>
                  </a:lnTo>
                  <a:lnTo>
                    <a:pt x="2092" y="979"/>
                  </a:lnTo>
                  <a:lnTo>
                    <a:pt x="2100" y="979"/>
                  </a:lnTo>
                  <a:lnTo>
                    <a:pt x="2109" y="980"/>
                  </a:lnTo>
                  <a:lnTo>
                    <a:pt x="2115" y="983"/>
                  </a:lnTo>
                  <a:lnTo>
                    <a:pt x="2120" y="988"/>
                  </a:lnTo>
                  <a:lnTo>
                    <a:pt x="2120" y="988"/>
                  </a:lnTo>
                  <a:lnTo>
                    <a:pt x="2116" y="1008"/>
                  </a:lnTo>
                  <a:lnTo>
                    <a:pt x="2113" y="1024"/>
                  </a:lnTo>
                  <a:lnTo>
                    <a:pt x="2113" y="1024"/>
                  </a:lnTo>
                  <a:lnTo>
                    <a:pt x="2117" y="1022"/>
                  </a:lnTo>
                  <a:lnTo>
                    <a:pt x="2124" y="1021"/>
                  </a:lnTo>
                  <a:lnTo>
                    <a:pt x="2130" y="1021"/>
                  </a:lnTo>
                  <a:lnTo>
                    <a:pt x="2137" y="1022"/>
                  </a:lnTo>
                  <a:lnTo>
                    <a:pt x="2143" y="1024"/>
                  </a:lnTo>
                  <a:lnTo>
                    <a:pt x="2148" y="1026"/>
                  </a:lnTo>
                  <a:lnTo>
                    <a:pt x="2154" y="1031"/>
                  </a:lnTo>
                  <a:lnTo>
                    <a:pt x="2158" y="1035"/>
                  </a:lnTo>
                  <a:lnTo>
                    <a:pt x="2158" y="1035"/>
                  </a:lnTo>
                  <a:lnTo>
                    <a:pt x="2155" y="1052"/>
                  </a:lnTo>
                  <a:lnTo>
                    <a:pt x="2154" y="1067"/>
                  </a:lnTo>
                  <a:lnTo>
                    <a:pt x="2152" y="1084"/>
                  </a:lnTo>
                  <a:lnTo>
                    <a:pt x="2151" y="1104"/>
                  </a:lnTo>
                  <a:lnTo>
                    <a:pt x="2151" y="1104"/>
                  </a:lnTo>
                  <a:lnTo>
                    <a:pt x="2161" y="1129"/>
                  </a:lnTo>
                  <a:lnTo>
                    <a:pt x="2172" y="1153"/>
                  </a:lnTo>
                  <a:lnTo>
                    <a:pt x="2199" y="1202"/>
                  </a:lnTo>
                  <a:lnTo>
                    <a:pt x="2211" y="1229"/>
                  </a:lnTo>
                  <a:lnTo>
                    <a:pt x="2223" y="1255"/>
                  </a:lnTo>
                  <a:lnTo>
                    <a:pt x="2227" y="1268"/>
                  </a:lnTo>
                  <a:lnTo>
                    <a:pt x="2230" y="1283"/>
                  </a:lnTo>
                  <a:lnTo>
                    <a:pt x="2232" y="1297"/>
                  </a:lnTo>
                  <a:lnTo>
                    <a:pt x="2234" y="1313"/>
                  </a:lnTo>
                  <a:lnTo>
                    <a:pt x="2234" y="1313"/>
                  </a:lnTo>
                  <a:lnTo>
                    <a:pt x="2234" y="1324"/>
                  </a:lnTo>
                  <a:lnTo>
                    <a:pt x="2235" y="1337"/>
                  </a:lnTo>
                  <a:lnTo>
                    <a:pt x="2235" y="1337"/>
                  </a:lnTo>
                  <a:lnTo>
                    <a:pt x="2234" y="1351"/>
                  </a:lnTo>
                  <a:lnTo>
                    <a:pt x="2230" y="1362"/>
                  </a:lnTo>
                  <a:lnTo>
                    <a:pt x="2224" y="1373"/>
                  </a:lnTo>
                  <a:lnTo>
                    <a:pt x="2217" y="1384"/>
                  </a:lnTo>
                  <a:lnTo>
                    <a:pt x="2207" y="1393"/>
                  </a:lnTo>
                  <a:lnTo>
                    <a:pt x="2197" y="1401"/>
                  </a:lnTo>
                  <a:lnTo>
                    <a:pt x="2186" y="1410"/>
                  </a:lnTo>
                  <a:lnTo>
                    <a:pt x="2175" y="1415"/>
                  </a:lnTo>
                  <a:lnTo>
                    <a:pt x="2175" y="1415"/>
                  </a:lnTo>
                  <a:lnTo>
                    <a:pt x="2234" y="1421"/>
                  </a:lnTo>
                  <a:lnTo>
                    <a:pt x="2297" y="1425"/>
                  </a:lnTo>
                  <a:lnTo>
                    <a:pt x="2360" y="1428"/>
                  </a:lnTo>
                  <a:lnTo>
                    <a:pt x="2421" y="1429"/>
                  </a:lnTo>
                  <a:lnTo>
                    <a:pt x="2421" y="1429"/>
                  </a:lnTo>
                  <a:lnTo>
                    <a:pt x="2449" y="1431"/>
                  </a:lnTo>
                  <a:lnTo>
                    <a:pt x="2463" y="1432"/>
                  </a:lnTo>
                  <a:lnTo>
                    <a:pt x="2477" y="1435"/>
                  </a:lnTo>
                  <a:lnTo>
                    <a:pt x="2491" y="1438"/>
                  </a:lnTo>
                  <a:lnTo>
                    <a:pt x="2503" y="1442"/>
                  </a:lnTo>
                  <a:lnTo>
                    <a:pt x="2515" y="1448"/>
                  </a:lnTo>
                  <a:lnTo>
                    <a:pt x="2523" y="1455"/>
                  </a:lnTo>
                  <a:lnTo>
                    <a:pt x="2523" y="1455"/>
                  </a:lnTo>
                  <a:lnTo>
                    <a:pt x="2529" y="1460"/>
                  </a:lnTo>
                  <a:lnTo>
                    <a:pt x="2533" y="1467"/>
                  </a:lnTo>
                  <a:lnTo>
                    <a:pt x="2536" y="1477"/>
                  </a:lnTo>
                  <a:lnTo>
                    <a:pt x="2538" y="1488"/>
                  </a:lnTo>
                  <a:lnTo>
                    <a:pt x="2541" y="1499"/>
                  </a:lnTo>
                  <a:lnTo>
                    <a:pt x="2543" y="1512"/>
                  </a:lnTo>
                  <a:lnTo>
                    <a:pt x="2543" y="1523"/>
                  </a:lnTo>
                  <a:lnTo>
                    <a:pt x="2541" y="1535"/>
                  </a:lnTo>
                  <a:lnTo>
                    <a:pt x="2541" y="1535"/>
                  </a:lnTo>
                  <a:lnTo>
                    <a:pt x="2540" y="1537"/>
                  </a:lnTo>
                  <a:lnTo>
                    <a:pt x="2536" y="1543"/>
                  </a:lnTo>
                  <a:lnTo>
                    <a:pt x="2536" y="1543"/>
                  </a:lnTo>
                  <a:lnTo>
                    <a:pt x="2536" y="1546"/>
                  </a:lnTo>
                  <a:lnTo>
                    <a:pt x="2536" y="1549"/>
                  </a:lnTo>
                  <a:lnTo>
                    <a:pt x="2536" y="1553"/>
                  </a:lnTo>
                  <a:lnTo>
                    <a:pt x="2536" y="1553"/>
                  </a:lnTo>
                  <a:lnTo>
                    <a:pt x="2530" y="1558"/>
                  </a:lnTo>
                  <a:lnTo>
                    <a:pt x="2524" y="1563"/>
                  </a:lnTo>
                  <a:lnTo>
                    <a:pt x="2516" y="1565"/>
                  </a:lnTo>
                  <a:lnTo>
                    <a:pt x="2506" y="1567"/>
                  </a:lnTo>
                  <a:lnTo>
                    <a:pt x="2485" y="1570"/>
                  </a:lnTo>
                  <a:lnTo>
                    <a:pt x="2475" y="1572"/>
                  </a:lnTo>
                  <a:lnTo>
                    <a:pt x="2465" y="1575"/>
                  </a:lnTo>
                  <a:lnTo>
                    <a:pt x="2465" y="1575"/>
                  </a:lnTo>
                  <a:lnTo>
                    <a:pt x="2446" y="1574"/>
                  </a:lnTo>
                  <a:lnTo>
                    <a:pt x="2423" y="1574"/>
                  </a:lnTo>
                  <a:lnTo>
                    <a:pt x="2373" y="1572"/>
                  </a:lnTo>
                  <a:lnTo>
                    <a:pt x="2373" y="1572"/>
                  </a:lnTo>
                  <a:lnTo>
                    <a:pt x="2350" y="1574"/>
                  </a:lnTo>
                  <a:lnTo>
                    <a:pt x="2328" y="1577"/>
                  </a:lnTo>
                  <a:lnTo>
                    <a:pt x="2305" y="1581"/>
                  </a:lnTo>
                  <a:lnTo>
                    <a:pt x="2284" y="1585"/>
                  </a:lnTo>
                  <a:lnTo>
                    <a:pt x="2241" y="1594"/>
                  </a:lnTo>
                  <a:lnTo>
                    <a:pt x="2220" y="1596"/>
                  </a:lnTo>
                  <a:lnTo>
                    <a:pt x="2200" y="1598"/>
                  </a:lnTo>
                  <a:lnTo>
                    <a:pt x="2200" y="1598"/>
                  </a:lnTo>
                  <a:lnTo>
                    <a:pt x="2148" y="1598"/>
                  </a:lnTo>
                  <a:lnTo>
                    <a:pt x="2123" y="1598"/>
                  </a:lnTo>
                  <a:lnTo>
                    <a:pt x="2096" y="1601"/>
                  </a:lnTo>
                  <a:lnTo>
                    <a:pt x="2096" y="1601"/>
                  </a:lnTo>
                  <a:lnTo>
                    <a:pt x="2079" y="1603"/>
                  </a:lnTo>
                  <a:lnTo>
                    <a:pt x="2061" y="1605"/>
                  </a:lnTo>
                  <a:lnTo>
                    <a:pt x="2025" y="1605"/>
                  </a:lnTo>
                  <a:lnTo>
                    <a:pt x="1987" y="1605"/>
                  </a:lnTo>
                  <a:lnTo>
                    <a:pt x="1950" y="1606"/>
                  </a:lnTo>
                  <a:lnTo>
                    <a:pt x="1950" y="1606"/>
                  </a:lnTo>
                  <a:lnTo>
                    <a:pt x="1876" y="1612"/>
                  </a:lnTo>
                  <a:lnTo>
                    <a:pt x="1835" y="1613"/>
                  </a:lnTo>
                  <a:lnTo>
                    <a:pt x="1790" y="1613"/>
                  </a:lnTo>
                  <a:lnTo>
                    <a:pt x="1790" y="1613"/>
                  </a:lnTo>
                  <a:lnTo>
                    <a:pt x="1797" y="1616"/>
                  </a:lnTo>
                  <a:lnTo>
                    <a:pt x="1807" y="1617"/>
                  </a:lnTo>
                  <a:lnTo>
                    <a:pt x="1816" y="1619"/>
                  </a:lnTo>
                  <a:lnTo>
                    <a:pt x="1824" y="1620"/>
                  </a:lnTo>
                  <a:lnTo>
                    <a:pt x="1824" y="1620"/>
                  </a:lnTo>
                  <a:lnTo>
                    <a:pt x="1796" y="1622"/>
                  </a:lnTo>
                  <a:lnTo>
                    <a:pt x="1768" y="1623"/>
                  </a:lnTo>
                  <a:lnTo>
                    <a:pt x="1740" y="1622"/>
                  </a:lnTo>
                  <a:lnTo>
                    <a:pt x="1727" y="1619"/>
                  </a:lnTo>
                  <a:lnTo>
                    <a:pt x="1716" y="1617"/>
                  </a:lnTo>
                  <a:lnTo>
                    <a:pt x="1716" y="1617"/>
                  </a:lnTo>
                  <a:lnTo>
                    <a:pt x="1675" y="1617"/>
                  </a:lnTo>
                  <a:lnTo>
                    <a:pt x="1633" y="1616"/>
                  </a:lnTo>
                  <a:lnTo>
                    <a:pt x="1591" y="1615"/>
                  </a:lnTo>
                  <a:lnTo>
                    <a:pt x="1553" y="1612"/>
                  </a:lnTo>
                  <a:lnTo>
                    <a:pt x="1553" y="1612"/>
                  </a:lnTo>
                  <a:lnTo>
                    <a:pt x="1532" y="1610"/>
                  </a:lnTo>
                  <a:lnTo>
                    <a:pt x="1509" y="1610"/>
                  </a:lnTo>
                  <a:lnTo>
                    <a:pt x="1488" y="1610"/>
                  </a:lnTo>
                  <a:lnTo>
                    <a:pt x="1467" y="1608"/>
                  </a:lnTo>
                  <a:lnTo>
                    <a:pt x="1467" y="1608"/>
                  </a:lnTo>
                  <a:lnTo>
                    <a:pt x="1442" y="1603"/>
                  </a:lnTo>
                  <a:lnTo>
                    <a:pt x="1413" y="1601"/>
                  </a:lnTo>
                  <a:lnTo>
                    <a:pt x="1413" y="1601"/>
                  </a:lnTo>
                  <a:lnTo>
                    <a:pt x="1289" y="1598"/>
                  </a:lnTo>
                  <a:lnTo>
                    <a:pt x="1166" y="1596"/>
                  </a:lnTo>
                  <a:lnTo>
                    <a:pt x="1166" y="1596"/>
                  </a:lnTo>
                  <a:lnTo>
                    <a:pt x="1102" y="1595"/>
                  </a:lnTo>
                  <a:lnTo>
                    <a:pt x="1036" y="1596"/>
                  </a:lnTo>
                  <a:lnTo>
                    <a:pt x="972" y="1595"/>
                  </a:lnTo>
                  <a:lnTo>
                    <a:pt x="940" y="1594"/>
                  </a:lnTo>
                  <a:lnTo>
                    <a:pt x="907" y="1591"/>
                  </a:lnTo>
                  <a:lnTo>
                    <a:pt x="907" y="1591"/>
                  </a:lnTo>
                  <a:lnTo>
                    <a:pt x="843" y="1584"/>
                  </a:lnTo>
                  <a:lnTo>
                    <a:pt x="782" y="1580"/>
                  </a:lnTo>
                  <a:lnTo>
                    <a:pt x="782" y="1580"/>
                  </a:lnTo>
                  <a:lnTo>
                    <a:pt x="747" y="1578"/>
                  </a:lnTo>
                  <a:lnTo>
                    <a:pt x="712" y="1574"/>
                  </a:lnTo>
                  <a:lnTo>
                    <a:pt x="639" y="1564"/>
                  </a:lnTo>
                  <a:lnTo>
                    <a:pt x="639" y="1564"/>
                  </a:lnTo>
                  <a:lnTo>
                    <a:pt x="612" y="1563"/>
                  </a:lnTo>
                  <a:lnTo>
                    <a:pt x="584" y="1561"/>
                  </a:lnTo>
                  <a:lnTo>
                    <a:pt x="527" y="1560"/>
                  </a:lnTo>
                  <a:lnTo>
                    <a:pt x="527" y="1560"/>
                  </a:lnTo>
                  <a:lnTo>
                    <a:pt x="458" y="1557"/>
                  </a:lnTo>
                  <a:lnTo>
                    <a:pt x="392" y="1556"/>
                  </a:lnTo>
                  <a:lnTo>
                    <a:pt x="327" y="1554"/>
                  </a:lnTo>
                  <a:lnTo>
                    <a:pt x="264" y="1550"/>
                  </a:lnTo>
                  <a:lnTo>
                    <a:pt x="264" y="1550"/>
                  </a:lnTo>
                  <a:lnTo>
                    <a:pt x="197" y="1544"/>
                  </a:lnTo>
                  <a:lnTo>
                    <a:pt x="163" y="1540"/>
                  </a:lnTo>
                  <a:lnTo>
                    <a:pt x="130" y="1535"/>
                  </a:lnTo>
                  <a:lnTo>
                    <a:pt x="97" y="1526"/>
                  </a:lnTo>
                  <a:lnTo>
                    <a:pt x="66" y="1516"/>
                  </a:lnTo>
                  <a:lnTo>
                    <a:pt x="52" y="1511"/>
                  </a:lnTo>
                  <a:lnTo>
                    <a:pt x="37" y="1504"/>
                  </a:lnTo>
                  <a:lnTo>
                    <a:pt x="23" y="1495"/>
                  </a:lnTo>
                  <a:lnTo>
                    <a:pt x="9" y="1487"/>
                  </a:lnTo>
                  <a:lnTo>
                    <a:pt x="9" y="1487"/>
                  </a:lnTo>
                  <a:lnTo>
                    <a:pt x="7" y="1477"/>
                  </a:lnTo>
                  <a:lnTo>
                    <a:pt x="5" y="1467"/>
                  </a:lnTo>
                  <a:lnTo>
                    <a:pt x="2" y="1457"/>
                  </a:lnTo>
                  <a:lnTo>
                    <a:pt x="0" y="1453"/>
                  </a:lnTo>
                  <a:lnTo>
                    <a:pt x="0" y="1448"/>
                  </a:lnTo>
                  <a:lnTo>
                    <a:pt x="0" y="1448"/>
                  </a:lnTo>
                  <a:lnTo>
                    <a:pt x="3" y="1439"/>
                  </a:lnTo>
                  <a:lnTo>
                    <a:pt x="7" y="1431"/>
                  </a:lnTo>
                  <a:lnTo>
                    <a:pt x="13" y="1424"/>
                  </a:lnTo>
                  <a:lnTo>
                    <a:pt x="20" y="1417"/>
                  </a:lnTo>
                  <a:lnTo>
                    <a:pt x="31" y="1403"/>
                  </a:lnTo>
                  <a:lnTo>
                    <a:pt x="37" y="1396"/>
                  </a:lnTo>
                  <a:lnTo>
                    <a:pt x="40" y="1387"/>
                  </a:lnTo>
                  <a:lnTo>
                    <a:pt x="40" y="1387"/>
                  </a:lnTo>
                  <a:lnTo>
                    <a:pt x="45" y="1384"/>
                  </a:lnTo>
                  <a:lnTo>
                    <a:pt x="52" y="1382"/>
                  </a:lnTo>
                  <a:lnTo>
                    <a:pt x="59" y="1380"/>
                  </a:lnTo>
                  <a:lnTo>
                    <a:pt x="66" y="1380"/>
                  </a:lnTo>
                  <a:lnTo>
                    <a:pt x="80" y="1382"/>
                  </a:lnTo>
                  <a:lnTo>
                    <a:pt x="96" y="1383"/>
                  </a:lnTo>
                  <a:lnTo>
                    <a:pt x="96" y="1383"/>
                  </a:lnTo>
                  <a:lnTo>
                    <a:pt x="116" y="1383"/>
                  </a:lnTo>
                  <a:lnTo>
                    <a:pt x="135" y="1380"/>
                  </a:lnTo>
                  <a:lnTo>
                    <a:pt x="155" y="1379"/>
                  </a:lnTo>
                  <a:lnTo>
                    <a:pt x="165" y="1379"/>
                  </a:lnTo>
                  <a:lnTo>
                    <a:pt x="174" y="1379"/>
                  </a:lnTo>
                  <a:lnTo>
                    <a:pt x="174" y="1379"/>
                  </a:lnTo>
                  <a:lnTo>
                    <a:pt x="173" y="1372"/>
                  </a:lnTo>
                  <a:lnTo>
                    <a:pt x="172" y="1363"/>
                  </a:lnTo>
                  <a:lnTo>
                    <a:pt x="170" y="1353"/>
                  </a:lnTo>
                  <a:lnTo>
                    <a:pt x="170" y="1344"/>
                  </a:lnTo>
                  <a:lnTo>
                    <a:pt x="170" y="1344"/>
                  </a:lnTo>
                  <a:lnTo>
                    <a:pt x="172" y="1338"/>
                  </a:lnTo>
                  <a:lnTo>
                    <a:pt x="173" y="1332"/>
                  </a:lnTo>
                  <a:lnTo>
                    <a:pt x="179" y="1323"/>
                  </a:lnTo>
                  <a:lnTo>
                    <a:pt x="183" y="1313"/>
                  </a:lnTo>
                  <a:lnTo>
                    <a:pt x="186" y="1309"/>
                  </a:lnTo>
                  <a:lnTo>
                    <a:pt x="186" y="1304"/>
                  </a:lnTo>
                  <a:lnTo>
                    <a:pt x="186" y="1304"/>
                  </a:lnTo>
                  <a:lnTo>
                    <a:pt x="194" y="1299"/>
                  </a:lnTo>
                  <a:lnTo>
                    <a:pt x="197" y="1295"/>
                  </a:lnTo>
                  <a:lnTo>
                    <a:pt x="198" y="1290"/>
                  </a:lnTo>
                  <a:lnTo>
                    <a:pt x="198" y="1290"/>
                  </a:lnTo>
                  <a:lnTo>
                    <a:pt x="201" y="1289"/>
                  </a:lnTo>
                  <a:lnTo>
                    <a:pt x="204" y="1287"/>
                  </a:lnTo>
                  <a:lnTo>
                    <a:pt x="205" y="1287"/>
                  </a:lnTo>
                  <a:lnTo>
                    <a:pt x="210" y="1287"/>
                  </a:lnTo>
                  <a:lnTo>
                    <a:pt x="210" y="1287"/>
                  </a:lnTo>
                  <a:lnTo>
                    <a:pt x="218" y="1276"/>
                  </a:lnTo>
                  <a:lnTo>
                    <a:pt x="226" y="1262"/>
                  </a:lnTo>
                  <a:lnTo>
                    <a:pt x="226" y="1262"/>
                  </a:lnTo>
                  <a:lnTo>
                    <a:pt x="235" y="1259"/>
                  </a:lnTo>
                  <a:lnTo>
                    <a:pt x="242" y="1261"/>
                  </a:lnTo>
                  <a:lnTo>
                    <a:pt x="249" y="1262"/>
                  </a:lnTo>
                  <a:lnTo>
                    <a:pt x="257" y="1264"/>
                  </a:lnTo>
                  <a:lnTo>
                    <a:pt x="257" y="1264"/>
                  </a:lnTo>
                  <a:lnTo>
                    <a:pt x="257" y="1250"/>
                  </a:lnTo>
                  <a:lnTo>
                    <a:pt x="257" y="1234"/>
                  </a:lnTo>
                  <a:lnTo>
                    <a:pt x="260" y="1219"/>
                  </a:lnTo>
                  <a:lnTo>
                    <a:pt x="263" y="1205"/>
                  </a:lnTo>
                  <a:lnTo>
                    <a:pt x="267" y="1191"/>
                  </a:lnTo>
                  <a:lnTo>
                    <a:pt x="271" y="1177"/>
                  </a:lnTo>
                  <a:lnTo>
                    <a:pt x="277" y="1165"/>
                  </a:lnTo>
                  <a:lnTo>
                    <a:pt x="283" y="1157"/>
                  </a:lnTo>
                  <a:lnTo>
                    <a:pt x="283" y="1157"/>
                  </a:lnTo>
                  <a:lnTo>
                    <a:pt x="298" y="1148"/>
                  </a:lnTo>
                  <a:lnTo>
                    <a:pt x="298" y="1148"/>
                  </a:lnTo>
                  <a:lnTo>
                    <a:pt x="326" y="1148"/>
                  </a:lnTo>
                  <a:lnTo>
                    <a:pt x="350" y="1150"/>
                  </a:lnTo>
                  <a:lnTo>
                    <a:pt x="372" y="1148"/>
                  </a:lnTo>
                  <a:lnTo>
                    <a:pt x="384" y="1146"/>
                  </a:lnTo>
                  <a:lnTo>
                    <a:pt x="396" y="1143"/>
                  </a:lnTo>
                  <a:lnTo>
                    <a:pt x="396" y="1143"/>
                  </a:lnTo>
                  <a:lnTo>
                    <a:pt x="381" y="1130"/>
                  </a:lnTo>
                  <a:lnTo>
                    <a:pt x="365" y="1115"/>
                  </a:lnTo>
                  <a:lnTo>
                    <a:pt x="351" y="1098"/>
                  </a:lnTo>
                  <a:lnTo>
                    <a:pt x="337" y="1078"/>
                  </a:lnTo>
                  <a:lnTo>
                    <a:pt x="326" y="1059"/>
                  </a:lnTo>
                  <a:lnTo>
                    <a:pt x="316" y="1036"/>
                  </a:lnTo>
                  <a:lnTo>
                    <a:pt x="308" y="1014"/>
                  </a:lnTo>
                  <a:lnTo>
                    <a:pt x="304" y="990"/>
                  </a:lnTo>
                  <a:lnTo>
                    <a:pt x="304" y="990"/>
                  </a:lnTo>
                  <a:lnTo>
                    <a:pt x="302" y="979"/>
                  </a:lnTo>
                  <a:lnTo>
                    <a:pt x="302" y="966"/>
                  </a:lnTo>
                  <a:lnTo>
                    <a:pt x="302" y="953"/>
                  </a:lnTo>
                  <a:lnTo>
                    <a:pt x="305" y="943"/>
                  </a:lnTo>
                  <a:lnTo>
                    <a:pt x="305" y="943"/>
                  </a:lnTo>
                  <a:lnTo>
                    <a:pt x="311" y="934"/>
                  </a:lnTo>
                  <a:lnTo>
                    <a:pt x="319" y="925"/>
                  </a:lnTo>
                  <a:lnTo>
                    <a:pt x="329" y="917"/>
                  </a:lnTo>
                  <a:lnTo>
                    <a:pt x="343" y="910"/>
                  </a:lnTo>
                  <a:lnTo>
                    <a:pt x="357" y="903"/>
                  </a:lnTo>
                  <a:lnTo>
                    <a:pt x="372" y="897"/>
                  </a:lnTo>
                  <a:lnTo>
                    <a:pt x="388" y="893"/>
                  </a:lnTo>
                  <a:lnTo>
                    <a:pt x="403" y="890"/>
                  </a:lnTo>
                  <a:lnTo>
                    <a:pt x="403" y="890"/>
                  </a:lnTo>
                  <a:lnTo>
                    <a:pt x="424" y="889"/>
                  </a:lnTo>
                  <a:lnTo>
                    <a:pt x="447" y="890"/>
                  </a:lnTo>
                  <a:lnTo>
                    <a:pt x="458" y="892"/>
                  </a:lnTo>
                  <a:lnTo>
                    <a:pt x="468" y="894"/>
                  </a:lnTo>
                  <a:lnTo>
                    <a:pt x="476" y="897"/>
                  </a:lnTo>
                  <a:lnTo>
                    <a:pt x="483" y="901"/>
                  </a:lnTo>
                  <a:lnTo>
                    <a:pt x="483" y="901"/>
                  </a:lnTo>
                  <a:lnTo>
                    <a:pt x="475" y="890"/>
                  </a:lnTo>
                  <a:lnTo>
                    <a:pt x="466" y="879"/>
                  </a:lnTo>
                  <a:lnTo>
                    <a:pt x="445" y="859"/>
                  </a:lnTo>
                  <a:lnTo>
                    <a:pt x="424" y="841"/>
                  </a:lnTo>
                  <a:lnTo>
                    <a:pt x="403" y="823"/>
                  </a:lnTo>
                  <a:lnTo>
                    <a:pt x="403" y="823"/>
                  </a:lnTo>
                  <a:lnTo>
                    <a:pt x="409" y="813"/>
                  </a:lnTo>
                  <a:lnTo>
                    <a:pt x="415" y="803"/>
                  </a:lnTo>
                  <a:lnTo>
                    <a:pt x="417" y="799"/>
                  </a:lnTo>
                  <a:lnTo>
                    <a:pt x="422" y="797"/>
                  </a:lnTo>
                  <a:lnTo>
                    <a:pt x="426" y="796"/>
                  </a:lnTo>
                  <a:lnTo>
                    <a:pt x="431" y="797"/>
                  </a:lnTo>
                  <a:lnTo>
                    <a:pt x="431" y="797"/>
                  </a:lnTo>
                  <a:lnTo>
                    <a:pt x="438" y="802"/>
                  </a:lnTo>
                  <a:lnTo>
                    <a:pt x="445" y="807"/>
                  </a:lnTo>
                  <a:lnTo>
                    <a:pt x="462" y="823"/>
                  </a:lnTo>
                  <a:lnTo>
                    <a:pt x="476" y="840"/>
                  </a:lnTo>
                  <a:lnTo>
                    <a:pt x="485" y="852"/>
                  </a:lnTo>
                  <a:lnTo>
                    <a:pt x="485" y="852"/>
                  </a:lnTo>
                  <a:lnTo>
                    <a:pt x="483" y="838"/>
                  </a:lnTo>
                  <a:lnTo>
                    <a:pt x="482" y="826"/>
                  </a:lnTo>
                  <a:lnTo>
                    <a:pt x="483" y="813"/>
                  </a:lnTo>
                  <a:lnTo>
                    <a:pt x="485" y="800"/>
                  </a:lnTo>
                  <a:lnTo>
                    <a:pt x="489" y="789"/>
                  </a:lnTo>
                  <a:lnTo>
                    <a:pt x="493" y="779"/>
                  </a:lnTo>
                  <a:lnTo>
                    <a:pt x="499" y="769"/>
                  </a:lnTo>
                  <a:lnTo>
                    <a:pt x="504" y="760"/>
                  </a:lnTo>
                  <a:lnTo>
                    <a:pt x="520" y="740"/>
                  </a:lnTo>
                  <a:lnTo>
                    <a:pt x="535" y="723"/>
                  </a:lnTo>
                  <a:lnTo>
                    <a:pt x="551" y="705"/>
                  </a:lnTo>
                  <a:lnTo>
                    <a:pt x="566" y="688"/>
                  </a:lnTo>
                  <a:lnTo>
                    <a:pt x="566" y="688"/>
                  </a:lnTo>
                  <a:lnTo>
                    <a:pt x="573" y="691"/>
                  </a:lnTo>
                  <a:lnTo>
                    <a:pt x="577" y="691"/>
                  </a:lnTo>
                  <a:lnTo>
                    <a:pt x="582" y="694"/>
                  </a:lnTo>
                  <a:lnTo>
                    <a:pt x="582" y="694"/>
                  </a:lnTo>
                  <a:lnTo>
                    <a:pt x="582" y="705"/>
                  </a:lnTo>
                  <a:lnTo>
                    <a:pt x="583" y="717"/>
                  </a:lnTo>
                  <a:lnTo>
                    <a:pt x="590" y="740"/>
                  </a:lnTo>
                  <a:lnTo>
                    <a:pt x="594" y="753"/>
                  </a:lnTo>
                  <a:lnTo>
                    <a:pt x="597" y="765"/>
                  </a:lnTo>
                  <a:lnTo>
                    <a:pt x="598" y="778"/>
                  </a:lnTo>
                  <a:lnTo>
                    <a:pt x="597" y="793"/>
                  </a:lnTo>
                  <a:lnTo>
                    <a:pt x="597" y="793"/>
                  </a:lnTo>
                  <a:lnTo>
                    <a:pt x="594" y="805"/>
                  </a:lnTo>
                  <a:lnTo>
                    <a:pt x="590" y="814"/>
                  </a:lnTo>
                  <a:lnTo>
                    <a:pt x="583" y="823"/>
                  </a:lnTo>
                  <a:lnTo>
                    <a:pt x="576" y="830"/>
                  </a:lnTo>
                  <a:lnTo>
                    <a:pt x="559" y="844"/>
                  </a:lnTo>
                  <a:lnTo>
                    <a:pt x="551" y="849"/>
                  </a:lnTo>
                  <a:lnTo>
                    <a:pt x="544" y="858"/>
                  </a:lnTo>
                  <a:lnTo>
                    <a:pt x="544" y="858"/>
                  </a:lnTo>
                  <a:lnTo>
                    <a:pt x="561" y="852"/>
                  </a:lnTo>
                  <a:lnTo>
                    <a:pt x="577" y="848"/>
                  </a:lnTo>
                  <a:lnTo>
                    <a:pt x="586" y="847"/>
                  </a:lnTo>
                  <a:lnTo>
                    <a:pt x="594" y="847"/>
                  </a:lnTo>
                  <a:lnTo>
                    <a:pt x="603" y="847"/>
                  </a:lnTo>
                  <a:lnTo>
                    <a:pt x="611" y="849"/>
                  </a:lnTo>
                  <a:lnTo>
                    <a:pt x="611" y="849"/>
                  </a:lnTo>
                  <a:lnTo>
                    <a:pt x="624" y="854"/>
                  </a:lnTo>
                  <a:lnTo>
                    <a:pt x="635" y="861"/>
                  </a:lnTo>
                  <a:lnTo>
                    <a:pt x="643" y="868"/>
                  </a:lnTo>
                  <a:lnTo>
                    <a:pt x="653" y="878"/>
                  </a:lnTo>
                  <a:lnTo>
                    <a:pt x="669" y="896"/>
                  </a:lnTo>
                  <a:lnTo>
                    <a:pt x="685" y="914"/>
                  </a:lnTo>
                  <a:lnTo>
                    <a:pt x="685" y="914"/>
                  </a:lnTo>
                  <a:lnTo>
                    <a:pt x="695" y="949"/>
                  </a:lnTo>
                  <a:lnTo>
                    <a:pt x="699" y="967"/>
                  </a:lnTo>
                  <a:lnTo>
                    <a:pt x="701" y="987"/>
                  </a:lnTo>
                  <a:lnTo>
                    <a:pt x="701" y="987"/>
                  </a:lnTo>
                  <a:lnTo>
                    <a:pt x="699" y="1007"/>
                  </a:lnTo>
                  <a:lnTo>
                    <a:pt x="695" y="1025"/>
                  </a:lnTo>
                  <a:lnTo>
                    <a:pt x="691" y="1043"/>
                  </a:lnTo>
                  <a:lnTo>
                    <a:pt x="684" y="1060"/>
                  </a:lnTo>
                  <a:lnTo>
                    <a:pt x="676" y="1077"/>
                  </a:lnTo>
                  <a:lnTo>
                    <a:pt x="669" y="1094"/>
                  </a:lnTo>
                  <a:lnTo>
                    <a:pt x="652" y="1122"/>
                  </a:lnTo>
                  <a:lnTo>
                    <a:pt x="652" y="1122"/>
                  </a:lnTo>
                  <a:lnTo>
                    <a:pt x="663" y="1125"/>
                  </a:lnTo>
                  <a:lnTo>
                    <a:pt x="678" y="1130"/>
                  </a:lnTo>
                  <a:lnTo>
                    <a:pt x="678" y="1130"/>
                  </a:lnTo>
                  <a:lnTo>
                    <a:pt x="740" y="1122"/>
                  </a:lnTo>
                  <a:lnTo>
                    <a:pt x="757" y="1119"/>
                  </a:lnTo>
                  <a:lnTo>
                    <a:pt x="775" y="1119"/>
                  </a:lnTo>
                  <a:lnTo>
                    <a:pt x="794" y="1119"/>
                  </a:lnTo>
                  <a:lnTo>
                    <a:pt x="813" y="1120"/>
                  </a:lnTo>
                  <a:lnTo>
                    <a:pt x="813" y="1120"/>
                  </a:lnTo>
                  <a:lnTo>
                    <a:pt x="823" y="1123"/>
                  </a:lnTo>
                  <a:lnTo>
                    <a:pt x="831" y="1125"/>
                  </a:lnTo>
                  <a:lnTo>
                    <a:pt x="831" y="1125"/>
                  </a:lnTo>
                  <a:lnTo>
                    <a:pt x="838" y="1125"/>
                  </a:lnTo>
                  <a:lnTo>
                    <a:pt x="845" y="1125"/>
                  </a:lnTo>
                  <a:lnTo>
                    <a:pt x="853" y="1125"/>
                  </a:lnTo>
                  <a:lnTo>
                    <a:pt x="858" y="1125"/>
                  </a:lnTo>
                  <a:lnTo>
                    <a:pt x="858" y="1125"/>
                  </a:lnTo>
                  <a:lnTo>
                    <a:pt x="861" y="1127"/>
                  </a:lnTo>
                  <a:lnTo>
                    <a:pt x="864" y="1130"/>
                  </a:lnTo>
                  <a:lnTo>
                    <a:pt x="865" y="1133"/>
                  </a:lnTo>
                  <a:lnTo>
                    <a:pt x="868" y="1136"/>
                  </a:lnTo>
                  <a:lnTo>
                    <a:pt x="868" y="1136"/>
                  </a:lnTo>
                  <a:lnTo>
                    <a:pt x="872" y="1137"/>
                  </a:lnTo>
                  <a:lnTo>
                    <a:pt x="875" y="1137"/>
                  </a:lnTo>
                  <a:lnTo>
                    <a:pt x="878" y="1139"/>
                  </a:lnTo>
                  <a:lnTo>
                    <a:pt x="881" y="1139"/>
                  </a:lnTo>
                  <a:lnTo>
                    <a:pt x="881" y="1139"/>
                  </a:lnTo>
                  <a:lnTo>
                    <a:pt x="889" y="1146"/>
                  </a:lnTo>
                  <a:lnTo>
                    <a:pt x="896" y="1154"/>
                  </a:lnTo>
                  <a:lnTo>
                    <a:pt x="904" y="1160"/>
                  </a:lnTo>
                  <a:lnTo>
                    <a:pt x="909" y="1163"/>
                  </a:lnTo>
                  <a:lnTo>
                    <a:pt x="914" y="1164"/>
                  </a:lnTo>
                  <a:lnTo>
                    <a:pt x="914" y="1164"/>
                  </a:lnTo>
                  <a:lnTo>
                    <a:pt x="917" y="1168"/>
                  </a:lnTo>
                  <a:lnTo>
                    <a:pt x="920" y="1172"/>
                  </a:lnTo>
                  <a:lnTo>
                    <a:pt x="927" y="1177"/>
                  </a:lnTo>
                  <a:lnTo>
                    <a:pt x="931" y="1179"/>
                  </a:lnTo>
                  <a:lnTo>
                    <a:pt x="934" y="1182"/>
                  </a:lnTo>
                  <a:lnTo>
                    <a:pt x="935" y="1186"/>
                  </a:lnTo>
                  <a:lnTo>
                    <a:pt x="935" y="1192"/>
                  </a:lnTo>
                  <a:lnTo>
                    <a:pt x="935" y="1192"/>
                  </a:lnTo>
                  <a:lnTo>
                    <a:pt x="934" y="1196"/>
                  </a:lnTo>
                  <a:lnTo>
                    <a:pt x="930" y="1199"/>
                  </a:lnTo>
                  <a:lnTo>
                    <a:pt x="926" y="1202"/>
                  </a:lnTo>
                  <a:lnTo>
                    <a:pt x="920" y="1203"/>
                  </a:lnTo>
                  <a:lnTo>
                    <a:pt x="907" y="1205"/>
                  </a:lnTo>
                  <a:lnTo>
                    <a:pt x="896" y="1205"/>
                  </a:lnTo>
                  <a:lnTo>
                    <a:pt x="896" y="1205"/>
                  </a:lnTo>
                  <a:lnTo>
                    <a:pt x="899" y="1210"/>
                  </a:lnTo>
                  <a:lnTo>
                    <a:pt x="900" y="1216"/>
                  </a:lnTo>
                  <a:lnTo>
                    <a:pt x="902" y="1220"/>
                  </a:lnTo>
                  <a:lnTo>
                    <a:pt x="902" y="1223"/>
                  </a:lnTo>
                  <a:lnTo>
                    <a:pt x="900" y="1224"/>
                  </a:lnTo>
                  <a:lnTo>
                    <a:pt x="900" y="1224"/>
                  </a:lnTo>
                  <a:lnTo>
                    <a:pt x="902" y="1231"/>
                  </a:lnTo>
                  <a:lnTo>
                    <a:pt x="904" y="1236"/>
                  </a:lnTo>
                  <a:lnTo>
                    <a:pt x="913" y="1245"/>
                  </a:lnTo>
                  <a:lnTo>
                    <a:pt x="923" y="1254"/>
                  </a:lnTo>
                  <a:lnTo>
                    <a:pt x="933" y="1262"/>
                  </a:lnTo>
                  <a:lnTo>
                    <a:pt x="942" y="1271"/>
                  </a:lnTo>
                  <a:lnTo>
                    <a:pt x="945" y="1276"/>
                  </a:lnTo>
                  <a:lnTo>
                    <a:pt x="947" y="1280"/>
                  </a:lnTo>
                  <a:lnTo>
                    <a:pt x="947" y="1286"/>
                  </a:lnTo>
                  <a:lnTo>
                    <a:pt x="947" y="1292"/>
                  </a:lnTo>
                  <a:lnTo>
                    <a:pt x="944" y="1297"/>
                  </a:lnTo>
                  <a:lnTo>
                    <a:pt x="938" y="1304"/>
                  </a:lnTo>
                  <a:lnTo>
                    <a:pt x="938" y="1304"/>
                  </a:lnTo>
                  <a:lnTo>
                    <a:pt x="907" y="1306"/>
                  </a:lnTo>
                  <a:lnTo>
                    <a:pt x="875" y="1309"/>
                  </a:lnTo>
                  <a:lnTo>
                    <a:pt x="875" y="1309"/>
                  </a:lnTo>
                  <a:lnTo>
                    <a:pt x="883" y="1317"/>
                  </a:lnTo>
                  <a:lnTo>
                    <a:pt x="890" y="1325"/>
                  </a:lnTo>
                  <a:lnTo>
                    <a:pt x="895" y="1337"/>
                  </a:lnTo>
                  <a:lnTo>
                    <a:pt x="899" y="1346"/>
                  </a:lnTo>
                  <a:lnTo>
                    <a:pt x="900" y="1359"/>
                  </a:lnTo>
                  <a:lnTo>
                    <a:pt x="902" y="1370"/>
                  </a:lnTo>
                  <a:lnTo>
                    <a:pt x="900" y="1383"/>
                  </a:lnTo>
                  <a:lnTo>
                    <a:pt x="899" y="1397"/>
                  </a:lnTo>
                  <a:lnTo>
                    <a:pt x="899" y="1397"/>
                  </a:lnTo>
                  <a:lnTo>
                    <a:pt x="959" y="1403"/>
                  </a:lnTo>
                  <a:lnTo>
                    <a:pt x="1022" y="1408"/>
                  </a:lnTo>
                  <a:lnTo>
                    <a:pt x="1090" y="1414"/>
                  </a:lnTo>
                  <a:lnTo>
                    <a:pt x="1159" y="1421"/>
                  </a:lnTo>
                  <a:lnTo>
                    <a:pt x="1159" y="1421"/>
                  </a:lnTo>
                  <a:lnTo>
                    <a:pt x="1143" y="1411"/>
                  </a:lnTo>
                  <a:lnTo>
                    <a:pt x="1128" y="1400"/>
                  </a:lnTo>
                  <a:lnTo>
                    <a:pt x="1115" y="1387"/>
                  </a:lnTo>
                  <a:lnTo>
                    <a:pt x="1102" y="1372"/>
                  </a:lnTo>
                  <a:lnTo>
                    <a:pt x="1102" y="1372"/>
                  </a:lnTo>
                  <a:lnTo>
                    <a:pt x="1097" y="1353"/>
                  </a:lnTo>
                  <a:lnTo>
                    <a:pt x="1090" y="1335"/>
                  </a:lnTo>
                  <a:lnTo>
                    <a:pt x="1086" y="1317"/>
                  </a:lnTo>
                  <a:lnTo>
                    <a:pt x="1086" y="1309"/>
                  </a:lnTo>
                  <a:lnTo>
                    <a:pt x="1086" y="1300"/>
                  </a:lnTo>
                  <a:lnTo>
                    <a:pt x="1086" y="1300"/>
                  </a:lnTo>
                  <a:lnTo>
                    <a:pt x="1087" y="1295"/>
                  </a:lnTo>
                  <a:lnTo>
                    <a:pt x="1090" y="1289"/>
                  </a:lnTo>
                  <a:lnTo>
                    <a:pt x="1091" y="1283"/>
                  </a:lnTo>
                  <a:lnTo>
                    <a:pt x="1093" y="1278"/>
                  </a:lnTo>
                  <a:lnTo>
                    <a:pt x="1093" y="1278"/>
                  </a:lnTo>
                  <a:lnTo>
                    <a:pt x="1094" y="1248"/>
                  </a:lnTo>
                  <a:lnTo>
                    <a:pt x="1095" y="1236"/>
                  </a:lnTo>
                  <a:lnTo>
                    <a:pt x="1098" y="1229"/>
                  </a:lnTo>
                  <a:lnTo>
                    <a:pt x="1101" y="1221"/>
                  </a:lnTo>
                  <a:lnTo>
                    <a:pt x="1101" y="1221"/>
                  </a:lnTo>
                  <a:lnTo>
                    <a:pt x="1105" y="1213"/>
                  </a:lnTo>
                  <a:lnTo>
                    <a:pt x="1108" y="1205"/>
                  </a:lnTo>
                  <a:lnTo>
                    <a:pt x="1108" y="1205"/>
                  </a:lnTo>
                  <a:lnTo>
                    <a:pt x="1114" y="1198"/>
                  </a:lnTo>
                  <a:lnTo>
                    <a:pt x="1119" y="1192"/>
                  </a:lnTo>
                  <a:lnTo>
                    <a:pt x="1125" y="1186"/>
                  </a:lnTo>
                  <a:lnTo>
                    <a:pt x="1129" y="1181"/>
                  </a:lnTo>
                  <a:lnTo>
                    <a:pt x="1129" y="1181"/>
                  </a:lnTo>
                  <a:lnTo>
                    <a:pt x="1130" y="1178"/>
                  </a:lnTo>
                  <a:lnTo>
                    <a:pt x="1132" y="1174"/>
                  </a:lnTo>
                  <a:lnTo>
                    <a:pt x="1133" y="1170"/>
                  </a:lnTo>
                  <a:lnTo>
                    <a:pt x="1135" y="1167"/>
                  </a:lnTo>
                  <a:lnTo>
                    <a:pt x="1135" y="1167"/>
                  </a:lnTo>
                  <a:lnTo>
                    <a:pt x="1145" y="1156"/>
                  </a:lnTo>
                  <a:lnTo>
                    <a:pt x="1147" y="1147"/>
                  </a:lnTo>
                  <a:lnTo>
                    <a:pt x="1150" y="1139"/>
                  </a:lnTo>
                  <a:lnTo>
                    <a:pt x="1150" y="1139"/>
                  </a:lnTo>
                  <a:lnTo>
                    <a:pt x="1167" y="1115"/>
                  </a:lnTo>
                  <a:lnTo>
                    <a:pt x="1185" y="1088"/>
                  </a:lnTo>
                  <a:lnTo>
                    <a:pt x="1203" y="1060"/>
                  </a:lnTo>
                  <a:lnTo>
                    <a:pt x="1223" y="1032"/>
                  </a:lnTo>
                  <a:lnTo>
                    <a:pt x="1223" y="1032"/>
                  </a:lnTo>
                  <a:lnTo>
                    <a:pt x="1230" y="1025"/>
                  </a:lnTo>
                  <a:lnTo>
                    <a:pt x="1239" y="1018"/>
                  </a:lnTo>
                  <a:lnTo>
                    <a:pt x="1246" y="1012"/>
                  </a:lnTo>
                  <a:lnTo>
                    <a:pt x="1254" y="1004"/>
                  </a:lnTo>
                  <a:lnTo>
                    <a:pt x="1254" y="1004"/>
                  </a:lnTo>
                  <a:lnTo>
                    <a:pt x="1268" y="984"/>
                  </a:lnTo>
                  <a:lnTo>
                    <a:pt x="1282" y="963"/>
                  </a:lnTo>
                  <a:lnTo>
                    <a:pt x="1298" y="943"/>
                  </a:lnTo>
                  <a:lnTo>
                    <a:pt x="1305" y="935"/>
                  </a:lnTo>
                  <a:lnTo>
                    <a:pt x="1313" y="928"/>
                  </a:lnTo>
                  <a:lnTo>
                    <a:pt x="1313" y="928"/>
                  </a:lnTo>
                  <a:lnTo>
                    <a:pt x="1323" y="921"/>
                  </a:lnTo>
                  <a:lnTo>
                    <a:pt x="1334" y="915"/>
                  </a:lnTo>
                  <a:lnTo>
                    <a:pt x="1334" y="915"/>
                  </a:lnTo>
                  <a:lnTo>
                    <a:pt x="1338" y="914"/>
                  </a:lnTo>
                  <a:lnTo>
                    <a:pt x="1344" y="913"/>
                  </a:lnTo>
                  <a:lnTo>
                    <a:pt x="1355" y="911"/>
                  </a:lnTo>
                  <a:lnTo>
                    <a:pt x="1355" y="911"/>
                  </a:lnTo>
                  <a:lnTo>
                    <a:pt x="1368" y="900"/>
                  </a:lnTo>
                  <a:lnTo>
                    <a:pt x="1385" y="890"/>
                  </a:lnTo>
                  <a:lnTo>
                    <a:pt x="1401" y="882"/>
                  </a:lnTo>
                  <a:lnTo>
                    <a:pt x="1420" y="873"/>
                  </a:lnTo>
                  <a:lnTo>
                    <a:pt x="1438" y="863"/>
                  </a:lnTo>
                  <a:lnTo>
                    <a:pt x="1455" y="854"/>
                  </a:lnTo>
                  <a:lnTo>
                    <a:pt x="1472" y="842"/>
                  </a:lnTo>
                  <a:lnTo>
                    <a:pt x="1479" y="837"/>
                  </a:lnTo>
                  <a:lnTo>
                    <a:pt x="1486" y="830"/>
                  </a:lnTo>
                  <a:lnTo>
                    <a:pt x="1486" y="830"/>
                  </a:lnTo>
                  <a:lnTo>
                    <a:pt x="1490" y="830"/>
                  </a:lnTo>
                  <a:lnTo>
                    <a:pt x="1493" y="830"/>
                  </a:lnTo>
                  <a:lnTo>
                    <a:pt x="1495" y="831"/>
                  </a:lnTo>
                  <a:lnTo>
                    <a:pt x="1498" y="831"/>
                  </a:lnTo>
                  <a:lnTo>
                    <a:pt x="1498" y="831"/>
                  </a:lnTo>
                  <a:lnTo>
                    <a:pt x="1501" y="819"/>
                  </a:lnTo>
                  <a:lnTo>
                    <a:pt x="1505" y="807"/>
                  </a:lnTo>
                  <a:lnTo>
                    <a:pt x="1511" y="797"/>
                  </a:lnTo>
                  <a:lnTo>
                    <a:pt x="1519" y="789"/>
                  </a:lnTo>
                  <a:lnTo>
                    <a:pt x="1519" y="789"/>
                  </a:lnTo>
                  <a:lnTo>
                    <a:pt x="1514" y="786"/>
                  </a:lnTo>
                  <a:lnTo>
                    <a:pt x="1508" y="783"/>
                  </a:lnTo>
                  <a:lnTo>
                    <a:pt x="1502" y="783"/>
                  </a:lnTo>
                  <a:lnTo>
                    <a:pt x="1500" y="783"/>
                  </a:lnTo>
                  <a:lnTo>
                    <a:pt x="1497" y="786"/>
                  </a:lnTo>
                  <a:lnTo>
                    <a:pt x="1497" y="786"/>
                  </a:lnTo>
                  <a:lnTo>
                    <a:pt x="1476" y="779"/>
                  </a:lnTo>
                  <a:lnTo>
                    <a:pt x="1458" y="769"/>
                  </a:lnTo>
                  <a:lnTo>
                    <a:pt x="1439" y="758"/>
                  </a:lnTo>
                  <a:lnTo>
                    <a:pt x="1422" y="747"/>
                  </a:lnTo>
                  <a:lnTo>
                    <a:pt x="1422" y="747"/>
                  </a:lnTo>
                  <a:lnTo>
                    <a:pt x="1415" y="753"/>
                  </a:lnTo>
                  <a:lnTo>
                    <a:pt x="1407" y="757"/>
                  </a:lnTo>
                  <a:lnTo>
                    <a:pt x="1399" y="760"/>
                  </a:lnTo>
                  <a:lnTo>
                    <a:pt x="1389" y="761"/>
                  </a:lnTo>
                  <a:lnTo>
                    <a:pt x="1372" y="761"/>
                  </a:lnTo>
                  <a:lnTo>
                    <a:pt x="1354" y="760"/>
                  </a:lnTo>
                  <a:lnTo>
                    <a:pt x="1334" y="757"/>
                  </a:lnTo>
                  <a:lnTo>
                    <a:pt x="1316" y="754"/>
                  </a:lnTo>
                  <a:lnTo>
                    <a:pt x="1296" y="754"/>
                  </a:lnTo>
                  <a:lnTo>
                    <a:pt x="1288" y="754"/>
                  </a:lnTo>
                  <a:lnTo>
                    <a:pt x="1278" y="755"/>
                  </a:lnTo>
                  <a:lnTo>
                    <a:pt x="1278" y="755"/>
                  </a:lnTo>
                  <a:lnTo>
                    <a:pt x="1275" y="753"/>
                  </a:lnTo>
                  <a:lnTo>
                    <a:pt x="1272" y="751"/>
                  </a:lnTo>
                  <a:lnTo>
                    <a:pt x="1269" y="751"/>
                  </a:lnTo>
                  <a:lnTo>
                    <a:pt x="1269" y="751"/>
                  </a:lnTo>
                  <a:lnTo>
                    <a:pt x="1268" y="746"/>
                  </a:lnTo>
                  <a:lnTo>
                    <a:pt x="1267" y="741"/>
                  </a:lnTo>
                  <a:lnTo>
                    <a:pt x="1268" y="739"/>
                  </a:lnTo>
                  <a:lnTo>
                    <a:pt x="1271" y="736"/>
                  </a:lnTo>
                  <a:lnTo>
                    <a:pt x="1271" y="736"/>
                  </a:lnTo>
                  <a:lnTo>
                    <a:pt x="1253" y="736"/>
                  </a:lnTo>
                  <a:lnTo>
                    <a:pt x="1232" y="737"/>
                  </a:lnTo>
                  <a:lnTo>
                    <a:pt x="1220" y="737"/>
                  </a:lnTo>
                  <a:lnTo>
                    <a:pt x="1210" y="734"/>
                  </a:lnTo>
                  <a:lnTo>
                    <a:pt x="1199" y="730"/>
                  </a:lnTo>
                  <a:lnTo>
                    <a:pt x="1191" y="724"/>
                  </a:lnTo>
                  <a:lnTo>
                    <a:pt x="1191" y="724"/>
                  </a:lnTo>
                  <a:lnTo>
                    <a:pt x="1191" y="720"/>
                  </a:lnTo>
                  <a:lnTo>
                    <a:pt x="1194" y="716"/>
                  </a:lnTo>
                  <a:lnTo>
                    <a:pt x="1198" y="713"/>
                  </a:lnTo>
                  <a:lnTo>
                    <a:pt x="1203" y="712"/>
                  </a:lnTo>
                  <a:lnTo>
                    <a:pt x="1215" y="708"/>
                  </a:lnTo>
                  <a:lnTo>
                    <a:pt x="1219" y="705"/>
                  </a:lnTo>
                  <a:lnTo>
                    <a:pt x="1222" y="701"/>
                  </a:lnTo>
                  <a:lnTo>
                    <a:pt x="1222" y="701"/>
                  </a:lnTo>
                  <a:lnTo>
                    <a:pt x="1205" y="701"/>
                  </a:lnTo>
                  <a:lnTo>
                    <a:pt x="1188" y="701"/>
                  </a:lnTo>
                  <a:lnTo>
                    <a:pt x="1171" y="698"/>
                  </a:lnTo>
                  <a:lnTo>
                    <a:pt x="1154" y="695"/>
                  </a:lnTo>
                  <a:lnTo>
                    <a:pt x="1139" y="691"/>
                  </a:lnTo>
                  <a:lnTo>
                    <a:pt x="1125" y="684"/>
                  </a:lnTo>
                  <a:lnTo>
                    <a:pt x="1111" y="677"/>
                  </a:lnTo>
                  <a:lnTo>
                    <a:pt x="1100" y="667"/>
                  </a:lnTo>
                  <a:lnTo>
                    <a:pt x="1100" y="667"/>
                  </a:lnTo>
                  <a:lnTo>
                    <a:pt x="1095" y="667"/>
                  </a:lnTo>
                  <a:lnTo>
                    <a:pt x="1093" y="666"/>
                  </a:lnTo>
                  <a:lnTo>
                    <a:pt x="1091" y="666"/>
                  </a:lnTo>
                  <a:lnTo>
                    <a:pt x="1087" y="666"/>
                  </a:lnTo>
                  <a:lnTo>
                    <a:pt x="1087" y="666"/>
                  </a:lnTo>
                  <a:lnTo>
                    <a:pt x="1072" y="651"/>
                  </a:lnTo>
                  <a:lnTo>
                    <a:pt x="1064" y="643"/>
                  </a:lnTo>
                  <a:lnTo>
                    <a:pt x="1057" y="635"/>
                  </a:lnTo>
                  <a:lnTo>
                    <a:pt x="1057" y="635"/>
                  </a:lnTo>
                  <a:lnTo>
                    <a:pt x="1050" y="630"/>
                  </a:lnTo>
                  <a:lnTo>
                    <a:pt x="1042" y="626"/>
                  </a:lnTo>
                  <a:lnTo>
                    <a:pt x="1035" y="621"/>
                  </a:lnTo>
                  <a:lnTo>
                    <a:pt x="1032" y="616"/>
                  </a:lnTo>
                  <a:lnTo>
                    <a:pt x="1031" y="612"/>
                  </a:lnTo>
                  <a:lnTo>
                    <a:pt x="1031" y="612"/>
                  </a:lnTo>
                  <a:lnTo>
                    <a:pt x="1032" y="612"/>
                  </a:lnTo>
                  <a:lnTo>
                    <a:pt x="1031" y="611"/>
                  </a:lnTo>
                  <a:lnTo>
                    <a:pt x="1031" y="611"/>
                  </a:lnTo>
                  <a:lnTo>
                    <a:pt x="1035" y="609"/>
                  </a:lnTo>
                  <a:lnTo>
                    <a:pt x="1039" y="608"/>
                  </a:lnTo>
                  <a:lnTo>
                    <a:pt x="1048" y="607"/>
                  </a:lnTo>
                  <a:lnTo>
                    <a:pt x="1059" y="608"/>
                  </a:lnTo>
                  <a:lnTo>
                    <a:pt x="1069" y="609"/>
                  </a:lnTo>
                  <a:lnTo>
                    <a:pt x="1080" y="611"/>
                  </a:lnTo>
                  <a:lnTo>
                    <a:pt x="1090" y="611"/>
                  </a:lnTo>
                  <a:lnTo>
                    <a:pt x="1098" y="609"/>
                  </a:lnTo>
                  <a:lnTo>
                    <a:pt x="1102" y="608"/>
                  </a:lnTo>
                  <a:lnTo>
                    <a:pt x="1107" y="605"/>
                  </a:lnTo>
                  <a:lnTo>
                    <a:pt x="1107" y="605"/>
                  </a:lnTo>
                  <a:lnTo>
                    <a:pt x="1088" y="602"/>
                  </a:lnTo>
                  <a:lnTo>
                    <a:pt x="1070" y="595"/>
                  </a:lnTo>
                  <a:lnTo>
                    <a:pt x="1053" y="587"/>
                  </a:lnTo>
                  <a:lnTo>
                    <a:pt x="1036" y="577"/>
                  </a:lnTo>
                  <a:lnTo>
                    <a:pt x="1036" y="577"/>
                  </a:lnTo>
                  <a:lnTo>
                    <a:pt x="1029" y="571"/>
                  </a:lnTo>
                  <a:lnTo>
                    <a:pt x="1022" y="564"/>
                  </a:lnTo>
                  <a:lnTo>
                    <a:pt x="1008" y="549"/>
                  </a:lnTo>
                  <a:lnTo>
                    <a:pt x="1008" y="549"/>
                  </a:lnTo>
                  <a:lnTo>
                    <a:pt x="989" y="532"/>
                  </a:lnTo>
                  <a:lnTo>
                    <a:pt x="982" y="522"/>
                  </a:lnTo>
                  <a:lnTo>
                    <a:pt x="977" y="517"/>
                  </a:lnTo>
                  <a:lnTo>
                    <a:pt x="975" y="510"/>
                  </a:lnTo>
                  <a:lnTo>
                    <a:pt x="975" y="510"/>
                  </a:lnTo>
                  <a:lnTo>
                    <a:pt x="970" y="490"/>
                  </a:lnTo>
                  <a:lnTo>
                    <a:pt x="966" y="472"/>
                  </a:lnTo>
                  <a:lnTo>
                    <a:pt x="961" y="453"/>
                  </a:lnTo>
                  <a:lnTo>
                    <a:pt x="958" y="444"/>
                  </a:lnTo>
                  <a:lnTo>
                    <a:pt x="952" y="435"/>
                  </a:lnTo>
                  <a:lnTo>
                    <a:pt x="952" y="435"/>
                  </a:lnTo>
                  <a:lnTo>
                    <a:pt x="958" y="431"/>
                  </a:lnTo>
                  <a:lnTo>
                    <a:pt x="963" y="430"/>
                  </a:lnTo>
                  <a:lnTo>
                    <a:pt x="969" y="431"/>
                  </a:lnTo>
                  <a:lnTo>
                    <a:pt x="973" y="432"/>
                  </a:lnTo>
                  <a:lnTo>
                    <a:pt x="983" y="441"/>
                  </a:lnTo>
                  <a:lnTo>
                    <a:pt x="989" y="444"/>
                  </a:lnTo>
                  <a:lnTo>
                    <a:pt x="993" y="446"/>
                  </a:lnTo>
                  <a:lnTo>
                    <a:pt x="993" y="446"/>
                  </a:lnTo>
                  <a:lnTo>
                    <a:pt x="1007" y="452"/>
                  </a:lnTo>
                  <a:lnTo>
                    <a:pt x="1015" y="453"/>
                  </a:lnTo>
                  <a:lnTo>
                    <a:pt x="1024" y="455"/>
                  </a:lnTo>
                  <a:lnTo>
                    <a:pt x="1024" y="455"/>
                  </a:lnTo>
                  <a:lnTo>
                    <a:pt x="1015" y="446"/>
                  </a:lnTo>
                  <a:lnTo>
                    <a:pt x="1003" y="437"/>
                  </a:lnTo>
                  <a:lnTo>
                    <a:pt x="979" y="418"/>
                  </a:lnTo>
                  <a:lnTo>
                    <a:pt x="979" y="418"/>
                  </a:lnTo>
                  <a:lnTo>
                    <a:pt x="976" y="413"/>
                  </a:lnTo>
                  <a:lnTo>
                    <a:pt x="973" y="409"/>
                  </a:lnTo>
                  <a:lnTo>
                    <a:pt x="965" y="399"/>
                  </a:lnTo>
                  <a:lnTo>
                    <a:pt x="961" y="395"/>
                  </a:lnTo>
                  <a:lnTo>
                    <a:pt x="959" y="390"/>
                  </a:lnTo>
                  <a:lnTo>
                    <a:pt x="958" y="386"/>
                  </a:lnTo>
                  <a:lnTo>
                    <a:pt x="959" y="379"/>
                  </a:lnTo>
                  <a:lnTo>
                    <a:pt x="959" y="379"/>
                  </a:lnTo>
                  <a:lnTo>
                    <a:pt x="963" y="379"/>
                  </a:lnTo>
                  <a:lnTo>
                    <a:pt x="966" y="379"/>
                  </a:lnTo>
                  <a:lnTo>
                    <a:pt x="973" y="382"/>
                  </a:lnTo>
                  <a:lnTo>
                    <a:pt x="977" y="385"/>
                  </a:lnTo>
                  <a:lnTo>
                    <a:pt x="984" y="389"/>
                  </a:lnTo>
                  <a:lnTo>
                    <a:pt x="984" y="389"/>
                  </a:lnTo>
                  <a:lnTo>
                    <a:pt x="996" y="388"/>
                  </a:lnTo>
                  <a:lnTo>
                    <a:pt x="1006" y="388"/>
                  </a:lnTo>
                  <a:lnTo>
                    <a:pt x="1015" y="388"/>
                  </a:lnTo>
                  <a:lnTo>
                    <a:pt x="1028" y="386"/>
                  </a:lnTo>
                  <a:lnTo>
                    <a:pt x="1028" y="386"/>
                  </a:lnTo>
                  <a:lnTo>
                    <a:pt x="1043" y="383"/>
                  </a:lnTo>
                  <a:lnTo>
                    <a:pt x="1057" y="378"/>
                  </a:lnTo>
                  <a:lnTo>
                    <a:pt x="1070" y="369"/>
                  </a:lnTo>
                  <a:lnTo>
                    <a:pt x="1081" y="359"/>
                  </a:lnTo>
                  <a:lnTo>
                    <a:pt x="1093" y="350"/>
                  </a:lnTo>
                  <a:lnTo>
                    <a:pt x="1101" y="337"/>
                  </a:lnTo>
                  <a:lnTo>
                    <a:pt x="1109" y="324"/>
                  </a:lnTo>
                  <a:lnTo>
                    <a:pt x="1116" y="310"/>
                  </a:lnTo>
                  <a:lnTo>
                    <a:pt x="1130" y="282"/>
                  </a:lnTo>
                  <a:lnTo>
                    <a:pt x="1145" y="253"/>
                  </a:lnTo>
                  <a:lnTo>
                    <a:pt x="1160" y="225"/>
                  </a:lnTo>
                  <a:lnTo>
                    <a:pt x="1167" y="213"/>
                  </a:lnTo>
                  <a:lnTo>
                    <a:pt x="1177" y="201"/>
                  </a:lnTo>
                  <a:lnTo>
                    <a:pt x="1177" y="201"/>
                  </a:lnTo>
                  <a:lnTo>
                    <a:pt x="1181" y="191"/>
                  </a:lnTo>
                  <a:lnTo>
                    <a:pt x="1187" y="180"/>
                  </a:lnTo>
                  <a:lnTo>
                    <a:pt x="1192" y="171"/>
                  </a:lnTo>
                  <a:lnTo>
                    <a:pt x="1202" y="164"/>
                  </a:lnTo>
                  <a:lnTo>
                    <a:pt x="1202" y="164"/>
                  </a:lnTo>
                  <a:lnTo>
                    <a:pt x="1212" y="149"/>
                  </a:lnTo>
                  <a:lnTo>
                    <a:pt x="1223" y="132"/>
                  </a:lnTo>
                  <a:lnTo>
                    <a:pt x="1234" y="117"/>
                  </a:lnTo>
                  <a:lnTo>
                    <a:pt x="1248" y="102"/>
                  </a:lnTo>
                  <a:lnTo>
                    <a:pt x="1262" y="88"/>
                  </a:lnTo>
                  <a:lnTo>
                    <a:pt x="1279" y="76"/>
                  </a:lnTo>
                  <a:lnTo>
                    <a:pt x="1296" y="63"/>
                  </a:lnTo>
                  <a:lnTo>
                    <a:pt x="1313" y="53"/>
                  </a:lnTo>
                  <a:lnTo>
                    <a:pt x="1333" y="44"/>
                  </a:lnTo>
                  <a:lnTo>
                    <a:pt x="1351" y="35"/>
                  </a:lnTo>
                  <a:lnTo>
                    <a:pt x="1372" y="29"/>
                  </a:lnTo>
                  <a:lnTo>
                    <a:pt x="1393" y="25"/>
                  </a:lnTo>
                  <a:lnTo>
                    <a:pt x="1414" y="22"/>
                  </a:lnTo>
                  <a:lnTo>
                    <a:pt x="1436" y="21"/>
                  </a:lnTo>
                  <a:lnTo>
                    <a:pt x="1459" y="22"/>
                  </a:lnTo>
                  <a:lnTo>
                    <a:pt x="1481" y="27"/>
                  </a:lnTo>
                  <a:lnTo>
                    <a:pt x="1481" y="27"/>
                  </a:lnTo>
                  <a:lnTo>
                    <a:pt x="1493" y="29"/>
                  </a:lnTo>
                  <a:lnTo>
                    <a:pt x="1504" y="34"/>
                  </a:lnTo>
                  <a:lnTo>
                    <a:pt x="1528" y="44"/>
                  </a:lnTo>
                  <a:lnTo>
                    <a:pt x="1528" y="44"/>
                  </a:lnTo>
                  <a:lnTo>
                    <a:pt x="1542" y="32"/>
                  </a:lnTo>
                  <a:lnTo>
                    <a:pt x="1557" y="22"/>
                  </a:lnTo>
                  <a:lnTo>
                    <a:pt x="1574" y="14"/>
                  </a:lnTo>
                  <a:lnTo>
                    <a:pt x="1591" y="8"/>
                  </a:lnTo>
                  <a:lnTo>
                    <a:pt x="1609" y="4"/>
                  </a:lnTo>
                  <a:lnTo>
                    <a:pt x="1627" y="1"/>
                  </a:lnTo>
                  <a:lnTo>
                    <a:pt x="1647" y="0"/>
                  </a:lnTo>
                  <a:lnTo>
                    <a:pt x="1667" y="0"/>
                  </a:lnTo>
                  <a:lnTo>
                    <a:pt x="1686" y="1"/>
                  </a:lnTo>
                  <a:lnTo>
                    <a:pt x="1706" y="4"/>
                  </a:lnTo>
                  <a:lnTo>
                    <a:pt x="1726" y="8"/>
                  </a:lnTo>
                  <a:lnTo>
                    <a:pt x="1745" y="13"/>
                  </a:lnTo>
                  <a:lnTo>
                    <a:pt x="1764" y="18"/>
                  </a:lnTo>
                  <a:lnTo>
                    <a:pt x="1782" y="24"/>
                  </a:lnTo>
                  <a:lnTo>
                    <a:pt x="1799" y="31"/>
                  </a:lnTo>
                  <a:lnTo>
                    <a:pt x="1816" y="38"/>
                  </a:lnTo>
                  <a:lnTo>
                    <a:pt x="1816" y="38"/>
                  </a:lnTo>
                  <a:lnTo>
                    <a:pt x="1816" y="45"/>
                  </a:lnTo>
                  <a:lnTo>
                    <a:pt x="1814" y="49"/>
                  </a:lnTo>
                  <a:lnTo>
                    <a:pt x="1810" y="52"/>
                  </a:lnTo>
                  <a:lnTo>
                    <a:pt x="1804" y="52"/>
                  </a:lnTo>
                  <a:lnTo>
                    <a:pt x="1804" y="52"/>
                  </a:lnTo>
                  <a:lnTo>
                    <a:pt x="1825" y="63"/>
                  </a:lnTo>
                  <a:lnTo>
                    <a:pt x="1845" y="74"/>
                  </a:lnTo>
                  <a:lnTo>
                    <a:pt x="1865" y="86"/>
                  </a:lnTo>
                  <a:lnTo>
                    <a:pt x="1882" y="100"/>
                  </a:lnTo>
                  <a:lnTo>
                    <a:pt x="1898" y="115"/>
                  </a:lnTo>
                  <a:lnTo>
                    <a:pt x="1912" y="132"/>
                  </a:lnTo>
                  <a:lnTo>
                    <a:pt x="1924" y="150"/>
                  </a:lnTo>
                  <a:lnTo>
                    <a:pt x="1928" y="160"/>
                  </a:lnTo>
                  <a:lnTo>
                    <a:pt x="1932" y="170"/>
                  </a:lnTo>
                  <a:lnTo>
                    <a:pt x="1932" y="170"/>
                  </a:lnTo>
                  <a:lnTo>
                    <a:pt x="1942" y="170"/>
                  </a:lnTo>
                  <a:lnTo>
                    <a:pt x="1952" y="170"/>
                  </a:lnTo>
                  <a:lnTo>
                    <a:pt x="1955" y="170"/>
                  </a:lnTo>
                  <a:lnTo>
                    <a:pt x="1959" y="171"/>
                  </a:lnTo>
                  <a:lnTo>
                    <a:pt x="1962" y="174"/>
                  </a:lnTo>
                  <a:lnTo>
                    <a:pt x="1964" y="178"/>
                  </a:lnTo>
                  <a:lnTo>
                    <a:pt x="1964" y="178"/>
                  </a:lnTo>
                  <a:lnTo>
                    <a:pt x="1963" y="181"/>
                  </a:lnTo>
                  <a:lnTo>
                    <a:pt x="1962" y="184"/>
                  </a:lnTo>
                  <a:lnTo>
                    <a:pt x="1957" y="187"/>
                  </a:lnTo>
                  <a:lnTo>
                    <a:pt x="1947" y="190"/>
                  </a:lnTo>
                  <a:lnTo>
                    <a:pt x="1947" y="190"/>
                  </a:lnTo>
                  <a:lnTo>
                    <a:pt x="1963" y="219"/>
                  </a:lnTo>
                  <a:lnTo>
                    <a:pt x="1978" y="249"/>
                  </a:lnTo>
                  <a:lnTo>
                    <a:pt x="1997" y="278"/>
                  </a:lnTo>
                  <a:lnTo>
                    <a:pt x="2006" y="292"/>
                  </a:lnTo>
                  <a:lnTo>
                    <a:pt x="2016" y="305"/>
                  </a:lnTo>
                  <a:lnTo>
                    <a:pt x="2028" y="316"/>
                  </a:lnTo>
                  <a:lnTo>
                    <a:pt x="2040" y="326"/>
                  </a:lnTo>
                  <a:lnTo>
                    <a:pt x="2053" y="334"/>
                  </a:lnTo>
                  <a:lnTo>
                    <a:pt x="2067" y="341"/>
                  </a:lnTo>
                  <a:lnTo>
                    <a:pt x="2082" y="345"/>
                  </a:lnTo>
                  <a:lnTo>
                    <a:pt x="2099" y="348"/>
                  </a:lnTo>
                  <a:lnTo>
                    <a:pt x="2116" y="348"/>
                  </a:lnTo>
                  <a:lnTo>
                    <a:pt x="2136" y="345"/>
                  </a:lnTo>
                  <a:lnTo>
                    <a:pt x="2136" y="345"/>
                  </a:lnTo>
                  <a:lnTo>
                    <a:pt x="2138" y="341"/>
                  </a:lnTo>
                  <a:lnTo>
                    <a:pt x="2143" y="337"/>
                  </a:lnTo>
                  <a:lnTo>
                    <a:pt x="2150" y="327"/>
                  </a:lnTo>
                  <a:lnTo>
                    <a:pt x="2154" y="324"/>
                  </a:lnTo>
                  <a:lnTo>
                    <a:pt x="2158" y="322"/>
                  </a:lnTo>
                  <a:lnTo>
                    <a:pt x="2162" y="322"/>
                  </a:lnTo>
                  <a:lnTo>
                    <a:pt x="2168" y="324"/>
                  </a:lnTo>
                  <a:lnTo>
                    <a:pt x="2168" y="324"/>
                  </a:lnTo>
                  <a:lnTo>
                    <a:pt x="2169" y="343"/>
                  </a:lnTo>
                  <a:lnTo>
                    <a:pt x="2168" y="359"/>
                  </a:lnTo>
                  <a:lnTo>
                    <a:pt x="2166" y="378"/>
                  </a:lnTo>
                  <a:lnTo>
                    <a:pt x="2164" y="395"/>
                  </a:lnTo>
                  <a:lnTo>
                    <a:pt x="2159" y="410"/>
                  </a:lnTo>
                  <a:lnTo>
                    <a:pt x="2154" y="425"/>
                  </a:lnTo>
                  <a:lnTo>
                    <a:pt x="2147" y="439"/>
                  </a:lnTo>
                  <a:lnTo>
                    <a:pt x="2138" y="452"/>
                  </a:lnTo>
                  <a:lnTo>
                    <a:pt x="2130" y="463"/>
                  </a:lnTo>
                  <a:lnTo>
                    <a:pt x="2119" y="475"/>
                  </a:lnTo>
                  <a:lnTo>
                    <a:pt x="2108" y="483"/>
                  </a:lnTo>
                  <a:lnTo>
                    <a:pt x="2093" y="490"/>
                  </a:lnTo>
                  <a:lnTo>
                    <a:pt x="2079" y="496"/>
                  </a:lnTo>
                  <a:lnTo>
                    <a:pt x="2063" y="500"/>
                  </a:lnTo>
                  <a:lnTo>
                    <a:pt x="2046" y="501"/>
                  </a:lnTo>
                  <a:lnTo>
                    <a:pt x="2026" y="500"/>
                  </a:lnTo>
                  <a:lnTo>
                    <a:pt x="2026" y="500"/>
                  </a:lnTo>
                  <a:close/>
                  <a:moveTo>
                    <a:pt x="1181" y="584"/>
                  </a:moveTo>
                  <a:lnTo>
                    <a:pt x="1181" y="584"/>
                  </a:lnTo>
                  <a:lnTo>
                    <a:pt x="1180" y="585"/>
                  </a:lnTo>
                  <a:lnTo>
                    <a:pt x="1178" y="585"/>
                  </a:lnTo>
                  <a:lnTo>
                    <a:pt x="1180" y="587"/>
                  </a:lnTo>
                  <a:lnTo>
                    <a:pt x="1180" y="587"/>
                  </a:lnTo>
                  <a:lnTo>
                    <a:pt x="1195" y="595"/>
                  </a:lnTo>
                  <a:lnTo>
                    <a:pt x="1213" y="604"/>
                  </a:lnTo>
                  <a:lnTo>
                    <a:pt x="1234" y="611"/>
                  </a:lnTo>
                  <a:lnTo>
                    <a:pt x="1257" y="615"/>
                  </a:lnTo>
                  <a:lnTo>
                    <a:pt x="1279" y="616"/>
                  </a:lnTo>
                  <a:lnTo>
                    <a:pt x="1291" y="616"/>
                  </a:lnTo>
                  <a:lnTo>
                    <a:pt x="1300" y="615"/>
                  </a:lnTo>
                  <a:lnTo>
                    <a:pt x="1312" y="614"/>
                  </a:lnTo>
                  <a:lnTo>
                    <a:pt x="1320" y="611"/>
                  </a:lnTo>
                  <a:lnTo>
                    <a:pt x="1330" y="605"/>
                  </a:lnTo>
                  <a:lnTo>
                    <a:pt x="1337" y="601"/>
                  </a:lnTo>
                  <a:lnTo>
                    <a:pt x="1337" y="601"/>
                  </a:lnTo>
                  <a:lnTo>
                    <a:pt x="1341" y="597"/>
                  </a:lnTo>
                  <a:lnTo>
                    <a:pt x="1344" y="591"/>
                  </a:lnTo>
                  <a:lnTo>
                    <a:pt x="1349" y="578"/>
                  </a:lnTo>
                  <a:lnTo>
                    <a:pt x="1356" y="567"/>
                  </a:lnTo>
                  <a:lnTo>
                    <a:pt x="1361" y="563"/>
                  </a:lnTo>
                  <a:lnTo>
                    <a:pt x="1363" y="562"/>
                  </a:lnTo>
                  <a:lnTo>
                    <a:pt x="1363" y="562"/>
                  </a:lnTo>
                  <a:lnTo>
                    <a:pt x="1368" y="562"/>
                  </a:lnTo>
                  <a:lnTo>
                    <a:pt x="1371" y="563"/>
                  </a:lnTo>
                  <a:lnTo>
                    <a:pt x="1372" y="564"/>
                  </a:lnTo>
                  <a:lnTo>
                    <a:pt x="1373" y="567"/>
                  </a:lnTo>
                  <a:lnTo>
                    <a:pt x="1373" y="573"/>
                  </a:lnTo>
                  <a:lnTo>
                    <a:pt x="1371" y="581"/>
                  </a:lnTo>
                  <a:lnTo>
                    <a:pt x="1365" y="597"/>
                  </a:lnTo>
                  <a:lnTo>
                    <a:pt x="1363" y="604"/>
                  </a:lnTo>
                  <a:lnTo>
                    <a:pt x="1363" y="609"/>
                  </a:lnTo>
                  <a:lnTo>
                    <a:pt x="1363" y="609"/>
                  </a:lnTo>
                  <a:lnTo>
                    <a:pt x="1372" y="605"/>
                  </a:lnTo>
                  <a:lnTo>
                    <a:pt x="1378" y="601"/>
                  </a:lnTo>
                  <a:lnTo>
                    <a:pt x="1385" y="595"/>
                  </a:lnTo>
                  <a:lnTo>
                    <a:pt x="1389" y="588"/>
                  </a:lnTo>
                  <a:lnTo>
                    <a:pt x="1399" y="574"/>
                  </a:lnTo>
                  <a:lnTo>
                    <a:pt x="1406" y="559"/>
                  </a:lnTo>
                  <a:lnTo>
                    <a:pt x="1417" y="525"/>
                  </a:lnTo>
                  <a:lnTo>
                    <a:pt x="1425" y="510"/>
                  </a:lnTo>
                  <a:lnTo>
                    <a:pt x="1434" y="496"/>
                  </a:lnTo>
                  <a:lnTo>
                    <a:pt x="1434" y="496"/>
                  </a:lnTo>
                  <a:lnTo>
                    <a:pt x="1403" y="496"/>
                  </a:lnTo>
                  <a:lnTo>
                    <a:pt x="1378" y="494"/>
                  </a:lnTo>
                  <a:lnTo>
                    <a:pt x="1354" y="490"/>
                  </a:lnTo>
                  <a:lnTo>
                    <a:pt x="1330" y="484"/>
                  </a:lnTo>
                  <a:lnTo>
                    <a:pt x="1330" y="484"/>
                  </a:lnTo>
                  <a:lnTo>
                    <a:pt x="1317" y="480"/>
                  </a:lnTo>
                  <a:lnTo>
                    <a:pt x="1303" y="476"/>
                  </a:lnTo>
                  <a:lnTo>
                    <a:pt x="1291" y="469"/>
                  </a:lnTo>
                  <a:lnTo>
                    <a:pt x="1286" y="465"/>
                  </a:lnTo>
                  <a:lnTo>
                    <a:pt x="1282" y="461"/>
                  </a:lnTo>
                  <a:lnTo>
                    <a:pt x="1282" y="461"/>
                  </a:lnTo>
                  <a:lnTo>
                    <a:pt x="1288" y="456"/>
                  </a:lnTo>
                  <a:lnTo>
                    <a:pt x="1293" y="455"/>
                  </a:lnTo>
                  <a:lnTo>
                    <a:pt x="1299" y="453"/>
                  </a:lnTo>
                  <a:lnTo>
                    <a:pt x="1306" y="453"/>
                  </a:lnTo>
                  <a:lnTo>
                    <a:pt x="1320" y="455"/>
                  </a:lnTo>
                  <a:lnTo>
                    <a:pt x="1327" y="455"/>
                  </a:lnTo>
                  <a:lnTo>
                    <a:pt x="1335" y="453"/>
                  </a:lnTo>
                  <a:lnTo>
                    <a:pt x="1335" y="453"/>
                  </a:lnTo>
                  <a:lnTo>
                    <a:pt x="1345" y="451"/>
                  </a:lnTo>
                  <a:lnTo>
                    <a:pt x="1355" y="445"/>
                  </a:lnTo>
                  <a:lnTo>
                    <a:pt x="1363" y="439"/>
                  </a:lnTo>
                  <a:lnTo>
                    <a:pt x="1372" y="432"/>
                  </a:lnTo>
                  <a:lnTo>
                    <a:pt x="1386" y="418"/>
                  </a:lnTo>
                  <a:lnTo>
                    <a:pt x="1393" y="413"/>
                  </a:lnTo>
                  <a:lnTo>
                    <a:pt x="1400" y="410"/>
                  </a:lnTo>
                  <a:lnTo>
                    <a:pt x="1400" y="410"/>
                  </a:lnTo>
                  <a:lnTo>
                    <a:pt x="1393" y="420"/>
                  </a:lnTo>
                  <a:lnTo>
                    <a:pt x="1386" y="430"/>
                  </a:lnTo>
                  <a:lnTo>
                    <a:pt x="1378" y="439"/>
                  </a:lnTo>
                  <a:lnTo>
                    <a:pt x="1368" y="448"/>
                  </a:lnTo>
                  <a:lnTo>
                    <a:pt x="1358" y="455"/>
                  </a:lnTo>
                  <a:lnTo>
                    <a:pt x="1347" y="461"/>
                  </a:lnTo>
                  <a:lnTo>
                    <a:pt x="1334" y="465"/>
                  </a:lnTo>
                  <a:lnTo>
                    <a:pt x="1320" y="468"/>
                  </a:lnTo>
                  <a:lnTo>
                    <a:pt x="1320" y="468"/>
                  </a:lnTo>
                  <a:lnTo>
                    <a:pt x="1338" y="473"/>
                  </a:lnTo>
                  <a:lnTo>
                    <a:pt x="1356" y="479"/>
                  </a:lnTo>
                  <a:lnTo>
                    <a:pt x="1375" y="482"/>
                  </a:lnTo>
                  <a:lnTo>
                    <a:pt x="1393" y="483"/>
                  </a:lnTo>
                  <a:lnTo>
                    <a:pt x="1413" y="483"/>
                  </a:lnTo>
                  <a:lnTo>
                    <a:pt x="1431" y="480"/>
                  </a:lnTo>
                  <a:lnTo>
                    <a:pt x="1449" y="477"/>
                  </a:lnTo>
                  <a:lnTo>
                    <a:pt x="1466" y="472"/>
                  </a:lnTo>
                  <a:lnTo>
                    <a:pt x="1483" y="466"/>
                  </a:lnTo>
                  <a:lnTo>
                    <a:pt x="1500" y="458"/>
                  </a:lnTo>
                  <a:lnTo>
                    <a:pt x="1515" y="449"/>
                  </a:lnTo>
                  <a:lnTo>
                    <a:pt x="1529" y="439"/>
                  </a:lnTo>
                  <a:lnTo>
                    <a:pt x="1542" y="428"/>
                  </a:lnTo>
                  <a:lnTo>
                    <a:pt x="1554" y="416"/>
                  </a:lnTo>
                  <a:lnTo>
                    <a:pt x="1564" y="403"/>
                  </a:lnTo>
                  <a:lnTo>
                    <a:pt x="1574" y="389"/>
                  </a:lnTo>
                  <a:lnTo>
                    <a:pt x="1574" y="389"/>
                  </a:lnTo>
                  <a:lnTo>
                    <a:pt x="1575" y="379"/>
                  </a:lnTo>
                  <a:lnTo>
                    <a:pt x="1575" y="369"/>
                  </a:lnTo>
                  <a:lnTo>
                    <a:pt x="1575" y="359"/>
                  </a:lnTo>
                  <a:lnTo>
                    <a:pt x="1577" y="355"/>
                  </a:lnTo>
                  <a:lnTo>
                    <a:pt x="1578" y="352"/>
                  </a:lnTo>
                  <a:lnTo>
                    <a:pt x="1578" y="352"/>
                  </a:lnTo>
                  <a:lnTo>
                    <a:pt x="1581" y="351"/>
                  </a:lnTo>
                  <a:lnTo>
                    <a:pt x="1582" y="350"/>
                  </a:lnTo>
                  <a:lnTo>
                    <a:pt x="1584" y="348"/>
                  </a:lnTo>
                  <a:lnTo>
                    <a:pt x="1585" y="348"/>
                  </a:lnTo>
                  <a:lnTo>
                    <a:pt x="1585" y="348"/>
                  </a:lnTo>
                  <a:lnTo>
                    <a:pt x="1590" y="351"/>
                  </a:lnTo>
                  <a:lnTo>
                    <a:pt x="1592" y="354"/>
                  </a:lnTo>
                  <a:lnTo>
                    <a:pt x="1595" y="358"/>
                  </a:lnTo>
                  <a:lnTo>
                    <a:pt x="1595" y="362"/>
                  </a:lnTo>
                  <a:lnTo>
                    <a:pt x="1597" y="372"/>
                  </a:lnTo>
                  <a:lnTo>
                    <a:pt x="1599" y="383"/>
                  </a:lnTo>
                  <a:lnTo>
                    <a:pt x="1599" y="383"/>
                  </a:lnTo>
                  <a:lnTo>
                    <a:pt x="1597" y="388"/>
                  </a:lnTo>
                  <a:lnTo>
                    <a:pt x="1594" y="393"/>
                  </a:lnTo>
                  <a:lnTo>
                    <a:pt x="1592" y="404"/>
                  </a:lnTo>
                  <a:lnTo>
                    <a:pt x="1590" y="417"/>
                  </a:lnTo>
                  <a:lnTo>
                    <a:pt x="1588" y="423"/>
                  </a:lnTo>
                  <a:lnTo>
                    <a:pt x="1585" y="428"/>
                  </a:lnTo>
                  <a:lnTo>
                    <a:pt x="1585" y="428"/>
                  </a:lnTo>
                  <a:lnTo>
                    <a:pt x="1611" y="421"/>
                  </a:lnTo>
                  <a:lnTo>
                    <a:pt x="1633" y="413"/>
                  </a:lnTo>
                  <a:lnTo>
                    <a:pt x="1654" y="403"/>
                  </a:lnTo>
                  <a:lnTo>
                    <a:pt x="1674" y="392"/>
                  </a:lnTo>
                  <a:lnTo>
                    <a:pt x="1691" y="379"/>
                  </a:lnTo>
                  <a:lnTo>
                    <a:pt x="1706" y="364"/>
                  </a:lnTo>
                  <a:lnTo>
                    <a:pt x="1720" y="347"/>
                  </a:lnTo>
                  <a:lnTo>
                    <a:pt x="1731" y="327"/>
                  </a:lnTo>
                  <a:lnTo>
                    <a:pt x="1731" y="327"/>
                  </a:lnTo>
                  <a:lnTo>
                    <a:pt x="1738" y="312"/>
                  </a:lnTo>
                  <a:lnTo>
                    <a:pt x="1743" y="296"/>
                  </a:lnTo>
                  <a:lnTo>
                    <a:pt x="1747" y="281"/>
                  </a:lnTo>
                  <a:lnTo>
                    <a:pt x="1748" y="264"/>
                  </a:lnTo>
                  <a:lnTo>
                    <a:pt x="1748" y="249"/>
                  </a:lnTo>
                  <a:lnTo>
                    <a:pt x="1747" y="232"/>
                  </a:lnTo>
                  <a:lnTo>
                    <a:pt x="1744" y="213"/>
                  </a:lnTo>
                  <a:lnTo>
                    <a:pt x="1740" y="197"/>
                  </a:lnTo>
                  <a:lnTo>
                    <a:pt x="1740" y="197"/>
                  </a:lnTo>
                  <a:lnTo>
                    <a:pt x="1737" y="188"/>
                  </a:lnTo>
                  <a:lnTo>
                    <a:pt x="1733" y="181"/>
                  </a:lnTo>
                  <a:lnTo>
                    <a:pt x="1731" y="177"/>
                  </a:lnTo>
                  <a:lnTo>
                    <a:pt x="1731" y="174"/>
                  </a:lnTo>
                  <a:lnTo>
                    <a:pt x="1733" y="170"/>
                  </a:lnTo>
                  <a:lnTo>
                    <a:pt x="1734" y="166"/>
                  </a:lnTo>
                  <a:lnTo>
                    <a:pt x="1734" y="166"/>
                  </a:lnTo>
                  <a:lnTo>
                    <a:pt x="1738" y="166"/>
                  </a:lnTo>
                  <a:lnTo>
                    <a:pt x="1741" y="167"/>
                  </a:lnTo>
                  <a:lnTo>
                    <a:pt x="1747" y="171"/>
                  </a:lnTo>
                  <a:lnTo>
                    <a:pt x="1747" y="171"/>
                  </a:lnTo>
                  <a:lnTo>
                    <a:pt x="1745" y="177"/>
                  </a:lnTo>
                  <a:lnTo>
                    <a:pt x="1745" y="183"/>
                  </a:lnTo>
                  <a:lnTo>
                    <a:pt x="1750" y="195"/>
                  </a:lnTo>
                  <a:lnTo>
                    <a:pt x="1755" y="206"/>
                  </a:lnTo>
                  <a:lnTo>
                    <a:pt x="1757" y="213"/>
                  </a:lnTo>
                  <a:lnTo>
                    <a:pt x="1758" y="219"/>
                  </a:lnTo>
                  <a:lnTo>
                    <a:pt x="1758" y="219"/>
                  </a:lnTo>
                  <a:lnTo>
                    <a:pt x="1759" y="220"/>
                  </a:lnTo>
                  <a:lnTo>
                    <a:pt x="1762" y="222"/>
                  </a:lnTo>
                  <a:lnTo>
                    <a:pt x="1765" y="223"/>
                  </a:lnTo>
                  <a:lnTo>
                    <a:pt x="1766" y="226"/>
                  </a:lnTo>
                  <a:lnTo>
                    <a:pt x="1766" y="226"/>
                  </a:lnTo>
                  <a:lnTo>
                    <a:pt x="1771" y="240"/>
                  </a:lnTo>
                  <a:lnTo>
                    <a:pt x="1776" y="254"/>
                  </a:lnTo>
                  <a:lnTo>
                    <a:pt x="1785" y="268"/>
                  </a:lnTo>
                  <a:lnTo>
                    <a:pt x="1794" y="279"/>
                  </a:lnTo>
                  <a:lnTo>
                    <a:pt x="1806" y="291"/>
                  </a:lnTo>
                  <a:lnTo>
                    <a:pt x="1820" y="300"/>
                  </a:lnTo>
                  <a:lnTo>
                    <a:pt x="1834" y="309"/>
                  </a:lnTo>
                  <a:lnTo>
                    <a:pt x="1848" y="317"/>
                  </a:lnTo>
                  <a:lnTo>
                    <a:pt x="1848" y="317"/>
                  </a:lnTo>
                  <a:lnTo>
                    <a:pt x="1856" y="327"/>
                  </a:lnTo>
                  <a:lnTo>
                    <a:pt x="1865" y="338"/>
                  </a:lnTo>
                  <a:lnTo>
                    <a:pt x="1873" y="350"/>
                  </a:lnTo>
                  <a:lnTo>
                    <a:pt x="1877" y="355"/>
                  </a:lnTo>
                  <a:lnTo>
                    <a:pt x="1880" y="362"/>
                  </a:lnTo>
                  <a:lnTo>
                    <a:pt x="1880" y="362"/>
                  </a:lnTo>
                  <a:lnTo>
                    <a:pt x="1882" y="369"/>
                  </a:lnTo>
                  <a:lnTo>
                    <a:pt x="1883" y="378"/>
                  </a:lnTo>
                  <a:lnTo>
                    <a:pt x="1886" y="385"/>
                  </a:lnTo>
                  <a:lnTo>
                    <a:pt x="1887" y="388"/>
                  </a:lnTo>
                  <a:lnTo>
                    <a:pt x="1890" y="390"/>
                  </a:lnTo>
                  <a:lnTo>
                    <a:pt x="1890" y="390"/>
                  </a:lnTo>
                  <a:lnTo>
                    <a:pt x="1893" y="385"/>
                  </a:lnTo>
                  <a:lnTo>
                    <a:pt x="1893" y="380"/>
                  </a:lnTo>
                  <a:lnTo>
                    <a:pt x="1891" y="372"/>
                  </a:lnTo>
                  <a:lnTo>
                    <a:pt x="1890" y="362"/>
                  </a:lnTo>
                  <a:lnTo>
                    <a:pt x="1889" y="352"/>
                  </a:lnTo>
                  <a:lnTo>
                    <a:pt x="1889" y="352"/>
                  </a:lnTo>
                  <a:lnTo>
                    <a:pt x="1894" y="350"/>
                  </a:lnTo>
                  <a:lnTo>
                    <a:pt x="1898" y="350"/>
                  </a:lnTo>
                  <a:lnTo>
                    <a:pt x="1901" y="351"/>
                  </a:lnTo>
                  <a:lnTo>
                    <a:pt x="1904" y="354"/>
                  </a:lnTo>
                  <a:lnTo>
                    <a:pt x="1908" y="359"/>
                  </a:lnTo>
                  <a:lnTo>
                    <a:pt x="1912" y="366"/>
                  </a:lnTo>
                  <a:lnTo>
                    <a:pt x="1912" y="366"/>
                  </a:lnTo>
                  <a:lnTo>
                    <a:pt x="1912" y="368"/>
                  </a:lnTo>
                  <a:lnTo>
                    <a:pt x="1911" y="368"/>
                  </a:lnTo>
                  <a:lnTo>
                    <a:pt x="1908" y="368"/>
                  </a:lnTo>
                  <a:lnTo>
                    <a:pt x="1908" y="369"/>
                  </a:lnTo>
                  <a:lnTo>
                    <a:pt x="1908" y="369"/>
                  </a:lnTo>
                  <a:lnTo>
                    <a:pt x="1912" y="378"/>
                  </a:lnTo>
                  <a:lnTo>
                    <a:pt x="1917" y="389"/>
                  </a:lnTo>
                  <a:lnTo>
                    <a:pt x="1918" y="399"/>
                  </a:lnTo>
                  <a:lnTo>
                    <a:pt x="1918" y="410"/>
                  </a:lnTo>
                  <a:lnTo>
                    <a:pt x="1918" y="421"/>
                  </a:lnTo>
                  <a:lnTo>
                    <a:pt x="1917" y="432"/>
                  </a:lnTo>
                  <a:lnTo>
                    <a:pt x="1911" y="455"/>
                  </a:lnTo>
                  <a:lnTo>
                    <a:pt x="1911" y="455"/>
                  </a:lnTo>
                  <a:lnTo>
                    <a:pt x="1917" y="453"/>
                  </a:lnTo>
                  <a:lnTo>
                    <a:pt x="1922" y="451"/>
                  </a:lnTo>
                  <a:lnTo>
                    <a:pt x="1925" y="446"/>
                  </a:lnTo>
                  <a:lnTo>
                    <a:pt x="1928" y="441"/>
                  </a:lnTo>
                  <a:lnTo>
                    <a:pt x="1933" y="431"/>
                  </a:lnTo>
                  <a:lnTo>
                    <a:pt x="1936" y="425"/>
                  </a:lnTo>
                  <a:lnTo>
                    <a:pt x="1939" y="421"/>
                  </a:lnTo>
                  <a:lnTo>
                    <a:pt x="1939" y="421"/>
                  </a:lnTo>
                  <a:lnTo>
                    <a:pt x="1947" y="404"/>
                  </a:lnTo>
                  <a:lnTo>
                    <a:pt x="1955" y="388"/>
                  </a:lnTo>
                  <a:lnTo>
                    <a:pt x="1960" y="369"/>
                  </a:lnTo>
                  <a:lnTo>
                    <a:pt x="1963" y="359"/>
                  </a:lnTo>
                  <a:lnTo>
                    <a:pt x="1964" y="348"/>
                  </a:lnTo>
                  <a:lnTo>
                    <a:pt x="1964" y="348"/>
                  </a:lnTo>
                  <a:lnTo>
                    <a:pt x="1964" y="333"/>
                  </a:lnTo>
                  <a:lnTo>
                    <a:pt x="1963" y="319"/>
                  </a:lnTo>
                  <a:lnTo>
                    <a:pt x="1960" y="305"/>
                  </a:lnTo>
                  <a:lnTo>
                    <a:pt x="1956" y="292"/>
                  </a:lnTo>
                  <a:lnTo>
                    <a:pt x="1950" y="279"/>
                  </a:lnTo>
                  <a:lnTo>
                    <a:pt x="1946" y="268"/>
                  </a:lnTo>
                  <a:lnTo>
                    <a:pt x="1933" y="247"/>
                  </a:lnTo>
                  <a:lnTo>
                    <a:pt x="1933" y="247"/>
                  </a:lnTo>
                  <a:lnTo>
                    <a:pt x="1914" y="218"/>
                  </a:lnTo>
                  <a:lnTo>
                    <a:pt x="1905" y="202"/>
                  </a:lnTo>
                  <a:lnTo>
                    <a:pt x="1903" y="195"/>
                  </a:lnTo>
                  <a:lnTo>
                    <a:pt x="1903" y="191"/>
                  </a:lnTo>
                  <a:lnTo>
                    <a:pt x="1903" y="191"/>
                  </a:lnTo>
                  <a:lnTo>
                    <a:pt x="1904" y="187"/>
                  </a:lnTo>
                  <a:lnTo>
                    <a:pt x="1907" y="185"/>
                  </a:lnTo>
                  <a:lnTo>
                    <a:pt x="1914" y="183"/>
                  </a:lnTo>
                  <a:lnTo>
                    <a:pt x="1921" y="181"/>
                  </a:lnTo>
                  <a:lnTo>
                    <a:pt x="1924" y="180"/>
                  </a:lnTo>
                  <a:lnTo>
                    <a:pt x="1925" y="178"/>
                  </a:lnTo>
                  <a:lnTo>
                    <a:pt x="1925" y="178"/>
                  </a:lnTo>
                  <a:lnTo>
                    <a:pt x="1915" y="174"/>
                  </a:lnTo>
                  <a:lnTo>
                    <a:pt x="1904" y="168"/>
                  </a:lnTo>
                  <a:lnTo>
                    <a:pt x="1886" y="156"/>
                  </a:lnTo>
                  <a:lnTo>
                    <a:pt x="1849" y="128"/>
                  </a:lnTo>
                  <a:lnTo>
                    <a:pt x="1831" y="115"/>
                  </a:lnTo>
                  <a:lnTo>
                    <a:pt x="1821" y="110"/>
                  </a:lnTo>
                  <a:lnTo>
                    <a:pt x="1810" y="105"/>
                  </a:lnTo>
                  <a:lnTo>
                    <a:pt x="1799" y="101"/>
                  </a:lnTo>
                  <a:lnTo>
                    <a:pt x="1787" y="100"/>
                  </a:lnTo>
                  <a:lnTo>
                    <a:pt x="1775" y="100"/>
                  </a:lnTo>
                  <a:lnTo>
                    <a:pt x="1761" y="101"/>
                  </a:lnTo>
                  <a:lnTo>
                    <a:pt x="1761" y="101"/>
                  </a:lnTo>
                  <a:lnTo>
                    <a:pt x="1755" y="97"/>
                  </a:lnTo>
                  <a:lnTo>
                    <a:pt x="1754" y="94"/>
                  </a:lnTo>
                  <a:lnTo>
                    <a:pt x="1754" y="90"/>
                  </a:lnTo>
                  <a:lnTo>
                    <a:pt x="1754" y="90"/>
                  </a:lnTo>
                  <a:lnTo>
                    <a:pt x="1764" y="87"/>
                  </a:lnTo>
                  <a:lnTo>
                    <a:pt x="1773" y="84"/>
                  </a:lnTo>
                  <a:lnTo>
                    <a:pt x="1782" y="84"/>
                  </a:lnTo>
                  <a:lnTo>
                    <a:pt x="1790" y="86"/>
                  </a:lnTo>
                  <a:lnTo>
                    <a:pt x="1799" y="87"/>
                  </a:lnTo>
                  <a:lnTo>
                    <a:pt x="1807" y="88"/>
                  </a:lnTo>
                  <a:lnTo>
                    <a:pt x="1824" y="95"/>
                  </a:lnTo>
                  <a:lnTo>
                    <a:pt x="1839" y="104"/>
                  </a:lnTo>
                  <a:lnTo>
                    <a:pt x="1853" y="114"/>
                  </a:lnTo>
                  <a:lnTo>
                    <a:pt x="1867" y="124"/>
                  </a:lnTo>
                  <a:lnTo>
                    <a:pt x="1882" y="132"/>
                  </a:lnTo>
                  <a:lnTo>
                    <a:pt x="1882" y="132"/>
                  </a:lnTo>
                  <a:lnTo>
                    <a:pt x="1884" y="138"/>
                  </a:lnTo>
                  <a:lnTo>
                    <a:pt x="1889" y="142"/>
                  </a:lnTo>
                  <a:lnTo>
                    <a:pt x="1893" y="147"/>
                  </a:lnTo>
                  <a:lnTo>
                    <a:pt x="1897" y="150"/>
                  </a:lnTo>
                  <a:lnTo>
                    <a:pt x="1908" y="157"/>
                  </a:lnTo>
                  <a:lnTo>
                    <a:pt x="1919" y="163"/>
                  </a:lnTo>
                  <a:lnTo>
                    <a:pt x="1919" y="163"/>
                  </a:lnTo>
                  <a:lnTo>
                    <a:pt x="1907" y="145"/>
                  </a:lnTo>
                  <a:lnTo>
                    <a:pt x="1891" y="128"/>
                  </a:lnTo>
                  <a:lnTo>
                    <a:pt x="1874" y="111"/>
                  </a:lnTo>
                  <a:lnTo>
                    <a:pt x="1856" y="97"/>
                  </a:lnTo>
                  <a:lnTo>
                    <a:pt x="1837" y="84"/>
                  </a:lnTo>
                  <a:lnTo>
                    <a:pt x="1816" y="76"/>
                  </a:lnTo>
                  <a:lnTo>
                    <a:pt x="1804" y="72"/>
                  </a:lnTo>
                  <a:lnTo>
                    <a:pt x="1793" y="69"/>
                  </a:lnTo>
                  <a:lnTo>
                    <a:pt x="1782" y="67"/>
                  </a:lnTo>
                  <a:lnTo>
                    <a:pt x="1769" y="66"/>
                  </a:lnTo>
                  <a:lnTo>
                    <a:pt x="1769" y="66"/>
                  </a:lnTo>
                  <a:lnTo>
                    <a:pt x="1766" y="62"/>
                  </a:lnTo>
                  <a:lnTo>
                    <a:pt x="1766" y="58"/>
                  </a:lnTo>
                  <a:lnTo>
                    <a:pt x="1766" y="55"/>
                  </a:lnTo>
                  <a:lnTo>
                    <a:pt x="1769" y="52"/>
                  </a:lnTo>
                  <a:lnTo>
                    <a:pt x="1776" y="46"/>
                  </a:lnTo>
                  <a:lnTo>
                    <a:pt x="1779" y="44"/>
                  </a:lnTo>
                  <a:lnTo>
                    <a:pt x="1782" y="41"/>
                  </a:lnTo>
                  <a:lnTo>
                    <a:pt x="1782" y="41"/>
                  </a:lnTo>
                  <a:lnTo>
                    <a:pt x="1758" y="31"/>
                  </a:lnTo>
                  <a:lnTo>
                    <a:pt x="1731" y="22"/>
                  </a:lnTo>
                  <a:lnTo>
                    <a:pt x="1705" y="17"/>
                  </a:lnTo>
                  <a:lnTo>
                    <a:pt x="1677" y="14"/>
                  </a:lnTo>
                  <a:lnTo>
                    <a:pt x="1648" y="13"/>
                  </a:lnTo>
                  <a:lnTo>
                    <a:pt x="1634" y="14"/>
                  </a:lnTo>
                  <a:lnTo>
                    <a:pt x="1620" y="15"/>
                  </a:lnTo>
                  <a:lnTo>
                    <a:pt x="1606" y="18"/>
                  </a:lnTo>
                  <a:lnTo>
                    <a:pt x="1592" y="21"/>
                  </a:lnTo>
                  <a:lnTo>
                    <a:pt x="1578" y="27"/>
                  </a:lnTo>
                  <a:lnTo>
                    <a:pt x="1564" y="31"/>
                  </a:lnTo>
                  <a:lnTo>
                    <a:pt x="1564" y="31"/>
                  </a:lnTo>
                  <a:lnTo>
                    <a:pt x="1560" y="38"/>
                  </a:lnTo>
                  <a:lnTo>
                    <a:pt x="1554" y="44"/>
                  </a:lnTo>
                  <a:lnTo>
                    <a:pt x="1542" y="55"/>
                  </a:lnTo>
                  <a:lnTo>
                    <a:pt x="1542" y="55"/>
                  </a:lnTo>
                  <a:lnTo>
                    <a:pt x="1549" y="59"/>
                  </a:lnTo>
                  <a:lnTo>
                    <a:pt x="1556" y="62"/>
                  </a:lnTo>
                  <a:lnTo>
                    <a:pt x="1563" y="66"/>
                  </a:lnTo>
                  <a:lnTo>
                    <a:pt x="1568" y="72"/>
                  </a:lnTo>
                  <a:lnTo>
                    <a:pt x="1568" y="72"/>
                  </a:lnTo>
                  <a:lnTo>
                    <a:pt x="1566" y="79"/>
                  </a:lnTo>
                  <a:lnTo>
                    <a:pt x="1564" y="83"/>
                  </a:lnTo>
                  <a:lnTo>
                    <a:pt x="1560" y="84"/>
                  </a:lnTo>
                  <a:lnTo>
                    <a:pt x="1560" y="84"/>
                  </a:lnTo>
                  <a:lnTo>
                    <a:pt x="1557" y="84"/>
                  </a:lnTo>
                  <a:lnTo>
                    <a:pt x="1554" y="83"/>
                  </a:lnTo>
                  <a:lnTo>
                    <a:pt x="1550" y="80"/>
                  </a:lnTo>
                  <a:lnTo>
                    <a:pt x="1546" y="76"/>
                  </a:lnTo>
                  <a:lnTo>
                    <a:pt x="1542" y="72"/>
                  </a:lnTo>
                  <a:lnTo>
                    <a:pt x="1542" y="72"/>
                  </a:lnTo>
                  <a:lnTo>
                    <a:pt x="1531" y="65"/>
                  </a:lnTo>
                  <a:lnTo>
                    <a:pt x="1517" y="58"/>
                  </a:lnTo>
                  <a:lnTo>
                    <a:pt x="1501" y="52"/>
                  </a:lnTo>
                  <a:lnTo>
                    <a:pt x="1484" y="46"/>
                  </a:lnTo>
                  <a:lnTo>
                    <a:pt x="1467" y="42"/>
                  </a:lnTo>
                  <a:lnTo>
                    <a:pt x="1449" y="38"/>
                  </a:lnTo>
                  <a:lnTo>
                    <a:pt x="1432" y="37"/>
                  </a:lnTo>
                  <a:lnTo>
                    <a:pt x="1417" y="37"/>
                  </a:lnTo>
                  <a:lnTo>
                    <a:pt x="1417" y="37"/>
                  </a:lnTo>
                  <a:lnTo>
                    <a:pt x="1389" y="44"/>
                  </a:lnTo>
                  <a:lnTo>
                    <a:pt x="1362" y="51"/>
                  </a:lnTo>
                  <a:lnTo>
                    <a:pt x="1362" y="51"/>
                  </a:lnTo>
                  <a:lnTo>
                    <a:pt x="1342" y="56"/>
                  </a:lnTo>
                  <a:lnTo>
                    <a:pt x="1326" y="63"/>
                  </a:lnTo>
                  <a:lnTo>
                    <a:pt x="1309" y="72"/>
                  </a:lnTo>
                  <a:lnTo>
                    <a:pt x="1293" y="81"/>
                  </a:lnTo>
                  <a:lnTo>
                    <a:pt x="1279" y="93"/>
                  </a:lnTo>
                  <a:lnTo>
                    <a:pt x="1265" y="107"/>
                  </a:lnTo>
                  <a:lnTo>
                    <a:pt x="1253" y="119"/>
                  </a:lnTo>
                  <a:lnTo>
                    <a:pt x="1241" y="135"/>
                  </a:lnTo>
                  <a:lnTo>
                    <a:pt x="1230" y="150"/>
                  </a:lnTo>
                  <a:lnTo>
                    <a:pt x="1219" y="166"/>
                  </a:lnTo>
                  <a:lnTo>
                    <a:pt x="1201" y="199"/>
                  </a:lnTo>
                  <a:lnTo>
                    <a:pt x="1184" y="234"/>
                  </a:lnTo>
                  <a:lnTo>
                    <a:pt x="1168" y="268"/>
                  </a:lnTo>
                  <a:lnTo>
                    <a:pt x="1168" y="268"/>
                  </a:lnTo>
                  <a:lnTo>
                    <a:pt x="1157" y="289"/>
                  </a:lnTo>
                  <a:lnTo>
                    <a:pt x="1147" y="306"/>
                  </a:lnTo>
                  <a:lnTo>
                    <a:pt x="1136" y="323"/>
                  </a:lnTo>
                  <a:lnTo>
                    <a:pt x="1123" y="340"/>
                  </a:lnTo>
                  <a:lnTo>
                    <a:pt x="1123" y="340"/>
                  </a:lnTo>
                  <a:lnTo>
                    <a:pt x="1112" y="354"/>
                  </a:lnTo>
                  <a:lnTo>
                    <a:pt x="1098" y="366"/>
                  </a:lnTo>
                  <a:lnTo>
                    <a:pt x="1083" y="379"/>
                  </a:lnTo>
                  <a:lnTo>
                    <a:pt x="1066" y="389"/>
                  </a:lnTo>
                  <a:lnTo>
                    <a:pt x="1046" y="397"/>
                  </a:lnTo>
                  <a:lnTo>
                    <a:pt x="1038" y="400"/>
                  </a:lnTo>
                  <a:lnTo>
                    <a:pt x="1028" y="402"/>
                  </a:lnTo>
                  <a:lnTo>
                    <a:pt x="1017" y="403"/>
                  </a:lnTo>
                  <a:lnTo>
                    <a:pt x="1007" y="403"/>
                  </a:lnTo>
                  <a:lnTo>
                    <a:pt x="997" y="402"/>
                  </a:lnTo>
                  <a:lnTo>
                    <a:pt x="986" y="399"/>
                  </a:lnTo>
                  <a:lnTo>
                    <a:pt x="986" y="399"/>
                  </a:lnTo>
                  <a:lnTo>
                    <a:pt x="987" y="403"/>
                  </a:lnTo>
                  <a:lnTo>
                    <a:pt x="990" y="407"/>
                  </a:lnTo>
                  <a:lnTo>
                    <a:pt x="997" y="413"/>
                  </a:lnTo>
                  <a:lnTo>
                    <a:pt x="1004" y="418"/>
                  </a:lnTo>
                  <a:lnTo>
                    <a:pt x="1007" y="423"/>
                  </a:lnTo>
                  <a:lnTo>
                    <a:pt x="1008" y="427"/>
                  </a:lnTo>
                  <a:lnTo>
                    <a:pt x="1008" y="427"/>
                  </a:lnTo>
                  <a:lnTo>
                    <a:pt x="1014" y="428"/>
                  </a:lnTo>
                  <a:lnTo>
                    <a:pt x="1018" y="430"/>
                  </a:lnTo>
                  <a:lnTo>
                    <a:pt x="1025" y="435"/>
                  </a:lnTo>
                  <a:lnTo>
                    <a:pt x="1031" y="442"/>
                  </a:lnTo>
                  <a:lnTo>
                    <a:pt x="1038" y="448"/>
                  </a:lnTo>
                  <a:lnTo>
                    <a:pt x="1038" y="448"/>
                  </a:lnTo>
                  <a:lnTo>
                    <a:pt x="1046" y="451"/>
                  </a:lnTo>
                  <a:lnTo>
                    <a:pt x="1053" y="451"/>
                  </a:lnTo>
                  <a:lnTo>
                    <a:pt x="1057" y="452"/>
                  </a:lnTo>
                  <a:lnTo>
                    <a:pt x="1062" y="453"/>
                  </a:lnTo>
                  <a:lnTo>
                    <a:pt x="1064" y="456"/>
                  </a:lnTo>
                  <a:lnTo>
                    <a:pt x="1066" y="461"/>
                  </a:lnTo>
                  <a:lnTo>
                    <a:pt x="1066" y="461"/>
                  </a:lnTo>
                  <a:lnTo>
                    <a:pt x="1062" y="463"/>
                  </a:lnTo>
                  <a:lnTo>
                    <a:pt x="1057" y="466"/>
                  </a:lnTo>
                  <a:lnTo>
                    <a:pt x="1046" y="469"/>
                  </a:lnTo>
                  <a:lnTo>
                    <a:pt x="1035" y="469"/>
                  </a:lnTo>
                  <a:lnTo>
                    <a:pt x="1022" y="468"/>
                  </a:lnTo>
                  <a:lnTo>
                    <a:pt x="1010" y="465"/>
                  </a:lnTo>
                  <a:lnTo>
                    <a:pt x="997" y="462"/>
                  </a:lnTo>
                  <a:lnTo>
                    <a:pt x="977" y="455"/>
                  </a:lnTo>
                  <a:lnTo>
                    <a:pt x="977" y="455"/>
                  </a:lnTo>
                  <a:lnTo>
                    <a:pt x="984" y="476"/>
                  </a:lnTo>
                  <a:lnTo>
                    <a:pt x="990" y="497"/>
                  </a:lnTo>
                  <a:lnTo>
                    <a:pt x="997" y="515"/>
                  </a:lnTo>
                  <a:lnTo>
                    <a:pt x="1001" y="524"/>
                  </a:lnTo>
                  <a:lnTo>
                    <a:pt x="1007" y="532"/>
                  </a:lnTo>
                  <a:lnTo>
                    <a:pt x="1007" y="532"/>
                  </a:lnTo>
                  <a:lnTo>
                    <a:pt x="1015" y="541"/>
                  </a:lnTo>
                  <a:lnTo>
                    <a:pt x="1027" y="549"/>
                  </a:lnTo>
                  <a:lnTo>
                    <a:pt x="1027" y="549"/>
                  </a:lnTo>
                  <a:lnTo>
                    <a:pt x="1038" y="559"/>
                  </a:lnTo>
                  <a:lnTo>
                    <a:pt x="1050" y="569"/>
                  </a:lnTo>
                  <a:lnTo>
                    <a:pt x="1064" y="577"/>
                  </a:lnTo>
                  <a:lnTo>
                    <a:pt x="1079" y="584"/>
                  </a:lnTo>
                  <a:lnTo>
                    <a:pt x="1094" y="590"/>
                  </a:lnTo>
                  <a:lnTo>
                    <a:pt x="1109" y="591"/>
                  </a:lnTo>
                  <a:lnTo>
                    <a:pt x="1118" y="591"/>
                  </a:lnTo>
                  <a:lnTo>
                    <a:pt x="1126" y="591"/>
                  </a:lnTo>
                  <a:lnTo>
                    <a:pt x="1135" y="588"/>
                  </a:lnTo>
                  <a:lnTo>
                    <a:pt x="1143" y="587"/>
                  </a:lnTo>
                  <a:lnTo>
                    <a:pt x="1143" y="587"/>
                  </a:lnTo>
                  <a:lnTo>
                    <a:pt x="1147" y="588"/>
                  </a:lnTo>
                  <a:lnTo>
                    <a:pt x="1150" y="590"/>
                  </a:lnTo>
                  <a:lnTo>
                    <a:pt x="1153" y="592"/>
                  </a:lnTo>
                  <a:lnTo>
                    <a:pt x="1153" y="595"/>
                  </a:lnTo>
                  <a:lnTo>
                    <a:pt x="1153" y="602"/>
                  </a:lnTo>
                  <a:lnTo>
                    <a:pt x="1150" y="611"/>
                  </a:lnTo>
                  <a:lnTo>
                    <a:pt x="1150" y="611"/>
                  </a:lnTo>
                  <a:lnTo>
                    <a:pt x="1130" y="615"/>
                  </a:lnTo>
                  <a:lnTo>
                    <a:pt x="1109" y="621"/>
                  </a:lnTo>
                  <a:lnTo>
                    <a:pt x="1097" y="622"/>
                  </a:lnTo>
                  <a:lnTo>
                    <a:pt x="1086" y="623"/>
                  </a:lnTo>
                  <a:lnTo>
                    <a:pt x="1076" y="625"/>
                  </a:lnTo>
                  <a:lnTo>
                    <a:pt x="1064" y="623"/>
                  </a:lnTo>
                  <a:lnTo>
                    <a:pt x="1064" y="623"/>
                  </a:lnTo>
                  <a:lnTo>
                    <a:pt x="1074" y="633"/>
                  </a:lnTo>
                  <a:lnTo>
                    <a:pt x="1086" y="644"/>
                  </a:lnTo>
                  <a:lnTo>
                    <a:pt x="1100" y="654"/>
                  </a:lnTo>
                  <a:lnTo>
                    <a:pt x="1114" y="664"/>
                  </a:lnTo>
                  <a:lnTo>
                    <a:pt x="1130" y="673"/>
                  </a:lnTo>
                  <a:lnTo>
                    <a:pt x="1146" y="680"/>
                  </a:lnTo>
                  <a:lnTo>
                    <a:pt x="1163" y="684"/>
                  </a:lnTo>
                  <a:lnTo>
                    <a:pt x="1180" y="688"/>
                  </a:lnTo>
                  <a:lnTo>
                    <a:pt x="1180" y="688"/>
                  </a:lnTo>
                  <a:lnTo>
                    <a:pt x="1189" y="688"/>
                  </a:lnTo>
                  <a:lnTo>
                    <a:pt x="1201" y="688"/>
                  </a:lnTo>
                  <a:lnTo>
                    <a:pt x="1222" y="687"/>
                  </a:lnTo>
                  <a:lnTo>
                    <a:pt x="1232" y="685"/>
                  </a:lnTo>
                  <a:lnTo>
                    <a:pt x="1240" y="687"/>
                  </a:lnTo>
                  <a:lnTo>
                    <a:pt x="1247" y="689"/>
                  </a:lnTo>
                  <a:lnTo>
                    <a:pt x="1251" y="694"/>
                  </a:lnTo>
                  <a:lnTo>
                    <a:pt x="1251" y="694"/>
                  </a:lnTo>
                  <a:lnTo>
                    <a:pt x="1250" y="698"/>
                  </a:lnTo>
                  <a:lnTo>
                    <a:pt x="1247" y="701"/>
                  </a:lnTo>
                  <a:lnTo>
                    <a:pt x="1239" y="706"/>
                  </a:lnTo>
                  <a:lnTo>
                    <a:pt x="1230" y="712"/>
                  </a:lnTo>
                  <a:lnTo>
                    <a:pt x="1226" y="716"/>
                  </a:lnTo>
                  <a:lnTo>
                    <a:pt x="1223" y="722"/>
                  </a:lnTo>
                  <a:lnTo>
                    <a:pt x="1223" y="722"/>
                  </a:lnTo>
                  <a:lnTo>
                    <a:pt x="1233" y="724"/>
                  </a:lnTo>
                  <a:lnTo>
                    <a:pt x="1243" y="724"/>
                  </a:lnTo>
                  <a:lnTo>
                    <a:pt x="1251" y="723"/>
                  </a:lnTo>
                  <a:lnTo>
                    <a:pt x="1261" y="720"/>
                  </a:lnTo>
                  <a:lnTo>
                    <a:pt x="1271" y="719"/>
                  </a:lnTo>
                  <a:lnTo>
                    <a:pt x="1279" y="717"/>
                  </a:lnTo>
                  <a:lnTo>
                    <a:pt x="1288" y="717"/>
                  </a:lnTo>
                  <a:lnTo>
                    <a:pt x="1298" y="719"/>
                  </a:lnTo>
                  <a:lnTo>
                    <a:pt x="1298" y="719"/>
                  </a:lnTo>
                  <a:lnTo>
                    <a:pt x="1299" y="723"/>
                  </a:lnTo>
                  <a:lnTo>
                    <a:pt x="1299" y="727"/>
                  </a:lnTo>
                  <a:lnTo>
                    <a:pt x="1298" y="737"/>
                  </a:lnTo>
                  <a:lnTo>
                    <a:pt x="1298" y="737"/>
                  </a:lnTo>
                  <a:lnTo>
                    <a:pt x="1327" y="740"/>
                  </a:lnTo>
                  <a:lnTo>
                    <a:pt x="1354" y="743"/>
                  </a:lnTo>
                  <a:lnTo>
                    <a:pt x="1368" y="744"/>
                  </a:lnTo>
                  <a:lnTo>
                    <a:pt x="1382" y="743"/>
                  </a:lnTo>
                  <a:lnTo>
                    <a:pt x="1396" y="741"/>
                  </a:lnTo>
                  <a:lnTo>
                    <a:pt x="1410" y="737"/>
                  </a:lnTo>
                  <a:lnTo>
                    <a:pt x="1410" y="737"/>
                  </a:lnTo>
                  <a:lnTo>
                    <a:pt x="1401" y="730"/>
                  </a:lnTo>
                  <a:lnTo>
                    <a:pt x="1393" y="726"/>
                  </a:lnTo>
                  <a:lnTo>
                    <a:pt x="1386" y="719"/>
                  </a:lnTo>
                  <a:lnTo>
                    <a:pt x="1383" y="715"/>
                  </a:lnTo>
                  <a:lnTo>
                    <a:pt x="1382" y="710"/>
                  </a:lnTo>
                  <a:lnTo>
                    <a:pt x="1382" y="710"/>
                  </a:lnTo>
                  <a:lnTo>
                    <a:pt x="1372" y="712"/>
                  </a:lnTo>
                  <a:lnTo>
                    <a:pt x="1363" y="713"/>
                  </a:lnTo>
                  <a:lnTo>
                    <a:pt x="1354" y="712"/>
                  </a:lnTo>
                  <a:lnTo>
                    <a:pt x="1344" y="710"/>
                  </a:lnTo>
                  <a:lnTo>
                    <a:pt x="1334" y="708"/>
                  </a:lnTo>
                  <a:lnTo>
                    <a:pt x="1326" y="705"/>
                  </a:lnTo>
                  <a:lnTo>
                    <a:pt x="1316" y="699"/>
                  </a:lnTo>
                  <a:lnTo>
                    <a:pt x="1309" y="695"/>
                  </a:lnTo>
                  <a:lnTo>
                    <a:pt x="1302" y="688"/>
                  </a:lnTo>
                  <a:lnTo>
                    <a:pt x="1295" y="681"/>
                  </a:lnTo>
                  <a:lnTo>
                    <a:pt x="1291" y="674"/>
                  </a:lnTo>
                  <a:lnTo>
                    <a:pt x="1286" y="666"/>
                  </a:lnTo>
                  <a:lnTo>
                    <a:pt x="1285" y="657"/>
                  </a:lnTo>
                  <a:lnTo>
                    <a:pt x="1285" y="649"/>
                  </a:lnTo>
                  <a:lnTo>
                    <a:pt x="1286" y="639"/>
                  </a:lnTo>
                  <a:lnTo>
                    <a:pt x="1291" y="630"/>
                  </a:lnTo>
                  <a:lnTo>
                    <a:pt x="1291" y="630"/>
                  </a:lnTo>
                  <a:lnTo>
                    <a:pt x="1269" y="629"/>
                  </a:lnTo>
                  <a:lnTo>
                    <a:pt x="1248" y="626"/>
                  </a:lnTo>
                  <a:lnTo>
                    <a:pt x="1229" y="622"/>
                  </a:lnTo>
                  <a:lnTo>
                    <a:pt x="1209" y="618"/>
                  </a:lnTo>
                  <a:lnTo>
                    <a:pt x="1192" y="611"/>
                  </a:lnTo>
                  <a:lnTo>
                    <a:pt x="1177" y="601"/>
                  </a:lnTo>
                  <a:lnTo>
                    <a:pt x="1170" y="595"/>
                  </a:lnTo>
                  <a:lnTo>
                    <a:pt x="1164" y="590"/>
                  </a:lnTo>
                  <a:lnTo>
                    <a:pt x="1159" y="583"/>
                  </a:lnTo>
                  <a:lnTo>
                    <a:pt x="1154" y="576"/>
                  </a:lnTo>
                  <a:lnTo>
                    <a:pt x="1154" y="576"/>
                  </a:lnTo>
                  <a:lnTo>
                    <a:pt x="1156" y="573"/>
                  </a:lnTo>
                  <a:lnTo>
                    <a:pt x="1160" y="571"/>
                  </a:lnTo>
                  <a:lnTo>
                    <a:pt x="1167" y="570"/>
                  </a:lnTo>
                  <a:lnTo>
                    <a:pt x="1175" y="570"/>
                  </a:lnTo>
                  <a:lnTo>
                    <a:pt x="1185" y="571"/>
                  </a:lnTo>
                  <a:lnTo>
                    <a:pt x="1195" y="571"/>
                  </a:lnTo>
                  <a:lnTo>
                    <a:pt x="1203" y="570"/>
                  </a:lnTo>
                  <a:lnTo>
                    <a:pt x="1208" y="569"/>
                  </a:lnTo>
                  <a:lnTo>
                    <a:pt x="1210" y="567"/>
                  </a:lnTo>
                  <a:lnTo>
                    <a:pt x="1215" y="564"/>
                  </a:lnTo>
                  <a:lnTo>
                    <a:pt x="1216" y="560"/>
                  </a:lnTo>
                  <a:lnTo>
                    <a:pt x="1216" y="560"/>
                  </a:lnTo>
                  <a:lnTo>
                    <a:pt x="1206" y="556"/>
                  </a:lnTo>
                  <a:lnTo>
                    <a:pt x="1195" y="550"/>
                  </a:lnTo>
                  <a:lnTo>
                    <a:pt x="1185" y="545"/>
                  </a:lnTo>
                  <a:lnTo>
                    <a:pt x="1175" y="538"/>
                  </a:lnTo>
                  <a:lnTo>
                    <a:pt x="1167" y="529"/>
                  </a:lnTo>
                  <a:lnTo>
                    <a:pt x="1159" y="521"/>
                  </a:lnTo>
                  <a:lnTo>
                    <a:pt x="1152" y="512"/>
                  </a:lnTo>
                  <a:lnTo>
                    <a:pt x="1147" y="503"/>
                  </a:lnTo>
                  <a:lnTo>
                    <a:pt x="1147" y="503"/>
                  </a:lnTo>
                  <a:lnTo>
                    <a:pt x="1143" y="494"/>
                  </a:lnTo>
                  <a:lnTo>
                    <a:pt x="1139" y="483"/>
                  </a:lnTo>
                  <a:lnTo>
                    <a:pt x="1137" y="477"/>
                  </a:lnTo>
                  <a:lnTo>
                    <a:pt x="1137" y="473"/>
                  </a:lnTo>
                  <a:lnTo>
                    <a:pt x="1137" y="468"/>
                  </a:lnTo>
                  <a:lnTo>
                    <a:pt x="1140" y="462"/>
                  </a:lnTo>
                  <a:lnTo>
                    <a:pt x="1140" y="462"/>
                  </a:lnTo>
                  <a:lnTo>
                    <a:pt x="1146" y="462"/>
                  </a:lnTo>
                  <a:lnTo>
                    <a:pt x="1150" y="465"/>
                  </a:lnTo>
                  <a:lnTo>
                    <a:pt x="1153" y="469"/>
                  </a:lnTo>
                  <a:lnTo>
                    <a:pt x="1154" y="475"/>
                  </a:lnTo>
                  <a:lnTo>
                    <a:pt x="1157" y="479"/>
                  </a:lnTo>
                  <a:lnTo>
                    <a:pt x="1160" y="483"/>
                  </a:lnTo>
                  <a:lnTo>
                    <a:pt x="1163" y="486"/>
                  </a:lnTo>
                  <a:lnTo>
                    <a:pt x="1170" y="484"/>
                  </a:lnTo>
                  <a:lnTo>
                    <a:pt x="1170" y="484"/>
                  </a:lnTo>
                  <a:lnTo>
                    <a:pt x="1163" y="476"/>
                  </a:lnTo>
                  <a:lnTo>
                    <a:pt x="1156" y="468"/>
                  </a:lnTo>
                  <a:lnTo>
                    <a:pt x="1150" y="458"/>
                  </a:lnTo>
                  <a:lnTo>
                    <a:pt x="1147" y="446"/>
                  </a:lnTo>
                  <a:lnTo>
                    <a:pt x="1147" y="446"/>
                  </a:lnTo>
                  <a:lnTo>
                    <a:pt x="1143" y="432"/>
                  </a:lnTo>
                  <a:lnTo>
                    <a:pt x="1140" y="417"/>
                  </a:lnTo>
                  <a:lnTo>
                    <a:pt x="1140" y="400"/>
                  </a:lnTo>
                  <a:lnTo>
                    <a:pt x="1140" y="395"/>
                  </a:lnTo>
                  <a:lnTo>
                    <a:pt x="1143" y="390"/>
                  </a:lnTo>
                  <a:lnTo>
                    <a:pt x="1143" y="390"/>
                  </a:lnTo>
                  <a:lnTo>
                    <a:pt x="1145" y="393"/>
                  </a:lnTo>
                  <a:lnTo>
                    <a:pt x="1147" y="396"/>
                  </a:lnTo>
                  <a:lnTo>
                    <a:pt x="1153" y="402"/>
                  </a:lnTo>
                  <a:lnTo>
                    <a:pt x="1156" y="404"/>
                  </a:lnTo>
                  <a:lnTo>
                    <a:pt x="1156" y="407"/>
                  </a:lnTo>
                  <a:lnTo>
                    <a:pt x="1156" y="411"/>
                  </a:lnTo>
                  <a:lnTo>
                    <a:pt x="1154" y="414"/>
                  </a:lnTo>
                  <a:lnTo>
                    <a:pt x="1154" y="414"/>
                  </a:lnTo>
                  <a:lnTo>
                    <a:pt x="1166" y="424"/>
                  </a:lnTo>
                  <a:lnTo>
                    <a:pt x="1177" y="430"/>
                  </a:lnTo>
                  <a:lnTo>
                    <a:pt x="1189" y="434"/>
                  </a:lnTo>
                  <a:lnTo>
                    <a:pt x="1201" y="435"/>
                  </a:lnTo>
                  <a:lnTo>
                    <a:pt x="1213" y="434"/>
                  </a:lnTo>
                  <a:lnTo>
                    <a:pt x="1226" y="432"/>
                  </a:lnTo>
                  <a:lnTo>
                    <a:pt x="1237" y="427"/>
                  </a:lnTo>
                  <a:lnTo>
                    <a:pt x="1248" y="421"/>
                  </a:lnTo>
                  <a:lnTo>
                    <a:pt x="1260" y="414"/>
                  </a:lnTo>
                  <a:lnTo>
                    <a:pt x="1269" y="406"/>
                  </a:lnTo>
                  <a:lnTo>
                    <a:pt x="1279" y="396"/>
                  </a:lnTo>
                  <a:lnTo>
                    <a:pt x="1288" y="386"/>
                  </a:lnTo>
                  <a:lnTo>
                    <a:pt x="1296" y="376"/>
                  </a:lnTo>
                  <a:lnTo>
                    <a:pt x="1303" y="365"/>
                  </a:lnTo>
                  <a:lnTo>
                    <a:pt x="1309" y="352"/>
                  </a:lnTo>
                  <a:lnTo>
                    <a:pt x="1313" y="341"/>
                  </a:lnTo>
                  <a:lnTo>
                    <a:pt x="1313" y="341"/>
                  </a:lnTo>
                  <a:lnTo>
                    <a:pt x="1317" y="322"/>
                  </a:lnTo>
                  <a:lnTo>
                    <a:pt x="1321" y="299"/>
                  </a:lnTo>
                  <a:lnTo>
                    <a:pt x="1324" y="278"/>
                  </a:lnTo>
                  <a:lnTo>
                    <a:pt x="1327" y="268"/>
                  </a:lnTo>
                  <a:lnTo>
                    <a:pt x="1330" y="258"/>
                  </a:lnTo>
                  <a:lnTo>
                    <a:pt x="1330" y="258"/>
                  </a:lnTo>
                  <a:lnTo>
                    <a:pt x="1337" y="253"/>
                  </a:lnTo>
                  <a:lnTo>
                    <a:pt x="1344" y="246"/>
                  </a:lnTo>
                  <a:lnTo>
                    <a:pt x="1349" y="237"/>
                  </a:lnTo>
                  <a:lnTo>
                    <a:pt x="1354" y="232"/>
                  </a:lnTo>
                  <a:lnTo>
                    <a:pt x="1354" y="232"/>
                  </a:lnTo>
                  <a:lnTo>
                    <a:pt x="1349" y="233"/>
                  </a:lnTo>
                  <a:lnTo>
                    <a:pt x="1345" y="237"/>
                  </a:lnTo>
                  <a:lnTo>
                    <a:pt x="1338" y="244"/>
                  </a:lnTo>
                  <a:lnTo>
                    <a:pt x="1334" y="247"/>
                  </a:lnTo>
                  <a:lnTo>
                    <a:pt x="1330" y="249"/>
                  </a:lnTo>
                  <a:lnTo>
                    <a:pt x="1326" y="246"/>
                  </a:lnTo>
                  <a:lnTo>
                    <a:pt x="1321" y="241"/>
                  </a:lnTo>
                  <a:lnTo>
                    <a:pt x="1321" y="241"/>
                  </a:lnTo>
                  <a:lnTo>
                    <a:pt x="1333" y="223"/>
                  </a:lnTo>
                  <a:lnTo>
                    <a:pt x="1347" y="204"/>
                  </a:lnTo>
                  <a:lnTo>
                    <a:pt x="1362" y="185"/>
                  </a:lnTo>
                  <a:lnTo>
                    <a:pt x="1380" y="167"/>
                  </a:lnTo>
                  <a:lnTo>
                    <a:pt x="1400" y="152"/>
                  </a:lnTo>
                  <a:lnTo>
                    <a:pt x="1421" y="138"/>
                  </a:lnTo>
                  <a:lnTo>
                    <a:pt x="1432" y="131"/>
                  </a:lnTo>
                  <a:lnTo>
                    <a:pt x="1445" y="125"/>
                  </a:lnTo>
                  <a:lnTo>
                    <a:pt x="1458" y="121"/>
                  </a:lnTo>
                  <a:lnTo>
                    <a:pt x="1470" y="118"/>
                  </a:lnTo>
                  <a:lnTo>
                    <a:pt x="1470" y="118"/>
                  </a:lnTo>
                  <a:lnTo>
                    <a:pt x="1502" y="111"/>
                  </a:lnTo>
                  <a:lnTo>
                    <a:pt x="1535" y="107"/>
                  </a:lnTo>
                  <a:lnTo>
                    <a:pt x="1567" y="105"/>
                  </a:lnTo>
                  <a:lnTo>
                    <a:pt x="1602" y="104"/>
                  </a:lnTo>
                  <a:lnTo>
                    <a:pt x="1602" y="104"/>
                  </a:lnTo>
                  <a:lnTo>
                    <a:pt x="1611" y="102"/>
                  </a:lnTo>
                  <a:lnTo>
                    <a:pt x="1618" y="102"/>
                  </a:lnTo>
                  <a:lnTo>
                    <a:pt x="1620" y="104"/>
                  </a:lnTo>
                  <a:lnTo>
                    <a:pt x="1623" y="105"/>
                  </a:lnTo>
                  <a:lnTo>
                    <a:pt x="1625" y="110"/>
                  </a:lnTo>
                  <a:lnTo>
                    <a:pt x="1626" y="115"/>
                  </a:lnTo>
                  <a:lnTo>
                    <a:pt x="1626" y="115"/>
                  </a:lnTo>
                  <a:lnTo>
                    <a:pt x="1622" y="119"/>
                  </a:lnTo>
                  <a:lnTo>
                    <a:pt x="1619" y="121"/>
                  </a:lnTo>
                  <a:lnTo>
                    <a:pt x="1616" y="122"/>
                  </a:lnTo>
                  <a:lnTo>
                    <a:pt x="1613" y="122"/>
                  </a:lnTo>
                  <a:lnTo>
                    <a:pt x="1606" y="119"/>
                  </a:lnTo>
                  <a:lnTo>
                    <a:pt x="1599" y="118"/>
                  </a:lnTo>
                  <a:lnTo>
                    <a:pt x="1599" y="118"/>
                  </a:lnTo>
                  <a:lnTo>
                    <a:pt x="1587" y="117"/>
                  </a:lnTo>
                  <a:lnTo>
                    <a:pt x="1575" y="117"/>
                  </a:lnTo>
                  <a:lnTo>
                    <a:pt x="1554" y="118"/>
                  </a:lnTo>
                  <a:lnTo>
                    <a:pt x="1535" y="122"/>
                  </a:lnTo>
                  <a:lnTo>
                    <a:pt x="1517" y="125"/>
                  </a:lnTo>
                  <a:lnTo>
                    <a:pt x="1517" y="125"/>
                  </a:lnTo>
                  <a:lnTo>
                    <a:pt x="1490" y="128"/>
                  </a:lnTo>
                  <a:lnTo>
                    <a:pt x="1466" y="135"/>
                  </a:lnTo>
                  <a:lnTo>
                    <a:pt x="1444" y="143"/>
                  </a:lnTo>
                  <a:lnTo>
                    <a:pt x="1422" y="153"/>
                  </a:lnTo>
                  <a:lnTo>
                    <a:pt x="1403" y="166"/>
                  </a:lnTo>
                  <a:lnTo>
                    <a:pt x="1385" y="181"/>
                  </a:lnTo>
                  <a:lnTo>
                    <a:pt x="1369" y="198"/>
                  </a:lnTo>
                  <a:lnTo>
                    <a:pt x="1356" y="215"/>
                  </a:lnTo>
                  <a:lnTo>
                    <a:pt x="1356" y="215"/>
                  </a:lnTo>
                  <a:lnTo>
                    <a:pt x="1363" y="215"/>
                  </a:lnTo>
                  <a:lnTo>
                    <a:pt x="1371" y="212"/>
                  </a:lnTo>
                  <a:lnTo>
                    <a:pt x="1376" y="209"/>
                  </a:lnTo>
                  <a:lnTo>
                    <a:pt x="1379" y="205"/>
                  </a:lnTo>
                  <a:lnTo>
                    <a:pt x="1379" y="205"/>
                  </a:lnTo>
                  <a:lnTo>
                    <a:pt x="1387" y="208"/>
                  </a:lnTo>
                  <a:lnTo>
                    <a:pt x="1390" y="209"/>
                  </a:lnTo>
                  <a:lnTo>
                    <a:pt x="1392" y="212"/>
                  </a:lnTo>
                  <a:lnTo>
                    <a:pt x="1393" y="215"/>
                  </a:lnTo>
                  <a:lnTo>
                    <a:pt x="1393" y="218"/>
                  </a:lnTo>
                  <a:lnTo>
                    <a:pt x="1390" y="226"/>
                  </a:lnTo>
                  <a:lnTo>
                    <a:pt x="1390" y="226"/>
                  </a:lnTo>
                  <a:lnTo>
                    <a:pt x="1386" y="226"/>
                  </a:lnTo>
                  <a:lnTo>
                    <a:pt x="1383" y="227"/>
                  </a:lnTo>
                  <a:lnTo>
                    <a:pt x="1380" y="229"/>
                  </a:lnTo>
                  <a:lnTo>
                    <a:pt x="1378" y="229"/>
                  </a:lnTo>
                  <a:lnTo>
                    <a:pt x="1378" y="229"/>
                  </a:lnTo>
                  <a:lnTo>
                    <a:pt x="1371" y="234"/>
                  </a:lnTo>
                  <a:lnTo>
                    <a:pt x="1365" y="239"/>
                  </a:lnTo>
                  <a:lnTo>
                    <a:pt x="1356" y="250"/>
                  </a:lnTo>
                  <a:lnTo>
                    <a:pt x="1348" y="264"/>
                  </a:lnTo>
                  <a:lnTo>
                    <a:pt x="1344" y="278"/>
                  </a:lnTo>
                  <a:lnTo>
                    <a:pt x="1340" y="292"/>
                  </a:lnTo>
                  <a:lnTo>
                    <a:pt x="1335" y="307"/>
                  </a:lnTo>
                  <a:lnTo>
                    <a:pt x="1328" y="340"/>
                  </a:lnTo>
                  <a:lnTo>
                    <a:pt x="1328" y="340"/>
                  </a:lnTo>
                  <a:lnTo>
                    <a:pt x="1323" y="357"/>
                  </a:lnTo>
                  <a:lnTo>
                    <a:pt x="1316" y="373"/>
                  </a:lnTo>
                  <a:lnTo>
                    <a:pt x="1307" y="388"/>
                  </a:lnTo>
                  <a:lnTo>
                    <a:pt x="1296" y="402"/>
                  </a:lnTo>
                  <a:lnTo>
                    <a:pt x="1285" y="414"/>
                  </a:lnTo>
                  <a:lnTo>
                    <a:pt x="1272" y="424"/>
                  </a:lnTo>
                  <a:lnTo>
                    <a:pt x="1260" y="434"/>
                  </a:lnTo>
                  <a:lnTo>
                    <a:pt x="1244" y="442"/>
                  </a:lnTo>
                  <a:lnTo>
                    <a:pt x="1244" y="442"/>
                  </a:lnTo>
                  <a:lnTo>
                    <a:pt x="1240" y="444"/>
                  </a:lnTo>
                  <a:lnTo>
                    <a:pt x="1234" y="445"/>
                  </a:lnTo>
                  <a:lnTo>
                    <a:pt x="1225" y="449"/>
                  </a:lnTo>
                  <a:lnTo>
                    <a:pt x="1213" y="453"/>
                  </a:lnTo>
                  <a:lnTo>
                    <a:pt x="1208" y="455"/>
                  </a:lnTo>
                  <a:lnTo>
                    <a:pt x="1201" y="455"/>
                  </a:lnTo>
                  <a:lnTo>
                    <a:pt x="1201" y="455"/>
                  </a:lnTo>
                  <a:lnTo>
                    <a:pt x="1195" y="455"/>
                  </a:lnTo>
                  <a:lnTo>
                    <a:pt x="1189" y="453"/>
                  </a:lnTo>
                  <a:lnTo>
                    <a:pt x="1178" y="448"/>
                  </a:lnTo>
                  <a:lnTo>
                    <a:pt x="1168" y="445"/>
                  </a:lnTo>
                  <a:lnTo>
                    <a:pt x="1164" y="444"/>
                  </a:lnTo>
                  <a:lnTo>
                    <a:pt x="1159" y="442"/>
                  </a:lnTo>
                  <a:lnTo>
                    <a:pt x="1159" y="442"/>
                  </a:lnTo>
                  <a:lnTo>
                    <a:pt x="1163" y="452"/>
                  </a:lnTo>
                  <a:lnTo>
                    <a:pt x="1167" y="462"/>
                  </a:lnTo>
                  <a:lnTo>
                    <a:pt x="1171" y="469"/>
                  </a:lnTo>
                  <a:lnTo>
                    <a:pt x="1178" y="476"/>
                  </a:lnTo>
                  <a:lnTo>
                    <a:pt x="1185" y="482"/>
                  </a:lnTo>
                  <a:lnTo>
                    <a:pt x="1192" y="486"/>
                  </a:lnTo>
                  <a:lnTo>
                    <a:pt x="1202" y="489"/>
                  </a:lnTo>
                  <a:lnTo>
                    <a:pt x="1212" y="490"/>
                  </a:lnTo>
                  <a:lnTo>
                    <a:pt x="1212" y="490"/>
                  </a:lnTo>
                  <a:lnTo>
                    <a:pt x="1208" y="496"/>
                  </a:lnTo>
                  <a:lnTo>
                    <a:pt x="1203" y="500"/>
                  </a:lnTo>
                  <a:lnTo>
                    <a:pt x="1196" y="501"/>
                  </a:lnTo>
                  <a:lnTo>
                    <a:pt x="1188" y="503"/>
                  </a:lnTo>
                  <a:lnTo>
                    <a:pt x="1180" y="501"/>
                  </a:lnTo>
                  <a:lnTo>
                    <a:pt x="1173" y="500"/>
                  </a:lnTo>
                  <a:lnTo>
                    <a:pt x="1159" y="496"/>
                  </a:lnTo>
                  <a:lnTo>
                    <a:pt x="1159" y="496"/>
                  </a:lnTo>
                  <a:lnTo>
                    <a:pt x="1166" y="507"/>
                  </a:lnTo>
                  <a:lnTo>
                    <a:pt x="1173" y="518"/>
                  </a:lnTo>
                  <a:lnTo>
                    <a:pt x="1181" y="527"/>
                  </a:lnTo>
                  <a:lnTo>
                    <a:pt x="1191" y="534"/>
                  </a:lnTo>
                  <a:lnTo>
                    <a:pt x="1202" y="539"/>
                  </a:lnTo>
                  <a:lnTo>
                    <a:pt x="1215" y="543"/>
                  </a:lnTo>
                  <a:lnTo>
                    <a:pt x="1227" y="546"/>
                  </a:lnTo>
                  <a:lnTo>
                    <a:pt x="1241" y="548"/>
                  </a:lnTo>
                  <a:lnTo>
                    <a:pt x="1241" y="548"/>
                  </a:lnTo>
                  <a:lnTo>
                    <a:pt x="1239" y="557"/>
                  </a:lnTo>
                  <a:lnTo>
                    <a:pt x="1233" y="564"/>
                  </a:lnTo>
                  <a:lnTo>
                    <a:pt x="1226" y="570"/>
                  </a:lnTo>
                  <a:lnTo>
                    <a:pt x="1218" y="574"/>
                  </a:lnTo>
                  <a:lnTo>
                    <a:pt x="1209" y="578"/>
                  </a:lnTo>
                  <a:lnTo>
                    <a:pt x="1199" y="581"/>
                  </a:lnTo>
                  <a:lnTo>
                    <a:pt x="1181" y="584"/>
                  </a:lnTo>
                  <a:lnTo>
                    <a:pt x="1181" y="584"/>
                  </a:lnTo>
                  <a:close/>
                  <a:moveTo>
                    <a:pt x="2099" y="364"/>
                  </a:moveTo>
                  <a:lnTo>
                    <a:pt x="2099" y="364"/>
                  </a:lnTo>
                  <a:lnTo>
                    <a:pt x="2082" y="361"/>
                  </a:lnTo>
                  <a:lnTo>
                    <a:pt x="2067" y="357"/>
                  </a:lnTo>
                  <a:lnTo>
                    <a:pt x="2053" y="350"/>
                  </a:lnTo>
                  <a:lnTo>
                    <a:pt x="2040" y="341"/>
                  </a:lnTo>
                  <a:lnTo>
                    <a:pt x="2028" y="333"/>
                  </a:lnTo>
                  <a:lnTo>
                    <a:pt x="2016" y="323"/>
                  </a:lnTo>
                  <a:lnTo>
                    <a:pt x="2005" y="310"/>
                  </a:lnTo>
                  <a:lnTo>
                    <a:pt x="1995" y="299"/>
                  </a:lnTo>
                  <a:lnTo>
                    <a:pt x="1978" y="274"/>
                  </a:lnTo>
                  <a:lnTo>
                    <a:pt x="1962" y="246"/>
                  </a:lnTo>
                  <a:lnTo>
                    <a:pt x="1932" y="194"/>
                  </a:lnTo>
                  <a:lnTo>
                    <a:pt x="1932" y="194"/>
                  </a:lnTo>
                  <a:lnTo>
                    <a:pt x="1926" y="194"/>
                  </a:lnTo>
                  <a:lnTo>
                    <a:pt x="1926" y="194"/>
                  </a:lnTo>
                  <a:lnTo>
                    <a:pt x="1926" y="195"/>
                  </a:lnTo>
                  <a:lnTo>
                    <a:pt x="1925" y="197"/>
                  </a:lnTo>
                  <a:lnTo>
                    <a:pt x="1922" y="198"/>
                  </a:lnTo>
                  <a:lnTo>
                    <a:pt x="1922" y="198"/>
                  </a:lnTo>
                  <a:lnTo>
                    <a:pt x="1928" y="211"/>
                  </a:lnTo>
                  <a:lnTo>
                    <a:pt x="1935" y="223"/>
                  </a:lnTo>
                  <a:lnTo>
                    <a:pt x="1950" y="250"/>
                  </a:lnTo>
                  <a:lnTo>
                    <a:pt x="1959" y="264"/>
                  </a:lnTo>
                  <a:lnTo>
                    <a:pt x="1964" y="278"/>
                  </a:lnTo>
                  <a:lnTo>
                    <a:pt x="1970" y="293"/>
                  </a:lnTo>
                  <a:lnTo>
                    <a:pt x="1974" y="307"/>
                  </a:lnTo>
                  <a:lnTo>
                    <a:pt x="1974" y="307"/>
                  </a:lnTo>
                  <a:lnTo>
                    <a:pt x="1977" y="329"/>
                  </a:lnTo>
                  <a:lnTo>
                    <a:pt x="1977" y="347"/>
                  </a:lnTo>
                  <a:lnTo>
                    <a:pt x="1976" y="365"/>
                  </a:lnTo>
                  <a:lnTo>
                    <a:pt x="1971" y="382"/>
                  </a:lnTo>
                  <a:lnTo>
                    <a:pt x="1966" y="399"/>
                  </a:lnTo>
                  <a:lnTo>
                    <a:pt x="1960" y="416"/>
                  </a:lnTo>
                  <a:lnTo>
                    <a:pt x="1945" y="448"/>
                  </a:lnTo>
                  <a:lnTo>
                    <a:pt x="1945" y="448"/>
                  </a:lnTo>
                  <a:lnTo>
                    <a:pt x="1939" y="452"/>
                  </a:lnTo>
                  <a:lnTo>
                    <a:pt x="1935" y="458"/>
                  </a:lnTo>
                  <a:lnTo>
                    <a:pt x="1931" y="463"/>
                  </a:lnTo>
                  <a:lnTo>
                    <a:pt x="1926" y="469"/>
                  </a:lnTo>
                  <a:lnTo>
                    <a:pt x="1926" y="469"/>
                  </a:lnTo>
                  <a:lnTo>
                    <a:pt x="1932" y="482"/>
                  </a:lnTo>
                  <a:lnTo>
                    <a:pt x="1936" y="496"/>
                  </a:lnTo>
                  <a:lnTo>
                    <a:pt x="1938" y="510"/>
                  </a:lnTo>
                  <a:lnTo>
                    <a:pt x="1938" y="524"/>
                  </a:lnTo>
                  <a:lnTo>
                    <a:pt x="1935" y="536"/>
                  </a:lnTo>
                  <a:lnTo>
                    <a:pt x="1933" y="543"/>
                  </a:lnTo>
                  <a:lnTo>
                    <a:pt x="1929" y="549"/>
                  </a:lnTo>
                  <a:lnTo>
                    <a:pt x="1926" y="553"/>
                  </a:lnTo>
                  <a:lnTo>
                    <a:pt x="1921" y="557"/>
                  </a:lnTo>
                  <a:lnTo>
                    <a:pt x="1915" y="562"/>
                  </a:lnTo>
                  <a:lnTo>
                    <a:pt x="1908" y="563"/>
                  </a:lnTo>
                  <a:lnTo>
                    <a:pt x="1908" y="563"/>
                  </a:lnTo>
                  <a:lnTo>
                    <a:pt x="1908" y="574"/>
                  </a:lnTo>
                  <a:lnTo>
                    <a:pt x="1908" y="585"/>
                  </a:lnTo>
                  <a:lnTo>
                    <a:pt x="1907" y="595"/>
                  </a:lnTo>
                  <a:lnTo>
                    <a:pt x="1904" y="604"/>
                  </a:lnTo>
                  <a:lnTo>
                    <a:pt x="1898" y="623"/>
                  </a:lnTo>
                  <a:lnTo>
                    <a:pt x="1894" y="644"/>
                  </a:lnTo>
                  <a:lnTo>
                    <a:pt x="1894" y="644"/>
                  </a:lnTo>
                  <a:lnTo>
                    <a:pt x="1910" y="646"/>
                  </a:lnTo>
                  <a:lnTo>
                    <a:pt x="1925" y="646"/>
                  </a:lnTo>
                  <a:lnTo>
                    <a:pt x="1940" y="644"/>
                  </a:lnTo>
                  <a:lnTo>
                    <a:pt x="1955" y="642"/>
                  </a:lnTo>
                  <a:lnTo>
                    <a:pt x="1967" y="635"/>
                  </a:lnTo>
                  <a:lnTo>
                    <a:pt x="1978" y="628"/>
                  </a:lnTo>
                  <a:lnTo>
                    <a:pt x="1983" y="622"/>
                  </a:lnTo>
                  <a:lnTo>
                    <a:pt x="1987" y="616"/>
                  </a:lnTo>
                  <a:lnTo>
                    <a:pt x="1990" y="611"/>
                  </a:lnTo>
                  <a:lnTo>
                    <a:pt x="1992" y="604"/>
                  </a:lnTo>
                  <a:lnTo>
                    <a:pt x="1992" y="604"/>
                  </a:lnTo>
                  <a:lnTo>
                    <a:pt x="1974" y="601"/>
                  </a:lnTo>
                  <a:lnTo>
                    <a:pt x="1957" y="597"/>
                  </a:lnTo>
                  <a:lnTo>
                    <a:pt x="1950" y="594"/>
                  </a:lnTo>
                  <a:lnTo>
                    <a:pt x="1945" y="591"/>
                  </a:lnTo>
                  <a:lnTo>
                    <a:pt x="1940" y="585"/>
                  </a:lnTo>
                  <a:lnTo>
                    <a:pt x="1939" y="580"/>
                  </a:lnTo>
                  <a:lnTo>
                    <a:pt x="1939" y="580"/>
                  </a:lnTo>
                  <a:lnTo>
                    <a:pt x="1950" y="584"/>
                  </a:lnTo>
                  <a:lnTo>
                    <a:pt x="1960" y="587"/>
                  </a:lnTo>
                  <a:lnTo>
                    <a:pt x="1971" y="590"/>
                  </a:lnTo>
                  <a:lnTo>
                    <a:pt x="1983" y="590"/>
                  </a:lnTo>
                  <a:lnTo>
                    <a:pt x="1994" y="591"/>
                  </a:lnTo>
                  <a:lnTo>
                    <a:pt x="2005" y="590"/>
                  </a:lnTo>
                  <a:lnTo>
                    <a:pt x="2016" y="588"/>
                  </a:lnTo>
                  <a:lnTo>
                    <a:pt x="2026" y="585"/>
                  </a:lnTo>
                  <a:lnTo>
                    <a:pt x="2037" y="581"/>
                  </a:lnTo>
                  <a:lnTo>
                    <a:pt x="2047" y="577"/>
                  </a:lnTo>
                  <a:lnTo>
                    <a:pt x="2056" y="571"/>
                  </a:lnTo>
                  <a:lnTo>
                    <a:pt x="2064" y="564"/>
                  </a:lnTo>
                  <a:lnTo>
                    <a:pt x="2071" y="557"/>
                  </a:lnTo>
                  <a:lnTo>
                    <a:pt x="2077" y="549"/>
                  </a:lnTo>
                  <a:lnTo>
                    <a:pt x="2082" y="541"/>
                  </a:lnTo>
                  <a:lnTo>
                    <a:pt x="2086" y="531"/>
                  </a:lnTo>
                  <a:lnTo>
                    <a:pt x="2086" y="531"/>
                  </a:lnTo>
                  <a:lnTo>
                    <a:pt x="2075" y="531"/>
                  </a:lnTo>
                  <a:lnTo>
                    <a:pt x="2065" y="529"/>
                  </a:lnTo>
                  <a:lnTo>
                    <a:pt x="2056" y="528"/>
                  </a:lnTo>
                  <a:lnTo>
                    <a:pt x="2046" y="525"/>
                  </a:lnTo>
                  <a:lnTo>
                    <a:pt x="2028" y="518"/>
                  </a:lnTo>
                  <a:lnTo>
                    <a:pt x="2011" y="510"/>
                  </a:lnTo>
                  <a:lnTo>
                    <a:pt x="2011" y="510"/>
                  </a:lnTo>
                  <a:lnTo>
                    <a:pt x="1995" y="501"/>
                  </a:lnTo>
                  <a:lnTo>
                    <a:pt x="1983" y="494"/>
                  </a:lnTo>
                  <a:lnTo>
                    <a:pt x="1977" y="490"/>
                  </a:lnTo>
                  <a:lnTo>
                    <a:pt x="1974" y="484"/>
                  </a:lnTo>
                  <a:lnTo>
                    <a:pt x="1973" y="479"/>
                  </a:lnTo>
                  <a:lnTo>
                    <a:pt x="1973" y="470"/>
                  </a:lnTo>
                  <a:lnTo>
                    <a:pt x="1973" y="470"/>
                  </a:lnTo>
                  <a:lnTo>
                    <a:pt x="1999" y="482"/>
                  </a:lnTo>
                  <a:lnTo>
                    <a:pt x="2012" y="486"/>
                  </a:lnTo>
                  <a:lnTo>
                    <a:pt x="2026" y="489"/>
                  </a:lnTo>
                  <a:lnTo>
                    <a:pt x="2026" y="489"/>
                  </a:lnTo>
                  <a:lnTo>
                    <a:pt x="2042" y="489"/>
                  </a:lnTo>
                  <a:lnTo>
                    <a:pt x="2057" y="489"/>
                  </a:lnTo>
                  <a:lnTo>
                    <a:pt x="2070" y="486"/>
                  </a:lnTo>
                  <a:lnTo>
                    <a:pt x="2082" y="482"/>
                  </a:lnTo>
                  <a:lnTo>
                    <a:pt x="2093" y="476"/>
                  </a:lnTo>
                  <a:lnTo>
                    <a:pt x="2105" y="469"/>
                  </a:lnTo>
                  <a:lnTo>
                    <a:pt x="2113" y="461"/>
                  </a:lnTo>
                  <a:lnTo>
                    <a:pt x="2122" y="452"/>
                  </a:lnTo>
                  <a:lnTo>
                    <a:pt x="2129" y="442"/>
                  </a:lnTo>
                  <a:lnTo>
                    <a:pt x="2136" y="431"/>
                  </a:lnTo>
                  <a:lnTo>
                    <a:pt x="2141" y="420"/>
                  </a:lnTo>
                  <a:lnTo>
                    <a:pt x="2145" y="407"/>
                  </a:lnTo>
                  <a:lnTo>
                    <a:pt x="2148" y="395"/>
                  </a:lnTo>
                  <a:lnTo>
                    <a:pt x="2150" y="380"/>
                  </a:lnTo>
                  <a:lnTo>
                    <a:pt x="2151" y="368"/>
                  </a:lnTo>
                  <a:lnTo>
                    <a:pt x="2151" y="354"/>
                  </a:lnTo>
                  <a:lnTo>
                    <a:pt x="2151" y="354"/>
                  </a:lnTo>
                  <a:lnTo>
                    <a:pt x="2138" y="358"/>
                  </a:lnTo>
                  <a:lnTo>
                    <a:pt x="2127" y="362"/>
                  </a:lnTo>
                  <a:lnTo>
                    <a:pt x="2115" y="365"/>
                  </a:lnTo>
                  <a:lnTo>
                    <a:pt x="2099" y="364"/>
                  </a:lnTo>
                  <a:lnTo>
                    <a:pt x="2099" y="364"/>
                  </a:lnTo>
                  <a:close/>
                  <a:moveTo>
                    <a:pt x="1313" y="625"/>
                  </a:moveTo>
                  <a:lnTo>
                    <a:pt x="1313" y="625"/>
                  </a:lnTo>
                  <a:lnTo>
                    <a:pt x="1309" y="630"/>
                  </a:lnTo>
                  <a:lnTo>
                    <a:pt x="1306" y="636"/>
                  </a:lnTo>
                  <a:lnTo>
                    <a:pt x="1303" y="643"/>
                  </a:lnTo>
                  <a:lnTo>
                    <a:pt x="1303" y="649"/>
                  </a:lnTo>
                  <a:lnTo>
                    <a:pt x="1303" y="654"/>
                  </a:lnTo>
                  <a:lnTo>
                    <a:pt x="1305" y="660"/>
                  </a:lnTo>
                  <a:lnTo>
                    <a:pt x="1306" y="666"/>
                  </a:lnTo>
                  <a:lnTo>
                    <a:pt x="1309" y="671"/>
                  </a:lnTo>
                  <a:lnTo>
                    <a:pt x="1317" y="681"/>
                  </a:lnTo>
                  <a:lnTo>
                    <a:pt x="1327" y="688"/>
                  </a:lnTo>
                  <a:lnTo>
                    <a:pt x="1340" y="695"/>
                  </a:lnTo>
                  <a:lnTo>
                    <a:pt x="1351" y="698"/>
                  </a:lnTo>
                  <a:lnTo>
                    <a:pt x="1351" y="698"/>
                  </a:lnTo>
                  <a:lnTo>
                    <a:pt x="1356" y="695"/>
                  </a:lnTo>
                  <a:lnTo>
                    <a:pt x="1363" y="692"/>
                  </a:lnTo>
                  <a:lnTo>
                    <a:pt x="1371" y="691"/>
                  </a:lnTo>
                  <a:lnTo>
                    <a:pt x="1376" y="688"/>
                  </a:lnTo>
                  <a:lnTo>
                    <a:pt x="1376" y="688"/>
                  </a:lnTo>
                  <a:lnTo>
                    <a:pt x="1389" y="698"/>
                  </a:lnTo>
                  <a:lnTo>
                    <a:pt x="1403" y="708"/>
                  </a:lnTo>
                  <a:lnTo>
                    <a:pt x="1431" y="727"/>
                  </a:lnTo>
                  <a:lnTo>
                    <a:pt x="1459" y="744"/>
                  </a:lnTo>
                  <a:lnTo>
                    <a:pt x="1488" y="762"/>
                  </a:lnTo>
                  <a:lnTo>
                    <a:pt x="1488" y="762"/>
                  </a:lnTo>
                  <a:lnTo>
                    <a:pt x="1525" y="772"/>
                  </a:lnTo>
                  <a:lnTo>
                    <a:pt x="1560" y="781"/>
                  </a:lnTo>
                  <a:lnTo>
                    <a:pt x="1577" y="785"/>
                  </a:lnTo>
                  <a:lnTo>
                    <a:pt x="1595" y="786"/>
                  </a:lnTo>
                  <a:lnTo>
                    <a:pt x="1612" y="788"/>
                  </a:lnTo>
                  <a:lnTo>
                    <a:pt x="1630" y="788"/>
                  </a:lnTo>
                  <a:lnTo>
                    <a:pt x="1630" y="788"/>
                  </a:lnTo>
                  <a:lnTo>
                    <a:pt x="1644" y="790"/>
                  </a:lnTo>
                  <a:lnTo>
                    <a:pt x="1661" y="792"/>
                  </a:lnTo>
                  <a:lnTo>
                    <a:pt x="1678" y="792"/>
                  </a:lnTo>
                  <a:lnTo>
                    <a:pt x="1695" y="792"/>
                  </a:lnTo>
                  <a:lnTo>
                    <a:pt x="1710" y="789"/>
                  </a:lnTo>
                  <a:lnTo>
                    <a:pt x="1726" y="785"/>
                  </a:lnTo>
                  <a:lnTo>
                    <a:pt x="1740" y="781"/>
                  </a:lnTo>
                  <a:lnTo>
                    <a:pt x="1752" y="774"/>
                  </a:lnTo>
                  <a:lnTo>
                    <a:pt x="1752" y="774"/>
                  </a:lnTo>
                  <a:lnTo>
                    <a:pt x="1757" y="774"/>
                  </a:lnTo>
                  <a:lnTo>
                    <a:pt x="1759" y="772"/>
                  </a:lnTo>
                  <a:lnTo>
                    <a:pt x="1762" y="772"/>
                  </a:lnTo>
                  <a:lnTo>
                    <a:pt x="1766" y="772"/>
                  </a:lnTo>
                  <a:lnTo>
                    <a:pt x="1766" y="772"/>
                  </a:lnTo>
                  <a:lnTo>
                    <a:pt x="1803" y="734"/>
                  </a:lnTo>
                  <a:lnTo>
                    <a:pt x="1821" y="716"/>
                  </a:lnTo>
                  <a:lnTo>
                    <a:pt x="1839" y="695"/>
                  </a:lnTo>
                  <a:lnTo>
                    <a:pt x="1855" y="674"/>
                  </a:lnTo>
                  <a:lnTo>
                    <a:pt x="1869" y="651"/>
                  </a:lnTo>
                  <a:lnTo>
                    <a:pt x="1880" y="626"/>
                  </a:lnTo>
                  <a:lnTo>
                    <a:pt x="1884" y="614"/>
                  </a:lnTo>
                  <a:lnTo>
                    <a:pt x="1889" y="601"/>
                  </a:lnTo>
                  <a:lnTo>
                    <a:pt x="1889" y="601"/>
                  </a:lnTo>
                  <a:lnTo>
                    <a:pt x="1887" y="591"/>
                  </a:lnTo>
                  <a:lnTo>
                    <a:pt x="1889" y="583"/>
                  </a:lnTo>
                  <a:lnTo>
                    <a:pt x="1890" y="576"/>
                  </a:lnTo>
                  <a:lnTo>
                    <a:pt x="1893" y="567"/>
                  </a:lnTo>
                  <a:lnTo>
                    <a:pt x="1893" y="567"/>
                  </a:lnTo>
                  <a:lnTo>
                    <a:pt x="1894" y="560"/>
                  </a:lnTo>
                  <a:lnTo>
                    <a:pt x="1894" y="560"/>
                  </a:lnTo>
                  <a:lnTo>
                    <a:pt x="1893" y="548"/>
                  </a:lnTo>
                  <a:lnTo>
                    <a:pt x="1891" y="535"/>
                  </a:lnTo>
                  <a:lnTo>
                    <a:pt x="1886" y="514"/>
                  </a:lnTo>
                  <a:lnTo>
                    <a:pt x="1886" y="514"/>
                  </a:lnTo>
                  <a:lnTo>
                    <a:pt x="1883" y="500"/>
                  </a:lnTo>
                  <a:lnTo>
                    <a:pt x="1882" y="484"/>
                  </a:lnTo>
                  <a:lnTo>
                    <a:pt x="1882" y="469"/>
                  </a:lnTo>
                  <a:lnTo>
                    <a:pt x="1879" y="453"/>
                  </a:lnTo>
                  <a:lnTo>
                    <a:pt x="1879" y="453"/>
                  </a:lnTo>
                  <a:lnTo>
                    <a:pt x="1882" y="444"/>
                  </a:lnTo>
                  <a:lnTo>
                    <a:pt x="1882" y="431"/>
                  </a:lnTo>
                  <a:lnTo>
                    <a:pt x="1882" y="425"/>
                  </a:lnTo>
                  <a:lnTo>
                    <a:pt x="1880" y="420"/>
                  </a:lnTo>
                  <a:lnTo>
                    <a:pt x="1877" y="416"/>
                  </a:lnTo>
                  <a:lnTo>
                    <a:pt x="1874" y="411"/>
                  </a:lnTo>
                  <a:lnTo>
                    <a:pt x="1874" y="411"/>
                  </a:lnTo>
                  <a:lnTo>
                    <a:pt x="1874" y="396"/>
                  </a:lnTo>
                  <a:lnTo>
                    <a:pt x="1873" y="383"/>
                  </a:lnTo>
                  <a:lnTo>
                    <a:pt x="1870" y="371"/>
                  </a:lnTo>
                  <a:lnTo>
                    <a:pt x="1865" y="361"/>
                  </a:lnTo>
                  <a:lnTo>
                    <a:pt x="1859" y="351"/>
                  </a:lnTo>
                  <a:lnTo>
                    <a:pt x="1851" y="341"/>
                  </a:lnTo>
                  <a:lnTo>
                    <a:pt x="1842" y="333"/>
                  </a:lnTo>
                  <a:lnTo>
                    <a:pt x="1834" y="326"/>
                  </a:lnTo>
                  <a:lnTo>
                    <a:pt x="1814" y="310"/>
                  </a:lnTo>
                  <a:lnTo>
                    <a:pt x="1794" y="296"/>
                  </a:lnTo>
                  <a:lnTo>
                    <a:pt x="1785" y="288"/>
                  </a:lnTo>
                  <a:lnTo>
                    <a:pt x="1776" y="279"/>
                  </a:lnTo>
                  <a:lnTo>
                    <a:pt x="1769" y="271"/>
                  </a:lnTo>
                  <a:lnTo>
                    <a:pt x="1762" y="261"/>
                  </a:lnTo>
                  <a:lnTo>
                    <a:pt x="1762" y="261"/>
                  </a:lnTo>
                  <a:lnTo>
                    <a:pt x="1761" y="279"/>
                  </a:lnTo>
                  <a:lnTo>
                    <a:pt x="1758" y="298"/>
                  </a:lnTo>
                  <a:lnTo>
                    <a:pt x="1754" y="314"/>
                  </a:lnTo>
                  <a:lnTo>
                    <a:pt x="1747" y="331"/>
                  </a:lnTo>
                  <a:lnTo>
                    <a:pt x="1740" y="347"/>
                  </a:lnTo>
                  <a:lnTo>
                    <a:pt x="1730" y="359"/>
                  </a:lnTo>
                  <a:lnTo>
                    <a:pt x="1720" y="373"/>
                  </a:lnTo>
                  <a:lnTo>
                    <a:pt x="1709" y="385"/>
                  </a:lnTo>
                  <a:lnTo>
                    <a:pt x="1695" y="396"/>
                  </a:lnTo>
                  <a:lnTo>
                    <a:pt x="1681" y="406"/>
                  </a:lnTo>
                  <a:lnTo>
                    <a:pt x="1667" y="414"/>
                  </a:lnTo>
                  <a:lnTo>
                    <a:pt x="1651" y="423"/>
                  </a:lnTo>
                  <a:lnTo>
                    <a:pt x="1634" y="428"/>
                  </a:lnTo>
                  <a:lnTo>
                    <a:pt x="1618" y="434"/>
                  </a:lnTo>
                  <a:lnTo>
                    <a:pt x="1599" y="439"/>
                  </a:lnTo>
                  <a:lnTo>
                    <a:pt x="1581" y="442"/>
                  </a:lnTo>
                  <a:lnTo>
                    <a:pt x="1581" y="442"/>
                  </a:lnTo>
                  <a:lnTo>
                    <a:pt x="1575" y="448"/>
                  </a:lnTo>
                  <a:lnTo>
                    <a:pt x="1570" y="453"/>
                  </a:lnTo>
                  <a:lnTo>
                    <a:pt x="1566" y="458"/>
                  </a:lnTo>
                  <a:lnTo>
                    <a:pt x="1560" y="462"/>
                  </a:lnTo>
                  <a:lnTo>
                    <a:pt x="1560" y="462"/>
                  </a:lnTo>
                  <a:lnTo>
                    <a:pt x="1550" y="456"/>
                  </a:lnTo>
                  <a:lnTo>
                    <a:pt x="1545" y="452"/>
                  </a:lnTo>
                  <a:lnTo>
                    <a:pt x="1545" y="452"/>
                  </a:lnTo>
                  <a:lnTo>
                    <a:pt x="1547" y="446"/>
                  </a:lnTo>
                  <a:lnTo>
                    <a:pt x="1553" y="441"/>
                  </a:lnTo>
                  <a:lnTo>
                    <a:pt x="1564" y="432"/>
                  </a:lnTo>
                  <a:lnTo>
                    <a:pt x="1570" y="428"/>
                  </a:lnTo>
                  <a:lnTo>
                    <a:pt x="1574" y="423"/>
                  </a:lnTo>
                  <a:lnTo>
                    <a:pt x="1575" y="417"/>
                  </a:lnTo>
                  <a:lnTo>
                    <a:pt x="1575" y="410"/>
                  </a:lnTo>
                  <a:lnTo>
                    <a:pt x="1575" y="410"/>
                  </a:lnTo>
                  <a:lnTo>
                    <a:pt x="1564" y="424"/>
                  </a:lnTo>
                  <a:lnTo>
                    <a:pt x="1550" y="439"/>
                  </a:lnTo>
                  <a:lnTo>
                    <a:pt x="1535" y="453"/>
                  </a:lnTo>
                  <a:lnTo>
                    <a:pt x="1521" y="463"/>
                  </a:lnTo>
                  <a:lnTo>
                    <a:pt x="1521" y="463"/>
                  </a:lnTo>
                  <a:lnTo>
                    <a:pt x="1505" y="472"/>
                  </a:lnTo>
                  <a:lnTo>
                    <a:pt x="1488" y="477"/>
                  </a:lnTo>
                  <a:lnTo>
                    <a:pt x="1470" y="484"/>
                  </a:lnTo>
                  <a:lnTo>
                    <a:pt x="1463" y="489"/>
                  </a:lnTo>
                  <a:lnTo>
                    <a:pt x="1455" y="494"/>
                  </a:lnTo>
                  <a:lnTo>
                    <a:pt x="1455" y="494"/>
                  </a:lnTo>
                  <a:lnTo>
                    <a:pt x="1449" y="498"/>
                  </a:lnTo>
                  <a:lnTo>
                    <a:pt x="1445" y="503"/>
                  </a:lnTo>
                  <a:lnTo>
                    <a:pt x="1438" y="514"/>
                  </a:lnTo>
                  <a:lnTo>
                    <a:pt x="1432" y="527"/>
                  </a:lnTo>
                  <a:lnTo>
                    <a:pt x="1427" y="541"/>
                  </a:lnTo>
                  <a:lnTo>
                    <a:pt x="1417" y="570"/>
                  </a:lnTo>
                  <a:lnTo>
                    <a:pt x="1411" y="583"/>
                  </a:lnTo>
                  <a:lnTo>
                    <a:pt x="1404" y="595"/>
                  </a:lnTo>
                  <a:lnTo>
                    <a:pt x="1404" y="595"/>
                  </a:lnTo>
                  <a:lnTo>
                    <a:pt x="1399" y="601"/>
                  </a:lnTo>
                  <a:lnTo>
                    <a:pt x="1394" y="605"/>
                  </a:lnTo>
                  <a:lnTo>
                    <a:pt x="1383" y="614"/>
                  </a:lnTo>
                  <a:lnTo>
                    <a:pt x="1372" y="621"/>
                  </a:lnTo>
                  <a:lnTo>
                    <a:pt x="1361" y="630"/>
                  </a:lnTo>
                  <a:lnTo>
                    <a:pt x="1361" y="630"/>
                  </a:lnTo>
                  <a:lnTo>
                    <a:pt x="1371" y="636"/>
                  </a:lnTo>
                  <a:lnTo>
                    <a:pt x="1380" y="643"/>
                  </a:lnTo>
                  <a:lnTo>
                    <a:pt x="1389" y="653"/>
                  </a:lnTo>
                  <a:lnTo>
                    <a:pt x="1396" y="663"/>
                  </a:lnTo>
                  <a:lnTo>
                    <a:pt x="1396" y="663"/>
                  </a:lnTo>
                  <a:lnTo>
                    <a:pt x="1394" y="667"/>
                  </a:lnTo>
                  <a:lnTo>
                    <a:pt x="1392" y="668"/>
                  </a:lnTo>
                  <a:lnTo>
                    <a:pt x="1389" y="670"/>
                  </a:lnTo>
                  <a:lnTo>
                    <a:pt x="1385" y="670"/>
                  </a:lnTo>
                  <a:lnTo>
                    <a:pt x="1385" y="670"/>
                  </a:lnTo>
                  <a:lnTo>
                    <a:pt x="1378" y="660"/>
                  </a:lnTo>
                  <a:lnTo>
                    <a:pt x="1368" y="649"/>
                  </a:lnTo>
                  <a:lnTo>
                    <a:pt x="1362" y="646"/>
                  </a:lnTo>
                  <a:lnTo>
                    <a:pt x="1356" y="643"/>
                  </a:lnTo>
                  <a:lnTo>
                    <a:pt x="1349" y="642"/>
                  </a:lnTo>
                  <a:lnTo>
                    <a:pt x="1342" y="644"/>
                  </a:lnTo>
                  <a:lnTo>
                    <a:pt x="1342" y="644"/>
                  </a:lnTo>
                  <a:lnTo>
                    <a:pt x="1341" y="650"/>
                  </a:lnTo>
                  <a:lnTo>
                    <a:pt x="1341" y="656"/>
                  </a:lnTo>
                  <a:lnTo>
                    <a:pt x="1341" y="661"/>
                  </a:lnTo>
                  <a:lnTo>
                    <a:pt x="1342" y="667"/>
                  </a:lnTo>
                  <a:lnTo>
                    <a:pt x="1347" y="675"/>
                  </a:lnTo>
                  <a:lnTo>
                    <a:pt x="1348" y="684"/>
                  </a:lnTo>
                  <a:lnTo>
                    <a:pt x="1348" y="684"/>
                  </a:lnTo>
                  <a:lnTo>
                    <a:pt x="1342" y="682"/>
                  </a:lnTo>
                  <a:lnTo>
                    <a:pt x="1337" y="678"/>
                  </a:lnTo>
                  <a:lnTo>
                    <a:pt x="1333" y="674"/>
                  </a:lnTo>
                  <a:lnTo>
                    <a:pt x="1330" y="668"/>
                  </a:lnTo>
                  <a:lnTo>
                    <a:pt x="1328" y="663"/>
                  </a:lnTo>
                  <a:lnTo>
                    <a:pt x="1327" y="656"/>
                  </a:lnTo>
                  <a:lnTo>
                    <a:pt x="1326" y="649"/>
                  </a:lnTo>
                  <a:lnTo>
                    <a:pt x="1327" y="642"/>
                  </a:lnTo>
                  <a:lnTo>
                    <a:pt x="1327" y="642"/>
                  </a:lnTo>
                  <a:lnTo>
                    <a:pt x="1323" y="644"/>
                  </a:lnTo>
                  <a:lnTo>
                    <a:pt x="1319" y="647"/>
                  </a:lnTo>
                  <a:lnTo>
                    <a:pt x="1314" y="649"/>
                  </a:lnTo>
                  <a:lnTo>
                    <a:pt x="1313" y="647"/>
                  </a:lnTo>
                  <a:lnTo>
                    <a:pt x="1312" y="646"/>
                  </a:lnTo>
                  <a:lnTo>
                    <a:pt x="1312" y="646"/>
                  </a:lnTo>
                  <a:lnTo>
                    <a:pt x="1314" y="639"/>
                  </a:lnTo>
                  <a:lnTo>
                    <a:pt x="1319" y="633"/>
                  </a:lnTo>
                  <a:lnTo>
                    <a:pt x="1324" y="629"/>
                  </a:lnTo>
                  <a:lnTo>
                    <a:pt x="1331" y="625"/>
                  </a:lnTo>
                  <a:lnTo>
                    <a:pt x="1344" y="618"/>
                  </a:lnTo>
                  <a:lnTo>
                    <a:pt x="1348" y="612"/>
                  </a:lnTo>
                  <a:lnTo>
                    <a:pt x="1349" y="608"/>
                  </a:lnTo>
                  <a:lnTo>
                    <a:pt x="1349" y="608"/>
                  </a:lnTo>
                  <a:lnTo>
                    <a:pt x="1342" y="614"/>
                  </a:lnTo>
                  <a:lnTo>
                    <a:pt x="1334" y="618"/>
                  </a:lnTo>
                  <a:lnTo>
                    <a:pt x="1324" y="622"/>
                  </a:lnTo>
                  <a:lnTo>
                    <a:pt x="1313" y="625"/>
                  </a:lnTo>
                  <a:lnTo>
                    <a:pt x="1313" y="625"/>
                  </a:lnTo>
                  <a:close/>
                  <a:moveTo>
                    <a:pt x="1896" y="459"/>
                  </a:moveTo>
                  <a:lnTo>
                    <a:pt x="1896" y="459"/>
                  </a:lnTo>
                  <a:lnTo>
                    <a:pt x="1898" y="445"/>
                  </a:lnTo>
                  <a:lnTo>
                    <a:pt x="1903" y="430"/>
                  </a:lnTo>
                  <a:lnTo>
                    <a:pt x="1904" y="423"/>
                  </a:lnTo>
                  <a:lnTo>
                    <a:pt x="1904" y="416"/>
                  </a:lnTo>
                  <a:lnTo>
                    <a:pt x="1903" y="409"/>
                  </a:lnTo>
                  <a:lnTo>
                    <a:pt x="1900" y="404"/>
                  </a:lnTo>
                  <a:lnTo>
                    <a:pt x="1900" y="404"/>
                  </a:lnTo>
                  <a:lnTo>
                    <a:pt x="1896" y="434"/>
                  </a:lnTo>
                  <a:lnTo>
                    <a:pt x="1896" y="446"/>
                  </a:lnTo>
                  <a:lnTo>
                    <a:pt x="1896" y="459"/>
                  </a:lnTo>
                  <a:lnTo>
                    <a:pt x="1896" y="459"/>
                  </a:lnTo>
                  <a:close/>
                  <a:moveTo>
                    <a:pt x="1910" y="549"/>
                  </a:moveTo>
                  <a:lnTo>
                    <a:pt x="1910" y="549"/>
                  </a:lnTo>
                  <a:lnTo>
                    <a:pt x="1915" y="543"/>
                  </a:lnTo>
                  <a:lnTo>
                    <a:pt x="1919" y="536"/>
                  </a:lnTo>
                  <a:lnTo>
                    <a:pt x="1922" y="528"/>
                  </a:lnTo>
                  <a:lnTo>
                    <a:pt x="1922" y="518"/>
                  </a:lnTo>
                  <a:lnTo>
                    <a:pt x="1922" y="508"/>
                  </a:lnTo>
                  <a:lnTo>
                    <a:pt x="1921" y="498"/>
                  </a:lnTo>
                  <a:lnTo>
                    <a:pt x="1918" y="490"/>
                  </a:lnTo>
                  <a:lnTo>
                    <a:pt x="1915" y="482"/>
                  </a:lnTo>
                  <a:lnTo>
                    <a:pt x="1915" y="482"/>
                  </a:lnTo>
                  <a:lnTo>
                    <a:pt x="1905" y="482"/>
                  </a:lnTo>
                  <a:lnTo>
                    <a:pt x="1897" y="480"/>
                  </a:lnTo>
                  <a:lnTo>
                    <a:pt x="1897" y="480"/>
                  </a:lnTo>
                  <a:lnTo>
                    <a:pt x="1897" y="489"/>
                  </a:lnTo>
                  <a:lnTo>
                    <a:pt x="1898" y="498"/>
                  </a:lnTo>
                  <a:lnTo>
                    <a:pt x="1901" y="517"/>
                  </a:lnTo>
                  <a:lnTo>
                    <a:pt x="1905" y="534"/>
                  </a:lnTo>
                  <a:lnTo>
                    <a:pt x="1910" y="549"/>
                  </a:lnTo>
                  <a:lnTo>
                    <a:pt x="1910" y="549"/>
                  </a:lnTo>
                  <a:close/>
                  <a:moveTo>
                    <a:pt x="1860" y="696"/>
                  </a:moveTo>
                  <a:lnTo>
                    <a:pt x="1860" y="696"/>
                  </a:lnTo>
                  <a:lnTo>
                    <a:pt x="1870" y="692"/>
                  </a:lnTo>
                  <a:lnTo>
                    <a:pt x="1879" y="689"/>
                  </a:lnTo>
                  <a:lnTo>
                    <a:pt x="1889" y="687"/>
                  </a:lnTo>
                  <a:lnTo>
                    <a:pt x="1900" y="682"/>
                  </a:lnTo>
                  <a:lnTo>
                    <a:pt x="1900" y="682"/>
                  </a:lnTo>
                  <a:lnTo>
                    <a:pt x="1891" y="671"/>
                  </a:lnTo>
                  <a:lnTo>
                    <a:pt x="1887" y="666"/>
                  </a:lnTo>
                  <a:lnTo>
                    <a:pt x="1882" y="661"/>
                  </a:lnTo>
                  <a:lnTo>
                    <a:pt x="1882" y="661"/>
                  </a:lnTo>
                  <a:lnTo>
                    <a:pt x="1876" y="671"/>
                  </a:lnTo>
                  <a:lnTo>
                    <a:pt x="1869" y="680"/>
                  </a:lnTo>
                  <a:lnTo>
                    <a:pt x="1863" y="688"/>
                  </a:lnTo>
                  <a:lnTo>
                    <a:pt x="1862" y="692"/>
                  </a:lnTo>
                  <a:lnTo>
                    <a:pt x="1860" y="696"/>
                  </a:lnTo>
                  <a:lnTo>
                    <a:pt x="1860" y="696"/>
                  </a:lnTo>
                  <a:close/>
                  <a:moveTo>
                    <a:pt x="559" y="779"/>
                  </a:moveTo>
                  <a:lnTo>
                    <a:pt x="559" y="779"/>
                  </a:lnTo>
                  <a:lnTo>
                    <a:pt x="563" y="775"/>
                  </a:lnTo>
                  <a:lnTo>
                    <a:pt x="569" y="774"/>
                  </a:lnTo>
                  <a:lnTo>
                    <a:pt x="575" y="772"/>
                  </a:lnTo>
                  <a:lnTo>
                    <a:pt x="582" y="772"/>
                  </a:lnTo>
                  <a:lnTo>
                    <a:pt x="582" y="772"/>
                  </a:lnTo>
                  <a:lnTo>
                    <a:pt x="580" y="757"/>
                  </a:lnTo>
                  <a:lnTo>
                    <a:pt x="576" y="743"/>
                  </a:lnTo>
                  <a:lnTo>
                    <a:pt x="568" y="712"/>
                  </a:lnTo>
                  <a:lnTo>
                    <a:pt x="568" y="712"/>
                  </a:lnTo>
                  <a:lnTo>
                    <a:pt x="551" y="729"/>
                  </a:lnTo>
                  <a:lnTo>
                    <a:pt x="534" y="746"/>
                  </a:lnTo>
                  <a:lnTo>
                    <a:pt x="525" y="754"/>
                  </a:lnTo>
                  <a:lnTo>
                    <a:pt x="518" y="762"/>
                  </a:lnTo>
                  <a:lnTo>
                    <a:pt x="511" y="772"/>
                  </a:lnTo>
                  <a:lnTo>
                    <a:pt x="506" y="783"/>
                  </a:lnTo>
                  <a:lnTo>
                    <a:pt x="506" y="783"/>
                  </a:lnTo>
                  <a:lnTo>
                    <a:pt x="510" y="785"/>
                  </a:lnTo>
                  <a:lnTo>
                    <a:pt x="514" y="786"/>
                  </a:lnTo>
                  <a:lnTo>
                    <a:pt x="520" y="792"/>
                  </a:lnTo>
                  <a:lnTo>
                    <a:pt x="523" y="797"/>
                  </a:lnTo>
                  <a:lnTo>
                    <a:pt x="524" y="803"/>
                  </a:lnTo>
                  <a:lnTo>
                    <a:pt x="524" y="803"/>
                  </a:lnTo>
                  <a:lnTo>
                    <a:pt x="530" y="799"/>
                  </a:lnTo>
                  <a:lnTo>
                    <a:pt x="532" y="795"/>
                  </a:lnTo>
                  <a:lnTo>
                    <a:pt x="532" y="790"/>
                  </a:lnTo>
                  <a:lnTo>
                    <a:pt x="531" y="785"/>
                  </a:lnTo>
                  <a:lnTo>
                    <a:pt x="525" y="774"/>
                  </a:lnTo>
                  <a:lnTo>
                    <a:pt x="523" y="768"/>
                  </a:lnTo>
                  <a:lnTo>
                    <a:pt x="520" y="762"/>
                  </a:lnTo>
                  <a:lnTo>
                    <a:pt x="520" y="762"/>
                  </a:lnTo>
                  <a:lnTo>
                    <a:pt x="523" y="762"/>
                  </a:lnTo>
                  <a:lnTo>
                    <a:pt x="524" y="761"/>
                  </a:lnTo>
                  <a:lnTo>
                    <a:pt x="524" y="761"/>
                  </a:lnTo>
                  <a:lnTo>
                    <a:pt x="530" y="764"/>
                  </a:lnTo>
                  <a:lnTo>
                    <a:pt x="534" y="769"/>
                  </a:lnTo>
                  <a:lnTo>
                    <a:pt x="539" y="774"/>
                  </a:lnTo>
                  <a:lnTo>
                    <a:pt x="545" y="776"/>
                  </a:lnTo>
                  <a:lnTo>
                    <a:pt x="545" y="776"/>
                  </a:lnTo>
                  <a:lnTo>
                    <a:pt x="549" y="767"/>
                  </a:lnTo>
                  <a:lnTo>
                    <a:pt x="551" y="760"/>
                  </a:lnTo>
                  <a:lnTo>
                    <a:pt x="551" y="751"/>
                  </a:lnTo>
                  <a:lnTo>
                    <a:pt x="551" y="740"/>
                  </a:lnTo>
                  <a:lnTo>
                    <a:pt x="551" y="740"/>
                  </a:lnTo>
                  <a:lnTo>
                    <a:pt x="554" y="739"/>
                  </a:lnTo>
                  <a:lnTo>
                    <a:pt x="556" y="737"/>
                  </a:lnTo>
                  <a:lnTo>
                    <a:pt x="559" y="737"/>
                  </a:lnTo>
                  <a:lnTo>
                    <a:pt x="559" y="737"/>
                  </a:lnTo>
                  <a:lnTo>
                    <a:pt x="563" y="740"/>
                  </a:lnTo>
                  <a:lnTo>
                    <a:pt x="566" y="744"/>
                  </a:lnTo>
                  <a:lnTo>
                    <a:pt x="566" y="750"/>
                  </a:lnTo>
                  <a:lnTo>
                    <a:pt x="566" y="757"/>
                  </a:lnTo>
                  <a:lnTo>
                    <a:pt x="562" y="768"/>
                  </a:lnTo>
                  <a:lnTo>
                    <a:pt x="559" y="779"/>
                  </a:lnTo>
                  <a:lnTo>
                    <a:pt x="559" y="779"/>
                  </a:lnTo>
                  <a:close/>
                  <a:moveTo>
                    <a:pt x="537" y="812"/>
                  </a:moveTo>
                  <a:lnTo>
                    <a:pt x="537" y="812"/>
                  </a:lnTo>
                  <a:lnTo>
                    <a:pt x="545" y="809"/>
                  </a:lnTo>
                  <a:lnTo>
                    <a:pt x="555" y="809"/>
                  </a:lnTo>
                  <a:lnTo>
                    <a:pt x="563" y="810"/>
                  </a:lnTo>
                  <a:lnTo>
                    <a:pt x="572" y="814"/>
                  </a:lnTo>
                  <a:lnTo>
                    <a:pt x="572" y="814"/>
                  </a:lnTo>
                  <a:lnTo>
                    <a:pt x="576" y="807"/>
                  </a:lnTo>
                  <a:lnTo>
                    <a:pt x="580" y="799"/>
                  </a:lnTo>
                  <a:lnTo>
                    <a:pt x="582" y="790"/>
                  </a:lnTo>
                  <a:lnTo>
                    <a:pt x="582" y="785"/>
                  </a:lnTo>
                  <a:lnTo>
                    <a:pt x="580" y="781"/>
                  </a:lnTo>
                  <a:lnTo>
                    <a:pt x="580" y="781"/>
                  </a:lnTo>
                  <a:lnTo>
                    <a:pt x="575" y="785"/>
                  </a:lnTo>
                  <a:lnTo>
                    <a:pt x="568" y="788"/>
                  </a:lnTo>
                  <a:lnTo>
                    <a:pt x="554" y="793"/>
                  </a:lnTo>
                  <a:lnTo>
                    <a:pt x="548" y="796"/>
                  </a:lnTo>
                  <a:lnTo>
                    <a:pt x="542" y="799"/>
                  </a:lnTo>
                  <a:lnTo>
                    <a:pt x="538" y="805"/>
                  </a:lnTo>
                  <a:lnTo>
                    <a:pt x="537" y="812"/>
                  </a:lnTo>
                  <a:lnTo>
                    <a:pt x="537" y="812"/>
                  </a:lnTo>
                  <a:close/>
                  <a:moveTo>
                    <a:pt x="506" y="862"/>
                  </a:moveTo>
                  <a:lnTo>
                    <a:pt x="506" y="862"/>
                  </a:lnTo>
                  <a:lnTo>
                    <a:pt x="510" y="842"/>
                  </a:lnTo>
                  <a:lnTo>
                    <a:pt x="514" y="824"/>
                  </a:lnTo>
                  <a:lnTo>
                    <a:pt x="514" y="814"/>
                  </a:lnTo>
                  <a:lnTo>
                    <a:pt x="513" y="805"/>
                  </a:lnTo>
                  <a:lnTo>
                    <a:pt x="510" y="796"/>
                  </a:lnTo>
                  <a:lnTo>
                    <a:pt x="503" y="788"/>
                  </a:lnTo>
                  <a:lnTo>
                    <a:pt x="503" y="788"/>
                  </a:lnTo>
                  <a:lnTo>
                    <a:pt x="499" y="807"/>
                  </a:lnTo>
                  <a:lnTo>
                    <a:pt x="497" y="817"/>
                  </a:lnTo>
                  <a:lnTo>
                    <a:pt x="497" y="827"/>
                  </a:lnTo>
                  <a:lnTo>
                    <a:pt x="497" y="835"/>
                  </a:lnTo>
                  <a:lnTo>
                    <a:pt x="499" y="845"/>
                  </a:lnTo>
                  <a:lnTo>
                    <a:pt x="502" y="854"/>
                  </a:lnTo>
                  <a:lnTo>
                    <a:pt x="506" y="862"/>
                  </a:lnTo>
                  <a:lnTo>
                    <a:pt x="506" y="862"/>
                  </a:lnTo>
                  <a:close/>
                  <a:moveTo>
                    <a:pt x="1696" y="824"/>
                  </a:moveTo>
                  <a:lnTo>
                    <a:pt x="1696" y="824"/>
                  </a:lnTo>
                  <a:lnTo>
                    <a:pt x="1693" y="824"/>
                  </a:lnTo>
                  <a:lnTo>
                    <a:pt x="1692" y="823"/>
                  </a:lnTo>
                  <a:lnTo>
                    <a:pt x="1692" y="820"/>
                  </a:lnTo>
                  <a:lnTo>
                    <a:pt x="1692" y="816"/>
                  </a:lnTo>
                  <a:lnTo>
                    <a:pt x="1691" y="814"/>
                  </a:lnTo>
                  <a:lnTo>
                    <a:pt x="1689" y="814"/>
                  </a:lnTo>
                  <a:lnTo>
                    <a:pt x="1689" y="814"/>
                  </a:lnTo>
                  <a:lnTo>
                    <a:pt x="1692" y="813"/>
                  </a:lnTo>
                  <a:lnTo>
                    <a:pt x="1693" y="812"/>
                  </a:lnTo>
                  <a:lnTo>
                    <a:pt x="1695" y="809"/>
                  </a:lnTo>
                  <a:lnTo>
                    <a:pt x="1692" y="807"/>
                  </a:lnTo>
                  <a:lnTo>
                    <a:pt x="1692" y="807"/>
                  </a:lnTo>
                  <a:lnTo>
                    <a:pt x="1661" y="809"/>
                  </a:lnTo>
                  <a:lnTo>
                    <a:pt x="1627" y="807"/>
                  </a:lnTo>
                  <a:lnTo>
                    <a:pt x="1597" y="805"/>
                  </a:lnTo>
                  <a:lnTo>
                    <a:pt x="1582" y="802"/>
                  </a:lnTo>
                  <a:lnTo>
                    <a:pt x="1570" y="797"/>
                  </a:lnTo>
                  <a:lnTo>
                    <a:pt x="1570" y="797"/>
                  </a:lnTo>
                  <a:lnTo>
                    <a:pt x="1573" y="810"/>
                  </a:lnTo>
                  <a:lnTo>
                    <a:pt x="1575" y="821"/>
                  </a:lnTo>
                  <a:lnTo>
                    <a:pt x="1581" y="831"/>
                  </a:lnTo>
                  <a:lnTo>
                    <a:pt x="1588" y="840"/>
                  </a:lnTo>
                  <a:lnTo>
                    <a:pt x="1597" y="847"/>
                  </a:lnTo>
                  <a:lnTo>
                    <a:pt x="1606" y="852"/>
                  </a:lnTo>
                  <a:lnTo>
                    <a:pt x="1616" y="856"/>
                  </a:lnTo>
                  <a:lnTo>
                    <a:pt x="1626" y="858"/>
                  </a:lnTo>
                  <a:lnTo>
                    <a:pt x="1636" y="859"/>
                  </a:lnTo>
                  <a:lnTo>
                    <a:pt x="1647" y="859"/>
                  </a:lnTo>
                  <a:lnTo>
                    <a:pt x="1657" y="856"/>
                  </a:lnTo>
                  <a:lnTo>
                    <a:pt x="1667" y="854"/>
                  </a:lnTo>
                  <a:lnTo>
                    <a:pt x="1677" y="848"/>
                  </a:lnTo>
                  <a:lnTo>
                    <a:pt x="1684" y="842"/>
                  </a:lnTo>
                  <a:lnTo>
                    <a:pt x="1691" y="834"/>
                  </a:lnTo>
                  <a:lnTo>
                    <a:pt x="1696" y="824"/>
                  </a:lnTo>
                  <a:lnTo>
                    <a:pt x="1696" y="824"/>
                  </a:lnTo>
                  <a:close/>
                  <a:moveTo>
                    <a:pt x="1713" y="835"/>
                  </a:moveTo>
                  <a:lnTo>
                    <a:pt x="1713" y="835"/>
                  </a:lnTo>
                  <a:lnTo>
                    <a:pt x="1706" y="844"/>
                  </a:lnTo>
                  <a:lnTo>
                    <a:pt x="1696" y="852"/>
                  </a:lnTo>
                  <a:lnTo>
                    <a:pt x="1685" y="861"/>
                  </a:lnTo>
                  <a:lnTo>
                    <a:pt x="1672" y="868"/>
                  </a:lnTo>
                  <a:lnTo>
                    <a:pt x="1660" y="873"/>
                  </a:lnTo>
                  <a:lnTo>
                    <a:pt x="1646" y="878"/>
                  </a:lnTo>
                  <a:lnTo>
                    <a:pt x="1632" y="879"/>
                  </a:lnTo>
                  <a:lnTo>
                    <a:pt x="1618" y="876"/>
                  </a:lnTo>
                  <a:lnTo>
                    <a:pt x="1618" y="876"/>
                  </a:lnTo>
                  <a:lnTo>
                    <a:pt x="1609" y="873"/>
                  </a:lnTo>
                  <a:lnTo>
                    <a:pt x="1601" y="869"/>
                  </a:lnTo>
                  <a:lnTo>
                    <a:pt x="1592" y="863"/>
                  </a:lnTo>
                  <a:lnTo>
                    <a:pt x="1584" y="861"/>
                  </a:lnTo>
                  <a:lnTo>
                    <a:pt x="1584" y="861"/>
                  </a:lnTo>
                  <a:lnTo>
                    <a:pt x="1582" y="858"/>
                  </a:lnTo>
                  <a:lnTo>
                    <a:pt x="1580" y="854"/>
                  </a:lnTo>
                  <a:lnTo>
                    <a:pt x="1573" y="848"/>
                  </a:lnTo>
                  <a:lnTo>
                    <a:pt x="1567" y="844"/>
                  </a:lnTo>
                  <a:lnTo>
                    <a:pt x="1561" y="837"/>
                  </a:lnTo>
                  <a:lnTo>
                    <a:pt x="1561" y="837"/>
                  </a:lnTo>
                  <a:lnTo>
                    <a:pt x="1563" y="827"/>
                  </a:lnTo>
                  <a:lnTo>
                    <a:pt x="1561" y="817"/>
                  </a:lnTo>
                  <a:lnTo>
                    <a:pt x="1557" y="807"/>
                  </a:lnTo>
                  <a:lnTo>
                    <a:pt x="1554" y="800"/>
                  </a:lnTo>
                  <a:lnTo>
                    <a:pt x="1554" y="800"/>
                  </a:lnTo>
                  <a:lnTo>
                    <a:pt x="1550" y="800"/>
                  </a:lnTo>
                  <a:lnTo>
                    <a:pt x="1549" y="802"/>
                  </a:lnTo>
                  <a:lnTo>
                    <a:pt x="1543" y="807"/>
                  </a:lnTo>
                  <a:lnTo>
                    <a:pt x="1539" y="812"/>
                  </a:lnTo>
                  <a:lnTo>
                    <a:pt x="1536" y="813"/>
                  </a:lnTo>
                  <a:lnTo>
                    <a:pt x="1533" y="814"/>
                  </a:lnTo>
                  <a:lnTo>
                    <a:pt x="1533" y="814"/>
                  </a:lnTo>
                  <a:lnTo>
                    <a:pt x="1535" y="823"/>
                  </a:lnTo>
                  <a:lnTo>
                    <a:pt x="1538" y="833"/>
                  </a:lnTo>
                  <a:lnTo>
                    <a:pt x="1542" y="841"/>
                  </a:lnTo>
                  <a:lnTo>
                    <a:pt x="1547" y="848"/>
                  </a:lnTo>
                  <a:lnTo>
                    <a:pt x="1559" y="863"/>
                  </a:lnTo>
                  <a:lnTo>
                    <a:pt x="1570" y="875"/>
                  </a:lnTo>
                  <a:lnTo>
                    <a:pt x="1570" y="875"/>
                  </a:lnTo>
                  <a:lnTo>
                    <a:pt x="1582" y="886"/>
                  </a:lnTo>
                  <a:lnTo>
                    <a:pt x="1598" y="897"/>
                  </a:lnTo>
                  <a:lnTo>
                    <a:pt x="1613" y="906"/>
                  </a:lnTo>
                  <a:lnTo>
                    <a:pt x="1629" y="913"/>
                  </a:lnTo>
                  <a:lnTo>
                    <a:pt x="1646" y="915"/>
                  </a:lnTo>
                  <a:lnTo>
                    <a:pt x="1655" y="917"/>
                  </a:lnTo>
                  <a:lnTo>
                    <a:pt x="1664" y="915"/>
                  </a:lnTo>
                  <a:lnTo>
                    <a:pt x="1672" y="914"/>
                  </a:lnTo>
                  <a:lnTo>
                    <a:pt x="1681" y="911"/>
                  </a:lnTo>
                  <a:lnTo>
                    <a:pt x="1689" y="908"/>
                  </a:lnTo>
                  <a:lnTo>
                    <a:pt x="1698" y="903"/>
                  </a:lnTo>
                  <a:lnTo>
                    <a:pt x="1698" y="903"/>
                  </a:lnTo>
                  <a:lnTo>
                    <a:pt x="1695" y="908"/>
                  </a:lnTo>
                  <a:lnTo>
                    <a:pt x="1692" y="914"/>
                  </a:lnTo>
                  <a:lnTo>
                    <a:pt x="1682" y="921"/>
                  </a:lnTo>
                  <a:lnTo>
                    <a:pt x="1672" y="928"/>
                  </a:lnTo>
                  <a:lnTo>
                    <a:pt x="1660" y="931"/>
                  </a:lnTo>
                  <a:lnTo>
                    <a:pt x="1647" y="932"/>
                  </a:lnTo>
                  <a:lnTo>
                    <a:pt x="1636" y="931"/>
                  </a:lnTo>
                  <a:lnTo>
                    <a:pt x="1625" y="927"/>
                  </a:lnTo>
                  <a:lnTo>
                    <a:pt x="1619" y="922"/>
                  </a:lnTo>
                  <a:lnTo>
                    <a:pt x="1613" y="918"/>
                  </a:lnTo>
                  <a:lnTo>
                    <a:pt x="1613" y="918"/>
                  </a:lnTo>
                  <a:lnTo>
                    <a:pt x="1598" y="913"/>
                  </a:lnTo>
                  <a:lnTo>
                    <a:pt x="1584" y="904"/>
                  </a:lnTo>
                  <a:lnTo>
                    <a:pt x="1570" y="893"/>
                  </a:lnTo>
                  <a:lnTo>
                    <a:pt x="1556" y="882"/>
                  </a:lnTo>
                  <a:lnTo>
                    <a:pt x="1545" y="868"/>
                  </a:lnTo>
                  <a:lnTo>
                    <a:pt x="1535" y="854"/>
                  </a:lnTo>
                  <a:lnTo>
                    <a:pt x="1526" y="840"/>
                  </a:lnTo>
                  <a:lnTo>
                    <a:pt x="1521" y="826"/>
                  </a:lnTo>
                  <a:lnTo>
                    <a:pt x="1521" y="826"/>
                  </a:lnTo>
                  <a:lnTo>
                    <a:pt x="1517" y="834"/>
                  </a:lnTo>
                  <a:lnTo>
                    <a:pt x="1511" y="841"/>
                  </a:lnTo>
                  <a:lnTo>
                    <a:pt x="1505" y="858"/>
                  </a:lnTo>
                  <a:lnTo>
                    <a:pt x="1505" y="858"/>
                  </a:lnTo>
                  <a:lnTo>
                    <a:pt x="1515" y="873"/>
                  </a:lnTo>
                  <a:lnTo>
                    <a:pt x="1521" y="879"/>
                  </a:lnTo>
                  <a:lnTo>
                    <a:pt x="1528" y="886"/>
                  </a:lnTo>
                  <a:lnTo>
                    <a:pt x="1528" y="886"/>
                  </a:lnTo>
                  <a:lnTo>
                    <a:pt x="1547" y="900"/>
                  </a:lnTo>
                  <a:lnTo>
                    <a:pt x="1567" y="914"/>
                  </a:lnTo>
                  <a:lnTo>
                    <a:pt x="1567" y="914"/>
                  </a:lnTo>
                  <a:lnTo>
                    <a:pt x="1598" y="934"/>
                  </a:lnTo>
                  <a:lnTo>
                    <a:pt x="1615" y="942"/>
                  </a:lnTo>
                  <a:lnTo>
                    <a:pt x="1630" y="949"/>
                  </a:lnTo>
                  <a:lnTo>
                    <a:pt x="1630" y="949"/>
                  </a:lnTo>
                  <a:lnTo>
                    <a:pt x="1639" y="951"/>
                  </a:lnTo>
                  <a:lnTo>
                    <a:pt x="1646" y="951"/>
                  </a:lnTo>
                  <a:lnTo>
                    <a:pt x="1663" y="951"/>
                  </a:lnTo>
                  <a:lnTo>
                    <a:pt x="1679" y="946"/>
                  </a:lnTo>
                  <a:lnTo>
                    <a:pt x="1693" y="941"/>
                  </a:lnTo>
                  <a:lnTo>
                    <a:pt x="1707" y="932"/>
                  </a:lnTo>
                  <a:lnTo>
                    <a:pt x="1721" y="922"/>
                  </a:lnTo>
                  <a:lnTo>
                    <a:pt x="1733" y="913"/>
                  </a:lnTo>
                  <a:lnTo>
                    <a:pt x="1741" y="901"/>
                  </a:lnTo>
                  <a:lnTo>
                    <a:pt x="1741" y="901"/>
                  </a:lnTo>
                  <a:lnTo>
                    <a:pt x="1745" y="894"/>
                  </a:lnTo>
                  <a:lnTo>
                    <a:pt x="1748" y="889"/>
                  </a:lnTo>
                  <a:lnTo>
                    <a:pt x="1751" y="882"/>
                  </a:lnTo>
                  <a:lnTo>
                    <a:pt x="1754" y="875"/>
                  </a:lnTo>
                  <a:lnTo>
                    <a:pt x="1754" y="875"/>
                  </a:lnTo>
                  <a:lnTo>
                    <a:pt x="1762" y="865"/>
                  </a:lnTo>
                  <a:lnTo>
                    <a:pt x="1772" y="854"/>
                  </a:lnTo>
                  <a:lnTo>
                    <a:pt x="1775" y="848"/>
                  </a:lnTo>
                  <a:lnTo>
                    <a:pt x="1778" y="841"/>
                  </a:lnTo>
                  <a:lnTo>
                    <a:pt x="1776" y="835"/>
                  </a:lnTo>
                  <a:lnTo>
                    <a:pt x="1773" y="828"/>
                  </a:lnTo>
                  <a:lnTo>
                    <a:pt x="1773" y="828"/>
                  </a:lnTo>
                  <a:lnTo>
                    <a:pt x="1772" y="828"/>
                  </a:lnTo>
                  <a:lnTo>
                    <a:pt x="1769" y="828"/>
                  </a:lnTo>
                  <a:lnTo>
                    <a:pt x="1762" y="827"/>
                  </a:lnTo>
                  <a:lnTo>
                    <a:pt x="1755" y="827"/>
                  </a:lnTo>
                  <a:lnTo>
                    <a:pt x="1754" y="828"/>
                  </a:lnTo>
                  <a:lnTo>
                    <a:pt x="1754" y="831"/>
                  </a:lnTo>
                  <a:lnTo>
                    <a:pt x="1754" y="831"/>
                  </a:lnTo>
                  <a:lnTo>
                    <a:pt x="1754" y="833"/>
                  </a:lnTo>
                  <a:lnTo>
                    <a:pt x="1754" y="835"/>
                  </a:lnTo>
                  <a:lnTo>
                    <a:pt x="1758" y="841"/>
                  </a:lnTo>
                  <a:lnTo>
                    <a:pt x="1761" y="845"/>
                  </a:lnTo>
                  <a:lnTo>
                    <a:pt x="1762" y="848"/>
                  </a:lnTo>
                  <a:lnTo>
                    <a:pt x="1761" y="851"/>
                  </a:lnTo>
                  <a:lnTo>
                    <a:pt x="1761" y="851"/>
                  </a:lnTo>
                  <a:lnTo>
                    <a:pt x="1757" y="852"/>
                  </a:lnTo>
                  <a:lnTo>
                    <a:pt x="1752" y="852"/>
                  </a:lnTo>
                  <a:lnTo>
                    <a:pt x="1745" y="849"/>
                  </a:lnTo>
                  <a:lnTo>
                    <a:pt x="1740" y="845"/>
                  </a:lnTo>
                  <a:lnTo>
                    <a:pt x="1734" y="840"/>
                  </a:lnTo>
                  <a:lnTo>
                    <a:pt x="1734" y="840"/>
                  </a:lnTo>
                  <a:lnTo>
                    <a:pt x="1736" y="831"/>
                  </a:lnTo>
                  <a:lnTo>
                    <a:pt x="1734" y="821"/>
                  </a:lnTo>
                  <a:lnTo>
                    <a:pt x="1733" y="812"/>
                  </a:lnTo>
                  <a:lnTo>
                    <a:pt x="1730" y="803"/>
                  </a:lnTo>
                  <a:lnTo>
                    <a:pt x="1730" y="803"/>
                  </a:lnTo>
                  <a:lnTo>
                    <a:pt x="1726" y="806"/>
                  </a:lnTo>
                  <a:lnTo>
                    <a:pt x="1720" y="807"/>
                  </a:lnTo>
                  <a:lnTo>
                    <a:pt x="1716" y="807"/>
                  </a:lnTo>
                  <a:lnTo>
                    <a:pt x="1713" y="809"/>
                  </a:lnTo>
                  <a:lnTo>
                    <a:pt x="1713" y="809"/>
                  </a:lnTo>
                  <a:lnTo>
                    <a:pt x="1714" y="812"/>
                  </a:lnTo>
                  <a:lnTo>
                    <a:pt x="1716" y="814"/>
                  </a:lnTo>
                  <a:lnTo>
                    <a:pt x="1716" y="821"/>
                  </a:lnTo>
                  <a:lnTo>
                    <a:pt x="1714" y="828"/>
                  </a:lnTo>
                  <a:lnTo>
                    <a:pt x="1713" y="835"/>
                  </a:lnTo>
                  <a:lnTo>
                    <a:pt x="1713" y="835"/>
                  </a:lnTo>
                  <a:close/>
                  <a:moveTo>
                    <a:pt x="489" y="886"/>
                  </a:moveTo>
                  <a:lnTo>
                    <a:pt x="489" y="886"/>
                  </a:lnTo>
                  <a:lnTo>
                    <a:pt x="485" y="875"/>
                  </a:lnTo>
                  <a:lnTo>
                    <a:pt x="479" y="865"/>
                  </a:lnTo>
                  <a:lnTo>
                    <a:pt x="472" y="854"/>
                  </a:lnTo>
                  <a:lnTo>
                    <a:pt x="465" y="844"/>
                  </a:lnTo>
                  <a:lnTo>
                    <a:pt x="465" y="844"/>
                  </a:lnTo>
                  <a:lnTo>
                    <a:pt x="457" y="835"/>
                  </a:lnTo>
                  <a:lnTo>
                    <a:pt x="447" y="827"/>
                  </a:lnTo>
                  <a:lnTo>
                    <a:pt x="443" y="824"/>
                  </a:lnTo>
                  <a:lnTo>
                    <a:pt x="437" y="823"/>
                  </a:lnTo>
                  <a:lnTo>
                    <a:pt x="433" y="823"/>
                  </a:lnTo>
                  <a:lnTo>
                    <a:pt x="427" y="824"/>
                  </a:lnTo>
                  <a:lnTo>
                    <a:pt x="427" y="824"/>
                  </a:lnTo>
                  <a:lnTo>
                    <a:pt x="441" y="838"/>
                  </a:lnTo>
                  <a:lnTo>
                    <a:pt x="457" y="854"/>
                  </a:lnTo>
                  <a:lnTo>
                    <a:pt x="473" y="869"/>
                  </a:lnTo>
                  <a:lnTo>
                    <a:pt x="489" y="886"/>
                  </a:lnTo>
                  <a:lnTo>
                    <a:pt x="489" y="886"/>
                  </a:lnTo>
                  <a:close/>
                  <a:moveTo>
                    <a:pt x="530" y="823"/>
                  </a:moveTo>
                  <a:lnTo>
                    <a:pt x="530" y="823"/>
                  </a:lnTo>
                  <a:lnTo>
                    <a:pt x="525" y="831"/>
                  </a:lnTo>
                  <a:lnTo>
                    <a:pt x="523" y="838"/>
                  </a:lnTo>
                  <a:lnTo>
                    <a:pt x="518" y="847"/>
                  </a:lnTo>
                  <a:lnTo>
                    <a:pt x="517" y="855"/>
                  </a:lnTo>
                  <a:lnTo>
                    <a:pt x="517" y="855"/>
                  </a:lnTo>
                  <a:lnTo>
                    <a:pt x="527" y="851"/>
                  </a:lnTo>
                  <a:lnTo>
                    <a:pt x="535" y="845"/>
                  </a:lnTo>
                  <a:lnTo>
                    <a:pt x="542" y="837"/>
                  </a:lnTo>
                  <a:lnTo>
                    <a:pt x="548" y="830"/>
                  </a:lnTo>
                  <a:lnTo>
                    <a:pt x="548" y="830"/>
                  </a:lnTo>
                  <a:lnTo>
                    <a:pt x="552" y="828"/>
                  </a:lnTo>
                  <a:lnTo>
                    <a:pt x="555" y="827"/>
                  </a:lnTo>
                  <a:lnTo>
                    <a:pt x="558" y="824"/>
                  </a:lnTo>
                  <a:lnTo>
                    <a:pt x="556" y="823"/>
                  </a:lnTo>
                  <a:lnTo>
                    <a:pt x="555" y="821"/>
                  </a:lnTo>
                  <a:lnTo>
                    <a:pt x="555" y="821"/>
                  </a:lnTo>
                  <a:lnTo>
                    <a:pt x="551" y="823"/>
                  </a:lnTo>
                  <a:lnTo>
                    <a:pt x="545" y="823"/>
                  </a:lnTo>
                  <a:lnTo>
                    <a:pt x="537" y="824"/>
                  </a:lnTo>
                  <a:lnTo>
                    <a:pt x="530" y="823"/>
                  </a:lnTo>
                  <a:lnTo>
                    <a:pt x="530" y="823"/>
                  </a:lnTo>
                  <a:close/>
                  <a:moveTo>
                    <a:pt x="1792" y="845"/>
                  </a:moveTo>
                  <a:lnTo>
                    <a:pt x="1792" y="845"/>
                  </a:lnTo>
                  <a:lnTo>
                    <a:pt x="1792" y="849"/>
                  </a:lnTo>
                  <a:lnTo>
                    <a:pt x="1792" y="849"/>
                  </a:lnTo>
                  <a:lnTo>
                    <a:pt x="1769" y="883"/>
                  </a:lnTo>
                  <a:lnTo>
                    <a:pt x="1757" y="901"/>
                  </a:lnTo>
                  <a:lnTo>
                    <a:pt x="1743" y="918"/>
                  </a:lnTo>
                  <a:lnTo>
                    <a:pt x="1727" y="934"/>
                  </a:lnTo>
                  <a:lnTo>
                    <a:pt x="1719" y="941"/>
                  </a:lnTo>
                  <a:lnTo>
                    <a:pt x="1710" y="948"/>
                  </a:lnTo>
                  <a:lnTo>
                    <a:pt x="1700" y="953"/>
                  </a:lnTo>
                  <a:lnTo>
                    <a:pt x="1692" y="958"/>
                  </a:lnTo>
                  <a:lnTo>
                    <a:pt x="1681" y="960"/>
                  </a:lnTo>
                  <a:lnTo>
                    <a:pt x="1670" y="963"/>
                  </a:lnTo>
                  <a:lnTo>
                    <a:pt x="1670" y="963"/>
                  </a:lnTo>
                  <a:lnTo>
                    <a:pt x="1658" y="963"/>
                  </a:lnTo>
                  <a:lnTo>
                    <a:pt x="1647" y="963"/>
                  </a:lnTo>
                  <a:lnTo>
                    <a:pt x="1636" y="963"/>
                  </a:lnTo>
                  <a:lnTo>
                    <a:pt x="1626" y="960"/>
                  </a:lnTo>
                  <a:lnTo>
                    <a:pt x="1616" y="958"/>
                  </a:lnTo>
                  <a:lnTo>
                    <a:pt x="1608" y="955"/>
                  </a:lnTo>
                  <a:lnTo>
                    <a:pt x="1599" y="951"/>
                  </a:lnTo>
                  <a:lnTo>
                    <a:pt x="1591" y="945"/>
                  </a:lnTo>
                  <a:lnTo>
                    <a:pt x="1591" y="945"/>
                  </a:lnTo>
                  <a:lnTo>
                    <a:pt x="1587" y="939"/>
                  </a:lnTo>
                  <a:lnTo>
                    <a:pt x="1585" y="936"/>
                  </a:lnTo>
                  <a:lnTo>
                    <a:pt x="1582" y="935"/>
                  </a:lnTo>
                  <a:lnTo>
                    <a:pt x="1582" y="935"/>
                  </a:lnTo>
                  <a:lnTo>
                    <a:pt x="1580" y="934"/>
                  </a:lnTo>
                  <a:lnTo>
                    <a:pt x="1575" y="932"/>
                  </a:lnTo>
                  <a:lnTo>
                    <a:pt x="1571" y="932"/>
                  </a:lnTo>
                  <a:lnTo>
                    <a:pt x="1568" y="931"/>
                  </a:lnTo>
                  <a:lnTo>
                    <a:pt x="1568" y="931"/>
                  </a:lnTo>
                  <a:lnTo>
                    <a:pt x="1561" y="927"/>
                  </a:lnTo>
                  <a:lnTo>
                    <a:pt x="1554" y="921"/>
                  </a:lnTo>
                  <a:lnTo>
                    <a:pt x="1540" y="910"/>
                  </a:lnTo>
                  <a:lnTo>
                    <a:pt x="1535" y="904"/>
                  </a:lnTo>
                  <a:lnTo>
                    <a:pt x="1528" y="900"/>
                  </a:lnTo>
                  <a:lnTo>
                    <a:pt x="1521" y="896"/>
                  </a:lnTo>
                  <a:lnTo>
                    <a:pt x="1512" y="894"/>
                  </a:lnTo>
                  <a:lnTo>
                    <a:pt x="1512" y="894"/>
                  </a:lnTo>
                  <a:lnTo>
                    <a:pt x="1495" y="875"/>
                  </a:lnTo>
                  <a:lnTo>
                    <a:pt x="1488" y="863"/>
                  </a:lnTo>
                  <a:lnTo>
                    <a:pt x="1486" y="858"/>
                  </a:lnTo>
                  <a:lnTo>
                    <a:pt x="1484" y="852"/>
                  </a:lnTo>
                  <a:lnTo>
                    <a:pt x="1484" y="852"/>
                  </a:lnTo>
                  <a:lnTo>
                    <a:pt x="1436" y="880"/>
                  </a:lnTo>
                  <a:lnTo>
                    <a:pt x="1413" y="894"/>
                  </a:lnTo>
                  <a:lnTo>
                    <a:pt x="1393" y="907"/>
                  </a:lnTo>
                  <a:lnTo>
                    <a:pt x="1393" y="907"/>
                  </a:lnTo>
                  <a:lnTo>
                    <a:pt x="1387" y="910"/>
                  </a:lnTo>
                  <a:lnTo>
                    <a:pt x="1382" y="913"/>
                  </a:lnTo>
                  <a:lnTo>
                    <a:pt x="1378" y="914"/>
                  </a:lnTo>
                  <a:lnTo>
                    <a:pt x="1375" y="917"/>
                  </a:lnTo>
                  <a:lnTo>
                    <a:pt x="1375" y="917"/>
                  </a:lnTo>
                  <a:lnTo>
                    <a:pt x="1372" y="921"/>
                  </a:lnTo>
                  <a:lnTo>
                    <a:pt x="1372" y="925"/>
                  </a:lnTo>
                  <a:lnTo>
                    <a:pt x="1373" y="935"/>
                  </a:lnTo>
                  <a:lnTo>
                    <a:pt x="1382" y="956"/>
                  </a:lnTo>
                  <a:lnTo>
                    <a:pt x="1382" y="956"/>
                  </a:lnTo>
                  <a:lnTo>
                    <a:pt x="1387" y="972"/>
                  </a:lnTo>
                  <a:lnTo>
                    <a:pt x="1390" y="979"/>
                  </a:lnTo>
                  <a:lnTo>
                    <a:pt x="1392" y="987"/>
                  </a:lnTo>
                  <a:lnTo>
                    <a:pt x="1392" y="987"/>
                  </a:lnTo>
                  <a:lnTo>
                    <a:pt x="1400" y="987"/>
                  </a:lnTo>
                  <a:lnTo>
                    <a:pt x="1408" y="988"/>
                  </a:lnTo>
                  <a:lnTo>
                    <a:pt x="1417" y="990"/>
                  </a:lnTo>
                  <a:lnTo>
                    <a:pt x="1422" y="988"/>
                  </a:lnTo>
                  <a:lnTo>
                    <a:pt x="1422" y="988"/>
                  </a:lnTo>
                  <a:lnTo>
                    <a:pt x="1425" y="981"/>
                  </a:lnTo>
                  <a:lnTo>
                    <a:pt x="1425" y="970"/>
                  </a:lnTo>
                  <a:lnTo>
                    <a:pt x="1425" y="959"/>
                  </a:lnTo>
                  <a:lnTo>
                    <a:pt x="1427" y="949"/>
                  </a:lnTo>
                  <a:lnTo>
                    <a:pt x="1427" y="949"/>
                  </a:lnTo>
                  <a:lnTo>
                    <a:pt x="1436" y="948"/>
                  </a:lnTo>
                  <a:lnTo>
                    <a:pt x="1441" y="946"/>
                  </a:lnTo>
                  <a:lnTo>
                    <a:pt x="1446" y="945"/>
                  </a:lnTo>
                  <a:lnTo>
                    <a:pt x="1446" y="945"/>
                  </a:lnTo>
                  <a:lnTo>
                    <a:pt x="1456" y="951"/>
                  </a:lnTo>
                  <a:lnTo>
                    <a:pt x="1467" y="955"/>
                  </a:lnTo>
                  <a:lnTo>
                    <a:pt x="1493" y="963"/>
                  </a:lnTo>
                  <a:lnTo>
                    <a:pt x="1493" y="963"/>
                  </a:lnTo>
                  <a:lnTo>
                    <a:pt x="1509" y="967"/>
                  </a:lnTo>
                  <a:lnTo>
                    <a:pt x="1525" y="974"/>
                  </a:lnTo>
                  <a:lnTo>
                    <a:pt x="1554" y="987"/>
                  </a:lnTo>
                  <a:lnTo>
                    <a:pt x="1554" y="987"/>
                  </a:lnTo>
                  <a:lnTo>
                    <a:pt x="1592" y="1001"/>
                  </a:lnTo>
                  <a:lnTo>
                    <a:pt x="1611" y="1007"/>
                  </a:lnTo>
                  <a:lnTo>
                    <a:pt x="1627" y="1015"/>
                  </a:lnTo>
                  <a:lnTo>
                    <a:pt x="1627" y="1015"/>
                  </a:lnTo>
                  <a:lnTo>
                    <a:pt x="1663" y="1032"/>
                  </a:lnTo>
                  <a:lnTo>
                    <a:pt x="1678" y="1040"/>
                  </a:lnTo>
                  <a:lnTo>
                    <a:pt x="1695" y="1050"/>
                  </a:lnTo>
                  <a:lnTo>
                    <a:pt x="1695" y="1050"/>
                  </a:lnTo>
                  <a:lnTo>
                    <a:pt x="1702" y="1056"/>
                  </a:lnTo>
                  <a:lnTo>
                    <a:pt x="1709" y="1063"/>
                  </a:lnTo>
                  <a:lnTo>
                    <a:pt x="1723" y="1075"/>
                  </a:lnTo>
                  <a:lnTo>
                    <a:pt x="1730" y="1082"/>
                  </a:lnTo>
                  <a:lnTo>
                    <a:pt x="1738" y="1087"/>
                  </a:lnTo>
                  <a:lnTo>
                    <a:pt x="1747" y="1090"/>
                  </a:lnTo>
                  <a:lnTo>
                    <a:pt x="1758" y="1090"/>
                  </a:lnTo>
                  <a:lnTo>
                    <a:pt x="1758" y="1090"/>
                  </a:lnTo>
                  <a:lnTo>
                    <a:pt x="1757" y="1080"/>
                  </a:lnTo>
                  <a:lnTo>
                    <a:pt x="1757" y="1070"/>
                  </a:lnTo>
                  <a:lnTo>
                    <a:pt x="1758" y="1049"/>
                  </a:lnTo>
                  <a:lnTo>
                    <a:pt x="1762" y="1028"/>
                  </a:lnTo>
                  <a:lnTo>
                    <a:pt x="1768" y="1007"/>
                  </a:lnTo>
                  <a:lnTo>
                    <a:pt x="1780" y="966"/>
                  </a:lnTo>
                  <a:lnTo>
                    <a:pt x="1786" y="948"/>
                  </a:lnTo>
                  <a:lnTo>
                    <a:pt x="1790" y="929"/>
                  </a:lnTo>
                  <a:lnTo>
                    <a:pt x="1790" y="929"/>
                  </a:lnTo>
                  <a:lnTo>
                    <a:pt x="1814" y="889"/>
                  </a:lnTo>
                  <a:lnTo>
                    <a:pt x="1825" y="868"/>
                  </a:lnTo>
                  <a:lnTo>
                    <a:pt x="1831" y="855"/>
                  </a:lnTo>
                  <a:lnTo>
                    <a:pt x="1834" y="844"/>
                  </a:lnTo>
                  <a:lnTo>
                    <a:pt x="1834" y="844"/>
                  </a:lnTo>
                  <a:lnTo>
                    <a:pt x="1823" y="842"/>
                  </a:lnTo>
                  <a:lnTo>
                    <a:pt x="1813" y="841"/>
                  </a:lnTo>
                  <a:lnTo>
                    <a:pt x="1804" y="840"/>
                  </a:lnTo>
                  <a:lnTo>
                    <a:pt x="1792" y="840"/>
                  </a:lnTo>
                  <a:lnTo>
                    <a:pt x="1792" y="840"/>
                  </a:lnTo>
                  <a:lnTo>
                    <a:pt x="1792" y="845"/>
                  </a:lnTo>
                  <a:lnTo>
                    <a:pt x="1792" y="845"/>
                  </a:lnTo>
                  <a:close/>
                  <a:moveTo>
                    <a:pt x="1900" y="893"/>
                  </a:moveTo>
                  <a:lnTo>
                    <a:pt x="1900" y="893"/>
                  </a:lnTo>
                  <a:lnTo>
                    <a:pt x="1904" y="890"/>
                  </a:lnTo>
                  <a:lnTo>
                    <a:pt x="1910" y="886"/>
                  </a:lnTo>
                  <a:lnTo>
                    <a:pt x="1914" y="883"/>
                  </a:lnTo>
                  <a:lnTo>
                    <a:pt x="1919" y="880"/>
                  </a:lnTo>
                  <a:lnTo>
                    <a:pt x="1919" y="880"/>
                  </a:lnTo>
                  <a:lnTo>
                    <a:pt x="1915" y="875"/>
                  </a:lnTo>
                  <a:lnTo>
                    <a:pt x="1908" y="870"/>
                  </a:lnTo>
                  <a:lnTo>
                    <a:pt x="1894" y="863"/>
                  </a:lnTo>
                  <a:lnTo>
                    <a:pt x="1877" y="858"/>
                  </a:lnTo>
                  <a:lnTo>
                    <a:pt x="1860" y="851"/>
                  </a:lnTo>
                  <a:lnTo>
                    <a:pt x="1860" y="851"/>
                  </a:lnTo>
                  <a:lnTo>
                    <a:pt x="1858" y="851"/>
                  </a:lnTo>
                  <a:lnTo>
                    <a:pt x="1858" y="852"/>
                  </a:lnTo>
                  <a:lnTo>
                    <a:pt x="1858" y="852"/>
                  </a:lnTo>
                  <a:lnTo>
                    <a:pt x="1865" y="865"/>
                  </a:lnTo>
                  <a:lnTo>
                    <a:pt x="1874" y="876"/>
                  </a:lnTo>
                  <a:lnTo>
                    <a:pt x="1886" y="885"/>
                  </a:lnTo>
                  <a:lnTo>
                    <a:pt x="1900" y="893"/>
                  </a:lnTo>
                  <a:lnTo>
                    <a:pt x="1900" y="893"/>
                  </a:lnTo>
                  <a:close/>
                  <a:moveTo>
                    <a:pt x="562" y="924"/>
                  </a:moveTo>
                  <a:lnTo>
                    <a:pt x="562" y="924"/>
                  </a:lnTo>
                  <a:lnTo>
                    <a:pt x="561" y="925"/>
                  </a:lnTo>
                  <a:lnTo>
                    <a:pt x="556" y="928"/>
                  </a:lnTo>
                  <a:lnTo>
                    <a:pt x="546" y="929"/>
                  </a:lnTo>
                  <a:lnTo>
                    <a:pt x="537" y="931"/>
                  </a:lnTo>
                  <a:lnTo>
                    <a:pt x="527" y="931"/>
                  </a:lnTo>
                  <a:lnTo>
                    <a:pt x="527" y="931"/>
                  </a:lnTo>
                  <a:lnTo>
                    <a:pt x="524" y="932"/>
                  </a:lnTo>
                  <a:lnTo>
                    <a:pt x="520" y="932"/>
                  </a:lnTo>
                  <a:lnTo>
                    <a:pt x="520" y="932"/>
                  </a:lnTo>
                  <a:lnTo>
                    <a:pt x="510" y="931"/>
                  </a:lnTo>
                  <a:lnTo>
                    <a:pt x="500" y="928"/>
                  </a:lnTo>
                  <a:lnTo>
                    <a:pt x="481" y="918"/>
                  </a:lnTo>
                  <a:lnTo>
                    <a:pt x="471" y="914"/>
                  </a:lnTo>
                  <a:lnTo>
                    <a:pt x="459" y="910"/>
                  </a:lnTo>
                  <a:lnTo>
                    <a:pt x="448" y="907"/>
                  </a:lnTo>
                  <a:lnTo>
                    <a:pt x="434" y="904"/>
                  </a:lnTo>
                  <a:lnTo>
                    <a:pt x="434" y="904"/>
                  </a:lnTo>
                  <a:lnTo>
                    <a:pt x="419" y="904"/>
                  </a:lnTo>
                  <a:lnTo>
                    <a:pt x="403" y="907"/>
                  </a:lnTo>
                  <a:lnTo>
                    <a:pt x="389" y="910"/>
                  </a:lnTo>
                  <a:lnTo>
                    <a:pt x="375" y="914"/>
                  </a:lnTo>
                  <a:lnTo>
                    <a:pt x="375" y="914"/>
                  </a:lnTo>
                  <a:lnTo>
                    <a:pt x="357" y="920"/>
                  </a:lnTo>
                  <a:lnTo>
                    <a:pt x="343" y="928"/>
                  </a:lnTo>
                  <a:lnTo>
                    <a:pt x="336" y="932"/>
                  </a:lnTo>
                  <a:lnTo>
                    <a:pt x="330" y="938"/>
                  </a:lnTo>
                  <a:lnTo>
                    <a:pt x="318" y="952"/>
                  </a:lnTo>
                  <a:lnTo>
                    <a:pt x="318" y="952"/>
                  </a:lnTo>
                  <a:lnTo>
                    <a:pt x="318" y="976"/>
                  </a:lnTo>
                  <a:lnTo>
                    <a:pt x="320" y="997"/>
                  </a:lnTo>
                  <a:lnTo>
                    <a:pt x="326" y="1015"/>
                  </a:lnTo>
                  <a:lnTo>
                    <a:pt x="333" y="1033"/>
                  </a:lnTo>
                  <a:lnTo>
                    <a:pt x="342" y="1049"/>
                  </a:lnTo>
                  <a:lnTo>
                    <a:pt x="350" y="1066"/>
                  </a:lnTo>
                  <a:lnTo>
                    <a:pt x="368" y="1097"/>
                  </a:lnTo>
                  <a:lnTo>
                    <a:pt x="368" y="1097"/>
                  </a:lnTo>
                  <a:lnTo>
                    <a:pt x="391" y="1118"/>
                  </a:lnTo>
                  <a:lnTo>
                    <a:pt x="403" y="1127"/>
                  </a:lnTo>
                  <a:lnTo>
                    <a:pt x="415" y="1136"/>
                  </a:lnTo>
                  <a:lnTo>
                    <a:pt x="429" y="1144"/>
                  </a:lnTo>
                  <a:lnTo>
                    <a:pt x="443" y="1150"/>
                  </a:lnTo>
                  <a:lnTo>
                    <a:pt x="459" y="1154"/>
                  </a:lnTo>
                  <a:lnTo>
                    <a:pt x="476" y="1156"/>
                  </a:lnTo>
                  <a:lnTo>
                    <a:pt x="476" y="1156"/>
                  </a:lnTo>
                  <a:lnTo>
                    <a:pt x="488" y="1154"/>
                  </a:lnTo>
                  <a:lnTo>
                    <a:pt x="497" y="1151"/>
                  </a:lnTo>
                  <a:lnTo>
                    <a:pt x="516" y="1144"/>
                  </a:lnTo>
                  <a:lnTo>
                    <a:pt x="535" y="1137"/>
                  </a:lnTo>
                  <a:lnTo>
                    <a:pt x="544" y="1134"/>
                  </a:lnTo>
                  <a:lnTo>
                    <a:pt x="554" y="1134"/>
                  </a:lnTo>
                  <a:lnTo>
                    <a:pt x="554" y="1134"/>
                  </a:lnTo>
                  <a:lnTo>
                    <a:pt x="565" y="1136"/>
                  </a:lnTo>
                  <a:lnTo>
                    <a:pt x="575" y="1139"/>
                  </a:lnTo>
                  <a:lnTo>
                    <a:pt x="586" y="1141"/>
                  </a:lnTo>
                  <a:lnTo>
                    <a:pt x="591" y="1141"/>
                  </a:lnTo>
                  <a:lnTo>
                    <a:pt x="597" y="1141"/>
                  </a:lnTo>
                  <a:lnTo>
                    <a:pt x="597" y="1141"/>
                  </a:lnTo>
                  <a:lnTo>
                    <a:pt x="607" y="1139"/>
                  </a:lnTo>
                  <a:lnTo>
                    <a:pt x="615" y="1133"/>
                  </a:lnTo>
                  <a:lnTo>
                    <a:pt x="624" y="1127"/>
                  </a:lnTo>
                  <a:lnTo>
                    <a:pt x="631" y="1119"/>
                  </a:lnTo>
                  <a:lnTo>
                    <a:pt x="645" y="1102"/>
                  </a:lnTo>
                  <a:lnTo>
                    <a:pt x="655" y="1085"/>
                  </a:lnTo>
                  <a:lnTo>
                    <a:pt x="655" y="1085"/>
                  </a:lnTo>
                  <a:lnTo>
                    <a:pt x="662" y="1075"/>
                  </a:lnTo>
                  <a:lnTo>
                    <a:pt x="667" y="1067"/>
                  </a:lnTo>
                  <a:lnTo>
                    <a:pt x="667" y="1067"/>
                  </a:lnTo>
                  <a:lnTo>
                    <a:pt x="676" y="1046"/>
                  </a:lnTo>
                  <a:lnTo>
                    <a:pt x="681" y="1024"/>
                  </a:lnTo>
                  <a:lnTo>
                    <a:pt x="684" y="1001"/>
                  </a:lnTo>
                  <a:lnTo>
                    <a:pt x="684" y="979"/>
                  </a:lnTo>
                  <a:lnTo>
                    <a:pt x="681" y="956"/>
                  </a:lnTo>
                  <a:lnTo>
                    <a:pt x="680" y="945"/>
                  </a:lnTo>
                  <a:lnTo>
                    <a:pt x="676" y="935"/>
                  </a:lnTo>
                  <a:lnTo>
                    <a:pt x="671" y="925"/>
                  </a:lnTo>
                  <a:lnTo>
                    <a:pt x="666" y="915"/>
                  </a:lnTo>
                  <a:lnTo>
                    <a:pt x="660" y="906"/>
                  </a:lnTo>
                  <a:lnTo>
                    <a:pt x="653" y="896"/>
                  </a:lnTo>
                  <a:lnTo>
                    <a:pt x="653" y="896"/>
                  </a:lnTo>
                  <a:lnTo>
                    <a:pt x="648" y="893"/>
                  </a:lnTo>
                  <a:lnTo>
                    <a:pt x="642" y="889"/>
                  </a:lnTo>
                  <a:lnTo>
                    <a:pt x="631" y="879"/>
                  </a:lnTo>
                  <a:lnTo>
                    <a:pt x="621" y="869"/>
                  </a:lnTo>
                  <a:lnTo>
                    <a:pt x="614" y="865"/>
                  </a:lnTo>
                  <a:lnTo>
                    <a:pt x="608" y="862"/>
                  </a:lnTo>
                  <a:lnTo>
                    <a:pt x="608" y="862"/>
                  </a:lnTo>
                  <a:lnTo>
                    <a:pt x="593" y="861"/>
                  </a:lnTo>
                  <a:lnTo>
                    <a:pt x="579" y="861"/>
                  </a:lnTo>
                  <a:lnTo>
                    <a:pt x="566" y="863"/>
                  </a:lnTo>
                  <a:lnTo>
                    <a:pt x="554" y="869"/>
                  </a:lnTo>
                  <a:lnTo>
                    <a:pt x="541" y="876"/>
                  </a:lnTo>
                  <a:lnTo>
                    <a:pt x="531" y="883"/>
                  </a:lnTo>
                  <a:lnTo>
                    <a:pt x="521" y="892"/>
                  </a:lnTo>
                  <a:lnTo>
                    <a:pt x="513" y="900"/>
                  </a:lnTo>
                  <a:lnTo>
                    <a:pt x="513" y="900"/>
                  </a:lnTo>
                  <a:lnTo>
                    <a:pt x="521" y="908"/>
                  </a:lnTo>
                  <a:lnTo>
                    <a:pt x="524" y="910"/>
                  </a:lnTo>
                  <a:lnTo>
                    <a:pt x="528" y="913"/>
                  </a:lnTo>
                  <a:lnTo>
                    <a:pt x="532" y="913"/>
                  </a:lnTo>
                  <a:lnTo>
                    <a:pt x="538" y="913"/>
                  </a:lnTo>
                  <a:lnTo>
                    <a:pt x="551" y="910"/>
                  </a:lnTo>
                  <a:lnTo>
                    <a:pt x="551" y="910"/>
                  </a:lnTo>
                  <a:lnTo>
                    <a:pt x="551" y="906"/>
                  </a:lnTo>
                  <a:lnTo>
                    <a:pt x="549" y="901"/>
                  </a:lnTo>
                  <a:lnTo>
                    <a:pt x="548" y="896"/>
                  </a:lnTo>
                  <a:lnTo>
                    <a:pt x="546" y="890"/>
                  </a:lnTo>
                  <a:lnTo>
                    <a:pt x="546" y="887"/>
                  </a:lnTo>
                  <a:lnTo>
                    <a:pt x="548" y="886"/>
                  </a:lnTo>
                  <a:lnTo>
                    <a:pt x="548" y="886"/>
                  </a:lnTo>
                  <a:lnTo>
                    <a:pt x="554" y="889"/>
                  </a:lnTo>
                  <a:lnTo>
                    <a:pt x="559" y="892"/>
                  </a:lnTo>
                  <a:lnTo>
                    <a:pt x="562" y="897"/>
                  </a:lnTo>
                  <a:lnTo>
                    <a:pt x="565" y="901"/>
                  </a:lnTo>
                  <a:lnTo>
                    <a:pt x="566" y="907"/>
                  </a:lnTo>
                  <a:lnTo>
                    <a:pt x="566" y="914"/>
                  </a:lnTo>
                  <a:lnTo>
                    <a:pt x="565" y="918"/>
                  </a:lnTo>
                  <a:lnTo>
                    <a:pt x="562" y="924"/>
                  </a:lnTo>
                  <a:lnTo>
                    <a:pt x="562" y="924"/>
                  </a:lnTo>
                  <a:close/>
                  <a:moveTo>
                    <a:pt x="1772" y="1087"/>
                  </a:moveTo>
                  <a:lnTo>
                    <a:pt x="1772" y="1087"/>
                  </a:lnTo>
                  <a:lnTo>
                    <a:pt x="1775" y="1081"/>
                  </a:lnTo>
                  <a:lnTo>
                    <a:pt x="1776" y="1075"/>
                  </a:lnTo>
                  <a:lnTo>
                    <a:pt x="1778" y="1070"/>
                  </a:lnTo>
                  <a:lnTo>
                    <a:pt x="1782" y="1064"/>
                  </a:lnTo>
                  <a:lnTo>
                    <a:pt x="1782" y="1064"/>
                  </a:lnTo>
                  <a:lnTo>
                    <a:pt x="1782" y="1054"/>
                  </a:lnTo>
                  <a:lnTo>
                    <a:pt x="1783" y="1045"/>
                  </a:lnTo>
                  <a:lnTo>
                    <a:pt x="1785" y="1038"/>
                  </a:lnTo>
                  <a:lnTo>
                    <a:pt x="1789" y="1029"/>
                  </a:lnTo>
                  <a:lnTo>
                    <a:pt x="1796" y="1015"/>
                  </a:lnTo>
                  <a:lnTo>
                    <a:pt x="1804" y="1001"/>
                  </a:lnTo>
                  <a:lnTo>
                    <a:pt x="1804" y="1001"/>
                  </a:lnTo>
                  <a:lnTo>
                    <a:pt x="1823" y="973"/>
                  </a:lnTo>
                  <a:lnTo>
                    <a:pt x="1841" y="946"/>
                  </a:lnTo>
                  <a:lnTo>
                    <a:pt x="1862" y="924"/>
                  </a:lnTo>
                  <a:lnTo>
                    <a:pt x="1883" y="901"/>
                  </a:lnTo>
                  <a:lnTo>
                    <a:pt x="1883" y="901"/>
                  </a:lnTo>
                  <a:lnTo>
                    <a:pt x="1877" y="897"/>
                  </a:lnTo>
                  <a:lnTo>
                    <a:pt x="1872" y="893"/>
                  </a:lnTo>
                  <a:lnTo>
                    <a:pt x="1863" y="883"/>
                  </a:lnTo>
                  <a:lnTo>
                    <a:pt x="1855" y="873"/>
                  </a:lnTo>
                  <a:lnTo>
                    <a:pt x="1851" y="869"/>
                  </a:lnTo>
                  <a:lnTo>
                    <a:pt x="1845" y="865"/>
                  </a:lnTo>
                  <a:lnTo>
                    <a:pt x="1845" y="865"/>
                  </a:lnTo>
                  <a:lnTo>
                    <a:pt x="1830" y="887"/>
                  </a:lnTo>
                  <a:lnTo>
                    <a:pt x="1816" y="913"/>
                  </a:lnTo>
                  <a:lnTo>
                    <a:pt x="1803" y="939"/>
                  </a:lnTo>
                  <a:lnTo>
                    <a:pt x="1792" y="969"/>
                  </a:lnTo>
                  <a:lnTo>
                    <a:pt x="1782" y="1000"/>
                  </a:lnTo>
                  <a:lnTo>
                    <a:pt x="1775" y="1029"/>
                  </a:lnTo>
                  <a:lnTo>
                    <a:pt x="1772" y="1059"/>
                  </a:lnTo>
                  <a:lnTo>
                    <a:pt x="1771" y="1073"/>
                  </a:lnTo>
                  <a:lnTo>
                    <a:pt x="1772" y="1087"/>
                  </a:lnTo>
                  <a:lnTo>
                    <a:pt x="1772" y="1087"/>
                  </a:lnTo>
                  <a:close/>
                  <a:moveTo>
                    <a:pt x="1897" y="914"/>
                  </a:moveTo>
                  <a:lnTo>
                    <a:pt x="1897" y="914"/>
                  </a:lnTo>
                  <a:lnTo>
                    <a:pt x="1886" y="921"/>
                  </a:lnTo>
                  <a:lnTo>
                    <a:pt x="1874" y="931"/>
                  </a:lnTo>
                  <a:lnTo>
                    <a:pt x="1863" y="941"/>
                  </a:lnTo>
                  <a:lnTo>
                    <a:pt x="1853" y="952"/>
                  </a:lnTo>
                  <a:lnTo>
                    <a:pt x="1835" y="976"/>
                  </a:lnTo>
                  <a:lnTo>
                    <a:pt x="1818" y="1001"/>
                  </a:lnTo>
                  <a:lnTo>
                    <a:pt x="1818" y="1001"/>
                  </a:lnTo>
                  <a:lnTo>
                    <a:pt x="1807" y="1022"/>
                  </a:lnTo>
                  <a:lnTo>
                    <a:pt x="1800" y="1042"/>
                  </a:lnTo>
                  <a:lnTo>
                    <a:pt x="1797" y="1053"/>
                  </a:lnTo>
                  <a:lnTo>
                    <a:pt x="1794" y="1063"/>
                  </a:lnTo>
                  <a:lnTo>
                    <a:pt x="1794" y="1074"/>
                  </a:lnTo>
                  <a:lnTo>
                    <a:pt x="1794" y="1085"/>
                  </a:lnTo>
                  <a:lnTo>
                    <a:pt x="1794" y="1085"/>
                  </a:lnTo>
                  <a:lnTo>
                    <a:pt x="1810" y="1057"/>
                  </a:lnTo>
                  <a:lnTo>
                    <a:pt x="1825" y="1031"/>
                  </a:lnTo>
                  <a:lnTo>
                    <a:pt x="1845" y="1005"/>
                  </a:lnTo>
                  <a:lnTo>
                    <a:pt x="1865" y="983"/>
                  </a:lnTo>
                  <a:lnTo>
                    <a:pt x="1876" y="972"/>
                  </a:lnTo>
                  <a:lnTo>
                    <a:pt x="1889" y="962"/>
                  </a:lnTo>
                  <a:lnTo>
                    <a:pt x="1900" y="953"/>
                  </a:lnTo>
                  <a:lnTo>
                    <a:pt x="1912" y="943"/>
                  </a:lnTo>
                  <a:lnTo>
                    <a:pt x="1926" y="936"/>
                  </a:lnTo>
                  <a:lnTo>
                    <a:pt x="1940" y="929"/>
                  </a:lnTo>
                  <a:lnTo>
                    <a:pt x="1956" y="924"/>
                  </a:lnTo>
                  <a:lnTo>
                    <a:pt x="1971" y="918"/>
                  </a:lnTo>
                  <a:lnTo>
                    <a:pt x="1971" y="918"/>
                  </a:lnTo>
                  <a:lnTo>
                    <a:pt x="1969" y="897"/>
                  </a:lnTo>
                  <a:lnTo>
                    <a:pt x="1966" y="887"/>
                  </a:lnTo>
                  <a:lnTo>
                    <a:pt x="1962" y="879"/>
                  </a:lnTo>
                  <a:lnTo>
                    <a:pt x="1962" y="879"/>
                  </a:lnTo>
                  <a:lnTo>
                    <a:pt x="1953" y="880"/>
                  </a:lnTo>
                  <a:lnTo>
                    <a:pt x="1943" y="883"/>
                  </a:lnTo>
                  <a:lnTo>
                    <a:pt x="1935" y="886"/>
                  </a:lnTo>
                  <a:lnTo>
                    <a:pt x="1926" y="890"/>
                  </a:lnTo>
                  <a:lnTo>
                    <a:pt x="1911" y="901"/>
                  </a:lnTo>
                  <a:lnTo>
                    <a:pt x="1897" y="914"/>
                  </a:lnTo>
                  <a:lnTo>
                    <a:pt x="1897" y="914"/>
                  </a:lnTo>
                  <a:close/>
                  <a:moveTo>
                    <a:pt x="1320" y="942"/>
                  </a:moveTo>
                  <a:lnTo>
                    <a:pt x="1320" y="942"/>
                  </a:lnTo>
                  <a:lnTo>
                    <a:pt x="1300" y="972"/>
                  </a:lnTo>
                  <a:lnTo>
                    <a:pt x="1288" y="984"/>
                  </a:lnTo>
                  <a:lnTo>
                    <a:pt x="1282" y="991"/>
                  </a:lnTo>
                  <a:lnTo>
                    <a:pt x="1275" y="995"/>
                  </a:lnTo>
                  <a:lnTo>
                    <a:pt x="1275" y="995"/>
                  </a:lnTo>
                  <a:lnTo>
                    <a:pt x="1271" y="1002"/>
                  </a:lnTo>
                  <a:lnTo>
                    <a:pt x="1267" y="1009"/>
                  </a:lnTo>
                  <a:lnTo>
                    <a:pt x="1257" y="1021"/>
                  </a:lnTo>
                  <a:lnTo>
                    <a:pt x="1246" y="1032"/>
                  </a:lnTo>
                  <a:lnTo>
                    <a:pt x="1234" y="1043"/>
                  </a:lnTo>
                  <a:lnTo>
                    <a:pt x="1234" y="1043"/>
                  </a:lnTo>
                  <a:lnTo>
                    <a:pt x="1222" y="1061"/>
                  </a:lnTo>
                  <a:lnTo>
                    <a:pt x="1209" y="1081"/>
                  </a:lnTo>
                  <a:lnTo>
                    <a:pt x="1196" y="1099"/>
                  </a:lnTo>
                  <a:lnTo>
                    <a:pt x="1189" y="1108"/>
                  </a:lnTo>
                  <a:lnTo>
                    <a:pt x="1181" y="1116"/>
                  </a:lnTo>
                  <a:lnTo>
                    <a:pt x="1181" y="1116"/>
                  </a:lnTo>
                  <a:lnTo>
                    <a:pt x="1180" y="1125"/>
                  </a:lnTo>
                  <a:lnTo>
                    <a:pt x="1175" y="1133"/>
                  </a:lnTo>
                  <a:lnTo>
                    <a:pt x="1164" y="1148"/>
                  </a:lnTo>
                  <a:lnTo>
                    <a:pt x="1164" y="1148"/>
                  </a:lnTo>
                  <a:lnTo>
                    <a:pt x="1160" y="1161"/>
                  </a:lnTo>
                  <a:lnTo>
                    <a:pt x="1153" y="1172"/>
                  </a:lnTo>
                  <a:lnTo>
                    <a:pt x="1146" y="1184"/>
                  </a:lnTo>
                  <a:lnTo>
                    <a:pt x="1137" y="1195"/>
                  </a:lnTo>
                  <a:lnTo>
                    <a:pt x="1122" y="1216"/>
                  </a:lnTo>
                  <a:lnTo>
                    <a:pt x="1115" y="1227"/>
                  </a:lnTo>
                  <a:lnTo>
                    <a:pt x="1109" y="1238"/>
                  </a:lnTo>
                  <a:lnTo>
                    <a:pt x="1109" y="1238"/>
                  </a:lnTo>
                  <a:lnTo>
                    <a:pt x="1107" y="1251"/>
                  </a:lnTo>
                  <a:lnTo>
                    <a:pt x="1105" y="1265"/>
                  </a:lnTo>
                  <a:lnTo>
                    <a:pt x="1107" y="1279"/>
                  </a:lnTo>
                  <a:lnTo>
                    <a:pt x="1108" y="1293"/>
                  </a:lnTo>
                  <a:lnTo>
                    <a:pt x="1112" y="1323"/>
                  </a:lnTo>
                  <a:lnTo>
                    <a:pt x="1114" y="1338"/>
                  </a:lnTo>
                  <a:lnTo>
                    <a:pt x="1114" y="1355"/>
                  </a:lnTo>
                  <a:lnTo>
                    <a:pt x="1114" y="1355"/>
                  </a:lnTo>
                  <a:lnTo>
                    <a:pt x="1119" y="1365"/>
                  </a:lnTo>
                  <a:lnTo>
                    <a:pt x="1126" y="1375"/>
                  </a:lnTo>
                  <a:lnTo>
                    <a:pt x="1135" y="1383"/>
                  </a:lnTo>
                  <a:lnTo>
                    <a:pt x="1145" y="1391"/>
                  </a:lnTo>
                  <a:lnTo>
                    <a:pt x="1154" y="1400"/>
                  </a:lnTo>
                  <a:lnTo>
                    <a:pt x="1166" y="1405"/>
                  </a:lnTo>
                  <a:lnTo>
                    <a:pt x="1177" y="1411"/>
                  </a:lnTo>
                  <a:lnTo>
                    <a:pt x="1188" y="1415"/>
                  </a:lnTo>
                  <a:lnTo>
                    <a:pt x="1188" y="1415"/>
                  </a:lnTo>
                  <a:lnTo>
                    <a:pt x="1219" y="1424"/>
                  </a:lnTo>
                  <a:lnTo>
                    <a:pt x="1234" y="1426"/>
                  </a:lnTo>
                  <a:lnTo>
                    <a:pt x="1251" y="1428"/>
                  </a:lnTo>
                  <a:lnTo>
                    <a:pt x="1268" y="1429"/>
                  </a:lnTo>
                  <a:lnTo>
                    <a:pt x="1285" y="1426"/>
                  </a:lnTo>
                  <a:lnTo>
                    <a:pt x="1299" y="1422"/>
                  </a:lnTo>
                  <a:lnTo>
                    <a:pt x="1306" y="1419"/>
                  </a:lnTo>
                  <a:lnTo>
                    <a:pt x="1313" y="1415"/>
                  </a:lnTo>
                  <a:lnTo>
                    <a:pt x="1313" y="1415"/>
                  </a:lnTo>
                  <a:lnTo>
                    <a:pt x="1305" y="1398"/>
                  </a:lnTo>
                  <a:lnTo>
                    <a:pt x="1300" y="1382"/>
                  </a:lnTo>
                  <a:lnTo>
                    <a:pt x="1298" y="1362"/>
                  </a:lnTo>
                  <a:lnTo>
                    <a:pt x="1298" y="1344"/>
                  </a:lnTo>
                  <a:lnTo>
                    <a:pt x="1300" y="1325"/>
                  </a:lnTo>
                  <a:lnTo>
                    <a:pt x="1306" y="1309"/>
                  </a:lnTo>
                  <a:lnTo>
                    <a:pt x="1314" y="1293"/>
                  </a:lnTo>
                  <a:lnTo>
                    <a:pt x="1323" y="1280"/>
                  </a:lnTo>
                  <a:lnTo>
                    <a:pt x="1323" y="1280"/>
                  </a:lnTo>
                  <a:lnTo>
                    <a:pt x="1321" y="1268"/>
                  </a:lnTo>
                  <a:lnTo>
                    <a:pt x="1316" y="1257"/>
                  </a:lnTo>
                  <a:lnTo>
                    <a:pt x="1309" y="1245"/>
                  </a:lnTo>
                  <a:lnTo>
                    <a:pt x="1300" y="1236"/>
                  </a:lnTo>
                  <a:lnTo>
                    <a:pt x="1291" y="1227"/>
                  </a:lnTo>
                  <a:lnTo>
                    <a:pt x="1278" y="1220"/>
                  </a:lnTo>
                  <a:lnTo>
                    <a:pt x="1265" y="1216"/>
                  </a:lnTo>
                  <a:lnTo>
                    <a:pt x="1251" y="1214"/>
                  </a:lnTo>
                  <a:lnTo>
                    <a:pt x="1251" y="1214"/>
                  </a:lnTo>
                  <a:lnTo>
                    <a:pt x="1246" y="1216"/>
                  </a:lnTo>
                  <a:lnTo>
                    <a:pt x="1240" y="1217"/>
                  </a:lnTo>
                  <a:lnTo>
                    <a:pt x="1234" y="1217"/>
                  </a:lnTo>
                  <a:lnTo>
                    <a:pt x="1232" y="1217"/>
                  </a:lnTo>
                  <a:lnTo>
                    <a:pt x="1229" y="1214"/>
                  </a:lnTo>
                  <a:lnTo>
                    <a:pt x="1229" y="1214"/>
                  </a:lnTo>
                  <a:lnTo>
                    <a:pt x="1232" y="1210"/>
                  </a:lnTo>
                  <a:lnTo>
                    <a:pt x="1233" y="1207"/>
                  </a:lnTo>
                  <a:lnTo>
                    <a:pt x="1240" y="1205"/>
                  </a:lnTo>
                  <a:lnTo>
                    <a:pt x="1248" y="1202"/>
                  </a:lnTo>
                  <a:lnTo>
                    <a:pt x="1258" y="1202"/>
                  </a:lnTo>
                  <a:lnTo>
                    <a:pt x="1276" y="1206"/>
                  </a:lnTo>
                  <a:lnTo>
                    <a:pt x="1293" y="1209"/>
                  </a:lnTo>
                  <a:lnTo>
                    <a:pt x="1293" y="1209"/>
                  </a:lnTo>
                  <a:lnTo>
                    <a:pt x="1293" y="1203"/>
                  </a:lnTo>
                  <a:lnTo>
                    <a:pt x="1292" y="1198"/>
                  </a:lnTo>
                  <a:lnTo>
                    <a:pt x="1286" y="1189"/>
                  </a:lnTo>
                  <a:lnTo>
                    <a:pt x="1281" y="1182"/>
                  </a:lnTo>
                  <a:lnTo>
                    <a:pt x="1279" y="1178"/>
                  </a:lnTo>
                  <a:lnTo>
                    <a:pt x="1279" y="1174"/>
                  </a:lnTo>
                  <a:lnTo>
                    <a:pt x="1279" y="1174"/>
                  </a:lnTo>
                  <a:lnTo>
                    <a:pt x="1288" y="1177"/>
                  </a:lnTo>
                  <a:lnTo>
                    <a:pt x="1293" y="1181"/>
                  </a:lnTo>
                  <a:lnTo>
                    <a:pt x="1300" y="1186"/>
                  </a:lnTo>
                  <a:lnTo>
                    <a:pt x="1305" y="1192"/>
                  </a:lnTo>
                  <a:lnTo>
                    <a:pt x="1309" y="1199"/>
                  </a:lnTo>
                  <a:lnTo>
                    <a:pt x="1310" y="1206"/>
                  </a:lnTo>
                  <a:lnTo>
                    <a:pt x="1310" y="1214"/>
                  </a:lnTo>
                  <a:lnTo>
                    <a:pt x="1307" y="1223"/>
                  </a:lnTo>
                  <a:lnTo>
                    <a:pt x="1307" y="1223"/>
                  </a:lnTo>
                  <a:lnTo>
                    <a:pt x="1317" y="1231"/>
                  </a:lnTo>
                  <a:lnTo>
                    <a:pt x="1327" y="1238"/>
                  </a:lnTo>
                  <a:lnTo>
                    <a:pt x="1327" y="1238"/>
                  </a:lnTo>
                  <a:lnTo>
                    <a:pt x="1331" y="1243"/>
                  </a:lnTo>
                  <a:lnTo>
                    <a:pt x="1334" y="1248"/>
                  </a:lnTo>
                  <a:lnTo>
                    <a:pt x="1340" y="1258"/>
                  </a:lnTo>
                  <a:lnTo>
                    <a:pt x="1344" y="1264"/>
                  </a:lnTo>
                  <a:lnTo>
                    <a:pt x="1347" y="1268"/>
                  </a:lnTo>
                  <a:lnTo>
                    <a:pt x="1352" y="1271"/>
                  </a:lnTo>
                  <a:lnTo>
                    <a:pt x="1358" y="1272"/>
                  </a:lnTo>
                  <a:lnTo>
                    <a:pt x="1358" y="1272"/>
                  </a:lnTo>
                  <a:lnTo>
                    <a:pt x="1361" y="1251"/>
                  </a:lnTo>
                  <a:lnTo>
                    <a:pt x="1362" y="1234"/>
                  </a:lnTo>
                  <a:lnTo>
                    <a:pt x="1363" y="1226"/>
                  </a:lnTo>
                  <a:lnTo>
                    <a:pt x="1365" y="1217"/>
                  </a:lnTo>
                  <a:lnTo>
                    <a:pt x="1368" y="1210"/>
                  </a:lnTo>
                  <a:lnTo>
                    <a:pt x="1372" y="1205"/>
                  </a:lnTo>
                  <a:lnTo>
                    <a:pt x="1372" y="1205"/>
                  </a:lnTo>
                  <a:lnTo>
                    <a:pt x="1369" y="1196"/>
                  </a:lnTo>
                  <a:lnTo>
                    <a:pt x="1368" y="1189"/>
                  </a:lnTo>
                  <a:lnTo>
                    <a:pt x="1366" y="1175"/>
                  </a:lnTo>
                  <a:lnTo>
                    <a:pt x="1366" y="1160"/>
                  </a:lnTo>
                  <a:lnTo>
                    <a:pt x="1363" y="1144"/>
                  </a:lnTo>
                  <a:lnTo>
                    <a:pt x="1363" y="1144"/>
                  </a:lnTo>
                  <a:lnTo>
                    <a:pt x="1359" y="1136"/>
                  </a:lnTo>
                  <a:lnTo>
                    <a:pt x="1358" y="1133"/>
                  </a:lnTo>
                  <a:lnTo>
                    <a:pt x="1356" y="1129"/>
                  </a:lnTo>
                  <a:lnTo>
                    <a:pt x="1356" y="1129"/>
                  </a:lnTo>
                  <a:lnTo>
                    <a:pt x="1356" y="1123"/>
                  </a:lnTo>
                  <a:lnTo>
                    <a:pt x="1356" y="1118"/>
                  </a:lnTo>
                  <a:lnTo>
                    <a:pt x="1356" y="1113"/>
                  </a:lnTo>
                  <a:lnTo>
                    <a:pt x="1356" y="1108"/>
                  </a:lnTo>
                  <a:lnTo>
                    <a:pt x="1356" y="1108"/>
                  </a:lnTo>
                  <a:lnTo>
                    <a:pt x="1354" y="1094"/>
                  </a:lnTo>
                  <a:lnTo>
                    <a:pt x="1349" y="1080"/>
                  </a:lnTo>
                  <a:lnTo>
                    <a:pt x="1344" y="1067"/>
                  </a:lnTo>
                  <a:lnTo>
                    <a:pt x="1341" y="1056"/>
                  </a:lnTo>
                  <a:lnTo>
                    <a:pt x="1341" y="1056"/>
                  </a:lnTo>
                  <a:lnTo>
                    <a:pt x="1340" y="1047"/>
                  </a:lnTo>
                  <a:lnTo>
                    <a:pt x="1341" y="1040"/>
                  </a:lnTo>
                  <a:lnTo>
                    <a:pt x="1344" y="1033"/>
                  </a:lnTo>
                  <a:lnTo>
                    <a:pt x="1349" y="1029"/>
                  </a:lnTo>
                  <a:lnTo>
                    <a:pt x="1355" y="1025"/>
                  </a:lnTo>
                  <a:lnTo>
                    <a:pt x="1362" y="1024"/>
                  </a:lnTo>
                  <a:lnTo>
                    <a:pt x="1371" y="1024"/>
                  </a:lnTo>
                  <a:lnTo>
                    <a:pt x="1379" y="1028"/>
                  </a:lnTo>
                  <a:lnTo>
                    <a:pt x="1379" y="1028"/>
                  </a:lnTo>
                  <a:lnTo>
                    <a:pt x="1380" y="1021"/>
                  </a:lnTo>
                  <a:lnTo>
                    <a:pt x="1379" y="1015"/>
                  </a:lnTo>
                  <a:lnTo>
                    <a:pt x="1376" y="1005"/>
                  </a:lnTo>
                  <a:lnTo>
                    <a:pt x="1375" y="1001"/>
                  </a:lnTo>
                  <a:lnTo>
                    <a:pt x="1375" y="997"/>
                  </a:lnTo>
                  <a:lnTo>
                    <a:pt x="1376" y="993"/>
                  </a:lnTo>
                  <a:lnTo>
                    <a:pt x="1379" y="988"/>
                  </a:lnTo>
                  <a:lnTo>
                    <a:pt x="1379" y="988"/>
                  </a:lnTo>
                  <a:lnTo>
                    <a:pt x="1368" y="958"/>
                  </a:lnTo>
                  <a:lnTo>
                    <a:pt x="1359" y="942"/>
                  </a:lnTo>
                  <a:lnTo>
                    <a:pt x="1351" y="928"/>
                  </a:lnTo>
                  <a:lnTo>
                    <a:pt x="1351" y="928"/>
                  </a:lnTo>
                  <a:lnTo>
                    <a:pt x="1344" y="932"/>
                  </a:lnTo>
                  <a:lnTo>
                    <a:pt x="1337" y="935"/>
                  </a:lnTo>
                  <a:lnTo>
                    <a:pt x="1320" y="942"/>
                  </a:lnTo>
                  <a:lnTo>
                    <a:pt x="1320" y="942"/>
                  </a:lnTo>
                  <a:close/>
                  <a:moveTo>
                    <a:pt x="1852" y="1077"/>
                  </a:moveTo>
                  <a:lnTo>
                    <a:pt x="1852" y="1077"/>
                  </a:lnTo>
                  <a:lnTo>
                    <a:pt x="1859" y="1077"/>
                  </a:lnTo>
                  <a:lnTo>
                    <a:pt x="1866" y="1075"/>
                  </a:lnTo>
                  <a:lnTo>
                    <a:pt x="1873" y="1074"/>
                  </a:lnTo>
                  <a:lnTo>
                    <a:pt x="1879" y="1071"/>
                  </a:lnTo>
                  <a:lnTo>
                    <a:pt x="1890" y="1066"/>
                  </a:lnTo>
                  <a:lnTo>
                    <a:pt x="1903" y="1057"/>
                  </a:lnTo>
                  <a:lnTo>
                    <a:pt x="1903" y="1057"/>
                  </a:lnTo>
                  <a:lnTo>
                    <a:pt x="1914" y="1052"/>
                  </a:lnTo>
                  <a:lnTo>
                    <a:pt x="1925" y="1047"/>
                  </a:lnTo>
                  <a:lnTo>
                    <a:pt x="1936" y="1043"/>
                  </a:lnTo>
                  <a:lnTo>
                    <a:pt x="1946" y="1039"/>
                  </a:lnTo>
                  <a:lnTo>
                    <a:pt x="1946" y="1039"/>
                  </a:lnTo>
                  <a:lnTo>
                    <a:pt x="1959" y="1032"/>
                  </a:lnTo>
                  <a:lnTo>
                    <a:pt x="1964" y="1029"/>
                  </a:lnTo>
                  <a:lnTo>
                    <a:pt x="1971" y="1025"/>
                  </a:lnTo>
                  <a:lnTo>
                    <a:pt x="1971" y="1025"/>
                  </a:lnTo>
                  <a:lnTo>
                    <a:pt x="2015" y="1011"/>
                  </a:lnTo>
                  <a:lnTo>
                    <a:pt x="2035" y="1002"/>
                  </a:lnTo>
                  <a:lnTo>
                    <a:pt x="2054" y="993"/>
                  </a:lnTo>
                  <a:lnTo>
                    <a:pt x="2054" y="993"/>
                  </a:lnTo>
                  <a:lnTo>
                    <a:pt x="2049" y="988"/>
                  </a:lnTo>
                  <a:lnTo>
                    <a:pt x="2043" y="984"/>
                  </a:lnTo>
                  <a:lnTo>
                    <a:pt x="2040" y="980"/>
                  </a:lnTo>
                  <a:lnTo>
                    <a:pt x="2039" y="973"/>
                  </a:lnTo>
                  <a:lnTo>
                    <a:pt x="2039" y="973"/>
                  </a:lnTo>
                  <a:lnTo>
                    <a:pt x="2023" y="973"/>
                  </a:lnTo>
                  <a:lnTo>
                    <a:pt x="2008" y="976"/>
                  </a:lnTo>
                  <a:lnTo>
                    <a:pt x="1994" y="979"/>
                  </a:lnTo>
                  <a:lnTo>
                    <a:pt x="1981" y="983"/>
                  </a:lnTo>
                  <a:lnTo>
                    <a:pt x="1957" y="993"/>
                  </a:lnTo>
                  <a:lnTo>
                    <a:pt x="1946" y="997"/>
                  </a:lnTo>
                  <a:lnTo>
                    <a:pt x="1936" y="1001"/>
                  </a:lnTo>
                  <a:lnTo>
                    <a:pt x="1936" y="1001"/>
                  </a:lnTo>
                  <a:lnTo>
                    <a:pt x="1946" y="993"/>
                  </a:lnTo>
                  <a:lnTo>
                    <a:pt x="1956" y="984"/>
                  </a:lnTo>
                  <a:lnTo>
                    <a:pt x="1969" y="977"/>
                  </a:lnTo>
                  <a:lnTo>
                    <a:pt x="1981" y="972"/>
                  </a:lnTo>
                  <a:lnTo>
                    <a:pt x="1997" y="967"/>
                  </a:lnTo>
                  <a:lnTo>
                    <a:pt x="2011" y="963"/>
                  </a:lnTo>
                  <a:lnTo>
                    <a:pt x="2028" y="960"/>
                  </a:lnTo>
                  <a:lnTo>
                    <a:pt x="2044" y="959"/>
                  </a:lnTo>
                  <a:lnTo>
                    <a:pt x="2044" y="959"/>
                  </a:lnTo>
                  <a:lnTo>
                    <a:pt x="2037" y="952"/>
                  </a:lnTo>
                  <a:lnTo>
                    <a:pt x="2030" y="946"/>
                  </a:lnTo>
                  <a:lnTo>
                    <a:pt x="2025" y="941"/>
                  </a:lnTo>
                  <a:lnTo>
                    <a:pt x="2023" y="936"/>
                  </a:lnTo>
                  <a:lnTo>
                    <a:pt x="2022" y="931"/>
                  </a:lnTo>
                  <a:lnTo>
                    <a:pt x="2022" y="931"/>
                  </a:lnTo>
                  <a:lnTo>
                    <a:pt x="2008" y="936"/>
                  </a:lnTo>
                  <a:lnTo>
                    <a:pt x="1995" y="942"/>
                  </a:lnTo>
                  <a:lnTo>
                    <a:pt x="1970" y="958"/>
                  </a:lnTo>
                  <a:lnTo>
                    <a:pt x="1943" y="970"/>
                  </a:lnTo>
                  <a:lnTo>
                    <a:pt x="1929" y="976"/>
                  </a:lnTo>
                  <a:lnTo>
                    <a:pt x="1915" y="980"/>
                  </a:lnTo>
                  <a:lnTo>
                    <a:pt x="1915" y="980"/>
                  </a:lnTo>
                  <a:lnTo>
                    <a:pt x="1924" y="973"/>
                  </a:lnTo>
                  <a:lnTo>
                    <a:pt x="1933" y="966"/>
                  </a:lnTo>
                  <a:lnTo>
                    <a:pt x="1955" y="953"/>
                  </a:lnTo>
                  <a:lnTo>
                    <a:pt x="1976" y="941"/>
                  </a:lnTo>
                  <a:lnTo>
                    <a:pt x="1995" y="928"/>
                  </a:lnTo>
                  <a:lnTo>
                    <a:pt x="1995" y="928"/>
                  </a:lnTo>
                  <a:lnTo>
                    <a:pt x="1978" y="931"/>
                  </a:lnTo>
                  <a:lnTo>
                    <a:pt x="1962" y="936"/>
                  </a:lnTo>
                  <a:lnTo>
                    <a:pt x="1947" y="942"/>
                  </a:lnTo>
                  <a:lnTo>
                    <a:pt x="1933" y="948"/>
                  </a:lnTo>
                  <a:lnTo>
                    <a:pt x="1919" y="956"/>
                  </a:lnTo>
                  <a:lnTo>
                    <a:pt x="1907" y="963"/>
                  </a:lnTo>
                  <a:lnTo>
                    <a:pt x="1896" y="973"/>
                  </a:lnTo>
                  <a:lnTo>
                    <a:pt x="1884" y="983"/>
                  </a:lnTo>
                  <a:lnTo>
                    <a:pt x="1873" y="993"/>
                  </a:lnTo>
                  <a:lnTo>
                    <a:pt x="1863" y="1004"/>
                  </a:lnTo>
                  <a:lnTo>
                    <a:pt x="1845" y="1026"/>
                  </a:lnTo>
                  <a:lnTo>
                    <a:pt x="1828" y="1052"/>
                  </a:lnTo>
                  <a:lnTo>
                    <a:pt x="1813" y="1078"/>
                  </a:lnTo>
                  <a:lnTo>
                    <a:pt x="1813" y="1078"/>
                  </a:lnTo>
                  <a:lnTo>
                    <a:pt x="1821" y="1074"/>
                  </a:lnTo>
                  <a:lnTo>
                    <a:pt x="1828" y="1068"/>
                  </a:lnTo>
                  <a:lnTo>
                    <a:pt x="1835" y="1061"/>
                  </a:lnTo>
                  <a:lnTo>
                    <a:pt x="1841" y="1054"/>
                  </a:lnTo>
                  <a:lnTo>
                    <a:pt x="1852" y="1040"/>
                  </a:lnTo>
                  <a:lnTo>
                    <a:pt x="1858" y="1035"/>
                  </a:lnTo>
                  <a:lnTo>
                    <a:pt x="1865" y="1031"/>
                  </a:lnTo>
                  <a:lnTo>
                    <a:pt x="1865" y="1031"/>
                  </a:lnTo>
                  <a:lnTo>
                    <a:pt x="1859" y="1039"/>
                  </a:lnTo>
                  <a:lnTo>
                    <a:pt x="1855" y="1049"/>
                  </a:lnTo>
                  <a:lnTo>
                    <a:pt x="1851" y="1057"/>
                  </a:lnTo>
                  <a:lnTo>
                    <a:pt x="1845" y="1066"/>
                  </a:lnTo>
                  <a:lnTo>
                    <a:pt x="1845" y="1066"/>
                  </a:lnTo>
                  <a:lnTo>
                    <a:pt x="1855" y="1060"/>
                  </a:lnTo>
                  <a:lnTo>
                    <a:pt x="1863" y="1052"/>
                  </a:lnTo>
                  <a:lnTo>
                    <a:pt x="1873" y="1045"/>
                  </a:lnTo>
                  <a:lnTo>
                    <a:pt x="1883" y="1039"/>
                  </a:lnTo>
                  <a:lnTo>
                    <a:pt x="1883" y="1039"/>
                  </a:lnTo>
                  <a:lnTo>
                    <a:pt x="1869" y="1059"/>
                  </a:lnTo>
                  <a:lnTo>
                    <a:pt x="1860" y="1068"/>
                  </a:lnTo>
                  <a:lnTo>
                    <a:pt x="1852" y="1077"/>
                  </a:lnTo>
                  <a:lnTo>
                    <a:pt x="1852" y="1077"/>
                  </a:lnTo>
                  <a:close/>
                  <a:moveTo>
                    <a:pt x="1512" y="1007"/>
                  </a:moveTo>
                  <a:lnTo>
                    <a:pt x="1512" y="1007"/>
                  </a:lnTo>
                  <a:lnTo>
                    <a:pt x="1539" y="1012"/>
                  </a:lnTo>
                  <a:lnTo>
                    <a:pt x="1566" y="1021"/>
                  </a:lnTo>
                  <a:lnTo>
                    <a:pt x="1590" y="1029"/>
                  </a:lnTo>
                  <a:lnTo>
                    <a:pt x="1613" y="1039"/>
                  </a:lnTo>
                  <a:lnTo>
                    <a:pt x="1660" y="1060"/>
                  </a:lnTo>
                  <a:lnTo>
                    <a:pt x="1705" y="1081"/>
                  </a:lnTo>
                  <a:lnTo>
                    <a:pt x="1705" y="1081"/>
                  </a:lnTo>
                  <a:lnTo>
                    <a:pt x="1709" y="1082"/>
                  </a:lnTo>
                  <a:lnTo>
                    <a:pt x="1707" y="1081"/>
                  </a:lnTo>
                  <a:lnTo>
                    <a:pt x="1705" y="1080"/>
                  </a:lnTo>
                  <a:lnTo>
                    <a:pt x="1705" y="1080"/>
                  </a:lnTo>
                  <a:lnTo>
                    <a:pt x="1692" y="1068"/>
                  </a:lnTo>
                  <a:lnTo>
                    <a:pt x="1678" y="1059"/>
                  </a:lnTo>
                  <a:lnTo>
                    <a:pt x="1678" y="1059"/>
                  </a:lnTo>
                  <a:lnTo>
                    <a:pt x="1648" y="1040"/>
                  </a:lnTo>
                  <a:lnTo>
                    <a:pt x="1615" y="1024"/>
                  </a:lnTo>
                  <a:lnTo>
                    <a:pt x="1598" y="1015"/>
                  </a:lnTo>
                  <a:lnTo>
                    <a:pt x="1581" y="1009"/>
                  </a:lnTo>
                  <a:lnTo>
                    <a:pt x="1563" y="1004"/>
                  </a:lnTo>
                  <a:lnTo>
                    <a:pt x="1546" y="1001"/>
                  </a:lnTo>
                  <a:lnTo>
                    <a:pt x="1546" y="1001"/>
                  </a:lnTo>
                  <a:lnTo>
                    <a:pt x="1524" y="990"/>
                  </a:lnTo>
                  <a:lnTo>
                    <a:pt x="1497" y="980"/>
                  </a:lnTo>
                  <a:lnTo>
                    <a:pt x="1469" y="973"/>
                  </a:lnTo>
                  <a:lnTo>
                    <a:pt x="1439" y="967"/>
                  </a:lnTo>
                  <a:lnTo>
                    <a:pt x="1439" y="967"/>
                  </a:lnTo>
                  <a:lnTo>
                    <a:pt x="1438" y="976"/>
                  </a:lnTo>
                  <a:lnTo>
                    <a:pt x="1436" y="986"/>
                  </a:lnTo>
                  <a:lnTo>
                    <a:pt x="1436" y="986"/>
                  </a:lnTo>
                  <a:lnTo>
                    <a:pt x="1444" y="990"/>
                  </a:lnTo>
                  <a:lnTo>
                    <a:pt x="1452" y="993"/>
                  </a:lnTo>
                  <a:lnTo>
                    <a:pt x="1470" y="998"/>
                  </a:lnTo>
                  <a:lnTo>
                    <a:pt x="1512" y="1007"/>
                  </a:lnTo>
                  <a:lnTo>
                    <a:pt x="1512" y="1007"/>
                  </a:lnTo>
                  <a:close/>
                  <a:moveTo>
                    <a:pt x="2053" y="1009"/>
                  </a:moveTo>
                  <a:lnTo>
                    <a:pt x="2053" y="1009"/>
                  </a:lnTo>
                  <a:lnTo>
                    <a:pt x="2028" y="1021"/>
                  </a:lnTo>
                  <a:lnTo>
                    <a:pt x="2002" y="1031"/>
                  </a:lnTo>
                  <a:lnTo>
                    <a:pt x="1977" y="1040"/>
                  </a:lnTo>
                  <a:lnTo>
                    <a:pt x="1952" y="1052"/>
                  </a:lnTo>
                  <a:lnTo>
                    <a:pt x="1952" y="1052"/>
                  </a:lnTo>
                  <a:lnTo>
                    <a:pt x="1933" y="1060"/>
                  </a:lnTo>
                  <a:lnTo>
                    <a:pt x="1925" y="1063"/>
                  </a:lnTo>
                  <a:lnTo>
                    <a:pt x="1915" y="1066"/>
                  </a:lnTo>
                  <a:lnTo>
                    <a:pt x="1915" y="1066"/>
                  </a:lnTo>
                  <a:lnTo>
                    <a:pt x="1896" y="1080"/>
                  </a:lnTo>
                  <a:lnTo>
                    <a:pt x="1876" y="1095"/>
                  </a:lnTo>
                  <a:lnTo>
                    <a:pt x="1876" y="1095"/>
                  </a:lnTo>
                  <a:lnTo>
                    <a:pt x="1866" y="1151"/>
                  </a:lnTo>
                  <a:lnTo>
                    <a:pt x="1859" y="1207"/>
                  </a:lnTo>
                  <a:lnTo>
                    <a:pt x="1852" y="1261"/>
                  </a:lnTo>
                  <a:lnTo>
                    <a:pt x="1848" y="1316"/>
                  </a:lnTo>
                  <a:lnTo>
                    <a:pt x="1839" y="1424"/>
                  </a:lnTo>
                  <a:lnTo>
                    <a:pt x="1835" y="1480"/>
                  </a:lnTo>
                  <a:lnTo>
                    <a:pt x="1830" y="1536"/>
                  </a:lnTo>
                  <a:lnTo>
                    <a:pt x="1830" y="1536"/>
                  </a:lnTo>
                  <a:lnTo>
                    <a:pt x="1838" y="1536"/>
                  </a:lnTo>
                  <a:lnTo>
                    <a:pt x="1848" y="1533"/>
                  </a:lnTo>
                  <a:lnTo>
                    <a:pt x="1865" y="1528"/>
                  </a:lnTo>
                  <a:lnTo>
                    <a:pt x="1883" y="1519"/>
                  </a:lnTo>
                  <a:lnTo>
                    <a:pt x="1903" y="1512"/>
                  </a:lnTo>
                  <a:lnTo>
                    <a:pt x="1903" y="1512"/>
                  </a:lnTo>
                  <a:lnTo>
                    <a:pt x="1919" y="1507"/>
                  </a:lnTo>
                  <a:lnTo>
                    <a:pt x="1936" y="1504"/>
                  </a:lnTo>
                  <a:lnTo>
                    <a:pt x="1970" y="1497"/>
                  </a:lnTo>
                  <a:lnTo>
                    <a:pt x="2002" y="1491"/>
                  </a:lnTo>
                  <a:lnTo>
                    <a:pt x="2016" y="1487"/>
                  </a:lnTo>
                  <a:lnTo>
                    <a:pt x="2030" y="1480"/>
                  </a:lnTo>
                  <a:lnTo>
                    <a:pt x="2030" y="1480"/>
                  </a:lnTo>
                  <a:lnTo>
                    <a:pt x="2035" y="1478"/>
                  </a:lnTo>
                  <a:lnTo>
                    <a:pt x="2039" y="1476"/>
                  </a:lnTo>
                  <a:lnTo>
                    <a:pt x="2039" y="1476"/>
                  </a:lnTo>
                  <a:lnTo>
                    <a:pt x="2042" y="1470"/>
                  </a:lnTo>
                  <a:lnTo>
                    <a:pt x="2044" y="1463"/>
                  </a:lnTo>
                  <a:lnTo>
                    <a:pt x="2047" y="1457"/>
                  </a:lnTo>
                  <a:lnTo>
                    <a:pt x="2049" y="1456"/>
                  </a:lnTo>
                  <a:lnTo>
                    <a:pt x="2051" y="1455"/>
                  </a:lnTo>
                  <a:lnTo>
                    <a:pt x="2051" y="1455"/>
                  </a:lnTo>
                  <a:lnTo>
                    <a:pt x="2054" y="1439"/>
                  </a:lnTo>
                  <a:lnTo>
                    <a:pt x="2057" y="1424"/>
                  </a:lnTo>
                  <a:lnTo>
                    <a:pt x="2065" y="1389"/>
                  </a:lnTo>
                  <a:lnTo>
                    <a:pt x="2068" y="1370"/>
                  </a:lnTo>
                  <a:lnTo>
                    <a:pt x="2070" y="1353"/>
                  </a:lnTo>
                  <a:lnTo>
                    <a:pt x="2068" y="1345"/>
                  </a:lnTo>
                  <a:lnTo>
                    <a:pt x="2065" y="1338"/>
                  </a:lnTo>
                  <a:lnTo>
                    <a:pt x="2063" y="1331"/>
                  </a:lnTo>
                  <a:lnTo>
                    <a:pt x="2058" y="1325"/>
                  </a:lnTo>
                  <a:lnTo>
                    <a:pt x="2058" y="1325"/>
                  </a:lnTo>
                  <a:lnTo>
                    <a:pt x="2058" y="1318"/>
                  </a:lnTo>
                  <a:lnTo>
                    <a:pt x="2058" y="1310"/>
                  </a:lnTo>
                  <a:lnTo>
                    <a:pt x="2057" y="1303"/>
                  </a:lnTo>
                  <a:lnTo>
                    <a:pt x="2057" y="1299"/>
                  </a:lnTo>
                  <a:lnTo>
                    <a:pt x="2058" y="1297"/>
                  </a:lnTo>
                  <a:lnTo>
                    <a:pt x="2058" y="1297"/>
                  </a:lnTo>
                  <a:lnTo>
                    <a:pt x="2050" y="1290"/>
                  </a:lnTo>
                  <a:lnTo>
                    <a:pt x="2044" y="1282"/>
                  </a:lnTo>
                  <a:lnTo>
                    <a:pt x="2042" y="1276"/>
                  </a:lnTo>
                  <a:lnTo>
                    <a:pt x="2042" y="1271"/>
                  </a:lnTo>
                  <a:lnTo>
                    <a:pt x="2042" y="1266"/>
                  </a:lnTo>
                  <a:lnTo>
                    <a:pt x="2043" y="1262"/>
                  </a:lnTo>
                  <a:lnTo>
                    <a:pt x="2043" y="1262"/>
                  </a:lnTo>
                  <a:lnTo>
                    <a:pt x="2037" y="1255"/>
                  </a:lnTo>
                  <a:lnTo>
                    <a:pt x="2033" y="1248"/>
                  </a:lnTo>
                  <a:lnTo>
                    <a:pt x="2030" y="1241"/>
                  </a:lnTo>
                  <a:lnTo>
                    <a:pt x="2030" y="1237"/>
                  </a:lnTo>
                  <a:lnTo>
                    <a:pt x="2032" y="1231"/>
                  </a:lnTo>
                  <a:lnTo>
                    <a:pt x="2032" y="1231"/>
                  </a:lnTo>
                  <a:lnTo>
                    <a:pt x="2029" y="1231"/>
                  </a:lnTo>
                  <a:lnTo>
                    <a:pt x="2026" y="1229"/>
                  </a:lnTo>
                  <a:lnTo>
                    <a:pt x="2026" y="1226"/>
                  </a:lnTo>
                  <a:lnTo>
                    <a:pt x="2026" y="1223"/>
                  </a:lnTo>
                  <a:lnTo>
                    <a:pt x="2026" y="1217"/>
                  </a:lnTo>
                  <a:lnTo>
                    <a:pt x="2026" y="1214"/>
                  </a:lnTo>
                  <a:lnTo>
                    <a:pt x="2025" y="1210"/>
                  </a:lnTo>
                  <a:lnTo>
                    <a:pt x="2025" y="1210"/>
                  </a:lnTo>
                  <a:lnTo>
                    <a:pt x="2032" y="1202"/>
                  </a:lnTo>
                  <a:lnTo>
                    <a:pt x="2039" y="1195"/>
                  </a:lnTo>
                  <a:lnTo>
                    <a:pt x="2047" y="1189"/>
                  </a:lnTo>
                  <a:lnTo>
                    <a:pt x="2057" y="1184"/>
                  </a:lnTo>
                  <a:lnTo>
                    <a:pt x="2065" y="1179"/>
                  </a:lnTo>
                  <a:lnTo>
                    <a:pt x="2072" y="1172"/>
                  </a:lnTo>
                  <a:lnTo>
                    <a:pt x="2079" y="1165"/>
                  </a:lnTo>
                  <a:lnTo>
                    <a:pt x="2085" y="1157"/>
                  </a:lnTo>
                  <a:lnTo>
                    <a:pt x="2085" y="1157"/>
                  </a:lnTo>
                  <a:lnTo>
                    <a:pt x="2086" y="1148"/>
                  </a:lnTo>
                  <a:lnTo>
                    <a:pt x="2086" y="1139"/>
                  </a:lnTo>
                  <a:lnTo>
                    <a:pt x="2088" y="1115"/>
                  </a:lnTo>
                  <a:lnTo>
                    <a:pt x="2088" y="1115"/>
                  </a:lnTo>
                  <a:lnTo>
                    <a:pt x="2089" y="1092"/>
                  </a:lnTo>
                  <a:lnTo>
                    <a:pt x="2089" y="1068"/>
                  </a:lnTo>
                  <a:lnTo>
                    <a:pt x="2091" y="1057"/>
                  </a:lnTo>
                  <a:lnTo>
                    <a:pt x="2092" y="1046"/>
                  </a:lnTo>
                  <a:lnTo>
                    <a:pt x="2096" y="1036"/>
                  </a:lnTo>
                  <a:lnTo>
                    <a:pt x="2100" y="1028"/>
                  </a:lnTo>
                  <a:lnTo>
                    <a:pt x="2100" y="1028"/>
                  </a:lnTo>
                  <a:lnTo>
                    <a:pt x="2099" y="1022"/>
                  </a:lnTo>
                  <a:lnTo>
                    <a:pt x="2099" y="1018"/>
                  </a:lnTo>
                  <a:lnTo>
                    <a:pt x="2100" y="1009"/>
                  </a:lnTo>
                  <a:lnTo>
                    <a:pt x="2102" y="1001"/>
                  </a:lnTo>
                  <a:lnTo>
                    <a:pt x="2102" y="997"/>
                  </a:lnTo>
                  <a:lnTo>
                    <a:pt x="2100" y="993"/>
                  </a:lnTo>
                  <a:lnTo>
                    <a:pt x="2100" y="993"/>
                  </a:lnTo>
                  <a:lnTo>
                    <a:pt x="2092" y="993"/>
                  </a:lnTo>
                  <a:lnTo>
                    <a:pt x="2085" y="993"/>
                  </a:lnTo>
                  <a:lnTo>
                    <a:pt x="2078" y="995"/>
                  </a:lnTo>
                  <a:lnTo>
                    <a:pt x="2072" y="998"/>
                  </a:lnTo>
                  <a:lnTo>
                    <a:pt x="2063" y="1004"/>
                  </a:lnTo>
                  <a:lnTo>
                    <a:pt x="2053" y="1009"/>
                  </a:lnTo>
                  <a:lnTo>
                    <a:pt x="2053" y="1009"/>
                  </a:lnTo>
                  <a:close/>
                  <a:moveTo>
                    <a:pt x="1597" y="1045"/>
                  </a:moveTo>
                  <a:lnTo>
                    <a:pt x="1597" y="1045"/>
                  </a:lnTo>
                  <a:lnTo>
                    <a:pt x="1574" y="1038"/>
                  </a:lnTo>
                  <a:lnTo>
                    <a:pt x="1550" y="1031"/>
                  </a:lnTo>
                  <a:lnTo>
                    <a:pt x="1500" y="1019"/>
                  </a:lnTo>
                  <a:lnTo>
                    <a:pt x="1449" y="1009"/>
                  </a:lnTo>
                  <a:lnTo>
                    <a:pt x="1400" y="1002"/>
                  </a:lnTo>
                  <a:lnTo>
                    <a:pt x="1400" y="1002"/>
                  </a:lnTo>
                  <a:lnTo>
                    <a:pt x="1400" y="1002"/>
                  </a:lnTo>
                  <a:lnTo>
                    <a:pt x="1399" y="1002"/>
                  </a:lnTo>
                  <a:lnTo>
                    <a:pt x="1397" y="1005"/>
                  </a:lnTo>
                  <a:lnTo>
                    <a:pt x="1394" y="1008"/>
                  </a:lnTo>
                  <a:lnTo>
                    <a:pt x="1392" y="1009"/>
                  </a:lnTo>
                  <a:lnTo>
                    <a:pt x="1392" y="1009"/>
                  </a:lnTo>
                  <a:lnTo>
                    <a:pt x="1393" y="1035"/>
                  </a:lnTo>
                  <a:lnTo>
                    <a:pt x="1393" y="1035"/>
                  </a:lnTo>
                  <a:lnTo>
                    <a:pt x="1411" y="1036"/>
                  </a:lnTo>
                  <a:lnTo>
                    <a:pt x="1428" y="1039"/>
                  </a:lnTo>
                  <a:lnTo>
                    <a:pt x="1460" y="1046"/>
                  </a:lnTo>
                  <a:lnTo>
                    <a:pt x="1493" y="1054"/>
                  </a:lnTo>
                  <a:lnTo>
                    <a:pt x="1525" y="1060"/>
                  </a:lnTo>
                  <a:lnTo>
                    <a:pt x="1525" y="1060"/>
                  </a:lnTo>
                  <a:lnTo>
                    <a:pt x="1553" y="1067"/>
                  </a:lnTo>
                  <a:lnTo>
                    <a:pt x="1580" y="1074"/>
                  </a:lnTo>
                  <a:lnTo>
                    <a:pt x="1606" y="1081"/>
                  </a:lnTo>
                  <a:lnTo>
                    <a:pt x="1633" y="1088"/>
                  </a:lnTo>
                  <a:lnTo>
                    <a:pt x="1633" y="1088"/>
                  </a:lnTo>
                  <a:lnTo>
                    <a:pt x="1650" y="1091"/>
                  </a:lnTo>
                  <a:lnTo>
                    <a:pt x="1668" y="1092"/>
                  </a:lnTo>
                  <a:lnTo>
                    <a:pt x="1702" y="1094"/>
                  </a:lnTo>
                  <a:lnTo>
                    <a:pt x="1702" y="1094"/>
                  </a:lnTo>
                  <a:lnTo>
                    <a:pt x="1688" y="1088"/>
                  </a:lnTo>
                  <a:lnTo>
                    <a:pt x="1674" y="1082"/>
                  </a:lnTo>
                  <a:lnTo>
                    <a:pt x="1647" y="1070"/>
                  </a:lnTo>
                  <a:lnTo>
                    <a:pt x="1622" y="1056"/>
                  </a:lnTo>
                  <a:lnTo>
                    <a:pt x="1609" y="1050"/>
                  </a:lnTo>
                  <a:lnTo>
                    <a:pt x="1597" y="1045"/>
                  </a:lnTo>
                  <a:lnTo>
                    <a:pt x="1597" y="1045"/>
                  </a:lnTo>
                  <a:close/>
                  <a:moveTo>
                    <a:pt x="2103" y="1129"/>
                  </a:moveTo>
                  <a:lnTo>
                    <a:pt x="2103" y="1129"/>
                  </a:lnTo>
                  <a:lnTo>
                    <a:pt x="2108" y="1132"/>
                  </a:lnTo>
                  <a:lnTo>
                    <a:pt x="2110" y="1134"/>
                  </a:lnTo>
                  <a:lnTo>
                    <a:pt x="2110" y="1139"/>
                  </a:lnTo>
                  <a:lnTo>
                    <a:pt x="2110" y="1143"/>
                  </a:lnTo>
                  <a:lnTo>
                    <a:pt x="2110" y="1143"/>
                  </a:lnTo>
                  <a:lnTo>
                    <a:pt x="2110" y="1147"/>
                  </a:lnTo>
                  <a:lnTo>
                    <a:pt x="2109" y="1151"/>
                  </a:lnTo>
                  <a:lnTo>
                    <a:pt x="2102" y="1160"/>
                  </a:lnTo>
                  <a:lnTo>
                    <a:pt x="2093" y="1170"/>
                  </a:lnTo>
                  <a:lnTo>
                    <a:pt x="2082" y="1179"/>
                  </a:lnTo>
                  <a:lnTo>
                    <a:pt x="2063" y="1198"/>
                  </a:lnTo>
                  <a:lnTo>
                    <a:pt x="2053" y="1207"/>
                  </a:lnTo>
                  <a:lnTo>
                    <a:pt x="2047" y="1216"/>
                  </a:lnTo>
                  <a:lnTo>
                    <a:pt x="2047" y="1216"/>
                  </a:lnTo>
                  <a:lnTo>
                    <a:pt x="2054" y="1220"/>
                  </a:lnTo>
                  <a:lnTo>
                    <a:pt x="2060" y="1221"/>
                  </a:lnTo>
                  <a:lnTo>
                    <a:pt x="2065" y="1221"/>
                  </a:lnTo>
                  <a:lnTo>
                    <a:pt x="2071" y="1220"/>
                  </a:lnTo>
                  <a:lnTo>
                    <a:pt x="2082" y="1214"/>
                  </a:lnTo>
                  <a:lnTo>
                    <a:pt x="2089" y="1212"/>
                  </a:lnTo>
                  <a:lnTo>
                    <a:pt x="2096" y="1209"/>
                  </a:lnTo>
                  <a:lnTo>
                    <a:pt x="2096" y="1209"/>
                  </a:lnTo>
                  <a:lnTo>
                    <a:pt x="2103" y="1202"/>
                  </a:lnTo>
                  <a:lnTo>
                    <a:pt x="2109" y="1193"/>
                  </a:lnTo>
                  <a:lnTo>
                    <a:pt x="2115" y="1186"/>
                  </a:lnTo>
                  <a:lnTo>
                    <a:pt x="2117" y="1182"/>
                  </a:lnTo>
                  <a:lnTo>
                    <a:pt x="2122" y="1179"/>
                  </a:lnTo>
                  <a:lnTo>
                    <a:pt x="2122" y="1179"/>
                  </a:lnTo>
                  <a:lnTo>
                    <a:pt x="2129" y="1164"/>
                  </a:lnTo>
                  <a:lnTo>
                    <a:pt x="2130" y="1160"/>
                  </a:lnTo>
                  <a:lnTo>
                    <a:pt x="2133" y="1157"/>
                  </a:lnTo>
                  <a:lnTo>
                    <a:pt x="2137" y="1156"/>
                  </a:lnTo>
                  <a:lnTo>
                    <a:pt x="2140" y="1157"/>
                  </a:lnTo>
                  <a:lnTo>
                    <a:pt x="2140" y="1157"/>
                  </a:lnTo>
                  <a:lnTo>
                    <a:pt x="2130" y="1181"/>
                  </a:lnTo>
                  <a:lnTo>
                    <a:pt x="2123" y="1192"/>
                  </a:lnTo>
                  <a:lnTo>
                    <a:pt x="2117" y="1203"/>
                  </a:lnTo>
                  <a:lnTo>
                    <a:pt x="2109" y="1212"/>
                  </a:lnTo>
                  <a:lnTo>
                    <a:pt x="2100" y="1220"/>
                  </a:lnTo>
                  <a:lnTo>
                    <a:pt x="2091" y="1227"/>
                  </a:lnTo>
                  <a:lnTo>
                    <a:pt x="2079" y="1234"/>
                  </a:lnTo>
                  <a:lnTo>
                    <a:pt x="2079" y="1234"/>
                  </a:lnTo>
                  <a:lnTo>
                    <a:pt x="2072" y="1236"/>
                  </a:lnTo>
                  <a:lnTo>
                    <a:pt x="2064" y="1237"/>
                  </a:lnTo>
                  <a:lnTo>
                    <a:pt x="2060" y="1240"/>
                  </a:lnTo>
                  <a:lnTo>
                    <a:pt x="2057" y="1241"/>
                  </a:lnTo>
                  <a:lnTo>
                    <a:pt x="2056" y="1245"/>
                  </a:lnTo>
                  <a:lnTo>
                    <a:pt x="2054" y="1251"/>
                  </a:lnTo>
                  <a:lnTo>
                    <a:pt x="2054" y="1251"/>
                  </a:lnTo>
                  <a:lnTo>
                    <a:pt x="2064" y="1254"/>
                  </a:lnTo>
                  <a:lnTo>
                    <a:pt x="2077" y="1254"/>
                  </a:lnTo>
                  <a:lnTo>
                    <a:pt x="2088" y="1251"/>
                  </a:lnTo>
                  <a:lnTo>
                    <a:pt x="2096" y="1248"/>
                  </a:lnTo>
                  <a:lnTo>
                    <a:pt x="2096" y="1248"/>
                  </a:lnTo>
                  <a:lnTo>
                    <a:pt x="2103" y="1243"/>
                  </a:lnTo>
                  <a:lnTo>
                    <a:pt x="2109" y="1237"/>
                  </a:lnTo>
                  <a:lnTo>
                    <a:pt x="2117" y="1224"/>
                  </a:lnTo>
                  <a:lnTo>
                    <a:pt x="2122" y="1219"/>
                  </a:lnTo>
                  <a:lnTo>
                    <a:pt x="2127" y="1213"/>
                  </a:lnTo>
                  <a:lnTo>
                    <a:pt x="2131" y="1207"/>
                  </a:lnTo>
                  <a:lnTo>
                    <a:pt x="2138" y="1205"/>
                  </a:lnTo>
                  <a:lnTo>
                    <a:pt x="2138" y="1205"/>
                  </a:lnTo>
                  <a:lnTo>
                    <a:pt x="2127" y="1227"/>
                  </a:lnTo>
                  <a:lnTo>
                    <a:pt x="2120" y="1238"/>
                  </a:lnTo>
                  <a:lnTo>
                    <a:pt x="2113" y="1247"/>
                  </a:lnTo>
                  <a:lnTo>
                    <a:pt x="2103" y="1255"/>
                  </a:lnTo>
                  <a:lnTo>
                    <a:pt x="2092" y="1261"/>
                  </a:lnTo>
                  <a:lnTo>
                    <a:pt x="2079" y="1265"/>
                  </a:lnTo>
                  <a:lnTo>
                    <a:pt x="2064" y="1266"/>
                  </a:lnTo>
                  <a:lnTo>
                    <a:pt x="2064" y="1266"/>
                  </a:lnTo>
                  <a:lnTo>
                    <a:pt x="2064" y="1271"/>
                  </a:lnTo>
                  <a:lnTo>
                    <a:pt x="2063" y="1273"/>
                  </a:lnTo>
                  <a:lnTo>
                    <a:pt x="2061" y="1276"/>
                  </a:lnTo>
                  <a:lnTo>
                    <a:pt x="2061" y="1279"/>
                  </a:lnTo>
                  <a:lnTo>
                    <a:pt x="2061" y="1279"/>
                  </a:lnTo>
                  <a:lnTo>
                    <a:pt x="2063" y="1280"/>
                  </a:lnTo>
                  <a:lnTo>
                    <a:pt x="2064" y="1283"/>
                  </a:lnTo>
                  <a:lnTo>
                    <a:pt x="2064" y="1283"/>
                  </a:lnTo>
                  <a:lnTo>
                    <a:pt x="2070" y="1285"/>
                  </a:lnTo>
                  <a:lnTo>
                    <a:pt x="2075" y="1286"/>
                  </a:lnTo>
                  <a:lnTo>
                    <a:pt x="2081" y="1286"/>
                  </a:lnTo>
                  <a:lnTo>
                    <a:pt x="2086" y="1285"/>
                  </a:lnTo>
                  <a:lnTo>
                    <a:pt x="2098" y="1282"/>
                  </a:lnTo>
                  <a:lnTo>
                    <a:pt x="2109" y="1275"/>
                  </a:lnTo>
                  <a:lnTo>
                    <a:pt x="2119" y="1266"/>
                  </a:lnTo>
                  <a:lnTo>
                    <a:pt x="2127" y="1257"/>
                  </a:lnTo>
                  <a:lnTo>
                    <a:pt x="2134" y="1247"/>
                  </a:lnTo>
                  <a:lnTo>
                    <a:pt x="2138" y="1236"/>
                  </a:lnTo>
                  <a:lnTo>
                    <a:pt x="2138" y="1236"/>
                  </a:lnTo>
                  <a:lnTo>
                    <a:pt x="2143" y="1233"/>
                  </a:lnTo>
                  <a:lnTo>
                    <a:pt x="2145" y="1230"/>
                  </a:lnTo>
                  <a:lnTo>
                    <a:pt x="2148" y="1227"/>
                  </a:lnTo>
                  <a:lnTo>
                    <a:pt x="2152" y="1227"/>
                  </a:lnTo>
                  <a:lnTo>
                    <a:pt x="2152" y="1227"/>
                  </a:lnTo>
                  <a:lnTo>
                    <a:pt x="2148" y="1241"/>
                  </a:lnTo>
                  <a:lnTo>
                    <a:pt x="2141" y="1254"/>
                  </a:lnTo>
                  <a:lnTo>
                    <a:pt x="2134" y="1265"/>
                  </a:lnTo>
                  <a:lnTo>
                    <a:pt x="2126" y="1275"/>
                  </a:lnTo>
                  <a:lnTo>
                    <a:pt x="2116" y="1283"/>
                  </a:lnTo>
                  <a:lnTo>
                    <a:pt x="2105" y="1292"/>
                  </a:lnTo>
                  <a:lnTo>
                    <a:pt x="2092" y="1297"/>
                  </a:lnTo>
                  <a:lnTo>
                    <a:pt x="2078" y="1302"/>
                  </a:lnTo>
                  <a:lnTo>
                    <a:pt x="2078" y="1302"/>
                  </a:lnTo>
                  <a:lnTo>
                    <a:pt x="2078" y="1306"/>
                  </a:lnTo>
                  <a:lnTo>
                    <a:pt x="2078" y="1309"/>
                  </a:lnTo>
                  <a:lnTo>
                    <a:pt x="2075" y="1314"/>
                  </a:lnTo>
                  <a:lnTo>
                    <a:pt x="2075" y="1314"/>
                  </a:lnTo>
                  <a:lnTo>
                    <a:pt x="2081" y="1314"/>
                  </a:lnTo>
                  <a:lnTo>
                    <a:pt x="2085" y="1316"/>
                  </a:lnTo>
                  <a:lnTo>
                    <a:pt x="2095" y="1321"/>
                  </a:lnTo>
                  <a:lnTo>
                    <a:pt x="2095" y="1321"/>
                  </a:lnTo>
                  <a:lnTo>
                    <a:pt x="2110" y="1313"/>
                  </a:lnTo>
                  <a:lnTo>
                    <a:pt x="2124" y="1303"/>
                  </a:lnTo>
                  <a:lnTo>
                    <a:pt x="2136" y="1292"/>
                  </a:lnTo>
                  <a:lnTo>
                    <a:pt x="2147" y="1279"/>
                  </a:lnTo>
                  <a:lnTo>
                    <a:pt x="2155" y="1265"/>
                  </a:lnTo>
                  <a:lnTo>
                    <a:pt x="2162" y="1250"/>
                  </a:lnTo>
                  <a:lnTo>
                    <a:pt x="2166" y="1233"/>
                  </a:lnTo>
                  <a:lnTo>
                    <a:pt x="2168" y="1216"/>
                  </a:lnTo>
                  <a:lnTo>
                    <a:pt x="2168" y="1216"/>
                  </a:lnTo>
                  <a:lnTo>
                    <a:pt x="2168" y="1200"/>
                  </a:lnTo>
                  <a:lnTo>
                    <a:pt x="2165" y="1185"/>
                  </a:lnTo>
                  <a:lnTo>
                    <a:pt x="2159" y="1171"/>
                  </a:lnTo>
                  <a:lnTo>
                    <a:pt x="2154" y="1157"/>
                  </a:lnTo>
                  <a:lnTo>
                    <a:pt x="2143" y="1127"/>
                  </a:lnTo>
                  <a:lnTo>
                    <a:pt x="2138" y="1113"/>
                  </a:lnTo>
                  <a:lnTo>
                    <a:pt x="2136" y="1097"/>
                  </a:lnTo>
                  <a:lnTo>
                    <a:pt x="2136" y="1097"/>
                  </a:lnTo>
                  <a:lnTo>
                    <a:pt x="2137" y="1084"/>
                  </a:lnTo>
                  <a:lnTo>
                    <a:pt x="2138" y="1068"/>
                  </a:lnTo>
                  <a:lnTo>
                    <a:pt x="2137" y="1053"/>
                  </a:lnTo>
                  <a:lnTo>
                    <a:pt x="2133" y="1038"/>
                  </a:lnTo>
                  <a:lnTo>
                    <a:pt x="2133" y="1038"/>
                  </a:lnTo>
                  <a:lnTo>
                    <a:pt x="2126" y="1039"/>
                  </a:lnTo>
                  <a:lnTo>
                    <a:pt x="2120" y="1040"/>
                  </a:lnTo>
                  <a:lnTo>
                    <a:pt x="2116" y="1045"/>
                  </a:lnTo>
                  <a:lnTo>
                    <a:pt x="2112" y="1049"/>
                  </a:lnTo>
                  <a:lnTo>
                    <a:pt x="2109" y="1053"/>
                  </a:lnTo>
                  <a:lnTo>
                    <a:pt x="2108" y="1059"/>
                  </a:lnTo>
                  <a:lnTo>
                    <a:pt x="2105" y="1073"/>
                  </a:lnTo>
                  <a:lnTo>
                    <a:pt x="2105" y="1087"/>
                  </a:lnTo>
                  <a:lnTo>
                    <a:pt x="2105" y="1102"/>
                  </a:lnTo>
                  <a:lnTo>
                    <a:pt x="2105" y="1116"/>
                  </a:lnTo>
                  <a:lnTo>
                    <a:pt x="2103" y="1129"/>
                  </a:lnTo>
                  <a:lnTo>
                    <a:pt x="2103" y="1129"/>
                  </a:lnTo>
                  <a:close/>
                  <a:moveTo>
                    <a:pt x="1634" y="1102"/>
                  </a:moveTo>
                  <a:lnTo>
                    <a:pt x="1634" y="1102"/>
                  </a:lnTo>
                  <a:lnTo>
                    <a:pt x="1618" y="1098"/>
                  </a:lnTo>
                  <a:lnTo>
                    <a:pt x="1601" y="1092"/>
                  </a:lnTo>
                  <a:lnTo>
                    <a:pt x="1584" y="1085"/>
                  </a:lnTo>
                  <a:lnTo>
                    <a:pt x="1564" y="1080"/>
                  </a:lnTo>
                  <a:lnTo>
                    <a:pt x="1564" y="1080"/>
                  </a:lnTo>
                  <a:lnTo>
                    <a:pt x="1553" y="1077"/>
                  </a:lnTo>
                  <a:lnTo>
                    <a:pt x="1542" y="1075"/>
                  </a:lnTo>
                  <a:lnTo>
                    <a:pt x="1521" y="1073"/>
                  </a:lnTo>
                  <a:lnTo>
                    <a:pt x="1521" y="1073"/>
                  </a:lnTo>
                  <a:lnTo>
                    <a:pt x="1508" y="1070"/>
                  </a:lnTo>
                  <a:lnTo>
                    <a:pt x="1495" y="1066"/>
                  </a:lnTo>
                  <a:lnTo>
                    <a:pt x="1495" y="1066"/>
                  </a:lnTo>
                  <a:lnTo>
                    <a:pt x="1462" y="1059"/>
                  </a:lnTo>
                  <a:lnTo>
                    <a:pt x="1429" y="1054"/>
                  </a:lnTo>
                  <a:lnTo>
                    <a:pt x="1399" y="1049"/>
                  </a:lnTo>
                  <a:lnTo>
                    <a:pt x="1383" y="1046"/>
                  </a:lnTo>
                  <a:lnTo>
                    <a:pt x="1369" y="1042"/>
                  </a:lnTo>
                  <a:lnTo>
                    <a:pt x="1369" y="1042"/>
                  </a:lnTo>
                  <a:lnTo>
                    <a:pt x="1366" y="1042"/>
                  </a:lnTo>
                  <a:lnTo>
                    <a:pt x="1363" y="1043"/>
                  </a:lnTo>
                  <a:lnTo>
                    <a:pt x="1356" y="1046"/>
                  </a:lnTo>
                  <a:lnTo>
                    <a:pt x="1356" y="1046"/>
                  </a:lnTo>
                  <a:lnTo>
                    <a:pt x="1362" y="1066"/>
                  </a:lnTo>
                  <a:lnTo>
                    <a:pt x="1366" y="1087"/>
                  </a:lnTo>
                  <a:lnTo>
                    <a:pt x="1375" y="1126"/>
                  </a:lnTo>
                  <a:lnTo>
                    <a:pt x="1382" y="1168"/>
                  </a:lnTo>
                  <a:lnTo>
                    <a:pt x="1386" y="1189"/>
                  </a:lnTo>
                  <a:lnTo>
                    <a:pt x="1392" y="1210"/>
                  </a:lnTo>
                  <a:lnTo>
                    <a:pt x="1392" y="1210"/>
                  </a:lnTo>
                  <a:lnTo>
                    <a:pt x="1399" y="1202"/>
                  </a:lnTo>
                  <a:lnTo>
                    <a:pt x="1407" y="1193"/>
                  </a:lnTo>
                  <a:lnTo>
                    <a:pt x="1411" y="1191"/>
                  </a:lnTo>
                  <a:lnTo>
                    <a:pt x="1417" y="1188"/>
                  </a:lnTo>
                  <a:lnTo>
                    <a:pt x="1424" y="1186"/>
                  </a:lnTo>
                  <a:lnTo>
                    <a:pt x="1432" y="1186"/>
                  </a:lnTo>
                  <a:lnTo>
                    <a:pt x="1432" y="1186"/>
                  </a:lnTo>
                  <a:lnTo>
                    <a:pt x="1439" y="1195"/>
                  </a:lnTo>
                  <a:lnTo>
                    <a:pt x="1446" y="1202"/>
                  </a:lnTo>
                  <a:lnTo>
                    <a:pt x="1452" y="1210"/>
                  </a:lnTo>
                  <a:lnTo>
                    <a:pt x="1455" y="1220"/>
                  </a:lnTo>
                  <a:lnTo>
                    <a:pt x="1458" y="1230"/>
                  </a:lnTo>
                  <a:lnTo>
                    <a:pt x="1458" y="1240"/>
                  </a:lnTo>
                  <a:lnTo>
                    <a:pt x="1458" y="1250"/>
                  </a:lnTo>
                  <a:lnTo>
                    <a:pt x="1455" y="1259"/>
                  </a:lnTo>
                  <a:lnTo>
                    <a:pt x="1455" y="1259"/>
                  </a:lnTo>
                  <a:lnTo>
                    <a:pt x="1452" y="1268"/>
                  </a:lnTo>
                  <a:lnTo>
                    <a:pt x="1448" y="1275"/>
                  </a:lnTo>
                  <a:lnTo>
                    <a:pt x="1446" y="1283"/>
                  </a:lnTo>
                  <a:lnTo>
                    <a:pt x="1448" y="1286"/>
                  </a:lnTo>
                  <a:lnTo>
                    <a:pt x="1449" y="1290"/>
                  </a:lnTo>
                  <a:lnTo>
                    <a:pt x="1449" y="1290"/>
                  </a:lnTo>
                  <a:lnTo>
                    <a:pt x="1467" y="1287"/>
                  </a:lnTo>
                  <a:lnTo>
                    <a:pt x="1486" y="1286"/>
                  </a:lnTo>
                  <a:lnTo>
                    <a:pt x="1502" y="1283"/>
                  </a:lnTo>
                  <a:lnTo>
                    <a:pt x="1509" y="1282"/>
                  </a:lnTo>
                  <a:lnTo>
                    <a:pt x="1518" y="1279"/>
                  </a:lnTo>
                  <a:lnTo>
                    <a:pt x="1518" y="1279"/>
                  </a:lnTo>
                  <a:lnTo>
                    <a:pt x="1525" y="1275"/>
                  </a:lnTo>
                  <a:lnTo>
                    <a:pt x="1532" y="1271"/>
                  </a:lnTo>
                  <a:lnTo>
                    <a:pt x="1546" y="1261"/>
                  </a:lnTo>
                  <a:lnTo>
                    <a:pt x="1554" y="1258"/>
                  </a:lnTo>
                  <a:lnTo>
                    <a:pt x="1561" y="1257"/>
                  </a:lnTo>
                  <a:lnTo>
                    <a:pt x="1571" y="1257"/>
                  </a:lnTo>
                  <a:lnTo>
                    <a:pt x="1581" y="1259"/>
                  </a:lnTo>
                  <a:lnTo>
                    <a:pt x="1581" y="1259"/>
                  </a:lnTo>
                  <a:lnTo>
                    <a:pt x="1582" y="1269"/>
                  </a:lnTo>
                  <a:lnTo>
                    <a:pt x="1584" y="1276"/>
                  </a:lnTo>
                  <a:lnTo>
                    <a:pt x="1582" y="1283"/>
                  </a:lnTo>
                  <a:lnTo>
                    <a:pt x="1581" y="1289"/>
                  </a:lnTo>
                  <a:lnTo>
                    <a:pt x="1578" y="1295"/>
                  </a:lnTo>
                  <a:lnTo>
                    <a:pt x="1574" y="1300"/>
                  </a:lnTo>
                  <a:lnTo>
                    <a:pt x="1564" y="1309"/>
                  </a:lnTo>
                  <a:lnTo>
                    <a:pt x="1553" y="1317"/>
                  </a:lnTo>
                  <a:lnTo>
                    <a:pt x="1542" y="1324"/>
                  </a:lnTo>
                  <a:lnTo>
                    <a:pt x="1531" y="1331"/>
                  </a:lnTo>
                  <a:lnTo>
                    <a:pt x="1521" y="1338"/>
                  </a:lnTo>
                  <a:lnTo>
                    <a:pt x="1521" y="1338"/>
                  </a:lnTo>
                  <a:lnTo>
                    <a:pt x="1543" y="1332"/>
                  </a:lnTo>
                  <a:lnTo>
                    <a:pt x="1566" y="1330"/>
                  </a:lnTo>
                  <a:lnTo>
                    <a:pt x="1612" y="1325"/>
                  </a:lnTo>
                  <a:lnTo>
                    <a:pt x="1612" y="1325"/>
                  </a:lnTo>
                  <a:lnTo>
                    <a:pt x="1616" y="1330"/>
                  </a:lnTo>
                  <a:lnTo>
                    <a:pt x="1616" y="1334"/>
                  </a:lnTo>
                  <a:lnTo>
                    <a:pt x="1616" y="1338"/>
                  </a:lnTo>
                  <a:lnTo>
                    <a:pt x="1615" y="1344"/>
                  </a:lnTo>
                  <a:lnTo>
                    <a:pt x="1611" y="1352"/>
                  </a:lnTo>
                  <a:lnTo>
                    <a:pt x="1609" y="1356"/>
                  </a:lnTo>
                  <a:lnTo>
                    <a:pt x="1609" y="1359"/>
                  </a:lnTo>
                  <a:lnTo>
                    <a:pt x="1609" y="1359"/>
                  </a:lnTo>
                  <a:lnTo>
                    <a:pt x="1609" y="1365"/>
                  </a:lnTo>
                  <a:lnTo>
                    <a:pt x="1612" y="1368"/>
                  </a:lnTo>
                  <a:lnTo>
                    <a:pt x="1612" y="1373"/>
                  </a:lnTo>
                  <a:lnTo>
                    <a:pt x="1611" y="1380"/>
                  </a:lnTo>
                  <a:lnTo>
                    <a:pt x="1611" y="1380"/>
                  </a:lnTo>
                  <a:lnTo>
                    <a:pt x="1584" y="1400"/>
                  </a:lnTo>
                  <a:lnTo>
                    <a:pt x="1553" y="1419"/>
                  </a:lnTo>
                  <a:lnTo>
                    <a:pt x="1553" y="1419"/>
                  </a:lnTo>
                  <a:lnTo>
                    <a:pt x="1557" y="1422"/>
                  </a:lnTo>
                  <a:lnTo>
                    <a:pt x="1561" y="1426"/>
                  </a:lnTo>
                  <a:lnTo>
                    <a:pt x="1564" y="1432"/>
                  </a:lnTo>
                  <a:lnTo>
                    <a:pt x="1566" y="1439"/>
                  </a:lnTo>
                  <a:lnTo>
                    <a:pt x="1566" y="1446"/>
                  </a:lnTo>
                  <a:lnTo>
                    <a:pt x="1563" y="1452"/>
                  </a:lnTo>
                  <a:lnTo>
                    <a:pt x="1559" y="1456"/>
                  </a:lnTo>
                  <a:lnTo>
                    <a:pt x="1550" y="1457"/>
                  </a:lnTo>
                  <a:lnTo>
                    <a:pt x="1550" y="1457"/>
                  </a:lnTo>
                  <a:lnTo>
                    <a:pt x="1538" y="1457"/>
                  </a:lnTo>
                  <a:lnTo>
                    <a:pt x="1522" y="1456"/>
                  </a:lnTo>
                  <a:lnTo>
                    <a:pt x="1490" y="1452"/>
                  </a:lnTo>
                  <a:lnTo>
                    <a:pt x="1459" y="1446"/>
                  </a:lnTo>
                  <a:lnTo>
                    <a:pt x="1435" y="1442"/>
                  </a:lnTo>
                  <a:lnTo>
                    <a:pt x="1435" y="1442"/>
                  </a:lnTo>
                  <a:lnTo>
                    <a:pt x="1439" y="1464"/>
                  </a:lnTo>
                  <a:lnTo>
                    <a:pt x="1445" y="1487"/>
                  </a:lnTo>
                  <a:lnTo>
                    <a:pt x="1453" y="1507"/>
                  </a:lnTo>
                  <a:lnTo>
                    <a:pt x="1462" y="1525"/>
                  </a:lnTo>
                  <a:lnTo>
                    <a:pt x="1462" y="1525"/>
                  </a:lnTo>
                  <a:lnTo>
                    <a:pt x="1495" y="1528"/>
                  </a:lnTo>
                  <a:lnTo>
                    <a:pt x="1532" y="1530"/>
                  </a:lnTo>
                  <a:lnTo>
                    <a:pt x="1568" y="1532"/>
                  </a:lnTo>
                  <a:lnTo>
                    <a:pt x="1605" y="1532"/>
                  </a:lnTo>
                  <a:lnTo>
                    <a:pt x="1641" y="1532"/>
                  </a:lnTo>
                  <a:lnTo>
                    <a:pt x="1677" y="1530"/>
                  </a:lnTo>
                  <a:lnTo>
                    <a:pt x="1709" y="1526"/>
                  </a:lnTo>
                  <a:lnTo>
                    <a:pt x="1738" y="1522"/>
                  </a:lnTo>
                  <a:lnTo>
                    <a:pt x="1738" y="1522"/>
                  </a:lnTo>
                  <a:lnTo>
                    <a:pt x="1736" y="1497"/>
                  </a:lnTo>
                  <a:lnTo>
                    <a:pt x="1733" y="1473"/>
                  </a:lnTo>
                  <a:lnTo>
                    <a:pt x="1733" y="1422"/>
                  </a:lnTo>
                  <a:lnTo>
                    <a:pt x="1734" y="1373"/>
                  </a:lnTo>
                  <a:lnTo>
                    <a:pt x="1733" y="1348"/>
                  </a:lnTo>
                  <a:lnTo>
                    <a:pt x="1731" y="1323"/>
                  </a:lnTo>
                  <a:lnTo>
                    <a:pt x="1731" y="1323"/>
                  </a:lnTo>
                  <a:lnTo>
                    <a:pt x="1727" y="1296"/>
                  </a:lnTo>
                  <a:lnTo>
                    <a:pt x="1723" y="1269"/>
                  </a:lnTo>
                  <a:lnTo>
                    <a:pt x="1717" y="1243"/>
                  </a:lnTo>
                  <a:lnTo>
                    <a:pt x="1713" y="1214"/>
                  </a:lnTo>
                  <a:lnTo>
                    <a:pt x="1713" y="1214"/>
                  </a:lnTo>
                  <a:lnTo>
                    <a:pt x="1712" y="1184"/>
                  </a:lnTo>
                  <a:lnTo>
                    <a:pt x="1709" y="1171"/>
                  </a:lnTo>
                  <a:lnTo>
                    <a:pt x="1705" y="1157"/>
                  </a:lnTo>
                  <a:lnTo>
                    <a:pt x="1705" y="1157"/>
                  </a:lnTo>
                  <a:lnTo>
                    <a:pt x="1706" y="1151"/>
                  </a:lnTo>
                  <a:lnTo>
                    <a:pt x="1706" y="1146"/>
                  </a:lnTo>
                  <a:lnTo>
                    <a:pt x="1703" y="1134"/>
                  </a:lnTo>
                  <a:lnTo>
                    <a:pt x="1699" y="1123"/>
                  </a:lnTo>
                  <a:lnTo>
                    <a:pt x="1696" y="1113"/>
                  </a:lnTo>
                  <a:lnTo>
                    <a:pt x="1696" y="1113"/>
                  </a:lnTo>
                  <a:lnTo>
                    <a:pt x="1689" y="1111"/>
                  </a:lnTo>
                  <a:lnTo>
                    <a:pt x="1682" y="1108"/>
                  </a:lnTo>
                  <a:lnTo>
                    <a:pt x="1667" y="1105"/>
                  </a:lnTo>
                  <a:lnTo>
                    <a:pt x="1651" y="1105"/>
                  </a:lnTo>
                  <a:lnTo>
                    <a:pt x="1634" y="1102"/>
                  </a:lnTo>
                  <a:lnTo>
                    <a:pt x="1634" y="1102"/>
                  </a:lnTo>
                  <a:close/>
                  <a:moveTo>
                    <a:pt x="1716" y="1120"/>
                  </a:moveTo>
                  <a:lnTo>
                    <a:pt x="1716" y="1120"/>
                  </a:lnTo>
                  <a:lnTo>
                    <a:pt x="1720" y="1139"/>
                  </a:lnTo>
                  <a:lnTo>
                    <a:pt x="1723" y="1157"/>
                  </a:lnTo>
                  <a:lnTo>
                    <a:pt x="1727" y="1196"/>
                  </a:lnTo>
                  <a:lnTo>
                    <a:pt x="1731" y="1236"/>
                  </a:lnTo>
                  <a:lnTo>
                    <a:pt x="1737" y="1276"/>
                  </a:lnTo>
                  <a:lnTo>
                    <a:pt x="1737" y="1276"/>
                  </a:lnTo>
                  <a:lnTo>
                    <a:pt x="1740" y="1290"/>
                  </a:lnTo>
                  <a:lnTo>
                    <a:pt x="1744" y="1304"/>
                  </a:lnTo>
                  <a:lnTo>
                    <a:pt x="1744" y="1304"/>
                  </a:lnTo>
                  <a:lnTo>
                    <a:pt x="1747" y="1332"/>
                  </a:lnTo>
                  <a:lnTo>
                    <a:pt x="1748" y="1360"/>
                  </a:lnTo>
                  <a:lnTo>
                    <a:pt x="1748" y="1419"/>
                  </a:lnTo>
                  <a:lnTo>
                    <a:pt x="1748" y="1448"/>
                  </a:lnTo>
                  <a:lnTo>
                    <a:pt x="1748" y="1476"/>
                  </a:lnTo>
                  <a:lnTo>
                    <a:pt x="1750" y="1502"/>
                  </a:lnTo>
                  <a:lnTo>
                    <a:pt x="1754" y="1528"/>
                  </a:lnTo>
                  <a:lnTo>
                    <a:pt x="1754" y="1528"/>
                  </a:lnTo>
                  <a:lnTo>
                    <a:pt x="1751" y="1530"/>
                  </a:lnTo>
                  <a:lnTo>
                    <a:pt x="1747" y="1532"/>
                  </a:lnTo>
                  <a:lnTo>
                    <a:pt x="1744" y="1533"/>
                  </a:lnTo>
                  <a:lnTo>
                    <a:pt x="1743" y="1535"/>
                  </a:lnTo>
                  <a:lnTo>
                    <a:pt x="1741" y="1536"/>
                  </a:lnTo>
                  <a:lnTo>
                    <a:pt x="1741" y="1536"/>
                  </a:lnTo>
                  <a:lnTo>
                    <a:pt x="1744" y="1542"/>
                  </a:lnTo>
                  <a:lnTo>
                    <a:pt x="1747" y="1546"/>
                  </a:lnTo>
                  <a:lnTo>
                    <a:pt x="1752" y="1553"/>
                  </a:lnTo>
                  <a:lnTo>
                    <a:pt x="1762" y="1558"/>
                  </a:lnTo>
                  <a:lnTo>
                    <a:pt x="1772" y="1561"/>
                  </a:lnTo>
                  <a:lnTo>
                    <a:pt x="1783" y="1561"/>
                  </a:lnTo>
                  <a:lnTo>
                    <a:pt x="1794" y="1558"/>
                  </a:lnTo>
                  <a:lnTo>
                    <a:pt x="1804" y="1556"/>
                  </a:lnTo>
                  <a:lnTo>
                    <a:pt x="1816" y="1549"/>
                  </a:lnTo>
                  <a:lnTo>
                    <a:pt x="1816" y="1549"/>
                  </a:lnTo>
                  <a:lnTo>
                    <a:pt x="1824" y="1435"/>
                  </a:lnTo>
                  <a:lnTo>
                    <a:pt x="1834" y="1321"/>
                  </a:lnTo>
                  <a:lnTo>
                    <a:pt x="1838" y="1265"/>
                  </a:lnTo>
                  <a:lnTo>
                    <a:pt x="1844" y="1209"/>
                  </a:lnTo>
                  <a:lnTo>
                    <a:pt x="1851" y="1154"/>
                  </a:lnTo>
                  <a:lnTo>
                    <a:pt x="1859" y="1101"/>
                  </a:lnTo>
                  <a:lnTo>
                    <a:pt x="1859" y="1101"/>
                  </a:lnTo>
                  <a:lnTo>
                    <a:pt x="1858" y="1099"/>
                  </a:lnTo>
                  <a:lnTo>
                    <a:pt x="1855" y="1099"/>
                  </a:lnTo>
                  <a:lnTo>
                    <a:pt x="1855" y="1099"/>
                  </a:lnTo>
                  <a:lnTo>
                    <a:pt x="1849" y="1105"/>
                  </a:lnTo>
                  <a:lnTo>
                    <a:pt x="1842" y="1111"/>
                  </a:lnTo>
                  <a:lnTo>
                    <a:pt x="1835" y="1115"/>
                  </a:lnTo>
                  <a:lnTo>
                    <a:pt x="1828" y="1118"/>
                  </a:lnTo>
                  <a:lnTo>
                    <a:pt x="1810" y="1123"/>
                  </a:lnTo>
                  <a:lnTo>
                    <a:pt x="1792" y="1126"/>
                  </a:lnTo>
                  <a:lnTo>
                    <a:pt x="1772" y="1126"/>
                  </a:lnTo>
                  <a:lnTo>
                    <a:pt x="1752" y="1125"/>
                  </a:lnTo>
                  <a:lnTo>
                    <a:pt x="1734" y="1123"/>
                  </a:lnTo>
                  <a:lnTo>
                    <a:pt x="1716" y="1120"/>
                  </a:lnTo>
                  <a:lnTo>
                    <a:pt x="1716" y="1120"/>
                  </a:lnTo>
                  <a:close/>
                  <a:moveTo>
                    <a:pt x="895" y="1279"/>
                  </a:moveTo>
                  <a:lnTo>
                    <a:pt x="895" y="1279"/>
                  </a:lnTo>
                  <a:lnTo>
                    <a:pt x="890" y="1280"/>
                  </a:lnTo>
                  <a:lnTo>
                    <a:pt x="885" y="1282"/>
                  </a:lnTo>
                  <a:lnTo>
                    <a:pt x="875" y="1280"/>
                  </a:lnTo>
                  <a:lnTo>
                    <a:pt x="867" y="1279"/>
                  </a:lnTo>
                  <a:lnTo>
                    <a:pt x="857" y="1278"/>
                  </a:lnTo>
                  <a:lnTo>
                    <a:pt x="857" y="1278"/>
                  </a:lnTo>
                  <a:lnTo>
                    <a:pt x="837" y="1278"/>
                  </a:lnTo>
                  <a:lnTo>
                    <a:pt x="816" y="1279"/>
                  </a:lnTo>
                  <a:lnTo>
                    <a:pt x="795" y="1282"/>
                  </a:lnTo>
                  <a:lnTo>
                    <a:pt x="774" y="1283"/>
                  </a:lnTo>
                  <a:lnTo>
                    <a:pt x="774" y="1283"/>
                  </a:lnTo>
                  <a:lnTo>
                    <a:pt x="698" y="1285"/>
                  </a:lnTo>
                  <a:lnTo>
                    <a:pt x="618" y="1283"/>
                  </a:lnTo>
                  <a:lnTo>
                    <a:pt x="618" y="1283"/>
                  </a:lnTo>
                  <a:lnTo>
                    <a:pt x="598" y="1283"/>
                  </a:lnTo>
                  <a:lnTo>
                    <a:pt x="598" y="1283"/>
                  </a:lnTo>
                  <a:lnTo>
                    <a:pt x="569" y="1285"/>
                  </a:lnTo>
                  <a:lnTo>
                    <a:pt x="541" y="1286"/>
                  </a:lnTo>
                  <a:lnTo>
                    <a:pt x="486" y="1287"/>
                  </a:lnTo>
                  <a:lnTo>
                    <a:pt x="434" y="1287"/>
                  </a:lnTo>
                  <a:lnTo>
                    <a:pt x="381" y="1290"/>
                  </a:lnTo>
                  <a:lnTo>
                    <a:pt x="381" y="1290"/>
                  </a:lnTo>
                  <a:lnTo>
                    <a:pt x="350" y="1292"/>
                  </a:lnTo>
                  <a:lnTo>
                    <a:pt x="336" y="1292"/>
                  </a:lnTo>
                  <a:lnTo>
                    <a:pt x="325" y="1292"/>
                  </a:lnTo>
                  <a:lnTo>
                    <a:pt x="325" y="1292"/>
                  </a:lnTo>
                  <a:lnTo>
                    <a:pt x="315" y="1289"/>
                  </a:lnTo>
                  <a:lnTo>
                    <a:pt x="308" y="1285"/>
                  </a:lnTo>
                  <a:lnTo>
                    <a:pt x="302" y="1279"/>
                  </a:lnTo>
                  <a:lnTo>
                    <a:pt x="298" y="1273"/>
                  </a:lnTo>
                  <a:lnTo>
                    <a:pt x="295" y="1268"/>
                  </a:lnTo>
                  <a:lnTo>
                    <a:pt x="294" y="1261"/>
                  </a:lnTo>
                  <a:lnTo>
                    <a:pt x="292" y="1245"/>
                  </a:lnTo>
                  <a:lnTo>
                    <a:pt x="292" y="1245"/>
                  </a:lnTo>
                  <a:lnTo>
                    <a:pt x="294" y="1229"/>
                  </a:lnTo>
                  <a:lnTo>
                    <a:pt x="297" y="1212"/>
                  </a:lnTo>
                  <a:lnTo>
                    <a:pt x="299" y="1205"/>
                  </a:lnTo>
                  <a:lnTo>
                    <a:pt x="304" y="1199"/>
                  </a:lnTo>
                  <a:lnTo>
                    <a:pt x="308" y="1193"/>
                  </a:lnTo>
                  <a:lnTo>
                    <a:pt x="312" y="1188"/>
                  </a:lnTo>
                  <a:lnTo>
                    <a:pt x="312" y="1188"/>
                  </a:lnTo>
                  <a:lnTo>
                    <a:pt x="335" y="1188"/>
                  </a:lnTo>
                  <a:lnTo>
                    <a:pt x="357" y="1186"/>
                  </a:lnTo>
                  <a:lnTo>
                    <a:pt x="377" y="1185"/>
                  </a:lnTo>
                  <a:lnTo>
                    <a:pt x="386" y="1186"/>
                  </a:lnTo>
                  <a:lnTo>
                    <a:pt x="395" y="1188"/>
                  </a:lnTo>
                  <a:lnTo>
                    <a:pt x="395" y="1188"/>
                  </a:lnTo>
                  <a:lnTo>
                    <a:pt x="406" y="1186"/>
                  </a:lnTo>
                  <a:lnTo>
                    <a:pt x="420" y="1186"/>
                  </a:lnTo>
                  <a:lnTo>
                    <a:pt x="447" y="1188"/>
                  </a:lnTo>
                  <a:lnTo>
                    <a:pt x="473" y="1189"/>
                  </a:lnTo>
                  <a:lnTo>
                    <a:pt x="499" y="1191"/>
                  </a:lnTo>
                  <a:lnTo>
                    <a:pt x="499" y="1191"/>
                  </a:lnTo>
                  <a:lnTo>
                    <a:pt x="520" y="1189"/>
                  </a:lnTo>
                  <a:lnTo>
                    <a:pt x="542" y="1188"/>
                  </a:lnTo>
                  <a:lnTo>
                    <a:pt x="586" y="1185"/>
                  </a:lnTo>
                  <a:lnTo>
                    <a:pt x="586" y="1185"/>
                  </a:lnTo>
                  <a:lnTo>
                    <a:pt x="608" y="1185"/>
                  </a:lnTo>
                  <a:lnTo>
                    <a:pt x="632" y="1186"/>
                  </a:lnTo>
                  <a:lnTo>
                    <a:pt x="657" y="1188"/>
                  </a:lnTo>
                  <a:lnTo>
                    <a:pt x="681" y="1186"/>
                  </a:lnTo>
                  <a:lnTo>
                    <a:pt x="681" y="1186"/>
                  </a:lnTo>
                  <a:lnTo>
                    <a:pt x="712" y="1185"/>
                  </a:lnTo>
                  <a:lnTo>
                    <a:pt x="742" y="1184"/>
                  </a:lnTo>
                  <a:lnTo>
                    <a:pt x="799" y="1185"/>
                  </a:lnTo>
                  <a:lnTo>
                    <a:pt x="857" y="1186"/>
                  </a:lnTo>
                  <a:lnTo>
                    <a:pt x="913" y="1188"/>
                  </a:lnTo>
                  <a:lnTo>
                    <a:pt x="913" y="1188"/>
                  </a:lnTo>
                  <a:lnTo>
                    <a:pt x="909" y="1182"/>
                  </a:lnTo>
                  <a:lnTo>
                    <a:pt x="903" y="1177"/>
                  </a:lnTo>
                  <a:lnTo>
                    <a:pt x="889" y="1167"/>
                  </a:lnTo>
                  <a:lnTo>
                    <a:pt x="889" y="1167"/>
                  </a:lnTo>
                  <a:lnTo>
                    <a:pt x="879" y="1160"/>
                  </a:lnTo>
                  <a:lnTo>
                    <a:pt x="869" y="1151"/>
                  </a:lnTo>
                  <a:lnTo>
                    <a:pt x="864" y="1148"/>
                  </a:lnTo>
                  <a:lnTo>
                    <a:pt x="858" y="1147"/>
                  </a:lnTo>
                  <a:lnTo>
                    <a:pt x="853" y="1146"/>
                  </a:lnTo>
                  <a:lnTo>
                    <a:pt x="845" y="1146"/>
                  </a:lnTo>
                  <a:lnTo>
                    <a:pt x="845" y="1146"/>
                  </a:lnTo>
                  <a:lnTo>
                    <a:pt x="840" y="1143"/>
                  </a:lnTo>
                  <a:lnTo>
                    <a:pt x="834" y="1140"/>
                  </a:lnTo>
                  <a:lnTo>
                    <a:pt x="820" y="1137"/>
                  </a:lnTo>
                  <a:lnTo>
                    <a:pt x="805" y="1136"/>
                  </a:lnTo>
                  <a:lnTo>
                    <a:pt x="789" y="1136"/>
                  </a:lnTo>
                  <a:lnTo>
                    <a:pt x="789" y="1136"/>
                  </a:lnTo>
                  <a:lnTo>
                    <a:pt x="770" y="1136"/>
                  </a:lnTo>
                  <a:lnTo>
                    <a:pt x="750" y="1137"/>
                  </a:lnTo>
                  <a:lnTo>
                    <a:pt x="711" y="1140"/>
                  </a:lnTo>
                  <a:lnTo>
                    <a:pt x="692" y="1141"/>
                  </a:lnTo>
                  <a:lnTo>
                    <a:pt x="673" y="1141"/>
                  </a:lnTo>
                  <a:lnTo>
                    <a:pt x="655" y="1140"/>
                  </a:lnTo>
                  <a:lnTo>
                    <a:pt x="634" y="1137"/>
                  </a:lnTo>
                  <a:lnTo>
                    <a:pt x="634" y="1137"/>
                  </a:lnTo>
                  <a:lnTo>
                    <a:pt x="628" y="1143"/>
                  </a:lnTo>
                  <a:lnTo>
                    <a:pt x="622" y="1147"/>
                  </a:lnTo>
                  <a:lnTo>
                    <a:pt x="615" y="1151"/>
                  </a:lnTo>
                  <a:lnTo>
                    <a:pt x="608" y="1154"/>
                  </a:lnTo>
                  <a:lnTo>
                    <a:pt x="600" y="1156"/>
                  </a:lnTo>
                  <a:lnTo>
                    <a:pt x="591" y="1156"/>
                  </a:lnTo>
                  <a:lnTo>
                    <a:pt x="583" y="1156"/>
                  </a:lnTo>
                  <a:lnTo>
                    <a:pt x="573" y="1156"/>
                  </a:lnTo>
                  <a:lnTo>
                    <a:pt x="573" y="1156"/>
                  </a:lnTo>
                  <a:lnTo>
                    <a:pt x="572" y="1158"/>
                  </a:lnTo>
                  <a:lnTo>
                    <a:pt x="572" y="1161"/>
                  </a:lnTo>
                  <a:lnTo>
                    <a:pt x="572" y="1165"/>
                  </a:lnTo>
                  <a:lnTo>
                    <a:pt x="570" y="1167"/>
                  </a:lnTo>
                  <a:lnTo>
                    <a:pt x="568" y="1167"/>
                  </a:lnTo>
                  <a:lnTo>
                    <a:pt x="568" y="1167"/>
                  </a:lnTo>
                  <a:lnTo>
                    <a:pt x="563" y="1167"/>
                  </a:lnTo>
                  <a:lnTo>
                    <a:pt x="562" y="1165"/>
                  </a:lnTo>
                  <a:lnTo>
                    <a:pt x="561" y="1164"/>
                  </a:lnTo>
                  <a:lnTo>
                    <a:pt x="558" y="1164"/>
                  </a:lnTo>
                  <a:lnTo>
                    <a:pt x="558" y="1164"/>
                  </a:lnTo>
                  <a:lnTo>
                    <a:pt x="558" y="1170"/>
                  </a:lnTo>
                  <a:lnTo>
                    <a:pt x="556" y="1174"/>
                  </a:lnTo>
                  <a:lnTo>
                    <a:pt x="554" y="1175"/>
                  </a:lnTo>
                  <a:lnTo>
                    <a:pt x="551" y="1178"/>
                  </a:lnTo>
                  <a:lnTo>
                    <a:pt x="551" y="1178"/>
                  </a:lnTo>
                  <a:lnTo>
                    <a:pt x="546" y="1177"/>
                  </a:lnTo>
                  <a:lnTo>
                    <a:pt x="545" y="1175"/>
                  </a:lnTo>
                  <a:lnTo>
                    <a:pt x="544" y="1171"/>
                  </a:lnTo>
                  <a:lnTo>
                    <a:pt x="541" y="1170"/>
                  </a:lnTo>
                  <a:lnTo>
                    <a:pt x="541" y="1170"/>
                  </a:lnTo>
                  <a:lnTo>
                    <a:pt x="541" y="1171"/>
                  </a:lnTo>
                  <a:lnTo>
                    <a:pt x="539" y="1172"/>
                  </a:lnTo>
                  <a:lnTo>
                    <a:pt x="537" y="1175"/>
                  </a:lnTo>
                  <a:lnTo>
                    <a:pt x="531" y="1177"/>
                  </a:lnTo>
                  <a:lnTo>
                    <a:pt x="530" y="1175"/>
                  </a:lnTo>
                  <a:lnTo>
                    <a:pt x="527" y="1174"/>
                  </a:lnTo>
                  <a:lnTo>
                    <a:pt x="527" y="1174"/>
                  </a:lnTo>
                  <a:lnTo>
                    <a:pt x="528" y="1170"/>
                  </a:lnTo>
                  <a:lnTo>
                    <a:pt x="530" y="1165"/>
                  </a:lnTo>
                  <a:lnTo>
                    <a:pt x="531" y="1161"/>
                  </a:lnTo>
                  <a:lnTo>
                    <a:pt x="532" y="1157"/>
                  </a:lnTo>
                  <a:lnTo>
                    <a:pt x="532" y="1157"/>
                  </a:lnTo>
                  <a:lnTo>
                    <a:pt x="520" y="1163"/>
                  </a:lnTo>
                  <a:lnTo>
                    <a:pt x="506" y="1167"/>
                  </a:lnTo>
                  <a:lnTo>
                    <a:pt x="490" y="1168"/>
                  </a:lnTo>
                  <a:lnTo>
                    <a:pt x="476" y="1168"/>
                  </a:lnTo>
                  <a:lnTo>
                    <a:pt x="461" y="1167"/>
                  </a:lnTo>
                  <a:lnTo>
                    <a:pt x="447" y="1164"/>
                  </a:lnTo>
                  <a:lnTo>
                    <a:pt x="433" y="1160"/>
                  </a:lnTo>
                  <a:lnTo>
                    <a:pt x="419" y="1156"/>
                  </a:lnTo>
                  <a:lnTo>
                    <a:pt x="419" y="1156"/>
                  </a:lnTo>
                  <a:lnTo>
                    <a:pt x="402" y="1160"/>
                  </a:lnTo>
                  <a:lnTo>
                    <a:pt x="386" y="1163"/>
                  </a:lnTo>
                  <a:lnTo>
                    <a:pt x="371" y="1164"/>
                  </a:lnTo>
                  <a:lnTo>
                    <a:pt x="356" y="1164"/>
                  </a:lnTo>
                  <a:lnTo>
                    <a:pt x="340" y="1164"/>
                  </a:lnTo>
                  <a:lnTo>
                    <a:pt x="323" y="1165"/>
                  </a:lnTo>
                  <a:lnTo>
                    <a:pt x="308" y="1168"/>
                  </a:lnTo>
                  <a:lnTo>
                    <a:pt x="291" y="1174"/>
                  </a:lnTo>
                  <a:lnTo>
                    <a:pt x="291" y="1174"/>
                  </a:lnTo>
                  <a:lnTo>
                    <a:pt x="281" y="1196"/>
                  </a:lnTo>
                  <a:lnTo>
                    <a:pt x="277" y="1209"/>
                  </a:lnTo>
                  <a:lnTo>
                    <a:pt x="274" y="1221"/>
                  </a:lnTo>
                  <a:lnTo>
                    <a:pt x="271" y="1236"/>
                  </a:lnTo>
                  <a:lnTo>
                    <a:pt x="273" y="1248"/>
                  </a:lnTo>
                  <a:lnTo>
                    <a:pt x="276" y="1261"/>
                  </a:lnTo>
                  <a:lnTo>
                    <a:pt x="281" y="1272"/>
                  </a:lnTo>
                  <a:lnTo>
                    <a:pt x="281" y="1272"/>
                  </a:lnTo>
                  <a:lnTo>
                    <a:pt x="278" y="1275"/>
                  </a:lnTo>
                  <a:lnTo>
                    <a:pt x="277" y="1278"/>
                  </a:lnTo>
                  <a:lnTo>
                    <a:pt x="277" y="1286"/>
                  </a:lnTo>
                  <a:lnTo>
                    <a:pt x="277" y="1286"/>
                  </a:lnTo>
                  <a:lnTo>
                    <a:pt x="284" y="1293"/>
                  </a:lnTo>
                  <a:lnTo>
                    <a:pt x="292" y="1297"/>
                  </a:lnTo>
                  <a:lnTo>
                    <a:pt x="302" y="1299"/>
                  </a:lnTo>
                  <a:lnTo>
                    <a:pt x="313" y="1300"/>
                  </a:lnTo>
                  <a:lnTo>
                    <a:pt x="339" y="1300"/>
                  </a:lnTo>
                  <a:lnTo>
                    <a:pt x="367" y="1299"/>
                  </a:lnTo>
                  <a:lnTo>
                    <a:pt x="367" y="1299"/>
                  </a:lnTo>
                  <a:lnTo>
                    <a:pt x="396" y="1297"/>
                  </a:lnTo>
                  <a:lnTo>
                    <a:pt x="429" y="1297"/>
                  </a:lnTo>
                  <a:lnTo>
                    <a:pt x="495" y="1297"/>
                  </a:lnTo>
                  <a:lnTo>
                    <a:pt x="495" y="1297"/>
                  </a:lnTo>
                  <a:lnTo>
                    <a:pt x="542" y="1297"/>
                  </a:lnTo>
                  <a:lnTo>
                    <a:pt x="596" y="1297"/>
                  </a:lnTo>
                  <a:lnTo>
                    <a:pt x="699" y="1300"/>
                  </a:lnTo>
                  <a:lnTo>
                    <a:pt x="699" y="1300"/>
                  </a:lnTo>
                  <a:lnTo>
                    <a:pt x="756" y="1300"/>
                  </a:lnTo>
                  <a:lnTo>
                    <a:pt x="809" y="1299"/>
                  </a:lnTo>
                  <a:lnTo>
                    <a:pt x="809" y="1299"/>
                  </a:lnTo>
                  <a:lnTo>
                    <a:pt x="840" y="1297"/>
                  </a:lnTo>
                  <a:lnTo>
                    <a:pt x="869" y="1295"/>
                  </a:lnTo>
                  <a:lnTo>
                    <a:pt x="897" y="1292"/>
                  </a:lnTo>
                  <a:lnTo>
                    <a:pt x="924" y="1285"/>
                  </a:lnTo>
                  <a:lnTo>
                    <a:pt x="924" y="1285"/>
                  </a:lnTo>
                  <a:lnTo>
                    <a:pt x="924" y="1280"/>
                  </a:lnTo>
                  <a:lnTo>
                    <a:pt x="924" y="1276"/>
                  </a:lnTo>
                  <a:lnTo>
                    <a:pt x="918" y="1268"/>
                  </a:lnTo>
                  <a:lnTo>
                    <a:pt x="916" y="1265"/>
                  </a:lnTo>
                  <a:lnTo>
                    <a:pt x="911" y="1261"/>
                  </a:lnTo>
                  <a:lnTo>
                    <a:pt x="907" y="1259"/>
                  </a:lnTo>
                  <a:lnTo>
                    <a:pt x="902" y="1258"/>
                  </a:lnTo>
                  <a:lnTo>
                    <a:pt x="902" y="1258"/>
                  </a:lnTo>
                  <a:lnTo>
                    <a:pt x="900" y="1268"/>
                  </a:lnTo>
                  <a:lnTo>
                    <a:pt x="899" y="1273"/>
                  </a:lnTo>
                  <a:lnTo>
                    <a:pt x="895" y="1279"/>
                  </a:lnTo>
                  <a:lnTo>
                    <a:pt x="895" y="1279"/>
                  </a:lnTo>
                  <a:close/>
                  <a:moveTo>
                    <a:pt x="722" y="1198"/>
                  </a:moveTo>
                  <a:lnTo>
                    <a:pt x="722" y="1198"/>
                  </a:lnTo>
                  <a:lnTo>
                    <a:pt x="714" y="1198"/>
                  </a:lnTo>
                  <a:lnTo>
                    <a:pt x="705" y="1200"/>
                  </a:lnTo>
                  <a:lnTo>
                    <a:pt x="698" y="1202"/>
                  </a:lnTo>
                  <a:lnTo>
                    <a:pt x="690" y="1202"/>
                  </a:lnTo>
                  <a:lnTo>
                    <a:pt x="690" y="1202"/>
                  </a:lnTo>
                  <a:lnTo>
                    <a:pt x="685" y="1202"/>
                  </a:lnTo>
                  <a:lnTo>
                    <a:pt x="683" y="1200"/>
                  </a:lnTo>
                  <a:lnTo>
                    <a:pt x="674" y="1199"/>
                  </a:lnTo>
                  <a:lnTo>
                    <a:pt x="674" y="1199"/>
                  </a:lnTo>
                  <a:lnTo>
                    <a:pt x="667" y="1199"/>
                  </a:lnTo>
                  <a:lnTo>
                    <a:pt x="659" y="1200"/>
                  </a:lnTo>
                  <a:lnTo>
                    <a:pt x="652" y="1202"/>
                  </a:lnTo>
                  <a:lnTo>
                    <a:pt x="645" y="1202"/>
                  </a:lnTo>
                  <a:lnTo>
                    <a:pt x="645" y="1202"/>
                  </a:lnTo>
                  <a:lnTo>
                    <a:pt x="580" y="1202"/>
                  </a:lnTo>
                  <a:lnTo>
                    <a:pt x="516" y="1202"/>
                  </a:lnTo>
                  <a:lnTo>
                    <a:pt x="396" y="1202"/>
                  </a:lnTo>
                  <a:lnTo>
                    <a:pt x="396" y="1202"/>
                  </a:lnTo>
                  <a:lnTo>
                    <a:pt x="378" y="1202"/>
                  </a:lnTo>
                  <a:lnTo>
                    <a:pt x="360" y="1200"/>
                  </a:lnTo>
                  <a:lnTo>
                    <a:pt x="351" y="1202"/>
                  </a:lnTo>
                  <a:lnTo>
                    <a:pt x="344" y="1205"/>
                  </a:lnTo>
                  <a:lnTo>
                    <a:pt x="337" y="1209"/>
                  </a:lnTo>
                  <a:lnTo>
                    <a:pt x="333" y="1214"/>
                  </a:lnTo>
                  <a:lnTo>
                    <a:pt x="333" y="1214"/>
                  </a:lnTo>
                  <a:lnTo>
                    <a:pt x="350" y="1214"/>
                  </a:lnTo>
                  <a:lnTo>
                    <a:pt x="365" y="1216"/>
                  </a:lnTo>
                  <a:lnTo>
                    <a:pt x="391" y="1220"/>
                  </a:lnTo>
                  <a:lnTo>
                    <a:pt x="391" y="1220"/>
                  </a:lnTo>
                  <a:lnTo>
                    <a:pt x="406" y="1220"/>
                  </a:lnTo>
                  <a:lnTo>
                    <a:pt x="413" y="1221"/>
                  </a:lnTo>
                  <a:lnTo>
                    <a:pt x="415" y="1224"/>
                  </a:lnTo>
                  <a:lnTo>
                    <a:pt x="417" y="1227"/>
                  </a:lnTo>
                  <a:lnTo>
                    <a:pt x="417" y="1227"/>
                  </a:lnTo>
                  <a:lnTo>
                    <a:pt x="393" y="1227"/>
                  </a:lnTo>
                  <a:lnTo>
                    <a:pt x="374" y="1226"/>
                  </a:lnTo>
                  <a:lnTo>
                    <a:pt x="356" y="1227"/>
                  </a:lnTo>
                  <a:lnTo>
                    <a:pt x="347" y="1229"/>
                  </a:lnTo>
                  <a:lnTo>
                    <a:pt x="339" y="1231"/>
                  </a:lnTo>
                  <a:lnTo>
                    <a:pt x="339" y="1231"/>
                  </a:lnTo>
                  <a:lnTo>
                    <a:pt x="343" y="1238"/>
                  </a:lnTo>
                  <a:lnTo>
                    <a:pt x="349" y="1244"/>
                  </a:lnTo>
                  <a:lnTo>
                    <a:pt x="356" y="1245"/>
                  </a:lnTo>
                  <a:lnTo>
                    <a:pt x="364" y="1247"/>
                  </a:lnTo>
                  <a:lnTo>
                    <a:pt x="384" y="1245"/>
                  </a:lnTo>
                  <a:lnTo>
                    <a:pt x="403" y="1244"/>
                  </a:lnTo>
                  <a:lnTo>
                    <a:pt x="403" y="1244"/>
                  </a:lnTo>
                  <a:lnTo>
                    <a:pt x="447" y="1243"/>
                  </a:lnTo>
                  <a:lnTo>
                    <a:pt x="483" y="1243"/>
                  </a:lnTo>
                  <a:lnTo>
                    <a:pt x="518" y="1244"/>
                  </a:lnTo>
                  <a:lnTo>
                    <a:pt x="554" y="1250"/>
                  </a:lnTo>
                  <a:lnTo>
                    <a:pt x="554" y="1250"/>
                  </a:lnTo>
                  <a:lnTo>
                    <a:pt x="469" y="1252"/>
                  </a:lnTo>
                  <a:lnTo>
                    <a:pt x="377" y="1257"/>
                  </a:lnTo>
                  <a:lnTo>
                    <a:pt x="377" y="1257"/>
                  </a:lnTo>
                  <a:lnTo>
                    <a:pt x="363" y="1258"/>
                  </a:lnTo>
                  <a:lnTo>
                    <a:pt x="351" y="1259"/>
                  </a:lnTo>
                  <a:lnTo>
                    <a:pt x="347" y="1261"/>
                  </a:lnTo>
                  <a:lnTo>
                    <a:pt x="344" y="1264"/>
                  </a:lnTo>
                  <a:lnTo>
                    <a:pt x="343" y="1268"/>
                  </a:lnTo>
                  <a:lnTo>
                    <a:pt x="342" y="1272"/>
                  </a:lnTo>
                  <a:lnTo>
                    <a:pt x="342" y="1272"/>
                  </a:lnTo>
                  <a:lnTo>
                    <a:pt x="468" y="1272"/>
                  </a:lnTo>
                  <a:lnTo>
                    <a:pt x="605" y="1272"/>
                  </a:lnTo>
                  <a:lnTo>
                    <a:pt x="674" y="1272"/>
                  </a:lnTo>
                  <a:lnTo>
                    <a:pt x="744" y="1271"/>
                  </a:lnTo>
                  <a:lnTo>
                    <a:pt x="812" y="1266"/>
                  </a:lnTo>
                  <a:lnTo>
                    <a:pt x="878" y="1262"/>
                  </a:lnTo>
                  <a:lnTo>
                    <a:pt x="878" y="1262"/>
                  </a:lnTo>
                  <a:lnTo>
                    <a:pt x="874" y="1258"/>
                  </a:lnTo>
                  <a:lnTo>
                    <a:pt x="868" y="1257"/>
                  </a:lnTo>
                  <a:lnTo>
                    <a:pt x="857" y="1254"/>
                  </a:lnTo>
                  <a:lnTo>
                    <a:pt x="844" y="1252"/>
                  </a:lnTo>
                  <a:lnTo>
                    <a:pt x="831" y="1254"/>
                  </a:lnTo>
                  <a:lnTo>
                    <a:pt x="806" y="1255"/>
                  </a:lnTo>
                  <a:lnTo>
                    <a:pt x="795" y="1254"/>
                  </a:lnTo>
                  <a:lnTo>
                    <a:pt x="791" y="1252"/>
                  </a:lnTo>
                  <a:lnTo>
                    <a:pt x="787" y="1251"/>
                  </a:lnTo>
                  <a:lnTo>
                    <a:pt x="787" y="1251"/>
                  </a:lnTo>
                  <a:lnTo>
                    <a:pt x="805" y="1250"/>
                  </a:lnTo>
                  <a:lnTo>
                    <a:pt x="827" y="1247"/>
                  </a:lnTo>
                  <a:lnTo>
                    <a:pt x="851" y="1244"/>
                  </a:lnTo>
                  <a:lnTo>
                    <a:pt x="862" y="1241"/>
                  </a:lnTo>
                  <a:lnTo>
                    <a:pt x="872" y="1237"/>
                  </a:lnTo>
                  <a:lnTo>
                    <a:pt x="872" y="1237"/>
                  </a:lnTo>
                  <a:lnTo>
                    <a:pt x="819" y="1234"/>
                  </a:lnTo>
                  <a:lnTo>
                    <a:pt x="764" y="1231"/>
                  </a:lnTo>
                  <a:lnTo>
                    <a:pt x="764" y="1231"/>
                  </a:lnTo>
                  <a:lnTo>
                    <a:pt x="747" y="1233"/>
                  </a:lnTo>
                  <a:lnTo>
                    <a:pt x="732" y="1234"/>
                  </a:lnTo>
                  <a:lnTo>
                    <a:pt x="719" y="1233"/>
                  </a:lnTo>
                  <a:lnTo>
                    <a:pt x="714" y="1231"/>
                  </a:lnTo>
                  <a:lnTo>
                    <a:pt x="709" y="1229"/>
                  </a:lnTo>
                  <a:lnTo>
                    <a:pt x="709" y="1229"/>
                  </a:lnTo>
                  <a:lnTo>
                    <a:pt x="746" y="1227"/>
                  </a:lnTo>
                  <a:lnTo>
                    <a:pt x="780" y="1226"/>
                  </a:lnTo>
                  <a:lnTo>
                    <a:pt x="812" y="1224"/>
                  </a:lnTo>
                  <a:lnTo>
                    <a:pt x="845" y="1223"/>
                  </a:lnTo>
                  <a:lnTo>
                    <a:pt x="845" y="1223"/>
                  </a:lnTo>
                  <a:lnTo>
                    <a:pt x="862" y="1224"/>
                  </a:lnTo>
                  <a:lnTo>
                    <a:pt x="869" y="1223"/>
                  </a:lnTo>
                  <a:lnTo>
                    <a:pt x="872" y="1221"/>
                  </a:lnTo>
                  <a:lnTo>
                    <a:pt x="875" y="1220"/>
                  </a:lnTo>
                  <a:lnTo>
                    <a:pt x="875" y="1220"/>
                  </a:lnTo>
                  <a:lnTo>
                    <a:pt x="816" y="1220"/>
                  </a:lnTo>
                  <a:lnTo>
                    <a:pt x="751" y="1219"/>
                  </a:lnTo>
                  <a:lnTo>
                    <a:pt x="688" y="1214"/>
                  </a:lnTo>
                  <a:lnTo>
                    <a:pt x="629" y="1207"/>
                  </a:lnTo>
                  <a:lnTo>
                    <a:pt x="629" y="1207"/>
                  </a:lnTo>
                  <a:lnTo>
                    <a:pt x="655" y="1207"/>
                  </a:lnTo>
                  <a:lnTo>
                    <a:pt x="680" y="1207"/>
                  </a:lnTo>
                  <a:lnTo>
                    <a:pt x="732" y="1212"/>
                  </a:lnTo>
                  <a:lnTo>
                    <a:pt x="785" y="1213"/>
                  </a:lnTo>
                  <a:lnTo>
                    <a:pt x="810" y="1213"/>
                  </a:lnTo>
                  <a:lnTo>
                    <a:pt x="836" y="1210"/>
                  </a:lnTo>
                  <a:lnTo>
                    <a:pt x="836" y="1210"/>
                  </a:lnTo>
                  <a:lnTo>
                    <a:pt x="858" y="1209"/>
                  </a:lnTo>
                  <a:lnTo>
                    <a:pt x="869" y="1206"/>
                  </a:lnTo>
                  <a:lnTo>
                    <a:pt x="875" y="1203"/>
                  </a:lnTo>
                  <a:lnTo>
                    <a:pt x="879" y="1200"/>
                  </a:lnTo>
                  <a:lnTo>
                    <a:pt x="879" y="1200"/>
                  </a:lnTo>
                  <a:lnTo>
                    <a:pt x="861" y="1202"/>
                  </a:lnTo>
                  <a:lnTo>
                    <a:pt x="843" y="1202"/>
                  </a:lnTo>
                  <a:lnTo>
                    <a:pt x="803" y="1199"/>
                  </a:lnTo>
                  <a:lnTo>
                    <a:pt x="763" y="1198"/>
                  </a:lnTo>
                  <a:lnTo>
                    <a:pt x="742" y="1196"/>
                  </a:lnTo>
                  <a:lnTo>
                    <a:pt x="722" y="1198"/>
                  </a:lnTo>
                  <a:lnTo>
                    <a:pt x="722" y="1198"/>
                  </a:lnTo>
                  <a:close/>
                  <a:moveTo>
                    <a:pt x="2186" y="1227"/>
                  </a:moveTo>
                  <a:lnTo>
                    <a:pt x="2186" y="1227"/>
                  </a:lnTo>
                  <a:lnTo>
                    <a:pt x="2181" y="1237"/>
                  </a:lnTo>
                  <a:lnTo>
                    <a:pt x="2181" y="1241"/>
                  </a:lnTo>
                  <a:lnTo>
                    <a:pt x="2181" y="1248"/>
                  </a:lnTo>
                  <a:lnTo>
                    <a:pt x="2181" y="1248"/>
                  </a:lnTo>
                  <a:lnTo>
                    <a:pt x="2173" y="1259"/>
                  </a:lnTo>
                  <a:lnTo>
                    <a:pt x="2169" y="1272"/>
                  </a:lnTo>
                  <a:lnTo>
                    <a:pt x="2164" y="1283"/>
                  </a:lnTo>
                  <a:lnTo>
                    <a:pt x="2157" y="1295"/>
                  </a:lnTo>
                  <a:lnTo>
                    <a:pt x="2157" y="1295"/>
                  </a:lnTo>
                  <a:lnTo>
                    <a:pt x="2157" y="1297"/>
                  </a:lnTo>
                  <a:lnTo>
                    <a:pt x="2157" y="1297"/>
                  </a:lnTo>
                  <a:lnTo>
                    <a:pt x="2159" y="1296"/>
                  </a:lnTo>
                  <a:lnTo>
                    <a:pt x="2162" y="1292"/>
                  </a:lnTo>
                  <a:lnTo>
                    <a:pt x="2164" y="1287"/>
                  </a:lnTo>
                  <a:lnTo>
                    <a:pt x="2164" y="1287"/>
                  </a:lnTo>
                  <a:lnTo>
                    <a:pt x="2171" y="1283"/>
                  </a:lnTo>
                  <a:lnTo>
                    <a:pt x="2176" y="1279"/>
                  </a:lnTo>
                  <a:lnTo>
                    <a:pt x="2182" y="1272"/>
                  </a:lnTo>
                  <a:lnTo>
                    <a:pt x="2186" y="1265"/>
                  </a:lnTo>
                  <a:lnTo>
                    <a:pt x="2193" y="1250"/>
                  </a:lnTo>
                  <a:lnTo>
                    <a:pt x="2200" y="1234"/>
                  </a:lnTo>
                  <a:lnTo>
                    <a:pt x="2200" y="1234"/>
                  </a:lnTo>
                  <a:lnTo>
                    <a:pt x="2196" y="1226"/>
                  </a:lnTo>
                  <a:lnTo>
                    <a:pt x="2192" y="1217"/>
                  </a:lnTo>
                  <a:lnTo>
                    <a:pt x="2189" y="1207"/>
                  </a:lnTo>
                  <a:lnTo>
                    <a:pt x="2185" y="1200"/>
                  </a:lnTo>
                  <a:lnTo>
                    <a:pt x="2185" y="1200"/>
                  </a:lnTo>
                  <a:lnTo>
                    <a:pt x="2185" y="1212"/>
                  </a:lnTo>
                  <a:lnTo>
                    <a:pt x="2186" y="1227"/>
                  </a:lnTo>
                  <a:lnTo>
                    <a:pt x="2186" y="1227"/>
                  </a:lnTo>
                  <a:close/>
                  <a:moveTo>
                    <a:pt x="1507" y="1380"/>
                  </a:moveTo>
                  <a:lnTo>
                    <a:pt x="1507" y="1380"/>
                  </a:lnTo>
                  <a:lnTo>
                    <a:pt x="1522" y="1382"/>
                  </a:lnTo>
                  <a:lnTo>
                    <a:pt x="1536" y="1380"/>
                  </a:lnTo>
                  <a:lnTo>
                    <a:pt x="1550" y="1377"/>
                  </a:lnTo>
                  <a:lnTo>
                    <a:pt x="1563" y="1373"/>
                  </a:lnTo>
                  <a:lnTo>
                    <a:pt x="1573" y="1368"/>
                  </a:lnTo>
                  <a:lnTo>
                    <a:pt x="1582" y="1360"/>
                  </a:lnTo>
                  <a:lnTo>
                    <a:pt x="1588" y="1352"/>
                  </a:lnTo>
                  <a:lnTo>
                    <a:pt x="1592" y="1344"/>
                  </a:lnTo>
                  <a:lnTo>
                    <a:pt x="1592" y="1344"/>
                  </a:lnTo>
                  <a:lnTo>
                    <a:pt x="1587" y="1344"/>
                  </a:lnTo>
                  <a:lnTo>
                    <a:pt x="1580" y="1344"/>
                  </a:lnTo>
                  <a:lnTo>
                    <a:pt x="1564" y="1345"/>
                  </a:lnTo>
                  <a:lnTo>
                    <a:pt x="1533" y="1352"/>
                  </a:lnTo>
                  <a:lnTo>
                    <a:pt x="1519" y="1353"/>
                  </a:lnTo>
                  <a:lnTo>
                    <a:pt x="1512" y="1353"/>
                  </a:lnTo>
                  <a:lnTo>
                    <a:pt x="1507" y="1353"/>
                  </a:lnTo>
                  <a:lnTo>
                    <a:pt x="1501" y="1351"/>
                  </a:lnTo>
                  <a:lnTo>
                    <a:pt x="1497" y="1348"/>
                  </a:lnTo>
                  <a:lnTo>
                    <a:pt x="1493" y="1344"/>
                  </a:lnTo>
                  <a:lnTo>
                    <a:pt x="1490" y="1337"/>
                  </a:lnTo>
                  <a:lnTo>
                    <a:pt x="1490" y="1337"/>
                  </a:lnTo>
                  <a:lnTo>
                    <a:pt x="1528" y="1313"/>
                  </a:lnTo>
                  <a:lnTo>
                    <a:pt x="1547" y="1302"/>
                  </a:lnTo>
                  <a:lnTo>
                    <a:pt x="1564" y="1287"/>
                  </a:lnTo>
                  <a:lnTo>
                    <a:pt x="1564" y="1287"/>
                  </a:lnTo>
                  <a:lnTo>
                    <a:pt x="1564" y="1273"/>
                  </a:lnTo>
                  <a:lnTo>
                    <a:pt x="1564" y="1273"/>
                  </a:lnTo>
                  <a:lnTo>
                    <a:pt x="1560" y="1273"/>
                  </a:lnTo>
                  <a:lnTo>
                    <a:pt x="1554" y="1273"/>
                  </a:lnTo>
                  <a:lnTo>
                    <a:pt x="1550" y="1275"/>
                  </a:lnTo>
                  <a:lnTo>
                    <a:pt x="1545" y="1278"/>
                  </a:lnTo>
                  <a:lnTo>
                    <a:pt x="1535" y="1286"/>
                  </a:lnTo>
                  <a:lnTo>
                    <a:pt x="1529" y="1289"/>
                  </a:lnTo>
                  <a:lnTo>
                    <a:pt x="1524" y="1292"/>
                  </a:lnTo>
                  <a:lnTo>
                    <a:pt x="1524" y="1292"/>
                  </a:lnTo>
                  <a:lnTo>
                    <a:pt x="1508" y="1296"/>
                  </a:lnTo>
                  <a:lnTo>
                    <a:pt x="1493" y="1300"/>
                  </a:lnTo>
                  <a:lnTo>
                    <a:pt x="1467" y="1304"/>
                  </a:lnTo>
                  <a:lnTo>
                    <a:pt x="1467" y="1304"/>
                  </a:lnTo>
                  <a:lnTo>
                    <a:pt x="1456" y="1304"/>
                  </a:lnTo>
                  <a:lnTo>
                    <a:pt x="1446" y="1304"/>
                  </a:lnTo>
                  <a:lnTo>
                    <a:pt x="1438" y="1302"/>
                  </a:lnTo>
                  <a:lnTo>
                    <a:pt x="1434" y="1300"/>
                  </a:lnTo>
                  <a:lnTo>
                    <a:pt x="1432" y="1297"/>
                  </a:lnTo>
                  <a:lnTo>
                    <a:pt x="1432" y="1297"/>
                  </a:lnTo>
                  <a:lnTo>
                    <a:pt x="1429" y="1290"/>
                  </a:lnTo>
                  <a:lnTo>
                    <a:pt x="1429" y="1285"/>
                  </a:lnTo>
                  <a:lnTo>
                    <a:pt x="1429" y="1279"/>
                  </a:lnTo>
                  <a:lnTo>
                    <a:pt x="1432" y="1273"/>
                  </a:lnTo>
                  <a:lnTo>
                    <a:pt x="1436" y="1262"/>
                  </a:lnTo>
                  <a:lnTo>
                    <a:pt x="1441" y="1252"/>
                  </a:lnTo>
                  <a:lnTo>
                    <a:pt x="1441" y="1252"/>
                  </a:lnTo>
                  <a:lnTo>
                    <a:pt x="1442" y="1245"/>
                  </a:lnTo>
                  <a:lnTo>
                    <a:pt x="1442" y="1237"/>
                  </a:lnTo>
                  <a:lnTo>
                    <a:pt x="1441" y="1230"/>
                  </a:lnTo>
                  <a:lnTo>
                    <a:pt x="1439" y="1224"/>
                  </a:lnTo>
                  <a:lnTo>
                    <a:pt x="1436" y="1217"/>
                  </a:lnTo>
                  <a:lnTo>
                    <a:pt x="1432" y="1212"/>
                  </a:lnTo>
                  <a:lnTo>
                    <a:pt x="1428" y="1207"/>
                  </a:lnTo>
                  <a:lnTo>
                    <a:pt x="1421" y="1202"/>
                  </a:lnTo>
                  <a:lnTo>
                    <a:pt x="1421" y="1202"/>
                  </a:lnTo>
                  <a:lnTo>
                    <a:pt x="1420" y="1203"/>
                  </a:lnTo>
                  <a:lnTo>
                    <a:pt x="1418" y="1205"/>
                  </a:lnTo>
                  <a:lnTo>
                    <a:pt x="1418" y="1205"/>
                  </a:lnTo>
                  <a:lnTo>
                    <a:pt x="1415" y="1217"/>
                  </a:lnTo>
                  <a:lnTo>
                    <a:pt x="1411" y="1230"/>
                  </a:lnTo>
                  <a:lnTo>
                    <a:pt x="1407" y="1244"/>
                  </a:lnTo>
                  <a:lnTo>
                    <a:pt x="1400" y="1257"/>
                  </a:lnTo>
                  <a:lnTo>
                    <a:pt x="1393" y="1268"/>
                  </a:lnTo>
                  <a:lnTo>
                    <a:pt x="1385" y="1278"/>
                  </a:lnTo>
                  <a:lnTo>
                    <a:pt x="1375" y="1286"/>
                  </a:lnTo>
                  <a:lnTo>
                    <a:pt x="1363" y="1293"/>
                  </a:lnTo>
                  <a:lnTo>
                    <a:pt x="1363" y="1293"/>
                  </a:lnTo>
                  <a:lnTo>
                    <a:pt x="1358" y="1306"/>
                  </a:lnTo>
                  <a:lnTo>
                    <a:pt x="1358" y="1311"/>
                  </a:lnTo>
                  <a:lnTo>
                    <a:pt x="1358" y="1320"/>
                  </a:lnTo>
                  <a:lnTo>
                    <a:pt x="1358" y="1320"/>
                  </a:lnTo>
                  <a:lnTo>
                    <a:pt x="1358" y="1321"/>
                  </a:lnTo>
                  <a:lnTo>
                    <a:pt x="1355" y="1324"/>
                  </a:lnTo>
                  <a:lnTo>
                    <a:pt x="1354" y="1325"/>
                  </a:lnTo>
                  <a:lnTo>
                    <a:pt x="1354" y="1328"/>
                  </a:lnTo>
                  <a:lnTo>
                    <a:pt x="1354" y="1328"/>
                  </a:lnTo>
                  <a:lnTo>
                    <a:pt x="1355" y="1346"/>
                  </a:lnTo>
                  <a:lnTo>
                    <a:pt x="1358" y="1363"/>
                  </a:lnTo>
                  <a:lnTo>
                    <a:pt x="1361" y="1372"/>
                  </a:lnTo>
                  <a:lnTo>
                    <a:pt x="1363" y="1379"/>
                  </a:lnTo>
                  <a:lnTo>
                    <a:pt x="1368" y="1386"/>
                  </a:lnTo>
                  <a:lnTo>
                    <a:pt x="1372" y="1391"/>
                  </a:lnTo>
                  <a:lnTo>
                    <a:pt x="1372" y="1391"/>
                  </a:lnTo>
                  <a:lnTo>
                    <a:pt x="1375" y="1393"/>
                  </a:lnTo>
                  <a:lnTo>
                    <a:pt x="1379" y="1394"/>
                  </a:lnTo>
                  <a:lnTo>
                    <a:pt x="1382" y="1396"/>
                  </a:lnTo>
                  <a:lnTo>
                    <a:pt x="1385" y="1398"/>
                  </a:lnTo>
                  <a:lnTo>
                    <a:pt x="1385" y="1398"/>
                  </a:lnTo>
                  <a:lnTo>
                    <a:pt x="1387" y="1403"/>
                  </a:lnTo>
                  <a:lnTo>
                    <a:pt x="1390" y="1407"/>
                  </a:lnTo>
                  <a:lnTo>
                    <a:pt x="1393" y="1411"/>
                  </a:lnTo>
                  <a:lnTo>
                    <a:pt x="1396" y="1414"/>
                  </a:lnTo>
                  <a:lnTo>
                    <a:pt x="1396" y="1414"/>
                  </a:lnTo>
                  <a:lnTo>
                    <a:pt x="1406" y="1419"/>
                  </a:lnTo>
                  <a:lnTo>
                    <a:pt x="1415" y="1424"/>
                  </a:lnTo>
                  <a:lnTo>
                    <a:pt x="1428" y="1425"/>
                  </a:lnTo>
                  <a:lnTo>
                    <a:pt x="1439" y="1426"/>
                  </a:lnTo>
                  <a:lnTo>
                    <a:pt x="1463" y="1428"/>
                  </a:lnTo>
                  <a:lnTo>
                    <a:pt x="1476" y="1428"/>
                  </a:lnTo>
                  <a:lnTo>
                    <a:pt x="1486" y="1429"/>
                  </a:lnTo>
                  <a:lnTo>
                    <a:pt x="1486" y="1429"/>
                  </a:lnTo>
                  <a:lnTo>
                    <a:pt x="1493" y="1433"/>
                  </a:lnTo>
                  <a:lnTo>
                    <a:pt x="1498" y="1436"/>
                  </a:lnTo>
                  <a:lnTo>
                    <a:pt x="1514" y="1441"/>
                  </a:lnTo>
                  <a:lnTo>
                    <a:pt x="1528" y="1441"/>
                  </a:lnTo>
                  <a:lnTo>
                    <a:pt x="1535" y="1441"/>
                  </a:lnTo>
                  <a:lnTo>
                    <a:pt x="1540" y="1439"/>
                  </a:lnTo>
                  <a:lnTo>
                    <a:pt x="1540" y="1439"/>
                  </a:lnTo>
                  <a:lnTo>
                    <a:pt x="1533" y="1433"/>
                  </a:lnTo>
                  <a:lnTo>
                    <a:pt x="1524" y="1428"/>
                  </a:lnTo>
                  <a:lnTo>
                    <a:pt x="1515" y="1422"/>
                  </a:lnTo>
                  <a:lnTo>
                    <a:pt x="1511" y="1418"/>
                  </a:lnTo>
                  <a:lnTo>
                    <a:pt x="1507" y="1414"/>
                  </a:lnTo>
                  <a:lnTo>
                    <a:pt x="1507" y="1414"/>
                  </a:lnTo>
                  <a:lnTo>
                    <a:pt x="1531" y="1408"/>
                  </a:lnTo>
                  <a:lnTo>
                    <a:pt x="1554" y="1400"/>
                  </a:lnTo>
                  <a:lnTo>
                    <a:pt x="1564" y="1396"/>
                  </a:lnTo>
                  <a:lnTo>
                    <a:pt x="1574" y="1390"/>
                  </a:lnTo>
                  <a:lnTo>
                    <a:pt x="1581" y="1383"/>
                  </a:lnTo>
                  <a:lnTo>
                    <a:pt x="1585" y="1376"/>
                  </a:lnTo>
                  <a:lnTo>
                    <a:pt x="1585" y="1376"/>
                  </a:lnTo>
                  <a:lnTo>
                    <a:pt x="1585" y="1377"/>
                  </a:lnTo>
                  <a:lnTo>
                    <a:pt x="1584" y="1379"/>
                  </a:lnTo>
                  <a:lnTo>
                    <a:pt x="1584" y="1379"/>
                  </a:lnTo>
                  <a:lnTo>
                    <a:pt x="1566" y="1386"/>
                  </a:lnTo>
                  <a:lnTo>
                    <a:pt x="1554" y="1390"/>
                  </a:lnTo>
                  <a:lnTo>
                    <a:pt x="1543" y="1393"/>
                  </a:lnTo>
                  <a:lnTo>
                    <a:pt x="1532" y="1393"/>
                  </a:lnTo>
                  <a:lnTo>
                    <a:pt x="1521" y="1393"/>
                  </a:lnTo>
                  <a:lnTo>
                    <a:pt x="1517" y="1390"/>
                  </a:lnTo>
                  <a:lnTo>
                    <a:pt x="1512" y="1389"/>
                  </a:lnTo>
                  <a:lnTo>
                    <a:pt x="1509" y="1384"/>
                  </a:lnTo>
                  <a:lnTo>
                    <a:pt x="1507" y="1380"/>
                  </a:lnTo>
                  <a:lnTo>
                    <a:pt x="1507" y="1380"/>
                  </a:lnTo>
                  <a:close/>
                  <a:moveTo>
                    <a:pt x="1396" y="1230"/>
                  </a:moveTo>
                  <a:lnTo>
                    <a:pt x="1396" y="1230"/>
                  </a:lnTo>
                  <a:lnTo>
                    <a:pt x="1393" y="1229"/>
                  </a:lnTo>
                  <a:lnTo>
                    <a:pt x="1393" y="1226"/>
                  </a:lnTo>
                  <a:lnTo>
                    <a:pt x="1394" y="1220"/>
                  </a:lnTo>
                  <a:lnTo>
                    <a:pt x="1394" y="1214"/>
                  </a:lnTo>
                  <a:lnTo>
                    <a:pt x="1393" y="1213"/>
                  </a:lnTo>
                  <a:lnTo>
                    <a:pt x="1392" y="1213"/>
                  </a:lnTo>
                  <a:lnTo>
                    <a:pt x="1392" y="1213"/>
                  </a:lnTo>
                  <a:lnTo>
                    <a:pt x="1390" y="1219"/>
                  </a:lnTo>
                  <a:lnTo>
                    <a:pt x="1390" y="1224"/>
                  </a:lnTo>
                  <a:lnTo>
                    <a:pt x="1392" y="1230"/>
                  </a:lnTo>
                  <a:lnTo>
                    <a:pt x="1393" y="1230"/>
                  </a:lnTo>
                  <a:lnTo>
                    <a:pt x="1396" y="1230"/>
                  </a:lnTo>
                  <a:lnTo>
                    <a:pt x="1396" y="1230"/>
                  </a:lnTo>
                  <a:close/>
                  <a:moveTo>
                    <a:pt x="1376" y="1265"/>
                  </a:moveTo>
                  <a:lnTo>
                    <a:pt x="1376" y="1265"/>
                  </a:lnTo>
                  <a:lnTo>
                    <a:pt x="1378" y="1261"/>
                  </a:lnTo>
                  <a:lnTo>
                    <a:pt x="1380" y="1258"/>
                  </a:lnTo>
                  <a:lnTo>
                    <a:pt x="1383" y="1255"/>
                  </a:lnTo>
                  <a:lnTo>
                    <a:pt x="1386" y="1251"/>
                  </a:lnTo>
                  <a:lnTo>
                    <a:pt x="1386" y="1251"/>
                  </a:lnTo>
                  <a:lnTo>
                    <a:pt x="1383" y="1251"/>
                  </a:lnTo>
                  <a:lnTo>
                    <a:pt x="1382" y="1250"/>
                  </a:lnTo>
                  <a:lnTo>
                    <a:pt x="1380" y="1244"/>
                  </a:lnTo>
                  <a:lnTo>
                    <a:pt x="1380" y="1240"/>
                  </a:lnTo>
                  <a:lnTo>
                    <a:pt x="1379" y="1238"/>
                  </a:lnTo>
                  <a:lnTo>
                    <a:pt x="1376" y="1237"/>
                  </a:lnTo>
                  <a:lnTo>
                    <a:pt x="1376" y="1237"/>
                  </a:lnTo>
                  <a:lnTo>
                    <a:pt x="1376" y="1244"/>
                  </a:lnTo>
                  <a:lnTo>
                    <a:pt x="1375" y="1251"/>
                  </a:lnTo>
                  <a:lnTo>
                    <a:pt x="1375" y="1258"/>
                  </a:lnTo>
                  <a:lnTo>
                    <a:pt x="1376" y="1265"/>
                  </a:lnTo>
                  <a:lnTo>
                    <a:pt x="1376" y="1265"/>
                  </a:lnTo>
                  <a:close/>
                  <a:moveTo>
                    <a:pt x="2116" y="1337"/>
                  </a:moveTo>
                  <a:lnTo>
                    <a:pt x="2116" y="1337"/>
                  </a:lnTo>
                  <a:lnTo>
                    <a:pt x="2113" y="1334"/>
                  </a:lnTo>
                  <a:lnTo>
                    <a:pt x="2110" y="1334"/>
                  </a:lnTo>
                  <a:lnTo>
                    <a:pt x="2106" y="1334"/>
                  </a:lnTo>
                  <a:lnTo>
                    <a:pt x="2103" y="1335"/>
                  </a:lnTo>
                  <a:lnTo>
                    <a:pt x="2095" y="1337"/>
                  </a:lnTo>
                  <a:lnTo>
                    <a:pt x="2088" y="1338"/>
                  </a:lnTo>
                  <a:lnTo>
                    <a:pt x="2088" y="1338"/>
                  </a:lnTo>
                  <a:lnTo>
                    <a:pt x="2085" y="1358"/>
                  </a:lnTo>
                  <a:lnTo>
                    <a:pt x="2081" y="1376"/>
                  </a:lnTo>
                  <a:lnTo>
                    <a:pt x="2078" y="1396"/>
                  </a:lnTo>
                  <a:lnTo>
                    <a:pt x="2075" y="1414"/>
                  </a:lnTo>
                  <a:lnTo>
                    <a:pt x="2075" y="1414"/>
                  </a:lnTo>
                  <a:lnTo>
                    <a:pt x="2091" y="1411"/>
                  </a:lnTo>
                  <a:lnTo>
                    <a:pt x="2108" y="1410"/>
                  </a:lnTo>
                  <a:lnTo>
                    <a:pt x="2127" y="1408"/>
                  </a:lnTo>
                  <a:lnTo>
                    <a:pt x="2147" y="1405"/>
                  </a:lnTo>
                  <a:lnTo>
                    <a:pt x="2165" y="1403"/>
                  </a:lnTo>
                  <a:lnTo>
                    <a:pt x="2173" y="1400"/>
                  </a:lnTo>
                  <a:lnTo>
                    <a:pt x="2181" y="1396"/>
                  </a:lnTo>
                  <a:lnTo>
                    <a:pt x="2188" y="1391"/>
                  </a:lnTo>
                  <a:lnTo>
                    <a:pt x="2193" y="1387"/>
                  </a:lnTo>
                  <a:lnTo>
                    <a:pt x="2197" y="1380"/>
                  </a:lnTo>
                  <a:lnTo>
                    <a:pt x="2200" y="1373"/>
                  </a:lnTo>
                  <a:lnTo>
                    <a:pt x="2200" y="1373"/>
                  </a:lnTo>
                  <a:lnTo>
                    <a:pt x="2203" y="1373"/>
                  </a:lnTo>
                  <a:lnTo>
                    <a:pt x="2204" y="1372"/>
                  </a:lnTo>
                  <a:lnTo>
                    <a:pt x="2204" y="1369"/>
                  </a:lnTo>
                  <a:lnTo>
                    <a:pt x="2207" y="1369"/>
                  </a:lnTo>
                  <a:lnTo>
                    <a:pt x="2207" y="1369"/>
                  </a:lnTo>
                  <a:lnTo>
                    <a:pt x="2207" y="1359"/>
                  </a:lnTo>
                  <a:lnTo>
                    <a:pt x="2207" y="1359"/>
                  </a:lnTo>
                  <a:lnTo>
                    <a:pt x="2209" y="1360"/>
                  </a:lnTo>
                  <a:lnTo>
                    <a:pt x="2210" y="1360"/>
                  </a:lnTo>
                  <a:lnTo>
                    <a:pt x="2211" y="1358"/>
                  </a:lnTo>
                  <a:lnTo>
                    <a:pt x="2213" y="1355"/>
                  </a:lnTo>
                  <a:lnTo>
                    <a:pt x="2214" y="1353"/>
                  </a:lnTo>
                  <a:lnTo>
                    <a:pt x="2216" y="1352"/>
                  </a:lnTo>
                  <a:lnTo>
                    <a:pt x="2216" y="1352"/>
                  </a:lnTo>
                  <a:lnTo>
                    <a:pt x="2216" y="1327"/>
                  </a:lnTo>
                  <a:lnTo>
                    <a:pt x="2216" y="1302"/>
                  </a:lnTo>
                  <a:lnTo>
                    <a:pt x="2214" y="1289"/>
                  </a:lnTo>
                  <a:lnTo>
                    <a:pt x="2211" y="1276"/>
                  </a:lnTo>
                  <a:lnTo>
                    <a:pt x="2209" y="1265"/>
                  </a:lnTo>
                  <a:lnTo>
                    <a:pt x="2203" y="1252"/>
                  </a:lnTo>
                  <a:lnTo>
                    <a:pt x="2203" y="1252"/>
                  </a:lnTo>
                  <a:lnTo>
                    <a:pt x="2197" y="1268"/>
                  </a:lnTo>
                  <a:lnTo>
                    <a:pt x="2190" y="1282"/>
                  </a:lnTo>
                  <a:lnTo>
                    <a:pt x="2181" y="1295"/>
                  </a:lnTo>
                  <a:lnTo>
                    <a:pt x="2171" y="1306"/>
                  </a:lnTo>
                  <a:lnTo>
                    <a:pt x="2158" y="1316"/>
                  </a:lnTo>
                  <a:lnTo>
                    <a:pt x="2145" y="1324"/>
                  </a:lnTo>
                  <a:lnTo>
                    <a:pt x="2131" y="1331"/>
                  </a:lnTo>
                  <a:lnTo>
                    <a:pt x="2116" y="1337"/>
                  </a:lnTo>
                  <a:lnTo>
                    <a:pt x="2116" y="1337"/>
                  </a:lnTo>
                  <a:close/>
                  <a:moveTo>
                    <a:pt x="254" y="1276"/>
                  </a:moveTo>
                  <a:lnTo>
                    <a:pt x="254" y="1276"/>
                  </a:lnTo>
                  <a:lnTo>
                    <a:pt x="252" y="1279"/>
                  </a:lnTo>
                  <a:lnTo>
                    <a:pt x="249" y="1280"/>
                  </a:lnTo>
                  <a:lnTo>
                    <a:pt x="242" y="1285"/>
                  </a:lnTo>
                  <a:lnTo>
                    <a:pt x="235" y="1289"/>
                  </a:lnTo>
                  <a:lnTo>
                    <a:pt x="232" y="1292"/>
                  </a:lnTo>
                  <a:lnTo>
                    <a:pt x="229" y="1295"/>
                  </a:lnTo>
                  <a:lnTo>
                    <a:pt x="229" y="1295"/>
                  </a:lnTo>
                  <a:lnTo>
                    <a:pt x="240" y="1299"/>
                  </a:lnTo>
                  <a:lnTo>
                    <a:pt x="252" y="1300"/>
                  </a:lnTo>
                  <a:lnTo>
                    <a:pt x="263" y="1303"/>
                  </a:lnTo>
                  <a:lnTo>
                    <a:pt x="274" y="1306"/>
                  </a:lnTo>
                  <a:lnTo>
                    <a:pt x="274" y="1306"/>
                  </a:lnTo>
                  <a:lnTo>
                    <a:pt x="264" y="1290"/>
                  </a:lnTo>
                  <a:lnTo>
                    <a:pt x="254" y="1276"/>
                  </a:lnTo>
                  <a:lnTo>
                    <a:pt x="254" y="1276"/>
                  </a:lnTo>
                  <a:close/>
                  <a:moveTo>
                    <a:pt x="1333" y="1408"/>
                  </a:moveTo>
                  <a:lnTo>
                    <a:pt x="1333" y="1408"/>
                  </a:lnTo>
                  <a:lnTo>
                    <a:pt x="1338" y="1408"/>
                  </a:lnTo>
                  <a:lnTo>
                    <a:pt x="1345" y="1408"/>
                  </a:lnTo>
                  <a:lnTo>
                    <a:pt x="1352" y="1408"/>
                  </a:lnTo>
                  <a:lnTo>
                    <a:pt x="1361" y="1407"/>
                  </a:lnTo>
                  <a:lnTo>
                    <a:pt x="1361" y="1407"/>
                  </a:lnTo>
                  <a:lnTo>
                    <a:pt x="1358" y="1400"/>
                  </a:lnTo>
                  <a:lnTo>
                    <a:pt x="1355" y="1393"/>
                  </a:lnTo>
                  <a:lnTo>
                    <a:pt x="1351" y="1387"/>
                  </a:lnTo>
                  <a:lnTo>
                    <a:pt x="1347" y="1383"/>
                  </a:lnTo>
                  <a:lnTo>
                    <a:pt x="1347" y="1383"/>
                  </a:lnTo>
                  <a:lnTo>
                    <a:pt x="1347" y="1380"/>
                  </a:lnTo>
                  <a:lnTo>
                    <a:pt x="1347" y="1377"/>
                  </a:lnTo>
                  <a:lnTo>
                    <a:pt x="1345" y="1370"/>
                  </a:lnTo>
                  <a:lnTo>
                    <a:pt x="1342" y="1362"/>
                  </a:lnTo>
                  <a:lnTo>
                    <a:pt x="1341" y="1355"/>
                  </a:lnTo>
                  <a:lnTo>
                    <a:pt x="1341" y="1355"/>
                  </a:lnTo>
                  <a:lnTo>
                    <a:pt x="1341" y="1342"/>
                  </a:lnTo>
                  <a:lnTo>
                    <a:pt x="1341" y="1330"/>
                  </a:lnTo>
                  <a:lnTo>
                    <a:pt x="1341" y="1318"/>
                  </a:lnTo>
                  <a:lnTo>
                    <a:pt x="1341" y="1313"/>
                  </a:lnTo>
                  <a:lnTo>
                    <a:pt x="1340" y="1307"/>
                  </a:lnTo>
                  <a:lnTo>
                    <a:pt x="1340" y="1307"/>
                  </a:lnTo>
                  <a:lnTo>
                    <a:pt x="1341" y="1306"/>
                  </a:lnTo>
                  <a:lnTo>
                    <a:pt x="1341" y="1303"/>
                  </a:lnTo>
                  <a:lnTo>
                    <a:pt x="1341" y="1302"/>
                  </a:lnTo>
                  <a:lnTo>
                    <a:pt x="1342" y="1299"/>
                  </a:lnTo>
                  <a:lnTo>
                    <a:pt x="1342" y="1299"/>
                  </a:lnTo>
                  <a:lnTo>
                    <a:pt x="1334" y="1297"/>
                  </a:lnTo>
                  <a:lnTo>
                    <a:pt x="1327" y="1297"/>
                  </a:lnTo>
                  <a:lnTo>
                    <a:pt x="1327" y="1297"/>
                  </a:lnTo>
                  <a:lnTo>
                    <a:pt x="1321" y="1310"/>
                  </a:lnTo>
                  <a:lnTo>
                    <a:pt x="1317" y="1325"/>
                  </a:lnTo>
                  <a:lnTo>
                    <a:pt x="1313" y="1341"/>
                  </a:lnTo>
                  <a:lnTo>
                    <a:pt x="1312" y="1356"/>
                  </a:lnTo>
                  <a:lnTo>
                    <a:pt x="1313" y="1372"/>
                  </a:lnTo>
                  <a:lnTo>
                    <a:pt x="1316" y="1386"/>
                  </a:lnTo>
                  <a:lnTo>
                    <a:pt x="1319" y="1391"/>
                  </a:lnTo>
                  <a:lnTo>
                    <a:pt x="1323" y="1398"/>
                  </a:lnTo>
                  <a:lnTo>
                    <a:pt x="1327" y="1404"/>
                  </a:lnTo>
                  <a:lnTo>
                    <a:pt x="1333" y="1408"/>
                  </a:lnTo>
                  <a:lnTo>
                    <a:pt x="1333" y="1408"/>
                  </a:lnTo>
                  <a:close/>
                  <a:moveTo>
                    <a:pt x="875" y="1328"/>
                  </a:moveTo>
                  <a:lnTo>
                    <a:pt x="875" y="1328"/>
                  </a:lnTo>
                  <a:lnTo>
                    <a:pt x="867" y="1325"/>
                  </a:lnTo>
                  <a:lnTo>
                    <a:pt x="858" y="1321"/>
                  </a:lnTo>
                  <a:lnTo>
                    <a:pt x="850" y="1317"/>
                  </a:lnTo>
                  <a:lnTo>
                    <a:pt x="845" y="1313"/>
                  </a:lnTo>
                  <a:lnTo>
                    <a:pt x="845" y="1313"/>
                  </a:lnTo>
                  <a:lnTo>
                    <a:pt x="847" y="1311"/>
                  </a:lnTo>
                  <a:lnTo>
                    <a:pt x="847" y="1309"/>
                  </a:lnTo>
                  <a:lnTo>
                    <a:pt x="847" y="1309"/>
                  </a:lnTo>
                  <a:lnTo>
                    <a:pt x="834" y="1311"/>
                  </a:lnTo>
                  <a:lnTo>
                    <a:pt x="820" y="1311"/>
                  </a:lnTo>
                  <a:lnTo>
                    <a:pt x="792" y="1311"/>
                  </a:lnTo>
                  <a:lnTo>
                    <a:pt x="764" y="1310"/>
                  </a:lnTo>
                  <a:lnTo>
                    <a:pt x="733" y="1309"/>
                  </a:lnTo>
                  <a:lnTo>
                    <a:pt x="733" y="1309"/>
                  </a:lnTo>
                  <a:lnTo>
                    <a:pt x="725" y="1310"/>
                  </a:lnTo>
                  <a:lnTo>
                    <a:pt x="716" y="1311"/>
                  </a:lnTo>
                  <a:lnTo>
                    <a:pt x="708" y="1313"/>
                  </a:lnTo>
                  <a:lnTo>
                    <a:pt x="699" y="1314"/>
                  </a:lnTo>
                  <a:lnTo>
                    <a:pt x="699" y="1314"/>
                  </a:lnTo>
                  <a:lnTo>
                    <a:pt x="692" y="1314"/>
                  </a:lnTo>
                  <a:lnTo>
                    <a:pt x="685" y="1313"/>
                  </a:lnTo>
                  <a:lnTo>
                    <a:pt x="671" y="1311"/>
                  </a:lnTo>
                  <a:lnTo>
                    <a:pt x="671" y="1311"/>
                  </a:lnTo>
                  <a:lnTo>
                    <a:pt x="632" y="1310"/>
                  </a:lnTo>
                  <a:lnTo>
                    <a:pt x="593" y="1311"/>
                  </a:lnTo>
                  <a:lnTo>
                    <a:pt x="511" y="1313"/>
                  </a:lnTo>
                  <a:lnTo>
                    <a:pt x="511" y="1313"/>
                  </a:lnTo>
                  <a:lnTo>
                    <a:pt x="475" y="1314"/>
                  </a:lnTo>
                  <a:lnTo>
                    <a:pt x="438" y="1314"/>
                  </a:lnTo>
                  <a:lnTo>
                    <a:pt x="438" y="1314"/>
                  </a:lnTo>
                  <a:lnTo>
                    <a:pt x="424" y="1313"/>
                  </a:lnTo>
                  <a:lnTo>
                    <a:pt x="410" y="1311"/>
                  </a:lnTo>
                  <a:lnTo>
                    <a:pt x="396" y="1311"/>
                  </a:lnTo>
                  <a:lnTo>
                    <a:pt x="382" y="1311"/>
                  </a:lnTo>
                  <a:lnTo>
                    <a:pt x="382" y="1311"/>
                  </a:lnTo>
                  <a:lnTo>
                    <a:pt x="364" y="1313"/>
                  </a:lnTo>
                  <a:lnTo>
                    <a:pt x="346" y="1316"/>
                  </a:lnTo>
                  <a:lnTo>
                    <a:pt x="327" y="1317"/>
                  </a:lnTo>
                  <a:lnTo>
                    <a:pt x="309" y="1320"/>
                  </a:lnTo>
                  <a:lnTo>
                    <a:pt x="309" y="1320"/>
                  </a:lnTo>
                  <a:lnTo>
                    <a:pt x="291" y="1320"/>
                  </a:lnTo>
                  <a:lnTo>
                    <a:pt x="273" y="1318"/>
                  </a:lnTo>
                  <a:lnTo>
                    <a:pt x="256" y="1318"/>
                  </a:lnTo>
                  <a:lnTo>
                    <a:pt x="247" y="1320"/>
                  </a:lnTo>
                  <a:lnTo>
                    <a:pt x="240" y="1323"/>
                  </a:lnTo>
                  <a:lnTo>
                    <a:pt x="240" y="1323"/>
                  </a:lnTo>
                  <a:lnTo>
                    <a:pt x="239" y="1321"/>
                  </a:lnTo>
                  <a:lnTo>
                    <a:pt x="238" y="1320"/>
                  </a:lnTo>
                  <a:lnTo>
                    <a:pt x="238" y="1316"/>
                  </a:lnTo>
                  <a:lnTo>
                    <a:pt x="238" y="1313"/>
                  </a:lnTo>
                  <a:lnTo>
                    <a:pt x="238" y="1311"/>
                  </a:lnTo>
                  <a:lnTo>
                    <a:pt x="235" y="1311"/>
                  </a:lnTo>
                  <a:lnTo>
                    <a:pt x="235" y="1311"/>
                  </a:lnTo>
                  <a:lnTo>
                    <a:pt x="232" y="1309"/>
                  </a:lnTo>
                  <a:lnTo>
                    <a:pt x="228" y="1307"/>
                  </a:lnTo>
                  <a:lnTo>
                    <a:pt x="218" y="1309"/>
                  </a:lnTo>
                  <a:lnTo>
                    <a:pt x="204" y="1311"/>
                  </a:lnTo>
                  <a:lnTo>
                    <a:pt x="204" y="1311"/>
                  </a:lnTo>
                  <a:lnTo>
                    <a:pt x="197" y="1318"/>
                  </a:lnTo>
                  <a:lnTo>
                    <a:pt x="193" y="1328"/>
                  </a:lnTo>
                  <a:lnTo>
                    <a:pt x="189" y="1338"/>
                  </a:lnTo>
                  <a:lnTo>
                    <a:pt x="187" y="1348"/>
                  </a:lnTo>
                  <a:lnTo>
                    <a:pt x="187" y="1358"/>
                  </a:lnTo>
                  <a:lnTo>
                    <a:pt x="190" y="1368"/>
                  </a:lnTo>
                  <a:lnTo>
                    <a:pt x="194" y="1376"/>
                  </a:lnTo>
                  <a:lnTo>
                    <a:pt x="200" y="1384"/>
                  </a:lnTo>
                  <a:lnTo>
                    <a:pt x="200" y="1384"/>
                  </a:lnTo>
                  <a:lnTo>
                    <a:pt x="204" y="1387"/>
                  </a:lnTo>
                  <a:lnTo>
                    <a:pt x="208" y="1390"/>
                  </a:lnTo>
                  <a:lnTo>
                    <a:pt x="214" y="1390"/>
                  </a:lnTo>
                  <a:lnTo>
                    <a:pt x="219" y="1390"/>
                  </a:lnTo>
                  <a:lnTo>
                    <a:pt x="232" y="1389"/>
                  </a:lnTo>
                  <a:lnTo>
                    <a:pt x="240" y="1387"/>
                  </a:lnTo>
                  <a:lnTo>
                    <a:pt x="240" y="1387"/>
                  </a:lnTo>
                  <a:lnTo>
                    <a:pt x="257" y="1391"/>
                  </a:lnTo>
                  <a:lnTo>
                    <a:pt x="274" y="1393"/>
                  </a:lnTo>
                  <a:lnTo>
                    <a:pt x="309" y="1396"/>
                  </a:lnTo>
                  <a:lnTo>
                    <a:pt x="381" y="1397"/>
                  </a:lnTo>
                  <a:lnTo>
                    <a:pt x="381" y="1397"/>
                  </a:lnTo>
                  <a:lnTo>
                    <a:pt x="403" y="1398"/>
                  </a:lnTo>
                  <a:lnTo>
                    <a:pt x="424" y="1400"/>
                  </a:lnTo>
                  <a:lnTo>
                    <a:pt x="466" y="1405"/>
                  </a:lnTo>
                  <a:lnTo>
                    <a:pt x="466" y="1405"/>
                  </a:lnTo>
                  <a:lnTo>
                    <a:pt x="497" y="1405"/>
                  </a:lnTo>
                  <a:lnTo>
                    <a:pt x="530" y="1404"/>
                  </a:lnTo>
                  <a:lnTo>
                    <a:pt x="562" y="1404"/>
                  </a:lnTo>
                  <a:lnTo>
                    <a:pt x="579" y="1404"/>
                  </a:lnTo>
                  <a:lnTo>
                    <a:pt x="596" y="1405"/>
                  </a:lnTo>
                  <a:lnTo>
                    <a:pt x="596" y="1405"/>
                  </a:lnTo>
                  <a:lnTo>
                    <a:pt x="657" y="1411"/>
                  </a:lnTo>
                  <a:lnTo>
                    <a:pt x="716" y="1412"/>
                  </a:lnTo>
                  <a:lnTo>
                    <a:pt x="774" y="1412"/>
                  </a:lnTo>
                  <a:lnTo>
                    <a:pt x="826" y="1411"/>
                  </a:lnTo>
                  <a:lnTo>
                    <a:pt x="826" y="1411"/>
                  </a:lnTo>
                  <a:lnTo>
                    <a:pt x="833" y="1412"/>
                  </a:lnTo>
                  <a:lnTo>
                    <a:pt x="840" y="1414"/>
                  </a:lnTo>
                  <a:lnTo>
                    <a:pt x="853" y="1415"/>
                  </a:lnTo>
                  <a:lnTo>
                    <a:pt x="865" y="1412"/>
                  </a:lnTo>
                  <a:lnTo>
                    <a:pt x="878" y="1411"/>
                  </a:lnTo>
                  <a:lnTo>
                    <a:pt x="878" y="1411"/>
                  </a:lnTo>
                  <a:lnTo>
                    <a:pt x="882" y="1389"/>
                  </a:lnTo>
                  <a:lnTo>
                    <a:pt x="885" y="1379"/>
                  </a:lnTo>
                  <a:lnTo>
                    <a:pt x="885" y="1368"/>
                  </a:lnTo>
                  <a:lnTo>
                    <a:pt x="885" y="1358"/>
                  </a:lnTo>
                  <a:lnTo>
                    <a:pt x="883" y="1348"/>
                  </a:lnTo>
                  <a:lnTo>
                    <a:pt x="881" y="1338"/>
                  </a:lnTo>
                  <a:lnTo>
                    <a:pt x="875" y="1328"/>
                  </a:lnTo>
                  <a:lnTo>
                    <a:pt x="875" y="1328"/>
                  </a:lnTo>
                  <a:close/>
                  <a:moveTo>
                    <a:pt x="179" y="1393"/>
                  </a:moveTo>
                  <a:lnTo>
                    <a:pt x="179" y="1393"/>
                  </a:lnTo>
                  <a:lnTo>
                    <a:pt x="172" y="1390"/>
                  </a:lnTo>
                  <a:lnTo>
                    <a:pt x="162" y="1390"/>
                  </a:lnTo>
                  <a:lnTo>
                    <a:pt x="141" y="1391"/>
                  </a:lnTo>
                  <a:lnTo>
                    <a:pt x="117" y="1393"/>
                  </a:lnTo>
                  <a:lnTo>
                    <a:pt x="93" y="1394"/>
                  </a:lnTo>
                  <a:lnTo>
                    <a:pt x="93" y="1394"/>
                  </a:lnTo>
                  <a:lnTo>
                    <a:pt x="75" y="1393"/>
                  </a:lnTo>
                  <a:lnTo>
                    <a:pt x="66" y="1393"/>
                  </a:lnTo>
                  <a:lnTo>
                    <a:pt x="61" y="1394"/>
                  </a:lnTo>
                  <a:lnTo>
                    <a:pt x="61" y="1394"/>
                  </a:lnTo>
                  <a:lnTo>
                    <a:pt x="57" y="1397"/>
                  </a:lnTo>
                  <a:lnTo>
                    <a:pt x="52" y="1400"/>
                  </a:lnTo>
                  <a:lnTo>
                    <a:pt x="47" y="1407"/>
                  </a:lnTo>
                  <a:lnTo>
                    <a:pt x="35" y="1422"/>
                  </a:lnTo>
                  <a:lnTo>
                    <a:pt x="35" y="1422"/>
                  </a:lnTo>
                  <a:lnTo>
                    <a:pt x="23" y="1438"/>
                  </a:lnTo>
                  <a:lnTo>
                    <a:pt x="17" y="1445"/>
                  </a:lnTo>
                  <a:lnTo>
                    <a:pt x="16" y="1449"/>
                  </a:lnTo>
                  <a:lnTo>
                    <a:pt x="14" y="1453"/>
                  </a:lnTo>
                  <a:lnTo>
                    <a:pt x="14" y="1453"/>
                  </a:lnTo>
                  <a:lnTo>
                    <a:pt x="14" y="1457"/>
                  </a:lnTo>
                  <a:lnTo>
                    <a:pt x="16" y="1462"/>
                  </a:lnTo>
                  <a:lnTo>
                    <a:pt x="20" y="1470"/>
                  </a:lnTo>
                  <a:lnTo>
                    <a:pt x="24" y="1477"/>
                  </a:lnTo>
                  <a:lnTo>
                    <a:pt x="28" y="1485"/>
                  </a:lnTo>
                  <a:lnTo>
                    <a:pt x="28" y="1485"/>
                  </a:lnTo>
                  <a:lnTo>
                    <a:pt x="54" y="1498"/>
                  </a:lnTo>
                  <a:lnTo>
                    <a:pt x="80" y="1508"/>
                  </a:lnTo>
                  <a:lnTo>
                    <a:pt x="108" y="1516"/>
                  </a:lnTo>
                  <a:lnTo>
                    <a:pt x="138" y="1522"/>
                  </a:lnTo>
                  <a:lnTo>
                    <a:pt x="169" y="1528"/>
                  </a:lnTo>
                  <a:lnTo>
                    <a:pt x="201" y="1532"/>
                  </a:lnTo>
                  <a:lnTo>
                    <a:pt x="267" y="1539"/>
                  </a:lnTo>
                  <a:lnTo>
                    <a:pt x="267" y="1539"/>
                  </a:lnTo>
                  <a:lnTo>
                    <a:pt x="325" y="1543"/>
                  </a:lnTo>
                  <a:lnTo>
                    <a:pt x="325" y="1543"/>
                  </a:lnTo>
                  <a:lnTo>
                    <a:pt x="363" y="1546"/>
                  </a:lnTo>
                  <a:lnTo>
                    <a:pt x="402" y="1547"/>
                  </a:lnTo>
                  <a:lnTo>
                    <a:pt x="479" y="1549"/>
                  </a:lnTo>
                  <a:lnTo>
                    <a:pt x="552" y="1549"/>
                  </a:lnTo>
                  <a:lnTo>
                    <a:pt x="618" y="1550"/>
                  </a:lnTo>
                  <a:lnTo>
                    <a:pt x="618" y="1550"/>
                  </a:lnTo>
                  <a:lnTo>
                    <a:pt x="649" y="1553"/>
                  </a:lnTo>
                  <a:lnTo>
                    <a:pt x="680" y="1557"/>
                  </a:lnTo>
                  <a:lnTo>
                    <a:pt x="743" y="1567"/>
                  </a:lnTo>
                  <a:lnTo>
                    <a:pt x="743" y="1567"/>
                  </a:lnTo>
                  <a:lnTo>
                    <a:pt x="768" y="1568"/>
                  </a:lnTo>
                  <a:lnTo>
                    <a:pt x="794" y="1568"/>
                  </a:lnTo>
                  <a:lnTo>
                    <a:pt x="820" y="1568"/>
                  </a:lnTo>
                  <a:lnTo>
                    <a:pt x="845" y="1570"/>
                  </a:lnTo>
                  <a:lnTo>
                    <a:pt x="845" y="1570"/>
                  </a:lnTo>
                  <a:lnTo>
                    <a:pt x="869" y="1572"/>
                  </a:lnTo>
                  <a:lnTo>
                    <a:pt x="892" y="1575"/>
                  </a:lnTo>
                  <a:lnTo>
                    <a:pt x="938" y="1580"/>
                  </a:lnTo>
                  <a:lnTo>
                    <a:pt x="938" y="1580"/>
                  </a:lnTo>
                  <a:lnTo>
                    <a:pt x="968" y="1582"/>
                  </a:lnTo>
                  <a:lnTo>
                    <a:pt x="999" y="1582"/>
                  </a:lnTo>
                  <a:lnTo>
                    <a:pt x="1028" y="1581"/>
                  </a:lnTo>
                  <a:lnTo>
                    <a:pt x="1057" y="1582"/>
                  </a:lnTo>
                  <a:lnTo>
                    <a:pt x="1057" y="1582"/>
                  </a:lnTo>
                  <a:lnTo>
                    <a:pt x="1168" y="1585"/>
                  </a:lnTo>
                  <a:lnTo>
                    <a:pt x="1276" y="1588"/>
                  </a:lnTo>
                  <a:lnTo>
                    <a:pt x="1387" y="1591"/>
                  </a:lnTo>
                  <a:lnTo>
                    <a:pt x="1444" y="1594"/>
                  </a:lnTo>
                  <a:lnTo>
                    <a:pt x="1500" y="1598"/>
                  </a:lnTo>
                  <a:lnTo>
                    <a:pt x="1500" y="1598"/>
                  </a:lnTo>
                  <a:lnTo>
                    <a:pt x="1533" y="1602"/>
                  </a:lnTo>
                  <a:lnTo>
                    <a:pt x="1550" y="1603"/>
                  </a:lnTo>
                  <a:lnTo>
                    <a:pt x="1567" y="1605"/>
                  </a:lnTo>
                  <a:lnTo>
                    <a:pt x="1567" y="1605"/>
                  </a:lnTo>
                  <a:lnTo>
                    <a:pt x="1591" y="1605"/>
                  </a:lnTo>
                  <a:lnTo>
                    <a:pt x="1616" y="1603"/>
                  </a:lnTo>
                  <a:lnTo>
                    <a:pt x="1641" y="1602"/>
                  </a:lnTo>
                  <a:lnTo>
                    <a:pt x="1668" y="1601"/>
                  </a:lnTo>
                  <a:lnTo>
                    <a:pt x="1668" y="1601"/>
                  </a:lnTo>
                  <a:lnTo>
                    <a:pt x="1689" y="1602"/>
                  </a:lnTo>
                  <a:lnTo>
                    <a:pt x="1712" y="1606"/>
                  </a:lnTo>
                  <a:lnTo>
                    <a:pt x="1733" y="1609"/>
                  </a:lnTo>
                  <a:lnTo>
                    <a:pt x="1754" y="1610"/>
                  </a:lnTo>
                  <a:lnTo>
                    <a:pt x="1754" y="1610"/>
                  </a:lnTo>
                  <a:lnTo>
                    <a:pt x="1790" y="1606"/>
                  </a:lnTo>
                  <a:lnTo>
                    <a:pt x="1827" y="1603"/>
                  </a:lnTo>
                  <a:lnTo>
                    <a:pt x="1901" y="1599"/>
                  </a:lnTo>
                  <a:lnTo>
                    <a:pt x="1976" y="1598"/>
                  </a:lnTo>
                  <a:lnTo>
                    <a:pt x="2050" y="1594"/>
                  </a:lnTo>
                  <a:lnTo>
                    <a:pt x="2050" y="1594"/>
                  </a:lnTo>
                  <a:lnTo>
                    <a:pt x="2082" y="1592"/>
                  </a:lnTo>
                  <a:lnTo>
                    <a:pt x="2115" y="1588"/>
                  </a:lnTo>
                  <a:lnTo>
                    <a:pt x="2145" y="1585"/>
                  </a:lnTo>
                  <a:lnTo>
                    <a:pt x="2178" y="1584"/>
                  </a:lnTo>
                  <a:lnTo>
                    <a:pt x="2178" y="1584"/>
                  </a:lnTo>
                  <a:lnTo>
                    <a:pt x="2202" y="1582"/>
                  </a:lnTo>
                  <a:lnTo>
                    <a:pt x="2225" y="1581"/>
                  </a:lnTo>
                  <a:lnTo>
                    <a:pt x="2272" y="1572"/>
                  </a:lnTo>
                  <a:lnTo>
                    <a:pt x="2272" y="1572"/>
                  </a:lnTo>
                  <a:lnTo>
                    <a:pt x="2298" y="1570"/>
                  </a:lnTo>
                  <a:lnTo>
                    <a:pt x="2325" y="1565"/>
                  </a:lnTo>
                  <a:lnTo>
                    <a:pt x="2353" y="1564"/>
                  </a:lnTo>
                  <a:lnTo>
                    <a:pt x="2380" y="1563"/>
                  </a:lnTo>
                  <a:lnTo>
                    <a:pt x="2380" y="1563"/>
                  </a:lnTo>
                  <a:lnTo>
                    <a:pt x="2419" y="1563"/>
                  </a:lnTo>
                  <a:lnTo>
                    <a:pt x="2440" y="1563"/>
                  </a:lnTo>
                  <a:lnTo>
                    <a:pt x="2461" y="1561"/>
                  </a:lnTo>
                  <a:lnTo>
                    <a:pt x="2482" y="1558"/>
                  </a:lnTo>
                  <a:lnTo>
                    <a:pt x="2501" y="1553"/>
                  </a:lnTo>
                  <a:lnTo>
                    <a:pt x="2509" y="1550"/>
                  </a:lnTo>
                  <a:lnTo>
                    <a:pt x="2516" y="1546"/>
                  </a:lnTo>
                  <a:lnTo>
                    <a:pt x="2523" y="1542"/>
                  </a:lnTo>
                  <a:lnTo>
                    <a:pt x="2529" y="1536"/>
                  </a:lnTo>
                  <a:lnTo>
                    <a:pt x="2529" y="1536"/>
                  </a:lnTo>
                  <a:lnTo>
                    <a:pt x="2526" y="1512"/>
                  </a:lnTo>
                  <a:lnTo>
                    <a:pt x="2524" y="1498"/>
                  </a:lnTo>
                  <a:lnTo>
                    <a:pt x="2526" y="1483"/>
                  </a:lnTo>
                  <a:lnTo>
                    <a:pt x="2526" y="1483"/>
                  </a:lnTo>
                  <a:lnTo>
                    <a:pt x="2520" y="1474"/>
                  </a:lnTo>
                  <a:lnTo>
                    <a:pt x="2515" y="1467"/>
                  </a:lnTo>
                  <a:lnTo>
                    <a:pt x="2508" y="1462"/>
                  </a:lnTo>
                  <a:lnTo>
                    <a:pt x="2501" y="1457"/>
                  </a:lnTo>
                  <a:lnTo>
                    <a:pt x="2492" y="1453"/>
                  </a:lnTo>
                  <a:lnTo>
                    <a:pt x="2484" y="1450"/>
                  </a:lnTo>
                  <a:lnTo>
                    <a:pt x="2465" y="1446"/>
                  </a:lnTo>
                  <a:lnTo>
                    <a:pt x="2444" y="1445"/>
                  </a:lnTo>
                  <a:lnTo>
                    <a:pt x="2423" y="1443"/>
                  </a:lnTo>
                  <a:lnTo>
                    <a:pt x="2377" y="1442"/>
                  </a:lnTo>
                  <a:lnTo>
                    <a:pt x="2377" y="1442"/>
                  </a:lnTo>
                  <a:lnTo>
                    <a:pt x="2348" y="1439"/>
                  </a:lnTo>
                  <a:lnTo>
                    <a:pt x="2319" y="1436"/>
                  </a:lnTo>
                  <a:lnTo>
                    <a:pt x="2293" y="1433"/>
                  </a:lnTo>
                  <a:lnTo>
                    <a:pt x="2280" y="1435"/>
                  </a:lnTo>
                  <a:lnTo>
                    <a:pt x="2270" y="1436"/>
                  </a:lnTo>
                  <a:lnTo>
                    <a:pt x="2270" y="1436"/>
                  </a:lnTo>
                  <a:lnTo>
                    <a:pt x="2255" y="1433"/>
                  </a:lnTo>
                  <a:lnTo>
                    <a:pt x="2239" y="1431"/>
                  </a:lnTo>
                  <a:lnTo>
                    <a:pt x="2224" y="1431"/>
                  </a:lnTo>
                  <a:lnTo>
                    <a:pt x="2207" y="1431"/>
                  </a:lnTo>
                  <a:lnTo>
                    <a:pt x="2150" y="1432"/>
                  </a:lnTo>
                  <a:lnTo>
                    <a:pt x="2150" y="1432"/>
                  </a:lnTo>
                  <a:lnTo>
                    <a:pt x="2130" y="1429"/>
                  </a:lnTo>
                  <a:lnTo>
                    <a:pt x="2110" y="1428"/>
                  </a:lnTo>
                  <a:lnTo>
                    <a:pt x="2100" y="1426"/>
                  </a:lnTo>
                  <a:lnTo>
                    <a:pt x="2091" y="1426"/>
                  </a:lnTo>
                  <a:lnTo>
                    <a:pt x="2082" y="1428"/>
                  </a:lnTo>
                  <a:lnTo>
                    <a:pt x="2072" y="1432"/>
                  </a:lnTo>
                  <a:lnTo>
                    <a:pt x="2072" y="1432"/>
                  </a:lnTo>
                  <a:lnTo>
                    <a:pt x="2072" y="1438"/>
                  </a:lnTo>
                  <a:lnTo>
                    <a:pt x="2072" y="1443"/>
                  </a:lnTo>
                  <a:lnTo>
                    <a:pt x="2071" y="1455"/>
                  </a:lnTo>
                  <a:lnTo>
                    <a:pt x="2071" y="1455"/>
                  </a:lnTo>
                  <a:lnTo>
                    <a:pt x="2070" y="1467"/>
                  </a:lnTo>
                  <a:lnTo>
                    <a:pt x="2070" y="1474"/>
                  </a:lnTo>
                  <a:lnTo>
                    <a:pt x="2067" y="1480"/>
                  </a:lnTo>
                  <a:lnTo>
                    <a:pt x="2067" y="1480"/>
                  </a:lnTo>
                  <a:lnTo>
                    <a:pt x="2064" y="1483"/>
                  </a:lnTo>
                  <a:lnTo>
                    <a:pt x="2058" y="1485"/>
                  </a:lnTo>
                  <a:lnTo>
                    <a:pt x="2044" y="1492"/>
                  </a:lnTo>
                  <a:lnTo>
                    <a:pt x="2016" y="1504"/>
                  </a:lnTo>
                  <a:lnTo>
                    <a:pt x="2016" y="1504"/>
                  </a:lnTo>
                  <a:lnTo>
                    <a:pt x="1999" y="1508"/>
                  </a:lnTo>
                  <a:lnTo>
                    <a:pt x="1983" y="1511"/>
                  </a:lnTo>
                  <a:lnTo>
                    <a:pt x="1955" y="1515"/>
                  </a:lnTo>
                  <a:lnTo>
                    <a:pt x="1955" y="1515"/>
                  </a:lnTo>
                  <a:lnTo>
                    <a:pt x="1924" y="1525"/>
                  </a:lnTo>
                  <a:lnTo>
                    <a:pt x="1893" y="1533"/>
                  </a:lnTo>
                  <a:lnTo>
                    <a:pt x="1865" y="1542"/>
                  </a:lnTo>
                  <a:lnTo>
                    <a:pt x="1837" y="1549"/>
                  </a:lnTo>
                  <a:lnTo>
                    <a:pt x="1837" y="1549"/>
                  </a:lnTo>
                  <a:lnTo>
                    <a:pt x="1828" y="1556"/>
                  </a:lnTo>
                  <a:lnTo>
                    <a:pt x="1820" y="1563"/>
                  </a:lnTo>
                  <a:lnTo>
                    <a:pt x="1810" y="1568"/>
                  </a:lnTo>
                  <a:lnTo>
                    <a:pt x="1799" y="1572"/>
                  </a:lnTo>
                  <a:lnTo>
                    <a:pt x="1787" y="1575"/>
                  </a:lnTo>
                  <a:lnTo>
                    <a:pt x="1776" y="1577"/>
                  </a:lnTo>
                  <a:lnTo>
                    <a:pt x="1766" y="1577"/>
                  </a:lnTo>
                  <a:lnTo>
                    <a:pt x="1755" y="1572"/>
                  </a:lnTo>
                  <a:lnTo>
                    <a:pt x="1755" y="1572"/>
                  </a:lnTo>
                  <a:lnTo>
                    <a:pt x="1751" y="1571"/>
                  </a:lnTo>
                  <a:lnTo>
                    <a:pt x="1747" y="1567"/>
                  </a:lnTo>
                  <a:lnTo>
                    <a:pt x="1740" y="1558"/>
                  </a:lnTo>
                  <a:lnTo>
                    <a:pt x="1734" y="1551"/>
                  </a:lnTo>
                  <a:lnTo>
                    <a:pt x="1730" y="1547"/>
                  </a:lnTo>
                  <a:lnTo>
                    <a:pt x="1726" y="1546"/>
                  </a:lnTo>
                  <a:lnTo>
                    <a:pt x="1726" y="1546"/>
                  </a:lnTo>
                  <a:lnTo>
                    <a:pt x="1720" y="1543"/>
                  </a:lnTo>
                  <a:lnTo>
                    <a:pt x="1714" y="1543"/>
                  </a:lnTo>
                  <a:lnTo>
                    <a:pt x="1699" y="1542"/>
                  </a:lnTo>
                  <a:lnTo>
                    <a:pt x="1668" y="1543"/>
                  </a:lnTo>
                  <a:lnTo>
                    <a:pt x="1668" y="1543"/>
                  </a:lnTo>
                  <a:lnTo>
                    <a:pt x="1640" y="1546"/>
                  </a:lnTo>
                  <a:lnTo>
                    <a:pt x="1613" y="1547"/>
                  </a:lnTo>
                  <a:lnTo>
                    <a:pt x="1613" y="1547"/>
                  </a:lnTo>
                  <a:lnTo>
                    <a:pt x="1574" y="1546"/>
                  </a:lnTo>
                  <a:lnTo>
                    <a:pt x="1536" y="1544"/>
                  </a:lnTo>
                  <a:lnTo>
                    <a:pt x="1501" y="1546"/>
                  </a:lnTo>
                  <a:lnTo>
                    <a:pt x="1484" y="1546"/>
                  </a:lnTo>
                  <a:lnTo>
                    <a:pt x="1467" y="1549"/>
                  </a:lnTo>
                  <a:lnTo>
                    <a:pt x="1467" y="1549"/>
                  </a:lnTo>
                  <a:lnTo>
                    <a:pt x="1462" y="1546"/>
                  </a:lnTo>
                  <a:lnTo>
                    <a:pt x="1456" y="1542"/>
                  </a:lnTo>
                  <a:lnTo>
                    <a:pt x="1448" y="1532"/>
                  </a:lnTo>
                  <a:lnTo>
                    <a:pt x="1441" y="1521"/>
                  </a:lnTo>
                  <a:lnTo>
                    <a:pt x="1435" y="1508"/>
                  </a:lnTo>
                  <a:lnTo>
                    <a:pt x="1427" y="1481"/>
                  </a:lnTo>
                  <a:lnTo>
                    <a:pt x="1421" y="1467"/>
                  </a:lnTo>
                  <a:lnTo>
                    <a:pt x="1417" y="1455"/>
                  </a:lnTo>
                  <a:lnTo>
                    <a:pt x="1417" y="1455"/>
                  </a:lnTo>
                  <a:lnTo>
                    <a:pt x="1393" y="1455"/>
                  </a:lnTo>
                  <a:lnTo>
                    <a:pt x="1369" y="1452"/>
                  </a:lnTo>
                  <a:lnTo>
                    <a:pt x="1347" y="1448"/>
                  </a:lnTo>
                  <a:lnTo>
                    <a:pt x="1323" y="1446"/>
                  </a:lnTo>
                  <a:lnTo>
                    <a:pt x="1323" y="1446"/>
                  </a:lnTo>
                  <a:lnTo>
                    <a:pt x="1295" y="1443"/>
                  </a:lnTo>
                  <a:lnTo>
                    <a:pt x="1267" y="1443"/>
                  </a:lnTo>
                  <a:lnTo>
                    <a:pt x="1237" y="1443"/>
                  </a:lnTo>
                  <a:lnTo>
                    <a:pt x="1209" y="1442"/>
                  </a:lnTo>
                  <a:lnTo>
                    <a:pt x="1209" y="1442"/>
                  </a:lnTo>
                  <a:lnTo>
                    <a:pt x="1201" y="1441"/>
                  </a:lnTo>
                  <a:lnTo>
                    <a:pt x="1191" y="1439"/>
                  </a:lnTo>
                  <a:lnTo>
                    <a:pt x="1182" y="1436"/>
                  </a:lnTo>
                  <a:lnTo>
                    <a:pt x="1173" y="1435"/>
                  </a:lnTo>
                  <a:lnTo>
                    <a:pt x="1173" y="1435"/>
                  </a:lnTo>
                  <a:lnTo>
                    <a:pt x="1032" y="1421"/>
                  </a:lnTo>
                  <a:lnTo>
                    <a:pt x="962" y="1415"/>
                  </a:lnTo>
                  <a:lnTo>
                    <a:pt x="893" y="1411"/>
                  </a:lnTo>
                  <a:lnTo>
                    <a:pt x="893" y="1411"/>
                  </a:lnTo>
                  <a:lnTo>
                    <a:pt x="886" y="1417"/>
                  </a:lnTo>
                  <a:lnTo>
                    <a:pt x="881" y="1424"/>
                  </a:lnTo>
                  <a:lnTo>
                    <a:pt x="875" y="1429"/>
                  </a:lnTo>
                  <a:lnTo>
                    <a:pt x="867" y="1435"/>
                  </a:lnTo>
                  <a:lnTo>
                    <a:pt x="867" y="1435"/>
                  </a:lnTo>
                  <a:lnTo>
                    <a:pt x="871" y="1446"/>
                  </a:lnTo>
                  <a:lnTo>
                    <a:pt x="872" y="1457"/>
                  </a:lnTo>
                  <a:lnTo>
                    <a:pt x="872" y="1470"/>
                  </a:lnTo>
                  <a:lnTo>
                    <a:pt x="871" y="1481"/>
                  </a:lnTo>
                  <a:lnTo>
                    <a:pt x="867" y="1502"/>
                  </a:lnTo>
                  <a:lnTo>
                    <a:pt x="861" y="1521"/>
                  </a:lnTo>
                  <a:lnTo>
                    <a:pt x="861" y="1521"/>
                  </a:lnTo>
                  <a:lnTo>
                    <a:pt x="850" y="1523"/>
                  </a:lnTo>
                  <a:lnTo>
                    <a:pt x="838" y="1526"/>
                  </a:lnTo>
                  <a:lnTo>
                    <a:pt x="816" y="1526"/>
                  </a:lnTo>
                  <a:lnTo>
                    <a:pt x="794" y="1526"/>
                  </a:lnTo>
                  <a:lnTo>
                    <a:pt x="771" y="1525"/>
                  </a:lnTo>
                  <a:lnTo>
                    <a:pt x="771" y="1525"/>
                  </a:lnTo>
                  <a:lnTo>
                    <a:pt x="757" y="1525"/>
                  </a:lnTo>
                  <a:lnTo>
                    <a:pt x="746" y="1526"/>
                  </a:lnTo>
                  <a:lnTo>
                    <a:pt x="746" y="1526"/>
                  </a:lnTo>
                  <a:lnTo>
                    <a:pt x="723" y="1523"/>
                  </a:lnTo>
                  <a:lnTo>
                    <a:pt x="699" y="1521"/>
                  </a:lnTo>
                  <a:lnTo>
                    <a:pt x="676" y="1516"/>
                  </a:lnTo>
                  <a:lnTo>
                    <a:pt x="653" y="1515"/>
                  </a:lnTo>
                  <a:lnTo>
                    <a:pt x="653" y="1515"/>
                  </a:lnTo>
                  <a:lnTo>
                    <a:pt x="586" y="1514"/>
                  </a:lnTo>
                  <a:lnTo>
                    <a:pt x="518" y="1509"/>
                  </a:lnTo>
                  <a:lnTo>
                    <a:pt x="451" y="1504"/>
                  </a:lnTo>
                  <a:lnTo>
                    <a:pt x="385" y="1499"/>
                  </a:lnTo>
                  <a:lnTo>
                    <a:pt x="385" y="1499"/>
                  </a:lnTo>
                  <a:lnTo>
                    <a:pt x="370" y="1499"/>
                  </a:lnTo>
                  <a:lnTo>
                    <a:pt x="370" y="1499"/>
                  </a:lnTo>
                  <a:lnTo>
                    <a:pt x="332" y="1502"/>
                  </a:lnTo>
                  <a:lnTo>
                    <a:pt x="295" y="1507"/>
                  </a:lnTo>
                  <a:lnTo>
                    <a:pt x="259" y="1511"/>
                  </a:lnTo>
                  <a:lnTo>
                    <a:pt x="242" y="1512"/>
                  </a:lnTo>
                  <a:lnTo>
                    <a:pt x="225" y="1512"/>
                  </a:lnTo>
                  <a:lnTo>
                    <a:pt x="225" y="1512"/>
                  </a:lnTo>
                  <a:lnTo>
                    <a:pt x="215" y="1502"/>
                  </a:lnTo>
                  <a:lnTo>
                    <a:pt x="207" y="1490"/>
                  </a:lnTo>
                  <a:lnTo>
                    <a:pt x="198" y="1477"/>
                  </a:lnTo>
                  <a:lnTo>
                    <a:pt x="193" y="1463"/>
                  </a:lnTo>
                  <a:lnTo>
                    <a:pt x="189" y="1448"/>
                  </a:lnTo>
                  <a:lnTo>
                    <a:pt x="189" y="1441"/>
                  </a:lnTo>
                  <a:lnTo>
                    <a:pt x="189" y="1433"/>
                  </a:lnTo>
                  <a:lnTo>
                    <a:pt x="190" y="1426"/>
                  </a:lnTo>
                  <a:lnTo>
                    <a:pt x="193" y="1419"/>
                  </a:lnTo>
                  <a:lnTo>
                    <a:pt x="196" y="1412"/>
                  </a:lnTo>
                  <a:lnTo>
                    <a:pt x="200" y="1407"/>
                  </a:lnTo>
                  <a:lnTo>
                    <a:pt x="200" y="1407"/>
                  </a:lnTo>
                  <a:lnTo>
                    <a:pt x="197" y="1408"/>
                  </a:lnTo>
                  <a:lnTo>
                    <a:pt x="194" y="1408"/>
                  </a:lnTo>
                  <a:lnTo>
                    <a:pt x="191" y="1405"/>
                  </a:lnTo>
                  <a:lnTo>
                    <a:pt x="190" y="1404"/>
                  </a:lnTo>
                  <a:lnTo>
                    <a:pt x="184" y="1397"/>
                  </a:lnTo>
                  <a:lnTo>
                    <a:pt x="183" y="1396"/>
                  </a:lnTo>
                  <a:lnTo>
                    <a:pt x="179" y="1393"/>
                  </a:lnTo>
                  <a:lnTo>
                    <a:pt x="179" y="1393"/>
                  </a:lnTo>
                  <a:close/>
                  <a:moveTo>
                    <a:pt x="204" y="1453"/>
                  </a:moveTo>
                  <a:lnTo>
                    <a:pt x="204" y="1453"/>
                  </a:lnTo>
                  <a:lnTo>
                    <a:pt x="208" y="1462"/>
                  </a:lnTo>
                  <a:lnTo>
                    <a:pt x="215" y="1474"/>
                  </a:lnTo>
                  <a:lnTo>
                    <a:pt x="224" y="1484"/>
                  </a:lnTo>
                  <a:lnTo>
                    <a:pt x="229" y="1491"/>
                  </a:lnTo>
                  <a:lnTo>
                    <a:pt x="229" y="1491"/>
                  </a:lnTo>
                  <a:lnTo>
                    <a:pt x="235" y="1492"/>
                  </a:lnTo>
                  <a:lnTo>
                    <a:pt x="240" y="1494"/>
                  </a:lnTo>
                  <a:lnTo>
                    <a:pt x="254" y="1495"/>
                  </a:lnTo>
                  <a:lnTo>
                    <a:pt x="284" y="1494"/>
                  </a:lnTo>
                  <a:lnTo>
                    <a:pt x="284" y="1494"/>
                  </a:lnTo>
                  <a:lnTo>
                    <a:pt x="308" y="1492"/>
                  </a:lnTo>
                  <a:lnTo>
                    <a:pt x="330" y="1490"/>
                  </a:lnTo>
                  <a:lnTo>
                    <a:pt x="353" y="1487"/>
                  </a:lnTo>
                  <a:lnTo>
                    <a:pt x="377" y="1485"/>
                  </a:lnTo>
                  <a:lnTo>
                    <a:pt x="377" y="1485"/>
                  </a:lnTo>
                  <a:lnTo>
                    <a:pt x="400" y="1487"/>
                  </a:lnTo>
                  <a:lnTo>
                    <a:pt x="424" y="1488"/>
                  </a:lnTo>
                  <a:lnTo>
                    <a:pt x="472" y="1492"/>
                  </a:lnTo>
                  <a:lnTo>
                    <a:pt x="523" y="1498"/>
                  </a:lnTo>
                  <a:lnTo>
                    <a:pt x="573" y="1504"/>
                  </a:lnTo>
                  <a:lnTo>
                    <a:pt x="573" y="1504"/>
                  </a:lnTo>
                  <a:lnTo>
                    <a:pt x="597" y="1504"/>
                  </a:lnTo>
                  <a:lnTo>
                    <a:pt x="619" y="1504"/>
                  </a:lnTo>
                  <a:lnTo>
                    <a:pt x="643" y="1502"/>
                  </a:lnTo>
                  <a:lnTo>
                    <a:pt x="666" y="1504"/>
                  </a:lnTo>
                  <a:lnTo>
                    <a:pt x="666" y="1504"/>
                  </a:lnTo>
                  <a:lnTo>
                    <a:pt x="712" y="1508"/>
                  </a:lnTo>
                  <a:lnTo>
                    <a:pt x="758" y="1512"/>
                  </a:lnTo>
                  <a:lnTo>
                    <a:pt x="780" y="1514"/>
                  </a:lnTo>
                  <a:lnTo>
                    <a:pt x="802" y="1514"/>
                  </a:lnTo>
                  <a:lnTo>
                    <a:pt x="823" y="1511"/>
                  </a:lnTo>
                  <a:lnTo>
                    <a:pt x="844" y="1507"/>
                  </a:lnTo>
                  <a:lnTo>
                    <a:pt x="844" y="1507"/>
                  </a:lnTo>
                  <a:lnTo>
                    <a:pt x="848" y="1501"/>
                  </a:lnTo>
                  <a:lnTo>
                    <a:pt x="851" y="1494"/>
                  </a:lnTo>
                  <a:lnTo>
                    <a:pt x="857" y="1478"/>
                  </a:lnTo>
                  <a:lnTo>
                    <a:pt x="858" y="1470"/>
                  </a:lnTo>
                  <a:lnTo>
                    <a:pt x="858" y="1463"/>
                  </a:lnTo>
                  <a:lnTo>
                    <a:pt x="857" y="1456"/>
                  </a:lnTo>
                  <a:lnTo>
                    <a:pt x="854" y="1450"/>
                  </a:lnTo>
                  <a:lnTo>
                    <a:pt x="854" y="1450"/>
                  </a:lnTo>
                  <a:lnTo>
                    <a:pt x="853" y="1448"/>
                  </a:lnTo>
                  <a:lnTo>
                    <a:pt x="848" y="1445"/>
                  </a:lnTo>
                  <a:lnTo>
                    <a:pt x="840" y="1441"/>
                  </a:lnTo>
                  <a:lnTo>
                    <a:pt x="840" y="1441"/>
                  </a:lnTo>
                  <a:lnTo>
                    <a:pt x="824" y="1428"/>
                  </a:lnTo>
                  <a:lnTo>
                    <a:pt x="824" y="1428"/>
                  </a:lnTo>
                  <a:lnTo>
                    <a:pt x="801" y="1426"/>
                  </a:lnTo>
                  <a:lnTo>
                    <a:pt x="777" y="1425"/>
                  </a:lnTo>
                  <a:lnTo>
                    <a:pt x="728" y="1426"/>
                  </a:lnTo>
                  <a:lnTo>
                    <a:pt x="677" y="1426"/>
                  </a:lnTo>
                  <a:lnTo>
                    <a:pt x="652" y="1426"/>
                  </a:lnTo>
                  <a:lnTo>
                    <a:pt x="626" y="1425"/>
                  </a:lnTo>
                  <a:lnTo>
                    <a:pt x="626" y="1425"/>
                  </a:lnTo>
                  <a:lnTo>
                    <a:pt x="619" y="1424"/>
                  </a:lnTo>
                  <a:lnTo>
                    <a:pt x="611" y="1421"/>
                  </a:lnTo>
                  <a:lnTo>
                    <a:pt x="603" y="1419"/>
                  </a:lnTo>
                  <a:lnTo>
                    <a:pt x="594" y="1418"/>
                  </a:lnTo>
                  <a:lnTo>
                    <a:pt x="594" y="1418"/>
                  </a:lnTo>
                  <a:lnTo>
                    <a:pt x="575" y="1417"/>
                  </a:lnTo>
                  <a:lnTo>
                    <a:pt x="556" y="1417"/>
                  </a:lnTo>
                  <a:lnTo>
                    <a:pt x="518" y="1419"/>
                  </a:lnTo>
                  <a:lnTo>
                    <a:pt x="518" y="1419"/>
                  </a:lnTo>
                  <a:lnTo>
                    <a:pt x="502" y="1419"/>
                  </a:lnTo>
                  <a:lnTo>
                    <a:pt x="485" y="1418"/>
                  </a:lnTo>
                  <a:lnTo>
                    <a:pt x="450" y="1415"/>
                  </a:lnTo>
                  <a:lnTo>
                    <a:pt x="415" y="1411"/>
                  </a:lnTo>
                  <a:lnTo>
                    <a:pt x="396" y="1410"/>
                  </a:lnTo>
                  <a:lnTo>
                    <a:pt x="378" y="1408"/>
                  </a:lnTo>
                  <a:lnTo>
                    <a:pt x="378" y="1408"/>
                  </a:lnTo>
                  <a:lnTo>
                    <a:pt x="302" y="1408"/>
                  </a:lnTo>
                  <a:lnTo>
                    <a:pt x="224" y="1405"/>
                  </a:lnTo>
                  <a:lnTo>
                    <a:pt x="224" y="1405"/>
                  </a:lnTo>
                  <a:lnTo>
                    <a:pt x="215" y="1415"/>
                  </a:lnTo>
                  <a:lnTo>
                    <a:pt x="208" y="1426"/>
                  </a:lnTo>
                  <a:lnTo>
                    <a:pt x="205" y="1432"/>
                  </a:lnTo>
                  <a:lnTo>
                    <a:pt x="204" y="1438"/>
                  </a:lnTo>
                  <a:lnTo>
                    <a:pt x="203" y="1445"/>
                  </a:lnTo>
                  <a:lnTo>
                    <a:pt x="204" y="1453"/>
                  </a:lnTo>
                  <a:lnTo>
                    <a:pt x="204" y="1453"/>
                  </a:lnTo>
                  <a:close/>
                  <a:moveTo>
                    <a:pt x="1410" y="1439"/>
                  </a:moveTo>
                  <a:lnTo>
                    <a:pt x="1410" y="1439"/>
                  </a:lnTo>
                  <a:lnTo>
                    <a:pt x="1399" y="1433"/>
                  </a:lnTo>
                  <a:lnTo>
                    <a:pt x="1389" y="1428"/>
                  </a:lnTo>
                  <a:lnTo>
                    <a:pt x="1372" y="1414"/>
                  </a:lnTo>
                  <a:lnTo>
                    <a:pt x="1372" y="1414"/>
                  </a:lnTo>
                  <a:lnTo>
                    <a:pt x="1368" y="1418"/>
                  </a:lnTo>
                  <a:lnTo>
                    <a:pt x="1361" y="1421"/>
                  </a:lnTo>
                  <a:lnTo>
                    <a:pt x="1348" y="1424"/>
                  </a:lnTo>
                  <a:lnTo>
                    <a:pt x="1334" y="1426"/>
                  </a:lnTo>
                  <a:lnTo>
                    <a:pt x="1327" y="1428"/>
                  </a:lnTo>
                  <a:lnTo>
                    <a:pt x="1321" y="1432"/>
                  </a:lnTo>
                  <a:lnTo>
                    <a:pt x="1321" y="1432"/>
                  </a:lnTo>
                  <a:lnTo>
                    <a:pt x="1366" y="1436"/>
                  </a:lnTo>
                  <a:lnTo>
                    <a:pt x="1387" y="1438"/>
                  </a:lnTo>
                  <a:lnTo>
                    <a:pt x="1410" y="1439"/>
                  </a:lnTo>
                  <a:lnTo>
                    <a:pt x="1410" y="1439"/>
                  </a:lnTo>
                  <a:close/>
                </a:path>
              </a:pathLst>
            </a:custGeom>
            <a:grp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Tree>
  </p:cSld>
  <p:clrMapOvr>
    <a:masterClrMapping/>
  </p:clrMapOvr>
  <p:transition advClick="0" advTm="0">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4959293" y="2572544"/>
            <a:ext cx="1646928" cy="315473"/>
          </a:xfrm>
          <a:prstGeom prst="rect">
            <a:avLst/>
          </a:prstGeom>
          <a:noFill/>
        </p:spPr>
        <p:txBody>
          <a:bodyPr wrap="none" lIns="68581" tIns="34291" rIns="68581" bIns="34291" rtlCol="0">
            <a:spAutoFit/>
          </a:bodyPr>
          <a:lstStyle>
            <a:defPPr>
              <a:defRPr lang="zh-CN"/>
            </a:defPPr>
            <a:lvl1pPr>
              <a:defRPr sz="1600">
                <a:solidFill>
                  <a:schemeClr val="tx1">
                    <a:lumMod val="50000"/>
                    <a:lumOff val="50000"/>
                  </a:schemeClr>
                </a:solidFill>
                <a:latin typeface="Arial" panose="020B0604020202020204" pitchFamily="34" charset="0"/>
                <a:ea typeface="Adobe 仿宋 Std R" panose="02020400000000000000" pitchFamily="18" charset="-122"/>
                <a:cs typeface="Arial" panose="020B0604020202020204" pitchFamily="34" charset="0"/>
              </a:defRPr>
            </a:lvl1pPr>
          </a:lstStyle>
          <a:p>
            <a:pPr algn="r">
              <a:buFont typeface="Arial" pitchFamily="34" charset="0"/>
              <a:buChar char="•"/>
            </a:pPr>
            <a:r>
              <a:rPr lang="zh-CN" altLang="en-US" dirty="0" smtClean="0">
                <a:solidFill>
                  <a:schemeClr val="tx1">
                    <a:lumMod val="65000"/>
                    <a:lumOff val="35000"/>
                  </a:schemeClr>
                </a:solidFill>
              </a:rPr>
              <a:t>五</a:t>
            </a:r>
            <a:r>
              <a:rPr lang="zh-CN" altLang="en-US" dirty="0" smtClean="0">
                <a:solidFill>
                  <a:schemeClr val="tx1">
                    <a:lumMod val="65000"/>
                    <a:lumOff val="35000"/>
                  </a:schemeClr>
                </a:solidFill>
              </a:rPr>
              <a:t>个阶段的总结</a:t>
            </a:r>
            <a:endParaRPr lang="zh-CN" altLang="en-US" dirty="0">
              <a:solidFill>
                <a:schemeClr val="tx1">
                  <a:lumMod val="65000"/>
                  <a:lumOff val="35000"/>
                </a:schemeClr>
              </a:solidFill>
            </a:endParaRPr>
          </a:p>
        </p:txBody>
      </p:sp>
      <p:sp>
        <p:nvSpPr>
          <p:cNvPr id="5" name="文本框 1"/>
          <p:cNvSpPr txBox="1"/>
          <p:nvPr/>
        </p:nvSpPr>
        <p:spPr>
          <a:xfrm>
            <a:off x="4247964" y="1888468"/>
            <a:ext cx="3404615" cy="561694"/>
          </a:xfrm>
          <a:prstGeom prst="rect">
            <a:avLst/>
          </a:prstGeom>
          <a:noFill/>
          <a:effectLst/>
        </p:spPr>
        <p:txBody>
          <a:bodyPr wrap="square" lIns="68581" tIns="34291" rIns="68581" bIns="34291" rtlCol="0">
            <a:spAutoFit/>
          </a:bodyPr>
          <a:lstStyle>
            <a:defPPr>
              <a:defRPr lang="zh-CN"/>
            </a:defPPr>
            <a:lvl1pPr algn="ctr">
              <a:defRPr sz="2800" b="1" spc="6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en-US" sz="3200" dirty="0" smtClean="0">
                <a:solidFill>
                  <a:schemeClr val="tx1">
                    <a:lumMod val="75000"/>
                    <a:lumOff val="25000"/>
                  </a:schemeClr>
                </a:solidFill>
                <a:latin typeface="hakuyoxingshu7000" pitchFamily="2" charset="-122"/>
                <a:ea typeface="hakuyoxingshu7000" pitchFamily="2" charset="-122"/>
                <a:cs typeface="hakuyoxingshu7000" pitchFamily="2" charset="-122"/>
              </a:rPr>
              <a:t>项目过程</a:t>
            </a:r>
            <a:endParaRPr lang="en-GB" altLang="zh-CN" sz="320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sp>
        <p:nvSpPr>
          <p:cNvPr id="7" name="Freeform 11"/>
          <p:cNvSpPr>
            <a:spLocks/>
          </p:cNvSpPr>
          <p:nvPr/>
        </p:nvSpPr>
        <p:spPr bwMode="auto">
          <a:xfrm rot="10800000">
            <a:off x="3524577" y="1766086"/>
            <a:ext cx="828000" cy="828000"/>
          </a:xfrm>
          <a:custGeom>
            <a:avLst/>
            <a:gdLst>
              <a:gd name="T0" fmla="*/ 1390 w 1390"/>
              <a:gd name="T1" fmla="*/ 710 h 1416"/>
              <a:gd name="T2" fmla="*/ 1389 w 1390"/>
              <a:gd name="T3" fmla="*/ 756 h 1416"/>
              <a:gd name="T4" fmla="*/ 1385 w 1390"/>
              <a:gd name="T5" fmla="*/ 802 h 1416"/>
              <a:gd name="T6" fmla="*/ 1377 w 1390"/>
              <a:gd name="T7" fmla="*/ 848 h 1416"/>
              <a:gd name="T8" fmla="*/ 1320 w 1390"/>
              <a:gd name="T9" fmla="*/ 999 h 1416"/>
              <a:gd name="T10" fmla="*/ 1302 w 1390"/>
              <a:gd name="T11" fmla="*/ 1035 h 1416"/>
              <a:gd name="T12" fmla="*/ 910 w 1390"/>
              <a:gd name="T13" fmla="*/ 1363 h 1416"/>
              <a:gd name="T14" fmla="*/ 878 w 1390"/>
              <a:gd name="T15" fmla="*/ 1372 h 1416"/>
              <a:gd name="T16" fmla="*/ 845 w 1390"/>
              <a:gd name="T17" fmla="*/ 1379 h 1416"/>
              <a:gd name="T18" fmla="*/ 818 w 1390"/>
              <a:gd name="T19" fmla="*/ 1384 h 1416"/>
              <a:gd name="T20" fmla="*/ 441 w 1390"/>
              <a:gd name="T21" fmla="*/ 1340 h 1416"/>
              <a:gd name="T22" fmla="*/ 414 w 1390"/>
              <a:gd name="T23" fmla="*/ 1327 h 1416"/>
              <a:gd name="T24" fmla="*/ 188 w 1390"/>
              <a:gd name="T25" fmla="*/ 1155 h 1416"/>
              <a:gd name="T26" fmla="*/ 172 w 1390"/>
              <a:gd name="T27" fmla="*/ 1134 h 1416"/>
              <a:gd name="T28" fmla="*/ 156 w 1390"/>
              <a:gd name="T29" fmla="*/ 1114 h 1416"/>
              <a:gd name="T30" fmla="*/ 117 w 1390"/>
              <a:gd name="T31" fmla="*/ 1062 h 1416"/>
              <a:gd name="T32" fmla="*/ 101 w 1390"/>
              <a:gd name="T33" fmla="*/ 1035 h 1416"/>
              <a:gd name="T34" fmla="*/ 14 w 1390"/>
              <a:gd name="T35" fmla="*/ 774 h 1416"/>
              <a:gd name="T36" fmla="*/ 10 w 1390"/>
              <a:gd name="T37" fmla="*/ 745 h 1416"/>
              <a:gd name="T38" fmla="*/ 45 w 1390"/>
              <a:gd name="T39" fmla="*/ 519 h 1416"/>
              <a:gd name="T40" fmla="*/ 52 w 1390"/>
              <a:gd name="T41" fmla="*/ 496 h 1416"/>
              <a:gd name="T42" fmla="*/ 80 w 1390"/>
              <a:gd name="T43" fmla="*/ 429 h 1416"/>
              <a:gd name="T44" fmla="*/ 94 w 1390"/>
              <a:gd name="T45" fmla="*/ 399 h 1416"/>
              <a:gd name="T46" fmla="*/ 354 w 1390"/>
              <a:gd name="T47" fmla="*/ 124 h 1416"/>
              <a:gd name="T48" fmla="*/ 393 w 1390"/>
              <a:gd name="T49" fmla="*/ 104 h 1416"/>
              <a:gd name="T50" fmla="*/ 840 w 1390"/>
              <a:gd name="T51" fmla="*/ 37 h 1416"/>
              <a:gd name="T52" fmla="*/ 887 w 1390"/>
              <a:gd name="T53" fmla="*/ 45 h 1416"/>
              <a:gd name="T54" fmla="*/ 1167 w 1390"/>
              <a:gd name="T55" fmla="*/ 190 h 1416"/>
              <a:gd name="T56" fmla="*/ 1192 w 1390"/>
              <a:gd name="T57" fmla="*/ 219 h 1416"/>
              <a:gd name="T58" fmla="*/ 1213 w 1390"/>
              <a:gd name="T59" fmla="*/ 251 h 1416"/>
              <a:gd name="T60" fmla="*/ 1388 w 1390"/>
              <a:gd name="T61" fmla="*/ 661 h 1416"/>
              <a:gd name="T62" fmla="*/ 1390 w 1390"/>
              <a:gd name="T63" fmla="*/ 710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0" h="1416">
                <a:moveTo>
                  <a:pt x="1390" y="710"/>
                </a:moveTo>
                <a:cubicBezTo>
                  <a:pt x="1390" y="725"/>
                  <a:pt x="1390" y="741"/>
                  <a:pt x="1389" y="756"/>
                </a:cubicBezTo>
                <a:cubicBezTo>
                  <a:pt x="1388" y="771"/>
                  <a:pt x="1387" y="787"/>
                  <a:pt x="1385" y="802"/>
                </a:cubicBezTo>
                <a:cubicBezTo>
                  <a:pt x="1383" y="818"/>
                  <a:pt x="1380" y="833"/>
                  <a:pt x="1377" y="848"/>
                </a:cubicBezTo>
                <a:cubicBezTo>
                  <a:pt x="1363" y="901"/>
                  <a:pt x="1344" y="951"/>
                  <a:pt x="1320" y="999"/>
                </a:cubicBezTo>
                <a:cubicBezTo>
                  <a:pt x="1314" y="1011"/>
                  <a:pt x="1308" y="1023"/>
                  <a:pt x="1302" y="1035"/>
                </a:cubicBezTo>
                <a:cubicBezTo>
                  <a:pt x="1238" y="1212"/>
                  <a:pt x="1090" y="1324"/>
                  <a:pt x="910" y="1363"/>
                </a:cubicBezTo>
                <a:cubicBezTo>
                  <a:pt x="899" y="1366"/>
                  <a:pt x="889" y="1369"/>
                  <a:pt x="878" y="1372"/>
                </a:cubicBezTo>
                <a:cubicBezTo>
                  <a:pt x="867" y="1375"/>
                  <a:pt x="856" y="1377"/>
                  <a:pt x="845" y="1379"/>
                </a:cubicBezTo>
                <a:cubicBezTo>
                  <a:pt x="836" y="1381"/>
                  <a:pt x="827" y="1383"/>
                  <a:pt x="818" y="1384"/>
                </a:cubicBezTo>
                <a:cubicBezTo>
                  <a:pt x="690" y="1416"/>
                  <a:pt x="562" y="1376"/>
                  <a:pt x="441" y="1340"/>
                </a:cubicBezTo>
                <a:cubicBezTo>
                  <a:pt x="432" y="1336"/>
                  <a:pt x="423" y="1332"/>
                  <a:pt x="414" y="1327"/>
                </a:cubicBezTo>
                <a:cubicBezTo>
                  <a:pt x="330" y="1284"/>
                  <a:pt x="246" y="1236"/>
                  <a:pt x="188" y="1155"/>
                </a:cubicBezTo>
                <a:cubicBezTo>
                  <a:pt x="183" y="1148"/>
                  <a:pt x="177" y="1141"/>
                  <a:pt x="172" y="1134"/>
                </a:cubicBezTo>
                <a:cubicBezTo>
                  <a:pt x="166" y="1128"/>
                  <a:pt x="161" y="1121"/>
                  <a:pt x="156" y="1114"/>
                </a:cubicBezTo>
                <a:cubicBezTo>
                  <a:pt x="142" y="1097"/>
                  <a:pt x="129" y="1080"/>
                  <a:pt x="117" y="1062"/>
                </a:cubicBezTo>
                <a:cubicBezTo>
                  <a:pt x="112" y="1053"/>
                  <a:pt x="106" y="1044"/>
                  <a:pt x="101" y="1035"/>
                </a:cubicBezTo>
                <a:cubicBezTo>
                  <a:pt x="46" y="960"/>
                  <a:pt x="18" y="872"/>
                  <a:pt x="14" y="774"/>
                </a:cubicBezTo>
                <a:cubicBezTo>
                  <a:pt x="13" y="764"/>
                  <a:pt x="11" y="755"/>
                  <a:pt x="10" y="745"/>
                </a:cubicBezTo>
                <a:cubicBezTo>
                  <a:pt x="0" y="670"/>
                  <a:pt x="14" y="593"/>
                  <a:pt x="45" y="519"/>
                </a:cubicBezTo>
                <a:cubicBezTo>
                  <a:pt x="47" y="511"/>
                  <a:pt x="50" y="504"/>
                  <a:pt x="52" y="496"/>
                </a:cubicBezTo>
                <a:cubicBezTo>
                  <a:pt x="61" y="473"/>
                  <a:pt x="70" y="451"/>
                  <a:pt x="80" y="429"/>
                </a:cubicBezTo>
                <a:cubicBezTo>
                  <a:pt x="84" y="419"/>
                  <a:pt x="89" y="409"/>
                  <a:pt x="94" y="399"/>
                </a:cubicBezTo>
                <a:cubicBezTo>
                  <a:pt x="152" y="286"/>
                  <a:pt x="240" y="187"/>
                  <a:pt x="354" y="124"/>
                </a:cubicBezTo>
                <a:cubicBezTo>
                  <a:pt x="367" y="116"/>
                  <a:pt x="380" y="110"/>
                  <a:pt x="393" y="104"/>
                </a:cubicBezTo>
                <a:cubicBezTo>
                  <a:pt x="530" y="24"/>
                  <a:pt x="690" y="0"/>
                  <a:pt x="840" y="37"/>
                </a:cubicBezTo>
                <a:cubicBezTo>
                  <a:pt x="856" y="39"/>
                  <a:pt x="871" y="42"/>
                  <a:pt x="887" y="45"/>
                </a:cubicBezTo>
                <a:cubicBezTo>
                  <a:pt x="993" y="67"/>
                  <a:pt x="1094" y="110"/>
                  <a:pt x="1167" y="190"/>
                </a:cubicBezTo>
                <a:cubicBezTo>
                  <a:pt x="1176" y="199"/>
                  <a:pt x="1184" y="209"/>
                  <a:pt x="1192" y="219"/>
                </a:cubicBezTo>
                <a:cubicBezTo>
                  <a:pt x="1199" y="229"/>
                  <a:pt x="1206" y="240"/>
                  <a:pt x="1213" y="251"/>
                </a:cubicBezTo>
                <a:cubicBezTo>
                  <a:pt x="1322" y="360"/>
                  <a:pt x="1374" y="512"/>
                  <a:pt x="1388" y="661"/>
                </a:cubicBezTo>
                <a:cubicBezTo>
                  <a:pt x="1390" y="677"/>
                  <a:pt x="1390" y="694"/>
                  <a:pt x="1390" y="710"/>
                </a:cubicBezTo>
                <a:close/>
              </a:path>
            </a:pathLst>
          </a:custGeom>
          <a:noFill/>
          <a:ln w="28575">
            <a:solidFill>
              <a:srgbClr val="261F1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a:endParaRPr lang="zh-CN" altLang="en-US" sz="800" dirty="0">
              <a:solidFill>
                <a:srgbClr val="7F7F7F"/>
              </a:solidFill>
              <a:latin typeface="微软雅黑" panose="020B0503020204020204" pitchFamily="34" charset="-122"/>
              <a:ea typeface="微软雅黑" panose="020B0503020204020204" pitchFamily="34" charset="-122"/>
            </a:endParaRPr>
          </a:p>
        </p:txBody>
      </p:sp>
      <p:sp>
        <p:nvSpPr>
          <p:cNvPr id="8" name="文本框 1"/>
          <p:cNvSpPr txBox="1"/>
          <p:nvPr/>
        </p:nvSpPr>
        <p:spPr>
          <a:xfrm>
            <a:off x="3608092" y="1874098"/>
            <a:ext cx="720080" cy="561694"/>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spc="450" dirty="0" smtClean="0">
                <a:solidFill>
                  <a:schemeClr val="tx1">
                    <a:lumMod val="75000"/>
                    <a:lumOff val="25000"/>
                  </a:schemeClr>
                </a:solidFill>
                <a:latin typeface="hakuyoxingshu7000" pitchFamily="2" charset="-122"/>
                <a:ea typeface="hakuyoxingshu7000" pitchFamily="2" charset="-122"/>
                <a:cs typeface="hakuyoxingshu7000" pitchFamily="2" charset="-122"/>
              </a:rPr>
              <a:t>02</a:t>
            </a:r>
            <a:endParaRPr lang="en-GB" altLang="zh-CN" sz="3200" b="1" spc="450" dirty="0">
              <a:solidFill>
                <a:schemeClr val="tx1">
                  <a:lumMod val="75000"/>
                  <a:lumOff val="25000"/>
                </a:schemeClr>
              </a:solidFill>
              <a:latin typeface="hakuyoxingshu7000" pitchFamily="2" charset="-122"/>
              <a:ea typeface="hakuyoxingshu7000" pitchFamily="2" charset="-122"/>
              <a:cs typeface="hakuyoxingshu7000" pitchFamily="2" charset="-122"/>
            </a:endParaRPr>
          </a:p>
        </p:txBody>
      </p:sp>
      <p:pic>
        <p:nvPicPr>
          <p:cNvPr id="10" name="Picture 2" descr="D:\1\13e1b1eada54150ef5fc11fe8bb74598.png"/>
          <p:cNvPicPr>
            <a:picLocks noChangeAspect="1" noChangeArrowheads="1"/>
          </p:cNvPicPr>
          <p:nvPr/>
        </p:nvPicPr>
        <p:blipFill>
          <a:blip r:embed="rId2" cstate="print">
            <a:lum bright="-41000"/>
          </a:blip>
          <a:srcRect/>
          <a:stretch>
            <a:fillRect/>
          </a:stretch>
        </p:blipFill>
        <p:spPr bwMode="auto">
          <a:xfrm>
            <a:off x="251520" y="2392524"/>
            <a:ext cx="3348372" cy="2195816"/>
          </a:xfrm>
          <a:prstGeom prst="rect">
            <a:avLst/>
          </a:prstGeom>
          <a:noFill/>
        </p:spPr>
      </p:pic>
    </p:spTree>
  </p:cSld>
  <p:clrMapOvr>
    <a:masterClrMapping/>
  </p:clrMapOvr>
  <p:transition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730"/>
                                        <p:tgtEl>
                                          <p:spTgt spid="7"/>
                                        </p:tgtEl>
                                      </p:cBhvr>
                                    </p:animEffect>
                                  </p:childTnLst>
                                </p:cTn>
                              </p:par>
                              <p:par>
                                <p:cTn id="15" presetID="8" presetClass="emph" presetSubtype="0" repeatCount="indefinite" fill="hold" grpId="1" nodeType="withEffect">
                                  <p:stCondLst>
                                    <p:cond delay="250"/>
                                  </p:stCondLst>
                                  <p:childTnLst>
                                    <p:animRot by="21600000">
                                      <p:cBhvr>
                                        <p:cTn id="16" dur="2000" fill="hold"/>
                                        <p:tgtEl>
                                          <p:spTgt spid="7"/>
                                        </p:tgtEl>
                                        <p:attrNameLst>
                                          <p:attrName>r</p:attrName>
                                        </p:attrNameLst>
                                      </p:cBhvr>
                                    </p:animRot>
                                  </p:childTnLst>
                                </p:cTn>
                              </p:par>
                              <p:par>
                                <p:cTn id="17" presetID="2" presetClass="entr" presetSubtype="4" accel="72000" fill="hold" grpId="0" nodeType="withEffect">
                                  <p:stCondLst>
                                    <p:cond delay="250"/>
                                  </p:stCondLst>
                                  <p:iterate type="lt">
                                    <p:tmPct val="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30" fill="hold"/>
                                        <p:tgtEl>
                                          <p:spTgt spid="8"/>
                                        </p:tgtEl>
                                        <p:attrNameLst>
                                          <p:attrName>ppt_x</p:attrName>
                                        </p:attrNameLst>
                                      </p:cBhvr>
                                      <p:tavLst>
                                        <p:tav tm="0">
                                          <p:val>
                                            <p:strVal val="#ppt_x"/>
                                          </p:val>
                                        </p:tav>
                                        <p:tav tm="100000">
                                          <p:val>
                                            <p:strVal val="#ppt_x"/>
                                          </p:val>
                                        </p:tav>
                                      </p:tavLst>
                                    </p:anim>
                                    <p:anim calcmode="lin" valueType="num">
                                      <p:cBhvr additive="base">
                                        <p:cTn id="20" dur="730" fill="hold"/>
                                        <p:tgtEl>
                                          <p:spTgt spid="8"/>
                                        </p:tgtEl>
                                        <p:attrNameLst>
                                          <p:attrName>ppt_y</p:attrName>
                                        </p:attrNameLst>
                                      </p:cBhvr>
                                      <p:tavLst>
                                        <p:tav tm="0">
                                          <p:val>
                                            <p:strVal val="1+#ppt_h/2"/>
                                          </p:val>
                                        </p:tav>
                                        <p:tav tm="100000">
                                          <p:val>
                                            <p:strVal val="#ppt_y"/>
                                          </p:val>
                                        </p:tav>
                                      </p:tavLst>
                                    </p:anim>
                                  </p:childTnLst>
                                </p:cTn>
                              </p:par>
                              <p:par>
                                <p:cTn id="21" presetID="41" presetClass="entr" presetSubtype="0" fill="hold" grpId="0" nodeType="withEffect">
                                  <p:stCondLst>
                                    <p:cond delay="110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par>
                                <p:cTn id="28" presetID="2" presetClass="entr" presetSubtype="8" fill="hold" grpId="0" nodeType="withEffect">
                                  <p:stCondLst>
                                    <p:cond delay="170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7" grpId="1"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42"/>
          <p:cNvSpPr>
            <a:spLocks noChangeArrowheads="1"/>
          </p:cNvSpPr>
          <p:nvPr/>
        </p:nvSpPr>
        <p:spPr bwMode="auto">
          <a:xfrm>
            <a:off x="871564" y="2487215"/>
            <a:ext cx="2009775" cy="1734085"/>
          </a:xfrm>
          <a:prstGeom prst="hexagon">
            <a:avLst>
              <a:gd name="adj" fmla="val 24996"/>
              <a:gd name="vf" fmla="val 115470"/>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3" name="六边形 13"/>
          <p:cNvSpPr>
            <a:spLocks noChangeArrowheads="1"/>
          </p:cNvSpPr>
          <p:nvPr/>
        </p:nvSpPr>
        <p:spPr bwMode="auto">
          <a:xfrm>
            <a:off x="2630514" y="1435965"/>
            <a:ext cx="2011363" cy="1734085"/>
          </a:xfrm>
          <a:prstGeom prst="hexagon">
            <a:avLst>
              <a:gd name="adj" fmla="val 24994"/>
              <a:gd name="vf" fmla="val 115470"/>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4" name="六边形 14"/>
          <p:cNvSpPr>
            <a:spLocks noChangeArrowheads="1"/>
          </p:cNvSpPr>
          <p:nvPr/>
        </p:nvSpPr>
        <p:spPr bwMode="auto">
          <a:xfrm>
            <a:off x="4437089" y="2495154"/>
            <a:ext cx="2011363" cy="1734085"/>
          </a:xfrm>
          <a:prstGeom prst="hexagon">
            <a:avLst>
              <a:gd name="adj" fmla="val 24994"/>
              <a:gd name="vf" fmla="val 115470"/>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5" name="六边形 15"/>
          <p:cNvSpPr>
            <a:spLocks noChangeArrowheads="1"/>
          </p:cNvSpPr>
          <p:nvPr/>
        </p:nvSpPr>
        <p:spPr bwMode="auto">
          <a:xfrm>
            <a:off x="6205564" y="1428025"/>
            <a:ext cx="2009775" cy="1734085"/>
          </a:xfrm>
          <a:prstGeom prst="hexagon">
            <a:avLst>
              <a:gd name="adj" fmla="val 24996"/>
              <a:gd name="vf" fmla="val 115470"/>
            </a:avLst>
          </a:prstGeom>
          <a:noFill/>
          <a:ln w="127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6" name="六边形 16"/>
          <p:cNvSpPr>
            <a:spLocks noChangeArrowheads="1"/>
          </p:cNvSpPr>
          <p:nvPr/>
        </p:nvSpPr>
        <p:spPr bwMode="auto">
          <a:xfrm>
            <a:off x="1530377" y="1972706"/>
            <a:ext cx="465137" cy="401761"/>
          </a:xfrm>
          <a:prstGeom prst="hexagon">
            <a:avLst>
              <a:gd name="adj" fmla="val 24996"/>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7" name="六边形 17"/>
          <p:cNvSpPr>
            <a:spLocks noChangeArrowheads="1"/>
          </p:cNvSpPr>
          <p:nvPr/>
        </p:nvSpPr>
        <p:spPr bwMode="auto">
          <a:xfrm>
            <a:off x="2946427" y="3325674"/>
            <a:ext cx="465137" cy="401761"/>
          </a:xfrm>
          <a:prstGeom prst="hexagon">
            <a:avLst>
              <a:gd name="adj" fmla="val 24996"/>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8" name="六边形 18"/>
          <p:cNvSpPr>
            <a:spLocks noChangeArrowheads="1"/>
          </p:cNvSpPr>
          <p:nvPr/>
        </p:nvSpPr>
        <p:spPr bwMode="auto">
          <a:xfrm>
            <a:off x="3968777" y="3408249"/>
            <a:ext cx="465137" cy="401761"/>
          </a:xfrm>
          <a:prstGeom prst="hexagon">
            <a:avLst>
              <a:gd name="adj" fmla="val 24996"/>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9" name="六边形 19"/>
          <p:cNvSpPr>
            <a:spLocks noChangeArrowheads="1"/>
          </p:cNvSpPr>
          <p:nvPr/>
        </p:nvSpPr>
        <p:spPr bwMode="auto">
          <a:xfrm>
            <a:off x="5327677" y="2012406"/>
            <a:ext cx="301625" cy="258843"/>
          </a:xfrm>
          <a:prstGeom prst="hexagon">
            <a:avLst>
              <a:gd name="adj" fmla="val 25029"/>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0" name="六边形 20"/>
          <p:cNvSpPr>
            <a:spLocks noChangeArrowheads="1"/>
          </p:cNvSpPr>
          <p:nvPr/>
        </p:nvSpPr>
        <p:spPr bwMode="auto">
          <a:xfrm>
            <a:off x="4654576" y="1858371"/>
            <a:ext cx="442912" cy="382705"/>
          </a:xfrm>
          <a:prstGeom prst="hexagon">
            <a:avLst>
              <a:gd name="adj" fmla="val 24992"/>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1" name="六边形 21"/>
          <p:cNvSpPr>
            <a:spLocks noChangeArrowheads="1"/>
          </p:cNvSpPr>
          <p:nvPr/>
        </p:nvSpPr>
        <p:spPr bwMode="auto">
          <a:xfrm>
            <a:off x="2684489" y="1572532"/>
            <a:ext cx="182563" cy="157211"/>
          </a:xfrm>
          <a:prstGeom prst="hexagon">
            <a:avLst>
              <a:gd name="adj" fmla="val 24905"/>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2" name="六边形 22"/>
          <p:cNvSpPr>
            <a:spLocks noChangeArrowheads="1"/>
          </p:cNvSpPr>
          <p:nvPr/>
        </p:nvSpPr>
        <p:spPr bwMode="auto">
          <a:xfrm>
            <a:off x="3778277" y="3322497"/>
            <a:ext cx="204787" cy="177855"/>
          </a:xfrm>
          <a:prstGeom prst="hexagon">
            <a:avLst>
              <a:gd name="adj" fmla="val 25035"/>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3" name="六边形 23"/>
          <p:cNvSpPr>
            <a:spLocks noChangeArrowheads="1"/>
          </p:cNvSpPr>
          <p:nvPr/>
        </p:nvSpPr>
        <p:spPr bwMode="auto">
          <a:xfrm>
            <a:off x="5083201" y="2241076"/>
            <a:ext cx="214312" cy="184207"/>
          </a:xfrm>
          <a:prstGeom prst="hexagon">
            <a:avLst>
              <a:gd name="adj" fmla="val 25032"/>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4" name="六边形 24"/>
          <p:cNvSpPr>
            <a:spLocks noChangeArrowheads="1"/>
          </p:cNvSpPr>
          <p:nvPr/>
        </p:nvSpPr>
        <p:spPr bwMode="auto">
          <a:xfrm>
            <a:off x="2373339" y="1756740"/>
            <a:ext cx="358775" cy="308070"/>
          </a:xfrm>
          <a:prstGeom prst="hexagon">
            <a:avLst>
              <a:gd name="adj" fmla="val 24998"/>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5" name="六边形 25"/>
          <p:cNvSpPr>
            <a:spLocks noChangeArrowheads="1"/>
          </p:cNvSpPr>
          <p:nvPr/>
        </p:nvSpPr>
        <p:spPr bwMode="auto">
          <a:xfrm>
            <a:off x="6497663" y="3268506"/>
            <a:ext cx="444500" cy="382705"/>
          </a:xfrm>
          <a:prstGeom prst="hexagon">
            <a:avLst>
              <a:gd name="adj" fmla="val 24979"/>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6" name="六边形 26"/>
          <p:cNvSpPr>
            <a:spLocks noChangeArrowheads="1"/>
          </p:cNvSpPr>
          <p:nvPr/>
        </p:nvSpPr>
        <p:spPr bwMode="auto">
          <a:xfrm>
            <a:off x="7042177" y="3225630"/>
            <a:ext cx="320675" cy="276310"/>
          </a:xfrm>
          <a:prstGeom prst="hexagon">
            <a:avLst>
              <a:gd name="adj" fmla="val 24997"/>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7" name="六边形 27"/>
          <p:cNvSpPr>
            <a:spLocks noChangeArrowheads="1"/>
          </p:cNvSpPr>
          <p:nvPr/>
        </p:nvSpPr>
        <p:spPr bwMode="auto">
          <a:xfrm>
            <a:off x="6948514" y="3560696"/>
            <a:ext cx="212725" cy="184207"/>
          </a:xfrm>
          <a:prstGeom prst="hexagon">
            <a:avLst>
              <a:gd name="adj" fmla="val 24997"/>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8" name="六边形 3"/>
          <p:cNvSpPr>
            <a:spLocks noChangeArrowheads="1"/>
          </p:cNvSpPr>
          <p:nvPr/>
        </p:nvSpPr>
        <p:spPr bwMode="auto">
          <a:xfrm>
            <a:off x="2063777" y="2025109"/>
            <a:ext cx="301625" cy="258843"/>
          </a:xfrm>
          <a:prstGeom prst="hexagon">
            <a:avLst>
              <a:gd name="adj" fmla="val 25029"/>
              <a:gd name="vf" fmla="val 115470"/>
            </a:avLst>
          </a:prstGeom>
          <a:solidFill>
            <a:schemeClr val="bg1"/>
          </a:solidFill>
          <a:ln w="25400" cap="flat" cmpd="sng">
            <a:solidFill>
              <a:schemeClr val="tx1">
                <a:lumMod val="75000"/>
                <a:lumOff val="25000"/>
              </a:schemeClr>
            </a:solidFill>
            <a:bevel/>
          </a:ln>
        </p:spPr>
        <p:txBody>
          <a:bodyPr anchor="ctr"/>
          <a:lstStyle/>
          <a:p>
            <a:pPr algn="ctr"/>
            <a:endParaRPr lang="zh-CN" altLang="zh-CN">
              <a:solidFill>
                <a:schemeClr val="tx1">
                  <a:lumMod val="75000"/>
                  <a:lumOff val="25000"/>
                </a:schemeClr>
              </a:solidFill>
            </a:endParaRPr>
          </a:p>
        </p:txBody>
      </p:sp>
      <p:sp>
        <p:nvSpPr>
          <p:cNvPr id="19" name="TextBox 1"/>
          <p:cNvSpPr>
            <a:spLocks noChangeArrowheads="1"/>
          </p:cNvSpPr>
          <p:nvPr/>
        </p:nvSpPr>
        <p:spPr bwMode="auto">
          <a:xfrm>
            <a:off x="1247802" y="3884947"/>
            <a:ext cx="1241425" cy="307777"/>
          </a:xfrm>
          <a:prstGeom prst="rect">
            <a:avLst/>
          </a:prstGeom>
          <a:noFill/>
          <a:ln w="9525" cmpd="sng">
            <a:noFill/>
            <a:miter lim="800000"/>
          </a:ln>
        </p:spPr>
        <p:txBody>
          <a:bodyPr>
            <a:spAutoFit/>
          </a:bodyPr>
          <a:lstStyle/>
          <a:p>
            <a:pPr algn="ctr"/>
            <a:r>
              <a:rPr lang="zh-CN" altLang="en-US" sz="1400" dirty="0" smtClean="0">
                <a:solidFill>
                  <a:schemeClr val="tx1">
                    <a:lumMod val="75000"/>
                    <a:lumOff val="25000"/>
                  </a:schemeClr>
                </a:solidFill>
                <a:latin typeface="微软雅黑" pitchFamily="34" charset="-122"/>
                <a:ea typeface="微软雅黑" pitchFamily="34" charset="-122"/>
              </a:rPr>
              <a:t>启动</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0" name="TextBox 1"/>
          <p:cNvSpPr>
            <a:spLocks noChangeArrowheads="1"/>
          </p:cNvSpPr>
          <p:nvPr/>
        </p:nvSpPr>
        <p:spPr bwMode="auto">
          <a:xfrm>
            <a:off x="3044824" y="2813046"/>
            <a:ext cx="1241425" cy="307777"/>
          </a:xfrm>
          <a:prstGeom prst="rect">
            <a:avLst/>
          </a:prstGeom>
          <a:noFill/>
          <a:ln w="9525" cmpd="sng">
            <a:noFill/>
            <a:miter lim="800000"/>
          </a:ln>
        </p:spPr>
        <p:txBody>
          <a:bodyPr>
            <a:spAutoFit/>
          </a:bodyPr>
          <a:lstStyle/>
          <a:p>
            <a:pPr algn="ctr"/>
            <a:r>
              <a:rPr lang="zh-CN" altLang="en-US" sz="1400" dirty="0" smtClean="0">
                <a:solidFill>
                  <a:schemeClr val="tx1">
                    <a:lumMod val="75000"/>
                    <a:lumOff val="25000"/>
                  </a:schemeClr>
                </a:solidFill>
                <a:latin typeface="微软雅黑" pitchFamily="34" charset="-122"/>
                <a:ea typeface="微软雅黑" pitchFamily="34" charset="-122"/>
              </a:rPr>
              <a:t>需求分析</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1" name="TextBox 1"/>
          <p:cNvSpPr>
            <a:spLocks noChangeArrowheads="1"/>
          </p:cNvSpPr>
          <p:nvPr/>
        </p:nvSpPr>
        <p:spPr bwMode="auto">
          <a:xfrm>
            <a:off x="4857753" y="3884947"/>
            <a:ext cx="1241425" cy="307777"/>
          </a:xfrm>
          <a:prstGeom prst="rect">
            <a:avLst/>
          </a:prstGeom>
          <a:noFill/>
          <a:ln w="9525" cmpd="sng">
            <a:noFill/>
            <a:miter lim="800000"/>
          </a:ln>
        </p:spPr>
        <p:txBody>
          <a:bodyPr>
            <a:spAutoFit/>
          </a:bodyPr>
          <a:lstStyle/>
          <a:p>
            <a:pPr algn="ctr"/>
            <a:r>
              <a:rPr lang="zh-CN" altLang="en-US" sz="1400" dirty="0" smtClean="0">
                <a:solidFill>
                  <a:schemeClr val="tx1">
                    <a:lumMod val="75000"/>
                    <a:lumOff val="25000"/>
                  </a:schemeClr>
                </a:solidFill>
                <a:latin typeface="微软雅黑" pitchFamily="34" charset="-122"/>
                <a:ea typeface="微软雅黑" pitchFamily="34" charset="-122"/>
              </a:rPr>
              <a:t>设计</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2" name="TextBox 1"/>
          <p:cNvSpPr>
            <a:spLocks noChangeArrowheads="1"/>
          </p:cNvSpPr>
          <p:nvPr/>
        </p:nvSpPr>
        <p:spPr bwMode="auto">
          <a:xfrm>
            <a:off x="6616724" y="2813046"/>
            <a:ext cx="1241425" cy="307777"/>
          </a:xfrm>
          <a:prstGeom prst="rect">
            <a:avLst/>
          </a:prstGeom>
          <a:noFill/>
          <a:ln w="9525" cmpd="sng">
            <a:noFill/>
            <a:miter lim="800000"/>
          </a:ln>
        </p:spPr>
        <p:txBody>
          <a:bodyPr>
            <a:spAutoFit/>
          </a:bodyPr>
          <a:lstStyle/>
          <a:p>
            <a:pPr algn="ctr"/>
            <a:r>
              <a:rPr lang="zh-CN" altLang="en-US" sz="1400" dirty="0" smtClean="0">
                <a:solidFill>
                  <a:schemeClr val="tx1">
                    <a:lumMod val="75000"/>
                    <a:lumOff val="25000"/>
                  </a:schemeClr>
                </a:solidFill>
                <a:latin typeface="微软雅黑" pitchFamily="34" charset="-122"/>
                <a:ea typeface="微软雅黑" pitchFamily="34" charset="-122"/>
              </a:rPr>
              <a:t>测试</a:t>
            </a:r>
            <a:endParaRPr lang="zh-CN" altLang="en-US" sz="1400" dirty="0">
              <a:solidFill>
                <a:schemeClr val="tx1">
                  <a:lumMod val="75000"/>
                  <a:lumOff val="25000"/>
                </a:schemeClr>
              </a:solidFill>
              <a:latin typeface="微软雅黑" pitchFamily="34" charset="-122"/>
              <a:ea typeface="微软雅黑" pitchFamily="34" charset="-122"/>
            </a:endParaRPr>
          </a:p>
        </p:txBody>
      </p:sp>
      <p:grpSp>
        <p:nvGrpSpPr>
          <p:cNvPr id="23" name="组合 45"/>
          <p:cNvGrpSpPr/>
          <p:nvPr/>
        </p:nvGrpSpPr>
        <p:grpSpPr>
          <a:xfrm>
            <a:off x="3286117" y="1728138"/>
            <a:ext cx="784225" cy="747944"/>
            <a:chOff x="4256088" y="1033463"/>
            <a:chExt cx="784225" cy="747713"/>
          </a:xfrm>
        </p:grpSpPr>
        <p:sp>
          <p:nvSpPr>
            <p:cNvPr id="47" name="Freeform 102"/>
            <p:cNvSpPr/>
            <p:nvPr/>
          </p:nvSpPr>
          <p:spPr bwMode="auto">
            <a:xfrm>
              <a:off x="4311651" y="1282700"/>
              <a:ext cx="34925" cy="166688"/>
            </a:xfrm>
            <a:custGeom>
              <a:avLst/>
              <a:gdLst/>
              <a:ahLst/>
              <a:cxnLst>
                <a:cxn ang="0">
                  <a:pos x="48" y="21"/>
                </a:cxn>
                <a:cxn ang="0">
                  <a:pos x="48" y="21"/>
                </a:cxn>
                <a:cxn ang="0">
                  <a:pos x="39" y="33"/>
                </a:cxn>
                <a:cxn ang="0">
                  <a:pos x="30" y="48"/>
                </a:cxn>
                <a:cxn ang="0">
                  <a:pos x="24" y="63"/>
                </a:cxn>
                <a:cxn ang="0">
                  <a:pos x="18" y="80"/>
                </a:cxn>
                <a:cxn ang="0">
                  <a:pos x="14" y="98"/>
                </a:cxn>
                <a:cxn ang="0">
                  <a:pos x="11" y="116"/>
                </a:cxn>
                <a:cxn ang="0">
                  <a:pos x="10" y="135"/>
                </a:cxn>
                <a:cxn ang="0">
                  <a:pos x="9" y="154"/>
                </a:cxn>
                <a:cxn ang="0">
                  <a:pos x="9" y="174"/>
                </a:cxn>
                <a:cxn ang="0">
                  <a:pos x="10" y="194"/>
                </a:cxn>
                <a:cxn ang="0">
                  <a:pos x="13" y="235"/>
                </a:cxn>
                <a:cxn ang="0">
                  <a:pos x="21" y="315"/>
                </a:cxn>
                <a:cxn ang="0">
                  <a:pos x="21" y="315"/>
                </a:cxn>
                <a:cxn ang="0">
                  <a:pos x="17" y="301"/>
                </a:cxn>
                <a:cxn ang="0">
                  <a:pos x="14" y="285"/>
                </a:cxn>
                <a:cxn ang="0">
                  <a:pos x="10" y="268"/>
                </a:cxn>
                <a:cxn ang="0">
                  <a:pos x="6" y="250"/>
                </a:cxn>
                <a:cxn ang="0">
                  <a:pos x="4" y="230"/>
                </a:cxn>
                <a:cxn ang="0">
                  <a:pos x="2" y="210"/>
                </a:cxn>
                <a:cxn ang="0">
                  <a:pos x="0" y="190"/>
                </a:cxn>
                <a:cxn ang="0">
                  <a:pos x="0" y="169"/>
                </a:cxn>
                <a:cxn ang="0">
                  <a:pos x="0" y="149"/>
                </a:cxn>
                <a:cxn ang="0">
                  <a:pos x="0" y="129"/>
                </a:cxn>
                <a:cxn ang="0">
                  <a:pos x="2" y="109"/>
                </a:cxn>
                <a:cxn ang="0">
                  <a:pos x="5" y="90"/>
                </a:cxn>
                <a:cxn ang="0">
                  <a:pos x="9" y="73"/>
                </a:cxn>
                <a:cxn ang="0">
                  <a:pos x="14" y="56"/>
                </a:cxn>
                <a:cxn ang="0">
                  <a:pos x="19" y="41"/>
                </a:cxn>
                <a:cxn ang="0">
                  <a:pos x="27" y="27"/>
                </a:cxn>
                <a:cxn ang="0">
                  <a:pos x="27" y="27"/>
                </a:cxn>
                <a:cxn ang="0">
                  <a:pos x="34" y="19"/>
                </a:cxn>
                <a:cxn ang="0">
                  <a:pos x="41" y="13"/>
                </a:cxn>
                <a:cxn ang="0">
                  <a:pos x="48" y="7"/>
                </a:cxn>
                <a:cxn ang="0">
                  <a:pos x="55" y="2"/>
                </a:cxn>
                <a:cxn ang="0">
                  <a:pos x="58" y="1"/>
                </a:cxn>
                <a:cxn ang="0">
                  <a:pos x="61" y="0"/>
                </a:cxn>
                <a:cxn ang="0">
                  <a:pos x="63" y="1"/>
                </a:cxn>
                <a:cxn ang="0">
                  <a:pos x="65" y="2"/>
                </a:cxn>
                <a:cxn ang="0">
                  <a:pos x="66" y="6"/>
                </a:cxn>
                <a:cxn ang="0">
                  <a:pos x="66" y="10"/>
                </a:cxn>
                <a:cxn ang="0">
                  <a:pos x="66" y="10"/>
                </a:cxn>
                <a:cxn ang="0">
                  <a:pos x="65" y="12"/>
                </a:cxn>
                <a:cxn ang="0">
                  <a:pos x="65" y="15"/>
                </a:cxn>
                <a:cxn ang="0">
                  <a:pos x="63" y="16"/>
                </a:cxn>
                <a:cxn ang="0">
                  <a:pos x="61" y="17"/>
                </a:cxn>
                <a:cxn ang="0">
                  <a:pos x="56" y="18"/>
                </a:cxn>
                <a:cxn ang="0">
                  <a:pos x="48" y="21"/>
                </a:cxn>
                <a:cxn ang="0">
                  <a:pos x="48" y="21"/>
                </a:cxn>
              </a:cxnLst>
              <a:rect l="0" t="0" r="r" b="b"/>
              <a:pathLst>
                <a:path w="66" h="315">
                  <a:moveTo>
                    <a:pt x="48" y="21"/>
                  </a:moveTo>
                  <a:lnTo>
                    <a:pt x="48" y="21"/>
                  </a:lnTo>
                  <a:lnTo>
                    <a:pt x="39" y="33"/>
                  </a:lnTo>
                  <a:lnTo>
                    <a:pt x="30" y="48"/>
                  </a:lnTo>
                  <a:lnTo>
                    <a:pt x="24" y="63"/>
                  </a:lnTo>
                  <a:lnTo>
                    <a:pt x="18" y="80"/>
                  </a:lnTo>
                  <a:lnTo>
                    <a:pt x="14" y="98"/>
                  </a:lnTo>
                  <a:lnTo>
                    <a:pt x="11" y="116"/>
                  </a:lnTo>
                  <a:lnTo>
                    <a:pt x="10" y="135"/>
                  </a:lnTo>
                  <a:lnTo>
                    <a:pt x="9" y="154"/>
                  </a:lnTo>
                  <a:lnTo>
                    <a:pt x="9" y="174"/>
                  </a:lnTo>
                  <a:lnTo>
                    <a:pt x="10" y="194"/>
                  </a:lnTo>
                  <a:lnTo>
                    <a:pt x="13" y="235"/>
                  </a:lnTo>
                  <a:lnTo>
                    <a:pt x="21" y="315"/>
                  </a:lnTo>
                  <a:lnTo>
                    <a:pt x="21" y="315"/>
                  </a:lnTo>
                  <a:lnTo>
                    <a:pt x="17" y="301"/>
                  </a:lnTo>
                  <a:lnTo>
                    <a:pt x="14" y="285"/>
                  </a:lnTo>
                  <a:lnTo>
                    <a:pt x="10" y="268"/>
                  </a:lnTo>
                  <a:lnTo>
                    <a:pt x="6" y="250"/>
                  </a:lnTo>
                  <a:lnTo>
                    <a:pt x="4" y="230"/>
                  </a:lnTo>
                  <a:lnTo>
                    <a:pt x="2" y="210"/>
                  </a:lnTo>
                  <a:lnTo>
                    <a:pt x="0" y="190"/>
                  </a:lnTo>
                  <a:lnTo>
                    <a:pt x="0" y="169"/>
                  </a:lnTo>
                  <a:lnTo>
                    <a:pt x="0" y="149"/>
                  </a:lnTo>
                  <a:lnTo>
                    <a:pt x="0" y="129"/>
                  </a:lnTo>
                  <a:lnTo>
                    <a:pt x="2" y="109"/>
                  </a:lnTo>
                  <a:lnTo>
                    <a:pt x="5" y="90"/>
                  </a:lnTo>
                  <a:lnTo>
                    <a:pt x="9" y="73"/>
                  </a:lnTo>
                  <a:lnTo>
                    <a:pt x="14" y="56"/>
                  </a:lnTo>
                  <a:lnTo>
                    <a:pt x="19" y="41"/>
                  </a:lnTo>
                  <a:lnTo>
                    <a:pt x="27" y="27"/>
                  </a:lnTo>
                  <a:lnTo>
                    <a:pt x="27" y="27"/>
                  </a:lnTo>
                  <a:lnTo>
                    <a:pt x="34" y="19"/>
                  </a:lnTo>
                  <a:lnTo>
                    <a:pt x="41" y="13"/>
                  </a:lnTo>
                  <a:lnTo>
                    <a:pt x="48" y="7"/>
                  </a:lnTo>
                  <a:lnTo>
                    <a:pt x="55" y="2"/>
                  </a:lnTo>
                  <a:lnTo>
                    <a:pt x="58" y="1"/>
                  </a:lnTo>
                  <a:lnTo>
                    <a:pt x="61" y="0"/>
                  </a:lnTo>
                  <a:lnTo>
                    <a:pt x="63" y="1"/>
                  </a:lnTo>
                  <a:lnTo>
                    <a:pt x="65" y="2"/>
                  </a:lnTo>
                  <a:lnTo>
                    <a:pt x="66" y="6"/>
                  </a:lnTo>
                  <a:lnTo>
                    <a:pt x="66" y="10"/>
                  </a:lnTo>
                  <a:lnTo>
                    <a:pt x="66" y="10"/>
                  </a:lnTo>
                  <a:lnTo>
                    <a:pt x="65" y="12"/>
                  </a:lnTo>
                  <a:lnTo>
                    <a:pt x="65" y="15"/>
                  </a:lnTo>
                  <a:lnTo>
                    <a:pt x="63" y="16"/>
                  </a:lnTo>
                  <a:lnTo>
                    <a:pt x="61" y="17"/>
                  </a:lnTo>
                  <a:lnTo>
                    <a:pt x="56" y="18"/>
                  </a:lnTo>
                  <a:lnTo>
                    <a:pt x="48" y="21"/>
                  </a:lnTo>
                  <a:lnTo>
                    <a:pt x="48" y="2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8" name="Freeform 103"/>
            <p:cNvSpPr>
              <a:spLocks noEditPoints="1"/>
            </p:cNvSpPr>
            <p:nvPr/>
          </p:nvSpPr>
          <p:spPr bwMode="auto">
            <a:xfrm>
              <a:off x="4733926" y="1322388"/>
              <a:ext cx="74613" cy="80963"/>
            </a:xfrm>
            <a:custGeom>
              <a:avLst/>
              <a:gdLst/>
              <a:ahLst/>
              <a:cxnLst>
                <a:cxn ang="0">
                  <a:pos x="38" y="0"/>
                </a:cxn>
                <a:cxn ang="0">
                  <a:pos x="66" y="9"/>
                </a:cxn>
                <a:cxn ang="0">
                  <a:pos x="90" y="23"/>
                </a:cxn>
                <a:cxn ang="0">
                  <a:pos x="111" y="42"/>
                </a:cxn>
                <a:cxn ang="0">
                  <a:pos x="127" y="64"/>
                </a:cxn>
                <a:cxn ang="0">
                  <a:pos x="129" y="73"/>
                </a:cxn>
                <a:cxn ang="0">
                  <a:pos x="137" y="98"/>
                </a:cxn>
                <a:cxn ang="0">
                  <a:pos x="141" y="114"/>
                </a:cxn>
                <a:cxn ang="0">
                  <a:pos x="138" y="130"/>
                </a:cxn>
                <a:cxn ang="0">
                  <a:pos x="135" y="135"/>
                </a:cxn>
                <a:cxn ang="0">
                  <a:pos x="124" y="144"/>
                </a:cxn>
                <a:cxn ang="0">
                  <a:pos x="109" y="150"/>
                </a:cxn>
                <a:cxn ang="0">
                  <a:pos x="95" y="153"/>
                </a:cxn>
                <a:cxn ang="0">
                  <a:pos x="91" y="153"/>
                </a:cxn>
                <a:cxn ang="0">
                  <a:pos x="78" y="149"/>
                </a:cxn>
                <a:cxn ang="0">
                  <a:pos x="48" y="130"/>
                </a:cxn>
                <a:cxn ang="0">
                  <a:pos x="35" y="118"/>
                </a:cxn>
                <a:cxn ang="0">
                  <a:pos x="24" y="104"/>
                </a:cxn>
                <a:cxn ang="0">
                  <a:pos x="10" y="75"/>
                </a:cxn>
                <a:cxn ang="0">
                  <a:pos x="7" y="60"/>
                </a:cxn>
                <a:cxn ang="0">
                  <a:pos x="3" y="48"/>
                </a:cxn>
                <a:cxn ang="0">
                  <a:pos x="0" y="41"/>
                </a:cxn>
                <a:cxn ang="0">
                  <a:pos x="0" y="37"/>
                </a:cxn>
                <a:cxn ang="0">
                  <a:pos x="5" y="20"/>
                </a:cxn>
                <a:cxn ang="0">
                  <a:pos x="18" y="2"/>
                </a:cxn>
                <a:cxn ang="0">
                  <a:pos x="23" y="3"/>
                </a:cxn>
                <a:cxn ang="0">
                  <a:pos x="32" y="0"/>
                </a:cxn>
                <a:cxn ang="0">
                  <a:pos x="38" y="0"/>
                </a:cxn>
                <a:cxn ang="0">
                  <a:pos x="24" y="24"/>
                </a:cxn>
                <a:cxn ang="0">
                  <a:pos x="21" y="39"/>
                </a:cxn>
                <a:cxn ang="0">
                  <a:pos x="23" y="57"/>
                </a:cxn>
                <a:cxn ang="0">
                  <a:pos x="30" y="76"/>
                </a:cxn>
                <a:cxn ang="0">
                  <a:pos x="40" y="94"/>
                </a:cxn>
                <a:cxn ang="0">
                  <a:pos x="53" y="110"/>
                </a:cxn>
                <a:cxn ang="0">
                  <a:pos x="68" y="123"/>
                </a:cxn>
                <a:cxn ang="0">
                  <a:pos x="85" y="131"/>
                </a:cxn>
                <a:cxn ang="0">
                  <a:pos x="103" y="132"/>
                </a:cxn>
                <a:cxn ang="0">
                  <a:pos x="90" y="98"/>
                </a:cxn>
                <a:cxn ang="0">
                  <a:pos x="74" y="65"/>
                </a:cxn>
                <a:cxn ang="0">
                  <a:pos x="58" y="45"/>
                </a:cxn>
                <a:cxn ang="0">
                  <a:pos x="46" y="34"/>
                </a:cxn>
                <a:cxn ang="0">
                  <a:pos x="32" y="26"/>
                </a:cxn>
                <a:cxn ang="0">
                  <a:pos x="24" y="24"/>
                </a:cxn>
                <a:cxn ang="0">
                  <a:pos x="113" y="118"/>
                </a:cxn>
                <a:cxn ang="0">
                  <a:pos x="114" y="104"/>
                </a:cxn>
                <a:cxn ang="0">
                  <a:pos x="112" y="89"/>
                </a:cxn>
                <a:cxn ang="0">
                  <a:pos x="100" y="61"/>
                </a:cxn>
                <a:cxn ang="0">
                  <a:pos x="82" y="39"/>
                </a:cxn>
                <a:cxn ang="0">
                  <a:pos x="70" y="31"/>
                </a:cxn>
                <a:cxn ang="0">
                  <a:pos x="59" y="27"/>
                </a:cxn>
                <a:cxn ang="0">
                  <a:pos x="67" y="37"/>
                </a:cxn>
                <a:cxn ang="0">
                  <a:pos x="82" y="57"/>
                </a:cxn>
                <a:cxn ang="0">
                  <a:pos x="101" y="93"/>
                </a:cxn>
                <a:cxn ang="0">
                  <a:pos x="113" y="118"/>
                </a:cxn>
              </a:cxnLst>
              <a:rect l="0" t="0" r="r" b="b"/>
              <a:pathLst>
                <a:path w="141" h="153">
                  <a:moveTo>
                    <a:pt x="38" y="0"/>
                  </a:moveTo>
                  <a:lnTo>
                    <a:pt x="38" y="0"/>
                  </a:lnTo>
                  <a:lnTo>
                    <a:pt x="52" y="3"/>
                  </a:lnTo>
                  <a:lnTo>
                    <a:pt x="66" y="9"/>
                  </a:lnTo>
                  <a:lnTo>
                    <a:pt x="78" y="15"/>
                  </a:lnTo>
                  <a:lnTo>
                    <a:pt x="90" y="23"/>
                  </a:lnTo>
                  <a:lnTo>
                    <a:pt x="101" y="32"/>
                  </a:lnTo>
                  <a:lnTo>
                    <a:pt x="111" y="42"/>
                  </a:lnTo>
                  <a:lnTo>
                    <a:pt x="120" y="53"/>
                  </a:lnTo>
                  <a:lnTo>
                    <a:pt x="127" y="64"/>
                  </a:lnTo>
                  <a:lnTo>
                    <a:pt x="127" y="64"/>
                  </a:lnTo>
                  <a:lnTo>
                    <a:pt x="129" y="73"/>
                  </a:lnTo>
                  <a:lnTo>
                    <a:pt x="131" y="82"/>
                  </a:lnTo>
                  <a:lnTo>
                    <a:pt x="137" y="98"/>
                  </a:lnTo>
                  <a:lnTo>
                    <a:pt x="140" y="105"/>
                  </a:lnTo>
                  <a:lnTo>
                    <a:pt x="141" y="114"/>
                  </a:lnTo>
                  <a:lnTo>
                    <a:pt x="141" y="121"/>
                  </a:lnTo>
                  <a:lnTo>
                    <a:pt x="138" y="130"/>
                  </a:lnTo>
                  <a:lnTo>
                    <a:pt x="138" y="130"/>
                  </a:lnTo>
                  <a:lnTo>
                    <a:pt x="135" y="135"/>
                  </a:lnTo>
                  <a:lnTo>
                    <a:pt x="130" y="140"/>
                  </a:lnTo>
                  <a:lnTo>
                    <a:pt x="124" y="144"/>
                  </a:lnTo>
                  <a:lnTo>
                    <a:pt x="116" y="148"/>
                  </a:lnTo>
                  <a:lnTo>
                    <a:pt x="109" y="150"/>
                  </a:lnTo>
                  <a:lnTo>
                    <a:pt x="101" y="152"/>
                  </a:lnTo>
                  <a:lnTo>
                    <a:pt x="95" y="153"/>
                  </a:lnTo>
                  <a:lnTo>
                    <a:pt x="91" y="153"/>
                  </a:lnTo>
                  <a:lnTo>
                    <a:pt x="91" y="153"/>
                  </a:lnTo>
                  <a:lnTo>
                    <a:pt x="84" y="152"/>
                  </a:lnTo>
                  <a:lnTo>
                    <a:pt x="78" y="149"/>
                  </a:lnTo>
                  <a:lnTo>
                    <a:pt x="63" y="140"/>
                  </a:lnTo>
                  <a:lnTo>
                    <a:pt x="48" y="130"/>
                  </a:lnTo>
                  <a:lnTo>
                    <a:pt x="42" y="123"/>
                  </a:lnTo>
                  <a:lnTo>
                    <a:pt x="35" y="118"/>
                  </a:lnTo>
                  <a:lnTo>
                    <a:pt x="35" y="118"/>
                  </a:lnTo>
                  <a:lnTo>
                    <a:pt x="24" y="104"/>
                  </a:lnTo>
                  <a:lnTo>
                    <a:pt x="17" y="90"/>
                  </a:lnTo>
                  <a:lnTo>
                    <a:pt x="10" y="75"/>
                  </a:lnTo>
                  <a:lnTo>
                    <a:pt x="7" y="60"/>
                  </a:lnTo>
                  <a:lnTo>
                    <a:pt x="7" y="60"/>
                  </a:lnTo>
                  <a:lnTo>
                    <a:pt x="5" y="55"/>
                  </a:lnTo>
                  <a:lnTo>
                    <a:pt x="3" y="48"/>
                  </a:lnTo>
                  <a:lnTo>
                    <a:pt x="1" y="44"/>
                  </a:lnTo>
                  <a:lnTo>
                    <a:pt x="0" y="41"/>
                  </a:lnTo>
                  <a:lnTo>
                    <a:pt x="0" y="41"/>
                  </a:lnTo>
                  <a:lnTo>
                    <a:pt x="0" y="37"/>
                  </a:lnTo>
                  <a:lnTo>
                    <a:pt x="1" y="31"/>
                  </a:lnTo>
                  <a:lnTo>
                    <a:pt x="5" y="20"/>
                  </a:lnTo>
                  <a:lnTo>
                    <a:pt x="12" y="11"/>
                  </a:lnTo>
                  <a:lnTo>
                    <a:pt x="18" y="2"/>
                  </a:lnTo>
                  <a:lnTo>
                    <a:pt x="18" y="2"/>
                  </a:lnTo>
                  <a:lnTo>
                    <a:pt x="23" y="3"/>
                  </a:lnTo>
                  <a:lnTo>
                    <a:pt x="28" y="2"/>
                  </a:lnTo>
                  <a:lnTo>
                    <a:pt x="32" y="0"/>
                  </a:lnTo>
                  <a:lnTo>
                    <a:pt x="38" y="0"/>
                  </a:lnTo>
                  <a:lnTo>
                    <a:pt x="38" y="0"/>
                  </a:lnTo>
                  <a:close/>
                  <a:moveTo>
                    <a:pt x="24" y="24"/>
                  </a:moveTo>
                  <a:lnTo>
                    <a:pt x="24" y="24"/>
                  </a:lnTo>
                  <a:lnTo>
                    <a:pt x="22" y="31"/>
                  </a:lnTo>
                  <a:lnTo>
                    <a:pt x="21" y="39"/>
                  </a:lnTo>
                  <a:lnTo>
                    <a:pt x="22" y="47"/>
                  </a:lnTo>
                  <a:lnTo>
                    <a:pt x="23" y="57"/>
                  </a:lnTo>
                  <a:lnTo>
                    <a:pt x="27" y="67"/>
                  </a:lnTo>
                  <a:lnTo>
                    <a:pt x="30" y="76"/>
                  </a:lnTo>
                  <a:lnTo>
                    <a:pt x="35" y="85"/>
                  </a:lnTo>
                  <a:lnTo>
                    <a:pt x="40" y="94"/>
                  </a:lnTo>
                  <a:lnTo>
                    <a:pt x="46" y="103"/>
                  </a:lnTo>
                  <a:lnTo>
                    <a:pt x="53" y="110"/>
                  </a:lnTo>
                  <a:lnTo>
                    <a:pt x="61" y="117"/>
                  </a:lnTo>
                  <a:lnTo>
                    <a:pt x="68" y="123"/>
                  </a:lnTo>
                  <a:lnTo>
                    <a:pt x="77" y="128"/>
                  </a:lnTo>
                  <a:lnTo>
                    <a:pt x="85" y="131"/>
                  </a:lnTo>
                  <a:lnTo>
                    <a:pt x="94" y="132"/>
                  </a:lnTo>
                  <a:lnTo>
                    <a:pt x="103" y="132"/>
                  </a:lnTo>
                  <a:lnTo>
                    <a:pt x="103" y="132"/>
                  </a:lnTo>
                  <a:lnTo>
                    <a:pt x="90" y="98"/>
                  </a:lnTo>
                  <a:lnTo>
                    <a:pt x="82" y="82"/>
                  </a:lnTo>
                  <a:lnTo>
                    <a:pt x="74" y="65"/>
                  </a:lnTo>
                  <a:lnTo>
                    <a:pt x="63" y="52"/>
                  </a:lnTo>
                  <a:lnTo>
                    <a:pt x="58" y="45"/>
                  </a:lnTo>
                  <a:lnTo>
                    <a:pt x="52" y="40"/>
                  </a:lnTo>
                  <a:lnTo>
                    <a:pt x="46" y="34"/>
                  </a:lnTo>
                  <a:lnTo>
                    <a:pt x="39" y="30"/>
                  </a:lnTo>
                  <a:lnTo>
                    <a:pt x="32" y="26"/>
                  </a:lnTo>
                  <a:lnTo>
                    <a:pt x="24" y="24"/>
                  </a:lnTo>
                  <a:lnTo>
                    <a:pt x="24" y="24"/>
                  </a:lnTo>
                  <a:close/>
                  <a:moveTo>
                    <a:pt x="113" y="118"/>
                  </a:moveTo>
                  <a:lnTo>
                    <a:pt x="113" y="118"/>
                  </a:lnTo>
                  <a:lnTo>
                    <a:pt x="114" y="110"/>
                  </a:lnTo>
                  <a:lnTo>
                    <a:pt x="114" y="104"/>
                  </a:lnTo>
                  <a:lnTo>
                    <a:pt x="113" y="96"/>
                  </a:lnTo>
                  <a:lnTo>
                    <a:pt x="112" y="89"/>
                  </a:lnTo>
                  <a:lnTo>
                    <a:pt x="108" y="75"/>
                  </a:lnTo>
                  <a:lnTo>
                    <a:pt x="100" y="61"/>
                  </a:lnTo>
                  <a:lnTo>
                    <a:pt x="92" y="49"/>
                  </a:lnTo>
                  <a:lnTo>
                    <a:pt x="82" y="39"/>
                  </a:lnTo>
                  <a:lnTo>
                    <a:pt x="76" y="34"/>
                  </a:lnTo>
                  <a:lnTo>
                    <a:pt x="70" y="31"/>
                  </a:lnTo>
                  <a:lnTo>
                    <a:pt x="64" y="29"/>
                  </a:lnTo>
                  <a:lnTo>
                    <a:pt x="59" y="27"/>
                  </a:lnTo>
                  <a:lnTo>
                    <a:pt x="59" y="27"/>
                  </a:lnTo>
                  <a:lnTo>
                    <a:pt x="67" y="37"/>
                  </a:lnTo>
                  <a:lnTo>
                    <a:pt x="75" y="46"/>
                  </a:lnTo>
                  <a:lnTo>
                    <a:pt x="82" y="57"/>
                  </a:lnTo>
                  <a:lnTo>
                    <a:pt x="90" y="69"/>
                  </a:lnTo>
                  <a:lnTo>
                    <a:pt x="101" y="93"/>
                  </a:lnTo>
                  <a:lnTo>
                    <a:pt x="113" y="118"/>
                  </a:lnTo>
                  <a:lnTo>
                    <a:pt x="113" y="11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49" name="Freeform 104"/>
            <p:cNvSpPr/>
            <p:nvPr/>
          </p:nvSpPr>
          <p:spPr bwMode="auto">
            <a:xfrm>
              <a:off x="4330701" y="1335088"/>
              <a:ext cx="12700" cy="82550"/>
            </a:xfrm>
            <a:custGeom>
              <a:avLst/>
              <a:gdLst/>
              <a:ahLst/>
              <a:cxnLst>
                <a:cxn ang="0">
                  <a:pos x="17" y="0"/>
                </a:cxn>
                <a:cxn ang="0">
                  <a:pos x="17" y="0"/>
                </a:cxn>
                <a:cxn ang="0">
                  <a:pos x="19" y="0"/>
                </a:cxn>
                <a:cxn ang="0">
                  <a:pos x="21" y="2"/>
                </a:cxn>
                <a:cxn ang="0">
                  <a:pos x="21" y="2"/>
                </a:cxn>
                <a:cxn ang="0">
                  <a:pos x="18" y="20"/>
                </a:cxn>
                <a:cxn ang="0">
                  <a:pos x="14" y="39"/>
                </a:cxn>
                <a:cxn ang="0">
                  <a:pos x="11" y="58"/>
                </a:cxn>
                <a:cxn ang="0">
                  <a:pos x="10" y="69"/>
                </a:cxn>
                <a:cxn ang="0">
                  <a:pos x="10" y="80"/>
                </a:cxn>
                <a:cxn ang="0">
                  <a:pos x="10" y="80"/>
                </a:cxn>
                <a:cxn ang="0">
                  <a:pos x="10" y="89"/>
                </a:cxn>
                <a:cxn ang="0">
                  <a:pos x="11" y="100"/>
                </a:cxn>
                <a:cxn ang="0">
                  <a:pos x="15" y="118"/>
                </a:cxn>
                <a:cxn ang="0">
                  <a:pos x="19" y="137"/>
                </a:cxn>
                <a:cxn ang="0">
                  <a:pos x="22" y="156"/>
                </a:cxn>
                <a:cxn ang="0">
                  <a:pos x="22" y="156"/>
                </a:cxn>
                <a:cxn ang="0">
                  <a:pos x="18" y="151"/>
                </a:cxn>
                <a:cxn ang="0">
                  <a:pos x="12" y="143"/>
                </a:cxn>
                <a:cxn ang="0">
                  <a:pos x="9" y="136"/>
                </a:cxn>
                <a:cxn ang="0">
                  <a:pos x="6" y="126"/>
                </a:cxn>
                <a:cxn ang="0">
                  <a:pos x="4" y="116"/>
                </a:cxn>
                <a:cxn ang="0">
                  <a:pos x="2" y="106"/>
                </a:cxn>
                <a:cxn ang="0">
                  <a:pos x="0" y="95"/>
                </a:cxn>
                <a:cxn ang="0">
                  <a:pos x="0" y="83"/>
                </a:cxn>
                <a:cxn ang="0">
                  <a:pos x="0" y="61"/>
                </a:cxn>
                <a:cxn ang="0">
                  <a:pos x="4" y="38"/>
                </a:cxn>
                <a:cxn ang="0">
                  <a:pos x="6" y="27"/>
                </a:cxn>
                <a:cxn ang="0">
                  <a:pos x="9" y="18"/>
                </a:cxn>
                <a:cxn ang="0">
                  <a:pos x="12" y="8"/>
                </a:cxn>
                <a:cxn ang="0">
                  <a:pos x="17" y="0"/>
                </a:cxn>
                <a:cxn ang="0">
                  <a:pos x="17" y="0"/>
                </a:cxn>
              </a:cxnLst>
              <a:rect l="0" t="0" r="r" b="b"/>
              <a:pathLst>
                <a:path w="22" h="156">
                  <a:moveTo>
                    <a:pt x="17" y="0"/>
                  </a:moveTo>
                  <a:lnTo>
                    <a:pt x="17" y="0"/>
                  </a:lnTo>
                  <a:lnTo>
                    <a:pt x="19" y="0"/>
                  </a:lnTo>
                  <a:lnTo>
                    <a:pt x="21" y="2"/>
                  </a:lnTo>
                  <a:lnTo>
                    <a:pt x="21" y="2"/>
                  </a:lnTo>
                  <a:lnTo>
                    <a:pt x="18" y="20"/>
                  </a:lnTo>
                  <a:lnTo>
                    <a:pt x="14" y="39"/>
                  </a:lnTo>
                  <a:lnTo>
                    <a:pt x="11" y="58"/>
                  </a:lnTo>
                  <a:lnTo>
                    <a:pt x="10" y="69"/>
                  </a:lnTo>
                  <a:lnTo>
                    <a:pt x="10" y="80"/>
                  </a:lnTo>
                  <a:lnTo>
                    <a:pt x="10" y="80"/>
                  </a:lnTo>
                  <a:lnTo>
                    <a:pt x="10" y="89"/>
                  </a:lnTo>
                  <a:lnTo>
                    <a:pt x="11" y="100"/>
                  </a:lnTo>
                  <a:lnTo>
                    <a:pt x="15" y="118"/>
                  </a:lnTo>
                  <a:lnTo>
                    <a:pt x="19" y="137"/>
                  </a:lnTo>
                  <a:lnTo>
                    <a:pt x="22" y="156"/>
                  </a:lnTo>
                  <a:lnTo>
                    <a:pt x="22" y="156"/>
                  </a:lnTo>
                  <a:lnTo>
                    <a:pt x="18" y="151"/>
                  </a:lnTo>
                  <a:lnTo>
                    <a:pt x="12" y="143"/>
                  </a:lnTo>
                  <a:lnTo>
                    <a:pt x="9" y="136"/>
                  </a:lnTo>
                  <a:lnTo>
                    <a:pt x="6" y="126"/>
                  </a:lnTo>
                  <a:lnTo>
                    <a:pt x="4" y="116"/>
                  </a:lnTo>
                  <a:lnTo>
                    <a:pt x="2" y="106"/>
                  </a:lnTo>
                  <a:lnTo>
                    <a:pt x="0" y="95"/>
                  </a:lnTo>
                  <a:lnTo>
                    <a:pt x="0" y="83"/>
                  </a:lnTo>
                  <a:lnTo>
                    <a:pt x="0" y="61"/>
                  </a:lnTo>
                  <a:lnTo>
                    <a:pt x="4" y="38"/>
                  </a:lnTo>
                  <a:lnTo>
                    <a:pt x="6" y="27"/>
                  </a:lnTo>
                  <a:lnTo>
                    <a:pt x="9" y="18"/>
                  </a:lnTo>
                  <a:lnTo>
                    <a:pt x="12" y="8"/>
                  </a:lnTo>
                  <a:lnTo>
                    <a:pt x="17" y="0"/>
                  </a:lnTo>
                  <a:lnTo>
                    <a:pt x="17"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0" name="Freeform 105"/>
            <p:cNvSpPr/>
            <p:nvPr/>
          </p:nvSpPr>
          <p:spPr bwMode="auto">
            <a:xfrm>
              <a:off x="4351338" y="1377950"/>
              <a:ext cx="6350" cy="39688"/>
            </a:xfrm>
            <a:custGeom>
              <a:avLst/>
              <a:gdLst/>
              <a:ahLst/>
              <a:cxnLst>
                <a:cxn ang="0">
                  <a:pos x="2" y="0"/>
                </a:cxn>
                <a:cxn ang="0">
                  <a:pos x="2" y="0"/>
                </a:cxn>
                <a:cxn ang="0">
                  <a:pos x="4" y="0"/>
                </a:cxn>
                <a:cxn ang="0">
                  <a:pos x="5" y="2"/>
                </a:cxn>
                <a:cxn ang="0">
                  <a:pos x="5" y="2"/>
                </a:cxn>
                <a:cxn ang="0">
                  <a:pos x="9" y="18"/>
                </a:cxn>
                <a:cxn ang="0">
                  <a:pos x="11" y="38"/>
                </a:cxn>
                <a:cxn ang="0">
                  <a:pos x="13" y="75"/>
                </a:cxn>
                <a:cxn ang="0">
                  <a:pos x="13" y="75"/>
                </a:cxn>
                <a:cxn ang="0">
                  <a:pos x="9" y="69"/>
                </a:cxn>
                <a:cxn ang="0">
                  <a:pos x="5" y="60"/>
                </a:cxn>
                <a:cxn ang="0">
                  <a:pos x="2" y="51"/>
                </a:cxn>
                <a:cxn ang="0">
                  <a:pos x="1" y="42"/>
                </a:cxn>
                <a:cxn ang="0">
                  <a:pos x="0" y="31"/>
                </a:cxn>
                <a:cxn ang="0">
                  <a:pos x="0" y="20"/>
                </a:cxn>
                <a:cxn ang="0">
                  <a:pos x="2" y="0"/>
                </a:cxn>
                <a:cxn ang="0">
                  <a:pos x="2" y="0"/>
                </a:cxn>
              </a:cxnLst>
              <a:rect l="0" t="0" r="r" b="b"/>
              <a:pathLst>
                <a:path w="13" h="75">
                  <a:moveTo>
                    <a:pt x="2" y="0"/>
                  </a:moveTo>
                  <a:lnTo>
                    <a:pt x="2" y="0"/>
                  </a:lnTo>
                  <a:lnTo>
                    <a:pt x="4" y="0"/>
                  </a:lnTo>
                  <a:lnTo>
                    <a:pt x="5" y="2"/>
                  </a:lnTo>
                  <a:lnTo>
                    <a:pt x="5" y="2"/>
                  </a:lnTo>
                  <a:lnTo>
                    <a:pt x="9" y="18"/>
                  </a:lnTo>
                  <a:lnTo>
                    <a:pt x="11" y="38"/>
                  </a:lnTo>
                  <a:lnTo>
                    <a:pt x="13" y="75"/>
                  </a:lnTo>
                  <a:lnTo>
                    <a:pt x="13" y="75"/>
                  </a:lnTo>
                  <a:lnTo>
                    <a:pt x="9" y="69"/>
                  </a:lnTo>
                  <a:lnTo>
                    <a:pt x="5" y="60"/>
                  </a:lnTo>
                  <a:lnTo>
                    <a:pt x="2" y="51"/>
                  </a:lnTo>
                  <a:lnTo>
                    <a:pt x="1" y="42"/>
                  </a:lnTo>
                  <a:lnTo>
                    <a:pt x="0" y="31"/>
                  </a:lnTo>
                  <a:lnTo>
                    <a:pt x="0" y="20"/>
                  </a:lnTo>
                  <a:lnTo>
                    <a:pt x="2" y="0"/>
                  </a:lnTo>
                  <a:lnTo>
                    <a:pt x="2"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1" name="Freeform 106"/>
            <p:cNvSpPr/>
            <p:nvPr/>
          </p:nvSpPr>
          <p:spPr bwMode="auto">
            <a:xfrm>
              <a:off x="4402138" y="1581150"/>
              <a:ext cx="79375" cy="68263"/>
            </a:xfrm>
            <a:custGeom>
              <a:avLst/>
              <a:gdLst/>
              <a:ahLst/>
              <a:cxnLst>
                <a:cxn ang="0">
                  <a:pos x="0" y="0"/>
                </a:cxn>
                <a:cxn ang="0">
                  <a:pos x="0" y="0"/>
                </a:cxn>
                <a:cxn ang="0">
                  <a:pos x="3" y="2"/>
                </a:cxn>
                <a:cxn ang="0">
                  <a:pos x="5" y="3"/>
                </a:cxn>
                <a:cxn ang="0">
                  <a:pos x="7" y="4"/>
                </a:cxn>
                <a:cxn ang="0">
                  <a:pos x="10" y="4"/>
                </a:cxn>
                <a:cxn ang="0">
                  <a:pos x="10" y="4"/>
                </a:cxn>
                <a:cxn ang="0">
                  <a:pos x="31" y="30"/>
                </a:cxn>
                <a:cxn ang="0">
                  <a:pos x="56" y="56"/>
                </a:cxn>
                <a:cxn ang="0">
                  <a:pos x="68" y="68"/>
                </a:cxn>
                <a:cxn ang="0">
                  <a:pos x="81" y="80"/>
                </a:cxn>
                <a:cxn ang="0">
                  <a:pos x="95" y="91"/>
                </a:cxn>
                <a:cxn ang="0">
                  <a:pos x="110" y="101"/>
                </a:cxn>
                <a:cxn ang="0">
                  <a:pos x="110" y="101"/>
                </a:cxn>
                <a:cxn ang="0">
                  <a:pos x="119" y="108"/>
                </a:cxn>
                <a:cxn ang="0">
                  <a:pos x="130" y="113"/>
                </a:cxn>
                <a:cxn ang="0">
                  <a:pos x="141" y="119"/>
                </a:cxn>
                <a:cxn ang="0">
                  <a:pos x="145" y="124"/>
                </a:cxn>
                <a:cxn ang="0">
                  <a:pos x="148" y="128"/>
                </a:cxn>
                <a:cxn ang="0">
                  <a:pos x="148" y="128"/>
                </a:cxn>
                <a:cxn ang="0">
                  <a:pos x="140" y="126"/>
                </a:cxn>
                <a:cxn ang="0">
                  <a:pos x="130" y="123"/>
                </a:cxn>
                <a:cxn ang="0">
                  <a:pos x="121" y="118"/>
                </a:cxn>
                <a:cxn ang="0">
                  <a:pos x="114" y="114"/>
                </a:cxn>
                <a:cxn ang="0">
                  <a:pos x="98" y="104"/>
                </a:cxn>
                <a:cxn ang="0">
                  <a:pos x="84" y="91"/>
                </a:cxn>
                <a:cxn ang="0">
                  <a:pos x="70" y="79"/>
                </a:cxn>
                <a:cxn ang="0">
                  <a:pos x="56" y="66"/>
                </a:cxn>
                <a:cxn ang="0">
                  <a:pos x="43" y="53"/>
                </a:cxn>
                <a:cxn ang="0">
                  <a:pos x="29" y="41"/>
                </a:cxn>
                <a:cxn ang="0">
                  <a:pos x="29" y="41"/>
                </a:cxn>
                <a:cxn ang="0">
                  <a:pos x="26" y="35"/>
                </a:cxn>
                <a:cxn ang="0">
                  <a:pos x="23" y="30"/>
                </a:cxn>
                <a:cxn ang="0">
                  <a:pos x="15" y="21"/>
                </a:cxn>
                <a:cxn ang="0">
                  <a:pos x="7" y="11"/>
                </a:cxn>
                <a:cxn ang="0">
                  <a:pos x="4" y="6"/>
                </a:cxn>
                <a:cxn ang="0">
                  <a:pos x="0" y="0"/>
                </a:cxn>
                <a:cxn ang="0">
                  <a:pos x="0" y="0"/>
                </a:cxn>
              </a:cxnLst>
              <a:rect l="0" t="0" r="r" b="b"/>
              <a:pathLst>
                <a:path w="148" h="128">
                  <a:moveTo>
                    <a:pt x="0" y="0"/>
                  </a:moveTo>
                  <a:lnTo>
                    <a:pt x="0" y="0"/>
                  </a:lnTo>
                  <a:lnTo>
                    <a:pt x="3" y="2"/>
                  </a:lnTo>
                  <a:lnTo>
                    <a:pt x="5" y="3"/>
                  </a:lnTo>
                  <a:lnTo>
                    <a:pt x="7" y="4"/>
                  </a:lnTo>
                  <a:lnTo>
                    <a:pt x="10" y="4"/>
                  </a:lnTo>
                  <a:lnTo>
                    <a:pt x="10" y="4"/>
                  </a:lnTo>
                  <a:lnTo>
                    <a:pt x="31" y="30"/>
                  </a:lnTo>
                  <a:lnTo>
                    <a:pt x="56" y="56"/>
                  </a:lnTo>
                  <a:lnTo>
                    <a:pt x="68" y="68"/>
                  </a:lnTo>
                  <a:lnTo>
                    <a:pt x="81" y="80"/>
                  </a:lnTo>
                  <a:lnTo>
                    <a:pt x="95" y="91"/>
                  </a:lnTo>
                  <a:lnTo>
                    <a:pt x="110" y="101"/>
                  </a:lnTo>
                  <a:lnTo>
                    <a:pt x="110" y="101"/>
                  </a:lnTo>
                  <a:lnTo>
                    <a:pt x="119" y="108"/>
                  </a:lnTo>
                  <a:lnTo>
                    <a:pt x="130" y="113"/>
                  </a:lnTo>
                  <a:lnTo>
                    <a:pt x="141" y="119"/>
                  </a:lnTo>
                  <a:lnTo>
                    <a:pt x="145" y="124"/>
                  </a:lnTo>
                  <a:lnTo>
                    <a:pt x="148" y="128"/>
                  </a:lnTo>
                  <a:lnTo>
                    <a:pt x="148" y="128"/>
                  </a:lnTo>
                  <a:lnTo>
                    <a:pt x="140" y="126"/>
                  </a:lnTo>
                  <a:lnTo>
                    <a:pt x="130" y="123"/>
                  </a:lnTo>
                  <a:lnTo>
                    <a:pt x="121" y="118"/>
                  </a:lnTo>
                  <a:lnTo>
                    <a:pt x="114" y="114"/>
                  </a:lnTo>
                  <a:lnTo>
                    <a:pt x="98" y="104"/>
                  </a:lnTo>
                  <a:lnTo>
                    <a:pt x="84" y="91"/>
                  </a:lnTo>
                  <a:lnTo>
                    <a:pt x="70" y="79"/>
                  </a:lnTo>
                  <a:lnTo>
                    <a:pt x="56" y="66"/>
                  </a:lnTo>
                  <a:lnTo>
                    <a:pt x="43" y="53"/>
                  </a:lnTo>
                  <a:lnTo>
                    <a:pt x="29" y="41"/>
                  </a:lnTo>
                  <a:lnTo>
                    <a:pt x="29" y="41"/>
                  </a:lnTo>
                  <a:lnTo>
                    <a:pt x="26" y="35"/>
                  </a:lnTo>
                  <a:lnTo>
                    <a:pt x="23" y="30"/>
                  </a:lnTo>
                  <a:lnTo>
                    <a:pt x="15" y="21"/>
                  </a:lnTo>
                  <a:lnTo>
                    <a:pt x="7" y="11"/>
                  </a:lnTo>
                  <a:lnTo>
                    <a:pt x="4" y="6"/>
                  </a:lnTo>
                  <a:lnTo>
                    <a:pt x="0" y="0"/>
                  </a:lnTo>
                  <a:lnTo>
                    <a:pt x="0"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2" name="Freeform 107"/>
            <p:cNvSpPr/>
            <p:nvPr/>
          </p:nvSpPr>
          <p:spPr bwMode="auto">
            <a:xfrm>
              <a:off x="4522788" y="1671638"/>
              <a:ext cx="219075" cy="58738"/>
            </a:xfrm>
            <a:custGeom>
              <a:avLst/>
              <a:gdLst/>
              <a:ahLst/>
              <a:cxnLst>
                <a:cxn ang="0">
                  <a:pos x="0" y="2"/>
                </a:cxn>
                <a:cxn ang="0">
                  <a:pos x="0" y="2"/>
                </a:cxn>
                <a:cxn ang="0">
                  <a:pos x="1" y="1"/>
                </a:cxn>
                <a:cxn ang="0">
                  <a:pos x="2" y="1"/>
                </a:cxn>
                <a:cxn ang="0">
                  <a:pos x="5" y="0"/>
                </a:cxn>
                <a:cxn ang="0">
                  <a:pos x="5" y="0"/>
                </a:cxn>
                <a:cxn ang="0">
                  <a:pos x="77" y="35"/>
                </a:cxn>
                <a:cxn ang="0">
                  <a:pos x="115" y="51"/>
                </a:cxn>
                <a:cxn ang="0">
                  <a:pos x="154" y="67"/>
                </a:cxn>
                <a:cxn ang="0">
                  <a:pos x="175" y="73"/>
                </a:cxn>
                <a:cxn ang="0">
                  <a:pos x="195" y="80"/>
                </a:cxn>
                <a:cxn ang="0">
                  <a:pos x="217" y="86"/>
                </a:cxn>
                <a:cxn ang="0">
                  <a:pos x="239" y="92"/>
                </a:cxn>
                <a:cxn ang="0">
                  <a:pos x="262" y="96"/>
                </a:cxn>
                <a:cxn ang="0">
                  <a:pos x="284" y="99"/>
                </a:cxn>
                <a:cxn ang="0">
                  <a:pos x="309" y="101"/>
                </a:cxn>
                <a:cxn ang="0">
                  <a:pos x="333" y="103"/>
                </a:cxn>
                <a:cxn ang="0">
                  <a:pos x="333" y="103"/>
                </a:cxn>
                <a:cxn ang="0">
                  <a:pos x="344" y="103"/>
                </a:cxn>
                <a:cxn ang="0">
                  <a:pos x="354" y="102"/>
                </a:cxn>
                <a:cxn ang="0">
                  <a:pos x="375" y="101"/>
                </a:cxn>
                <a:cxn ang="0">
                  <a:pos x="386" y="101"/>
                </a:cxn>
                <a:cxn ang="0">
                  <a:pos x="395" y="102"/>
                </a:cxn>
                <a:cxn ang="0">
                  <a:pos x="405" y="106"/>
                </a:cxn>
                <a:cxn ang="0">
                  <a:pos x="414" y="110"/>
                </a:cxn>
                <a:cxn ang="0">
                  <a:pos x="414" y="110"/>
                </a:cxn>
                <a:cxn ang="0">
                  <a:pos x="384" y="112"/>
                </a:cxn>
                <a:cxn ang="0">
                  <a:pos x="355" y="113"/>
                </a:cxn>
                <a:cxn ang="0">
                  <a:pos x="327" y="112"/>
                </a:cxn>
                <a:cxn ang="0">
                  <a:pos x="298" y="110"/>
                </a:cxn>
                <a:cxn ang="0">
                  <a:pos x="270" y="106"/>
                </a:cxn>
                <a:cxn ang="0">
                  <a:pos x="242" y="100"/>
                </a:cxn>
                <a:cxn ang="0">
                  <a:pos x="216" y="94"/>
                </a:cxn>
                <a:cxn ang="0">
                  <a:pos x="189" y="86"/>
                </a:cxn>
                <a:cxn ang="0">
                  <a:pos x="163" y="79"/>
                </a:cxn>
                <a:cxn ang="0">
                  <a:pos x="137" y="69"/>
                </a:cxn>
                <a:cxn ang="0">
                  <a:pos x="113" y="60"/>
                </a:cxn>
                <a:cxn ang="0">
                  <a:pos x="88" y="49"/>
                </a:cxn>
                <a:cxn ang="0">
                  <a:pos x="65" y="37"/>
                </a:cxn>
                <a:cxn ang="0">
                  <a:pos x="42" y="25"/>
                </a:cxn>
                <a:cxn ang="0">
                  <a:pos x="21" y="13"/>
                </a:cxn>
                <a:cxn ang="0">
                  <a:pos x="0" y="2"/>
                </a:cxn>
                <a:cxn ang="0">
                  <a:pos x="0" y="2"/>
                </a:cxn>
              </a:cxnLst>
              <a:rect l="0" t="0" r="r" b="b"/>
              <a:pathLst>
                <a:path w="412" h="113">
                  <a:moveTo>
                    <a:pt x="0" y="2"/>
                  </a:moveTo>
                  <a:lnTo>
                    <a:pt x="0" y="2"/>
                  </a:lnTo>
                  <a:lnTo>
                    <a:pt x="1" y="1"/>
                  </a:lnTo>
                  <a:lnTo>
                    <a:pt x="2" y="1"/>
                  </a:lnTo>
                  <a:lnTo>
                    <a:pt x="5" y="0"/>
                  </a:lnTo>
                  <a:lnTo>
                    <a:pt x="5" y="0"/>
                  </a:lnTo>
                  <a:lnTo>
                    <a:pt x="77" y="35"/>
                  </a:lnTo>
                  <a:lnTo>
                    <a:pt x="115" y="51"/>
                  </a:lnTo>
                  <a:lnTo>
                    <a:pt x="154" y="67"/>
                  </a:lnTo>
                  <a:lnTo>
                    <a:pt x="175" y="73"/>
                  </a:lnTo>
                  <a:lnTo>
                    <a:pt x="195" y="80"/>
                  </a:lnTo>
                  <a:lnTo>
                    <a:pt x="217" y="86"/>
                  </a:lnTo>
                  <a:lnTo>
                    <a:pt x="239" y="92"/>
                  </a:lnTo>
                  <a:lnTo>
                    <a:pt x="262" y="96"/>
                  </a:lnTo>
                  <a:lnTo>
                    <a:pt x="284" y="99"/>
                  </a:lnTo>
                  <a:lnTo>
                    <a:pt x="309" y="101"/>
                  </a:lnTo>
                  <a:lnTo>
                    <a:pt x="333" y="103"/>
                  </a:lnTo>
                  <a:lnTo>
                    <a:pt x="333" y="103"/>
                  </a:lnTo>
                  <a:lnTo>
                    <a:pt x="344" y="103"/>
                  </a:lnTo>
                  <a:lnTo>
                    <a:pt x="354" y="102"/>
                  </a:lnTo>
                  <a:lnTo>
                    <a:pt x="375" y="101"/>
                  </a:lnTo>
                  <a:lnTo>
                    <a:pt x="386" y="101"/>
                  </a:lnTo>
                  <a:lnTo>
                    <a:pt x="395" y="102"/>
                  </a:lnTo>
                  <a:lnTo>
                    <a:pt x="405" y="106"/>
                  </a:lnTo>
                  <a:lnTo>
                    <a:pt x="414" y="110"/>
                  </a:lnTo>
                  <a:lnTo>
                    <a:pt x="414" y="110"/>
                  </a:lnTo>
                  <a:lnTo>
                    <a:pt x="384" y="112"/>
                  </a:lnTo>
                  <a:lnTo>
                    <a:pt x="355" y="113"/>
                  </a:lnTo>
                  <a:lnTo>
                    <a:pt x="327" y="112"/>
                  </a:lnTo>
                  <a:lnTo>
                    <a:pt x="298" y="110"/>
                  </a:lnTo>
                  <a:lnTo>
                    <a:pt x="270" y="106"/>
                  </a:lnTo>
                  <a:lnTo>
                    <a:pt x="242" y="100"/>
                  </a:lnTo>
                  <a:lnTo>
                    <a:pt x="216" y="94"/>
                  </a:lnTo>
                  <a:lnTo>
                    <a:pt x="189" y="86"/>
                  </a:lnTo>
                  <a:lnTo>
                    <a:pt x="163" y="79"/>
                  </a:lnTo>
                  <a:lnTo>
                    <a:pt x="137" y="69"/>
                  </a:lnTo>
                  <a:lnTo>
                    <a:pt x="113" y="60"/>
                  </a:lnTo>
                  <a:lnTo>
                    <a:pt x="88" y="49"/>
                  </a:lnTo>
                  <a:lnTo>
                    <a:pt x="65" y="37"/>
                  </a:lnTo>
                  <a:lnTo>
                    <a:pt x="42" y="25"/>
                  </a:lnTo>
                  <a:lnTo>
                    <a:pt x="21" y="13"/>
                  </a:lnTo>
                  <a:lnTo>
                    <a:pt x="0" y="2"/>
                  </a:lnTo>
                  <a:lnTo>
                    <a:pt x="0"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3" name="Freeform 108"/>
            <p:cNvSpPr/>
            <p:nvPr/>
          </p:nvSpPr>
          <p:spPr bwMode="auto">
            <a:xfrm>
              <a:off x="4573588" y="1673225"/>
              <a:ext cx="117475" cy="31750"/>
            </a:xfrm>
            <a:custGeom>
              <a:avLst/>
              <a:gdLst/>
              <a:ahLst/>
              <a:cxnLst>
                <a:cxn ang="0">
                  <a:pos x="222" y="54"/>
                </a:cxn>
                <a:cxn ang="0">
                  <a:pos x="222" y="54"/>
                </a:cxn>
                <a:cxn ang="0">
                  <a:pos x="216" y="58"/>
                </a:cxn>
                <a:cxn ang="0">
                  <a:pos x="208" y="60"/>
                </a:cxn>
                <a:cxn ang="0">
                  <a:pos x="202" y="60"/>
                </a:cxn>
                <a:cxn ang="0">
                  <a:pos x="195" y="60"/>
                </a:cxn>
                <a:cxn ang="0">
                  <a:pos x="180" y="57"/>
                </a:cxn>
                <a:cxn ang="0">
                  <a:pos x="165" y="52"/>
                </a:cxn>
                <a:cxn ang="0">
                  <a:pos x="165" y="52"/>
                </a:cxn>
                <a:cxn ang="0">
                  <a:pos x="121" y="44"/>
                </a:cxn>
                <a:cxn ang="0">
                  <a:pos x="98" y="38"/>
                </a:cxn>
                <a:cxn ang="0">
                  <a:pos x="77" y="32"/>
                </a:cxn>
                <a:cxn ang="0">
                  <a:pos x="55" y="26"/>
                </a:cxn>
                <a:cxn ang="0">
                  <a:pos x="35" y="18"/>
                </a:cxn>
                <a:cxn ang="0">
                  <a:pos x="17" y="9"/>
                </a:cxn>
                <a:cxn ang="0">
                  <a:pos x="0" y="0"/>
                </a:cxn>
                <a:cxn ang="0">
                  <a:pos x="0" y="0"/>
                </a:cxn>
                <a:cxn ang="0">
                  <a:pos x="9" y="1"/>
                </a:cxn>
                <a:cxn ang="0">
                  <a:pos x="18" y="3"/>
                </a:cxn>
                <a:cxn ang="0">
                  <a:pos x="35" y="9"/>
                </a:cxn>
                <a:cxn ang="0">
                  <a:pos x="52" y="18"/>
                </a:cxn>
                <a:cxn ang="0">
                  <a:pos x="61" y="21"/>
                </a:cxn>
                <a:cxn ang="0">
                  <a:pos x="69" y="24"/>
                </a:cxn>
                <a:cxn ang="0">
                  <a:pos x="69" y="24"/>
                </a:cxn>
                <a:cxn ang="0">
                  <a:pos x="96" y="32"/>
                </a:cxn>
                <a:cxn ang="0">
                  <a:pos x="127" y="39"/>
                </a:cxn>
                <a:cxn ang="0">
                  <a:pos x="160" y="46"/>
                </a:cxn>
                <a:cxn ang="0">
                  <a:pos x="177" y="48"/>
                </a:cxn>
                <a:cxn ang="0">
                  <a:pos x="193" y="49"/>
                </a:cxn>
                <a:cxn ang="0">
                  <a:pos x="193" y="49"/>
                </a:cxn>
                <a:cxn ang="0">
                  <a:pos x="201" y="49"/>
                </a:cxn>
                <a:cxn ang="0">
                  <a:pos x="208" y="49"/>
                </a:cxn>
                <a:cxn ang="0">
                  <a:pos x="212" y="49"/>
                </a:cxn>
                <a:cxn ang="0">
                  <a:pos x="216" y="50"/>
                </a:cxn>
                <a:cxn ang="0">
                  <a:pos x="219" y="51"/>
                </a:cxn>
                <a:cxn ang="0">
                  <a:pos x="222" y="54"/>
                </a:cxn>
                <a:cxn ang="0">
                  <a:pos x="222" y="54"/>
                </a:cxn>
              </a:cxnLst>
              <a:rect l="0" t="0" r="r" b="b"/>
              <a:pathLst>
                <a:path w="221" h="60">
                  <a:moveTo>
                    <a:pt x="222" y="54"/>
                  </a:moveTo>
                  <a:lnTo>
                    <a:pt x="222" y="54"/>
                  </a:lnTo>
                  <a:lnTo>
                    <a:pt x="216" y="58"/>
                  </a:lnTo>
                  <a:lnTo>
                    <a:pt x="208" y="60"/>
                  </a:lnTo>
                  <a:lnTo>
                    <a:pt x="202" y="60"/>
                  </a:lnTo>
                  <a:lnTo>
                    <a:pt x="195" y="60"/>
                  </a:lnTo>
                  <a:lnTo>
                    <a:pt x="180" y="57"/>
                  </a:lnTo>
                  <a:lnTo>
                    <a:pt x="165" y="52"/>
                  </a:lnTo>
                  <a:lnTo>
                    <a:pt x="165" y="52"/>
                  </a:lnTo>
                  <a:lnTo>
                    <a:pt x="121" y="44"/>
                  </a:lnTo>
                  <a:lnTo>
                    <a:pt x="98" y="38"/>
                  </a:lnTo>
                  <a:lnTo>
                    <a:pt x="77" y="32"/>
                  </a:lnTo>
                  <a:lnTo>
                    <a:pt x="55" y="26"/>
                  </a:lnTo>
                  <a:lnTo>
                    <a:pt x="35" y="18"/>
                  </a:lnTo>
                  <a:lnTo>
                    <a:pt x="17" y="9"/>
                  </a:lnTo>
                  <a:lnTo>
                    <a:pt x="0" y="0"/>
                  </a:lnTo>
                  <a:lnTo>
                    <a:pt x="0" y="0"/>
                  </a:lnTo>
                  <a:lnTo>
                    <a:pt x="9" y="1"/>
                  </a:lnTo>
                  <a:lnTo>
                    <a:pt x="18" y="3"/>
                  </a:lnTo>
                  <a:lnTo>
                    <a:pt x="35" y="9"/>
                  </a:lnTo>
                  <a:lnTo>
                    <a:pt x="52" y="18"/>
                  </a:lnTo>
                  <a:lnTo>
                    <a:pt x="61" y="21"/>
                  </a:lnTo>
                  <a:lnTo>
                    <a:pt x="69" y="24"/>
                  </a:lnTo>
                  <a:lnTo>
                    <a:pt x="69" y="24"/>
                  </a:lnTo>
                  <a:lnTo>
                    <a:pt x="96" y="32"/>
                  </a:lnTo>
                  <a:lnTo>
                    <a:pt x="127" y="39"/>
                  </a:lnTo>
                  <a:lnTo>
                    <a:pt x="160" y="46"/>
                  </a:lnTo>
                  <a:lnTo>
                    <a:pt x="177" y="48"/>
                  </a:lnTo>
                  <a:lnTo>
                    <a:pt x="193" y="49"/>
                  </a:lnTo>
                  <a:lnTo>
                    <a:pt x="193" y="49"/>
                  </a:lnTo>
                  <a:lnTo>
                    <a:pt x="201" y="49"/>
                  </a:lnTo>
                  <a:lnTo>
                    <a:pt x="208" y="49"/>
                  </a:lnTo>
                  <a:lnTo>
                    <a:pt x="212" y="49"/>
                  </a:lnTo>
                  <a:lnTo>
                    <a:pt x="216" y="50"/>
                  </a:lnTo>
                  <a:lnTo>
                    <a:pt x="219" y="51"/>
                  </a:lnTo>
                  <a:lnTo>
                    <a:pt x="222" y="54"/>
                  </a:lnTo>
                  <a:lnTo>
                    <a:pt x="222" y="54"/>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4" name="Freeform 109"/>
            <p:cNvSpPr>
              <a:spLocks noEditPoints="1"/>
            </p:cNvSpPr>
            <p:nvPr/>
          </p:nvSpPr>
          <p:spPr bwMode="auto">
            <a:xfrm>
              <a:off x="4256088" y="1033463"/>
              <a:ext cx="784225" cy="747713"/>
            </a:xfrm>
            <a:custGeom>
              <a:avLst/>
              <a:gdLst/>
              <a:ahLst/>
              <a:cxnLst>
                <a:cxn ang="0">
                  <a:pos x="402" y="183"/>
                </a:cxn>
                <a:cxn ang="0">
                  <a:pos x="558" y="21"/>
                </a:cxn>
                <a:cxn ang="0">
                  <a:pos x="749" y="17"/>
                </a:cxn>
                <a:cxn ang="0">
                  <a:pos x="1125" y="200"/>
                </a:cxn>
                <a:cxn ang="0">
                  <a:pos x="1392" y="533"/>
                </a:cxn>
                <a:cxn ang="0">
                  <a:pos x="1473" y="988"/>
                </a:cxn>
                <a:cxn ang="0">
                  <a:pos x="1356" y="1217"/>
                </a:cxn>
                <a:cxn ang="0">
                  <a:pos x="1220" y="1333"/>
                </a:cxn>
                <a:cxn ang="0">
                  <a:pos x="808" y="1411"/>
                </a:cxn>
                <a:cxn ang="0">
                  <a:pos x="450" y="1301"/>
                </a:cxn>
                <a:cxn ang="0">
                  <a:pos x="205" y="1130"/>
                </a:cxn>
                <a:cxn ang="0">
                  <a:pos x="13" y="807"/>
                </a:cxn>
                <a:cxn ang="0">
                  <a:pos x="26" y="553"/>
                </a:cxn>
                <a:cxn ang="0">
                  <a:pos x="223" y="356"/>
                </a:cxn>
                <a:cxn ang="0">
                  <a:pos x="1383" y="1177"/>
                </a:cxn>
                <a:cxn ang="0">
                  <a:pos x="1444" y="1044"/>
                </a:cxn>
                <a:cxn ang="0">
                  <a:pos x="1440" y="707"/>
                </a:cxn>
                <a:cxn ang="0">
                  <a:pos x="1228" y="323"/>
                </a:cxn>
                <a:cxn ang="0">
                  <a:pos x="990" y="126"/>
                </a:cxn>
                <a:cxn ang="0">
                  <a:pos x="756" y="33"/>
                </a:cxn>
                <a:cxn ang="0">
                  <a:pos x="576" y="35"/>
                </a:cxn>
                <a:cxn ang="0">
                  <a:pos x="407" y="207"/>
                </a:cxn>
                <a:cxn ang="0">
                  <a:pos x="397" y="580"/>
                </a:cxn>
                <a:cxn ang="0">
                  <a:pos x="580" y="950"/>
                </a:cxn>
                <a:cxn ang="0">
                  <a:pos x="747" y="1113"/>
                </a:cxn>
                <a:cxn ang="0">
                  <a:pos x="1205" y="1257"/>
                </a:cxn>
                <a:cxn ang="0">
                  <a:pos x="358" y="481"/>
                </a:cxn>
                <a:cxn ang="0">
                  <a:pos x="1079" y="1301"/>
                </a:cxn>
                <a:cxn ang="0">
                  <a:pos x="760" y="1194"/>
                </a:cxn>
                <a:cxn ang="0">
                  <a:pos x="459" y="861"/>
                </a:cxn>
                <a:cxn ang="0">
                  <a:pos x="416" y="779"/>
                </a:cxn>
                <a:cxn ang="0">
                  <a:pos x="367" y="628"/>
                </a:cxn>
                <a:cxn ang="0">
                  <a:pos x="315" y="354"/>
                </a:cxn>
                <a:cxn ang="0">
                  <a:pos x="62" y="536"/>
                </a:cxn>
                <a:cxn ang="0">
                  <a:pos x="91" y="900"/>
                </a:cxn>
                <a:cxn ang="0">
                  <a:pos x="267" y="1111"/>
                </a:cxn>
                <a:cxn ang="0">
                  <a:pos x="367" y="1192"/>
                </a:cxn>
                <a:cxn ang="0">
                  <a:pos x="565" y="1299"/>
                </a:cxn>
                <a:cxn ang="0">
                  <a:pos x="707" y="1350"/>
                </a:cxn>
                <a:cxn ang="0">
                  <a:pos x="868" y="1367"/>
                </a:cxn>
                <a:cxn ang="0">
                  <a:pos x="1161" y="1316"/>
                </a:cxn>
                <a:cxn ang="0">
                  <a:pos x="361" y="497"/>
                </a:cxn>
                <a:cxn ang="0">
                  <a:pos x="401" y="680"/>
                </a:cxn>
                <a:cxn ang="0">
                  <a:pos x="613" y="1047"/>
                </a:cxn>
                <a:cxn ang="0">
                  <a:pos x="950" y="1262"/>
                </a:cxn>
                <a:cxn ang="0">
                  <a:pos x="994" y="1255"/>
                </a:cxn>
                <a:cxn ang="0">
                  <a:pos x="614" y="1006"/>
                </a:cxn>
                <a:cxn ang="0">
                  <a:pos x="372" y="546"/>
                </a:cxn>
                <a:cxn ang="0">
                  <a:pos x="34" y="589"/>
                </a:cxn>
                <a:cxn ang="0">
                  <a:pos x="21" y="789"/>
                </a:cxn>
                <a:cxn ang="0">
                  <a:pos x="118" y="998"/>
                </a:cxn>
                <a:cxn ang="0">
                  <a:pos x="239" y="1138"/>
                </a:cxn>
                <a:cxn ang="0">
                  <a:pos x="354" y="1227"/>
                </a:cxn>
                <a:cxn ang="0">
                  <a:pos x="741" y="1384"/>
                </a:cxn>
                <a:cxn ang="0">
                  <a:pos x="1209" y="1318"/>
                </a:cxn>
                <a:cxn ang="0">
                  <a:pos x="1254" y="1276"/>
                </a:cxn>
                <a:cxn ang="0">
                  <a:pos x="1096" y="1357"/>
                </a:cxn>
                <a:cxn ang="0">
                  <a:pos x="686" y="1357"/>
                </a:cxn>
                <a:cxn ang="0">
                  <a:pos x="431" y="1247"/>
                </a:cxn>
                <a:cxn ang="0">
                  <a:pos x="66" y="886"/>
                </a:cxn>
                <a:cxn ang="0">
                  <a:pos x="27" y="689"/>
                </a:cxn>
              </a:cxnLst>
              <a:rect l="0" t="0" r="r" b="b"/>
              <a:pathLst>
                <a:path w="1482" h="1414">
                  <a:moveTo>
                    <a:pt x="338" y="333"/>
                  </a:moveTo>
                  <a:lnTo>
                    <a:pt x="338" y="333"/>
                  </a:lnTo>
                  <a:lnTo>
                    <a:pt x="343" y="321"/>
                  </a:lnTo>
                  <a:lnTo>
                    <a:pt x="346" y="309"/>
                  </a:lnTo>
                  <a:lnTo>
                    <a:pt x="353" y="286"/>
                  </a:lnTo>
                  <a:lnTo>
                    <a:pt x="360" y="263"/>
                  </a:lnTo>
                  <a:lnTo>
                    <a:pt x="364" y="252"/>
                  </a:lnTo>
                  <a:lnTo>
                    <a:pt x="368" y="241"/>
                  </a:lnTo>
                  <a:lnTo>
                    <a:pt x="368" y="241"/>
                  </a:lnTo>
                  <a:lnTo>
                    <a:pt x="375" y="230"/>
                  </a:lnTo>
                  <a:lnTo>
                    <a:pt x="382" y="220"/>
                  </a:lnTo>
                  <a:lnTo>
                    <a:pt x="389" y="211"/>
                  </a:lnTo>
                  <a:lnTo>
                    <a:pt x="395" y="201"/>
                  </a:lnTo>
                  <a:lnTo>
                    <a:pt x="395" y="201"/>
                  </a:lnTo>
                  <a:lnTo>
                    <a:pt x="397" y="195"/>
                  </a:lnTo>
                  <a:lnTo>
                    <a:pt x="399" y="189"/>
                  </a:lnTo>
                  <a:lnTo>
                    <a:pt x="402" y="183"/>
                  </a:lnTo>
                  <a:lnTo>
                    <a:pt x="404" y="177"/>
                  </a:lnTo>
                  <a:lnTo>
                    <a:pt x="404" y="177"/>
                  </a:lnTo>
                  <a:lnTo>
                    <a:pt x="417" y="154"/>
                  </a:lnTo>
                  <a:lnTo>
                    <a:pt x="431" y="133"/>
                  </a:lnTo>
                  <a:lnTo>
                    <a:pt x="445" y="112"/>
                  </a:lnTo>
                  <a:lnTo>
                    <a:pt x="453" y="103"/>
                  </a:lnTo>
                  <a:lnTo>
                    <a:pt x="462" y="95"/>
                  </a:lnTo>
                  <a:lnTo>
                    <a:pt x="462" y="95"/>
                  </a:lnTo>
                  <a:lnTo>
                    <a:pt x="468" y="89"/>
                  </a:lnTo>
                  <a:lnTo>
                    <a:pt x="475" y="83"/>
                  </a:lnTo>
                  <a:lnTo>
                    <a:pt x="484" y="78"/>
                  </a:lnTo>
                  <a:lnTo>
                    <a:pt x="492" y="72"/>
                  </a:lnTo>
                  <a:lnTo>
                    <a:pt x="492" y="72"/>
                  </a:lnTo>
                  <a:lnTo>
                    <a:pt x="509" y="57"/>
                  </a:lnTo>
                  <a:lnTo>
                    <a:pt x="527" y="42"/>
                  </a:lnTo>
                  <a:lnTo>
                    <a:pt x="547" y="28"/>
                  </a:lnTo>
                  <a:lnTo>
                    <a:pt x="558" y="21"/>
                  </a:lnTo>
                  <a:lnTo>
                    <a:pt x="570" y="17"/>
                  </a:lnTo>
                  <a:lnTo>
                    <a:pt x="570" y="17"/>
                  </a:lnTo>
                  <a:lnTo>
                    <a:pt x="578" y="13"/>
                  </a:lnTo>
                  <a:lnTo>
                    <a:pt x="589" y="11"/>
                  </a:lnTo>
                  <a:lnTo>
                    <a:pt x="611" y="5"/>
                  </a:lnTo>
                  <a:lnTo>
                    <a:pt x="636" y="2"/>
                  </a:lnTo>
                  <a:lnTo>
                    <a:pt x="656" y="1"/>
                  </a:lnTo>
                  <a:lnTo>
                    <a:pt x="656" y="1"/>
                  </a:lnTo>
                  <a:lnTo>
                    <a:pt x="683" y="0"/>
                  </a:lnTo>
                  <a:lnTo>
                    <a:pt x="697" y="1"/>
                  </a:lnTo>
                  <a:lnTo>
                    <a:pt x="710" y="2"/>
                  </a:lnTo>
                  <a:lnTo>
                    <a:pt x="710" y="2"/>
                  </a:lnTo>
                  <a:lnTo>
                    <a:pt x="720" y="5"/>
                  </a:lnTo>
                  <a:lnTo>
                    <a:pt x="729" y="10"/>
                  </a:lnTo>
                  <a:lnTo>
                    <a:pt x="739" y="14"/>
                  </a:lnTo>
                  <a:lnTo>
                    <a:pt x="749" y="17"/>
                  </a:lnTo>
                  <a:lnTo>
                    <a:pt x="749" y="17"/>
                  </a:lnTo>
                  <a:lnTo>
                    <a:pt x="792" y="26"/>
                  </a:lnTo>
                  <a:lnTo>
                    <a:pt x="814" y="31"/>
                  </a:lnTo>
                  <a:lnTo>
                    <a:pt x="834" y="37"/>
                  </a:lnTo>
                  <a:lnTo>
                    <a:pt x="834" y="37"/>
                  </a:lnTo>
                  <a:lnTo>
                    <a:pt x="861" y="48"/>
                  </a:lnTo>
                  <a:lnTo>
                    <a:pt x="887" y="60"/>
                  </a:lnTo>
                  <a:lnTo>
                    <a:pt x="937" y="85"/>
                  </a:lnTo>
                  <a:lnTo>
                    <a:pt x="937" y="85"/>
                  </a:lnTo>
                  <a:lnTo>
                    <a:pt x="962" y="97"/>
                  </a:lnTo>
                  <a:lnTo>
                    <a:pt x="975" y="103"/>
                  </a:lnTo>
                  <a:lnTo>
                    <a:pt x="990" y="107"/>
                  </a:lnTo>
                  <a:lnTo>
                    <a:pt x="990" y="107"/>
                  </a:lnTo>
                  <a:lnTo>
                    <a:pt x="1025" y="129"/>
                  </a:lnTo>
                  <a:lnTo>
                    <a:pt x="1059" y="152"/>
                  </a:lnTo>
                  <a:lnTo>
                    <a:pt x="1092" y="176"/>
                  </a:lnTo>
                  <a:lnTo>
                    <a:pt x="1125" y="200"/>
                  </a:lnTo>
                  <a:lnTo>
                    <a:pt x="1125" y="200"/>
                  </a:lnTo>
                  <a:lnTo>
                    <a:pt x="1146" y="215"/>
                  </a:lnTo>
                  <a:lnTo>
                    <a:pt x="1165" y="233"/>
                  </a:lnTo>
                  <a:lnTo>
                    <a:pt x="1184" y="252"/>
                  </a:lnTo>
                  <a:lnTo>
                    <a:pt x="1202" y="271"/>
                  </a:lnTo>
                  <a:lnTo>
                    <a:pt x="1238" y="310"/>
                  </a:lnTo>
                  <a:lnTo>
                    <a:pt x="1272" y="351"/>
                  </a:lnTo>
                  <a:lnTo>
                    <a:pt x="1272" y="351"/>
                  </a:lnTo>
                  <a:lnTo>
                    <a:pt x="1287" y="369"/>
                  </a:lnTo>
                  <a:lnTo>
                    <a:pt x="1301" y="388"/>
                  </a:lnTo>
                  <a:lnTo>
                    <a:pt x="1329" y="425"/>
                  </a:lnTo>
                  <a:lnTo>
                    <a:pt x="1329" y="425"/>
                  </a:lnTo>
                  <a:lnTo>
                    <a:pt x="1342" y="445"/>
                  </a:lnTo>
                  <a:lnTo>
                    <a:pt x="1355" y="465"/>
                  </a:lnTo>
                  <a:lnTo>
                    <a:pt x="1367" y="485"/>
                  </a:lnTo>
                  <a:lnTo>
                    <a:pt x="1382" y="504"/>
                  </a:lnTo>
                  <a:lnTo>
                    <a:pt x="1382" y="504"/>
                  </a:lnTo>
                  <a:lnTo>
                    <a:pt x="1392" y="533"/>
                  </a:lnTo>
                  <a:lnTo>
                    <a:pt x="1404" y="562"/>
                  </a:lnTo>
                  <a:lnTo>
                    <a:pt x="1427" y="622"/>
                  </a:lnTo>
                  <a:lnTo>
                    <a:pt x="1439" y="652"/>
                  </a:lnTo>
                  <a:lnTo>
                    <a:pt x="1451" y="683"/>
                  </a:lnTo>
                  <a:lnTo>
                    <a:pt x="1459" y="715"/>
                  </a:lnTo>
                  <a:lnTo>
                    <a:pt x="1464" y="731"/>
                  </a:lnTo>
                  <a:lnTo>
                    <a:pt x="1467" y="747"/>
                  </a:lnTo>
                  <a:lnTo>
                    <a:pt x="1467" y="747"/>
                  </a:lnTo>
                  <a:lnTo>
                    <a:pt x="1473" y="783"/>
                  </a:lnTo>
                  <a:lnTo>
                    <a:pt x="1479" y="818"/>
                  </a:lnTo>
                  <a:lnTo>
                    <a:pt x="1481" y="853"/>
                  </a:lnTo>
                  <a:lnTo>
                    <a:pt x="1482" y="871"/>
                  </a:lnTo>
                  <a:lnTo>
                    <a:pt x="1482" y="890"/>
                  </a:lnTo>
                  <a:lnTo>
                    <a:pt x="1482" y="890"/>
                  </a:lnTo>
                  <a:lnTo>
                    <a:pt x="1480" y="922"/>
                  </a:lnTo>
                  <a:lnTo>
                    <a:pt x="1478" y="955"/>
                  </a:lnTo>
                  <a:lnTo>
                    <a:pt x="1473" y="988"/>
                  </a:lnTo>
                  <a:lnTo>
                    <a:pt x="1467" y="1021"/>
                  </a:lnTo>
                  <a:lnTo>
                    <a:pt x="1467" y="1021"/>
                  </a:lnTo>
                  <a:lnTo>
                    <a:pt x="1461" y="1047"/>
                  </a:lnTo>
                  <a:lnTo>
                    <a:pt x="1457" y="1060"/>
                  </a:lnTo>
                  <a:lnTo>
                    <a:pt x="1456" y="1073"/>
                  </a:lnTo>
                  <a:lnTo>
                    <a:pt x="1456" y="1073"/>
                  </a:lnTo>
                  <a:lnTo>
                    <a:pt x="1449" y="1097"/>
                  </a:lnTo>
                  <a:lnTo>
                    <a:pt x="1438" y="1122"/>
                  </a:lnTo>
                  <a:lnTo>
                    <a:pt x="1426" y="1145"/>
                  </a:lnTo>
                  <a:lnTo>
                    <a:pt x="1419" y="1155"/>
                  </a:lnTo>
                  <a:lnTo>
                    <a:pt x="1411" y="1165"/>
                  </a:lnTo>
                  <a:lnTo>
                    <a:pt x="1404" y="1176"/>
                  </a:lnTo>
                  <a:lnTo>
                    <a:pt x="1395" y="1185"/>
                  </a:lnTo>
                  <a:lnTo>
                    <a:pt x="1386" y="1194"/>
                  </a:lnTo>
                  <a:lnTo>
                    <a:pt x="1376" y="1202"/>
                  </a:lnTo>
                  <a:lnTo>
                    <a:pt x="1366" y="1210"/>
                  </a:lnTo>
                  <a:lnTo>
                    <a:pt x="1356" y="1217"/>
                  </a:lnTo>
                  <a:lnTo>
                    <a:pt x="1344" y="1225"/>
                  </a:lnTo>
                  <a:lnTo>
                    <a:pt x="1332" y="1231"/>
                  </a:lnTo>
                  <a:lnTo>
                    <a:pt x="1332" y="1231"/>
                  </a:lnTo>
                  <a:lnTo>
                    <a:pt x="1328" y="1236"/>
                  </a:lnTo>
                  <a:lnTo>
                    <a:pt x="1323" y="1240"/>
                  </a:lnTo>
                  <a:lnTo>
                    <a:pt x="1318" y="1244"/>
                  </a:lnTo>
                  <a:lnTo>
                    <a:pt x="1313" y="1247"/>
                  </a:lnTo>
                  <a:lnTo>
                    <a:pt x="1300" y="1253"/>
                  </a:lnTo>
                  <a:lnTo>
                    <a:pt x="1286" y="1258"/>
                  </a:lnTo>
                  <a:lnTo>
                    <a:pt x="1286" y="1258"/>
                  </a:lnTo>
                  <a:lnTo>
                    <a:pt x="1279" y="1269"/>
                  </a:lnTo>
                  <a:lnTo>
                    <a:pt x="1271" y="1279"/>
                  </a:lnTo>
                  <a:lnTo>
                    <a:pt x="1264" y="1291"/>
                  </a:lnTo>
                  <a:lnTo>
                    <a:pt x="1257" y="1304"/>
                  </a:lnTo>
                  <a:lnTo>
                    <a:pt x="1257" y="1304"/>
                  </a:lnTo>
                  <a:lnTo>
                    <a:pt x="1239" y="1319"/>
                  </a:lnTo>
                  <a:lnTo>
                    <a:pt x="1220" y="1333"/>
                  </a:lnTo>
                  <a:lnTo>
                    <a:pt x="1198" y="1346"/>
                  </a:lnTo>
                  <a:lnTo>
                    <a:pt x="1175" y="1358"/>
                  </a:lnTo>
                  <a:lnTo>
                    <a:pt x="1151" y="1368"/>
                  </a:lnTo>
                  <a:lnTo>
                    <a:pt x="1125" y="1377"/>
                  </a:lnTo>
                  <a:lnTo>
                    <a:pt x="1100" y="1385"/>
                  </a:lnTo>
                  <a:lnTo>
                    <a:pt x="1073" y="1393"/>
                  </a:lnTo>
                  <a:lnTo>
                    <a:pt x="1045" y="1398"/>
                  </a:lnTo>
                  <a:lnTo>
                    <a:pt x="1017" y="1404"/>
                  </a:lnTo>
                  <a:lnTo>
                    <a:pt x="988" y="1408"/>
                  </a:lnTo>
                  <a:lnTo>
                    <a:pt x="961" y="1411"/>
                  </a:lnTo>
                  <a:lnTo>
                    <a:pt x="932" y="1413"/>
                  </a:lnTo>
                  <a:lnTo>
                    <a:pt x="903" y="1414"/>
                  </a:lnTo>
                  <a:lnTo>
                    <a:pt x="875" y="1414"/>
                  </a:lnTo>
                  <a:lnTo>
                    <a:pt x="847" y="1414"/>
                  </a:lnTo>
                  <a:lnTo>
                    <a:pt x="847" y="1414"/>
                  </a:lnTo>
                  <a:lnTo>
                    <a:pt x="828" y="1413"/>
                  </a:lnTo>
                  <a:lnTo>
                    <a:pt x="808" y="1411"/>
                  </a:lnTo>
                  <a:lnTo>
                    <a:pt x="770" y="1405"/>
                  </a:lnTo>
                  <a:lnTo>
                    <a:pt x="731" y="1397"/>
                  </a:lnTo>
                  <a:lnTo>
                    <a:pt x="692" y="1389"/>
                  </a:lnTo>
                  <a:lnTo>
                    <a:pt x="692" y="1389"/>
                  </a:lnTo>
                  <a:lnTo>
                    <a:pt x="655" y="1381"/>
                  </a:lnTo>
                  <a:lnTo>
                    <a:pt x="619" y="1372"/>
                  </a:lnTo>
                  <a:lnTo>
                    <a:pt x="585" y="1362"/>
                  </a:lnTo>
                  <a:lnTo>
                    <a:pt x="551" y="1350"/>
                  </a:lnTo>
                  <a:lnTo>
                    <a:pt x="551" y="1350"/>
                  </a:lnTo>
                  <a:lnTo>
                    <a:pt x="547" y="1348"/>
                  </a:lnTo>
                  <a:lnTo>
                    <a:pt x="543" y="1345"/>
                  </a:lnTo>
                  <a:lnTo>
                    <a:pt x="539" y="1342"/>
                  </a:lnTo>
                  <a:lnTo>
                    <a:pt x="534" y="1339"/>
                  </a:lnTo>
                  <a:lnTo>
                    <a:pt x="534" y="1339"/>
                  </a:lnTo>
                  <a:lnTo>
                    <a:pt x="505" y="1328"/>
                  </a:lnTo>
                  <a:lnTo>
                    <a:pt x="478" y="1314"/>
                  </a:lnTo>
                  <a:lnTo>
                    <a:pt x="450" y="1301"/>
                  </a:lnTo>
                  <a:lnTo>
                    <a:pt x="424" y="1286"/>
                  </a:lnTo>
                  <a:lnTo>
                    <a:pt x="424" y="1286"/>
                  </a:lnTo>
                  <a:lnTo>
                    <a:pt x="414" y="1281"/>
                  </a:lnTo>
                  <a:lnTo>
                    <a:pt x="406" y="1273"/>
                  </a:lnTo>
                  <a:lnTo>
                    <a:pt x="397" y="1267"/>
                  </a:lnTo>
                  <a:lnTo>
                    <a:pt x="388" y="1261"/>
                  </a:lnTo>
                  <a:lnTo>
                    <a:pt x="388" y="1261"/>
                  </a:lnTo>
                  <a:lnTo>
                    <a:pt x="379" y="1256"/>
                  </a:lnTo>
                  <a:lnTo>
                    <a:pt x="371" y="1253"/>
                  </a:lnTo>
                  <a:lnTo>
                    <a:pt x="361" y="1248"/>
                  </a:lnTo>
                  <a:lnTo>
                    <a:pt x="352" y="1243"/>
                  </a:lnTo>
                  <a:lnTo>
                    <a:pt x="352" y="1243"/>
                  </a:lnTo>
                  <a:lnTo>
                    <a:pt x="315" y="1216"/>
                  </a:lnTo>
                  <a:lnTo>
                    <a:pt x="277" y="1188"/>
                  </a:lnTo>
                  <a:lnTo>
                    <a:pt x="240" y="1160"/>
                  </a:lnTo>
                  <a:lnTo>
                    <a:pt x="205" y="1130"/>
                  </a:lnTo>
                  <a:lnTo>
                    <a:pt x="205" y="1130"/>
                  </a:lnTo>
                  <a:lnTo>
                    <a:pt x="192" y="1118"/>
                  </a:lnTo>
                  <a:lnTo>
                    <a:pt x="179" y="1105"/>
                  </a:lnTo>
                  <a:lnTo>
                    <a:pt x="179" y="1105"/>
                  </a:lnTo>
                  <a:lnTo>
                    <a:pt x="160" y="1086"/>
                  </a:lnTo>
                  <a:lnTo>
                    <a:pt x="151" y="1075"/>
                  </a:lnTo>
                  <a:lnTo>
                    <a:pt x="141" y="1064"/>
                  </a:lnTo>
                  <a:lnTo>
                    <a:pt x="141" y="1064"/>
                  </a:lnTo>
                  <a:lnTo>
                    <a:pt x="120" y="1037"/>
                  </a:lnTo>
                  <a:lnTo>
                    <a:pt x="101" y="1009"/>
                  </a:lnTo>
                  <a:lnTo>
                    <a:pt x="81" y="979"/>
                  </a:lnTo>
                  <a:lnTo>
                    <a:pt x="64" y="948"/>
                  </a:lnTo>
                  <a:lnTo>
                    <a:pt x="48" y="914"/>
                  </a:lnTo>
                  <a:lnTo>
                    <a:pt x="34" y="880"/>
                  </a:lnTo>
                  <a:lnTo>
                    <a:pt x="28" y="863"/>
                  </a:lnTo>
                  <a:lnTo>
                    <a:pt x="23" y="845"/>
                  </a:lnTo>
                  <a:lnTo>
                    <a:pt x="17" y="827"/>
                  </a:lnTo>
                  <a:lnTo>
                    <a:pt x="13" y="807"/>
                  </a:lnTo>
                  <a:lnTo>
                    <a:pt x="13" y="807"/>
                  </a:lnTo>
                  <a:lnTo>
                    <a:pt x="12" y="803"/>
                  </a:lnTo>
                  <a:lnTo>
                    <a:pt x="10" y="800"/>
                  </a:lnTo>
                  <a:lnTo>
                    <a:pt x="5" y="793"/>
                  </a:lnTo>
                  <a:lnTo>
                    <a:pt x="5" y="793"/>
                  </a:lnTo>
                  <a:lnTo>
                    <a:pt x="2" y="755"/>
                  </a:lnTo>
                  <a:lnTo>
                    <a:pt x="0" y="718"/>
                  </a:lnTo>
                  <a:lnTo>
                    <a:pt x="0" y="700"/>
                  </a:lnTo>
                  <a:lnTo>
                    <a:pt x="1" y="683"/>
                  </a:lnTo>
                  <a:lnTo>
                    <a:pt x="2" y="665"/>
                  </a:lnTo>
                  <a:lnTo>
                    <a:pt x="4" y="646"/>
                  </a:lnTo>
                  <a:lnTo>
                    <a:pt x="4" y="646"/>
                  </a:lnTo>
                  <a:lnTo>
                    <a:pt x="9" y="613"/>
                  </a:lnTo>
                  <a:lnTo>
                    <a:pt x="12" y="597"/>
                  </a:lnTo>
                  <a:lnTo>
                    <a:pt x="16" y="582"/>
                  </a:lnTo>
                  <a:lnTo>
                    <a:pt x="20" y="567"/>
                  </a:lnTo>
                  <a:lnTo>
                    <a:pt x="26" y="553"/>
                  </a:lnTo>
                  <a:lnTo>
                    <a:pt x="32" y="540"/>
                  </a:lnTo>
                  <a:lnTo>
                    <a:pt x="40" y="525"/>
                  </a:lnTo>
                  <a:lnTo>
                    <a:pt x="40" y="525"/>
                  </a:lnTo>
                  <a:lnTo>
                    <a:pt x="45" y="517"/>
                  </a:lnTo>
                  <a:lnTo>
                    <a:pt x="51" y="509"/>
                  </a:lnTo>
                  <a:lnTo>
                    <a:pt x="59" y="500"/>
                  </a:lnTo>
                  <a:lnTo>
                    <a:pt x="64" y="491"/>
                  </a:lnTo>
                  <a:lnTo>
                    <a:pt x="64" y="491"/>
                  </a:lnTo>
                  <a:lnTo>
                    <a:pt x="72" y="481"/>
                  </a:lnTo>
                  <a:lnTo>
                    <a:pt x="79" y="470"/>
                  </a:lnTo>
                  <a:lnTo>
                    <a:pt x="96" y="450"/>
                  </a:lnTo>
                  <a:lnTo>
                    <a:pt x="115" y="431"/>
                  </a:lnTo>
                  <a:lnTo>
                    <a:pt x="135" y="414"/>
                  </a:lnTo>
                  <a:lnTo>
                    <a:pt x="155" y="398"/>
                  </a:lnTo>
                  <a:lnTo>
                    <a:pt x="178" y="383"/>
                  </a:lnTo>
                  <a:lnTo>
                    <a:pt x="200" y="369"/>
                  </a:lnTo>
                  <a:lnTo>
                    <a:pt x="223" y="356"/>
                  </a:lnTo>
                  <a:lnTo>
                    <a:pt x="223" y="356"/>
                  </a:lnTo>
                  <a:lnTo>
                    <a:pt x="253" y="349"/>
                  </a:lnTo>
                  <a:lnTo>
                    <a:pt x="280" y="343"/>
                  </a:lnTo>
                  <a:lnTo>
                    <a:pt x="306" y="336"/>
                  </a:lnTo>
                  <a:lnTo>
                    <a:pt x="321" y="334"/>
                  </a:lnTo>
                  <a:lnTo>
                    <a:pt x="338" y="333"/>
                  </a:lnTo>
                  <a:lnTo>
                    <a:pt x="338" y="333"/>
                  </a:lnTo>
                  <a:close/>
                  <a:moveTo>
                    <a:pt x="1316" y="1222"/>
                  </a:moveTo>
                  <a:lnTo>
                    <a:pt x="1316" y="1222"/>
                  </a:lnTo>
                  <a:lnTo>
                    <a:pt x="1335" y="1212"/>
                  </a:lnTo>
                  <a:lnTo>
                    <a:pt x="1352" y="1203"/>
                  </a:lnTo>
                  <a:lnTo>
                    <a:pt x="1360" y="1198"/>
                  </a:lnTo>
                  <a:lnTo>
                    <a:pt x="1367" y="1193"/>
                  </a:lnTo>
                  <a:lnTo>
                    <a:pt x="1375" y="1187"/>
                  </a:lnTo>
                  <a:lnTo>
                    <a:pt x="1380" y="1181"/>
                  </a:lnTo>
                  <a:lnTo>
                    <a:pt x="1380" y="1181"/>
                  </a:lnTo>
                  <a:lnTo>
                    <a:pt x="1383" y="1177"/>
                  </a:lnTo>
                  <a:lnTo>
                    <a:pt x="1385" y="1171"/>
                  </a:lnTo>
                  <a:lnTo>
                    <a:pt x="1387" y="1166"/>
                  </a:lnTo>
                  <a:lnTo>
                    <a:pt x="1389" y="1162"/>
                  </a:lnTo>
                  <a:lnTo>
                    <a:pt x="1389" y="1162"/>
                  </a:lnTo>
                  <a:lnTo>
                    <a:pt x="1393" y="1157"/>
                  </a:lnTo>
                  <a:lnTo>
                    <a:pt x="1398" y="1153"/>
                  </a:lnTo>
                  <a:lnTo>
                    <a:pt x="1404" y="1149"/>
                  </a:lnTo>
                  <a:lnTo>
                    <a:pt x="1408" y="1143"/>
                  </a:lnTo>
                  <a:lnTo>
                    <a:pt x="1408" y="1143"/>
                  </a:lnTo>
                  <a:lnTo>
                    <a:pt x="1414" y="1135"/>
                  </a:lnTo>
                  <a:lnTo>
                    <a:pt x="1420" y="1125"/>
                  </a:lnTo>
                  <a:lnTo>
                    <a:pt x="1429" y="1105"/>
                  </a:lnTo>
                  <a:lnTo>
                    <a:pt x="1437" y="1083"/>
                  </a:lnTo>
                  <a:lnTo>
                    <a:pt x="1442" y="1064"/>
                  </a:lnTo>
                  <a:lnTo>
                    <a:pt x="1442" y="1064"/>
                  </a:lnTo>
                  <a:lnTo>
                    <a:pt x="1443" y="1054"/>
                  </a:lnTo>
                  <a:lnTo>
                    <a:pt x="1444" y="1044"/>
                  </a:lnTo>
                  <a:lnTo>
                    <a:pt x="1444" y="1034"/>
                  </a:lnTo>
                  <a:lnTo>
                    <a:pt x="1446" y="1025"/>
                  </a:lnTo>
                  <a:lnTo>
                    <a:pt x="1446" y="1025"/>
                  </a:lnTo>
                  <a:lnTo>
                    <a:pt x="1453" y="989"/>
                  </a:lnTo>
                  <a:lnTo>
                    <a:pt x="1458" y="955"/>
                  </a:lnTo>
                  <a:lnTo>
                    <a:pt x="1464" y="921"/>
                  </a:lnTo>
                  <a:lnTo>
                    <a:pt x="1465" y="904"/>
                  </a:lnTo>
                  <a:lnTo>
                    <a:pt x="1466" y="885"/>
                  </a:lnTo>
                  <a:lnTo>
                    <a:pt x="1466" y="885"/>
                  </a:lnTo>
                  <a:lnTo>
                    <a:pt x="1465" y="847"/>
                  </a:lnTo>
                  <a:lnTo>
                    <a:pt x="1463" y="809"/>
                  </a:lnTo>
                  <a:lnTo>
                    <a:pt x="1461" y="790"/>
                  </a:lnTo>
                  <a:lnTo>
                    <a:pt x="1457" y="772"/>
                  </a:lnTo>
                  <a:lnTo>
                    <a:pt x="1454" y="754"/>
                  </a:lnTo>
                  <a:lnTo>
                    <a:pt x="1450" y="734"/>
                  </a:lnTo>
                  <a:lnTo>
                    <a:pt x="1450" y="734"/>
                  </a:lnTo>
                  <a:lnTo>
                    <a:pt x="1440" y="707"/>
                  </a:lnTo>
                  <a:lnTo>
                    <a:pt x="1440" y="707"/>
                  </a:lnTo>
                  <a:lnTo>
                    <a:pt x="1436" y="691"/>
                  </a:lnTo>
                  <a:lnTo>
                    <a:pt x="1429" y="674"/>
                  </a:lnTo>
                  <a:lnTo>
                    <a:pt x="1429" y="674"/>
                  </a:lnTo>
                  <a:lnTo>
                    <a:pt x="1412" y="626"/>
                  </a:lnTo>
                  <a:lnTo>
                    <a:pt x="1393" y="577"/>
                  </a:lnTo>
                  <a:lnTo>
                    <a:pt x="1383" y="552"/>
                  </a:lnTo>
                  <a:lnTo>
                    <a:pt x="1372" y="529"/>
                  </a:lnTo>
                  <a:lnTo>
                    <a:pt x="1360" y="506"/>
                  </a:lnTo>
                  <a:lnTo>
                    <a:pt x="1348" y="486"/>
                  </a:lnTo>
                  <a:lnTo>
                    <a:pt x="1348" y="486"/>
                  </a:lnTo>
                  <a:lnTo>
                    <a:pt x="1317" y="441"/>
                  </a:lnTo>
                  <a:lnTo>
                    <a:pt x="1286" y="397"/>
                  </a:lnTo>
                  <a:lnTo>
                    <a:pt x="1286" y="397"/>
                  </a:lnTo>
                  <a:lnTo>
                    <a:pt x="1268" y="373"/>
                  </a:lnTo>
                  <a:lnTo>
                    <a:pt x="1247" y="347"/>
                  </a:lnTo>
                  <a:lnTo>
                    <a:pt x="1228" y="323"/>
                  </a:lnTo>
                  <a:lnTo>
                    <a:pt x="1208" y="301"/>
                  </a:lnTo>
                  <a:lnTo>
                    <a:pt x="1208" y="301"/>
                  </a:lnTo>
                  <a:lnTo>
                    <a:pt x="1186" y="278"/>
                  </a:lnTo>
                  <a:lnTo>
                    <a:pt x="1165" y="256"/>
                  </a:lnTo>
                  <a:lnTo>
                    <a:pt x="1143" y="235"/>
                  </a:lnTo>
                  <a:lnTo>
                    <a:pt x="1131" y="225"/>
                  </a:lnTo>
                  <a:lnTo>
                    <a:pt x="1119" y="216"/>
                  </a:lnTo>
                  <a:lnTo>
                    <a:pt x="1119" y="216"/>
                  </a:lnTo>
                  <a:lnTo>
                    <a:pt x="1080" y="188"/>
                  </a:lnTo>
                  <a:lnTo>
                    <a:pt x="1042" y="163"/>
                  </a:lnTo>
                  <a:lnTo>
                    <a:pt x="1042" y="163"/>
                  </a:lnTo>
                  <a:lnTo>
                    <a:pt x="1035" y="157"/>
                  </a:lnTo>
                  <a:lnTo>
                    <a:pt x="1030" y="153"/>
                  </a:lnTo>
                  <a:lnTo>
                    <a:pt x="1017" y="142"/>
                  </a:lnTo>
                  <a:lnTo>
                    <a:pt x="1017" y="142"/>
                  </a:lnTo>
                  <a:lnTo>
                    <a:pt x="1004" y="135"/>
                  </a:lnTo>
                  <a:lnTo>
                    <a:pt x="990" y="126"/>
                  </a:lnTo>
                  <a:lnTo>
                    <a:pt x="961" y="111"/>
                  </a:lnTo>
                  <a:lnTo>
                    <a:pt x="929" y="96"/>
                  </a:lnTo>
                  <a:lnTo>
                    <a:pt x="901" y="85"/>
                  </a:lnTo>
                  <a:lnTo>
                    <a:pt x="901" y="85"/>
                  </a:lnTo>
                  <a:lnTo>
                    <a:pt x="879" y="76"/>
                  </a:lnTo>
                  <a:lnTo>
                    <a:pt x="867" y="73"/>
                  </a:lnTo>
                  <a:lnTo>
                    <a:pt x="858" y="68"/>
                  </a:lnTo>
                  <a:lnTo>
                    <a:pt x="858" y="68"/>
                  </a:lnTo>
                  <a:lnTo>
                    <a:pt x="852" y="65"/>
                  </a:lnTo>
                  <a:lnTo>
                    <a:pt x="847" y="61"/>
                  </a:lnTo>
                  <a:lnTo>
                    <a:pt x="842" y="57"/>
                  </a:lnTo>
                  <a:lnTo>
                    <a:pt x="836" y="53"/>
                  </a:lnTo>
                  <a:lnTo>
                    <a:pt x="836" y="53"/>
                  </a:lnTo>
                  <a:lnTo>
                    <a:pt x="823" y="49"/>
                  </a:lnTo>
                  <a:lnTo>
                    <a:pt x="810" y="45"/>
                  </a:lnTo>
                  <a:lnTo>
                    <a:pt x="783" y="38"/>
                  </a:lnTo>
                  <a:lnTo>
                    <a:pt x="756" y="33"/>
                  </a:lnTo>
                  <a:lnTo>
                    <a:pt x="731" y="28"/>
                  </a:lnTo>
                  <a:lnTo>
                    <a:pt x="731" y="28"/>
                  </a:lnTo>
                  <a:lnTo>
                    <a:pt x="727" y="26"/>
                  </a:lnTo>
                  <a:lnTo>
                    <a:pt x="722" y="23"/>
                  </a:lnTo>
                  <a:lnTo>
                    <a:pt x="717" y="21"/>
                  </a:lnTo>
                  <a:lnTo>
                    <a:pt x="713" y="20"/>
                  </a:lnTo>
                  <a:lnTo>
                    <a:pt x="713" y="20"/>
                  </a:lnTo>
                  <a:lnTo>
                    <a:pt x="698" y="18"/>
                  </a:lnTo>
                  <a:lnTo>
                    <a:pt x="681" y="17"/>
                  </a:lnTo>
                  <a:lnTo>
                    <a:pt x="664" y="17"/>
                  </a:lnTo>
                  <a:lnTo>
                    <a:pt x="648" y="18"/>
                  </a:lnTo>
                  <a:lnTo>
                    <a:pt x="648" y="18"/>
                  </a:lnTo>
                  <a:lnTo>
                    <a:pt x="632" y="20"/>
                  </a:lnTo>
                  <a:lnTo>
                    <a:pt x="618" y="22"/>
                  </a:lnTo>
                  <a:lnTo>
                    <a:pt x="603" y="26"/>
                  </a:lnTo>
                  <a:lnTo>
                    <a:pt x="590" y="30"/>
                  </a:lnTo>
                  <a:lnTo>
                    <a:pt x="576" y="35"/>
                  </a:lnTo>
                  <a:lnTo>
                    <a:pt x="564" y="41"/>
                  </a:lnTo>
                  <a:lnTo>
                    <a:pt x="553" y="47"/>
                  </a:lnTo>
                  <a:lnTo>
                    <a:pt x="541" y="53"/>
                  </a:lnTo>
                  <a:lnTo>
                    <a:pt x="541" y="53"/>
                  </a:lnTo>
                  <a:lnTo>
                    <a:pt x="528" y="63"/>
                  </a:lnTo>
                  <a:lnTo>
                    <a:pt x="515" y="73"/>
                  </a:lnTo>
                  <a:lnTo>
                    <a:pt x="502" y="82"/>
                  </a:lnTo>
                  <a:lnTo>
                    <a:pt x="490" y="92"/>
                  </a:lnTo>
                  <a:lnTo>
                    <a:pt x="480" y="104"/>
                  </a:lnTo>
                  <a:lnTo>
                    <a:pt x="469" y="114"/>
                  </a:lnTo>
                  <a:lnTo>
                    <a:pt x="458" y="126"/>
                  </a:lnTo>
                  <a:lnTo>
                    <a:pt x="449" y="139"/>
                  </a:lnTo>
                  <a:lnTo>
                    <a:pt x="439" y="151"/>
                  </a:lnTo>
                  <a:lnTo>
                    <a:pt x="431" y="165"/>
                  </a:lnTo>
                  <a:lnTo>
                    <a:pt x="422" y="178"/>
                  </a:lnTo>
                  <a:lnTo>
                    <a:pt x="414" y="193"/>
                  </a:lnTo>
                  <a:lnTo>
                    <a:pt x="407" y="207"/>
                  </a:lnTo>
                  <a:lnTo>
                    <a:pt x="401" y="222"/>
                  </a:lnTo>
                  <a:lnTo>
                    <a:pt x="394" y="238"/>
                  </a:lnTo>
                  <a:lnTo>
                    <a:pt x="388" y="253"/>
                  </a:lnTo>
                  <a:lnTo>
                    <a:pt x="388" y="253"/>
                  </a:lnTo>
                  <a:lnTo>
                    <a:pt x="386" y="262"/>
                  </a:lnTo>
                  <a:lnTo>
                    <a:pt x="383" y="273"/>
                  </a:lnTo>
                  <a:lnTo>
                    <a:pt x="380" y="294"/>
                  </a:lnTo>
                  <a:lnTo>
                    <a:pt x="377" y="340"/>
                  </a:lnTo>
                  <a:lnTo>
                    <a:pt x="377" y="340"/>
                  </a:lnTo>
                  <a:lnTo>
                    <a:pt x="375" y="371"/>
                  </a:lnTo>
                  <a:lnTo>
                    <a:pt x="375" y="401"/>
                  </a:lnTo>
                  <a:lnTo>
                    <a:pt x="375" y="430"/>
                  </a:lnTo>
                  <a:lnTo>
                    <a:pt x="377" y="459"/>
                  </a:lnTo>
                  <a:lnTo>
                    <a:pt x="380" y="489"/>
                  </a:lnTo>
                  <a:lnTo>
                    <a:pt x="384" y="518"/>
                  </a:lnTo>
                  <a:lnTo>
                    <a:pt x="390" y="549"/>
                  </a:lnTo>
                  <a:lnTo>
                    <a:pt x="397" y="580"/>
                  </a:lnTo>
                  <a:lnTo>
                    <a:pt x="397" y="580"/>
                  </a:lnTo>
                  <a:lnTo>
                    <a:pt x="406" y="616"/>
                  </a:lnTo>
                  <a:lnTo>
                    <a:pt x="417" y="650"/>
                  </a:lnTo>
                  <a:lnTo>
                    <a:pt x="428" y="683"/>
                  </a:lnTo>
                  <a:lnTo>
                    <a:pt x="442" y="716"/>
                  </a:lnTo>
                  <a:lnTo>
                    <a:pt x="456" y="747"/>
                  </a:lnTo>
                  <a:lnTo>
                    <a:pt x="471" y="777"/>
                  </a:lnTo>
                  <a:lnTo>
                    <a:pt x="487" y="806"/>
                  </a:lnTo>
                  <a:lnTo>
                    <a:pt x="503" y="833"/>
                  </a:lnTo>
                  <a:lnTo>
                    <a:pt x="503" y="833"/>
                  </a:lnTo>
                  <a:lnTo>
                    <a:pt x="522" y="862"/>
                  </a:lnTo>
                  <a:lnTo>
                    <a:pt x="539" y="890"/>
                  </a:lnTo>
                  <a:lnTo>
                    <a:pt x="556" y="918"/>
                  </a:lnTo>
                  <a:lnTo>
                    <a:pt x="565" y="930"/>
                  </a:lnTo>
                  <a:lnTo>
                    <a:pt x="575" y="943"/>
                  </a:lnTo>
                  <a:lnTo>
                    <a:pt x="575" y="943"/>
                  </a:lnTo>
                  <a:lnTo>
                    <a:pt x="580" y="950"/>
                  </a:lnTo>
                  <a:lnTo>
                    <a:pt x="587" y="956"/>
                  </a:lnTo>
                  <a:lnTo>
                    <a:pt x="593" y="963"/>
                  </a:lnTo>
                  <a:lnTo>
                    <a:pt x="600" y="970"/>
                  </a:lnTo>
                  <a:lnTo>
                    <a:pt x="600" y="970"/>
                  </a:lnTo>
                  <a:lnTo>
                    <a:pt x="613" y="985"/>
                  </a:lnTo>
                  <a:lnTo>
                    <a:pt x="624" y="997"/>
                  </a:lnTo>
                  <a:lnTo>
                    <a:pt x="648" y="1019"/>
                  </a:lnTo>
                  <a:lnTo>
                    <a:pt x="648" y="1019"/>
                  </a:lnTo>
                  <a:lnTo>
                    <a:pt x="670" y="1045"/>
                  </a:lnTo>
                  <a:lnTo>
                    <a:pt x="682" y="1057"/>
                  </a:lnTo>
                  <a:lnTo>
                    <a:pt x="696" y="1067"/>
                  </a:lnTo>
                  <a:lnTo>
                    <a:pt x="696" y="1067"/>
                  </a:lnTo>
                  <a:lnTo>
                    <a:pt x="710" y="1078"/>
                  </a:lnTo>
                  <a:lnTo>
                    <a:pt x="723" y="1089"/>
                  </a:lnTo>
                  <a:lnTo>
                    <a:pt x="736" y="1101"/>
                  </a:lnTo>
                  <a:lnTo>
                    <a:pt x="747" y="1113"/>
                  </a:lnTo>
                  <a:lnTo>
                    <a:pt x="747" y="1113"/>
                  </a:lnTo>
                  <a:lnTo>
                    <a:pt x="772" y="1132"/>
                  </a:lnTo>
                  <a:lnTo>
                    <a:pt x="801" y="1149"/>
                  </a:lnTo>
                  <a:lnTo>
                    <a:pt x="831" y="1167"/>
                  </a:lnTo>
                  <a:lnTo>
                    <a:pt x="863" y="1184"/>
                  </a:lnTo>
                  <a:lnTo>
                    <a:pt x="897" y="1200"/>
                  </a:lnTo>
                  <a:lnTo>
                    <a:pt x="934" y="1215"/>
                  </a:lnTo>
                  <a:lnTo>
                    <a:pt x="971" y="1228"/>
                  </a:lnTo>
                  <a:lnTo>
                    <a:pt x="1009" y="1240"/>
                  </a:lnTo>
                  <a:lnTo>
                    <a:pt x="1048" y="1249"/>
                  </a:lnTo>
                  <a:lnTo>
                    <a:pt x="1068" y="1253"/>
                  </a:lnTo>
                  <a:lnTo>
                    <a:pt x="1087" y="1256"/>
                  </a:lnTo>
                  <a:lnTo>
                    <a:pt x="1107" y="1258"/>
                  </a:lnTo>
                  <a:lnTo>
                    <a:pt x="1126" y="1259"/>
                  </a:lnTo>
                  <a:lnTo>
                    <a:pt x="1147" y="1260"/>
                  </a:lnTo>
                  <a:lnTo>
                    <a:pt x="1166" y="1260"/>
                  </a:lnTo>
                  <a:lnTo>
                    <a:pt x="1185" y="1258"/>
                  </a:lnTo>
                  <a:lnTo>
                    <a:pt x="1205" y="1257"/>
                  </a:lnTo>
                  <a:lnTo>
                    <a:pt x="1224" y="1254"/>
                  </a:lnTo>
                  <a:lnTo>
                    <a:pt x="1243" y="1249"/>
                  </a:lnTo>
                  <a:lnTo>
                    <a:pt x="1261" y="1244"/>
                  </a:lnTo>
                  <a:lnTo>
                    <a:pt x="1281" y="1238"/>
                  </a:lnTo>
                  <a:lnTo>
                    <a:pt x="1299" y="1230"/>
                  </a:lnTo>
                  <a:lnTo>
                    <a:pt x="1316" y="1222"/>
                  </a:lnTo>
                  <a:lnTo>
                    <a:pt x="1316" y="1222"/>
                  </a:lnTo>
                  <a:close/>
                  <a:moveTo>
                    <a:pt x="352" y="356"/>
                  </a:moveTo>
                  <a:lnTo>
                    <a:pt x="352" y="356"/>
                  </a:lnTo>
                  <a:lnTo>
                    <a:pt x="351" y="371"/>
                  </a:lnTo>
                  <a:lnTo>
                    <a:pt x="350" y="388"/>
                  </a:lnTo>
                  <a:lnTo>
                    <a:pt x="350" y="404"/>
                  </a:lnTo>
                  <a:lnTo>
                    <a:pt x="350" y="420"/>
                  </a:lnTo>
                  <a:lnTo>
                    <a:pt x="351" y="436"/>
                  </a:lnTo>
                  <a:lnTo>
                    <a:pt x="352" y="452"/>
                  </a:lnTo>
                  <a:lnTo>
                    <a:pt x="356" y="467"/>
                  </a:lnTo>
                  <a:lnTo>
                    <a:pt x="358" y="481"/>
                  </a:lnTo>
                  <a:lnTo>
                    <a:pt x="358" y="481"/>
                  </a:lnTo>
                  <a:lnTo>
                    <a:pt x="356" y="446"/>
                  </a:lnTo>
                  <a:lnTo>
                    <a:pt x="356" y="409"/>
                  </a:lnTo>
                  <a:lnTo>
                    <a:pt x="358" y="371"/>
                  </a:lnTo>
                  <a:lnTo>
                    <a:pt x="362" y="335"/>
                  </a:lnTo>
                  <a:lnTo>
                    <a:pt x="362" y="335"/>
                  </a:lnTo>
                  <a:lnTo>
                    <a:pt x="359" y="336"/>
                  </a:lnTo>
                  <a:lnTo>
                    <a:pt x="357" y="338"/>
                  </a:lnTo>
                  <a:lnTo>
                    <a:pt x="354" y="345"/>
                  </a:lnTo>
                  <a:lnTo>
                    <a:pt x="353" y="350"/>
                  </a:lnTo>
                  <a:lnTo>
                    <a:pt x="352" y="356"/>
                  </a:lnTo>
                  <a:lnTo>
                    <a:pt x="352" y="356"/>
                  </a:lnTo>
                  <a:close/>
                  <a:moveTo>
                    <a:pt x="1135" y="1297"/>
                  </a:moveTo>
                  <a:lnTo>
                    <a:pt x="1135" y="1297"/>
                  </a:lnTo>
                  <a:lnTo>
                    <a:pt x="1116" y="1299"/>
                  </a:lnTo>
                  <a:lnTo>
                    <a:pt x="1098" y="1300"/>
                  </a:lnTo>
                  <a:lnTo>
                    <a:pt x="1079" y="1301"/>
                  </a:lnTo>
                  <a:lnTo>
                    <a:pt x="1061" y="1300"/>
                  </a:lnTo>
                  <a:lnTo>
                    <a:pt x="1044" y="1299"/>
                  </a:lnTo>
                  <a:lnTo>
                    <a:pt x="1027" y="1297"/>
                  </a:lnTo>
                  <a:lnTo>
                    <a:pt x="1010" y="1293"/>
                  </a:lnTo>
                  <a:lnTo>
                    <a:pt x="994" y="1290"/>
                  </a:lnTo>
                  <a:lnTo>
                    <a:pt x="962" y="1282"/>
                  </a:lnTo>
                  <a:lnTo>
                    <a:pt x="929" y="1272"/>
                  </a:lnTo>
                  <a:lnTo>
                    <a:pt x="898" y="1260"/>
                  </a:lnTo>
                  <a:lnTo>
                    <a:pt x="868" y="1248"/>
                  </a:lnTo>
                  <a:lnTo>
                    <a:pt x="868" y="1248"/>
                  </a:lnTo>
                  <a:lnTo>
                    <a:pt x="853" y="1242"/>
                  </a:lnTo>
                  <a:lnTo>
                    <a:pt x="840" y="1234"/>
                  </a:lnTo>
                  <a:lnTo>
                    <a:pt x="812" y="1218"/>
                  </a:lnTo>
                  <a:lnTo>
                    <a:pt x="812" y="1218"/>
                  </a:lnTo>
                  <a:lnTo>
                    <a:pt x="795" y="1210"/>
                  </a:lnTo>
                  <a:lnTo>
                    <a:pt x="777" y="1202"/>
                  </a:lnTo>
                  <a:lnTo>
                    <a:pt x="760" y="1194"/>
                  </a:lnTo>
                  <a:lnTo>
                    <a:pt x="745" y="1184"/>
                  </a:lnTo>
                  <a:lnTo>
                    <a:pt x="745" y="1184"/>
                  </a:lnTo>
                  <a:lnTo>
                    <a:pt x="725" y="1169"/>
                  </a:lnTo>
                  <a:lnTo>
                    <a:pt x="704" y="1152"/>
                  </a:lnTo>
                  <a:lnTo>
                    <a:pt x="664" y="1116"/>
                  </a:lnTo>
                  <a:lnTo>
                    <a:pt x="664" y="1116"/>
                  </a:lnTo>
                  <a:lnTo>
                    <a:pt x="644" y="1096"/>
                  </a:lnTo>
                  <a:lnTo>
                    <a:pt x="624" y="1078"/>
                  </a:lnTo>
                  <a:lnTo>
                    <a:pt x="605" y="1059"/>
                  </a:lnTo>
                  <a:lnTo>
                    <a:pt x="587" y="1039"/>
                  </a:lnTo>
                  <a:lnTo>
                    <a:pt x="587" y="1039"/>
                  </a:lnTo>
                  <a:lnTo>
                    <a:pt x="570" y="1018"/>
                  </a:lnTo>
                  <a:lnTo>
                    <a:pt x="553" y="997"/>
                  </a:lnTo>
                  <a:lnTo>
                    <a:pt x="535" y="974"/>
                  </a:lnTo>
                  <a:lnTo>
                    <a:pt x="519" y="952"/>
                  </a:lnTo>
                  <a:lnTo>
                    <a:pt x="489" y="907"/>
                  </a:lnTo>
                  <a:lnTo>
                    <a:pt x="459" y="861"/>
                  </a:lnTo>
                  <a:lnTo>
                    <a:pt x="459" y="861"/>
                  </a:lnTo>
                  <a:lnTo>
                    <a:pt x="454" y="854"/>
                  </a:lnTo>
                  <a:lnTo>
                    <a:pt x="448" y="849"/>
                  </a:lnTo>
                  <a:lnTo>
                    <a:pt x="442" y="843"/>
                  </a:lnTo>
                  <a:lnTo>
                    <a:pt x="438" y="836"/>
                  </a:lnTo>
                  <a:lnTo>
                    <a:pt x="438" y="836"/>
                  </a:lnTo>
                  <a:lnTo>
                    <a:pt x="437" y="832"/>
                  </a:lnTo>
                  <a:lnTo>
                    <a:pt x="437" y="828"/>
                  </a:lnTo>
                  <a:lnTo>
                    <a:pt x="437" y="824"/>
                  </a:lnTo>
                  <a:lnTo>
                    <a:pt x="436" y="820"/>
                  </a:lnTo>
                  <a:lnTo>
                    <a:pt x="436" y="820"/>
                  </a:lnTo>
                  <a:lnTo>
                    <a:pt x="434" y="816"/>
                  </a:lnTo>
                  <a:lnTo>
                    <a:pt x="431" y="812"/>
                  </a:lnTo>
                  <a:lnTo>
                    <a:pt x="428" y="808"/>
                  </a:lnTo>
                  <a:lnTo>
                    <a:pt x="425" y="804"/>
                  </a:lnTo>
                  <a:lnTo>
                    <a:pt x="425" y="804"/>
                  </a:lnTo>
                  <a:lnTo>
                    <a:pt x="416" y="779"/>
                  </a:lnTo>
                  <a:lnTo>
                    <a:pt x="406" y="753"/>
                  </a:lnTo>
                  <a:lnTo>
                    <a:pt x="397" y="727"/>
                  </a:lnTo>
                  <a:lnTo>
                    <a:pt x="390" y="701"/>
                  </a:lnTo>
                  <a:lnTo>
                    <a:pt x="390" y="701"/>
                  </a:lnTo>
                  <a:lnTo>
                    <a:pt x="387" y="692"/>
                  </a:lnTo>
                  <a:lnTo>
                    <a:pt x="382" y="683"/>
                  </a:lnTo>
                  <a:lnTo>
                    <a:pt x="378" y="674"/>
                  </a:lnTo>
                  <a:lnTo>
                    <a:pt x="376" y="666"/>
                  </a:lnTo>
                  <a:lnTo>
                    <a:pt x="376" y="666"/>
                  </a:lnTo>
                  <a:lnTo>
                    <a:pt x="375" y="661"/>
                  </a:lnTo>
                  <a:lnTo>
                    <a:pt x="376" y="655"/>
                  </a:lnTo>
                  <a:lnTo>
                    <a:pt x="376" y="650"/>
                  </a:lnTo>
                  <a:lnTo>
                    <a:pt x="376" y="644"/>
                  </a:lnTo>
                  <a:lnTo>
                    <a:pt x="376" y="644"/>
                  </a:lnTo>
                  <a:lnTo>
                    <a:pt x="374" y="639"/>
                  </a:lnTo>
                  <a:lnTo>
                    <a:pt x="371" y="634"/>
                  </a:lnTo>
                  <a:lnTo>
                    <a:pt x="367" y="628"/>
                  </a:lnTo>
                  <a:lnTo>
                    <a:pt x="365" y="623"/>
                  </a:lnTo>
                  <a:lnTo>
                    <a:pt x="365" y="623"/>
                  </a:lnTo>
                  <a:lnTo>
                    <a:pt x="365" y="620"/>
                  </a:lnTo>
                  <a:lnTo>
                    <a:pt x="365" y="616"/>
                  </a:lnTo>
                  <a:lnTo>
                    <a:pt x="365" y="612"/>
                  </a:lnTo>
                  <a:lnTo>
                    <a:pt x="365" y="608"/>
                  </a:lnTo>
                  <a:lnTo>
                    <a:pt x="365" y="608"/>
                  </a:lnTo>
                  <a:lnTo>
                    <a:pt x="358" y="578"/>
                  </a:lnTo>
                  <a:lnTo>
                    <a:pt x="350" y="547"/>
                  </a:lnTo>
                  <a:lnTo>
                    <a:pt x="345" y="515"/>
                  </a:lnTo>
                  <a:lnTo>
                    <a:pt x="339" y="483"/>
                  </a:lnTo>
                  <a:lnTo>
                    <a:pt x="336" y="450"/>
                  </a:lnTo>
                  <a:lnTo>
                    <a:pt x="335" y="416"/>
                  </a:lnTo>
                  <a:lnTo>
                    <a:pt x="335" y="384"/>
                  </a:lnTo>
                  <a:lnTo>
                    <a:pt x="336" y="352"/>
                  </a:lnTo>
                  <a:lnTo>
                    <a:pt x="336" y="352"/>
                  </a:lnTo>
                  <a:lnTo>
                    <a:pt x="315" y="354"/>
                  </a:lnTo>
                  <a:lnTo>
                    <a:pt x="293" y="358"/>
                  </a:lnTo>
                  <a:lnTo>
                    <a:pt x="272" y="362"/>
                  </a:lnTo>
                  <a:lnTo>
                    <a:pt x="252" y="368"/>
                  </a:lnTo>
                  <a:lnTo>
                    <a:pt x="232" y="376"/>
                  </a:lnTo>
                  <a:lnTo>
                    <a:pt x="213" y="383"/>
                  </a:lnTo>
                  <a:lnTo>
                    <a:pt x="195" y="393"/>
                  </a:lnTo>
                  <a:lnTo>
                    <a:pt x="177" y="404"/>
                  </a:lnTo>
                  <a:lnTo>
                    <a:pt x="160" y="415"/>
                  </a:lnTo>
                  <a:lnTo>
                    <a:pt x="144" y="427"/>
                  </a:lnTo>
                  <a:lnTo>
                    <a:pt x="129" y="441"/>
                  </a:lnTo>
                  <a:lnTo>
                    <a:pt x="114" y="455"/>
                  </a:lnTo>
                  <a:lnTo>
                    <a:pt x="101" y="470"/>
                  </a:lnTo>
                  <a:lnTo>
                    <a:pt x="88" y="485"/>
                  </a:lnTo>
                  <a:lnTo>
                    <a:pt x="75" y="501"/>
                  </a:lnTo>
                  <a:lnTo>
                    <a:pt x="64" y="518"/>
                  </a:lnTo>
                  <a:lnTo>
                    <a:pt x="64" y="518"/>
                  </a:lnTo>
                  <a:lnTo>
                    <a:pt x="62" y="536"/>
                  </a:lnTo>
                  <a:lnTo>
                    <a:pt x="59" y="556"/>
                  </a:lnTo>
                  <a:lnTo>
                    <a:pt x="50" y="594"/>
                  </a:lnTo>
                  <a:lnTo>
                    <a:pt x="46" y="613"/>
                  </a:lnTo>
                  <a:lnTo>
                    <a:pt x="43" y="633"/>
                  </a:lnTo>
                  <a:lnTo>
                    <a:pt x="41" y="651"/>
                  </a:lnTo>
                  <a:lnTo>
                    <a:pt x="40" y="669"/>
                  </a:lnTo>
                  <a:lnTo>
                    <a:pt x="40" y="669"/>
                  </a:lnTo>
                  <a:lnTo>
                    <a:pt x="41" y="697"/>
                  </a:lnTo>
                  <a:lnTo>
                    <a:pt x="43" y="724"/>
                  </a:lnTo>
                  <a:lnTo>
                    <a:pt x="48" y="769"/>
                  </a:lnTo>
                  <a:lnTo>
                    <a:pt x="48" y="769"/>
                  </a:lnTo>
                  <a:lnTo>
                    <a:pt x="53" y="792"/>
                  </a:lnTo>
                  <a:lnTo>
                    <a:pt x="58" y="815"/>
                  </a:lnTo>
                  <a:lnTo>
                    <a:pt x="64" y="837"/>
                  </a:lnTo>
                  <a:lnTo>
                    <a:pt x="73" y="859"/>
                  </a:lnTo>
                  <a:lnTo>
                    <a:pt x="81" y="880"/>
                  </a:lnTo>
                  <a:lnTo>
                    <a:pt x="91" y="900"/>
                  </a:lnTo>
                  <a:lnTo>
                    <a:pt x="109" y="941"/>
                  </a:lnTo>
                  <a:lnTo>
                    <a:pt x="109" y="941"/>
                  </a:lnTo>
                  <a:lnTo>
                    <a:pt x="122" y="960"/>
                  </a:lnTo>
                  <a:lnTo>
                    <a:pt x="136" y="979"/>
                  </a:lnTo>
                  <a:lnTo>
                    <a:pt x="151" y="996"/>
                  </a:lnTo>
                  <a:lnTo>
                    <a:pt x="167" y="1013"/>
                  </a:lnTo>
                  <a:lnTo>
                    <a:pt x="199" y="1044"/>
                  </a:lnTo>
                  <a:lnTo>
                    <a:pt x="231" y="1074"/>
                  </a:lnTo>
                  <a:lnTo>
                    <a:pt x="231" y="1074"/>
                  </a:lnTo>
                  <a:lnTo>
                    <a:pt x="237" y="1080"/>
                  </a:lnTo>
                  <a:lnTo>
                    <a:pt x="241" y="1086"/>
                  </a:lnTo>
                  <a:lnTo>
                    <a:pt x="245" y="1092"/>
                  </a:lnTo>
                  <a:lnTo>
                    <a:pt x="250" y="1097"/>
                  </a:lnTo>
                  <a:lnTo>
                    <a:pt x="250" y="1097"/>
                  </a:lnTo>
                  <a:lnTo>
                    <a:pt x="255" y="1103"/>
                  </a:lnTo>
                  <a:lnTo>
                    <a:pt x="261" y="1107"/>
                  </a:lnTo>
                  <a:lnTo>
                    <a:pt x="267" y="1111"/>
                  </a:lnTo>
                  <a:lnTo>
                    <a:pt x="273" y="1117"/>
                  </a:lnTo>
                  <a:lnTo>
                    <a:pt x="273" y="1117"/>
                  </a:lnTo>
                  <a:lnTo>
                    <a:pt x="283" y="1128"/>
                  </a:lnTo>
                  <a:lnTo>
                    <a:pt x="288" y="1134"/>
                  </a:lnTo>
                  <a:lnTo>
                    <a:pt x="292" y="1136"/>
                  </a:lnTo>
                  <a:lnTo>
                    <a:pt x="296" y="1137"/>
                  </a:lnTo>
                  <a:lnTo>
                    <a:pt x="296" y="1137"/>
                  </a:lnTo>
                  <a:lnTo>
                    <a:pt x="297" y="1139"/>
                  </a:lnTo>
                  <a:lnTo>
                    <a:pt x="298" y="1141"/>
                  </a:lnTo>
                  <a:lnTo>
                    <a:pt x="301" y="1145"/>
                  </a:lnTo>
                  <a:lnTo>
                    <a:pt x="304" y="1148"/>
                  </a:lnTo>
                  <a:lnTo>
                    <a:pt x="305" y="1150"/>
                  </a:lnTo>
                  <a:lnTo>
                    <a:pt x="306" y="1153"/>
                  </a:lnTo>
                  <a:lnTo>
                    <a:pt x="306" y="1153"/>
                  </a:lnTo>
                  <a:lnTo>
                    <a:pt x="321" y="1163"/>
                  </a:lnTo>
                  <a:lnTo>
                    <a:pt x="336" y="1172"/>
                  </a:lnTo>
                  <a:lnTo>
                    <a:pt x="367" y="1192"/>
                  </a:lnTo>
                  <a:lnTo>
                    <a:pt x="367" y="1192"/>
                  </a:lnTo>
                  <a:lnTo>
                    <a:pt x="383" y="1203"/>
                  </a:lnTo>
                  <a:lnTo>
                    <a:pt x="401" y="1215"/>
                  </a:lnTo>
                  <a:lnTo>
                    <a:pt x="401" y="1215"/>
                  </a:lnTo>
                  <a:lnTo>
                    <a:pt x="410" y="1219"/>
                  </a:lnTo>
                  <a:lnTo>
                    <a:pt x="420" y="1224"/>
                  </a:lnTo>
                  <a:lnTo>
                    <a:pt x="431" y="1228"/>
                  </a:lnTo>
                  <a:lnTo>
                    <a:pt x="440" y="1232"/>
                  </a:lnTo>
                  <a:lnTo>
                    <a:pt x="440" y="1232"/>
                  </a:lnTo>
                  <a:lnTo>
                    <a:pt x="457" y="1243"/>
                  </a:lnTo>
                  <a:lnTo>
                    <a:pt x="474" y="1254"/>
                  </a:lnTo>
                  <a:lnTo>
                    <a:pt x="509" y="1275"/>
                  </a:lnTo>
                  <a:lnTo>
                    <a:pt x="509" y="1275"/>
                  </a:lnTo>
                  <a:lnTo>
                    <a:pt x="518" y="1281"/>
                  </a:lnTo>
                  <a:lnTo>
                    <a:pt x="528" y="1285"/>
                  </a:lnTo>
                  <a:lnTo>
                    <a:pt x="547" y="1292"/>
                  </a:lnTo>
                  <a:lnTo>
                    <a:pt x="565" y="1299"/>
                  </a:lnTo>
                  <a:lnTo>
                    <a:pt x="586" y="1305"/>
                  </a:lnTo>
                  <a:lnTo>
                    <a:pt x="586" y="1305"/>
                  </a:lnTo>
                  <a:lnTo>
                    <a:pt x="599" y="1312"/>
                  </a:lnTo>
                  <a:lnTo>
                    <a:pt x="610" y="1318"/>
                  </a:lnTo>
                  <a:lnTo>
                    <a:pt x="623" y="1324"/>
                  </a:lnTo>
                  <a:lnTo>
                    <a:pt x="635" y="1329"/>
                  </a:lnTo>
                  <a:lnTo>
                    <a:pt x="635" y="1329"/>
                  </a:lnTo>
                  <a:lnTo>
                    <a:pt x="640" y="1330"/>
                  </a:lnTo>
                  <a:lnTo>
                    <a:pt x="646" y="1330"/>
                  </a:lnTo>
                  <a:lnTo>
                    <a:pt x="651" y="1330"/>
                  </a:lnTo>
                  <a:lnTo>
                    <a:pt x="656" y="1331"/>
                  </a:lnTo>
                  <a:lnTo>
                    <a:pt x="656" y="1331"/>
                  </a:lnTo>
                  <a:lnTo>
                    <a:pt x="669" y="1335"/>
                  </a:lnTo>
                  <a:lnTo>
                    <a:pt x="682" y="1340"/>
                  </a:lnTo>
                  <a:lnTo>
                    <a:pt x="694" y="1346"/>
                  </a:lnTo>
                  <a:lnTo>
                    <a:pt x="707" y="1350"/>
                  </a:lnTo>
                  <a:lnTo>
                    <a:pt x="707" y="1350"/>
                  </a:lnTo>
                  <a:lnTo>
                    <a:pt x="722" y="1353"/>
                  </a:lnTo>
                  <a:lnTo>
                    <a:pt x="738" y="1355"/>
                  </a:lnTo>
                  <a:lnTo>
                    <a:pt x="756" y="1358"/>
                  </a:lnTo>
                  <a:lnTo>
                    <a:pt x="772" y="1359"/>
                  </a:lnTo>
                  <a:lnTo>
                    <a:pt x="772" y="1359"/>
                  </a:lnTo>
                  <a:lnTo>
                    <a:pt x="776" y="1359"/>
                  </a:lnTo>
                  <a:lnTo>
                    <a:pt x="782" y="1358"/>
                  </a:lnTo>
                  <a:lnTo>
                    <a:pt x="786" y="1355"/>
                  </a:lnTo>
                  <a:lnTo>
                    <a:pt x="790" y="1355"/>
                  </a:lnTo>
                  <a:lnTo>
                    <a:pt x="790" y="1355"/>
                  </a:lnTo>
                  <a:lnTo>
                    <a:pt x="800" y="1357"/>
                  </a:lnTo>
                  <a:lnTo>
                    <a:pt x="810" y="1358"/>
                  </a:lnTo>
                  <a:lnTo>
                    <a:pt x="829" y="1362"/>
                  </a:lnTo>
                  <a:lnTo>
                    <a:pt x="849" y="1366"/>
                  </a:lnTo>
                  <a:lnTo>
                    <a:pt x="859" y="1367"/>
                  </a:lnTo>
                  <a:lnTo>
                    <a:pt x="868" y="1367"/>
                  </a:lnTo>
                  <a:lnTo>
                    <a:pt x="868" y="1367"/>
                  </a:lnTo>
                  <a:lnTo>
                    <a:pt x="921" y="1367"/>
                  </a:lnTo>
                  <a:lnTo>
                    <a:pt x="948" y="1366"/>
                  </a:lnTo>
                  <a:lnTo>
                    <a:pt x="973" y="1364"/>
                  </a:lnTo>
                  <a:lnTo>
                    <a:pt x="973" y="1364"/>
                  </a:lnTo>
                  <a:lnTo>
                    <a:pt x="988" y="1362"/>
                  </a:lnTo>
                  <a:lnTo>
                    <a:pt x="1004" y="1359"/>
                  </a:lnTo>
                  <a:lnTo>
                    <a:pt x="1018" y="1355"/>
                  </a:lnTo>
                  <a:lnTo>
                    <a:pt x="1030" y="1353"/>
                  </a:lnTo>
                  <a:lnTo>
                    <a:pt x="1030" y="1353"/>
                  </a:lnTo>
                  <a:lnTo>
                    <a:pt x="1042" y="1352"/>
                  </a:lnTo>
                  <a:lnTo>
                    <a:pt x="1054" y="1349"/>
                  </a:lnTo>
                  <a:lnTo>
                    <a:pt x="1075" y="1344"/>
                  </a:lnTo>
                  <a:lnTo>
                    <a:pt x="1095" y="1336"/>
                  </a:lnTo>
                  <a:lnTo>
                    <a:pt x="1116" y="1331"/>
                  </a:lnTo>
                  <a:lnTo>
                    <a:pt x="1116" y="1331"/>
                  </a:lnTo>
                  <a:lnTo>
                    <a:pt x="1147" y="1321"/>
                  </a:lnTo>
                  <a:lnTo>
                    <a:pt x="1161" y="1316"/>
                  </a:lnTo>
                  <a:lnTo>
                    <a:pt x="1175" y="1309"/>
                  </a:lnTo>
                  <a:lnTo>
                    <a:pt x="1187" y="1304"/>
                  </a:lnTo>
                  <a:lnTo>
                    <a:pt x="1200" y="1297"/>
                  </a:lnTo>
                  <a:lnTo>
                    <a:pt x="1211" y="1289"/>
                  </a:lnTo>
                  <a:lnTo>
                    <a:pt x="1222" y="1281"/>
                  </a:lnTo>
                  <a:lnTo>
                    <a:pt x="1222" y="1281"/>
                  </a:lnTo>
                  <a:lnTo>
                    <a:pt x="1213" y="1285"/>
                  </a:lnTo>
                  <a:lnTo>
                    <a:pt x="1202" y="1287"/>
                  </a:lnTo>
                  <a:lnTo>
                    <a:pt x="1193" y="1289"/>
                  </a:lnTo>
                  <a:lnTo>
                    <a:pt x="1182" y="1291"/>
                  </a:lnTo>
                  <a:lnTo>
                    <a:pt x="1159" y="1293"/>
                  </a:lnTo>
                  <a:lnTo>
                    <a:pt x="1135" y="1297"/>
                  </a:lnTo>
                  <a:lnTo>
                    <a:pt x="1135" y="1297"/>
                  </a:lnTo>
                  <a:close/>
                  <a:moveTo>
                    <a:pt x="358" y="499"/>
                  </a:moveTo>
                  <a:lnTo>
                    <a:pt x="358" y="499"/>
                  </a:lnTo>
                  <a:lnTo>
                    <a:pt x="360" y="498"/>
                  </a:lnTo>
                  <a:lnTo>
                    <a:pt x="361" y="497"/>
                  </a:lnTo>
                  <a:lnTo>
                    <a:pt x="362" y="495"/>
                  </a:lnTo>
                  <a:lnTo>
                    <a:pt x="362" y="491"/>
                  </a:lnTo>
                  <a:lnTo>
                    <a:pt x="360" y="487"/>
                  </a:lnTo>
                  <a:lnTo>
                    <a:pt x="359" y="485"/>
                  </a:lnTo>
                  <a:lnTo>
                    <a:pt x="358" y="484"/>
                  </a:lnTo>
                  <a:lnTo>
                    <a:pt x="358" y="484"/>
                  </a:lnTo>
                  <a:lnTo>
                    <a:pt x="359" y="491"/>
                  </a:lnTo>
                  <a:lnTo>
                    <a:pt x="358" y="499"/>
                  </a:lnTo>
                  <a:lnTo>
                    <a:pt x="358" y="499"/>
                  </a:lnTo>
                  <a:close/>
                  <a:moveTo>
                    <a:pt x="363" y="535"/>
                  </a:moveTo>
                  <a:lnTo>
                    <a:pt x="363" y="535"/>
                  </a:lnTo>
                  <a:lnTo>
                    <a:pt x="368" y="562"/>
                  </a:lnTo>
                  <a:lnTo>
                    <a:pt x="375" y="589"/>
                  </a:lnTo>
                  <a:lnTo>
                    <a:pt x="388" y="640"/>
                  </a:lnTo>
                  <a:lnTo>
                    <a:pt x="388" y="640"/>
                  </a:lnTo>
                  <a:lnTo>
                    <a:pt x="394" y="661"/>
                  </a:lnTo>
                  <a:lnTo>
                    <a:pt x="401" y="680"/>
                  </a:lnTo>
                  <a:lnTo>
                    <a:pt x="407" y="698"/>
                  </a:lnTo>
                  <a:lnTo>
                    <a:pt x="413" y="717"/>
                  </a:lnTo>
                  <a:lnTo>
                    <a:pt x="413" y="717"/>
                  </a:lnTo>
                  <a:lnTo>
                    <a:pt x="426" y="759"/>
                  </a:lnTo>
                  <a:lnTo>
                    <a:pt x="433" y="778"/>
                  </a:lnTo>
                  <a:lnTo>
                    <a:pt x="440" y="797"/>
                  </a:lnTo>
                  <a:lnTo>
                    <a:pt x="440" y="797"/>
                  </a:lnTo>
                  <a:lnTo>
                    <a:pt x="451" y="821"/>
                  </a:lnTo>
                  <a:lnTo>
                    <a:pt x="463" y="845"/>
                  </a:lnTo>
                  <a:lnTo>
                    <a:pt x="475" y="867"/>
                  </a:lnTo>
                  <a:lnTo>
                    <a:pt x="489" y="888"/>
                  </a:lnTo>
                  <a:lnTo>
                    <a:pt x="489" y="888"/>
                  </a:lnTo>
                  <a:lnTo>
                    <a:pt x="529" y="943"/>
                  </a:lnTo>
                  <a:lnTo>
                    <a:pt x="549" y="970"/>
                  </a:lnTo>
                  <a:lnTo>
                    <a:pt x="570" y="997"/>
                  </a:lnTo>
                  <a:lnTo>
                    <a:pt x="591" y="1022"/>
                  </a:lnTo>
                  <a:lnTo>
                    <a:pt x="613" y="1047"/>
                  </a:lnTo>
                  <a:lnTo>
                    <a:pt x="636" y="1071"/>
                  </a:lnTo>
                  <a:lnTo>
                    <a:pt x="660" y="1094"/>
                  </a:lnTo>
                  <a:lnTo>
                    <a:pt x="660" y="1094"/>
                  </a:lnTo>
                  <a:lnTo>
                    <a:pt x="680" y="1112"/>
                  </a:lnTo>
                  <a:lnTo>
                    <a:pt x="700" y="1130"/>
                  </a:lnTo>
                  <a:lnTo>
                    <a:pt x="721" y="1146"/>
                  </a:lnTo>
                  <a:lnTo>
                    <a:pt x="742" y="1162"/>
                  </a:lnTo>
                  <a:lnTo>
                    <a:pt x="763" y="1177"/>
                  </a:lnTo>
                  <a:lnTo>
                    <a:pt x="786" y="1191"/>
                  </a:lnTo>
                  <a:lnTo>
                    <a:pt x="810" y="1203"/>
                  </a:lnTo>
                  <a:lnTo>
                    <a:pt x="834" y="1216"/>
                  </a:lnTo>
                  <a:lnTo>
                    <a:pt x="834" y="1216"/>
                  </a:lnTo>
                  <a:lnTo>
                    <a:pt x="862" y="1230"/>
                  </a:lnTo>
                  <a:lnTo>
                    <a:pt x="891" y="1243"/>
                  </a:lnTo>
                  <a:lnTo>
                    <a:pt x="920" y="1254"/>
                  </a:lnTo>
                  <a:lnTo>
                    <a:pt x="935" y="1259"/>
                  </a:lnTo>
                  <a:lnTo>
                    <a:pt x="950" y="1262"/>
                  </a:lnTo>
                  <a:lnTo>
                    <a:pt x="950" y="1262"/>
                  </a:lnTo>
                  <a:lnTo>
                    <a:pt x="977" y="1270"/>
                  </a:lnTo>
                  <a:lnTo>
                    <a:pt x="1002" y="1275"/>
                  </a:lnTo>
                  <a:lnTo>
                    <a:pt x="1028" y="1279"/>
                  </a:lnTo>
                  <a:lnTo>
                    <a:pt x="1054" y="1283"/>
                  </a:lnTo>
                  <a:lnTo>
                    <a:pt x="1079" y="1285"/>
                  </a:lnTo>
                  <a:lnTo>
                    <a:pt x="1106" y="1285"/>
                  </a:lnTo>
                  <a:lnTo>
                    <a:pt x="1132" y="1282"/>
                  </a:lnTo>
                  <a:lnTo>
                    <a:pt x="1158" y="1277"/>
                  </a:lnTo>
                  <a:lnTo>
                    <a:pt x="1158" y="1277"/>
                  </a:lnTo>
                  <a:lnTo>
                    <a:pt x="1138" y="1275"/>
                  </a:lnTo>
                  <a:lnTo>
                    <a:pt x="1120" y="1273"/>
                  </a:lnTo>
                  <a:lnTo>
                    <a:pt x="1084" y="1268"/>
                  </a:lnTo>
                  <a:lnTo>
                    <a:pt x="1084" y="1268"/>
                  </a:lnTo>
                  <a:lnTo>
                    <a:pt x="1048" y="1263"/>
                  </a:lnTo>
                  <a:lnTo>
                    <a:pt x="1012" y="1258"/>
                  </a:lnTo>
                  <a:lnTo>
                    <a:pt x="994" y="1255"/>
                  </a:lnTo>
                  <a:lnTo>
                    <a:pt x="975" y="1249"/>
                  </a:lnTo>
                  <a:lnTo>
                    <a:pt x="956" y="1244"/>
                  </a:lnTo>
                  <a:lnTo>
                    <a:pt x="937" y="1238"/>
                  </a:lnTo>
                  <a:lnTo>
                    <a:pt x="937" y="1238"/>
                  </a:lnTo>
                  <a:lnTo>
                    <a:pt x="913" y="1228"/>
                  </a:lnTo>
                  <a:lnTo>
                    <a:pt x="891" y="1216"/>
                  </a:lnTo>
                  <a:lnTo>
                    <a:pt x="845" y="1192"/>
                  </a:lnTo>
                  <a:lnTo>
                    <a:pt x="845" y="1192"/>
                  </a:lnTo>
                  <a:lnTo>
                    <a:pt x="813" y="1172"/>
                  </a:lnTo>
                  <a:lnTo>
                    <a:pt x="781" y="1152"/>
                  </a:lnTo>
                  <a:lnTo>
                    <a:pt x="750" y="1131"/>
                  </a:lnTo>
                  <a:lnTo>
                    <a:pt x="721" y="1107"/>
                  </a:lnTo>
                  <a:lnTo>
                    <a:pt x="692" y="1083"/>
                  </a:lnTo>
                  <a:lnTo>
                    <a:pt x="665" y="1059"/>
                  </a:lnTo>
                  <a:lnTo>
                    <a:pt x="638" y="1033"/>
                  </a:lnTo>
                  <a:lnTo>
                    <a:pt x="614" y="1006"/>
                  </a:lnTo>
                  <a:lnTo>
                    <a:pt x="614" y="1006"/>
                  </a:lnTo>
                  <a:lnTo>
                    <a:pt x="581" y="971"/>
                  </a:lnTo>
                  <a:lnTo>
                    <a:pt x="566" y="953"/>
                  </a:lnTo>
                  <a:lnTo>
                    <a:pt x="551" y="934"/>
                  </a:lnTo>
                  <a:lnTo>
                    <a:pt x="551" y="934"/>
                  </a:lnTo>
                  <a:lnTo>
                    <a:pt x="530" y="903"/>
                  </a:lnTo>
                  <a:lnTo>
                    <a:pt x="510" y="870"/>
                  </a:lnTo>
                  <a:lnTo>
                    <a:pt x="490" y="837"/>
                  </a:lnTo>
                  <a:lnTo>
                    <a:pt x="471" y="804"/>
                  </a:lnTo>
                  <a:lnTo>
                    <a:pt x="454" y="770"/>
                  </a:lnTo>
                  <a:lnTo>
                    <a:pt x="437" y="734"/>
                  </a:lnTo>
                  <a:lnTo>
                    <a:pt x="420" y="699"/>
                  </a:lnTo>
                  <a:lnTo>
                    <a:pt x="404" y="664"/>
                  </a:lnTo>
                  <a:lnTo>
                    <a:pt x="404" y="664"/>
                  </a:lnTo>
                  <a:lnTo>
                    <a:pt x="397" y="643"/>
                  </a:lnTo>
                  <a:lnTo>
                    <a:pt x="391" y="623"/>
                  </a:lnTo>
                  <a:lnTo>
                    <a:pt x="381" y="583"/>
                  </a:lnTo>
                  <a:lnTo>
                    <a:pt x="372" y="546"/>
                  </a:lnTo>
                  <a:lnTo>
                    <a:pt x="367" y="528"/>
                  </a:lnTo>
                  <a:lnTo>
                    <a:pt x="362" y="511"/>
                  </a:lnTo>
                  <a:lnTo>
                    <a:pt x="362" y="511"/>
                  </a:lnTo>
                  <a:lnTo>
                    <a:pt x="362" y="524"/>
                  </a:lnTo>
                  <a:lnTo>
                    <a:pt x="363" y="535"/>
                  </a:lnTo>
                  <a:lnTo>
                    <a:pt x="363" y="535"/>
                  </a:lnTo>
                  <a:close/>
                  <a:moveTo>
                    <a:pt x="34" y="589"/>
                  </a:moveTo>
                  <a:lnTo>
                    <a:pt x="34" y="589"/>
                  </a:lnTo>
                  <a:lnTo>
                    <a:pt x="36" y="589"/>
                  </a:lnTo>
                  <a:lnTo>
                    <a:pt x="38" y="588"/>
                  </a:lnTo>
                  <a:lnTo>
                    <a:pt x="39" y="583"/>
                  </a:lnTo>
                  <a:lnTo>
                    <a:pt x="39" y="579"/>
                  </a:lnTo>
                  <a:lnTo>
                    <a:pt x="38" y="577"/>
                  </a:lnTo>
                  <a:lnTo>
                    <a:pt x="38" y="577"/>
                  </a:lnTo>
                  <a:lnTo>
                    <a:pt x="35" y="582"/>
                  </a:lnTo>
                  <a:lnTo>
                    <a:pt x="34" y="589"/>
                  </a:lnTo>
                  <a:lnTo>
                    <a:pt x="34" y="589"/>
                  </a:lnTo>
                  <a:close/>
                  <a:moveTo>
                    <a:pt x="20" y="713"/>
                  </a:moveTo>
                  <a:lnTo>
                    <a:pt x="20" y="713"/>
                  </a:lnTo>
                  <a:lnTo>
                    <a:pt x="19" y="717"/>
                  </a:lnTo>
                  <a:lnTo>
                    <a:pt x="17" y="719"/>
                  </a:lnTo>
                  <a:lnTo>
                    <a:pt x="16" y="723"/>
                  </a:lnTo>
                  <a:lnTo>
                    <a:pt x="15" y="726"/>
                  </a:lnTo>
                  <a:lnTo>
                    <a:pt x="15" y="726"/>
                  </a:lnTo>
                  <a:lnTo>
                    <a:pt x="14" y="734"/>
                  </a:lnTo>
                  <a:lnTo>
                    <a:pt x="15" y="742"/>
                  </a:lnTo>
                  <a:lnTo>
                    <a:pt x="17" y="758"/>
                  </a:lnTo>
                  <a:lnTo>
                    <a:pt x="21" y="773"/>
                  </a:lnTo>
                  <a:lnTo>
                    <a:pt x="26" y="788"/>
                  </a:lnTo>
                  <a:lnTo>
                    <a:pt x="26" y="788"/>
                  </a:lnTo>
                  <a:lnTo>
                    <a:pt x="26" y="789"/>
                  </a:lnTo>
                  <a:lnTo>
                    <a:pt x="25" y="790"/>
                  </a:lnTo>
                  <a:lnTo>
                    <a:pt x="24" y="789"/>
                  </a:lnTo>
                  <a:lnTo>
                    <a:pt x="21" y="789"/>
                  </a:lnTo>
                  <a:lnTo>
                    <a:pt x="21" y="791"/>
                  </a:lnTo>
                  <a:lnTo>
                    <a:pt x="21" y="791"/>
                  </a:lnTo>
                  <a:lnTo>
                    <a:pt x="30" y="820"/>
                  </a:lnTo>
                  <a:lnTo>
                    <a:pt x="38" y="847"/>
                  </a:lnTo>
                  <a:lnTo>
                    <a:pt x="46" y="871"/>
                  </a:lnTo>
                  <a:lnTo>
                    <a:pt x="56" y="895"/>
                  </a:lnTo>
                  <a:lnTo>
                    <a:pt x="65" y="918"/>
                  </a:lnTo>
                  <a:lnTo>
                    <a:pt x="77" y="940"/>
                  </a:lnTo>
                  <a:lnTo>
                    <a:pt x="90" y="961"/>
                  </a:lnTo>
                  <a:lnTo>
                    <a:pt x="104" y="984"/>
                  </a:lnTo>
                  <a:lnTo>
                    <a:pt x="104" y="984"/>
                  </a:lnTo>
                  <a:lnTo>
                    <a:pt x="106" y="985"/>
                  </a:lnTo>
                  <a:lnTo>
                    <a:pt x="109" y="986"/>
                  </a:lnTo>
                  <a:lnTo>
                    <a:pt x="113" y="987"/>
                  </a:lnTo>
                  <a:lnTo>
                    <a:pt x="115" y="989"/>
                  </a:lnTo>
                  <a:lnTo>
                    <a:pt x="115" y="989"/>
                  </a:lnTo>
                  <a:lnTo>
                    <a:pt x="118" y="998"/>
                  </a:lnTo>
                  <a:lnTo>
                    <a:pt x="123" y="1006"/>
                  </a:lnTo>
                  <a:lnTo>
                    <a:pt x="129" y="1013"/>
                  </a:lnTo>
                  <a:lnTo>
                    <a:pt x="136" y="1019"/>
                  </a:lnTo>
                  <a:lnTo>
                    <a:pt x="136" y="1019"/>
                  </a:lnTo>
                  <a:lnTo>
                    <a:pt x="136" y="1024"/>
                  </a:lnTo>
                  <a:lnTo>
                    <a:pt x="135" y="1026"/>
                  </a:lnTo>
                  <a:lnTo>
                    <a:pt x="135" y="1028"/>
                  </a:lnTo>
                  <a:lnTo>
                    <a:pt x="136" y="1030"/>
                  </a:lnTo>
                  <a:lnTo>
                    <a:pt x="136" y="1030"/>
                  </a:lnTo>
                  <a:lnTo>
                    <a:pt x="153" y="1050"/>
                  </a:lnTo>
                  <a:lnTo>
                    <a:pt x="171" y="1070"/>
                  </a:lnTo>
                  <a:lnTo>
                    <a:pt x="191" y="1089"/>
                  </a:lnTo>
                  <a:lnTo>
                    <a:pt x="210" y="1106"/>
                  </a:lnTo>
                  <a:lnTo>
                    <a:pt x="210" y="1106"/>
                  </a:lnTo>
                  <a:lnTo>
                    <a:pt x="220" y="1118"/>
                  </a:lnTo>
                  <a:lnTo>
                    <a:pt x="229" y="1128"/>
                  </a:lnTo>
                  <a:lnTo>
                    <a:pt x="239" y="1138"/>
                  </a:lnTo>
                  <a:lnTo>
                    <a:pt x="250" y="1148"/>
                  </a:lnTo>
                  <a:lnTo>
                    <a:pt x="260" y="1157"/>
                  </a:lnTo>
                  <a:lnTo>
                    <a:pt x="272" y="1166"/>
                  </a:lnTo>
                  <a:lnTo>
                    <a:pt x="285" y="1173"/>
                  </a:lnTo>
                  <a:lnTo>
                    <a:pt x="298" y="1181"/>
                  </a:lnTo>
                  <a:lnTo>
                    <a:pt x="298" y="1181"/>
                  </a:lnTo>
                  <a:lnTo>
                    <a:pt x="300" y="1185"/>
                  </a:lnTo>
                  <a:lnTo>
                    <a:pt x="302" y="1189"/>
                  </a:lnTo>
                  <a:lnTo>
                    <a:pt x="310" y="1195"/>
                  </a:lnTo>
                  <a:lnTo>
                    <a:pt x="317" y="1200"/>
                  </a:lnTo>
                  <a:lnTo>
                    <a:pt x="326" y="1204"/>
                  </a:lnTo>
                  <a:lnTo>
                    <a:pt x="334" y="1209"/>
                  </a:lnTo>
                  <a:lnTo>
                    <a:pt x="342" y="1214"/>
                  </a:lnTo>
                  <a:lnTo>
                    <a:pt x="349" y="1219"/>
                  </a:lnTo>
                  <a:lnTo>
                    <a:pt x="352" y="1224"/>
                  </a:lnTo>
                  <a:lnTo>
                    <a:pt x="354" y="1227"/>
                  </a:lnTo>
                  <a:lnTo>
                    <a:pt x="354" y="1227"/>
                  </a:lnTo>
                  <a:lnTo>
                    <a:pt x="378" y="1240"/>
                  </a:lnTo>
                  <a:lnTo>
                    <a:pt x="401" y="1253"/>
                  </a:lnTo>
                  <a:lnTo>
                    <a:pt x="422" y="1267"/>
                  </a:lnTo>
                  <a:lnTo>
                    <a:pt x="445" y="1278"/>
                  </a:lnTo>
                  <a:lnTo>
                    <a:pt x="445" y="1278"/>
                  </a:lnTo>
                  <a:lnTo>
                    <a:pt x="497" y="1304"/>
                  </a:lnTo>
                  <a:lnTo>
                    <a:pt x="550" y="1329"/>
                  </a:lnTo>
                  <a:lnTo>
                    <a:pt x="550" y="1329"/>
                  </a:lnTo>
                  <a:lnTo>
                    <a:pt x="588" y="1345"/>
                  </a:lnTo>
                  <a:lnTo>
                    <a:pt x="607" y="1352"/>
                  </a:lnTo>
                  <a:lnTo>
                    <a:pt x="626" y="1359"/>
                  </a:lnTo>
                  <a:lnTo>
                    <a:pt x="626" y="1359"/>
                  </a:lnTo>
                  <a:lnTo>
                    <a:pt x="649" y="1365"/>
                  </a:lnTo>
                  <a:lnTo>
                    <a:pt x="671" y="1372"/>
                  </a:lnTo>
                  <a:lnTo>
                    <a:pt x="695" y="1376"/>
                  </a:lnTo>
                  <a:lnTo>
                    <a:pt x="717" y="1381"/>
                  </a:lnTo>
                  <a:lnTo>
                    <a:pt x="741" y="1384"/>
                  </a:lnTo>
                  <a:lnTo>
                    <a:pt x="765" y="1388"/>
                  </a:lnTo>
                  <a:lnTo>
                    <a:pt x="813" y="1393"/>
                  </a:lnTo>
                  <a:lnTo>
                    <a:pt x="860" y="1395"/>
                  </a:lnTo>
                  <a:lnTo>
                    <a:pt x="908" y="1395"/>
                  </a:lnTo>
                  <a:lnTo>
                    <a:pt x="955" y="1392"/>
                  </a:lnTo>
                  <a:lnTo>
                    <a:pt x="1001" y="1388"/>
                  </a:lnTo>
                  <a:lnTo>
                    <a:pt x="1001" y="1388"/>
                  </a:lnTo>
                  <a:lnTo>
                    <a:pt x="1029" y="1383"/>
                  </a:lnTo>
                  <a:lnTo>
                    <a:pt x="1056" y="1378"/>
                  </a:lnTo>
                  <a:lnTo>
                    <a:pt x="1083" y="1372"/>
                  </a:lnTo>
                  <a:lnTo>
                    <a:pt x="1108" y="1364"/>
                  </a:lnTo>
                  <a:lnTo>
                    <a:pt x="1134" y="1355"/>
                  </a:lnTo>
                  <a:lnTo>
                    <a:pt x="1159" y="1346"/>
                  </a:lnTo>
                  <a:lnTo>
                    <a:pt x="1183" y="1335"/>
                  </a:lnTo>
                  <a:lnTo>
                    <a:pt x="1206" y="1323"/>
                  </a:lnTo>
                  <a:lnTo>
                    <a:pt x="1206" y="1323"/>
                  </a:lnTo>
                  <a:lnTo>
                    <a:pt x="1209" y="1318"/>
                  </a:lnTo>
                  <a:lnTo>
                    <a:pt x="1211" y="1316"/>
                  </a:lnTo>
                  <a:lnTo>
                    <a:pt x="1213" y="1315"/>
                  </a:lnTo>
                  <a:lnTo>
                    <a:pt x="1213" y="1315"/>
                  </a:lnTo>
                  <a:lnTo>
                    <a:pt x="1216" y="1313"/>
                  </a:lnTo>
                  <a:lnTo>
                    <a:pt x="1222" y="1310"/>
                  </a:lnTo>
                  <a:lnTo>
                    <a:pt x="1226" y="1309"/>
                  </a:lnTo>
                  <a:lnTo>
                    <a:pt x="1230" y="1307"/>
                  </a:lnTo>
                  <a:lnTo>
                    <a:pt x="1230" y="1307"/>
                  </a:lnTo>
                  <a:lnTo>
                    <a:pt x="1236" y="1304"/>
                  </a:lnTo>
                  <a:lnTo>
                    <a:pt x="1240" y="1299"/>
                  </a:lnTo>
                  <a:lnTo>
                    <a:pt x="1251" y="1288"/>
                  </a:lnTo>
                  <a:lnTo>
                    <a:pt x="1254" y="1282"/>
                  </a:lnTo>
                  <a:lnTo>
                    <a:pt x="1257" y="1276"/>
                  </a:lnTo>
                  <a:lnTo>
                    <a:pt x="1259" y="1272"/>
                  </a:lnTo>
                  <a:lnTo>
                    <a:pt x="1259" y="1268"/>
                  </a:lnTo>
                  <a:lnTo>
                    <a:pt x="1259" y="1268"/>
                  </a:lnTo>
                  <a:lnTo>
                    <a:pt x="1254" y="1276"/>
                  </a:lnTo>
                  <a:lnTo>
                    <a:pt x="1247" y="1283"/>
                  </a:lnTo>
                  <a:lnTo>
                    <a:pt x="1241" y="1289"/>
                  </a:lnTo>
                  <a:lnTo>
                    <a:pt x="1232" y="1294"/>
                  </a:lnTo>
                  <a:lnTo>
                    <a:pt x="1217" y="1304"/>
                  </a:lnTo>
                  <a:lnTo>
                    <a:pt x="1209" y="1310"/>
                  </a:lnTo>
                  <a:lnTo>
                    <a:pt x="1202" y="1316"/>
                  </a:lnTo>
                  <a:lnTo>
                    <a:pt x="1202" y="1316"/>
                  </a:lnTo>
                  <a:lnTo>
                    <a:pt x="1196" y="1318"/>
                  </a:lnTo>
                  <a:lnTo>
                    <a:pt x="1190" y="1319"/>
                  </a:lnTo>
                  <a:lnTo>
                    <a:pt x="1180" y="1324"/>
                  </a:lnTo>
                  <a:lnTo>
                    <a:pt x="1170" y="1330"/>
                  </a:lnTo>
                  <a:lnTo>
                    <a:pt x="1162" y="1334"/>
                  </a:lnTo>
                  <a:lnTo>
                    <a:pt x="1162" y="1334"/>
                  </a:lnTo>
                  <a:lnTo>
                    <a:pt x="1136" y="1343"/>
                  </a:lnTo>
                  <a:lnTo>
                    <a:pt x="1116" y="1350"/>
                  </a:lnTo>
                  <a:lnTo>
                    <a:pt x="1116" y="1350"/>
                  </a:lnTo>
                  <a:lnTo>
                    <a:pt x="1096" y="1357"/>
                  </a:lnTo>
                  <a:lnTo>
                    <a:pt x="1077" y="1361"/>
                  </a:lnTo>
                  <a:lnTo>
                    <a:pt x="1058" y="1365"/>
                  </a:lnTo>
                  <a:lnTo>
                    <a:pt x="1039" y="1368"/>
                  </a:lnTo>
                  <a:lnTo>
                    <a:pt x="999" y="1375"/>
                  </a:lnTo>
                  <a:lnTo>
                    <a:pt x="958" y="1382"/>
                  </a:lnTo>
                  <a:lnTo>
                    <a:pt x="958" y="1382"/>
                  </a:lnTo>
                  <a:lnTo>
                    <a:pt x="948" y="1380"/>
                  </a:lnTo>
                  <a:lnTo>
                    <a:pt x="936" y="1380"/>
                  </a:lnTo>
                  <a:lnTo>
                    <a:pt x="923" y="1381"/>
                  </a:lnTo>
                  <a:lnTo>
                    <a:pt x="911" y="1383"/>
                  </a:lnTo>
                  <a:lnTo>
                    <a:pt x="911" y="1383"/>
                  </a:lnTo>
                  <a:lnTo>
                    <a:pt x="855" y="1381"/>
                  </a:lnTo>
                  <a:lnTo>
                    <a:pt x="798" y="1377"/>
                  </a:lnTo>
                  <a:lnTo>
                    <a:pt x="770" y="1374"/>
                  </a:lnTo>
                  <a:lnTo>
                    <a:pt x="742" y="1369"/>
                  </a:lnTo>
                  <a:lnTo>
                    <a:pt x="714" y="1364"/>
                  </a:lnTo>
                  <a:lnTo>
                    <a:pt x="686" y="1357"/>
                  </a:lnTo>
                  <a:lnTo>
                    <a:pt x="686" y="1357"/>
                  </a:lnTo>
                  <a:lnTo>
                    <a:pt x="660" y="1350"/>
                  </a:lnTo>
                  <a:lnTo>
                    <a:pt x="631" y="1342"/>
                  </a:lnTo>
                  <a:lnTo>
                    <a:pt x="600" y="1331"/>
                  </a:lnTo>
                  <a:lnTo>
                    <a:pt x="584" y="1323"/>
                  </a:lnTo>
                  <a:lnTo>
                    <a:pt x="568" y="1316"/>
                  </a:lnTo>
                  <a:lnTo>
                    <a:pt x="568" y="1316"/>
                  </a:lnTo>
                  <a:lnTo>
                    <a:pt x="564" y="1315"/>
                  </a:lnTo>
                  <a:lnTo>
                    <a:pt x="562" y="1316"/>
                  </a:lnTo>
                  <a:lnTo>
                    <a:pt x="559" y="1316"/>
                  </a:lnTo>
                  <a:lnTo>
                    <a:pt x="556" y="1316"/>
                  </a:lnTo>
                  <a:lnTo>
                    <a:pt x="556" y="1316"/>
                  </a:lnTo>
                  <a:lnTo>
                    <a:pt x="524" y="1299"/>
                  </a:lnTo>
                  <a:lnTo>
                    <a:pt x="494" y="1282"/>
                  </a:lnTo>
                  <a:lnTo>
                    <a:pt x="463" y="1263"/>
                  </a:lnTo>
                  <a:lnTo>
                    <a:pt x="431" y="1247"/>
                  </a:lnTo>
                  <a:lnTo>
                    <a:pt x="431" y="1247"/>
                  </a:lnTo>
                  <a:lnTo>
                    <a:pt x="408" y="1236"/>
                  </a:lnTo>
                  <a:lnTo>
                    <a:pt x="387" y="1223"/>
                  </a:lnTo>
                  <a:lnTo>
                    <a:pt x="365" y="1210"/>
                  </a:lnTo>
                  <a:lnTo>
                    <a:pt x="345" y="1197"/>
                  </a:lnTo>
                  <a:lnTo>
                    <a:pt x="326" y="1182"/>
                  </a:lnTo>
                  <a:lnTo>
                    <a:pt x="306" y="1168"/>
                  </a:lnTo>
                  <a:lnTo>
                    <a:pt x="288" y="1152"/>
                  </a:lnTo>
                  <a:lnTo>
                    <a:pt x="270" y="1137"/>
                  </a:lnTo>
                  <a:lnTo>
                    <a:pt x="236" y="1105"/>
                  </a:lnTo>
                  <a:lnTo>
                    <a:pt x="201" y="1071"/>
                  </a:lnTo>
                  <a:lnTo>
                    <a:pt x="136" y="1003"/>
                  </a:lnTo>
                  <a:lnTo>
                    <a:pt x="136" y="1003"/>
                  </a:lnTo>
                  <a:lnTo>
                    <a:pt x="103" y="954"/>
                  </a:lnTo>
                  <a:lnTo>
                    <a:pt x="72" y="904"/>
                  </a:lnTo>
                  <a:lnTo>
                    <a:pt x="72" y="904"/>
                  </a:lnTo>
                  <a:lnTo>
                    <a:pt x="70" y="895"/>
                  </a:lnTo>
                  <a:lnTo>
                    <a:pt x="66" y="886"/>
                  </a:lnTo>
                  <a:lnTo>
                    <a:pt x="62" y="879"/>
                  </a:lnTo>
                  <a:lnTo>
                    <a:pt x="58" y="871"/>
                  </a:lnTo>
                  <a:lnTo>
                    <a:pt x="58" y="871"/>
                  </a:lnTo>
                  <a:lnTo>
                    <a:pt x="57" y="868"/>
                  </a:lnTo>
                  <a:lnTo>
                    <a:pt x="57" y="866"/>
                  </a:lnTo>
                  <a:lnTo>
                    <a:pt x="57" y="864"/>
                  </a:lnTo>
                  <a:lnTo>
                    <a:pt x="58" y="860"/>
                  </a:lnTo>
                  <a:lnTo>
                    <a:pt x="58" y="860"/>
                  </a:lnTo>
                  <a:lnTo>
                    <a:pt x="51" y="846"/>
                  </a:lnTo>
                  <a:lnTo>
                    <a:pt x="46" y="832"/>
                  </a:lnTo>
                  <a:lnTo>
                    <a:pt x="42" y="819"/>
                  </a:lnTo>
                  <a:lnTo>
                    <a:pt x="38" y="805"/>
                  </a:lnTo>
                  <a:lnTo>
                    <a:pt x="34" y="791"/>
                  </a:lnTo>
                  <a:lnTo>
                    <a:pt x="32" y="777"/>
                  </a:lnTo>
                  <a:lnTo>
                    <a:pt x="28" y="749"/>
                  </a:lnTo>
                  <a:lnTo>
                    <a:pt x="27" y="719"/>
                  </a:lnTo>
                  <a:lnTo>
                    <a:pt x="27" y="689"/>
                  </a:lnTo>
                  <a:lnTo>
                    <a:pt x="28" y="658"/>
                  </a:lnTo>
                  <a:lnTo>
                    <a:pt x="29" y="626"/>
                  </a:lnTo>
                  <a:lnTo>
                    <a:pt x="29" y="626"/>
                  </a:lnTo>
                  <a:lnTo>
                    <a:pt x="25" y="637"/>
                  </a:lnTo>
                  <a:lnTo>
                    <a:pt x="23" y="648"/>
                  </a:lnTo>
                  <a:lnTo>
                    <a:pt x="21" y="658"/>
                  </a:lnTo>
                  <a:lnTo>
                    <a:pt x="21" y="670"/>
                  </a:lnTo>
                  <a:lnTo>
                    <a:pt x="21" y="693"/>
                  </a:lnTo>
                  <a:lnTo>
                    <a:pt x="21" y="703"/>
                  </a:lnTo>
                  <a:lnTo>
                    <a:pt x="20" y="713"/>
                  </a:lnTo>
                  <a:lnTo>
                    <a:pt x="20" y="71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5" name="Freeform 110"/>
            <p:cNvSpPr>
              <a:spLocks noEditPoints="1"/>
            </p:cNvSpPr>
            <p:nvPr/>
          </p:nvSpPr>
          <p:spPr bwMode="auto">
            <a:xfrm>
              <a:off x="4678363" y="1257300"/>
              <a:ext cx="179388" cy="215900"/>
            </a:xfrm>
            <a:custGeom>
              <a:avLst/>
              <a:gdLst/>
              <a:ahLst/>
              <a:cxnLst>
                <a:cxn ang="0">
                  <a:pos x="139" y="6"/>
                </a:cxn>
                <a:cxn ang="0">
                  <a:pos x="198" y="37"/>
                </a:cxn>
                <a:cxn ang="0">
                  <a:pos x="247" y="79"/>
                </a:cxn>
                <a:cxn ang="0">
                  <a:pos x="286" y="132"/>
                </a:cxn>
                <a:cxn ang="0">
                  <a:pos x="315" y="191"/>
                </a:cxn>
                <a:cxn ang="0">
                  <a:pos x="337" y="256"/>
                </a:cxn>
                <a:cxn ang="0">
                  <a:pos x="339" y="299"/>
                </a:cxn>
                <a:cxn ang="0">
                  <a:pos x="335" y="337"/>
                </a:cxn>
                <a:cxn ang="0">
                  <a:pos x="324" y="363"/>
                </a:cxn>
                <a:cxn ang="0">
                  <a:pos x="308" y="383"/>
                </a:cxn>
                <a:cxn ang="0">
                  <a:pos x="292" y="394"/>
                </a:cxn>
                <a:cxn ang="0">
                  <a:pos x="264" y="407"/>
                </a:cxn>
                <a:cxn ang="0">
                  <a:pos x="242" y="408"/>
                </a:cxn>
                <a:cxn ang="0">
                  <a:pos x="209" y="403"/>
                </a:cxn>
                <a:cxn ang="0">
                  <a:pos x="176" y="391"/>
                </a:cxn>
                <a:cxn ang="0">
                  <a:pos x="135" y="364"/>
                </a:cxn>
                <a:cxn ang="0">
                  <a:pos x="79" y="307"/>
                </a:cxn>
                <a:cxn ang="0">
                  <a:pos x="36" y="238"/>
                </a:cxn>
                <a:cxn ang="0">
                  <a:pos x="9" y="163"/>
                </a:cxn>
                <a:cxn ang="0">
                  <a:pos x="2" y="118"/>
                </a:cxn>
                <a:cxn ang="0">
                  <a:pos x="2" y="82"/>
                </a:cxn>
                <a:cxn ang="0">
                  <a:pos x="6" y="64"/>
                </a:cxn>
                <a:cxn ang="0">
                  <a:pos x="28" y="26"/>
                </a:cxn>
                <a:cxn ang="0">
                  <a:pos x="36" y="17"/>
                </a:cxn>
                <a:cxn ang="0">
                  <a:pos x="63" y="7"/>
                </a:cxn>
                <a:cxn ang="0">
                  <a:pos x="116" y="0"/>
                </a:cxn>
                <a:cxn ang="0">
                  <a:pos x="120" y="21"/>
                </a:cxn>
                <a:cxn ang="0">
                  <a:pos x="82" y="22"/>
                </a:cxn>
                <a:cxn ang="0">
                  <a:pos x="57" y="31"/>
                </a:cxn>
                <a:cxn ang="0">
                  <a:pos x="43" y="48"/>
                </a:cxn>
                <a:cxn ang="0">
                  <a:pos x="32" y="87"/>
                </a:cxn>
                <a:cxn ang="0">
                  <a:pos x="29" y="128"/>
                </a:cxn>
                <a:cxn ang="0">
                  <a:pos x="34" y="171"/>
                </a:cxn>
                <a:cxn ang="0">
                  <a:pos x="46" y="210"/>
                </a:cxn>
                <a:cxn ang="0">
                  <a:pos x="63" y="240"/>
                </a:cxn>
                <a:cxn ang="0">
                  <a:pos x="70" y="260"/>
                </a:cxn>
                <a:cxn ang="0">
                  <a:pos x="92" y="294"/>
                </a:cxn>
                <a:cxn ang="0">
                  <a:pos x="118" y="325"/>
                </a:cxn>
                <a:cxn ang="0">
                  <a:pos x="146" y="356"/>
                </a:cxn>
                <a:cxn ang="0">
                  <a:pos x="163" y="367"/>
                </a:cxn>
                <a:cxn ang="0">
                  <a:pos x="207" y="388"/>
                </a:cxn>
                <a:cxn ang="0">
                  <a:pos x="234" y="393"/>
                </a:cxn>
                <a:cxn ang="0">
                  <a:pos x="271" y="386"/>
                </a:cxn>
                <a:cxn ang="0">
                  <a:pos x="300" y="369"/>
                </a:cxn>
                <a:cxn ang="0">
                  <a:pos x="311" y="354"/>
                </a:cxn>
                <a:cxn ang="0">
                  <a:pos x="320" y="326"/>
                </a:cxn>
                <a:cxn ang="0">
                  <a:pos x="321" y="293"/>
                </a:cxn>
                <a:cxn ang="0">
                  <a:pos x="307" y="208"/>
                </a:cxn>
                <a:cxn ang="0">
                  <a:pos x="286" y="161"/>
                </a:cxn>
                <a:cxn ang="0">
                  <a:pos x="265" y="128"/>
                </a:cxn>
                <a:cxn ang="0">
                  <a:pos x="255" y="112"/>
                </a:cxn>
                <a:cxn ang="0">
                  <a:pos x="226" y="79"/>
                </a:cxn>
                <a:cxn ang="0">
                  <a:pos x="179" y="40"/>
                </a:cxn>
                <a:cxn ang="0">
                  <a:pos x="151" y="26"/>
                </a:cxn>
                <a:cxn ang="0">
                  <a:pos x="120" y="21"/>
                </a:cxn>
              </a:cxnLst>
              <a:rect l="0" t="0" r="r" b="b"/>
              <a:pathLst>
                <a:path w="339" h="408">
                  <a:moveTo>
                    <a:pt x="116" y="0"/>
                  </a:moveTo>
                  <a:lnTo>
                    <a:pt x="116" y="0"/>
                  </a:lnTo>
                  <a:lnTo>
                    <a:pt x="139" y="6"/>
                  </a:lnTo>
                  <a:lnTo>
                    <a:pt x="160" y="15"/>
                  </a:lnTo>
                  <a:lnTo>
                    <a:pt x="180" y="26"/>
                  </a:lnTo>
                  <a:lnTo>
                    <a:pt x="198" y="37"/>
                  </a:lnTo>
                  <a:lnTo>
                    <a:pt x="216" y="50"/>
                  </a:lnTo>
                  <a:lnTo>
                    <a:pt x="232" y="64"/>
                  </a:lnTo>
                  <a:lnTo>
                    <a:pt x="247" y="79"/>
                  </a:lnTo>
                  <a:lnTo>
                    <a:pt x="261" y="95"/>
                  </a:lnTo>
                  <a:lnTo>
                    <a:pt x="274" y="113"/>
                  </a:lnTo>
                  <a:lnTo>
                    <a:pt x="286" y="132"/>
                  </a:lnTo>
                  <a:lnTo>
                    <a:pt x="296" y="151"/>
                  </a:lnTo>
                  <a:lnTo>
                    <a:pt x="306" y="170"/>
                  </a:lnTo>
                  <a:lnTo>
                    <a:pt x="315" y="191"/>
                  </a:lnTo>
                  <a:lnTo>
                    <a:pt x="323" y="212"/>
                  </a:lnTo>
                  <a:lnTo>
                    <a:pt x="331" y="233"/>
                  </a:lnTo>
                  <a:lnTo>
                    <a:pt x="337" y="256"/>
                  </a:lnTo>
                  <a:lnTo>
                    <a:pt x="337" y="256"/>
                  </a:lnTo>
                  <a:lnTo>
                    <a:pt x="339" y="277"/>
                  </a:lnTo>
                  <a:lnTo>
                    <a:pt x="339" y="299"/>
                  </a:lnTo>
                  <a:lnTo>
                    <a:pt x="338" y="319"/>
                  </a:lnTo>
                  <a:lnTo>
                    <a:pt x="337" y="329"/>
                  </a:lnTo>
                  <a:lnTo>
                    <a:pt x="335" y="337"/>
                  </a:lnTo>
                  <a:lnTo>
                    <a:pt x="332" y="347"/>
                  </a:lnTo>
                  <a:lnTo>
                    <a:pt x="328" y="354"/>
                  </a:lnTo>
                  <a:lnTo>
                    <a:pt x="324" y="363"/>
                  </a:lnTo>
                  <a:lnTo>
                    <a:pt x="320" y="370"/>
                  </a:lnTo>
                  <a:lnTo>
                    <a:pt x="313" y="377"/>
                  </a:lnTo>
                  <a:lnTo>
                    <a:pt x="308" y="383"/>
                  </a:lnTo>
                  <a:lnTo>
                    <a:pt x="301" y="390"/>
                  </a:lnTo>
                  <a:lnTo>
                    <a:pt x="292" y="394"/>
                  </a:lnTo>
                  <a:lnTo>
                    <a:pt x="292" y="394"/>
                  </a:lnTo>
                  <a:lnTo>
                    <a:pt x="279" y="401"/>
                  </a:lnTo>
                  <a:lnTo>
                    <a:pt x="273" y="405"/>
                  </a:lnTo>
                  <a:lnTo>
                    <a:pt x="264" y="407"/>
                  </a:lnTo>
                  <a:lnTo>
                    <a:pt x="264" y="407"/>
                  </a:lnTo>
                  <a:lnTo>
                    <a:pt x="252" y="408"/>
                  </a:lnTo>
                  <a:lnTo>
                    <a:pt x="242" y="408"/>
                  </a:lnTo>
                  <a:lnTo>
                    <a:pt x="231" y="407"/>
                  </a:lnTo>
                  <a:lnTo>
                    <a:pt x="219" y="406"/>
                  </a:lnTo>
                  <a:lnTo>
                    <a:pt x="209" y="403"/>
                  </a:lnTo>
                  <a:lnTo>
                    <a:pt x="198" y="399"/>
                  </a:lnTo>
                  <a:lnTo>
                    <a:pt x="187" y="395"/>
                  </a:lnTo>
                  <a:lnTo>
                    <a:pt x="176" y="391"/>
                  </a:lnTo>
                  <a:lnTo>
                    <a:pt x="166" y="384"/>
                  </a:lnTo>
                  <a:lnTo>
                    <a:pt x="155" y="378"/>
                  </a:lnTo>
                  <a:lnTo>
                    <a:pt x="135" y="364"/>
                  </a:lnTo>
                  <a:lnTo>
                    <a:pt x="115" y="347"/>
                  </a:lnTo>
                  <a:lnTo>
                    <a:pt x="97" y="328"/>
                  </a:lnTo>
                  <a:lnTo>
                    <a:pt x="79" y="307"/>
                  </a:lnTo>
                  <a:lnTo>
                    <a:pt x="64" y="286"/>
                  </a:lnTo>
                  <a:lnTo>
                    <a:pt x="49" y="262"/>
                  </a:lnTo>
                  <a:lnTo>
                    <a:pt x="36" y="238"/>
                  </a:lnTo>
                  <a:lnTo>
                    <a:pt x="25" y="213"/>
                  </a:lnTo>
                  <a:lnTo>
                    <a:pt x="16" y="188"/>
                  </a:lnTo>
                  <a:lnTo>
                    <a:pt x="9" y="163"/>
                  </a:lnTo>
                  <a:lnTo>
                    <a:pt x="4" y="138"/>
                  </a:lnTo>
                  <a:lnTo>
                    <a:pt x="4" y="138"/>
                  </a:lnTo>
                  <a:lnTo>
                    <a:pt x="2" y="118"/>
                  </a:lnTo>
                  <a:lnTo>
                    <a:pt x="0" y="100"/>
                  </a:lnTo>
                  <a:lnTo>
                    <a:pt x="1" y="91"/>
                  </a:lnTo>
                  <a:lnTo>
                    <a:pt x="2" y="82"/>
                  </a:lnTo>
                  <a:lnTo>
                    <a:pt x="3" y="74"/>
                  </a:lnTo>
                  <a:lnTo>
                    <a:pt x="6" y="64"/>
                  </a:lnTo>
                  <a:lnTo>
                    <a:pt x="6" y="64"/>
                  </a:lnTo>
                  <a:lnTo>
                    <a:pt x="12" y="51"/>
                  </a:lnTo>
                  <a:lnTo>
                    <a:pt x="19" y="37"/>
                  </a:lnTo>
                  <a:lnTo>
                    <a:pt x="28" y="26"/>
                  </a:lnTo>
                  <a:lnTo>
                    <a:pt x="32" y="21"/>
                  </a:lnTo>
                  <a:lnTo>
                    <a:pt x="36" y="17"/>
                  </a:lnTo>
                  <a:lnTo>
                    <a:pt x="36" y="17"/>
                  </a:lnTo>
                  <a:lnTo>
                    <a:pt x="44" y="13"/>
                  </a:lnTo>
                  <a:lnTo>
                    <a:pt x="53" y="10"/>
                  </a:lnTo>
                  <a:lnTo>
                    <a:pt x="63" y="7"/>
                  </a:lnTo>
                  <a:lnTo>
                    <a:pt x="74" y="5"/>
                  </a:lnTo>
                  <a:lnTo>
                    <a:pt x="96" y="2"/>
                  </a:lnTo>
                  <a:lnTo>
                    <a:pt x="116" y="0"/>
                  </a:lnTo>
                  <a:lnTo>
                    <a:pt x="116" y="0"/>
                  </a:lnTo>
                  <a:close/>
                  <a:moveTo>
                    <a:pt x="120" y="21"/>
                  </a:moveTo>
                  <a:lnTo>
                    <a:pt x="120" y="21"/>
                  </a:lnTo>
                  <a:lnTo>
                    <a:pt x="100" y="21"/>
                  </a:lnTo>
                  <a:lnTo>
                    <a:pt x="91" y="21"/>
                  </a:lnTo>
                  <a:lnTo>
                    <a:pt x="82" y="22"/>
                  </a:lnTo>
                  <a:lnTo>
                    <a:pt x="73" y="23"/>
                  </a:lnTo>
                  <a:lnTo>
                    <a:pt x="64" y="27"/>
                  </a:lnTo>
                  <a:lnTo>
                    <a:pt x="57" y="31"/>
                  </a:lnTo>
                  <a:lnTo>
                    <a:pt x="49" y="37"/>
                  </a:lnTo>
                  <a:lnTo>
                    <a:pt x="49" y="37"/>
                  </a:lnTo>
                  <a:lnTo>
                    <a:pt x="43" y="48"/>
                  </a:lnTo>
                  <a:lnTo>
                    <a:pt x="38" y="60"/>
                  </a:lnTo>
                  <a:lnTo>
                    <a:pt x="34" y="73"/>
                  </a:lnTo>
                  <a:lnTo>
                    <a:pt x="32" y="87"/>
                  </a:lnTo>
                  <a:lnTo>
                    <a:pt x="30" y="101"/>
                  </a:lnTo>
                  <a:lnTo>
                    <a:pt x="29" y="114"/>
                  </a:lnTo>
                  <a:lnTo>
                    <a:pt x="29" y="128"/>
                  </a:lnTo>
                  <a:lnTo>
                    <a:pt x="30" y="143"/>
                  </a:lnTo>
                  <a:lnTo>
                    <a:pt x="32" y="157"/>
                  </a:lnTo>
                  <a:lnTo>
                    <a:pt x="34" y="171"/>
                  </a:lnTo>
                  <a:lnTo>
                    <a:pt x="37" y="185"/>
                  </a:lnTo>
                  <a:lnTo>
                    <a:pt x="42" y="198"/>
                  </a:lnTo>
                  <a:lnTo>
                    <a:pt x="46" y="210"/>
                  </a:lnTo>
                  <a:lnTo>
                    <a:pt x="51" y="220"/>
                  </a:lnTo>
                  <a:lnTo>
                    <a:pt x="57" y="231"/>
                  </a:lnTo>
                  <a:lnTo>
                    <a:pt x="63" y="240"/>
                  </a:lnTo>
                  <a:lnTo>
                    <a:pt x="63" y="240"/>
                  </a:lnTo>
                  <a:lnTo>
                    <a:pt x="66" y="250"/>
                  </a:lnTo>
                  <a:lnTo>
                    <a:pt x="70" y="260"/>
                  </a:lnTo>
                  <a:lnTo>
                    <a:pt x="75" y="269"/>
                  </a:lnTo>
                  <a:lnTo>
                    <a:pt x="80" y="277"/>
                  </a:lnTo>
                  <a:lnTo>
                    <a:pt x="92" y="294"/>
                  </a:lnTo>
                  <a:lnTo>
                    <a:pt x="106" y="310"/>
                  </a:lnTo>
                  <a:lnTo>
                    <a:pt x="106" y="310"/>
                  </a:lnTo>
                  <a:lnTo>
                    <a:pt x="118" y="325"/>
                  </a:lnTo>
                  <a:lnTo>
                    <a:pt x="128" y="339"/>
                  </a:lnTo>
                  <a:lnTo>
                    <a:pt x="140" y="351"/>
                  </a:lnTo>
                  <a:lnTo>
                    <a:pt x="146" y="356"/>
                  </a:lnTo>
                  <a:lnTo>
                    <a:pt x="152" y="361"/>
                  </a:lnTo>
                  <a:lnTo>
                    <a:pt x="152" y="361"/>
                  </a:lnTo>
                  <a:lnTo>
                    <a:pt x="163" y="367"/>
                  </a:lnTo>
                  <a:lnTo>
                    <a:pt x="176" y="375"/>
                  </a:lnTo>
                  <a:lnTo>
                    <a:pt x="192" y="381"/>
                  </a:lnTo>
                  <a:lnTo>
                    <a:pt x="207" y="388"/>
                  </a:lnTo>
                  <a:lnTo>
                    <a:pt x="207" y="388"/>
                  </a:lnTo>
                  <a:lnTo>
                    <a:pt x="220" y="391"/>
                  </a:lnTo>
                  <a:lnTo>
                    <a:pt x="234" y="393"/>
                  </a:lnTo>
                  <a:lnTo>
                    <a:pt x="247" y="392"/>
                  </a:lnTo>
                  <a:lnTo>
                    <a:pt x="259" y="390"/>
                  </a:lnTo>
                  <a:lnTo>
                    <a:pt x="271" y="386"/>
                  </a:lnTo>
                  <a:lnTo>
                    <a:pt x="281" y="382"/>
                  </a:lnTo>
                  <a:lnTo>
                    <a:pt x="291" y="376"/>
                  </a:lnTo>
                  <a:lnTo>
                    <a:pt x="300" y="369"/>
                  </a:lnTo>
                  <a:lnTo>
                    <a:pt x="300" y="369"/>
                  </a:lnTo>
                  <a:lnTo>
                    <a:pt x="306" y="363"/>
                  </a:lnTo>
                  <a:lnTo>
                    <a:pt x="311" y="354"/>
                  </a:lnTo>
                  <a:lnTo>
                    <a:pt x="316" y="346"/>
                  </a:lnTo>
                  <a:lnTo>
                    <a:pt x="319" y="336"/>
                  </a:lnTo>
                  <a:lnTo>
                    <a:pt x="320" y="326"/>
                  </a:lnTo>
                  <a:lnTo>
                    <a:pt x="321" y="316"/>
                  </a:lnTo>
                  <a:lnTo>
                    <a:pt x="322" y="305"/>
                  </a:lnTo>
                  <a:lnTo>
                    <a:pt x="321" y="293"/>
                  </a:lnTo>
                  <a:lnTo>
                    <a:pt x="319" y="271"/>
                  </a:lnTo>
                  <a:lnTo>
                    <a:pt x="315" y="248"/>
                  </a:lnTo>
                  <a:lnTo>
                    <a:pt x="307" y="208"/>
                  </a:lnTo>
                  <a:lnTo>
                    <a:pt x="307" y="208"/>
                  </a:lnTo>
                  <a:lnTo>
                    <a:pt x="296" y="184"/>
                  </a:lnTo>
                  <a:lnTo>
                    <a:pt x="286" y="161"/>
                  </a:lnTo>
                  <a:lnTo>
                    <a:pt x="279" y="150"/>
                  </a:lnTo>
                  <a:lnTo>
                    <a:pt x="273" y="139"/>
                  </a:lnTo>
                  <a:lnTo>
                    <a:pt x="265" y="128"/>
                  </a:lnTo>
                  <a:lnTo>
                    <a:pt x="257" y="119"/>
                  </a:lnTo>
                  <a:lnTo>
                    <a:pt x="257" y="119"/>
                  </a:lnTo>
                  <a:lnTo>
                    <a:pt x="255" y="112"/>
                  </a:lnTo>
                  <a:lnTo>
                    <a:pt x="254" y="106"/>
                  </a:lnTo>
                  <a:lnTo>
                    <a:pt x="254" y="106"/>
                  </a:lnTo>
                  <a:lnTo>
                    <a:pt x="226" y="79"/>
                  </a:lnTo>
                  <a:lnTo>
                    <a:pt x="211" y="65"/>
                  </a:lnTo>
                  <a:lnTo>
                    <a:pt x="196" y="51"/>
                  </a:lnTo>
                  <a:lnTo>
                    <a:pt x="179" y="40"/>
                  </a:lnTo>
                  <a:lnTo>
                    <a:pt x="169" y="34"/>
                  </a:lnTo>
                  <a:lnTo>
                    <a:pt x="160" y="30"/>
                  </a:lnTo>
                  <a:lnTo>
                    <a:pt x="151" y="26"/>
                  </a:lnTo>
                  <a:lnTo>
                    <a:pt x="141" y="23"/>
                  </a:lnTo>
                  <a:lnTo>
                    <a:pt x="130" y="21"/>
                  </a:lnTo>
                  <a:lnTo>
                    <a:pt x="120" y="21"/>
                  </a:lnTo>
                  <a:lnTo>
                    <a:pt x="120" y="2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56" name="Freeform 123"/>
          <p:cNvSpPr>
            <a:spLocks noEditPoints="1"/>
          </p:cNvSpPr>
          <p:nvPr/>
        </p:nvSpPr>
        <p:spPr bwMode="auto">
          <a:xfrm>
            <a:off x="4929190" y="2728578"/>
            <a:ext cx="1079500" cy="755883"/>
          </a:xfrm>
          <a:custGeom>
            <a:avLst/>
            <a:gdLst/>
            <a:ahLst/>
            <a:cxnLst>
              <a:cxn ang="0">
                <a:pos x="1179" y="92"/>
              </a:cxn>
              <a:cxn ang="0">
                <a:pos x="1259" y="275"/>
              </a:cxn>
              <a:cxn ang="0">
                <a:pos x="1607" y="202"/>
              </a:cxn>
              <a:cxn ang="0">
                <a:pos x="1753" y="130"/>
              </a:cxn>
              <a:cxn ang="0">
                <a:pos x="1857" y="304"/>
              </a:cxn>
              <a:cxn ang="0">
                <a:pos x="2021" y="567"/>
              </a:cxn>
              <a:cxn ang="0">
                <a:pos x="1753" y="1262"/>
              </a:cxn>
              <a:cxn ang="0">
                <a:pos x="877" y="1371"/>
              </a:cxn>
              <a:cxn ang="0">
                <a:pos x="11" y="1411"/>
              </a:cxn>
              <a:cxn ang="0">
                <a:pos x="24" y="1101"/>
              </a:cxn>
              <a:cxn ang="0">
                <a:pos x="182" y="802"/>
              </a:cxn>
              <a:cxn ang="0">
                <a:pos x="595" y="409"/>
              </a:cxn>
              <a:cxn ang="0">
                <a:pos x="1073" y="700"/>
              </a:cxn>
              <a:cxn ang="0">
                <a:pos x="1155" y="187"/>
              </a:cxn>
              <a:cxn ang="0">
                <a:pos x="896" y="703"/>
              </a:cxn>
              <a:cxn ang="0">
                <a:pos x="1038" y="796"/>
              </a:cxn>
              <a:cxn ang="0">
                <a:pos x="1167" y="547"/>
              </a:cxn>
              <a:cxn ang="0">
                <a:pos x="1033" y="1090"/>
              </a:cxn>
              <a:cxn ang="0">
                <a:pos x="1684" y="283"/>
              </a:cxn>
              <a:cxn ang="0">
                <a:pos x="1558" y="660"/>
              </a:cxn>
              <a:cxn ang="0">
                <a:pos x="940" y="1250"/>
              </a:cxn>
              <a:cxn ang="0">
                <a:pos x="961" y="1290"/>
              </a:cxn>
              <a:cxn ang="0">
                <a:pos x="1656" y="456"/>
              </a:cxn>
              <a:cxn ang="0">
                <a:pos x="1781" y="577"/>
              </a:cxn>
              <a:cxn ang="0">
                <a:pos x="1813" y="253"/>
              </a:cxn>
              <a:cxn ang="0">
                <a:pos x="1756" y="300"/>
              </a:cxn>
              <a:cxn ang="0">
                <a:pos x="1631" y="706"/>
              </a:cxn>
              <a:cxn ang="0">
                <a:pos x="1722" y="409"/>
              </a:cxn>
              <a:cxn ang="0">
                <a:pos x="1697" y="707"/>
              </a:cxn>
              <a:cxn ang="0">
                <a:pos x="1737" y="743"/>
              </a:cxn>
              <a:cxn ang="0">
                <a:pos x="1221" y="1099"/>
              </a:cxn>
              <a:cxn ang="0">
                <a:pos x="1797" y="683"/>
              </a:cxn>
              <a:cxn ang="0">
                <a:pos x="1788" y="561"/>
              </a:cxn>
              <a:cxn ang="0">
                <a:pos x="342" y="594"/>
              </a:cxn>
              <a:cxn ang="0">
                <a:pos x="403" y="1094"/>
              </a:cxn>
              <a:cxn ang="0">
                <a:pos x="899" y="803"/>
              </a:cxn>
              <a:cxn ang="0">
                <a:pos x="1881" y="451"/>
              </a:cxn>
              <a:cxn ang="0">
                <a:pos x="1776" y="1127"/>
              </a:cxn>
              <a:cxn ang="0">
                <a:pos x="1227" y="1221"/>
              </a:cxn>
              <a:cxn ang="0">
                <a:pos x="1396" y="1251"/>
              </a:cxn>
              <a:cxn ang="0">
                <a:pos x="1799" y="1250"/>
              </a:cxn>
              <a:cxn ang="0">
                <a:pos x="2009" y="560"/>
              </a:cxn>
              <a:cxn ang="0">
                <a:pos x="1736" y="999"/>
              </a:cxn>
              <a:cxn ang="0">
                <a:pos x="991" y="1301"/>
              </a:cxn>
              <a:cxn ang="0">
                <a:pos x="1858" y="766"/>
              </a:cxn>
              <a:cxn ang="0">
                <a:pos x="1458" y="864"/>
              </a:cxn>
              <a:cxn ang="0">
                <a:pos x="1300" y="1031"/>
              </a:cxn>
              <a:cxn ang="0">
                <a:pos x="1489" y="913"/>
              </a:cxn>
              <a:cxn ang="0">
                <a:pos x="1464" y="896"/>
              </a:cxn>
              <a:cxn ang="0">
                <a:pos x="107" y="1088"/>
              </a:cxn>
              <a:cxn ang="0">
                <a:pos x="156" y="1111"/>
              </a:cxn>
              <a:cxn ang="0">
                <a:pos x="710" y="1240"/>
              </a:cxn>
              <a:cxn ang="0">
                <a:pos x="91" y="1159"/>
              </a:cxn>
              <a:cxn ang="0">
                <a:pos x="430" y="1205"/>
              </a:cxn>
              <a:cxn ang="0">
                <a:pos x="399" y="1216"/>
              </a:cxn>
              <a:cxn ang="0">
                <a:pos x="116" y="1207"/>
              </a:cxn>
              <a:cxn ang="0">
                <a:pos x="641" y="1373"/>
              </a:cxn>
              <a:cxn ang="0">
                <a:pos x="368" y="1369"/>
              </a:cxn>
              <a:cxn ang="0">
                <a:pos x="88" y="1337"/>
              </a:cxn>
              <a:cxn ang="0">
                <a:pos x="120" y="1331"/>
              </a:cxn>
              <a:cxn ang="0">
                <a:pos x="686" y="1288"/>
              </a:cxn>
              <a:cxn ang="0">
                <a:pos x="877" y="1358"/>
              </a:cxn>
            </a:cxnLst>
            <a:rect l="0" t="0" r="r" b="b"/>
            <a:pathLst>
              <a:path w="2040" h="1427">
                <a:moveTo>
                  <a:pt x="1079" y="278"/>
                </a:moveTo>
                <a:lnTo>
                  <a:pt x="1079" y="278"/>
                </a:lnTo>
                <a:lnTo>
                  <a:pt x="1079" y="276"/>
                </a:lnTo>
                <a:lnTo>
                  <a:pt x="1077" y="275"/>
                </a:lnTo>
                <a:lnTo>
                  <a:pt x="1077" y="275"/>
                </a:lnTo>
                <a:lnTo>
                  <a:pt x="1077" y="278"/>
                </a:lnTo>
                <a:lnTo>
                  <a:pt x="1076" y="278"/>
                </a:lnTo>
                <a:lnTo>
                  <a:pt x="1076" y="275"/>
                </a:lnTo>
                <a:lnTo>
                  <a:pt x="1076" y="274"/>
                </a:lnTo>
                <a:lnTo>
                  <a:pt x="1077" y="273"/>
                </a:lnTo>
                <a:lnTo>
                  <a:pt x="1077" y="273"/>
                </a:lnTo>
                <a:lnTo>
                  <a:pt x="1078" y="271"/>
                </a:lnTo>
                <a:lnTo>
                  <a:pt x="1080" y="271"/>
                </a:lnTo>
                <a:lnTo>
                  <a:pt x="1081" y="271"/>
                </a:lnTo>
                <a:lnTo>
                  <a:pt x="1082" y="271"/>
                </a:lnTo>
                <a:lnTo>
                  <a:pt x="1082" y="270"/>
                </a:lnTo>
                <a:lnTo>
                  <a:pt x="1082" y="270"/>
                </a:lnTo>
                <a:lnTo>
                  <a:pt x="1081" y="269"/>
                </a:lnTo>
                <a:lnTo>
                  <a:pt x="1081" y="267"/>
                </a:lnTo>
                <a:lnTo>
                  <a:pt x="1084" y="263"/>
                </a:lnTo>
                <a:lnTo>
                  <a:pt x="1088" y="261"/>
                </a:lnTo>
                <a:lnTo>
                  <a:pt x="1091" y="259"/>
                </a:lnTo>
                <a:lnTo>
                  <a:pt x="1091" y="259"/>
                </a:lnTo>
                <a:lnTo>
                  <a:pt x="1093" y="253"/>
                </a:lnTo>
                <a:lnTo>
                  <a:pt x="1096" y="245"/>
                </a:lnTo>
                <a:lnTo>
                  <a:pt x="1105" y="231"/>
                </a:lnTo>
                <a:lnTo>
                  <a:pt x="1115" y="218"/>
                </a:lnTo>
                <a:lnTo>
                  <a:pt x="1125" y="206"/>
                </a:lnTo>
                <a:lnTo>
                  <a:pt x="1125" y="206"/>
                </a:lnTo>
                <a:lnTo>
                  <a:pt x="1127" y="198"/>
                </a:lnTo>
                <a:lnTo>
                  <a:pt x="1130" y="191"/>
                </a:lnTo>
                <a:lnTo>
                  <a:pt x="1133" y="183"/>
                </a:lnTo>
                <a:lnTo>
                  <a:pt x="1137" y="176"/>
                </a:lnTo>
                <a:lnTo>
                  <a:pt x="1147" y="162"/>
                </a:lnTo>
                <a:lnTo>
                  <a:pt x="1156" y="147"/>
                </a:lnTo>
                <a:lnTo>
                  <a:pt x="1166" y="133"/>
                </a:lnTo>
                <a:lnTo>
                  <a:pt x="1170" y="125"/>
                </a:lnTo>
                <a:lnTo>
                  <a:pt x="1173" y="117"/>
                </a:lnTo>
                <a:lnTo>
                  <a:pt x="1177" y="109"/>
                </a:lnTo>
                <a:lnTo>
                  <a:pt x="1178" y="101"/>
                </a:lnTo>
                <a:lnTo>
                  <a:pt x="1179" y="92"/>
                </a:lnTo>
                <a:lnTo>
                  <a:pt x="1179" y="84"/>
                </a:lnTo>
                <a:lnTo>
                  <a:pt x="1179" y="84"/>
                </a:lnTo>
                <a:lnTo>
                  <a:pt x="1181" y="82"/>
                </a:lnTo>
                <a:lnTo>
                  <a:pt x="1184" y="81"/>
                </a:lnTo>
                <a:lnTo>
                  <a:pt x="1186" y="78"/>
                </a:lnTo>
                <a:lnTo>
                  <a:pt x="1188" y="75"/>
                </a:lnTo>
                <a:lnTo>
                  <a:pt x="1190" y="71"/>
                </a:lnTo>
                <a:lnTo>
                  <a:pt x="1190" y="67"/>
                </a:lnTo>
                <a:lnTo>
                  <a:pt x="1190" y="63"/>
                </a:lnTo>
                <a:lnTo>
                  <a:pt x="1187" y="60"/>
                </a:lnTo>
                <a:lnTo>
                  <a:pt x="1187" y="60"/>
                </a:lnTo>
                <a:lnTo>
                  <a:pt x="1191" y="58"/>
                </a:lnTo>
                <a:lnTo>
                  <a:pt x="1193" y="56"/>
                </a:lnTo>
                <a:lnTo>
                  <a:pt x="1196" y="48"/>
                </a:lnTo>
                <a:lnTo>
                  <a:pt x="1199" y="39"/>
                </a:lnTo>
                <a:lnTo>
                  <a:pt x="1201" y="29"/>
                </a:lnTo>
                <a:lnTo>
                  <a:pt x="1203" y="19"/>
                </a:lnTo>
                <a:lnTo>
                  <a:pt x="1207" y="11"/>
                </a:lnTo>
                <a:lnTo>
                  <a:pt x="1210" y="3"/>
                </a:lnTo>
                <a:lnTo>
                  <a:pt x="1212" y="1"/>
                </a:lnTo>
                <a:lnTo>
                  <a:pt x="1214" y="0"/>
                </a:lnTo>
                <a:lnTo>
                  <a:pt x="1214" y="0"/>
                </a:lnTo>
                <a:lnTo>
                  <a:pt x="1221" y="5"/>
                </a:lnTo>
                <a:lnTo>
                  <a:pt x="1225" y="13"/>
                </a:lnTo>
                <a:lnTo>
                  <a:pt x="1228" y="21"/>
                </a:lnTo>
                <a:lnTo>
                  <a:pt x="1231" y="30"/>
                </a:lnTo>
                <a:lnTo>
                  <a:pt x="1235" y="50"/>
                </a:lnTo>
                <a:lnTo>
                  <a:pt x="1238" y="70"/>
                </a:lnTo>
                <a:lnTo>
                  <a:pt x="1238" y="70"/>
                </a:lnTo>
                <a:lnTo>
                  <a:pt x="1240" y="80"/>
                </a:lnTo>
                <a:lnTo>
                  <a:pt x="1244" y="91"/>
                </a:lnTo>
                <a:lnTo>
                  <a:pt x="1247" y="102"/>
                </a:lnTo>
                <a:lnTo>
                  <a:pt x="1250" y="111"/>
                </a:lnTo>
                <a:lnTo>
                  <a:pt x="1250" y="111"/>
                </a:lnTo>
                <a:lnTo>
                  <a:pt x="1252" y="128"/>
                </a:lnTo>
                <a:lnTo>
                  <a:pt x="1253" y="147"/>
                </a:lnTo>
                <a:lnTo>
                  <a:pt x="1254" y="186"/>
                </a:lnTo>
                <a:lnTo>
                  <a:pt x="1254" y="186"/>
                </a:lnTo>
                <a:lnTo>
                  <a:pt x="1255" y="236"/>
                </a:lnTo>
                <a:lnTo>
                  <a:pt x="1256" y="257"/>
                </a:lnTo>
                <a:lnTo>
                  <a:pt x="1259" y="275"/>
                </a:lnTo>
                <a:lnTo>
                  <a:pt x="1259" y="275"/>
                </a:lnTo>
                <a:lnTo>
                  <a:pt x="1252" y="320"/>
                </a:lnTo>
                <a:lnTo>
                  <a:pt x="1244" y="365"/>
                </a:lnTo>
                <a:lnTo>
                  <a:pt x="1233" y="408"/>
                </a:lnTo>
                <a:lnTo>
                  <a:pt x="1228" y="429"/>
                </a:lnTo>
                <a:lnTo>
                  <a:pt x="1222" y="450"/>
                </a:lnTo>
                <a:lnTo>
                  <a:pt x="1222" y="450"/>
                </a:lnTo>
                <a:lnTo>
                  <a:pt x="1250" y="424"/>
                </a:lnTo>
                <a:lnTo>
                  <a:pt x="1278" y="398"/>
                </a:lnTo>
                <a:lnTo>
                  <a:pt x="1308" y="373"/>
                </a:lnTo>
                <a:lnTo>
                  <a:pt x="1338" y="348"/>
                </a:lnTo>
                <a:lnTo>
                  <a:pt x="1338" y="348"/>
                </a:lnTo>
                <a:lnTo>
                  <a:pt x="1356" y="334"/>
                </a:lnTo>
                <a:lnTo>
                  <a:pt x="1364" y="327"/>
                </a:lnTo>
                <a:lnTo>
                  <a:pt x="1373" y="320"/>
                </a:lnTo>
                <a:lnTo>
                  <a:pt x="1373" y="320"/>
                </a:lnTo>
                <a:lnTo>
                  <a:pt x="1382" y="314"/>
                </a:lnTo>
                <a:lnTo>
                  <a:pt x="1393" y="309"/>
                </a:lnTo>
                <a:lnTo>
                  <a:pt x="1397" y="306"/>
                </a:lnTo>
                <a:lnTo>
                  <a:pt x="1403" y="304"/>
                </a:lnTo>
                <a:lnTo>
                  <a:pt x="1407" y="300"/>
                </a:lnTo>
                <a:lnTo>
                  <a:pt x="1410" y="294"/>
                </a:lnTo>
                <a:lnTo>
                  <a:pt x="1410" y="294"/>
                </a:lnTo>
                <a:lnTo>
                  <a:pt x="1411" y="296"/>
                </a:lnTo>
                <a:lnTo>
                  <a:pt x="1413" y="297"/>
                </a:lnTo>
                <a:lnTo>
                  <a:pt x="1415" y="296"/>
                </a:lnTo>
                <a:lnTo>
                  <a:pt x="1417" y="294"/>
                </a:lnTo>
                <a:lnTo>
                  <a:pt x="1417" y="294"/>
                </a:lnTo>
                <a:lnTo>
                  <a:pt x="1428" y="287"/>
                </a:lnTo>
                <a:lnTo>
                  <a:pt x="1439" y="281"/>
                </a:lnTo>
                <a:lnTo>
                  <a:pt x="1462" y="269"/>
                </a:lnTo>
                <a:lnTo>
                  <a:pt x="1484" y="258"/>
                </a:lnTo>
                <a:lnTo>
                  <a:pt x="1495" y="251"/>
                </a:lnTo>
                <a:lnTo>
                  <a:pt x="1505" y="243"/>
                </a:lnTo>
                <a:lnTo>
                  <a:pt x="1505" y="243"/>
                </a:lnTo>
                <a:lnTo>
                  <a:pt x="1519" y="239"/>
                </a:lnTo>
                <a:lnTo>
                  <a:pt x="1532" y="233"/>
                </a:lnTo>
                <a:lnTo>
                  <a:pt x="1557" y="223"/>
                </a:lnTo>
                <a:lnTo>
                  <a:pt x="1581" y="212"/>
                </a:lnTo>
                <a:lnTo>
                  <a:pt x="1593" y="207"/>
                </a:lnTo>
                <a:lnTo>
                  <a:pt x="1607" y="202"/>
                </a:lnTo>
                <a:lnTo>
                  <a:pt x="1607" y="202"/>
                </a:lnTo>
                <a:lnTo>
                  <a:pt x="1610" y="199"/>
                </a:lnTo>
                <a:lnTo>
                  <a:pt x="1615" y="196"/>
                </a:lnTo>
                <a:lnTo>
                  <a:pt x="1623" y="190"/>
                </a:lnTo>
                <a:lnTo>
                  <a:pt x="1623" y="190"/>
                </a:lnTo>
                <a:lnTo>
                  <a:pt x="1626" y="186"/>
                </a:lnTo>
                <a:lnTo>
                  <a:pt x="1630" y="182"/>
                </a:lnTo>
                <a:lnTo>
                  <a:pt x="1633" y="178"/>
                </a:lnTo>
                <a:lnTo>
                  <a:pt x="1636" y="173"/>
                </a:lnTo>
                <a:lnTo>
                  <a:pt x="1636" y="173"/>
                </a:lnTo>
                <a:lnTo>
                  <a:pt x="1639" y="171"/>
                </a:lnTo>
                <a:lnTo>
                  <a:pt x="1644" y="170"/>
                </a:lnTo>
                <a:lnTo>
                  <a:pt x="1647" y="169"/>
                </a:lnTo>
                <a:lnTo>
                  <a:pt x="1650" y="167"/>
                </a:lnTo>
                <a:lnTo>
                  <a:pt x="1650" y="167"/>
                </a:lnTo>
                <a:lnTo>
                  <a:pt x="1656" y="161"/>
                </a:lnTo>
                <a:lnTo>
                  <a:pt x="1662" y="154"/>
                </a:lnTo>
                <a:lnTo>
                  <a:pt x="1666" y="146"/>
                </a:lnTo>
                <a:lnTo>
                  <a:pt x="1670" y="137"/>
                </a:lnTo>
                <a:lnTo>
                  <a:pt x="1680" y="120"/>
                </a:lnTo>
                <a:lnTo>
                  <a:pt x="1688" y="103"/>
                </a:lnTo>
                <a:lnTo>
                  <a:pt x="1688" y="103"/>
                </a:lnTo>
                <a:lnTo>
                  <a:pt x="1688" y="96"/>
                </a:lnTo>
                <a:lnTo>
                  <a:pt x="1687" y="91"/>
                </a:lnTo>
                <a:lnTo>
                  <a:pt x="1687" y="86"/>
                </a:lnTo>
                <a:lnTo>
                  <a:pt x="1688" y="84"/>
                </a:lnTo>
                <a:lnTo>
                  <a:pt x="1691" y="81"/>
                </a:lnTo>
                <a:lnTo>
                  <a:pt x="1691" y="81"/>
                </a:lnTo>
                <a:lnTo>
                  <a:pt x="1696" y="82"/>
                </a:lnTo>
                <a:lnTo>
                  <a:pt x="1698" y="82"/>
                </a:lnTo>
                <a:lnTo>
                  <a:pt x="1701" y="81"/>
                </a:lnTo>
                <a:lnTo>
                  <a:pt x="1701" y="81"/>
                </a:lnTo>
                <a:lnTo>
                  <a:pt x="1705" y="97"/>
                </a:lnTo>
                <a:lnTo>
                  <a:pt x="1710" y="112"/>
                </a:lnTo>
                <a:lnTo>
                  <a:pt x="1714" y="127"/>
                </a:lnTo>
                <a:lnTo>
                  <a:pt x="1715" y="135"/>
                </a:lnTo>
                <a:lnTo>
                  <a:pt x="1715" y="142"/>
                </a:lnTo>
                <a:lnTo>
                  <a:pt x="1715" y="142"/>
                </a:lnTo>
                <a:lnTo>
                  <a:pt x="1730" y="138"/>
                </a:lnTo>
                <a:lnTo>
                  <a:pt x="1742" y="134"/>
                </a:lnTo>
                <a:lnTo>
                  <a:pt x="1753" y="130"/>
                </a:lnTo>
                <a:lnTo>
                  <a:pt x="1766" y="126"/>
                </a:lnTo>
                <a:lnTo>
                  <a:pt x="1766" y="126"/>
                </a:lnTo>
                <a:lnTo>
                  <a:pt x="1781" y="147"/>
                </a:lnTo>
                <a:lnTo>
                  <a:pt x="1787" y="157"/>
                </a:lnTo>
                <a:lnTo>
                  <a:pt x="1793" y="169"/>
                </a:lnTo>
                <a:lnTo>
                  <a:pt x="1793" y="169"/>
                </a:lnTo>
                <a:lnTo>
                  <a:pt x="1797" y="168"/>
                </a:lnTo>
                <a:lnTo>
                  <a:pt x="1800" y="167"/>
                </a:lnTo>
                <a:lnTo>
                  <a:pt x="1804" y="164"/>
                </a:lnTo>
                <a:lnTo>
                  <a:pt x="1809" y="161"/>
                </a:lnTo>
                <a:lnTo>
                  <a:pt x="1812" y="161"/>
                </a:lnTo>
                <a:lnTo>
                  <a:pt x="1814" y="162"/>
                </a:lnTo>
                <a:lnTo>
                  <a:pt x="1814" y="162"/>
                </a:lnTo>
                <a:lnTo>
                  <a:pt x="1816" y="163"/>
                </a:lnTo>
                <a:lnTo>
                  <a:pt x="1818" y="164"/>
                </a:lnTo>
                <a:lnTo>
                  <a:pt x="1820" y="167"/>
                </a:lnTo>
                <a:lnTo>
                  <a:pt x="1822" y="172"/>
                </a:lnTo>
                <a:lnTo>
                  <a:pt x="1823" y="179"/>
                </a:lnTo>
                <a:lnTo>
                  <a:pt x="1823" y="184"/>
                </a:lnTo>
                <a:lnTo>
                  <a:pt x="1824" y="190"/>
                </a:lnTo>
                <a:lnTo>
                  <a:pt x="1828" y="195"/>
                </a:lnTo>
                <a:lnTo>
                  <a:pt x="1829" y="196"/>
                </a:lnTo>
                <a:lnTo>
                  <a:pt x="1831" y="197"/>
                </a:lnTo>
                <a:lnTo>
                  <a:pt x="1831" y="197"/>
                </a:lnTo>
                <a:lnTo>
                  <a:pt x="1839" y="194"/>
                </a:lnTo>
                <a:lnTo>
                  <a:pt x="1847" y="191"/>
                </a:lnTo>
                <a:lnTo>
                  <a:pt x="1856" y="190"/>
                </a:lnTo>
                <a:lnTo>
                  <a:pt x="1860" y="191"/>
                </a:lnTo>
                <a:lnTo>
                  <a:pt x="1863" y="192"/>
                </a:lnTo>
                <a:lnTo>
                  <a:pt x="1863" y="192"/>
                </a:lnTo>
                <a:lnTo>
                  <a:pt x="1866" y="198"/>
                </a:lnTo>
                <a:lnTo>
                  <a:pt x="1867" y="206"/>
                </a:lnTo>
                <a:lnTo>
                  <a:pt x="1869" y="212"/>
                </a:lnTo>
                <a:lnTo>
                  <a:pt x="1869" y="219"/>
                </a:lnTo>
                <a:lnTo>
                  <a:pt x="1869" y="233"/>
                </a:lnTo>
                <a:lnTo>
                  <a:pt x="1867" y="248"/>
                </a:lnTo>
                <a:lnTo>
                  <a:pt x="1864" y="263"/>
                </a:lnTo>
                <a:lnTo>
                  <a:pt x="1861" y="278"/>
                </a:lnTo>
                <a:lnTo>
                  <a:pt x="1852" y="305"/>
                </a:lnTo>
                <a:lnTo>
                  <a:pt x="1852" y="305"/>
                </a:lnTo>
                <a:lnTo>
                  <a:pt x="1857" y="304"/>
                </a:lnTo>
                <a:lnTo>
                  <a:pt x="1862" y="304"/>
                </a:lnTo>
                <a:lnTo>
                  <a:pt x="1873" y="303"/>
                </a:lnTo>
                <a:lnTo>
                  <a:pt x="1884" y="303"/>
                </a:lnTo>
                <a:lnTo>
                  <a:pt x="1895" y="302"/>
                </a:lnTo>
                <a:lnTo>
                  <a:pt x="1895" y="302"/>
                </a:lnTo>
                <a:lnTo>
                  <a:pt x="1902" y="299"/>
                </a:lnTo>
                <a:lnTo>
                  <a:pt x="1908" y="296"/>
                </a:lnTo>
                <a:lnTo>
                  <a:pt x="1914" y="292"/>
                </a:lnTo>
                <a:lnTo>
                  <a:pt x="1917" y="292"/>
                </a:lnTo>
                <a:lnTo>
                  <a:pt x="1920" y="293"/>
                </a:lnTo>
                <a:lnTo>
                  <a:pt x="1920" y="293"/>
                </a:lnTo>
                <a:lnTo>
                  <a:pt x="1922" y="297"/>
                </a:lnTo>
                <a:lnTo>
                  <a:pt x="1922" y="301"/>
                </a:lnTo>
                <a:lnTo>
                  <a:pt x="1922" y="305"/>
                </a:lnTo>
                <a:lnTo>
                  <a:pt x="1921" y="309"/>
                </a:lnTo>
                <a:lnTo>
                  <a:pt x="1914" y="327"/>
                </a:lnTo>
                <a:lnTo>
                  <a:pt x="1914" y="327"/>
                </a:lnTo>
                <a:lnTo>
                  <a:pt x="1908" y="349"/>
                </a:lnTo>
                <a:lnTo>
                  <a:pt x="1902" y="372"/>
                </a:lnTo>
                <a:lnTo>
                  <a:pt x="1890" y="415"/>
                </a:lnTo>
                <a:lnTo>
                  <a:pt x="1890" y="415"/>
                </a:lnTo>
                <a:lnTo>
                  <a:pt x="1923" y="415"/>
                </a:lnTo>
                <a:lnTo>
                  <a:pt x="1954" y="413"/>
                </a:lnTo>
                <a:lnTo>
                  <a:pt x="2016" y="407"/>
                </a:lnTo>
                <a:lnTo>
                  <a:pt x="2016" y="407"/>
                </a:lnTo>
                <a:lnTo>
                  <a:pt x="2023" y="415"/>
                </a:lnTo>
                <a:lnTo>
                  <a:pt x="2029" y="423"/>
                </a:lnTo>
                <a:lnTo>
                  <a:pt x="2033" y="430"/>
                </a:lnTo>
                <a:lnTo>
                  <a:pt x="2036" y="438"/>
                </a:lnTo>
                <a:lnTo>
                  <a:pt x="2039" y="446"/>
                </a:lnTo>
                <a:lnTo>
                  <a:pt x="2040" y="456"/>
                </a:lnTo>
                <a:lnTo>
                  <a:pt x="2039" y="467"/>
                </a:lnTo>
                <a:lnTo>
                  <a:pt x="2038" y="480"/>
                </a:lnTo>
                <a:lnTo>
                  <a:pt x="2038" y="480"/>
                </a:lnTo>
                <a:lnTo>
                  <a:pt x="2034" y="494"/>
                </a:lnTo>
                <a:lnTo>
                  <a:pt x="2030" y="510"/>
                </a:lnTo>
                <a:lnTo>
                  <a:pt x="2027" y="526"/>
                </a:lnTo>
                <a:lnTo>
                  <a:pt x="2024" y="542"/>
                </a:lnTo>
                <a:lnTo>
                  <a:pt x="2024" y="542"/>
                </a:lnTo>
                <a:lnTo>
                  <a:pt x="2021" y="555"/>
                </a:lnTo>
                <a:lnTo>
                  <a:pt x="2021" y="567"/>
                </a:lnTo>
                <a:lnTo>
                  <a:pt x="2020" y="580"/>
                </a:lnTo>
                <a:lnTo>
                  <a:pt x="2019" y="593"/>
                </a:lnTo>
                <a:lnTo>
                  <a:pt x="2019" y="593"/>
                </a:lnTo>
                <a:lnTo>
                  <a:pt x="2017" y="603"/>
                </a:lnTo>
                <a:lnTo>
                  <a:pt x="2014" y="612"/>
                </a:lnTo>
                <a:lnTo>
                  <a:pt x="2011" y="622"/>
                </a:lnTo>
                <a:lnTo>
                  <a:pt x="2009" y="631"/>
                </a:lnTo>
                <a:lnTo>
                  <a:pt x="2009" y="631"/>
                </a:lnTo>
                <a:lnTo>
                  <a:pt x="2005" y="647"/>
                </a:lnTo>
                <a:lnTo>
                  <a:pt x="2002" y="661"/>
                </a:lnTo>
                <a:lnTo>
                  <a:pt x="1993" y="693"/>
                </a:lnTo>
                <a:lnTo>
                  <a:pt x="1993" y="693"/>
                </a:lnTo>
                <a:lnTo>
                  <a:pt x="1974" y="768"/>
                </a:lnTo>
                <a:lnTo>
                  <a:pt x="1956" y="844"/>
                </a:lnTo>
                <a:lnTo>
                  <a:pt x="1937" y="919"/>
                </a:lnTo>
                <a:lnTo>
                  <a:pt x="1919" y="991"/>
                </a:lnTo>
                <a:lnTo>
                  <a:pt x="1919" y="991"/>
                </a:lnTo>
                <a:lnTo>
                  <a:pt x="1911" y="1014"/>
                </a:lnTo>
                <a:lnTo>
                  <a:pt x="1905" y="1036"/>
                </a:lnTo>
                <a:lnTo>
                  <a:pt x="1898" y="1058"/>
                </a:lnTo>
                <a:lnTo>
                  <a:pt x="1895" y="1069"/>
                </a:lnTo>
                <a:lnTo>
                  <a:pt x="1893" y="1079"/>
                </a:lnTo>
                <a:lnTo>
                  <a:pt x="1893" y="1079"/>
                </a:lnTo>
                <a:lnTo>
                  <a:pt x="1886" y="1126"/>
                </a:lnTo>
                <a:lnTo>
                  <a:pt x="1881" y="1149"/>
                </a:lnTo>
                <a:lnTo>
                  <a:pt x="1877" y="1170"/>
                </a:lnTo>
                <a:lnTo>
                  <a:pt x="1872" y="1192"/>
                </a:lnTo>
                <a:lnTo>
                  <a:pt x="1865" y="1212"/>
                </a:lnTo>
                <a:lnTo>
                  <a:pt x="1859" y="1232"/>
                </a:lnTo>
                <a:lnTo>
                  <a:pt x="1850" y="1252"/>
                </a:lnTo>
                <a:lnTo>
                  <a:pt x="1850" y="1252"/>
                </a:lnTo>
                <a:lnTo>
                  <a:pt x="1846" y="1254"/>
                </a:lnTo>
                <a:lnTo>
                  <a:pt x="1841" y="1257"/>
                </a:lnTo>
                <a:lnTo>
                  <a:pt x="1834" y="1259"/>
                </a:lnTo>
                <a:lnTo>
                  <a:pt x="1830" y="1262"/>
                </a:lnTo>
                <a:lnTo>
                  <a:pt x="1830" y="1262"/>
                </a:lnTo>
                <a:lnTo>
                  <a:pt x="1812" y="1265"/>
                </a:lnTo>
                <a:lnTo>
                  <a:pt x="1792" y="1265"/>
                </a:lnTo>
                <a:lnTo>
                  <a:pt x="1773" y="1263"/>
                </a:lnTo>
                <a:lnTo>
                  <a:pt x="1753" y="1262"/>
                </a:lnTo>
                <a:lnTo>
                  <a:pt x="1753" y="1262"/>
                </a:lnTo>
                <a:lnTo>
                  <a:pt x="1733" y="1261"/>
                </a:lnTo>
                <a:lnTo>
                  <a:pt x="1715" y="1262"/>
                </a:lnTo>
                <a:lnTo>
                  <a:pt x="1697" y="1265"/>
                </a:lnTo>
                <a:lnTo>
                  <a:pt x="1679" y="1268"/>
                </a:lnTo>
                <a:lnTo>
                  <a:pt x="1642" y="1274"/>
                </a:lnTo>
                <a:lnTo>
                  <a:pt x="1624" y="1276"/>
                </a:lnTo>
                <a:lnTo>
                  <a:pt x="1607" y="1278"/>
                </a:lnTo>
                <a:lnTo>
                  <a:pt x="1607" y="1278"/>
                </a:lnTo>
                <a:lnTo>
                  <a:pt x="1593" y="1277"/>
                </a:lnTo>
                <a:lnTo>
                  <a:pt x="1579" y="1277"/>
                </a:lnTo>
                <a:lnTo>
                  <a:pt x="1573" y="1277"/>
                </a:lnTo>
                <a:lnTo>
                  <a:pt x="1568" y="1280"/>
                </a:lnTo>
                <a:lnTo>
                  <a:pt x="1561" y="1282"/>
                </a:lnTo>
                <a:lnTo>
                  <a:pt x="1556" y="1285"/>
                </a:lnTo>
                <a:lnTo>
                  <a:pt x="1556" y="1285"/>
                </a:lnTo>
                <a:lnTo>
                  <a:pt x="1428" y="1293"/>
                </a:lnTo>
                <a:lnTo>
                  <a:pt x="1294" y="1301"/>
                </a:lnTo>
                <a:lnTo>
                  <a:pt x="1294" y="1301"/>
                </a:lnTo>
                <a:lnTo>
                  <a:pt x="1224" y="1306"/>
                </a:lnTo>
                <a:lnTo>
                  <a:pt x="1188" y="1311"/>
                </a:lnTo>
                <a:lnTo>
                  <a:pt x="1153" y="1315"/>
                </a:lnTo>
                <a:lnTo>
                  <a:pt x="1118" y="1320"/>
                </a:lnTo>
                <a:lnTo>
                  <a:pt x="1084" y="1328"/>
                </a:lnTo>
                <a:lnTo>
                  <a:pt x="1050" y="1335"/>
                </a:lnTo>
                <a:lnTo>
                  <a:pt x="1018" y="1344"/>
                </a:lnTo>
                <a:lnTo>
                  <a:pt x="1018" y="1344"/>
                </a:lnTo>
                <a:lnTo>
                  <a:pt x="1012" y="1347"/>
                </a:lnTo>
                <a:lnTo>
                  <a:pt x="1012" y="1347"/>
                </a:lnTo>
                <a:lnTo>
                  <a:pt x="999" y="1354"/>
                </a:lnTo>
                <a:lnTo>
                  <a:pt x="987" y="1362"/>
                </a:lnTo>
                <a:lnTo>
                  <a:pt x="975" y="1369"/>
                </a:lnTo>
                <a:lnTo>
                  <a:pt x="969" y="1373"/>
                </a:lnTo>
                <a:lnTo>
                  <a:pt x="961" y="1374"/>
                </a:lnTo>
                <a:lnTo>
                  <a:pt x="961" y="1374"/>
                </a:lnTo>
                <a:lnTo>
                  <a:pt x="947" y="1376"/>
                </a:lnTo>
                <a:lnTo>
                  <a:pt x="929" y="1377"/>
                </a:lnTo>
                <a:lnTo>
                  <a:pt x="912" y="1377"/>
                </a:lnTo>
                <a:lnTo>
                  <a:pt x="896" y="1376"/>
                </a:lnTo>
                <a:lnTo>
                  <a:pt x="896" y="1376"/>
                </a:lnTo>
                <a:lnTo>
                  <a:pt x="887" y="1374"/>
                </a:lnTo>
                <a:lnTo>
                  <a:pt x="877" y="1371"/>
                </a:lnTo>
                <a:lnTo>
                  <a:pt x="867" y="1367"/>
                </a:lnTo>
                <a:lnTo>
                  <a:pt x="861" y="1367"/>
                </a:lnTo>
                <a:lnTo>
                  <a:pt x="861" y="1367"/>
                </a:lnTo>
                <a:lnTo>
                  <a:pt x="839" y="1368"/>
                </a:lnTo>
                <a:lnTo>
                  <a:pt x="817" y="1369"/>
                </a:lnTo>
                <a:lnTo>
                  <a:pt x="772" y="1371"/>
                </a:lnTo>
                <a:lnTo>
                  <a:pt x="772" y="1371"/>
                </a:lnTo>
                <a:lnTo>
                  <a:pt x="741" y="1372"/>
                </a:lnTo>
                <a:lnTo>
                  <a:pt x="712" y="1375"/>
                </a:lnTo>
                <a:lnTo>
                  <a:pt x="649" y="1384"/>
                </a:lnTo>
                <a:lnTo>
                  <a:pt x="649" y="1384"/>
                </a:lnTo>
                <a:lnTo>
                  <a:pt x="614" y="1389"/>
                </a:lnTo>
                <a:lnTo>
                  <a:pt x="578" y="1392"/>
                </a:lnTo>
                <a:lnTo>
                  <a:pt x="542" y="1394"/>
                </a:lnTo>
                <a:lnTo>
                  <a:pt x="506" y="1397"/>
                </a:lnTo>
                <a:lnTo>
                  <a:pt x="506" y="1397"/>
                </a:lnTo>
                <a:lnTo>
                  <a:pt x="448" y="1404"/>
                </a:lnTo>
                <a:lnTo>
                  <a:pt x="388" y="1410"/>
                </a:lnTo>
                <a:lnTo>
                  <a:pt x="328" y="1415"/>
                </a:lnTo>
                <a:lnTo>
                  <a:pt x="298" y="1418"/>
                </a:lnTo>
                <a:lnTo>
                  <a:pt x="267" y="1419"/>
                </a:lnTo>
                <a:lnTo>
                  <a:pt x="267" y="1419"/>
                </a:lnTo>
                <a:lnTo>
                  <a:pt x="252" y="1418"/>
                </a:lnTo>
                <a:lnTo>
                  <a:pt x="244" y="1417"/>
                </a:lnTo>
                <a:lnTo>
                  <a:pt x="237" y="1417"/>
                </a:lnTo>
                <a:lnTo>
                  <a:pt x="237" y="1417"/>
                </a:lnTo>
                <a:lnTo>
                  <a:pt x="216" y="1419"/>
                </a:lnTo>
                <a:lnTo>
                  <a:pt x="196" y="1422"/>
                </a:lnTo>
                <a:lnTo>
                  <a:pt x="177" y="1425"/>
                </a:lnTo>
                <a:lnTo>
                  <a:pt x="156" y="1427"/>
                </a:lnTo>
                <a:lnTo>
                  <a:pt x="156" y="1427"/>
                </a:lnTo>
                <a:lnTo>
                  <a:pt x="134" y="1427"/>
                </a:lnTo>
                <a:lnTo>
                  <a:pt x="110" y="1425"/>
                </a:lnTo>
                <a:lnTo>
                  <a:pt x="87" y="1423"/>
                </a:lnTo>
                <a:lnTo>
                  <a:pt x="64" y="1422"/>
                </a:lnTo>
                <a:lnTo>
                  <a:pt x="64" y="1422"/>
                </a:lnTo>
                <a:lnTo>
                  <a:pt x="50" y="1421"/>
                </a:lnTo>
                <a:lnTo>
                  <a:pt x="36" y="1419"/>
                </a:lnTo>
                <a:lnTo>
                  <a:pt x="24" y="1415"/>
                </a:lnTo>
                <a:lnTo>
                  <a:pt x="11" y="1411"/>
                </a:lnTo>
                <a:lnTo>
                  <a:pt x="11" y="1411"/>
                </a:lnTo>
                <a:lnTo>
                  <a:pt x="9" y="1404"/>
                </a:lnTo>
                <a:lnTo>
                  <a:pt x="6" y="1394"/>
                </a:lnTo>
                <a:lnTo>
                  <a:pt x="4" y="1386"/>
                </a:lnTo>
                <a:lnTo>
                  <a:pt x="2" y="1382"/>
                </a:lnTo>
                <a:lnTo>
                  <a:pt x="0" y="1379"/>
                </a:lnTo>
                <a:lnTo>
                  <a:pt x="0" y="1379"/>
                </a:lnTo>
                <a:lnTo>
                  <a:pt x="21" y="1335"/>
                </a:lnTo>
                <a:lnTo>
                  <a:pt x="43" y="1291"/>
                </a:lnTo>
                <a:lnTo>
                  <a:pt x="66" y="1250"/>
                </a:lnTo>
                <a:lnTo>
                  <a:pt x="89" y="1210"/>
                </a:lnTo>
                <a:lnTo>
                  <a:pt x="89" y="1210"/>
                </a:lnTo>
                <a:lnTo>
                  <a:pt x="71" y="1211"/>
                </a:lnTo>
                <a:lnTo>
                  <a:pt x="52" y="1213"/>
                </a:lnTo>
                <a:lnTo>
                  <a:pt x="35" y="1215"/>
                </a:lnTo>
                <a:lnTo>
                  <a:pt x="18" y="1215"/>
                </a:lnTo>
                <a:lnTo>
                  <a:pt x="18" y="1215"/>
                </a:lnTo>
                <a:lnTo>
                  <a:pt x="16" y="1208"/>
                </a:lnTo>
                <a:lnTo>
                  <a:pt x="17" y="1199"/>
                </a:lnTo>
                <a:lnTo>
                  <a:pt x="19" y="1192"/>
                </a:lnTo>
                <a:lnTo>
                  <a:pt x="22" y="1183"/>
                </a:lnTo>
                <a:lnTo>
                  <a:pt x="30" y="1168"/>
                </a:lnTo>
                <a:lnTo>
                  <a:pt x="37" y="1153"/>
                </a:lnTo>
                <a:lnTo>
                  <a:pt x="37" y="1153"/>
                </a:lnTo>
                <a:lnTo>
                  <a:pt x="32" y="1151"/>
                </a:lnTo>
                <a:lnTo>
                  <a:pt x="27" y="1150"/>
                </a:lnTo>
                <a:lnTo>
                  <a:pt x="21" y="1151"/>
                </a:lnTo>
                <a:lnTo>
                  <a:pt x="16" y="1151"/>
                </a:lnTo>
                <a:lnTo>
                  <a:pt x="12" y="1152"/>
                </a:lnTo>
                <a:lnTo>
                  <a:pt x="7" y="1152"/>
                </a:lnTo>
                <a:lnTo>
                  <a:pt x="4" y="1151"/>
                </a:lnTo>
                <a:lnTo>
                  <a:pt x="0" y="1148"/>
                </a:lnTo>
                <a:lnTo>
                  <a:pt x="0" y="1148"/>
                </a:lnTo>
                <a:lnTo>
                  <a:pt x="0" y="1140"/>
                </a:lnTo>
                <a:lnTo>
                  <a:pt x="2" y="1134"/>
                </a:lnTo>
                <a:lnTo>
                  <a:pt x="5" y="1129"/>
                </a:lnTo>
                <a:lnTo>
                  <a:pt x="10" y="1123"/>
                </a:lnTo>
                <a:lnTo>
                  <a:pt x="19" y="1112"/>
                </a:lnTo>
                <a:lnTo>
                  <a:pt x="24" y="1107"/>
                </a:lnTo>
                <a:lnTo>
                  <a:pt x="27" y="1101"/>
                </a:lnTo>
                <a:lnTo>
                  <a:pt x="27" y="1101"/>
                </a:lnTo>
                <a:lnTo>
                  <a:pt x="24" y="1101"/>
                </a:lnTo>
                <a:lnTo>
                  <a:pt x="19" y="1101"/>
                </a:lnTo>
                <a:lnTo>
                  <a:pt x="14" y="1099"/>
                </a:lnTo>
                <a:lnTo>
                  <a:pt x="12" y="1097"/>
                </a:lnTo>
                <a:lnTo>
                  <a:pt x="11" y="1095"/>
                </a:lnTo>
                <a:lnTo>
                  <a:pt x="11" y="1095"/>
                </a:lnTo>
                <a:lnTo>
                  <a:pt x="14" y="1086"/>
                </a:lnTo>
                <a:lnTo>
                  <a:pt x="17" y="1078"/>
                </a:lnTo>
                <a:lnTo>
                  <a:pt x="27" y="1064"/>
                </a:lnTo>
                <a:lnTo>
                  <a:pt x="36" y="1051"/>
                </a:lnTo>
                <a:lnTo>
                  <a:pt x="41" y="1044"/>
                </a:lnTo>
                <a:lnTo>
                  <a:pt x="45" y="1036"/>
                </a:lnTo>
                <a:lnTo>
                  <a:pt x="45" y="1036"/>
                </a:lnTo>
                <a:lnTo>
                  <a:pt x="36" y="1036"/>
                </a:lnTo>
                <a:lnTo>
                  <a:pt x="29" y="1036"/>
                </a:lnTo>
                <a:lnTo>
                  <a:pt x="25" y="1035"/>
                </a:lnTo>
                <a:lnTo>
                  <a:pt x="21" y="1034"/>
                </a:lnTo>
                <a:lnTo>
                  <a:pt x="18" y="1031"/>
                </a:lnTo>
                <a:lnTo>
                  <a:pt x="16" y="1027"/>
                </a:lnTo>
                <a:lnTo>
                  <a:pt x="16" y="1027"/>
                </a:lnTo>
                <a:lnTo>
                  <a:pt x="19" y="1020"/>
                </a:lnTo>
                <a:lnTo>
                  <a:pt x="22" y="1014"/>
                </a:lnTo>
                <a:lnTo>
                  <a:pt x="33" y="1004"/>
                </a:lnTo>
                <a:lnTo>
                  <a:pt x="37" y="999"/>
                </a:lnTo>
                <a:lnTo>
                  <a:pt x="42" y="994"/>
                </a:lnTo>
                <a:lnTo>
                  <a:pt x="46" y="987"/>
                </a:lnTo>
                <a:lnTo>
                  <a:pt x="48" y="980"/>
                </a:lnTo>
                <a:lnTo>
                  <a:pt x="48" y="980"/>
                </a:lnTo>
                <a:lnTo>
                  <a:pt x="51" y="980"/>
                </a:lnTo>
                <a:lnTo>
                  <a:pt x="54" y="979"/>
                </a:lnTo>
                <a:lnTo>
                  <a:pt x="55" y="976"/>
                </a:lnTo>
                <a:lnTo>
                  <a:pt x="57" y="975"/>
                </a:lnTo>
                <a:lnTo>
                  <a:pt x="57" y="975"/>
                </a:lnTo>
                <a:lnTo>
                  <a:pt x="72" y="953"/>
                </a:lnTo>
                <a:lnTo>
                  <a:pt x="87" y="932"/>
                </a:lnTo>
                <a:lnTo>
                  <a:pt x="119" y="891"/>
                </a:lnTo>
                <a:lnTo>
                  <a:pt x="135" y="869"/>
                </a:lnTo>
                <a:lnTo>
                  <a:pt x="151" y="849"/>
                </a:lnTo>
                <a:lnTo>
                  <a:pt x="166" y="827"/>
                </a:lnTo>
                <a:lnTo>
                  <a:pt x="180" y="803"/>
                </a:lnTo>
                <a:lnTo>
                  <a:pt x="180" y="803"/>
                </a:lnTo>
                <a:lnTo>
                  <a:pt x="182" y="802"/>
                </a:lnTo>
                <a:lnTo>
                  <a:pt x="184" y="800"/>
                </a:lnTo>
                <a:lnTo>
                  <a:pt x="186" y="799"/>
                </a:lnTo>
                <a:lnTo>
                  <a:pt x="191" y="798"/>
                </a:lnTo>
                <a:lnTo>
                  <a:pt x="191" y="798"/>
                </a:lnTo>
                <a:lnTo>
                  <a:pt x="210" y="766"/>
                </a:lnTo>
                <a:lnTo>
                  <a:pt x="215" y="757"/>
                </a:lnTo>
                <a:lnTo>
                  <a:pt x="221" y="751"/>
                </a:lnTo>
                <a:lnTo>
                  <a:pt x="227" y="743"/>
                </a:lnTo>
                <a:lnTo>
                  <a:pt x="234" y="738"/>
                </a:lnTo>
                <a:lnTo>
                  <a:pt x="234" y="738"/>
                </a:lnTo>
                <a:lnTo>
                  <a:pt x="252" y="708"/>
                </a:lnTo>
                <a:lnTo>
                  <a:pt x="269" y="681"/>
                </a:lnTo>
                <a:lnTo>
                  <a:pt x="304" y="630"/>
                </a:lnTo>
                <a:lnTo>
                  <a:pt x="321" y="603"/>
                </a:lnTo>
                <a:lnTo>
                  <a:pt x="337" y="576"/>
                </a:lnTo>
                <a:lnTo>
                  <a:pt x="353" y="546"/>
                </a:lnTo>
                <a:lnTo>
                  <a:pt x="368" y="514"/>
                </a:lnTo>
                <a:lnTo>
                  <a:pt x="368" y="514"/>
                </a:lnTo>
                <a:lnTo>
                  <a:pt x="372" y="512"/>
                </a:lnTo>
                <a:lnTo>
                  <a:pt x="374" y="511"/>
                </a:lnTo>
                <a:lnTo>
                  <a:pt x="380" y="512"/>
                </a:lnTo>
                <a:lnTo>
                  <a:pt x="380" y="512"/>
                </a:lnTo>
                <a:lnTo>
                  <a:pt x="398" y="484"/>
                </a:lnTo>
                <a:lnTo>
                  <a:pt x="417" y="456"/>
                </a:lnTo>
                <a:lnTo>
                  <a:pt x="436" y="429"/>
                </a:lnTo>
                <a:lnTo>
                  <a:pt x="453" y="402"/>
                </a:lnTo>
                <a:lnTo>
                  <a:pt x="453" y="402"/>
                </a:lnTo>
                <a:lnTo>
                  <a:pt x="456" y="402"/>
                </a:lnTo>
                <a:lnTo>
                  <a:pt x="458" y="403"/>
                </a:lnTo>
                <a:lnTo>
                  <a:pt x="460" y="406"/>
                </a:lnTo>
                <a:lnTo>
                  <a:pt x="464" y="409"/>
                </a:lnTo>
                <a:lnTo>
                  <a:pt x="465" y="410"/>
                </a:lnTo>
                <a:lnTo>
                  <a:pt x="468" y="410"/>
                </a:lnTo>
                <a:lnTo>
                  <a:pt x="468" y="410"/>
                </a:lnTo>
                <a:lnTo>
                  <a:pt x="482" y="408"/>
                </a:lnTo>
                <a:lnTo>
                  <a:pt x="497" y="406"/>
                </a:lnTo>
                <a:lnTo>
                  <a:pt x="513" y="405"/>
                </a:lnTo>
                <a:lnTo>
                  <a:pt x="529" y="405"/>
                </a:lnTo>
                <a:lnTo>
                  <a:pt x="562" y="406"/>
                </a:lnTo>
                <a:lnTo>
                  <a:pt x="595" y="409"/>
                </a:lnTo>
                <a:lnTo>
                  <a:pt x="595" y="409"/>
                </a:lnTo>
                <a:lnTo>
                  <a:pt x="647" y="412"/>
                </a:lnTo>
                <a:lnTo>
                  <a:pt x="698" y="413"/>
                </a:lnTo>
                <a:lnTo>
                  <a:pt x="748" y="415"/>
                </a:lnTo>
                <a:lnTo>
                  <a:pt x="797" y="420"/>
                </a:lnTo>
                <a:lnTo>
                  <a:pt x="797" y="420"/>
                </a:lnTo>
                <a:lnTo>
                  <a:pt x="815" y="424"/>
                </a:lnTo>
                <a:lnTo>
                  <a:pt x="834" y="428"/>
                </a:lnTo>
                <a:lnTo>
                  <a:pt x="878" y="436"/>
                </a:lnTo>
                <a:lnTo>
                  <a:pt x="902" y="440"/>
                </a:lnTo>
                <a:lnTo>
                  <a:pt x="924" y="444"/>
                </a:lnTo>
                <a:lnTo>
                  <a:pt x="948" y="450"/>
                </a:lnTo>
                <a:lnTo>
                  <a:pt x="969" y="456"/>
                </a:lnTo>
                <a:lnTo>
                  <a:pt x="969" y="456"/>
                </a:lnTo>
                <a:lnTo>
                  <a:pt x="985" y="429"/>
                </a:lnTo>
                <a:lnTo>
                  <a:pt x="993" y="414"/>
                </a:lnTo>
                <a:lnTo>
                  <a:pt x="999" y="399"/>
                </a:lnTo>
                <a:lnTo>
                  <a:pt x="999" y="399"/>
                </a:lnTo>
                <a:lnTo>
                  <a:pt x="1002" y="399"/>
                </a:lnTo>
                <a:lnTo>
                  <a:pt x="1004" y="399"/>
                </a:lnTo>
                <a:lnTo>
                  <a:pt x="1005" y="399"/>
                </a:lnTo>
                <a:lnTo>
                  <a:pt x="1008" y="398"/>
                </a:lnTo>
                <a:lnTo>
                  <a:pt x="1008" y="398"/>
                </a:lnTo>
                <a:lnTo>
                  <a:pt x="1026" y="368"/>
                </a:lnTo>
                <a:lnTo>
                  <a:pt x="1043" y="338"/>
                </a:lnTo>
                <a:lnTo>
                  <a:pt x="1061" y="308"/>
                </a:lnTo>
                <a:lnTo>
                  <a:pt x="1079" y="278"/>
                </a:lnTo>
                <a:lnTo>
                  <a:pt x="1079" y="278"/>
                </a:lnTo>
                <a:close/>
                <a:moveTo>
                  <a:pt x="1042" y="789"/>
                </a:moveTo>
                <a:lnTo>
                  <a:pt x="1042" y="789"/>
                </a:lnTo>
                <a:lnTo>
                  <a:pt x="1046" y="778"/>
                </a:lnTo>
                <a:lnTo>
                  <a:pt x="1049" y="769"/>
                </a:lnTo>
                <a:lnTo>
                  <a:pt x="1056" y="748"/>
                </a:lnTo>
                <a:lnTo>
                  <a:pt x="1056" y="748"/>
                </a:lnTo>
                <a:lnTo>
                  <a:pt x="1063" y="726"/>
                </a:lnTo>
                <a:lnTo>
                  <a:pt x="1066" y="714"/>
                </a:lnTo>
                <a:lnTo>
                  <a:pt x="1067" y="710"/>
                </a:lnTo>
                <a:lnTo>
                  <a:pt x="1066" y="709"/>
                </a:lnTo>
                <a:lnTo>
                  <a:pt x="1066" y="709"/>
                </a:lnTo>
                <a:lnTo>
                  <a:pt x="1069" y="708"/>
                </a:lnTo>
                <a:lnTo>
                  <a:pt x="1070" y="706"/>
                </a:lnTo>
                <a:lnTo>
                  <a:pt x="1073" y="700"/>
                </a:lnTo>
                <a:lnTo>
                  <a:pt x="1075" y="692"/>
                </a:lnTo>
                <a:lnTo>
                  <a:pt x="1076" y="684"/>
                </a:lnTo>
                <a:lnTo>
                  <a:pt x="1076" y="684"/>
                </a:lnTo>
                <a:lnTo>
                  <a:pt x="1114" y="609"/>
                </a:lnTo>
                <a:lnTo>
                  <a:pt x="1152" y="535"/>
                </a:lnTo>
                <a:lnTo>
                  <a:pt x="1152" y="535"/>
                </a:lnTo>
                <a:lnTo>
                  <a:pt x="1156" y="533"/>
                </a:lnTo>
                <a:lnTo>
                  <a:pt x="1160" y="532"/>
                </a:lnTo>
                <a:lnTo>
                  <a:pt x="1163" y="531"/>
                </a:lnTo>
                <a:lnTo>
                  <a:pt x="1166" y="528"/>
                </a:lnTo>
                <a:lnTo>
                  <a:pt x="1166" y="528"/>
                </a:lnTo>
                <a:lnTo>
                  <a:pt x="1176" y="511"/>
                </a:lnTo>
                <a:lnTo>
                  <a:pt x="1185" y="495"/>
                </a:lnTo>
                <a:lnTo>
                  <a:pt x="1207" y="464"/>
                </a:lnTo>
                <a:lnTo>
                  <a:pt x="1207" y="464"/>
                </a:lnTo>
                <a:lnTo>
                  <a:pt x="1220" y="412"/>
                </a:lnTo>
                <a:lnTo>
                  <a:pt x="1229" y="359"/>
                </a:lnTo>
                <a:lnTo>
                  <a:pt x="1233" y="332"/>
                </a:lnTo>
                <a:lnTo>
                  <a:pt x="1238" y="304"/>
                </a:lnTo>
                <a:lnTo>
                  <a:pt x="1240" y="277"/>
                </a:lnTo>
                <a:lnTo>
                  <a:pt x="1242" y="249"/>
                </a:lnTo>
                <a:lnTo>
                  <a:pt x="1243" y="223"/>
                </a:lnTo>
                <a:lnTo>
                  <a:pt x="1243" y="195"/>
                </a:lnTo>
                <a:lnTo>
                  <a:pt x="1241" y="168"/>
                </a:lnTo>
                <a:lnTo>
                  <a:pt x="1239" y="142"/>
                </a:lnTo>
                <a:lnTo>
                  <a:pt x="1236" y="116"/>
                </a:lnTo>
                <a:lnTo>
                  <a:pt x="1230" y="90"/>
                </a:lnTo>
                <a:lnTo>
                  <a:pt x="1224" y="65"/>
                </a:lnTo>
                <a:lnTo>
                  <a:pt x="1216" y="41"/>
                </a:lnTo>
                <a:lnTo>
                  <a:pt x="1216" y="41"/>
                </a:lnTo>
                <a:lnTo>
                  <a:pt x="1210" y="54"/>
                </a:lnTo>
                <a:lnTo>
                  <a:pt x="1205" y="66"/>
                </a:lnTo>
                <a:lnTo>
                  <a:pt x="1196" y="92"/>
                </a:lnTo>
                <a:lnTo>
                  <a:pt x="1188" y="119"/>
                </a:lnTo>
                <a:lnTo>
                  <a:pt x="1181" y="143"/>
                </a:lnTo>
                <a:lnTo>
                  <a:pt x="1181" y="143"/>
                </a:lnTo>
                <a:lnTo>
                  <a:pt x="1176" y="154"/>
                </a:lnTo>
                <a:lnTo>
                  <a:pt x="1169" y="164"/>
                </a:lnTo>
                <a:lnTo>
                  <a:pt x="1157" y="183"/>
                </a:lnTo>
                <a:lnTo>
                  <a:pt x="1157" y="183"/>
                </a:lnTo>
                <a:lnTo>
                  <a:pt x="1155" y="187"/>
                </a:lnTo>
                <a:lnTo>
                  <a:pt x="1154" y="192"/>
                </a:lnTo>
                <a:lnTo>
                  <a:pt x="1153" y="196"/>
                </a:lnTo>
                <a:lnTo>
                  <a:pt x="1152" y="199"/>
                </a:lnTo>
                <a:lnTo>
                  <a:pt x="1152" y="199"/>
                </a:lnTo>
                <a:lnTo>
                  <a:pt x="1147" y="206"/>
                </a:lnTo>
                <a:lnTo>
                  <a:pt x="1141" y="212"/>
                </a:lnTo>
                <a:lnTo>
                  <a:pt x="1136" y="217"/>
                </a:lnTo>
                <a:lnTo>
                  <a:pt x="1131" y="224"/>
                </a:lnTo>
                <a:lnTo>
                  <a:pt x="1131" y="224"/>
                </a:lnTo>
                <a:lnTo>
                  <a:pt x="1101" y="270"/>
                </a:lnTo>
                <a:lnTo>
                  <a:pt x="1101" y="270"/>
                </a:lnTo>
                <a:lnTo>
                  <a:pt x="1091" y="285"/>
                </a:lnTo>
                <a:lnTo>
                  <a:pt x="1082" y="301"/>
                </a:lnTo>
                <a:lnTo>
                  <a:pt x="1074" y="316"/>
                </a:lnTo>
                <a:lnTo>
                  <a:pt x="1066" y="332"/>
                </a:lnTo>
                <a:lnTo>
                  <a:pt x="1066" y="332"/>
                </a:lnTo>
                <a:lnTo>
                  <a:pt x="1053" y="349"/>
                </a:lnTo>
                <a:lnTo>
                  <a:pt x="1041" y="366"/>
                </a:lnTo>
                <a:lnTo>
                  <a:pt x="1029" y="384"/>
                </a:lnTo>
                <a:lnTo>
                  <a:pt x="1017" y="404"/>
                </a:lnTo>
                <a:lnTo>
                  <a:pt x="996" y="442"/>
                </a:lnTo>
                <a:lnTo>
                  <a:pt x="984" y="461"/>
                </a:lnTo>
                <a:lnTo>
                  <a:pt x="972" y="480"/>
                </a:lnTo>
                <a:lnTo>
                  <a:pt x="972" y="480"/>
                </a:lnTo>
                <a:lnTo>
                  <a:pt x="973" y="482"/>
                </a:lnTo>
                <a:lnTo>
                  <a:pt x="973" y="484"/>
                </a:lnTo>
                <a:lnTo>
                  <a:pt x="972" y="487"/>
                </a:lnTo>
                <a:lnTo>
                  <a:pt x="971" y="490"/>
                </a:lnTo>
                <a:lnTo>
                  <a:pt x="970" y="493"/>
                </a:lnTo>
                <a:lnTo>
                  <a:pt x="971" y="496"/>
                </a:lnTo>
                <a:lnTo>
                  <a:pt x="971" y="496"/>
                </a:lnTo>
                <a:lnTo>
                  <a:pt x="947" y="533"/>
                </a:lnTo>
                <a:lnTo>
                  <a:pt x="922" y="572"/>
                </a:lnTo>
                <a:lnTo>
                  <a:pt x="910" y="591"/>
                </a:lnTo>
                <a:lnTo>
                  <a:pt x="899" y="610"/>
                </a:lnTo>
                <a:lnTo>
                  <a:pt x="889" y="631"/>
                </a:lnTo>
                <a:lnTo>
                  <a:pt x="880" y="650"/>
                </a:lnTo>
                <a:lnTo>
                  <a:pt x="880" y="650"/>
                </a:lnTo>
                <a:lnTo>
                  <a:pt x="884" y="669"/>
                </a:lnTo>
                <a:lnTo>
                  <a:pt x="890" y="686"/>
                </a:lnTo>
                <a:lnTo>
                  <a:pt x="896" y="703"/>
                </a:lnTo>
                <a:lnTo>
                  <a:pt x="902" y="720"/>
                </a:lnTo>
                <a:lnTo>
                  <a:pt x="902" y="720"/>
                </a:lnTo>
                <a:lnTo>
                  <a:pt x="909" y="752"/>
                </a:lnTo>
                <a:lnTo>
                  <a:pt x="913" y="783"/>
                </a:lnTo>
                <a:lnTo>
                  <a:pt x="917" y="814"/>
                </a:lnTo>
                <a:lnTo>
                  <a:pt x="919" y="845"/>
                </a:lnTo>
                <a:lnTo>
                  <a:pt x="919" y="877"/>
                </a:lnTo>
                <a:lnTo>
                  <a:pt x="918" y="908"/>
                </a:lnTo>
                <a:lnTo>
                  <a:pt x="914" y="971"/>
                </a:lnTo>
                <a:lnTo>
                  <a:pt x="910" y="1036"/>
                </a:lnTo>
                <a:lnTo>
                  <a:pt x="908" y="1069"/>
                </a:lnTo>
                <a:lnTo>
                  <a:pt x="907" y="1103"/>
                </a:lnTo>
                <a:lnTo>
                  <a:pt x="907" y="1136"/>
                </a:lnTo>
                <a:lnTo>
                  <a:pt x="908" y="1171"/>
                </a:lnTo>
                <a:lnTo>
                  <a:pt x="910" y="1207"/>
                </a:lnTo>
                <a:lnTo>
                  <a:pt x="913" y="1242"/>
                </a:lnTo>
                <a:lnTo>
                  <a:pt x="913" y="1242"/>
                </a:lnTo>
                <a:lnTo>
                  <a:pt x="936" y="1140"/>
                </a:lnTo>
                <a:lnTo>
                  <a:pt x="947" y="1091"/>
                </a:lnTo>
                <a:lnTo>
                  <a:pt x="958" y="1043"/>
                </a:lnTo>
                <a:lnTo>
                  <a:pt x="971" y="996"/>
                </a:lnTo>
                <a:lnTo>
                  <a:pt x="985" y="950"/>
                </a:lnTo>
                <a:lnTo>
                  <a:pt x="999" y="903"/>
                </a:lnTo>
                <a:lnTo>
                  <a:pt x="1015" y="857"/>
                </a:lnTo>
                <a:lnTo>
                  <a:pt x="1015" y="857"/>
                </a:lnTo>
                <a:lnTo>
                  <a:pt x="1017" y="854"/>
                </a:lnTo>
                <a:lnTo>
                  <a:pt x="1016" y="852"/>
                </a:lnTo>
                <a:lnTo>
                  <a:pt x="1014" y="850"/>
                </a:lnTo>
                <a:lnTo>
                  <a:pt x="1014" y="849"/>
                </a:lnTo>
                <a:lnTo>
                  <a:pt x="1013" y="848"/>
                </a:lnTo>
                <a:lnTo>
                  <a:pt x="1013" y="848"/>
                </a:lnTo>
                <a:lnTo>
                  <a:pt x="1018" y="849"/>
                </a:lnTo>
                <a:lnTo>
                  <a:pt x="1020" y="848"/>
                </a:lnTo>
                <a:lnTo>
                  <a:pt x="1020" y="844"/>
                </a:lnTo>
                <a:lnTo>
                  <a:pt x="1020" y="844"/>
                </a:lnTo>
                <a:lnTo>
                  <a:pt x="1030" y="821"/>
                </a:lnTo>
                <a:lnTo>
                  <a:pt x="1034" y="809"/>
                </a:lnTo>
                <a:lnTo>
                  <a:pt x="1039" y="798"/>
                </a:lnTo>
                <a:lnTo>
                  <a:pt x="1039" y="798"/>
                </a:lnTo>
                <a:lnTo>
                  <a:pt x="1038" y="797"/>
                </a:lnTo>
                <a:lnTo>
                  <a:pt x="1038" y="796"/>
                </a:lnTo>
                <a:lnTo>
                  <a:pt x="1036" y="798"/>
                </a:lnTo>
                <a:lnTo>
                  <a:pt x="1035" y="800"/>
                </a:lnTo>
                <a:lnTo>
                  <a:pt x="1035" y="800"/>
                </a:lnTo>
                <a:lnTo>
                  <a:pt x="1034" y="798"/>
                </a:lnTo>
                <a:lnTo>
                  <a:pt x="1034" y="798"/>
                </a:lnTo>
                <a:lnTo>
                  <a:pt x="1034" y="796"/>
                </a:lnTo>
                <a:lnTo>
                  <a:pt x="1035" y="794"/>
                </a:lnTo>
                <a:lnTo>
                  <a:pt x="1039" y="793"/>
                </a:lnTo>
                <a:lnTo>
                  <a:pt x="1042" y="792"/>
                </a:lnTo>
                <a:lnTo>
                  <a:pt x="1042" y="791"/>
                </a:lnTo>
                <a:lnTo>
                  <a:pt x="1042" y="789"/>
                </a:lnTo>
                <a:lnTo>
                  <a:pt x="1042" y="789"/>
                </a:lnTo>
                <a:close/>
                <a:moveTo>
                  <a:pt x="1666" y="178"/>
                </a:moveTo>
                <a:lnTo>
                  <a:pt x="1666" y="178"/>
                </a:lnTo>
                <a:lnTo>
                  <a:pt x="1650" y="190"/>
                </a:lnTo>
                <a:lnTo>
                  <a:pt x="1634" y="201"/>
                </a:lnTo>
                <a:lnTo>
                  <a:pt x="1617" y="212"/>
                </a:lnTo>
                <a:lnTo>
                  <a:pt x="1599" y="222"/>
                </a:lnTo>
                <a:lnTo>
                  <a:pt x="1599" y="222"/>
                </a:lnTo>
                <a:lnTo>
                  <a:pt x="1572" y="231"/>
                </a:lnTo>
                <a:lnTo>
                  <a:pt x="1545" y="242"/>
                </a:lnTo>
                <a:lnTo>
                  <a:pt x="1520" y="254"/>
                </a:lnTo>
                <a:lnTo>
                  <a:pt x="1496" y="264"/>
                </a:lnTo>
                <a:lnTo>
                  <a:pt x="1471" y="277"/>
                </a:lnTo>
                <a:lnTo>
                  <a:pt x="1449" y="290"/>
                </a:lnTo>
                <a:lnTo>
                  <a:pt x="1426" y="303"/>
                </a:lnTo>
                <a:lnTo>
                  <a:pt x="1405" y="316"/>
                </a:lnTo>
                <a:lnTo>
                  <a:pt x="1405" y="316"/>
                </a:lnTo>
                <a:lnTo>
                  <a:pt x="1374" y="337"/>
                </a:lnTo>
                <a:lnTo>
                  <a:pt x="1344" y="360"/>
                </a:lnTo>
                <a:lnTo>
                  <a:pt x="1287" y="407"/>
                </a:lnTo>
                <a:lnTo>
                  <a:pt x="1287" y="407"/>
                </a:lnTo>
                <a:lnTo>
                  <a:pt x="1259" y="431"/>
                </a:lnTo>
                <a:lnTo>
                  <a:pt x="1245" y="443"/>
                </a:lnTo>
                <a:lnTo>
                  <a:pt x="1232" y="457"/>
                </a:lnTo>
                <a:lnTo>
                  <a:pt x="1221" y="470"/>
                </a:lnTo>
                <a:lnTo>
                  <a:pt x="1209" y="485"/>
                </a:lnTo>
                <a:lnTo>
                  <a:pt x="1198" y="500"/>
                </a:lnTo>
                <a:lnTo>
                  <a:pt x="1187" y="515"/>
                </a:lnTo>
                <a:lnTo>
                  <a:pt x="1187" y="515"/>
                </a:lnTo>
                <a:lnTo>
                  <a:pt x="1167" y="547"/>
                </a:lnTo>
                <a:lnTo>
                  <a:pt x="1147" y="577"/>
                </a:lnTo>
                <a:lnTo>
                  <a:pt x="1147" y="577"/>
                </a:lnTo>
                <a:lnTo>
                  <a:pt x="1139" y="589"/>
                </a:lnTo>
                <a:lnTo>
                  <a:pt x="1133" y="602"/>
                </a:lnTo>
                <a:lnTo>
                  <a:pt x="1120" y="629"/>
                </a:lnTo>
                <a:lnTo>
                  <a:pt x="1099" y="681"/>
                </a:lnTo>
                <a:lnTo>
                  <a:pt x="1099" y="681"/>
                </a:lnTo>
                <a:lnTo>
                  <a:pt x="1087" y="710"/>
                </a:lnTo>
                <a:lnTo>
                  <a:pt x="1075" y="740"/>
                </a:lnTo>
                <a:lnTo>
                  <a:pt x="1055" y="799"/>
                </a:lnTo>
                <a:lnTo>
                  <a:pt x="1033" y="858"/>
                </a:lnTo>
                <a:lnTo>
                  <a:pt x="1012" y="918"/>
                </a:lnTo>
                <a:lnTo>
                  <a:pt x="1012" y="918"/>
                </a:lnTo>
                <a:lnTo>
                  <a:pt x="999" y="952"/>
                </a:lnTo>
                <a:lnTo>
                  <a:pt x="988" y="986"/>
                </a:lnTo>
                <a:lnTo>
                  <a:pt x="978" y="1021"/>
                </a:lnTo>
                <a:lnTo>
                  <a:pt x="968" y="1058"/>
                </a:lnTo>
                <a:lnTo>
                  <a:pt x="950" y="1130"/>
                </a:lnTo>
                <a:lnTo>
                  <a:pt x="932" y="1203"/>
                </a:lnTo>
                <a:lnTo>
                  <a:pt x="932" y="1203"/>
                </a:lnTo>
                <a:lnTo>
                  <a:pt x="933" y="1209"/>
                </a:lnTo>
                <a:lnTo>
                  <a:pt x="933" y="1215"/>
                </a:lnTo>
                <a:lnTo>
                  <a:pt x="930" y="1227"/>
                </a:lnTo>
                <a:lnTo>
                  <a:pt x="929" y="1233"/>
                </a:lnTo>
                <a:lnTo>
                  <a:pt x="928" y="1239"/>
                </a:lnTo>
                <a:lnTo>
                  <a:pt x="928" y="1244"/>
                </a:lnTo>
                <a:lnTo>
                  <a:pt x="929" y="1250"/>
                </a:lnTo>
                <a:lnTo>
                  <a:pt x="929" y="1250"/>
                </a:lnTo>
                <a:lnTo>
                  <a:pt x="935" y="1236"/>
                </a:lnTo>
                <a:lnTo>
                  <a:pt x="939" y="1222"/>
                </a:lnTo>
                <a:lnTo>
                  <a:pt x="942" y="1215"/>
                </a:lnTo>
                <a:lnTo>
                  <a:pt x="947" y="1210"/>
                </a:lnTo>
                <a:lnTo>
                  <a:pt x="951" y="1206"/>
                </a:lnTo>
                <a:lnTo>
                  <a:pt x="956" y="1201"/>
                </a:lnTo>
                <a:lnTo>
                  <a:pt x="956" y="1201"/>
                </a:lnTo>
                <a:lnTo>
                  <a:pt x="974" y="1172"/>
                </a:lnTo>
                <a:lnTo>
                  <a:pt x="993" y="1142"/>
                </a:lnTo>
                <a:lnTo>
                  <a:pt x="1013" y="1115"/>
                </a:lnTo>
                <a:lnTo>
                  <a:pt x="1023" y="1102"/>
                </a:lnTo>
                <a:lnTo>
                  <a:pt x="1033" y="1090"/>
                </a:lnTo>
                <a:lnTo>
                  <a:pt x="1033" y="1090"/>
                </a:lnTo>
                <a:lnTo>
                  <a:pt x="1045" y="1077"/>
                </a:lnTo>
                <a:lnTo>
                  <a:pt x="1057" y="1065"/>
                </a:lnTo>
                <a:lnTo>
                  <a:pt x="1071" y="1053"/>
                </a:lnTo>
                <a:lnTo>
                  <a:pt x="1082" y="1040"/>
                </a:lnTo>
                <a:lnTo>
                  <a:pt x="1082" y="1040"/>
                </a:lnTo>
                <a:lnTo>
                  <a:pt x="1105" y="1013"/>
                </a:lnTo>
                <a:lnTo>
                  <a:pt x="1117" y="1000"/>
                </a:lnTo>
                <a:lnTo>
                  <a:pt x="1129" y="988"/>
                </a:lnTo>
                <a:lnTo>
                  <a:pt x="1129" y="988"/>
                </a:lnTo>
                <a:lnTo>
                  <a:pt x="1168" y="956"/>
                </a:lnTo>
                <a:lnTo>
                  <a:pt x="1210" y="924"/>
                </a:lnTo>
                <a:lnTo>
                  <a:pt x="1230" y="909"/>
                </a:lnTo>
                <a:lnTo>
                  <a:pt x="1253" y="895"/>
                </a:lnTo>
                <a:lnTo>
                  <a:pt x="1275" y="881"/>
                </a:lnTo>
                <a:lnTo>
                  <a:pt x="1298" y="868"/>
                </a:lnTo>
                <a:lnTo>
                  <a:pt x="1321" y="857"/>
                </a:lnTo>
                <a:lnTo>
                  <a:pt x="1347" y="846"/>
                </a:lnTo>
                <a:lnTo>
                  <a:pt x="1372" y="837"/>
                </a:lnTo>
                <a:lnTo>
                  <a:pt x="1398" y="829"/>
                </a:lnTo>
                <a:lnTo>
                  <a:pt x="1426" y="822"/>
                </a:lnTo>
                <a:lnTo>
                  <a:pt x="1454" y="818"/>
                </a:lnTo>
                <a:lnTo>
                  <a:pt x="1484" y="815"/>
                </a:lnTo>
                <a:lnTo>
                  <a:pt x="1515" y="814"/>
                </a:lnTo>
                <a:lnTo>
                  <a:pt x="1515" y="814"/>
                </a:lnTo>
                <a:lnTo>
                  <a:pt x="1518" y="783"/>
                </a:lnTo>
                <a:lnTo>
                  <a:pt x="1524" y="753"/>
                </a:lnTo>
                <a:lnTo>
                  <a:pt x="1529" y="723"/>
                </a:lnTo>
                <a:lnTo>
                  <a:pt x="1535" y="693"/>
                </a:lnTo>
                <a:lnTo>
                  <a:pt x="1542" y="664"/>
                </a:lnTo>
                <a:lnTo>
                  <a:pt x="1550" y="634"/>
                </a:lnTo>
                <a:lnTo>
                  <a:pt x="1568" y="572"/>
                </a:lnTo>
                <a:lnTo>
                  <a:pt x="1568" y="572"/>
                </a:lnTo>
                <a:lnTo>
                  <a:pt x="1579" y="536"/>
                </a:lnTo>
                <a:lnTo>
                  <a:pt x="1592" y="501"/>
                </a:lnTo>
                <a:lnTo>
                  <a:pt x="1618" y="431"/>
                </a:lnTo>
                <a:lnTo>
                  <a:pt x="1618" y="431"/>
                </a:lnTo>
                <a:lnTo>
                  <a:pt x="1625" y="413"/>
                </a:lnTo>
                <a:lnTo>
                  <a:pt x="1633" y="394"/>
                </a:lnTo>
                <a:lnTo>
                  <a:pt x="1650" y="358"/>
                </a:lnTo>
                <a:lnTo>
                  <a:pt x="1668" y="320"/>
                </a:lnTo>
                <a:lnTo>
                  <a:pt x="1684" y="283"/>
                </a:lnTo>
                <a:lnTo>
                  <a:pt x="1691" y="263"/>
                </a:lnTo>
                <a:lnTo>
                  <a:pt x="1697" y="244"/>
                </a:lnTo>
                <a:lnTo>
                  <a:pt x="1701" y="225"/>
                </a:lnTo>
                <a:lnTo>
                  <a:pt x="1705" y="206"/>
                </a:lnTo>
                <a:lnTo>
                  <a:pt x="1707" y="186"/>
                </a:lnTo>
                <a:lnTo>
                  <a:pt x="1707" y="166"/>
                </a:lnTo>
                <a:lnTo>
                  <a:pt x="1705" y="147"/>
                </a:lnTo>
                <a:lnTo>
                  <a:pt x="1699" y="126"/>
                </a:lnTo>
                <a:lnTo>
                  <a:pt x="1699" y="126"/>
                </a:lnTo>
                <a:lnTo>
                  <a:pt x="1699" y="124"/>
                </a:lnTo>
                <a:lnTo>
                  <a:pt x="1698" y="124"/>
                </a:lnTo>
                <a:lnTo>
                  <a:pt x="1698" y="124"/>
                </a:lnTo>
                <a:lnTo>
                  <a:pt x="1695" y="132"/>
                </a:lnTo>
                <a:lnTo>
                  <a:pt x="1691" y="139"/>
                </a:lnTo>
                <a:lnTo>
                  <a:pt x="1682" y="151"/>
                </a:lnTo>
                <a:lnTo>
                  <a:pt x="1674" y="164"/>
                </a:lnTo>
                <a:lnTo>
                  <a:pt x="1669" y="170"/>
                </a:lnTo>
                <a:lnTo>
                  <a:pt x="1666" y="178"/>
                </a:lnTo>
                <a:lnTo>
                  <a:pt x="1666" y="178"/>
                </a:lnTo>
                <a:close/>
                <a:moveTo>
                  <a:pt x="1717" y="151"/>
                </a:moveTo>
                <a:lnTo>
                  <a:pt x="1717" y="151"/>
                </a:lnTo>
                <a:lnTo>
                  <a:pt x="1720" y="170"/>
                </a:lnTo>
                <a:lnTo>
                  <a:pt x="1720" y="188"/>
                </a:lnTo>
                <a:lnTo>
                  <a:pt x="1718" y="206"/>
                </a:lnTo>
                <a:lnTo>
                  <a:pt x="1716" y="223"/>
                </a:lnTo>
                <a:lnTo>
                  <a:pt x="1713" y="240"/>
                </a:lnTo>
                <a:lnTo>
                  <a:pt x="1709" y="256"/>
                </a:lnTo>
                <a:lnTo>
                  <a:pt x="1703" y="272"/>
                </a:lnTo>
                <a:lnTo>
                  <a:pt x="1698" y="287"/>
                </a:lnTo>
                <a:lnTo>
                  <a:pt x="1685" y="318"/>
                </a:lnTo>
                <a:lnTo>
                  <a:pt x="1670" y="347"/>
                </a:lnTo>
                <a:lnTo>
                  <a:pt x="1655" y="377"/>
                </a:lnTo>
                <a:lnTo>
                  <a:pt x="1641" y="407"/>
                </a:lnTo>
                <a:lnTo>
                  <a:pt x="1641" y="407"/>
                </a:lnTo>
                <a:lnTo>
                  <a:pt x="1632" y="430"/>
                </a:lnTo>
                <a:lnTo>
                  <a:pt x="1623" y="454"/>
                </a:lnTo>
                <a:lnTo>
                  <a:pt x="1607" y="503"/>
                </a:lnTo>
                <a:lnTo>
                  <a:pt x="1607" y="503"/>
                </a:lnTo>
                <a:lnTo>
                  <a:pt x="1581" y="580"/>
                </a:lnTo>
                <a:lnTo>
                  <a:pt x="1570" y="620"/>
                </a:lnTo>
                <a:lnTo>
                  <a:pt x="1558" y="660"/>
                </a:lnTo>
                <a:lnTo>
                  <a:pt x="1547" y="700"/>
                </a:lnTo>
                <a:lnTo>
                  <a:pt x="1539" y="742"/>
                </a:lnTo>
                <a:lnTo>
                  <a:pt x="1531" y="785"/>
                </a:lnTo>
                <a:lnTo>
                  <a:pt x="1526" y="829"/>
                </a:lnTo>
                <a:lnTo>
                  <a:pt x="1526" y="829"/>
                </a:lnTo>
                <a:lnTo>
                  <a:pt x="1498" y="830"/>
                </a:lnTo>
                <a:lnTo>
                  <a:pt x="1470" y="831"/>
                </a:lnTo>
                <a:lnTo>
                  <a:pt x="1417" y="833"/>
                </a:lnTo>
                <a:lnTo>
                  <a:pt x="1417" y="833"/>
                </a:lnTo>
                <a:lnTo>
                  <a:pt x="1391" y="842"/>
                </a:lnTo>
                <a:lnTo>
                  <a:pt x="1365" y="851"/>
                </a:lnTo>
                <a:lnTo>
                  <a:pt x="1339" y="862"/>
                </a:lnTo>
                <a:lnTo>
                  <a:pt x="1315" y="874"/>
                </a:lnTo>
                <a:lnTo>
                  <a:pt x="1291" y="887"/>
                </a:lnTo>
                <a:lnTo>
                  <a:pt x="1268" y="899"/>
                </a:lnTo>
                <a:lnTo>
                  <a:pt x="1245" y="913"/>
                </a:lnTo>
                <a:lnTo>
                  <a:pt x="1223" y="927"/>
                </a:lnTo>
                <a:lnTo>
                  <a:pt x="1223" y="927"/>
                </a:lnTo>
                <a:lnTo>
                  <a:pt x="1207" y="940"/>
                </a:lnTo>
                <a:lnTo>
                  <a:pt x="1192" y="954"/>
                </a:lnTo>
                <a:lnTo>
                  <a:pt x="1165" y="980"/>
                </a:lnTo>
                <a:lnTo>
                  <a:pt x="1165" y="980"/>
                </a:lnTo>
                <a:lnTo>
                  <a:pt x="1154" y="987"/>
                </a:lnTo>
                <a:lnTo>
                  <a:pt x="1145" y="995"/>
                </a:lnTo>
                <a:lnTo>
                  <a:pt x="1135" y="1001"/>
                </a:lnTo>
                <a:lnTo>
                  <a:pt x="1125" y="1010"/>
                </a:lnTo>
                <a:lnTo>
                  <a:pt x="1125" y="1010"/>
                </a:lnTo>
                <a:lnTo>
                  <a:pt x="1117" y="1018"/>
                </a:lnTo>
                <a:lnTo>
                  <a:pt x="1108" y="1028"/>
                </a:lnTo>
                <a:lnTo>
                  <a:pt x="1091" y="1047"/>
                </a:lnTo>
                <a:lnTo>
                  <a:pt x="1091" y="1047"/>
                </a:lnTo>
                <a:lnTo>
                  <a:pt x="1056" y="1082"/>
                </a:lnTo>
                <a:lnTo>
                  <a:pt x="1039" y="1101"/>
                </a:lnTo>
                <a:lnTo>
                  <a:pt x="1023" y="1120"/>
                </a:lnTo>
                <a:lnTo>
                  <a:pt x="1023" y="1120"/>
                </a:lnTo>
                <a:lnTo>
                  <a:pt x="1008" y="1140"/>
                </a:lnTo>
                <a:lnTo>
                  <a:pt x="993" y="1161"/>
                </a:lnTo>
                <a:lnTo>
                  <a:pt x="979" y="1182"/>
                </a:lnTo>
                <a:lnTo>
                  <a:pt x="965" y="1205"/>
                </a:lnTo>
                <a:lnTo>
                  <a:pt x="952" y="1226"/>
                </a:lnTo>
                <a:lnTo>
                  <a:pt x="940" y="1250"/>
                </a:lnTo>
                <a:lnTo>
                  <a:pt x="928" y="1272"/>
                </a:lnTo>
                <a:lnTo>
                  <a:pt x="918" y="1296"/>
                </a:lnTo>
                <a:lnTo>
                  <a:pt x="918" y="1296"/>
                </a:lnTo>
                <a:lnTo>
                  <a:pt x="923" y="1290"/>
                </a:lnTo>
                <a:lnTo>
                  <a:pt x="928" y="1284"/>
                </a:lnTo>
                <a:lnTo>
                  <a:pt x="933" y="1275"/>
                </a:lnTo>
                <a:lnTo>
                  <a:pt x="937" y="1268"/>
                </a:lnTo>
                <a:lnTo>
                  <a:pt x="944" y="1251"/>
                </a:lnTo>
                <a:lnTo>
                  <a:pt x="953" y="1233"/>
                </a:lnTo>
                <a:lnTo>
                  <a:pt x="953" y="1233"/>
                </a:lnTo>
                <a:lnTo>
                  <a:pt x="959" y="1225"/>
                </a:lnTo>
                <a:lnTo>
                  <a:pt x="967" y="1216"/>
                </a:lnTo>
                <a:lnTo>
                  <a:pt x="975" y="1208"/>
                </a:lnTo>
                <a:lnTo>
                  <a:pt x="983" y="1200"/>
                </a:lnTo>
                <a:lnTo>
                  <a:pt x="983" y="1200"/>
                </a:lnTo>
                <a:lnTo>
                  <a:pt x="998" y="1179"/>
                </a:lnTo>
                <a:lnTo>
                  <a:pt x="1013" y="1157"/>
                </a:lnTo>
                <a:lnTo>
                  <a:pt x="1013" y="1157"/>
                </a:lnTo>
                <a:lnTo>
                  <a:pt x="1020" y="1147"/>
                </a:lnTo>
                <a:lnTo>
                  <a:pt x="1028" y="1136"/>
                </a:lnTo>
                <a:lnTo>
                  <a:pt x="1032" y="1131"/>
                </a:lnTo>
                <a:lnTo>
                  <a:pt x="1036" y="1126"/>
                </a:lnTo>
                <a:lnTo>
                  <a:pt x="1042" y="1123"/>
                </a:lnTo>
                <a:lnTo>
                  <a:pt x="1047" y="1121"/>
                </a:lnTo>
                <a:lnTo>
                  <a:pt x="1047" y="1121"/>
                </a:lnTo>
                <a:lnTo>
                  <a:pt x="1038" y="1138"/>
                </a:lnTo>
                <a:lnTo>
                  <a:pt x="1027" y="1153"/>
                </a:lnTo>
                <a:lnTo>
                  <a:pt x="1003" y="1184"/>
                </a:lnTo>
                <a:lnTo>
                  <a:pt x="980" y="1214"/>
                </a:lnTo>
                <a:lnTo>
                  <a:pt x="969" y="1230"/>
                </a:lnTo>
                <a:lnTo>
                  <a:pt x="960" y="1246"/>
                </a:lnTo>
                <a:lnTo>
                  <a:pt x="960" y="1246"/>
                </a:lnTo>
                <a:lnTo>
                  <a:pt x="954" y="1257"/>
                </a:lnTo>
                <a:lnTo>
                  <a:pt x="949" y="1270"/>
                </a:lnTo>
                <a:lnTo>
                  <a:pt x="943" y="1282"/>
                </a:lnTo>
                <a:lnTo>
                  <a:pt x="940" y="1294"/>
                </a:lnTo>
                <a:lnTo>
                  <a:pt x="940" y="1294"/>
                </a:lnTo>
                <a:lnTo>
                  <a:pt x="945" y="1293"/>
                </a:lnTo>
                <a:lnTo>
                  <a:pt x="951" y="1292"/>
                </a:lnTo>
                <a:lnTo>
                  <a:pt x="956" y="1291"/>
                </a:lnTo>
                <a:lnTo>
                  <a:pt x="961" y="1290"/>
                </a:lnTo>
                <a:lnTo>
                  <a:pt x="961" y="1290"/>
                </a:lnTo>
                <a:lnTo>
                  <a:pt x="1012" y="1221"/>
                </a:lnTo>
                <a:lnTo>
                  <a:pt x="1038" y="1186"/>
                </a:lnTo>
                <a:lnTo>
                  <a:pt x="1064" y="1152"/>
                </a:lnTo>
                <a:lnTo>
                  <a:pt x="1091" y="1118"/>
                </a:lnTo>
                <a:lnTo>
                  <a:pt x="1119" y="1086"/>
                </a:lnTo>
                <a:lnTo>
                  <a:pt x="1147" y="1055"/>
                </a:lnTo>
                <a:lnTo>
                  <a:pt x="1177" y="1024"/>
                </a:lnTo>
                <a:lnTo>
                  <a:pt x="1177" y="1024"/>
                </a:lnTo>
                <a:lnTo>
                  <a:pt x="1181" y="1024"/>
                </a:lnTo>
                <a:lnTo>
                  <a:pt x="1184" y="1023"/>
                </a:lnTo>
                <a:lnTo>
                  <a:pt x="1190" y="1020"/>
                </a:lnTo>
                <a:lnTo>
                  <a:pt x="1190" y="1020"/>
                </a:lnTo>
                <a:lnTo>
                  <a:pt x="1220" y="995"/>
                </a:lnTo>
                <a:lnTo>
                  <a:pt x="1251" y="969"/>
                </a:lnTo>
                <a:lnTo>
                  <a:pt x="1284" y="943"/>
                </a:lnTo>
                <a:lnTo>
                  <a:pt x="1317" y="919"/>
                </a:lnTo>
                <a:lnTo>
                  <a:pt x="1317" y="919"/>
                </a:lnTo>
                <a:lnTo>
                  <a:pt x="1338" y="905"/>
                </a:lnTo>
                <a:lnTo>
                  <a:pt x="1360" y="892"/>
                </a:lnTo>
                <a:lnTo>
                  <a:pt x="1381" y="880"/>
                </a:lnTo>
                <a:lnTo>
                  <a:pt x="1404" y="869"/>
                </a:lnTo>
                <a:lnTo>
                  <a:pt x="1428" y="861"/>
                </a:lnTo>
                <a:lnTo>
                  <a:pt x="1441" y="858"/>
                </a:lnTo>
                <a:lnTo>
                  <a:pt x="1454" y="854"/>
                </a:lnTo>
                <a:lnTo>
                  <a:pt x="1468" y="851"/>
                </a:lnTo>
                <a:lnTo>
                  <a:pt x="1482" y="850"/>
                </a:lnTo>
                <a:lnTo>
                  <a:pt x="1496" y="848"/>
                </a:lnTo>
                <a:lnTo>
                  <a:pt x="1511" y="848"/>
                </a:lnTo>
                <a:lnTo>
                  <a:pt x="1511" y="848"/>
                </a:lnTo>
                <a:lnTo>
                  <a:pt x="1524" y="848"/>
                </a:lnTo>
                <a:lnTo>
                  <a:pt x="1532" y="849"/>
                </a:lnTo>
                <a:lnTo>
                  <a:pt x="1541" y="849"/>
                </a:lnTo>
                <a:lnTo>
                  <a:pt x="1553" y="848"/>
                </a:lnTo>
                <a:lnTo>
                  <a:pt x="1553" y="848"/>
                </a:lnTo>
                <a:lnTo>
                  <a:pt x="1580" y="752"/>
                </a:lnTo>
                <a:lnTo>
                  <a:pt x="1609" y="656"/>
                </a:lnTo>
                <a:lnTo>
                  <a:pt x="1622" y="607"/>
                </a:lnTo>
                <a:lnTo>
                  <a:pt x="1635" y="559"/>
                </a:lnTo>
                <a:lnTo>
                  <a:pt x="1647" y="509"/>
                </a:lnTo>
                <a:lnTo>
                  <a:pt x="1656" y="456"/>
                </a:lnTo>
                <a:lnTo>
                  <a:pt x="1656" y="456"/>
                </a:lnTo>
                <a:lnTo>
                  <a:pt x="1659" y="453"/>
                </a:lnTo>
                <a:lnTo>
                  <a:pt x="1662" y="450"/>
                </a:lnTo>
                <a:lnTo>
                  <a:pt x="1664" y="446"/>
                </a:lnTo>
                <a:lnTo>
                  <a:pt x="1666" y="442"/>
                </a:lnTo>
                <a:lnTo>
                  <a:pt x="1666" y="442"/>
                </a:lnTo>
                <a:lnTo>
                  <a:pt x="1672" y="424"/>
                </a:lnTo>
                <a:lnTo>
                  <a:pt x="1678" y="406"/>
                </a:lnTo>
                <a:lnTo>
                  <a:pt x="1682" y="387"/>
                </a:lnTo>
                <a:lnTo>
                  <a:pt x="1685" y="368"/>
                </a:lnTo>
                <a:lnTo>
                  <a:pt x="1694" y="330"/>
                </a:lnTo>
                <a:lnTo>
                  <a:pt x="1699" y="313"/>
                </a:lnTo>
                <a:lnTo>
                  <a:pt x="1705" y="294"/>
                </a:lnTo>
                <a:lnTo>
                  <a:pt x="1705" y="294"/>
                </a:lnTo>
                <a:lnTo>
                  <a:pt x="1707" y="291"/>
                </a:lnTo>
                <a:lnTo>
                  <a:pt x="1710" y="289"/>
                </a:lnTo>
                <a:lnTo>
                  <a:pt x="1712" y="286"/>
                </a:lnTo>
                <a:lnTo>
                  <a:pt x="1714" y="283"/>
                </a:lnTo>
                <a:lnTo>
                  <a:pt x="1714" y="283"/>
                </a:lnTo>
                <a:lnTo>
                  <a:pt x="1723" y="256"/>
                </a:lnTo>
                <a:lnTo>
                  <a:pt x="1730" y="229"/>
                </a:lnTo>
                <a:lnTo>
                  <a:pt x="1737" y="202"/>
                </a:lnTo>
                <a:lnTo>
                  <a:pt x="1744" y="178"/>
                </a:lnTo>
                <a:lnTo>
                  <a:pt x="1744" y="178"/>
                </a:lnTo>
                <a:lnTo>
                  <a:pt x="1751" y="162"/>
                </a:lnTo>
                <a:lnTo>
                  <a:pt x="1753" y="154"/>
                </a:lnTo>
                <a:lnTo>
                  <a:pt x="1753" y="150"/>
                </a:lnTo>
                <a:lnTo>
                  <a:pt x="1751" y="146"/>
                </a:lnTo>
                <a:lnTo>
                  <a:pt x="1751" y="146"/>
                </a:lnTo>
                <a:lnTo>
                  <a:pt x="1742" y="148"/>
                </a:lnTo>
                <a:lnTo>
                  <a:pt x="1735" y="150"/>
                </a:lnTo>
                <a:lnTo>
                  <a:pt x="1727" y="152"/>
                </a:lnTo>
                <a:lnTo>
                  <a:pt x="1723" y="152"/>
                </a:lnTo>
                <a:lnTo>
                  <a:pt x="1717" y="151"/>
                </a:lnTo>
                <a:lnTo>
                  <a:pt x="1717" y="151"/>
                </a:lnTo>
                <a:close/>
                <a:moveTo>
                  <a:pt x="1785" y="576"/>
                </a:moveTo>
                <a:lnTo>
                  <a:pt x="1785" y="576"/>
                </a:lnTo>
                <a:lnTo>
                  <a:pt x="1783" y="575"/>
                </a:lnTo>
                <a:lnTo>
                  <a:pt x="1782" y="575"/>
                </a:lnTo>
                <a:lnTo>
                  <a:pt x="1781" y="576"/>
                </a:lnTo>
                <a:lnTo>
                  <a:pt x="1781" y="577"/>
                </a:lnTo>
                <a:lnTo>
                  <a:pt x="1778" y="581"/>
                </a:lnTo>
                <a:lnTo>
                  <a:pt x="1776" y="587"/>
                </a:lnTo>
                <a:lnTo>
                  <a:pt x="1776" y="587"/>
                </a:lnTo>
                <a:lnTo>
                  <a:pt x="1781" y="556"/>
                </a:lnTo>
                <a:lnTo>
                  <a:pt x="1785" y="526"/>
                </a:lnTo>
                <a:lnTo>
                  <a:pt x="1798" y="464"/>
                </a:lnTo>
                <a:lnTo>
                  <a:pt x="1811" y="399"/>
                </a:lnTo>
                <a:lnTo>
                  <a:pt x="1822" y="334"/>
                </a:lnTo>
                <a:lnTo>
                  <a:pt x="1822" y="334"/>
                </a:lnTo>
                <a:lnTo>
                  <a:pt x="1827" y="327"/>
                </a:lnTo>
                <a:lnTo>
                  <a:pt x="1831" y="320"/>
                </a:lnTo>
                <a:lnTo>
                  <a:pt x="1831" y="320"/>
                </a:lnTo>
                <a:lnTo>
                  <a:pt x="1831" y="312"/>
                </a:lnTo>
                <a:lnTo>
                  <a:pt x="1833" y="303"/>
                </a:lnTo>
                <a:lnTo>
                  <a:pt x="1838" y="282"/>
                </a:lnTo>
                <a:lnTo>
                  <a:pt x="1844" y="260"/>
                </a:lnTo>
                <a:lnTo>
                  <a:pt x="1849" y="240"/>
                </a:lnTo>
                <a:lnTo>
                  <a:pt x="1849" y="240"/>
                </a:lnTo>
                <a:lnTo>
                  <a:pt x="1852" y="237"/>
                </a:lnTo>
                <a:lnTo>
                  <a:pt x="1854" y="232"/>
                </a:lnTo>
                <a:lnTo>
                  <a:pt x="1857" y="227"/>
                </a:lnTo>
                <a:lnTo>
                  <a:pt x="1858" y="222"/>
                </a:lnTo>
                <a:lnTo>
                  <a:pt x="1858" y="222"/>
                </a:lnTo>
                <a:lnTo>
                  <a:pt x="1853" y="217"/>
                </a:lnTo>
                <a:lnTo>
                  <a:pt x="1849" y="213"/>
                </a:lnTo>
                <a:lnTo>
                  <a:pt x="1844" y="211"/>
                </a:lnTo>
                <a:lnTo>
                  <a:pt x="1838" y="210"/>
                </a:lnTo>
                <a:lnTo>
                  <a:pt x="1838" y="210"/>
                </a:lnTo>
                <a:lnTo>
                  <a:pt x="1835" y="213"/>
                </a:lnTo>
                <a:lnTo>
                  <a:pt x="1832" y="216"/>
                </a:lnTo>
                <a:lnTo>
                  <a:pt x="1828" y="225"/>
                </a:lnTo>
                <a:lnTo>
                  <a:pt x="1824" y="236"/>
                </a:lnTo>
                <a:lnTo>
                  <a:pt x="1822" y="246"/>
                </a:lnTo>
                <a:lnTo>
                  <a:pt x="1820" y="257"/>
                </a:lnTo>
                <a:lnTo>
                  <a:pt x="1818" y="268"/>
                </a:lnTo>
                <a:lnTo>
                  <a:pt x="1815" y="277"/>
                </a:lnTo>
                <a:lnTo>
                  <a:pt x="1809" y="286"/>
                </a:lnTo>
                <a:lnTo>
                  <a:pt x="1809" y="286"/>
                </a:lnTo>
                <a:lnTo>
                  <a:pt x="1809" y="278"/>
                </a:lnTo>
                <a:lnTo>
                  <a:pt x="1809" y="271"/>
                </a:lnTo>
                <a:lnTo>
                  <a:pt x="1813" y="253"/>
                </a:lnTo>
                <a:lnTo>
                  <a:pt x="1817" y="233"/>
                </a:lnTo>
                <a:lnTo>
                  <a:pt x="1820" y="215"/>
                </a:lnTo>
                <a:lnTo>
                  <a:pt x="1820" y="215"/>
                </a:lnTo>
                <a:lnTo>
                  <a:pt x="1818" y="212"/>
                </a:lnTo>
                <a:lnTo>
                  <a:pt x="1816" y="209"/>
                </a:lnTo>
                <a:lnTo>
                  <a:pt x="1814" y="201"/>
                </a:lnTo>
                <a:lnTo>
                  <a:pt x="1813" y="194"/>
                </a:lnTo>
                <a:lnTo>
                  <a:pt x="1809" y="186"/>
                </a:lnTo>
                <a:lnTo>
                  <a:pt x="1809" y="186"/>
                </a:lnTo>
                <a:lnTo>
                  <a:pt x="1804" y="204"/>
                </a:lnTo>
                <a:lnTo>
                  <a:pt x="1800" y="223"/>
                </a:lnTo>
                <a:lnTo>
                  <a:pt x="1794" y="241"/>
                </a:lnTo>
                <a:lnTo>
                  <a:pt x="1791" y="248"/>
                </a:lnTo>
                <a:lnTo>
                  <a:pt x="1787" y="256"/>
                </a:lnTo>
                <a:lnTo>
                  <a:pt x="1787" y="256"/>
                </a:lnTo>
                <a:lnTo>
                  <a:pt x="1787" y="246"/>
                </a:lnTo>
                <a:lnTo>
                  <a:pt x="1788" y="237"/>
                </a:lnTo>
                <a:lnTo>
                  <a:pt x="1792" y="219"/>
                </a:lnTo>
                <a:lnTo>
                  <a:pt x="1796" y="202"/>
                </a:lnTo>
                <a:lnTo>
                  <a:pt x="1797" y="194"/>
                </a:lnTo>
                <a:lnTo>
                  <a:pt x="1798" y="186"/>
                </a:lnTo>
                <a:lnTo>
                  <a:pt x="1798" y="186"/>
                </a:lnTo>
                <a:lnTo>
                  <a:pt x="1794" y="191"/>
                </a:lnTo>
                <a:lnTo>
                  <a:pt x="1791" y="196"/>
                </a:lnTo>
                <a:lnTo>
                  <a:pt x="1789" y="207"/>
                </a:lnTo>
                <a:lnTo>
                  <a:pt x="1787" y="217"/>
                </a:lnTo>
                <a:lnTo>
                  <a:pt x="1785" y="229"/>
                </a:lnTo>
                <a:lnTo>
                  <a:pt x="1785" y="229"/>
                </a:lnTo>
                <a:lnTo>
                  <a:pt x="1771" y="272"/>
                </a:lnTo>
                <a:lnTo>
                  <a:pt x="1765" y="293"/>
                </a:lnTo>
                <a:lnTo>
                  <a:pt x="1760" y="315"/>
                </a:lnTo>
                <a:lnTo>
                  <a:pt x="1760" y="315"/>
                </a:lnTo>
                <a:lnTo>
                  <a:pt x="1758" y="324"/>
                </a:lnTo>
                <a:lnTo>
                  <a:pt x="1757" y="333"/>
                </a:lnTo>
                <a:lnTo>
                  <a:pt x="1756" y="336"/>
                </a:lnTo>
                <a:lnTo>
                  <a:pt x="1754" y="339"/>
                </a:lnTo>
                <a:lnTo>
                  <a:pt x="1752" y="342"/>
                </a:lnTo>
                <a:lnTo>
                  <a:pt x="1750" y="343"/>
                </a:lnTo>
                <a:lnTo>
                  <a:pt x="1750" y="343"/>
                </a:lnTo>
                <a:lnTo>
                  <a:pt x="1752" y="321"/>
                </a:lnTo>
                <a:lnTo>
                  <a:pt x="1756" y="300"/>
                </a:lnTo>
                <a:lnTo>
                  <a:pt x="1765" y="259"/>
                </a:lnTo>
                <a:lnTo>
                  <a:pt x="1775" y="217"/>
                </a:lnTo>
                <a:lnTo>
                  <a:pt x="1780" y="196"/>
                </a:lnTo>
                <a:lnTo>
                  <a:pt x="1783" y="173"/>
                </a:lnTo>
                <a:lnTo>
                  <a:pt x="1783" y="173"/>
                </a:lnTo>
                <a:lnTo>
                  <a:pt x="1776" y="164"/>
                </a:lnTo>
                <a:lnTo>
                  <a:pt x="1772" y="160"/>
                </a:lnTo>
                <a:lnTo>
                  <a:pt x="1767" y="156"/>
                </a:lnTo>
                <a:lnTo>
                  <a:pt x="1767" y="156"/>
                </a:lnTo>
                <a:lnTo>
                  <a:pt x="1753" y="197"/>
                </a:lnTo>
                <a:lnTo>
                  <a:pt x="1740" y="239"/>
                </a:lnTo>
                <a:lnTo>
                  <a:pt x="1714" y="323"/>
                </a:lnTo>
                <a:lnTo>
                  <a:pt x="1690" y="410"/>
                </a:lnTo>
                <a:lnTo>
                  <a:pt x="1666" y="497"/>
                </a:lnTo>
                <a:lnTo>
                  <a:pt x="1641" y="584"/>
                </a:lnTo>
                <a:lnTo>
                  <a:pt x="1617" y="670"/>
                </a:lnTo>
                <a:lnTo>
                  <a:pt x="1592" y="756"/>
                </a:lnTo>
                <a:lnTo>
                  <a:pt x="1578" y="799"/>
                </a:lnTo>
                <a:lnTo>
                  <a:pt x="1564" y="841"/>
                </a:lnTo>
                <a:lnTo>
                  <a:pt x="1564" y="841"/>
                </a:lnTo>
                <a:lnTo>
                  <a:pt x="1569" y="847"/>
                </a:lnTo>
                <a:lnTo>
                  <a:pt x="1574" y="851"/>
                </a:lnTo>
                <a:lnTo>
                  <a:pt x="1577" y="853"/>
                </a:lnTo>
                <a:lnTo>
                  <a:pt x="1581" y="854"/>
                </a:lnTo>
                <a:lnTo>
                  <a:pt x="1586" y="855"/>
                </a:lnTo>
                <a:lnTo>
                  <a:pt x="1591" y="854"/>
                </a:lnTo>
                <a:lnTo>
                  <a:pt x="1591" y="854"/>
                </a:lnTo>
                <a:lnTo>
                  <a:pt x="1592" y="842"/>
                </a:lnTo>
                <a:lnTo>
                  <a:pt x="1595" y="830"/>
                </a:lnTo>
                <a:lnTo>
                  <a:pt x="1599" y="817"/>
                </a:lnTo>
                <a:lnTo>
                  <a:pt x="1602" y="805"/>
                </a:lnTo>
                <a:lnTo>
                  <a:pt x="1610" y="782"/>
                </a:lnTo>
                <a:lnTo>
                  <a:pt x="1615" y="769"/>
                </a:lnTo>
                <a:lnTo>
                  <a:pt x="1618" y="757"/>
                </a:lnTo>
                <a:lnTo>
                  <a:pt x="1618" y="757"/>
                </a:lnTo>
                <a:lnTo>
                  <a:pt x="1620" y="744"/>
                </a:lnTo>
                <a:lnTo>
                  <a:pt x="1621" y="730"/>
                </a:lnTo>
                <a:lnTo>
                  <a:pt x="1622" y="724"/>
                </a:lnTo>
                <a:lnTo>
                  <a:pt x="1624" y="717"/>
                </a:lnTo>
                <a:lnTo>
                  <a:pt x="1626" y="711"/>
                </a:lnTo>
                <a:lnTo>
                  <a:pt x="1631" y="706"/>
                </a:lnTo>
                <a:lnTo>
                  <a:pt x="1631" y="706"/>
                </a:lnTo>
                <a:lnTo>
                  <a:pt x="1629" y="725"/>
                </a:lnTo>
                <a:lnTo>
                  <a:pt x="1625" y="743"/>
                </a:lnTo>
                <a:lnTo>
                  <a:pt x="1618" y="779"/>
                </a:lnTo>
                <a:lnTo>
                  <a:pt x="1609" y="816"/>
                </a:lnTo>
                <a:lnTo>
                  <a:pt x="1605" y="834"/>
                </a:lnTo>
                <a:lnTo>
                  <a:pt x="1602" y="853"/>
                </a:lnTo>
                <a:lnTo>
                  <a:pt x="1602" y="853"/>
                </a:lnTo>
                <a:lnTo>
                  <a:pt x="1605" y="852"/>
                </a:lnTo>
                <a:lnTo>
                  <a:pt x="1607" y="852"/>
                </a:lnTo>
                <a:lnTo>
                  <a:pt x="1611" y="852"/>
                </a:lnTo>
                <a:lnTo>
                  <a:pt x="1616" y="853"/>
                </a:lnTo>
                <a:lnTo>
                  <a:pt x="1618" y="853"/>
                </a:lnTo>
                <a:lnTo>
                  <a:pt x="1620" y="853"/>
                </a:lnTo>
                <a:lnTo>
                  <a:pt x="1620" y="853"/>
                </a:lnTo>
                <a:lnTo>
                  <a:pt x="1626" y="823"/>
                </a:lnTo>
                <a:lnTo>
                  <a:pt x="1634" y="792"/>
                </a:lnTo>
                <a:lnTo>
                  <a:pt x="1650" y="731"/>
                </a:lnTo>
                <a:lnTo>
                  <a:pt x="1665" y="669"/>
                </a:lnTo>
                <a:lnTo>
                  <a:pt x="1672" y="637"/>
                </a:lnTo>
                <a:lnTo>
                  <a:pt x="1678" y="604"/>
                </a:lnTo>
                <a:lnTo>
                  <a:pt x="1678" y="604"/>
                </a:lnTo>
                <a:lnTo>
                  <a:pt x="1681" y="600"/>
                </a:lnTo>
                <a:lnTo>
                  <a:pt x="1684" y="595"/>
                </a:lnTo>
                <a:lnTo>
                  <a:pt x="1685" y="590"/>
                </a:lnTo>
                <a:lnTo>
                  <a:pt x="1686" y="584"/>
                </a:lnTo>
                <a:lnTo>
                  <a:pt x="1687" y="571"/>
                </a:lnTo>
                <a:lnTo>
                  <a:pt x="1688" y="558"/>
                </a:lnTo>
                <a:lnTo>
                  <a:pt x="1688" y="558"/>
                </a:lnTo>
                <a:lnTo>
                  <a:pt x="1693" y="537"/>
                </a:lnTo>
                <a:lnTo>
                  <a:pt x="1698" y="517"/>
                </a:lnTo>
                <a:lnTo>
                  <a:pt x="1702" y="497"/>
                </a:lnTo>
                <a:lnTo>
                  <a:pt x="1707" y="476"/>
                </a:lnTo>
                <a:lnTo>
                  <a:pt x="1707" y="476"/>
                </a:lnTo>
                <a:lnTo>
                  <a:pt x="1709" y="466"/>
                </a:lnTo>
                <a:lnTo>
                  <a:pt x="1712" y="456"/>
                </a:lnTo>
                <a:lnTo>
                  <a:pt x="1717" y="436"/>
                </a:lnTo>
                <a:lnTo>
                  <a:pt x="1717" y="436"/>
                </a:lnTo>
                <a:lnTo>
                  <a:pt x="1720" y="425"/>
                </a:lnTo>
                <a:lnTo>
                  <a:pt x="1721" y="414"/>
                </a:lnTo>
                <a:lnTo>
                  <a:pt x="1722" y="409"/>
                </a:lnTo>
                <a:lnTo>
                  <a:pt x="1724" y="405"/>
                </a:lnTo>
                <a:lnTo>
                  <a:pt x="1727" y="402"/>
                </a:lnTo>
                <a:lnTo>
                  <a:pt x="1731" y="398"/>
                </a:lnTo>
                <a:lnTo>
                  <a:pt x="1731" y="398"/>
                </a:lnTo>
                <a:lnTo>
                  <a:pt x="1726" y="434"/>
                </a:lnTo>
                <a:lnTo>
                  <a:pt x="1720" y="471"/>
                </a:lnTo>
                <a:lnTo>
                  <a:pt x="1712" y="509"/>
                </a:lnTo>
                <a:lnTo>
                  <a:pt x="1705" y="547"/>
                </a:lnTo>
                <a:lnTo>
                  <a:pt x="1686" y="624"/>
                </a:lnTo>
                <a:lnTo>
                  <a:pt x="1667" y="700"/>
                </a:lnTo>
                <a:lnTo>
                  <a:pt x="1667" y="700"/>
                </a:lnTo>
                <a:lnTo>
                  <a:pt x="1664" y="716"/>
                </a:lnTo>
                <a:lnTo>
                  <a:pt x="1662" y="733"/>
                </a:lnTo>
                <a:lnTo>
                  <a:pt x="1659" y="749"/>
                </a:lnTo>
                <a:lnTo>
                  <a:pt x="1655" y="766"/>
                </a:lnTo>
                <a:lnTo>
                  <a:pt x="1655" y="766"/>
                </a:lnTo>
                <a:lnTo>
                  <a:pt x="1651" y="779"/>
                </a:lnTo>
                <a:lnTo>
                  <a:pt x="1646" y="794"/>
                </a:lnTo>
                <a:lnTo>
                  <a:pt x="1635" y="824"/>
                </a:lnTo>
                <a:lnTo>
                  <a:pt x="1630" y="841"/>
                </a:lnTo>
                <a:lnTo>
                  <a:pt x="1626" y="855"/>
                </a:lnTo>
                <a:lnTo>
                  <a:pt x="1623" y="869"/>
                </a:lnTo>
                <a:lnTo>
                  <a:pt x="1623" y="883"/>
                </a:lnTo>
                <a:lnTo>
                  <a:pt x="1623" y="883"/>
                </a:lnTo>
                <a:lnTo>
                  <a:pt x="1630" y="888"/>
                </a:lnTo>
                <a:lnTo>
                  <a:pt x="1635" y="891"/>
                </a:lnTo>
                <a:lnTo>
                  <a:pt x="1650" y="894"/>
                </a:lnTo>
                <a:lnTo>
                  <a:pt x="1650" y="894"/>
                </a:lnTo>
                <a:lnTo>
                  <a:pt x="1651" y="879"/>
                </a:lnTo>
                <a:lnTo>
                  <a:pt x="1654" y="865"/>
                </a:lnTo>
                <a:lnTo>
                  <a:pt x="1657" y="852"/>
                </a:lnTo>
                <a:lnTo>
                  <a:pt x="1662" y="838"/>
                </a:lnTo>
                <a:lnTo>
                  <a:pt x="1671" y="813"/>
                </a:lnTo>
                <a:lnTo>
                  <a:pt x="1680" y="787"/>
                </a:lnTo>
                <a:lnTo>
                  <a:pt x="1680" y="787"/>
                </a:lnTo>
                <a:lnTo>
                  <a:pt x="1683" y="775"/>
                </a:lnTo>
                <a:lnTo>
                  <a:pt x="1685" y="763"/>
                </a:lnTo>
                <a:lnTo>
                  <a:pt x="1688" y="741"/>
                </a:lnTo>
                <a:lnTo>
                  <a:pt x="1691" y="729"/>
                </a:lnTo>
                <a:lnTo>
                  <a:pt x="1693" y="717"/>
                </a:lnTo>
                <a:lnTo>
                  <a:pt x="1697" y="707"/>
                </a:lnTo>
                <a:lnTo>
                  <a:pt x="1703" y="697"/>
                </a:lnTo>
                <a:lnTo>
                  <a:pt x="1703" y="697"/>
                </a:lnTo>
                <a:lnTo>
                  <a:pt x="1699" y="727"/>
                </a:lnTo>
                <a:lnTo>
                  <a:pt x="1694" y="761"/>
                </a:lnTo>
                <a:lnTo>
                  <a:pt x="1691" y="778"/>
                </a:lnTo>
                <a:lnTo>
                  <a:pt x="1686" y="794"/>
                </a:lnTo>
                <a:lnTo>
                  <a:pt x="1680" y="808"/>
                </a:lnTo>
                <a:lnTo>
                  <a:pt x="1677" y="815"/>
                </a:lnTo>
                <a:lnTo>
                  <a:pt x="1672" y="821"/>
                </a:lnTo>
                <a:lnTo>
                  <a:pt x="1672" y="821"/>
                </a:lnTo>
                <a:lnTo>
                  <a:pt x="1665" y="857"/>
                </a:lnTo>
                <a:lnTo>
                  <a:pt x="1656" y="894"/>
                </a:lnTo>
                <a:lnTo>
                  <a:pt x="1656" y="894"/>
                </a:lnTo>
                <a:lnTo>
                  <a:pt x="1660" y="893"/>
                </a:lnTo>
                <a:lnTo>
                  <a:pt x="1663" y="894"/>
                </a:lnTo>
                <a:lnTo>
                  <a:pt x="1665" y="897"/>
                </a:lnTo>
                <a:lnTo>
                  <a:pt x="1666" y="902"/>
                </a:lnTo>
                <a:lnTo>
                  <a:pt x="1670" y="911"/>
                </a:lnTo>
                <a:lnTo>
                  <a:pt x="1672" y="915"/>
                </a:lnTo>
                <a:lnTo>
                  <a:pt x="1675" y="919"/>
                </a:lnTo>
                <a:lnTo>
                  <a:pt x="1675" y="919"/>
                </a:lnTo>
                <a:lnTo>
                  <a:pt x="1681" y="888"/>
                </a:lnTo>
                <a:lnTo>
                  <a:pt x="1688" y="857"/>
                </a:lnTo>
                <a:lnTo>
                  <a:pt x="1697" y="827"/>
                </a:lnTo>
                <a:lnTo>
                  <a:pt x="1707" y="796"/>
                </a:lnTo>
                <a:lnTo>
                  <a:pt x="1726" y="735"/>
                </a:lnTo>
                <a:lnTo>
                  <a:pt x="1736" y="703"/>
                </a:lnTo>
                <a:lnTo>
                  <a:pt x="1742" y="671"/>
                </a:lnTo>
                <a:lnTo>
                  <a:pt x="1742" y="671"/>
                </a:lnTo>
                <a:lnTo>
                  <a:pt x="1742" y="665"/>
                </a:lnTo>
                <a:lnTo>
                  <a:pt x="1742" y="658"/>
                </a:lnTo>
                <a:lnTo>
                  <a:pt x="1743" y="655"/>
                </a:lnTo>
                <a:lnTo>
                  <a:pt x="1744" y="652"/>
                </a:lnTo>
                <a:lnTo>
                  <a:pt x="1746" y="650"/>
                </a:lnTo>
                <a:lnTo>
                  <a:pt x="1750" y="649"/>
                </a:lnTo>
                <a:lnTo>
                  <a:pt x="1750" y="649"/>
                </a:lnTo>
                <a:lnTo>
                  <a:pt x="1750" y="660"/>
                </a:lnTo>
                <a:lnTo>
                  <a:pt x="1750" y="671"/>
                </a:lnTo>
                <a:lnTo>
                  <a:pt x="1747" y="695"/>
                </a:lnTo>
                <a:lnTo>
                  <a:pt x="1743" y="718"/>
                </a:lnTo>
                <a:lnTo>
                  <a:pt x="1737" y="743"/>
                </a:lnTo>
                <a:lnTo>
                  <a:pt x="1737" y="743"/>
                </a:lnTo>
                <a:lnTo>
                  <a:pt x="1730" y="766"/>
                </a:lnTo>
                <a:lnTo>
                  <a:pt x="1724" y="789"/>
                </a:lnTo>
                <a:lnTo>
                  <a:pt x="1708" y="837"/>
                </a:lnTo>
                <a:lnTo>
                  <a:pt x="1693" y="887"/>
                </a:lnTo>
                <a:lnTo>
                  <a:pt x="1686" y="911"/>
                </a:lnTo>
                <a:lnTo>
                  <a:pt x="1682" y="935"/>
                </a:lnTo>
                <a:lnTo>
                  <a:pt x="1682" y="935"/>
                </a:lnTo>
                <a:lnTo>
                  <a:pt x="1678" y="937"/>
                </a:lnTo>
                <a:lnTo>
                  <a:pt x="1675" y="940"/>
                </a:lnTo>
                <a:lnTo>
                  <a:pt x="1667" y="945"/>
                </a:lnTo>
                <a:lnTo>
                  <a:pt x="1667" y="945"/>
                </a:lnTo>
                <a:lnTo>
                  <a:pt x="1660" y="945"/>
                </a:lnTo>
                <a:lnTo>
                  <a:pt x="1651" y="945"/>
                </a:lnTo>
                <a:lnTo>
                  <a:pt x="1634" y="944"/>
                </a:lnTo>
                <a:lnTo>
                  <a:pt x="1616" y="943"/>
                </a:lnTo>
                <a:lnTo>
                  <a:pt x="1606" y="944"/>
                </a:lnTo>
                <a:lnTo>
                  <a:pt x="1596" y="945"/>
                </a:lnTo>
                <a:lnTo>
                  <a:pt x="1596" y="945"/>
                </a:lnTo>
                <a:lnTo>
                  <a:pt x="1562" y="954"/>
                </a:lnTo>
                <a:lnTo>
                  <a:pt x="1527" y="963"/>
                </a:lnTo>
                <a:lnTo>
                  <a:pt x="1490" y="972"/>
                </a:lnTo>
                <a:lnTo>
                  <a:pt x="1456" y="981"/>
                </a:lnTo>
                <a:lnTo>
                  <a:pt x="1456" y="981"/>
                </a:lnTo>
                <a:lnTo>
                  <a:pt x="1438" y="986"/>
                </a:lnTo>
                <a:lnTo>
                  <a:pt x="1420" y="993"/>
                </a:lnTo>
                <a:lnTo>
                  <a:pt x="1403" y="1000"/>
                </a:lnTo>
                <a:lnTo>
                  <a:pt x="1387" y="1008"/>
                </a:lnTo>
                <a:lnTo>
                  <a:pt x="1354" y="1025"/>
                </a:lnTo>
                <a:lnTo>
                  <a:pt x="1322" y="1040"/>
                </a:lnTo>
                <a:lnTo>
                  <a:pt x="1322" y="1040"/>
                </a:lnTo>
                <a:lnTo>
                  <a:pt x="1308" y="1047"/>
                </a:lnTo>
                <a:lnTo>
                  <a:pt x="1296" y="1055"/>
                </a:lnTo>
                <a:lnTo>
                  <a:pt x="1273" y="1069"/>
                </a:lnTo>
                <a:lnTo>
                  <a:pt x="1273" y="1069"/>
                </a:lnTo>
                <a:lnTo>
                  <a:pt x="1267" y="1072"/>
                </a:lnTo>
                <a:lnTo>
                  <a:pt x="1259" y="1074"/>
                </a:lnTo>
                <a:lnTo>
                  <a:pt x="1253" y="1077"/>
                </a:lnTo>
                <a:lnTo>
                  <a:pt x="1246" y="1080"/>
                </a:lnTo>
                <a:lnTo>
                  <a:pt x="1246" y="1080"/>
                </a:lnTo>
                <a:lnTo>
                  <a:pt x="1221" y="1099"/>
                </a:lnTo>
                <a:lnTo>
                  <a:pt x="1195" y="1117"/>
                </a:lnTo>
                <a:lnTo>
                  <a:pt x="1144" y="1154"/>
                </a:lnTo>
                <a:lnTo>
                  <a:pt x="1118" y="1174"/>
                </a:lnTo>
                <a:lnTo>
                  <a:pt x="1093" y="1194"/>
                </a:lnTo>
                <a:lnTo>
                  <a:pt x="1071" y="1215"/>
                </a:lnTo>
                <a:lnTo>
                  <a:pt x="1060" y="1227"/>
                </a:lnTo>
                <a:lnTo>
                  <a:pt x="1049" y="1239"/>
                </a:lnTo>
                <a:lnTo>
                  <a:pt x="1049" y="1239"/>
                </a:lnTo>
                <a:lnTo>
                  <a:pt x="1099" y="1210"/>
                </a:lnTo>
                <a:lnTo>
                  <a:pt x="1149" y="1182"/>
                </a:lnTo>
                <a:lnTo>
                  <a:pt x="1201" y="1155"/>
                </a:lnTo>
                <a:lnTo>
                  <a:pt x="1254" y="1129"/>
                </a:lnTo>
                <a:lnTo>
                  <a:pt x="1254" y="1129"/>
                </a:lnTo>
                <a:lnTo>
                  <a:pt x="1258" y="1125"/>
                </a:lnTo>
                <a:lnTo>
                  <a:pt x="1262" y="1122"/>
                </a:lnTo>
                <a:lnTo>
                  <a:pt x="1267" y="1119"/>
                </a:lnTo>
                <a:lnTo>
                  <a:pt x="1271" y="1116"/>
                </a:lnTo>
                <a:lnTo>
                  <a:pt x="1271" y="1116"/>
                </a:lnTo>
                <a:lnTo>
                  <a:pt x="1304" y="1102"/>
                </a:lnTo>
                <a:lnTo>
                  <a:pt x="1339" y="1090"/>
                </a:lnTo>
                <a:lnTo>
                  <a:pt x="1375" y="1079"/>
                </a:lnTo>
                <a:lnTo>
                  <a:pt x="1411" y="1070"/>
                </a:lnTo>
                <a:lnTo>
                  <a:pt x="1449" y="1061"/>
                </a:lnTo>
                <a:lnTo>
                  <a:pt x="1486" y="1054"/>
                </a:lnTo>
                <a:lnTo>
                  <a:pt x="1562" y="1040"/>
                </a:lnTo>
                <a:lnTo>
                  <a:pt x="1562" y="1040"/>
                </a:lnTo>
                <a:lnTo>
                  <a:pt x="1581" y="1035"/>
                </a:lnTo>
                <a:lnTo>
                  <a:pt x="1599" y="1031"/>
                </a:lnTo>
                <a:lnTo>
                  <a:pt x="1617" y="1029"/>
                </a:lnTo>
                <a:lnTo>
                  <a:pt x="1635" y="1027"/>
                </a:lnTo>
                <a:lnTo>
                  <a:pt x="1671" y="1024"/>
                </a:lnTo>
                <a:lnTo>
                  <a:pt x="1710" y="1020"/>
                </a:lnTo>
                <a:lnTo>
                  <a:pt x="1710" y="1020"/>
                </a:lnTo>
                <a:lnTo>
                  <a:pt x="1722" y="982"/>
                </a:lnTo>
                <a:lnTo>
                  <a:pt x="1733" y="945"/>
                </a:lnTo>
                <a:lnTo>
                  <a:pt x="1743" y="908"/>
                </a:lnTo>
                <a:lnTo>
                  <a:pt x="1752" y="872"/>
                </a:lnTo>
                <a:lnTo>
                  <a:pt x="1769" y="797"/>
                </a:lnTo>
                <a:lnTo>
                  <a:pt x="1787" y="720"/>
                </a:lnTo>
                <a:lnTo>
                  <a:pt x="1787" y="720"/>
                </a:lnTo>
                <a:lnTo>
                  <a:pt x="1797" y="683"/>
                </a:lnTo>
                <a:lnTo>
                  <a:pt x="1808" y="645"/>
                </a:lnTo>
                <a:lnTo>
                  <a:pt x="1819" y="607"/>
                </a:lnTo>
                <a:lnTo>
                  <a:pt x="1830" y="571"/>
                </a:lnTo>
                <a:lnTo>
                  <a:pt x="1830" y="571"/>
                </a:lnTo>
                <a:lnTo>
                  <a:pt x="1838" y="530"/>
                </a:lnTo>
                <a:lnTo>
                  <a:pt x="1847" y="488"/>
                </a:lnTo>
                <a:lnTo>
                  <a:pt x="1847" y="488"/>
                </a:lnTo>
                <a:lnTo>
                  <a:pt x="1850" y="479"/>
                </a:lnTo>
                <a:lnTo>
                  <a:pt x="1853" y="469"/>
                </a:lnTo>
                <a:lnTo>
                  <a:pt x="1860" y="451"/>
                </a:lnTo>
                <a:lnTo>
                  <a:pt x="1866" y="431"/>
                </a:lnTo>
                <a:lnTo>
                  <a:pt x="1868" y="422"/>
                </a:lnTo>
                <a:lnTo>
                  <a:pt x="1871" y="412"/>
                </a:lnTo>
                <a:lnTo>
                  <a:pt x="1871" y="412"/>
                </a:lnTo>
                <a:lnTo>
                  <a:pt x="1876" y="403"/>
                </a:lnTo>
                <a:lnTo>
                  <a:pt x="1880" y="391"/>
                </a:lnTo>
                <a:lnTo>
                  <a:pt x="1883" y="378"/>
                </a:lnTo>
                <a:lnTo>
                  <a:pt x="1887" y="364"/>
                </a:lnTo>
                <a:lnTo>
                  <a:pt x="1893" y="337"/>
                </a:lnTo>
                <a:lnTo>
                  <a:pt x="1898" y="313"/>
                </a:lnTo>
                <a:lnTo>
                  <a:pt x="1898" y="313"/>
                </a:lnTo>
                <a:lnTo>
                  <a:pt x="1886" y="315"/>
                </a:lnTo>
                <a:lnTo>
                  <a:pt x="1873" y="317"/>
                </a:lnTo>
                <a:lnTo>
                  <a:pt x="1850" y="321"/>
                </a:lnTo>
                <a:lnTo>
                  <a:pt x="1850" y="321"/>
                </a:lnTo>
                <a:lnTo>
                  <a:pt x="1845" y="338"/>
                </a:lnTo>
                <a:lnTo>
                  <a:pt x="1839" y="357"/>
                </a:lnTo>
                <a:lnTo>
                  <a:pt x="1831" y="394"/>
                </a:lnTo>
                <a:lnTo>
                  <a:pt x="1822" y="431"/>
                </a:lnTo>
                <a:lnTo>
                  <a:pt x="1817" y="450"/>
                </a:lnTo>
                <a:lnTo>
                  <a:pt x="1812" y="467"/>
                </a:lnTo>
                <a:lnTo>
                  <a:pt x="1812" y="467"/>
                </a:lnTo>
                <a:lnTo>
                  <a:pt x="1811" y="465"/>
                </a:lnTo>
                <a:lnTo>
                  <a:pt x="1811" y="465"/>
                </a:lnTo>
                <a:lnTo>
                  <a:pt x="1809" y="466"/>
                </a:lnTo>
                <a:lnTo>
                  <a:pt x="1809" y="466"/>
                </a:lnTo>
                <a:lnTo>
                  <a:pt x="1808" y="480"/>
                </a:lnTo>
                <a:lnTo>
                  <a:pt x="1806" y="494"/>
                </a:lnTo>
                <a:lnTo>
                  <a:pt x="1799" y="520"/>
                </a:lnTo>
                <a:lnTo>
                  <a:pt x="1791" y="547"/>
                </a:lnTo>
                <a:lnTo>
                  <a:pt x="1788" y="561"/>
                </a:lnTo>
                <a:lnTo>
                  <a:pt x="1785" y="576"/>
                </a:lnTo>
                <a:lnTo>
                  <a:pt x="1785" y="576"/>
                </a:lnTo>
                <a:close/>
                <a:moveTo>
                  <a:pt x="794" y="441"/>
                </a:moveTo>
                <a:lnTo>
                  <a:pt x="794" y="441"/>
                </a:lnTo>
                <a:lnTo>
                  <a:pt x="787" y="437"/>
                </a:lnTo>
                <a:lnTo>
                  <a:pt x="779" y="435"/>
                </a:lnTo>
                <a:lnTo>
                  <a:pt x="771" y="434"/>
                </a:lnTo>
                <a:lnTo>
                  <a:pt x="763" y="434"/>
                </a:lnTo>
                <a:lnTo>
                  <a:pt x="746" y="434"/>
                </a:lnTo>
                <a:lnTo>
                  <a:pt x="729" y="434"/>
                </a:lnTo>
                <a:lnTo>
                  <a:pt x="729" y="434"/>
                </a:lnTo>
                <a:lnTo>
                  <a:pt x="717" y="433"/>
                </a:lnTo>
                <a:lnTo>
                  <a:pt x="706" y="430"/>
                </a:lnTo>
                <a:lnTo>
                  <a:pt x="683" y="426"/>
                </a:lnTo>
                <a:lnTo>
                  <a:pt x="673" y="424"/>
                </a:lnTo>
                <a:lnTo>
                  <a:pt x="664" y="423"/>
                </a:lnTo>
                <a:lnTo>
                  <a:pt x="654" y="423"/>
                </a:lnTo>
                <a:lnTo>
                  <a:pt x="646" y="425"/>
                </a:lnTo>
                <a:lnTo>
                  <a:pt x="646" y="425"/>
                </a:lnTo>
                <a:lnTo>
                  <a:pt x="647" y="425"/>
                </a:lnTo>
                <a:lnTo>
                  <a:pt x="647" y="426"/>
                </a:lnTo>
                <a:lnTo>
                  <a:pt x="646" y="426"/>
                </a:lnTo>
                <a:lnTo>
                  <a:pt x="646" y="426"/>
                </a:lnTo>
                <a:lnTo>
                  <a:pt x="624" y="424"/>
                </a:lnTo>
                <a:lnTo>
                  <a:pt x="603" y="422"/>
                </a:lnTo>
                <a:lnTo>
                  <a:pt x="581" y="419"/>
                </a:lnTo>
                <a:lnTo>
                  <a:pt x="560" y="418"/>
                </a:lnTo>
                <a:lnTo>
                  <a:pt x="560" y="418"/>
                </a:lnTo>
                <a:lnTo>
                  <a:pt x="471" y="418"/>
                </a:lnTo>
                <a:lnTo>
                  <a:pt x="471" y="418"/>
                </a:lnTo>
                <a:lnTo>
                  <a:pt x="464" y="423"/>
                </a:lnTo>
                <a:lnTo>
                  <a:pt x="457" y="429"/>
                </a:lnTo>
                <a:lnTo>
                  <a:pt x="445" y="444"/>
                </a:lnTo>
                <a:lnTo>
                  <a:pt x="435" y="459"/>
                </a:lnTo>
                <a:lnTo>
                  <a:pt x="425" y="476"/>
                </a:lnTo>
                <a:lnTo>
                  <a:pt x="425" y="476"/>
                </a:lnTo>
                <a:lnTo>
                  <a:pt x="411" y="497"/>
                </a:lnTo>
                <a:lnTo>
                  <a:pt x="398" y="516"/>
                </a:lnTo>
                <a:lnTo>
                  <a:pt x="369" y="556"/>
                </a:lnTo>
                <a:lnTo>
                  <a:pt x="355" y="575"/>
                </a:lnTo>
                <a:lnTo>
                  <a:pt x="342" y="594"/>
                </a:lnTo>
                <a:lnTo>
                  <a:pt x="330" y="615"/>
                </a:lnTo>
                <a:lnTo>
                  <a:pt x="318" y="635"/>
                </a:lnTo>
                <a:lnTo>
                  <a:pt x="318" y="635"/>
                </a:lnTo>
                <a:lnTo>
                  <a:pt x="317" y="636"/>
                </a:lnTo>
                <a:lnTo>
                  <a:pt x="316" y="636"/>
                </a:lnTo>
                <a:lnTo>
                  <a:pt x="315" y="635"/>
                </a:lnTo>
                <a:lnTo>
                  <a:pt x="314" y="633"/>
                </a:lnTo>
                <a:lnTo>
                  <a:pt x="313" y="633"/>
                </a:lnTo>
                <a:lnTo>
                  <a:pt x="312" y="635"/>
                </a:lnTo>
                <a:lnTo>
                  <a:pt x="312" y="635"/>
                </a:lnTo>
                <a:lnTo>
                  <a:pt x="306" y="647"/>
                </a:lnTo>
                <a:lnTo>
                  <a:pt x="301" y="657"/>
                </a:lnTo>
                <a:lnTo>
                  <a:pt x="288" y="680"/>
                </a:lnTo>
                <a:lnTo>
                  <a:pt x="273" y="701"/>
                </a:lnTo>
                <a:lnTo>
                  <a:pt x="258" y="723"/>
                </a:lnTo>
                <a:lnTo>
                  <a:pt x="242" y="744"/>
                </a:lnTo>
                <a:lnTo>
                  <a:pt x="227" y="766"/>
                </a:lnTo>
                <a:lnTo>
                  <a:pt x="213" y="788"/>
                </a:lnTo>
                <a:lnTo>
                  <a:pt x="207" y="800"/>
                </a:lnTo>
                <a:lnTo>
                  <a:pt x="201" y="813"/>
                </a:lnTo>
                <a:lnTo>
                  <a:pt x="201" y="813"/>
                </a:lnTo>
                <a:lnTo>
                  <a:pt x="163" y="861"/>
                </a:lnTo>
                <a:lnTo>
                  <a:pt x="124" y="911"/>
                </a:lnTo>
                <a:lnTo>
                  <a:pt x="87" y="961"/>
                </a:lnTo>
                <a:lnTo>
                  <a:pt x="70" y="987"/>
                </a:lnTo>
                <a:lnTo>
                  <a:pt x="51" y="1013"/>
                </a:lnTo>
                <a:lnTo>
                  <a:pt x="51" y="1013"/>
                </a:lnTo>
                <a:lnTo>
                  <a:pt x="78" y="1015"/>
                </a:lnTo>
                <a:lnTo>
                  <a:pt x="105" y="1018"/>
                </a:lnTo>
                <a:lnTo>
                  <a:pt x="132" y="1024"/>
                </a:lnTo>
                <a:lnTo>
                  <a:pt x="157" y="1028"/>
                </a:lnTo>
                <a:lnTo>
                  <a:pt x="210" y="1041"/>
                </a:lnTo>
                <a:lnTo>
                  <a:pt x="263" y="1054"/>
                </a:lnTo>
                <a:lnTo>
                  <a:pt x="263" y="1054"/>
                </a:lnTo>
                <a:lnTo>
                  <a:pt x="285" y="1060"/>
                </a:lnTo>
                <a:lnTo>
                  <a:pt x="306" y="1067"/>
                </a:lnTo>
                <a:lnTo>
                  <a:pt x="328" y="1074"/>
                </a:lnTo>
                <a:lnTo>
                  <a:pt x="348" y="1080"/>
                </a:lnTo>
                <a:lnTo>
                  <a:pt x="348" y="1080"/>
                </a:lnTo>
                <a:lnTo>
                  <a:pt x="376" y="1088"/>
                </a:lnTo>
                <a:lnTo>
                  <a:pt x="403" y="1094"/>
                </a:lnTo>
                <a:lnTo>
                  <a:pt x="427" y="1100"/>
                </a:lnTo>
                <a:lnTo>
                  <a:pt x="450" y="1102"/>
                </a:lnTo>
                <a:lnTo>
                  <a:pt x="450" y="1102"/>
                </a:lnTo>
                <a:lnTo>
                  <a:pt x="501" y="1118"/>
                </a:lnTo>
                <a:lnTo>
                  <a:pt x="557" y="1135"/>
                </a:lnTo>
                <a:lnTo>
                  <a:pt x="615" y="1155"/>
                </a:lnTo>
                <a:lnTo>
                  <a:pt x="670" y="1175"/>
                </a:lnTo>
                <a:lnTo>
                  <a:pt x="670" y="1175"/>
                </a:lnTo>
                <a:lnTo>
                  <a:pt x="678" y="1179"/>
                </a:lnTo>
                <a:lnTo>
                  <a:pt x="684" y="1183"/>
                </a:lnTo>
                <a:lnTo>
                  <a:pt x="692" y="1187"/>
                </a:lnTo>
                <a:lnTo>
                  <a:pt x="699" y="1191"/>
                </a:lnTo>
                <a:lnTo>
                  <a:pt x="699" y="1191"/>
                </a:lnTo>
                <a:lnTo>
                  <a:pt x="713" y="1196"/>
                </a:lnTo>
                <a:lnTo>
                  <a:pt x="727" y="1200"/>
                </a:lnTo>
                <a:lnTo>
                  <a:pt x="755" y="1208"/>
                </a:lnTo>
                <a:lnTo>
                  <a:pt x="769" y="1211"/>
                </a:lnTo>
                <a:lnTo>
                  <a:pt x="782" y="1216"/>
                </a:lnTo>
                <a:lnTo>
                  <a:pt x="793" y="1223"/>
                </a:lnTo>
                <a:lnTo>
                  <a:pt x="799" y="1227"/>
                </a:lnTo>
                <a:lnTo>
                  <a:pt x="804" y="1231"/>
                </a:lnTo>
                <a:lnTo>
                  <a:pt x="804" y="1231"/>
                </a:lnTo>
                <a:lnTo>
                  <a:pt x="819" y="1236"/>
                </a:lnTo>
                <a:lnTo>
                  <a:pt x="833" y="1241"/>
                </a:lnTo>
                <a:lnTo>
                  <a:pt x="846" y="1247"/>
                </a:lnTo>
                <a:lnTo>
                  <a:pt x="858" y="1254"/>
                </a:lnTo>
                <a:lnTo>
                  <a:pt x="881" y="1269"/>
                </a:lnTo>
                <a:lnTo>
                  <a:pt x="893" y="1276"/>
                </a:lnTo>
                <a:lnTo>
                  <a:pt x="905" y="1284"/>
                </a:lnTo>
                <a:lnTo>
                  <a:pt x="905" y="1284"/>
                </a:lnTo>
                <a:lnTo>
                  <a:pt x="900" y="1261"/>
                </a:lnTo>
                <a:lnTo>
                  <a:pt x="897" y="1239"/>
                </a:lnTo>
                <a:lnTo>
                  <a:pt x="895" y="1217"/>
                </a:lnTo>
                <a:lnTo>
                  <a:pt x="893" y="1196"/>
                </a:lnTo>
                <a:lnTo>
                  <a:pt x="889" y="1115"/>
                </a:lnTo>
                <a:lnTo>
                  <a:pt x="889" y="1115"/>
                </a:lnTo>
                <a:lnTo>
                  <a:pt x="895" y="1033"/>
                </a:lnTo>
                <a:lnTo>
                  <a:pt x="899" y="955"/>
                </a:lnTo>
                <a:lnTo>
                  <a:pt x="900" y="879"/>
                </a:lnTo>
                <a:lnTo>
                  <a:pt x="899" y="803"/>
                </a:lnTo>
                <a:lnTo>
                  <a:pt x="899" y="803"/>
                </a:lnTo>
                <a:lnTo>
                  <a:pt x="898" y="785"/>
                </a:lnTo>
                <a:lnTo>
                  <a:pt x="895" y="768"/>
                </a:lnTo>
                <a:lnTo>
                  <a:pt x="891" y="751"/>
                </a:lnTo>
                <a:lnTo>
                  <a:pt x="885" y="735"/>
                </a:lnTo>
                <a:lnTo>
                  <a:pt x="880" y="717"/>
                </a:lnTo>
                <a:lnTo>
                  <a:pt x="876" y="701"/>
                </a:lnTo>
                <a:lnTo>
                  <a:pt x="873" y="684"/>
                </a:lnTo>
                <a:lnTo>
                  <a:pt x="872" y="666"/>
                </a:lnTo>
                <a:lnTo>
                  <a:pt x="872" y="666"/>
                </a:lnTo>
                <a:lnTo>
                  <a:pt x="867" y="660"/>
                </a:lnTo>
                <a:lnTo>
                  <a:pt x="864" y="653"/>
                </a:lnTo>
                <a:lnTo>
                  <a:pt x="862" y="647"/>
                </a:lnTo>
                <a:lnTo>
                  <a:pt x="861" y="640"/>
                </a:lnTo>
                <a:lnTo>
                  <a:pt x="861" y="640"/>
                </a:lnTo>
                <a:lnTo>
                  <a:pt x="875" y="622"/>
                </a:lnTo>
                <a:lnTo>
                  <a:pt x="889" y="602"/>
                </a:lnTo>
                <a:lnTo>
                  <a:pt x="902" y="580"/>
                </a:lnTo>
                <a:lnTo>
                  <a:pt x="914" y="559"/>
                </a:lnTo>
                <a:lnTo>
                  <a:pt x="939" y="514"/>
                </a:lnTo>
                <a:lnTo>
                  <a:pt x="964" y="469"/>
                </a:lnTo>
                <a:lnTo>
                  <a:pt x="964" y="469"/>
                </a:lnTo>
                <a:lnTo>
                  <a:pt x="920" y="459"/>
                </a:lnTo>
                <a:lnTo>
                  <a:pt x="876" y="449"/>
                </a:lnTo>
                <a:lnTo>
                  <a:pt x="854" y="444"/>
                </a:lnTo>
                <a:lnTo>
                  <a:pt x="833" y="441"/>
                </a:lnTo>
                <a:lnTo>
                  <a:pt x="814" y="440"/>
                </a:lnTo>
                <a:lnTo>
                  <a:pt x="794" y="441"/>
                </a:lnTo>
                <a:lnTo>
                  <a:pt x="794" y="441"/>
                </a:lnTo>
                <a:close/>
                <a:moveTo>
                  <a:pt x="1957" y="430"/>
                </a:moveTo>
                <a:lnTo>
                  <a:pt x="1957" y="430"/>
                </a:lnTo>
                <a:lnTo>
                  <a:pt x="1927" y="430"/>
                </a:lnTo>
                <a:lnTo>
                  <a:pt x="1913" y="433"/>
                </a:lnTo>
                <a:lnTo>
                  <a:pt x="1898" y="436"/>
                </a:lnTo>
                <a:lnTo>
                  <a:pt x="1898" y="436"/>
                </a:lnTo>
                <a:lnTo>
                  <a:pt x="1892" y="437"/>
                </a:lnTo>
                <a:lnTo>
                  <a:pt x="1886" y="439"/>
                </a:lnTo>
                <a:lnTo>
                  <a:pt x="1882" y="441"/>
                </a:lnTo>
                <a:lnTo>
                  <a:pt x="1881" y="443"/>
                </a:lnTo>
                <a:lnTo>
                  <a:pt x="1880" y="446"/>
                </a:lnTo>
                <a:lnTo>
                  <a:pt x="1881" y="451"/>
                </a:lnTo>
                <a:lnTo>
                  <a:pt x="1881" y="451"/>
                </a:lnTo>
                <a:lnTo>
                  <a:pt x="1895" y="454"/>
                </a:lnTo>
                <a:lnTo>
                  <a:pt x="1911" y="455"/>
                </a:lnTo>
                <a:lnTo>
                  <a:pt x="1928" y="455"/>
                </a:lnTo>
                <a:lnTo>
                  <a:pt x="1938" y="453"/>
                </a:lnTo>
                <a:lnTo>
                  <a:pt x="1947" y="451"/>
                </a:lnTo>
                <a:lnTo>
                  <a:pt x="1947" y="451"/>
                </a:lnTo>
                <a:lnTo>
                  <a:pt x="1947" y="454"/>
                </a:lnTo>
                <a:lnTo>
                  <a:pt x="1948" y="455"/>
                </a:lnTo>
                <a:lnTo>
                  <a:pt x="1950" y="456"/>
                </a:lnTo>
                <a:lnTo>
                  <a:pt x="1952" y="456"/>
                </a:lnTo>
                <a:lnTo>
                  <a:pt x="1952" y="456"/>
                </a:lnTo>
                <a:lnTo>
                  <a:pt x="1952" y="472"/>
                </a:lnTo>
                <a:lnTo>
                  <a:pt x="1950" y="487"/>
                </a:lnTo>
                <a:lnTo>
                  <a:pt x="1948" y="502"/>
                </a:lnTo>
                <a:lnTo>
                  <a:pt x="1944" y="516"/>
                </a:lnTo>
                <a:lnTo>
                  <a:pt x="1937" y="545"/>
                </a:lnTo>
                <a:lnTo>
                  <a:pt x="1928" y="574"/>
                </a:lnTo>
                <a:lnTo>
                  <a:pt x="1908" y="629"/>
                </a:lnTo>
                <a:lnTo>
                  <a:pt x="1899" y="655"/>
                </a:lnTo>
                <a:lnTo>
                  <a:pt x="1892" y="682"/>
                </a:lnTo>
                <a:lnTo>
                  <a:pt x="1892" y="682"/>
                </a:lnTo>
                <a:lnTo>
                  <a:pt x="1879" y="736"/>
                </a:lnTo>
                <a:lnTo>
                  <a:pt x="1874" y="762"/>
                </a:lnTo>
                <a:lnTo>
                  <a:pt x="1866" y="789"/>
                </a:lnTo>
                <a:lnTo>
                  <a:pt x="1866" y="789"/>
                </a:lnTo>
                <a:lnTo>
                  <a:pt x="1859" y="818"/>
                </a:lnTo>
                <a:lnTo>
                  <a:pt x="1850" y="847"/>
                </a:lnTo>
                <a:lnTo>
                  <a:pt x="1842" y="876"/>
                </a:lnTo>
                <a:lnTo>
                  <a:pt x="1833" y="905"/>
                </a:lnTo>
                <a:lnTo>
                  <a:pt x="1833" y="905"/>
                </a:lnTo>
                <a:lnTo>
                  <a:pt x="1824" y="933"/>
                </a:lnTo>
                <a:lnTo>
                  <a:pt x="1815" y="960"/>
                </a:lnTo>
                <a:lnTo>
                  <a:pt x="1806" y="987"/>
                </a:lnTo>
                <a:lnTo>
                  <a:pt x="1802" y="1001"/>
                </a:lnTo>
                <a:lnTo>
                  <a:pt x="1799" y="1015"/>
                </a:lnTo>
                <a:lnTo>
                  <a:pt x="1799" y="1015"/>
                </a:lnTo>
                <a:lnTo>
                  <a:pt x="1790" y="1061"/>
                </a:lnTo>
                <a:lnTo>
                  <a:pt x="1786" y="1085"/>
                </a:lnTo>
                <a:lnTo>
                  <a:pt x="1782" y="1107"/>
                </a:lnTo>
                <a:lnTo>
                  <a:pt x="1782" y="1107"/>
                </a:lnTo>
                <a:lnTo>
                  <a:pt x="1776" y="1127"/>
                </a:lnTo>
                <a:lnTo>
                  <a:pt x="1770" y="1149"/>
                </a:lnTo>
                <a:lnTo>
                  <a:pt x="1767" y="1159"/>
                </a:lnTo>
                <a:lnTo>
                  <a:pt x="1761" y="1168"/>
                </a:lnTo>
                <a:lnTo>
                  <a:pt x="1756" y="1177"/>
                </a:lnTo>
                <a:lnTo>
                  <a:pt x="1750" y="1185"/>
                </a:lnTo>
                <a:lnTo>
                  <a:pt x="1750" y="1185"/>
                </a:lnTo>
                <a:lnTo>
                  <a:pt x="1739" y="1181"/>
                </a:lnTo>
                <a:lnTo>
                  <a:pt x="1735" y="1179"/>
                </a:lnTo>
                <a:lnTo>
                  <a:pt x="1730" y="1177"/>
                </a:lnTo>
                <a:lnTo>
                  <a:pt x="1730" y="1177"/>
                </a:lnTo>
                <a:lnTo>
                  <a:pt x="1710" y="1177"/>
                </a:lnTo>
                <a:lnTo>
                  <a:pt x="1690" y="1177"/>
                </a:lnTo>
                <a:lnTo>
                  <a:pt x="1647" y="1175"/>
                </a:lnTo>
                <a:lnTo>
                  <a:pt x="1626" y="1174"/>
                </a:lnTo>
                <a:lnTo>
                  <a:pt x="1606" y="1175"/>
                </a:lnTo>
                <a:lnTo>
                  <a:pt x="1586" y="1176"/>
                </a:lnTo>
                <a:lnTo>
                  <a:pt x="1568" y="1179"/>
                </a:lnTo>
                <a:lnTo>
                  <a:pt x="1568" y="1179"/>
                </a:lnTo>
                <a:lnTo>
                  <a:pt x="1562" y="1175"/>
                </a:lnTo>
                <a:lnTo>
                  <a:pt x="1558" y="1174"/>
                </a:lnTo>
                <a:lnTo>
                  <a:pt x="1553" y="1174"/>
                </a:lnTo>
                <a:lnTo>
                  <a:pt x="1549" y="1175"/>
                </a:lnTo>
                <a:lnTo>
                  <a:pt x="1541" y="1179"/>
                </a:lnTo>
                <a:lnTo>
                  <a:pt x="1536" y="1181"/>
                </a:lnTo>
                <a:lnTo>
                  <a:pt x="1532" y="1182"/>
                </a:lnTo>
                <a:lnTo>
                  <a:pt x="1532" y="1182"/>
                </a:lnTo>
                <a:lnTo>
                  <a:pt x="1515" y="1184"/>
                </a:lnTo>
                <a:lnTo>
                  <a:pt x="1497" y="1185"/>
                </a:lnTo>
                <a:lnTo>
                  <a:pt x="1478" y="1186"/>
                </a:lnTo>
                <a:lnTo>
                  <a:pt x="1459" y="1187"/>
                </a:lnTo>
                <a:lnTo>
                  <a:pt x="1459" y="1187"/>
                </a:lnTo>
                <a:lnTo>
                  <a:pt x="1399" y="1195"/>
                </a:lnTo>
                <a:lnTo>
                  <a:pt x="1399" y="1195"/>
                </a:lnTo>
                <a:lnTo>
                  <a:pt x="1326" y="1202"/>
                </a:lnTo>
                <a:lnTo>
                  <a:pt x="1288" y="1207"/>
                </a:lnTo>
                <a:lnTo>
                  <a:pt x="1252" y="1212"/>
                </a:lnTo>
                <a:lnTo>
                  <a:pt x="1252" y="1212"/>
                </a:lnTo>
                <a:lnTo>
                  <a:pt x="1245" y="1214"/>
                </a:lnTo>
                <a:lnTo>
                  <a:pt x="1239" y="1216"/>
                </a:lnTo>
                <a:lnTo>
                  <a:pt x="1233" y="1220"/>
                </a:lnTo>
                <a:lnTo>
                  <a:pt x="1227" y="1221"/>
                </a:lnTo>
                <a:lnTo>
                  <a:pt x="1227" y="1221"/>
                </a:lnTo>
                <a:lnTo>
                  <a:pt x="1184" y="1231"/>
                </a:lnTo>
                <a:lnTo>
                  <a:pt x="1164" y="1237"/>
                </a:lnTo>
                <a:lnTo>
                  <a:pt x="1144" y="1243"/>
                </a:lnTo>
                <a:lnTo>
                  <a:pt x="1123" y="1250"/>
                </a:lnTo>
                <a:lnTo>
                  <a:pt x="1105" y="1258"/>
                </a:lnTo>
                <a:lnTo>
                  <a:pt x="1086" y="1267"/>
                </a:lnTo>
                <a:lnTo>
                  <a:pt x="1069" y="1278"/>
                </a:lnTo>
                <a:lnTo>
                  <a:pt x="1069" y="1278"/>
                </a:lnTo>
                <a:lnTo>
                  <a:pt x="1141" y="1268"/>
                </a:lnTo>
                <a:lnTo>
                  <a:pt x="1214" y="1259"/>
                </a:lnTo>
                <a:lnTo>
                  <a:pt x="1362" y="1241"/>
                </a:lnTo>
                <a:lnTo>
                  <a:pt x="1362" y="1241"/>
                </a:lnTo>
                <a:lnTo>
                  <a:pt x="1394" y="1236"/>
                </a:lnTo>
                <a:lnTo>
                  <a:pt x="1426" y="1230"/>
                </a:lnTo>
                <a:lnTo>
                  <a:pt x="1458" y="1226"/>
                </a:lnTo>
                <a:lnTo>
                  <a:pt x="1475" y="1225"/>
                </a:lnTo>
                <a:lnTo>
                  <a:pt x="1491" y="1225"/>
                </a:lnTo>
                <a:lnTo>
                  <a:pt x="1491" y="1225"/>
                </a:lnTo>
                <a:lnTo>
                  <a:pt x="1531" y="1226"/>
                </a:lnTo>
                <a:lnTo>
                  <a:pt x="1550" y="1226"/>
                </a:lnTo>
                <a:lnTo>
                  <a:pt x="1568" y="1226"/>
                </a:lnTo>
                <a:lnTo>
                  <a:pt x="1568" y="1226"/>
                </a:lnTo>
                <a:lnTo>
                  <a:pt x="1578" y="1225"/>
                </a:lnTo>
                <a:lnTo>
                  <a:pt x="1589" y="1224"/>
                </a:lnTo>
                <a:lnTo>
                  <a:pt x="1593" y="1224"/>
                </a:lnTo>
                <a:lnTo>
                  <a:pt x="1597" y="1226"/>
                </a:lnTo>
                <a:lnTo>
                  <a:pt x="1601" y="1229"/>
                </a:lnTo>
                <a:lnTo>
                  <a:pt x="1602" y="1236"/>
                </a:lnTo>
                <a:lnTo>
                  <a:pt x="1602" y="1236"/>
                </a:lnTo>
                <a:lnTo>
                  <a:pt x="1594" y="1239"/>
                </a:lnTo>
                <a:lnTo>
                  <a:pt x="1586" y="1241"/>
                </a:lnTo>
                <a:lnTo>
                  <a:pt x="1577" y="1241"/>
                </a:lnTo>
                <a:lnTo>
                  <a:pt x="1569" y="1241"/>
                </a:lnTo>
                <a:lnTo>
                  <a:pt x="1551" y="1239"/>
                </a:lnTo>
                <a:lnTo>
                  <a:pt x="1534" y="1237"/>
                </a:lnTo>
                <a:lnTo>
                  <a:pt x="1534" y="1237"/>
                </a:lnTo>
                <a:lnTo>
                  <a:pt x="1511" y="1238"/>
                </a:lnTo>
                <a:lnTo>
                  <a:pt x="1487" y="1239"/>
                </a:lnTo>
                <a:lnTo>
                  <a:pt x="1440" y="1244"/>
                </a:lnTo>
                <a:lnTo>
                  <a:pt x="1396" y="1251"/>
                </a:lnTo>
                <a:lnTo>
                  <a:pt x="1357" y="1255"/>
                </a:lnTo>
                <a:lnTo>
                  <a:pt x="1357" y="1255"/>
                </a:lnTo>
                <a:lnTo>
                  <a:pt x="1290" y="1261"/>
                </a:lnTo>
                <a:lnTo>
                  <a:pt x="1232" y="1268"/>
                </a:lnTo>
                <a:lnTo>
                  <a:pt x="1232" y="1268"/>
                </a:lnTo>
                <a:lnTo>
                  <a:pt x="1211" y="1271"/>
                </a:lnTo>
                <a:lnTo>
                  <a:pt x="1190" y="1275"/>
                </a:lnTo>
                <a:lnTo>
                  <a:pt x="1169" y="1281"/>
                </a:lnTo>
                <a:lnTo>
                  <a:pt x="1149" y="1284"/>
                </a:lnTo>
                <a:lnTo>
                  <a:pt x="1149" y="1284"/>
                </a:lnTo>
                <a:lnTo>
                  <a:pt x="1106" y="1288"/>
                </a:lnTo>
                <a:lnTo>
                  <a:pt x="1087" y="1290"/>
                </a:lnTo>
                <a:lnTo>
                  <a:pt x="1067" y="1293"/>
                </a:lnTo>
                <a:lnTo>
                  <a:pt x="1049" y="1298"/>
                </a:lnTo>
                <a:lnTo>
                  <a:pt x="1032" y="1303"/>
                </a:lnTo>
                <a:lnTo>
                  <a:pt x="1015" y="1311"/>
                </a:lnTo>
                <a:lnTo>
                  <a:pt x="999" y="1320"/>
                </a:lnTo>
                <a:lnTo>
                  <a:pt x="999" y="1320"/>
                </a:lnTo>
                <a:lnTo>
                  <a:pt x="1002" y="1322"/>
                </a:lnTo>
                <a:lnTo>
                  <a:pt x="1003" y="1326"/>
                </a:lnTo>
                <a:lnTo>
                  <a:pt x="1004" y="1330"/>
                </a:lnTo>
                <a:lnTo>
                  <a:pt x="1004" y="1335"/>
                </a:lnTo>
                <a:lnTo>
                  <a:pt x="1004" y="1335"/>
                </a:lnTo>
                <a:lnTo>
                  <a:pt x="1026" y="1326"/>
                </a:lnTo>
                <a:lnTo>
                  <a:pt x="1047" y="1317"/>
                </a:lnTo>
                <a:lnTo>
                  <a:pt x="1071" y="1311"/>
                </a:lnTo>
                <a:lnTo>
                  <a:pt x="1095" y="1306"/>
                </a:lnTo>
                <a:lnTo>
                  <a:pt x="1095" y="1306"/>
                </a:lnTo>
                <a:lnTo>
                  <a:pt x="1167" y="1298"/>
                </a:lnTo>
                <a:lnTo>
                  <a:pt x="1242" y="1290"/>
                </a:lnTo>
                <a:lnTo>
                  <a:pt x="1318" y="1285"/>
                </a:lnTo>
                <a:lnTo>
                  <a:pt x="1396" y="1278"/>
                </a:lnTo>
                <a:lnTo>
                  <a:pt x="1474" y="1272"/>
                </a:lnTo>
                <a:lnTo>
                  <a:pt x="1554" y="1266"/>
                </a:lnTo>
                <a:lnTo>
                  <a:pt x="1631" y="1258"/>
                </a:lnTo>
                <a:lnTo>
                  <a:pt x="1707" y="1250"/>
                </a:lnTo>
                <a:lnTo>
                  <a:pt x="1707" y="1250"/>
                </a:lnTo>
                <a:lnTo>
                  <a:pt x="1725" y="1248"/>
                </a:lnTo>
                <a:lnTo>
                  <a:pt x="1744" y="1248"/>
                </a:lnTo>
                <a:lnTo>
                  <a:pt x="1782" y="1251"/>
                </a:lnTo>
                <a:lnTo>
                  <a:pt x="1799" y="1250"/>
                </a:lnTo>
                <a:lnTo>
                  <a:pt x="1807" y="1248"/>
                </a:lnTo>
                <a:lnTo>
                  <a:pt x="1816" y="1247"/>
                </a:lnTo>
                <a:lnTo>
                  <a:pt x="1823" y="1245"/>
                </a:lnTo>
                <a:lnTo>
                  <a:pt x="1831" y="1241"/>
                </a:lnTo>
                <a:lnTo>
                  <a:pt x="1837" y="1237"/>
                </a:lnTo>
                <a:lnTo>
                  <a:pt x="1844" y="1231"/>
                </a:lnTo>
                <a:lnTo>
                  <a:pt x="1844" y="1231"/>
                </a:lnTo>
                <a:lnTo>
                  <a:pt x="1853" y="1203"/>
                </a:lnTo>
                <a:lnTo>
                  <a:pt x="1861" y="1176"/>
                </a:lnTo>
                <a:lnTo>
                  <a:pt x="1867" y="1147"/>
                </a:lnTo>
                <a:lnTo>
                  <a:pt x="1873" y="1118"/>
                </a:lnTo>
                <a:lnTo>
                  <a:pt x="1884" y="1059"/>
                </a:lnTo>
                <a:lnTo>
                  <a:pt x="1890" y="1030"/>
                </a:lnTo>
                <a:lnTo>
                  <a:pt x="1897" y="1001"/>
                </a:lnTo>
                <a:lnTo>
                  <a:pt x="1897" y="1001"/>
                </a:lnTo>
                <a:lnTo>
                  <a:pt x="1903" y="982"/>
                </a:lnTo>
                <a:lnTo>
                  <a:pt x="1909" y="964"/>
                </a:lnTo>
                <a:lnTo>
                  <a:pt x="1915" y="944"/>
                </a:lnTo>
                <a:lnTo>
                  <a:pt x="1922" y="926"/>
                </a:lnTo>
                <a:lnTo>
                  <a:pt x="1922" y="926"/>
                </a:lnTo>
                <a:lnTo>
                  <a:pt x="1933" y="884"/>
                </a:lnTo>
                <a:lnTo>
                  <a:pt x="1938" y="863"/>
                </a:lnTo>
                <a:lnTo>
                  <a:pt x="1943" y="843"/>
                </a:lnTo>
                <a:lnTo>
                  <a:pt x="1943" y="843"/>
                </a:lnTo>
                <a:lnTo>
                  <a:pt x="1948" y="822"/>
                </a:lnTo>
                <a:lnTo>
                  <a:pt x="1953" y="802"/>
                </a:lnTo>
                <a:lnTo>
                  <a:pt x="1958" y="782"/>
                </a:lnTo>
                <a:lnTo>
                  <a:pt x="1963" y="760"/>
                </a:lnTo>
                <a:lnTo>
                  <a:pt x="1963" y="760"/>
                </a:lnTo>
                <a:lnTo>
                  <a:pt x="1972" y="717"/>
                </a:lnTo>
                <a:lnTo>
                  <a:pt x="1977" y="696"/>
                </a:lnTo>
                <a:lnTo>
                  <a:pt x="1982" y="676"/>
                </a:lnTo>
                <a:lnTo>
                  <a:pt x="1982" y="676"/>
                </a:lnTo>
                <a:lnTo>
                  <a:pt x="1985" y="667"/>
                </a:lnTo>
                <a:lnTo>
                  <a:pt x="1988" y="661"/>
                </a:lnTo>
                <a:lnTo>
                  <a:pt x="1993" y="653"/>
                </a:lnTo>
                <a:lnTo>
                  <a:pt x="1995" y="645"/>
                </a:lnTo>
                <a:lnTo>
                  <a:pt x="1995" y="645"/>
                </a:lnTo>
                <a:lnTo>
                  <a:pt x="2000" y="617"/>
                </a:lnTo>
                <a:lnTo>
                  <a:pt x="2004" y="588"/>
                </a:lnTo>
                <a:lnTo>
                  <a:pt x="2009" y="560"/>
                </a:lnTo>
                <a:lnTo>
                  <a:pt x="2011" y="546"/>
                </a:lnTo>
                <a:lnTo>
                  <a:pt x="2014" y="533"/>
                </a:lnTo>
                <a:lnTo>
                  <a:pt x="2014" y="533"/>
                </a:lnTo>
                <a:lnTo>
                  <a:pt x="2014" y="521"/>
                </a:lnTo>
                <a:lnTo>
                  <a:pt x="2016" y="510"/>
                </a:lnTo>
                <a:lnTo>
                  <a:pt x="2021" y="482"/>
                </a:lnTo>
                <a:lnTo>
                  <a:pt x="2024" y="468"/>
                </a:lnTo>
                <a:lnTo>
                  <a:pt x="2025" y="454"/>
                </a:lnTo>
                <a:lnTo>
                  <a:pt x="2024" y="449"/>
                </a:lnTo>
                <a:lnTo>
                  <a:pt x="2021" y="442"/>
                </a:lnTo>
                <a:lnTo>
                  <a:pt x="2019" y="437"/>
                </a:lnTo>
                <a:lnTo>
                  <a:pt x="2016" y="431"/>
                </a:lnTo>
                <a:lnTo>
                  <a:pt x="2016" y="431"/>
                </a:lnTo>
                <a:lnTo>
                  <a:pt x="2010" y="429"/>
                </a:lnTo>
                <a:lnTo>
                  <a:pt x="2002" y="428"/>
                </a:lnTo>
                <a:lnTo>
                  <a:pt x="1995" y="427"/>
                </a:lnTo>
                <a:lnTo>
                  <a:pt x="1987" y="427"/>
                </a:lnTo>
                <a:lnTo>
                  <a:pt x="1972" y="429"/>
                </a:lnTo>
                <a:lnTo>
                  <a:pt x="1957" y="430"/>
                </a:lnTo>
                <a:lnTo>
                  <a:pt x="1957" y="430"/>
                </a:lnTo>
                <a:close/>
                <a:moveTo>
                  <a:pt x="1876" y="466"/>
                </a:moveTo>
                <a:lnTo>
                  <a:pt x="1876" y="466"/>
                </a:lnTo>
                <a:lnTo>
                  <a:pt x="1867" y="496"/>
                </a:lnTo>
                <a:lnTo>
                  <a:pt x="1859" y="525"/>
                </a:lnTo>
                <a:lnTo>
                  <a:pt x="1845" y="585"/>
                </a:lnTo>
                <a:lnTo>
                  <a:pt x="1831" y="645"/>
                </a:lnTo>
                <a:lnTo>
                  <a:pt x="1823" y="673"/>
                </a:lnTo>
                <a:lnTo>
                  <a:pt x="1815" y="703"/>
                </a:lnTo>
                <a:lnTo>
                  <a:pt x="1815" y="703"/>
                </a:lnTo>
                <a:lnTo>
                  <a:pt x="1796" y="771"/>
                </a:lnTo>
                <a:lnTo>
                  <a:pt x="1796" y="771"/>
                </a:lnTo>
                <a:lnTo>
                  <a:pt x="1791" y="789"/>
                </a:lnTo>
                <a:lnTo>
                  <a:pt x="1787" y="807"/>
                </a:lnTo>
                <a:lnTo>
                  <a:pt x="1780" y="844"/>
                </a:lnTo>
                <a:lnTo>
                  <a:pt x="1780" y="844"/>
                </a:lnTo>
                <a:lnTo>
                  <a:pt x="1770" y="881"/>
                </a:lnTo>
                <a:lnTo>
                  <a:pt x="1759" y="919"/>
                </a:lnTo>
                <a:lnTo>
                  <a:pt x="1747" y="955"/>
                </a:lnTo>
                <a:lnTo>
                  <a:pt x="1737" y="991"/>
                </a:lnTo>
                <a:lnTo>
                  <a:pt x="1737" y="991"/>
                </a:lnTo>
                <a:lnTo>
                  <a:pt x="1736" y="999"/>
                </a:lnTo>
                <a:lnTo>
                  <a:pt x="1736" y="1008"/>
                </a:lnTo>
                <a:lnTo>
                  <a:pt x="1735" y="1011"/>
                </a:lnTo>
                <a:lnTo>
                  <a:pt x="1733" y="1015"/>
                </a:lnTo>
                <a:lnTo>
                  <a:pt x="1730" y="1017"/>
                </a:lnTo>
                <a:lnTo>
                  <a:pt x="1726" y="1020"/>
                </a:lnTo>
                <a:lnTo>
                  <a:pt x="1726" y="1020"/>
                </a:lnTo>
                <a:lnTo>
                  <a:pt x="1728" y="1025"/>
                </a:lnTo>
                <a:lnTo>
                  <a:pt x="1729" y="1029"/>
                </a:lnTo>
                <a:lnTo>
                  <a:pt x="1729" y="1032"/>
                </a:lnTo>
                <a:lnTo>
                  <a:pt x="1726" y="1036"/>
                </a:lnTo>
                <a:lnTo>
                  <a:pt x="1726" y="1036"/>
                </a:lnTo>
                <a:lnTo>
                  <a:pt x="1683" y="1038"/>
                </a:lnTo>
                <a:lnTo>
                  <a:pt x="1639" y="1042"/>
                </a:lnTo>
                <a:lnTo>
                  <a:pt x="1593" y="1046"/>
                </a:lnTo>
                <a:lnTo>
                  <a:pt x="1547" y="1054"/>
                </a:lnTo>
                <a:lnTo>
                  <a:pt x="1547" y="1054"/>
                </a:lnTo>
                <a:lnTo>
                  <a:pt x="1512" y="1061"/>
                </a:lnTo>
                <a:lnTo>
                  <a:pt x="1478" y="1069"/>
                </a:lnTo>
                <a:lnTo>
                  <a:pt x="1442" y="1076"/>
                </a:lnTo>
                <a:lnTo>
                  <a:pt x="1409" y="1085"/>
                </a:lnTo>
                <a:lnTo>
                  <a:pt x="1376" y="1095"/>
                </a:lnTo>
                <a:lnTo>
                  <a:pt x="1343" y="1106"/>
                </a:lnTo>
                <a:lnTo>
                  <a:pt x="1311" y="1118"/>
                </a:lnTo>
                <a:lnTo>
                  <a:pt x="1279" y="1131"/>
                </a:lnTo>
                <a:lnTo>
                  <a:pt x="1279" y="1131"/>
                </a:lnTo>
                <a:lnTo>
                  <a:pt x="1260" y="1139"/>
                </a:lnTo>
                <a:lnTo>
                  <a:pt x="1241" y="1149"/>
                </a:lnTo>
                <a:lnTo>
                  <a:pt x="1203" y="1170"/>
                </a:lnTo>
                <a:lnTo>
                  <a:pt x="1129" y="1212"/>
                </a:lnTo>
                <a:lnTo>
                  <a:pt x="1129" y="1212"/>
                </a:lnTo>
                <a:lnTo>
                  <a:pt x="1091" y="1233"/>
                </a:lnTo>
                <a:lnTo>
                  <a:pt x="1073" y="1244"/>
                </a:lnTo>
                <a:lnTo>
                  <a:pt x="1055" y="1255"/>
                </a:lnTo>
                <a:lnTo>
                  <a:pt x="1055" y="1255"/>
                </a:lnTo>
                <a:lnTo>
                  <a:pt x="1027" y="1271"/>
                </a:lnTo>
                <a:lnTo>
                  <a:pt x="1013" y="1280"/>
                </a:lnTo>
                <a:lnTo>
                  <a:pt x="1001" y="1289"/>
                </a:lnTo>
                <a:lnTo>
                  <a:pt x="1001" y="1289"/>
                </a:lnTo>
                <a:lnTo>
                  <a:pt x="995" y="1294"/>
                </a:lnTo>
                <a:lnTo>
                  <a:pt x="993" y="1299"/>
                </a:lnTo>
                <a:lnTo>
                  <a:pt x="991" y="1301"/>
                </a:lnTo>
                <a:lnTo>
                  <a:pt x="993" y="1303"/>
                </a:lnTo>
                <a:lnTo>
                  <a:pt x="993" y="1303"/>
                </a:lnTo>
                <a:lnTo>
                  <a:pt x="995" y="1303"/>
                </a:lnTo>
                <a:lnTo>
                  <a:pt x="998" y="1302"/>
                </a:lnTo>
                <a:lnTo>
                  <a:pt x="1003" y="1299"/>
                </a:lnTo>
                <a:lnTo>
                  <a:pt x="1009" y="1293"/>
                </a:lnTo>
                <a:lnTo>
                  <a:pt x="1013" y="1289"/>
                </a:lnTo>
                <a:lnTo>
                  <a:pt x="1013" y="1289"/>
                </a:lnTo>
                <a:lnTo>
                  <a:pt x="1025" y="1283"/>
                </a:lnTo>
                <a:lnTo>
                  <a:pt x="1036" y="1276"/>
                </a:lnTo>
                <a:lnTo>
                  <a:pt x="1061" y="1263"/>
                </a:lnTo>
                <a:lnTo>
                  <a:pt x="1061" y="1263"/>
                </a:lnTo>
                <a:lnTo>
                  <a:pt x="1087" y="1252"/>
                </a:lnTo>
                <a:lnTo>
                  <a:pt x="1111" y="1241"/>
                </a:lnTo>
                <a:lnTo>
                  <a:pt x="1111" y="1241"/>
                </a:lnTo>
                <a:lnTo>
                  <a:pt x="1131" y="1232"/>
                </a:lnTo>
                <a:lnTo>
                  <a:pt x="1150" y="1225"/>
                </a:lnTo>
                <a:lnTo>
                  <a:pt x="1170" y="1218"/>
                </a:lnTo>
                <a:lnTo>
                  <a:pt x="1191" y="1212"/>
                </a:lnTo>
                <a:lnTo>
                  <a:pt x="1211" y="1207"/>
                </a:lnTo>
                <a:lnTo>
                  <a:pt x="1232" y="1202"/>
                </a:lnTo>
                <a:lnTo>
                  <a:pt x="1275" y="1194"/>
                </a:lnTo>
                <a:lnTo>
                  <a:pt x="1320" y="1187"/>
                </a:lnTo>
                <a:lnTo>
                  <a:pt x="1365" y="1182"/>
                </a:lnTo>
                <a:lnTo>
                  <a:pt x="1456" y="1174"/>
                </a:lnTo>
                <a:lnTo>
                  <a:pt x="1456" y="1174"/>
                </a:lnTo>
                <a:lnTo>
                  <a:pt x="1529" y="1166"/>
                </a:lnTo>
                <a:lnTo>
                  <a:pt x="1565" y="1162"/>
                </a:lnTo>
                <a:lnTo>
                  <a:pt x="1603" y="1160"/>
                </a:lnTo>
                <a:lnTo>
                  <a:pt x="1639" y="1157"/>
                </a:lnTo>
                <a:lnTo>
                  <a:pt x="1677" y="1159"/>
                </a:lnTo>
                <a:lnTo>
                  <a:pt x="1714" y="1161"/>
                </a:lnTo>
                <a:lnTo>
                  <a:pt x="1732" y="1163"/>
                </a:lnTo>
                <a:lnTo>
                  <a:pt x="1751" y="1166"/>
                </a:lnTo>
                <a:lnTo>
                  <a:pt x="1751" y="1166"/>
                </a:lnTo>
                <a:lnTo>
                  <a:pt x="1775" y="1067"/>
                </a:lnTo>
                <a:lnTo>
                  <a:pt x="1801" y="967"/>
                </a:lnTo>
                <a:lnTo>
                  <a:pt x="1829" y="867"/>
                </a:lnTo>
                <a:lnTo>
                  <a:pt x="1856" y="773"/>
                </a:lnTo>
                <a:lnTo>
                  <a:pt x="1856" y="773"/>
                </a:lnTo>
                <a:lnTo>
                  <a:pt x="1858" y="766"/>
                </a:lnTo>
                <a:lnTo>
                  <a:pt x="1859" y="758"/>
                </a:lnTo>
                <a:lnTo>
                  <a:pt x="1861" y="743"/>
                </a:lnTo>
                <a:lnTo>
                  <a:pt x="1861" y="743"/>
                </a:lnTo>
                <a:lnTo>
                  <a:pt x="1865" y="733"/>
                </a:lnTo>
                <a:lnTo>
                  <a:pt x="1869" y="723"/>
                </a:lnTo>
                <a:lnTo>
                  <a:pt x="1874" y="713"/>
                </a:lnTo>
                <a:lnTo>
                  <a:pt x="1877" y="703"/>
                </a:lnTo>
                <a:lnTo>
                  <a:pt x="1877" y="703"/>
                </a:lnTo>
                <a:lnTo>
                  <a:pt x="1880" y="692"/>
                </a:lnTo>
                <a:lnTo>
                  <a:pt x="1882" y="680"/>
                </a:lnTo>
                <a:lnTo>
                  <a:pt x="1884" y="668"/>
                </a:lnTo>
                <a:lnTo>
                  <a:pt x="1888" y="655"/>
                </a:lnTo>
                <a:lnTo>
                  <a:pt x="1888" y="655"/>
                </a:lnTo>
                <a:lnTo>
                  <a:pt x="1903" y="609"/>
                </a:lnTo>
                <a:lnTo>
                  <a:pt x="1917" y="563"/>
                </a:lnTo>
                <a:lnTo>
                  <a:pt x="1923" y="541"/>
                </a:lnTo>
                <a:lnTo>
                  <a:pt x="1928" y="518"/>
                </a:lnTo>
                <a:lnTo>
                  <a:pt x="1933" y="497"/>
                </a:lnTo>
                <a:lnTo>
                  <a:pt x="1936" y="476"/>
                </a:lnTo>
                <a:lnTo>
                  <a:pt x="1936" y="476"/>
                </a:lnTo>
                <a:lnTo>
                  <a:pt x="1922" y="473"/>
                </a:lnTo>
                <a:lnTo>
                  <a:pt x="1906" y="470"/>
                </a:lnTo>
                <a:lnTo>
                  <a:pt x="1891" y="468"/>
                </a:lnTo>
                <a:lnTo>
                  <a:pt x="1876" y="466"/>
                </a:lnTo>
                <a:lnTo>
                  <a:pt x="1876" y="466"/>
                </a:lnTo>
                <a:close/>
                <a:moveTo>
                  <a:pt x="1783" y="572"/>
                </a:moveTo>
                <a:lnTo>
                  <a:pt x="1783" y="572"/>
                </a:lnTo>
                <a:lnTo>
                  <a:pt x="1785" y="566"/>
                </a:lnTo>
                <a:lnTo>
                  <a:pt x="1786" y="560"/>
                </a:lnTo>
                <a:lnTo>
                  <a:pt x="1788" y="554"/>
                </a:lnTo>
                <a:lnTo>
                  <a:pt x="1788" y="551"/>
                </a:lnTo>
                <a:lnTo>
                  <a:pt x="1787" y="549"/>
                </a:lnTo>
                <a:lnTo>
                  <a:pt x="1787" y="549"/>
                </a:lnTo>
                <a:lnTo>
                  <a:pt x="1783" y="561"/>
                </a:lnTo>
                <a:lnTo>
                  <a:pt x="1782" y="567"/>
                </a:lnTo>
                <a:lnTo>
                  <a:pt x="1782" y="570"/>
                </a:lnTo>
                <a:lnTo>
                  <a:pt x="1783" y="572"/>
                </a:lnTo>
                <a:lnTo>
                  <a:pt x="1783" y="572"/>
                </a:lnTo>
                <a:close/>
                <a:moveTo>
                  <a:pt x="1470" y="862"/>
                </a:moveTo>
                <a:lnTo>
                  <a:pt x="1470" y="862"/>
                </a:lnTo>
                <a:lnTo>
                  <a:pt x="1458" y="864"/>
                </a:lnTo>
                <a:lnTo>
                  <a:pt x="1448" y="866"/>
                </a:lnTo>
                <a:lnTo>
                  <a:pt x="1425" y="873"/>
                </a:lnTo>
                <a:lnTo>
                  <a:pt x="1405" y="881"/>
                </a:lnTo>
                <a:lnTo>
                  <a:pt x="1385" y="892"/>
                </a:lnTo>
                <a:lnTo>
                  <a:pt x="1366" y="903"/>
                </a:lnTo>
                <a:lnTo>
                  <a:pt x="1348" y="913"/>
                </a:lnTo>
                <a:lnTo>
                  <a:pt x="1311" y="937"/>
                </a:lnTo>
                <a:lnTo>
                  <a:pt x="1311" y="937"/>
                </a:lnTo>
                <a:lnTo>
                  <a:pt x="1282" y="960"/>
                </a:lnTo>
                <a:lnTo>
                  <a:pt x="1252" y="983"/>
                </a:lnTo>
                <a:lnTo>
                  <a:pt x="1222" y="1005"/>
                </a:lnTo>
                <a:lnTo>
                  <a:pt x="1193" y="1029"/>
                </a:lnTo>
                <a:lnTo>
                  <a:pt x="1193" y="1029"/>
                </a:lnTo>
                <a:lnTo>
                  <a:pt x="1164" y="1059"/>
                </a:lnTo>
                <a:lnTo>
                  <a:pt x="1136" y="1089"/>
                </a:lnTo>
                <a:lnTo>
                  <a:pt x="1108" y="1121"/>
                </a:lnTo>
                <a:lnTo>
                  <a:pt x="1080" y="1152"/>
                </a:lnTo>
                <a:lnTo>
                  <a:pt x="1054" y="1185"/>
                </a:lnTo>
                <a:lnTo>
                  <a:pt x="1028" y="1218"/>
                </a:lnTo>
                <a:lnTo>
                  <a:pt x="1004" y="1252"/>
                </a:lnTo>
                <a:lnTo>
                  <a:pt x="982" y="1285"/>
                </a:lnTo>
                <a:lnTo>
                  <a:pt x="982" y="1285"/>
                </a:lnTo>
                <a:lnTo>
                  <a:pt x="1017" y="1246"/>
                </a:lnTo>
                <a:lnTo>
                  <a:pt x="1055" y="1209"/>
                </a:lnTo>
                <a:lnTo>
                  <a:pt x="1075" y="1191"/>
                </a:lnTo>
                <a:lnTo>
                  <a:pt x="1094" y="1174"/>
                </a:lnTo>
                <a:lnTo>
                  <a:pt x="1115" y="1156"/>
                </a:lnTo>
                <a:lnTo>
                  <a:pt x="1136" y="1139"/>
                </a:lnTo>
                <a:lnTo>
                  <a:pt x="1136" y="1139"/>
                </a:lnTo>
                <a:lnTo>
                  <a:pt x="1142" y="1137"/>
                </a:lnTo>
                <a:lnTo>
                  <a:pt x="1149" y="1134"/>
                </a:lnTo>
                <a:lnTo>
                  <a:pt x="1162" y="1124"/>
                </a:lnTo>
                <a:lnTo>
                  <a:pt x="1185" y="1104"/>
                </a:lnTo>
                <a:lnTo>
                  <a:pt x="1185" y="1104"/>
                </a:lnTo>
                <a:lnTo>
                  <a:pt x="1200" y="1096"/>
                </a:lnTo>
                <a:lnTo>
                  <a:pt x="1215" y="1087"/>
                </a:lnTo>
                <a:lnTo>
                  <a:pt x="1243" y="1069"/>
                </a:lnTo>
                <a:lnTo>
                  <a:pt x="1271" y="1048"/>
                </a:lnTo>
                <a:lnTo>
                  <a:pt x="1285" y="1040"/>
                </a:lnTo>
                <a:lnTo>
                  <a:pt x="1300" y="1031"/>
                </a:lnTo>
                <a:lnTo>
                  <a:pt x="1300" y="1031"/>
                </a:lnTo>
                <a:lnTo>
                  <a:pt x="1329" y="1015"/>
                </a:lnTo>
                <a:lnTo>
                  <a:pt x="1359" y="999"/>
                </a:lnTo>
                <a:lnTo>
                  <a:pt x="1375" y="991"/>
                </a:lnTo>
                <a:lnTo>
                  <a:pt x="1391" y="984"/>
                </a:lnTo>
                <a:lnTo>
                  <a:pt x="1407" y="978"/>
                </a:lnTo>
                <a:lnTo>
                  <a:pt x="1424" y="972"/>
                </a:lnTo>
                <a:lnTo>
                  <a:pt x="1424" y="972"/>
                </a:lnTo>
                <a:lnTo>
                  <a:pt x="1426" y="969"/>
                </a:lnTo>
                <a:lnTo>
                  <a:pt x="1429" y="968"/>
                </a:lnTo>
                <a:lnTo>
                  <a:pt x="1433" y="966"/>
                </a:lnTo>
                <a:lnTo>
                  <a:pt x="1435" y="964"/>
                </a:lnTo>
                <a:lnTo>
                  <a:pt x="1435" y="964"/>
                </a:lnTo>
                <a:lnTo>
                  <a:pt x="1485" y="948"/>
                </a:lnTo>
                <a:lnTo>
                  <a:pt x="1513" y="939"/>
                </a:lnTo>
                <a:lnTo>
                  <a:pt x="1542" y="933"/>
                </a:lnTo>
                <a:lnTo>
                  <a:pt x="1572" y="927"/>
                </a:lnTo>
                <a:lnTo>
                  <a:pt x="1587" y="925"/>
                </a:lnTo>
                <a:lnTo>
                  <a:pt x="1602" y="924"/>
                </a:lnTo>
                <a:lnTo>
                  <a:pt x="1617" y="924"/>
                </a:lnTo>
                <a:lnTo>
                  <a:pt x="1632" y="925"/>
                </a:lnTo>
                <a:lnTo>
                  <a:pt x="1647" y="927"/>
                </a:lnTo>
                <a:lnTo>
                  <a:pt x="1661" y="929"/>
                </a:lnTo>
                <a:lnTo>
                  <a:pt x="1661" y="929"/>
                </a:lnTo>
                <a:lnTo>
                  <a:pt x="1661" y="926"/>
                </a:lnTo>
                <a:lnTo>
                  <a:pt x="1661" y="923"/>
                </a:lnTo>
                <a:lnTo>
                  <a:pt x="1659" y="919"/>
                </a:lnTo>
                <a:lnTo>
                  <a:pt x="1656" y="914"/>
                </a:lnTo>
                <a:lnTo>
                  <a:pt x="1655" y="910"/>
                </a:lnTo>
                <a:lnTo>
                  <a:pt x="1655" y="910"/>
                </a:lnTo>
                <a:lnTo>
                  <a:pt x="1626" y="908"/>
                </a:lnTo>
                <a:lnTo>
                  <a:pt x="1626" y="908"/>
                </a:lnTo>
                <a:lnTo>
                  <a:pt x="1617" y="904"/>
                </a:lnTo>
                <a:lnTo>
                  <a:pt x="1607" y="900"/>
                </a:lnTo>
                <a:lnTo>
                  <a:pt x="1596" y="899"/>
                </a:lnTo>
                <a:lnTo>
                  <a:pt x="1585" y="898"/>
                </a:lnTo>
                <a:lnTo>
                  <a:pt x="1573" y="899"/>
                </a:lnTo>
                <a:lnTo>
                  <a:pt x="1561" y="899"/>
                </a:lnTo>
                <a:lnTo>
                  <a:pt x="1538" y="903"/>
                </a:lnTo>
                <a:lnTo>
                  <a:pt x="1538" y="903"/>
                </a:lnTo>
                <a:lnTo>
                  <a:pt x="1505" y="909"/>
                </a:lnTo>
                <a:lnTo>
                  <a:pt x="1489" y="913"/>
                </a:lnTo>
                <a:lnTo>
                  <a:pt x="1473" y="918"/>
                </a:lnTo>
                <a:lnTo>
                  <a:pt x="1458" y="923"/>
                </a:lnTo>
                <a:lnTo>
                  <a:pt x="1443" y="928"/>
                </a:lnTo>
                <a:lnTo>
                  <a:pt x="1429" y="935"/>
                </a:lnTo>
                <a:lnTo>
                  <a:pt x="1417" y="942"/>
                </a:lnTo>
                <a:lnTo>
                  <a:pt x="1417" y="942"/>
                </a:lnTo>
                <a:lnTo>
                  <a:pt x="1407" y="950"/>
                </a:lnTo>
                <a:lnTo>
                  <a:pt x="1397" y="957"/>
                </a:lnTo>
                <a:lnTo>
                  <a:pt x="1392" y="960"/>
                </a:lnTo>
                <a:lnTo>
                  <a:pt x="1388" y="963"/>
                </a:lnTo>
                <a:lnTo>
                  <a:pt x="1382" y="965"/>
                </a:lnTo>
                <a:lnTo>
                  <a:pt x="1376" y="965"/>
                </a:lnTo>
                <a:lnTo>
                  <a:pt x="1376" y="965"/>
                </a:lnTo>
                <a:lnTo>
                  <a:pt x="1380" y="960"/>
                </a:lnTo>
                <a:lnTo>
                  <a:pt x="1387" y="957"/>
                </a:lnTo>
                <a:lnTo>
                  <a:pt x="1399" y="951"/>
                </a:lnTo>
                <a:lnTo>
                  <a:pt x="1399" y="951"/>
                </a:lnTo>
                <a:lnTo>
                  <a:pt x="1408" y="942"/>
                </a:lnTo>
                <a:lnTo>
                  <a:pt x="1418" y="934"/>
                </a:lnTo>
                <a:lnTo>
                  <a:pt x="1428" y="927"/>
                </a:lnTo>
                <a:lnTo>
                  <a:pt x="1439" y="921"/>
                </a:lnTo>
                <a:lnTo>
                  <a:pt x="1452" y="915"/>
                </a:lnTo>
                <a:lnTo>
                  <a:pt x="1465" y="910"/>
                </a:lnTo>
                <a:lnTo>
                  <a:pt x="1478" y="906"/>
                </a:lnTo>
                <a:lnTo>
                  <a:pt x="1491" y="902"/>
                </a:lnTo>
                <a:lnTo>
                  <a:pt x="1520" y="895"/>
                </a:lnTo>
                <a:lnTo>
                  <a:pt x="1551" y="891"/>
                </a:lnTo>
                <a:lnTo>
                  <a:pt x="1582" y="888"/>
                </a:lnTo>
                <a:lnTo>
                  <a:pt x="1612" y="885"/>
                </a:lnTo>
                <a:lnTo>
                  <a:pt x="1612" y="885"/>
                </a:lnTo>
                <a:lnTo>
                  <a:pt x="1612" y="880"/>
                </a:lnTo>
                <a:lnTo>
                  <a:pt x="1612" y="876"/>
                </a:lnTo>
                <a:lnTo>
                  <a:pt x="1611" y="872"/>
                </a:lnTo>
                <a:lnTo>
                  <a:pt x="1609" y="869"/>
                </a:lnTo>
                <a:lnTo>
                  <a:pt x="1609" y="869"/>
                </a:lnTo>
                <a:lnTo>
                  <a:pt x="1585" y="869"/>
                </a:lnTo>
                <a:lnTo>
                  <a:pt x="1560" y="873"/>
                </a:lnTo>
                <a:lnTo>
                  <a:pt x="1535" y="877"/>
                </a:lnTo>
                <a:lnTo>
                  <a:pt x="1511" y="882"/>
                </a:lnTo>
                <a:lnTo>
                  <a:pt x="1486" y="889"/>
                </a:lnTo>
                <a:lnTo>
                  <a:pt x="1464" y="896"/>
                </a:lnTo>
                <a:lnTo>
                  <a:pt x="1422" y="910"/>
                </a:lnTo>
                <a:lnTo>
                  <a:pt x="1422" y="910"/>
                </a:lnTo>
                <a:lnTo>
                  <a:pt x="1436" y="900"/>
                </a:lnTo>
                <a:lnTo>
                  <a:pt x="1451" y="892"/>
                </a:lnTo>
                <a:lnTo>
                  <a:pt x="1467" y="885"/>
                </a:lnTo>
                <a:lnTo>
                  <a:pt x="1484" y="879"/>
                </a:lnTo>
                <a:lnTo>
                  <a:pt x="1502" y="874"/>
                </a:lnTo>
                <a:lnTo>
                  <a:pt x="1519" y="868"/>
                </a:lnTo>
                <a:lnTo>
                  <a:pt x="1554" y="860"/>
                </a:lnTo>
                <a:lnTo>
                  <a:pt x="1554" y="860"/>
                </a:lnTo>
                <a:lnTo>
                  <a:pt x="1511" y="860"/>
                </a:lnTo>
                <a:lnTo>
                  <a:pt x="1490" y="860"/>
                </a:lnTo>
                <a:lnTo>
                  <a:pt x="1470" y="862"/>
                </a:lnTo>
                <a:lnTo>
                  <a:pt x="1470" y="862"/>
                </a:lnTo>
                <a:close/>
                <a:moveTo>
                  <a:pt x="437" y="1121"/>
                </a:moveTo>
                <a:lnTo>
                  <a:pt x="437" y="1121"/>
                </a:lnTo>
                <a:lnTo>
                  <a:pt x="430" y="1120"/>
                </a:lnTo>
                <a:lnTo>
                  <a:pt x="423" y="1118"/>
                </a:lnTo>
                <a:lnTo>
                  <a:pt x="423" y="1118"/>
                </a:lnTo>
                <a:lnTo>
                  <a:pt x="336" y="1093"/>
                </a:lnTo>
                <a:lnTo>
                  <a:pt x="294" y="1081"/>
                </a:lnTo>
                <a:lnTo>
                  <a:pt x="254" y="1072"/>
                </a:lnTo>
                <a:lnTo>
                  <a:pt x="254" y="1072"/>
                </a:lnTo>
                <a:lnTo>
                  <a:pt x="209" y="1062"/>
                </a:lnTo>
                <a:lnTo>
                  <a:pt x="163" y="1054"/>
                </a:lnTo>
                <a:lnTo>
                  <a:pt x="76" y="1038"/>
                </a:lnTo>
                <a:lnTo>
                  <a:pt x="76" y="1038"/>
                </a:lnTo>
                <a:lnTo>
                  <a:pt x="71" y="1041"/>
                </a:lnTo>
                <a:lnTo>
                  <a:pt x="65" y="1041"/>
                </a:lnTo>
                <a:lnTo>
                  <a:pt x="61" y="1041"/>
                </a:lnTo>
                <a:lnTo>
                  <a:pt x="55" y="1042"/>
                </a:lnTo>
                <a:lnTo>
                  <a:pt x="55" y="1042"/>
                </a:lnTo>
                <a:lnTo>
                  <a:pt x="49" y="1051"/>
                </a:lnTo>
                <a:lnTo>
                  <a:pt x="42" y="1061"/>
                </a:lnTo>
                <a:lnTo>
                  <a:pt x="35" y="1070"/>
                </a:lnTo>
                <a:lnTo>
                  <a:pt x="30" y="1080"/>
                </a:lnTo>
                <a:lnTo>
                  <a:pt x="30" y="1080"/>
                </a:lnTo>
                <a:lnTo>
                  <a:pt x="51" y="1081"/>
                </a:lnTo>
                <a:lnTo>
                  <a:pt x="70" y="1084"/>
                </a:lnTo>
                <a:lnTo>
                  <a:pt x="107" y="1088"/>
                </a:lnTo>
                <a:lnTo>
                  <a:pt x="107" y="1088"/>
                </a:lnTo>
                <a:lnTo>
                  <a:pt x="179" y="1099"/>
                </a:lnTo>
                <a:lnTo>
                  <a:pt x="251" y="1110"/>
                </a:lnTo>
                <a:lnTo>
                  <a:pt x="321" y="1122"/>
                </a:lnTo>
                <a:lnTo>
                  <a:pt x="391" y="1132"/>
                </a:lnTo>
                <a:lnTo>
                  <a:pt x="391" y="1132"/>
                </a:lnTo>
                <a:lnTo>
                  <a:pt x="454" y="1139"/>
                </a:lnTo>
                <a:lnTo>
                  <a:pt x="487" y="1144"/>
                </a:lnTo>
                <a:lnTo>
                  <a:pt x="523" y="1148"/>
                </a:lnTo>
                <a:lnTo>
                  <a:pt x="523" y="1148"/>
                </a:lnTo>
                <a:lnTo>
                  <a:pt x="530" y="1151"/>
                </a:lnTo>
                <a:lnTo>
                  <a:pt x="534" y="1151"/>
                </a:lnTo>
                <a:lnTo>
                  <a:pt x="535" y="1150"/>
                </a:lnTo>
                <a:lnTo>
                  <a:pt x="536" y="1148"/>
                </a:lnTo>
                <a:lnTo>
                  <a:pt x="536" y="1148"/>
                </a:lnTo>
                <a:lnTo>
                  <a:pt x="487" y="1136"/>
                </a:lnTo>
                <a:lnTo>
                  <a:pt x="461" y="1130"/>
                </a:lnTo>
                <a:lnTo>
                  <a:pt x="437" y="1121"/>
                </a:lnTo>
                <a:lnTo>
                  <a:pt x="437" y="1121"/>
                </a:lnTo>
                <a:close/>
                <a:moveTo>
                  <a:pt x="657" y="1209"/>
                </a:moveTo>
                <a:lnTo>
                  <a:pt x="657" y="1209"/>
                </a:lnTo>
                <a:lnTo>
                  <a:pt x="624" y="1195"/>
                </a:lnTo>
                <a:lnTo>
                  <a:pt x="607" y="1188"/>
                </a:lnTo>
                <a:lnTo>
                  <a:pt x="589" y="1182"/>
                </a:lnTo>
                <a:lnTo>
                  <a:pt x="589" y="1182"/>
                </a:lnTo>
                <a:lnTo>
                  <a:pt x="572" y="1176"/>
                </a:lnTo>
                <a:lnTo>
                  <a:pt x="555" y="1169"/>
                </a:lnTo>
                <a:lnTo>
                  <a:pt x="555" y="1169"/>
                </a:lnTo>
                <a:lnTo>
                  <a:pt x="546" y="1167"/>
                </a:lnTo>
                <a:lnTo>
                  <a:pt x="536" y="1166"/>
                </a:lnTo>
                <a:lnTo>
                  <a:pt x="515" y="1164"/>
                </a:lnTo>
                <a:lnTo>
                  <a:pt x="494" y="1162"/>
                </a:lnTo>
                <a:lnTo>
                  <a:pt x="473" y="1159"/>
                </a:lnTo>
                <a:lnTo>
                  <a:pt x="473" y="1159"/>
                </a:lnTo>
                <a:lnTo>
                  <a:pt x="442" y="1154"/>
                </a:lnTo>
                <a:lnTo>
                  <a:pt x="411" y="1150"/>
                </a:lnTo>
                <a:lnTo>
                  <a:pt x="347" y="1142"/>
                </a:lnTo>
                <a:lnTo>
                  <a:pt x="347" y="1142"/>
                </a:lnTo>
                <a:lnTo>
                  <a:pt x="307" y="1138"/>
                </a:lnTo>
                <a:lnTo>
                  <a:pt x="269" y="1132"/>
                </a:lnTo>
                <a:lnTo>
                  <a:pt x="194" y="1118"/>
                </a:lnTo>
                <a:lnTo>
                  <a:pt x="156" y="1111"/>
                </a:lnTo>
                <a:lnTo>
                  <a:pt x="119" y="1105"/>
                </a:lnTo>
                <a:lnTo>
                  <a:pt x="82" y="1100"/>
                </a:lnTo>
                <a:lnTo>
                  <a:pt x="46" y="1096"/>
                </a:lnTo>
                <a:lnTo>
                  <a:pt x="46" y="1096"/>
                </a:lnTo>
                <a:lnTo>
                  <a:pt x="42" y="1101"/>
                </a:lnTo>
                <a:lnTo>
                  <a:pt x="37" y="1105"/>
                </a:lnTo>
                <a:lnTo>
                  <a:pt x="30" y="1115"/>
                </a:lnTo>
                <a:lnTo>
                  <a:pt x="25" y="1126"/>
                </a:lnTo>
                <a:lnTo>
                  <a:pt x="21" y="1136"/>
                </a:lnTo>
                <a:lnTo>
                  <a:pt x="21" y="1136"/>
                </a:lnTo>
                <a:lnTo>
                  <a:pt x="57" y="1138"/>
                </a:lnTo>
                <a:lnTo>
                  <a:pt x="93" y="1142"/>
                </a:lnTo>
                <a:lnTo>
                  <a:pt x="131" y="1147"/>
                </a:lnTo>
                <a:lnTo>
                  <a:pt x="169" y="1152"/>
                </a:lnTo>
                <a:lnTo>
                  <a:pt x="169" y="1152"/>
                </a:lnTo>
                <a:lnTo>
                  <a:pt x="215" y="1155"/>
                </a:lnTo>
                <a:lnTo>
                  <a:pt x="264" y="1157"/>
                </a:lnTo>
                <a:lnTo>
                  <a:pt x="313" y="1160"/>
                </a:lnTo>
                <a:lnTo>
                  <a:pt x="335" y="1162"/>
                </a:lnTo>
                <a:lnTo>
                  <a:pt x="355" y="1164"/>
                </a:lnTo>
                <a:lnTo>
                  <a:pt x="355" y="1164"/>
                </a:lnTo>
                <a:lnTo>
                  <a:pt x="393" y="1168"/>
                </a:lnTo>
                <a:lnTo>
                  <a:pt x="410" y="1170"/>
                </a:lnTo>
                <a:lnTo>
                  <a:pt x="427" y="1174"/>
                </a:lnTo>
                <a:lnTo>
                  <a:pt x="427" y="1174"/>
                </a:lnTo>
                <a:lnTo>
                  <a:pt x="430" y="1175"/>
                </a:lnTo>
                <a:lnTo>
                  <a:pt x="435" y="1177"/>
                </a:lnTo>
                <a:lnTo>
                  <a:pt x="439" y="1179"/>
                </a:lnTo>
                <a:lnTo>
                  <a:pt x="442" y="1180"/>
                </a:lnTo>
                <a:lnTo>
                  <a:pt x="442" y="1180"/>
                </a:lnTo>
                <a:lnTo>
                  <a:pt x="455" y="1183"/>
                </a:lnTo>
                <a:lnTo>
                  <a:pt x="467" y="1184"/>
                </a:lnTo>
                <a:lnTo>
                  <a:pt x="491" y="1186"/>
                </a:lnTo>
                <a:lnTo>
                  <a:pt x="516" y="1188"/>
                </a:lnTo>
                <a:lnTo>
                  <a:pt x="529" y="1191"/>
                </a:lnTo>
                <a:lnTo>
                  <a:pt x="541" y="1193"/>
                </a:lnTo>
                <a:lnTo>
                  <a:pt x="541" y="1193"/>
                </a:lnTo>
                <a:lnTo>
                  <a:pt x="616" y="1212"/>
                </a:lnTo>
                <a:lnTo>
                  <a:pt x="684" y="1231"/>
                </a:lnTo>
                <a:lnTo>
                  <a:pt x="684" y="1231"/>
                </a:lnTo>
                <a:lnTo>
                  <a:pt x="710" y="1240"/>
                </a:lnTo>
                <a:lnTo>
                  <a:pt x="723" y="1243"/>
                </a:lnTo>
                <a:lnTo>
                  <a:pt x="729" y="1243"/>
                </a:lnTo>
                <a:lnTo>
                  <a:pt x="736" y="1242"/>
                </a:lnTo>
                <a:lnTo>
                  <a:pt x="736" y="1242"/>
                </a:lnTo>
                <a:lnTo>
                  <a:pt x="725" y="1240"/>
                </a:lnTo>
                <a:lnTo>
                  <a:pt x="714" y="1236"/>
                </a:lnTo>
                <a:lnTo>
                  <a:pt x="695" y="1226"/>
                </a:lnTo>
                <a:lnTo>
                  <a:pt x="676" y="1216"/>
                </a:lnTo>
                <a:lnTo>
                  <a:pt x="667" y="1212"/>
                </a:lnTo>
                <a:lnTo>
                  <a:pt x="657" y="1209"/>
                </a:lnTo>
                <a:lnTo>
                  <a:pt x="657" y="1209"/>
                </a:lnTo>
                <a:close/>
                <a:moveTo>
                  <a:pt x="587" y="1164"/>
                </a:moveTo>
                <a:lnTo>
                  <a:pt x="587" y="1164"/>
                </a:lnTo>
                <a:lnTo>
                  <a:pt x="564" y="1155"/>
                </a:lnTo>
                <a:lnTo>
                  <a:pt x="541" y="1148"/>
                </a:lnTo>
                <a:lnTo>
                  <a:pt x="541" y="1148"/>
                </a:lnTo>
                <a:lnTo>
                  <a:pt x="545" y="1151"/>
                </a:lnTo>
                <a:lnTo>
                  <a:pt x="550" y="1154"/>
                </a:lnTo>
                <a:lnTo>
                  <a:pt x="563" y="1159"/>
                </a:lnTo>
                <a:lnTo>
                  <a:pt x="576" y="1162"/>
                </a:lnTo>
                <a:lnTo>
                  <a:pt x="587" y="1164"/>
                </a:lnTo>
                <a:lnTo>
                  <a:pt x="587" y="1164"/>
                </a:lnTo>
                <a:close/>
                <a:moveTo>
                  <a:pt x="474" y="1198"/>
                </a:moveTo>
                <a:lnTo>
                  <a:pt x="474" y="1198"/>
                </a:lnTo>
                <a:lnTo>
                  <a:pt x="439" y="1193"/>
                </a:lnTo>
                <a:lnTo>
                  <a:pt x="421" y="1190"/>
                </a:lnTo>
                <a:lnTo>
                  <a:pt x="402" y="1187"/>
                </a:lnTo>
                <a:lnTo>
                  <a:pt x="402" y="1187"/>
                </a:lnTo>
                <a:lnTo>
                  <a:pt x="370" y="1183"/>
                </a:lnTo>
                <a:lnTo>
                  <a:pt x="340" y="1178"/>
                </a:lnTo>
                <a:lnTo>
                  <a:pt x="309" y="1172"/>
                </a:lnTo>
                <a:lnTo>
                  <a:pt x="296" y="1170"/>
                </a:lnTo>
                <a:lnTo>
                  <a:pt x="281" y="1169"/>
                </a:lnTo>
                <a:lnTo>
                  <a:pt x="281" y="1169"/>
                </a:lnTo>
                <a:lnTo>
                  <a:pt x="199" y="1167"/>
                </a:lnTo>
                <a:lnTo>
                  <a:pt x="161" y="1166"/>
                </a:lnTo>
                <a:lnTo>
                  <a:pt x="142" y="1165"/>
                </a:lnTo>
                <a:lnTo>
                  <a:pt x="124" y="1163"/>
                </a:lnTo>
                <a:lnTo>
                  <a:pt x="124" y="1163"/>
                </a:lnTo>
                <a:lnTo>
                  <a:pt x="91" y="1159"/>
                </a:lnTo>
                <a:lnTo>
                  <a:pt x="91" y="1159"/>
                </a:lnTo>
                <a:lnTo>
                  <a:pt x="81" y="1157"/>
                </a:lnTo>
                <a:lnTo>
                  <a:pt x="71" y="1155"/>
                </a:lnTo>
                <a:lnTo>
                  <a:pt x="61" y="1153"/>
                </a:lnTo>
                <a:lnTo>
                  <a:pt x="57" y="1153"/>
                </a:lnTo>
                <a:lnTo>
                  <a:pt x="54" y="1153"/>
                </a:lnTo>
                <a:lnTo>
                  <a:pt x="54" y="1153"/>
                </a:lnTo>
                <a:lnTo>
                  <a:pt x="48" y="1156"/>
                </a:lnTo>
                <a:lnTo>
                  <a:pt x="43" y="1161"/>
                </a:lnTo>
                <a:lnTo>
                  <a:pt x="40" y="1167"/>
                </a:lnTo>
                <a:lnTo>
                  <a:pt x="36" y="1174"/>
                </a:lnTo>
                <a:lnTo>
                  <a:pt x="31" y="1188"/>
                </a:lnTo>
                <a:lnTo>
                  <a:pt x="29" y="1201"/>
                </a:lnTo>
                <a:lnTo>
                  <a:pt x="29" y="1201"/>
                </a:lnTo>
                <a:lnTo>
                  <a:pt x="39" y="1199"/>
                </a:lnTo>
                <a:lnTo>
                  <a:pt x="50" y="1198"/>
                </a:lnTo>
                <a:lnTo>
                  <a:pt x="73" y="1197"/>
                </a:lnTo>
                <a:lnTo>
                  <a:pt x="82" y="1196"/>
                </a:lnTo>
                <a:lnTo>
                  <a:pt x="92" y="1195"/>
                </a:lnTo>
                <a:lnTo>
                  <a:pt x="100" y="1192"/>
                </a:lnTo>
                <a:lnTo>
                  <a:pt x="103" y="1190"/>
                </a:lnTo>
                <a:lnTo>
                  <a:pt x="105" y="1187"/>
                </a:lnTo>
                <a:lnTo>
                  <a:pt x="105" y="1187"/>
                </a:lnTo>
                <a:lnTo>
                  <a:pt x="110" y="1192"/>
                </a:lnTo>
                <a:lnTo>
                  <a:pt x="118" y="1194"/>
                </a:lnTo>
                <a:lnTo>
                  <a:pt x="126" y="1195"/>
                </a:lnTo>
                <a:lnTo>
                  <a:pt x="135" y="1194"/>
                </a:lnTo>
                <a:lnTo>
                  <a:pt x="153" y="1192"/>
                </a:lnTo>
                <a:lnTo>
                  <a:pt x="162" y="1192"/>
                </a:lnTo>
                <a:lnTo>
                  <a:pt x="170" y="1191"/>
                </a:lnTo>
                <a:lnTo>
                  <a:pt x="170" y="1191"/>
                </a:lnTo>
                <a:lnTo>
                  <a:pt x="178" y="1192"/>
                </a:lnTo>
                <a:lnTo>
                  <a:pt x="185" y="1194"/>
                </a:lnTo>
                <a:lnTo>
                  <a:pt x="193" y="1195"/>
                </a:lnTo>
                <a:lnTo>
                  <a:pt x="201" y="1196"/>
                </a:lnTo>
                <a:lnTo>
                  <a:pt x="201" y="1196"/>
                </a:lnTo>
                <a:lnTo>
                  <a:pt x="275" y="1199"/>
                </a:lnTo>
                <a:lnTo>
                  <a:pt x="352" y="1200"/>
                </a:lnTo>
                <a:lnTo>
                  <a:pt x="352" y="1200"/>
                </a:lnTo>
                <a:lnTo>
                  <a:pt x="372" y="1200"/>
                </a:lnTo>
                <a:lnTo>
                  <a:pt x="392" y="1201"/>
                </a:lnTo>
                <a:lnTo>
                  <a:pt x="430" y="1205"/>
                </a:lnTo>
                <a:lnTo>
                  <a:pt x="469" y="1211"/>
                </a:lnTo>
                <a:lnTo>
                  <a:pt x="506" y="1217"/>
                </a:lnTo>
                <a:lnTo>
                  <a:pt x="580" y="1230"/>
                </a:lnTo>
                <a:lnTo>
                  <a:pt x="616" y="1236"/>
                </a:lnTo>
                <a:lnTo>
                  <a:pt x="651" y="1239"/>
                </a:lnTo>
                <a:lnTo>
                  <a:pt x="651" y="1239"/>
                </a:lnTo>
                <a:lnTo>
                  <a:pt x="610" y="1226"/>
                </a:lnTo>
                <a:lnTo>
                  <a:pt x="567" y="1214"/>
                </a:lnTo>
                <a:lnTo>
                  <a:pt x="521" y="1205"/>
                </a:lnTo>
                <a:lnTo>
                  <a:pt x="498" y="1201"/>
                </a:lnTo>
                <a:lnTo>
                  <a:pt x="474" y="1198"/>
                </a:lnTo>
                <a:lnTo>
                  <a:pt x="474" y="1198"/>
                </a:lnTo>
                <a:close/>
                <a:moveTo>
                  <a:pt x="770" y="1237"/>
                </a:moveTo>
                <a:lnTo>
                  <a:pt x="770" y="1237"/>
                </a:lnTo>
                <a:lnTo>
                  <a:pt x="798" y="1250"/>
                </a:lnTo>
                <a:lnTo>
                  <a:pt x="827" y="1262"/>
                </a:lnTo>
                <a:lnTo>
                  <a:pt x="854" y="1275"/>
                </a:lnTo>
                <a:lnTo>
                  <a:pt x="882" y="1285"/>
                </a:lnTo>
                <a:lnTo>
                  <a:pt x="882" y="1285"/>
                </a:lnTo>
                <a:lnTo>
                  <a:pt x="853" y="1269"/>
                </a:lnTo>
                <a:lnTo>
                  <a:pt x="824" y="1255"/>
                </a:lnTo>
                <a:lnTo>
                  <a:pt x="794" y="1241"/>
                </a:lnTo>
                <a:lnTo>
                  <a:pt x="764" y="1228"/>
                </a:lnTo>
                <a:lnTo>
                  <a:pt x="733" y="1216"/>
                </a:lnTo>
                <a:lnTo>
                  <a:pt x="702" y="1205"/>
                </a:lnTo>
                <a:lnTo>
                  <a:pt x="636" y="1182"/>
                </a:lnTo>
                <a:lnTo>
                  <a:pt x="636" y="1182"/>
                </a:lnTo>
                <a:lnTo>
                  <a:pt x="669" y="1197"/>
                </a:lnTo>
                <a:lnTo>
                  <a:pt x="702" y="1212"/>
                </a:lnTo>
                <a:lnTo>
                  <a:pt x="720" y="1220"/>
                </a:lnTo>
                <a:lnTo>
                  <a:pt x="736" y="1227"/>
                </a:lnTo>
                <a:lnTo>
                  <a:pt x="753" y="1232"/>
                </a:lnTo>
                <a:lnTo>
                  <a:pt x="770" y="1237"/>
                </a:lnTo>
                <a:lnTo>
                  <a:pt x="770" y="1237"/>
                </a:lnTo>
                <a:close/>
                <a:moveTo>
                  <a:pt x="552" y="1239"/>
                </a:moveTo>
                <a:lnTo>
                  <a:pt x="552" y="1239"/>
                </a:lnTo>
                <a:lnTo>
                  <a:pt x="516" y="1233"/>
                </a:lnTo>
                <a:lnTo>
                  <a:pt x="480" y="1226"/>
                </a:lnTo>
                <a:lnTo>
                  <a:pt x="480" y="1226"/>
                </a:lnTo>
                <a:lnTo>
                  <a:pt x="441" y="1221"/>
                </a:lnTo>
                <a:lnTo>
                  <a:pt x="399" y="1216"/>
                </a:lnTo>
                <a:lnTo>
                  <a:pt x="358" y="1213"/>
                </a:lnTo>
                <a:lnTo>
                  <a:pt x="314" y="1211"/>
                </a:lnTo>
                <a:lnTo>
                  <a:pt x="230" y="1209"/>
                </a:lnTo>
                <a:lnTo>
                  <a:pt x="156" y="1207"/>
                </a:lnTo>
                <a:lnTo>
                  <a:pt x="156" y="1207"/>
                </a:lnTo>
                <a:lnTo>
                  <a:pt x="151" y="1211"/>
                </a:lnTo>
                <a:lnTo>
                  <a:pt x="146" y="1216"/>
                </a:lnTo>
                <a:lnTo>
                  <a:pt x="142" y="1222"/>
                </a:lnTo>
                <a:lnTo>
                  <a:pt x="138" y="1228"/>
                </a:lnTo>
                <a:lnTo>
                  <a:pt x="132" y="1241"/>
                </a:lnTo>
                <a:lnTo>
                  <a:pt x="127" y="1256"/>
                </a:lnTo>
                <a:lnTo>
                  <a:pt x="118" y="1286"/>
                </a:lnTo>
                <a:lnTo>
                  <a:pt x="112" y="1300"/>
                </a:lnTo>
                <a:lnTo>
                  <a:pt x="109" y="1307"/>
                </a:lnTo>
                <a:lnTo>
                  <a:pt x="105" y="1314"/>
                </a:lnTo>
                <a:lnTo>
                  <a:pt x="105" y="1314"/>
                </a:lnTo>
                <a:lnTo>
                  <a:pt x="132" y="1305"/>
                </a:lnTo>
                <a:lnTo>
                  <a:pt x="160" y="1296"/>
                </a:lnTo>
                <a:lnTo>
                  <a:pt x="190" y="1288"/>
                </a:lnTo>
                <a:lnTo>
                  <a:pt x="219" y="1281"/>
                </a:lnTo>
                <a:lnTo>
                  <a:pt x="252" y="1274"/>
                </a:lnTo>
                <a:lnTo>
                  <a:pt x="284" y="1268"/>
                </a:lnTo>
                <a:lnTo>
                  <a:pt x="317" y="1263"/>
                </a:lnTo>
                <a:lnTo>
                  <a:pt x="350" y="1260"/>
                </a:lnTo>
                <a:lnTo>
                  <a:pt x="350" y="1260"/>
                </a:lnTo>
                <a:lnTo>
                  <a:pt x="379" y="1258"/>
                </a:lnTo>
                <a:lnTo>
                  <a:pt x="407" y="1257"/>
                </a:lnTo>
                <a:lnTo>
                  <a:pt x="464" y="1257"/>
                </a:lnTo>
                <a:lnTo>
                  <a:pt x="520" y="1258"/>
                </a:lnTo>
                <a:lnTo>
                  <a:pt x="575" y="1261"/>
                </a:lnTo>
                <a:lnTo>
                  <a:pt x="630" y="1267"/>
                </a:lnTo>
                <a:lnTo>
                  <a:pt x="682" y="1272"/>
                </a:lnTo>
                <a:lnTo>
                  <a:pt x="781" y="1284"/>
                </a:lnTo>
                <a:lnTo>
                  <a:pt x="781" y="1284"/>
                </a:lnTo>
                <a:lnTo>
                  <a:pt x="752" y="1275"/>
                </a:lnTo>
                <a:lnTo>
                  <a:pt x="723" y="1269"/>
                </a:lnTo>
                <a:lnTo>
                  <a:pt x="666" y="1257"/>
                </a:lnTo>
                <a:lnTo>
                  <a:pt x="609" y="1247"/>
                </a:lnTo>
                <a:lnTo>
                  <a:pt x="552" y="1239"/>
                </a:lnTo>
                <a:lnTo>
                  <a:pt x="552" y="1239"/>
                </a:lnTo>
                <a:close/>
                <a:moveTo>
                  <a:pt x="116" y="1207"/>
                </a:moveTo>
                <a:lnTo>
                  <a:pt x="116" y="1207"/>
                </a:lnTo>
                <a:lnTo>
                  <a:pt x="110" y="1211"/>
                </a:lnTo>
                <a:lnTo>
                  <a:pt x="105" y="1216"/>
                </a:lnTo>
                <a:lnTo>
                  <a:pt x="96" y="1227"/>
                </a:lnTo>
                <a:lnTo>
                  <a:pt x="89" y="1239"/>
                </a:lnTo>
                <a:lnTo>
                  <a:pt x="80" y="1253"/>
                </a:lnTo>
                <a:lnTo>
                  <a:pt x="80" y="1253"/>
                </a:lnTo>
                <a:lnTo>
                  <a:pt x="70" y="1271"/>
                </a:lnTo>
                <a:lnTo>
                  <a:pt x="59" y="1289"/>
                </a:lnTo>
                <a:lnTo>
                  <a:pt x="59" y="1289"/>
                </a:lnTo>
                <a:lnTo>
                  <a:pt x="44" y="1316"/>
                </a:lnTo>
                <a:lnTo>
                  <a:pt x="37" y="1329"/>
                </a:lnTo>
                <a:lnTo>
                  <a:pt x="32" y="1342"/>
                </a:lnTo>
                <a:lnTo>
                  <a:pt x="27" y="1354"/>
                </a:lnTo>
                <a:lnTo>
                  <a:pt x="24" y="1368"/>
                </a:lnTo>
                <a:lnTo>
                  <a:pt x="21" y="1382"/>
                </a:lnTo>
                <a:lnTo>
                  <a:pt x="21" y="1397"/>
                </a:lnTo>
                <a:lnTo>
                  <a:pt x="21" y="1397"/>
                </a:lnTo>
                <a:lnTo>
                  <a:pt x="35" y="1403"/>
                </a:lnTo>
                <a:lnTo>
                  <a:pt x="49" y="1406"/>
                </a:lnTo>
                <a:lnTo>
                  <a:pt x="64" y="1409"/>
                </a:lnTo>
                <a:lnTo>
                  <a:pt x="79" y="1411"/>
                </a:lnTo>
                <a:lnTo>
                  <a:pt x="94" y="1412"/>
                </a:lnTo>
                <a:lnTo>
                  <a:pt x="109" y="1412"/>
                </a:lnTo>
                <a:lnTo>
                  <a:pt x="140" y="1412"/>
                </a:lnTo>
                <a:lnTo>
                  <a:pt x="171" y="1410"/>
                </a:lnTo>
                <a:lnTo>
                  <a:pt x="201" y="1407"/>
                </a:lnTo>
                <a:lnTo>
                  <a:pt x="230" y="1405"/>
                </a:lnTo>
                <a:lnTo>
                  <a:pt x="258" y="1404"/>
                </a:lnTo>
                <a:lnTo>
                  <a:pt x="258" y="1404"/>
                </a:lnTo>
                <a:lnTo>
                  <a:pt x="289" y="1404"/>
                </a:lnTo>
                <a:lnTo>
                  <a:pt x="321" y="1402"/>
                </a:lnTo>
                <a:lnTo>
                  <a:pt x="352" y="1399"/>
                </a:lnTo>
                <a:lnTo>
                  <a:pt x="384" y="1396"/>
                </a:lnTo>
                <a:lnTo>
                  <a:pt x="448" y="1389"/>
                </a:lnTo>
                <a:lnTo>
                  <a:pt x="511" y="1383"/>
                </a:lnTo>
                <a:lnTo>
                  <a:pt x="511" y="1383"/>
                </a:lnTo>
                <a:lnTo>
                  <a:pt x="577" y="1377"/>
                </a:lnTo>
                <a:lnTo>
                  <a:pt x="610" y="1374"/>
                </a:lnTo>
                <a:lnTo>
                  <a:pt x="641" y="1373"/>
                </a:lnTo>
                <a:lnTo>
                  <a:pt x="641" y="1373"/>
                </a:lnTo>
                <a:lnTo>
                  <a:pt x="667" y="1366"/>
                </a:lnTo>
                <a:lnTo>
                  <a:pt x="693" y="1362"/>
                </a:lnTo>
                <a:lnTo>
                  <a:pt x="720" y="1359"/>
                </a:lnTo>
                <a:lnTo>
                  <a:pt x="746" y="1357"/>
                </a:lnTo>
                <a:lnTo>
                  <a:pt x="801" y="1354"/>
                </a:lnTo>
                <a:lnTo>
                  <a:pt x="853" y="1352"/>
                </a:lnTo>
                <a:lnTo>
                  <a:pt x="853" y="1352"/>
                </a:lnTo>
                <a:lnTo>
                  <a:pt x="850" y="1341"/>
                </a:lnTo>
                <a:lnTo>
                  <a:pt x="846" y="1330"/>
                </a:lnTo>
                <a:lnTo>
                  <a:pt x="846" y="1330"/>
                </a:lnTo>
                <a:lnTo>
                  <a:pt x="773" y="1334"/>
                </a:lnTo>
                <a:lnTo>
                  <a:pt x="701" y="1338"/>
                </a:lnTo>
                <a:lnTo>
                  <a:pt x="666" y="1341"/>
                </a:lnTo>
                <a:lnTo>
                  <a:pt x="632" y="1344"/>
                </a:lnTo>
                <a:lnTo>
                  <a:pt x="597" y="1348"/>
                </a:lnTo>
                <a:lnTo>
                  <a:pt x="563" y="1352"/>
                </a:lnTo>
                <a:lnTo>
                  <a:pt x="563" y="1352"/>
                </a:lnTo>
                <a:lnTo>
                  <a:pt x="551" y="1356"/>
                </a:lnTo>
                <a:lnTo>
                  <a:pt x="541" y="1358"/>
                </a:lnTo>
                <a:lnTo>
                  <a:pt x="529" y="1360"/>
                </a:lnTo>
                <a:lnTo>
                  <a:pt x="517" y="1362"/>
                </a:lnTo>
                <a:lnTo>
                  <a:pt x="517" y="1362"/>
                </a:lnTo>
                <a:lnTo>
                  <a:pt x="513" y="1361"/>
                </a:lnTo>
                <a:lnTo>
                  <a:pt x="508" y="1361"/>
                </a:lnTo>
                <a:lnTo>
                  <a:pt x="502" y="1360"/>
                </a:lnTo>
                <a:lnTo>
                  <a:pt x="498" y="1360"/>
                </a:lnTo>
                <a:lnTo>
                  <a:pt x="498" y="1360"/>
                </a:lnTo>
                <a:lnTo>
                  <a:pt x="469" y="1363"/>
                </a:lnTo>
                <a:lnTo>
                  <a:pt x="439" y="1368"/>
                </a:lnTo>
                <a:lnTo>
                  <a:pt x="379" y="1378"/>
                </a:lnTo>
                <a:lnTo>
                  <a:pt x="348" y="1382"/>
                </a:lnTo>
                <a:lnTo>
                  <a:pt x="317" y="1386"/>
                </a:lnTo>
                <a:lnTo>
                  <a:pt x="287" y="1388"/>
                </a:lnTo>
                <a:lnTo>
                  <a:pt x="256" y="1389"/>
                </a:lnTo>
                <a:lnTo>
                  <a:pt x="256" y="1389"/>
                </a:lnTo>
                <a:lnTo>
                  <a:pt x="272" y="1383"/>
                </a:lnTo>
                <a:lnTo>
                  <a:pt x="287" y="1379"/>
                </a:lnTo>
                <a:lnTo>
                  <a:pt x="303" y="1377"/>
                </a:lnTo>
                <a:lnTo>
                  <a:pt x="319" y="1375"/>
                </a:lnTo>
                <a:lnTo>
                  <a:pt x="352" y="1372"/>
                </a:lnTo>
                <a:lnTo>
                  <a:pt x="368" y="1369"/>
                </a:lnTo>
                <a:lnTo>
                  <a:pt x="384" y="1367"/>
                </a:lnTo>
                <a:lnTo>
                  <a:pt x="384" y="1367"/>
                </a:lnTo>
                <a:lnTo>
                  <a:pt x="422" y="1359"/>
                </a:lnTo>
                <a:lnTo>
                  <a:pt x="459" y="1351"/>
                </a:lnTo>
                <a:lnTo>
                  <a:pt x="498" y="1345"/>
                </a:lnTo>
                <a:lnTo>
                  <a:pt x="516" y="1343"/>
                </a:lnTo>
                <a:lnTo>
                  <a:pt x="535" y="1342"/>
                </a:lnTo>
                <a:lnTo>
                  <a:pt x="535" y="1342"/>
                </a:lnTo>
                <a:lnTo>
                  <a:pt x="489" y="1342"/>
                </a:lnTo>
                <a:lnTo>
                  <a:pt x="440" y="1342"/>
                </a:lnTo>
                <a:lnTo>
                  <a:pt x="389" y="1344"/>
                </a:lnTo>
                <a:lnTo>
                  <a:pt x="362" y="1346"/>
                </a:lnTo>
                <a:lnTo>
                  <a:pt x="334" y="1349"/>
                </a:lnTo>
                <a:lnTo>
                  <a:pt x="334" y="1349"/>
                </a:lnTo>
                <a:lnTo>
                  <a:pt x="309" y="1351"/>
                </a:lnTo>
                <a:lnTo>
                  <a:pt x="285" y="1352"/>
                </a:lnTo>
                <a:lnTo>
                  <a:pt x="285" y="1352"/>
                </a:lnTo>
                <a:lnTo>
                  <a:pt x="258" y="1357"/>
                </a:lnTo>
                <a:lnTo>
                  <a:pt x="232" y="1361"/>
                </a:lnTo>
                <a:lnTo>
                  <a:pt x="208" y="1364"/>
                </a:lnTo>
                <a:lnTo>
                  <a:pt x="195" y="1365"/>
                </a:lnTo>
                <a:lnTo>
                  <a:pt x="183" y="1365"/>
                </a:lnTo>
                <a:lnTo>
                  <a:pt x="183" y="1365"/>
                </a:lnTo>
                <a:lnTo>
                  <a:pt x="165" y="1364"/>
                </a:lnTo>
                <a:lnTo>
                  <a:pt x="147" y="1363"/>
                </a:lnTo>
                <a:lnTo>
                  <a:pt x="130" y="1362"/>
                </a:lnTo>
                <a:lnTo>
                  <a:pt x="112" y="1363"/>
                </a:lnTo>
                <a:lnTo>
                  <a:pt x="112" y="1363"/>
                </a:lnTo>
                <a:lnTo>
                  <a:pt x="105" y="1365"/>
                </a:lnTo>
                <a:lnTo>
                  <a:pt x="97" y="1367"/>
                </a:lnTo>
                <a:lnTo>
                  <a:pt x="91" y="1369"/>
                </a:lnTo>
                <a:lnTo>
                  <a:pt x="87" y="1369"/>
                </a:lnTo>
                <a:lnTo>
                  <a:pt x="84" y="1368"/>
                </a:lnTo>
                <a:lnTo>
                  <a:pt x="84" y="1368"/>
                </a:lnTo>
                <a:lnTo>
                  <a:pt x="82" y="1365"/>
                </a:lnTo>
                <a:lnTo>
                  <a:pt x="82" y="1362"/>
                </a:lnTo>
                <a:lnTo>
                  <a:pt x="82" y="1356"/>
                </a:lnTo>
                <a:lnTo>
                  <a:pt x="86" y="1350"/>
                </a:lnTo>
                <a:lnTo>
                  <a:pt x="89" y="1346"/>
                </a:lnTo>
                <a:lnTo>
                  <a:pt x="89" y="1346"/>
                </a:lnTo>
                <a:lnTo>
                  <a:pt x="88" y="1337"/>
                </a:lnTo>
                <a:lnTo>
                  <a:pt x="87" y="1328"/>
                </a:lnTo>
                <a:lnTo>
                  <a:pt x="88" y="1320"/>
                </a:lnTo>
                <a:lnTo>
                  <a:pt x="89" y="1315"/>
                </a:lnTo>
                <a:lnTo>
                  <a:pt x="89" y="1315"/>
                </a:lnTo>
                <a:lnTo>
                  <a:pt x="99" y="1293"/>
                </a:lnTo>
                <a:lnTo>
                  <a:pt x="110" y="1269"/>
                </a:lnTo>
                <a:lnTo>
                  <a:pt x="121" y="1243"/>
                </a:lnTo>
                <a:lnTo>
                  <a:pt x="125" y="1230"/>
                </a:lnTo>
                <a:lnTo>
                  <a:pt x="128" y="1217"/>
                </a:lnTo>
                <a:lnTo>
                  <a:pt x="128" y="1217"/>
                </a:lnTo>
                <a:lnTo>
                  <a:pt x="132" y="1215"/>
                </a:lnTo>
                <a:lnTo>
                  <a:pt x="137" y="1212"/>
                </a:lnTo>
                <a:lnTo>
                  <a:pt x="138" y="1210"/>
                </a:lnTo>
                <a:lnTo>
                  <a:pt x="139" y="1209"/>
                </a:lnTo>
                <a:lnTo>
                  <a:pt x="139" y="1208"/>
                </a:lnTo>
                <a:lnTo>
                  <a:pt x="137" y="1207"/>
                </a:lnTo>
                <a:lnTo>
                  <a:pt x="137" y="1207"/>
                </a:lnTo>
                <a:lnTo>
                  <a:pt x="126" y="1208"/>
                </a:lnTo>
                <a:lnTo>
                  <a:pt x="116" y="1207"/>
                </a:lnTo>
                <a:lnTo>
                  <a:pt x="116" y="1207"/>
                </a:lnTo>
                <a:close/>
                <a:moveTo>
                  <a:pt x="380" y="1271"/>
                </a:moveTo>
                <a:lnTo>
                  <a:pt x="380" y="1271"/>
                </a:lnTo>
                <a:lnTo>
                  <a:pt x="379" y="1271"/>
                </a:lnTo>
                <a:lnTo>
                  <a:pt x="379" y="1273"/>
                </a:lnTo>
                <a:lnTo>
                  <a:pt x="378" y="1274"/>
                </a:lnTo>
                <a:lnTo>
                  <a:pt x="377" y="1274"/>
                </a:lnTo>
                <a:lnTo>
                  <a:pt x="377" y="1274"/>
                </a:lnTo>
                <a:lnTo>
                  <a:pt x="361" y="1275"/>
                </a:lnTo>
                <a:lnTo>
                  <a:pt x="345" y="1276"/>
                </a:lnTo>
                <a:lnTo>
                  <a:pt x="311" y="1280"/>
                </a:lnTo>
                <a:lnTo>
                  <a:pt x="275" y="1285"/>
                </a:lnTo>
                <a:lnTo>
                  <a:pt x="240" y="1290"/>
                </a:lnTo>
                <a:lnTo>
                  <a:pt x="240" y="1290"/>
                </a:lnTo>
                <a:lnTo>
                  <a:pt x="206" y="1297"/>
                </a:lnTo>
                <a:lnTo>
                  <a:pt x="171" y="1306"/>
                </a:lnTo>
                <a:lnTo>
                  <a:pt x="155" y="1312"/>
                </a:lnTo>
                <a:lnTo>
                  <a:pt x="139" y="1317"/>
                </a:lnTo>
                <a:lnTo>
                  <a:pt x="123" y="1324"/>
                </a:lnTo>
                <a:lnTo>
                  <a:pt x="108" y="1331"/>
                </a:lnTo>
                <a:lnTo>
                  <a:pt x="108" y="1331"/>
                </a:lnTo>
                <a:lnTo>
                  <a:pt x="120" y="1331"/>
                </a:lnTo>
                <a:lnTo>
                  <a:pt x="132" y="1330"/>
                </a:lnTo>
                <a:lnTo>
                  <a:pt x="142" y="1329"/>
                </a:lnTo>
                <a:lnTo>
                  <a:pt x="148" y="1330"/>
                </a:lnTo>
                <a:lnTo>
                  <a:pt x="153" y="1331"/>
                </a:lnTo>
                <a:lnTo>
                  <a:pt x="153" y="1331"/>
                </a:lnTo>
                <a:lnTo>
                  <a:pt x="146" y="1334"/>
                </a:lnTo>
                <a:lnTo>
                  <a:pt x="138" y="1336"/>
                </a:lnTo>
                <a:lnTo>
                  <a:pt x="122" y="1337"/>
                </a:lnTo>
                <a:lnTo>
                  <a:pt x="115" y="1338"/>
                </a:lnTo>
                <a:lnTo>
                  <a:pt x="109" y="1342"/>
                </a:lnTo>
                <a:lnTo>
                  <a:pt x="106" y="1343"/>
                </a:lnTo>
                <a:lnTo>
                  <a:pt x="104" y="1345"/>
                </a:lnTo>
                <a:lnTo>
                  <a:pt x="103" y="1348"/>
                </a:lnTo>
                <a:lnTo>
                  <a:pt x="102" y="1351"/>
                </a:lnTo>
                <a:lnTo>
                  <a:pt x="102" y="1351"/>
                </a:lnTo>
                <a:lnTo>
                  <a:pt x="155" y="1349"/>
                </a:lnTo>
                <a:lnTo>
                  <a:pt x="211" y="1346"/>
                </a:lnTo>
                <a:lnTo>
                  <a:pt x="322" y="1336"/>
                </a:lnTo>
                <a:lnTo>
                  <a:pt x="377" y="1332"/>
                </a:lnTo>
                <a:lnTo>
                  <a:pt x="431" y="1329"/>
                </a:lnTo>
                <a:lnTo>
                  <a:pt x="485" y="1327"/>
                </a:lnTo>
                <a:lnTo>
                  <a:pt x="536" y="1326"/>
                </a:lnTo>
                <a:lnTo>
                  <a:pt x="536" y="1326"/>
                </a:lnTo>
                <a:lnTo>
                  <a:pt x="616" y="1327"/>
                </a:lnTo>
                <a:lnTo>
                  <a:pt x="685" y="1324"/>
                </a:lnTo>
                <a:lnTo>
                  <a:pt x="754" y="1320"/>
                </a:lnTo>
                <a:lnTo>
                  <a:pt x="827" y="1314"/>
                </a:lnTo>
                <a:lnTo>
                  <a:pt x="827" y="1314"/>
                </a:lnTo>
                <a:lnTo>
                  <a:pt x="791" y="1311"/>
                </a:lnTo>
                <a:lnTo>
                  <a:pt x="754" y="1307"/>
                </a:lnTo>
                <a:lnTo>
                  <a:pt x="713" y="1303"/>
                </a:lnTo>
                <a:lnTo>
                  <a:pt x="692" y="1302"/>
                </a:lnTo>
                <a:lnTo>
                  <a:pt x="668" y="1301"/>
                </a:lnTo>
                <a:lnTo>
                  <a:pt x="668" y="1301"/>
                </a:lnTo>
                <a:lnTo>
                  <a:pt x="677" y="1298"/>
                </a:lnTo>
                <a:lnTo>
                  <a:pt x="687" y="1294"/>
                </a:lnTo>
                <a:lnTo>
                  <a:pt x="698" y="1293"/>
                </a:lnTo>
                <a:lnTo>
                  <a:pt x="702" y="1293"/>
                </a:lnTo>
                <a:lnTo>
                  <a:pt x="708" y="1294"/>
                </a:lnTo>
                <a:lnTo>
                  <a:pt x="708" y="1294"/>
                </a:lnTo>
                <a:lnTo>
                  <a:pt x="686" y="1288"/>
                </a:lnTo>
                <a:lnTo>
                  <a:pt x="665" y="1284"/>
                </a:lnTo>
                <a:lnTo>
                  <a:pt x="642" y="1281"/>
                </a:lnTo>
                <a:lnTo>
                  <a:pt x="621" y="1277"/>
                </a:lnTo>
                <a:lnTo>
                  <a:pt x="600" y="1275"/>
                </a:lnTo>
                <a:lnTo>
                  <a:pt x="578" y="1274"/>
                </a:lnTo>
                <a:lnTo>
                  <a:pt x="536" y="1273"/>
                </a:lnTo>
                <a:lnTo>
                  <a:pt x="455" y="1273"/>
                </a:lnTo>
                <a:lnTo>
                  <a:pt x="417" y="1273"/>
                </a:lnTo>
                <a:lnTo>
                  <a:pt x="380" y="1271"/>
                </a:lnTo>
                <a:lnTo>
                  <a:pt x="380" y="1271"/>
                </a:lnTo>
                <a:close/>
                <a:moveTo>
                  <a:pt x="789" y="1299"/>
                </a:moveTo>
                <a:lnTo>
                  <a:pt x="789" y="1299"/>
                </a:lnTo>
                <a:lnTo>
                  <a:pt x="766" y="1296"/>
                </a:lnTo>
                <a:lnTo>
                  <a:pt x="754" y="1294"/>
                </a:lnTo>
                <a:lnTo>
                  <a:pt x="748" y="1294"/>
                </a:lnTo>
                <a:lnTo>
                  <a:pt x="743" y="1296"/>
                </a:lnTo>
                <a:lnTo>
                  <a:pt x="743" y="1296"/>
                </a:lnTo>
                <a:lnTo>
                  <a:pt x="769" y="1299"/>
                </a:lnTo>
                <a:lnTo>
                  <a:pt x="781" y="1300"/>
                </a:lnTo>
                <a:lnTo>
                  <a:pt x="786" y="1300"/>
                </a:lnTo>
                <a:lnTo>
                  <a:pt x="789" y="1299"/>
                </a:lnTo>
                <a:lnTo>
                  <a:pt x="789" y="1299"/>
                </a:lnTo>
                <a:close/>
                <a:moveTo>
                  <a:pt x="926" y="1341"/>
                </a:moveTo>
                <a:lnTo>
                  <a:pt x="926" y="1341"/>
                </a:lnTo>
                <a:lnTo>
                  <a:pt x="922" y="1341"/>
                </a:lnTo>
                <a:lnTo>
                  <a:pt x="917" y="1341"/>
                </a:lnTo>
                <a:lnTo>
                  <a:pt x="914" y="1341"/>
                </a:lnTo>
                <a:lnTo>
                  <a:pt x="914" y="1342"/>
                </a:lnTo>
                <a:lnTo>
                  <a:pt x="915" y="1344"/>
                </a:lnTo>
                <a:lnTo>
                  <a:pt x="915" y="1344"/>
                </a:lnTo>
                <a:lnTo>
                  <a:pt x="890" y="1337"/>
                </a:lnTo>
                <a:lnTo>
                  <a:pt x="862" y="1330"/>
                </a:lnTo>
                <a:lnTo>
                  <a:pt x="862" y="1330"/>
                </a:lnTo>
                <a:lnTo>
                  <a:pt x="862" y="1335"/>
                </a:lnTo>
                <a:lnTo>
                  <a:pt x="863" y="1339"/>
                </a:lnTo>
                <a:lnTo>
                  <a:pt x="864" y="1343"/>
                </a:lnTo>
                <a:lnTo>
                  <a:pt x="867" y="1346"/>
                </a:lnTo>
                <a:lnTo>
                  <a:pt x="873" y="1351"/>
                </a:lnTo>
                <a:lnTo>
                  <a:pt x="875" y="1354"/>
                </a:lnTo>
                <a:lnTo>
                  <a:pt x="877" y="1358"/>
                </a:lnTo>
                <a:lnTo>
                  <a:pt x="877" y="1358"/>
                </a:lnTo>
                <a:lnTo>
                  <a:pt x="909" y="1362"/>
                </a:lnTo>
                <a:lnTo>
                  <a:pt x="925" y="1363"/>
                </a:lnTo>
                <a:lnTo>
                  <a:pt x="941" y="1362"/>
                </a:lnTo>
                <a:lnTo>
                  <a:pt x="955" y="1360"/>
                </a:lnTo>
                <a:lnTo>
                  <a:pt x="963" y="1358"/>
                </a:lnTo>
                <a:lnTo>
                  <a:pt x="969" y="1356"/>
                </a:lnTo>
                <a:lnTo>
                  <a:pt x="974" y="1352"/>
                </a:lnTo>
                <a:lnTo>
                  <a:pt x="981" y="1348"/>
                </a:lnTo>
                <a:lnTo>
                  <a:pt x="986" y="1344"/>
                </a:lnTo>
                <a:lnTo>
                  <a:pt x="990" y="1338"/>
                </a:lnTo>
                <a:lnTo>
                  <a:pt x="990" y="1338"/>
                </a:lnTo>
                <a:lnTo>
                  <a:pt x="989" y="1333"/>
                </a:lnTo>
                <a:lnTo>
                  <a:pt x="986" y="1329"/>
                </a:lnTo>
                <a:lnTo>
                  <a:pt x="978" y="1317"/>
                </a:lnTo>
                <a:lnTo>
                  <a:pt x="978" y="1317"/>
                </a:lnTo>
                <a:lnTo>
                  <a:pt x="971" y="1319"/>
                </a:lnTo>
                <a:lnTo>
                  <a:pt x="966" y="1322"/>
                </a:lnTo>
                <a:lnTo>
                  <a:pt x="960" y="1326"/>
                </a:lnTo>
                <a:lnTo>
                  <a:pt x="956" y="1330"/>
                </a:lnTo>
                <a:lnTo>
                  <a:pt x="956" y="1330"/>
                </a:lnTo>
                <a:lnTo>
                  <a:pt x="954" y="1328"/>
                </a:lnTo>
                <a:lnTo>
                  <a:pt x="952" y="1328"/>
                </a:lnTo>
                <a:lnTo>
                  <a:pt x="948" y="1329"/>
                </a:lnTo>
                <a:lnTo>
                  <a:pt x="944" y="1331"/>
                </a:lnTo>
                <a:lnTo>
                  <a:pt x="936" y="1336"/>
                </a:lnTo>
                <a:lnTo>
                  <a:pt x="930" y="1338"/>
                </a:lnTo>
                <a:lnTo>
                  <a:pt x="926" y="1341"/>
                </a:lnTo>
                <a:lnTo>
                  <a:pt x="926" y="134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nvGrpSpPr>
          <p:cNvPr id="24" name="组合 56"/>
          <p:cNvGrpSpPr/>
          <p:nvPr/>
        </p:nvGrpSpPr>
        <p:grpSpPr>
          <a:xfrm>
            <a:off x="1500166" y="2657118"/>
            <a:ext cx="785818" cy="963910"/>
            <a:chOff x="2105026" y="2144713"/>
            <a:chExt cx="941388" cy="1106488"/>
          </a:xfrm>
        </p:grpSpPr>
        <p:sp>
          <p:nvSpPr>
            <p:cNvPr id="58" name="Freeform 167"/>
            <p:cNvSpPr>
              <a:spLocks noEditPoints="1"/>
            </p:cNvSpPr>
            <p:nvPr/>
          </p:nvSpPr>
          <p:spPr bwMode="auto">
            <a:xfrm>
              <a:off x="2139951" y="2506663"/>
              <a:ext cx="65088" cy="57150"/>
            </a:xfrm>
            <a:custGeom>
              <a:avLst/>
              <a:gdLst/>
              <a:ahLst/>
              <a:cxnLst>
                <a:cxn ang="0">
                  <a:pos x="11" y="13"/>
                </a:cxn>
                <a:cxn ang="0">
                  <a:pos x="16" y="14"/>
                </a:cxn>
                <a:cxn ang="0">
                  <a:pos x="20" y="12"/>
                </a:cxn>
                <a:cxn ang="0">
                  <a:pos x="28" y="3"/>
                </a:cxn>
                <a:cxn ang="0">
                  <a:pos x="36" y="1"/>
                </a:cxn>
                <a:cxn ang="0">
                  <a:pos x="54" y="1"/>
                </a:cxn>
                <a:cxn ang="0">
                  <a:pos x="70" y="3"/>
                </a:cxn>
                <a:cxn ang="0">
                  <a:pos x="86" y="10"/>
                </a:cxn>
                <a:cxn ang="0">
                  <a:pos x="101" y="18"/>
                </a:cxn>
                <a:cxn ang="0">
                  <a:pos x="112" y="28"/>
                </a:cxn>
                <a:cxn ang="0">
                  <a:pos x="121" y="41"/>
                </a:cxn>
                <a:cxn ang="0">
                  <a:pos x="124" y="55"/>
                </a:cxn>
                <a:cxn ang="0">
                  <a:pos x="124" y="62"/>
                </a:cxn>
                <a:cxn ang="0">
                  <a:pos x="120" y="75"/>
                </a:cxn>
                <a:cxn ang="0">
                  <a:pos x="110" y="86"/>
                </a:cxn>
                <a:cxn ang="0">
                  <a:pos x="97" y="96"/>
                </a:cxn>
                <a:cxn ang="0">
                  <a:pos x="81" y="103"/>
                </a:cxn>
                <a:cxn ang="0">
                  <a:pos x="64" y="107"/>
                </a:cxn>
                <a:cxn ang="0">
                  <a:pos x="47" y="107"/>
                </a:cxn>
                <a:cxn ang="0">
                  <a:pos x="32" y="103"/>
                </a:cxn>
                <a:cxn ang="0">
                  <a:pos x="18" y="94"/>
                </a:cxn>
                <a:cxn ang="0">
                  <a:pos x="11" y="83"/>
                </a:cxn>
                <a:cxn ang="0">
                  <a:pos x="2" y="64"/>
                </a:cxn>
                <a:cxn ang="0">
                  <a:pos x="1" y="45"/>
                </a:cxn>
                <a:cxn ang="0">
                  <a:pos x="6" y="23"/>
                </a:cxn>
                <a:cxn ang="0">
                  <a:pos x="11" y="13"/>
                </a:cxn>
                <a:cxn ang="0">
                  <a:pos x="58" y="87"/>
                </a:cxn>
                <a:cxn ang="0">
                  <a:pos x="74" y="83"/>
                </a:cxn>
                <a:cxn ang="0">
                  <a:pos x="85" y="75"/>
                </a:cxn>
                <a:cxn ang="0">
                  <a:pos x="91" y="64"/>
                </a:cxn>
                <a:cxn ang="0">
                  <a:pos x="92" y="52"/>
                </a:cxn>
                <a:cxn ang="0">
                  <a:pos x="88" y="42"/>
                </a:cxn>
                <a:cxn ang="0">
                  <a:pos x="79" y="32"/>
                </a:cxn>
                <a:cxn ang="0">
                  <a:pos x="66" y="27"/>
                </a:cxn>
                <a:cxn ang="0">
                  <a:pos x="50" y="27"/>
                </a:cxn>
                <a:cxn ang="0">
                  <a:pos x="43" y="30"/>
                </a:cxn>
                <a:cxn ang="0">
                  <a:pos x="33" y="37"/>
                </a:cxn>
                <a:cxn ang="0">
                  <a:pos x="28" y="46"/>
                </a:cxn>
                <a:cxn ang="0">
                  <a:pos x="27" y="57"/>
                </a:cxn>
                <a:cxn ang="0">
                  <a:pos x="30" y="66"/>
                </a:cxn>
                <a:cxn ang="0">
                  <a:pos x="35" y="75"/>
                </a:cxn>
                <a:cxn ang="0">
                  <a:pos x="43" y="82"/>
                </a:cxn>
                <a:cxn ang="0">
                  <a:pos x="52" y="86"/>
                </a:cxn>
                <a:cxn ang="0">
                  <a:pos x="58" y="87"/>
                </a:cxn>
              </a:cxnLst>
              <a:rect l="0" t="0" r="r" b="b"/>
              <a:pathLst>
                <a:path w="124" h="108">
                  <a:moveTo>
                    <a:pt x="11" y="13"/>
                  </a:moveTo>
                  <a:lnTo>
                    <a:pt x="11" y="13"/>
                  </a:lnTo>
                  <a:lnTo>
                    <a:pt x="13" y="14"/>
                  </a:lnTo>
                  <a:lnTo>
                    <a:pt x="16" y="14"/>
                  </a:lnTo>
                  <a:lnTo>
                    <a:pt x="18" y="13"/>
                  </a:lnTo>
                  <a:lnTo>
                    <a:pt x="20" y="12"/>
                  </a:lnTo>
                  <a:lnTo>
                    <a:pt x="25" y="7"/>
                  </a:lnTo>
                  <a:lnTo>
                    <a:pt x="28" y="3"/>
                  </a:lnTo>
                  <a:lnTo>
                    <a:pt x="28" y="3"/>
                  </a:lnTo>
                  <a:lnTo>
                    <a:pt x="36" y="1"/>
                  </a:lnTo>
                  <a:lnTo>
                    <a:pt x="45" y="0"/>
                  </a:lnTo>
                  <a:lnTo>
                    <a:pt x="54" y="1"/>
                  </a:lnTo>
                  <a:lnTo>
                    <a:pt x="61" y="2"/>
                  </a:lnTo>
                  <a:lnTo>
                    <a:pt x="70" y="3"/>
                  </a:lnTo>
                  <a:lnTo>
                    <a:pt x="78" y="6"/>
                  </a:lnTo>
                  <a:lnTo>
                    <a:pt x="86" y="10"/>
                  </a:lnTo>
                  <a:lnTo>
                    <a:pt x="93" y="13"/>
                  </a:lnTo>
                  <a:lnTo>
                    <a:pt x="101" y="18"/>
                  </a:lnTo>
                  <a:lnTo>
                    <a:pt x="107" y="22"/>
                  </a:lnTo>
                  <a:lnTo>
                    <a:pt x="112" y="28"/>
                  </a:lnTo>
                  <a:lnTo>
                    <a:pt x="117" y="34"/>
                  </a:lnTo>
                  <a:lnTo>
                    <a:pt x="121" y="41"/>
                  </a:lnTo>
                  <a:lnTo>
                    <a:pt x="123" y="47"/>
                  </a:lnTo>
                  <a:lnTo>
                    <a:pt x="124" y="55"/>
                  </a:lnTo>
                  <a:lnTo>
                    <a:pt x="124" y="62"/>
                  </a:lnTo>
                  <a:lnTo>
                    <a:pt x="124" y="62"/>
                  </a:lnTo>
                  <a:lnTo>
                    <a:pt x="122" y="68"/>
                  </a:lnTo>
                  <a:lnTo>
                    <a:pt x="120" y="75"/>
                  </a:lnTo>
                  <a:lnTo>
                    <a:pt x="116" y="80"/>
                  </a:lnTo>
                  <a:lnTo>
                    <a:pt x="110" y="86"/>
                  </a:lnTo>
                  <a:lnTo>
                    <a:pt x="104" y="91"/>
                  </a:lnTo>
                  <a:lnTo>
                    <a:pt x="97" y="96"/>
                  </a:lnTo>
                  <a:lnTo>
                    <a:pt x="90" y="100"/>
                  </a:lnTo>
                  <a:lnTo>
                    <a:pt x="81" y="103"/>
                  </a:lnTo>
                  <a:lnTo>
                    <a:pt x="73" y="106"/>
                  </a:lnTo>
                  <a:lnTo>
                    <a:pt x="64" y="107"/>
                  </a:lnTo>
                  <a:lnTo>
                    <a:pt x="56" y="108"/>
                  </a:lnTo>
                  <a:lnTo>
                    <a:pt x="47" y="107"/>
                  </a:lnTo>
                  <a:lnTo>
                    <a:pt x="40" y="106"/>
                  </a:lnTo>
                  <a:lnTo>
                    <a:pt x="32" y="103"/>
                  </a:lnTo>
                  <a:lnTo>
                    <a:pt x="25" y="100"/>
                  </a:lnTo>
                  <a:lnTo>
                    <a:pt x="18" y="94"/>
                  </a:lnTo>
                  <a:lnTo>
                    <a:pt x="18" y="94"/>
                  </a:lnTo>
                  <a:lnTo>
                    <a:pt x="11" y="83"/>
                  </a:lnTo>
                  <a:lnTo>
                    <a:pt x="5" y="74"/>
                  </a:lnTo>
                  <a:lnTo>
                    <a:pt x="2" y="64"/>
                  </a:lnTo>
                  <a:lnTo>
                    <a:pt x="0" y="55"/>
                  </a:lnTo>
                  <a:lnTo>
                    <a:pt x="1" y="45"/>
                  </a:lnTo>
                  <a:lnTo>
                    <a:pt x="3" y="34"/>
                  </a:lnTo>
                  <a:lnTo>
                    <a:pt x="6" y="23"/>
                  </a:lnTo>
                  <a:lnTo>
                    <a:pt x="11" y="13"/>
                  </a:lnTo>
                  <a:lnTo>
                    <a:pt x="11" y="13"/>
                  </a:lnTo>
                  <a:close/>
                  <a:moveTo>
                    <a:pt x="58" y="87"/>
                  </a:moveTo>
                  <a:lnTo>
                    <a:pt x="58" y="87"/>
                  </a:lnTo>
                  <a:lnTo>
                    <a:pt x="66" y="86"/>
                  </a:lnTo>
                  <a:lnTo>
                    <a:pt x="74" y="83"/>
                  </a:lnTo>
                  <a:lnTo>
                    <a:pt x="80" y="79"/>
                  </a:lnTo>
                  <a:lnTo>
                    <a:pt x="85" y="75"/>
                  </a:lnTo>
                  <a:lnTo>
                    <a:pt x="89" y="70"/>
                  </a:lnTo>
                  <a:lnTo>
                    <a:pt x="91" y="64"/>
                  </a:lnTo>
                  <a:lnTo>
                    <a:pt x="92" y="59"/>
                  </a:lnTo>
                  <a:lnTo>
                    <a:pt x="92" y="52"/>
                  </a:lnTo>
                  <a:lnTo>
                    <a:pt x="90" y="47"/>
                  </a:lnTo>
                  <a:lnTo>
                    <a:pt x="88" y="42"/>
                  </a:lnTo>
                  <a:lnTo>
                    <a:pt x="84" y="36"/>
                  </a:lnTo>
                  <a:lnTo>
                    <a:pt x="79" y="32"/>
                  </a:lnTo>
                  <a:lnTo>
                    <a:pt x="74" y="29"/>
                  </a:lnTo>
                  <a:lnTo>
                    <a:pt x="66" y="27"/>
                  </a:lnTo>
                  <a:lnTo>
                    <a:pt x="59" y="27"/>
                  </a:lnTo>
                  <a:lnTo>
                    <a:pt x="50" y="27"/>
                  </a:lnTo>
                  <a:lnTo>
                    <a:pt x="50" y="27"/>
                  </a:lnTo>
                  <a:lnTo>
                    <a:pt x="43" y="30"/>
                  </a:lnTo>
                  <a:lnTo>
                    <a:pt x="37" y="33"/>
                  </a:lnTo>
                  <a:lnTo>
                    <a:pt x="33" y="37"/>
                  </a:lnTo>
                  <a:lnTo>
                    <a:pt x="30" y="42"/>
                  </a:lnTo>
                  <a:lnTo>
                    <a:pt x="28" y="46"/>
                  </a:lnTo>
                  <a:lnTo>
                    <a:pt x="27" y="51"/>
                  </a:lnTo>
                  <a:lnTo>
                    <a:pt x="27" y="57"/>
                  </a:lnTo>
                  <a:lnTo>
                    <a:pt x="28" y="62"/>
                  </a:lnTo>
                  <a:lnTo>
                    <a:pt x="30" y="66"/>
                  </a:lnTo>
                  <a:lnTo>
                    <a:pt x="32" y="71"/>
                  </a:lnTo>
                  <a:lnTo>
                    <a:pt x="35" y="75"/>
                  </a:lnTo>
                  <a:lnTo>
                    <a:pt x="39" y="79"/>
                  </a:lnTo>
                  <a:lnTo>
                    <a:pt x="43" y="82"/>
                  </a:lnTo>
                  <a:lnTo>
                    <a:pt x="48" y="85"/>
                  </a:lnTo>
                  <a:lnTo>
                    <a:pt x="52" y="86"/>
                  </a:lnTo>
                  <a:lnTo>
                    <a:pt x="58" y="87"/>
                  </a:lnTo>
                  <a:lnTo>
                    <a:pt x="58" y="8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59" name="Freeform 168"/>
            <p:cNvSpPr>
              <a:spLocks noEditPoints="1"/>
            </p:cNvSpPr>
            <p:nvPr/>
          </p:nvSpPr>
          <p:spPr bwMode="auto">
            <a:xfrm>
              <a:off x="2105026" y="2144713"/>
              <a:ext cx="941388" cy="1106488"/>
            </a:xfrm>
            <a:custGeom>
              <a:avLst/>
              <a:gdLst/>
              <a:ahLst/>
              <a:cxnLst>
                <a:cxn ang="0">
                  <a:pos x="67" y="2002"/>
                </a:cxn>
                <a:cxn ang="0">
                  <a:pos x="421" y="1636"/>
                </a:cxn>
                <a:cxn ang="0">
                  <a:pos x="63" y="638"/>
                </a:cxn>
                <a:cxn ang="0">
                  <a:pos x="1053" y="22"/>
                </a:cxn>
                <a:cxn ang="0">
                  <a:pos x="1776" y="538"/>
                </a:cxn>
                <a:cxn ang="0">
                  <a:pos x="1375" y="898"/>
                </a:cxn>
                <a:cxn ang="0">
                  <a:pos x="826" y="761"/>
                </a:cxn>
                <a:cxn ang="0">
                  <a:pos x="290" y="959"/>
                </a:cxn>
                <a:cxn ang="0">
                  <a:pos x="765" y="1727"/>
                </a:cxn>
                <a:cxn ang="0">
                  <a:pos x="638" y="986"/>
                </a:cxn>
                <a:cxn ang="0">
                  <a:pos x="960" y="1183"/>
                </a:cxn>
                <a:cxn ang="0">
                  <a:pos x="1204" y="1031"/>
                </a:cxn>
                <a:cxn ang="0">
                  <a:pos x="1232" y="1305"/>
                </a:cxn>
                <a:cxn ang="0">
                  <a:pos x="26" y="764"/>
                </a:cxn>
                <a:cxn ang="0">
                  <a:pos x="109" y="651"/>
                </a:cxn>
                <a:cxn ang="0">
                  <a:pos x="996" y="67"/>
                </a:cxn>
                <a:cxn ang="0">
                  <a:pos x="1412" y="259"/>
                </a:cxn>
                <a:cxn ang="0">
                  <a:pos x="866" y="650"/>
                </a:cxn>
                <a:cxn ang="0">
                  <a:pos x="1693" y="433"/>
                </a:cxn>
                <a:cxn ang="0">
                  <a:pos x="919" y="332"/>
                </a:cxn>
                <a:cxn ang="0">
                  <a:pos x="204" y="642"/>
                </a:cxn>
                <a:cxn ang="0">
                  <a:pos x="942" y="387"/>
                </a:cxn>
                <a:cxn ang="0">
                  <a:pos x="419" y="563"/>
                </a:cxn>
                <a:cxn ang="0">
                  <a:pos x="1737" y="562"/>
                </a:cxn>
                <a:cxn ang="0">
                  <a:pos x="881" y="477"/>
                </a:cxn>
                <a:cxn ang="0">
                  <a:pos x="342" y="732"/>
                </a:cxn>
                <a:cxn ang="0">
                  <a:pos x="1381" y="500"/>
                </a:cxn>
                <a:cxn ang="0">
                  <a:pos x="1324" y="691"/>
                </a:cxn>
                <a:cxn ang="0">
                  <a:pos x="1201" y="668"/>
                </a:cxn>
                <a:cxn ang="0">
                  <a:pos x="1480" y="799"/>
                </a:cxn>
                <a:cxn ang="0">
                  <a:pos x="1387" y="676"/>
                </a:cxn>
                <a:cxn ang="0">
                  <a:pos x="856" y="893"/>
                </a:cxn>
                <a:cxn ang="0">
                  <a:pos x="600" y="1612"/>
                </a:cxn>
                <a:cxn ang="0">
                  <a:pos x="192" y="860"/>
                </a:cxn>
                <a:cxn ang="0">
                  <a:pos x="107" y="930"/>
                </a:cxn>
                <a:cxn ang="0">
                  <a:pos x="419" y="1514"/>
                </a:cxn>
                <a:cxn ang="0">
                  <a:pos x="155" y="872"/>
                </a:cxn>
                <a:cxn ang="0">
                  <a:pos x="714" y="917"/>
                </a:cxn>
                <a:cxn ang="0">
                  <a:pos x="954" y="1417"/>
                </a:cxn>
                <a:cxn ang="0">
                  <a:pos x="920" y="1339"/>
                </a:cxn>
                <a:cxn ang="0">
                  <a:pos x="889" y="1232"/>
                </a:cxn>
                <a:cxn ang="0">
                  <a:pos x="824" y="1188"/>
                </a:cxn>
                <a:cxn ang="0">
                  <a:pos x="813" y="1092"/>
                </a:cxn>
                <a:cxn ang="0">
                  <a:pos x="744" y="1053"/>
                </a:cxn>
                <a:cxn ang="0">
                  <a:pos x="1226" y="1052"/>
                </a:cxn>
                <a:cxn ang="0">
                  <a:pos x="1064" y="1140"/>
                </a:cxn>
                <a:cxn ang="0">
                  <a:pos x="1236" y="1093"/>
                </a:cxn>
                <a:cxn ang="0">
                  <a:pos x="1053" y="1427"/>
                </a:cxn>
                <a:cxn ang="0">
                  <a:pos x="1059" y="1288"/>
                </a:cxn>
                <a:cxn ang="0">
                  <a:pos x="1146" y="1237"/>
                </a:cxn>
                <a:cxn ang="0">
                  <a:pos x="1176" y="1487"/>
                </a:cxn>
                <a:cxn ang="0">
                  <a:pos x="1169" y="1592"/>
                </a:cxn>
                <a:cxn ang="0">
                  <a:pos x="875" y="1631"/>
                </a:cxn>
                <a:cxn ang="0">
                  <a:pos x="976" y="1609"/>
                </a:cxn>
                <a:cxn ang="0">
                  <a:pos x="1080" y="1660"/>
                </a:cxn>
                <a:cxn ang="0">
                  <a:pos x="1154" y="1732"/>
                </a:cxn>
                <a:cxn ang="0">
                  <a:pos x="389" y="1680"/>
                </a:cxn>
                <a:cxn ang="0">
                  <a:pos x="610" y="1703"/>
                </a:cxn>
                <a:cxn ang="0">
                  <a:pos x="363" y="1738"/>
                </a:cxn>
                <a:cxn ang="0">
                  <a:pos x="228" y="1794"/>
                </a:cxn>
                <a:cxn ang="0">
                  <a:pos x="690" y="2061"/>
                </a:cxn>
                <a:cxn ang="0">
                  <a:pos x="639" y="1847"/>
                </a:cxn>
              </a:cxnLst>
              <a:rect l="0" t="0" r="r" b="b"/>
              <a:pathLst>
                <a:path w="1779" h="2091">
                  <a:moveTo>
                    <a:pt x="968" y="1829"/>
                  </a:moveTo>
                  <a:lnTo>
                    <a:pt x="968" y="1829"/>
                  </a:lnTo>
                  <a:lnTo>
                    <a:pt x="974" y="1838"/>
                  </a:lnTo>
                  <a:lnTo>
                    <a:pt x="981" y="1844"/>
                  </a:lnTo>
                  <a:lnTo>
                    <a:pt x="998" y="1859"/>
                  </a:lnTo>
                  <a:lnTo>
                    <a:pt x="1015" y="1873"/>
                  </a:lnTo>
                  <a:lnTo>
                    <a:pt x="1031" y="1888"/>
                  </a:lnTo>
                  <a:lnTo>
                    <a:pt x="1038" y="1897"/>
                  </a:lnTo>
                  <a:lnTo>
                    <a:pt x="1045" y="1904"/>
                  </a:lnTo>
                  <a:lnTo>
                    <a:pt x="1051" y="1914"/>
                  </a:lnTo>
                  <a:lnTo>
                    <a:pt x="1056" y="1923"/>
                  </a:lnTo>
                  <a:lnTo>
                    <a:pt x="1060" y="1933"/>
                  </a:lnTo>
                  <a:lnTo>
                    <a:pt x="1063" y="1944"/>
                  </a:lnTo>
                  <a:lnTo>
                    <a:pt x="1064" y="1955"/>
                  </a:lnTo>
                  <a:lnTo>
                    <a:pt x="1063" y="1968"/>
                  </a:lnTo>
                  <a:lnTo>
                    <a:pt x="1063" y="1968"/>
                  </a:lnTo>
                  <a:lnTo>
                    <a:pt x="1031" y="1986"/>
                  </a:lnTo>
                  <a:lnTo>
                    <a:pt x="996" y="2002"/>
                  </a:lnTo>
                  <a:lnTo>
                    <a:pt x="962" y="2018"/>
                  </a:lnTo>
                  <a:lnTo>
                    <a:pt x="927" y="2033"/>
                  </a:lnTo>
                  <a:lnTo>
                    <a:pt x="889" y="2046"/>
                  </a:lnTo>
                  <a:lnTo>
                    <a:pt x="851" y="2058"/>
                  </a:lnTo>
                  <a:lnTo>
                    <a:pt x="810" y="2067"/>
                  </a:lnTo>
                  <a:lnTo>
                    <a:pt x="768" y="2076"/>
                  </a:lnTo>
                  <a:lnTo>
                    <a:pt x="768" y="2076"/>
                  </a:lnTo>
                  <a:lnTo>
                    <a:pt x="684" y="2083"/>
                  </a:lnTo>
                  <a:lnTo>
                    <a:pt x="642" y="2086"/>
                  </a:lnTo>
                  <a:lnTo>
                    <a:pt x="599" y="2089"/>
                  </a:lnTo>
                  <a:lnTo>
                    <a:pt x="557" y="2091"/>
                  </a:lnTo>
                  <a:lnTo>
                    <a:pt x="515" y="2091"/>
                  </a:lnTo>
                  <a:lnTo>
                    <a:pt x="473" y="2091"/>
                  </a:lnTo>
                  <a:lnTo>
                    <a:pt x="431" y="2090"/>
                  </a:lnTo>
                  <a:lnTo>
                    <a:pt x="390" y="2086"/>
                  </a:lnTo>
                  <a:lnTo>
                    <a:pt x="349" y="2083"/>
                  </a:lnTo>
                  <a:lnTo>
                    <a:pt x="309" y="2078"/>
                  </a:lnTo>
                  <a:lnTo>
                    <a:pt x="268" y="2070"/>
                  </a:lnTo>
                  <a:lnTo>
                    <a:pt x="230" y="2062"/>
                  </a:lnTo>
                  <a:lnTo>
                    <a:pt x="191" y="2051"/>
                  </a:lnTo>
                  <a:lnTo>
                    <a:pt x="153" y="2038"/>
                  </a:lnTo>
                  <a:lnTo>
                    <a:pt x="116" y="2024"/>
                  </a:lnTo>
                  <a:lnTo>
                    <a:pt x="116" y="2024"/>
                  </a:lnTo>
                  <a:lnTo>
                    <a:pt x="109" y="2023"/>
                  </a:lnTo>
                  <a:lnTo>
                    <a:pt x="101" y="2021"/>
                  </a:lnTo>
                  <a:lnTo>
                    <a:pt x="95" y="2019"/>
                  </a:lnTo>
                  <a:lnTo>
                    <a:pt x="88" y="2016"/>
                  </a:lnTo>
                  <a:lnTo>
                    <a:pt x="78" y="2009"/>
                  </a:lnTo>
                  <a:lnTo>
                    <a:pt x="67" y="2002"/>
                  </a:lnTo>
                  <a:lnTo>
                    <a:pt x="48" y="1986"/>
                  </a:lnTo>
                  <a:lnTo>
                    <a:pt x="37" y="1978"/>
                  </a:lnTo>
                  <a:lnTo>
                    <a:pt x="25" y="1973"/>
                  </a:lnTo>
                  <a:lnTo>
                    <a:pt x="25" y="1973"/>
                  </a:lnTo>
                  <a:lnTo>
                    <a:pt x="22" y="1965"/>
                  </a:lnTo>
                  <a:lnTo>
                    <a:pt x="21" y="1958"/>
                  </a:lnTo>
                  <a:lnTo>
                    <a:pt x="21" y="1952"/>
                  </a:lnTo>
                  <a:lnTo>
                    <a:pt x="22" y="1945"/>
                  </a:lnTo>
                  <a:lnTo>
                    <a:pt x="24" y="1938"/>
                  </a:lnTo>
                  <a:lnTo>
                    <a:pt x="27" y="1931"/>
                  </a:lnTo>
                  <a:lnTo>
                    <a:pt x="32" y="1926"/>
                  </a:lnTo>
                  <a:lnTo>
                    <a:pt x="37" y="1919"/>
                  </a:lnTo>
                  <a:lnTo>
                    <a:pt x="48" y="1907"/>
                  </a:lnTo>
                  <a:lnTo>
                    <a:pt x="61" y="1895"/>
                  </a:lnTo>
                  <a:lnTo>
                    <a:pt x="72" y="1883"/>
                  </a:lnTo>
                  <a:lnTo>
                    <a:pt x="84" y="1871"/>
                  </a:lnTo>
                  <a:lnTo>
                    <a:pt x="84" y="1871"/>
                  </a:lnTo>
                  <a:lnTo>
                    <a:pt x="96" y="1858"/>
                  </a:lnTo>
                  <a:lnTo>
                    <a:pt x="108" y="1846"/>
                  </a:lnTo>
                  <a:lnTo>
                    <a:pt x="122" y="1833"/>
                  </a:lnTo>
                  <a:lnTo>
                    <a:pt x="139" y="1820"/>
                  </a:lnTo>
                  <a:lnTo>
                    <a:pt x="139" y="1820"/>
                  </a:lnTo>
                  <a:lnTo>
                    <a:pt x="170" y="1799"/>
                  </a:lnTo>
                  <a:lnTo>
                    <a:pt x="205" y="1780"/>
                  </a:lnTo>
                  <a:lnTo>
                    <a:pt x="241" y="1762"/>
                  </a:lnTo>
                  <a:lnTo>
                    <a:pt x="276" y="1746"/>
                  </a:lnTo>
                  <a:lnTo>
                    <a:pt x="276" y="1746"/>
                  </a:lnTo>
                  <a:lnTo>
                    <a:pt x="284" y="1744"/>
                  </a:lnTo>
                  <a:lnTo>
                    <a:pt x="294" y="1742"/>
                  </a:lnTo>
                  <a:lnTo>
                    <a:pt x="303" y="1740"/>
                  </a:lnTo>
                  <a:lnTo>
                    <a:pt x="310" y="1736"/>
                  </a:lnTo>
                  <a:lnTo>
                    <a:pt x="310" y="1736"/>
                  </a:lnTo>
                  <a:lnTo>
                    <a:pt x="319" y="1731"/>
                  </a:lnTo>
                  <a:lnTo>
                    <a:pt x="326" y="1726"/>
                  </a:lnTo>
                  <a:lnTo>
                    <a:pt x="334" y="1721"/>
                  </a:lnTo>
                  <a:lnTo>
                    <a:pt x="338" y="1720"/>
                  </a:lnTo>
                  <a:lnTo>
                    <a:pt x="342" y="1719"/>
                  </a:lnTo>
                  <a:lnTo>
                    <a:pt x="342" y="1719"/>
                  </a:lnTo>
                  <a:lnTo>
                    <a:pt x="343" y="1711"/>
                  </a:lnTo>
                  <a:lnTo>
                    <a:pt x="345" y="1703"/>
                  </a:lnTo>
                  <a:lnTo>
                    <a:pt x="351" y="1689"/>
                  </a:lnTo>
                  <a:lnTo>
                    <a:pt x="358" y="1676"/>
                  </a:lnTo>
                  <a:lnTo>
                    <a:pt x="368" y="1666"/>
                  </a:lnTo>
                  <a:lnTo>
                    <a:pt x="379" y="1656"/>
                  </a:lnTo>
                  <a:lnTo>
                    <a:pt x="392" y="1649"/>
                  </a:lnTo>
                  <a:lnTo>
                    <a:pt x="405" y="1641"/>
                  </a:lnTo>
                  <a:lnTo>
                    <a:pt x="421" y="1636"/>
                  </a:lnTo>
                  <a:lnTo>
                    <a:pt x="421" y="1636"/>
                  </a:lnTo>
                  <a:lnTo>
                    <a:pt x="397" y="1578"/>
                  </a:lnTo>
                  <a:lnTo>
                    <a:pt x="371" y="1521"/>
                  </a:lnTo>
                  <a:lnTo>
                    <a:pt x="319" y="1407"/>
                  </a:lnTo>
                  <a:lnTo>
                    <a:pt x="263" y="1291"/>
                  </a:lnTo>
                  <a:lnTo>
                    <a:pt x="236" y="1232"/>
                  </a:lnTo>
                  <a:lnTo>
                    <a:pt x="209" y="1173"/>
                  </a:lnTo>
                  <a:lnTo>
                    <a:pt x="209" y="1173"/>
                  </a:lnTo>
                  <a:lnTo>
                    <a:pt x="197" y="1144"/>
                  </a:lnTo>
                  <a:lnTo>
                    <a:pt x="183" y="1115"/>
                  </a:lnTo>
                  <a:lnTo>
                    <a:pt x="153" y="1059"/>
                  </a:lnTo>
                  <a:lnTo>
                    <a:pt x="123" y="1002"/>
                  </a:lnTo>
                  <a:lnTo>
                    <a:pt x="94" y="944"/>
                  </a:lnTo>
                  <a:lnTo>
                    <a:pt x="94" y="944"/>
                  </a:lnTo>
                  <a:lnTo>
                    <a:pt x="83" y="920"/>
                  </a:lnTo>
                  <a:lnTo>
                    <a:pt x="72" y="897"/>
                  </a:lnTo>
                  <a:lnTo>
                    <a:pt x="61" y="873"/>
                  </a:lnTo>
                  <a:lnTo>
                    <a:pt x="54" y="863"/>
                  </a:lnTo>
                  <a:lnTo>
                    <a:pt x="48" y="853"/>
                  </a:lnTo>
                  <a:lnTo>
                    <a:pt x="48" y="853"/>
                  </a:lnTo>
                  <a:lnTo>
                    <a:pt x="44" y="848"/>
                  </a:lnTo>
                  <a:lnTo>
                    <a:pt x="40" y="841"/>
                  </a:lnTo>
                  <a:lnTo>
                    <a:pt x="40" y="841"/>
                  </a:lnTo>
                  <a:lnTo>
                    <a:pt x="35" y="835"/>
                  </a:lnTo>
                  <a:lnTo>
                    <a:pt x="29" y="828"/>
                  </a:lnTo>
                  <a:lnTo>
                    <a:pt x="22" y="822"/>
                  </a:lnTo>
                  <a:lnTo>
                    <a:pt x="18" y="817"/>
                  </a:lnTo>
                  <a:lnTo>
                    <a:pt x="18" y="817"/>
                  </a:lnTo>
                  <a:lnTo>
                    <a:pt x="16" y="810"/>
                  </a:lnTo>
                  <a:lnTo>
                    <a:pt x="14" y="802"/>
                  </a:lnTo>
                  <a:lnTo>
                    <a:pt x="8" y="780"/>
                  </a:lnTo>
                  <a:lnTo>
                    <a:pt x="8" y="780"/>
                  </a:lnTo>
                  <a:lnTo>
                    <a:pt x="5" y="766"/>
                  </a:lnTo>
                  <a:lnTo>
                    <a:pt x="2" y="754"/>
                  </a:lnTo>
                  <a:lnTo>
                    <a:pt x="0" y="742"/>
                  </a:lnTo>
                  <a:lnTo>
                    <a:pt x="0" y="730"/>
                  </a:lnTo>
                  <a:lnTo>
                    <a:pt x="1" y="717"/>
                  </a:lnTo>
                  <a:lnTo>
                    <a:pt x="3" y="705"/>
                  </a:lnTo>
                  <a:lnTo>
                    <a:pt x="7" y="692"/>
                  </a:lnTo>
                  <a:lnTo>
                    <a:pt x="12" y="678"/>
                  </a:lnTo>
                  <a:lnTo>
                    <a:pt x="12" y="678"/>
                  </a:lnTo>
                  <a:lnTo>
                    <a:pt x="20" y="671"/>
                  </a:lnTo>
                  <a:lnTo>
                    <a:pt x="27" y="665"/>
                  </a:lnTo>
                  <a:lnTo>
                    <a:pt x="34" y="657"/>
                  </a:lnTo>
                  <a:lnTo>
                    <a:pt x="40" y="650"/>
                  </a:lnTo>
                  <a:lnTo>
                    <a:pt x="40" y="650"/>
                  </a:lnTo>
                  <a:lnTo>
                    <a:pt x="63" y="638"/>
                  </a:lnTo>
                  <a:lnTo>
                    <a:pt x="87" y="629"/>
                  </a:lnTo>
                  <a:lnTo>
                    <a:pt x="111" y="622"/>
                  </a:lnTo>
                  <a:lnTo>
                    <a:pt x="136" y="615"/>
                  </a:lnTo>
                  <a:lnTo>
                    <a:pt x="136" y="615"/>
                  </a:lnTo>
                  <a:lnTo>
                    <a:pt x="144" y="617"/>
                  </a:lnTo>
                  <a:lnTo>
                    <a:pt x="153" y="618"/>
                  </a:lnTo>
                  <a:lnTo>
                    <a:pt x="160" y="620"/>
                  </a:lnTo>
                  <a:lnTo>
                    <a:pt x="168" y="623"/>
                  </a:lnTo>
                  <a:lnTo>
                    <a:pt x="168" y="623"/>
                  </a:lnTo>
                  <a:lnTo>
                    <a:pt x="192" y="607"/>
                  </a:lnTo>
                  <a:lnTo>
                    <a:pt x="217" y="592"/>
                  </a:lnTo>
                  <a:lnTo>
                    <a:pt x="242" y="579"/>
                  </a:lnTo>
                  <a:lnTo>
                    <a:pt x="265" y="566"/>
                  </a:lnTo>
                  <a:lnTo>
                    <a:pt x="291" y="554"/>
                  </a:lnTo>
                  <a:lnTo>
                    <a:pt x="317" y="542"/>
                  </a:lnTo>
                  <a:lnTo>
                    <a:pt x="372" y="519"/>
                  </a:lnTo>
                  <a:lnTo>
                    <a:pt x="372" y="519"/>
                  </a:lnTo>
                  <a:lnTo>
                    <a:pt x="406" y="502"/>
                  </a:lnTo>
                  <a:lnTo>
                    <a:pt x="441" y="485"/>
                  </a:lnTo>
                  <a:lnTo>
                    <a:pt x="511" y="453"/>
                  </a:lnTo>
                  <a:lnTo>
                    <a:pt x="583" y="420"/>
                  </a:lnTo>
                  <a:lnTo>
                    <a:pt x="655" y="389"/>
                  </a:lnTo>
                  <a:lnTo>
                    <a:pt x="726" y="358"/>
                  </a:lnTo>
                  <a:lnTo>
                    <a:pt x="761" y="341"/>
                  </a:lnTo>
                  <a:lnTo>
                    <a:pt x="796" y="325"/>
                  </a:lnTo>
                  <a:lnTo>
                    <a:pt x="829" y="308"/>
                  </a:lnTo>
                  <a:lnTo>
                    <a:pt x="864" y="290"/>
                  </a:lnTo>
                  <a:lnTo>
                    <a:pt x="896" y="270"/>
                  </a:lnTo>
                  <a:lnTo>
                    <a:pt x="928" y="251"/>
                  </a:lnTo>
                  <a:lnTo>
                    <a:pt x="928" y="251"/>
                  </a:lnTo>
                  <a:lnTo>
                    <a:pt x="928" y="230"/>
                  </a:lnTo>
                  <a:lnTo>
                    <a:pt x="926" y="207"/>
                  </a:lnTo>
                  <a:lnTo>
                    <a:pt x="924" y="161"/>
                  </a:lnTo>
                  <a:lnTo>
                    <a:pt x="923" y="139"/>
                  </a:lnTo>
                  <a:lnTo>
                    <a:pt x="924" y="117"/>
                  </a:lnTo>
                  <a:lnTo>
                    <a:pt x="926" y="97"/>
                  </a:lnTo>
                  <a:lnTo>
                    <a:pt x="928" y="87"/>
                  </a:lnTo>
                  <a:lnTo>
                    <a:pt x="930" y="79"/>
                  </a:lnTo>
                  <a:lnTo>
                    <a:pt x="930" y="79"/>
                  </a:lnTo>
                  <a:lnTo>
                    <a:pt x="938" y="72"/>
                  </a:lnTo>
                  <a:lnTo>
                    <a:pt x="946" y="66"/>
                  </a:lnTo>
                  <a:lnTo>
                    <a:pt x="955" y="60"/>
                  </a:lnTo>
                  <a:lnTo>
                    <a:pt x="964" y="54"/>
                  </a:lnTo>
                  <a:lnTo>
                    <a:pt x="985" y="45"/>
                  </a:lnTo>
                  <a:lnTo>
                    <a:pt x="1007" y="36"/>
                  </a:lnTo>
                  <a:lnTo>
                    <a:pt x="1031" y="29"/>
                  </a:lnTo>
                  <a:lnTo>
                    <a:pt x="1053" y="22"/>
                  </a:lnTo>
                  <a:lnTo>
                    <a:pt x="1095" y="10"/>
                  </a:lnTo>
                  <a:lnTo>
                    <a:pt x="1095" y="10"/>
                  </a:lnTo>
                  <a:lnTo>
                    <a:pt x="1111" y="6"/>
                  </a:lnTo>
                  <a:lnTo>
                    <a:pt x="1126" y="3"/>
                  </a:lnTo>
                  <a:lnTo>
                    <a:pt x="1141" y="1"/>
                  </a:lnTo>
                  <a:lnTo>
                    <a:pt x="1155" y="0"/>
                  </a:lnTo>
                  <a:lnTo>
                    <a:pt x="1170" y="2"/>
                  </a:lnTo>
                  <a:lnTo>
                    <a:pt x="1184" y="4"/>
                  </a:lnTo>
                  <a:lnTo>
                    <a:pt x="1199" y="9"/>
                  </a:lnTo>
                  <a:lnTo>
                    <a:pt x="1213" y="17"/>
                  </a:lnTo>
                  <a:lnTo>
                    <a:pt x="1213" y="17"/>
                  </a:lnTo>
                  <a:lnTo>
                    <a:pt x="1233" y="40"/>
                  </a:lnTo>
                  <a:lnTo>
                    <a:pt x="1252" y="65"/>
                  </a:lnTo>
                  <a:lnTo>
                    <a:pt x="1290" y="114"/>
                  </a:lnTo>
                  <a:lnTo>
                    <a:pt x="1325" y="166"/>
                  </a:lnTo>
                  <a:lnTo>
                    <a:pt x="1360" y="217"/>
                  </a:lnTo>
                  <a:lnTo>
                    <a:pt x="1360" y="217"/>
                  </a:lnTo>
                  <a:lnTo>
                    <a:pt x="1383" y="224"/>
                  </a:lnTo>
                  <a:lnTo>
                    <a:pt x="1405" y="232"/>
                  </a:lnTo>
                  <a:lnTo>
                    <a:pt x="1451" y="244"/>
                  </a:lnTo>
                  <a:lnTo>
                    <a:pt x="1474" y="249"/>
                  </a:lnTo>
                  <a:lnTo>
                    <a:pt x="1496" y="256"/>
                  </a:lnTo>
                  <a:lnTo>
                    <a:pt x="1519" y="262"/>
                  </a:lnTo>
                  <a:lnTo>
                    <a:pt x="1540" y="270"/>
                  </a:lnTo>
                  <a:lnTo>
                    <a:pt x="1540" y="270"/>
                  </a:lnTo>
                  <a:lnTo>
                    <a:pt x="1545" y="273"/>
                  </a:lnTo>
                  <a:lnTo>
                    <a:pt x="1549" y="276"/>
                  </a:lnTo>
                  <a:lnTo>
                    <a:pt x="1557" y="282"/>
                  </a:lnTo>
                  <a:lnTo>
                    <a:pt x="1566" y="290"/>
                  </a:lnTo>
                  <a:lnTo>
                    <a:pt x="1575" y="295"/>
                  </a:lnTo>
                  <a:lnTo>
                    <a:pt x="1575" y="295"/>
                  </a:lnTo>
                  <a:lnTo>
                    <a:pt x="1590" y="303"/>
                  </a:lnTo>
                  <a:lnTo>
                    <a:pt x="1604" y="310"/>
                  </a:lnTo>
                  <a:lnTo>
                    <a:pt x="1631" y="327"/>
                  </a:lnTo>
                  <a:lnTo>
                    <a:pt x="1658" y="347"/>
                  </a:lnTo>
                  <a:lnTo>
                    <a:pt x="1684" y="367"/>
                  </a:lnTo>
                  <a:lnTo>
                    <a:pt x="1710" y="388"/>
                  </a:lnTo>
                  <a:lnTo>
                    <a:pt x="1733" y="411"/>
                  </a:lnTo>
                  <a:lnTo>
                    <a:pt x="1779" y="455"/>
                  </a:lnTo>
                  <a:lnTo>
                    <a:pt x="1779" y="455"/>
                  </a:lnTo>
                  <a:lnTo>
                    <a:pt x="1777" y="463"/>
                  </a:lnTo>
                  <a:lnTo>
                    <a:pt x="1776" y="473"/>
                  </a:lnTo>
                  <a:lnTo>
                    <a:pt x="1778" y="494"/>
                  </a:lnTo>
                  <a:lnTo>
                    <a:pt x="1778" y="505"/>
                  </a:lnTo>
                  <a:lnTo>
                    <a:pt x="1779" y="517"/>
                  </a:lnTo>
                  <a:lnTo>
                    <a:pt x="1778" y="527"/>
                  </a:lnTo>
                  <a:lnTo>
                    <a:pt x="1776" y="538"/>
                  </a:lnTo>
                  <a:lnTo>
                    <a:pt x="1776" y="538"/>
                  </a:lnTo>
                  <a:lnTo>
                    <a:pt x="1774" y="547"/>
                  </a:lnTo>
                  <a:lnTo>
                    <a:pt x="1771" y="555"/>
                  </a:lnTo>
                  <a:lnTo>
                    <a:pt x="1762" y="571"/>
                  </a:lnTo>
                  <a:lnTo>
                    <a:pt x="1751" y="587"/>
                  </a:lnTo>
                  <a:lnTo>
                    <a:pt x="1740" y="603"/>
                  </a:lnTo>
                  <a:lnTo>
                    <a:pt x="1727" y="617"/>
                  </a:lnTo>
                  <a:lnTo>
                    <a:pt x="1713" y="632"/>
                  </a:lnTo>
                  <a:lnTo>
                    <a:pt x="1685" y="661"/>
                  </a:lnTo>
                  <a:lnTo>
                    <a:pt x="1685" y="661"/>
                  </a:lnTo>
                  <a:lnTo>
                    <a:pt x="1671" y="676"/>
                  </a:lnTo>
                  <a:lnTo>
                    <a:pt x="1658" y="689"/>
                  </a:lnTo>
                  <a:lnTo>
                    <a:pt x="1644" y="701"/>
                  </a:lnTo>
                  <a:lnTo>
                    <a:pt x="1631" y="712"/>
                  </a:lnTo>
                  <a:lnTo>
                    <a:pt x="1617" y="722"/>
                  </a:lnTo>
                  <a:lnTo>
                    <a:pt x="1602" y="732"/>
                  </a:lnTo>
                  <a:lnTo>
                    <a:pt x="1569" y="752"/>
                  </a:lnTo>
                  <a:lnTo>
                    <a:pt x="1569" y="752"/>
                  </a:lnTo>
                  <a:lnTo>
                    <a:pt x="1554" y="763"/>
                  </a:lnTo>
                  <a:lnTo>
                    <a:pt x="1539" y="773"/>
                  </a:lnTo>
                  <a:lnTo>
                    <a:pt x="1531" y="777"/>
                  </a:lnTo>
                  <a:lnTo>
                    <a:pt x="1522" y="781"/>
                  </a:lnTo>
                  <a:lnTo>
                    <a:pt x="1514" y="784"/>
                  </a:lnTo>
                  <a:lnTo>
                    <a:pt x="1503" y="787"/>
                  </a:lnTo>
                  <a:lnTo>
                    <a:pt x="1503" y="787"/>
                  </a:lnTo>
                  <a:lnTo>
                    <a:pt x="1504" y="797"/>
                  </a:lnTo>
                  <a:lnTo>
                    <a:pt x="1504" y="806"/>
                  </a:lnTo>
                  <a:lnTo>
                    <a:pt x="1503" y="813"/>
                  </a:lnTo>
                  <a:lnTo>
                    <a:pt x="1500" y="821"/>
                  </a:lnTo>
                  <a:lnTo>
                    <a:pt x="1496" y="826"/>
                  </a:lnTo>
                  <a:lnTo>
                    <a:pt x="1492" y="830"/>
                  </a:lnTo>
                  <a:lnTo>
                    <a:pt x="1487" y="834"/>
                  </a:lnTo>
                  <a:lnTo>
                    <a:pt x="1481" y="836"/>
                  </a:lnTo>
                  <a:lnTo>
                    <a:pt x="1475" y="838"/>
                  </a:lnTo>
                  <a:lnTo>
                    <a:pt x="1468" y="839"/>
                  </a:lnTo>
                  <a:lnTo>
                    <a:pt x="1460" y="839"/>
                  </a:lnTo>
                  <a:lnTo>
                    <a:pt x="1451" y="839"/>
                  </a:lnTo>
                  <a:lnTo>
                    <a:pt x="1435" y="836"/>
                  </a:lnTo>
                  <a:lnTo>
                    <a:pt x="1417" y="832"/>
                  </a:lnTo>
                  <a:lnTo>
                    <a:pt x="1417" y="832"/>
                  </a:lnTo>
                  <a:lnTo>
                    <a:pt x="1411" y="840"/>
                  </a:lnTo>
                  <a:lnTo>
                    <a:pt x="1404" y="850"/>
                  </a:lnTo>
                  <a:lnTo>
                    <a:pt x="1395" y="871"/>
                  </a:lnTo>
                  <a:lnTo>
                    <a:pt x="1389" y="881"/>
                  </a:lnTo>
                  <a:lnTo>
                    <a:pt x="1383" y="890"/>
                  </a:lnTo>
                  <a:lnTo>
                    <a:pt x="1380" y="895"/>
                  </a:lnTo>
                  <a:lnTo>
                    <a:pt x="1375" y="898"/>
                  </a:lnTo>
                  <a:lnTo>
                    <a:pt x="1371" y="900"/>
                  </a:lnTo>
                  <a:lnTo>
                    <a:pt x="1366" y="902"/>
                  </a:lnTo>
                  <a:lnTo>
                    <a:pt x="1366" y="902"/>
                  </a:lnTo>
                  <a:lnTo>
                    <a:pt x="1355" y="904"/>
                  </a:lnTo>
                  <a:lnTo>
                    <a:pt x="1345" y="904"/>
                  </a:lnTo>
                  <a:lnTo>
                    <a:pt x="1336" y="902"/>
                  </a:lnTo>
                  <a:lnTo>
                    <a:pt x="1325" y="899"/>
                  </a:lnTo>
                  <a:lnTo>
                    <a:pt x="1305" y="890"/>
                  </a:lnTo>
                  <a:lnTo>
                    <a:pt x="1295" y="886"/>
                  </a:lnTo>
                  <a:lnTo>
                    <a:pt x="1284" y="883"/>
                  </a:lnTo>
                  <a:lnTo>
                    <a:pt x="1284" y="883"/>
                  </a:lnTo>
                  <a:lnTo>
                    <a:pt x="1272" y="884"/>
                  </a:lnTo>
                  <a:lnTo>
                    <a:pt x="1258" y="887"/>
                  </a:lnTo>
                  <a:lnTo>
                    <a:pt x="1245" y="892"/>
                  </a:lnTo>
                  <a:lnTo>
                    <a:pt x="1231" y="897"/>
                  </a:lnTo>
                  <a:lnTo>
                    <a:pt x="1204" y="908"/>
                  </a:lnTo>
                  <a:lnTo>
                    <a:pt x="1190" y="913"/>
                  </a:lnTo>
                  <a:lnTo>
                    <a:pt x="1176" y="917"/>
                  </a:lnTo>
                  <a:lnTo>
                    <a:pt x="1176" y="917"/>
                  </a:lnTo>
                  <a:lnTo>
                    <a:pt x="1171" y="919"/>
                  </a:lnTo>
                  <a:lnTo>
                    <a:pt x="1171" y="919"/>
                  </a:lnTo>
                  <a:lnTo>
                    <a:pt x="1142" y="921"/>
                  </a:lnTo>
                  <a:lnTo>
                    <a:pt x="1111" y="924"/>
                  </a:lnTo>
                  <a:lnTo>
                    <a:pt x="1045" y="929"/>
                  </a:lnTo>
                  <a:lnTo>
                    <a:pt x="1009" y="931"/>
                  </a:lnTo>
                  <a:lnTo>
                    <a:pt x="975" y="933"/>
                  </a:lnTo>
                  <a:lnTo>
                    <a:pt x="939" y="934"/>
                  </a:lnTo>
                  <a:lnTo>
                    <a:pt x="903" y="934"/>
                  </a:lnTo>
                  <a:lnTo>
                    <a:pt x="903" y="934"/>
                  </a:lnTo>
                  <a:lnTo>
                    <a:pt x="896" y="930"/>
                  </a:lnTo>
                  <a:lnTo>
                    <a:pt x="886" y="927"/>
                  </a:lnTo>
                  <a:lnTo>
                    <a:pt x="866" y="923"/>
                  </a:lnTo>
                  <a:lnTo>
                    <a:pt x="856" y="920"/>
                  </a:lnTo>
                  <a:lnTo>
                    <a:pt x="847" y="917"/>
                  </a:lnTo>
                  <a:lnTo>
                    <a:pt x="839" y="913"/>
                  </a:lnTo>
                  <a:lnTo>
                    <a:pt x="835" y="911"/>
                  </a:lnTo>
                  <a:lnTo>
                    <a:pt x="832" y="908"/>
                  </a:lnTo>
                  <a:lnTo>
                    <a:pt x="832" y="908"/>
                  </a:lnTo>
                  <a:lnTo>
                    <a:pt x="830" y="892"/>
                  </a:lnTo>
                  <a:lnTo>
                    <a:pt x="832" y="885"/>
                  </a:lnTo>
                  <a:lnTo>
                    <a:pt x="835" y="878"/>
                  </a:lnTo>
                  <a:lnTo>
                    <a:pt x="835" y="878"/>
                  </a:lnTo>
                  <a:lnTo>
                    <a:pt x="829" y="855"/>
                  </a:lnTo>
                  <a:lnTo>
                    <a:pt x="827" y="832"/>
                  </a:lnTo>
                  <a:lnTo>
                    <a:pt x="825" y="808"/>
                  </a:lnTo>
                  <a:lnTo>
                    <a:pt x="825" y="784"/>
                  </a:lnTo>
                  <a:lnTo>
                    <a:pt x="826" y="761"/>
                  </a:lnTo>
                  <a:lnTo>
                    <a:pt x="828" y="737"/>
                  </a:lnTo>
                  <a:lnTo>
                    <a:pt x="832" y="715"/>
                  </a:lnTo>
                  <a:lnTo>
                    <a:pt x="835" y="691"/>
                  </a:lnTo>
                  <a:lnTo>
                    <a:pt x="839" y="669"/>
                  </a:lnTo>
                  <a:lnTo>
                    <a:pt x="844" y="646"/>
                  </a:lnTo>
                  <a:lnTo>
                    <a:pt x="856" y="602"/>
                  </a:lnTo>
                  <a:lnTo>
                    <a:pt x="870" y="561"/>
                  </a:lnTo>
                  <a:lnTo>
                    <a:pt x="884" y="521"/>
                  </a:lnTo>
                  <a:lnTo>
                    <a:pt x="884" y="521"/>
                  </a:lnTo>
                  <a:lnTo>
                    <a:pt x="879" y="521"/>
                  </a:lnTo>
                  <a:lnTo>
                    <a:pt x="873" y="523"/>
                  </a:lnTo>
                  <a:lnTo>
                    <a:pt x="867" y="525"/>
                  </a:lnTo>
                  <a:lnTo>
                    <a:pt x="862" y="527"/>
                  </a:lnTo>
                  <a:lnTo>
                    <a:pt x="850" y="535"/>
                  </a:lnTo>
                  <a:lnTo>
                    <a:pt x="841" y="544"/>
                  </a:lnTo>
                  <a:lnTo>
                    <a:pt x="841" y="544"/>
                  </a:lnTo>
                  <a:lnTo>
                    <a:pt x="821" y="550"/>
                  </a:lnTo>
                  <a:lnTo>
                    <a:pt x="798" y="557"/>
                  </a:lnTo>
                  <a:lnTo>
                    <a:pt x="777" y="564"/>
                  </a:lnTo>
                  <a:lnTo>
                    <a:pt x="756" y="570"/>
                  </a:lnTo>
                  <a:lnTo>
                    <a:pt x="756" y="570"/>
                  </a:lnTo>
                  <a:lnTo>
                    <a:pt x="727" y="582"/>
                  </a:lnTo>
                  <a:lnTo>
                    <a:pt x="696" y="594"/>
                  </a:lnTo>
                  <a:lnTo>
                    <a:pt x="635" y="620"/>
                  </a:lnTo>
                  <a:lnTo>
                    <a:pt x="572" y="647"/>
                  </a:lnTo>
                  <a:lnTo>
                    <a:pt x="512" y="676"/>
                  </a:lnTo>
                  <a:lnTo>
                    <a:pt x="512" y="676"/>
                  </a:lnTo>
                  <a:lnTo>
                    <a:pt x="485" y="688"/>
                  </a:lnTo>
                  <a:lnTo>
                    <a:pt x="458" y="700"/>
                  </a:lnTo>
                  <a:lnTo>
                    <a:pt x="430" y="711"/>
                  </a:lnTo>
                  <a:lnTo>
                    <a:pt x="404" y="723"/>
                  </a:lnTo>
                  <a:lnTo>
                    <a:pt x="404" y="723"/>
                  </a:lnTo>
                  <a:lnTo>
                    <a:pt x="375" y="737"/>
                  </a:lnTo>
                  <a:lnTo>
                    <a:pt x="348" y="752"/>
                  </a:lnTo>
                  <a:lnTo>
                    <a:pt x="321" y="768"/>
                  </a:lnTo>
                  <a:lnTo>
                    <a:pt x="293" y="784"/>
                  </a:lnTo>
                  <a:lnTo>
                    <a:pt x="293" y="784"/>
                  </a:lnTo>
                  <a:lnTo>
                    <a:pt x="278" y="794"/>
                  </a:lnTo>
                  <a:lnTo>
                    <a:pt x="265" y="804"/>
                  </a:lnTo>
                  <a:lnTo>
                    <a:pt x="253" y="815"/>
                  </a:lnTo>
                  <a:lnTo>
                    <a:pt x="242" y="828"/>
                  </a:lnTo>
                  <a:lnTo>
                    <a:pt x="242" y="828"/>
                  </a:lnTo>
                  <a:lnTo>
                    <a:pt x="248" y="852"/>
                  </a:lnTo>
                  <a:lnTo>
                    <a:pt x="254" y="873"/>
                  </a:lnTo>
                  <a:lnTo>
                    <a:pt x="263" y="896"/>
                  </a:lnTo>
                  <a:lnTo>
                    <a:pt x="271" y="917"/>
                  </a:lnTo>
                  <a:lnTo>
                    <a:pt x="290" y="959"/>
                  </a:lnTo>
                  <a:lnTo>
                    <a:pt x="309" y="1000"/>
                  </a:lnTo>
                  <a:lnTo>
                    <a:pt x="351" y="1082"/>
                  </a:lnTo>
                  <a:lnTo>
                    <a:pt x="371" y="1124"/>
                  </a:lnTo>
                  <a:lnTo>
                    <a:pt x="389" y="1166"/>
                  </a:lnTo>
                  <a:lnTo>
                    <a:pt x="389" y="1166"/>
                  </a:lnTo>
                  <a:lnTo>
                    <a:pt x="404" y="1197"/>
                  </a:lnTo>
                  <a:lnTo>
                    <a:pt x="419" y="1228"/>
                  </a:lnTo>
                  <a:lnTo>
                    <a:pt x="434" y="1260"/>
                  </a:lnTo>
                  <a:lnTo>
                    <a:pt x="450" y="1291"/>
                  </a:lnTo>
                  <a:lnTo>
                    <a:pt x="450" y="1291"/>
                  </a:lnTo>
                  <a:lnTo>
                    <a:pt x="457" y="1301"/>
                  </a:lnTo>
                  <a:lnTo>
                    <a:pt x="462" y="1309"/>
                  </a:lnTo>
                  <a:lnTo>
                    <a:pt x="469" y="1319"/>
                  </a:lnTo>
                  <a:lnTo>
                    <a:pt x="475" y="1328"/>
                  </a:lnTo>
                  <a:lnTo>
                    <a:pt x="475" y="1328"/>
                  </a:lnTo>
                  <a:lnTo>
                    <a:pt x="488" y="1350"/>
                  </a:lnTo>
                  <a:lnTo>
                    <a:pt x="499" y="1371"/>
                  </a:lnTo>
                  <a:lnTo>
                    <a:pt x="521" y="1415"/>
                  </a:lnTo>
                  <a:lnTo>
                    <a:pt x="544" y="1458"/>
                  </a:lnTo>
                  <a:lnTo>
                    <a:pt x="555" y="1479"/>
                  </a:lnTo>
                  <a:lnTo>
                    <a:pt x="569" y="1500"/>
                  </a:lnTo>
                  <a:lnTo>
                    <a:pt x="569" y="1500"/>
                  </a:lnTo>
                  <a:lnTo>
                    <a:pt x="578" y="1516"/>
                  </a:lnTo>
                  <a:lnTo>
                    <a:pt x="586" y="1532"/>
                  </a:lnTo>
                  <a:lnTo>
                    <a:pt x="604" y="1564"/>
                  </a:lnTo>
                  <a:lnTo>
                    <a:pt x="604" y="1564"/>
                  </a:lnTo>
                  <a:lnTo>
                    <a:pt x="610" y="1575"/>
                  </a:lnTo>
                  <a:lnTo>
                    <a:pt x="618" y="1585"/>
                  </a:lnTo>
                  <a:lnTo>
                    <a:pt x="622" y="1591"/>
                  </a:lnTo>
                  <a:lnTo>
                    <a:pt x="624" y="1597"/>
                  </a:lnTo>
                  <a:lnTo>
                    <a:pt x="625" y="1604"/>
                  </a:lnTo>
                  <a:lnTo>
                    <a:pt x="625" y="1611"/>
                  </a:lnTo>
                  <a:lnTo>
                    <a:pt x="625" y="1611"/>
                  </a:lnTo>
                  <a:lnTo>
                    <a:pt x="636" y="1619"/>
                  </a:lnTo>
                  <a:lnTo>
                    <a:pt x="647" y="1626"/>
                  </a:lnTo>
                  <a:lnTo>
                    <a:pt x="670" y="1638"/>
                  </a:lnTo>
                  <a:lnTo>
                    <a:pt x="692" y="1650"/>
                  </a:lnTo>
                  <a:lnTo>
                    <a:pt x="714" y="1660"/>
                  </a:lnTo>
                  <a:lnTo>
                    <a:pt x="724" y="1667"/>
                  </a:lnTo>
                  <a:lnTo>
                    <a:pt x="733" y="1672"/>
                  </a:lnTo>
                  <a:lnTo>
                    <a:pt x="742" y="1680"/>
                  </a:lnTo>
                  <a:lnTo>
                    <a:pt x="749" y="1687"/>
                  </a:lnTo>
                  <a:lnTo>
                    <a:pt x="756" y="1696"/>
                  </a:lnTo>
                  <a:lnTo>
                    <a:pt x="761" y="1704"/>
                  </a:lnTo>
                  <a:lnTo>
                    <a:pt x="764" y="1715"/>
                  </a:lnTo>
                  <a:lnTo>
                    <a:pt x="765" y="1727"/>
                  </a:lnTo>
                  <a:lnTo>
                    <a:pt x="765" y="1727"/>
                  </a:lnTo>
                  <a:lnTo>
                    <a:pt x="778" y="1734"/>
                  </a:lnTo>
                  <a:lnTo>
                    <a:pt x="791" y="1741"/>
                  </a:lnTo>
                  <a:lnTo>
                    <a:pt x="804" y="1746"/>
                  </a:lnTo>
                  <a:lnTo>
                    <a:pt x="817" y="1751"/>
                  </a:lnTo>
                  <a:lnTo>
                    <a:pt x="843" y="1759"/>
                  </a:lnTo>
                  <a:lnTo>
                    <a:pt x="871" y="1766"/>
                  </a:lnTo>
                  <a:lnTo>
                    <a:pt x="871" y="1766"/>
                  </a:lnTo>
                  <a:lnTo>
                    <a:pt x="864" y="1718"/>
                  </a:lnTo>
                  <a:lnTo>
                    <a:pt x="856" y="1672"/>
                  </a:lnTo>
                  <a:lnTo>
                    <a:pt x="842" y="1584"/>
                  </a:lnTo>
                  <a:lnTo>
                    <a:pt x="836" y="1540"/>
                  </a:lnTo>
                  <a:lnTo>
                    <a:pt x="828" y="1496"/>
                  </a:lnTo>
                  <a:lnTo>
                    <a:pt x="820" y="1452"/>
                  </a:lnTo>
                  <a:lnTo>
                    <a:pt x="810" y="1404"/>
                  </a:lnTo>
                  <a:lnTo>
                    <a:pt x="810" y="1404"/>
                  </a:lnTo>
                  <a:lnTo>
                    <a:pt x="810" y="1401"/>
                  </a:lnTo>
                  <a:lnTo>
                    <a:pt x="811" y="1398"/>
                  </a:lnTo>
                  <a:lnTo>
                    <a:pt x="814" y="1394"/>
                  </a:lnTo>
                  <a:lnTo>
                    <a:pt x="819" y="1392"/>
                  </a:lnTo>
                  <a:lnTo>
                    <a:pt x="821" y="1389"/>
                  </a:lnTo>
                  <a:lnTo>
                    <a:pt x="822" y="1387"/>
                  </a:lnTo>
                  <a:lnTo>
                    <a:pt x="822" y="1387"/>
                  </a:lnTo>
                  <a:lnTo>
                    <a:pt x="808" y="1364"/>
                  </a:lnTo>
                  <a:lnTo>
                    <a:pt x="794" y="1338"/>
                  </a:lnTo>
                  <a:lnTo>
                    <a:pt x="779" y="1310"/>
                  </a:lnTo>
                  <a:lnTo>
                    <a:pt x="765" y="1281"/>
                  </a:lnTo>
                  <a:lnTo>
                    <a:pt x="736" y="1221"/>
                  </a:lnTo>
                  <a:lnTo>
                    <a:pt x="708" y="1161"/>
                  </a:lnTo>
                  <a:lnTo>
                    <a:pt x="708" y="1161"/>
                  </a:lnTo>
                  <a:lnTo>
                    <a:pt x="702" y="1148"/>
                  </a:lnTo>
                  <a:lnTo>
                    <a:pt x="696" y="1136"/>
                  </a:lnTo>
                  <a:lnTo>
                    <a:pt x="689" y="1124"/>
                  </a:lnTo>
                  <a:lnTo>
                    <a:pt x="684" y="1112"/>
                  </a:lnTo>
                  <a:lnTo>
                    <a:pt x="684" y="1112"/>
                  </a:lnTo>
                  <a:lnTo>
                    <a:pt x="682" y="1099"/>
                  </a:lnTo>
                  <a:lnTo>
                    <a:pt x="678" y="1085"/>
                  </a:lnTo>
                  <a:lnTo>
                    <a:pt x="675" y="1070"/>
                  </a:lnTo>
                  <a:lnTo>
                    <a:pt x="673" y="1063"/>
                  </a:lnTo>
                  <a:lnTo>
                    <a:pt x="670" y="1055"/>
                  </a:lnTo>
                  <a:lnTo>
                    <a:pt x="670" y="1055"/>
                  </a:lnTo>
                  <a:lnTo>
                    <a:pt x="662" y="1040"/>
                  </a:lnTo>
                  <a:lnTo>
                    <a:pt x="658" y="1034"/>
                  </a:lnTo>
                  <a:lnTo>
                    <a:pt x="655" y="1025"/>
                  </a:lnTo>
                  <a:lnTo>
                    <a:pt x="655" y="1025"/>
                  </a:lnTo>
                  <a:lnTo>
                    <a:pt x="648" y="1011"/>
                  </a:lnTo>
                  <a:lnTo>
                    <a:pt x="641" y="995"/>
                  </a:lnTo>
                  <a:lnTo>
                    <a:pt x="638" y="986"/>
                  </a:lnTo>
                  <a:lnTo>
                    <a:pt x="635" y="977"/>
                  </a:lnTo>
                  <a:lnTo>
                    <a:pt x="632" y="969"/>
                  </a:lnTo>
                  <a:lnTo>
                    <a:pt x="632" y="961"/>
                  </a:lnTo>
                  <a:lnTo>
                    <a:pt x="632" y="961"/>
                  </a:lnTo>
                  <a:lnTo>
                    <a:pt x="633" y="956"/>
                  </a:lnTo>
                  <a:lnTo>
                    <a:pt x="637" y="949"/>
                  </a:lnTo>
                  <a:lnTo>
                    <a:pt x="641" y="943"/>
                  </a:lnTo>
                  <a:lnTo>
                    <a:pt x="646" y="938"/>
                  </a:lnTo>
                  <a:lnTo>
                    <a:pt x="652" y="931"/>
                  </a:lnTo>
                  <a:lnTo>
                    <a:pt x="659" y="925"/>
                  </a:lnTo>
                  <a:lnTo>
                    <a:pt x="674" y="914"/>
                  </a:lnTo>
                  <a:lnTo>
                    <a:pt x="692" y="905"/>
                  </a:lnTo>
                  <a:lnTo>
                    <a:pt x="710" y="899"/>
                  </a:lnTo>
                  <a:lnTo>
                    <a:pt x="718" y="897"/>
                  </a:lnTo>
                  <a:lnTo>
                    <a:pt x="727" y="895"/>
                  </a:lnTo>
                  <a:lnTo>
                    <a:pt x="734" y="895"/>
                  </a:lnTo>
                  <a:lnTo>
                    <a:pt x="741" y="895"/>
                  </a:lnTo>
                  <a:lnTo>
                    <a:pt x="741" y="895"/>
                  </a:lnTo>
                  <a:lnTo>
                    <a:pt x="745" y="900"/>
                  </a:lnTo>
                  <a:lnTo>
                    <a:pt x="748" y="905"/>
                  </a:lnTo>
                  <a:lnTo>
                    <a:pt x="748" y="910"/>
                  </a:lnTo>
                  <a:lnTo>
                    <a:pt x="748" y="913"/>
                  </a:lnTo>
                  <a:lnTo>
                    <a:pt x="748" y="916"/>
                  </a:lnTo>
                  <a:lnTo>
                    <a:pt x="746" y="919"/>
                  </a:lnTo>
                  <a:lnTo>
                    <a:pt x="746" y="919"/>
                  </a:lnTo>
                  <a:lnTo>
                    <a:pt x="774" y="973"/>
                  </a:lnTo>
                  <a:lnTo>
                    <a:pt x="802" y="1027"/>
                  </a:lnTo>
                  <a:lnTo>
                    <a:pt x="828" y="1082"/>
                  </a:lnTo>
                  <a:lnTo>
                    <a:pt x="856" y="1137"/>
                  </a:lnTo>
                  <a:lnTo>
                    <a:pt x="856" y="1137"/>
                  </a:lnTo>
                  <a:lnTo>
                    <a:pt x="878" y="1174"/>
                  </a:lnTo>
                  <a:lnTo>
                    <a:pt x="900" y="1214"/>
                  </a:lnTo>
                  <a:lnTo>
                    <a:pt x="920" y="1254"/>
                  </a:lnTo>
                  <a:lnTo>
                    <a:pt x="940" y="1296"/>
                  </a:lnTo>
                  <a:lnTo>
                    <a:pt x="940" y="1296"/>
                  </a:lnTo>
                  <a:lnTo>
                    <a:pt x="945" y="1309"/>
                  </a:lnTo>
                  <a:lnTo>
                    <a:pt x="951" y="1324"/>
                  </a:lnTo>
                  <a:lnTo>
                    <a:pt x="955" y="1329"/>
                  </a:lnTo>
                  <a:lnTo>
                    <a:pt x="960" y="1335"/>
                  </a:lnTo>
                  <a:lnTo>
                    <a:pt x="965" y="1339"/>
                  </a:lnTo>
                  <a:lnTo>
                    <a:pt x="972" y="1340"/>
                  </a:lnTo>
                  <a:lnTo>
                    <a:pt x="972" y="1340"/>
                  </a:lnTo>
                  <a:lnTo>
                    <a:pt x="970" y="1314"/>
                  </a:lnTo>
                  <a:lnTo>
                    <a:pt x="969" y="1289"/>
                  </a:lnTo>
                  <a:lnTo>
                    <a:pt x="965" y="1234"/>
                  </a:lnTo>
                  <a:lnTo>
                    <a:pt x="963" y="1208"/>
                  </a:lnTo>
                  <a:lnTo>
                    <a:pt x="960" y="1183"/>
                  </a:lnTo>
                  <a:lnTo>
                    <a:pt x="956" y="1158"/>
                  </a:lnTo>
                  <a:lnTo>
                    <a:pt x="954" y="1147"/>
                  </a:lnTo>
                  <a:lnTo>
                    <a:pt x="950" y="1137"/>
                  </a:lnTo>
                  <a:lnTo>
                    <a:pt x="950" y="1137"/>
                  </a:lnTo>
                  <a:lnTo>
                    <a:pt x="965" y="1110"/>
                  </a:lnTo>
                  <a:lnTo>
                    <a:pt x="973" y="1095"/>
                  </a:lnTo>
                  <a:lnTo>
                    <a:pt x="980" y="1078"/>
                  </a:lnTo>
                  <a:lnTo>
                    <a:pt x="987" y="1061"/>
                  </a:lnTo>
                  <a:lnTo>
                    <a:pt x="992" y="1044"/>
                  </a:lnTo>
                  <a:lnTo>
                    <a:pt x="994" y="1025"/>
                  </a:lnTo>
                  <a:lnTo>
                    <a:pt x="994" y="1017"/>
                  </a:lnTo>
                  <a:lnTo>
                    <a:pt x="994" y="1008"/>
                  </a:lnTo>
                  <a:lnTo>
                    <a:pt x="994" y="1008"/>
                  </a:lnTo>
                  <a:lnTo>
                    <a:pt x="1000" y="1007"/>
                  </a:lnTo>
                  <a:lnTo>
                    <a:pt x="1004" y="1007"/>
                  </a:lnTo>
                  <a:lnTo>
                    <a:pt x="1009" y="1008"/>
                  </a:lnTo>
                  <a:lnTo>
                    <a:pt x="1013" y="1010"/>
                  </a:lnTo>
                  <a:lnTo>
                    <a:pt x="1017" y="1013"/>
                  </a:lnTo>
                  <a:lnTo>
                    <a:pt x="1020" y="1015"/>
                  </a:lnTo>
                  <a:lnTo>
                    <a:pt x="1026" y="1022"/>
                  </a:lnTo>
                  <a:lnTo>
                    <a:pt x="1032" y="1031"/>
                  </a:lnTo>
                  <a:lnTo>
                    <a:pt x="1037" y="1039"/>
                  </a:lnTo>
                  <a:lnTo>
                    <a:pt x="1041" y="1048"/>
                  </a:lnTo>
                  <a:lnTo>
                    <a:pt x="1046" y="1055"/>
                  </a:lnTo>
                  <a:lnTo>
                    <a:pt x="1046" y="1055"/>
                  </a:lnTo>
                  <a:lnTo>
                    <a:pt x="1061" y="1077"/>
                  </a:lnTo>
                  <a:lnTo>
                    <a:pt x="1076" y="1097"/>
                  </a:lnTo>
                  <a:lnTo>
                    <a:pt x="1084" y="1106"/>
                  </a:lnTo>
                  <a:lnTo>
                    <a:pt x="1094" y="1114"/>
                  </a:lnTo>
                  <a:lnTo>
                    <a:pt x="1104" y="1122"/>
                  </a:lnTo>
                  <a:lnTo>
                    <a:pt x="1114" y="1129"/>
                  </a:lnTo>
                  <a:lnTo>
                    <a:pt x="1114" y="1129"/>
                  </a:lnTo>
                  <a:lnTo>
                    <a:pt x="1113" y="1146"/>
                  </a:lnTo>
                  <a:lnTo>
                    <a:pt x="1112" y="1162"/>
                  </a:lnTo>
                  <a:lnTo>
                    <a:pt x="1113" y="1180"/>
                  </a:lnTo>
                  <a:lnTo>
                    <a:pt x="1114" y="1196"/>
                  </a:lnTo>
                  <a:lnTo>
                    <a:pt x="1117" y="1229"/>
                  </a:lnTo>
                  <a:lnTo>
                    <a:pt x="1117" y="1245"/>
                  </a:lnTo>
                  <a:lnTo>
                    <a:pt x="1117" y="1262"/>
                  </a:lnTo>
                  <a:lnTo>
                    <a:pt x="1117" y="1262"/>
                  </a:lnTo>
                  <a:lnTo>
                    <a:pt x="1126" y="1232"/>
                  </a:lnTo>
                  <a:lnTo>
                    <a:pt x="1137" y="1202"/>
                  </a:lnTo>
                  <a:lnTo>
                    <a:pt x="1158" y="1143"/>
                  </a:lnTo>
                  <a:lnTo>
                    <a:pt x="1181" y="1087"/>
                  </a:lnTo>
                  <a:lnTo>
                    <a:pt x="1201" y="1033"/>
                  </a:lnTo>
                  <a:lnTo>
                    <a:pt x="1201" y="1033"/>
                  </a:lnTo>
                  <a:lnTo>
                    <a:pt x="1204" y="1031"/>
                  </a:lnTo>
                  <a:lnTo>
                    <a:pt x="1208" y="1029"/>
                  </a:lnTo>
                  <a:lnTo>
                    <a:pt x="1218" y="1027"/>
                  </a:lnTo>
                  <a:lnTo>
                    <a:pt x="1228" y="1029"/>
                  </a:lnTo>
                  <a:lnTo>
                    <a:pt x="1238" y="1030"/>
                  </a:lnTo>
                  <a:lnTo>
                    <a:pt x="1248" y="1033"/>
                  </a:lnTo>
                  <a:lnTo>
                    <a:pt x="1259" y="1037"/>
                  </a:lnTo>
                  <a:lnTo>
                    <a:pt x="1275" y="1046"/>
                  </a:lnTo>
                  <a:lnTo>
                    <a:pt x="1275" y="1046"/>
                  </a:lnTo>
                  <a:lnTo>
                    <a:pt x="1274" y="1052"/>
                  </a:lnTo>
                  <a:lnTo>
                    <a:pt x="1274" y="1057"/>
                  </a:lnTo>
                  <a:lnTo>
                    <a:pt x="1274" y="1063"/>
                  </a:lnTo>
                  <a:lnTo>
                    <a:pt x="1275" y="1068"/>
                  </a:lnTo>
                  <a:lnTo>
                    <a:pt x="1277" y="1072"/>
                  </a:lnTo>
                  <a:lnTo>
                    <a:pt x="1279" y="1077"/>
                  </a:lnTo>
                  <a:lnTo>
                    <a:pt x="1286" y="1083"/>
                  </a:lnTo>
                  <a:lnTo>
                    <a:pt x="1293" y="1090"/>
                  </a:lnTo>
                  <a:lnTo>
                    <a:pt x="1302" y="1095"/>
                  </a:lnTo>
                  <a:lnTo>
                    <a:pt x="1319" y="1105"/>
                  </a:lnTo>
                  <a:lnTo>
                    <a:pt x="1319" y="1105"/>
                  </a:lnTo>
                  <a:lnTo>
                    <a:pt x="1319" y="1116"/>
                  </a:lnTo>
                  <a:lnTo>
                    <a:pt x="1318" y="1128"/>
                  </a:lnTo>
                  <a:lnTo>
                    <a:pt x="1314" y="1140"/>
                  </a:lnTo>
                  <a:lnTo>
                    <a:pt x="1312" y="1151"/>
                  </a:lnTo>
                  <a:lnTo>
                    <a:pt x="1304" y="1172"/>
                  </a:lnTo>
                  <a:lnTo>
                    <a:pt x="1296" y="1193"/>
                  </a:lnTo>
                  <a:lnTo>
                    <a:pt x="1289" y="1214"/>
                  </a:lnTo>
                  <a:lnTo>
                    <a:pt x="1286" y="1225"/>
                  </a:lnTo>
                  <a:lnTo>
                    <a:pt x="1283" y="1235"/>
                  </a:lnTo>
                  <a:lnTo>
                    <a:pt x="1282" y="1246"/>
                  </a:lnTo>
                  <a:lnTo>
                    <a:pt x="1282" y="1258"/>
                  </a:lnTo>
                  <a:lnTo>
                    <a:pt x="1283" y="1269"/>
                  </a:lnTo>
                  <a:lnTo>
                    <a:pt x="1287" y="1281"/>
                  </a:lnTo>
                  <a:lnTo>
                    <a:pt x="1287" y="1281"/>
                  </a:lnTo>
                  <a:lnTo>
                    <a:pt x="1286" y="1289"/>
                  </a:lnTo>
                  <a:lnTo>
                    <a:pt x="1283" y="1294"/>
                  </a:lnTo>
                  <a:lnTo>
                    <a:pt x="1280" y="1301"/>
                  </a:lnTo>
                  <a:lnTo>
                    <a:pt x="1276" y="1305"/>
                  </a:lnTo>
                  <a:lnTo>
                    <a:pt x="1272" y="1309"/>
                  </a:lnTo>
                  <a:lnTo>
                    <a:pt x="1266" y="1312"/>
                  </a:lnTo>
                  <a:lnTo>
                    <a:pt x="1262" y="1316"/>
                  </a:lnTo>
                  <a:lnTo>
                    <a:pt x="1257" y="1317"/>
                  </a:lnTo>
                  <a:lnTo>
                    <a:pt x="1251" y="1318"/>
                  </a:lnTo>
                  <a:lnTo>
                    <a:pt x="1246" y="1318"/>
                  </a:lnTo>
                  <a:lnTo>
                    <a:pt x="1242" y="1316"/>
                  </a:lnTo>
                  <a:lnTo>
                    <a:pt x="1237" y="1313"/>
                  </a:lnTo>
                  <a:lnTo>
                    <a:pt x="1234" y="1310"/>
                  </a:lnTo>
                  <a:lnTo>
                    <a:pt x="1232" y="1305"/>
                  </a:lnTo>
                  <a:lnTo>
                    <a:pt x="1231" y="1298"/>
                  </a:lnTo>
                  <a:lnTo>
                    <a:pt x="1230" y="1291"/>
                  </a:lnTo>
                  <a:lnTo>
                    <a:pt x="1230" y="1291"/>
                  </a:lnTo>
                  <a:lnTo>
                    <a:pt x="1223" y="1312"/>
                  </a:lnTo>
                  <a:lnTo>
                    <a:pt x="1217" y="1333"/>
                  </a:lnTo>
                  <a:lnTo>
                    <a:pt x="1208" y="1352"/>
                  </a:lnTo>
                  <a:lnTo>
                    <a:pt x="1204" y="1362"/>
                  </a:lnTo>
                  <a:lnTo>
                    <a:pt x="1199" y="1370"/>
                  </a:lnTo>
                  <a:lnTo>
                    <a:pt x="1199" y="1370"/>
                  </a:lnTo>
                  <a:lnTo>
                    <a:pt x="1203" y="1373"/>
                  </a:lnTo>
                  <a:lnTo>
                    <a:pt x="1207" y="1379"/>
                  </a:lnTo>
                  <a:lnTo>
                    <a:pt x="1210" y="1384"/>
                  </a:lnTo>
                  <a:lnTo>
                    <a:pt x="1211" y="1390"/>
                  </a:lnTo>
                  <a:lnTo>
                    <a:pt x="1212" y="1397"/>
                  </a:lnTo>
                  <a:lnTo>
                    <a:pt x="1212" y="1404"/>
                  </a:lnTo>
                  <a:lnTo>
                    <a:pt x="1208" y="1419"/>
                  </a:lnTo>
                  <a:lnTo>
                    <a:pt x="1204" y="1435"/>
                  </a:lnTo>
                  <a:lnTo>
                    <a:pt x="1200" y="1453"/>
                  </a:lnTo>
                  <a:lnTo>
                    <a:pt x="1196" y="1469"/>
                  </a:lnTo>
                  <a:lnTo>
                    <a:pt x="1193" y="1483"/>
                  </a:lnTo>
                  <a:lnTo>
                    <a:pt x="1193" y="1483"/>
                  </a:lnTo>
                  <a:lnTo>
                    <a:pt x="1192" y="1503"/>
                  </a:lnTo>
                  <a:lnTo>
                    <a:pt x="1193" y="1523"/>
                  </a:lnTo>
                  <a:lnTo>
                    <a:pt x="1193" y="1544"/>
                  </a:lnTo>
                  <a:lnTo>
                    <a:pt x="1193" y="1564"/>
                  </a:lnTo>
                  <a:lnTo>
                    <a:pt x="1193" y="1564"/>
                  </a:lnTo>
                  <a:lnTo>
                    <a:pt x="1188" y="1625"/>
                  </a:lnTo>
                  <a:lnTo>
                    <a:pt x="1182" y="1684"/>
                  </a:lnTo>
                  <a:lnTo>
                    <a:pt x="1169" y="1791"/>
                  </a:lnTo>
                  <a:lnTo>
                    <a:pt x="1169" y="1791"/>
                  </a:lnTo>
                  <a:lnTo>
                    <a:pt x="1159" y="1797"/>
                  </a:lnTo>
                  <a:lnTo>
                    <a:pt x="1147" y="1804"/>
                  </a:lnTo>
                  <a:lnTo>
                    <a:pt x="1137" y="1809"/>
                  </a:lnTo>
                  <a:lnTo>
                    <a:pt x="1124" y="1814"/>
                  </a:lnTo>
                  <a:lnTo>
                    <a:pt x="1111" y="1819"/>
                  </a:lnTo>
                  <a:lnTo>
                    <a:pt x="1098" y="1822"/>
                  </a:lnTo>
                  <a:lnTo>
                    <a:pt x="1071" y="1827"/>
                  </a:lnTo>
                  <a:lnTo>
                    <a:pt x="1044" y="1831"/>
                  </a:lnTo>
                  <a:lnTo>
                    <a:pt x="1017" y="1832"/>
                  </a:lnTo>
                  <a:lnTo>
                    <a:pt x="991" y="1832"/>
                  </a:lnTo>
                  <a:lnTo>
                    <a:pt x="968" y="1829"/>
                  </a:lnTo>
                  <a:lnTo>
                    <a:pt x="968" y="1829"/>
                  </a:lnTo>
                  <a:close/>
                  <a:moveTo>
                    <a:pt x="23" y="735"/>
                  </a:moveTo>
                  <a:lnTo>
                    <a:pt x="23" y="735"/>
                  </a:lnTo>
                  <a:lnTo>
                    <a:pt x="22" y="743"/>
                  </a:lnTo>
                  <a:lnTo>
                    <a:pt x="24" y="752"/>
                  </a:lnTo>
                  <a:lnTo>
                    <a:pt x="26" y="764"/>
                  </a:lnTo>
                  <a:lnTo>
                    <a:pt x="31" y="775"/>
                  </a:lnTo>
                  <a:lnTo>
                    <a:pt x="39" y="796"/>
                  </a:lnTo>
                  <a:lnTo>
                    <a:pt x="44" y="804"/>
                  </a:lnTo>
                  <a:lnTo>
                    <a:pt x="48" y="809"/>
                  </a:lnTo>
                  <a:lnTo>
                    <a:pt x="48" y="809"/>
                  </a:lnTo>
                  <a:lnTo>
                    <a:pt x="60" y="820"/>
                  </a:lnTo>
                  <a:lnTo>
                    <a:pt x="77" y="832"/>
                  </a:lnTo>
                  <a:lnTo>
                    <a:pt x="77" y="832"/>
                  </a:lnTo>
                  <a:lnTo>
                    <a:pt x="88" y="837"/>
                  </a:lnTo>
                  <a:lnTo>
                    <a:pt x="100" y="841"/>
                  </a:lnTo>
                  <a:lnTo>
                    <a:pt x="112" y="843"/>
                  </a:lnTo>
                  <a:lnTo>
                    <a:pt x="125" y="844"/>
                  </a:lnTo>
                  <a:lnTo>
                    <a:pt x="137" y="844"/>
                  </a:lnTo>
                  <a:lnTo>
                    <a:pt x="148" y="842"/>
                  </a:lnTo>
                  <a:lnTo>
                    <a:pt x="160" y="839"/>
                  </a:lnTo>
                  <a:lnTo>
                    <a:pt x="172" y="835"/>
                  </a:lnTo>
                  <a:lnTo>
                    <a:pt x="183" y="830"/>
                  </a:lnTo>
                  <a:lnTo>
                    <a:pt x="192" y="824"/>
                  </a:lnTo>
                  <a:lnTo>
                    <a:pt x="201" y="818"/>
                  </a:lnTo>
                  <a:lnTo>
                    <a:pt x="208" y="810"/>
                  </a:lnTo>
                  <a:lnTo>
                    <a:pt x="215" y="803"/>
                  </a:lnTo>
                  <a:lnTo>
                    <a:pt x="220" y="794"/>
                  </a:lnTo>
                  <a:lnTo>
                    <a:pt x="223" y="786"/>
                  </a:lnTo>
                  <a:lnTo>
                    <a:pt x="224" y="777"/>
                  </a:lnTo>
                  <a:lnTo>
                    <a:pt x="224" y="777"/>
                  </a:lnTo>
                  <a:lnTo>
                    <a:pt x="232" y="777"/>
                  </a:lnTo>
                  <a:lnTo>
                    <a:pt x="232" y="777"/>
                  </a:lnTo>
                  <a:lnTo>
                    <a:pt x="232" y="773"/>
                  </a:lnTo>
                  <a:lnTo>
                    <a:pt x="233" y="768"/>
                  </a:lnTo>
                  <a:lnTo>
                    <a:pt x="232" y="757"/>
                  </a:lnTo>
                  <a:lnTo>
                    <a:pt x="230" y="743"/>
                  </a:lnTo>
                  <a:lnTo>
                    <a:pt x="230" y="743"/>
                  </a:lnTo>
                  <a:lnTo>
                    <a:pt x="230" y="732"/>
                  </a:lnTo>
                  <a:lnTo>
                    <a:pt x="229" y="723"/>
                  </a:lnTo>
                  <a:lnTo>
                    <a:pt x="227" y="715"/>
                  </a:lnTo>
                  <a:lnTo>
                    <a:pt x="223" y="707"/>
                  </a:lnTo>
                  <a:lnTo>
                    <a:pt x="214" y="691"/>
                  </a:lnTo>
                  <a:lnTo>
                    <a:pt x="202" y="674"/>
                  </a:lnTo>
                  <a:lnTo>
                    <a:pt x="202" y="674"/>
                  </a:lnTo>
                  <a:lnTo>
                    <a:pt x="194" y="670"/>
                  </a:lnTo>
                  <a:lnTo>
                    <a:pt x="186" y="668"/>
                  </a:lnTo>
                  <a:lnTo>
                    <a:pt x="167" y="662"/>
                  </a:lnTo>
                  <a:lnTo>
                    <a:pt x="145" y="657"/>
                  </a:lnTo>
                  <a:lnTo>
                    <a:pt x="135" y="654"/>
                  </a:lnTo>
                  <a:lnTo>
                    <a:pt x="124" y="650"/>
                  </a:lnTo>
                  <a:lnTo>
                    <a:pt x="124" y="650"/>
                  </a:lnTo>
                  <a:lnTo>
                    <a:pt x="109" y="651"/>
                  </a:lnTo>
                  <a:lnTo>
                    <a:pt x="94" y="655"/>
                  </a:lnTo>
                  <a:lnTo>
                    <a:pt x="79" y="660"/>
                  </a:lnTo>
                  <a:lnTo>
                    <a:pt x="65" y="668"/>
                  </a:lnTo>
                  <a:lnTo>
                    <a:pt x="52" y="676"/>
                  </a:lnTo>
                  <a:lnTo>
                    <a:pt x="41" y="686"/>
                  </a:lnTo>
                  <a:lnTo>
                    <a:pt x="37" y="692"/>
                  </a:lnTo>
                  <a:lnTo>
                    <a:pt x="33" y="698"/>
                  </a:lnTo>
                  <a:lnTo>
                    <a:pt x="30" y="704"/>
                  </a:lnTo>
                  <a:lnTo>
                    <a:pt x="27" y="711"/>
                  </a:lnTo>
                  <a:lnTo>
                    <a:pt x="27" y="711"/>
                  </a:lnTo>
                  <a:lnTo>
                    <a:pt x="32" y="712"/>
                  </a:lnTo>
                  <a:lnTo>
                    <a:pt x="33" y="713"/>
                  </a:lnTo>
                  <a:lnTo>
                    <a:pt x="33" y="716"/>
                  </a:lnTo>
                  <a:lnTo>
                    <a:pt x="33" y="716"/>
                  </a:lnTo>
                  <a:lnTo>
                    <a:pt x="29" y="716"/>
                  </a:lnTo>
                  <a:lnTo>
                    <a:pt x="25" y="718"/>
                  </a:lnTo>
                  <a:lnTo>
                    <a:pt x="25" y="718"/>
                  </a:lnTo>
                  <a:lnTo>
                    <a:pt x="27" y="721"/>
                  </a:lnTo>
                  <a:lnTo>
                    <a:pt x="27" y="724"/>
                  </a:lnTo>
                  <a:lnTo>
                    <a:pt x="27" y="727"/>
                  </a:lnTo>
                  <a:lnTo>
                    <a:pt x="26" y="729"/>
                  </a:lnTo>
                  <a:lnTo>
                    <a:pt x="24" y="733"/>
                  </a:lnTo>
                  <a:lnTo>
                    <a:pt x="23" y="735"/>
                  </a:lnTo>
                  <a:lnTo>
                    <a:pt x="23" y="735"/>
                  </a:lnTo>
                  <a:close/>
                  <a:moveTo>
                    <a:pt x="1247" y="91"/>
                  </a:moveTo>
                  <a:lnTo>
                    <a:pt x="1247" y="91"/>
                  </a:lnTo>
                  <a:lnTo>
                    <a:pt x="1234" y="73"/>
                  </a:lnTo>
                  <a:lnTo>
                    <a:pt x="1221" y="56"/>
                  </a:lnTo>
                  <a:lnTo>
                    <a:pt x="1215" y="49"/>
                  </a:lnTo>
                  <a:lnTo>
                    <a:pt x="1207" y="41"/>
                  </a:lnTo>
                  <a:lnTo>
                    <a:pt x="1200" y="35"/>
                  </a:lnTo>
                  <a:lnTo>
                    <a:pt x="1191" y="30"/>
                  </a:lnTo>
                  <a:lnTo>
                    <a:pt x="1191" y="30"/>
                  </a:lnTo>
                  <a:lnTo>
                    <a:pt x="1184" y="26"/>
                  </a:lnTo>
                  <a:lnTo>
                    <a:pt x="1176" y="23"/>
                  </a:lnTo>
                  <a:lnTo>
                    <a:pt x="1170" y="21"/>
                  </a:lnTo>
                  <a:lnTo>
                    <a:pt x="1163" y="20"/>
                  </a:lnTo>
                  <a:lnTo>
                    <a:pt x="1150" y="19"/>
                  </a:lnTo>
                  <a:lnTo>
                    <a:pt x="1137" y="21"/>
                  </a:lnTo>
                  <a:lnTo>
                    <a:pt x="1124" y="23"/>
                  </a:lnTo>
                  <a:lnTo>
                    <a:pt x="1111" y="27"/>
                  </a:lnTo>
                  <a:lnTo>
                    <a:pt x="1085" y="37"/>
                  </a:lnTo>
                  <a:lnTo>
                    <a:pt x="1085" y="37"/>
                  </a:lnTo>
                  <a:lnTo>
                    <a:pt x="1059" y="46"/>
                  </a:lnTo>
                  <a:lnTo>
                    <a:pt x="1032" y="53"/>
                  </a:lnTo>
                  <a:lnTo>
                    <a:pt x="1007" y="62"/>
                  </a:lnTo>
                  <a:lnTo>
                    <a:pt x="996" y="67"/>
                  </a:lnTo>
                  <a:lnTo>
                    <a:pt x="986" y="72"/>
                  </a:lnTo>
                  <a:lnTo>
                    <a:pt x="976" y="78"/>
                  </a:lnTo>
                  <a:lnTo>
                    <a:pt x="968" y="85"/>
                  </a:lnTo>
                  <a:lnTo>
                    <a:pt x="960" y="93"/>
                  </a:lnTo>
                  <a:lnTo>
                    <a:pt x="953" y="102"/>
                  </a:lnTo>
                  <a:lnTo>
                    <a:pt x="947" y="112"/>
                  </a:lnTo>
                  <a:lnTo>
                    <a:pt x="944" y="124"/>
                  </a:lnTo>
                  <a:lnTo>
                    <a:pt x="941" y="138"/>
                  </a:lnTo>
                  <a:lnTo>
                    <a:pt x="940" y="153"/>
                  </a:lnTo>
                  <a:lnTo>
                    <a:pt x="940" y="153"/>
                  </a:lnTo>
                  <a:lnTo>
                    <a:pt x="941" y="177"/>
                  </a:lnTo>
                  <a:lnTo>
                    <a:pt x="943" y="204"/>
                  </a:lnTo>
                  <a:lnTo>
                    <a:pt x="946" y="231"/>
                  </a:lnTo>
                  <a:lnTo>
                    <a:pt x="950" y="258"/>
                  </a:lnTo>
                  <a:lnTo>
                    <a:pt x="958" y="311"/>
                  </a:lnTo>
                  <a:lnTo>
                    <a:pt x="961" y="336"/>
                  </a:lnTo>
                  <a:lnTo>
                    <a:pt x="962" y="359"/>
                  </a:lnTo>
                  <a:lnTo>
                    <a:pt x="962" y="359"/>
                  </a:lnTo>
                  <a:lnTo>
                    <a:pt x="976" y="340"/>
                  </a:lnTo>
                  <a:lnTo>
                    <a:pt x="992" y="323"/>
                  </a:lnTo>
                  <a:lnTo>
                    <a:pt x="1009" y="307"/>
                  </a:lnTo>
                  <a:lnTo>
                    <a:pt x="1027" y="293"/>
                  </a:lnTo>
                  <a:lnTo>
                    <a:pt x="1048" y="280"/>
                  </a:lnTo>
                  <a:lnTo>
                    <a:pt x="1068" y="269"/>
                  </a:lnTo>
                  <a:lnTo>
                    <a:pt x="1091" y="259"/>
                  </a:lnTo>
                  <a:lnTo>
                    <a:pt x="1113" y="249"/>
                  </a:lnTo>
                  <a:lnTo>
                    <a:pt x="1137" y="242"/>
                  </a:lnTo>
                  <a:lnTo>
                    <a:pt x="1162" y="234"/>
                  </a:lnTo>
                  <a:lnTo>
                    <a:pt x="1188" y="228"/>
                  </a:lnTo>
                  <a:lnTo>
                    <a:pt x="1214" y="222"/>
                  </a:lnTo>
                  <a:lnTo>
                    <a:pt x="1242" y="218"/>
                  </a:lnTo>
                  <a:lnTo>
                    <a:pt x="1269" y="214"/>
                  </a:lnTo>
                  <a:lnTo>
                    <a:pt x="1326" y="206"/>
                  </a:lnTo>
                  <a:lnTo>
                    <a:pt x="1326" y="206"/>
                  </a:lnTo>
                  <a:lnTo>
                    <a:pt x="1319" y="191"/>
                  </a:lnTo>
                  <a:lnTo>
                    <a:pt x="1310" y="176"/>
                  </a:lnTo>
                  <a:lnTo>
                    <a:pt x="1301" y="160"/>
                  </a:lnTo>
                  <a:lnTo>
                    <a:pt x="1290" y="146"/>
                  </a:lnTo>
                  <a:lnTo>
                    <a:pt x="1268" y="117"/>
                  </a:lnTo>
                  <a:lnTo>
                    <a:pt x="1247" y="91"/>
                  </a:lnTo>
                  <a:lnTo>
                    <a:pt x="1247" y="91"/>
                  </a:lnTo>
                  <a:close/>
                  <a:moveTo>
                    <a:pt x="1449" y="263"/>
                  </a:moveTo>
                  <a:lnTo>
                    <a:pt x="1449" y="263"/>
                  </a:lnTo>
                  <a:lnTo>
                    <a:pt x="1441" y="262"/>
                  </a:lnTo>
                  <a:lnTo>
                    <a:pt x="1431" y="261"/>
                  </a:lnTo>
                  <a:lnTo>
                    <a:pt x="1422" y="260"/>
                  </a:lnTo>
                  <a:lnTo>
                    <a:pt x="1412" y="259"/>
                  </a:lnTo>
                  <a:lnTo>
                    <a:pt x="1412" y="259"/>
                  </a:lnTo>
                  <a:lnTo>
                    <a:pt x="1386" y="250"/>
                  </a:lnTo>
                  <a:lnTo>
                    <a:pt x="1360" y="241"/>
                  </a:lnTo>
                  <a:lnTo>
                    <a:pt x="1347" y="237"/>
                  </a:lnTo>
                  <a:lnTo>
                    <a:pt x="1334" y="234"/>
                  </a:lnTo>
                  <a:lnTo>
                    <a:pt x="1321" y="232"/>
                  </a:lnTo>
                  <a:lnTo>
                    <a:pt x="1309" y="231"/>
                  </a:lnTo>
                  <a:lnTo>
                    <a:pt x="1309" y="231"/>
                  </a:lnTo>
                  <a:lnTo>
                    <a:pt x="1290" y="232"/>
                  </a:lnTo>
                  <a:lnTo>
                    <a:pt x="1269" y="234"/>
                  </a:lnTo>
                  <a:lnTo>
                    <a:pt x="1249" y="237"/>
                  </a:lnTo>
                  <a:lnTo>
                    <a:pt x="1229" y="241"/>
                  </a:lnTo>
                  <a:lnTo>
                    <a:pt x="1189" y="249"/>
                  </a:lnTo>
                  <a:lnTo>
                    <a:pt x="1154" y="259"/>
                  </a:lnTo>
                  <a:lnTo>
                    <a:pt x="1154" y="259"/>
                  </a:lnTo>
                  <a:lnTo>
                    <a:pt x="1131" y="265"/>
                  </a:lnTo>
                  <a:lnTo>
                    <a:pt x="1110" y="275"/>
                  </a:lnTo>
                  <a:lnTo>
                    <a:pt x="1089" y="284"/>
                  </a:lnTo>
                  <a:lnTo>
                    <a:pt x="1069" y="296"/>
                  </a:lnTo>
                  <a:lnTo>
                    <a:pt x="1050" y="308"/>
                  </a:lnTo>
                  <a:lnTo>
                    <a:pt x="1033" y="321"/>
                  </a:lnTo>
                  <a:lnTo>
                    <a:pt x="1016" y="335"/>
                  </a:lnTo>
                  <a:lnTo>
                    <a:pt x="1002" y="350"/>
                  </a:lnTo>
                  <a:lnTo>
                    <a:pt x="1002" y="350"/>
                  </a:lnTo>
                  <a:lnTo>
                    <a:pt x="995" y="355"/>
                  </a:lnTo>
                  <a:lnTo>
                    <a:pt x="990" y="359"/>
                  </a:lnTo>
                  <a:lnTo>
                    <a:pt x="985" y="365"/>
                  </a:lnTo>
                  <a:lnTo>
                    <a:pt x="979" y="369"/>
                  </a:lnTo>
                  <a:lnTo>
                    <a:pt x="979" y="369"/>
                  </a:lnTo>
                  <a:lnTo>
                    <a:pt x="969" y="382"/>
                  </a:lnTo>
                  <a:lnTo>
                    <a:pt x="960" y="397"/>
                  </a:lnTo>
                  <a:lnTo>
                    <a:pt x="953" y="412"/>
                  </a:lnTo>
                  <a:lnTo>
                    <a:pt x="945" y="429"/>
                  </a:lnTo>
                  <a:lnTo>
                    <a:pt x="933" y="462"/>
                  </a:lnTo>
                  <a:lnTo>
                    <a:pt x="927" y="479"/>
                  </a:lnTo>
                  <a:lnTo>
                    <a:pt x="920" y="496"/>
                  </a:lnTo>
                  <a:lnTo>
                    <a:pt x="920" y="496"/>
                  </a:lnTo>
                  <a:lnTo>
                    <a:pt x="912" y="517"/>
                  </a:lnTo>
                  <a:lnTo>
                    <a:pt x="901" y="536"/>
                  </a:lnTo>
                  <a:lnTo>
                    <a:pt x="892" y="555"/>
                  </a:lnTo>
                  <a:lnTo>
                    <a:pt x="884" y="576"/>
                  </a:lnTo>
                  <a:lnTo>
                    <a:pt x="884" y="576"/>
                  </a:lnTo>
                  <a:lnTo>
                    <a:pt x="878" y="594"/>
                  </a:lnTo>
                  <a:lnTo>
                    <a:pt x="874" y="612"/>
                  </a:lnTo>
                  <a:lnTo>
                    <a:pt x="870" y="631"/>
                  </a:lnTo>
                  <a:lnTo>
                    <a:pt x="866" y="650"/>
                  </a:lnTo>
                  <a:lnTo>
                    <a:pt x="866" y="650"/>
                  </a:lnTo>
                  <a:lnTo>
                    <a:pt x="860" y="673"/>
                  </a:lnTo>
                  <a:lnTo>
                    <a:pt x="855" y="698"/>
                  </a:lnTo>
                  <a:lnTo>
                    <a:pt x="851" y="722"/>
                  </a:lnTo>
                  <a:lnTo>
                    <a:pt x="848" y="748"/>
                  </a:lnTo>
                  <a:lnTo>
                    <a:pt x="845" y="774"/>
                  </a:lnTo>
                  <a:lnTo>
                    <a:pt x="844" y="801"/>
                  </a:lnTo>
                  <a:lnTo>
                    <a:pt x="845" y="829"/>
                  </a:lnTo>
                  <a:lnTo>
                    <a:pt x="849" y="858"/>
                  </a:lnTo>
                  <a:lnTo>
                    <a:pt x="849" y="858"/>
                  </a:lnTo>
                  <a:lnTo>
                    <a:pt x="849" y="852"/>
                  </a:lnTo>
                  <a:lnTo>
                    <a:pt x="850" y="847"/>
                  </a:lnTo>
                  <a:lnTo>
                    <a:pt x="852" y="842"/>
                  </a:lnTo>
                  <a:lnTo>
                    <a:pt x="854" y="839"/>
                  </a:lnTo>
                  <a:lnTo>
                    <a:pt x="858" y="832"/>
                  </a:lnTo>
                  <a:lnTo>
                    <a:pt x="860" y="826"/>
                  </a:lnTo>
                  <a:lnTo>
                    <a:pt x="862" y="822"/>
                  </a:lnTo>
                  <a:lnTo>
                    <a:pt x="862" y="822"/>
                  </a:lnTo>
                  <a:lnTo>
                    <a:pt x="880" y="805"/>
                  </a:lnTo>
                  <a:lnTo>
                    <a:pt x="897" y="788"/>
                  </a:lnTo>
                  <a:lnTo>
                    <a:pt x="931" y="751"/>
                  </a:lnTo>
                  <a:lnTo>
                    <a:pt x="948" y="733"/>
                  </a:lnTo>
                  <a:lnTo>
                    <a:pt x="965" y="715"/>
                  </a:lnTo>
                  <a:lnTo>
                    <a:pt x="984" y="697"/>
                  </a:lnTo>
                  <a:lnTo>
                    <a:pt x="1004" y="678"/>
                  </a:lnTo>
                  <a:lnTo>
                    <a:pt x="1004" y="678"/>
                  </a:lnTo>
                  <a:lnTo>
                    <a:pt x="1024" y="663"/>
                  </a:lnTo>
                  <a:lnTo>
                    <a:pt x="1045" y="648"/>
                  </a:lnTo>
                  <a:lnTo>
                    <a:pt x="1065" y="635"/>
                  </a:lnTo>
                  <a:lnTo>
                    <a:pt x="1086" y="621"/>
                  </a:lnTo>
                  <a:lnTo>
                    <a:pt x="1131" y="594"/>
                  </a:lnTo>
                  <a:lnTo>
                    <a:pt x="1178" y="568"/>
                  </a:lnTo>
                  <a:lnTo>
                    <a:pt x="1178" y="568"/>
                  </a:lnTo>
                  <a:lnTo>
                    <a:pt x="1208" y="552"/>
                  </a:lnTo>
                  <a:lnTo>
                    <a:pt x="1241" y="536"/>
                  </a:lnTo>
                  <a:lnTo>
                    <a:pt x="1272" y="521"/>
                  </a:lnTo>
                  <a:lnTo>
                    <a:pt x="1305" y="506"/>
                  </a:lnTo>
                  <a:lnTo>
                    <a:pt x="1338" y="492"/>
                  </a:lnTo>
                  <a:lnTo>
                    <a:pt x="1372" y="480"/>
                  </a:lnTo>
                  <a:lnTo>
                    <a:pt x="1407" y="469"/>
                  </a:lnTo>
                  <a:lnTo>
                    <a:pt x="1441" y="458"/>
                  </a:lnTo>
                  <a:lnTo>
                    <a:pt x="1476" y="449"/>
                  </a:lnTo>
                  <a:lnTo>
                    <a:pt x="1513" y="442"/>
                  </a:lnTo>
                  <a:lnTo>
                    <a:pt x="1548" y="436"/>
                  </a:lnTo>
                  <a:lnTo>
                    <a:pt x="1584" y="432"/>
                  </a:lnTo>
                  <a:lnTo>
                    <a:pt x="1621" y="430"/>
                  </a:lnTo>
                  <a:lnTo>
                    <a:pt x="1657" y="430"/>
                  </a:lnTo>
                  <a:lnTo>
                    <a:pt x="1693" y="433"/>
                  </a:lnTo>
                  <a:lnTo>
                    <a:pt x="1730" y="438"/>
                  </a:lnTo>
                  <a:lnTo>
                    <a:pt x="1730" y="438"/>
                  </a:lnTo>
                  <a:lnTo>
                    <a:pt x="1702" y="410"/>
                  </a:lnTo>
                  <a:lnTo>
                    <a:pt x="1673" y="382"/>
                  </a:lnTo>
                  <a:lnTo>
                    <a:pt x="1657" y="369"/>
                  </a:lnTo>
                  <a:lnTo>
                    <a:pt x="1642" y="356"/>
                  </a:lnTo>
                  <a:lnTo>
                    <a:pt x="1625" y="344"/>
                  </a:lnTo>
                  <a:lnTo>
                    <a:pt x="1608" y="333"/>
                  </a:lnTo>
                  <a:lnTo>
                    <a:pt x="1591" y="322"/>
                  </a:lnTo>
                  <a:lnTo>
                    <a:pt x="1572" y="311"/>
                  </a:lnTo>
                  <a:lnTo>
                    <a:pt x="1553" y="302"/>
                  </a:lnTo>
                  <a:lnTo>
                    <a:pt x="1534" y="292"/>
                  </a:lnTo>
                  <a:lnTo>
                    <a:pt x="1514" y="283"/>
                  </a:lnTo>
                  <a:lnTo>
                    <a:pt x="1493" y="276"/>
                  </a:lnTo>
                  <a:lnTo>
                    <a:pt x="1472" y="269"/>
                  </a:lnTo>
                  <a:lnTo>
                    <a:pt x="1449" y="263"/>
                  </a:lnTo>
                  <a:lnTo>
                    <a:pt x="1449" y="263"/>
                  </a:lnTo>
                  <a:close/>
                  <a:moveTo>
                    <a:pt x="869" y="426"/>
                  </a:moveTo>
                  <a:lnTo>
                    <a:pt x="869" y="426"/>
                  </a:lnTo>
                  <a:lnTo>
                    <a:pt x="875" y="429"/>
                  </a:lnTo>
                  <a:lnTo>
                    <a:pt x="881" y="433"/>
                  </a:lnTo>
                  <a:lnTo>
                    <a:pt x="888" y="440"/>
                  </a:lnTo>
                  <a:lnTo>
                    <a:pt x="892" y="444"/>
                  </a:lnTo>
                  <a:lnTo>
                    <a:pt x="897" y="446"/>
                  </a:lnTo>
                  <a:lnTo>
                    <a:pt x="902" y="449"/>
                  </a:lnTo>
                  <a:lnTo>
                    <a:pt x="911" y="453"/>
                  </a:lnTo>
                  <a:lnTo>
                    <a:pt x="911" y="453"/>
                  </a:lnTo>
                  <a:lnTo>
                    <a:pt x="913" y="449"/>
                  </a:lnTo>
                  <a:lnTo>
                    <a:pt x="915" y="445"/>
                  </a:lnTo>
                  <a:lnTo>
                    <a:pt x="918" y="438"/>
                  </a:lnTo>
                  <a:lnTo>
                    <a:pt x="919" y="430"/>
                  </a:lnTo>
                  <a:lnTo>
                    <a:pt x="923" y="423"/>
                  </a:lnTo>
                  <a:lnTo>
                    <a:pt x="923" y="423"/>
                  </a:lnTo>
                  <a:lnTo>
                    <a:pt x="915" y="418"/>
                  </a:lnTo>
                  <a:lnTo>
                    <a:pt x="908" y="413"/>
                  </a:lnTo>
                  <a:lnTo>
                    <a:pt x="901" y="406"/>
                  </a:lnTo>
                  <a:lnTo>
                    <a:pt x="897" y="400"/>
                  </a:lnTo>
                  <a:lnTo>
                    <a:pt x="894" y="393"/>
                  </a:lnTo>
                  <a:lnTo>
                    <a:pt x="892" y="385"/>
                  </a:lnTo>
                  <a:lnTo>
                    <a:pt x="890" y="376"/>
                  </a:lnTo>
                  <a:lnTo>
                    <a:pt x="890" y="369"/>
                  </a:lnTo>
                  <a:lnTo>
                    <a:pt x="892" y="362"/>
                  </a:lnTo>
                  <a:lnTo>
                    <a:pt x="895" y="354"/>
                  </a:lnTo>
                  <a:lnTo>
                    <a:pt x="899" y="348"/>
                  </a:lnTo>
                  <a:lnTo>
                    <a:pt x="904" y="341"/>
                  </a:lnTo>
                  <a:lnTo>
                    <a:pt x="912" y="336"/>
                  </a:lnTo>
                  <a:lnTo>
                    <a:pt x="919" y="332"/>
                  </a:lnTo>
                  <a:lnTo>
                    <a:pt x="929" y="328"/>
                  </a:lnTo>
                  <a:lnTo>
                    <a:pt x="940" y="327"/>
                  </a:lnTo>
                  <a:lnTo>
                    <a:pt x="940" y="327"/>
                  </a:lnTo>
                  <a:lnTo>
                    <a:pt x="939" y="322"/>
                  </a:lnTo>
                  <a:lnTo>
                    <a:pt x="938" y="317"/>
                  </a:lnTo>
                  <a:lnTo>
                    <a:pt x="938" y="306"/>
                  </a:lnTo>
                  <a:lnTo>
                    <a:pt x="936" y="296"/>
                  </a:lnTo>
                  <a:lnTo>
                    <a:pt x="934" y="293"/>
                  </a:lnTo>
                  <a:lnTo>
                    <a:pt x="932" y="290"/>
                  </a:lnTo>
                  <a:lnTo>
                    <a:pt x="932" y="290"/>
                  </a:lnTo>
                  <a:lnTo>
                    <a:pt x="923" y="293"/>
                  </a:lnTo>
                  <a:lnTo>
                    <a:pt x="912" y="297"/>
                  </a:lnTo>
                  <a:lnTo>
                    <a:pt x="903" y="302"/>
                  </a:lnTo>
                  <a:lnTo>
                    <a:pt x="895" y="308"/>
                  </a:lnTo>
                  <a:lnTo>
                    <a:pt x="888" y="314"/>
                  </a:lnTo>
                  <a:lnTo>
                    <a:pt x="882" y="321"/>
                  </a:lnTo>
                  <a:lnTo>
                    <a:pt x="875" y="329"/>
                  </a:lnTo>
                  <a:lnTo>
                    <a:pt x="871" y="338"/>
                  </a:lnTo>
                  <a:lnTo>
                    <a:pt x="868" y="348"/>
                  </a:lnTo>
                  <a:lnTo>
                    <a:pt x="865" y="357"/>
                  </a:lnTo>
                  <a:lnTo>
                    <a:pt x="863" y="367"/>
                  </a:lnTo>
                  <a:lnTo>
                    <a:pt x="863" y="378"/>
                  </a:lnTo>
                  <a:lnTo>
                    <a:pt x="863" y="389"/>
                  </a:lnTo>
                  <a:lnTo>
                    <a:pt x="864" y="401"/>
                  </a:lnTo>
                  <a:lnTo>
                    <a:pt x="866" y="413"/>
                  </a:lnTo>
                  <a:lnTo>
                    <a:pt x="869" y="426"/>
                  </a:lnTo>
                  <a:lnTo>
                    <a:pt x="869" y="426"/>
                  </a:lnTo>
                  <a:close/>
                  <a:moveTo>
                    <a:pt x="689" y="391"/>
                  </a:moveTo>
                  <a:lnTo>
                    <a:pt x="689" y="391"/>
                  </a:lnTo>
                  <a:lnTo>
                    <a:pt x="674" y="399"/>
                  </a:lnTo>
                  <a:lnTo>
                    <a:pt x="660" y="409"/>
                  </a:lnTo>
                  <a:lnTo>
                    <a:pt x="645" y="417"/>
                  </a:lnTo>
                  <a:lnTo>
                    <a:pt x="630" y="426"/>
                  </a:lnTo>
                  <a:lnTo>
                    <a:pt x="630" y="426"/>
                  </a:lnTo>
                  <a:lnTo>
                    <a:pt x="517" y="474"/>
                  </a:lnTo>
                  <a:lnTo>
                    <a:pt x="405" y="523"/>
                  </a:lnTo>
                  <a:lnTo>
                    <a:pt x="350" y="548"/>
                  </a:lnTo>
                  <a:lnTo>
                    <a:pt x="295" y="574"/>
                  </a:lnTo>
                  <a:lnTo>
                    <a:pt x="242" y="601"/>
                  </a:lnTo>
                  <a:lnTo>
                    <a:pt x="190" y="629"/>
                  </a:lnTo>
                  <a:lnTo>
                    <a:pt x="190" y="629"/>
                  </a:lnTo>
                  <a:lnTo>
                    <a:pt x="192" y="630"/>
                  </a:lnTo>
                  <a:lnTo>
                    <a:pt x="194" y="631"/>
                  </a:lnTo>
                  <a:lnTo>
                    <a:pt x="197" y="636"/>
                  </a:lnTo>
                  <a:lnTo>
                    <a:pt x="199" y="638"/>
                  </a:lnTo>
                  <a:lnTo>
                    <a:pt x="201" y="640"/>
                  </a:lnTo>
                  <a:lnTo>
                    <a:pt x="204" y="642"/>
                  </a:lnTo>
                  <a:lnTo>
                    <a:pt x="209" y="642"/>
                  </a:lnTo>
                  <a:lnTo>
                    <a:pt x="209" y="642"/>
                  </a:lnTo>
                  <a:lnTo>
                    <a:pt x="213" y="641"/>
                  </a:lnTo>
                  <a:lnTo>
                    <a:pt x="216" y="640"/>
                  </a:lnTo>
                  <a:lnTo>
                    <a:pt x="223" y="635"/>
                  </a:lnTo>
                  <a:lnTo>
                    <a:pt x="230" y="629"/>
                  </a:lnTo>
                  <a:lnTo>
                    <a:pt x="236" y="625"/>
                  </a:lnTo>
                  <a:lnTo>
                    <a:pt x="236" y="625"/>
                  </a:lnTo>
                  <a:lnTo>
                    <a:pt x="259" y="612"/>
                  </a:lnTo>
                  <a:lnTo>
                    <a:pt x="283" y="599"/>
                  </a:lnTo>
                  <a:lnTo>
                    <a:pt x="327" y="578"/>
                  </a:lnTo>
                  <a:lnTo>
                    <a:pt x="327" y="578"/>
                  </a:lnTo>
                  <a:lnTo>
                    <a:pt x="356" y="565"/>
                  </a:lnTo>
                  <a:lnTo>
                    <a:pt x="387" y="552"/>
                  </a:lnTo>
                  <a:lnTo>
                    <a:pt x="417" y="539"/>
                  </a:lnTo>
                  <a:lnTo>
                    <a:pt x="448" y="526"/>
                  </a:lnTo>
                  <a:lnTo>
                    <a:pt x="448" y="526"/>
                  </a:lnTo>
                  <a:lnTo>
                    <a:pt x="473" y="516"/>
                  </a:lnTo>
                  <a:lnTo>
                    <a:pt x="498" y="506"/>
                  </a:lnTo>
                  <a:lnTo>
                    <a:pt x="547" y="487"/>
                  </a:lnTo>
                  <a:lnTo>
                    <a:pt x="596" y="468"/>
                  </a:lnTo>
                  <a:lnTo>
                    <a:pt x="620" y="458"/>
                  </a:lnTo>
                  <a:lnTo>
                    <a:pt x="642" y="447"/>
                  </a:lnTo>
                  <a:lnTo>
                    <a:pt x="642" y="447"/>
                  </a:lnTo>
                  <a:lnTo>
                    <a:pt x="743" y="401"/>
                  </a:lnTo>
                  <a:lnTo>
                    <a:pt x="791" y="380"/>
                  </a:lnTo>
                  <a:lnTo>
                    <a:pt x="839" y="359"/>
                  </a:lnTo>
                  <a:lnTo>
                    <a:pt x="839" y="359"/>
                  </a:lnTo>
                  <a:lnTo>
                    <a:pt x="840" y="354"/>
                  </a:lnTo>
                  <a:lnTo>
                    <a:pt x="842" y="349"/>
                  </a:lnTo>
                  <a:lnTo>
                    <a:pt x="848" y="338"/>
                  </a:lnTo>
                  <a:lnTo>
                    <a:pt x="851" y="333"/>
                  </a:lnTo>
                  <a:lnTo>
                    <a:pt x="852" y="327"/>
                  </a:lnTo>
                  <a:lnTo>
                    <a:pt x="853" y="322"/>
                  </a:lnTo>
                  <a:lnTo>
                    <a:pt x="852" y="318"/>
                  </a:lnTo>
                  <a:lnTo>
                    <a:pt x="852" y="318"/>
                  </a:lnTo>
                  <a:lnTo>
                    <a:pt x="833" y="329"/>
                  </a:lnTo>
                  <a:lnTo>
                    <a:pt x="813" y="340"/>
                  </a:lnTo>
                  <a:lnTo>
                    <a:pt x="793" y="349"/>
                  </a:lnTo>
                  <a:lnTo>
                    <a:pt x="773" y="357"/>
                  </a:lnTo>
                  <a:lnTo>
                    <a:pt x="731" y="373"/>
                  </a:lnTo>
                  <a:lnTo>
                    <a:pt x="710" y="382"/>
                  </a:lnTo>
                  <a:lnTo>
                    <a:pt x="689" y="391"/>
                  </a:lnTo>
                  <a:lnTo>
                    <a:pt x="689" y="391"/>
                  </a:lnTo>
                  <a:close/>
                  <a:moveTo>
                    <a:pt x="935" y="401"/>
                  </a:moveTo>
                  <a:lnTo>
                    <a:pt x="935" y="401"/>
                  </a:lnTo>
                  <a:lnTo>
                    <a:pt x="942" y="387"/>
                  </a:lnTo>
                  <a:lnTo>
                    <a:pt x="944" y="380"/>
                  </a:lnTo>
                  <a:lnTo>
                    <a:pt x="945" y="373"/>
                  </a:lnTo>
                  <a:lnTo>
                    <a:pt x="945" y="366"/>
                  </a:lnTo>
                  <a:lnTo>
                    <a:pt x="944" y="359"/>
                  </a:lnTo>
                  <a:lnTo>
                    <a:pt x="942" y="353"/>
                  </a:lnTo>
                  <a:lnTo>
                    <a:pt x="938" y="347"/>
                  </a:lnTo>
                  <a:lnTo>
                    <a:pt x="938" y="347"/>
                  </a:lnTo>
                  <a:lnTo>
                    <a:pt x="934" y="349"/>
                  </a:lnTo>
                  <a:lnTo>
                    <a:pt x="931" y="351"/>
                  </a:lnTo>
                  <a:lnTo>
                    <a:pt x="926" y="356"/>
                  </a:lnTo>
                  <a:lnTo>
                    <a:pt x="923" y="364"/>
                  </a:lnTo>
                  <a:lnTo>
                    <a:pt x="920" y="372"/>
                  </a:lnTo>
                  <a:lnTo>
                    <a:pt x="920" y="381"/>
                  </a:lnTo>
                  <a:lnTo>
                    <a:pt x="922" y="385"/>
                  </a:lnTo>
                  <a:lnTo>
                    <a:pt x="923" y="389"/>
                  </a:lnTo>
                  <a:lnTo>
                    <a:pt x="925" y="393"/>
                  </a:lnTo>
                  <a:lnTo>
                    <a:pt x="928" y="396"/>
                  </a:lnTo>
                  <a:lnTo>
                    <a:pt x="931" y="399"/>
                  </a:lnTo>
                  <a:lnTo>
                    <a:pt x="935" y="401"/>
                  </a:lnTo>
                  <a:lnTo>
                    <a:pt x="935" y="401"/>
                  </a:lnTo>
                  <a:close/>
                  <a:moveTo>
                    <a:pt x="837" y="409"/>
                  </a:moveTo>
                  <a:lnTo>
                    <a:pt x="837" y="409"/>
                  </a:lnTo>
                  <a:lnTo>
                    <a:pt x="838" y="404"/>
                  </a:lnTo>
                  <a:lnTo>
                    <a:pt x="838" y="401"/>
                  </a:lnTo>
                  <a:lnTo>
                    <a:pt x="837" y="396"/>
                  </a:lnTo>
                  <a:lnTo>
                    <a:pt x="835" y="389"/>
                  </a:lnTo>
                  <a:lnTo>
                    <a:pt x="834" y="385"/>
                  </a:lnTo>
                  <a:lnTo>
                    <a:pt x="835" y="381"/>
                  </a:lnTo>
                  <a:lnTo>
                    <a:pt x="835" y="381"/>
                  </a:lnTo>
                  <a:lnTo>
                    <a:pt x="829" y="381"/>
                  </a:lnTo>
                  <a:lnTo>
                    <a:pt x="829" y="381"/>
                  </a:lnTo>
                  <a:lnTo>
                    <a:pt x="766" y="411"/>
                  </a:lnTo>
                  <a:lnTo>
                    <a:pt x="705" y="441"/>
                  </a:lnTo>
                  <a:lnTo>
                    <a:pt x="674" y="455"/>
                  </a:lnTo>
                  <a:lnTo>
                    <a:pt x="642" y="469"/>
                  </a:lnTo>
                  <a:lnTo>
                    <a:pt x="610" y="480"/>
                  </a:lnTo>
                  <a:lnTo>
                    <a:pt x="576" y="492"/>
                  </a:lnTo>
                  <a:lnTo>
                    <a:pt x="576" y="492"/>
                  </a:lnTo>
                  <a:lnTo>
                    <a:pt x="567" y="497"/>
                  </a:lnTo>
                  <a:lnTo>
                    <a:pt x="556" y="504"/>
                  </a:lnTo>
                  <a:lnTo>
                    <a:pt x="534" y="514"/>
                  </a:lnTo>
                  <a:lnTo>
                    <a:pt x="510" y="522"/>
                  </a:lnTo>
                  <a:lnTo>
                    <a:pt x="485" y="532"/>
                  </a:lnTo>
                  <a:lnTo>
                    <a:pt x="485" y="532"/>
                  </a:lnTo>
                  <a:lnTo>
                    <a:pt x="463" y="541"/>
                  </a:lnTo>
                  <a:lnTo>
                    <a:pt x="442" y="552"/>
                  </a:lnTo>
                  <a:lnTo>
                    <a:pt x="419" y="563"/>
                  </a:lnTo>
                  <a:lnTo>
                    <a:pt x="397" y="574"/>
                  </a:lnTo>
                  <a:lnTo>
                    <a:pt x="397" y="574"/>
                  </a:lnTo>
                  <a:lnTo>
                    <a:pt x="322" y="603"/>
                  </a:lnTo>
                  <a:lnTo>
                    <a:pt x="284" y="621"/>
                  </a:lnTo>
                  <a:lnTo>
                    <a:pt x="251" y="637"/>
                  </a:lnTo>
                  <a:lnTo>
                    <a:pt x="251" y="637"/>
                  </a:lnTo>
                  <a:lnTo>
                    <a:pt x="244" y="642"/>
                  </a:lnTo>
                  <a:lnTo>
                    <a:pt x="238" y="646"/>
                  </a:lnTo>
                  <a:lnTo>
                    <a:pt x="235" y="652"/>
                  </a:lnTo>
                  <a:lnTo>
                    <a:pt x="234" y="657"/>
                  </a:lnTo>
                  <a:lnTo>
                    <a:pt x="234" y="662"/>
                  </a:lnTo>
                  <a:lnTo>
                    <a:pt x="235" y="668"/>
                  </a:lnTo>
                  <a:lnTo>
                    <a:pt x="237" y="673"/>
                  </a:lnTo>
                  <a:lnTo>
                    <a:pt x="241" y="678"/>
                  </a:lnTo>
                  <a:lnTo>
                    <a:pt x="248" y="690"/>
                  </a:lnTo>
                  <a:lnTo>
                    <a:pt x="257" y="702"/>
                  </a:lnTo>
                  <a:lnTo>
                    <a:pt x="263" y="714"/>
                  </a:lnTo>
                  <a:lnTo>
                    <a:pt x="265" y="719"/>
                  </a:lnTo>
                  <a:lnTo>
                    <a:pt x="266" y="726"/>
                  </a:lnTo>
                  <a:lnTo>
                    <a:pt x="266" y="726"/>
                  </a:lnTo>
                  <a:lnTo>
                    <a:pt x="304" y="707"/>
                  </a:lnTo>
                  <a:lnTo>
                    <a:pt x="341" y="690"/>
                  </a:lnTo>
                  <a:lnTo>
                    <a:pt x="417" y="658"/>
                  </a:lnTo>
                  <a:lnTo>
                    <a:pt x="570" y="594"/>
                  </a:lnTo>
                  <a:lnTo>
                    <a:pt x="645" y="562"/>
                  </a:lnTo>
                  <a:lnTo>
                    <a:pt x="720" y="527"/>
                  </a:lnTo>
                  <a:lnTo>
                    <a:pt x="757" y="510"/>
                  </a:lnTo>
                  <a:lnTo>
                    <a:pt x="793" y="492"/>
                  </a:lnTo>
                  <a:lnTo>
                    <a:pt x="828" y="473"/>
                  </a:lnTo>
                  <a:lnTo>
                    <a:pt x="864" y="453"/>
                  </a:lnTo>
                  <a:lnTo>
                    <a:pt x="864" y="453"/>
                  </a:lnTo>
                  <a:lnTo>
                    <a:pt x="862" y="451"/>
                  </a:lnTo>
                  <a:lnTo>
                    <a:pt x="859" y="450"/>
                  </a:lnTo>
                  <a:lnTo>
                    <a:pt x="855" y="446"/>
                  </a:lnTo>
                  <a:lnTo>
                    <a:pt x="853" y="441"/>
                  </a:lnTo>
                  <a:lnTo>
                    <a:pt x="850" y="433"/>
                  </a:lnTo>
                  <a:lnTo>
                    <a:pt x="844" y="419"/>
                  </a:lnTo>
                  <a:lnTo>
                    <a:pt x="841" y="413"/>
                  </a:lnTo>
                  <a:lnTo>
                    <a:pt x="837" y="409"/>
                  </a:lnTo>
                  <a:lnTo>
                    <a:pt x="837" y="409"/>
                  </a:lnTo>
                  <a:close/>
                  <a:moveTo>
                    <a:pt x="1677" y="640"/>
                  </a:moveTo>
                  <a:lnTo>
                    <a:pt x="1677" y="640"/>
                  </a:lnTo>
                  <a:lnTo>
                    <a:pt x="1695" y="621"/>
                  </a:lnTo>
                  <a:lnTo>
                    <a:pt x="1711" y="601"/>
                  </a:lnTo>
                  <a:lnTo>
                    <a:pt x="1726" y="582"/>
                  </a:lnTo>
                  <a:lnTo>
                    <a:pt x="1732" y="572"/>
                  </a:lnTo>
                  <a:lnTo>
                    <a:pt x="1737" y="562"/>
                  </a:lnTo>
                  <a:lnTo>
                    <a:pt x="1743" y="552"/>
                  </a:lnTo>
                  <a:lnTo>
                    <a:pt x="1747" y="541"/>
                  </a:lnTo>
                  <a:lnTo>
                    <a:pt x="1750" y="530"/>
                  </a:lnTo>
                  <a:lnTo>
                    <a:pt x="1752" y="519"/>
                  </a:lnTo>
                  <a:lnTo>
                    <a:pt x="1752" y="507"/>
                  </a:lnTo>
                  <a:lnTo>
                    <a:pt x="1752" y="495"/>
                  </a:lnTo>
                  <a:lnTo>
                    <a:pt x="1750" y="483"/>
                  </a:lnTo>
                  <a:lnTo>
                    <a:pt x="1747" y="470"/>
                  </a:lnTo>
                  <a:lnTo>
                    <a:pt x="1747" y="470"/>
                  </a:lnTo>
                  <a:lnTo>
                    <a:pt x="1737" y="463"/>
                  </a:lnTo>
                  <a:lnTo>
                    <a:pt x="1728" y="459"/>
                  </a:lnTo>
                  <a:lnTo>
                    <a:pt x="1717" y="455"/>
                  </a:lnTo>
                  <a:lnTo>
                    <a:pt x="1705" y="453"/>
                  </a:lnTo>
                  <a:lnTo>
                    <a:pt x="1705" y="453"/>
                  </a:lnTo>
                  <a:lnTo>
                    <a:pt x="1686" y="450"/>
                  </a:lnTo>
                  <a:lnTo>
                    <a:pt x="1666" y="449"/>
                  </a:lnTo>
                  <a:lnTo>
                    <a:pt x="1646" y="448"/>
                  </a:lnTo>
                  <a:lnTo>
                    <a:pt x="1626" y="448"/>
                  </a:lnTo>
                  <a:lnTo>
                    <a:pt x="1607" y="449"/>
                  </a:lnTo>
                  <a:lnTo>
                    <a:pt x="1586" y="451"/>
                  </a:lnTo>
                  <a:lnTo>
                    <a:pt x="1548" y="456"/>
                  </a:lnTo>
                  <a:lnTo>
                    <a:pt x="1510" y="462"/>
                  </a:lnTo>
                  <a:lnTo>
                    <a:pt x="1475" y="470"/>
                  </a:lnTo>
                  <a:lnTo>
                    <a:pt x="1442" y="478"/>
                  </a:lnTo>
                  <a:lnTo>
                    <a:pt x="1412" y="487"/>
                  </a:lnTo>
                  <a:lnTo>
                    <a:pt x="1412" y="487"/>
                  </a:lnTo>
                  <a:lnTo>
                    <a:pt x="1417" y="506"/>
                  </a:lnTo>
                  <a:lnTo>
                    <a:pt x="1423" y="525"/>
                  </a:lnTo>
                  <a:lnTo>
                    <a:pt x="1434" y="562"/>
                  </a:lnTo>
                  <a:lnTo>
                    <a:pt x="1447" y="597"/>
                  </a:lnTo>
                  <a:lnTo>
                    <a:pt x="1461" y="630"/>
                  </a:lnTo>
                  <a:lnTo>
                    <a:pt x="1474" y="665"/>
                  </a:lnTo>
                  <a:lnTo>
                    <a:pt x="1486" y="698"/>
                  </a:lnTo>
                  <a:lnTo>
                    <a:pt x="1490" y="715"/>
                  </a:lnTo>
                  <a:lnTo>
                    <a:pt x="1494" y="732"/>
                  </a:lnTo>
                  <a:lnTo>
                    <a:pt x="1499" y="750"/>
                  </a:lnTo>
                  <a:lnTo>
                    <a:pt x="1501" y="767"/>
                  </a:lnTo>
                  <a:lnTo>
                    <a:pt x="1501" y="767"/>
                  </a:lnTo>
                  <a:lnTo>
                    <a:pt x="1551" y="739"/>
                  </a:lnTo>
                  <a:lnTo>
                    <a:pt x="1575" y="726"/>
                  </a:lnTo>
                  <a:lnTo>
                    <a:pt x="1596" y="711"/>
                  </a:lnTo>
                  <a:lnTo>
                    <a:pt x="1619" y="695"/>
                  </a:lnTo>
                  <a:lnTo>
                    <a:pt x="1639" y="678"/>
                  </a:lnTo>
                  <a:lnTo>
                    <a:pt x="1658" y="660"/>
                  </a:lnTo>
                  <a:lnTo>
                    <a:pt x="1677" y="640"/>
                  </a:lnTo>
                  <a:lnTo>
                    <a:pt x="1677" y="640"/>
                  </a:lnTo>
                  <a:close/>
                  <a:moveTo>
                    <a:pt x="881" y="477"/>
                  </a:moveTo>
                  <a:lnTo>
                    <a:pt x="881" y="477"/>
                  </a:lnTo>
                  <a:lnTo>
                    <a:pt x="883" y="476"/>
                  </a:lnTo>
                  <a:lnTo>
                    <a:pt x="883" y="475"/>
                  </a:lnTo>
                  <a:lnTo>
                    <a:pt x="881" y="475"/>
                  </a:lnTo>
                  <a:lnTo>
                    <a:pt x="881" y="475"/>
                  </a:lnTo>
                  <a:lnTo>
                    <a:pt x="877" y="478"/>
                  </a:lnTo>
                  <a:lnTo>
                    <a:pt x="871" y="480"/>
                  </a:lnTo>
                  <a:lnTo>
                    <a:pt x="859" y="485"/>
                  </a:lnTo>
                  <a:lnTo>
                    <a:pt x="839" y="489"/>
                  </a:lnTo>
                  <a:lnTo>
                    <a:pt x="839" y="489"/>
                  </a:lnTo>
                  <a:lnTo>
                    <a:pt x="832" y="492"/>
                  </a:lnTo>
                  <a:lnTo>
                    <a:pt x="823" y="495"/>
                  </a:lnTo>
                  <a:lnTo>
                    <a:pt x="806" y="504"/>
                  </a:lnTo>
                  <a:lnTo>
                    <a:pt x="788" y="514"/>
                  </a:lnTo>
                  <a:lnTo>
                    <a:pt x="771" y="524"/>
                  </a:lnTo>
                  <a:lnTo>
                    <a:pt x="753" y="536"/>
                  </a:lnTo>
                  <a:lnTo>
                    <a:pt x="736" y="546"/>
                  </a:lnTo>
                  <a:lnTo>
                    <a:pt x="720" y="554"/>
                  </a:lnTo>
                  <a:lnTo>
                    <a:pt x="704" y="561"/>
                  </a:lnTo>
                  <a:lnTo>
                    <a:pt x="704" y="561"/>
                  </a:lnTo>
                  <a:lnTo>
                    <a:pt x="688" y="566"/>
                  </a:lnTo>
                  <a:lnTo>
                    <a:pt x="672" y="572"/>
                  </a:lnTo>
                  <a:lnTo>
                    <a:pt x="640" y="585"/>
                  </a:lnTo>
                  <a:lnTo>
                    <a:pt x="579" y="612"/>
                  </a:lnTo>
                  <a:lnTo>
                    <a:pt x="579" y="612"/>
                  </a:lnTo>
                  <a:lnTo>
                    <a:pt x="542" y="628"/>
                  </a:lnTo>
                  <a:lnTo>
                    <a:pt x="505" y="643"/>
                  </a:lnTo>
                  <a:lnTo>
                    <a:pt x="471" y="657"/>
                  </a:lnTo>
                  <a:lnTo>
                    <a:pt x="439" y="671"/>
                  </a:lnTo>
                  <a:lnTo>
                    <a:pt x="439" y="671"/>
                  </a:lnTo>
                  <a:lnTo>
                    <a:pt x="417" y="681"/>
                  </a:lnTo>
                  <a:lnTo>
                    <a:pt x="396" y="689"/>
                  </a:lnTo>
                  <a:lnTo>
                    <a:pt x="353" y="705"/>
                  </a:lnTo>
                  <a:lnTo>
                    <a:pt x="332" y="714"/>
                  </a:lnTo>
                  <a:lnTo>
                    <a:pt x="311" y="723"/>
                  </a:lnTo>
                  <a:lnTo>
                    <a:pt x="291" y="733"/>
                  </a:lnTo>
                  <a:lnTo>
                    <a:pt x="272" y="745"/>
                  </a:lnTo>
                  <a:lnTo>
                    <a:pt x="272" y="745"/>
                  </a:lnTo>
                  <a:lnTo>
                    <a:pt x="273" y="751"/>
                  </a:lnTo>
                  <a:lnTo>
                    <a:pt x="274" y="759"/>
                  </a:lnTo>
                  <a:lnTo>
                    <a:pt x="274" y="762"/>
                  </a:lnTo>
                  <a:lnTo>
                    <a:pt x="273" y="766"/>
                  </a:lnTo>
                  <a:lnTo>
                    <a:pt x="272" y="771"/>
                  </a:lnTo>
                  <a:lnTo>
                    <a:pt x="268" y="775"/>
                  </a:lnTo>
                  <a:lnTo>
                    <a:pt x="268" y="775"/>
                  </a:lnTo>
                  <a:lnTo>
                    <a:pt x="305" y="752"/>
                  </a:lnTo>
                  <a:lnTo>
                    <a:pt x="342" y="732"/>
                  </a:lnTo>
                  <a:lnTo>
                    <a:pt x="380" y="713"/>
                  </a:lnTo>
                  <a:lnTo>
                    <a:pt x="418" y="695"/>
                  </a:lnTo>
                  <a:lnTo>
                    <a:pt x="458" y="677"/>
                  </a:lnTo>
                  <a:lnTo>
                    <a:pt x="496" y="660"/>
                  </a:lnTo>
                  <a:lnTo>
                    <a:pt x="576" y="627"/>
                  </a:lnTo>
                  <a:lnTo>
                    <a:pt x="576" y="627"/>
                  </a:lnTo>
                  <a:lnTo>
                    <a:pt x="601" y="616"/>
                  </a:lnTo>
                  <a:lnTo>
                    <a:pt x="626" y="605"/>
                  </a:lnTo>
                  <a:lnTo>
                    <a:pt x="675" y="581"/>
                  </a:lnTo>
                  <a:lnTo>
                    <a:pt x="701" y="570"/>
                  </a:lnTo>
                  <a:lnTo>
                    <a:pt x="727" y="561"/>
                  </a:lnTo>
                  <a:lnTo>
                    <a:pt x="752" y="552"/>
                  </a:lnTo>
                  <a:lnTo>
                    <a:pt x="780" y="546"/>
                  </a:lnTo>
                  <a:lnTo>
                    <a:pt x="780" y="546"/>
                  </a:lnTo>
                  <a:lnTo>
                    <a:pt x="840" y="516"/>
                  </a:lnTo>
                  <a:lnTo>
                    <a:pt x="901" y="485"/>
                  </a:lnTo>
                  <a:lnTo>
                    <a:pt x="901" y="485"/>
                  </a:lnTo>
                  <a:lnTo>
                    <a:pt x="900" y="483"/>
                  </a:lnTo>
                  <a:lnTo>
                    <a:pt x="898" y="481"/>
                  </a:lnTo>
                  <a:lnTo>
                    <a:pt x="893" y="481"/>
                  </a:lnTo>
                  <a:lnTo>
                    <a:pt x="886" y="480"/>
                  </a:lnTo>
                  <a:lnTo>
                    <a:pt x="883" y="479"/>
                  </a:lnTo>
                  <a:lnTo>
                    <a:pt x="881" y="477"/>
                  </a:lnTo>
                  <a:lnTo>
                    <a:pt x="881" y="477"/>
                  </a:lnTo>
                  <a:close/>
                  <a:moveTo>
                    <a:pt x="1478" y="745"/>
                  </a:moveTo>
                  <a:lnTo>
                    <a:pt x="1478" y="745"/>
                  </a:lnTo>
                  <a:lnTo>
                    <a:pt x="1476" y="733"/>
                  </a:lnTo>
                  <a:lnTo>
                    <a:pt x="1473" y="721"/>
                  </a:lnTo>
                  <a:lnTo>
                    <a:pt x="1463" y="696"/>
                  </a:lnTo>
                  <a:lnTo>
                    <a:pt x="1442" y="642"/>
                  </a:lnTo>
                  <a:lnTo>
                    <a:pt x="1442" y="642"/>
                  </a:lnTo>
                  <a:lnTo>
                    <a:pt x="1439" y="632"/>
                  </a:lnTo>
                  <a:lnTo>
                    <a:pt x="1437" y="622"/>
                  </a:lnTo>
                  <a:lnTo>
                    <a:pt x="1434" y="611"/>
                  </a:lnTo>
                  <a:lnTo>
                    <a:pt x="1432" y="600"/>
                  </a:lnTo>
                  <a:lnTo>
                    <a:pt x="1432" y="600"/>
                  </a:lnTo>
                  <a:lnTo>
                    <a:pt x="1427" y="586"/>
                  </a:lnTo>
                  <a:lnTo>
                    <a:pt x="1419" y="575"/>
                  </a:lnTo>
                  <a:lnTo>
                    <a:pt x="1413" y="563"/>
                  </a:lnTo>
                  <a:lnTo>
                    <a:pt x="1408" y="551"/>
                  </a:lnTo>
                  <a:lnTo>
                    <a:pt x="1408" y="551"/>
                  </a:lnTo>
                  <a:lnTo>
                    <a:pt x="1402" y="535"/>
                  </a:lnTo>
                  <a:lnTo>
                    <a:pt x="1398" y="521"/>
                  </a:lnTo>
                  <a:lnTo>
                    <a:pt x="1395" y="515"/>
                  </a:lnTo>
                  <a:lnTo>
                    <a:pt x="1392" y="509"/>
                  </a:lnTo>
                  <a:lnTo>
                    <a:pt x="1386" y="504"/>
                  </a:lnTo>
                  <a:lnTo>
                    <a:pt x="1381" y="500"/>
                  </a:lnTo>
                  <a:lnTo>
                    <a:pt x="1381" y="500"/>
                  </a:lnTo>
                  <a:lnTo>
                    <a:pt x="1371" y="502"/>
                  </a:lnTo>
                  <a:lnTo>
                    <a:pt x="1363" y="505"/>
                  </a:lnTo>
                  <a:lnTo>
                    <a:pt x="1354" y="508"/>
                  </a:lnTo>
                  <a:lnTo>
                    <a:pt x="1351" y="510"/>
                  </a:lnTo>
                  <a:lnTo>
                    <a:pt x="1349" y="514"/>
                  </a:lnTo>
                  <a:lnTo>
                    <a:pt x="1349" y="514"/>
                  </a:lnTo>
                  <a:lnTo>
                    <a:pt x="1354" y="536"/>
                  </a:lnTo>
                  <a:lnTo>
                    <a:pt x="1362" y="560"/>
                  </a:lnTo>
                  <a:lnTo>
                    <a:pt x="1371" y="584"/>
                  </a:lnTo>
                  <a:lnTo>
                    <a:pt x="1382" y="609"/>
                  </a:lnTo>
                  <a:lnTo>
                    <a:pt x="1405" y="659"/>
                  </a:lnTo>
                  <a:lnTo>
                    <a:pt x="1427" y="708"/>
                  </a:lnTo>
                  <a:lnTo>
                    <a:pt x="1427" y="708"/>
                  </a:lnTo>
                  <a:lnTo>
                    <a:pt x="1432" y="722"/>
                  </a:lnTo>
                  <a:lnTo>
                    <a:pt x="1434" y="735"/>
                  </a:lnTo>
                  <a:lnTo>
                    <a:pt x="1435" y="746"/>
                  </a:lnTo>
                  <a:lnTo>
                    <a:pt x="1434" y="756"/>
                  </a:lnTo>
                  <a:lnTo>
                    <a:pt x="1434" y="756"/>
                  </a:lnTo>
                  <a:lnTo>
                    <a:pt x="1432" y="761"/>
                  </a:lnTo>
                  <a:lnTo>
                    <a:pt x="1428" y="766"/>
                  </a:lnTo>
                  <a:lnTo>
                    <a:pt x="1424" y="771"/>
                  </a:lnTo>
                  <a:lnTo>
                    <a:pt x="1417" y="773"/>
                  </a:lnTo>
                  <a:lnTo>
                    <a:pt x="1411" y="774"/>
                  </a:lnTo>
                  <a:lnTo>
                    <a:pt x="1404" y="774"/>
                  </a:lnTo>
                  <a:lnTo>
                    <a:pt x="1399" y="772"/>
                  </a:lnTo>
                  <a:lnTo>
                    <a:pt x="1393" y="767"/>
                  </a:lnTo>
                  <a:lnTo>
                    <a:pt x="1393" y="767"/>
                  </a:lnTo>
                  <a:lnTo>
                    <a:pt x="1381" y="735"/>
                  </a:lnTo>
                  <a:lnTo>
                    <a:pt x="1368" y="705"/>
                  </a:lnTo>
                  <a:lnTo>
                    <a:pt x="1355" y="677"/>
                  </a:lnTo>
                  <a:lnTo>
                    <a:pt x="1341" y="650"/>
                  </a:lnTo>
                  <a:lnTo>
                    <a:pt x="1312" y="595"/>
                  </a:lnTo>
                  <a:lnTo>
                    <a:pt x="1298" y="567"/>
                  </a:lnTo>
                  <a:lnTo>
                    <a:pt x="1284" y="538"/>
                  </a:lnTo>
                  <a:lnTo>
                    <a:pt x="1284" y="538"/>
                  </a:lnTo>
                  <a:lnTo>
                    <a:pt x="1278" y="540"/>
                  </a:lnTo>
                  <a:lnTo>
                    <a:pt x="1273" y="541"/>
                  </a:lnTo>
                  <a:lnTo>
                    <a:pt x="1268" y="545"/>
                  </a:lnTo>
                  <a:lnTo>
                    <a:pt x="1265" y="549"/>
                  </a:lnTo>
                  <a:lnTo>
                    <a:pt x="1265" y="549"/>
                  </a:lnTo>
                  <a:lnTo>
                    <a:pt x="1269" y="566"/>
                  </a:lnTo>
                  <a:lnTo>
                    <a:pt x="1275" y="583"/>
                  </a:lnTo>
                  <a:lnTo>
                    <a:pt x="1281" y="601"/>
                  </a:lnTo>
                  <a:lnTo>
                    <a:pt x="1290" y="618"/>
                  </a:lnTo>
                  <a:lnTo>
                    <a:pt x="1306" y="655"/>
                  </a:lnTo>
                  <a:lnTo>
                    <a:pt x="1324" y="691"/>
                  </a:lnTo>
                  <a:lnTo>
                    <a:pt x="1324" y="691"/>
                  </a:lnTo>
                  <a:lnTo>
                    <a:pt x="1336" y="718"/>
                  </a:lnTo>
                  <a:lnTo>
                    <a:pt x="1342" y="733"/>
                  </a:lnTo>
                  <a:lnTo>
                    <a:pt x="1347" y="747"/>
                  </a:lnTo>
                  <a:lnTo>
                    <a:pt x="1350" y="762"/>
                  </a:lnTo>
                  <a:lnTo>
                    <a:pt x="1350" y="769"/>
                  </a:lnTo>
                  <a:lnTo>
                    <a:pt x="1350" y="777"/>
                  </a:lnTo>
                  <a:lnTo>
                    <a:pt x="1349" y="783"/>
                  </a:lnTo>
                  <a:lnTo>
                    <a:pt x="1348" y="791"/>
                  </a:lnTo>
                  <a:lnTo>
                    <a:pt x="1344" y="797"/>
                  </a:lnTo>
                  <a:lnTo>
                    <a:pt x="1341" y="804"/>
                  </a:lnTo>
                  <a:lnTo>
                    <a:pt x="1341" y="804"/>
                  </a:lnTo>
                  <a:lnTo>
                    <a:pt x="1336" y="805"/>
                  </a:lnTo>
                  <a:lnTo>
                    <a:pt x="1331" y="804"/>
                  </a:lnTo>
                  <a:lnTo>
                    <a:pt x="1325" y="803"/>
                  </a:lnTo>
                  <a:lnTo>
                    <a:pt x="1320" y="801"/>
                  </a:lnTo>
                  <a:lnTo>
                    <a:pt x="1309" y="793"/>
                  </a:lnTo>
                  <a:lnTo>
                    <a:pt x="1299" y="783"/>
                  </a:lnTo>
                  <a:lnTo>
                    <a:pt x="1291" y="774"/>
                  </a:lnTo>
                  <a:lnTo>
                    <a:pt x="1283" y="762"/>
                  </a:lnTo>
                  <a:lnTo>
                    <a:pt x="1272" y="743"/>
                  </a:lnTo>
                  <a:lnTo>
                    <a:pt x="1272" y="743"/>
                  </a:lnTo>
                  <a:lnTo>
                    <a:pt x="1263" y="723"/>
                  </a:lnTo>
                  <a:lnTo>
                    <a:pt x="1253" y="703"/>
                  </a:lnTo>
                  <a:lnTo>
                    <a:pt x="1236" y="659"/>
                  </a:lnTo>
                  <a:lnTo>
                    <a:pt x="1219" y="616"/>
                  </a:lnTo>
                  <a:lnTo>
                    <a:pt x="1212" y="596"/>
                  </a:lnTo>
                  <a:lnTo>
                    <a:pt x="1203" y="578"/>
                  </a:lnTo>
                  <a:lnTo>
                    <a:pt x="1203" y="578"/>
                  </a:lnTo>
                  <a:lnTo>
                    <a:pt x="1195" y="581"/>
                  </a:lnTo>
                  <a:lnTo>
                    <a:pt x="1187" y="584"/>
                  </a:lnTo>
                  <a:lnTo>
                    <a:pt x="1171" y="593"/>
                  </a:lnTo>
                  <a:lnTo>
                    <a:pt x="1171" y="593"/>
                  </a:lnTo>
                  <a:lnTo>
                    <a:pt x="1171" y="596"/>
                  </a:lnTo>
                  <a:lnTo>
                    <a:pt x="1172" y="598"/>
                  </a:lnTo>
                  <a:lnTo>
                    <a:pt x="1175" y="600"/>
                  </a:lnTo>
                  <a:lnTo>
                    <a:pt x="1177" y="602"/>
                  </a:lnTo>
                  <a:lnTo>
                    <a:pt x="1178" y="603"/>
                  </a:lnTo>
                  <a:lnTo>
                    <a:pt x="1180" y="607"/>
                  </a:lnTo>
                  <a:lnTo>
                    <a:pt x="1178" y="610"/>
                  </a:lnTo>
                  <a:lnTo>
                    <a:pt x="1178" y="610"/>
                  </a:lnTo>
                  <a:lnTo>
                    <a:pt x="1178" y="614"/>
                  </a:lnTo>
                  <a:lnTo>
                    <a:pt x="1177" y="620"/>
                  </a:lnTo>
                  <a:lnTo>
                    <a:pt x="1180" y="628"/>
                  </a:lnTo>
                  <a:lnTo>
                    <a:pt x="1183" y="638"/>
                  </a:lnTo>
                  <a:lnTo>
                    <a:pt x="1188" y="648"/>
                  </a:lnTo>
                  <a:lnTo>
                    <a:pt x="1201" y="668"/>
                  </a:lnTo>
                  <a:lnTo>
                    <a:pt x="1216" y="689"/>
                  </a:lnTo>
                  <a:lnTo>
                    <a:pt x="1216" y="689"/>
                  </a:lnTo>
                  <a:lnTo>
                    <a:pt x="1222" y="700"/>
                  </a:lnTo>
                  <a:lnTo>
                    <a:pt x="1228" y="711"/>
                  </a:lnTo>
                  <a:lnTo>
                    <a:pt x="1239" y="734"/>
                  </a:lnTo>
                  <a:lnTo>
                    <a:pt x="1250" y="759"/>
                  </a:lnTo>
                  <a:lnTo>
                    <a:pt x="1262" y="782"/>
                  </a:lnTo>
                  <a:lnTo>
                    <a:pt x="1262" y="782"/>
                  </a:lnTo>
                  <a:lnTo>
                    <a:pt x="1268" y="792"/>
                  </a:lnTo>
                  <a:lnTo>
                    <a:pt x="1276" y="803"/>
                  </a:lnTo>
                  <a:lnTo>
                    <a:pt x="1284" y="813"/>
                  </a:lnTo>
                  <a:lnTo>
                    <a:pt x="1292" y="824"/>
                  </a:lnTo>
                  <a:lnTo>
                    <a:pt x="1292" y="824"/>
                  </a:lnTo>
                  <a:lnTo>
                    <a:pt x="1304" y="844"/>
                  </a:lnTo>
                  <a:lnTo>
                    <a:pt x="1309" y="854"/>
                  </a:lnTo>
                  <a:lnTo>
                    <a:pt x="1314" y="864"/>
                  </a:lnTo>
                  <a:lnTo>
                    <a:pt x="1322" y="871"/>
                  </a:lnTo>
                  <a:lnTo>
                    <a:pt x="1329" y="878"/>
                  </a:lnTo>
                  <a:lnTo>
                    <a:pt x="1334" y="880"/>
                  </a:lnTo>
                  <a:lnTo>
                    <a:pt x="1338" y="882"/>
                  </a:lnTo>
                  <a:lnTo>
                    <a:pt x="1343" y="883"/>
                  </a:lnTo>
                  <a:lnTo>
                    <a:pt x="1349" y="883"/>
                  </a:lnTo>
                  <a:lnTo>
                    <a:pt x="1349" y="883"/>
                  </a:lnTo>
                  <a:lnTo>
                    <a:pt x="1354" y="882"/>
                  </a:lnTo>
                  <a:lnTo>
                    <a:pt x="1359" y="881"/>
                  </a:lnTo>
                  <a:lnTo>
                    <a:pt x="1364" y="878"/>
                  </a:lnTo>
                  <a:lnTo>
                    <a:pt x="1367" y="874"/>
                  </a:lnTo>
                  <a:lnTo>
                    <a:pt x="1370" y="871"/>
                  </a:lnTo>
                  <a:lnTo>
                    <a:pt x="1372" y="867"/>
                  </a:lnTo>
                  <a:lnTo>
                    <a:pt x="1377" y="857"/>
                  </a:lnTo>
                  <a:lnTo>
                    <a:pt x="1383" y="837"/>
                  </a:lnTo>
                  <a:lnTo>
                    <a:pt x="1388" y="827"/>
                  </a:lnTo>
                  <a:lnTo>
                    <a:pt x="1392" y="823"/>
                  </a:lnTo>
                  <a:lnTo>
                    <a:pt x="1395" y="819"/>
                  </a:lnTo>
                  <a:lnTo>
                    <a:pt x="1395" y="819"/>
                  </a:lnTo>
                  <a:lnTo>
                    <a:pt x="1400" y="815"/>
                  </a:lnTo>
                  <a:lnTo>
                    <a:pt x="1404" y="812"/>
                  </a:lnTo>
                  <a:lnTo>
                    <a:pt x="1410" y="811"/>
                  </a:lnTo>
                  <a:lnTo>
                    <a:pt x="1415" y="809"/>
                  </a:lnTo>
                  <a:lnTo>
                    <a:pt x="1426" y="809"/>
                  </a:lnTo>
                  <a:lnTo>
                    <a:pt x="1437" y="810"/>
                  </a:lnTo>
                  <a:lnTo>
                    <a:pt x="1458" y="814"/>
                  </a:lnTo>
                  <a:lnTo>
                    <a:pt x="1468" y="815"/>
                  </a:lnTo>
                  <a:lnTo>
                    <a:pt x="1476" y="817"/>
                  </a:lnTo>
                  <a:lnTo>
                    <a:pt x="1476" y="817"/>
                  </a:lnTo>
                  <a:lnTo>
                    <a:pt x="1478" y="808"/>
                  </a:lnTo>
                  <a:lnTo>
                    <a:pt x="1480" y="799"/>
                  </a:lnTo>
                  <a:lnTo>
                    <a:pt x="1481" y="781"/>
                  </a:lnTo>
                  <a:lnTo>
                    <a:pt x="1481" y="763"/>
                  </a:lnTo>
                  <a:lnTo>
                    <a:pt x="1478" y="745"/>
                  </a:lnTo>
                  <a:lnTo>
                    <a:pt x="1478" y="745"/>
                  </a:lnTo>
                  <a:close/>
                  <a:moveTo>
                    <a:pt x="1387" y="676"/>
                  </a:moveTo>
                  <a:lnTo>
                    <a:pt x="1387" y="676"/>
                  </a:lnTo>
                  <a:lnTo>
                    <a:pt x="1380" y="658"/>
                  </a:lnTo>
                  <a:lnTo>
                    <a:pt x="1372" y="639"/>
                  </a:lnTo>
                  <a:lnTo>
                    <a:pt x="1359" y="600"/>
                  </a:lnTo>
                  <a:lnTo>
                    <a:pt x="1352" y="582"/>
                  </a:lnTo>
                  <a:lnTo>
                    <a:pt x="1343" y="565"/>
                  </a:lnTo>
                  <a:lnTo>
                    <a:pt x="1334" y="548"/>
                  </a:lnTo>
                  <a:lnTo>
                    <a:pt x="1327" y="540"/>
                  </a:lnTo>
                  <a:lnTo>
                    <a:pt x="1321" y="534"/>
                  </a:lnTo>
                  <a:lnTo>
                    <a:pt x="1321" y="534"/>
                  </a:lnTo>
                  <a:lnTo>
                    <a:pt x="1321" y="530"/>
                  </a:lnTo>
                  <a:lnTo>
                    <a:pt x="1320" y="529"/>
                  </a:lnTo>
                  <a:lnTo>
                    <a:pt x="1320" y="526"/>
                  </a:lnTo>
                  <a:lnTo>
                    <a:pt x="1321" y="524"/>
                  </a:lnTo>
                  <a:lnTo>
                    <a:pt x="1321" y="524"/>
                  </a:lnTo>
                  <a:lnTo>
                    <a:pt x="1317" y="524"/>
                  </a:lnTo>
                  <a:lnTo>
                    <a:pt x="1317" y="524"/>
                  </a:lnTo>
                  <a:lnTo>
                    <a:pt x="1313" y="525"/>
                  </a:lnTo>
                  <a:lnTo>
                    <a:pt x="1311" y="527"/>
                  </a:lnTo>
                  <a:lnTo>
                    <a:pt x="1309" y="529"/>
                  </a:lnTo>
                  <a:lnTo>
                    <a:pt x="1304" y="529"/>
                  </a:lnTo>
                  <a:lnTo>
                    <a:pt x="1304" y="529"/>
                  </a:lnTo>
                  <a:lnTo>
                    <a:pt x="1310" y="546"/>
                  </a:lnTo>
                  <a:lnTo>
                    <a:pt x="1318" y="562"/>
                  </a:lnTo>
                  <a:lnTo>
                    <a:pt x="1334" y="593"/>
                  </a:lnTo>
                  <a:lnTo>
                    <a:pt x="1351" y="624"/>
                  </a:lnTo>
                  <a:lnTo>
                    <a:pt x="1368" y="654"/>
                  </a:lnTo>
                  <a:lnTo>
                    <a:pt x="1368" y="654"/>
                  </a:lnTo>
                  <a:lnTo>
                    <a:pt x="1373" y="667"/>
                  </a:lnTo>
                  <a:lnTo>
                    <a:pt x="1378" y="678"/>
                  </a:lnTo>
                  <a:lnTo>
                    <a:pt x="1385" y="703"/>
                  </a:lnTo>
                  <a:lnTo>
                    <a:pt x="1389" y="715"/>
                  </a:lnTo>
                  <a:lnTo>
                    <a:pt x="1394" y="726"/>
                  </a:lnTo>
                  <a:lnTo>
                    <a:pt x="1400" y="735"/>
                  </a:lnTo>
                  <a:lnTo>
                    <a:pt x="1408" y="743"/>
                  </a:lnTo>
                  <a:lnTo>
                    <a:pt x="1408" y="743"/>
                  </a:lnTo>
                  <a:lnTo>
                    <a:pt x="1410" y="733"/>
                  </a:lnTo>
                  <a:lnTo>
                    <a:pt x="1409" y="724"/>
                  </a:lnTo>
                  <a:lnTo>
                    <a:pt x="1408" y="716"/>
                  </a:lnTo>
                  <a:lnTo>
                    <a:pt x="1404" y="708"/>
                  </a:lnTo>
                  <a:lnTo>
                    <a:pt x="1396" y="692"/>
                  </a:lnTo>
                  <a:lnTo>
                    <a:pt x="1387" y="676"/>
                  </a:lnTo>
                  <a:lnTo>
                    <a:pt x="1387" y="676"/>
                  </a:lnTo>
                  <a:close/>
                  <a:moveTo>
                    <a:pt x="1262" y="610"/>
                  </a:moveTo>
                  <a:lnTo>
                    <a:pt x="1262" y="610"/>
                  </a:lnTo>
                  <a:lnTo>
                    <a:pt x="1258" y="595"/>
                  </a:lnTo>
                  <a:lnTo>
                    <a:pt x="1253" y="580"/>
                  </a:lnTo>
                  <a:lnTo>
                    <a:pt x="1251" y="572"/>
                  </a:lnTo>
                  <a:lnTo>
                    <a:pt x="1248" y="567"/>
                  </a:lnTo>
                  <a:lnTo>
                    <a:pt x="1244" y="562"/>
                  </a:lnTo>
                  <a:lnTo>
                    <a:pt x="1237" y="559"/>
                  </a:lnTo>
                  <a:lnTo>
                    <a:pt x="1237" y="559"/>
                  </a:lnTo>
                  <a:lnTo>
                    <a:pt x="1236" y="561"/>
                  </a:lnTo>
                  <a:lnTo>
                    <a:pt x="1233" y="563"/>
                  </a:lnTo>
                  <a:lnTo>
                    <a:pt x="1227" y="564"/>
                  </a:lnTo>
                  <a:lnTo>
                    <a:pt x="1223" y="565"/>
                  </a:lnTo>
                  <a:lnTo>
                    <a:pt x="1220" y="567"/>
                  </a:lnTo>
                  <a:lnTo>
                    <a:pt x="1219" y="569"/>
                  </a:lnTo>
                  <a:lnTo>
                    <a:pt x="1218" y="574"/>
                  </a:lnTo>
                  <a:lnTo>
                    <a:pt x="1218" y="574"/>
                  </a:lnTo>
                  <a:lnTo>
                    <a:pt x="1225" y="584"/>
                  </a:lnTo>
                  <a:lnTo>
                    <a:pt x="1231" y="597"/>
                  </a:lnTo>
                  <a:lnTo>
                    <a:pt x="1243" y="623"/>
                  </a:lnTo>
                  <a:lnTo>
                    <a:pt x="1266" y="680"/>
                  </a:lnTo>
                  <a:lnTo>
                    <a:pt x="1278" y="707"/>
                  </a:lnTo>
                  <a:lnTo>
                    <a:pt x="1284" y="721"/>
                  </a:lnTo>
                  <a:lnTo>
                    <a:pt x="1292" y="734"/>
                  </a:lnTo>
                  <a:lnTo>
                    <a:pt x="1299" y="747"/>
                  </a:lnTo>
                  <a:lnTo>
                    <a:pt x="1308" y="759"/>
                  </a:lnTo>
                  <a:lnTo>
                    <a:pt x="1317" y="769"/>
                  </a:lnTo>
                  <a:lnTo>
                    <a:pt x="1326" y="780"/>
                  </a:lnTo>
                  <a:lnTo>
                    <a:pt x="1326" y="780"/>
                  </a:lnTo>
                  <a:lnTo>
                    <a:pt x="1325" y="768"/>
                  </a:lnTo>
                  <a:lnTo>
                    <a:pt x="1323" y="757"/>
                  </a:lnTo>
                  <a:lnTo>
                    <a:pt x="1321" y="745"/>
                  </a:lnTo>
                  <a:lnTo>
                    <a:pt x="1318" y="734"/>
                  </a:lnTo>
                  <a:lnTo>
                    <a:pt x="1309" y="713"/>
                  </a:lnTo>
                  <a:lnTo>
                    <a:pt x="1301" y="691"/>
                  </a:lnTo>
                  <a:lnTo>
                    <a:pt x="1280" y="651"/>
                  </a:lnTo>
                  <a:lnTo>
                    <a:pt x="1271" y="630"/>
                  </a:lnTo>
                  <a:lnTo>
                    <a:pt x="1262" y="610"/>
                  </a:lnTo>
                  <a:lnTo>
                    <a:pt x="1262" y="610"/>
                  </a:lnTo>
                  <a:close/>
                  <a:moveTo>
                    <a:pt x="894" y="822"/>
                  </a:moveTo>
                  <a:lnTo>
                    <a:pt x="894" y="822"/>
                  </a:lnTo>
                  <a:lnTo>
                    <a:pt x="887" y="829"/>
                  </a:lnTo>
                  <a:lnTo>
                    <a:pt x="881" y="837"/>
                  </a:lnTo>
                  <a:lnTo>
                    <a:pt x="871" y="855"/>
                  </a:lnTo>
                  <a:lnTo>
                    <a:pt x="863" y="873"/>
                  </a:lnTo>
                  <a:lnTo>
                    <a:pt x="856" y="893"/>
                  </a:lnTo>
                  <a:lnTo>
                    <a:pt x="856" y="893"/>
                  </a:lnTo>
                  <a:lnTo>
                    <a:pt x="870" y="898"/>
                  </a:lnTo>
                  <a:lnTo>
                    <a:pt x="885" y="902"/>
                  </a:lnTo>
                  <a:lnTo>
                    <a:pt x="900" y="905"/>
                  </a:lnTo>
                  <a:lnTo>
                    <a:pt x="915" y="909"/>
                  </a:lnTo>
                  <a:lnTo>
                    <a:pt x="931" y="911"/>
                  </a:lnTo>
                  <a:lnTo>
                    <a:pt x="947" y="913"/>
                  </a:lnTo>
                  <a:lnTo>
                    <a:pt x="979" y="914"/>
                  </a:lnTo>
                  <a:lnTo>
                    <a:pt x="1013" y="913"/>
                  </a:lnTo>
                  <a:lnTo>
                    <a:pt x="1045" y="912"/>
                  </a:lnTo>
                  <a:lnTo>
                    <a:pt x="1076" y="909"/>
                  </a:lnTo>
                  <a:lnTo>
                    <a:pt x="1105" y="905"/>
                  </a:lnTo>
                  <a:lnTo>
                    <a:pt x="1105" y="905"/>
                  </a:lnTo>
                  <a:lnTo>
                    <a:pt x="1127" y="902"/>
                  </a:lnTo>
                  <a:lnTo>
                    <a:pt x="1150" y="898"/>
                  </a:lnTo>
                  <a:lnTo>
                    <a:pt x="1171" y="894"/>
                  </a:lnTo>
                  <a:lnTo>
                    <a:pt x="1191" y="888"/>
                  </a:lnTo>
                  <a:lnTo>
                    <a:pt x="1212" y="882"/>
                  </a:lnTo>
                  <a:lnTo>
                    <a:pt x="1231" y="875"/>
                  </a:lnTo>
                  <a:lnTo>
                    <a:pt x="1249" y="869"/>
                  </a:lnTo>
                  <a:lnTo>
                    <a:pt x="1267" y="860"/>
                  </a:lnTo>
                  <a:lnTo>
                    <a:pt x="1267" y="860"/>
                  </a:lnTo>
                  <a:lnTo>
                    <a:pt x="1251" y="832"/>
                  </a:lnTo>
                  <a:lnTo>
                    <a:pt x="1236" y="799"/>
                  </a:lnTo>
                  <a:lnTo>
                    <a:pt x="1205" y="734"/>
                  </a:lnTo>
                  <a:lnTo>
                    <a:pt x="1146" y="605"/>
                  </a:lnTo>
                  <a:lnTo>
                    <a:pt x="1146" y="605"/>
                  </a:lnTo>
                  <a:lnTo>
                    <a:pt x="1128" y="615"/>
                  </a:lnTo>
                  <a:lnTo>
                    <a:pt x="1110" y="627"/>
                  </a:lnTo>
                  <a:lnTo>
                    <a:pt x="1075" y="651"/>
                  </a:lnTo>
                  <a:lnTo>
                    <a:pt x="1041" y="675"/>
                  </a:lnTo>
                  <a:lnTo>
                    <a:pt x="1010" y="703"/>
                  </a:lnTo>
                  <a:lnTo>
                    <a:pt x="979" y="731"/>
                  </a:lnTo>
                  <a:lnTo>
                    <a:pt x="949" y="761"/>
                  </a:lnTo>
                  <a:lnTo>
                    <a:pt x="922" y="791"/>
                  </a:lnTo>
                  <a:lnTo>
                    <a:pt x="894" y="822"/>
                  </a:lnTo>
                  <a:lnTo>
                    <a:pt x="894" y="822"/>
                  </a:lnTo>
                  <a:close/>
                  <a:moveTo>
                    <a:pt x="625" y="1662"/>
                  </a:moveTo>
                  <a:lnTo>
                    <a:pt x="625" y="1662"/>
                  </a:lnTo>
                  <a:lnTo>
                    <a:pt x="623" y="1659"/>
                  </a:lnTo>
                  <a:lnTo>
                    <a:pt x="621" y="1656"/>
                  </a:lnTo>
                  <a:lnTo>
                    <a:pt x="616" y="1646"/>
                  </a:lnTo>
                  <a:lnTo>
                    <a:pt x="611" y="1636"/>
                  </a:lnTo>
                  <a:lnTo>
                    <a:pt x="607" y="1631"/>
                  </a:lnTo>
                  <a:lnTo>
                    <a:pt x="604" y="1628"/>
                  </a:lnTo>
                  <a:lnTo>
                    <a:pt x="604" y="1628"/>
                  </a:lnTo>
                  <a:lnTo>
                    <a:pt x="600" y="1612"/>
                  </a:lnTo>
                  <a:lnTo>
                    <a:pt x="597" y="1597"/>
                  </a:lnTo>
                  <a:lnTo>
                    <a:pt x="592" y="1584"/>
                  </a:lnTo>
                  <a:lnTo>
                    <a:pt x="586" y="1572"/>
                  </a:lnTo>
                  <a:lnTo>
                    <a:pt x="575" y="1549"/>
                  </a:lnTo>
                  <a:lnTo>
                    <a:pt x="569" y="1536"/>
                  </a:lnTo>
                  <a:lnTo>
                    <a:pt x="564" y="1522"/>
                  </a:lnTo>
                  <a:lnTo>
                    <a:pt x="564" y="1522"/>
                  </a:lnTo>
                  <a:lnTo>
                    <a:pt x="559" y="1518"/>
                  </a:lnTo>
                  <a:lnTo>
                    <a:pt x="554" y="1514"/>
                  </a:lnTo>
                  <a:lnTo>
                    <a:pt x="547" y="1503"/>
                  </a:lnTo>
                  <a:lnTo>
                    <a:pt x="540" y="1493"/>
                  </a:lnTo>
                  <a:lnTo>
                    <a:pt x="532" y="1483"/>
                  </a:lnTo>
                  <a:lnTo>
                    <a:pt x="532" y="1483"/>
                  </a:lnTo>
                  <a:lnTo>
                    <a:pt x="531" y="1478"/>
                  </a:lnTo>
                  <a:lnTo>
                    <a:pt x="530" y="1474"/>
                  </a:lnTo>
                  <a:lnTo>
                    <a:pt x="527" y="1471"/>
                  </a:lnTo>
                  <a:lnTo>
                    <a:pt x="526" y="1465"/>
                  </a:lnTo>
                  <a:lnTo>
                    <a:pt x="526" y="1465"/>
                  </a:lnTo>
                  <a:lnTo>
                    <a:pt x="518" y="1454"/>
                  </a:lnTo>
                  <a:lnTo>
                    <a:pt x="510" y="1441"/>
                  </a:lnTo>
                  <a:lnTo>
                    <a:pt x="503" y="1427"/>
                  </a:lnTo>
                  <a:lnTo>
                    <a:pt x="496" y="1412"/>
                  </a:lnTo>
                  <a:lnTo>
                    <a:pt x="490" y="1398"/>
                  </a:lnTo>
                  <a:lnTo>
                    <a:pt x="484" y="1384"/>
                  </a:lnTo>
                  <a:lnTo>
                    <a:pt x="475" y="1371"/>
                  </a:lnTo>
                  <a:lnTo>
                    <a:pt x="471" y="1366"/>
                  </a:lnTo>
                  <a:lnTo>
                    <a:pt x="465" y="1360"/>
                  </a:lnTo>
                  <a:lnTo>
                    <a:pt x="465" y="1360"/>
                  </a:lnTo>
                  <a:lnTo>
                    <a:pt x="439" y="1309"/>
                  </a:lnTo>
                  <a:lnTo>
                    <a:pt x="413" y="1259"/>
                  </a:lnTo>
                  <a:lnTo>
                    <a:pt x="388" y="1206"/>
                  </a:lnTo>
                  <a:lnTo>
                    <a:pt x="365" y="1154"/>
                  </a:lnTo>
                  <a:lnTo>
                    <a:pt x="365" y="1154"/>
                  </a:lnTo>
                  <a:lnTo>
                    <a:pt x="348" y="1115"/>
                  </a:lnTo>
                  <a:lnTo>
                    <a:pt x="329" y="1078"/>
                  </a:lnTo>
                  <a:lnTo>
                    <a:pt x="291" y="1004"/>
                  </a:lnTo>
                  <a:lnTo>
                    <a:pt x="272" y="966"/>
                  </a:lnTo>
                  <a:lnTo>
                    <a:pt x="254" y="929"/>
                  </a:lnTo>
                  <a:lnTo>
                    <a:pt x="237" y="890"/>
                  </a:lnTo>
                  <a:lnTo>
                    <a:pt x="222" y="851"/>
                  </a:lnTo>
                  <a:lnTo>
                    <a:pt x="222" y="851"/>
                  </a:lnTo>
                  <a:lnTo>
                    <a:pt x="215" y="853"/>
                  </a:lnTo>
                  <a:lnTo>
                    <a:pt x="208" y="857"/>
                  </a:lnTo>
                  <a:lnTo>
                    <a:pt x="201" y="859"/>
                  </a:lnTo>
                  <a:lnTo>
                    <a:pt x="197" y="860"/>
                  </a:lnTo>
                  <a:lnTo>
                    <a:pt x="192" y="860"/>
                  </a:lnTo>
                  <a:lnTo>
                    <a:pt x="192" y="860"/>
                  </a:lnTo>
                  <a:lnTo>
                    <a:pt x="200" y="881"/>
                  </a:lnTo>
                  <a:lnTo>
                    <a:pt x="207" y="900"/>
                  </a:lnTo>
                  <a:lnTo>
                    <a:pt x="216" y="919"/>
                  </a:lnTo>
                  <a:lnTo>
                    <a:pt x="226" y="939"/>
                  </a:lnTo>
                  <a:lnTo>
                    <a:pt x="245" y="975"/>
                  </a:lnTo>
                  <a:lnTo>
                    <a:pt x="264" y="1010"/>
                  </a:lnTo>
                  <a:lnTo>
                    <a:pt x="264" y="1010"/>
                  </a:lnTo>
                  <a:lnTo>
                    <a:pt x="272" y="1029"/>
                  </a:lnTo>
                  <a:lnTo>
                    <a:pt x="279" y="1048"/>
                  </a:lnTo>
                  <a:lnTo>
                    <a:pt x="287" y="1066"/>
                  </a:lnTo>
                  <a:lnTo>
                    <a:pt x="296" y="1084"/>
                  </a:lnTo>
                  <a:lnTo>
                    <a:pt x="296" y="1084"/>
                  </a:lnTo>
                  <a:lnTo>
                    <a:pt x="327" y="1146"/>
                  </a:lnTo>
                  <a:lnTo>
                    <a:pt x="357" y="1208"/>
                  </a:lnTo>
                  <a:lnTo>
                    <a:pt x="417" y="1334"/>
                  </a:lnTo>
                  <a:lnTo>
                    <a:pt x="448" y="1395"/>
                  </a:lnTo>
                  <a:lnTo>
                    <a:pt x="479" y="1455"/>
                  </a:lnTo>
                  <a:lnTo>
                    <a:pt x="496" y="1485"/>
                  </a:lnTo>
                  <a:lnTo>
                    <a:pt x="512" y="1514"/>
                  </a:lnTo>
                  <a:lnTo>
                    <a:pt x="531" y="1541"/>
                  </a:lnTo>
                  <a:lnTo>
                    <a:pt x="549" y="1569"/>
                  </a:lnTo>
                  <a:lnTo>
                    <a:pt x="549" y="1569"/>
                  </a:lnTo>
                  <a:lnTo>
                    <a:pt x="553" y="1581"/>
                  </a:lnTo>
                  <a:lnTo>
                    <a:pt x="559" y="1593"/>
                  </a:lnTo>
                  <a:lnTo>
                    <a:pt x="570" y="1614"/>
                  </a:lnTo>
                  <a:lnTo>
                    <a:pt x="581" y="1637"/>
                  </a:lnTo>
                  <a:lnTo>
                    <a:pt x="586" y="1649"/>
                  </a:lnTo>
                  <a:lnTo>
                    <a:pt x="591" y="1660"/>
                  </a:lnTo>
                  <a:lnTo>
                    <a:pt x="591" y="1660"/>
                  </a:lnTo>
                  <a:lnTo>
                    <a:pt x="591" y="1662"/>
                  </a:lnTo>
                  <a:lnTo>
                    <a:pt x="590" y="1665"/>
                  </a:lnTo>
                  <a:lnTo>
                    <a:pt x="587" y="1668"/>
                  </a:lnTo>
                  <a:lnTo>
                    <a:pt x="586" y="1669"/>
                  </a:lnTo>
                  <a:lnTo>
                    <a:pt x="586" y="1671"/>
                  </a:lnTo>
                  <a:lnTo>
                    <a:pt x="586" y="1673"/>
                  </a:lnTo>
                  <a:lnTo>
                    <a:pt x="589" y="1675"/>
                  </a:lnTo>
                  <a:lnTo>
                    <a:pt x="589" y="1675"/>
                  </a:lnTo>
                  <a:lnTo>
                    <a:pt x="596" y="1677"/>
                  </a:lnTo>
                  <a:lnTo>
                    <a:pt x="601" y="1678"/>
                  </a:lnTo>
                  <a:lnTo>
                    <a:pt x="607" y="1677"/>
                  </a:lnTo>
                  <a:lnTo>
                    <a:pt x="611" y="1675"/>
                  </a:lnTo>
                  <a:lnTo>
                    <a:pt x="614" y="1673"/>
                  </a:lnTo>
                  <a:lnTo>
                    <a:pt x="618" y="1670"/>
                  </a:lnTo>
                  <a:lnTo>
                    <a:pt x="625" y="1662"/>
                  </a:lnTo>
                  <a:lnTo>
                    <a:pt x="625" y="1662"/>
                  </a:lnTo>
                  <a:close/>
                  <a:moveTo>
                    <a:pt x="107" y="930"/>
                  </a:moveTo>
                  <a:lnTo>
                    <a:pt x="107" y="930"/>
                  </a:lnTo>
                  <a:lnTo>
                    <a:pt x="118" y="954"/>
                  </a:lnTo>
                  <a:lnTo>
                    <a:pt x="131" y="976"/>
                  </a:lnTo>
                  <a:lnTo>
                    <a:pt x="131" y="976"/>
                  </a:lnTo>
                  <a:lnTo>
                    <a:pt x="154" y="1022"/>
                  </a:lnTo>
                  <a:lnTo>
                    <a:pt x="166" y="1046"/>
                  </a:lnTo>
                  <a:lnTo>
                    <a:pt x="177" y="1067"/>
                  </a:lnTo>
                  <a:lnTo>
                    <a:pt x="177" y="1067"/>
                  </a:lnTo>
                  <a:lnTo>
                    <a:pt x="203" y="1114"/>
                  </a:lnTo>
                  <a:lnTo>
                    <a:pt x="227" y="1161"/>
                  </a:lnTo>
                  <a:lnTo>
                    <a:pt x="250" y="1210"/>
                  </a:lnTo>
                  <a:lnTo>
                    <a:pt x="273" y="1258"/>
                  </a:lnTo>
                  <a:lnTo>
                    <a:pt x="317" y="1354"/>
                  </a:lnTo>
                  <a:lnTo>
                    <a:pt x="339" y="1402"/>
                  </a:lnTo>
                  <a:lnTo>
                    <a:pt x="363" y="1448"/>
                  </a:lnTo>
                  <a:lnTo>
                    <a:pt x="363" y="1448"/>
                  </a:lnTo>
                  <a:lnTo>
                    <a:pt x="373" y="1472"/>
                  </a:lnTo>
                  <a:lnTo>
                    <a:pt x="384" y="1496"/>
                  </a:lnTo>
                  <a:lnTo>
                    <a:pt x="402" y="1545"/>
                  </a:lnTo>
                  <a:lnTo>
                    <a:pt x="412" y="1568"/>
                  </a:lnTo>
                  <a:lnTo>
                    <a:pt x="423" y="1592"/>
                  </a:lnTo>
                  <a:lnTo>
                    <a:pt x="434" y="1614"/>
                  </a:lnTo>
                  <a:lnTo>
                    <a:pt x="448" y="1636"/>
                  </a:lnTo>
                  <a:lnTo>
                    <a:pt x="448" y="1636"/>
                  </a:lnTo>
                  <a:lnTo>
                    <a:pt x="448" y="1641"/>
                  </a:lnTo>
                  <a:lnTo>
                    <a:pt x="448" y="1649"/>
                  </a:lnTo>
                  <a:lnTo>
                    <a:pt x="451" y="1657"/>
                  </a:lnTo>
                  <a:lnTo>
                    <a:pt x="455" y="1667"/>
                  </a:lnTo>
                  <a:lnTo>
                    <a:pt x="460" y="1674"/>
                  </a:lnTo>
                  <a:lnTo>
                    <a:pt x="463" y="1676"/>
                  </a:lnTo>
                  <a:lnTo>
                    <a:pt x="468" y="1680"/>
                  </a:lnTo>
                  <a:lnTo>
                    <a:pt x="471" y="1681"/>
                  </a:lnTo>
                  <a:lnTo>
                    <a:pt x="475" y="1682"/>
                  </a:lnTo>
                  <a:lnTo>
                    <a:pt x="480" y="1682"/>
                  </a:lnTo>
                  <a:lnTo>
                    <a:pt x="485" y="1680"/>
                  </a:lnTo>
                  <a:lnTo>
                    <a:pt x="485" y="1680"/>
                  </a:lnTo>
                  <a:lnTo>
                    <a:pt x="486" y="1671"/>
                  </a:lnTo>
                  <a:lnTo>
                    <a:pt x="486" y="1664"/>
                  </a:lnTo>
                  <a:lnTo>
                    <a:pt x="486" y="1657"/>
                  </a:lnTo>
                  <a:lnTo>
                    <a:pt x="484" y="1651"/>
                  </a:lnTo>
                  <a:lnTo>
                    <a:pt x="480" y="1637"/>
                  </a:lnTo>
                  <a:lnTo>
                    <a:pt x="475" y="1621"/>
                  </a:lnTo>
                  <a:lnTo>
                    <a:pt x="475" y="1621"/>
                  </a:lnTo>
                  <a:lnTo>
                    <a:pt x="464" y="1604"/>
                  </a:lnTo>
                  <a:lnTo>
                    <a:pt x="454" y="1586"/>
                  </a:lnTo>
                  <a:lnTo>
                    <a:pt x="445" y="1568"/>
                  </a:lnTo>
                  <a:lnTo>
                    <a:pt x="435" y="1550"/>
                  </a:lnTo>
                  <a:lnTo>
                    <a:pt x="419" y="1514"/>
                  </a:lnTo>
                  <a:lnTo>
                    <a:pt x="401" y="1478"/>
                  </a:lnTo>
                  <a:lnTo>
                    <a:pt x="401" y="1478"/>
                  </a:lnTo>
                  <a:lnTo>
                    <a:pt x="385" y="1445"/>
                  </a:lnTo>
                  <a:lnTo>
                    <a:pt x="377" y="1429"/>
                  </a:lnTo>
                  <a:lnTo>
                    <a:pt x="369" y="1412"/>
                  </a:lnTo>
                  <a:lnTo>
                    <a:pt x="369" y="1412"/>
                  </a:lnTo>
                  <a:lnTo>
                    <a:pt x="362" y="1395"/>
                  </a:lnTo>
                  <a:lnTo>
                    <a:pt x="352" y="1379"/>
                  </a:lnTo>
                  <a:lnTo>
                    <a:pt x="342" y="1362"/>
                  </a:lnTo>
                  <a:lnTo>
                    <a:pt x="333" y="1346"/>
                  </a:lnTo>
                  <a:lnTo>
                    <a:pt x="333" y="1346"/>
                  </a:lnTo>
                  <a:lnTo>
                    <a:pt x="324" y="1327"/>
                  </a:lnTo>
                  <a:lnTo>
                    <a:pt x="318" y="1309"/>
                  </a:lnTo>
                  <a:lnTo>
                    <a:pt x="303" y="1272"/>
                  </a:lnTo>
                  <a:lnTo>
                    <a:pt x="303" y="1272"/>
                  </a:lnTo>
                  <a:lnTo>
                    <a:pt x="288" y="1235"/>
                  </a:lnTo>
                  <a:lnTo>
                    <a:pt x="272" y="1200"/>
                  </a:lnTo>
                  <a:lnTo>
                    <a:pt x="239" y="1129"/>
                  </a:lnTo>
                  <a:lnTo>
                    <a:pt x="239" y="1129"/>
                  </a:lnTo>
                  <a:lnTo>
                    <a:pt x="231" y="1111"/>
                  </a:lnTo>
                  <a:lnTo>
                    <a:pt x="221" y="1095"/>
                  </a:lnTo>
                  <a:lnTo>
                    <a:pt x="202" y="1062"/>
                  </a:lnTo>
                  <a:lnTo>
                    <a:pt x="183" y="1029"/>
                  </a:lnTo>
                  <a:lnTo>
                    <a:pt x="174" y="1013"/>
                  </a:lnTo>
                  <a:lnTo>
                    <a:pt x="166" y="996"/>
                  </a:lnTo>
                  <a:lnTo>
                    <a:pt x="166" y="996"/>
                  </a:lnTo>
                  <a:lnTo>
                    <a:pt x="158" y="978"/>
                  </a:lnTo>
                  <a:lnTo>
                    <a:pt x="151" y="958"/>
                  </a:lnTo>
                  <a:lnTo>
                    <a:pt x="142" y="936"/>
                  </a:lnTo>
                  <a:lnTo>
                    <a:pt x="133" y="915"/>
                  </a:lnTo>
                  <a:lnTo>
                    <a:pt x="128" y="905"/>
                  </a:lnTo>
                  <a:lnTo>
                    <a:pt x="123" y="896"/>
                  </a:lnTo>
                  <a:lnTo>
                    <a:pt x="117" y="887"/>
                  </a:lnTo>
                  <a:lnTo>
                    <a:pt x="111" y="881"/>
                  </a:lnTo>
                  <a:lnTo>
                    <a:pt x="105" y="875"/>
                  </a:lnTo>
                  <a:lnTo>
                    <a:pt x="97" y="871"/>
                  </a:lnTo>
                  <a:lnTo>
                    <a:pt x="90" y="869"/>
                  </a:lnTo>
                  <a:lnTo>
                    <a:pt x="82" y="868"/>
                  </a:lnTo>
                  <a:lnTo>
                    <a:pt x="82" y="868"/>
                  </a:lnTo>
                  <a:lnTo>
                    <a:pt x="87" y="884"/>
                  </a:lnTo>
                  <a:lnTo>
                    <a:pt x="93" y="899"/>
                  </a:lnTo>
                  <a:lnTo>
                    <a:pt x="107" y="930"/>
                  </a:lnTo>
                  <a:lnTo>
                    <a:pt x="107" y="930"/>
                  </a:lnTo>
                  <a:close/>
                  <a:moveTo>
                    <a:pt x="168" y="873"/>
                  </a:moveTo>
                  <a:lnTo>
                    <a:pt x="168" y="873"/>
                  </a:lnTo>
                  <a:lnTo>
                    <a:pt x="161" y="873"/>
                  </a:lnTo>
                  <a:lnTo>
                    <a:pt x="155" y="872"/>
                  </a:lnTo>
                  <a:lnTo>
                    <a:pt x="147" y="871"/>
                  </a:lnTo>
                  <a:lnTo>
                    <a:pt x="143" y="872"/>
                  </a:lnTo>
                  <a:lnTo>
                    <a:pt x="139" y="873"/>
                  </a:lnTo>
                  <a:lnTo>
                    <a:pt x="139" y="873"/>
                  </a:lnTo>
                  <a:lnTo>
                    <a:pt x="146" y="900"/>
                  </a:lnTo>
                  <a:lnTo>
                    <a:pt x="156" y="926"/>
                  </a:lnTo>
                  <a:lnTo>
                    <a:pt x="168" y="951"/>
                  </a:lnTo>
                  <a:lnTo>
                    <a:pt x="180" y="977"/>
                  </a:lnTo>
                  <a:lnTo>
                    <a:pt x="205" y="1026"/>
                  </a:lnTo>
                  <a:lnTo>
                    <a:pt x="232" y="1075"/>
                  </a:lnTo>
                  <a:lnTo>
                    <a:pt x="232" y="1075"/>
                  </a:lnTo>
                  <a:lnTo>
                    <a:pt x="246" y="1101"/>
                  </a:lnTo>
                  <a:lnTo>
                    <a:pt x="260" y="1129"/>
                  </a:lnTo>
                  <a:lnTo>
                    <a:pt x="286" y="1184"/>
                  </a:lnTo>
                  <a:lnTo>
                    <a:pt x="310" y="1238"/>
                  </a:lnTo>
                  <a:lnTo>
                    <a:pt x="334" y="1293"/>
                  </a:lnTo>
                  <a:lnTo>
                    <a:pt x="358" y="1349"/>
                  </a:lnTo>
                  <a:lnTo>
                    <a:pt x="384" y="1402"/>
                  </a:lnTo>
                  <a:lnTo>
                    <a:pt x="398" y="1430"/>
                  </a:lnTo>
                  <a:lnTo>
                    <a:pt x="412" y="1457"/>
                  </a:lnTo>
                  <a:lnTo>
                    <a:pt x="427" y="1484"/>
                  </a:lnTo>
                  <a:lnTo>
                    <a:pt x="443" y="1510"/>
                  </a:lnTo>
                  <a:lnTo>
                    <a:pt x="443" y="1510"/>
                  </a:lnTo>
                  <a:lnTo>
                    <a:pt x="454" y="1536"/>
                  </a:lnTo>
                  <a:lnTo>
                    <a:pt x="464" y="1561"/>
                  </a:lnTo>
                  <a:lnTo>
                    <a:pt x="478" y="1584"/>
                  </a:lnTo>
                  <a:lnTo>
                    <a:pt x="492" y="1609"/>
                  </a:lnTo>
                  <a:lnTo>
                    <a:pt x="492" y="1609"/>
                  </a:lnTo>
                  <a:lnTo>
                    <a:pt x="499" y="1607"/>
                  </a:lnTo>
                  <a:lnTo>
                    <a:pt x="506" y="1607"/>
                  </a:lnTo>
                  <a:lnTo>
                    <a:pt x="519" y="1608"/>
                  </a:lnTo>
                  <a:lnTo>
                    <a:pt x="524" y="1609"/>
                  </a:lnTo>
                  <a:lnTo>
                    <a:pt x="531" y="1610"/>
                  </a:lnTo>
                  <a:lnTo>
                    <a:pt x="536" y="1609"/>
                  </a:lnTo>
                  <a:lnTo>
                    <a:pt x="541" y="1606"/>
                  </a:lnTo>
                  <a:lnTo>
                    <a:pt x="541" y="1606"/>
                  </a:lnTo>
                  <a:lnTo>
                    <a:pt x="517" y="1562"/>
                  </a:lnTo>
                  <a:lnTo>
                    <a:pt x="492" y="1518"/>
                  </a:lnTo>
                  <a:lnTo>
                    <a:pt x="444" y="1427"/>
                  </a:lnTo>
                  <a:lnTo>
                    <a:pt x="398" y="1335"/>
                  </a:lnTo>
                  <a:lnTo>
                    <a:pt x="352" y="1243"/>
                  </a:lnTo>
                  <a:lnTo>
                    <a:pt x="262" y="1056"/>
                  </a:lnTo>
                  <a:lnTo>
                    <a:pt x="215" y="964"/>
                  </a:lnTo>
                  <a:lnTo>
                    <a:pt x="168" y="873"/>
                  </a:lnTo>
                  <a:lnTo>
                    <a:pt x="168" y="873"/>
                  </a:lnTo>
                  <a:close/>
                  <a:moveTo>
                    <a:pt x="714" y="917"/>
                  </a:moveTo>
                  <a:lnTo>
                    <a:pt x="714" y="917"/>
                  </a:lnTo>
                  <a:lnTo>
                    <a:pt x="700" y="924"/>
                  </a:lnTo>
                  <a:lnTo>
                    <a:pt x="687" y="930"/>
                  </a:lnTo>
                  <a:lnTo>
                    <a:pt x="682" y="934"/>
                  </a:lnTo>
                  <a:lnTo>
                    <a:pt x="677" y="939"/>
                  </a:lnTo>
                  <a:lnTo>
                    <a:pt x="673" y="944"/>
                  </a:lnTo>
                  <a:lnTo>
                    <a:pt x="670" y="948"/>
                  </a:lnTo>
                  <a:lnTo>
                    <a:pt x="667" y="955"/>
                  </a:lnTo>
                  <a:lnTo>
                    <a:pt x="665" y="960"/>
                  </a:lnTo>
                  <a:lnTo>
                    <a:pt x="663" y="966"/>
                  </a:lnTo>
                  <a:lnTo>
                    <a:pt x="662" y="973"/>
                  </a:lnTo>
                  <a:lnTo>
                    <a:pt x="662" y="980"/>
                  </a:lnTo>
                  <a:lnTo>
                    <a:pt x="663" y="988"/>
                  </a:lnTo>
                  <a:lnTo>
                    <a:pt x="665" y="995"/>
                  </a:lnTo>
                  <a:lnTo>
                    <a:pt x="667" y="1004"/>
                  </a:lnTo>
                  <a:lnTo>
                    <a:pt x="667" y="1004"/>
                  </a:lnTo>
                  <a:lnTo>
                    <a:pt x="673" y="1017"/>
                  </a:lnTo>
                  <a:lnTo>
                    <a:pt x="680" y="1031"/>
                  </a:lnTo>
                  <a:lnTo>
                    <a:pt x="687" y="1045"/>
                  </a:lnTo>
                  <a:lnTo>
                    <a:pt x="695" y="1060"/>
                  </a:lnTo>
                  <a:lnTo>
                    <a:pt x="695" y="1060"/>
                  </a:lnTo>
                  <a:lnTo>
                    <a:pt x="705" y="1092"/>
                  </a:lnTo>
                  <a:lnTo>
                    <a:pt x="715" y="1123"/>
                  </a:lnTo>
                  <a:lnTo>
                    <a:pt x="726" y="1153"/>
                  </a:lnTo>
                  <a:lnTo>
                    <a:pt x="738" y="1183"/>
                  </a:lnTo>
                  <a:lnTo>
                    <a:pt x="738" y="1183"/>
                  </a:lnTo>
                  <a:lnTo>
                    <a:pt x="765" y="1240"/>
                  </a:lnTo>
                  <a:lnTo>
                    <a:pt x="794" y="1297"/>
                  </a:lnTo>
                  <a:lnTo>
                    <a:pt x="823" y="1354"/>
                  </a:lnTo>
                  <a:lnTo>
                    <a:pt x="854" y="1407"/>
                  </a:lnTo>
                  <a:lnTo>
                    <a:pt x="854" y="1407"/>
                  </a:lnTo>
                  <a:lnTo>
                    <a:pt x="858" y="1411"/>
                  </a:lnTo>
                  <a:lnTo>
                    <a:pt x="864" y="1414"/>
                  </a:lnTo>
                  <a:lnTo>
                    <a:pt x="875" y="1418"/>
                  </a:lnTo>
                  <a:lnTo>
                    <a:pt x="890" y="1423"/>
                  </a:lnTo>
                  <a:lnTo>
                    <a:pt x="905" y="1425"/>
                  </a:lnTo>
                  <a:lnTo>
                    <a:pt x="922" y="1427"/>
                  </a:lnTo>
                  <a:lnTo>
                    <a:pt x="938" y="1427"/>
                  </a:lnTo>
                  <a:lnTo>
                    <a:pt x="954" y="1426"/>
                  </a:lnTo>
                  <a:lnTo>
                    <a:pt x="970" y="1424"/>
                  </a:lnTo>
                  <a:lnTo>
                    <a:pt x="970" y="1424"/>
                  </a:lnTo>
                  <a:lnTo>
                    <a:pt x="970" y="1420"/>
                  </a:lnTo>
                  <a:lnTo>
                    <a:pt x="968" y="1418"/>
                  </a:lnTo>
                  <a:lnTo>
                    <a:pt x="966" y="1416"/>
                  </a:lnTo>
                  <a:lnTo>
                    <a:pt x="968" y="1412"/>
                  </a:lnTo>
                  <a:lnTo>
                    <a:pt x="968" y="1412"/>
                  </a:lnTo>
                  <a:lnTo>
                    <a:pt x="961" y="1414"/>
                  </a:lnTo>
                  <a:lnTo>
                    <a:pt x="954" y="1417"/>
                  </a:lnTo>
                  <a:lnTo>
                    <a:pt x="950" y="1418"/>
                  </a:lnTo>
                  <a:lnTo>
                    <a:pt x="947" y="1419"/>
                  </a:lnTo>
                  <a:lnTo>
                    <a:pt x="944" y="1418"/>
                  </a:lnTo>
                  <a:lnTo>
                    <a:pt x="940" y="1416"/>
                  </a:lnTo>
                  <a:lnTo>
                    <a:pt x="940" y="1416"/>
                  </a:lnTo>
                  <a:lnTo>
                    <a:pt x="942" y="1412"/>
                  </a:lnTo>
                  <a:lnTo>
                    <a:pt x="944" y="1408"/>
                  </a:lnTo>
                  <a:lnTo>
                    <a:pt x="950" y="1400"/>
                  </a:lnTo>
                  <a:lnTo>
                    <a:pt x="956" y="1393"/>
                  </a:lnTo>
                  <a:lnTo>
                    <a:pt x="958" y="1387"/>
                  </a:lnTo>
                  <a:lnTo>
                    <a:pt x="960" y="1382"/>
                  </a:lnTo>
                  <a:lnTo>
                    <a:pt x="960" y="1382"/>
                  </a:lnTo>
                  <a:lnTo>
                    <a:pt x="957" y="1381"/>
                  </a:lnTo>
                  <a:lnTo>
                    <a:pt x="955" y="1380"/>
                  </a:lnTo>
                  <a:lnTo>
                    <a:pt x="949" y="1381"/>
                  </a:lnTo>
                  <a:lnTo>
                    <a:pt x="944" y="1383"/>
                  </a:lnTo>
                  <a:lnTo>
                    <a:pt x="940" y="1386"/>
                  </a:lnTo>
                  <a:lnTo>
                    <a:pt x="935" y="1388"/>
                  </a:lnTo>
                  <a:lnTo>
                    <a:pt x="931" y="1390"/>
                  </a:lnTo>
                  <a:lnTo>
                    <a:pt x="929" y="1390"/>
                  </a:lnTo>
                  <a:lnTo>
                    <a:pt x="927" y="1390"/>
                  </a:lnTo>
                  <a:lnTo>
                    <a:pt x="925" y="1389"/>
                  </a:lnTo>
                  <a:lnTo>
                    <a:pt x="923" y="1387"/>
                  </a:lnTo>
                  <a:lnTo>
                    <a:pt x="923" y="1387"/>
                  </a:lnTo>
                  <a:lnTo>
                    <a:pt x="924" y="1384"/>
                  </a:lnTo>
                  <a:lnTo>
                    <a:pt x="925" y="1381"/>
                  </a:lnTo>
                  <a:lnTo>
                    <a:pt x="928" y="1374"/>
                  </a:lnTo>
                  <a:lnTo>
                    <a:pt x="932" y="1370"/>
                  </a:lnTo>
                  <a:lnTo>
                    <a:pt x="938" y="1366"/>
                  </a:lnTo>
                  <a:lnTo>
                    <a:pt x="942" y="1362"/>
                  </a:lnTo>
                  <a:lnTo>
                    <a:pt x="945" y="1356"/>
                  </a:lnTo>
                  <a:lnTo>
                    <a:pt x="946" y="1354"/>
                  </a:lnTo>
                  <a:lnTo>
                    <a:pt x="945" y="1351"/>
                  </a:lnTo>
                  <a:lnTo>
                    <a:pt x="944" y="1349"/>
                  </a:lnTo>
                  <a:lnTo>
                    <a:pt x="943" y="1346"/>
                  </a:lnTo>
                  <a:lnTo>
                    <a:pt x="943" y="1346"/>
                  </a:lnTo>
                  <a:lnTo>
                    <a:pt x="935" y="1352"/>
                  </a:lnTo>
                  <a:lnTo>
                    <a:pt x="928" y="1358"/>
                  </a:lnTo>
                  <a:lnTo>
                    <a:pt x="924" y="1360"/>
                  </a:lnTo>
                  <a:lnTo>
                    <a:pt x="919" y="1363"/>
                  </a:lnTo>
                  <a:lnTo>
                    <a:pt x="915" y="1363"/>
                  </a:lnTo>
                  <a:lnTo>
                    <a:pt x="911" y="1363"/>
                  </a:lnTo>
                  <a:lnTo>
                    <a:pt x="911" y="1363"/>
                  </a:lnTo>
                  <a:lnTo>
                    <a:pt x="911" y="1355"/>
                  </a:lnTo>
                  <a:lnTo>
                    <a:pt x="913" y="1349"/>
                  </a:lnTo>
                  <a:lnTo>
                    <a:pt x="916" y="1343"/>
                  </a:lnTo>
                  <a:lnTo>
                    <a:pt x="920" y="1339"/>
                  </a:lnTo>
                  <a:lnTo>
                    <a:pt x="929" y="1331"/>
                  </a:lnTo>
                  <a:lnTo>
                    <a:pt x="932" y="1326"/>
                  </a:lnTo>
                  <a:lnTo>
                    <a:pt x="935" y="1321"/>
                  </a:lnTo>
                  <a:lnTo>
                    <a:pt x="935" y="1321"/>
                  </a:lnTo>
                  <a:lnTo>
                    <a:pt x="931" y="1313"/>
                  </a:lnTo>
                  <a:lnTo>
                    <a:pt x="928" y="1306"/>
                  </a:lnTo>
                  <a:lnTo>
                    <a:pt x="925" y="1298"/>
                  </a:lnTo>
                  <a:lnTo>
                    <a:pt x="920" y="1291"/>
                  </a:lnTo>
                  <a:lnTo>
                    <a:pt x="920" y="1291"/>
                  </a:lnTo>
                  <a:lnTo>
                    <a:pt x="913" y="1294"/>
                  </a:lnTo>
                  <a:lnTo>
                    <a:pt x="904" y="1298"/>
                  </a:lnTo>
                  <a:lnTo>
                    <a:pt x="888" y="1308"/>
                  </a:lnTo>
                  <a:lnTo>
                    <a:pt x="880" y="1312"/>
                  </a:lnTo>
                  <a:lnTo>
                    <a:pt x="871" y="1314"/>
                  </a:lnTo>
                  <a:lnTo>
                    <a:pt x="864" y="1316"/>
                  </a:lnTo>
                  <a:lnTo>
                    <a:pt x="860" y="1314"/>
                  </a:lnTo>
                  <a:lnTo>
                    <a:pt x="856" y="1313"/>
                  </a:lnTo>
                  <a:lnTo>
                    <a:pt x="856" y="1313"/>
                  </a:lnTo>
                  <a:lnTo>
                    <a:pt x="862" y="1307"/>
                  </a:lnTo>
                  <a:lnTo>
                    <a:pt x="868" y="1302"/>
                  </a:lnTo>
                  <a:lnTo>
                    <a:pt x="881" y="1291"/>
                  </a:lnTo>
                  <a:lnTo>
                    <a:pt x="895" y="1281"/>
                  </a:lnTo>
                  <a:lnTo>
                    <a:pt x="911" y="1274"/>
                  </a:lnTo>
                  <a:lnTo>
                    <a:pt x="911" y="1274"/>
                  </a:lnTo>
                  <a:lnTo>
                    <a:pt x="910" y="1269"/>
                  </a:lnTo>
                  <a:lnTo>
                    <a:pt x="908" y="1266"/>
                  </a:lnTo>
                  <a:lnTo>
                    <a:pt x="904" y="1263"/>
                  </a:lnTo>
                  <a:lnTo>
                    <a:pt x="903" y="1259"/>
                  </a:lnTo>
                  <a:lnTo>
                    <a:pt x="903" y="1259"/>
                  </a:lnTo>
                  <a:lnTo>
                    <a:pt x="899" y="1260"/>
                  </a:lnTo>
                  <a:lnTo>
                    <a:pt x="896" y="1261"/>
                  </a:lnTo>
                  <a:lnTo>
                    <a:pt x="888" y="1264"/>
                  </a:lnTo>
                  <a:lnTo>
                    <a:pt x="885" y="1266"/>
                  </a:lnTo>
                  <a:lnTo>
                    <a:pt x="881" y="1266"/>
                  </a:lnTo>
                  <a:lnTo>
                    <a:pt x="878" y="1266"/>
                  </a:lnTo>
                  <a:lnTo>
                    <a:pt x="873" y="1264"/>
                  </a:lnTo>
                  <a:lnTo>
                    <a:pt x="873" y="1264"/>
                  </a:lnTo>
                  <a:lnTo>
                    <a:pt x="873" y="1260"/>
                  </a:lnTo>
                  <a:lnTo>
                    <a:pt x="874" y="1257"/>
                  </a:lnTo>
                  <a:lnTo>
                    <a:pt x="877" y="1252"/>
                  </a:lnTo>
                  <a:lnTo>
                    <a:pt x="879" y="1249"/>
                  </a:lnTo>
                  <a:lnTo>
                    <a:pt x="886" y="1243"/>
                  </a:lnTo>
                  <a:lnTo>
                    <a:pt x="894" y="1237"/>
                  </a:lnTo>
                  <a:lnTo>
                    <a:pt x="894" y="1237"/>
                  </a:lnTo>
                  <a:lnTo>
                    <a:pt x="892" y="1236"/>
                  </a:lnTo>
                  <a:lnTo>
                    <a:pt x="890" y="1234"/>
                  </a:lnTo>
                  <a:lnTo>
                    <a:pt x="889" y="1232"/>
                  </a:lnTo>
                  <a:lnTo>
                    <a:pt x="888" y="1230"/>
                  </a:lnTo>
                  <a:lnTo>
                    <a:pt x="888" y="1230"/>
                  </a:lnTo>
                  <a:lnTo>
                    <a:pt x="887" y="1230"/>
                  </a:lnTo>
                  <a:lnTo>
                    <a:pt x="884" y="1231"/>
                  </a:lnTo>
                  <a:lnTo>
                    <a:pt x="874" y="1234"/>
                  </a:lnTo>
                  <a:lnTo>
                    <a:pt x="869" y="1235"/>
                  </a:lnTo>
                  <a:lnTo>
                    <a:pt x="864" y="1235"/>
                  </a:lnTo>
                  <a:lnTo>
                    <a:pt x="863" y="1234"/>
                  </a:lnTo>
                  <a:lnTo>
                    <a:pt x="860" y="1232"/>
                  </a:lnTo>
                  <a:lnTo>
                    <a:pt x="859" y="1230"/>
                  </a:lnTo>
                  <a:lnTo>
                    <a:pt x="859" y="1228"/>
                  </a:lnTo>
                  <a:lnTo>
                    <a:pt x="859" y="1228"/>
                  </a:lnTo>
                  <a:lnTo>
                    <a:pt x="859" y="1223"/>
                  </a:lnTo>
                  <a:lnTo>
                    <a:pt x="862" y="1220"/>
                  </a:lnTo>
                  <a:lnTo>
                    <a:pt x="865" y="1218"/>
                  </a:lnTo>
                  <a:lnTo>
                    <a:pt x="868" y="1217"/>
                  </a:lnTo>
                  <a:lnTo>
                    <a:pt x="871" y="1215"/>
                  </a:lnTo>
                  <a:lnTo>
                    <a:pt x="873" y="1213"/>
                  </a:lnTo>
                  <a:lnTo>
                    <a:pt x="875" y="1210"/>
                  </a:lnTo>
                  <a:lnTo>
                    <a:pt x="877" y="1205"/>
                  </a:lnTo>
                  <a:lnTo>
                    <a:pt x="877" y="1205"/>
                  </a:lnTo>
                  <a:lnTo>
                    <a:pt x="872" y="1206"/>
                  </a:lnTo>
                  <a:lnTo>
                    <a:pt x="868" y="1208"/>
                  </a:lnTo>
                  <a:lnTo>
                    <a:pt x="859" y="1213"/>
                  </a:lnTo>
                  <a:lnTo>
                    <a:pt x="855" y="1214"/>
                  </a:lnTo>
                  <a:lnTo>
                    <a:pt x="851" y="1215"/>
                  </a:lnTo>
                  <a:lnTo>
                    <a:pt x="847" y="1215"/>
                  </a:lnTo>
                  <a:lnTo>
                    <a:pt x="841" y="1213"/>
                  </a:lnTo>
                  <a:lnTo>
                    <a:pt x="841" y="1213"/>
                  </a:lnTo>
                  <a:lnTo>
                    <a:pt x="842" y="1206"/>
                  </a:lnTo>
                  <a:lnTo>
                    <a:pt x="845" y="1202"/>
                  </a:lnTo>
                  <a:lnTo>
                    <a:pt x="849" y="1197"/>
                  </a:lnTo>
                  <a:lnTo>
                    <a:pt x="852" y="1193"/>
                  </a:lnTo>
                  <a:lnTo>
                    <a:pt x="859" y="1186"/>
                  </a:lnTo>
                  <a:lnTo>
                    <a:pt x="860" y="1182"/>
                  </a:lnTo>
                  <a:lnTo>
                    <a:pt x="862" y="1178"/>
                  </a:lnTo>
                  <a:lnTo>
                    <a:pt x="862" y="1178"/>
                  </a:lnTo>
                  <a:lnTo>
                    <a:pt x="860" y="1177"/>
                  </a:lnTo>
                  <a:lnTo>
                    <a:pt x="858" y="1178"/>
                  </a:lnTo>
                  <a:lnTo>
                    <a:pt x="854" y="1181"/>
                  </a:lnTo>
                  <a:lnTo>
                    <a:pt x="844" y="1187"/>
                  </a:lnTo>
                  <a:lnTo>
                    <a:pt x="839" y="1190"/>
                  </a:lnTo>
                  <a:lnTo>
                    <a:pt x="834" y="1192"/>
                  </a:lnTo>
                  <a:lnTo>
                    <a:pt x="832" y="1192"/>
                  </a:lnTo>
                  <a:lnTo>
                    <a:pt x="829" y="1191"/>
                  </a:lnTo>
                  <a:lnTo>
                    <a:pt x="826" y="1190"/>
                  </a:lnTo>
                  <a:lnTo>
                    <a:pt x="824" y="1188"/>
                  </a:lnTo>
                  <a:lnTo>
                    <a:pt x="824" y="1188"/>
                  </a:lnTo>
                  <a:lnTo>
                    <a:pt x="830" y="1180"/>
                  </a:lnTo>
                  <a:lnTo>
                    <a:pt x="836" y="1171"/>
                  </a:lnTo>
                  <a:lnTo>
                    <a:pt x="849" y="1156"/>
                  </a:lnTo>
                  <a:lnTo>
                    <a:pt x="849" y="1156"/>
                  </a:lnTo>
                  <a:lnTo>
                    <a:pt x="844" y="1148"/>
                  </a:lnTo>
                  <a:lnTo>
                    <a:pt x="841" y="1139"/>
                  </a:lnTo>
                  <a:lnTo>
                    <a:pt x="841" y="1139"/>
                  </a:lnTo>
                  <a:lnTo>
                    <a:pt x="834" y="1140"/>
                  </a:lnTo>
                  <a:lnTo>
                    <a:pt x="826" y="1142"/>
                  </a:lnTo>
                  <a:lnTo>
                    <a:pt x="820" y="1145"/>
                  </a:lnTo>
                  <a:lnTo>
                    <a:pt x="814" y="1150"/>
                  </a:lnTo>
                  <a:lnTo>
                    <a:pt x="804" y="1158"/>
                  </a:lnTo>
                  <a:lnTo>
                    <a:pt x="793" y="1166"/>
                  </a:lnTo>
                  <a:lnTo>
                    <a:pt x="793" y="1166"/>
                  </a:lnTo>
                  <a:lnTo>
                    <a:pt x="792" y="1163"/>
                  </a:lnTo>
                  <a:lnTo>
                    <a:pt x="790" y="1162"/>
                  </a:lnTo>
                  <a:lnTo>
                    <a:pt x="789" y="1160"/>
                  </a:lnTo>
                  <a:lnTo>
                    <a:pt x="788" y="1158"/>
                  </a:lnTo>
                  <a:lnTo>
                    <a:pt x="788" y="1158"/>
                  </a:lnTo>
                  <a:lnTo>
                    <a:pt x="791" y="1151"/>
                  </a:lnTo>
                  <a:lnTo>
                    <a:pt x="795" y="1144"/>
                  </a:lnTo>
                  <a:lnTo>
                    <a:pt x="801" y="1139"/>
                  </a:lnTo>
                  <a:lnTo>
                    <a:pt x="807" y="1133"/>
                  </a:lnTo>
                  <a:lnTo>
                    <a:pt x="820" y="1126"/>
                  </a:lnTo>
                  <a:lnTo>
                    <a:pt x="825" y="1122"/>
                  </a:lnTo>
                  <a:lnTo>
                    <a:pt x="829" y="1116"/>
                  </a:lnTo>
                  <a:lnTo>
                    <a:pt x="829" y="1116"/>
                  </a:lnTo>
                  <a:lnTo>
                    <a:pt x="827" y="1115"/>
                  </a:lnTo>
                  <a:lnTo>
                    <a:pt x="827" y="1112"/>
                  </a:lnTo>
                  <a:lnTo>
                    <a:pt x="827" y="1112"/>
                  </a:lnTo>
                  <a:lnTo>
                    <a:pt x="824" y="1111"/>
                  </a:lnTo>
                  <a:lnTo>
                    <a:pt x="822" y="1110"/>
                  </a:lnTo>
                  <a:lnTo>
                    <a:pt x="816" y="1112"/>
                  </a:lnTo>
                  <a:lnTo>
                    <a:pt x="809" y="1115"/>
                  </a:lnTo>
                  <a:lnTo>
                    <a:pt x="803" y="1116"/>
                  </a:lnTo>
                  <a:lnTo>
                    <a:pt x="803" y="1116"/>
                  </a:lnTo>
                  <a:lnTo>
                    <a:pt x="801" y="1114"/>
                  </a:lnTo>
                  <a:lnTo>
                    <a:pt x="798" y="1112"/>
                  </a:lnTo>
                  <a:lnTo>
                    <a:pt x="797" y="1109"/>
                  </a:lnTo>
                  <a:lnTo>
                    <a:pt x="797" y="1105"/>
                  </a:lnTo>
                  <a:lnTo>
                    <a:pt x="797" y="1105"/>
                  </a:lnTo>
                  <a:lnTo>
                    <a:pt x="799" y="1102"/>
                  </a:lnTo>
                  <a:lnTo>
                    <a:pt x="802" y="1100"/>
                  </a:lnTo>
                  <a:lnTo>
                    <a:pt x="807" y="1097"/>
                  </a:lnTo>
                  <a:lnTo>
                    <a:pt x="811" y="1094"/>
                  </a:lnTo>
                  <a:lnTo>
                    <a:pt x="813" y="1092"/>
                  </a:lnTo>
                  <a:lnTo>
                    <a:pt x="814" y="1090"/>
                  </a:lnTo>
                  <a:lnTo>
                    <a:pt x="814" y="1090"/>
                  </a:lnTo>
                  <a:lnTo>
                    <a:pt x="813" y="1087"/>
                  </a:lnTo>
                  <a:lnTo>
                    <a:pt x="811" y="1086"/>
                  </a:lnTo>
                  <a:lnTo>
                    <a:pt x="807" y="1086"/>
                  </a:lnTo>
                  <a:lnTo>
                    <a:pt x="803" y="1089"/>
                  </a:lnTo>
                  <a:lnTo>
                    <a:pt x="797" y="1091"/>
                  </a:lnTo>
                  <a:lnTo>
                    <a:pt x="792" y="1094"/>
                  </a:lnTo>
                  <a:lnTo>
                    <a:pt x="787" y="1095"/>
                  </a:lnTo>
                  <a:lnTo>
                    <a:pt x="781" y="1095"/>
                  </a:lnTo>
                  <a:lnTo>
                    <a:pt x="778" y="1094"/>
                  </a:lnTo>
                  <a:lnTo>
                    <a:pt x="775" y="1092"/>
                  </a:lnTo>
                  <a:lnTo>
                    <a:pt x="775" y="1092"/>
                  </a:lnTo>
                  <a:lnTo>
                    <a:pt x="780" y="1084"/>
                  </a:lnTo>
                  <a:lnTo>
                    <a:pt x="786" y="1078"/>
                  </a:lnTo>
                  <a:lnTo>
                    <a:pt x="789" y="1075"/>
                  </a:lnTo>
                  <a:lnTo>
                    <a:pt x="793" y="1072"/>
                  </a:lnTo>
                  <a:lnTo>
                    <a:pt x="797" y="1070"/>
                  </a:lnTo>
                  <a:lnTo>
                    <a:pt x="803" y="1070"/>
                  </a:lnTo>
                  <a:lnTo>
                    <a:pt x="803" y="1070"/>
                  </a:lnTo>
                  <a:lnTo>
                    <a:pt x="802" y="1066"/>
                  </a:lnTo>
                  <a:lnTo>
                    <a:pt x="799" y="1062"/>
                  </a:lnTo>
                  <a:lnTo>
                    <a:pt x="796" y="1059"/>
                  </a:lnTo>
                  <a:lnTo>
                    <a:pt x="793" y="1057"/>
                  </a:lnTo>
                  <a:lnTo>
                    <a:pt x="793" y="1057"/>
                  </a:lnTo>
                  <a:lnTo>
                    <a:pt x="788" y="1063"/>
                  </a:lnTo>
                  <a:lnTo>
                    <a:pt x="783" y="1066"/>
                  </a:lnTo>
                  <a:lnTo>
                    <a:pt x="777" y="1069"/>
                  </a:lnTo>
                  <a:lnTo>
                    <a:pt x="768" y="1070"/>
                  </a:lnTo>
                  <a:lnTo>
                    <a:pt x="768" y="1070"/>
                  </a:lnTo>
                  <a:lnTo>
                    <a:pt x="769" y="1061"/>
                  </a:lnTo>
                  <a:lnTo>
                    <a:pt x="771" y="1056"/>
                  </a:lnTo>
                  <a:lnTo>
                    <a:pt x="773" y="1052"/>
                  </a:lnTo>
                  <a:lnTo>
                    <a:pt x="775" y="1049"/>
                  </a:lnTo>
                  <a:lnTo>
                    <a:pt x="778" y="1047"/>
                  </a:lnTo>
                  <a:lnTo>
                    <a:pt x="782" y="1046"/>
                  </a:lnTo>
                  <a:lnTo>
                    <a:pt x="788" y="1046"/>
                  </a:lnTo>
                  <a:lnTo>
                    <a:pt x="788" y="1046"/>
                  </a:lnTo>
                  <a:lnTo>
                    <a:pt x="786" y="1039"/>
                  </a:lnTo>
                  <a:lnTo>
                    <a:pt x="783" y="1034"/>
                  </a:lnTo>
                  <a:lnTo>
                    <a:pt x="781" y="1030"/>
                  </a:lnTo>
                  <a:lnTo>
                    <a:pt x="778" y="1025"/>
                  </a:lnTo>
                  <a:lnTo>
                    <a:pt x="778" y="1025"/>
                  </a:lnTo>
                  <a:lnTo>
                    <a:pt x="772" y="1031"/>
                  </a:lnTo>
                  <a:lnTo>
                    <a:pt x="764" y="1036"/>
                  </a:lnTo>
                  <a:lnTo>
                    <a:pt x="750" y="1049"/>
                  </a:lnTo>
                  <a:lnTo>
                    <a:pt x="744" y="1053"/>
                  </a:lnTo>
                  <a:lnTo>
                    <a:pt x="736" y="1056"/>
                  </a:lnTo>
                  <a:lnTo>
                    <a:pt x="733" y="1057"/>
                  </a:lnTo>
                  <a:lnTo>
                    <a:pt x="730" y="1057"/>
                  </a:lnTo>
                  <a:lnTo>
                    <a:pt x="727" y="1056"/>
                  </a:lnTo>
                  <a:lnTo>
                    <a:pt x="723" y="1055"/>
                  </a:lnTo>
                  <a:lnTo>
                    <a:pt x="723" y="1055"/>
                  </a:lnTo>
                  <a:lnTo>
                    <a:pt x="734" y="1042"/>
                  </a:lnTo>
                  <a:lnTo>
                    <a:pt x="745" y="1031"/>
                  </a:lnTo>
                  <a:lnTo>
                    <a:pt x="751" y="1025"/>
                  </a:lnTo>
                  <a:lnTo>
                    <a:pt x="758" y="1021"/>
                  </a:lnTo>
                  <a:lnTo>
                    <a:pt x="765" y="1017"/>
                  </a:lnTo>
                  <a:lnTo>
                    <a:pt x="773" y="1014"/>
                  </a:lnTo>
                  <a:lnTo>
                    <a:pt x="773" y="1014"/>
                  </a:lnTo>
                  <a:lnTo>
                    <a:pt x="761" y="986"/>
                  </a:lnTo>
                  <a:lnTo>
                    <a:pt x="754" y="972"/>
                  </a:lnTo>
                  <a:lnTo>
                    <a:pt x="748" y="958"/>
                  </a:lnTo>
                  <a:lnTo>
                    <a:pt x="741" y="945"/>
                  </a:lnTo>
                  <a:lnTo>
                    <a:pt x="732" y="934"/>
                  </a:lnTo>
                  <a:lnTo>
                    <a:pt x="723" y="925"/>
                  </a:lnTo>
                  <a:lnTo>
                    <a:pt x="719" y="920"/>
                  </a:lnTo>
                  <a:lnTo>
                    <a:pt x="714" y="917"/>
                  </a:lnTo>
                  <a:lnTo>
                    <a:pt x="714" y="917"/>
                  </a:lnTo>
                  <a:close/>
                  <a:moveTo>
                    <a:pt x="999" y="1084"/>
                  </a:moveTo>
                  <a:lnTo>
                    <a:pt x="999" y="1084"/>
                  </a:lnTo>
                  <a:lnTo>
                    <a:pt x="1008" y="1080"/>
                  </a:lnTo>
                  <a:lnTo>
                    <a:pt x="1016" y="1075"/>
                  </a:lnTo>
                  <a:lnTo>
                    <a:pt x="1023" y="1068"/>
                  </a:lnTo>
                  <a:lnTo>
                    <a:pt x="1029" y="1060"/>
                  </a:lnTo>
                  <a:lnTo>
                    <a:pt x="1029" y="1060"/>
                  </a:lnTo>
                  <a:lnTo>
                    <a:pt x="1021" y="1048"/>
                  </a:lnTo>
                  <a:lnTo>
                    <a:pt x="1017" y="1042"/>
                  </a:lnTo>
                  <a:lnTo>
                    <a:pt x="1011" y="1038"/>
                  </a:lnTo>
                  <a:lnTo>
                    <a:pt x="1011" y="1038"/>
                  </a:lnTo>
                  <a:lnTo>
                    <a:pt x="1011" y="1046"/>
                  </a:lnTo>
                  <a:lnTo>
                    <a:pt x="1010" y="1052"/>
                  </a:lnTo>
                  <a:lnTo>
                    <a:pt x="1009" y="1057"/>
                  </a:lnTo>
                  <a:lnTo>
                    <a:pt x="1007" y="1063"/>
                  </a:lnTo>
                  <a:lnTo>
                    <a:pt x="1002" y="1072"/>
                  </a:lnTo>
                  <a:lnTo>
                    <a:pt x="1001" y="1078"/>
                  </a:lnTo>
                  <a:lnTo>
                    <a:pt x="999" y="1084"/>
                  </a:lnTo>
                  <a:lnTo>
                    <a:pt x="999" y="1084"/>
                  </a:lnTo>
                  <a:close/>
                  <a:moveTo>
                    <a:pt x="1247" y="1060"/>
                  </a:moveTo>
                  <a:lnTo>
                    <a:pt x="1247" y="1060"/>
                  </a:lnTo>
                  <a:lnTo>
                    <a:pt x="1235" y="1057"/>
                  </a:lnTo>
                  <a:lnTo>
                    <a:pt x="1230" y="1055"/>
                  </a:lnTo>
                  <a:lnTo>
                    <a:pt x="1226" y="1052"/>
                  </a:lnTo>
                  <a:lnTo>
                    <a:pt x="1226" y="1052"/>
                  </a:lnTo>
                  <a:lnTo>
                    <a:pt x="1225" y="1055"/>
                  </a:lnTo>
                  <a:lnTo>
                    <a:pt x="1223" y="1056"/>
                  </a:lnTo>
                  <a:lnTo>
                    <a:pt x="1220" y="1060"/>
                  </a:lnTo>
                  <a:lnTo>
                    <a:pt x="1217" y="1063"/>
                  </a:lnTo>
                  <a:lnTo>
                    <a:pt x="1216" y="1065"/>
                  </a:lnTo>
                  <a:lnTo>
                    <a:pt x="1216" y="1067"/>
                  </a:lnTo>
                  <a:lnTo>
                    <a:pt x="1216" y="1067"/>
                  </a:lnTo>
                  <a:lnTo>
                    <a:pt x="1225" y="1070"/>
                  </a:lnTo>
                  <a:lnTo>
                    <a:pt x="1233" y="1072"/>
                  </a:lnTo>
                  <a:lnTo>
                    <a:pt x="1250" y="1075"/>
                  </a:lnTo>
                  <a:lnTo>
                    <a:pt x="1250" y="1075"/>
                  </a:lnTo>
                  <a:lnTo>
                    <a:pt x="1250" y="1070"/>
                  </a:lnTo>
                  <a:lnTo>
                    <a:pt x="1250" y="1067"/>
                  </a:lnTo>
                  <a:lnTo>
                    <a:pt x="1249" y="1066"/>
                  </a:lnTo>
                  <a:lnTo>
                    <a:pt x="1248" y="1066"/>
                  </a:lnTo>
                  <a:lnTo>
                    <a:pt x="1247" y="1066"/>
                  </a:lnTo>
                  <a:lnTo>
                    <a:pt x="1246" y="1065"/>
                  </a:lnTo>
                  <a:lnTo>
                    <a:pt x="1247" y="1060"/>
                  </a:lnTo>
                  <a:lnTo>
                    <a:pt x="1247" y="1060"/>
                  </a:lnTo>
                  <a:close/>
                  <a:moveTo>
                    <a:pt x="992" y="1092"/>
                  </a:moveTo>
                  <a:lnTo>
                    <a:pt x="992" y="1092"/>
                  </a:lnTo>
                  <a:lnTo>
                    <a:pt x="989" y="1107"/>
                  </a:lnTo>
                  <a:lnTo>
                    <a:pt x="984" y="1126"/>
                  </a:lnTo>
                  <a:lnTo>
                    <a:pt x="978" y="1143"/>
                  </a:lnTo>
                  <a:lnTo>
                    <a:pt x="977" y="1148"/>
                  </a:lnTo>
                  <a:lnTo>
                    <a:pt x="977" y="1151"/>
                  </a:lnTo>
                  <a:lnTo>
                    <a:pt x="977" y="1151"/>
                  </a:lnTo>
                  <a:lnTo>
                    <a:pt x="980" y="1156"/>
                  </a:lnTo>
                  <a:lnTo>
                    <a:pt x="985" y="1159"/>
                  </a:lnTo>
                  <a:lnTo>
                    <a:pt x="988" y="1160"/>
                  </a:lnTo>
                  <a:lnTo>
                    <a:pt x="991" y="1160"/>
                  </a:lnTo>
                  <a:lnTo>
                    <a:pt x="994" y="1158"/>
                  </a:lnTo>
                  <a:lnTo>
                    <a:pt x="998" y="1156"/>
                  </a:lnTo>
                  <a:lnTo>
                    <a:pt x="1004" y="1147"/>
                  </a:lnTo>
                  <a:lnTo>
                    <a:pt x="1017" y="1128"/>
                  </a:lnTo>
                  <a:lnTo>
                    <a:pt x="1023" y="1121"/>
                  </a:lnTo>
                  <a:lnTo>
                    <a:pt x="1027" y="1119"/>
                  </a:lnTo>
                  <a:lnTo>
                    <a:pt x="1031" y="1116"/>
                  </a:lnTo>
                  <a:lnTo>
                    <a:pt x="1031" y="1116"/>
                  </a:lnTo>
                  <a:lnTo>
                    <a:pt x="1036" y="1119"/>
                  </a:lnTo>
                  <a:lnTo>
                    <a:pt x="1040" y="1122"/>
                  </a:lnTo>
                  <a:lnTo>
                    <a:pt x="1048" y="1129"/>
                  </a:lnTo>
                  <a:lnTo>
                    <a:pt x="1055" y="1137"/>
                  </a:lnTo>
                  <a:lnTo>
                    <a:pt x="1059" y="1141"/>
                  </a:lnTo>
                  <a:lnTo>
                    <a:pt x="1063" y="1143"/>
                  </a:lnTo>
                  <a:lnTo>
                    <a:pt x="1063" y="1143"/>
                  </a:lnTo>
                  <a:lnTo>
                    <a:pt x="1064" y="1140"/>
                  </a:lnTo>
                  <a:lnTo>
                    <a:pt x="1065" y="1138"/>
                  </a:lnTo>
                  <a:lnTo>
                    <a:pt x="1070" y="1135"/>
                  </a:lnTo>
                  <a:lnTo>
                    <a:pt x="1072" y="1132"/>
                  </a:lnTo>
                  <a:lnTo>
                    <a:pt x="1074" y="1130"/>
                  </a:lnTo>
                  <a:lnTo>
                    <a:pt x="1076" y="1128"/>
                  </a:lnTo>
                  <a:lnTo>
                    <a:pt x="1076" y="1124"/>
                  </a:lnTo>
                  <a:lnTo>
                    <a:pt x="1076" y="1124"/>
                  </a:lnTo>
                  <a:lnTo>
                    <a:pt x="1066" y="1112"/>
                  </a:lnTo>
                  <a:lnTo>
                    <a:pt x="1057" y="1099"/>
                  </a:lnTo>
                  <a:lnTo>
                    <a:pt x="1048" y="1087"/>
                  </a:lnTo>
                  <a:lnTo>
                    <a:pt x="1042" y="1082"/>
                  </a:lnTo>
                  <a:lnTo>
                    <a:pt x="1036" y="1077"/>
                  </a:lnTo>
                  <a:lnTo>
                    <a:pt x="1036" y="1077"/>
                  </a:lnTo>
                  <a:lnTo>
                    <a:pt x="1033" y="1082"/>
                  </a:lnTo>
                  <a:lnTo>
                    <a:pt x="1027" y="1087"/>
                  </a:lnTo>
                  <a:lnTo>
                    <a:pt x="1022" y="1092"/>
                  </a:lnTo>
                  <a:lnTo>
                    <a:pt x="1017" y="1095"/>
                  </a:lnTo>
                  <a:lnTo>
                    <a:pt x="1010" y="1097"/>
                  </a:lnTo>
                  <a:lnTo>
                    <a:pt x="1004" y="1097"/>
                  </a:lnTo>
                  <a:lnTo>
                    <a:pt x="998" y="1096"/>
                  </a:lnTo>
                  <a:lnTo>
                    <a:pt x="992" y="1092"/>
                  </a:lnTo>
                  <a:lnTo>
                    <a:pt x="992" y="1092"/>
                  </a:lnTo>
                  <a:close/>
                  <a:moveTo>
                    <a:pt x="1203" y="1084"/>
                  </a:moveTo>
                  <a:lnTo>
                    <a:pt x="1203" y="1084"/>
                  </a:lnTo>
                  <a:lnTo>
                    <a:pt x="1189" y="1119"/>
                  </a:lnTo>
                  <a:lnTo>
                    <a:pt x="1175" y="1151"/>
                  </a:lnTo>
                  <a:lnTo>
                    <a:pt x="1168" y="1168"/>
                  </a:lnTo>
                  <a:lnTo>
                    <a:pt x="1161" y="1185"/>
                  </a:lnTo>
                  <a:lnTo>
                    <a:pt x="1156" y="1203"/>
                  </a:lnTo>
                  <a:lnTo>
                    <a:pt x="1152" y="1222"/>
                  </a:lnTo>
                  <a:lnTo>
                    <a:pt x="1152" y="1222"/>
                  </a:lnTo>
                  <a:lnTo>
                    <a:pt x="1160" y="1227"/>
                  </a:lnTo>
                  <a:lnTo>
                    <a:pt x="1169" y="1230"/>
                  </a:lnTo>
                  <a:lnTo>
                    <a:pt x="1180" y="1232"/>
                  </a:lnTo>
                  <a:lnTo>
                    <a:pt x="1190" y="1233"/>
                  </a:lnTo>
                  <a:lnTo>
                    <a:pt x="1201" y="1233"/>
                  </a:lnTo>
                  <a:lnTo>
                    <a:pt x="1211" y="1231"/>
                  </a:lnTo>
                  <a:lnTo>
                    <a:pt x="1220" y="1228"/>
                  </a:lnTo>
                  <a:lnTo>
                    <a:pt x="1228" y="1222"/>
                  </a:lnTo>
                  <a:lnTo>
                    <a:pt x="1228" y="1222"/>
                  </a:lnTo>
                  <a:lnTo>
                    <a:pt x="1234" y="1195"/>
                  </a:lnTo>
                  <a:lnTo>
                    <a:pt x="1239" y="1167"/>
                  </a:lnTo>
                  <a:lnTo>
                    <a:pt x="1250" y="1105"/>
                  </a:lnTo>
                  <a:lnTo>
                    <a:pt x="1250" y="1105"/>
                  </a:lnTo>
                  <a:lnTo>
                    <a:pt x="1246" y="1100"/>
                  </a:lnTo>
                  <a:lnTo>
                    <a:pt x="1242" y="1096"/>
                  </a:lnTo>
                  <a:lnTo>
                    <a:pt x="1236" y="1093"/>
                  </a:lnTo>
                  <a:lnTo>
                    <a:pt x="1231" y="1090"/>
                  </a:lnTo>
                  <a:lnTo>
                    <a:pt x="1225" y="1087"/>
                  </a:lnTo>
                  <a:lnTo>
                    <a:pt x="1218" y="1086"/>
                  </a:lnTo>
                  <a:lnTo>
                    <a:pt x="1203" y="1084"/>
                  </a:lnTo>
                  <a:lnTo>
                    <a:pt x="1203" y="1084"/>
                  </a:lnTo>
                  <a:close/>
                  <a:moveTo>
                    <a:pt x="1235" y="1274"/>
                  </a:moveTo>
                  <a:lnTo>
                    <a:pt x="1235" y="1274"/>
                  </a:lnTo>
                  <a:lnTo>
                    <a:pt x="1237" y="1276"/>
                  </a:lnTo>
                  <a:lnTo>
                    <a:pt x="1239" y="1278"/>
                  </a:lnTo>
                  <a:lnTo>
                    <a:pt x="1242" y="1282"/>
                  </a:lnTo>
                  <a:lnTo>
                    <a:pt x="1244" y="1284"/>
                  </a:lnTo>
                  <a:lnTo>
                    <a:pt x="1246" y="1286"/>
                  </a:lnTo>
                  <a:lnTo>
                    <a:pt x="1249" y="1287"/>
                  </a:lnTo>
                  <a:lnTo>
                    <a:pt x="1252" y="1287"/>
                  </a:lnTo>
                  <a:lnTo>
                    <a:pt x="1252" y="1287"/>
                  </a:lnTo>
                  <a:lnTo>
                    <a:pt x="1256" y="1267"/>
                  </a:lnTo>
                  <a:lnTo>
                    <a:pt x="1259" y="1248"/>
                  </a:lnTo>
                  <a:lnTo>
                    <a:pt x="1264" y="1228"/>
                  </a:lnTo>
                  <a:lnTo>
                    <a:pt x="1269" y="1206"/>
                  </a:lnTo>
                  <a:lnTo>
                    <a:pt x="1283" y="1165"/>
                  </a:lnTo>
                  <a:lnTo>
                    <a:pt x="1299" y="1124"/>
                  </a:lnTo>
                  <a:lnTo>
                    <a:pt x="1299" y="1124"/>
                  </a:lnTo>
                  <a:lnTo>
                    <a:pt x="1294" y="1116"/>
                  </a:lnTo>
                  <a:lnTo>
                    <a:pt x="1288" y="1111"/>
                  </a:lnTo>
                  <a:lnTo>
                    <a:pt x="1279" y="1107"/>
                  </a:lnTo>
                  <a:lnTo>
                    <a:pt x="1269" y="1105"/>
                  </a:lnTo>
                  <a:lnTo>
                    <a:pt x="1269" y="1105"/>
                  </a:lnTo>
                  <a:lnTo>
                    <a:pt x="1267" y="1125"/>
                  </a:lnTo>
                  <a:lnTo>
                    <a:pt x="1264" y="1146"/>
                  </a:lnTo>
                  <a:lnTo>
                    <a:pt x="1256" y="1190"/>
                  </a:lnTo>
                  <a:lnTo>
                    <a:pt x="1245" y="1233"/>
                  </a:lnTo>
                  <a:lnTo>
                    <a:pt x="1235" y="1274"/>
                  </a:lnTo>
                  <a:lnTo>
                    <a:pt x="1235" y="1274"/>
                  </a:lnTo>
                  <a:close/>
                  <a:moveTo>
                    <a:pt x="977" y="1178"/>
                  </a:moveTo>
                  <a:lnTo>
                    <a:pt x="977" y="1178"/>
                  </a:lnTo>
                  <a:lnTo>
                    <a:pt x="984" y="1246"/>
                  </a:lnTo>
                  <a:lnTo>
                    <a:pt x="990" y="1311"/>
                  </a:lnTo>
                  <a:lnTo>
                    <a:pt x="993" y="1342"/>
                  </a:lnTo>
                  <a:lnTo>
                    <a:pt x="998" y="1372"/>
                  </a:lnTo>
                  <a:lnTo>
                    <a:pt x="1003" y="1400"/>
                  </a:lnTo>
                  <a:lnTo>
                    <a:pt x="1009" y="1427"/>
                  </a:lnTo>
                  <a:lnTo>
                    <a:pt x="1009" y="1427"/>
                  </a:lnTo>
                  <a:lnTo>
                    <a:pt x="1011" y="1426"/>
                  </a:lnTo>
                  <a:lnTo>
                    <a:pt x="1016" y="1425"/>
                  </a:lnTo>
                  <a:lnTo>
                    <a:pt x="1029" y="1424"/>
                  </a:lnTo>
                  <a:lnTo>
                    <a:pt x="1041" y="1425"/>
                  </a:lnTo>
                  <a:lnTo>
                    <a:pt x="1053" y="1427"/>
                  </a:lnTo>
                  <a:lnTo>
                    <a:pt x="1053" y="1427"/>
                  </a:lnTo>
                  <a:lnTo>
                    <a:pt x="1054" y="1422"/>
                  </a:lnTo>
                  <a:lnTo>
                    <a:pt x="1055" y="1416"/>
                  </a:lnTo>
                  <a:lnTo>
                    <a:pt x="1053" y="1403"/>
                  </a:lnTo>
                  <a:lnTo>
                    <a:pt x="1053" y="1389"/>
                  </a:lnTo>
                  <a:lnTo>
                    <a:pt x="1053" y="1382"/>
                  </a:lnTo>
                  <a:lnTo>
                    <a:pt x="1055" y="1374"/>
                  </a:lnTo>
                  <a:lnTo>
                    <a:pt x="1055" y="1374"/>
                  </a:lnTo>
                  <a:lnTo>
                    <a:pt x="1059" y="1377"/>
                  </a:lnTo>
                  <a:lnTo>
                    <a:pt x="1062" y="1378"/>
                  </a:lnTo>
                  <a:lnTo>
                    <a:pt x="1064" y="1381"/>
                  </a:lnTo>
                  <a:lnTo>
                    <a:pt x="1065" y="1384"/>
                  </a:lnTo>
                  <a:lnTo>
                    <a:pt x="1067" y="1392"/>
                  </a:lnTo>
                  <a:lnTo>
                    <a:pt x="1068" y="1399"/>
                  </a:lnTo>
                  <a:lnTo>
                    <a:pt x="1068" y="1408"/>
                  </a:lnTo>
                  <a:lnTo>
                    <a:pt x="1070" y="1416"/>
                  </a:lnTo>
                  <a:lnTo>
                    <a:pt x="1072" y="1423"/>
                  </a:lnTo>
                  <a:lnTo>
                    <a:pt x="1075" y="1425"/>
                  </a:lnTo>
                  <a:lnTo>
                    <a:pt x="1078" y="1427"/>
                  </a:lnTo>
                  <a:lnTo>
                    <a:pt x="1078" y="1427"/>
                  </a:lnTo>
                  <a:lnTo>
                    <a:pt x="1081" y="1423"/>
                  </a:lnTo>
                  <a:lnTo>
                    <a:pt x="1083" y="1418"/>
                  </a:lnTo>
                  <a:lnTo>
                    <a:pt x="1087" y="1409"/>
                  </a:lnTo>
                  <a:lnTo>
                    <a:pt x="1091" y="1398"/>
                  </a:lnTo>
                  <a:lnTo>
                    <a:pt x="1092" y="1385"/>
                  </a:lnTo>
                  <a:lnTo>
                    <a:pt x="1093" y="1372"/>
                  </a:lnTo>
                  <a:lnTo>
                    <a:pt x="1093" y="1358"/>
                  </a:lnTo>
                  <a:lnTo>
                    <a:pt x="1093" y="1331"/>
                  </a:lnTo>
                  <a:lnTo>
                    <a:pt x="1093" y="1331"/>
                  </a:lnTo>
                  <a:lnTo>
                    <a:pt x="1096" y="1309"/>
                  </a:lnTo>
                  <a:lnTo>
                    <a:pt x="1097" y="1287"/>
                  </a:lnTo>
                  <a:lnTo>
                    <a:pt x="1097" y="1265"/>
                  </a:lnTo>
                  <a:lnTo>
                    <a:pt x="1096" y="1244"/>
                  </a:lnTo>
                  <a:lnTo>
                    <a:pt x="1091" y="1201"/>
                  </a:lnTo>
                  <a:lnTo>
                    <a:pt x="1089" y="1178"/>
                  </a:lnTo>
                  <a:lnTo>
                    <a:pt x="1087" y="1156"/>
                  </a:lnTo>
                  <a:lnTo>
                    <a:pt x="1087" y="1156"/>
                  </a:lnTo>
                  <a:lnTo>
                    <a:pt x="1080" y="1159"/>
                  </a:lnTo>
                  <a:lnTo>
                    <a:pt x="1070" y="1162"/>
                  </a:lnTo>
                  <a:lnTo>
                    <a:pt x="1065" y="1163"/>
                  </a:lnTo>
                  <a:lnTo>
                    <a:pt x="1061" y="1163"/>
                  </a:lnTo>
                  <a:lnTo>
                    <a:pt x="1055" y="1162"/>
                  </a:lnTo>
                  <a:lnTo>
                    <a:pt x="1051" y="1161"/>
                  </a:lnTo>
                  <a:lnTo>
                    <a:pt x="1051" y="1161"/>
                  </a:lnTo>
                  <a:lnTo>
                    <a:pt x="1053" y="1202"/>
                  </a:lnTo>
                  <a:lnTo>
                    <a:pt x="1056" y="1245"/>
                  </a:lnTo>
                  <a:lnTo>
                    <a:pt x="1059" y="1288"/>
                  </a:lnTo>
                  <a:lnTo>
                    <a:pt x="1059" y="1309"/>
                  </a:lnTo>
                  <a:lnTo>
                    <a:pt x="1059" y="1331"/>
                  </a:lnTo>
                  <a:lnTo>
                    <a:pt x="1059" y="1331"/>
                  </a:lnTo>
                  <a:lnTo>
                    <a:pt x="1054" y="1322"/>
                  </a:lnTo>
                  <a:lnTo>
                    <a:pt x="1050" y="1311"/>
                  </a:lnTo>
                  <a:lnTo>
                    <a:pt x="1048" y="1301"/>
                  </a:lnTo>
                  <a:lnTo>
                    <a:pt x="1046" y="1290"/>
                  </a:lnTo>
                  <a:lnTo>
                    <a:pt x="1044" y="1266"/>
                  </a:lnTo>
                  <a:lnTo>
                    <a:pt x="1042" y="1242"/>
                  </a:lnTo>
                  <a:lnTo>
                    <a:pt x="1041" y="1217"/>
                  </a:lnTo>
                  <a:lnTo>
                    <a:pt x="1039" y="1193"/>
                  </a:lnTo>
                  <a:lnTo>
                    <a:pt x="1037" y="1182"/>
                  </a:lnTo>
                  <a:lnTo>
                    <a:pt x="1034" y="1171"/>
                  </a:lnTo>
                  <a:lnTo>
                    <a:pt x="1031" y="1160"/>
                  </a:lnTo>
                  <a:lnTo>
                    <a:pt x="1026" y="1151"/>
                  </a:lnTo>
                  <a:lnTo>
                    <a:pt x="1026" y="1151"/>
                  </a:lnTo>
                  <a:lnTo>
                    <a:pt x="1023" y="1158"/>
                  </a:lnTo>
                  <a:lnTo>
                    <a:pt x="1019" y="1165"/>
                  </a:lnTo>
                  <a:lnTo>
                    <a:pt x="1014" y="1169"/>
                  </a:lnTo>
                  <a:lnTo>
                    <a:pt x="1007" y="1173"/>
                  </a:lnTo>
                  <a:lnTo>
                    <a:pt x="1001" y="1176"/>
                  </a:lnTo>
                  <a:lnTo>
                    <a:pt x="993" y="1178"/>
                  </a:lnTo>
                  <a:lnTo>
                    <a:pt x="985" y="1178"/>
                  </a:lnTo>
                  <a:lnTo>
                    <a:pt x="977" y="1178"/>
                  </a:lnTo>
                  <a:lnTo>
                    <a:pt x="977" y="1178"/>
                  </a:lnTo>
                  <a:close/>
                  <a:moveTo>
                    <a:pt x="1108" y="1424"/>
                  </a:moveTo>
                  <a:lnTo>
                    <a:pt x="1108" y="1424"/>
                  </a:lnTo>
                  <a:lnTo>
                    <a:pt x="1130" y="1416"/>
                  </a:lnTo>
                  <a:lnTo>
                    <a:pt x="1141" y="1412"/>
                  </a:lnTo>
                  <a:lnTo>
                    <a:pt x="1154" y="1410"/>
                  </a:lnTo>
                  <a:lnTo>
                    <a:pt x="1154" y="1410"/>
                  </a:lnTo>
                  <a:lnTo>
                    <a:pt x="1166" y="1392"/>
                  </a:lnTo>
                  <a:lnTo>
                    <a:pt x="1175" y="1373"/>
                  </a:lnTo>
                  <a:lnTo>
                    <a:pt x="1185" y="1355"/>
                  </a:lnTo>
                  <a:lnTo>
                    <a:pt x="1192" y="1336"/>
                  </a:lnTo>
                  <a:lnTo>
                    <a:pt x="1200" y="1316"/>
                  </a:lnTo>
                  <a:lnTo>
                    <a:pt x="1207" y="1295"/>
                  </a:lnTo>
                  <a:lnTo>
                    <a:pt x="1213" y="1274"/>
                  </a:lnTo>
                  <a:lnTo>
                    <a:pt x="1218" y="1252"/>
                  </a:lnTo>
                  <a:lnTo>
                    <a:pt x="1218" y="1252"/>
                  </a:lnTo>
                  <a:lnTo>
                    <a:pt x="1196" y="1252"/>
                  </a:lnTo>
                  <a:lnTo>
                    <a:pt x="1186" y="1251"/>
                  </a:lnTo>
                  <a:lnTo>
                    <a:pt x="1176" y="1251"/>
                  </a:lnTo>
                  <a:lnTo>
                    <a:pt x="1167" y="1249"/>
                  </a:lnTo>
                  <a:lnTo>
                    <a:pt x="1159" y="1246"/>
                  </a:lnTo>
                  <a:lnTo>
                    <a:pt x="1153" y="1243"/>
                  </a:lnTo>
                  <a:lnTo>
                    <a:pt x="1146" y="1237"/>
                  </a:lnTo>
                  <a:lnTo>
                    <a:pt x="1146" y="1237"/>
                  </a:lnTo>
                  <a:lnTo>
                    <a:pt x="1132" y="1283"/>
                  </a:lnTo>
                  <a:lnTo>
                    <a:pt x="1127" y="1307"/>
                  </a:lnTo>
                  <a:lnTo>
                    <a:pt x="1122" y="1329"/>
                  </a:lnTo>
                  <a:lnTo>
                    <a:pt x="1117" y="1352"/>
                  </a:lnTo>
                  <a:lnTo>
                    <a:pt x="1113" y="1374"/>
                  </a:lnTo>
                  <a:lnTo>
                    <a:pt x="1108" y="1424"/>
                  </a:lnTo>
                  <a:lnTo>
                    <a:pt x="1108" y="1424"/>
                  </a:lnTo>
                  <a:close/>
                  <a:moveTo>
                    <a:pt x="970" y="1360"/>
                  </a:moveTo>
                  <a:lnTo>
                    <a:pt x="970" y="1360"/>
                  </a:lnTo>
                  <a:lnTo>
                    <a:pt x="974" y="1374"/>
                  </a:lnTo>
                  <a:lnTo>
                    <a:pt x="977" y="1380"/>
                  </a:lnTo>
                  <a:lnTo>
                    <a:pt x="981" y="1385"/>
                  </a:lnTo>
                  <a:lnTo>
                    <a:pt x="981" y="1385"/>
                  </a:lnTo>
                  <a:lnTo>
                    <a:pt x="980" y="1377"/>
                  </a:lnTo>
                  <a:lnTo>
                    <a:pt x="979" y="1368"/>
                  </a:lnTo>
                  <a:lnTo>
                    <a:pt x="978" y="1362"/>
                  </a:lnTo>
                  <a:lnTo>
                    <a:pt x="977" y="1359"/>
                  </a:lnTo>
                  <a:lnTo>
                    <a:pt x="975" y="1357"/>
                  </a:lnTo>
                  <a:lnTo>
                    <a:pt x="975" y="1357"/>
                  </a:lnTo>
                  <a:lnTo>
                    <a:pt x="973" y="1359"/>
                  </a:lnTo>
                  <a:lnTo>
                    <a:pt x="970" y="1360"/>
                  </a:lnTo>
                  <a:lnTo>
                    <a:pt x="970" y="1360"/>
                  </a:lnTo>
                  <a:close/>
                  <a:moveTo>
                    <a:pt x="854" y="1532"/>
                  </a:moveTo>
                  <a:lnTo>
                    <a:pt x="854" y="1532"/>
                  </a:lnTo>
                  <a:lnTo>
                    <a:pt x="887" y="1537"/>
                  </a:lnTo>
                  <a:lnTo>
                    <a:pt x="919" y="1541"/>
                  </a:lnTo>
                  <a:lnTo>
                    <a:pt x="949" y="1545"/>
                  </a:lnTo>
                  <a:lnTo>
                    <a:pt x="979" y="1546"/>
                  </a:lnTo>
                  <a:lnTo>
                    <a:pt x="1008" y="1545"/>
                  </a:lnTo>
                  <a:lnTo>
                    <a:pt x="1022" y="1544"/>
                  </a:lnTo>
                  <a:lnTo>
                    <a:pt x="1037" y="1541"/>
                  </a:lnTo>
                  <a:lnTo>
                    <a:pt x="1052" y="1538"/>
                  </a:lnTo>
                  <a:lnTo>
                    <a:pt x="1067" y="1535"/>
                  </a:lnTo>
                  <a:lnTo>
                    <a:pt x="1082" y="1530"/>
                  </a:lnTo>
                  <a:lnTo>
                    <a:pt x="1097" y="1524"/>
                  </a:lnTo>
                  <a:lnTo>
                    <a:pt x="1097" y="1524"/>
                  </a:lnTo>
                  <a:lnTo>
                    <a:pt x="1112" y="1525"/>
                  </a:lnTo>
                  <a:lnTo>
                    <a:pt x="1125" y="1524"/>
                  </a:lnTo>
                  <a:lnTo>
                    <a:pt x="1135" y="1522"/>
                  </a:lnTo>
                  <a:lnTo>
                    <a:pt x="1143" y="1519"/>
                  </a:lnTo>
                  <a:lnTo>
                    <a:pt x="1152" y="1515"/>
                  </a:lnTo>
                  <a:lnTo>
                    <a:pt x="1159" y="1510"/>
                  </a:lnTo>
                  <a:lnTo>
                    <a:pt x="1167" y="1505"/>
                  </a:lnTo>
                  <a:lnTo>
                    <a:pt x="1176" y="1500"/>
                  </a:lnTo>
                  <a:lnTo>
                    <a:pt x="1176" y="1500"/>
                  </a:lnTo>
                  <a:lnTo>
                    <a:pt x="1176" y="1487"/>
                  </a:lnTo>
                  <a:lnTo>
                    <a:pt x="1176" y="1475"/>
                  </a:lnTo>
                  <a:lnTo>
                    <a:pt x="1178" y="1464"/>
                  </a:lnTo>
                  <a:lnTo>
                    <a:pt x="1182" y="1454"/>
                  </a:lnTo>
                  <a:lnTo>
                    <a:pt x="1187" y="1433"/>
                  </a:lnTo>
                  <a:lnTo>
                    <a:pt x="1189" y="1423"/>
                  </a:lnTo>
                  <a:lnTo>
                    <a:pt x="1191" y="1412"/>
                  </a:lnTo>
                  <a:lnTo>
                    <a:pt x="1191" y="1412"/>
                  </a:lnTo>
                  <a:lnTo>
                    <a:pt x="1182" y="1419"/>
                  </a:lnTo>
                  <a:lnTo>
                    <a:pt x="1171" y="1426"/>
                  </a:lnTo>
                  <a:lnTo>
                    <a:pt x="1160" y="1431"/>
                  </a:lnTo>
                  <a:lnTo>
                    <a:pt x="1148" y="1435"/>
                  </a:lnTo>
                  <a:lnTo>
                    <a:pt x="1137" y="1439"/>
                  </a:lnTo>
                  <a:lnTo>
                    <a:pt x="1124" y="1441"/>
                  </a:lnTo>
                  <a:lnTo>
                    <a:pt x="1098" y="1444"/>
                  </a:lnTo>
                  <a:lnTo>
                    <a:pt x="1070" y="1445"/>
                  </a:lnTo>
                  <a:lnTo>
                    <a:pt x="1042" y="1446"/>
                  </a:lnTo>
                  <a:lnTo>
                    <a:pt x="1014" y="1447"/>
                  </a:lnTo>
                  <a:lnTo>
                    <a:pt x="985" y="1448"/>
                  </a:lnTo>
                  <a:lnTo>
                    <a:pt x="985" y="1448"/>
                  </a:lnTo>
                  <a:lnTo>
                    <a:pt x="968" y="1449"/>
                  </a:lnTo>
                  <a:lnTo>
                    <a:pt x="948" y="1449"/>
                  </a:lnTo>
                  <a:lnTo>
                    <a:pt x="927" y="1448"/>
                  </a:lnTo>
                  <a:lnTo>
                    <a:pt x="905" y="1446"/>
                  </a:lnTo>
                  <a:lnTo>
                    <a:pt x="884" y="1443"/>
                  </a:lnTo>
                  <a:lnTo>
                    <a:pt x="864" y="1439"/>
                  </a:lnTo>
                  <a:lnTo>
                    <a:pt x="848" y="1433"/>
                  </a:lnTo>
                  <a:lnTo>
                    <a:pt x="840" y="1430"/>
                  </a:lnTo>
                  <a:lnTo>
                    <a:pt x="835" y="1427"/>
                  </a:lnTo>
                  <a:lnTo>
                    <a:pt x="835" y="1427"/>
                  </a:lnTo>
                  <a:lnTo>
                    <a:pt x="840" y="1454"/>
                  </a:lnTo>
                  <a:lnTo>
                    <a:pt x="844" y="1480"/>
                  </a:lnTo>
                  <a:lnTo>
                    <a:pt x="854" y="1532"/>
                  </a:lnTo>
                  <a:lnTo>
                    <a:pt x="854" y="1532"/>
                  </a:lnTo>
                  <a:close/>
                  <a:moveTo>
                    <a:pt x="1137" y="1549"/>
                  </a:moveTo>
                  <a:lnTo>
                    <a:pt x="1137" y="1549"/>
                  </a:lnTo>
                  <a:lnTo>
                    <a:pt x="1139" y="1565"/>
                  </a:lnTo>
                  <a:lnTo>
                    <a:pt x="1141" y="1579"/>
                  </a:lnTo>
                  <a:lnTo>
                    <a:pt x="1142" y="1611"/>
                  </a:lnTo>
                  <a:lnTo>
                    <a:pt x="1142" y="1611"/>
                  </a:lnTo>
                  <a:lnTo>
                    <a:pt x="1146" y="1611"/>
                  </a:lnTo>
                  <a:lnTo>
                    <a:pt x="1150" y="1611"/>
                  </a:lnTo>
                  <a:lnTo>
                    <a:pt x="1156" y="1608"/>
                  </a:lnTo>
                  <a:lnTo>
                    <a:pt x="1161" y="1605"/>
                  </a:lnTo>
                  <a:lnTo>
                    <a:pt x="1165" y="1604"/>
                  </a:lnTo>
                  <a:lnTo>
                    <a:pt x="1169" y="1604"/>
                  </a:lnTo>
                  <a:lnTo>
                    <a:pt x="1169" y="1604"/>
                  </a:lnTo>
                  <a:lnTo>
                    <a:pt x="1169" y="1592"/>
                  </a:lnTo>
                  <a:lnTo>
                    <a:pt x="1170" y="1581"/>
                  </a:lnTo>
                  <a:lnTo>
                    <a:pt x="1173" y="1564"/>
                  </a:lnTo>
                  <a:lnTo>
                    <a:pt x="1174" y="1555"/>
                  </a:lnTo>
                  <a:lnTo>
                    <a:pt x="1175" y="1547"/>
                  </a:lnTo>
                  <a:lnTo>
                    <a:pt x="1175" y="1539"/>
                  </a:lnTo>
                  <a:lnTo>
                    <a:pt x="1174" y="1530"/>
                  </a:lnTo>
                  <a:lnTo>
                    <a:pt x="1174" y="1530"/>
                  </a:lnTo>
                  <a:lnTo>
                    <a:pt x="1170" y="1533"/>
                  </a:lnTo>
                  <a:lnTo>
                    <a:pt x="1165" y="1535"/>
                  </a:lnTo>
                  <a:lnTo>
                    <a:pt x="1154" y="1538"/>
                  </a:lnTo>
                  <a:lnTo>
                    <a:pt x="1148" y="1540"/>
                  </a:lnTo>
                  <a:lnTo>
                    <a:pt x="1144" y="1543"/>
                  </a:lnTo>
                  <a:lnTo>
                    <a:pt x="1140" y="1546"/>
                  </a:lnTo>
                  <a:lnTo>
                    <a:pt x="1137" y="1549"/>
                  </a:lnTo>
                  <a:lnTo>
                    <a:pt x="1137" y="1549"/>
                  </a:lnTo>
                  <a:close/>
                  <a:moveTo>
                    <a:pt x="1110" y="1626"/>
                  </a:moveTo>
                  <a:lnTo>
                    <a:pt x="1110" y="1626"/>
                  </a:lnTo>
                  <a:lnTo>
                    <a:pt x="1112" y="1624"/>
                  </a:lnTo>
                  <a:lnTo>
                    <a:pt x="1114" y="1624"/>
                  </a:lnTo>
                  <a:lnTo>
                    <a:pt x="1117" y="1624"/>
                  </a:lnTo>
                  <a:lnTo>
                    <a:pt x="1122" y="1623"/>
                  </a:lnTo>
                  <a:lnTo>
                    <a:pt x="1122" y="1623"/>
                  </a:lnTo>
                  <a:lnTo>
                    <a:pt x="1125" y="1602"/>
                  </a:lnTo>
                  <a:lnTo>
                    <a:pt x="1125" y="1592"/>
                  </a:lnTo>
                  <a:lnTo>
                    <a:pt x="1125" y="1580"/>
                  </a:lnTo>
                  <a:lnTo>
                    <a:pt x="1124" y="1570"/>
                  </a:lnTo>
                  <a:lnTo>
                    <a:pt x="1121" y="1561"/>
                  </a:lnTo>
                  <a:lnTo>
                    <a:pt x="1119" y="1558"/>
                  </a:lnTo>
                  <a:lnTo>
                    <a:pt x="1116" y="1554"/>
                  </a:lnTo>
                  <a:lnTo>
                    <a:pt x="1113" y="1551"/>
                  </a:lnTo>
                  <a:lnTo>
                    <a:pt x="1110" y="1549"/>
                  </a:lnTo>
                  <a:lnTo>
                    <a:pt x="1110" y="1549"/>
                  </a:lnTo>
                  <a:lnTo>
                    <a:pt x="1108" y="1558"/>
                  </a:lnTo>
                  <a:lnTo>
                    <a:pt x="1107" y="1566"/>
                  </a:lnTo>
                  <a:lnTo>
                    <a:pt x="1107" y="1584"/>
                  </a:lnTo>
                  <a:lnTo>
                    <a:pt x="1108" y="1606"/>
                  </a:lnTo>
                  <a:lnTo>
                    <a:pt x="1110" y="1626"/>
                  </a:lnTo>
                  <a:lnTo>
                    <a:pt x="1110" y="1626"/>
                  </a:lnTo>
                  <a:close/>
                  <a:moveTo>
                    <a:pt x="856" y="1554"/>
                  </a:moveTo>
                  <a:lnTo>
                    <a:pt x="856" y="1554"/>
                  </a:lnTo>
                  <a:lnTo>
                    <a:pt x="859" y="1574"/>
                  </a:lnTo>
                  <a:lnTo>
                    <a:pt x="864" y="1592"/>
                  </a:lnTo>
                  <a:lnTo>
                    <a:pt x="867" y="1611"/>
                  </a:lnTo>
                  <a:lnTo>
                    <a:pt x="869" y="1630"/>
                  </a:lnTo>
                  <a:lnTo>
                    <a:pt x="869" y="1630"/>
                  </a:lnTo>
                  <a:lnTo>
                    <a:pt x="872" y="1631"/>
                  </a:lnTo>
                  <a:lnTo>
                    <a:pt x="875" y="1631"/>
                  </a:lnTo>
                  <a:lnTo>
                    <a:pt x="881" y="1635"/>
                  </a:lnTo>
                  <a:lnTo>
                    <a:pt x="886" y="1637"/>
                  </a:lnTo>
                  <a:lnTo>
                    <a:pt x="888" y="1637"/>
                  </a:lnTo>
                  <a:lnTo>
                    <a:pt x="890" y="1636"/>
                  </a:lnTo>
                  <a:lnTo>
                    <a:pt x="890" y="1636"/>
                  </a:lnTo>
                  <a:lnTo>
                    <a:pt x="893" y="1627"/>
                  </a:lnTo>
                  <a:lnTo>
                    <a:pt x="893" y="1620"/>
                  </a:lnTo>
                  <a:lnTo>
                    <a:pt x="892" y="1602"/>
                  </a:lnTo>
                  <a:lnTo>
                    <a:pt x="890" y="1583"/>
                  </a:lnTo>
                  <a:lnTo>
                    <a:pt x="888" y="1562"/>
                  </a:lnTo>
                  <a:lnTo>
                    <a:pt x="888" y="1562"/>
                  </a:lnTo>
                  <a:lnTo>
                    <a:pt x="880" y="1558"/>
                  </a:lnTo>
                  <a:lnTo>
                    <a:pt x="872" y="1555"/>
                  </a:lnTo>
                  <a:lnTo>
                    <a:pt x="866" y="1554"/>
                  </a:lnTo>
                  <a:lnTo>
                    <a:pt x="856" y="1554"/>
                  </a:lnTo>
                  <a:lnTo>
                    <a:pt x="856" y="1554"/>
                  </a:lnTo>
                  <a:close/>
                  <a:moveTo>
                    <a:pt x="1036" y="1567"/>
                  </a:moveTo>
                  <a:lnTo>
                    <a:pt x="1036" y="1567"/>
                  </a:lnTo>
                  <a:lnTo>
                    <a:pt x="1035" y="1607"/>
                  </a:lnTo>
                  <a:lnTo>
                    <a:pt x="1035" y="1626"/>
                  </a:lnTo>
                  <a:lnTo>
                    <a:pt x="1036" y="1637"/>
                  </a:lnTo>
                  <a:lnTo>
                    <a:pt x="1038" y="1647"/>
                  </a:lnTo>
                  <a:lnTo>
                    <a:pt x="1038" y="1647"/>
                  </a:lnTo>
                  <a:lnTo>
                    <a:pt x="1052" y="1644"/>
                  </a:lnTo>
                  <a:lnTo>
                    <a:pt x="1066" y="1642"/>
                  </a:lnTo>
                  <a:lnTo>
                    <a:pt x="1079" y="1639"/>
                  </a:lnTo>
                  <a:lnTo>
                    <a:pt x="1085" y="1637"/>
                  </a:lnTo>
                  <a:lnTo>
                    <a:pt x="1090" y="1634"/>
                  </a:lnTo>
                  <a:lnTo>
                    <a:pt x="1090" y="1634"/>
                  </a:lnTo>
                  <a:lnTo>
                    <a:pt x="1092" y="1612"/>
                  </a:lnTo>
                  <a:lnTo>
                    <a:pt x="1091" y="1595"/>
                  </a:lnTo>
                  <a:lnTo>
                    <a:pt x="1089" y="1577"/>
                  </a:lnTo>
                  <a:lnTo>
                    <a:pt x="1085" y="1556"/>
                  </a:lnTo>
                  <a:lnTo>
                    <a:pt x="1085" y="1556"/>
                  </a:lnTo>
                  <a:lnTo>
                    <a:pt x="1079" y="1556"/>
                  </a:lnTo>
                  <a:lnTo>
                    <a:pt x="1074" y="1556"/>
                  </a:lnTo>
                  <a:lnTo>
                    <a:pt x="1061" y="1560"/>
                  </a:lnTo>
                  <a:lnTo>
                    <a:pt x="1036" y="1567"/>
                  </a:lnTo>
                  <a:lnTo>
                    <a:pt x="1036" y="1567"/>
                  </a:lnTo>
                  <a:close/>
                  <a:moveTo>
                    <a:pt x="909" y="1643"/>
                  </a:moveTo>
                  <a:lnTo>
                    <a:pt x="909" y="1643"/>
                  </a:lnTo>
                  <a:lnTo>
                    <a:pt x="925" y="1646"/>
                  </a:lnTo>
                  <a:lnTo>
                    <a:pt x="940" y="1647"/>
                  </a:lnTo>
                  <a:lnTo>
                    <a:pt x="975" y="1651"/>
                  </a:lnTo>
                  <a:lnTo>
                    <a:pt x="975" y="1651"/>
                  </a:lnTo>
                  <a:lnTo>
                    <a:pt x="975" y="1630"/>
                  </a:lnTo>
                  <a:lnTo>
                    <a:pt x="976" y="1609"/>
                  </a:lnTo>
                  <a:lnTo>
                    <a:pt x="976" y="1599"/>
                  </a:lnTo>
                  <a:lnTo>
                    <a:pt x="976" y="1589"/>
                  </a:lnTo>
                  <a:lnTo>
                    <a:pt x="975" y="1579"/>
                  </a:lnTo>
                  <a:lnTo>
                    <a:pt x="972" y="1569"/>
                  </a:lnTo>
                  <a:lnTo>
                    <a:pt x="972" y="1569"/>
                  </a:lnTo>
                  <a:lnTo>
                    <a:pt x="956" y="1567"/>
                  </a:lnTo>
                  <a:lnTo>
                    <a:pt x="938" y="1565"/>
                  </a:lnTo>
                  <a:lnTo>
                    <a:pt x="922" y="1564"/>
                  </a:lnTo>
                  <a:lnTo>
                    <a:pt x="909" y="1562"/>
                  </a:lnTo>
                  <a:lnTo>
                    <a:pt x="909" y="1562"/>
                  </a:lnTo>
                  <a:lnTo>
                    <a:pt x="909" y="1580"/>
                  </a:lnTo>
                  <a:lnTo>
                    <a:pt x="909" y="1602"/>
                  </a:lnTo>
                  <a:lnTo>
                    <a:pt x="908" y="1625"/>
                  </a:lnTo>
                  <a:lnTo>
                    <a:pt x="909" y="1643"/>
                  </a:lnTo>
                  <a:lnTo>
                    <a:pt x="909" y="1643"/>
                  </a:lnTo>
                  <a:close/>
                  <a:moveTo>
                    <a:pt x="996" y="1567"/>
                  </a:moveTo>
                  <a:lnTo>
                    <a:pt x="996" y="1567"/>
                  </a:lnTo>
                  <a:lnTo>
                    <a:pt x="994" y="1576"/>
                  </a:lnTo>
                  <a:lnTo>
                    <a:pt x="993" y="1586"/>
                  </a:lnTo>
                  <a:lnTo>
                    <a:pt x="992" y="1596"/>
                  </a:lnTo>
                  <a:lnTo>
                    <a:pt x="992" y="1607"/>
                  </a:lnTo>
                  <a:lnTo>
                    <a:pt x="992" y="1629"/>
                  </a:lnTo>
                  <a:lnTo>
                    <a:pt x="994" y="1653"/>
                  </a:lnTo>
                  <a:lnTo>
                    <a:pt x="994" y="1653"/>
                  </a:lnTo>
                  <a:lnTo>
                    <a:pt x="1002" y="1653"/>
                  </a:lnTo>
                  <a:lnTo>
                    <a:pt x="1009" y="1653"/>
                  </a:lnTo>
                  <a:lnTo>
                    <a:pt x="1016" y="1653"/>
                  </a:lnTo>
                  <a:lnTo>
                    <a:pt x="1019" y="1652"/>
                  </a:lnTo>
                  <a:lnTo>
                    <a:pt x="1021" y="1651"/>
                  </a:lnTo>
                  <a:lnTo>
                    <a:pt x="1021" y="1651"/>
                  </a:lnTo>
                  <a:lnTo>
                    <a:pt x="1020" y="1641"/>
                  </a:lnTo>
                  <a:lnTo>
                    <a:pt x="1020" y="1631"/>
                  </a:lnTo>
                  <a:lnTo>
                    <a:pt x="1020" y="1610"/>
                  </a:lnTo>
                  <a:lnTo>
                    <a:pt x="1019" y="1599"/>
                  </a:lnTo>
                  <a:lnTo>
                    <a:pt x="1019" y="1589"/>
                  </a:lnTo>
                  <a:lnTo>
                    <a:pt x="1017" y="1577"/>
                  </a:lnTo>
                  <a:lnTo>
                    <a:pt x="1014" y="1567"/>
                  </a:lnTo>
                  <a:lnTo>
                    <a:pt x="1014" y="1567"/>
                  </a:lnTo>
                  <a:lnTo>
                    <a:pt x="996" y="1567"/>
                  </a:lnTo>
                  <a:lnTo>
                    <a:pt x="996" y="1567"/>
                  </a:lnTo>
                  <a:close/>
                  <a:moveTo>
                    <a:pt x="1093" y="1665"/>
                  </a:moveTo>
                  <a:lnTo>
                    <a:pt x="1093" y="1665"/>
                  </a:lnTo>
                  <a:lnTo>
                    <a:pt x="1090" y="1664"/>
                  </a:lnTo>
                  <a:lnTo>
                    <a:pt x="1087" y="1661"/>
                  </a:lnTo>
                  <a:lnTo>
                    <a:pt x="1085" y="1660"/>
                  </a:lnTo>
                  <a:lnTo>
                    <a:pt x="1080" y="1660"/>
                  </a:lnTo>
                  <a:lnTo>
                    <a:pt x="1080" y="1660"/>
                  </a:lnTo>
                  <a:lnTo>
                    <a:pt x="1069" y="1665"/>
                  </a:lnTo>
                  <a:lnTo>
                    <a:pt x="1057" y="1668"/>
                  </a:lnTo>
                  <a:lnTo>
                    <a:pt x="1046" y="1670"/>
                  </a:lnTo>
                  <a:lnTo>
                    <a:pt x="1033" y="1672"/>
                  </a:lnTo>
                  <a:lnTo>
                    <a:pt x="1007" y="1674"/>
                  </a:lnTo>
                  <a:lnTo>
                    <a:pt x="980" y="1674"/>
                  </a:lnTo>
                  <a:lnTo>
                    <a:pt x="954" y="1672"/>
                  </a:lnTo>
                  <a:lnTo>
                    <a:pt x="927" y="1669"/>
                  </a:lnTo>
                  <a:lnTo>
                    <a:pt x="900" y="1662"/>
                  </a:lnTo>
                  <a:lnTo>
                    <a:pt x="873" y="1655"/>
                  </a:lnTo>
                  <a:lnTo>
                    <a:pt x="873" y="1655"/>
                  </a:lnTo>
                  <a:lnTo>
                    <a:pt x="880" y="1684"/>
                  </a:lnTo>
                  <a:lnTo>
                    <a:pt x="885" y="1716"/>
                  </a:lnTo>
                  <a:lnTo>
                    <a:pt x="890" y="1750"/>
                  </a:lnTo>
                  <a:lnTo>
                    <a:pt x="896" y="1780"/>
                  </a:lnTo>
                  <a:lnTo>
                    <a:pt x="896" y="1780"/>
                  </a:lnTo>
                  <a:lnTo>
                    <a:pt x="905" y="1789"/>
                  </a:lnTo>
                  <a:lnTo>
                    <a:pt x="915" y="1797"/>
                  </a:lnTo>
                  <a:lnTo>
                    <a:pt x="915" y="1797"/>
                  </a:lnTo>
                  <a:lnTo>
                    <a:pt x="923" y="1797"/>
                  </a:lnTo>
                  <a:lnTo>
                    <a:pt x="929" y="1799"/>
                  </a:lnTo>
                  <a:lnTo>
                    <a:pt x="935" y="1802"/>
                  </a:lnTo>
                  <a:lnTo>
                    <a:pt x="942" y="1804"/>
                  </a:lnTo>
                  <a:lnTo>
                    <a:pt x="956" y="1809"/>
                  </a:lnTo>
                  <a:lnTo>
                    <a:pt x="962" y="1811"/>
                  </a:lnTo>
                  <a:lnTo>
                    <a:pt x="970" y="1812"/>
                  </a:lnTo>
                  <a:lnTo>
                    <a:pt x="970" y="1812"/>
                  </a:lnTo>
                  <a:lnTo>
                    <a:pt x="974" y="1812"/>
                  </a:lnTo>
                  <a:lnTo>
                    <a:pt x="979" y="1811"/>
                  </a:lnTo>
                  <a:lnTo>
                    <a:pt x="989" y="1809"/>
                  </a:lnTo>
                  <a:lnTo>
                    <a:pt x="1000" y="1806"/>
                  </a:lnTo>
                  <a:lnTo>
                    <a:pt x="1009" y="1805"/>
                  </a:lnTo>
                  <a:lnTo>
                    <a:pt x="1009" y="1805"/>
                  </a:lnTo>
                  <a:lnTo>
                    <a:pt x="1041" y="1807"/>
                  </a:lnTo>
                  <a:lnTo>
                    <a:pt x="1057" y="1807"/>
                  </a:lnTo>
                  <a:lnTo>
                    <a:pt x="1075" y="1807"/>
                  </a:lnTo>
                  <a:lnTo>
                    <a:pt x="1091" y="1806"/>
                  </a:lnTo>
                  <a:lnTo>
                    <a:pt x="1106" y="1804"/>
                  </a:lnTo>
                  <a:lnTo>
                    <a:pt x="1113" y="1802"/>
                  </a:lnTo>
                  <a:lnTo>
                    <a:pt x="1121" y="1798"/>
                  </a:lnTo>
                  <a:lnTo>
                    <a:pt x="1127" y="1795"/>
                  </a:lnTo>
                  <a:lnTo>
                    <a:pt x="1135" y="1791"/>
                  </a:lnTo>
                  <a:lnTo>
                    <a:pt x="1135" y="1791"/>
                  </a:lnTo>
                  <a:lnTo>
                    <a:pt x="1139" y="1782"/>
                  </a:lnTo>
                  <a:lnTo>
                    <a:pt x="1143" y="1773"/>
                  </a:lnTo>
                  <a:lnTo>
                    <a:pt x="1150" y="1753"/>
                  </a:lnTo>
                  <a:lnTo>
                    <a:pt x="1154" y="1732"/>
                  </a:lnTo>
                  <a:lnTo>
                    <a:pt x="1158" y="1710"/>
                  </a:lnTo>
                  <a:lnTo>
                    <a:pt x="1160" y="1687"/>
                  </a:lnTo>
                  <a:lnTo>
                    <a:pt x="1161" y="1666"/>
                  </a:lnTo>
                  <a:lnTo>
                    <a:pt x="1161" y="1628"/>
                  </a:lnTo>
                  <a:lnTo>
                    <a:pt x="1161" y="1628"/>
                  </a:lnTo>
                  <a:lnTo>
                    <a:pt x="1154" y="1634"/>
                  </a:lnTo>
                  <a:lnTo>
                    <a:pt x="1144" y="1638"/>
                  </a:lnTo>
                  <a:lnTo>
                    <a:pt x="1126" y="1645"/>
                  </a:lnTo>
                  <a:lnTo>
                    <a:pt x="1116" y="1649"/>
                  </a:lnTo>
                  <a:lnTo>
                    <a:pt x="1108" y="1653"/>
                  </a:lnTo>
                  <a:lnTo>
                    <a:pt x="1099" y="1658"/>
                  </a:lnTo>
                  <a:lnTo>
                    <a:pt x="1093" y="1665"/>
                  </a:lnTo>
                  <a:lnTo>
                    <a:pt x="1093" y="1665"/>
                  </a:lnTo>
                  <a:close/>
                  <a:moveTo>
                    <a:pt x="509" y="1636"/>
                  </a:moveTo>
                  <a:lnTo>
                    <a:pt x="509" y="1636"/>
                  </a:lnTo>
                  <a:lnTo>
                    <a:pt x="514" y="1644"/>
                  </a:lnTo>
                  <a:lnTo>
                    <a:pt x="517" y="1655"/>
                  </a:lnTo>
                  <a:lnTo>
                    <a:pt x="519" y="1667"/>
                  </a:lnTo>
                  <a:lnTo>
                    <a:pt x="519" y="1672"/>
                  </a:lnTo>
                  <a:lnTo>
                    <a:pt x="518" y="1678"/>
                  </a:lnTo>
                  <a:lnTo>
                    <a:pt x="517" y="1684"/>
                  </a:lnTo>
                  <a:lnTo>
                    <a:pt x="514" y="1688"/>
                  </a:lnTo>
                  <a:lnTo>
                    <a:pt x="510" y="1693"/>
                  </a:lnTo>
                  <a:lnTo>
                    <a:pt x="506" y="1698"/>
                  </a:lnTo>
                  <a:lnTo>
                    <a:pt x="501" y="1701"/>
                  </a:lnTo>
                  <a:lnTo>
                    <a:pt x="494" y="1704"/>
                  </a:lnTo>
                  <a:lnTo>
                    <a:pt x="487" y="1705"/>
                  </a:lnTo>
                  <a:lnTo>
                    <a:pt x="478" y="1706"/>
                  </a:lnTo>
                  <a:lnTo>
                    <a:pt x="478" y="1706"/>
                  </a:lnTo>
                  <a:lnTo>
                    <a:pt x="471" y="1703"/>
                  </a:lnTo>
                  <a:lnTo>
                    <a:pt x="464" y="1701"/>
                  </a:lnTo>
                  <a:lnTo>
                    <a:pt x="458" y="1702"/>
                  </a:lnTo>
                  <a:lnTo>
                    <a:pt x="448" y="1704"/>
                  </a:lnTo>
                  <a:lnTo>
                    <a:pt x="448" y="1704"/>
                  </a:lnTo>
                  <a:lnTo>
                    <a:pt x="446" y="1697"/>
                  </a:lnTo>
                  <a:lnTo>
                    <a:pt x="444" y="1689"/>
                  </a:lnTo>
                  <a:lnTo>
                    <a:pt x="441" y="1674"/>
                  </a:lnTo>
                  <a:lnTo>
                    <a:pt x="439" y="1667"/>
                  </a:lnTo>
                  <a:lnTo>
                    <a:pt x="435" y="1661"/>
                  </a:lnTo>
                  <a:lnTo>
                    <a:pt x="432" y="1657"/>
                  </a:lnTo>
                  <a:lnTo>
                    <a:pt x="429" y="1656"/>
                  </a:lnTo>
                  <a:lnTo>
                    <a:pt x="426" y="1655"/>
                  </a:lnTo>
                  <a:lnTo>
                    <a:pt x="426" y="1655"/>
                  </a:lnTo>
                  <a:lnTo>
                    <a:pt x="419" y="1660"/>
                  </a:lnTo>
                  <a:lnTo>
                    <a:pt x="410" y="1667"/>
                  </a:lnTo>
                  <a:lnTo>
                    <a:pt x="399" y="1673"/>
                  </a:lnTo>
                  <a:lnTo>
                    <a:pt x="389" y="1680"/>
                  </a:lnTo>
                  <a:lnTo>
                    <a:pt x="381" y="1687"/>
                  </a:lnTo>
                  <a:lnTo>
                    <a:pt x="378" y="1691"/>
                  </a:lnTo>
                  <a:lnTo>
                    <a:pt x="375" y="1696"/>
                  </a:lnTo>
                  <a:lnTo>
                    <a:pt x="374" y="1701"/>
                  </a:lnTo>
                  <a:lnTo>
                    <a:pt x="374" y="1705"/>
                  </a:lnTo>
                  <a:lnTo>
                    <a:pt x="377" y="1711"/>
                  </a:lnTo>
                  <a:lnTo>
                    <a:pt x="380" y="1717"/>
                  </a:lnTo>
                  <a:lnTo>
                    <a:pt x="380" y="1717"/>
                  </a:lnTo>
                  <a:lnTo>
                    <a:pt x="414" y="1722"/>
                  </a:lnTo>
                  <a:lnTo>
                    <a:pt x="453" y="1728"/>
                  </a:lnTo>
                  <a:lnTo>
                    <a:pt x="492" y="1731"/>
                  </a:lnTo>
                  <a:lnTo>
                    <a:pt x="534" y="1733"/>
                  </a:lnTo>
                  <a:lnTo>
                    <a:pt x="576" y="1732"/>
                  </a:lnTo>
                  <a:lnTo>
                    <a:pt x="618" y="1730"/>
                  </a:lnTo>
                  <a:lnTo>
                    <a:pt x="639" y="1728"/>
                  </a:lnTo>
                  <a:lnTo>
                    <a:pt x="659" y="1725"/>
                  </a:lnTo>
                  <a:lnTo>
                    <a:pt x="680" y="1721"/>
                  </a:lnTo>
                  <a:lnTo>
                    <a:pt x="699" y="1717"/>
                  </a:lnTo>
                  <a:lnTo>
                    <a:pt x="699" y="1717"/>
                  </a:lnTo>
                  <a:lnTo>
                    <a:pt x="699" y="1714"/>
                  </a:lnTo>
                  <a:lnTo>
                    <a:pt x="700" y="1713"/>
                  </a:lnTo>
                  <a:lnTo>
                    <a:pt x="702" y="1710"/>
                  </a:lnTo>
                  <a:lnTo>
                    <a:pt x="704" y="1707"/>
                  </a:lnTo>
                  <a:lnTo>
                    <a:pt x="704" y="1705"/>
                  </a:lnTo>
                  <a:lnTo>
                    <a:pt x="704" y="1702"/>
                  </a:lnTo>
                  <a:lnTo>
                    <a:pt x="704" y="1702"/>
                  </a:lnTo>
                  <a:lnTo>
                    <a:pt x="700" y="1693"/>
                  </a:lnTo>
                  <a:lnTo>
                    <a:pt x="693" y="1686"/>
                  </a:lnTo>
                  <a:lnTo>
                    <a:pt x="687" y="1678"/>
                  </a:lnTo>
                  <a:lnTo>
                    <a:pt x="680" y="1671"/>
                  </a:lnTo>
                  <a:lnTo>
                    <a:pt x="672" y="1666"/>
                  </a:lnTo>
                  <a:lnTo>
                    <a:pt x="665" y="1661"/>
                  </a:lnTo>
                  <a:lnTo>
                    <a:pt x="657" y="1658"/>
                  </a:lnTo>
                  <a:lnTo>
                    <a:pt x="650" y="1658"/>
                  </a:lnTo>
                  <a:lnTo>
                    <a:pt x="650" y="1658"/>
                  </a:lnTo>
                  <a:lnTo>
                    <a:pt x="655" y="1662"/>
                  </a:lnTo>
                  <a:lnTo>
                    <a:pt x="657" y="1667"/>
                  </a:lnTo>
                  <a:lnTo>
                    <a:pt x="658" y="1672"/>
                  </a:lnTo>
                  <a:lnTo>
                    <a:pt x="658" y="1676"/>
                  </a:lnTo>
                  <a:lnTo>
                    <a:pt x="656" y="1681"/>
                  </a:lnTo>
                  <a:lnTo>
                    <a:pt x="653" y="1685"/>
                  </a:lnTo>
                  <a:lnTo>
                    <a:pt x="648" y="1689"/>
                  </a:lnTo>
                  <a:lnTo>
                    <a:pt x="643" y="1692"/>
                  </a:lnTo>
                  <a:lnTo>
                    <a:pt x="637" y="1696"/>
                  </a:lnTo>
                  <a:lnTo>
                    <a:pt x="630" y="1699"/>
                  </a:lnTo>
                  <a:lnTo>
                    <a:pt x="616" y="1702"/>
                  </a:lnTo>
                  <a:lnTo>
                    <a:pt x="610" y="1703"/>
                  </a:lnTo>
                  <a:lnTo>
                    <a:pt x="602" y="1704"/>
                  </a:lnTo>
                  <a:lnTo>
                    <a:pt x="597" y="1703"/>
                  </a:lnTo>
                  <a:lnTo>
                    <a:pt x="591" y="1702"/>
                  </a:lnTo>
                  <a:lnTo>
                    <a:pt x="591" y="1702"/>
                  </a:lnTo>
                  <a:lnTo>
                    <a:pt x="583" y="1699"/>
                  </a:lnTo>
                  <a:lnTo>
                    <a:pt x="578" y="1693"/>
                  </a:lnTo>
                  <a:lnTo>
                    <a:pt x="572" y="1688"/>
                  </a:lnTo>
                  <a:lnTo>
                    <a:pt x="569" y="1682"/>
                  </a:lnTo>
                  <a:lnTo>
                    <a:pt x="567" y="1674"/>
                  </a:lnTo>
                  <a:lnTo>
                    <a:pt x="565" y="1667"/>
                  </a:lnTo>
                  <a:lnTo>
                    <a:pt x="565" y="1658"/>
                  </a:lnTo>
                  <a:lnTo>
                    <a:pt x="566" y="1651"/>
                  </a:lnTo>
                  <a:lnTo>
                    <a:pt x="566" y="1651"/>
                  </a:lnTo>
                  <a:lnTo>
                    <a:pt x="563" y="1647"/>
                  </a:lnTo>
                  <a:lnTo>
                    <a:pt x="561" y="1643"/>
                  </a:lnTo>
                  <a:lnTo>
                    <a:pt x="556" y="1634"/>
                  </a:lnTo>
                  <a:lnTo>
                    <a:pt x="556" y="1634"/>
                  </a:lnTo>
                  <a:lnTo>
                    <a:pt x="551" y="1635"/>
                  </a:lnTo>
                  <a:lnTo>
                    <a:pt x="546" y="1635"/>
                  </a:lnTo>
                  <a:lnTo>
                    <a:pt x="536" y="1634"/>
                  </a:lnTo>
                  <a:lnTo>
                    <a:pt x="524" y="1632"/>
                  </a:lnTo>
                  <a:lnTo>
                    <a:pt x="518" y="1634"/>
                  </a:lnTo>
                  <a:lnTo>
                    <a:pt x="509" y="1636"/>
                  </a:lnTo>
                  <a:lnTo>
                    <a:pt x="509" y="1636"/>
                  </a:lnTo>
                  <a:close/>
                  <a:moveTo>
                    <a:pt x="729" y="1714"/>
                  </a:moveTo>
                  <a:lnTo>
                    <a:pt x="729" y="1714"/>
                  </a:lnTo>
                  <a:lnTo>
                    <a:pt x="722" y="1721"/>
                  </a:lnTo>
                  <a:lnTo>
                    <a:pt x="715" y="1729"/>
                  </a:lnTo>
                  <a:lnTo>
                    <a:pt x="707" y="1734"/>
                  </a:lnTo>
                  <a:lnTo>
                    <a:pt x="699" y="1738"/>
                  </a:lnTo>
                  <a:lnTo>
                    <a:pt x="699" y="1738"/>
                  </a:lnTo>
                  <a:lnTo>
                    <a:pt x="684" y="1745"/>
                  </a:lnTo>
                  <a:lnTo>
                    <a:pt x="668" y="1749"/>
                  </a:lnTo>
                  <a:lnTo>
                    <a:pt x="651" y="1751"/>
                  </a:lnTo>
                  <a:lnTo>
                    <a:pt x="633" y="1753"/>
                  </a:lnTo>
                  <a:lnTo>
                    <a:pt x="615" y="1755"/>
                  </a:lnTo>
                  <a:lnTo>
                    <a:pt x="598" y="1756"/>
                  </a:lnTo>
                  <a:lnTo>
                    <a:pt x="561" y="1755"/>
                  </a:lnTo>
                  <a:lnTo>
                    <a:pt x="484" y="1750"/>
                  </a:lnTo>
                  <a:lnTo>
                    <a:pt x="445" y="1749"/>
                  </a:lnTo>
                  <a:lnTo>
                    <a:pt x="426" y="1749"/>
                  </a:lnTo>
                  <a:lnTo>
                    <a:pt x="406" y="1751"/>
                  </a:lnTo>
                  <a:lnTo>
                    <a:pt x="406" y="1751"/>
                  </a:lnTo>
                  <a:lnTo>
                    <a:pt x="403" y="1748"/>
                  </a:lnTo>
                  <a:lnTo>
                    <a:pt x="399" y="1746"/>
                  </a:lnTo>
                  <a:lnTo>
                    <a:pt x="387" y="1743"/>
                  </a:lnTo>
                  <a:lnTo>
                    <a:pt x="363" y="1738"/>
                  </a:lnTo>
                  <a:lnTo>
                    <a:pt x="363" y="1738"/>
                  </a:lnTo>
                  <a:lnTo>
                    <a:pt x="359" y="1748"/>
                  </a:lnTo>
                  <a:lnTo>
                    <a:pt x="356" y="1759"/>
                  </a:lnTo>
                  <a:lnTo>
                    <a:pt x="354" y="1770"/>
                  </a:lnTo>
                  <a:lnTo>
                    <a:pt x="352" y="1780"/>
                  </a:lnTo>
                  <a:lnTo>
                    <a:pt x="352" y="1780"/>
                  </a:lnTo>
                  <a:lnTo>
                    <a:pt x="358" y="1786"/>
                  </a:lnTo>
                  <a:lnTo>
                    <a:pt x="366" y="1791"/>
                  </a:lnTo>
                  <a:lnTo>
                    <a:pt x="373" y="1795"/>
                  </a:lnTo>
                  <a:lnTo>
                    <a:pt x="382" y="1799"/>
                  </a:lnTo>
                  <a:lnTo>
                    <a:pt x="402" y="1806"/>
                  </a:lnTo>
                  <a:lnTo>
                    <a:pt x="425" y="1812"/>
                  </a:lnTo>
                  <a:lnTo>
                    <a:pt x="449" y="1818"/>
                  </a:lnTo>
                  <a:lnTo>
                    <a:pt x="475" y="1822"/>
                  </a:lnTo>
                  <a:lnTo>
                    <a:pt x="530" y="1829"/>
                  </a:lnTo>
                  <a:lnTo>
                    <a:pt x="530" y="1829"/>
                  </a:lnTo>
                  <a:lnTo>
                    <a:pt x="545" y="1832"/>
                  </a:lnTo>
                  <a:lnTo>
                    <a:pt x="559" y="1833"/>
                  </a:lnTo>
                  <a:lnTo>
                    <a:pt x="572" y="1833"/>
                  </a:lnTo>
                  <a:lnTo>
                    <a:pt x="585" y="1833"/>
                  </a:lnTo>
                  <a:lnTo>
                    <a:pt x="612" y="1829"/>
                  </a:lnTo>
                  <a:lnTo>
                    <a:pt x="642" y="1825"/>
                  </a:lnTo>
                  <a:lnTo>
                    <a:pt x="642" y="1825"/>
                  </a:lnTo>
                  <a:lnTo>
                    <a:pt x="669" y="1819"/>
                  </a:lnTo>
                  <a:lnTo>
                    <a:pt x="685" y="1816"/>
                  </a:lnTo>
                  <a:lnTo>
                    <a:pt x="702" y="1810"/>
                  </a:lnTo>
                  <a:lnTo>
                    <a:pt x="718" y="1805"/>
                  </a:lnTo>
                  <a:lnTo>
                    <a:pt x="732" y="1798"/>
                  </a:lnTo>
                  <a:lnTo>
                    <a:pt x="743" y="1792"/>
                  </a:lnTo>
                  <a:lnTo>
                    <a:pt x="746" y="1789"/>
                  </a:lnTo>
                  <a:lnTo>
                    <a:pt x="748" y="1786"/>
                  </a:lnTo>
                  <a:lnTo>
                    <a:pt x="748" y="1786"/>
                  </a:lnTo>
                  <a:lnTo>
                    <a:pt x="750" y="1781"/>
                  </a:lnTo>
                  <a:lnTo>
                    <a:pt x="751" y="1777"/>
                  </a:lnTo>
                  <a:lnTo>
                    <a:pt x="751" y="1767"/>
                  </a:lnTo>
                  <a:lnTo>
                    <a:pt x="750" y="1758"/>
                  </a:lnTo>
                  <a:lnTo>
                    <a:pt x="748" y="1748"/>
                  </a:lnTo>
                  <a:lnTo>
                    <a:pt x="741" y="1730"/>
                  </a:lnTo>
                  <a:lnTo>
                    <a:pt x="738" y="1721"/>
                  </a:lnTo>
                  <a:lnTo>
                    <a:pt x="736" y="1714"/>
                  </a:lnTo>
                  <a:lnTo>
                    <a:pt x="736" y="1714"/>
                  </a:lnTo>
                  <a:lnTo>
                    <a:pt x="729" y="1714"/>
                  </a:lnTo>
                  <a:lnTo>
                    <a:pt x="729" y="1714"/>
                  </a:lnTo>
                  <a:close/>
                  <a:moveTo>
                    <a:pt x="274" y="1773"/>
                  </a:moveTo>
                  <a:lnTo>
                    <a:pt x="274" y="1773"/>
                  </a:lnTo>
                  <a:lnTo>
                    <a:pt x="249" y="1784"/>
                  </a:lnTo>
                  <a:lnTo>
                    <a:pt x="228" y="1794"/>
                  </a:lnTo>
                  <a:lnTo>
                    <a:pt x="185" y="1818"/>
                  </a:lnTo>
                  <a:lnTo>
                    <a:pt x="185" y="1818"/>
                  </a:lnTo>
                  <a:lnTo>
                    <a:pt x="156" y="1835"/>
                  </a:lnTo>
                  <a:lnTo>
                    <a:pt x="131" y="1850"/>
                  </a:lnTo>
                  <a:lnTo>
                    <a:pt x="120" y="1858"/>
                  </a:lnTo>
                  <a:lnTo>
                    <a:pt x="109" y="1868"/>
                  </a:lnTo>
                  <a:lnTo>
                    <a:pt x="97" y="1879"/>
                  </a:lnTo>
                  <a:lnTo>
                    <a:pt x="84" y="1892"/>
                  </a:lnTo>
                  <a:lnTo>
                    <a:pt x="84" y="1892"/>
                  </a:lnTo>
                  <a:lnTo>
                    <a:pt x="71" y="1904"/>
                  </a:lnTo>
                  <a:lnTo>
                    <a:pt x="57" y="1920"/>
                  </a:lnTo>
                  <a:lnTo>
                    <a:pt x="52" y="1929"/>
                  </a:lnTo>
                  <a:lnTo>
                    <a:pt x="48" y="1938"/>
                  </a:lnTo>
                  <a:lnTo>
                    <a:pt x="46" y="1945"/>
                  </a:lnTo>
                  <a:lnTo>
                    <a:pt x="45" y="1949"/>
                  </a:lnTo>
                  <a:lnTo>
                    <a:pt x="45" y="1953"/>
                  </a:lnTo>
                  <a:lnTo>
                    <a:pt x="45" y="1953"/>
                  </a:lnTo>
                  <a:lnTo>
                    <a:pt x="47" y="1958"/>
                  </a:lnTo>
                  <a:lnTo>
                    <a:pt x="49" y="1963"/>
                  </a:lnTo>
                  <a:lnTo>
                    <a:pt x="52" y="1968"/>
                  </a:lnTo>
                  <a:lnTo>
                    <a:pt x="57" y="1973"/>
                  </a:lnTo>
                  <a:lnTo>
                    <a:pt x="68" y="1980"/>
                  </a:lnTo>
                  <a:lnTo>
                    <a:pt x="81" y="1988"/>
                  </a:lnTo>
                  <a:lnTo>
                    <a:pt x="96" y="1994"/>
                  </a:lnTo>
                  <a:lnTo>
                    <a:pt x="110" y="2001"/>
                  </a:lnTo>
                  <a:lnTo>
                    <a:pt x="133" y="2009"/>
                  </a:lnTo>
                  <a:lnTo>
                    <a:pt x="133" y="2009"/>
                  </a:lnTo>
                  <a:lnTo>
                    <a:pt x="163" y="2020"/>
                  </a:lnTo>
                  <a:lnTo>
                    <a:pt x="196" y="2031"/>
                  </a:lnTo>
                  <a:lnTo>
                    <a:pt x="227" y="2039"/>
                  </a:lnTo>
                  <a:lnTo>
                    <a:pt x="260" y="2048"/>
                  </a:lnTo>
                  <a:lnTo>
                    <a:pt x="293" y="2055"/>
                  </a:lnTo>
                  <a:lnTo>
                    <a:pt x="327" y="2062"/>
                  </a:lnTo>
                  <a:lnTo>
                    <a:pt x="362" y="2066"/>
                  </a:lnTo>
                  <a:lnTo>
                    <a:pt x="397" y="2070"/>
                  </a:lnTo>
                  <a:lnTo>
                    <a:pt x="397" y="2070"/>
                  </a:lnTo>
                  <a:lnTo>
                    <a:pt x="425" y="2073"/>
                  </a:lnTo>
                  <a:lnTo>
                    <a:pt x="449" y="2074"/>
                  </a:lnTo>
                  <a:lnTo>
                    <a:pt x="472" y="2073"/>
                  </a:lnTo>
                  <a:lnTo>
                    <a:pt x="494" y="2071"/>
                  </a:lnTo>
                  <a:lnTo>
                    <a:pt x="537" y="2067"/>
                  </a:lnTo>
                  <a:lnTo>
                    <a:pt x="562" y="2066"/>
                  </a:lnTo>
                  <a:lnTo>
                    <a:pt x="589" y="2066"/>
                  </a:lnTo>
                  <a:lnTo>
                    <a:pt x="589" y="2066"/>
                  </a:lnTo>
                  <a:lnTo>
                    <a:pt x="624" y="2065"/>
                  </a:lnTo>
                  <a:lnTo>
                    <a:pt x="657" y="2064"/>
                  </a:lnTo>
                  <a:lnTo>
                    <a:pt x="690" y="2061"/>
                  </a:lnTo>
                  <a:lnTo>
                    <a:pt x="723" y="2056"/>
                  </a:lnTo>
                  <a:lnTo>
                    <a:pt x="723" y="2056"/>
                  </a:lnTo>
                  <a:lnTo>
                    <a:pt x="784" y="2047"/>
                  </a:lnTo>
                  <a:lnTo>
                    <a:pt x="812" y="2041"/>
                  </a:lnTo>
                  <a:lnTo>
                    <a:pt x="839" y="2036"/>
                  </a:lnTo>
                  <a:lnTo>
                    <a:pt x="865" y="2030"/>
                  </a:lnTo>
                  <a:lnTo>
                    <a:pt x="890" y="2022"/>
                  </a:lnTo>
                  <a:lnTo>
                    <a:pt x="915" y="2014"/>
                  </a:lnTo>
                  <a:lnTo>
                    <a:pt x="940" y="2004"/>
                  </a:lnTo>
                  <a:lnTo>
                    <a:pt x="940" y="2004"/>
                  </a:lnTo>
                  <a:lnTo>
                    <a:pt x="969" y="1992"/>
                  </a:lnTo>
                  <a:lnTo>
                    <a:pt x="994" y="1978"/>
                  </a:lnTo>
                  <a:lnTo>
                    <a:pt x="1007" y="1971"/>
                  </a:lnTo>
                  <a:lnTo>
                    <a:pt x="1019" y="1963"/>
                  </a:lnTo>
                  <a:lnTo>
                    <a:pt x="1029" y="1955"/>
                  </a:lnTo>
                  <a:lnTo>
                    <a:pt x="1038" y="1945"/>
                  </a:lnTo>
                  <a:lnTo>
                    <a:pt x="1038" y="1945"/>
                  </a:lnTo>
                  <a:lnTo>
                    <a:pt x="1031" y="1931"/>
                  </a:lnTo>
                  <a:lnTo>
                    <a:pt x="1023" y="1918"/>
                  </a:lnTo>
                  <a:lnTo>
                    <a:pt x="1014" y="1907"/>
                  </a:lnTo>
                  <a:lnTo>
                    <a:pt x="1004" y="1895"/>
                  </a:lnTo>
                  <a:lnTo>
                    <a:pt x="993" y="1884"/>
                  </a:lnTo>
                  <a:lnTo>
                    <a:pt x="981" y="1873"/>
                  </a:lnTo>
                  <a:lnTo>
                    <a:pt x="958" y="1854"/>
                  </a:lnTo>
                  <a:lnTo>
                    <a:pt x="933" y="1837"/>
                  </a:lnTo>
                  <a:lnTo>
                    <a:pt x="909" y="1820"/>
                  </a:lnTo>
                  <a:lnTo>
                    <a:pt x="883" y="1802"/>
                  </a:lnTo>
                  <a:lnTo>
                    <a:pt x="859" y="1783"/>
                  </a:lnTo>
                  <a:lnTo>
                    <a:pt x="859" y="1783"/>
                  </a:lnTo>
                  <a:lnTo>
                    <a:pt x="849" y="1781"/>
                  </a:lnTo>
                  <a:lnTo>
                    <a:pt x="838" y="1779"/>
                  </a:lnTo>
                  <a:lnTo>
                    <a:pt x="820" y="1773"/>
                  </a:lnTo>
                  <a:lnTo>
                    <a:pt x="801" y="1767"/>
                  </a:lnTo>
                  <a:lnTo>
                    <a:pt x="791" y="1765"/>
                  </a:lnTo>
                  <a:lnTo>
                    <a:pt x="780" y="1763"/>
                  </a:lnTo>
                  <a:lnTo>
                    <a:pt x="780" y="1763"/>
                  </a:lnTo>
                  <a:lnTo>
                    <a:pt x="779" y="1770"/>
                  </a:lnTo>
                  <a:lnTo>
                    <a:pt x="779" y="1775"/>
                  </a:lnTo>
                  <a:lnTo>
                    <a:pt x="782" y="1791"/>
                  </a:lnTo>
                  <a:lnTo>
                    <a:pt x="782" y="1791"/>
                  </a:lnTo>
                  <a:lnTo>
                    <a:pt x="765" y="1802"/>
                  </a:lnTo>
                  <a:lnTo>
                    <a:pt x="747" y="1811"/>
                  </a:lnTo>
                  <a:lnTo>
                    <a:pt x="727" y="1821"/>
                  </a:lnTo>
                  <a:lnTo>
                    <a:pt x="706" y="1828"/>
                  </a:lnTo>
                  <a:lnTo>
                    <a:pt x="684" y="1836"/>
                  </a:lnTo>
                  <a:lnTo>
                    <a:pt x="661" y="1841"/>
                  </a:lnTo>
                  <a:lnTo>
                    <a:pt x="639" y="1847"/>
                  </a:lnTo>
                  <a:lnTo>
                    <a:pt x="615" y="1850"/>
                  </a:lnTo>
                  <a:lnTo>
                    <a:pt x="615" y="1850"/>
                  </a:lnTo>
                  <a:lnTo>
                    <a:pt x="598" y="1851"/>
                  </a:lnTo>
                  <a:lnTo>
                    <a:pt x="582" y="1851"/>
                  </a:lnTo>
                  <a:lnTo>
                    <a:pt x="566" y="1851"/>
                  </a:lnTo>
                  <a:lnTo>
                    <a:pt x="550" y="1849"/>
                  </a:lnTo>
                  <a:lnTo>
                    <a:pt x="519" y="1846"/>
                  </a:lnTo>
                  <a:lnTo>
                    <a:pt x="490" y="1842"/>
                  </a:lnTo>
                  <a:lnTo>
                    <a:pt x="490" y="1842"/>
                  </a:lnTo>
                  <a:lnTo>
                    <a:pt x="442" y="1838"/>
                  </a:lnTo>
                  <a:lnTo>
                    <a:pt x="420" y="1836"/>
                  </a:lnTo>
                  <a:lnTo>
                    <a:pt x="399" y="1833"/>
                  </a:lnTo>
                  <a:lnTo>
                    <a:pt x="379" y="1827"/>
                  </a:lnTo>
                  <a:lnTo>
                    <a:pt x="360" y="1821"/>
                  </a:lnTo>
                  <a:lnTo>
                    <a:pt x="352" y="1817"/>
                  </a:lnTo>
                  <a:lnTo>
                    <a:pt x="343" y="1812"/>
                  </a:lnTo>
                  <a:lnTo>
                    <a:pt x="336" y="1807"/>
                  </a:lnTo>
                  <a:lnTo>
                    <a:pt x="327" y="1801"/>
                  </a:lnTo>
                  <a:lnTo>
                    <a:pt x="327" y="1801"/>
                  </a:lnTo>
                  <a:lnTo>
                    <a:pt x="327" y="1796"/>
                  </a:lnTo>
                  <a:lnTo>
                    <a:pt x="328" y="1792"/>
                  </a:lnTo>
                  <a:lnTo>
                    <a:pt x="333" y="1778"/>
                  </a:lnTo>
                  <a:lnTo>
                    <a:pt x="334" y="1772"/>
                  </a:lnTo>
                  <a:lnTo>
                    <a:pt x="334" y="1764"/>
                  </a:lnTo>
                  <a:lnTo>
                    <a:pt x="332" y="1758"/>
                  </a:lnTo>
                  <a:lnTo>
                    <a:pt x="330" y="1756"/>
                  </a:lnTo>
                  <a:lnTo>
                    <a:pt x="327" y="1753"/>
                  </a:lnTo>
                  <a:lnTo>
                    <a:pt x="327" y="1753"/>
                  </a:lnTo>
                  <a:lnTo>
                    <a:pt x="318" y="1758"/>
                  </a:lnTo>
                  <a:lnTo>
                    <a:pt x="304" y="1762"/>
                  </a:lnTo>
                  <a:lnTo>
                    <a:pt x="289" y="1767"/>
                  </a:lnTo>
                  <a:lnTo>
                    <a:pt x="274" y="1773"/>
                  </a:lnTo>
                  <a:lnTo>
                    <a:pt x="274" y="177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0" name="Freeform 170"/>
            <p:cNvSpPr/>
            <p:nvPr/>
          </p:nvSpPr>
          <p:spPr bwMode="auto">
            <a:xfrm>
              <a:off x="2470151" y="2649538"/>
              <a:ext cx="23813" cy="25400"/>
            </a:xfrm>
            <a:custGeom>
              <a:avLst/>
              <a:gdLst/>
              <a:ahLst/>
              <a:cxnLst>
                <a:cxn ang="0">
                  <a:pos x="34" y="1"/>
                </a:cxn>
                <a:cxn ang="0">
                  <a:pos x="34" y="1"/>
                </a:cxn>
                <a:cxn ang="0">
                  <a:pos x="40" y="7"/>
                </a:cxn>
                <a:cxn ang="0">
                  <a:pos x="43" y="14"/>
                </a:cxn>
                <a:cxn ang="0">
                  <a:pos x="45" y="19"/>
                </a:cxn>
                <a:cxn ang="0">
                  <a:pos x="45" y="25"/>
                </a:cxn>
                <a:cxn ang="0">
                  <a:pos x="43" y="31"/>
                </a:cxn>
                <a:cxn ang="0">
                  <a:pos x="41" y="35"/>
                </a:cxn>
                <a:cxn ang="0">
                  <a:pos x="38" y="39"/>
                </a:cxn>
                <a:cxn ang="0">
                  <a:pos x="33" y="43"/>
                </a:cxn>
                <a:cxn ang="0">
                  <a:pos x="28" y="46"/>
                </a:cxn>
                <a:cxn ang="0">
                  <a:pos x="23" y="48"/>
                </a:cxn>
                <a:cxn ang="0">
                  <a:pos x="18" y="48"/>
                </a:cxn>
                <a:cxn ang="0">
                  <a:pos x="13" y="47"/>
                </a:cxn>
                <a:cxn ang="0">
                  <a:pos x="9" y="46"/>
                </a:cxn>
                <a:cxn ang="0">
                  <a:pos x="6" y="42"/>
                </a:cxn>
                <a:cxn ang="0">
                  <a:pos x="2" y="37"/>
                </a:cxn>
                <a:cxn ang="0">
                  <a:pos x="0" y="30"/>
                </a:cxn>
                <a:cxn ang="0">
                  <a:pos x="0" y="30"/>
                </a:cxn>
                <a:cxn ang="0">
                  <a:pos x="0" y="22"/>
                </a:cxn>
                <a:cxn ang="0">
                  <a:pos x="2" y="16"/>
                </a:cxn>
                <a:cxn ang="0">
                  <a:pos x="6" y="10"/>
                </a:cxn>
                <a:cxn ang="0">
                  <a:pos x="10" y="6"/>
                </a:cxn>
                <a:cxn ang="0">
                  <a:pos x="16" y="3"/>
                </a:cxn>
                <a:cxn ang="0">
                  <a:pos x="22" y="1"/>
                </a:cxn>
                <a:cxn ang="0">
                  <a:pos x="28" y="0"/>
                </a:cxn>
                <a:cxn ang="0">
                  <a:pos x="34" y="1"/>
                </a:cxn>
                <a:cxn ang="0">
                  <a:pos x="34" y="1"/>
                </a:cxn>
              </a:cxnLst>
              <a:rect l="0" t="0" r="r" b="b"/>
              <a:pathLst>
                <a:path w="45" h="48">
                  <a:moveTo>
                    <a:pt x="34" y="1"/>
                  </a:moveTo>
                  <a:lnTo>
                    <a:pt x="34" y="1"/>
                  </a:lnTo>
                  <a:lnTo>
                    <a:pt x="40" y="7"/>
                  </a:lnTo>
                  <a:lnTo>
                    <a:pt x="43" y="14"/>
                  </a:lnTo>
                  <a:lnTo>
                    <a:pt x="45" y="19"/>
                  </a:lnTo>
                  <a:lnTo>
                    <a:pt x="45" y="25"/>
                  </a:lnTo>
                  <a:lnTo>
                    <a:pt x="43" y="31"/>
                  </a:lnTo>
                  <a:lnTo>
                    <a:pt x="41" y="35"/>
                  </a:lnTo>
                  <a:lnTo>
                    <a:pt x="38" y="39"/>
                  </a:lnTo>
                  <a:lnTo>
                    <a:pt x="33" y="43"/>
                  </a:lnTo>
                  <a:lnTo>
                    <a:pt x="28" y="46"/>
                  </a:lnTo>
                  <a:lnTo>
                    <a:pt x="23" y="48"/>
                  </a:lnTo>
                  <a:lnTo>
                    <a:pt x="18" y="48"/>
                  </a:lnTo>
                  <a:lnTo>
                    <a:pt x="13" y="47"/>
                  </a:lnTo>
                  <a:lnTo>
                    <a:pt x="9" y="46"/>
                  </a:lnTo>
                  <a:lnTo>
                    <a:pt x="6" y="42"/>
                  </a:lnTo>
                  <a:lnTo>
                    <a:pt x="2" y="37"/>
                  </a:lnTo>
                  <a:lnTo>
                    <a:pt x="0" y="30"/>
                  </a:lnTo>
                  <a:lnTo>
                    <a:pt x="0" y="30"/>
                  </a:lnTo>
                  <a:lnTo>
                    <a:pt x="0" y="22"/>
                  </a:lnTo>
                  <a:lnTo>
                    <a:pt x="2" y="16"/>
                  </a:lnTo>
                  <a:lnTo>
                    <a:pt x="6" y="10"/>
                  </a:lnTo>
                  <a:lnTo>
                    <a:pt x="10" y="6"/>
                  </a:lnTo>
                  <a:lnTo>
                    <a:pt x="16" y="3"/>
                  </a:lnTo>
                  <a:lnTo>
                    <a:pt x="22" y="1"/>
                  </a:lnTo>
                  <a:lnTo>
                    <a:pt x="28" y="0"/>
                  </a:lnTo>
                  <a:lnTo>
                    <a:pt x="34" y="1"/>
                  </a:lnTo>
                  <a:lnTo>
                    <a:pt x="34" y="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25" name="组合 60"/>
          <p:cNvGrpSpPr/>
          <p:nvPr/>
        </p:nvGrpSpPr>
        <p:grpSpPr>
          <a:xfrm>
            <a:off x="6429388" y="1442298"/>
            <a:ext cx="1214456" cy="1095721"/>
            <a:chOff x="6072188" y="1752600"/>
            <a:chExt cx="982663" cy="842963"/>
          </a:xfrm>
        </p:grpSpPr>
        <p:sp>
          <p:nvSpPr>
            <p:cNvPr id="62" name="Freeform 124"/>
            <p:cNvSpPr>
              <a:spLocks noEditPoints="1"/>
            </p:cNvSpPr>
            <p:nvPr/>
          </p:nvSpPr>
          <p:spPr bwMode="auto">
            <a:xfrm>
              <a:off x="6553201" y="2081213"/>
              <a:ext cx="398463" cy="185738"/>
            </a:xfrm>
            <a:custGeom>
              <a:avLst/>
              <a:gdLst/>
              <a:ahLst/>
              <a:cxnLst>
                <a:cxn ang="0">
                  <a:pos x="733" y="155"/>
                </a:cxn>
                <a:cxn ang="0">
                  <a:pos x="635" y="216"/>
                </a:cxn>
                <a:cxn ang="0">
                  <a:pos x="475" y="305"/>
                </a:cxn>
                <a:cxn ang="0">
                  <a:pos x="398" y="351"/>
                </a:cxn>
                <a:cxn ang="0">
                  <a:pos x="349" y="338"/>
                </a:cxn>
                <a:cxn ang="0">
                  <a:pos x="185" y="273"/>
                </a:cxn>
                <a:cxn ang="0">
                  <a:pos x="73" y="218"/>
                </a:cxn>
                <a:cxn ang="0">
                  <a:pos x="3" y="177"/>
                </a:cxn>
                <a:cxn ang="0">
                  <a:pos x="20" y="142"/>
                </a:cxn>
                <a:cxn ang="0">
                  <a:pos x="221" y="49"/>
                </a:cxn>
                <a:cxn ang="0">
                  <a:pos x="364" y="1"/>
                </a:cxn>
                <a:cxn ang="0">
                  <a:pos x="400" y="5"/>
                </a:cxn>
                <a:cxn ang="0">
                  <a:pos x="419" y="4"/>
                </a:cxn>
                <a:cxn ang="0">
                  <a:pos x="479" y="33"/>
                </a:cxn>
                <a:cxn ang="0">
                  <a:pos x="651" y="81"/>
                </a:cxn>
                <a:cxn ang="0">
                  <a:pos x="750" y="129"/>
                </a:cxn>
                <a:cxn ang="0">
                  <a:pos x="440" y="308"/>
                </a:cxn>
                <a:cxn ang="0">
                  <a:pos x="634" y="200"/>
                </a:cxn>
                <a:cxn ang="0">
                  <a:pos x="726" y="138"/>
                </a:cxn>
                <a:cxn ang="0">
                  <a:pos x="675" y="149"/>
                </a:cxn>
                <a:cxn ang="0">
                  <a:pos x="363" y="327"/>
                </a:cxn>
                <a:cxn ang="0">
                  <a:pos x="422" y="321"/>
                </a:cxn>
                <a:cxn ang="0">
                  <a:pos x="581" y="95"/>
                </a:cxn>
                <a:cxn ang="0">
                  <a:pos x="471" y="165"/>
                </a:cxn>
                <a:cxn ang="0">
                  <a:pos x="349" y="235"/>
                </a:cxn>
                <a:cxn ang="0">
                  <a:pos x="281" y="274"/>
                </a:cxn>
                <a:cxn ang="0">
                  <a:pos x="272" y="286"/>
                </a:cxn>
                <a:cxn ang="0">
                  <a:pos x="301" y="297"/>
                </a:cxn>
                <a:cxn ang="0">
                  <a:pos x="347" y="319"/>
                </a:cxn>
                <a:cxn ang="0">
                  <a:pos x="406" y="282"/>
                </a:cxn>
                <a:cxn ang="0">
                  <a:pos x="612" y="166"/>
                </a:cxn>
                <a:cxn ang="0">
                  <a:pos x="701" y="114"/>
                </a:cxn>
                <a:cxn ang="0">
                  <a:pos x="613" y="87"/>
                </a:cxn>
                <a:cxn ang="0">
                  <a:pos x="440" y="96"/>
                </a:cxn>
                <a:cxn ang="0">
                  <a:pos x="304" y="162"/>
                </a:cxn>
                <a:cxn ang="0">
                  <a:pos x="186" y="255"/>
                </a:cxn>
                <a:cxn ang="0">
                  <a:pos x="251" y="274"/>
                </a:cxn>
                <a:cxn ang="0">
                  <a:pos x="500" y="131"/>
                </a:cxn>
                <a:cxn ang="0">
                  <a:pos x="503" y="58"/>
                </a:cxn>
                <a:cxn ang="0">
                  <a:pos x="292" y="79"/>
                </a:cxn>
                <a:cxn ang="0">
                  <a:pos x="190" y="123"/>
                </a:cxn>
                <a:cxn ang="0">
                  <a:pos x="72" y="198"/>
                </a:cxn>
                <a:cxn ang="0">
                  <a:pos x="146" y="235"/>
                </a:cxn>
                <a:cxn ang="0">
                  <a:pos x="349" y="126"/>
                </a:cxn>
                <a:cxn ang="0">
                  <a:pos x="468" y="65"/>
                </a:cxn>
                <a:cxn ang="0">
                  <a:pos x="462" y="45"/>
                </a:cxn>
                <a:cxn ang="0">
                  <a:pos x="293" y="41"/>
                </a:cxn>
                <a:cxn ang="0">
                  <a:pos x="255" y="52"/>
                </a:cxn>
                <a:cxn ang="0">
                  <a:pos x="153" y="92"/>
                </a:cxn>
                <a:cxn ang="0">
                  <a:pos x="96" y="122"/>
                </a:cxn>
                <a:cxn ang="0">
                  <a:pos x="34" y="152"/>
                </a:cxn>
                <a:cxn ang="0">
                  <a:pos x="36" y="178"/>
                </a:cxn>
                <a:cxn ang="0">
                  <a:pos x="225" y="89"/>
                </a:cxn>
                <a:cxn ang="0">
                  <a:pos x="383" y="18"/>
                </a:cxn>
                <a:cxn ang="0">
                  <a:pos x="307" y="38"/>
                </a:cxn>
              </a:cxnLst>
              <a:rect l="0" t="0" r="r" b="b"/>
              <a:pathLst>
                <a:path w="751" h="353">
                  <a:moveTo>
                    <a:pt x="749" y="152"/>
                  </a:moveTo>
                  <a:lnTo>
                    <a:pt x="749" y="152"/>
                  </a:lnTo>
                  <a:lnTo>
                    <a:pt x="744" y="154"/>
                  </a:lnTo>
                  <a:lnTo>
                    <a:pt x="741" y="156"/>
                  </a:lnTo>
                  <a:lnTo>
                    <a:pt x="737" y="156"/>
                  </a:lnTo>
                  <a:lnTo>
                    <a:pt x="733" y="155"/>
                  </a:lnTo>
                  <a:lnTo>
                    <a:pt x="733" y="155"/>
                  </a:lnTo>
                  <a:lnTo>
                    <a:pt x="723" y="165"/>
                  </a:lnTo>
                  <a:lnTo>
                    <a:pt x="712" y="172"/>
                  </a:lnTo>
                  <a:lnTo>
                    <a:pt x="699" y="180"/>
                  </a:lnTo>
                  <a:lnTo>
                    <a:pt x="687" y="187"/>
                  </a:lnTo>
                  <a:lnTo>
                    <a:pt x="661" y="201"/>
                  </a:lnTo>
                  <a:lnTo>
                    <a:pt x="635" y="216"/>
                  </a:lnTo>
                  <a:lnTo>
                    <a:pt x="635" y="216"/>
                  </a:lnTo>
                  <a:lnTo>
                    <a:pt x="615" y="227"/>
                  </a:lnTo>
                  <a:lnTo>
                    <a:pt x="596" y="237"/>
                  </a:lnTo>
                  <a:lnTo>
                    <a:pt x="555" y="259"/>
                  </a:lnTo>
                  <a:lnTo>
                    <a:pt x="515" y="280"/>
                  </a:lnTo>
                  <a:lnTo>
                    <a:pt x="494" y="292"/>
                  </a:lnTo>
                  <a:lnTo>
                    <a:pt x="475" y="305"/>
                  </a:lnTo>
                  <a:lnTo>
                    <a:pt x="475" y="305"/>
                  </a:lnTo>
                  <a:lnTo>
                    <a:pt x="458" y="317"/>
                  </a:lnTo>
                  <a:lnTo>
                    <a:pt x="438" y="329"/>
                  </a:lnTo>
                  <a:lnTo>
                    <a:pt x="438" y="329"/>
                  </a:lnTo>
                  <a:lnTo>
                    <a:pt x="424" y="338"/>
                  </a:lnTo>
                  <a:lnTo>
                    <a:pt x="411" y="346"/>
                  </a:lnTo>
                  <a:lnTo>
                    <a:pt x="405" y="349"/>
                  </a:lnTo>
                  <a:lnTo>
                    <a:pt x="398" y="351"/>
                  </a:lnTo>
                  <a:lnTo>
                    <a:pt x="393" y="353"/>
                  </a:lnTo>
                  <a:lnTo>
                    <a:pt x="388" y="353"/>
                  </a:lnTo>
                  <a:lnTo>
                    <a:pt x="388" y="353"/>
                  </a:lnTo>
                  <a:lnTo>
                    <a:pt x="378" y="351"/>
                  </a:lnTo>
                  <a:lnTo>
                    <a:pt x="368" y="347"/>
                  </a:lnTo>
                  <a:lnTo>
                    <a:pt x="358" y="343"/>
                  </a:lnTo>
                  <a:lnTo>
                    <a:pt x="349" y="338"/>
                  </a:lnTo>
                  <a:lnTo>
                    <a:pt x="330" y="328"/>
                  </a:lnTo>
                  <a:lnTo>
                    <a:pt x="320" y="323"/>
                  </a:lnTo>
                  <a:lnTo>
                    <a:pt x="309" y="319"/>
                  </a:lnTo>
                  <a:lnTo>
                    <a:pt x="309" y="319"/>
                  </a:lnTo>
                  <a:lnTo>
                    <a:pt x="260" y="301"/>
                  </a:lnTo>
                  <a:lnTo>
                    <a:pt x="210" y="282"/>
                  </a:lnTo>
                  <a:lnTo>
                    <a:pt x="185" y="273"/>
                  </a:lnTo>
                  <a:lnTo>
                    <a:pt x="160" y="261"/>
                  </a:lnTo>
                  <a:lnTo>
                    <a:pt x="138" y="249"/>
                  </a:lnTo>
                  <a:lnTo>
                    <a:pt x="115" y="235"/>
                  </a:lnTo>
                  <a:lnTo>
                    <a:pt x="115" y="235"/>
                  </a:lnTo>
                  <a:lnTo>
                    <a:pt x="104" y="231"/>
                  </a:lnTo>
                  <a:lnTo>
                    <a:pt x="93" y="228"/>
                  </a:lnTo>
                  <a:lnTo>
                    <a:pt x="73" y="218"/>
                  </a:lnTo>
                  <a:lnTo>
                    <a:pt x="54" y="207"/>
                  </a:lnTo>
                  <a:lnTo>
                    <a:pt x="36" y="195"/>
                  </a:lnTo>
                  <a:lnTo>
                    <a:pt x="36" y="195"/>
                  </a:lnTo>
                  <a:lnTo>
                    <a:pt x="20" y="189"/>
                  </a:lnTo>
                  <a:lnTo>
                    <a:pt x="14" y="186"/>
                  </a:lnTo>
                  <a:lnTo>
                    <a:pt x="8" y="182"/>
                  </a:lnTo>
                  <a:lnTo>
                    <a:pt x="3" y="177"/>
                  </a:lnTo>
                  <a:lnTo>
                    <a:pt x="1" y="173"/>
                  </a:lnTo>
                  <a:lnTo>
                    <a:pt x="0" y="167"/>
                  </a:lnTo>
                  <a:lnTo>
                    <a:pt x="2" y="160"/>
                  </a:lnTo>
                  <a:lnTo>
                    <a:pt x="2" y="160"/>
                  </a:lnTo>
                  <a:lnTo>
                    <a:pt x="6" y="154"/>
                  </a:lnTo>
                  <a:lnTo>
                    <a:pt x="13" y="147"/>
                  </a:lnTo>
                  <a:lnTo>
                    <a:pt x="20" y="142"/>
                  </a:lnTo>
                  <a:lnTo>
                    <a:pt x="29" y="136"/>
                  </a:lnTo>
                  <a:lnTo>
                    <a:pt x="47" y="126"/>
                  </a:lnTo>
                  <a:lnTo>
                    <a:pt x="63" y="117"/>
                  </a:lnTo>
                  <a:lnTo>
                    <a:pt x="63" y="117"/>
                  </a:lnTo>
                  <a:lnTo>
                    <a:pt x="124" y="90"/>
                  </a:lnTo>
                  <a:lnTo>
                    <a:pt x="188" y="62"/>
                  </a:lnTo>
                  <a:lnTo>
                    <a:pt x="221" y="49"/>
                  </a:lnTo>
                  <a:lnTo>
                    <a:pt x="255" y="36"/>
                  </a:lnTo>
                  <a:lnTo>
                    <a:pt x="289" y="24"/>
                  </a:lnTo>
                  <a:lnTo>
                    <a:pt x="322" y="13"/>
                  </a:lnTo>
                  <a:lnTo>
                    <a:pt x="322" y="13"/>
                  </a:lnTo>
                  <a:lnTo>
                    <a:pt x="340" y="7"/>
                  </a:lnTo>
                  <a:lnTo>
                    <a:pt x="356" y="3"/>
                  </a:lnTo>
                  <a:lnTo>
                    <a:pt x="364" y="1"/>
                  </a:lnTo>
                  <a:lnTo>
                    <a:pt x="371" y="0"/>
                  </a:lnTo>
                  <a:lnTo>
                    <a:pt x="380" y="0"/>
                  </a:lnTo>
                  <a:lnTo>
                    <a:pt x="390" y="1"/>
                  </a:lnTo>
                  <a:lnTo>
                    <a:pt x="390" y="1"/>
                  </a:lnTo>
                  <a:lnTo>
                    <a:pt x="394" y="2"/>
                  </a:lnTo>
                  <a:lnTo>
                    <a:pt x="397" y="3"/>
                  </a:lnTo>
                  <a:lnTo>
                    <a:pt x="400" y="5"/>
                  </a:lnTo>
                  <a:lnTo>
                    <a:pt x="403" y="6"/>
                  </a:lnTo>
                  <a:lnTo>
                    <a:pt x="403" y="6"/>
                  </a:lnTo>
                  <a:lnTo>
                    <a:pt x="409" y="6"/>
                  </a:lnTo>
                  <a:lnTo>
                    <a:pt x="413" y="5"/>
                  </a:lnTo>
                  <a:lnTo>
                    <a:pt x="417" y="4"/>
                  </a:lnTo>
                  <a:lnTo>
                    <a:pt x="419" y="4"/>
                  </a:lnTo>
                  <a:lnTo>
                    <a:pt x="419" y="4"/>
                  </a:lnTo>
                  <a:lnTo>
                    <a:pt x="422" y="5"/>
                  </a:lnTo>
                  <a:lnTo>
                    <a:pt x="422" y="6"/>
                  </a:lnTo>
                  <a:lnTo>
                    <a:pt x="422" y="6"/>
                  </a:lnTo>
                  <a:lnTo>
                    <a:pt x="436" y="14"/>
                  </a:lnTo>
                  <a:lnTo>
                    <a:pt x="449" y="21"/>
                  </a:lnTo>
                  <a:lnTo>
                    <a:pt x="464" y="28"/>
                  </a:lnTo>
                  <a:lnTo>
                    <a:pt x="479" y="33"/>
                  </a:lnTo>
                  <a:lnTo>
                    <a:pt x="509" y="43"/>
                  </a:lnTo>
                  <a:lnTo>
                    <a:pt x="540" y="52"/>
                  </a:lnTo>
                  <a:lnTo>
                    <a:pt x="540" y="52"/>
                  </a:lnTo>
                  <a:lnTo>
                    <a:pt x="570" y="61"/>
                  </a:lnTo>
                  <a:lnTo>
                    <a:pt x="599" y="68"/>
                  </a:lnTo>
                  <a:lnTo>
                    <a:pt x="599" y="68"/>
                  </a:lnTo>
                  <a:lnTo>
                    <a:pt x="651" y="81"/>
                  </a:lnTo>
                  <a:lnTo>
                    <a:pt x="697" y="95"/>
                  </a:lnTo>
                  <a:lnTo>
                    <a:pt x="697" y="95"/>
                  </a:lnTo>
                  <a:lnTo>
                    <a:pt x="721" y="102"/>
                  </a:lnTo>
                  <a:lnTo>
                    <a:pt x="742" y="111"/>
                  </a:lnTo>
                  <a:lnTo>
                    <a:pt x="742" y="111"/>
                  </a:lnTo>
                  <a:lnTo>
                    <a:pt x="746" y="120"/>
                  </a:lnTo>
                  <a:lnTo>
                    <a:pt x="750" y="129"/>
                  </a:lnTo>
                  <a:lnTo>
                    <a:pt x="751" y="135"/>
                  </a:lnTo>
                  <a:lnTo>
                    <a:pt x="751" y="140"/>
                  </a:lnTo>
                  <a:lnTo>
                    <a:pt x="751" y="145"/>
                  </a:lnTo>
                  <a:lnTo>
                    <a:pt x="749" y="152"/>
                  </a:lnTo>
                  <a:lnTo>
                    <a:pt x="749" y="152"/>
                  </a:lnTo>
                  <a:close/>
                  <a:moveTo>
                    <a:pt x="440" y="308"/>
                  </a:moveTo>
                  <a:lnTo>
                    <a:pt x="440" y="308"/>
                  </a:lnTo>
                  <a:lnTo>
                    <a:pt x="459" y="295"/>
                  </a:lnTo>
                  <a:lnTo>
                    <a:pt x="479" y="283"/>
                  </a:lnTo>
                  <a:lnTo>
                    <a:pt x="521" y="261"/>
                  </a:lnTo>
                  <a:lnTo>
                    <a:pt x="563" y="238"/>
                  </a:lnTo>
                  <a:lnTo>
                    <a:pt x="605" y="216"/>
                  </a:lnTo>
                  <a:lnTo>
                    <a:pt x="605" y="216"/>
                  </a:lnTo>
                  <a:lnTo>
                    <a:pt x="634" y="200"/>
                  </a:lnTo>
                  <a:lnTo>
                    <a:pt x="668" y="181"/>
                  </a:lnTo>
                  <a:lnTo>
                    <a:pt x="685" y="171"/>
                  </a:lnTo>
                  <a:lnTo>
                    <a:pt x="700" y="160"/>
                  </a:lnTo>
                  <a:lnTo>
                    <a:pt x="714" y="151"/>
                  </a:lnTo>
                  <a:lnTo>
                    <a:pt x="724" y="141"/>
                  </a:lnTo>
                  <a:lnTo>
                    <a:pt x="724" y="141"/>
                  </a:lnTo>
                  <a:lnTo>
                    <a:pt x="726" y="138"/>
                  </a:lnTo>
                  <a:lnTo>
                    <a:pt x="728" y="131"/>
                  </a:lnTo>
                  <a:lnTo>
                    <a:pt x="728" y="128"/>
                  </a:lnTo>
                  <a:lnTo>
                    <a:pt x="726" y="126"/>
                  </a:lnTo>
                  <a:lnTo>
                    <a:pt x="724" y="123"/>
                  </a:lnTo>
                  <a:lnTo>
                    <a:pt x="718" y="122"/>
                  </a:lnTo>
                  <a:lnTo>
                    <a:pt x="718" y="122"/>
                  </a:lnTo>
                  <a:lnTo>
                    <a:pt x="675" y="149"/>
                  </a:lnTo>
                  <a:lnTo>
                    <a:pt x="630" y="173"/>
                  </a:lnTo>
                  <a:lnTo>
                    <a:pt x="539" y="223"/>
                  </a:lnTo>
                  <a:lnTo>
                    <a:pt x="494" y="248"/>
                  </a:lnTo>
                  <a:lnTo>
                    <a:pt x="449" y="274"/>
                  </a:lnTo>
                  <a:lnTo>
                    <a:pt x="406" y="301"/>
                  </a:lnTo>
                  <a:lnTo>
                    <a:pt x="363" y="327"/>
                  </a:lnTo>
                  <a:lnTo>
                    <a:pt x="363" y="327"/>
                  </a:lnTo>
                  <a:lnTo>
                    <a:pt x="368" y="331"/>
                  </a:lnTo>
                  <a:lnTo>
                    <a:pt x="373" y="332"/>
                  </a:lnTo>
                  <a:lnTo>
                    <a:pt x="383" y="334"/>
                  </a:lnTo>
                  <a:lnTo>
                    <a:pt x="393" y="333"/>
                  </a:lnTo>
                  <a:lnTo>
                    <a:pt x="403" y="331"/>
                  </a:lnTo>
                  <a:lnTo>
                    <a:pt x="413" y="326"/>
                  </a:lnTo>
                  <a:lnTo>
                    <a:pt x="422" y="321"/>
                  </a:lnTo>
                  <a:lnTo>
                    <a:pt x="431" y="314"/>
                  </a:lnTo>
                  <a:lnTo>
                    <a:pt x="440" y="308"/>
                  </a:lnTo>
                  <a:lnTo>
                    <a:pt x="440" y="308"/>
                  </a:lnTo>
                  <a:close/>
                  <a:moveTo>
                    <a:pt x="602" y="87"/>
                  </a:moveTo>
                  <a:lnTo>
                    <a:pt x="602" y="87"/>
                  </a:lnTo>
                  <a:lnTo>
                    <a:pt x="592" y="90"/>
                  </a:lnTo>
                  <a:lnTo>
                    <a:pt x="581" y="95"/>
                  </a:lnTo>
                  <a:lnTo>
                    <a:pt x="570" y="101"/>
                  </a:lnTo>
                  <a:lnTo>
                    <a:pt x="561" y="109"/>
                  </a:lnTo>
                  <a:lnTo>
                    <a:pt x="540" y="125"/>
                  </a:lnTo>
                  <a:lnTo>
                    <a:pt x="531" y="131"/>
                  </a:lnTo>
                  <a:lnTo>
                    <a:pt x="521" y="138"/>
                  </a:lnTo>
                  <a:lnTo>
                    <a:pt x="521" y="138"/>
                  </a:lnTo>
                  <a:lnTo>
                    <a:pt x="471" y="165"/>
                  </a:lnTo>
                  <a:lnTo>
                    <a:pt x="419" y="190"/>
                  </a:lnTo>
                  <a:lnTo>
                    <a:pt x="419" y="190"/>
                  </a:lnTo>
                  <a:lnTo>
                    <a:pt x="401" y="201"/>
                  </a:lnTo>
                  <a:lnTo>
                    <a:pt x="384" y="213"/>
                  </a:lnTo>
                  <a:lnTo>
                    <a:pt x="367" y="225"/>
                  </a:lnTo>
                  <a:lnTo>
                    <a:pt x="349" y="235"/>
                  </a:lnTo>
                  <a:lnTo>
                    <a:pt x="349" y="235"/>
                  </a:lnTo>
                  <a:lnTo>
                    <a:pt x="332" y="244"/>
                  </a:lnTo>
                  <a:lnTo>
                    <a:pt x="316" y="252"/>
                  </a:lnTo>
                  <a:lnTo>
                    <a:pt x="301" y="261"/>
                  </a:lnTo>
                  <a:lnTo>
                    <a:pt x="293" y="266"/>
                  </a:lnTo>
                  <a:lnTo>
                    <a:pt x="287" y="273"/>
                  </a:lnTo>
                  <a:lnTo>
                    <a:pt x="287" y="273"/>
                  </a:lnTo>
                  <a:lnTo>
                    <a:pt x="281" y="274"/>
                  </a:lnTo>
                  <a:lnTo>
                    <a:pt x="276" y="275"/>
                  </a:lnTo>
                  <a:lnTo>
                    <a:pt x="274" y="276"/>
                  </a:lnTo>
                  <a:lnTo>
                    <a:pt x="272" y="277"/>
                  </a:lnTo>
                  <a:lnTo>
                    <a:pt x="271" y="279"/>
                  </a:lnTo>
                  <a:lnTo>
                    <a:pt x="271" y="281"/>
                  </a:lnTo>
                  <a:lnTo>
                    <a:pt x="271" y="281"/>
                  </a:lnTo>
                  <a:lnTo>
                    <a:pt x="272" y="286"/>
                  </a:lnTo>
                  <a:lnTo>
                    <a:pt x="274" y="288"/>
                  </a:lnTo>
                  <a:lnTo>
                    <a:pt x="276" y="290"/>
                  </a:lnTo>
                  <a:lnTo>
                    <a:pt x="279" y="291"/>
                  </a:lnTo>
                  <a:lnTo>
                    <a:pt x="287" y="292"/>
                  </a:lnTo>
                  <a:lnTo>
                    <a:pt x="294" y="294"/>
                  </a:lnTo>
                  <a:lnTo>
                    <a:pt x="294" y="294"/>
                  </a:lnTo>
                  <a:lnTo>
                    <a:pt x="301" y="297"/>
                  </a:lnTo>
                  <a:lnTo>
                    <a:pt x="307" y="301"/>
                  </a:lnTo>
                  <a:lnTo>
                    <a:pt x="320" y="309"/>
                  </a:lnTo>
                  <a:lnTo>
                    <a:pt x="327" y="313"/>
                  </a:lnTo>
                  <a:lnTo>
                    <a:pt x="334" y="317"/>
                  </a:lnTo>
                  <a:lnTo>
                    <a:pt x="340" y="319"/>
                  </a:lnTo>
                  <a:lnTo>
                    <a:pt x="347" y="319"/>
                  </a:lnTo>
                  <a:lnTo>
                    <a:pt x="347" y="319"/>
                  </a:lnTo>
                  <a:lnTo>
                    <a:pt x="351" y="318"/>
                  </a:lnTo>
                  <a:lnTo>
                    <a:pt x="355" y="316"/>
                  </a:lnTo>
                  <a:lnTo>
                    <a:pt x="364" y="309"/>
                  </a:lnTo>
                  <a:lnTo>
                    <a:pt x="373" y="302"/>
                  </a:lnTo>
                  <a:lnTo>
                    <a:pt x="383" y="295"/>
                  </a:lnTo>
                  <a:lnTo>
                    <a:pt x="383" y="295"/>
                  </a:lnTo>
                  <a:lnTo>
                    <a:pt x="406" y="282"/>
                  </a:lnTo>
                  <a:lnTo>
                    <a:pt x="430" y="270"/>
                  </a:lnTo>
                  <a:lnTo>
                    <a:pt x="483" y="241"/>
                  </a:lnTo>
                  <a:lnTo>
                    <a:pt x="483" y="241"/>
                  </a:lnTo>
                  <a:lnTo>
                    <a:pt x="533" y="211"/>
                  </a:lnTo>
                  <a:lnTo>
                    <a:pt x="581" y="182"/>
                  </a:lnTo>
                  <a:lnTo>
                    <a:pt x="581" y="182"/>
                  </a:lnTo>
                  <a:lnTo>
                    <a:pt x="612" y="166"/>
                  </a:lnTo>
                  <a:lnTo>
                    <a:pt x="643" y="150"/>
                  </a:lnTo>
                  <a:lnTo>
                    <a:pt x="673" y="134"/>
                  </a:lnTo>
                  <a:lnTo>
                    <a:pt x="686" y="125"/>
                  </a:lnTo>
                  <a:lnTo>
                    <a:pt x="699" y="116"/>
                  </a:lnTo>
                  <a:lnTo>
                    <a:pt x="699" y="116"/>
                  </a:lnTo>
                  <a:lnTo>
                    <a:pt x="700" y="115"/>
                  </a:lnTo>
                  <a:lnTo>
                    <a:pt x="701" y="114"/>
                  </a:lnTo>
                  <a:lnTo>
                    <a:pt x="701" y="114"/>
                  </a:lnTo>
                  <a:lnTo>
                    <a:pt x="689" y="112"/>
                  </a:lnTo>
                  <a:lnTo>
                    <a:pt x="676" y="108"/>
                  </a:lnTo>
                  <a:lnTo>
                    <a:pt x="651" y="98"/>
                  </a:lnTo>
                  <a:lnTo>
                    <a:pt x="638" y="93"/>
                  </a:lnTo>
                  <a:lnTo>
                    <a:pt x="625" y="90"/>
                  </a:lnTo>
                  <a:lnTo>
                    <a:pt x="613" y="87"/>
                  </a:lnTo>
                  <a:lnTo>
                    <a:pt x="602" y="87"/>
                  </a:lnTo>
                  <a:lnTo>
                    <a:pt x="602" y="87"/>
                  </a:lnTo>
                  <a:close/>
                  <a:moveTo>
                    <a:pt x="503" y="58"/>
                  </a:moveTo>
                  <a:lnTo>
                    <a:pt x="503" y="58"/>
                  </a:lnTo>
                  <a:lnTo>
                    <a:pt x="483" y="71"/>
                  </a:lnTo>
                  <a:lnTo>
                    <a:pt x="461" y="84"/>
                  </a:lnTo>
                  <a:lnTo>
                    <a:pt x="440" y="96"/>
                  </a:lnTo>
                  <a:lnTo>
                    <a:pt x="417" y="109"/>
                  </a:lnTo>
                  <a:lnTo>
                    <a:pt x="395" y="120"/>
                  </a:lnTo>
                  <a:lnTo>
                    <a:pt x="371" y="130"/>
                  </a:lnTo>
                  <a:lnTo>
                    <a:pt x="347" y="141"/>
                  </a:lnTo>
                  <a:lnTo>
                    <a:pt x="322" y="150"/>
                  </a:lnTo>
                  <a:lnTo>
                    <a:pt x="322" y="150"/>
                  </a:lnTo>
                  <a:lnTo>
                    <a:pt x="304" y="162"/>
                  </a:lnTo>
                  <a:lnTo>
                    <a:pt x="284" y="174"/>
                  </a:lnTo>
                  <a:lnTo>
                    <a:pt x="244" y="198"/>
                  </a:lnTo>
                  <a:lnTo>
                    <a:pt x="203" y="220"/>
                  </a:lnTo>
                  <a:lnTo>
                    <a:pt x="183" y="232"/>
                  </a:lnTo>
                  <a:lnTo>
                    <a:pt x="164" y="244"/>
                  </a:lnTo>
                  <a:lnTo>
                    <a:pt x="164" y="244"/>
                  </a:lnTo>
                  <a:lnTo>
                    <a:pt x="186" y="255"/>
                  </a:lnTo>
                  <a:lnTo>
                    <a:pt x="207" y="265"/>
                  </a:lnTo>
                  <a:lnTo>
                    <a:pt x="231" y="275"/>
                  </a:lnTo>
                  <a:lnTo>
                    <a:pt x="255" y="283"/>
                  </a:lnTo>
                  <a:lnTo>
                    <a:pt x="255" y="283"/>
                  </a:lnTo>
                  <a:lnTo>
                    <a:pt x="254" y="279"/>
                  </a:lnTo>
                  <a:lnTo>
                    <a:pt x="252" y="277"/>
                  </a:lnTo>
                  <a:lnTo>
                    <a:pt x="251" y="274"/>
                  </a:lnTo>
                  <a:lnTo>
                    <a:pt x="252" y="271"/>
                  </a:lnTo>
                  <a:lnTo>
                    <a:pt x="252" y="271"/>
                  </a:lnTo>
                  <a:lnTo>
                    <a:pt x="294" y="247"/>
                  </a:lnTo>
                  <a:lnTo>
                    <a:pt x="335" y="225"/>
                  </a:lnTo>
                  <a:lnTo>
                    <a:pt x="418" y="178"/>
                  </a:lnTo>
                  <a:lnTo>
                    <a:pt x="460" y="156"/>
                  </a:lnTo>
                  <a:lnTo>
                    <a:pt x="500" y="131"/>
                  </a:lnTo>
                  <a:lnTo>
                    <a:pt x="539" y="107"/>
                  </a:lnTo>
                  <a:lnTo>
                    <a:pt x="578" y="81"/>
                  </a:lnTo>
                  <a:lnTo>
                    <a:pt x="578" y="81"/>
                  </a:lnTo>
                  <a:lnTo>
                    <a:pt x="560" y="77"/>
                  </a:lnTo>
                  <a:lnTo>
                    <a:pt x="540" y="70"/>
                  </a:lnTo>
                  <a:lnTo>
                    <a:pt x="503" y="58"/>
                  </a:lnTo>
                  <a:lnTo>
                    <a:pt x="503" y="58"/>
                  </a:lnTo>
                  <a:close/>
                  <a:moveTo>
                    <a:pt x="408" y="28"/>
                  </a:moveTo>
                  <a:lnTo>
                    <a:pt x="408" y="28"/>
                  </a:lnTo>
                  <a:lnTo>
                    <a:pt x="378" y="40"/>
                  </a:lnTo>
                  <a:lnTo>
                    <a:pt x="349" y="53"/>
                  </a:lnTo>
                  <a:lnTo>
                    <a:pt x="321" y="66"/>
                  </a:lnTo>
                  <a:lnTo>
                    <a:pt x="292" y="79"/>
                  </a:lnTo>
                  <a:lnTo>
                    <a:pt x="292" y="79"/>
                  </a:lnTo>
                  <a:lnTo>
                    <a:pt x="270" y="87"/>
                  </a:lnTo>
                  <a:lnTo>
                    <a:pt x="248" y="95"/>
                  </a:lnTo>
                  <a:lnTo>
                    <a:pt x="226" y="104"/>
                  </a:lnTo>
                  <a:lnTo>
                    <a:pt x="204" y="112"/>
                  </a:lnTo>
                  <a:lnTo>
                    <a:pt x="204" y="112"/>
                  </a:lnTo>
                  <a:lnTo>
                    <a:pt x="198" y="117"/>
                  </a:lnTo>
                  <a:lnTo>
                    <a:pt x="190" y="123"/>
                  </a:lnTo>
                  <a:lnTo>
                    <a:pt x="184" y="128"/>
                  </a:lnTo>
                  <a:lnTo>
                    <a:pt x="176" y="132"/>
                  </a:lnTo>
                  <a:lnTo>
                    <a:pt x="176" y="132"/>
                  </a:lnTo>
                  <a:lnTo>
                    <a:pt x="119" y="161"/>
                  </a:lnTo>
                  <a:lnTo>
                    <a:pt x="63" y="190"/>
                  </a:lnTo>
                  <a:lnTo>
                    <a:pt x="63" y="190"/>
                  </a:lnTo>
                  <a:lnTo>
                    <a:pt x="72" y="198"/>
                  </a:lnTo>
                  <a:lnTo>
                    <a:pt x="81" y="204"/>
                  </a:lnTo>
                  <a:lnTo>
                    <a:pt x="92" y="210"/>
                  </a:lnTo>
                  <a:lnTo>
                    <a:pt x="103" y="215"/>
                  </a:lnTo>
                  <a:lnTo>
                    <a:pt x="125" y="225"/>
                  </a:lnTo>
                  <a:lnTo>
                    <a:pt x="136" y="230"/>
                  </a:lnTo>
                  <a:lnTo>
                    <a:pt x="146" y="235"/>
                  </a:lnTo>
                  <a:lnTo>
                    <a:pt x="146" y="235"/>
                  </a:lnTo>
                  <a:lnTo>
                    <a:pt x="173" y="221"/>
                  </a:lnTo>
                  <a:lnTo>
                    <a:pt x="200" y="206"/>
                  </a:lnTo>
                  <a:lnTo>
                    <a:pt x="252" y="174"/>
                  </a:lnTo>
                  <a:lnTo>
                    <a:pt x="279" y="159"/>
                  </a:lnTo>
                  <a:lnTo>
                    <a:pt x="306" y="144"/>
                  </a:lnTo>
                  <a:lnTo>
                    <a:pt x="334" y="132"/>
                  </a:lnTo>
                  <a:lnTo>
                    <a:pt x="349" y="126"/>
                  </a:lnTo>
                  <a:lnTo>
                    <a:pt x="363" y="122"/>
                  </a:lnTo>
                  <a:lnTo>
                    <a:pt x="363" y="122"/>
                  </a:lnTo>
                  <a:lnTo>
                    <a:pt x="378" y="113"/>
                  </a:lnTo>
                  <a:lnTo>
                    <a:pt x="393" y="105"/>
                  </a:lnTo>
                  <a:lnTo>
                    <a:pt x="423" y="89"/>
                  </a:lnTo>
                  <a:lnTo>
                    <a:pt x="454" y="72"/>
                  </a:lnTo>
                  <a:lnTo>
                    <a:pt x="468" y="65"/>
                  </a:lnTo>
                  <a:lnTo>
                    <a:pt x="483" y="55"/>
                  </a:lnTo>
                  <a:lnTo>
                    <a:pt x="483" y="55"/>
                  </a:lnTo>
                  <a:lnTo>
                    <a:pt x="484" y="53"/>
                  </a:lnTo>
                  <a:lnTo>
                    <a:pt x="484" y="52"/>
                  </a:lnTo>
                  <a:lnTo>
                    <a:pt x="484" y="50"/>
                  </a:lnTo>
                  <a:lnTo>
                    <a:pt x="484" y="50"/>
                  </a:lnTo>
                  <a:lnTo>
                    <a:pt x="462" y="45"/>
                  </a:lnTo>
                  <a:lnTo>
                    <a:pt x="444" y="39"/>
                  </a:lnTo>
                  <a:lnTo>
                    <a:pt x="426" y="33"/>
                  </a:lnTo>
                  <a:lnTo>
                    <a:pt x="408" y="28"/>
                  </a:lnTo>
                  <a:lnTo>
                    <a:pt x="408" y="28"/>
                  </a:lnTo>
                  <a:close/>
                  <a:moveTo>
                    <a:pt x="295" y="41"/>
                  </a:moveTo>
                  <a:lnTo>
                    <a:pt x="295" y="41"/>
                  </a:lnTo>
                  <a:lnTo>
                    <a:pt x="293" y="41"/>
                  </a:lnTo>
                  <a:lnTo>
                    <a:pt x="291" y="40"/>
                  </a:lnTo>
                  <a:lnTo>
                    <a:pt x="287" y="39"/>
                  </a:lnTo>
                  <a:lnTo>
                    <a:pt x="287" y="39"/>
                  </a:lnTo>
                  <a:lnTo>
                    <a:pt x="279" y="41"/>
                  </a:lnTo>
                  <a:lnTo>
                    <a:pt x="272" y="45"/>
                  </a:lnTo>
                  <a:lnTo>
                    <a:pt x="255" y="52"/>
                  </a:lnTo>
                  <a:lnTo>
                    <a:pt x="255" y="52"/>
                  </a:lnTo>
                  <a:lnTo>
                    <a:pt x="232" y="61"/>
                  </a:lnTo>
                  <a:lnTo>
                    <a:pt x="212" y="69"/>
                  </a:lnTo>
                  <a:lnTo>
                    <a:pt x="193" y="78"/>
                  </a:lnTo>
                  <a:lnTo>
                    <a:pt x="173" y="85"/>
                  </a:lnTo>
                  <a:lnTo>
                    <a:pt x="173" y="85"/>
                  </a:lnTo>
                  <a:lnTo>
                    <a:pt x="163" y="89"/>
                  </a:lnTo>
                  <a:lnTo>
                    <a:pt x="153" y="92"/>
                  </a:lnTo>
                  <a:lnTo>
                    <a:pt x="143" y="95"/>
                  </a:lnTo>
                  <a:lnTo>
                    <a:pt x="134" y="98"/>
                  </a:lnTo>
                  <a:lnTo>
                    <a:pt x="134" y="98"/>
                  </a:lnTo>
                  <a:lnTo>
                    <a:pt x="124" y="104"/>
                  </a:lnTo>
                  <a:lnTo>
                    <a:pt x="114" y="110"/>
                  </a:lnTo>
                  <a:lnTo>
                    <a:pt x="106" y="116"/>
                  </a:lnTo>
                  <a:lnTo>
                    <a:pt x="96" y="122"/>
                  </a:lnTo>
                  <a:lnTo>
                    <a:pt x="96" y="122"/>
                  </a:lnTo>
                  <a:lnTo>
                    <a:pt x="72" y="132"/>
                  </a:lnTo>
                  <a:lnTo>
                    <a:pt x="60" y="139"/>
                  </a:lnTo>
                  <a:lnTo>
                    <a:pt x="50" y="144"/>
                  </a:lnTo>
                  <a:lnTo>
                    <a:pt x="50" y="144"/>
                  </a:lnTo>
                  <a:lnTo>
                    <a:pt x="43" y="149"/>
                  </a:lnTo>
                  <a:lnTo>
                    <a:pt x="34" y="152"/>
                  </a:lnTo>
                  <a:lnTo>
                    <a:pt x="28" y="156"/>
                  </a:lnTo>
                  <a:lnTo>
                    <a:pt x="24" y="158"/>
                  </a:lnTo>
                  <a:lnTo>
                    <a:pt x="21" y="162"/>
                  </a:lnTo>
                  <a:lnTo>
                    <a:pt x="21" y="162"/>
                  </a:lnTo>
                  <a:lnTo>
                    <a:pt x="25" y="169"/>
                  </a:lnTo>
                  <a:lnTo>
                    <a:pt x="30" y="174"/>
                  </a:lnTo>
                  <a:lnTo>
                    <a:pt x="36" y="178"/>
                  </a:lnTo>
                  <a:lnTo>
                    <a:pt x="45" y="182"/>
                  </a:lnTo>
                  <a:lnTo>
                    <a:pt x="45" y="182"/>
                  </a:lnTo>
                  <a:lnTo>
                    <a:pt x="81" y="164"/>
                  </a:lnTo>
                  <a:lnTo>
                    <a:pt x="122" y="143"/>
                  </a:lnTo>
                  <a:lnTo>
                    <a:pt x="201" y="100"/>
                  </a:lnTo>
                  <a:lnTo>
                    <a:pt x="201" y="100"/>
                  </a:lnTo>
                  <a:lnTo>
                    <a:pt x="225" y="89"/>
                  </a:lnTo>
                  <a:lnTo>
                    <a:pt x="248" y="79"/>
                  </a:lnTo>
                  <a:lnTo>
                    <a:pt x="296" y="61"/>
                  </a:lnTo>
                  <a:lnTo>
                    <a:pt x="320" y="52"/>
                  </a:lnTo>
                  <a:lnTo>
                    <a:pt x="342" y="43"/>
                  </a:lnTo>
                  <a:lnTo>
                    <a:pt x="364" y="31"/>
                  </a:lnTo>
                  <a:lnTo>
                    <a:pt x="373" y="25"/>
                  </a:lnTo>
                  <a:lnTo>
                    <a:pt x="383" y="18"/>
                  </a:lnTo>
                  <a:lnTo>
                    <a:pt x="383" y="18"/>
                  </a:lnTo>
                  <a:lnTo>
                    <a:pt x="370" y="18"/>
                  </a:lnTo>
                  <a:lnTo>
                    <a:pt x="360" y="20"/>
                  </a:lnTo>
                  <a:lnTo>
                    <a:pt x="349" y="22"/>
                  </a:lnTo>
                  <a:lnTo>
                    <a:pt x="338" y="25"/>
                  </a:lnTo>
                  <a:lnTo>
                    <a:pt x="317" y="34"/>
                  </a:lnTo>
                  <a:lnTo>
                    <a:pt x="307" y="38"/>
                  </a:lnTo>
                  <a:lnTo>
                    <a:pt x="295" y="41"/>
                  </a:lnTo>
                  <a:lnTo>
                    <a:pt x="295" y="41"/>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3" name="Freeform 125"/>
            <p:cNvSpPr/>
            <p:nvPr/>
          </p:nvSpPr>
          <p:spPr bwMode="auto">
            <a:xfrm>
              <a:off x="6373813" y="2325688"/>
              <a:ext cx="15875" cy="19050"/>
            </a:xfrm>
            <a:custGeom>
              <a:avLst/>
              <a:gdLst/>
              <a:ahLst/>
              <a:cxnLst>
                <a:cxn ang="0">
                  <a:pos x="0" y="38"/>
                </a:cxn>
                <a:cxn ang="0">
                  <a:pos x="0" y="38"/>
                </a:cxn>
                <a:cxn ang="0">
                  <a:pos x="0" y="32"/>
                </a:cxn>
                <a:cxn ang="0">
                  <a:pos x="4" y="26"/>
                </a:cxn>
                <a:cxn ang="0">
                  <a:pos x="7" y="21"/>
                </a:cxn>
                <a:cxn ang="0">
                  <a:pos x="12" y="15"/>
                </a:cxn>
                <a:cxn ang="0">
                  <a:pos x="23" y="7"/>
                </a:cxn>
                <a:cxn ang="0">
                  <a:pos x="32" y="0"/>
                </a:cxn>
                <a:cxn ang="0">
                  <a:pos x="32" y="0"/>
                </a:cxn>
                <a:cxn ang="0">
                  <a:pos x="31" y="7"/>
                </a:cxn>
                <a:cxn ang="0">
                  <a:pos x="29" y="13"/>
                </a:cxn>
                <a:cxn ang="0">
                  <a:pos x="26" y="17"/>
                </a:cxn>
                <a:cxn ang="0">
                  <a:pos x="22" y="23"/>
                </a:cxn>
                <a:cxn ang="0">
                  <a:pos x="11" y="31"/>
                </a:cxn>
                <a:cxn ang="0">
                  <a:pos x="0" y="38"/>
                </a:cxn>
                <a:cxn ang="0">
                  <a:pos x="0" y="38"/>
                </a:cxn>
              </a:cxnLst>
              <a:rect l="0" t="0" r="r" b="b"/>
              <a:pathLst>
                <a:path w="32" h="38">
                  <a:moveTo>
                    <a:pt x="0" y="38"/>
                  </a:moveTo>
                  <a:lnTo>
                    <a:pt x="0" y="38"/>
                  </a:lnTo>
                  <a:lnTo>
                    <a:pt x="0" y="32"/>
                  </a:lnTo>
                  <a:lnTo>
                    <a:pt x="4" y="26"/>
                  </a:lnTo>
                  <a:lnTo>
                    <a:pt x="7" y="21"/>
                  </a:lnTo>
                  <a:lnTo>
                    <a:pt x="12" y="15"/>
                  </a:lnTo>
                  <a:lnTo>
                    <a:pt x="23" y="7"/>
                  </a:lnTo>
                  <a:lnTo>
                    <a:pt x="32" y="0"/>
                  </a:lnTo>
                  <a:lnTo>
                    <a:pt x="32" y="0"/>
                  </a:lnTo>
                  <a:lnTo>
                    <a:pt x="31" y="7"/>
                  </a:lnTo>
                  <a:lnTo>
                    <a:pt x="29" y="13"/>
                  </a:lnTo>
                  <a:lnTo>
                    <a:pt x="26" y="17"/>
                  </a:lnTo>
                  <a:lnTo>
                    <a:pt x="22" y="23"/>
                  </a:lnTo>
                  <a:lnTo>
                    <a:pt x="11" y="31"/>
                  </a:lnTo>
                  <a:lnTo>
                    <a:pt x="0" y="38"/>
                  </a:lnTo>
                  <a:lnTo>
                    <a:pt x="0" y="38"/>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4" name="Freeform 126"/>
            <p:cNvSpPr>
              <a:spLocks noEditPoints="1"/>
            </p:cNvSpPr>
            <p:nvPr/>
          </p:nvSpPr>
          <p:spPr bwMode="auto">
            <a:xfrm>
              <a:off x="6237288" y="2035175"/>
              <a:ext cx="817563" cy="560388"/>
            </a:xfrm>
            <a:custGeom>
              <a:avLst/>
              <a:gdLst/>
              <a:ahLst/>
              <a:cxnLst>
                <a:cxn ang="0">
                  <a:pos x="91" y="444"/>
                </a:cxn>
                <a:cxn ang="0">
                  <a:pos x="627" y="160"/>
                </a:cxn>
                <a:cxn ang="0">
                  <a:pos x="1233" y="59"/>
                </a:cxn>
                <a:cxn ang="0">
                  <a:pos x="1522" y="331"/>
                </a:cxn>
                <a:cxn ang="0">
                  <a:pos x="1023" y="693"/>
                </a:cxn>
                <a:cxn ang="0">
                  <a:pos x="734" y="978"/>
                </a:cxn>
                <a:cxn ang="0">
                  <a:pos x="458" y="947"/>
                </a:cxn>
                <a:cxn ang="0">
                  <a:pos x="44" y="670"/>
                </a:cxn>
                <a:cxn ang="0">
                  <a:pos x="1404" y="260"/>
                </a:cxn>
                <a:cxn ang="0">
                  <a:pos x="1033" y="662"/>
                </a:cxn>
                <a:cxn ang="0">
                  <a:pos x="1508" y="310"/>
                </a:cxn>
                <a:cxn ang="0">
                  <a:pos x="1513" y="172"/>
                </a:cxn>
                <a:cxn ang="0">
                  <a:pos x="1082" y="33"/>
                </a:cxn>
                <a:cxn ang="0">
                  <a:pos x="798" y="417"/>
                </a:cxn>
                <a:cxn ang="0">
                  <a:pos x="1519" y="172"/>
                </a:cxn>
                <a:cxn ang="0">
                  <a:pos x="873" y="810"/>
                </a:cxn>
                <a:cxn ang="0">
                  <a:pos x="836" y="624"/>
                </a:cxn>
                <a:cxn ang="0">
                  <a:pos x="854" y="662"/>
                </a:cxn>
                <a:cxn ang="0">
                  <a:pos x="782" y="603"/>
                </a:cxn>
                <a:cxn ang="0">
                  <a:pos x="705" y="720"/>
                </a:cxn>
                <a:cxn ang="0">
                  <a:pos x="828" y="779"/>
                </a:cxn>
                <a:cxn ang="0">
                  <a:pos x="601" y="867"/>
                </a:cxn>
                <a:cxn ang="0">
                  <a:pos x="545" y="584"/>
                </a:cxn>
                <a:cxn ang="0">
                  <a:pos x="556" y="690"/>
                </a:cxn>
                <a:cxn ang="0">
                  <a:pos x="697" y="704"/>
                </a:cxn>
                <a:cxn ang="0">
                  <a:pos x="601" y="702"/>
                </a:cxn>
                <a:cxn ang="0">
                  <a:pos x="537" y="841"/>
                </a:cxn>
                <a:cxn ang="0">
                  <a:pos x="664" y="775"/>
                </a:cxn>
                <a:cxn ang="0">
                  <a:pos x="589" y="877"/>
                </a:cxn>
                <a:cxn ang="0">
                  <a:pos x="488" y="818"/>
                </a:cxn>
                <a:cxn ang="0">
                  <a:pos x="326" y="777"/>
                </a:cxn>
                <a:cxn ang="0">
                  <a:pos x="227" y="667"/>
                </a:cxn>
                <a:cxn ang="0">
                  <a:pos x="119" y="605"/>
                </a:cxn>
                <a:cxn ang="0">
                  <a:pos x="626" y="1015"/>
                </a:cxn>
                <a:cxn ang="0">
                  <a:pos x="407" y="572"/>
                </a:cxn>
                <a:cxn ang="0">
                  <a:pos x="555" y="867"/>
                </a:cxn>
                <a:cxn ang="0">
                  <a:pos x="475" y="895"/>
                </a:cxn>
                <a:cxn ang="0">
                  <a:pos x="448" y="765"/>
                </a:cxn>
                <a:cxn ang="0">
                  <a:pos x="475" y="724"/>
                </a:cxn>
                <a:cxn ang="0">
                  <a:pos x="478" y="644"/>
                </a:cxn>
                <a:cxn ang="0">
                  <a:pos x="388" y="727"/>
                </a:cxn>
                <a:cxn ang="0">
                  <a:pos x="420" y="525"/>
                </a:cxn>
                <a:cxn ang="0">
                  <a:pos x="288" y="489"/>
                </a:cxn>
                <a:cxn ang="0">
                  <a:pos x="435" y="623"/>
                </a:cxn>
                <a:cxn ang="0">
                  <a:pos x="367" y="621"/>
                </a:cxn>
                <a:cxn ang="0">
                  <a:pos x="330" y="617"/>
                </a:cxn>
                <a:cxn ang="0">
                  <a:pos x="430" y="628"/>
                </a:cxn>
                <a:cxn ang="0">
                  <a:pos x="332" y="799"/>
                </a:cxn>
                <a:cxn ang="0">
                  <a:pos x="246" y="345"/>
                </a:cxn>
                <a:cxn ang="0">
                  <a:pos x="306" y="435"/>
                </a:cxn>
                <a:cxn ang="0">
                  <a:pos x="230" y="535"/>
                </a:cxn>
                <a:cxn ang="0">
                  <a:pos x="219" y="562"/>
                </a:cxn>
                <a:cxn ang="0">
                  <a:pos x="230" y="610"/>
                </a:cxn>
                <a:cxn ang="0">
                  <a:pos x="334" y="579"/>
                </a:cxn>
                <a:cxn ang="0">
                  <a:pos x="292" y="665"/>
                </a:cxn>
                <a:cxn ang="0">
                  <a:pos x="147" y="455"/>
                </a:cxn>
                <a:cxn ang="0">
                  <a:pos x="91" y="480"/>
                </a:cxn>
                <a:cxn ang="0">
                  <a:pos x="167" y="500"/>
                </a:cxn>
                <a:cxn ang="0">
                  <a:pos x="155" y="501"/>
                </a:cxn>
                <a:cxn ang="0">
                  <a:pos x="158" y="585"/>
                </a:cxn>
                <a:cxn ang="0">
                  <a:pos x="82" y="516"/>
                </a:cxn>
              </a:cxnLst>
              <a:rect l="0" t="0" r="r" b="b"/>
              <a:pathLst>
                <a:path w="1545" h="1058">
                  <a:moveTo>
                    <a:pt x="96" y="538"/>
                  </a:moveTo>
                  <a:lnTo>
                    <a:pt x="96" y="538"/>
                  </a:lnTo>
                  <a:lnTo>
                    <a:pt x="90" y="537"/>
                  </a:lnTo>
                  <a:lnTo>
                    <a:pt x="85" y="537"/>
                  </a:lnTo>
                  <a:lnTo>
                    <a:pt x="72" y="539"/>
                  </a:lnTo>
                  <a:lnTo>
                    <a:pt x="60" y="542"/>
                  </a:lnTo>
                  <a:lnTo>
                    <a:pt x="49" y="546"/>
                  </a:lnTo>
                  <a:lnTo>
                    <a:pt x="36" y="549"/>
                  </a:lnTo>
                  <a:lnTo>
                    <a:pt x="24" y="552"/>
                  </a:lnTo>
                  <a:lnTo>
                    <a:pt x="19" y="552"/>
                  </a:lnTo>
                  <a:lnTo>
                    <a:pt x="13" y="552"/>
                  </a:lnTo>
                  <a:lnTo>
                    <a:pt x="7" y="550"/>
                  </a:lnTo>
                  <a:lnTo>
                    <a:pt x="1" y="547"/>
                  </a:lnTo>
                  <a:lnTo>
                    <a:pt x="1" y="547"/>
                  </a:lnTo>
                  <a:lnTo>
                    <a:pt x="1" y="542"/>
                  </a:lnTo>
                  <a:lnTo>
                    <a:pt x="3" y="535"/>
                  </a:lnTo>
                  <a:lnTo>
                    <a:pt x="5" y="531"/>
                  </a:lnTo>
                  <a:lnTo>
                    <a:pt x="7" y="527"/>
                  </a:lnTo>
                  <a:lnTo>
                    <a:pt x="9" y="524"/>
                  </a:lnTo>
                  <a:lnTo>
                    <a:pt x="12" y="522"/>
                  </a:lnTo>
                  <a:lnTo>
                    <a:pt x="20" y="517"/>
                  </a:lnTo>
                  <a:lnTo>
                    <a:pt x="20" y="517"/>
                  </a:lnTo>
                  <a:lnTo>
                    <a:pt x="25" y="509"/>
                  </a:lnTo>
                  <a:lnTo>
                    <a:pt x="31" y="500"/>
                  </a:lnTo>
                  <a:lnTo>
                    <a:pt x="45" y="485"/>
                  </a:lnTo>
                  <a:lnTo>
                    <a:pt x="60" y="471"/>
                  </a:lnTo>
                  <a:lnTo>
                    <a:pt x="75" y="458"/>
                  </a:lnTo>
                  <a:lnTo>
                    <a:pt x="91" y="444"/>
                  </a:lnTo>
                  <a:lnTo>
                    <a:pt x="106" y="431"/>
                  </a:lnTo>
                  <a:lnTo>
                    <a:pt x="113" y="423"/>
                  </a:lnTo>
                  <a:lnTo>
                    <a:pt x="119" y="414"/>
                  </a:lnTo>
                  <a:lnTo>
                    <a:pt x="125" y="406"/>
                  </a:lnTo>
                  <a:lnTo>
                    <a:pt x="130" y="396"/>
                  </a:lnTo>
                  <a:lnTo>
                    <a:pt x="130" y="396"/>
                  </a:lnTo>
                  <a:lnTo>
                    <a:pt x="135" y="394"/>
                  </a:lnTo>
                  <a:lnTo>
                    <a:pt x="140" y="391"/>
                  </a:lnTo>
                  <a:lnTo>
                    <a:pt x="143" y="388"/>
                  </a:lnTo>
                  <a:lnTo>
                    <a:pt x="147" y="384"/>
                  </a:lnTo>
                  <a:lnTo>
                    <a:pt x="147" y="384"/>
                  </a:lnTo>
                  <a:lnTo>
                    <a:pt x="159" y="381"/>
                  </a:lnTo>
                  <a:lnTo>
                    <a:pt x="171" y="377"/>
                  </a:lnTo>
                  <a:lnTo>
                    <a:pt x="182" y="373"/>
                  </a:lnTo>
                  <a:lnTo>
                    <a:pt x="193" y="367"/>
                  </a:lnTo>
                  <a:lnTo>
                    <a:pt x="215" y="355"/>
                  </a:lnTo>
                  <a:lnTo>
                    <a:pt x="235" y="342"/>
                  </a:lnTo>
                  <a:lnTo>
                    <a:pt x="235" y="342"/>
                  </a:lnTo>
                  <a:lnTo>
                    <a:pt x="227" y="337"/>
                  </a:lnTo>
                  <a:lnTo>
                    <a:pt x="220" y="332"/>
                  </a:lnTo>
                  <a:lnTo>
                    <a:pt x="215" y="326"/>
                  </a:lnTo>
                  <a:lnTo>
                    <a:pt x="210" y="318"/>
                  </a:lnTo>
                  <a:lnTo>
                    <a:pt x="210" y="318"/>
                  </a:lnTo>
                  <a:lnTo>
                    <a:pt x="278" y="295"/>
                  </a:lnTo>
                  <a:lnTo>
                    <a:pt x="347" y="270"/>
                  </a:lnTo>
                  <a:lnTo>
                    <a:pt x="417" y="243"/>
                  </a:lnTo>
                  <a:lnTo>
                    <a:pt x="487" y="215"/>
                  </a:lnTo>
                  <a:lnTo>
                    <a:pt x="627" y="160"/>
                  </a:lnTo>
                  <a:lnTo>
                    <a:pt x="697" y="132"/>
                  </a:lnTo>
                  <a:lnTo>
                    <a:pt x="766" y="105"/>
                  </a:lnTo>
                  <a:lnTo>
                    <a:pt x="766" y="105"/>
                  </a:lnTo>
                  <a:lnTo>
                    <a:pt x="829" y="83"/>
                  </a:lnTo>
                  <a:lnTo>
                    <a:pt x="894" y="61"/>
                  </a:lnTo>
                  <a:lnTo>
                    <a:pt x="1026" y="19"/>
                  </a:lnTo>
                  <a:lnTo>
                    <a:pt x="1026" y="19"/>
                  </a:lnTo>
                  <a:lnTo>
                    <a:pt x="1052" y="13"/>
                  </a:lnTo>
                  <a:lnTo>
                    <a:pt x="1064" y="8"/>
                  </a:lnTo>
                  <a:lnTo>
                    <a:pt x="1069" y="4"/>
                  </a:lnTo>
                  <a:lnTo>
                    <a:pt x="1074" y="0"/>
                  </a:lnTo>
                  <a:lnTo>
                    <a:pt x="1074" y="0"/>
                  </a:lnTo>
                  <a:lnTo>
                    <a:pt x="1074" y="1"/>
                  </a:lnTo>
                  <a:lnTo>
                    <a:pt x="1075" y="2"/>
                  </a:lnTo>
                  <a:lnTo>
                    <a:pt x="1079" y="3"/>
                  </a:lnTo>
                  <a:lnTo>
                    <a:pt x="1081" y="4"/>
                  </a:lnTo>
                  <a:lnTo>
                    <a:pt x="1081" y="5"/>
                  </a:lnTo>
                  <a:lnTo>
                    <a:pt x="1081" y="8"/>
                  </a:lnTo>
                  <a:lnTo>
                    <a:pt x="1081" y="8"/>
                  </a:lnTo>
                  <a:lnTo>
                    <a:pt x="1084" y="4"/>
                  </a:lnTo>
                  <a:lnTo>
                    <a:pt x="1087" y="4"/>
                  </a:lnTo>
                  <a:lnTo>
                    <a:pt x="1099" y="3"/>
                  </a:lnTo>
                  <a:lnTo>
                    <a:pt x="1099" y="3"/>
                  </a:lnTo>
                  <a:lnTo>
                    <a:pt x="1109" y="10"/>
                  </a:lnTo>
                  <a:lnTo>
                    <a:pt x="1113" y="13"/>
                  </a:lnTo>
                  <a:lnTo>
                    <a:pt x="1116" y="18"/>
                  </a:lnTo>
                  <a:lnTo>
                    <a:pt x="1116" y="18"/>
                  </a:lnTo>
                  <a:lnTo>
                    <a:pt x="1233" y="59"/>
                  </a:lnTo>
                  <a:lnTo>
                    <a:pt x="1263" y="70"/>
                  </a:lnTo>
                  <a:lnTo>
                    <a:pt x="1291" y="78"/>
                  </a:lnTo>
                  <a:lnTo>
                    <a:pt x="1320" y="86"/>
                  </a:lnTo>
                  <a:lnTo>
                    <a:pt x="1346" y="92"/>
                  </a:lnTo>
                  <a:lnTo>
                    <a:pt x="1346" y="92"/>
                  </a:lnTo>
                  <a:lnTo>
                    <a:pt x="1391" y="110"/>
                  </a:lnTo>
                  <a:lnTo>
                    <a:pt x="1436" y="128"/>
                  </a:lnTo>
                  <a:lnTo>
                    <a:pt x="1460" y="136"/>
                  </a:lnTo>
                  <a:lnTo>
                    <a:pt x="1482" y="144"/>
                  </a:lnTo>
                  <a:lnTo>
                    <a:pt x="1506" y="151"/>
                  </a:lnTo>
                  <a:lnTo>
                    <a:pt x="1530" y="156"/>
                  </a:lnTo>
                  <a:lnTo>
                    <a:pt x="1530" y="156"/>
                  </a:lnTo>
                  <a:lnTo>
                    <a:pt x="1532" y="160"/>
                  </a:lnTo>
                  <a:lnTo>
                    <a:pt x="1534" y="161"/>
                  </a:lnTo>
                  <a:lnTo>
                    <a:pt x="1538" y="164"/>
                  </a:lnTo>
                  <a:lnTo>
                    <a:pt x="1542" y="167"/>
                  </a:lnTo>
                  <a:lnTo>
                    <a:pt x="1544" y="170"/>
                  </a:lnTo>
                  <a:lnTo>
                    <a:pt x="1545" y="172"/>
                  </a:lnTo>
                  <a:lnTo>
                    <a:pt x="1545" y="172"/>
                  </a:lnTo>
                  <a:lnTo>
                    <a:pt x="1539" y="211"/>
                  </a:lnTo>
                  <a:lnTo>
                    <a:pt x="1536" y="245"/>
                  </a:lnTo>
                  <a:lnTo>
                    <a:pt x="1533" y="280"/>
                  </a:lnTo>
                  <a:lnTo>
                    <a:pt x="1530" y="317"/>
                  </a:lnTo>
                  <a:lnTo>
                    <a:pt x="1530" y="317"/>
                  </a:lnTo>
                  <a:lnTo>
                    <a:pt x="1527" y="319"/>
                  </a:lnTo>
                  <a:lnTo>
                    <a:pt x="1525" y="322"/>
                  </a:lnTo>
                  <a:lnTo>
                    <a:pt x="1522" y="331"/>
                  </a:lnTo>
                  <a:lnTo>
                    <a:pt x="1522" y="331"/>
                  </a:lnTo>
                  <a:lnTo>
                    <a:pt x="1520" y="331"/>
                  </a:lnTo>
                  <a:lnTo>
                    <a:pt x="1518" y="331"/>
                  </a:lnTo>
                  <a:lnTo>
                    <a:pt x="1518" y="332"/>
                  </a:lnTo>
                  <a:lnTo>
                    <a:pt x="1519" y="333"/>
                  </a:lnTo>
                  <a:lnTo>
                    <a:pt x="1519" y="333"/>
                  </a:lnTo>
                  <a:lnTo>
                    <a:pt x="1510" y="335"/>
                  </a:lnTo>
                  <a:lnTo>
                    <a:pt x="1504" y="338"/>
                  </a:lnTo>
                  <a:lnTo>
                    <a:pt x="1496" y="344"/>
                  </a:lnTo>
                  <a:lnTo>
                    <a:pt x="1488" y="350"/>
                  </a:lnTo>
                  <a:lnTo>
                    <a:pt x="1488" y="350"/>
                  </a:lnTo>
                  <a:lnTo>
                    <a:pt x="1473" y="358"/>
                  </a:lnTo>
                  <a:lnTo>
                    <a:pt x="1458" y="366"/>
                  </a:lnTo>
                  <a:lnTo>
                    <a:pt x="1443" y="376"/>
                  </a:lnTo>
                  <a:lnTo>
                    <a:pt x="1429" y="386"/>
                  </a:lnTo>
                  <a:lnTo>
                    <a:pt x="1372" y="427"/>
                  </a:lnTo>
                  <a:lnTo>
                    <a:pt x="1372" y="427"/>
                  </a:lnTo>
                  <a:lnTo>
                    <a:pt x="1288" y="487"/>
                  </a:lnTo>
                  <a:lnTo>
                    <a:pt x="1204" y="549"/>
                  </a:lnTo>
                  <a:lnTo>
                    <a:pt x="1121" y="613"/>
                  </a:lnTo>
                  <a:lnTo>
                    <a:pt x="1040" y="678"/>
                  </a:lnTo>
                  <a:lnTo>
                    <a:pt x="1040" y="678"/>
                  </a:lnTo>
                  <a:lnTo>
                    <a:pt x="1036" y="685"/>
                  </a:lnTo>
                  <a:lnTo>
                    <a:pt x="1034" y="689"/>
                  </a:lnTo>
                  <a:lnTo>
                    <a:pt x="1031" y="692"/>
                  </a:lnTo>
                  <a:lnTo>
                    <a:pt x="1031" y="692"/>
                  </a:lnTo>
                  <a:lnTo>
                    <a:pt x="1028" y="693"/>
                  </a:lnTo>
                  <a:lnTo>
                    <a:pt x="1026" y="693"/>
                  </a:lnTo>
                  <a:lnTo>
                    <a:pt x="1023" y="693"/>
                  </a:lnTo>
                  <a:lnTo>
                    <a:pt x="1021" y="695"/>
                  </a:lnTo>
                  <a:lnTo>
                    <a:pt x="1021" y="695"/>
                  </a:lnTo>
                  <a:lnTo>
                    <a:pt x="964" y="745"/>
                  </a:lnTo>
                  <a:lnTo>
                    <a:pt x="906" y="795"/>
                  </a:lnTo>
                  <a:lnTo>
                    <a:pt x="906" y="795"/>
                  </a:lnTo>
                  <a:lnTo>
                    <a:pt x="888" y="812"/>
                  </a:lnTo>
                  <a:lnTo>
                    <a:pt x="878" y="820"/>
                  </a:lnTo>
                  <a:lnTo>
                    <a:pt x="871" y="830"/>
                  </a:lnTo>
                  <a:lnTo>
                    <a:pt x="871" y="830"/>
                  </a:lnTo>
                  <a:lnTo>
                    <a:pt x="861" y="833"/>
                  </a:lnTo>
                  <a:lnTo>
                    <a:pt x="852" y="837"/>
                  </a:lnTo>
                  <a:lnTo>
                    <a:pt x="843" y="842"/>
                  </a:lnTo>
                  <a:lnTo>
                    <a:pt x="834" y="846"/>
                  </a:lnTo>
                  <a:lnTo>
                    <a:pt x="819" y="858"/>
                  </a:lnTo>
                  <a:lnTo>
                    <a:pt x="806" y="871"/>
                  </a:lnTo>
                  <a:lnTo>
                    <a:pt x="794" y="885"/>
                  </a:lnTo>
                  <a:lnTo>
                    <a:pt x="782" y="900"/>
                  </a:lnTo>
                  <a:lnTo>
                    <a:pt x="770" y="917"/>
                  </a:lnTo>
                  <a:lnTo>
                    <a:pt x="760" y="934"/>
                  </a:lnTo>
                  <a:lnTo>
                    <a:pt x="760" y="934"/>
                  </a:lnTo>
                  <a:lnTo>
                    <a:pt x="751" y="944"/>
                  </a:lnTo>
                  <a:lnTo>
                    <a:pt x="745" y="955"/>
                  </a:lnTo>
                  <a:lnTo>
                    <a:pt x="745" y="955"/>
                  </a:lnTo>
                  <a:lnTo>
                    <a:pt x="742" y="961"/>
                  </a:lnTo>
                  <a:lnTo>
                    <a:pt x="740" y="967"/>
                  </a:lnTo>
                  <a:lnTo>
                    <a:pt x="738" y="973"/>
                  </a:lnTo>
                  <a:lnTo>
                    <a:pt x="734" y="978"/>
                  </a:lnTo>
                  <a:lnTo>
                    <a:pt x="734" y="978"/>
                  </a:lnTo>
                  <a:lnTo>
                    <a:pt x="727" y="983"/>
                  </a:lnTo>
                  <a:lnTo>
                    <a:pt x="718" y="987"/>
                  </a:lnTo>
                  <a:lnTo>
                    <a:pt x="707" y="992"/>
                  </a:lnTo>
                  <a:lnTo>
                    <a:pt x="695" y="998"/>
                  </a:lnTo>
                  <a:lnTo>
                    <a:pt x="695" y="998"/>
                  </a:lnTo>
                  <a:lnTo>
                    <a:pt x="672" y="1010"/>
                  </a:lnTo>
                  <a:lnTo>
                    <a:pt x="649" y="1020"/>
                  </a:lnTo>
                  <a:lnTo>
                    <a:pt x="649" y="1020"/>
                  </a:lnTo>
                  <a:lnTo>
                    <a:pt x="641" y="1025"/>
                  </a:lnTo>
                  <a:lnTo>
                    <a:pt x="632" y="1030"/>
                  </a:lnTo>
                  <a:lnTo>
                    <a:pt x="618" y="1040"/>
                  </a:lnTo>
                  <a:lnTo>
                    <a:pt x="604" y="1050"/>
                  </a:lnTo>
                  <a:lnTo>
                    <a:pt x="597" y="1055"/>
                  </a:lnTo>
                  <a:lnTo>
                    <a:pt x="588" y="1058"/>
                  </a:lnTo>
                  <a:lnTo>
                    <a:pt x="588" y="1058"/>
                  </a:lnTo>
                  <a:lnTo>
                    <a:pt x="560" y="1032"/>
                  </a:lnTo>
                  <a:lnTo>
                    <a:pt x="534" y="1008"/>
                  </a:lnTo>
                  <a:lnTo>
                    <a:pt x="520" y="996"/>
                  </a:lnTo>
                  <a:lnTo>
                    <a:pt x="506" y="986"/>
                  </a:lnTo>
                  <a:lnTo>
                    <a:pt x="491" y="977"/>
                  </a:lnTo>
                  <a:lnTo>
                    <a:pt x="477" y="969"/>
                  </a:lnTo>
                  <a:lnTo>
                    <a:pt x="477" y="969"/>
                  </a:lnTo>
                  <a:lnTo>
                    <a:pt x="476" y="967"/>
                  </a:lnTo>
                  <a:lnTo>
                    <a:pt x="476" y="965"/>
                  </a:lnTo>
                  <a:lnTo>
                    <a:pt x="475" y="963"/>
                  </a:lnTo>
                  <a:lnTo>
                    <a:pt x="475" y="961"/>
                  </a:lnTo>
                  <a:lnTo>
                    <a:pt x="475" y="961"/>
                  </a:lnTo>
                  <a:lnTo>
                    <a:pt x="458" y="947"/>
                  </a:lnTo>
                  <a:lnTo>
                    <a:pt x="439" y="934"/>
                  </a:lnTo>
                  <a:lnTo>
                    <a:pt x="400" y="909"/>
                  </a:lnTo>
                  <a:lnTo>
                    <a:pt x="400" y="909"/>
                  </a:lnTo>
                  <a:lnTo>
                    <a:pt x="361" y="883"/>
                  </a:lnTo>
                  <a:lnTo>
                    <a:pt x="321" y="856"/>
                  </a:lnTo>
                  <a:lnTo>
                    <a:pt x="321" y="856"/>
                  </a:lnTo>
                  <a:lnTo>
                    <a:pt x="308" y="847"/>
                  </a:lnTo>
                  <a:lnTo>
                    <a:pt x="295" y="840"/>
                  </a:lnTo>
                  <a:lnTo>
                    <a:pt x="283" y="832"/>
                  </a:lnTo>
                  <a:lnTo>
                    <a:pt x="272" y="823"/>
                  </a:lnTo>
                  <a:lnTo>
                    <a:pt x="272" y="823"/>
                  </a:lnTo>
                  <a:lnTo>
                    <a:pt x="266" y="820"/>
                  </a:lnTo>
                  <a:lnTo>
                    <a:pt x="262" y="820"/>
                  </a:lnTo>
                  <a:lnTo>
                    <a:pt x="257" y="820"/>
                  </a:lnTo>
                  <a:lnTo>
                    <a:pt x="257" y="820"/>
                  </a:lnTo>
                  <a:lnTo>
                    <a:pt x="252" y="813"/>
                  </a:lnTo>
                  <a:lnTo>
                    <a:pt x="250" y="810"/>
                  </a:lnTo>
                  <a:lnTo>
                    <a:pt x="247" y="805"/>
                  </a:lnTo>
                  <a:lnTo>
                    <a:pt x="247" y="805"/>
                  </a:lnTo>
                  <a:lnTo>
                    <a:pt x="227" y="795"/>
                  </a:lnTo>
                  <a:lnTo>
                    <a:pt x="207" y="783"/>
                  </a:lnTo>
                  <a:lnTo>
                    <a:pt x="170" y="757"/>
                  </a:lnTo>
                  <a:lnTo>
                    <a:pt x="132" y="730"/>
                  </a:lnTo>
                  <a:lnTo>
                    <a:pt x="95" y="705"/>
                  </a:lnTo>
                  <a:lnTo>
                    <a:pt x="95" y="705"/>
                  </a:lnTo>
                  <a:lnTo>
                    <a:pt x="70" y="686"/>
                  </a:lnTo>
                  <a:lnTo>
                    <a:pt x="57" y="678"/>
                  </a:lnTo>
                  <a:lnTo>
                    <a:pt x="44" y="670"/>
                  </a:lnTo>
                  <a:lnTo>
                    <a:pt x="44" y="670"/>
                  </a:lnTo>
                  <a:lnTo>
                    <a:pt x="39" y="668"/>
                  </a:lnTo>
                  <a:lnTo>
                    <a:pt x="34" y="667"/>
                  </a:lnTo>
                  <a:lnTo>
                    <a:pt x="28" y="666"/>
                  </a:lnTo>
                  <a:lnTo>
                    <a:pt x="23" y="663"/>
                  </a:lnTo>
                  <a:lnTo>
                    <a:pt x="23" y="663"/>
                  </a:lnTo>
                  <a:lnTo>
                    <a:pt x="18" y="659"/>
                  </a:lnTo>
                  <a:lnTo>
                    <a:pt x="13" y="653"/>
                  </a:lnTo>
                  <a:lnTo>
                    <a:pt x="8" y="649"/>
                  </a:lnTo>
                  <a:lnTo>
                    <a:pt x="5" y="647"/>
                  </a:lnTo>
                  <a:lnTo>
                    <a:pt x="1" y="646"/>
                  </a:lnTo>
                  <a:lnTo>
                    <a:pt x="1" y="646"/>
                  </a:lnTo>
                  <a:lnTo>
                    <a:pt x="0" y="639"/>
                  </a:lnTo>
                  <a:lnTo>
                    <a:pt x="1" y="634"/>
                  </a:lnTo>
                  <a:lnTo>
                    <a:pt x="4" y="629"/>
                  </a:lnTo>
                  <a:lnTo>
                    <a:pt x="9" y="622"/>
                  </a:lnTo>
                  <a:lnTo>
                    <a:pt x="9" y="622"/>
                  </a:lnTo>
                  <a:lnTo>
                    <a:pt x="13" y="618"/>
                  </a:lnTo>
                  <a:lnTo>
                    <a:pt x="19" y="613"/>
                  </a:lnTo>
                  <a:lnTo>
                    <a:pt x="31" y="603"/>
                  </a:lnTo>
                  <a:lnTo>
                    <a:pt x="60" y="584"/>
                  </a:lnTo>
                  <a:lnTo>
                    <a:pt x="60" y="584"/>
                  </a:lnTo>
                  <a:lnTo>
                    <a:pt x="72" y="574"/>
                  </a:lnTo>
                  <a:lnTo>
                    <a:pt x="81" y="563"/>
                  </a:lnTo>
                  <a:lnTo>
                    <a:pt x="88" y="552"/>
                  </a:lnTo>
                  <a:lnTo>
                    <a:pt x="96" y="538"/>
                  </a:lnTo>
                  <a:lnTo>
                    <a:pt x="96" y="538"/>
                  </a:lnTo>
                  <a:close/>
                  <a:moveTo>
                    <a:pt x="1404" y="260"/>
                  </a:moveTo>
                  <a:lnTo>
                    <a:pt x="1404" y="260"/>
                  </a:lnTo>
                  <a:lnTo>
                    <a:pt x="1379" y="273"/>
                  </a:lnTo>
                  <a:lnTo>
                    <a:pt x="1355" y="287"/>
                  </a:lnTo>
                  <a:lnTo>
                    <a:pt x="1331" y="302"/>
                  </a:lnTo>
                  <a:lnTo>
                    <a:pt x="1308" y="318"/>
                  </a:lnTo>
                  <a:lnTo>
                    <a:pt x="1262" y="350"/>
                  </a:lnTo>
                  <a:lnTo>
                    <a:pt x="1216" y="382"/>
                  </a:lnTo>
                  <a:lnTo>
                    <a:pt x="1216" y="382"/>
                  </a:lnTo>
                  <a:lnTo>
                    <a:pt x="1193" y="398"/>
                  </a:lnTo>
                  <a:lnTo>
                    <a:pt x="1171" y="414"/>
                  </a:lnTo>
                  <a:lnTo>
                    <a:pt x="1126" y="449"/>
                  </a:lnTo>
                  <a:lnTo>
                    <a:pt x="1082" y="483"/>
                  </a:lnTo>
                  <a:lnTo>
                    <a:pt x="1038" y="516"/>
                  </a:lnTo>
                  <a:lnTo>
                    <a:pt x="1038" y="516"/>
                  </a:lnTo>
                  <a:lnTo>
                    <a:pt x="1039" y="519"/>
                  </a:lnTo>
                  <a:lnTo>
                    <a:pt x="1040" y="522"/>
                  </a:lnTo>
                  <a:lnTo>
                    <a:pt x="1042" y="525"/>
                  </a:lnTo>
                  <a:lnTo>
                    <a:pt x="1042" y="528"/>
                  </a:lnTo>
                  <a:lnTo>
                    <a:pt x="1042" y="528"/>
                  </a:lnTo>
                  <a:lnTo>
                    <a:pt x="1039" y="534"/>
                  </a:lnTo>
                  <a:lnTo>
                    <a:pt x="1038" y="541"/>
                  </a:lnTo>
                  <a:lnTo>
                    <a:pt x="1036" y="555"/>
                  </a:lnTo>
                  <a:lnTo>
                    <a:pt x="1035" y="571"/>
                  </a:lnTo>
                  <a:lnTo>
                    <a:pt x="1035" y="589"/>
                  </a:lnTo>
                  <a:lnTo>
                    <a:pt x="1036" y="625"/>
                  </a:lnTo>
                  <a:lnTo>
                    <a:pt x="1035" y="644"/>
                  </a:lnTo>
                  <a:lnTo>
                    <a:pt x="1033" y="662"/>
                  </a:lnTo>
                  <a:lnTo>
                    <a:pt x="1033" y="662"/>
                  </a:lnTo>
                  <a:lnTo>
                    <a:pt x="1054" y="647"/>
                  </a:lnTo>
                  <a:lnTo>
                    <a:pt x="1076" y="631"/>
                  </a:lnTo>
                  <a:lnTo>
                    <a:pt x="1120" y="595"/>
                  </a:lnTo>
                  <a:lnTo>
                    <a:pt x="1120" y="595"/>
                  </a:lnTo>
                  <a:lnTo>
                    <a:pt x="1157" y="567"/>
                  </a:lnTo>
                  <a:lnTo>
                    <a:pt x="1194" y="539"/>
                  </a:lnTo>
                  <a:lnTo>
                    <a:pt x="1269" y="484"/>
                  </a:lnTo>
                  <a:lnTo>
                    <a:pt x="1269" y="484"/>
                  </a:lnTo>
                  <a:lnTo>
                    <a:pt x="1330" y="440"/>
                  </a:lnTo>
                  <a:lnTo>
                    <a:pt x="1388" y="396"/>
                  </a:lnTo>
                  <a:lnTo>
                    <a:pt x="1388" y="396"/>
                  </a:lnTo>
                  <a:lnTo>
                    <a:pt x="1418" y="373"/>
                  </a:lnTo>
                  <a:lnTo>
                    <a:pt x="1433" y="361"/>
                  </a:lnTo>
                  <a:lnTo>
                    <a:pt x="1447" y="350"/>
                  </a:lnTo>
                  <a:lnTo>
                    <a:pt x="1447" y="350"/>
                  </a:lnTo>
                  <a:lnTo>
                    <a:pt x="1459" y="344"/>
                  </a:lnTo>
                  <a:lnTo>
                    <a:pt x="1470" y="338"/>
                  </a:lnTo>
                  <a:lnTo>
                    <a:pt x="1480" y="333"/>
                  </a:lnTo>
                  <a:lnTo>
                    <a:pt x="1490" y="328"/>
                  </a:lnTo>
                  <a:lnTo>
                    <a:pt x="1490" y="328"/>
                  </a:lnTo>
                  <a:lnTo>
                    <a:pt x="1493" y="323"/>
                  </a:lnTo>
                  <a:lnTo>
                    <a:pt x="1497" y="318"/>
                  </a:lnTo>
                  <a:lnTo>
                    <a:pt x="1504" y="307"/>
                  </a:lnTo>
                  <a:lnTo>
                    <a:pt x="1504" y="307"/>
                  </a:lnTo>
                  <a:lnTo>
                    <a:pt x="1505" y="307"/>
                  </a:lnTo>
                  <a:lnTo>
                    <a:pt x="1506" y="308"/>
                  </a:lnTo>
                  <a:lnTo>
                    <a:pt x="1508" y="310"/>
                  </a:lnTo>
                  <a:lnTo>
                    <a:pt x="1508" y="310"/>
                  </a:lnTo>
                  <a:lnTo>
                    <a:pt x="1509" y="306"/>
                  </a:lnTo>
                  <a:lnTo>
                    <a:pt x="1509" y="305"/>
                  </a:lnTo>
                  <a:lnTo>
                    <a:pt x="1509" y="303"/>
                  </a:lnTo>
                  <a:lnTo>
                    <a:pt x="1511" y="301"/>
                  </a:lnTo>
                  <a:lnTo>
                    <a:pt x="1511" y="301"/>
                  </a:lnTo>
                  <a:lnTo>
                    <a:pt x="1513" y="299"/>
                  </a:lnTo>
                  <a:lnTo>
                    <a:pt x="1514" y="296"/>
                  </a:lnTo>
                  <a:lnTo>
                    <a:pt x="1517" y="291"/>
                  </a:lnTo>
                  <a:lnTo>
                    <a:pt x="1517" y="291"/>
                  </a:lnTo>
                  <a:lnTo>
                    <a:pt x="1520" y="278"/>
                  </a:lnTo>
                  <a:lnTo>
                    <a:pt x="1522" y="266"/>
                  </a:lnTo>
                  <a:lnTo>
                    <a:pt x="1523" y="252"/>
                  </a:lnTo>
                  <a:lnTo>
                    <a:pt x="1524" y="238"/>
                  </a:lnTo>
                  <a:lnTo>
                    <a:pt x="1525" y="211"/>
                  </a:lnTo>
                  <a:lnTo>
                    <a:pt x="1526" y="198"/>
                  </a:lnTo>
                  <a:lnTo>
                    <a:pt x="1529" y="186"/>
                  </a:lnTo>
                  <a:lnTo>
                    <a:pt x="1529" y="186"/>
                  </a:lnTo>
                  <a:lnTo>
                    <a:pt x="1528" y="185"/>
                  </a:lnTo>
                  <a:lnTo>
                    <a:pt x="1527" y="185"/>
                  </a:lnTo>
                  <a:lnTo>
                    <a:pt x="1527" y="185"/>
                  </a:lnTo>
                  <a:lnTo>
                    <a:pt x="1513" y="197"/>
                  </a:lnTo>
                  <a:lnTo>
                    <a:pt x="1499" y="209"/>
                  </a:lnTo>
                  <a:lnTo>
                    <a:pt x="1484" y="219"/>
                  </a:lnTo>
                  <a:lnTo>
                    <a:pt x="1469" y="227"/>
                  </a:lnTo>
                  <a:lnTo>
                    <a:pt x="1437" y="244"/>
                  </a:lnTo>
                  <a:lnTo>
                    <a:pt x="1404" y="260"/>
                  </a:lnTo>
                  <a:lnTo>
                    <a:pt x="1404" y="260"/>
                  </a:lnTo>
                  <a:close/>
                  <a:moveTo>
                    <a:pt x="1513" y="172"/>
                  </a:moveTo>
                  <a:lnTo>
                    <a:pt x="1513" y="172"/>
                  </a:lnTo>
                  <a:lnTo>
                    <a:pt x="1483" y="162"/>
                  </a:lnTo>
                  <a:lnTo>
                    <a:pt x="1453" y="151"/>
                  </a:lnTo>
                  <a:lnTo>
                    <a:pt x="1423" y="140"/>
                  </a:lnTo>
                  <a:lnTo>
                    <a:pt x="1392" y="130"/>
                  </a:lnTo>
                  <a:lnTo>
                    <a:pt x="1392" y="130"/>
                  </a:lnTo>
                  <a:lnTo>
                    <a:pt x="1372" y="123"/>
                  </a:lnTo>
                  <a:lnTo>
                    <a:pt x="1352" y="115"/>
                  </a:lnTo>
                  <a:lnTo>
                    <a:pt x="1330" y="105"/>
                  </a:lnTo>
                  <a:lnTo>
                    <a:pt x="1309" y="98"/>
                  </a:lnTo>
                  <a:lnTo>
                    <a:pt x="1309" y="98"/>
                  </a:lnTo>
                  <a:lnTo>
                    <a:pt x="1296" y="94"/>
                  </a:lnTo>
                  <a:lnTo>
                    <a:pt x="1283" y="92"/>
                  </a:lnTo>
                  <a:lnTo>
                    <a:pt x="1270" y="89"/>
                  </a:lnTo>
                  <a:lnTo>
                    <a:pt x="1257" y="86"/>
                  </a:lnTo>
                  <a:lnTo>
                    <a:pt x="1257" y="86"/>
                  </a:lnTo>
                  <a:lnTo>
                    <a:pt x="1233" y="77"/>
                  </a:lnTo>
                  <a:lnTo>
                    <a:pt x="1209" y="68"/>
                  </a:lnTo>
                  <a:lnTo>
                    <a:pt x="1209" y="68"/>
                  </a:lnTo>
                  <a:lnTo>
                    <a:pt x="1184" y="58"/>
                  </a:lnTo>
                  <a:lnTo>
                    <a:pt x="1158" y="48"/>
                  </a:lnTo>
                  <a:lnTo>
                    <a:pt x="1134" y="40"/>
                  </a:lnTo>
                  <a:lnTo>
                    <a:pt x="1122" y="37"/>
                  </a:lnTo>
                  <a:lnTo>
                    <a:pt x="1111" y="34"/>
                  </a:lnTo>
                  <a:lnTo>
                    <a:pt x="1111" y="34"/>
                  </a:lnTo>
                  <a:lnTo>
                    <a:pt x="1103" y="33"/>
                  </a:lnTo>
                  <a:lnTo>
                    <a:pt x="1096" y="32"/>
                  </a:lnTo>
                  <a:lnTo>
                    <a:pt x="1082" y="33"/>
                  </a:lnTo>
                  <a:lnTo>
                    <a:pt x="1070" y="32"/>
                  </a:lnTo>
                  <a:lnTo>
                    <a:pt x="1065" y="31"/>
                  </a:lnTo>
                  <a:lnTo>
                    <a:pt x="1058" y="29"/>
                  </a:lnTo>
                  <a:lnTo>
                    <a:pt x="1058" y="29"/>
                  </a:lnTo>
                  <a:lnTo>
                    <a:pt x="1013" y="41"/>
                  </a:lnTo>
                  <a:lnTo>
                    <a:pt x="969" y="54"/>
                  </a:lnTo>
                  <a:lnTo>
                    <a:pt x="927" y="66"/>
                  </a:lnTo>
                  <a:lnTo>
                    <a:pt x="885" y="80"/>
                  </a:lnTo>
                  <a:lnTo>
                    <a:pt x="802" y="109"/>
                  </a:lnTo>
                  <a:lnTo>
                    <a:pt x="722" y="139"/>
                  </a:lnTo>
                  <a:lnTo>
                    <a:pt x="561" y="202"/>
                  </a:lnTo>
                  <a:lnTo>
                    <a:pt x="480" y="234"/>
                  </a:lnTo>
                  <a:lnTo>
                    <a:pt x="397" y="265"/>
                  </a:lnTo>
                  <a:lnTo>
                    <a:pt x="397" y="265"/>
                  </a:lnTo>
                  <a:lnTo>
                    <a:pt x="409" y="273"/>
                  </a:lnTo>
                  <a:lnTo>
                    <a:pt x="422" y="280"/>
                  </a:lnTo>
                  <a:lnTo>
                    <a:pt x="436" y="285"/>
                  </a:lnTo>
                  <a:lnTo>
                    <a:pt x="450" y="290"/>
                  </a:lnTo>
                  <a:lnTo>
                    <a:pt x="450" y="290"/>
                  </a:lnTo>
                  <a:lnTo>
                    <a:pt x="506" y="311"/>
                  </a:lnTo>
                  <a:lnTo>
                    <a:pt x="561" y="331"/>
                  </a:lnTo>
                  <a:lnTo>
                    <a:pt x="561" y="331"/>
                  </a:lnTo>
                  <a:lnTo>
                    <a:pt x="610" y="348"/>
                  </a:lnTo>
                  <a:lnTo>
                    <a:pt x="657" y="365"/>
                  </a:lnTo>
                  <a:lnTo>
                    <a:pt x="705" y="381"/>
                  </a:lnTo>
                  <a:lnTo>
                    <a:pt x="752" y="398"/>
                  </a:lnTo>
                  <a:lnTo>
                    <a:pt x="752" y="398"/>
                  </a:lnTo>
                  <a:lnTo>
                    <a:pt x="798" y="417"/>
                  </a:lnTo>
                  <a:lnTo>
                    <a:pt x="843" y="436"/>
                  </a:lnTo>
                  <a:lnTo>
                    <a:pt x="843" y="436"/>
                  </a:lnTo>
                  <a:lnTo>
                    <a:pt x="877" y="451"/>
                  </a:lnTo>
                  <a:lnTo>
                    <a:pt x="908" y="466"/>
                  </a:lnTo>
                  <a:lnTo>
                    <a:pt x="908" y="466"/>
                  </a:lnTo>
                  <a:lnTo>
                    <a:pt x="943" y="484"/>
                  </a:lnTo>
                  <a:lnTo>
                    <a:pt x="960" y="493"/>
                  </a:lnTo>
                  <a:lnTo>
                    <a:pt x="978" y="500"/>
                  </a:lnTo>
                  <a:lnTo>
                    <a:pt x="978" y="500"/>
                  </a:lnTo>
                  <a:lnTo>
                    <a:pt x="989" y="503"/>
                  </a:lnTo>
                  <a:lnTo>
                    <a:pt x="999" y="507"/>
                  </a:lnTo>
                  <a:lnTo>
                    <a:pt x="1010" y="510"/>
                  </a:lnTo>
                  <a:lnTo>
                    <a:pt x="1021" y="511"/>
                  </a:lnTo>
                  <a:lnTo>
                    <a:pt x="1021" y="511"/>
                  </a:lnTo>
                  <a:lnTo>
                    <a:pt x="1078" y="466"/>
                  </a:lnTo>
                  <a:lnTo>
                    <a:pt x="1135" y="423"/>
                  </a:lnTo>
                  <a:lnTo>
                    <a:pt x="1253" y="336"/>
                  </a:lnTo>
                  <a:lnTo>
                    <a:pt x="1253" y="336"/>
                  </a:lnTo>
                  <a:lnTo>
                    <a:pt x="1285" y="314"/>
                  </a:lnTo>
                  <a:lnTo>
                    <a:pt x="1318" y="293"/>
                  </a:lnTo>
                  <a:lnTo>
                    <a:pt x="1354" y="273"/>
                  </a:lnTo>
                  <a:lnTo>
                    <a:pt x="1388" y="254"/>
                  </a:lnTo>
                  <a:lnTo>
                    <a:pt x="1423" y="235"/>
                  </a:lnTo>
                  <a:lnTo>
                    <a:pt x="1457" y="214"/>
                  </a:lnTo>
                  <a:lnTo>
                    <a:pt x="1489" y="194"/>
                  </a:lnTo>
                  <a:lnTo>
                    <a:pt x="1504" y="183"/>
                  </a:lnTo>
                  <a:lnTo>
                    <a:pt x="1519" y="172"/>
                  </a:lnTo>
                  <a:lnTo>
                    <a:pt x="1519" y="172"/>
                  </a:lnTo>
                  <a:lnTo>
                    <a:pt x="1518" y="171"/>
                  </a:lnTo>
                  <a:lnTo>
                    <a:pt x="1515" y="171"/>
                  </a:lnTo>
                  <a:lnTo>
                    <a:pt x="1514" y="171"/>
                  </a:lnTo>
                  <a:lnTo>
                    <a:pt x="1513" y="172"/>
                  </a:lnTo>
                  <a:lnTo>
                    <a:pt x="1513" y="172"/>
                  </a:lnTo>
                  <a:close/>
                  <a:moveTo>
                    <a:pt x="1015" y="678"/>
                  </a:moveTo>
                  <a:lnTo>
                    <a:pt x="1015" y="678"/>
                  </a:lnTo>
                  <a:lnTo>
                    <a:pt x="1018" y="663"/>
                  </a:lnTo>
                  <a:lnTo>
                    <a:pt x="1020" y="647"/>
                  </a:lnTo>
                  <a:lnTo>
                    <a:pt x="1021" y="630"/>
                  </a:lnTo>
                  <a:lnTo>
                    <a:pt x="1021" y="613"/>
                  </a:lnTo>
                  <a:lnTo>
                    <a:pt x="1021" y="576"/>
                  </a:lnTo>
                  <a:lnTo>
                    <a:pt x="1022" y="541"/>
                  </a:lnTo>
                  <a:lnTo>
                    <a:pt x="1022" y="541"/>
                  </a:lnTo>
                  <a:lnTo>
                    <a:pt x="1023" y="540"/>
                  </a:lnTo>
                  <a:lnTo>
                    <a:pt x="1023" y="540"/>
                  </a:lnTo>
                  <a:lnTo>
                    <a:pt x="1021" y="538"/>
                  </a:lnTo>
                  <a:lnTo>
                    <a:pt x="1015" y="533"/>
                  </a:lnTo>
                  <a:lnTo>
                    <a:pt x="1015" y="533"/>
                  </a:lnTo>
                  <a:lnTo>
                    <a:pt x="946" y="588"/>
                  </a:lnTo>
                  <a:lnTo>
                    <a:pt x="908" y="616"/>
                  </a:lnTo>
                  <a:lnTo>
                    <a:pt x="890" y="630"/>
                  </a:lnTo>
                  <a:lnTo>
                    <a:pt x="871" y="641"/>
                  </a:lnTo>
                  <a:lnTo>
                    <a:pt x="871" y="641"/>
                  </a:lnTo>
                  <a:lnTo>
                    <a:pt x="868" y="685"/>
                  </a:lnTo>
                  <a:lnTo>
                    <a:pt x="867" y="724"/>
                  </a:lnTo>
                  <a:lnTo>
                    <a:pt x="869" y="764"/>
                  </a:lnTo>
                  <a:lnTo>
                    <a:pt x="873" y="810"/>
                  </a:lnTo>
                  <a:lnTo>
                    <a:pt x="873" y="810"/>
                  </a:lnTo>
                  <a:lnTo>
                    <a:pt x="891" y="794"/>
                  </a:lnTo>
                  <a:lnTo>
                    <a:pt x="909" y="777"/>
                  </a:lnTo>
                  <a:lnTo>
                    <a:pt x="945" y="744"/>
                  </a:lnTo>
                  <a:lnTo>
                    <a:pt x="980" y="710"/>
                  </a:lnTo>
                  <a:lnTo>
                    <a:pt x="1015" y="678"/>
                  </a:lnTo>
                  <a:lnTo>
                    <a:pt x="1015" y="678"/>
                  </a:lnTo>
                  <a:close/>
                  <a:moveTo>
                    <a:pt x="368" y="277"/>
                  </a:moveTo>
                  <a:lnTo>
                    <a:pt x="368" y="277"/>
                  </a:lnTo>
                  <a:lnTo>
                    <a:pt x="337" y="288"/>
                  </a:lnTo>
                  <a:lnTo>
                    <a:pt x="307" y="300"/>
                  </a:lnTo>
                  <a:lnTo>
                    <a:pt x="276" y="312"/>
                  </a:lnTo>
                  <a:lnTo>
                    <a:pt x="260" y="317"/>
                  </a:lnTo>
                  <a:lnTo>
                    <a:pt x="241" y="322"/>
                  </a:lnTo>
                  <a:lnTo>
                    <a:pt x="241" y="322"/>
                  </a:lnTo>
                  <a:lnTo>
                    <a:pt x="389" y="397"/>
                  </a:lnTo>
                  <a:lnTo>
                    <a:pt x="539" y="473"/>
                  </a:lnTo>
                  <a:lnTo>
                    <a:pt x="539" y="473"/>
                  </a:lnTo>
                  <a:lnTo>
                    <a:pt x="576" y="492"/>
                  </a:lnTo>
                  <a:lnTo>
                    <a:pt x="615" y="509"/>
                  </a:lnTo>
                  <a:lnTo>
                    <a:pt x="693" y="541"/>
                  </a:lnTo>
                  <a:lnTo>
                    <a:pt x="731" y="559"/>
                  </a:lnTo>
                  <a:lnTo>
                    <a:pt x="750" y="568"/>
                  </a:lnTo>
                  <a:lnTo>
                    <a:pt x="768" y="577"/>
                  </a:lnTo>
                  <a:lnTo>
                    <a:pt x="785" y="588"/>
                  </a:lnTo>
                  <a:lnTo>
                    <a:pt x="802" y="600"/>
                  </a:lnTo>
                  <a:lnTo>
                    <a:pt x="819" y="611"/>
                  </a:lnTo>
                  <a:lnTo>
                    <a:pt x="836" y="624"/>
                  </a:lnTo>
                  <a:lnTo>
                    <a:pt x="836" y="624"/>
                  </a:lnTo>
                  <a:lnTo>
                    <a:pt x="843" y="625"/>
                  </a:lnTo>
                  <a:lnTo>
                    <a:pt x="849" y="626"/>
                  </a:lnTo>
                  <a:lnTo>
                    <a:pt x="856" y="629"/>
                  </a:lnTo>
                  <a:lnTo>
                    <a:pt x="859" y="631"/>
                  </a:lnTo>
                  <a:lnTo>
                    <a:pt x="862" y="633"/>
                  </a:lnTo>
                  <a:lnTo>
                    <a:pt x="862" y="633"/>
                  </a:lnTo>
                  <a:lnTo>
                    <a:pt x="879" y="619"/>
                  </a:lnTo>
                  <a:lnTo>
                    <a:pt x="897" y="605"/>
                  </a:lnTo>
                  <a:lnTo>
                    <a:pt x="932" y="579"/>
                  </a:lnTo>
                  <a:lnTo>
                    <a:pt x="967" y="553"/>
                  </a:lnTo>
                  <a:lnTo>
                    <a:pt x="984" y="539"/>
                  </a:lnTo>
                  <a:lnTo>
                    <a:pt x="1000" y="525"/>
                  </a:lnTo>
                  <a:lnTo>
                    <a:pt x="1000" y="525"/>
                  </a:lnTo>
                  <a:lnTo>
                    <a:pt x="924" y="489"/>
                  </a:lnTo>
                  <a:lnTo>
                    <a:pt x="846" y="456"/>
                  </a:lnTo>
                  <a:lnTo>
                    <a:pt x="768" y="424"/>
                  </a:lnTo>
                  <a:lnTo>
                    <a:pt x="688" y="393"/>
                  </a:lnTo>
                  <a:lnTo>
                    <a:pt x="609" y="364"/>
                  </a:lnTo>
                  <a:lnTo>
                    <a:pt x="528" y="334"/>
                  </a:lnTo>
                  <a:lnTo>
                    <a:pt x="368" y="277"/>
                  </a:lnTo>
                  <a:lnTo>
                    <a:pt x="368" y="277"/>
                  </a:lnTo>
                  <a:close/>
                  <a:moveTo>
                    <a:pt x="854" y="694"/>
                  </a:moveTo>
                  <a:lnTo>
                    <a:pt x="854" y="694"/>
                  </a:lnTo>
                  <a:lnTo>
                    <a:pt x="853" y="690"/>
                  </a:lnTo>
                  <a:lnTo>
                    <a:pt x="853" y="685"/>
                  </a:lnTo>
                  <a:lnTo>
                    <a:pt x="854" y="674"/>
                  </a:lnTo>
                  <a:lnTo>
                    <a:pt x="854" y="662"/>
                  </a:lnTo>
                  <a:lnTo>
                    <a:pt x="853" y="656"/>
                  </a:lnTo>
                  <a:lnTo>
                    <a:pt x="852" y="651"/>
                  </a:lnTo>
                  <a:lnTo>
                    <a:pt x="852" y="651"/>
                  </a:lnTo>
                  <a:lnTo>
                    <a:pt x="849" y="652"/>
                  </a:lnTo>
                  <a:lnTo>
                    <a:pt x="848" y="652"/>
                  </a:lnTo>
                  <a:lnTo>
                    <a:pt x="847" y="652"/>
                  </a:lnTo>
                  <a:lnTo>
                    <a:pt x="846" y="651"/>
                  </a:lnTo>
                  <a:lnTo>
                    <a:pt x="844" y="648"/>
                  </a:lnTo>
                  <a:lnTo>
                    <a:pt x="841" y="646"/>
                  </a:lnTo>
                  <a:lnTo>
                    <a:pt x="841" y="646"/>
                  </a:lnTo>
                  <a:lnTo>
                    <a:pt x="841" y="648"/>
                  </a:lnTo>
                  <a:lnTo>
                    <a:pt x="840" y="649"/>
                  </a:lnTo>
                  <a:lnTo>
                    <a:pt x="839" y="649"/>
                  </a:lnTo>
                  <a:lnTo>
                    <a:pt x="839" y="649"/>
                  </a:lnTo>
                  <a:lnTo>
                    <a:pt x="837" y="647"/>
                  </a:lnTo>
                  <a:lnTo>
                    <a:pt x="836" y="644"/>
                  </a:lnTo>
                  <a:lnTo>
                    <a:pt x="833" y="640"/>
                  </a:lnTo>
                  <a:lnTo>
                    <a:pt x="832" y="638"/>
                  </a:lnTo>
                  <a:lnTo>
                    <a:pt x="832" y="638"/>
                  </a:lnTo>
                  <a:lnTo>
                    <a:pt x="829" y="637"/>
                  </a:lnTo>
                  <a:lnTo>
                    <a:pt x="827" y="636"/>
                  </a:lnTo>
                  <a:lnTo>
                    <a:pt x="824" y="636"/>
                  </a:lnTo>
                  <a:lnTo>
                    <a:pt x="822" y="635"/>
                  </a:lnTo>
                  <a:lnTo>
                    <a:pt x="822" y="635"/>
                  </a:lnTo>
                  <a:lnTo>
                    <a:pt x="813" y="629"/>
                  </a:lnTo>
                  <a:lnTo>
                    <a:pt x="806" y="622"/>
                  </a:lnTo>
                  <a:lnTo>
                    <a:pt x="790" y="609"/>
                  </a:lnTo>
                  <a:lnTo>
                    <a:pt x="782" y="603"/>
                  </a:lnTo>
                  <a:lnTo>
                    <a:pt x="772" y="596"/>
                  </a:lnTo>
                  <a:lnTo>
                    <a:pt x="764" y="592"/>
                  </a:lnTo>
                  <a:lnTo>
                    <a:pt x="754" y="589"/>
                  </a:lnTo>
                  <a:lnTo>
                    <a:pt x="754" y="589"/>
                  </a:lnTo>
                  <a:lnTo>
                    <a:pt x="725" y="609"/>
                  </a:lnTo>
                  <a:lnTo>
                    <a:pt x="695" y="629"/>
                  </a:lnTo>
                  <a:lnTo>
                    <a:pt x="634" y="665"/>
                  </a:lnTo>
                  <a:lnTo>
                    <a:pt x="634" y="665"/>
                  </a:lnTo>
                  <a:lnTo>
                    <a:pt x="634" y="673"/>
                  </a:lnTo>
                  <a:lnTo>
                    <a:pt x="633" y="679"/>
                  </a:lnTo>
                  <a:lnTo>
                    <a:pt x="629" y="692"/>
                  </a:lnTo>
                  <a:lnTo>
                    <a:pt x="629" y="692"/>
                  </a:lnTo>
                  <a:lnTo>
                    <a:pt x="651" y="682"/>
                  </a:lnTo>
                  <a:lnTo>
                    <a:pt x="665" y="678"/>
                  </a:lnTo>
                  <a:lnTo>
                    <a:pt x="679" y="674"/>
                  </a:lnTo>
                  <a:lnTo>
                    <a:pt x="687" y="673"/>
                  </a:lnTo>
                  <a:lnTo>
                    <a:pt x="693" y="673"/>
                  </a:lnTo>
                  <a:lnTo>
                    <a:pt x="698" y="674"/>
                  </a:lnTo>
                  <a:lnTo>
                    <a:pt x="704" y="675"/>
                  </a:lnTo>
                  <a:lnTo>
                    <a:pt x="708" y="678"/>
                  </a:lnTo>
                  <a:lnTo>
                    <a:pt x="711" y="681"/>
                  </a:lnTo>
                  <a:lnTo>
                    <a:pt x="713" y="686"/>
                  </a:lnTo>
                  <a:lnTo>
                    <a:pt x="715" y="694"/>
                  </a:lnTo>
                  <a:lnTo>
                    <a:pt x="715" y="694"/>
                  </a:lnTo>
                  <a:lnTo>
                    <a:pt x="713" y="700"/>
                  </a:lnTo>
                  <a:lnTo>
                    <a:pt x="712" y="707"/>
                  </a:lnTo>
                  <a:lnTo>
                    <a:pt x="709" y="713"/>
                  </a:lnTo>
                  <a:lnTo>
                    <a:pt x="705" y="720"/>
                  </a:lnTo>
                  <a:lnTo>
                    <a:pt x="698" y="732"/>
                  </a:lnTo>
                  <a:lnTo>
                    <a:pt x="695" y="739"/>
                  </a:lnTo>
                  <a:lnTo>
                    <a:pt x="693" y="746"/>
                  </a:lnTo>
                  <a:lnTo>
                    <a:pt x="693" y="746"/>
                  </a:lnTo>
                  <a:lnTo>
                    <a:pt x="702" y="746"/>
                  </a:lnTo>
                  <a:lnTo>
                    <a:pt x="709" y="749"/>
                  </a:lnTo>
                  <a:lnTo>
                    <a:pt x="717" y="752"/>
                  </a:lnTo>
                  <a:lnTo>
                    <a:pt x="723" y="756"/>
                  </a:lnTo>
                  <a:lnTo>
                    <a:pt x="728" y="762"/>
                  </a:lnTo>
                  <a:lnTo>
                    <a:pt x="734" y="769"/>
                  </a:lnTo>
                  <a:lnTo>
                    <a:pt x="738" y="776"/>
                  </a:lnTo>
                  <a:lnTo>
                    <a:pt x="741" y="784"/>
                  </a:lnTo>
                  <a:lnTo>
                    <a:pt x="741" y="784"/>
                  </a:lnTo>
                  <a:lnTo>
                    <a:pt x="770" y="762"/>
                  </a:lnTo>
                  <a:lnTo>
                    <a:pt x="798" y="740"/>
                  </a:lnTo>
                  <a:lnTo>
                    <a:pt x="854" y="694"/>
                  </a:lnTo>
                  <a:lnTo>
                    <a:pt x="854" y="694"/>
                  </a:lnTo>
                  <a:close/>
                  <a:moveTo>
                    <a:pt x="852" y="721"/>
                  </a:moveTo>
                  <a:lnTo>
                    <a:pt x="852" y="721"/>
                  </a:lnTo>
                  <a:lnTo>
                    <a:pt x="844" y="724"/>
                  </a:lnTo>
                  <a:lnTo>
                    <a:pt x="837" y="728"/>
                  </a:lnTo>
                  <a:lnTo>
                    <a:pt x="823" y="738"/>
                  </a:lnTo>
                  <a:lnTo>
                    <a:pt x="811" y="749"/>
                  </a:lnTo>
                  <a:lnTo>
                    <a:pt x="800" y="761"/>
                  </a:lnTo>
                  <a:lnTo>
                    <a:pt x="800" y="761"/>
                  </a:lnTo>
                  <a:lnTo>
                    <a:pt x="808" y="765"/>
                  </a:lnTo>
                  <a:lnTo>
                    <a:pt x="815" y="769"/>
                  </a:lnTo>
                  <a:lnTo>
                    <a:pt x="828" y="779"/>
                  </a:lnTo>
                  <a:lnTo>
                    <a:pt x="842" y="787"/>
                  </a:lnTo>
                  <a:lnTo>
                    <a:pt x="848" y="790"/>
                  </a:lnTo>
                  <a:lnTo>
                    <a:pt x="855" y="794"/>
                  </a:lnTo>
                  <a:lnTo>
                    <a:pt x="855" y="794"/>
                  </a:lnTo>
                  <a:lnTo>
                    <a:pt x="853" y="758"/>
                  </a:lnTo>
                  <a:lnTo>
                    <a:pt x="852" y="740"/>
                  </a:lnTo>
                  <a:lnTo>
                    <a:pt x="852" y="721"/>
                  </a:lnTo>
                  <a:lnTo>
                    <a:pt x="852" y="721"/>
                  </a:lnTo>
                  <a:close/>
                  <a:moveTo>
                    <a:pt x="792" y="784"/>
                  </a:moveTo>
                  <a:lnTo>
                    <a:pt x="792" y="784"/>
                  </a:lnTo>
                  <a:lnTo>
                    <a:pt x="787" y="777"/>
                  </a:lnTo>
                  <a:lnTo>
                    <a:pt x="784" y="770"/>
                  </a:lnTo>
                  <a:lnTo>
                    <a:pt x="784" y="770"/>
                  </a:lnTo>
                  <a:lnTo>
                    <a:pt x="760" y="794"/>
                  </a:lnTo>
                  <a:lnTo>
                    <a:pt x="753" y="800"/>
                  </a:lnTo>
                  <a:lnTo>
                    <a:pt x="746" y="804"/>
                  </a:lnTo>
                  <a:lnTo>
                    <a:pt x="738" y="810"/>
                  </a:lnTo>
                  <a:lnTo>
                    <a:pt x="731" y="813"/>
                  </a:lnTo>
                  <a:lnTo>
                    <a:pt x="731" y="813"/>
                  </a:lnTo>
                  <a:lnTo>
                    <a:pt x="722" y="815"/>
                  </a:lnTo>
                  <a:lnTo>
                    <a:pt x="713" y="817"/>
                  </a:lnTo>
                  <a:lnTo>
                    <a:pt x="705" y="819"/>
                  </a:lnTo>
                  <a:lnTo>
                    <a:pt x="697" y="821"/>
                  </a:lnTo>
                  <a:lnTo>
                    <a:pt x="697" y="821"/>
                  </a:lnTo>
                  <a:lnTo>
                    <a:pt x="672" y="832"/>
                  </a:lnTo>
                  <a:lnTo>
                    <a:pt x="647" y="844"/>
                  </a:lnTo>
                  <a:lnTo>
                    <a:pt x="601" y="867"/>
                  </a:lnTo>
                  <a:lnTo>
                    <a:pt x="601" y="867"/>
                  </a:lnTo>
                  <a:lnTo>
                    <a:pt x="616" y="877"/>
                  </a:lnTo>
                  <a:lnTo>
                    <a:pt x="632" y="886"/>
                  </a:lnTo>
                  <a:lnTo>
                    <a:pt x="665" y="903"/>
                  </a:lnTo>
                  <a:lnTo>
                    <a:pt x="701" y="919"/>
                  </a:lnTo>
                  <a:lnTo>
                    <a:pt x="718" y="928"/>
                  </a:lnTo>
                  <a:lnTo>
                    <a:pt x="734" y="937"/>
                  </a:lnTo>
                  <a:lnTo>
                    <a:pt x="734" y="937"/>
                  </a:lnTo>
                  <a:lnTo>
                    <a:pt x="757" y="904"/>
                  </a:lnTo>
                  <a:lnTo>
                    <a:pt x="769" y="888"/>
                  </a:lnTo>
                  <a:lnTo>
                    <a:pt x="782" y="872"/>
                  </a:lnTo>
                  <a:lnTo>
                    <a:pt x="796" y="858"/>
                  </a:lnTo>
                  <a:lnTo>
                    <a:pt x="811" y="844"/>
                  </a:lnTo>
                  <a:lnTo>
                    <a:pt x="827" y="832"/>
                  </a:lnTo>
                  <a:lnTo>
                    <a:pt x="844" y="821"/>
                  </a:lnTo>
                  <a:lnTo>
                    <a:pt x="844" y="821"/>
                  </a:lnTo>
                  <a:lnTo>
                    <a:pt x="844" y="816"/>
                  </a:lnTo>
                  <a:lnTo>
                    <a:pt x="844" y="816"/>
                  </a:lnTo>
                  <a:lnTo>
                    <a:pt x="832" y="806"/>
                  </a:lnTo>
                  <a:lnTo>
                    <a:pt x="819" y="798"/>
                  </a:lnTo>
                  <a:lnTo>
                    <a:pt x="806" y="790"/>
                  </a:lnTo>
                  <a:lnTo>
                    <a:pt x="792" y="784"/>
                  </a:lnTo>
                  <a:lnTo>
                    <a:pt x="792" y="784"/>
                  </a:lnTo>
                  <a:close/>
                  <a:moveTo>
                    <a:pt x="629" y="532"/>
                  </a:moveTo>
                  <a:lnTo>
                    <a:pt x="629" y="532"/>
                  </a:lnTo>
                  <a:lnTo>
                    <a:pt x="614" y="543"/>
                  </a:lnTo>
                  <a:lnTo>
                    <a:pt x="597" y="554"/>
                  </a:lnTo>
                  <a:lnTo>
                    <a:pt x="563" y="573"/>
                  </a:lnTo>
                  <a:lnTo>
                    <a:pt x="545" y="584"/>
                  </a:lnTo>
                  <a:lnTo>
                    <a:pt x="528" y="593"/>
                  </a:lnTo>
                  <a:lnTo>
                    <a:pt x="512" y="605"/>
                  </a:lnTo>
                  <a:lnTo>
                    <a:pt x="498" y="617"/>
                  </a:lnTo>
                  <a:lnTo>
                    <a:pt x="498" y="617"/>
                  </a:lnTo>
                  <a:lnTo>
                    <a:pt x="491" y="620"/>
                  </a:lnTo>
                  <a:lnTo>
                    <a:pt x="483" y="623"/>
                  </a:lnTo>
                  <a:lnTo>
                    <a:pt x="480" y="625"/>
                  </a:lnTo>
                  <a:lnTo>
                    <a:pt x="477" y="628"/>
                  </a:lnTo>
                  <a:lnTo>
                    <a:pt x="476" y="630"/>
                  </a:lnTo>
                  <a:lnTo>
                    <a:pt x="477" y="633"/>
                  </a:lnTo>
                  <a:lnTo>
                    <a:pt x="477" y="633"/>
                  </a:lnTo>
                  <a:lnTo>
                    <a:pt x="506" y="625"/>
                  </a:lnTo>
                  <a:lnTo>
                    <a:pt x="521" y="623"/>
                  </a:lnTo>
                  <a:lnTo>
                    <a:pt x="537" y="621"/>
                  </a:lnTo>
                  <a:lnTo>
                    <a:pt x="537" y="621"/>
                  </a:lnTo>
                  <a:lnTo>
                    <a:pt x="542" y="626"/>
                  </a:lnTo>
                  <a:lnTo>
                    <a:pt x="546" y="633"/>
                  </a:lnTo>
                  <a:lnTo>
                    <a:pt x="549" y="639"/>
                  </a:lnTo>
                  <a:lnTo>
                    <a:pt x="550" y="647"/>
                  </a:lnTo>
                  <a:lnTo>
                    <a:pt x="550" y="653"/>
                  </a:lnTo>
                  <a:lnTo>
                    <a:pt x="548" y="661"/>
                  </a:lnTo>
                  <a:lnTo>
                    <a:pt x="544" y="667"/>
                  </a:lnTo>
                  <a:lnTo>
                    <a:pt x="540" y="674"/>
                  </a:lnTo>
                  <a:lnTo>
                    <a:pt x="540" y="674"/>
                  </a:lnTo>
                  <a:lnTo>
                    <a:pt x="551" y="681"/>
                  </a:lnTo>
                  <a:lnTo>
                    <a:pt x="554" y="685"/>
                  </a:lnTo>
                  <a:lnTo>
                    <a:pt x="556" y="690"/>
                  </a:lnTo>
                  <a:lnTo>
                    <a:pt x="556" y="690"/>
                  </a:lnTo>
                  <a:lnTo>
                    <a:pt x="573" y="683"/>
                  </a:lnTo>
                  <a:lnTo>
                    <a:pt x="588" y="677"/>
                  </a:lnTo>
                  <a:lnTo>
                    <a:pt x="596" y="673"/>
                  </a:lnTo>
                  <a:lnTo>
                    <a:pt x="602" y="668"/>
                  </a:lnTo>
                  <a:lnTo>
                    <a:pt x="609" y="663"/>
                  </a:lnTo>
                  <a:lnTo>
                    <a:pt x="613" y="656"/>
                  </a:lnTo>
                  <a:lnTo>
                    <a:pt x="613" y="656"/>
                  </a:lnTo>
                  <a:lnTo>
                    <a:pt x="620" y="655"/>
                  </a:lnTo>
                  <a:lnTo>
                    <a:pt x="628" y="654"/>
                  </a:lnTo>
                  <a:lnTo>
                    <a:pt x="628" y="654"/>
                  </a:lnTo>
                  <a:lnTo>
                    <a:pt x="641" y="645"/>
                  </a:lnTo>
                  <a:lnTo>
                    <a:pt x="655" y="636"/>
                  </a:lnTo>
                  <a:lnTo>
                    <a:pt x="685" y="618"/>
                  </a:lnTo>
                  <a:lnTo>
                    <a:pt x="712" y="601"/>
                  </a:lnTo>
                  <a:lnTo>
                    <a:pt x="726" y="591"/>
                  </a:lnTo>
                  <a:lnTo>
                    <a:pt x="739" y="581"/>
                  </a:lnTo>
                  <a:lnTo>
                    <a:pt x="739" y="581"/>
                  </a:lnTo>
                  <a:lnTo>
                    <a:pt x="684" y="556"/>
                  </a:lnTo>
                  <a:lnTo>
                    <a:pt x="629" y="532"/>
                  </a:lnTo>
                  <a:lnTo>
                    <a:pt x="629" y="532"/>
                  </a:lnTo>
                  <a:close/>
                  <a:moveTo>
                    <a:pt x="669" y="756"/>
                  </a:moveTo>
                  <a:lnTo>
                    <a:pt x="669" y="756"/>
                  </a:lnTo>
                  <a:lnTo>
                    <a:pt x="671" y="751"/>
                  </a:lnTo>
                  <a:lnTo>
                    <a:pt x="674" y="744"/>
                  </a:lnTo>
                  <a:lnTo>
                    <a:pt x="685" y="730"/>
                  </a:lnTo>
                  <a:lnTo>
                    <a:pt x="690" y="723"/>
                  </a:lnTo>
                  <a:lnTo>
                    <a:pt x="694" y="713"/>
                  </a:lnTo>
                  <a:lnTo>
                    <a:pt x="697" y="704"/>
                  </a:lnTo>
                  <a:lnTo>
                    <a:pt x="697" y="699"/>
                  </a:lnTo>
                  <a:lnTo>
                    <a:pt x="697" y="694"/>
                  </a:lnTo>
                  <a:lnTo>
                    <a:pt x="697" y="694"/>
                  </a:lnTo>
                  <a:lnTo>
                    <a:pt x="692" y="691"/>
                  </a:lnTo>
                  <a:lnTo>
                    <a:pt x="687" y="690"/>
                  </a:lnTo>
                  <a:lnTo>
                    <a:pt x="682" y="689"/>
                  </a:lnTo>
                  <a:lnTo>
                    <a:pt x="677" y="690"/>
                  </a:lnTo>
                  <a:lnTo>
                    <a:pt x="667" y="691"/>
                  </a:lnTo>
                  <a:lnTo>
                    <a:pt x="657" y="695"/>
                  </a:lnTo>
                  <a:lnTo>
                    <a:pt x="637" y="704"/>
                  </a:lnTo>
                  <a:lnTo>
                    <a:pt x="627" y="708"/>
                  </a:lnTo>
                  <a:lnTo>
                    <a:pt x="617" y="711"/>
                  </a:lnTo>
                  <a:lnTo>
                    <a:pt x="617" y="711"/>
                  </a:lnTo>
                  <a:lnTo>
                    <a:pt x="611" y="721"/>
                  </a:lnTo>
                  <a:lnTo>
                    <a:pt x="604" y="731"/>
                  </a:lnTo>
                  <a:lnTo>
                    <a:pt x="591" y="753"/>
                  </a:lnTo>
                  <a:lnTo>
                    <a:pt x="584" y="762"/>
                  </a:lnTo>
                  <a:lnTo>
                    <a:pt x="576" y="771"/>
                  </a:lnTo>
                  <a:lnTo>
                    <a:pt x="569" y="779"/>
                  </a:lnTo>
                  <a:lnTo>
                    <a:pt x="560" y="784"/>
                  </a:lnTo>
                  <a:lnTo>
                    <a:pt x="560" y="784"/>
                  </a:lnTo>
                  <a:lnTo>
                    <a:pt x="564" y="773"/>
                  </a:lnTo>
                  <a:lnTo>
                    <a:pt x="569" y="762"/>
                  </a:lnTo>
                  <a:lnTo>
                    <a:pt x="582" y="744"/>
                  </a:lnTo>
                  <a:lnTo>
                    <a:pt x="587" y="735"/>
                  </a:lnTo>
                  <a:lnTo>
                    <a:pt x="592" y="725"/>
                  </a:lnTo>
                  <a:lnTo>
                    <a:pt x="598" y="714"/>
                  </a:lnTo>
                  <a:lnTo>
                    <a:pt x="601" y="702"/>
                  </a:lnTo>
                  <a:lnTo>
                    <a:pt x="601" y="702"/>
                  </a:lnTo>
                  <a:lnTo>
                    <a:pt x="607" y="697"/>
                  </a:lnTo>
                  <a:lnTo>
                    <a:pt x="613" y="691"/>
                  </a:lnTo>
                  <a:lnTo>
                    <a:pt x="615" y="688"/>
                  </a:lnTo>
                  <a:lnTo>
                    <a:pt x="617" y="683"/>
                  </a:lnTo>
                  <a:lnTo>
                    <a:pt x="617" y="680"/>
                  </a:lnTo>
                  <a:lnTo>
                    <a:pt x="617" y="676"/>
                  </a:lnTo>
                  <a:lnTo>
                    <a:pt x="617" y="676"/>
                  </a:lnTo>
                  <a:lnTo>
                    <a:pt x="600" y="686"/>
                  </a:lnTo>
                  <a:lnTo>
                    <a:pt x="583" y="698"/>
                  </a:lnTo>
                  <a:lnTo>
                    <a:pt x="568" y="709"/>
                  </a:lnTo>
                  <a:lnTo>
                    <a:pt x="556" y="716"/>
                  </a:lnTo>
                  <a:lnTo>
                    <a:pt x="556" y="716"/>
                  </a:lnTo>
                  <a:lnTo>
                    <a:pt x="544" y="740"/>
                  </a:lnTo>
                  <a:lnTo>
                    <a:pt x="533" y="762"/>
                  </a:lnTo>
                  <a:lnTo>
                    <a:pt x="520" y="785"/>
                  </a:lnTo>
                  <a:lnTo>
                    <a:pt x="509" y="810"/>
                  </a:lnTo>
                  <a:lnTo>
                    <a:pt x="509" y="810"/>
                  </a:lnTo>
                  <a:lnTo>
                    <a:pt x="512" y="810"/>
                  </a:lnTo>
                  <a:lnTo>
                    <a:pt x="515" y="811"/>
                  </a:lnTo>
                  <a:lnTo>
                    <a:pt x="520" y="812"/>
                  </a:lnTo>
                  <a:lnTo>
                    <a:pt x="523" y="813"/>
                  </a:lnTo>
                  <a:lnTo>
                    <a:pt x="523" y="813"/>
                  </a:lnTo>
                  <a:lnTo>
                    <a:pt x="528" y="829"/>
                  </a:lnTo>
                  <a:lnTo>
                    <a:pt x="531" y="835"/>
                  </a:lnTo>
                  <a:lnTo>
                    <a:pt x="534" y="838"/>
                  </a:lnTo>
                  <a:lnTo>
                    <a:pt x="537" y="841"/>
                  </a:lnTo>
                  <a:lnTo>
                    <a:pt x="537" y="841"/>
                  </a:lnTo>
                  <a:lnTo>
                    <a:pt x="556" y="837"/>
                  </a:lnTo>
                  <a:lnTo>
                    <a:pt x="556" y="837"/>
                  </a:lnTo>
                  <a:lnTo>
                    <a:pt x="563" y="842"/>
                  </a:lnTo>
                  <a:lnTo>
                    <a:pt x="567" y="847"/>
                  </a:lnTo>
                  <a:lnTo>
                    <a:pt x="568" y="850"/>
                  </a:lnTo>
                  <a:lnTo>
                    <a:pt x="569" y="855"/>
                  </a:lnTo>
                  <a:lnTo>
                    <a:pt x="569" y="859"/>
                  </a:lnTo>
                  <a:lnTo>
                    <a:pt x="569" y="864"/>
                  </a:lnTo>
                  <a:lnTo>
                    <a:pt x="569" y="864"/>
                  </a:lnTo>
                  <a:lnTo>
                    <a:pt x="604" y="848"/>
                  </a:lnTo>
                  <a:lnTo>
                    <a:pt x="641" y="831"/>
                  </a:lnTo>
                  <a:lnTo>
                    <a:pt x="675" y="815"/>
                  </a:lnTo>
                  <a:lnTo>
                    <a:pt x="711" y="799"/>
                  </a:lnTo>
                  <a:lnTo>
                    <a:pt x="711" y="799"/>
                  </a:lnTo>
                  <a:lnTo>
                    <a:pt x="716" y="792"/>
                  </a:lnTo>
                  <a:lnTo>
                    <a:pt x="718" y="786"/>
                  </a:lnTo>
                  <a:lnTo>
                    <a:pt x="719" y="780"/>
                  </a:lnTo>
                  <a:lnTo>
                    <a:pt x="717" y="773"/>
                  </a:lnTo>
                  <a:lnTo>
                    <a:pt x="713" y="769"/>
                  </a:lnTo>
                  <a:lnTo>
                    <a:pt x="708" y="765"/>
                  </a:lnTo>
                  <a:lnTo>
                    <a:pt x="701" y="762"/>
                  </a:lnTo>
                  <a:lnTo>
                    <a:pt x="692" y="762"/>
                  </a:lnTo>
                  <a:lnTo>
                    <a:pt x="692" y="762"/>
                  </a:lnTo>
                  <a:lnTo>
                    <a:pt x="687" y="767"/>
                  </a:lnTo>
                  <a:lnTo>
                    <a:pt x="681" y="770"/>
                  </a:lnTo>
                  <a:lnTo>
                    <a:pt x="681" y="770"/>
                  </a:lnTo>
                  <a:lnTo>
                    <a:pt x="673" y="772"/>
                  </a:lnTo>
                  <a:lnTo>
                    <a:pt x="664" y="775"/>
                  </a:lnTo>
                  <a:lnTo>
                    <a:pt x="649" y="784"/>
                  </a:lnTo>
                  <a:lnTo>
                    <a:pt x="634" y="792"/>
                  </a:lnTo>
                  <a:lnTo>
                    <a:pt x="621" y="802"/>
                  </a:lnTo>
                  <a:lnTo>
                    <a:pt x="609" y="812"/>
                  </a:lnTo>
                  <a:lnTo>
                    <a:pt x="595" y="821"/>
                  </a:lnTo>
                  <a:lnTo>
                    <a:pt x="582" y="830"/>
                  </a:lnTo>
                  <a:lnTo>
                    <a:pt x="567" y="835"/>
                  </a:lnTo>
                  <a:lnTo>
                    <a:pt x="567" y="835"/>
                  </a:lnTo>
                  <a:lnTo>
                    <a:pt x="578" y="823"/>
                  </a:lnTo>
                  <a:lnTo>
                    <a:pt x="589" y="812"/>
                  </a:lnTo>
                  <a:lnTo>
                    <a:pt x="601" y="802"/>
                  </a:lnTo>
                  <a:lnTo>
                    <a:pt x="614" y="792"/>
                  </a:lnTo>
                  <a:lnTo>
                    <a:pt x="642" y="774"/>
                  </a:lnTo>
                  <a:lnTo>
                    <a:pt x="669" y="756"/>
                  </a:lnTo>
                  <a:lnTo>
                    <a:pt x="669" y="756"/>
                  </a:lnTo>
                  <a:close/>
                  <a:moveTo>
                    <a:pt x="715" y="948"/>
                  </a:moveTo>
                  <a:lnTo>
                    <a:pt x="715" y="948"/>
                  </a:lnTo>
                  <a:lnTo>
                    <a:pt x="697" y="935"/>
                  </a:lnTo>
                  <a:lnTo>
                    <a:pt x="678" y="924"/>
                  </a:lnTo>
                  <a:lnTo>
                    <a:pt x="659" y="913"/>
                  </a:lnTo>
                  <a:lnTo>
                    <a:pt x="639" y="904"/>
                  </a:lnTo>
                  <a:lnTo>
                    <a:pt x="639" y="904"/>
                  </a:lnTo>
                  <a:lnTo>
                    <a:pt x="627" y="897"/>
                  </a:lnTo>
                  <a:lnTo>
                    <a:pt x="616" y="890"/>
                  </a:lnTo>
                  <a:lnTo>
                    <a:pt x="605" y="883"/>
                  </a:lnTo>
                  <a:lnTo>
                    <a:pt x="596" y="878"/>
                  </a:lnTo>
                  <a:lnTo>
                    <a:pt x="596" y="878"/>
                  </a:lnTo>
                  <a:lnTo>
                    <a:pt x="589" y="877"/>
                  </a:lnTo>
                  <a:lnTo>
                    <a:pt x="584" y="876"/>
                  </a:lnTo>
                  <a:lnTo>
                    <a:pt x="580" y="876"/>
                  </a:lnTo>
                  <a:lnTo>
                    <a:pt x="575" y="878"/>
                  </a:lnTo>
                  <a:lnTo>
                    <a:pt x="567" y="882"/>
                  </a:lnTo>
                  <a:lnTo>
                    <a:pt x="556" y="888"/>
                  </a:lnTo>
                  <a:lnTo>
                    <a:pt x="556" y="888"/>
                  </a:lnTo>
                  <a:lnTo>
                    <a:pt x="527" y="900"/>
                  </a:lnTo>
                  <a:lnTo>
                    <a:pt x="512" y="906"/>
                  </a:lnTo>
                  <a:lnTo>
                    <a:pt x="496" y="910"/>
                  </a:lnTo>
                  <a:lnTo>
                    <a:pt x="489" y="911"/>
                  </a:lnTo>
                  <a:lnTo>
                    <a:pt x="481" y="912"/>
                  </a:lnTo>
                  <a:lnTo>
                    <a:pt x="474" y="913"/>
                  </a:lnTo>
                  <a:lnTo>
                    <a:pt x="467" y="912"/>
                  </a:lnTo>
                  <a:lnTo>
                    <a:pt x="461" y="910"/>
                  </a:lnTo>
                  <a:lnTo>
                    <a:pt x="455" y="908"/>
                  </a:lnTo>
                  <a:lnTo>
                    <a:pt x="450" y="904"/>
                  </a:lnTo>
                  <a:lnTo>
                    <a:pt x="446" y="898"/>
                  </a:lnTo>
                  <a:lnTo>
                    <a:pt x="446" y="898"/>
                  </a:lnTo>
                  <a:lnTo>
                    <a:pt x="449" y="893"/>
                  </a:lnTo>
                  <a:lnTo>
                    <a:pt x="451" y="888"/>
                  </a:lnTo>
                  <a:lnTo>
                    <a:pt x="451" y="881"/>
                  </a:lnTo>
                  <a:lnTo>
                    <a:pt x="450" y="875"/>
                  </a:lnTo>
                  <a:lnTo>
                    <a:pt x="450" y="875"/>
                  </a:lnTo>
                  <a:lnTo>
                    <a:pt x="461" y="862"/>
                  </a:lnTo>
                  <a:lnTo>
                    <a:pt x="470" y="848"/>
                  </a:lnTo>
                  <a:lnTo>
                    <a:pt x="479" y="833"/>
                  </a:lnTo>
                  <a:lnTo>
                    <a:pt x="488" y="818"/>
                  </a:lnTo>
                  <a:lnTo>
                    <a:pt x="488" y="818"/>
                  </a:lnTo>
                  <a:lnTo>
                    <a:pt x="479" y="815"/>
                  </a:lnTo>
                  <a:lnTo>
                    <a:pt x="472" y="811"/>
                  </a:lnTo>
                  <a:lnTo>
                    <a:pt x="459" y="801"/>
                  </a:lnTo>
                  <a:lnTo>
                    <a:pt x="452" y="796"/>
                  </a:lnTo>
                  <a:lnTo>
                    <a:pt x="446" y="792"/>
                  </a:lnTo>
                  <a:lnTo>
                    <a:pt x="438" y="789"/>
                  </a:lnTo>
                  <a:lnTo>
                    <a:pt x="430" y="788"/>
                  </a:lnTo>
                  <a:lnTo>
                    <a:pt x="430" y="788"/>
                  </a:lnTo>
                  <a:lnTo>
                    <a:pt x="427" y="788"/>
                  </a:lnTo>
                  <a:lnTo>
                    <a:pt x="422" y="789"/>
                  </a:lnTo>
                  <a:lnTo>
                    <a:pt x="415" y="792"/>
                  </a:lnTo>
                  <a:lnTo>
                    <a:pt x="405" y="797"/>
                  </a:lnTo>
                  <a:lnTo>
                    <a:pt x="397" y="800"/>
                  </a:lnTo>
                  <a:lnTo>
                    <a:pt x="397" y="800"/>
                  </a:lnTo>
                  <a:lnTo>
                    <a:pt x="382" y="803"/>
                  </a:lnTo>
                  <a:lnTo>
                    <a:pt x="367" y="807"/>
                  </a:lnTo>
                  <a:lnTo>
                    <a:pt x="367" y="807"/>
                  </a:lnTo>
                  <a:lnTo>
                    <a:pt x="351" y="812"/>
                  </a:lnTo>
                  <a:lnTo>
                    <a:pt x="344" y="814"/>
                  </a:lnTo>
                  <a:lnTo>
                    <a:pt x="338" y="814"/>
                  </a:lnTo>
                  <a:lnTo>
                    <a:pt x="331" y="814"/>
                  </a:lnTo>
                  <a:lnTo>
                    <a:pt x="326" y="812"/>
                  </a:lnTo>
                  <a:lnTo>
                    <a:pt x="321" y="808"/>
                  </a:lnTo>
                  <a:lnTo>
                    <a:pt x="315" y="802"/>
                  </a:lnTo>
                  <a:lnTo>
                    <a:pt x="315" y="802"/>
                  </a:lnTo>
                  <a:lnTo>
                    <a:pt x="317" y="792"/>
                  </a:lnTo>
                  <a:lnTo>
                    <a:pt x="322" y="785"/>
                  </a:lnTo>
                  <a:lnTo>
                    <a:pt x="326" y="777"/>
                  </a:lnTo>
                  <a:lnTo>
                    <a:pt x="331" y="770"/>
                  </a:lnTo>
                  <a:lnTo>
                    <a:pt x="343" y="757"/>
                  </a:lnTo>
                  <a:lnTo>
                    <a:pt x="356" y="745"/>
                  </a:lnTo>
                  <a:lnTo>
                    <a:pt x="356" y="745"/>
                  </a:lnTo>
                  <a:lnTo>
                    <a:pt x="342" y="735"/>
                  </a:lnTo>
                  <a:lnTo>
                    <a:pt x="329" y="724"/>
                  </a:lnTo>
                  <a:lnTo>
                    <a:pt x="322" y="719"/>
                  </a:lnTo>
                  <a:lnTo>
                    <a:pt x="314" y="714"/>
                  </a:lnTo>
                  <a:lnTo>
                    <a:pt x="306" y="711"/>
                  </a:lnTo>
                  <a:lnTo>
                    <a:pt x="297" y="708"/>
                  </a:lnTo>
                  <a:lnTo>
                    <a:pt x="297" y="708"/>
                  </a:lnTo>
                  <a:lnTo>
                    <a:pt x="291" y="712"/>
                  </a:lnTo>
                  <a:lnTo>
                    <a:pt x="284" y="715"/>
                  </a:lnTo>
                  <a:lnTo>
                    <a:pt x="278" y="717"/>
                  </a:lnTo>
                  <a:lnTo>
                    <a:pt x="269" y="720"/>
                  </a:lnTo>
                  <a:lnTo>
                    <a:pt x="253" y="724"/>
                  </a:lnTo>
                  <a:lnTo>
                    <a:pt x="235" y="727"/>
                  </a:lnTo>
                  <a:lnTo>
                    <a:pt x="235" y="727"/>
                  </a:lnTo>
                  <a:lnTo>
                    <a:pt x="230" y="720"/>
                  </a:lnTo>
                  <a:lnTo>
                    <a:pt x="227" y="713"/>
                  </a:lnTo>
                  <a:lnTo>
                    <a:pt x="228" y="707"/>
                  </a:lnTo>
                  <a:lnTo>
                    <a:pt x="231" y="700"/>
                  </a:lnTo>
                  <a:lnTo>
                    <a:pt x="234" y="695"/>
                  </a:lnTo>
                  <a:lnTo>
                    <a:pt x="239" y="689"/>
                  </a:lnTo>
                  <a:lnTo>
                    <a:pt x="249" y="678"/>
                  </a:lnTo>
                  <a:lnTo>
                    <a:pt x="249" y="678"/>
                  </a:lnTo>
                  <a:lnTo>
                    <a:pt x="237" y="674"/>
                  </a:lnTo>
                  <a:lnTo>
                    <a:pt x="227" y="667"/>
                  </a:lnTo>
                  <a:lnTo>
                    <a:pt x="206" y="651"/>
                  </a:lnTo>
                  <a:lnTo>
                    <a:pt x="196" y="645"/>
                  </a:lnTo>
                  <a:lnTo>
                    <a:pt x="186" y="638"/>
                  </a:lnTo>
                  <a:lnTo>
                    <a:pt x="180" y="636"/>
                  </a:lnTo>
                  <a:lnTo>
                    <a:pt x="174" y="634"/>
                  </a:lnTo>
                  <a:lnTo>
                    <a:pt x="169" y="633"/>
                  </a:lnTo>
                  <a:lnTo>
                    <a:pt x="162" y="633"/>
                  </a:lnTo>
                  <a:lnTo>
                    <a:pt x="162" y="633"/>
                  </a:lnTo>
                  <a:lnTo>
                    <a:pt x="158" y="634"/>
                  </a:lnTo>
                  <a:lnTo>
                    <a:pt x="154" y="636"/>
                  </a:lnTo>
                  <a:lnTo>
                    <a:pt x="150" y="638"/>
                  </a:lnTo>
                  <a:lnTo>
                    <a:pt x="146" y="640"/>
                  </a:lnTo>
                  <a:lnTo>
                    <a:pt x="146" y="640"/>
                  </a:lnTo>
                  <a:lnTo>
                    <a:pt x="136" y="643"/>
                  </a:lnTo>
                  <a:lnTo>
                    <a:pt x="127" y="644"/>
                  </a:lnTo>
                  <a:lnTo>
                    <a:pt x="116" y="645"/>
                  </a:lnTo>
                  <a:lnTo>
                    <a:pt x="105" y="647"/>
                  </a:lnTo>
                  <a:lnTo>
                    <a:pt x="105" y="647"/>
                  </a:lnTo>
                  <a:lnTo>
                    <a:pt x="102" y="645"/>
                  </a:lnTo>
                  <a:lnTo>
                    <a:pt x="100" y="643"/>
                  </a:lnTo>
                  <a:lnTo>
                    <a:pt x="98" y="639"/>
                  </a:lnTo>
                  <a:lnTo>
                    <a:pt x="98" y="636"/>
                  </a:lnTo>
                  <a:lnTo>
                    <a:pt x="98" y="631"/>
                  </a:lnTo>
                  <a:lnTo>
                    <a:pt x="100" y="624"/>
                  </a:lnTo>
                  <a:lnTo>
                    <a:pt x="104" y="618"/>
                  </a:lnTo>
                  <a:lnTo>
                    <a:pt x="110" y="613"/>
                  </a:lnTo>
                  <a:lnTo>
                    <a:pt x="119" y="605"/>
                  </a:lnTo>
                  <a:lnTo>
                    <a:pt x="119" y="605"/>
                  </a:lnTo>
                  <a:lnTo>
                    <a:pt x="113" y="600"/>
                  </a:lnTo>
                  <a:lnTo>
                    <a:pt x="106" y="595"/>
                  </a:lnTo>
                  <a:lnTo>
                    <a:pt x="99" y="593"/>
                  </a:lnTo>
                  <a:lnTo>
                    <a:pt x="92" y="593"/>
                  </a:lnTo>
                  <a:lnTo>
                    <a:pt x="86" y="593"/>
                  </a:lnTo>
                  <a:lnTo>
                    <a:pt x="80" y="595"/>
                  </a:lnTo>
                  <a:lnTo>
                    <a:pt x="73" y="598"/>
                  </a:lnTo>
                  <a:lnTo>
                    <a:pt x="67" y="601"/>
                  </a:lnTo>
                  <a:lnTo>
                    <a:pt x="55" y="609"/>
                  </a:lnTo>
                  <a:lnTo>
                    <a:pt x="43" y="619"/>
                  </a:lnTo>
                  <a:lnTo>
                    <a:pt x="23" y="640"/>
                  </a:lnTo>
                  <a:lnTo>
                    <a:pt x="23" y="640"/>
                  </a:lnTo>
                  <a:lnTo>
                    <a:pt x="94" y="690"/>
                  </a:lnTo>
                  <a:lnTo>
                    <a:pt x="164" y="739"/>
                  </a:lnTo>
                  <a:lnTo>
                    <a:pt x="310" y="835"/>
                  </a:lnTo>
                  <a:lnTo>
                    <a:pt x="382" y="883"/>
                  </a:lnTo>
                  <a:lnTo>
                    <a:pt x="452" y="932"/>
                  </a:lnTo>
                  <a:lnTo>
                    <a:pt x="488" y="957"/>
                  </a:lnTo>
                  <a:lnTo>
                    <a:pt x="521" y="983"/>
                  </a:lnTo>
                  <a:lnTo>
                    <a:pt x="554" y="1009"/>
                  </a:lnTo>
                  <a:lnTo>
                    <a:pt x="587" y="1034"/>
                  </a:lnTo>
                  <a:lnTo>
                    <a:pt x="587" y="1034"/>
                  </a:lnTo>
                  <a:lnTo>
                    <a:pt x="590" y="1035"/>
                  </a:lnTo>
                  <a:lnTo>
                    <a:pt x="594" y="1035"/>
                  </a:lnTo>
                  <a:lnTo>
                    <a:pt x="601" y="1033"/>
                  </a:lnTo>
                  <a:lnTo>
                    <a:pt x="606" y="1030"/>
                  </a:lnTo>
                  <a:lnTo>
                    <a:pt x="613" y="1026"/>
                  </a:lnTo>
                  <a:lnTo>
                    <a:pt x="626" y="1015"/>
                  </a:lnTo>
                  <a:lnTo>
                    <a:pt x="632" y="1010"/>
                  </a:lnTo>
                  <a:lnTo>
                    <a:pt x="640" y="1007"/>
                  </a:lnTo>
                  <a:lnTo>
                    <a:pt x="640" y="1007"/>
                  </a:lnTo>
                  <a:lnTo>
                    <a:pt x="664" y="997"/>
                  </a:lnTo>
                  <a:lnTo>
                    <a:pt x="685" y="986"/>
                  </a:lnTo>
                  <a:lnTo>
                    <a:pt x="703" y="976"/>
                  </a:lnTo>
                  <a:lnTo>
                    <a:pt x="710" y="969"/>
                  </a:lnTo>
                  <a:lnTo>
                    <a:pt x="717" y="964"/>
                  </a:lnTo>
                  <a:lnTo>
                    <a:pt x="717" y="964"/>
                  </a:lnTo>
                  <a:lnTo>
                    <a:pt x="715" y="961"/>
                  </a:lnTo>
                  <a:lnTo>
                    <a:pt x="713" y="956"/>
                  </a:lnTo>
                  <a:lnTo>
                    <a:pt x="713" y="952"/>
                  </a:lnTo>
                  <a:lnTo>
                    <a:pt x="715" y="948"/>
                  </a:lnTo>
                  <a:lnTo>
                    <a:pt x="715" y="948"/>
                  </a:lnTo>
                  <a:close/>
                  <a:moveTo>
                    <a:pt x="510" y="477"/>
                  </a:moveTo>
                  <a:lnTo>
                    <a:pt x="510" y="477"/>
                  </a:lnTo>
                  <a:lnTo>
                    <a:pt x="495" y="488"/>
                  </a:lnTo>
                  <a:lnTo>
                    <a:pt x="480" y="499"/>
                  </a:lnTo>
                  <a:lnTo>
                    <a:pt x="449" y="520"/>
                  </a:lnTo>
                  <a:lnTo>
                    <a:pt x="417" y="542"/>
                  </a:lnTo>
                  <a:lnTo>
                    <a:pt x="402" y="554"/>
                  </a:lnTo>
                  <a:lnTo>
                    <a:pt x="388" y="565"/>
                  </a:lnTo>
                  <a:lnTo>
                    <a:pt x="388" y="565"/>
                  </a:lnTo>
                  <a:lnTo>
                    <a:pt x="394" y="564"/>
                  </a:lnTo>
                  <a:lnTo>
                    <a:pt x="398" y="564"/>
                  </a:lnTo>
                  <a:lnTo>
                    <a:pt x="402" y="563"/>
                  </a:lnTo>
                  <a:lnTo>
                    <a:pt x="402" y="563"/>
                  </a:lnTo>
                  <a:lnTo>
                    <a:pt x="407" y="572"/>
                  </a:lnTo>
                  <a:lnTo>
                    <a:pt x="412" y="581"/>
                  </a:lnTo>
                  <a:lnTo>
                    <a:pt x="413" y="587"/>
                  </a:lnTo>
                  <a:lnTo>
                    <a:pt x="414" y="592"/>
                  </a:lnTo>
                  <a:lnTo>
                    <a:pt x="414" y="598"/>
                  </a:lnTo>
                  <a:lnTo>
                    <a:pt x="413" y="603"/>
                  </a:lnTo>
                  <a:lnTo>
                    <a:pt x="413" y="603"/>
                  </a:lnTo>
                  <a:lnTo>
                    <a:pt x="420" y="602"/>
                  </a:lnTo>
                  <a:lnTo>
                    <a:pt x="427" y="603"/>
                  </a:lnTo>
                  <a:lnTo>
                    <a:pt x="433" y="604"/>
                  </a:lnTo>
                  <a:lnTo>
                    <a:pt x="439" y="606"/>
                  </a:lnTo>
                  <a:lnTo>
                    <a:pt x="445" y="610"/>
                  </a:lnTo>
                  <a:lnTo>
                    <a:pt x="448" y="616"/>
                  </a:lnTo>
                  <a:lnTo>
                    <a:pt x="451" y="622"/>
                  </a:lnTo>
                  <a:lnTo>
                    <a:pt x="451" y="630"/>
                  </a:lnTo>
                  <a:lnTo>
                    <a:pt x="451" y="630"/>
                  </a:lnTo>
                  <a:lnTo>
                    <a:pt x="455" y="625"/>
                  </a:lnTo>
                  <a:lnTo>
                    <a:pt x="459" y="621"/>
                  </a:lnTo>
                  <a:lnTo>
                    <a:pt x="459" y="621"/>
                  </a:lnTo>
                  <a:lnTo>
                    <a:pt x="537" y="575"/>
                  </a:lnTo>
                  <a:lnTo>
                    <a:pt x="576" y="550"/>
                  </a:lnTo>
                  <a:lnTo>
                    <a:pt x="615" y="525"/>
                  </a:lnTo>
                  <a:lnTo>
                    <a:pt x="615" y="525"/>
                  </a:lnTo>
                  <a:lnTo>
                    <a:pt x="561" y="500"/>
                  </a:lnTo>
                  <a:lnTo>
                    <a:pt x="510" y="477"/>
                  </a:lnTo>
                  <a:lnTo>
                    <a:pt x="510" y="477"/>
                  </a:lnTo>
                  <a:close/>
                  <a:moveTo>
                    <a:pt x="556" y="867"/>
                  </a:moveTo>
                  <a:lnTo>
                    <a:pt x="556" y="867"/>
                  </a:lnTo>
                  <a:lnTo>
                    <a:pt x="555" y="867"/>
                  </a:lnTo>
                  <a:lnTo>
                    <a:pt x="554" y="865"/>
                  </a:lnTo>
                  <a:lnTo>
                    <a:pt x="553" y="861"/>
                  </a:lnTo>
                  <a:lnTo>
                    <a:pt x="553" y="857"/>
                  </a:lnTo>
                  <a:lnTo>
                    <a:pt x="552" y="855"/>
                  </a:lnTo>
                  <a:lnTo>
                    <a:pt x="550" y="853"/>
                  </a:lnTo>
                  <a:lnTo>
                    <a:pt x="550" y="853"/>
                  </a:lnTo>
                  <a:lnTo>
                    <a:pt x="542" y="855"/>
                  </a:lnTo>
                  <a:lnTo>
                    <a:pt x="536" y="853"/>
                  </a:lnTo>
                  <a:lnTo>
                    <a:pt x="529" y="852"/>
                  </a:lnTo>
                  <a:lnTo>
                    <a:pt x="523" y="849"/>
                  </a:lnTo>
                  <a:lnTo>
                    <a:pt x="519" y="845"/>
                  </a:lnTo>
                  <a:lnTo>
                    <a:pt x="514" y="840"/>
                  </a:lnTo>
                  <a:lnTo>
                    <a:pt x="511" y="834"/>
                  </a:lnTo>
                  <a:lnTo>
                    <a:pt x="510" y="827"/>
                  </a:lnTo>
                  <a:lnTo>
                    <a:pt x="510" y="827"/>
                  </a:lnTo>
                  <a:lnTo>
                    <a:pt x="505" y="829"/>
                  </a:lnTo>
                  <a:lnTo>
                    <a:pt x="500" y="831"/>
                  </a:lnTo>
                  <a:lnTo>
                    <a:pt x="496" y="834"/>
                  </a:lnTo>
                  <a:lnTo>
                    <a:pt x="493" y="838"/>
                  </a:lnTo>
                  <a:lnTo>
                    <a:pt x="488" y="847"/>
                  </a:lnTo>
                  <a:lnTo>
                    <a:pt x="482" y="856"/>
                  </a:lnTo>
                  <a:lnTo>
                    <a:pt x="482" y="856"/>
                  </a:lnTo>
                  <a:lnTo>
                    <a:pt x="476" y="864"/>
                  </a:lnTo>
                  <a:lnTo>
                    <a:pt x="472" y="874"/>
                  </a:lnTo>
                  <a:lnTo>
                    <a:pt x="467" y="883"/>
                  </a:lnTo>
                  <a:lnTo>
                    <a:pt x="464" y="894"/>
                  </a:lnTo>
                  <a:lnTo>
                    <a:pt x="464" y="894"/>
                  </a:lnTo>
                  <a:lnTo>
                    <a:pt x="475" y="895"/>
                  </a:lnTo>
                  <a:lnTo>
                    <a:pt x="487" y="894"/>
                  </a:lnTo>
                  <a:lnTo>
                    <a:pt x="498" y="892"/>
                  </a:lnTo>
                  <a:lnTo>
                    <a:pt x="511" y="889"/>
                  </a:lnTo>
                  <a:lnTo>
                    <a:pt x="524" y="885"/>
                  </a:lnTo>
                  <a:lnTo>
                    <a:pt x="536" y="879"/>
                  </a:lnTo>
                  <a:lnTo>
                    <a:pt x="546" y="874"/>
                  </a:lnTo>
                  <a:lnTo>
                    <a:pt x="556" y="867"/>
                  </a:lnTo>
                  <a:lnTo>
                    <a:pt x="556" y="867"/>
                  </a:lnTo>
                  <a:close/>
                  <a:moveTo>
                    <a:pt x="404" y="729"/>
                  </a:moveTo>
                  <a:lnTo>
                    <a:pt x="404" y="729"/>
                  </a:lnTo>
                  <a:lnTo>
                    <a:pt x="405" y="735"/>
                  </a:lnTo>
                  <a:lnTo>
                    <a:pt x="406" y="740"/>
                  </a:lnTo>
                  <a:lnTo>
                    <a:pt x="405" y="752"/>
                  </a:lnTo>
                  <a:lnTo>
                    <a:pt x="405" y="752"/>
                  </a:lnTo>
                  <a:lnTo>
                    <a:pt x="409" y="753"/>
                  </a:lnTo>
                  <a:lnTo>
                    <a:pt x="413" y="752"/>
                  </a:lnTo>
                  <a:lnTo>
                    <a:pt x="420" y="747"/>
                  </a:lnTo>
                  <a:lnTo>
                    <a:pt x="423" y="745"/>
                  </a:lnTo>
                  <a:lnTo>
                    <a:pt x="428" y="743"/>
                  </a:lnTo>
                  <a:lnTo>
                    <a:pt x="433" y="743"/>
                  </a:lnTo>
                  <a:lnTo>
                    <a:pt x="439" y="743"/>
                  </a:lnTo>
                  <a:lnTo>
                    <a:pt x="439" y="743"/>
                  </a:lnTo>
                  <a:lnTo>
                    <a:pt x="443" y="749"/>
                  </a:lnTo>
                  <a:lnTo>
                    <a:pt x="445" y="754"/>
                  </a:lnTo>
                  <a:lnTo>
                    <a:pt x="446" y="759"/>
                  </a:lnTo>
                  <a:lnTo>
                    <a:pt x="446" y="765"/>
                  </a:lnTo>
                  <a:lnTo>
                    <a:pt x="446" y="765"/>
                  </a:lnTo>
                  <a:lnTo>
                    <a:pt x="448" y="765"/>
                  </a:lnTo>
                  <a:lnTo>
                    <a:pt x="450" y="766"/>
                  </a:lnTo>
                  <a:lnTo>
                    <a:pt x="451" y="768"/>
                  </a:lnTo>
                  <a:lnTo>
                    <a:pt x="451" y="768"/>
                  </a:lnTo>
                  <a:lnTo>
                    <a:pt x="472" y="762"/>
                  </a:lnTo>
                  <a:lnTo>
                    <a:pt x="492" y="757"/>
                  </a:lnTo>
                  <a:lnTo>
                    <a:pt x="511" y="752"/>
                  </a:lnTo>
                  <a:lnTo>
                    <a:pt x="520" y="747"/>
                  </a:lnTo>
                  <a:lnTo>
                    <a:pt x="528" y="743"/>
                  </a:lnTo>
                  <a:lnTo>
                    <a:pt x="528" y="743"/>
                  </a:lnTo>
                  <a:lnTo>
                    <a:pt x="536" y="726"/>
                  </a:lnTo>
                  <a:lnTo>
                    <a:pt x="539" y="717"/>
                  </a:lnTo>
                  <a:lnTo>
                    <a:pt x="544" y="710"/>
                  </a:lnTo>
                  <a:lnTo>
                    <a:pt x="544" y="710"/>
                  </a:lnTo>
                  <a:lnTo>
                    <a:pt x="542" y="706"/>
                  </a:lnTo>
                  <a:lnTo>
                    <a:pt x="540" y="702"/>
                  </a:lnTo>
                  <a:lnTo>
                    <a:pt x="539" y="699"/>
                  </a:lnTo>
                  <a:lnTo>
                    <a:pt x="540" y="694"/>
                  </a:lnTo>
                  <a:lnTo>
                    <a:pt x="540" y="694"/>
                  </a:lnTo>
                  <a:lnTo>
                    <a:pt x="535" y="692"/>
                  </a:lnTo>
                  <a:lnTo>
                    <a:pt x="528" y="691"/>
                  </a:lnTo>
                  <a:lnTo>
                    <a:pt x="523" y="691"/>
                  </a:lnTo>
                  <a:lnTo>
                    <a:pt x="518" y="692"/>
                  </a:lnTo>
                  <a:lnTo>
                    <a:pt x="513" y="695"/>
                  </a:lnTo>
                  <a:lnTo>
                    <a:pt x="508" y="698"/>
                  </a:lnTo>
                  <a:lnTo>
                    <a:pt x="498" y="706"/>
                  </a:lnTo>
                  <a:lnTo>
                    <a:pt x="490" y="713"/>
                  </a:lnTo>
                  <a:lnTo>
                    <a:pt x="480" y="721"/>
                  </a:lnTo>
                  <a:lnTo>
                    <a:pt x="475" y="724"/>
                  </a:lnTo>
                  <a:lnTo>
                    <a:pt x="469" y="726"/>
                  </a:lnTo>
                  <a:lnTo>
                    <a:pt x="464" y="727"/>
                  </a:lnTo>
                  <a:lnTo>
                    <a:pt x="459" y="727"/>
                  </a:lnTo>
                  <a:lnTo>
                    <a:pt x="459" y="727"/>
                  </a:lnTo>
                  <a:lnTo>
                    <a:pt x="461" y="724"/>
                  </a:lnTo>
                  <a:lnTo>
                    <a:pt x="464" y="720"/>
                  </a:lnTo>
                  <a:lnTo>
                    <a:pt x="473" y="713"/>
                  </a:lnTo>
                  <a:lnTo>
                    <a:pt x="481" y="707"/>
                  </a:lnTo>
                  <a:lnTo>
                    <a:pt x="491" y="699"/>
                  </a:lnTo>
                  <a:lnTo>
                    <a:pt x="491" y="699"/>
                  </a:lnTo>
                  <a:lnTo>
                    <a:pt x="499" y="691"/>
                  </a:lnTo>
                  <a:lnTo>
                    <a:pt x="508" y="682"/>
                  </a:lnTo>
                  <a:lnTo>
                    <a:pt x="521" y="667"/>
                  </a:lnTo>
                  <a:lnTo>
                    <a:pt x="521" y="667"/>
                  </a:lnTo>
                  <a:lnTo>
                    <a:pt x="528" y="660"/>
                  </a:lnTo>
                  <a:lnTo>
                    <a:pt x="531" y="656"/>
                  </a:lnTo>
                  <a:lnTo>
                    <a:pt x="535" y="653"/>
                  </a:lnTo>
                  <a:lnTo>
                    <a:pt x="536" y="649"/>
                  </a:lnTo>
                  <a:lnTo>
                    <a:pt x="537" y="645"/>
                  </a:lnTo>
                  <a:lnTo>
                    <a:pt x="535" y="640"/>
                  </a:lnTo>
                  <a:lnTo>
                    <a:pt x="531" y="635"/>
                  </a:lnTo>
                  <a:lnTo>
                    <a:pt x="531" y="635"/>
                  </a:lnTo>
                  <a:lnTo>
                    <a:pt x="523" y="635"/>
                  </a:lnTo>
                  <a:lnTo>
                    <a:pt x="515" y="635"/>
                  </a:lnTo>
                  <a:lnTo>
                    <a:pt x="504" y="638"/>
                  </a:lnTo>
                  <a:lnTo>
                    <a:pt x="492" y="641"/>
                  </a:lnTo>
                  <a:lnTo>
                    <a:pt x="485" y="643"/>
                  </a:lnTo>
                  <a:lnTo>
                    <a:pt x="478" y="644"/>
                  </a:lnTo>
                  <a:lnTo>
                    <a:pt x="478" y="644"/>
                  </a:lnTo>
                  <a:lnTo>
                    <a:pt x="473" y="652"/>
                  </a:lnTo>
                  <a:lnTo>
                    <a:pt x="468" y="661"/>
                  </a:lnTo>
                  <a:lnTo>
                    <a:pt x="463" y="670"/>
                  </a:lnTo>
                  <a:lnTo>
                    <a:pt x="457" y="679"/>
                  </a:lnTo>
                  <a:lnTo>
                    <a:pt x="457" y="679"/>
                  </a:lnTo>
                  <a:lnTo>
                    <a:pt x="451" y="688"/>
                  </a:lnTo>
                  <a:lnTo>
                    <a:pt x="445" y="696"/>
                  </a:lnTo>
                  <a:lnTo>
                    <a:pt x="442" y="699"/>
                  </a:lnTo>
                  <a:lnTo>
                    <a:pt x="437" y="701"/>
                  </a:lnTo>
                  <a:lnTo>
                    <a:pt x="433" y="704"/>
                  </a:lnTo>
                  <a:lnTo>
                    <a:pt x="429" y="705"/>
                  </a:lnTo>
                  <a:lnTo>
                    <a:pt x="429" y="705"/>
                  </a:lnTo>
                  <a:lnTo>
                    <a:pt x="438" y="689"/>
                  </a:lnTo>
                  <a:lnTo>
                    <a:pt x="448" y="673"/>
                  </a:lnTo>
                  <a:lnTo>
                    <a:pt x="453" y="665"/>
                  </a:lnTo>
                  <a:lnTo>
                    <a:pt x="458" y="656"/>
                  </a:lnTo>
                  <a:lnTo>
                    <a:pt x="461" y="649"/>
                  </a:lnTo>
                  <a:lnTo>
                    <a:pt x="462" y="640"/>
                  </a:lnTo>
                  <a:lnTo>
                    <a:pt x="462" y="640"/>
                  </a:lnTo>
                  <a:lnTo>
                    <a:pt x="451" y="649"/>
                  </a:lnTo>
                  <a:lnTo>
                    <a:pt x="440" y="659"/>
                  </a:lnTo>
                  <a:lnTo>
                    <a:pt x="431" y="669"/>
                  </a:lnTo>
                  <a:lnTo>
                    <a:pt x="422" y="681"/>
                  </a:lnTo>
                  <a:lnTo>
                    <a:pt x="405" y="705"/>
                  </a:lnTo>
                  <a:lnTo>
                    <a:pt x="397" y="716"/>
                  </a:lnTo>
                  <a:lnTo>
                    <a:pt x="388" y="727"/>
                  </a:lnTo>
                  <a:lnTo>
                    <a:pt x="388" y="727"/>
                  </a:lnTo>
                  <a:lnTo>
                    <a:pt x="390" y="726"/>
                  </a:lnTo>
                  <a:lnTo>
                    <a:pt x="393" y="726"/>
                  </a:lnTo>
                  <a:lnTo>
                    <a:pt x="398" y="727"/>
                  </a:lnTo>
                  <a:lnTo>
                    <a:pt x="401" y="729"/>
                  </a:lnTo>
                  <a:lnTo>
                    <a:pt x="403" y="729"/>
                  </a:lnTo>
                  <a:lnTo>
                    <a:pt x="404" y="729"/>
                  </a:lnTo>
                  <a:lnTo>
                    <a:pt x="404" y="729"/>
                  </a:lnTo>
                  <a:close/>
                  <a:moveTo>
                    <a:pt x="450" y="783"/>
                  </a:moveTo>
                  <a:lnTo>
                    <a:pt x="450" y="783"/>
                  </a:lnTo>
                  <a:lnTo>
                    <a:pt x="457" y="785"/>
                  </a:lnTo>
                  <a:lnTo>
                    <a:pt x="462" y="788"/>
                  </a:lnTo>
                  <a:lnTo>
                    <a:pt x="472" y="795"/>
                  </a:lnTo>
                  <a:lnTo>
                    <a:pt x="482" y="802"/>
                  </a:lnTo>
                  <a:lnTo>
                    <a:pt x="489" y="804"/>
                  </a:lnTo>
                  <a:lnTo>
                    <a:pt x="496" y="805"/>
                  </a:lnTo>
                  <a:lnTo>
                    <a:pt x="496" y="805"/>
                  </a:lnTo>
                  <a:lnTo>
                    <a:pt x="497" y="800"/>
                  </a:lnTo>
                  <a:lnTo>
                    <a:pt x="499" y="794"/>
                  </a:lnTo>
                  <a:lnTo>
                    <a:pt x="505" y="785"/>
                  </a:lnTo>
                  <a:lnTo>
                    <a:pt x="510" y="775"/>
                  </a:lnTo>
                  <a:lnTo>
                    <a:pt x="512" y="770"/>
                  </a:lnTo>
                  <a:lnTo>
                    <a:pt x="514" y="765"/>
                  </a:lnTo>
                  <a:lnTo>
                    <a:pt x="514" y="765"/>
                  </a:lnTo>
                  <a:lnTo>
                    <a:pt x="482" y="772"/>
                  </a:lnTo>
                  <a:lnTo>
                    <a:pt x="466" y="776"/>
                  </a:lnTo>
                  <a:lnTo>
                    <a:pt x="450" y="783"/>
                  </a:lnTo>
                  <a:lnTo>
                    <a:pt x="450" y="783"/>
                  </a:lnTo>
                  <a:close/>
                  <a:moveTo>
                    <a:pt x="420" y="525"/>
                  </a:moveTo>
                  <a:lnTo>
                    <a:pt x="420" y="525"/>
                  </a:lnTo>
                  <a:lnTo>
                    <a:pt x="439" y="512"/>
                  </a:lnTo>
                  <a:lnTo>
                    <a:pt x="460" y="499"/>
                  </a:lnTo>
                  <a:lnTo>
                    <a:pt x="469" y="493"/>
                  </a:lnTo>
                  <a:lnTo>
                    <a:pt x="478" y="485"/>
                  </a:lnTo>
                  <a:lnTo>
                    <a:pt x="485" y="478"/>
                  </a:lnTo>
                  <a:lnTo>
                    <a:pt x="493" y="469"/>
                  </a:lnTo>
                  <a:lnTo>
                    <a:pt x="493" y="469"/>
                  </a:lnTo>
                  <a:lnTo>
                    <a:pt x="493" y="466"/>
                  </a:lnTo>
                  <a:lnTo>
                    <a:pt x="493" y="466"/>
                  </a:lnTo>
                  <a:lnTo>
                    <a:pt x="461" y="452"/>
                  </a:lnTo>
                  <a:lnTo>
                    <a:pt x="430" y="436"/>
                  </a:lnTo>
                  <a:lnTo>
                    <a:pt x="400" y="421"/>
                  </a:lnTo>
                  <a:lnTo>
                    <a:pt x="368" y="406"/>
                  </a:lnTo>
                  <a:lnTo>
                    <a:pt x="368" y="406"/>
                  </a:lnTo>
                  <a:lnTo>
                    <a:pt x="342" y="424"/>
                  </a:lnTo>
                  <a:lnTo>
                    <a:pt x="314" y="442"/>
                  </a:lnTo>
                  <a:lnTo>
                    <a:pt x="285" y="459"/>
                  </a:lnTo>
                  <a:lnTo>
                    <a:pt x="256" y="474"/>
                  </a:lnTo>
                  <a:lnTo>
                    <a:pt x="256" y="474"/>
                  </a:lnTo>
                  <a:lnTo>
                    <a:pt x="258" y="480"/>
                  </a:lnTo>
                  <a:lnTo>
                    <a:pt x="262" y="483"/>
                  </a:lnTo>
                  <a:lnTo>
                    <a:pt x="266" y="484"/>
                  </a:lnTo>
                  <a:lnTo>
                    <a:pt x="270" y="485"/>
                  </a:lnTo>
                  <a:lnTo>
                    <a:pt x="280" y="486"/>
                  </a:lnTo>
                  <a:lnTo>
                    <a:pt x="284" y="487"/>
                  </a:lnTo>
                  <a:lnTo>
                    <a:pt x="288" y="489"/>
                  </a:lnTo>
                  <a:lnTo>
                    <a:pt x="288" y="489"/>
                  </a:lnTo>
                  <a:lnTo>
                    <a:pt x="292" y="493"/>
                  </a:lnTo>
                  <a:lnTo>
                    <a:pt x="295" y="497"/>
                  </a:lnTo>
                  <a:lnTo>
                    <a:pt x="297" y="502"/>
                  </a:lnTo>
                  <a:lnTo>
                    <a:pt x="298" y="508"/>
                  </a:lnTo>
                  <a:lnTo>
                    <a:pt x="300" y="519"/>
                  </a:lnTo>
                  <a:lnTo>
                    <a:pt x="304" y="533"/>
                  </a:lnTo>
                  <a:lnTo>
                    <a:pt x="304" y="533"/>
                  </a:lnTo>
                  <a:lnTo>
                    <a:pt x="315" y="531"/>
                  </a:lnTo>
                  <a:lnTo>
                    <a:pt x="326" y="531"/>
                  </a:lnTo>
                  <a:lnTo>
                    <a:pt x="334" y="532"/>
                  </a:lnTo>
                  <a:lnTo>
                    <a:pt x="341" y="535"/>
                  </a:lnTo>
                  <a:lnTo>
                    <a:pt x="346" y="540"/>
                  </a:lnTo>
                  <a:lnTo>
                    <a:pt x="351" y="546"/>
                  </a:lnTo>
                  <a:lnTo>
                    <a:pt x="353" y="554"/>
                  </a:lnTo>
                  <a:lnTo>
                    <a:pt x="354" y="563"/>
                  </a:lnTo>
                  <a:lnTo>
                    <a:pt x="354" y="563"/>
                  </a:lnTo>
                  <a:lnTo>
                    <a:pt x="363" y="561"/>
                  </a:lnTo>
                  <a:lnTo>
                    <a:pt x="372" y="557"/>
                  </a:lnTo>
                  <a:lnTo>
                    <a:pt x="379" y="553"/>
                  </a:lnTo>
                  <a:lnTo>
                    <a:pt x="388" y="547"/>
                  </a:lnTo>
                  <a:lnTo>
                    <a:pt x="404" y="535"/>
                  </a:lnTo>
                  <a:lnTo>
                    <a:pt x="420" y="525"/>
                  </a:lnTo>
                  <a:lnTo>
                    <a:pt x="420" y="525"/>
                  </a:lnTo>
                  <a:close/>
                  <a:moveTo>
                    <a:pt x="430" y="628"/>
                  </a:moveTo>
                  <a:lnTo>
                    <a:pt x="430" y="628"/>
                  </a:lnTo>
                  <a:lnTo>
                    <a:pt x="433" y="628"/>
                  </a:lnTo>
                  <a:lnTo>
                    <a:pt x="435" y="625"/>
                  </a:lnTo>
                  <a:lnTo>
                    <a:pt x="435" y="623"/>
                  </a:lnTo>
                  <a:lnTo>
                    <a:pt x="434" y="620"/>
                  </a:lnTo>
                  <a:lnTo>
                    <a:pt x="432" y="618"/>
                  </a:lnTo>
                  <a:lnTo>
                    <a:pt x="429" y="615"/>
                  </a:lnTo>
                  <a:lnTo>
                    <a:pt x="425" y="614"/>
                  </a:lnTo>
                  <a:lnTo>
                    <a:pt x="421" y="614"/>
                  </a:lnTo>
                  <a:lnTo>
                    <a:pt x="421" y="614"/>
                  </a:lnTo>
                  <a:lnTo>
                    <a:pt x="414" y="619"/>
                  </a:lnTo>
                  <a:lnTo>
                    <a:pt x="405" y="625"/>
                  </a:lnTo>
                  <a:lnTo>
                    <a:pt x="389" y="639"/>
                  </a:lnTo>
                  <a:lnTo>
                    <a:pt x="381" y="646"/>
                  </a:lnTo>
                  <a:lnTo>
                    <a:pt x="373" y="650"/>
                  </a:lnTo>
                  <a:lnTo>
                    <a:pt x="366" y="653"/>
                  </a:lnTo>
                  <a:lnTo>
                    <a:pt x="361" y="653"/>
                  </a:lnTo>
                  <a:lnTo>
                    <a:pt x="357" y="652"/>
                  </a:lnTo>
                  <a:lnTo>
                    <a:pt x="357" y="652"/>
                  </a:lnTo>
                  <a:lnTo>
                    <a:pt x="368" y="643"/>
                  </a:lnTo>
                  <a:lnTo>
                    <a:pt x="378" y="634"/>
                  </a:lnTo>
                  <a:lnTo>
                    <a:pt x="389" y="625"/>
                  </a:lnTo>
                  <a:lnTo>
                    <a:pt x="400" y="617"/>
                  </a:lnTo>
                  <a:lnTo>
                    <a:pt x="400" y="617"/>
                  </a:lnTo>
                  <a:lnTo>
                    <a:pt x="399" y="606"/>
                  </a:lnTo>
                  <a:lnTo>
                    <a:pt x="399" y="599"/>
                  </a:lnTo>
                  <a:lnTo>
                    <a:pt x="399" y="595"/>
                  </a:lnTo>
                  <a:lnTo>
                    <a:pt x="400" y="592"/>
                  </a:lnTo>
                  <a:lnTo>
                    <a:pt x="400" y="592"/>
                  </a:lnTo>
                  <a:lnTo>
                    <a:pt x="391" y="598"/>
                  </a:lnTo>
                  <a:lnTo>
                    <a:pt x="384" y="604"/>
                  </a:lnTo>
                  <a:lnTo>
                    <a:pt x="367" y="621"/>
                  </a:lnTo>
                  <a:lnTo>
                    <a:pt x="358" y="630"/>
                  </a:lnTo>
                  <a:lnTo>
                    <a:pt x="348" y="636"/>
                  </a:lnTo>
                  <a:lnTo>
                    <a:pt x="344" y="638"/>
                  </a:lnTo>
                  <a:lnTo>
                    <a:pt x="339" y="640"/>
                  </a:lnTo>
                  <a:lnTo>
                    <a:pt x="334" y="641"/>
                  </a:lnTo>
                  <a:lnTo>
                    <a:pt x="329" y="641"/>
                  </a:lnTo>
                  <a:lnTo>
                    <a:pt x="329" y="641"/>
                  </a:lnTo>
                  <a:lnTo>
                    <a:pt x="344" y="626"/>
                  </a:lnTo>
                  <a:lnTo>
                    <a:pt x="360" y="613"/>
                  </a:lnTo>
                  <a:lnTo>
                    <a:pt x="374" y="596"/>
                  </a:lnTo>
                  <a:lnTo>
                    <a:pt x="382" y="589"/>
                  </a:lnTo>
                  <a:lnTo>
                    <a:pt x="388" y="579"/>
                  </a:lnTo>
                  <a:lnTo>
                    <a:pt x="388" y="579"/>
                  </a:lnTo>
                  <a:lnTo>
                    <a:pt x="382" y="579"/>
                  </a:lnTo>
                  <a:lnTo>
                    <a:pt x="377" y="578"/>
                  </a:lnTo>
                  <a:lnTo>
                    <a:pt x="372" y="578"/>
                  </a:lnTo>
                  <a:lnTo>
                    <a:pt x="367" y="578"/>
                  </a:lnTo>
                  <a:lnTo>
                    <a:pt x="367" y="578"/>
                  </a:lnTo>
                  <a:lnTo>
                    <a:pt x="366" y="580"/>
                  </a:lnTo>
                  <a:lnTo>
                    <a:pt x="364" y="581"/>
                  </a:lnTo>
                  <a:lnTo>
                    <a:pt x="361" y="583"/>
                  </a:lnTo>
                  <a:lnTo>
                    <a:pt x="357" y="584"/>
                  </a:lnTo>
                  <a:lnTo>
                    <a:pt x="352" y="585"/>
                  </a:lnTo>
                  <a:lnTo>
                    <a:pt x="352" y="585"/>
                  </a:lnTo>
                  <a:lnTo>
                    <a:pt x="348" y="588"/>
                  </a:lnTo>
                  <a:lnTo>
                    <a:pt x="345" y="593"/>
                  </a:lnTo>
                  <a:lnTo>
                    <a:pt x="338" y="604"/>
                  </a:lnTo>
                  <a:lnTo>
                    <a:pt x="330" y="617"/>
                  </a:lnTo>
                  <a:lnTo>
                    <a:pt x="322" y="628"/>
                  </a:lnTo>
                  <a:lnTo>
                    <a:pt x="322" y="628"/>
                  </a:lnTo>
                  <a:lnTo>
                    <a:pt x="315" y="634"/>
                  </a:lnTo>
                  <a:lnTo>
                    <a:pt x="310" y="639"/>
                  </a:lnTo>
                  <a:lnTo>
                    <a:pt x="307" y="643"/>
                  </a:lnTo>
                  <a:lnTo>
                    <a:pt x="306" y="646"/>
                  </a:lnTo>
                  <a:lnTo>
                    <a:pt x="306" y="649"/>
                  </a:lnTo>
                  <a:lnTo>
                    <a:pt x="306" y="654"/>
                  </a:lnTo>
                  <a:lnTo>
                    <a:pt x="306" y="654"/>
                  </a:lnTo>
                  <a:lnTo>
                    <a:pt x="310" y="653"/>
                  </a:lnTo>
                  <a:lnTo>
                    <a:pt x="313" y="653"/>
                  </a:lnTo>
                  <a:lnTo>
                    <a:pt x="318" y="655"/>
                  </a:lnTo>
                  <a:lnTo>
                    <a:pt x="323" y="656"/>
                  </a:lnTo>
                  <a:lnTo>
                    <a:pt x="326" y="656"/>
                  </a:lnTo>
                  <a:lnTo>
                    <a:pt x="329" y="656"/>
                  </a:lnTo>
                  <a:lnTo>
                    <a:pt x="329" y="656"/>
                  </a:lnTo>
                  <a:lnTo>
                    <a:pt x="331" y="662"/>
                  </a:lnTo>
                  <a:lnTo>
                    <a:pt x="331" y="666"/>
                  </a:lnTo>
                  <a:lnTo>
                    <a:pt x="331" y="670"/>
                  </a:lnTo>
                  <a:lnTo>
                    <a:pt x="334" y="674"/>
                  </a:lnTo>
                  <a:lnTo>
                    <a:pt x="334" y="674"/>
                  </a:lnTo>
                  <a:lnTo>
                    <a:pt x="358" y="666"/>
                  </a:lnTo>
                  <a:lnTo>
                    <a:pt x="383" y="658"/>
                  </a:lnTo>
                  <a:lnTo>
                    <a:pt x="407" y="650"/>
                  </a:lnTo>
                  <a:lnTo>
                    <a:pt x="429" y="641"/>
                  </a:lnTo>
                  <a:lnTo>
                    <a:pt x="429" y="641"/>
                  </a:lnTo>
                  <a:lnTo>
                    <a:pt x="429" y="633"/>
                  </a:lnTo>
                  <a:lnTo>
                    <a:pt x="430" y="628"/>
                  </a:lnTo>
                  <a:lnTo>
                    <a:pt x="430" y="628"/>
                  </a:lnTo>
                  <a:close/>
                  <a:moveTo>
                    <a:pt x="434" y="768"/>
                  </a:moveTo>
                  <a:lnTo>
                    <a:pt x="434" y="768"/>
                  </a:lnTo>
                  <a:lnTo>
                    <a:pt x="434" y="765"/>
                  </a:lnTo>
                  <a:lnTo>
                    <a:pt x="433" y="762"/>
                  </a:lnTo>
                  <a:lnTo>
                    <a:pt x="432" y="760"/>
                  </a:lnTo>
                  <a:lnTo>
                    <a:pt x="430" y="757"/>
                  </a:lnTo>
                  <a:lnTo>
                    <a:pt x="430" y="757"/>
                  </a:lnTo>
                  <a:lnTo>
                    <a:pt x="424" y="761"/>
                  </a:lnTo>
                  <a:lnTo>
                    <a:pt x="417" y="764"/>
                  </a:lnTo>
                  <a:lnTo>
                    <a:pt x="408" y="766"/>
                  </a:lnTo>
                  <a:lnTo>
                    <a:pt x="401" y="766"/>
                  </a:lnTo>
                  <a:lnTo>
                    <a:pt x="394" y="764"/>
                  </a:lnTo>
                  <a:lnTo>
                    <a:pt x="392" y="761"/>
                  </a:lnTo>
                  <a:lnTo>
                    <a:pt x="390" y="759"/>
                  </a:lnTo>
                  <a:lnTo>
                    <a:pt x="389" y="756"/>
                  </a:lnTo>
                  <a:lnTo>
                    <a:pt x="389" y="753"/>
                  </a:lnTo>
                  <a:lnTo>
                    <a:pt x="390" y="749"/>
                  </a:lnTo>
                  <a:lnTo>
                    <a:pt x="393" y="743"/>
                  </a:lnTo>
                  <a:lnTo>
                    <a:pt x="393" y="743"/>
                  </a:lnTo>
                  <a:lnTo>
                    <a:pt x="382" y="746"/>
                  </a:lnTo>
                  <a:lnTo>
                    <a:pt x="372" y="750"/>
                  </a:lnTo>
                  <a:lnTo>
                    <a:pt x="362" y="755"/>
                  </a:lnTo>
                  <a:lnTo>
                    <a:pt x="354" y="760"/>
                  </a:lnTo>
                  <a:lnTo>
                    <a:pt x="347" y="768"/>
                  </a:lnTo>
                  <a:lnTo>
                    <a:pt x="341" y="776"/>
                  </a:lnTo>
                  <a:lnTo>
                    <a:pt x="337" y="787"/>
                  </a:lnTo>
                  <a:lnTo>
                    <a:pt x="332" y="799"/>
                  </a:lnTo>
                  <a:lnTo>
                    <a:pt x="332" y="799"/>
                  </a:lnTo>
                  <a:lnTo>
                    <a:pt x="359" y="795"/>
                  </a:lnTo>
                  <a:lnTo>
                    <a:pt x="385" y="788"/>
                  </a:lnTo>
                  <a:lnTo>
                    <a:pt x="398" y="784"/>
                  </a:lnTo>
                  <a:lnTo>
                    <a:pt x="409" y="780"/>
                  </a:lnTo>
                  <a:lnTo>
                    <a:pt x="422" y="774"/>
                  </a:lnTo>
                  <a:lnTo>
                    <a:pt x="434" y="768"/>
                  </a:lnTo>
                  <a:lnTo>
                    <a:pt x="434" y="768"/>
                  </a:lnTo>
                  <a:close/>
                  <a:moveTo>
                    <a:pt x="316" y="700"/>
                  </a:moveTo>
                  <a:lnTo>
                    <a:pt x="316" y="700"/>
                  </a:lnTo>
                  <a:lnTo>
                    <a:pt x="329" y="708"/>
                  </a:lnTo>
                  <a:lnTo>
                    <a:pt x="342" y="715"/>
                  </a:lnTo>
                  <a:lnTo>
                    <a:pt x="354" y="724"/>
                  </a:lnTo>
                  <a:lnTo>
                    <a:pt x="367" y="731"/>
                  </a:lnTo>
                  <a:lnTo>
                    <a:pt x="367" y="731"/>
                  </a:lnTo>
                  <a:lnTo>
                    <a:pt x="382" y="713"/>
                  </a:lnTo>
                  <a:lnTo>
                    <a:pt x="395" y="696"/>
                  </a:lnTo>
                  <a:lnTo>
                    <a:pt x="423" y="660"/>
                  </a:lnTo>
                  <a:lnTo>
                    <a:pt x="423" y="660"/>
                  </a:lnTo>
                  <a:lnTo>
                    <a:pt x="393" y="667"/>
                  </a:lnTo>
                  <a:lnTo>
                    <a:pt x="366" y="676"/>
                  </a:lnTo>
                  <a:lnTo>
                    <a:pt x="352" y="681"/>
                  </a:lnTo>
                  <a:lnTo>
                    <a:pt x="339" y="686"/>
                  </a:lnTo>
                  <a:lnTo>
                    <a:pt x="327" y="693"/>
                  </a:lnTo>
                  <a:lnTo>
                    <a:pt x="316" y="700"/>
                  </a:lnTo>
                  <a:lnTo>
                    <a:pt x="316" y="700"/>
                  </a:lnTo>
                  <a:close/>
                  <a:moveTo>
                    <a:pt x="246" y="345"/>
                  </a:moveTo>
                  <a:lnTo>
                    <a:pt x="246" y="345"/>
                  </a:lnTo>
                  <a:lnTo>
                    <a:pt x="239" y="353"/>
                  </a:lnTo>
                  <a:lnTo>
                    <a:pt x="231" y="360"/>
                  </a:lnTo>
                  <a:lnTo>
                    <a:pt x="222" y="365"/>
                  </a:lnTo>
                  <a:lnTo>
                    <a:pt x="212" y="371"/>
                  </a:lnTo>
                  <a:lnTo>
                    <a:pt x="193" y="380"/>
                  </a:lnTo>
                  <a:lnTo>
                    <a:pt x="183" y="386"/>
                  </a:lnTo>
                  <a:lnTo>
                    <a:pt x="174" y="391"/>
                  </a:lnTo>
                  <a:lnTo>
                    <a:pt x="174" y="391"/>
                  </a:lnTo>
                  <a:lnTo>
                    <a:pt x="195" y="416"/>
                  </a:lnTo>
                  <a:lnTo>
                    <a:pt x="204" y="429"/>
                  </a:lnTo>
                  <a:lnTo>
                    <a:pt x="208" y="437"/>
                  </a:lnTo>
                  <a:lnTo>
                    <a:pt x="211" y="444"/>
                  </a:lnTo>
                  <a:lnTo>
                    <a:pt x="211" y="444"/>
                  </a:lnTo>
                  <a:lnTo>
                    <a:pt x="213" y="446"/>
                  </a:lnTo>
                  <a:lnTo>
                    <a:pt x="216" y="446"/>
                  </a:lnTo>
                  <a:lnTo>
                    <a:pt x="219" y="443"/>
                  </a:lnTo>
                  <a:lnTo>
                    <a:pt x="223" y="441"/>
                  </a:lnTo>
                  <a:lnTo>
                    <a:pt x="225" y="441"/>
                  </a:lnTo>
                  <a:lnTo>
                    <a:pt x="227" y="443"/>
                  </a:lnTo>
                  <a:lnTo>
                    <a:pt x="227" y="443"/>
                  </a:lnTo>
                  <a:lnTo>
                    <a:pt x="236" y="453"/>
                  </a:lnTo>
                  <a:lnTo>
                    <a:pt x="240" y="457"/>
                  </a:lnTo>
                  <a:lnTo>
                    <a:pt x="246" y="461"/>
                  </a:lnTo>
                  <a:lnTo>
                    <a:pt x="246" y="461"/>
                  </a:lnTo>
                  <a:lnTo>
                    <a:pt x="262" y="455"/>
                  </a:lnTo>
                  <a:lnTo>
                    <a:pt x="277" y="450"/>
                  </a:lnTo>
                  <a:lnTo>
                    <a:pt x="292" y="442"/>
                  </a:lnTo>
                  <a:lnTo>
                    <a:pt x="306" y="435"/>
                  </a:lnTo>
                  <a:lnTo>
                    <a:pt x="318" y="426"/>
                  </a:lnTo>
                  <a:lnTo>
                    <a:pt x="331" y="417"/>
                  </a:lnTo>
                  <a:lnTo>
                    <a:pt x="343" y="407"/>
                  </a:lnTo>
                  <a:lnTo>
                    <a:pt x="354" y="396"/>
                  </a:lnTo>
                  <a:lnTo>
                    <a:pt x="354" y="396"/>
                  </a:lnTo>
                  <a:lnTo>
                    <a:pt x="246" y="345"/>
                  </a:lnTo>
                  <a:lnTo>
                    <a:pt x="246" y="345"/>
                  </a:lnTo>
                  <a:close/>
                  <a:moveTo>
                    <a:pt x="295" y="547"/>
                  </a:moveTo>
                  <a:lnTo>
                    <a:pt x="295" y="547"/>
                  </a:lnTo>
                  <a:lnTo>
                    <a:pt x="293" y="545"/>
                  </a:lnTo>
                  <a:lnTo>
                    <a:pt x="292" y="542"/>
                  </a:lnTo>
                  <a:lnTo>
                    <a:pt x="289" y="534"/>
                  </a:lnTo>
                  <a:lnTo>
                    <a:pt x="286" y="517"/>
                  </a:lnTo>
                  <a:lnTo>
                    <a:pt x="284" y="510"/>
                  </a:lnTo>
                  <a:lnTo>
                    <a:pt x="281" y="503"/>
                  </a:lnTo>
                  <a:lnTo>
                    <a:pt x="279" y="501"/>
                  </a:lnTo>
                  <a:lnTo>
                    <a:pt x="276" y="500"/>
                  </a:lnTo>
                  <a:lnTo>
                    <a:pt x="272" y="499"/>
                  </a:lnTo>
                  <a:lnTo>
                    <a:pt x="268" y="500"/>
                  </a:lnTo>
                  <a:lnTo>
                    <a:pt x="268" y="500"/>
                  </a:lnTo>
                  <a:lnTo>
                    <a:pt x="265" y="507"/>
                  </a:lnTo>
                  <a:lnTo>
                    <a:pt x="261" y="514"/>
                  </a:lnTo>
                  <a:lnTo>
                    <a:pt x="256" y="519"/>
                  </a:lnTo>
                  <a:lnTo>
                    <a:pt x="251" y="525"/>
                  </a:lnTo>
                  <a:lnTo>
                    <a:pt x="239" y="534"/>
                  </a:lnTo>
                  <a:lnTo>
                    <a:pt x="227" y="544"/>
                  </a:lnTo>
                  <a:lnTo>
                    <a:pt x="227" y="544"/>
                  </a:lnTo>
                  <a:lnTo>
                    <a:pt x="230" y="535"/>
                  </a:lnTo>
                  <a:lnTo>
                    <a:pt x="234" y="529"/>
                  </a:lnTo>
                  <a:lnTo>
                    <a:pt x="238" y="523"/>
                  </a:lnTo>
                  <a:lnTo>
                    <a:pt x="242" y="516"/>
                  </a:lnTo>
                  <a:lnTo>
                    <a:pt x="254" y="507"/>
                  </a:lnTo>
                  <a:lnTo>
                    <a:pt x="267" y="498"/>
                  </a:lnTo>
                  <a:lnTo>
                    <a:pt x="267" y="498"/>
                  </a:lnTo>
                  <a:lnTo>
                    <a:pt x="250" y="496"/>
                  </a:lnTo>
                  <a:lnTo>
                    <a:pt x="245" y="495"/>
                  </a:lnTo>
                  <a:lnTo>
                    <a:pt x="238" y="493"/>
                  </a:lnTo>
                  <a:lnTo>
                    <a:pt x="238" y="493"/>
                  </a:lnTo>
                  <a:lnTo>
                    <a:pt x="228" y="501"/>
                  </a:lnTo>
                  <a:lnTo>
                    <a:pt x="220" y="511"/>
                  </a:lnTo>
                  <a:lnTo>
                    <a:pt x="204" y="530"/>
                  </a:lnTo>
                  <a:lnTo>
                    <a:pt x="188" y="549"/>
                  </a:lnTo>
                  <a:lnTo>
                    <a:pt x="178" y="559"/>
                  </a:lnTo>
                  <a:lnTo>
                    <a:pt x="169" y="568"/>
                  </a:lnTo>
                  <a:lnTo>
                    <a:pt x="169" y="568"/>
                  </a:lnTo>
                  <a:lnTo>
                    <a:pt x="172" y="578"/>
                  </a:lnTo>
                  <a:lnTo>
                    <a:pt x="173" y="587"/>
                  </a:lnTo>
                  <a:lnTo>
                    <a:pt x="173" y="587"/>
                  </a:lnTo>
                  <a:lnTo>
                    <a:pt x="179" y="586"/>
                  </a:lnTo>
                  <a:lnTo>
                    <a:pt x="186" y="584"/>
                  </a:lnTo>
                  <a:lnTo>
                    <a:pt x="191" y="579"/>
                  </a:lnTo>
                  <a:lnTo>
                    <a:pt x="196" y="575"/>
                  </a:lnTo>
                  <a:lnTo>
                    <a:pt x="202" y="570"/>
                  </a:lnTo>
                  <a:lnTo>
                    <a:pt x="207" y="567"/>
                  </a:lnTo>
                  <a:lnTo>
                    <a:pt x="212" y="563"/>
                  </a:lnTo>
                  <a:lnTo>
                    <a:pt x="219" y="562"/>
                  </a:lnTo>
                  <a:lnTo>
                    <a:pt x="219" y="562"/>
                  </a:lnTo>
                  <a:lnTo>
                    <a:pt x="217" y="568"/>
                  </a:lnTo>
                  <a:lnTo>
                    <a:pt x="213" y="572"/>
                  </a:lnTo>
                  <a:lnTo>
                    <a:pt x="206" y="579"/>
                  </a:lnTo>
                  <a:lnTo>
                    <a:pt x="197" y="587"/>
                  </a:lnTo>
                  <a:lnTo>
                    <a:pt x="194" y="591"/>
                  </a:lnTo>
                  <a:lnTo>
                    <a:pt x="192" y="595"/>
                  </a:lnTo>
                  <a:lnTo>
                    <a:pt x="192" y="595"/>
                  </a:lnTo>
                  <a:lnTo>
                    <a:pt x="195" y="595"/>
                  </a:lnTo>
                  <a:lnTo>
                    <a:pt x="198" y="596"/>
                  </a:lnTo>
                  <a:lnTo>
                    <a:pt x="200" y="599"/>
                  </a:lnTo>
                  <a:lnTo>
                    <a:pt x="201" y="601"/>
                  </a:lnTo>
                  <a:lnTo>
                    <a:pt x="201" y="601"/>
                  </a:lnTo>
                  <a:lnTo>
                    <a:pt x="235" y="593"/>
                  </a:lnTo>
                  <a:lnTo>
                    <a:pt x="267" y="585"/>
                  </a:lnTo>
                  <a:lnTo>
                    <a:pt x="298" y="574"/>
                  </a:lnTo>
                  <a:lnTo>
                    <a:pt x="329" y="563"/>
                  </a:lnTo>
                  <a:lnTo>
                    <a:pt x="329" y="563"/>
                  </a:lnTo>
                  <a:lnTo>
                    <a:pt x="332" y="555"/>
                  </a:lnTo>
                  <a:lnTo>
                    <a:pt x="333" y="550"/>
                  </a:lnTo>
                  <a:lnTo>
                    <a:pt x="336" y="546"/>
                  </a:lnTo>
                  <a:lnTo>
                    <a:pt x="336" y="546"/>
                  </a:lnTo>
                  <a:lnTo>
                    <a:pt x="316" y="547"/>
                  </a:lnTo>
                  <a:lnTo>
                    <a:pt x="306" y="548"/>
                  </a:lnTo>
                  <a:lnTo>
                    <a:pt x="295" y="547"/>
                  </a:lnTo>
                  <a:lnTo>
                    <a:pt x="295" y="547"/>
                  </a:lnTo>
                  <a:close/>
                  <a:moveTo>
                    <a:pt x="230" y="610"/>
                  </a:moveTo>
                  <a:lnTo>
                    <a:pt x="230" y="610"/>
                  </a:lnTo>
                  <a:lnTo>
                    <a:pt x="206" y="616"/>
                  </a:lnTo>
                  <a:lnTo>
                    <a:pt x="195" y="620"/>
                  </a:lnTo>
                  <a:lnTo>
                    <a:pt x="191" y="622"/>
                  </a:lnTo>
                  <a:lnTo>
                    <a:pt x="187" y="626"/>
                  </a:lnTo>
                  <a:lnTo>
                    <a:pt x="187" y="626"/>
                  </a:lnTo>
                  <a:lnTo>
                    <a:pt x="200" y="635"/>
                  </a:lnTo>
                  <a:lnTo>
                    <a:pt x="215" y="644"/>
                  </a:lnTo>
                  <a:lnTo>
                    <a:pt x="230" y="651"/>
                  </a:lnTo>
                  <a:lnTo>
                    <a:pt x="243" y="658"/>
                  </a:lnTo>
                  <a:lnTo>
                    <a:pt x="243" y="658"/>
                  </a:lnTo>
                  <a:lnTo>
                    <a:pt x="252" y="664"/>
                  </a:lnTo>
                  <a:lnTo>
                    <a:pt x="257" y="667"/>
                  </a:lnTo>
                  <a:lnTo>
                    <a:pt x="260" y="668"/>
                  </a:lnTo>
                  <a:lnTo>
                    <a:pt x="262" y="668"/>
                  </a:lnTo>
                  <a:lnTo>
                    <a:pt x="262" y="668"/>
                  </a:lnTo>
                  <a:lnTo>
                    <a:pt x="263" y="668"/>
                  </a:lnTo>
                  <a:lnTo>
                    <a:pt x="264" y="666"/>
                  </a:lnTo>
                  <a:lnTo>
                    <a:pt x="267" y="662"/>
                  </a:lnTo>
                  <a:lnTo>
                    <a:pt x="269" y="655"/>
                  </a:lnTo>
                  <a:lnTo>
                    <a:pt x="273" y="651"/>
                  </a:lnTo>
                  <a:lnTo>
                    <a:pt x="273" y="651"/>
                  </a:lnTo>
                  <a:lnTo>
                    <a:pt x="291" y="637"/>
                  </a:lnTo>
                  <a:lnTo>
                    <a:pt x="308" y="620"/>
                  </a:lnTo>
                  <a:lnTo>
                    <a:pt x="316" y="610"/>
                  </a:lnTo>
                  <a:lnTo>
                    <a:pt x="323" y="601"/>
                  </a:lnTo>
                  <a:lnTo>
                    <a:pt x="329" y="590"/>
                  </a:lnTo>
                  <a:lnTo>
                    <a:pt x="334" y="579"/>
                  </a:lnTo>
                  <a:lnTo>
                    <a:pt x="334" y="579"/>
                  </a:lnTo>
                  <a:lnTo>
                    <a:pt x="322" y="580"/>
                  </a:lnTo>
                  <a:lnTo>
                    <a:pt x="308" y="583"/>
                  </a:lnTo>
                  <a:lnTo>
                    <a:pt x="295" y="586"/>
                  </a:lnTo>
                  <a:lnTo>
                    <a:pt x="282" y="591"/>
                  </a:lnTo>
                  <a:lnTo>
                    <a:pt x="256" y="601"/>
                  </a:lnTo>
                  <a:lnTo>
                    <a:pt x="242" y="606"/>
                  </a:lnTo>
                  <a:lnTo>
                    <a:pt x="230" y="610"/>
                  </a:lnTo>
                  <a:lnTo>
                    <a:pt x="230" y="610"/>
                  </a:lnTo>
                  <a:close/>
                  <a:moveTo>
                    <a:pt x="286" y="660"/>
                  </a:moveTo>
                  <a:lnTo>
                    <a:pt x="286" y="660"/>
                  </a:lnTo>
                  <a:lnTo>
                    <a:pt x="282" y="666"/>
                  </a:lnTo>
                  <a:lnTo>
                    <a:pt x="277" y="673"/>
                  </a:lnTo>
                  <a:lnTo>
                    <a:pt x="265" y="683"/>
                  </a:lnTo>
                  <a:lnTo>
                    <a:pt x="258" y="690"/>
                  </a:lnTo>
                  <a:lnTo>
                    <a:pt x="254" y="696"/>
                  </a:lnTo>
                  <a:lnTo>
                    <a:pt x="251" y="702"/>
                  </a:lnTo>
                  <a:lnTo>
                    <a:pt x="249" y="710"/>
                  </a:lnTo>
                  <a:lnTo>
                    <a:pt x="249" y="710"/>
                  </a:lnTo>
                  <a:lnTo>
                    <a:pt x="266" y="702"/>
                  </a:lnTo>
                  <a:lnTo>
                    <a:pt x="285" y="695"/>
                  </a:lnTo>
                  <a:lnTo>
                    <a:pt x="294" y="690"/>
                  </a:lnTo>
                  <a:lnTo>
                    <a:pt x="301" y="684"/>
                  </a:lnTo>
                  <a:lnTo>
                    <a:pt x="308" y="678"/>
                  </a:lnTo>
                  <a:lnTo>
                    <a:pt x="313" y="670"/>
                  </a:lnTo>
                  <a:lnTo>
                    <a:pt x="313" y="670"/>
                  </a:lnTo>
                  <a:lnTo>
                    <a:pt x="304" y="669"/>
                  </a:lnTo>
                  <a:lnTo>
                    <a:pt x="298" y="668"/>
                  </a:lnTo>
                  <a:lnTo>
                    <a:pt x="292" y="665"/>
                  </a:lnTo>
                  <a:lnTo>
                    <a:pt x="288" y="663"/>
                  </a:lnTo>
                  <a:lnTo>
                    <a:pt x="286" y="660"/>
                  </a:lnTo>
                  <a:lnTo>
                    <a:pt x="286" y="660"/>
                  </a:lnTo>
                  <a:close/>
                  <a:moveTo>
                    <a:pt x="142" y="501"/>
                  </a:moveTo>
                  <a:lnTo>
                    <a:pt x="142" y="501"/>
                  </a:lnTo>
                  <a:lnTo>
                    <a:pt x="145" y="498"/>
                  </a:lnTo>
                  <a:lnTo>
                    <a:pt x="148" y="495"/>
                  </a:lnTo>
                  <a:lnTo>
                    <a:pt x="157" y="489"/>
                  </a:lnTo>
                  <a:lnTo>
                    <a:pt x="165" y="485"/>
                  </a:lnTo>
                  <a:lnTo>
                    <a:pt x="174" y="480"/>
                  </a:lnTo>
                  <a:lnTo>
                    <a:pt x="174" y="480"/>
                  </a:lnTo>
                  <a:lnTo>
                    <a:pt x="182" y="474"/>
                  </a:lnTo>
                  <a:lnTo>
                    <a:pt x="190" y="468"/>
                  </a:lnTo>
                  <a:lnTo>
                    <a:pt x="196" y="462"/>
                  </a:lnTo>
                  <a:lnTo>
                    <a:pt x="201" y="455"/>
                  </a:lnTo>
                  <a:lnTo>
                    <a:pt x="201" y="455"/>
                  </a:lnTo>
                  <a:lnTo>
                    <a:pt x="198" y="455"/>
                  </a:lnTo>
                  <a:lnTo>
                    <a:pt x="197" y="453"/>
                  </a:lnTo>
                  <a:lnTo>
                    <a:pt x="194" y="447"/>
                  </a:lnTo>
                  <a:lnTo>
                    <a:pt x="189" y="433"/>
                  </a:lnTo>
                  <a:lnTo>
                    <a:pt x="189" y="433"/>
                  </a:lnTo>
                  <a:lnTo>
                    <a:pt x="182" y="435"/>
                  </a:lnTo>
                  <a:lnTo>
                    <a:pt x="177" y="438"/>
                  </a:lnTo>
                  <a:lnTo>
                    <a:pt x="167" y="446"/>
                  </a:lnTo>
                  <a:lnTo>
                    <a:pt x="158" y="452"/>
                  </a:lnTo>
                  <a:lnTo>
                    <a:pt x="152" y="454"/>
                  </a:lnTo>
                  <a:lnTo>
                    <a:pt x="147" y="455"/>
                  </a:lnTo>
                  <a:lnTo>
                    <a:pt x="147" y="455"/>
                  </a:lnTo>
                  <a:lnTo>
                    <a:pt x="149" y="449"/>
                  </a:lnTo>
                  <a:lnTo>
                    <a:pt x="152" y="443"/>
                  </a:lnTo>
                  <a:lnTo>
                    <a:pt x="157" y="440"/>
                  </a:lnTo>
                  <a:lnTo>
                    <a:pt x="161" y="436"/>
                  </a:lnTo>
                  <a:lnTo>
                    <a:pt x="171" y="429"/>
                  </a:lnTo>
                  <a:lnTo>
                    <a:pt x="175" y="425"/>
                  </a:lnTo>
                  <a:lnTo>
                    <a:pt x="178" y="420"/>
                  </a:lnTo>
                  <a:lnTo>
                    <a:pt x="178" y="420"/>
                  </a:lnTo>
                  <a:lnTo>
                    <a:pt x="175" y="413"/>
                  </a:lnTo>
                  <a:lnTo>
                    <a:pt x="172" y="407"/>
                  </a:lnTo>
                  <a:lnTo>
                    <a:pt x="166" y="402"/>
                  </a:lnTo>
                  <a:lnTo>
                    <a:pt x="163" y="399"/>
                  </a:lnTo>
                  <a:lnTo>
                    <a:pt x="160" y="398"/>
                  </a:lnTo>
                  <a:lnTo>
                    <a:pt x="160" y="398"/>
                  </a:lnTo>
                  <a:lnTo>
                    <a:pt x="147" y="407"/>
                  </a:lnTo>
                  <a:lnTo>
                    <a:pt x="135" y="417"/>
                  </a:lnTo>
                  <a:lnTo>
                    <a:pt x="125" y="427"/>
                  </a:lnTo>
                  <a:lnTo>
                    <a:pt x="114" y="438"/>
                  </a:lnTo>
                  <a:lnTo>
                    <a:pt x="92" y="461"/>
                  </a:lnTo>
                  <a:lnTo>
                    <a:pt x="81" y="470"/>
                  </a:lnTo>
                  <a:lnTo>
                    <a:pt x="69" y="480"/>
                  </a:lnTo>
                  <a:lnTo>
                    <a:pt x="69" y="480"/>
                  </a:lnTo>
                  <a:lnTo>
                    <a:pt x="73" y="483"/>
                  </a:lnTo>
                  <a:lnTo>
                    <a:pt x="77" y="484"/>
                  </a:lnTo>
                  <a:lnTo>
                    <a:pt x="81" y="484"/>
                  </a:lnTo>
                  <a:lnTo>
                    <a:pt x="84" y="484"/>
                  </a:lnTo>
                  <a:lnTo>
                    <a:pt x="88" y="482"/>
                  </a:lnTo>
                  <a:lnTo>
                    <a:pt x="91" y="480"/>
                  </a:lnTo>
                  <a:lnTo>
                    <a:pt x="97" y="474"/>
                  </a:lnTo>
                  <a:lnTo>
                    <a:pt x="103" y="468"/>
                  </a:lnTo>
                  <a:lnTo>
                    <a:pt x="110" y="463"/>
                  </a:lnTo>
                  <a:lnTo>
                    <a:pt x="114" y="461"/>
                  </a:lnTo>
                  <a:lnTo>
                    <a:pt x="117" y="459"/>
                  </a:lnTo>
                  <a:lnTo>
                    <a:pt x="120" y="458"/>
                  </a:lnTo>
                  <a:lnTo>
                    <a:pt x="125" y="458"/>
                  </a:lnTo>
                  <a:lnTo>
                    <a:pt x="125" y="458"/>
                  </a:lnTo>
                  <a:lnTo>
                    <a:pt x="116" y="468"/>
                  </a:lnTo>
                  <a:lnTo>
                    <a:pt x="106" y="478"/>
                  </a:lnTo>
                  <a:lnTo>
                    <a:pt x="98" y="486"/>
                  </a:lnTo>
                  <a:lnTo>
                    <a:pt x="89" y="496"/>
                  </a:lnTo>
                  <a:lnTo>
                    <a:pt x="89" y="496"/>
                  </a:lnTo>
                  <a:lnTo>
                    <a:pt x="92" y="500"/>
                  </a:lnTo>
                  <a:lnTo>
                    <a:pt x="96" y="504"/>
                  </a:lnTo>
                  <a:lnTo>
                    <a:pt x="98" y="511"/>
                  </a:lnTo>
                  <a:lnTo>
                    <a:pt x="98" y="517"/>
                  </a:lnTo>
                  <a:lnTo>
                    <a:pt x="98" y="517"/>
                  </a:lnTo>
                  <a:lnTo>
                    <a:pt x="105" y="517"/>
                  </a:lnTo>
                  <a:lnTo>
                    <a:pt x="111" y="516"/>
                  </a:lnTo>
                  <a:lnTo>
                    <a:pt x="115" y="514"/>
                  </a:lnTo>
                  <a:lnTo>
                    <a:pt x="119" y="511"/>
                  </a:lnTo>
                  <a:lnTo>
                    <a:pt x="119" y="511"/>
                  </a:lnTo>
                  <a:lnTo>
                    <a:pt x="126" y="511"/>
                  </a:lnTo>
                  <a:lnTo>
                    <a:pt x="131" y="510"/>
                  </a:lnTo>
                  <a:lnTo>
                    <a:pt x="144" y="507"/>
                  </a:lnTo>
                  <a:lnTo>
                    <a:pt x="156" y="502"/>
                  </a:lnTo>
                  <a:lnTo>
                    <a:pt x="167" y="500"/>
                  </a:lnTo>
                  <a:lnTo>
                    <a:pt x="167" y="500"/>
                  </a:lnTo>
                  <a:lnTo>
                    <a:pt x="183" y="498"/>
                  </a:lnTo>
                  <a:lnTo>
                    <a:pt x="198" y="497"/>
                  </a:lnTo>
                  <a:lnTo>
                    <a:pt x="212" y="495"/>
                  </a:lnTo>
                  <a:lnTo>
                    <a:pt x="219" y="494"/>
                  </a:lnTo>
                  <a:lnTo>
                    <a:pt x="224" y="490"/>
                  </a:lnTo>
                  <a:lnTo>
                    <a:pt x="224" y="490"/>
                  </a:lnTo>
                  <a:lnTo>
                    <a:pt x="223" y="489"/>
                  </a:lnTo>
                  <a:lnTo>
                    <a:pt x="223" y="488"/>
                  </a:lnTo>
                  <a:lnTo>
                    <a:pt x="220" y="487"/>
                  </a:lnTo>
                  <a:lnTo>
                    <a:pt x="218" y="485"/>
                  </a:lnTo>
                  <a:lnTo>
                    <a:pt x="217" y="483"/>
                  </a:lnTo>
                  <a:lnTo>
                    <a:pt x="217" y="480"/>
                  </a:lnTo>
                  <a:lnTo>
                    <a:pt x="217" y="480"/>
                  </a:lnTo>
                  <a:lnTo>
                    <a:pt x="220" y="475"/>
                  </a:lnTo>
                  <a:lnTo>
                    <a:pt x="223" y="472"/>
                  </a:lnTo>
                  <a:lnTo>
                    <a:pt x="223" y="470"/>
                  </a:lnTo>
                  <a:lnTo>
                    <a:pt x="224" y="467"/>
                  </a:lnTo>
                  <a:lnTo>
                    <a:pt x="223" y="464"/>
                  </a:lnTo>
                  <a:lnTo>
                    <a:pt x="222" y="461"/>
                  </a:lnTo>
                  <a:lnTo>
                    <a:pt x="222" y="461"/>
                  </a:lnTo>
                  <a:lnTo>
                    <a:pt x="211" y="465"/>
                  </a:lnTo>
                  <a:lnTo>
                    <a:pt x="202" y="471"/>
                  </a:lnTo>
                  <a:lnTo>
                    <a:pt x="185" y="485"/>
                  </a:lnTo>
                  <a:lnTo>
                    <a:pt x="175" y="492"/>
                  </a:lnTo>
                  <a:lnTo>
                    <a:pt x="165" y="497"/>
                  </a:lnTo>
                  <a:lnTo>
                    <a:pt x="160" y="499"/>
                  </a:lnTo>
                  <a:lnTo>
                    <a:pt x="155" y="501"/>
                  </a:lnTo>
                  <a:lnTo>
                    <a:pt x="148" y="501"/>
                  </a:lnTo>
                  <a:lnTo>
                    <a:pt x="142" y="501"/>
                  </a:lnTo>
                  <a:lnTo>
                    <a:pt x="142" y="501"/>
                  </a:lnTo>
                  <a:close/>
                  <a:moveTo>
                    <a:pt x="135" y="523"/>
                  </a:moveTo>
                  <a:lnTo>
                    <a:pt x="135" y="523"/>
                  </a:lnTo>
                  <a:lnTo>
                    <a:pt x="124" y="533"/>
                  </a:lnTo>
                  <a:lnTo>
                    <a:pt x="112" y="545"/>
                  </a:lnTo>
                  <a:lnTo>
                    <a:pt x="107" y="552"/>
                  </a:lnTo>
                  <a:lnTo>
                    <a:pt x="103" y="558"/>
                  </a:lnTo>
                  <a:lnTo>
                    <a:pt x="99" y="567"/>
                  </a:lnTo>
                  <a:lnTo>
                    <a:pt x="96" y="574"/>
                  </a:lnTo>
                  <a:lnTo>
                    <a:pt x="96" y="574"/>
                  </a:lnTo>
                  <a:lnTo>
                    <a:pt x="111" y="586"/>
                  </a:lnTo>
                  <a:lnTo>
                    <a:pt x="127" y="595"/>
                  </a:lnTo>
                  <a:lnTo>
                    <a:pt x="127" y="595"/>
                  </a:lnTo>
                  <a:lnTo>
                    <a:pt x="135" y="585"/>
                  </a:lnTo>
                  <a:lnTo>
                    <a:pt x="144" y="574"/>
                  </a:lnTo>
                  <a:lnTo>
                    <a:pt x="165" y="555"/>
                  </a:lnTo>
                  <a:lnTo>
                    <a:pt x="176" y="545"/>
                  </a:lnTo>
                  <a:lnTo>
                    <a:pt x="186" y="535"/>
                  </a:lnTo>
                  <a:lnTo>
                    <a:pt x="194" y="524"/>
                  </a:lnTo>
                  <a:lnTo>
                    <a:pt x="203" y="512"/>
                  </a:lnTo>
                  <a:lnTo>
                    <a:pt x="203" y="512"/>
                  </a:lnTo>
                  <a:lnTo>
                    <a:pt x="169" y="519"/>
                  </a:lnTo>
                  <a:lnTo>
                    <a:pt x="152" y="523"/>
                  </a:lnTo>
                  <a:lnTo>
                    <a:pt x="135" y="523"/>
                  </a:lnTo>
                  <a:lnTo>
                    <a:pt x="135" y="523"/>
                  </a:lnTo>
                  <a:close/>
                  <a:moveTo>
                    <a:pt x="158" y="585"/>
                  </a:moveTo>
                  <a:lnTo>
                    <a:pt x="158" y="585"/>
                  </a:lnTo>
                  <a:lnTo>
                    <a:pt x="150" y="588"/>
                  </a:lnTo>
                  <a:lnTo>
                    <a:pt x="143" y="593"/>
                  </a:lnTo>
                  <a:lnTo>
                    <a:pt x="137" y="598"/>
                  </a:lnTo>
                  <a:lnTo>
                    <a:pt x="132" y="604"/>
                  </a:lnTo>
                  <a:lnTo>
                    <a:pt x="121" y="617"/>
                  </a:lnTo>
                  <a:lnTo>
                    <a:pt x="112" y="630"/>
                  </a:lnTo>
                  <a:lnTo>
                    <a:pt x="112" y="630"/>
                  </a:lnTo>
                  <a:lnTo>
                    <a:pt x="120" y="630"/>
                  </a:lnTo>
                  <a:lnTo>
                    <a:pt x="130" y="629"/>
                  </a:lnTo>
                  <a:lnTo>
                    <a:pt x="141" y="625"/>
                  </a:lnTo>
                  <a:lnTo>
                    <a:pt x="151" y="621"/>
                  </a:lnTo>
                  <a:lnTo>
                    <a:pt x="161" y="617"/>
                  </a:lnTo>
                  <a:lnTo>
                    <a:pt x="169" y="613"/>
                  </a:lnTo>
                  <a:lnTo>
                    <a:pt x="173" y="609"/>
                  </a:lnTo>
                  <a:lnTo>
                    <a:pt x="174" y="607"/>
                  </a:lnTo>
                  <a:lnTo>
                    <a:pt x="174" y="606"/>
                  </a:lnTo>
                  <a:lnTo>
                    <a:pt x="174" y="606"/>
                  </a:lnTo>
                  <a:lnTo>
                    <a:pt x="174" y="608"/>
                  </a:lnTo>
                  <a:lnTo>
                    <a:pt x="174" y="608"/>
                  </a:lnTo>
                  <a:lnTo>
                    <a:pt x="170" y="602"/>
                  </a:lnTo>
                  <a:lnTo>
                    <a:pt x="164" y="596"/>
                  </a:lnTo>
                  <a:lnTo>
                    <a:pt x="160" y="591"/>
                  </a:lnTo>
                  <a:lnTo>
                    <a:pt x="159" y="588"/>
                  </a:lnTo>
                  <a:lnTo>
                    <a:pt x="158" y="585"/>
                  </a:lnTo>
                  <a:lnTo>
                    <a:pt x="158" y="585"/>
                  </a:lnTo>
                  <a:close/>
                  <a:moveTo>
                    <a:pt x="82" y="516"/>
                  </a:moveTo>
                  <a:lnTo>
                    <a:pt x="82" y="516"/>
                  </a:lnTo>
                  <a:lnTo>
                    <a:pt x="81" y="510"/>
                  </a:lnTo>
                  <a:lnTo>
                    <a:pt x="79" y="505"/>
                  </a:lnTo>
                  <a:lnTo>
                    <a:pt x="76" y="501"/>
                  </a:lnTo>
                  <a:lnTo>
                    <a:pt x="72" y="499"/>
                  </a:lnTo>
                  <a:lnTo>
                    <a:pt x="68" y="497"/>
                  </a:lnTo>
                  <a:lnTo>
                    <a:pt x="64" y="496"/>
                  </a:lnTo>
                  <a:lnTo>
                    <a:pt x="53" y="495"/>
                  </a:lnTo>
                  <a:lnTo>
                    <a:pt x="53" y="495"/>
                  </a:lnTo>
                  <a:lnTo>
                    <a:pt x="50" y="500"/>
                  </a:lnTo>
                  <a:lnTo>
                    <a:pt x="46" y="504"/>
                  </a:lnTo>
                  <a:lnTo>
                    <a:pt x="37" y="515"/>
                  </a:lnTo>
                  <a:lnTo>
                    <a:pt x="33" y="519"/>
                  </a:lnTo>
                  <a:lnTo>
                    <a:pt x="29" y="525"/>
                  </a:lnTo>
                  <a:lnTo>
                    <a:pt x="27" y="531"/>
                  </a:lnTo>
                  <a:lnTo>
                    <a:pt x="27" y="538"/>
                  </a:lnTo>
                  <a:lnTo>
                    <a:pt x="27" y="538"/>
                  </a:lnTo>
                  <a:lnTo>
                    <a:pt x="56" y="529"/>
                  </a:lnTo>
                  <a:lnTo>
                    <a:pt x="70" y="524"/>
                  </a:lnTo>
                  <a:lnTo>
                    <a:pt x="76" y="519"/>
                  </a:lnTo>
                  <a:lnTo>
                    <a:pt x="82" y="516"/>
                  </a:lnTo>
                  <a:lnTo>
                    <a:pt x="82" y="516"/>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5" name="Freeform 197"/>
            <p:cNvSpPr/>
            <p:nvPr/>
          </p:nvSpPr>
          <p:spPr bwMode="auto">
            <a:xfrm>
              <a:off x="6103938" y="1752600"/>
              <a:ext cx="11113" cy="11113"/>
            </a:xfrm>
            <a:custGeom>
              <a:avLst/>
              <a:gdLst/>
              <a:ahLst/>
              <a:cxnLst>
                <a:cxn ang="0">
                  <a:pos x="8" y="0"/>
                </a:cxn>
                <a:cxn ang="0">
                  <a:pos x="8" y="0"/>
                </a:cxn>
                <a:cxn ang="0">
                  <a:pos x="14" y="0"/>
                </a:cxn>
                <a:cxn ang="0">
                  <a:pos x="17" y="2"/>
                </a:cxn>
                <a:cxn ang="0">
                  <a:pos x="18" y="5"/>
                </a:cxn>
                <a:cxn ang="0">
                  <a:pos x="19" y="9"/>
                </a:cxn>
                <a:cxn ang="0">
                  <a:pos x="18" y="14"/>
                </a:cxn>
                <a:cxn ang="0">
                  <a:pos x="17" y="17"/>
                </a:cxn>
                <a:cxn ang="0">
                  <a:pos x="14" y="20"/>
                </a:cxn>
                <a:cxn ang="0">
                  <a:pos x="9" y="22"/>
                </a:cxn>
                <a:cxn ang="0">
                  <a:pos x="9" y="22"/>
                </a:cxn>
                <a:cxn ang="0">
                  <a:pos x="6" y="21"/>
                </a:cxn>
                <a:cxn ang="0">
                  <a:pos x="4" y="19"/>
                </a:cxn>
                <a:cxn ang="0">
                  <a:pos x="2" y="16"/>
                </a:cxn>
                <a:cxn ang="0">
                  <a:pos x="0" y="13"/>
                </a:cxn>
                <a:cxn ang="0">
                  <a:pos x="0" y="8"/>
                </a:cxn>
                <a:cxn ang="0">
                  <a:pos x="1" y="4"/>
                </a:cxn>
                <a:cxn ang="0">
                  <a:pos x="4" y="1"/>
                </a:cxn>
                <a:cxn ang="0">
                  <a:pos x="8" y="0"/>
                </a:cxn>
                <a:cxn ang="0">
                  <a:pos x="8" y="0"/>
                </a:cxn>
              </a:cxnLst>
              <a:rect l="0" t="0" r="r" b="b"/>
              <a:pathLst>
                <a:path w="19" h="22">
                  <a:moveTo>
                    <a:pt x="8" y="0"/>
                  </a:moveTo>
                  <a:lnTo>
                    <a:pt x="8" y="0"/>
                  </a:lnTo>
                  <a:lnTo>
                    <a:pt x="14" y="0"/>
                  </a:lnTo>
                  <a:lnTo>
                    <a:pt x="17" y="2"/>
                  </a:lnTo>
                  <a:lnTo>
                    <a:pt x="18" y="5"/>
                  </a:lnTo>
                  <a:lnTo>
                    <a:pt x="19" y="9"/>
                  </a:lnTo>
                  <a:lnTo>
                    <a:pt x="18" y="14"/>
                  </a:lnTo>
                  <a:lnTo>
                    <a:pt x="17" y="17"/>
                  </a:lnTo>
                  <a:lnTo>
                    <a:pt x="14" y="20"/>
                  </a:lnTo>
                  <a:lnTo>
                    <a:pt x="9" y="22"/>
                  </a:lnTo>
                  <a:lnTo>
                    <a:pt x="9" y="22"/>
                  </a:lnTo>
                  <a:lnTo>
                    <a:pt x="6" y="21"/>
                  </a:lnTo>
                  <a:lnTo>
                    <a:pt x="4" y="19"/>
                  </a:lnTo>
                  <a:lnTo>
                    <a:pt x="2" y="16"/>
                  </a:lnTo>
                  <a:lnTo>
                    <a:pt x="0" y="13"/>
                  </a:lnTo>
                  <a:lnTo>
                    <a:pt x="0" y="8"/>
                  </a:lnTo>
                  <a:lnTo>
                    <a:pt x="1" y="4"/>
                  </a:lnTo>
                  <a:lnTo>
                    <a:pt x="4" y="1"/>
                  </a:lnTo>
                  <a:lnTo>
                    <a:pt x="8" y="0"/>
                  </a:lnTo>
                  <a:lnTo>
                    <a:pt x="8" y="0"/>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6" name="Freeform 198"/>
            <p:cNvSpPr/>
            <p:nvPr/>
          </p:nvSpPr>
          <p:spPr bwMode="auto">
            <a:xfrm>
              <a:off x="6089651" y="1765300"/>
              <a:ext cx="34925" cy="14288"/>
            </a:xfrm>
            <a:custGeom>
              <a:avLst/>
              <a:gdLst/>
              <a:ahLst/>
              <a:cxnLst>
                <a:cxn ang="0">
                  <a:pos x="60" y="3"/>
                </a:cxn>
                <a:cxn ang="0">
                  <a:pos x="60" y="3"/>
                </a:cxn>
                <a:cxn ang="0">
                  <a:pos x="63" y="6"/>
                </a:cxn>
                <a:cxn ang="0">
                  <a:pos x="65" y="8"/>
                </a:cxn>
                <a:cxn ang="0">
                  <a:pos x="67" y="11"/>
                </a:cxn>
                <a:cxn ang="0">
                  <a:pos x="68" y="16"/>
                </a:cxn>
                <a:cxn ang="0">
                  <a:pos x="68" y="16"/>
                </a:cxn>
                <a:cxn ang="0">
                  <a:pos x="65" y="20"/>
                </a:cxn>
                <a:cxn ang="0">
                  <a:pos x="62" y="23"/>
                </a:cxn>
                <a:cxn ang="0">
                  <a:pos x="58" y="25"/>
                </a:cxn>
                <a:cxn ang="0">
                  <a:pos x="52" y="25"/>
                </a:cxn>
                <a:cxn ang="0">
                  <a:pos x="52" y="25"/>
                </a:cxn>
                <a:cxn ang="0">
                  <a:pos x="49" y="24"/>
                </a:cxn>
                <a:cxn ang="0">
                  <a:pos x="47" y="23"/>
                </a:cxn>
                <a:cxn ang="0">
                  <a:pos x="45" y="21"/>
                </a:cxn>
                <a:cxn ang="0">
                  <a:pos x="42" y="20"/>
                </a:cxn>
                <a:cxn ang="0">
                  <a:pos x="42" y="20"/>
                </a:cxn>
                <a:cxn ang="0">
                  <a:pos x="33" y="19"/>
                </a:cxn>
                <a:cxn ang="0">
                  <a:pos x="22" y="19"/>
                </a:cxn>
                <a:cxn ang="0">
                  <a:pos x="13" y="18"/>
                </a:cxn>
                <a:cxn ang="0">
                  <a:pos x="7" y="16"/>
                </a:cxn>
                <a:cxn ang="0">
                  <a:pos x="1" y="14"/>
                </a:cxn>
                <a:cxn ang="0">
                  <a:pos x="1" y="14"/>
                </a:cxn>
                <a:cxn ang="0">
                  <a:pos x="0" y="10"/>
                </a:cxn>
                <a:cxn ang="0">
                  <a:pos x="0" y="8"/>
                </a:cxn>
                <a:cxn ang="0">
                  <a:pos x="0" y="5"/>
                </a:cxn>
                <a:cxn ang="0">
                  <a:pos x="0" y="5"/>
                </a:cxn>
                <a:cxn ang="0">
                  <a:pos x="8" y="2"/>
                </a:cxn>
                <a:cxn ang="0">
                  <a:pos x="15" y="0"/>
                </a:cxn>
                <a:cxn ang="0">
                  <a:pos x="22" y="2"/>
                </a:cxn>
                <a:cxn ang="0">
                  <a:pos x="29" y="3"/>
                </a:cxn>
                <a:cxn ang="0">
                  <a:pos x="35" y="4"/>
                </a:cxn>
                <a:cxn ang="0">
                  <a:pos x="43" y="5"/>
                </a:cxn>
                <a:cxn ang="0">
                  <a:pos x="50" y="5"/>
                </a:cxn>
                <a:cxn ang="0">
                  <a:pos x="60" y="3"/>
                </a:cxn>
                <a:cxn ang="0">
                  <a:pos x="60" y="3"/>
                </a:cxn>
              </a:cxnLst>
              <a:rect l="0" t="0" r="r" b="b"/>
              <a:pathLst>
                <a:path w="68" h="25">
                  <a:moveTo>
                    <a:pt x="60" y="3"/>
                  </a:moveTo>
                  <a:lnTo>
                    <a:pt x="60" y="3"/>
                  </a:lnTo>
                  <a:lnTo>
                    <a:pt x="63" y="6"/>
                  </a:lnTo>
                  <a:lnTo>
                    <a:pt x="65" y="8"/>
                  </a:lnTo>
                  <a:lnTo>
                    <a:pt x="67" y="11"/>
                  </a:lnTo>
                  <a:lnTo>
                    <a:pt x="68" y="16"/>
                  </a:lnTo>
                  <a:lnTo>
                    <a:pt x="68" y="16"/>
                  </a:lnTo>
                  <a:lnTo>
                    <a:pt x="65" y="20"/>
                  </a:lnTo>
                  <a:lnTo>
                    <a:pt x="62" y="23"/>
                  </a:lnTo>
                  <a:lnTo>
                    <a:pt x="58" y="25"/>
                  </a:lnTo>
                  <a:lnTo>
                    <a:pt x="52" y="25"/>
                  </a:lnTo>
                  <a:lnTo>
                    <a:pt x="52" y="25"/>
                  </a:lnTo>
                  <a:lnTo>
                    <a:pt x="49" y="24"/>
                  </a:lnTo>
                  <a:lnTo>
                    <a:pt x="47" y="23"/>
                  </a:lnTo>
                  <a:lnTo>
                    <a:pt x="45" y="21"/>
                  </a:lnTo>
                  <a:lnTo>
                    <a:pt x="42" y="20"/>
                  </a:lnTo>
                  <a:lnTo>
                    <a:pt x="42" y="20"/>
                  </a:lnTo>
                  <a:lnTo>
                    <a:pt x="33" y="19"/>
                  </a:lnTo>
                  <a:lnTo>
                    <a:pt x="22" y="19"/>
                  </a:lnTo>
                  <a:lnTo>
                    <a:pt x="13" y="18"/>
                  </a:lnTo>
                  <a:lnTo>
                    <a:pt x="7" y="16"/>
                  </a:lnTo>
                  <a:lnTo>
                    <a:pt x="1" y="14"/>
                  </a:lnTo>
                  <a:lnTo>
                    <a:pt x="1" y="14"/>
                  </a:lnTo>
                  <a:lnTo>
                    <a:pt x="0" y="10"/>
                  </a:lnTo>
                  <a:lnTo>
                    <a:pt x="0" y="8"/>
                  </a:lnTo>
                  <a:lnTo>
                    <a:pt x="0" y="5"/>
                  </a:lnTo>
                  <a:lnTo>
                    <a:pt x="0" y="5"/>
                  </a:lnTo>
                  <a:lnTo>
                    <a:pt x="8" y="2"/>
                  </a:lnTo>
                  <a:lnTo>
                    <a:pt x="15" y="0"/>
                  </a:lnTo>
                  <a:lnTo>
                    <a:pt x="22" y="2"/>
                  </a:lnTo>
                  <a:lnTo>
                    <a:pt x="29" y="3"/>
                  </a:lnTo>
                  <a:lnTo>
                    <a:pt x="35" y="4"/>
                  </a:lnTo>
                  <a:lnTo>
                    <a:pt x="43" y="5"/>
                  </a:lnTo>
                  <a:lnTo>
                    <a:pt x="50" y="5"/>
                  </a:lnTo>
                  <a:lnTo>
                    <a:pt x="60" y="3"/>
                  </a:lnTo>
                  <a:lnTo>
                    <a:pt x="60"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7" name="Freeform 206"/>
            <p:cNvSpPr/>
            <p:nvPr/>
          </p:nvSpPr>
          <p:spPr bwMode="auto">
            <a:xfrm>
              <a:off x="6072188" y="1817688"/>
              <a:ext cx="49213" cy="39688"/>
            </a:xfrm>
            <a:custGeom>
              <a:avLst/>
              <a:gdLst/>
              <a:ahLst/>
              <a:cxnLst>
                <a:cxn ang="0">
                  <a:pos x="33" y="3"/>
                </a:cxn>
                <a:cxn ang="0">
                  <a:pos x="29" y="45"/>
                </a:cxn>
                <a:cxn ang="0">
                  <a:pos x="30" y="56"/>
                </a:cxn>
                <a:cxn ang="0">
                  <a:pos x="36" y="50"/>
                </a:cxn>
                <a:cxn ang="0">
                  <a:pos x="48" y="40"/>
                </a:cxn>
                <a:cxn ang="0">
                  <a:pos x="62" y="20"/>
                </a:cxn>
                <a:cxn ang="0">
                  <a:pos x="69" y="5"/>
                </a:cxn>
                <a:cxn ang="0">
                  <a:pos x="78" y="5"/>
                </a:cxn>
                <a:cxn ang="0">
                  <a:pos x="79" y="13"/>
                </a:cxn>
                <a:cxn ang="0">
                  <a:pos x="76" y="19"/>
                </a:cxn>
                <a:cxn ang="0">
                  <a:pos x="68" y="28"/>
                </a:cxn>
                <a:cxn ang="0">
                  <a:pos x="67" y="31"/>
                </a:cxn>
                <a:cxn ang="0">
                  <a:pos x="77" y="41"/>
                </a:cxn>
                <a:cxn ang="0">
                  <a:pos x="85" y="42"/>
                </a:cxn>
                <a:cxn ang="0">
                  <a:pos x="94" y="41"/>
                </a:cxn>
                <a:cxn ang="0">
                  <a:pos x="95" y="44"/>
                </a:cxn>
                <a:cxn ang="0">
                  <a:pos x="91" y="50"/>
                </a:cxn>
                <a:cxn ang="0">
                  <a:pos x="88" y="53"/>
                </a:cxn>
                <a:cxn ang="0">
                  <a:pos x="93" y="62"/>
                </a:cxn>
                <a:cxn ang="0">
                  <a:pos x="94" y="72"/>
                </a:cxn>
                <a:cxn ang="0">
                  <a:pos x="90" y="74"/>
                </a:cxn>
                <a:cxn ang="0">
                  <a:pos x="84" y="75"/>
                </a:cxn>
                <a:cxn ang="0">
                  <a:pos x="82" y="71"/>
                </a:cxn>
                <a:cxn ang="0">
                  <a:pos x="79" y="65"/>
                </a:cxn>
                <a:cxn ang="0">
                  <a:pos x="78" y="61"/>
                </a:cxn>
                <a:cxn ang="0">
                  <a:pos x="70" y="63"/>
                </a:cxn>
                <a:cxn ang="0">
                  <a:pos x="63" y="71"/>
                </a:cxn>
                <a:cxn ang="0">
                  <a:pos x="57" y="73"/>
                </a:cxn>
                <a:cxn ang="0">
                  <a:pos x="54" y="70"/>
                </a:cxn>
                <a:cxn ang="0">
                  <a:pos x="61" y="60"/>
                </a:cxn>
                <a:cxn ang="0">
                  <a:pos x="71" y="53"/>
                </a:cxn>
                <a:cxn ang="0">
                  <a:pos x="71" y="50"/>
                </a:cxn>
                <a:cxn ang="0">
                  <a:pos x="67" y="45"/>
                </a:cxn>
                <a:cxn ang="0">
                  <a:pos x="63" y="38"/>
                </a:cxn>
                <a:cxn ang="0">
                  <a:pos x="63" y="35"/>
                </a:cxn>
                <a:cxn ang="0">
                  <a:pos x="51" y="50"/>
                </a:cxn>
                <a:cxn ang="0">
                  <a:pos x="39" y="64"/>
                </a:cxn>
                <a:cxn ang="0">
                  <a:pos x="27" y="63"/>
                </a:cxn>
                <a:cxn ang="0">
                  <a:pos x="19" y="60"/>
                </a:cxn>
                <a:cxn ang="0">
                  <a:pos x="20" y="49"/>
                </a:cxn>
                <a:cxn ang="0">
                  <a:pos x="20" y="33"/>
                </a:cxn>
                <a:cxn ang="0">
                  <a:pos x="19" y="26"/>
                </a:cxn>
                <a:cxn ang="0">
                  <a:pos x="16" y="28"/>
                </a:cxn>
                <a:cxn ang="0">
                  <a:pos x="9" y="34"/>
                </a:cxn>
                <a:cxn ang="0">
                  <a:pos x="4" y="35"/>
                </a:cxn>
                <a:cxn ang="0">
                  <a:pos x="3" y="34"/>
                </a:cxn>
                <a:cxn ang="0">
                  <a:pos x="0" y="33"/>
                </a:cxn>
                <a:cxn ang="0">
                  <a:pos x="5" y="22"/>
                </a:cxn>
                <a:cxn ang="0">
                  <a:pos x="17" y="7"/>
                </a:cxn>
                <a:cxn ang="0">
                  <a:pos x="22" y="0"/>
                </a:cxn>
                <a:cxn ang="0">
                  <a:pos x="26" y="0"/>
                </a:cxn>
                <a:cxn ang="0">
                  <a:pos x="33" y="3"/>
                </a:cxn>
              </a:cxnLst>
              <a:rect l="0" t="0" r="r" b="b"/>
              <a:pathLst>
                <a:path w="95" h="75">
                  <a:moveTo>
                    <a:pt x="33" y="3"/>
                  </a:moveTo>
                  <a:lnTo>
                    <a:pt x="33" y="3"/>
                  </a:lnTo>
                  <a:lnTo>
                    <a:pt x="30" y="32"/>
                  </a:lnTo>
                  <a:lnTo>
                    <a:pt x="29" y="45"/>
                  </a:lnTo>
                  <a:lnTo>
                    <a:pt x="29" y="50"/>
                  </a:lnTo>
                  <a:lnTo>
                    <a:pt x="30" y="56"/>
                  </a:lnTo>
                  <a:lnTo>
                    <a:pt x="30" y="56"/>
                  </a:lnTo>
                  <a:lnTo>
                    <a:pt x="36" y="50"/>
                  </a:lnTo>
                  <a:lnTo>
                    <a:pt x="42" y="46"/>
                  </a:lnTo>
                  <a:lnTo>
                    <a:pt x="48" y="40"/>
                  </a:lnTo>
                  <a:lnTo>
                    <a:pt x="52" y="33"/>
                  </a:lnTo>
                  <a:lnTo>
                    <a:pt x="62" y="20"/>
                  </a:lnTo>
                  <a:lnTo>
                    <a:pt x="69" y="5"/>
                  </a:lnTo>
                  <a:lnTo>
                    <a:pt x="69" y="5"/>
                  </a:lnTo>
                  <a:lnTo>
                    <a:pt x="78" y="5"/>
                  </a:lnTo>
                  <a:lnTo>
                    <a:pt x="78" y="5"/>
                  </a:lnTo>
                  <a:lnTo>
                    <a:pt x="79" y="10"/>
                  </a:lnTo>
                  <a:lnTo>
                    <a:pt x="79" y="13"/>
                  </a:lnTo>
                  <a:lnTo>
                    <a:pt x="77" y="16"/>
                  </a:lnTo>
                  <a:lnTo>
                    <a:pt x="76" y="19"/>
                  </a:lnTo>
                  <a:lnTo>
                    <a:pt x="70" y="25"/>
                  </a:lnTo>
                  <a:lnTo>
                    <a:pt x="68" y="28"/>
                  </a:lnTo>
                  <a:lnTo>
                    <a:pt x="67" y="31"/>
                  </a:lnTo>
                  <a:lnTo>
                    <a:pt x="67" y="31"/>
                  </a:lnTo>
                  <a:lnTo>
                    <a:pt x="73" y="38"/>
                  </a:lnTo>
                  <a:lnTo>
                    <a:pt x="77" y="41"/>
                  </a:lnTo>
                  <a:lnTo>
                    <a:pt x="79" y="42"/>
                  </a:lnTo>
                  <a:lnTo>
                    <a:pt x="85" y="42"/>
                  </a:lnTo>
                  <a:lnTo>
                    <a:pt x="94" y="41"/>
                  </a:lnTo>
                  <a:lnTo>
                    <a:pt x="94" y="41"/>
                  </a:lnTo>
                  <a:lnTo>
                    <a:pt x="95" y="42"/>
                  </a:lnTo>
                  <a:lnTo>
                    <a:pt x="95" y="44"/>
                  </a:lnTo>
                  <a:lnTo>
                    <a:pt x="93" y="47"/>
                  </a:lnTo>
                  <a:lnTo>
                    <a:pt x="91" y="50"/>
                  </a:lnTo>
                  <a:lnTo>
                    <a:pt x="88" y="53"/>
                  </a:lnTo>
                  <a:lnTo>
                    <a:pt x="88" y="53"/>
                  </a:lnTo>
                  <a:lnTo>
                    <a:pt x="90" y="58"/>
                  </a:lnTo>
                  <a:lnTo>
                    <a:pt x="93" y="62"/>
                  </a:lnTo>
                  <a:lnTo>
                    <a:pt x="94" y="65"/>
                  </a:lnTo>
                  <a:lnTo>
                    <a:pt x="94" y="72"/>
                  </a:lnTo>
                  <a:lnTo>
                    <a:pt x="94" y="72"/>
                  </a:lnTo>
                  <a:lnTo>
                    <a:pt x="90" y="74"/>
                  </a:lnTo>
                  <a:lnTo>
                    <a:pt x="87" y="75"/>
                  </a:lnTo>
                  <a:lnTo>
                    <a:pt x="84" y="75"/>
                  </a:lnTo>
                  <a:lnTo>
                    <a:pt x="84" y="75"/>
                  </a:lnTo>
                  <a:lnTo>
                    <a:pt x="82" y="71"/>
                  </a:lnTo>
                  <a:lnTo>
                    <a:pt x="81" y="68"/>
                  </a:lnTo>
                  <a:lnTo>
                    <a:pt x="79" y="65"/>
                  </a:lnTo>
                  <a:lnTo>
                    <a:pt x="78" y="61"/>
                  </a:lnTo>
                  <a:lnTo>
                    <a:pt x="78" y="61"/>
                  </a:lnTo>
                  <a:lnTo>
                    <a:pt x="73" y="61"/>
                  </a:lnTo>
                  <a:lnTo>
                    <a:pt x="70" y="63"/>
                  </a:lnTo>
                  <a:lnTo>
                    <a:pt x="65" y="68"/>
                  </a:lnTo>
                  <a:lnTo>
                    <a:pt x="63" y="71"/>
                  </a:lnTo>
                  <a:lnTo>
                    <a:pt x="61" y="73"/>
                  </a:lnTo>
                  <a:lnTo>
                    <a:pt x="57" y="73"/>
                  </a:lnTo>
                  <a:lnTo>
                    <a:pt x="54" y="70"/>
                  </a:lnTo>
                  <a:lnTo>
                    <a:pt x="54" y="70"/>
                  </a:lnTo>
                  <a:lnTo>
                    <a:pt x="57" y="64"/>
                  </a:lnTo>
                  <a:lnTo>
                    <a:pt x="61" y="60"/>
                  </a:lnTo>
                  <a:lnTo>
                    <a:pt x="66" y="57"/>
                  </a:lnTo>
                  <a:lnTo>
                    <a:pt x="71" y="53"/>
                  </a:lnTo>
                  <a:lnTo>
                    <a:pt x="71" y="53"/>
                  </a:lnTo>
                  <a:lnTo>
                    <a:pt x="71" y="50"/>
                  </a:lnTo>
                  <a:lnTo>
                    <a:pt x="70" y="48"/>
                  </a:lnTo>
                  <a:lnTo>
                    <a:pt x="67" y="45"/>
                  </a:lnTo>
                  <a:lnTo>
                    <a:pt x="64" y="41"/>
                  </a:lnTo>
                  <a:lnTo>
                    <a:pt x="63" y="38"/>
                  </a:lnTo>
                  <a:lnTo>
                    <a:pt x="63" y="35"/>
                  </a:lnTo>
                  <a:lnTo>
                    <a:pt x="63" y="35"/>
                  </a:lnTo>
                  <a:lnTo>
                    <a:pt x="56" y="43"/>
                  </a:lnTo>
                  <a:lnTo>
                    <a:pt x="51" y="50"/>
                  </a:lnTo>
                  <a:lnTo>
                    <a:pt x="46" y="58"/>
                  </a:lnTo>
                  <a:lnTo>
                    <a:pt x="39" y="64"/>
                  </a:lnTo>
                  <a:lnTo>
                    <a:pt x="39" y="64"/>
                  </a:lnTo>
                  <a:lnTo>
                    <a:pt x="27" y="63"/>
                  </a:lnTo>
                  <a:lnTo>
                    <a:pt x="23" y="62"/>
                  </a:lnTo>
                  <a:lnTo>
                    <a:pt x="19" y="60"/>
                  </a:lnTo>
                  <a:lnTo>
                    <a:pt x="19" y="60"/>
                  </a:lnTo>
                  <a:lnTo>
                    <a:pt x="20" y="49"/>
                  </a:lnTo>
                  <a:lnTo>
                    <a:pt x="20" y="41"/>
                  </a:lnTo>
                  <a:lnTo>
                    <a:pt x="20" y="33"/>
                  </a:lnTo>
                  <a:lnTo>
                    <a:pt x="19" y="26"/>
                  </a:lnTo>
                  <a:lnTo>
                    <a:pt x="19" y="26"/>
                  </a:lnTo>
                  <a:lnTo>
                    <a:pt x="17" y="26"/>
                  </a:lnTo>
                  <a:lnTo>
                    <a:pt x="16" y="28"/>
                  </a:lnTo>
                  <a:lnTo>
                    <a:pt x="12" y="31"/>
                  </a:lnTo>
                  <a:lnTo>
                    <a:pt x="9" y="34"/>
                  </a:lnTo>
                  <a:lnTo>
                    <a:pt x="7" y="35"/>
                  </a:lnTo>
                  <a:lnTo>
                    <a:pt x="4" y="35"/>
                  </a:lnTo>
                  <a:lnTo>
                    <a:pt x="4" y="35"/>
                  </a:lnTo>
                  <a:lnTo>
                    <a:pt x="3" y="34"/>
                  </a:lnTo>
                  <a:lnTo>
                    <a:pt x="0" y="33"/>
                  </a:lnTo>
                  <a:lnTo>
                    <a:pt x="0" y="33"/>
                  </a:lnTo>
                  <a:lnTo>
                    <a:pt x="2" y="27"/>
                  </a:lnTo>
                  <a:lnTo>
                    <a:pt x="5" y="22"/>
                  </a:lnTo>
                  <a:lnTo>
                    <a:pt x="11" y="14"/>
                  </a:lnTo>
                  <a:lnTo>
                    <a:pt x="17" y="7"/>
                  </a:lnTo>
                  <a:lnTo>
                    <a:pt x="20" y="4"/>
                  </a:lnTo>
                  <a:lnTo>
                    <a:pt x="22" y="0"/>
                  </a:lnTo>
                  <a:lnTo>
                    <a:pt x="22" y="0"/>
                  </a:lnTo>
                  <a:lnTo>
                    <a:pt x="26" y="0"/>
                  </a:lnTo>
                  <a:lnTo>
                    <a:pt x="29" y="0"/>
                  </a:lnTo>
                  <a:lnTo>
                    <a:pt x="33" y="3"/>
                  </a:lnTo>
                  <a:lnTo>
                    <a:pt x="33" y="3"/>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8" name="Freeform 213"/>
            <p:cNvSpPr/>
            <p:nvPr/>
          </p:nvSpPr>
          <p:spPr bwMode="auto">
            <a:xfrm>
              <a:off x="6073776" y="1895475"/>
              <a:ext cx="34925" cy="11113"/>
            </a:xfrm>
            <a:custGeom>
              <a:avLst/>
              <a:gdLst/>
              <a:ahLst/>
              <a:cxnLst>
                <a:cxn ang="0">
                  <a:pos x="0" y="7"/>
                </a:cxn>
                <a:cxn ang="0">
                  <a:pos x="0" y="7"/>
                </a:cxn>
                <a:cxn ang="0">
                  <a:pos x="2" y="5"/>
                </a:cxn>
                <a:cxn ang="0">
                  <a:pos x="5" y="3"/>
                </a:cxn>
                <a:cxn ang="0">
                  <a:pos x="11" y="1"/>
                </a:cxn>
                <a:cxn ang="0">
                  <a:pos x="18" y="0"/>
                </a:cxn>
                <a:cxn ang="0">
                  <a:pos x="27" y="0"/>
                </a:cxn>
                <a:cxn ang="0">
                  <a:pos x="44" y="1"/>
                </a:cxn>
                <a:cxn ang="0">
                  <a:pos x="52" y="1"/>
                </a:cxn>
                <a:cxn ang="0">
                  <a:pos x="60" y="0"/>
                </a:cxn>
                <a:cxn ang="0">
                  <a:pos x="60" y="0"/>
                </a:cxn>
                <a:cxn ang="0">
                  <a:pos x="63" y="3"/>
                </a:cxn>
                <a:cxn ang="0">
                  <a:pos x="65" y="5"/>
                </a:cxn>
                <a:cxn ang="0">
                  <a:pos x="66" y="9"/>
                </a:cxn>
                <a:cxn ang="0">
                  <a:pos x="65" y="12"/>
                </a:cxn>
                <a:cxn ang="0">
                  <a:pos x="63" y="15"/>
                </a:cxn>
                <a:cxn ang="0">
                  <a:pos x="60" y="17"/>
                </a:cxn>
                <a:cxn ang="0">
                  <a:pos x="56" y="19"/>
                </a:cxn>
                <a:cxn ang="0">
                  <a:pos x="49" y="19"/>
                </a:cxn>
                <a:cxn ang="0">
                  <a:pos x="49" y="19"/>
                </a:cxn>
                <a:cxn ang="0">
                  <a:pos x="47" y="18"/>
                </a:cxn>
                <a:cxn ang="0">
                  <a:pos x="44" y="17"/>
                </a:cxn>
                <a:cxn ang="0">
                  <a:pos x="41" y="15"/>
                </a:cxn>
                <a:cxn ang="0">
                  <a:pos x="37" y="12"/>
                </a:cxn>
                <a:cxn ang="0">
                  <a:pos x="37" y="12"/>
                </a:cxn>
                <a:cxn ang="0">
                  <a:pos x="32" y="12"/>
                </a:cxn>
                <a:cxn ang="0">
                  <a:pos x="26" y="12"/>
                </a:cxn>
                <a:cxn ang="0">
                  <a:pos x="13" y="14"/>
                </a:cxn>
                <a:cxn ang="0">
                  <a:pos x="7" y="14"/>
                </a:cxn>
                <a:cxn ang="0">
                  <a:pos x="3" y="12"/>
                </a:cxn>
                <a:cxn ang="0">
                  <a:pos x="1" y="10"/>
                </a:cxn>
                <a:cxn ang="0">
                  <a:pos x="0" y="9"/>
                </a:cxn>
                <a:cxn ang="0">
                  <a:pos x="0" y="7"/>
                </a:cxn>
                <a:cxn ang="0">
                  <a:pos x="0" y="7"/>
                </a:cxn>
              </a:cxnLst>
              <a:rect l="0" t="0" r="r" b="b"/>
              <a:pathLst>
                <a:path w="66" h="19">
                  <a:moveTo>
                    <a:pt x="0" y="7"/>
                  </a:moveTo>
                  <a:lnTo>
                    <a:pt x="0" y="7"/>
                  </a:lnTo>
                  <a:lnTo>
                    <a:pt x="2" y="5"/>
                  </a:lnTo>
                  <a:lnTo>
                    <a:pt x="5" y="3"/>
                  </a:lnTo>
                  <a:lnTo>
                    <a:pt x="11" y="1"/>
                  </a:lnTo>
                  <a:lnTo>
                    <a:pt x="18" y="0"/>
                  </a:lnTo>
                  <a:lnTo>
                    <a:pt x="27" y="0"/>
                  </a:lnTo>
                  <a:lnTo>
                    <a:pt x="44" y="1"/>
                  </a:lnTo>
                  <a:lnTo>
                    <a:pt x="52" y="1"/>
                  </a:lnTo>
                  <a:lnTo>
                    <a:pt x="60" y="0"/>
                  </a:lnTo>
                  <a:lnTo>
                    <a:pt x="60" y="0"/>
                  </a:lnTo>
                  <a:lnTo>
                    <a:pt x="63" y="3"/>
                  </a:lnTo>
                  <a:lnTo>
                    <a:pt x="65" y="5"/>
                  </a:lnTo>
                  <a:lnTo>
                    <a:pt x="66" y="9"/>
                  </a:lnTo>
                  <a:lnTo>
                    <a:pt x="65" y="12"/>
                  </a:lnTo>
                  <a:lnTo>
                    <a:pt x="63" y="15"/>
                  </a:lnTo>
                  <a:lnTo>
                    <a:pt x="60" y="17"/>
                  </a:lnTo>
                  <a:lnTo>
                    <a:pt x="56" y="19"/>
                  </a:lnTo>
                  <a:lnTo>
                    <a:pt x="49" y="19"/>
                  </a:lnTo>
                  <a:lnTo>
                    <a:pt x="49" y="19"/>
                  </a:lnTo>
                  <a:lnTo>
                    <a:pt x="47" y="18"/>
                  </a:lnTo>
                  <a:lnTo>
                    <a:pt x="44" y="17"/>
                  </a:lnTo>
                  <a:lnTo>
                    <a:pt x="41" y="15"/>
                  </a:lnTo>
                  <a:lnTo>
                    <a:pt x="37" y="12"/>
                  </a:lnTo>
                  <a:lnTo>
                    <a:pt x="37" y="12"/>
                  </a:lnTo>
                  <a:lnTo>
                    <a:pt x="32" y="12"/>
                  </a:lnTo>
                  <a:lnTo>
                    <a:pt x="26" y="12"/>
                  </a:lnTo>
                  <a:lnTo>
                    <a:pt x="13" y="14"/>
                  </a:lnTo>
                  <a:lnTo>
                    <a:pt x="7" y="14"/>
                  </a:lnTo>
                  <a:lnTo>
                    <a:pt x="3" y="12"/>
                  </a:lnTo>
                  <a:lnTo>
                    <a:pt x="1" y="10"/>
                  </a:lnTo>
                  <a:lnTo>
                    <a:pt x="0" y="9"/>
                  </a:lnTo>
                  <a:lnTo>
                    <a:pt x="0" y="7"/>
                  </a:lnTo>
                  <a:lnTo>
                    <a:pt x="0" y="7"/>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69" name="Freeform 221"/>
            <p:cNvSpPr/>
            <p:nvPr/>
          </p:nvSpPr>
          <p:spPr bwMode="auto">
            <a:xfrm>
              <a:off x="6075363" y="1908175"/>
              <a:ext cx="33338" cy="9525"/>
            </a:xfrm>
            <a:custGeom>
              <a:avLst/>
              <a:gdLst/>
              <a:ahLst/>
              <a:cxnLst>
                <a:cxn ang="0">
                  <a:pos x="60" y="2"/>
                </a:cxn>
                <a:cxn ang="0">
                  <a:pos x="60" y="2"/>
                </a:cxn>
                <a:cxn ang="0">
                  <a:pos x="61" y="6"/>
                </a:cxn>
                <a:cxn ang="0">
                  <a:pos x="62" y="8"/>
                </a:cxn>
                <a:cxn ang="0">
                  <a:pos x="63" y="11"/>
                </a:cxn>
                <a:cxn ang="0">
                  <a:pos x="63" y="11"/>
                </a:cxn>
                <a:cxn ang="0">
                  <a:pos x="61" y="13"/>
                </a:cxn>
                <a:cxn ang="0">
                  <a:pos x="58" y="15"/>
                </a:cxn>
                <a:cxn ang="0">
                  <a:pos x="53" y="16"/>
                </a:cxn>
                <a:cxn ang="0">
                  <a:pos x="47" y="17"/>
                </a:cxn>
                <a:cxn ang="0">
                  <a:pos x="40" y="16"/>
                </a:cxn>
                <a:cxn ang="0">
                  <a:pos x="24" y="14"/>
                </a:cxn>
                <a:cxn ang="0">
                  <a:pos x="15" y="14"/>
                </a:cxn>
                <a:cxn ang="0">
                  <a:pos x="5" y="15"/>
                </a:cxn>
                <a:cxn ang="0">
                  <a:pos x="5" y="15"/>
                </a:cxn>
                <a:cxn ang="0">
                  <a:pos x="3" y="13"/>
                </a:cxn>
                <a:cxn ang="0">
                  <a:pos x="1" y="11"/>
                </a:cxn>
                <a:cxn ang="0">
                  <a:pos x="0" y="8"/>
                </a:cxn>
                <a:cxn ang="0">
                  <a:pos x="0" y="3"/>
                </a:cxn>
                <a:cxn ang="0">
                  <a:pos x="0" y="3"/>
                </a:cxn>
                <a:cxn ang="0">
                  <a:pos x="9" y="1"/>
                </a:cxn>
                <a:cxn ang="0">
                  <a:pos x="17" y="0"/>
                </a:cxn>
                <a:cxn ang="0">
                  <a:pos x="25" y="0"/>
                </a:cxn>
                <a:cxn ang="0">
                  <a:pos x="32" y="0"/>
                </a:cxn>
                <a:cxn ang="0">
                  <a:pos x="46" y="1"/>
                </a:cxn>
                <a:cxn ang="0">
                  <a:pos x="60" y="2"/>
                </a:cxn>
                <a:cxn ang="0">
                  <a:pos x="60" y="2"/>
                </a:cxn>
              </a:cxnLst>
              <a:rect l="0" t="0" r="r" b="b"/>
              <a:pathLst>
                <a:path w="62" h="17">
                  <a:moveTo>
                    <a:pt x="60" y="2"/>
                  </a:moveTo>
                  <a:lnTo>
                    <a:pt x="60" y="2"/>
                  </a:lnTo>
                  <a:lnTo>
                    <a:pt x="61" y="6"/>
                  </a:lnTo>
                  <a:lnTo>
                    <a:pt x="62" y="8"/>
                  </a:lnTo>
                  <a:lnTo>
                    <a:pt x="63" y="11"/>
                  </a:lnTo>
                  <a:lnTo>
                    <a:pt x="63" y="11"/>
                  </a:lnTo>
                  <a:lnTo>
                    <a:pt x="61" y="13"/>
                  </a:lnTo>
                  <a:lnTo>
                    <a:pt x="58" y="15"/>
                  </a:lnTo>
                  <a:lnTo>
                    <a:pt x="53" y="16"/>
                  </a:lnTo>
                  <a:lnTo>
                    <a:pt x="47" y="17"/>
                  </a:lnTo>
                  <a:lnTo>
                    <a:pt x="40" y="16"/>
                  </a:lnTo>
                  <a:lnTo>
                    <a:pt x="24" y="14"/>
                  </a:lnTo>
                  <a:lnTo>
                    <a:pt x="15" y="14"/>
                  </a:lnTo>
                  <a:lnTo>
                    <a:pt x="5" y="15"/>
                  </a:lnTo>
                  <a:lnTo>
                    <a:pt x="5" y="15"/>
                  </a:lnTo>
                  <a:lnTo>
                    <a:pt x="3" y="13"/>
                  </a:lnTo>
                  <a:lnTo>
                    <a:pt x="1" y="11"/>
                  </a:lnTo>
                  <a:lnTo>
                    <a:pt x="0" y="8"/>
                  </a:lnTo>
                  <a:lnTo>
                    <a:pt x="0" y="3"/>
                  </a:lnTo>
                  <a:lnTo>
                    <a:pt x="0" y="3"/>
                  </a:lnTo>
                  <a:lnTo>
                    <a:pt x="9" y="1"/>
                  </a:lnTo>
                  <a:lnTo>
                    <a:pt x="17" y="0"/>
                  </a:lnTo>
                  <a:lnTo>
                    <a:pt x="25" y="0"/>
                  </a:lnTo>
                  <a:lnTo>
                    <a:pt x="32" y="0"/>
                  </a:lnTo>
                  <a:lnTo>
                    <a:pt x="46" y="1"/>
                  </a:lnTo>
                  <a:lnTo>
                    <a:pt x="60" y="2"/>
                  </a:lnTo>
                  <a:lnTo>
                    <a:pt x="60" y="2"/>
                  </a:lnTo>
                  <a:close/>
                </a:path>
              </a:pathLst>
            </a:custGeom>
            <a:solidFill>
              <a:srgbClr val="FFFFFF"/>
            </a:solidFill>
            <a:ln w="9525">
              <a:solidFill>
                <a:schemeClr val="tx1">
                  <a:lumMod val="75000"/>
                  <a:lumOff val="25000"/>
                </a:schemeClr>
              </a:solidFill>
              <a:round/>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Tree>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slide(fromBottom)">
                                      <p:cBhvr>
                                        <p:cTn id="13" dur="500"/>
                                        <p:tgtEl>
                                          <p:spTgt spid="24"/>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lide(fromTop)">
                                      <p:cBhvr>
                                        <p:cTn id="17" dur="500"/>
                                        <p:tgtEl>
                                          <p:spTgt spid="19"/>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lide(fromBottom)">
                                      <p:cBhvr>
                                        <p:cTn id="27" dur="500"/>
                                        <p:tgtEl>
                                          <p:spTgt spid="23"/>
                                        </p:tgtEl>
                                      </p:cBhvr>
                                    </p:animEffect>
                                  </p:childTnLst>
                                </p:cTn>
                              </p:par>
                            </p:childTnLst>
                          </p:cTn>
                        </p:par>
                        <p:par>
                          <p:cTn id="28" fill="hold">
                            <p:stCondLst>
                              <p:cond delay="2500"/>
                            </p:stCondLst>
                            <p:childTnLst>
                              <p:par>
                                <p:cTn id="29" presetID="1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lide(fromTop)">
                                      <p:cBhvr>
                                        <p:cTn id="31" dur="500"/>
                                        <p:tgtEl>
                                          <p:spTgt spid="20"/>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slide(fromBottom)">
                                      <p:cBhvr>
                                        <p:cTn id="41" dur="500"/>
                                        <p:tgtEl>
                                          <p:spTgt spid="56"/>
                                        </p:tgtEl>
                                      </p:cBhvr>
                                    </p:animEffect>
                                  </p:childTnLst>
                                </p:cTn>
                              </p:par>
                            </p:childTnLst>
                          </p:cTn>
                        </p:par>
                        <p:par>
                          <p:cTn id="42" fill="hold">
                            <p:stCondLst>
                              <p:cond delay="4000"/>
                            </p:stCondLst>
                            <p:childTnLst>
                              <p:par>
                                <p:cTn id="43" presetID="12" presetClass="entr" presetSubtype="1"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lide(fromTop)">
                                      <p:cBhvr>
                                        <p:cTn id="45" dur="500"/>
                                        <p:tgtEl>
                                          <p:spTgt spid="21"/>
                                        </p:tgtEl>
                                      </p:cBhvr>
                                    </p:animEffect>
                                  </p:childTnLst>
                                </p:cTn>
                              </p:par>
                            </p:childTnLst>
                          </p:cTn>
                        </p:par>
                        <p:par>
                          <p:cTn id="46" fill="hold">
                            <p:stCondLst>
                              <p:cond delay="4500"/>
                            </p:stCondLst>
                            <p:childTnLst>
                              <p:par>
                                <p:cTn id="47" presetID="53" presetClass="entr" presetSubtype="0"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12" presetClass="entr" presetSubtype="4"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Bottom)">
                                      <p:cBhvr>
                                        <p:cTn id="55" dur="500"/>
                                        <p:tgtEl>
                                          <p:spTgt spid="25"/>
                                        </p:tgtEl>
                                      </p:cBhvr>
                                    </p:animEffect>
                                  </p:childTnLst>
                                </p:cTn>
                              </p:par>
                            </p:childTnLst>
                          </p:cTn>
                        </p:par>
                        <p:par>
                          <p:cTn id="56" fill="hold">
                            <p:stCondLst>
                              <p:cond delay="5500"/>
                            </p:stCondLst>
                            <p:childTnLst>
                              <p:par>
                                <p:cTn id="57" presetID="12" presetClass="entr" presetSubtype="1"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slide(fromTop)">
                                      <p:cBhvr>
                                        <p:cTn id="59" dur="500"/>
                                        <p:tgtEl>
                                          <p:spTgt spid="22"/>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par>
                                <p:cTn id="65" presetID="53" presetClass="entr" presetSubtype="0" fill="hold" grpId="0" nodeType="withEffect">
                                  <p:stCondLst>
                                    <p:cond delay="20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53" presetClass="entr" presetSubtype="0" fill="hold" grpId="0" nodeType="withEffect">
                                  <p:stCondLst>
                                    <p:cond delay="40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fltVal val="0"/>
                                          </p:val>
                                        </p:tav>
                                        <p:tav tm="100000">
                                          <p:val>
                                            <p:strVal val="#ppt_h"/>
                                          </p:val>
                                        </p:tav>
                                      </p:tavLst>
                                    </p:anim>
                                    <p:animEffect transition="in" filter="fade">
                                      <p:cBhvr>
                                        <p:cTn id="74" dur="500"/>
                                        <p:tgtEl>
                                          <p:spTgt spid="14"/>
                                        </p:tgtEl>
                                      </p:cBhvr>
                                    </p:animEffect>
                                  </p:childTnLst>
                                </p:cTn>
                              </p:par>
                              <p:par>
                                <p:cTn id="75" presetID="53" presetClass="entr" presetSubtype="0" fill="hold" grpId="0" nodeType="withEffect">
                                  <p:stCondLst>
                                    <p:cond delay="70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fill="hold"/>
                                        <p:tgtEl>
                                          <p:spTgt spid="11"/>
                                        </p:tgtEl>
                                        <p:attrNameLst>
                                          <p:attrName>ppt_w</p:attrName>
                                        </p:attrNameLst>
                                      </p:cBhvr>
                                      <p:tavLst>
                                        <p:tav tm="0">
                                          <p:val>
                                            <p:fltVal val="0"/>
                                          </p:val>
                                        </p:tav>
                                        <p:tav tm="100000">
                                          <p:val>
                                            <p:strVal val="#ppt_w"/>
                                          </p:val>
                                        </p:tav>
                                      </p:tavLst>
                                    </p:anim>
                                    <p:anim calcmode="lin" valueType="num">
                                      <p:cBhvr>
                                        <p:cTn id="78" dur="500" fill="hold"/>
                                        <p:tgtEl>
                                          <p:spTgt spid="11"/>
                                        </p:tgtEl>
                                        <p:attrNameLst>
                                          <p:attrName>ppt_h</p:attrName>
                                        </p:attrNameLst>
                                      </p:cBhvr>
                                      <p:tavLst>
                                        <p:tav tm="0">
                                          <p:val>
                                            <p:fltVal val="0"/>
                                          </p:val>
                                        </p:tav>
                                        <p:tav tm="100000">
                                          <p:val>
                                            <p:strVal val="#ppt_h"/>
                                          </p:val>
                                        </p:tav>
                                      </p:tavLst>
                                    </p:anim>
                                    <p:animEffect transition="in" filter="fade">
                                      <p:cBhvr>
                                        <p:cTn id="79" dur="500"/>
                                        <p:tgtEl>
                                          <p:spTgt spid="11"/>
                                        </p:tgtEl>
                                      </p:cBhvr>
                                    </p:animEffect>
                                  </p:childTnLst>
                                </p:cTn>
                              </p:par>
                              <p:par>
                                <p:cTn id="80" presetID="53" presetClass="entr" presetSubtype="0" fill="hold" grpId="0" nodeType="withEffect">
                                  <p:stCondLst>
                                    <p:cond delay="900"/>
                                  </p:stCondLst>
                                  <p:childTnLst>
                                    <p:set>
                                      <p:cBhvr>
                                        <p:cTn id="81" dur="1" fill="hold">
                                          <p:stCondLst>
                                            <p:cond delay="0"/>
                                          </p:stCondLst>
                                        </p:cTn>
                                        <p:tgtEl>
                                          <p:spTgt spid="7"/>
                                        </p:tgtEl>
                                        <p:attrNameLst>
                                          <p:attrName>style.visibility</p:attrName>
                                        </p:attrNameLst>
                                      </p:cBhvr>
                                      <p:to>
                                        <p:strVal val="visible"/>
                                      </p:to>
                                    </p:set>
                                    <p:anim calcmode="lin" valueType="num">
                                      <p:cBhvr>
                                        <p:cTn id="82" dur="500" fill="hold"/>
                                        <p:tgtEl>
                                          <p:spTgt spid="7"/>
                                        </p:tgtEl>
                                        <p:attrNameLst>
                                          <p:attrName>ppt_w</p:attrName>
                                        </p:attrNameLst>
                                      </p:cBhvr>
                                      <p:tavLst>
                                        <p:tav tm="0">
                                          <p:val>
                                            <p:fltVal val="0"/>
                                          </p:val>
                                        </p:tav>
                                        <p:tav tm="100000">
                                          <p:val>
                                            <p:strVal val="#ppt_w"/>
                                          </p:val>
                                        </p:tav>
                                      </p:tavLst>
                                    </p:anim>
                                    <p:anim calcmode="lin" valueType="num">
                                      <p:cBhvr>
                                        <p:cTn id="83" dur="500" fill="hold"/>
                                        <p:tgtEl>
                                          <p:spTgt spid="7"/>
                                        </p:tgtEl>
                                        <p:attrNameLst>
                                          <p:attrName>ppt_h</p:attrName>
                                        </p:attrNameLst>
                                      </p:cBhvr>
                                      <p:tavLst>
                                        <p:tav tm="0">
                                          <p:val>
                                            <p:fltVal val="0"/>
                                          </p:val>
                                        </p:tav>
                                        <p:tav tm="100000">
                                          <p:val>
                                            <p:strVal val="#ppt_h"/>
                                          </p:val>
                                        </p:tav>
                                      </p:tavLst>
                                    </p:anim>
                                    <p:animEffect transition="in" filter="fade">
                                      <p:cBhvr>
                                        <p:cTn id="84" dur="500"/>
                                        <p:tgtEl>
                                          <p:spTgt spid="7"/>
                                        </p:tgtEl>
                                      </p:cBhvr>
                                    </p:animEffect>
                                  </p:childTnLst>
                                </p:cTn>
                              </p:par>
                              <p:par>
                                <p:cTn id="85" presetID="53" presetClass="entr" presetSubtype="0" fill="hold" grpId="0" nodeType="withEffect">
                                  <p:stCondLst>
                                    <p:cond delay="110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fltVal val="0"/>
                                          </p:val>
                                        </p:tav>
                                        <p:tav tm="100000">
                                          <p:val>
                                            <p:strVal val="#ppt_h"/>
                                          </p:val>
                                        </p:tav>
                                      </p:tavLst>
                                    </p:anim>
                                    <p:animEffect transition="in" filter="fade">
                                      <p:cBhvr>
                                        <p:cTn id="89" dur="500"/>
                                        <p:tgtEl>
                                          <p:spTgt spid="12"/>
                                        </p:tgtEl>
                                      </p:cBhvr>
                                    </p:animEffect>
                                  </p:childTnLst>
                                </p:cTn>
                              </p:par>
                              <p:par>
                                <p:cTn id="90" presetID="53" presetClass="entr" presetSubtype="0" fill="hold" grpId="0" nodeType="withEffect">
                                  <p:stCondLst>
                                    <p:cond delay="1300"/>
                                  </p:stCondLst>
                                  <p:childTnLst>
                                    <p:set>
                                      <p:cBhvr>
                                        <p:cTn id="91" dur="1" fill="hold">
                                          <p:stCondLst>
                                            <p:cond delay="0"/>
                                          </p:stCondLst>
                                        </p:cTn>
                                        <p:tgtEl>
                                          <p:spTgt spid="8"/>
                                        </p:tgtEl>
                                        <p:attrNameLst>
                                          <p:attrName>style.visibility</p:attrName>
                                        </p:attrNameLst>
                                      </p:cBhvr>
                                      <p:to>
                                        <p:strVal val="visible"/>
                                      </p:to>
                                    </p:set>
                                    <p:anim calcmode="lin" valueType="num">
                                      <p:cBhvr>
                                        <p:cTn id="92" dur="500" fill="hold"/>
                                        <p:tgtEl>
                                          <p:spTgt spid="8"/>
                                        </p:tgtEl>
                                        <p:attrNameLst>
                                          <p:attrName>ppt_w</p:attrName>
                                        </p:attrNameLst>
                                      </p:cBhvr>
                                      <p:tavLst>
                                        <p:tav tm="0">
                                          <p:val>
                                            <p:fltVal val="0"/>
                                          </p:val>
                                        </p:tav>
                                        <p:tav tm="100000">
                                          <p:val>
                                            <p:strVal val="#ppt_w"/>
                                          </p:val>
                                        </p:tav>
                                      </p:tavLst>
                                    </p:anim>
                                    <p:anim calcmode="lin" valueType="num">
                                      <p:cBhvr>
                                        <p:cTn id="93" dur="500" fill="hold"/>
                                        <p:tgtEl>
                                          <p:spTgt spid="8"/>
                                        </p:tgtEl>
                                        <p:attrNameLst>
                                          <p:attrName>ppt_h</p:attrName>
                                        </p:attrNameLst>
                                      </p:cBhvr>
                                      <p:tavLst>
                                        <p:tav tm="0">
                                          <p:val>
                                            <p:fltVal val="0"/>
                                          </p:val>
                                        </p:tav>
                                        <p:tav tm="100000">
                                          <p:val>
                                            <p:strVal val="#ppt_h"/>
                                          </p:val>
                                        </p:tav>
                                      </p:tavLst>
                                    </p:anim>
                                    <p:animEffect transition="in" filter="fade">
                                      <p:cBhvr>
                                        <p:cTn id="94" dur="500"/>
                                        <p:tgtEl>
                                          <p:spTgt spid="8"/>
                                        </p:tgtEl>
                                      </p:cBhvr>
                                    </p:animEffect>
                                  </p:childTnLst>
                                </p:cTn>
                              </p:par>
                              <p:par>
                                <p:cTn id="95" presetID="53" presetClass="entr" presetSubtype="0" fill="hold" grpId="0" nodeType="withEffect">
                                  <p:stCondLst>
                                    <p:cond delay="1500"/>
                                  </p:stCondLst>
                                  <p:childTnLst>
                                    <p:set>
                                      <p:cBhvr>
                                        <p:cTn id="96" dur="1" fill="hold">
                                          <p:stCondLst>
                                            <p:cond delay="0"/>
                                          </p:stCondLst>
                                        </p:cTn>
                                        <p:tgtEl>
                                          <p:spTgt spid="10"/>
                                        </p:tgtEl>
                                        <p:attrNameLst>
                                          <p:attrName>style.visibility</p:attrName>
                                        </p:attrNameLst>
                                      </p:cBhvr>
                                      <p:to>
                                        <p:strVal val="visible"/>
                                      </p:to>
                                    </p:set>
                                    <p:anim calcmode="lin" valueType="num">
                                      <p:cBhvr>
                                        <p:cTn id="97" dur="500" fill="hold"/>
                                        <p:tgtEl>
                                          <p:spTgt spid="10"/>
                                        </p:tgtEl>
                                        <p:attrNameLst>
                                          <p:attrName>ppt_w</p:attrName>
                                        </p:attrNameLst>
                                      </p:cBhvr>
                                      <p:tavLst>
                                        <p:tav tm="0">
                                          <p:val>
                                            <p:fltVal val="0"/>
                                          </p:val>
                                        </p:tav>
                                        <p:tav tm="100000">
                                          <p:val>
                                            <p:strVal val="#ppt_w"/>
                                          </p:val>
                                        </p:tav>
                                      </p:tavLst>
                                    </p:anim>
                                    <p:anim calcmode="lin" valueType="num">
                                      <p:cBhvr>
                                        <p:cTn id="98" dur="500" fill="hold"/>
                                        <p:tgtEl>
                                          <p:spTgt spid="10"/>
                                        </p:tgtEl>
                                        <p:attrNameLst>
                                          <p:attrName>ppt_h</p:attrName>
                                        </p:attrNameLst>
                                      </p:cBhvr>
                                      <p:tavLst>
                                        <p:tav tm="0">
                                          <p:val>
                                            <p:fltVal val="0"/>
                                          </p:val>
                                        </p:tav>
                                        <p:tav tm="100000">
                                          <p:val>
                                            <p:strVal val="#ppt_h"/>
                                          </p:val>
                                        </p:tav>
                                      </p:tavLst>
                                    </p:anim>
                                    <p:animEffect transition="in" filter="fade">
                                      <p:cBhvr>
                                        <p:cTn id="99" dur="500"/>
                                        <p:tgtEl>
                                          <p:spTgt spid="10"/>
                                        </p:tgtEl>
                                      </p:cBhvr>
                                    </p:animEffect>
                                  </p:childTnLst>
                                </p:cTn>
                              </p:par>
                              <p:par>
                                <p:cTn id="100" presetID="53" presetClass="entr" presetSubtype="0" fill="hold" grpId="0" nodeType="withEffect">
                                  <p:stCondLst>
                                    <p:cond delay="1700"/>
                                  </p:stCondLst>
                                  <p:childTnLst>
                                    <p:set>
                                      <p:cBhvr>
                                        <p:cTn id="101" dur="1" fill="hold">
                                          <p:stCondLst>
                                            <p:cond delay="0"/>
                                          </p:stCondLst>
                                        </p:cTn>
                                        <p:tgtEl>
                                          <p:spTgt spid="13"/>
                                        </p:tgtEl>
                                        <p:attrNameLst>
                                          <p:attrName>style.visibility</p:attrName>
                                        </p:attrNameLst>
                                      </p:cBhvr>
                                      <p:to>
                                        <p:strVal val="visible"/>
                                      </p:to>
                                    </p:set>
                                    <p:anim calcmode="lin" valueType="num">
                                      <p:cBhvr>
                                        <p:cTn id="102" dur="500" fill="hold"/>
                                        <p:tgtEl>
                                          <p:spTgt spid="13"/>
                                        </p:tgtEl>
                                        <p:attrNameLst>
                                          <p:attrName>ppt_w</p:attrName>
                                        </p:attrNameLst>
                                      </p:cBhvr>
                                      <p:tavLst>
                                        <p:tav tm="0">
                                          <p:val>
                                            <p:fltVal val="0"/>
                                          </p:val>
                                        </p:tav>
                                        <p:tav tm="100000">
                                          <p:val>
                                            <p:strVal val="#ppt_w"/>
                                          </p:val>
                                        </p:tav>
                                      </p:tavLst>
                                    </p:anim>
                                    <p:anim calcmode="lin" valueType="num">
                                      <p:cBhvr>
                                        <p:cTn id="103" dur="500" fill="hold"/>
                                        <p:tgtEl>
                                          <p:spTgt spid="13"/>
                                        </p:tgtEl>
                                        <p:attrNameLst>
                                          <p:attrName>ppt_h</p:attrName>
                                        </p:attrNameLst>
                                      </p:cBhvr>
                                      <p:tavLst>
                                        <p:tav tm="0">
                                          <p:val>
                                            <p:fltVal val="0"/>
                                          </p:val>
                                        </p:tav>
                                        <p:tav tm="100000">
                                          <p:val>
                                            <p:strVal val="#ppt_h"/>
                                          </p:val>
                                        </p:tav>
                                      </p:tavLst>
                                    </p:anim>
                                    <p:animEffect transition="in" filter="fade">
                                      <p:cBhvr>
                                        <p:cTn id="104" dur="500"/>
                                        <p:tgtEl>
                                          <p:spTgt spid="13"/>
                                        </p:tgtEl>
                                      </p:cBhvr>
                                    </p:animEffect>
                                  </p:childTnLst>
                                </p:cTn>
                              </p:par>
                              <p:par>
                                <p:cTn id="105" presetID="53" presetClass="entr" presetSubtype="0" fill="hold" grpId="0" nodeType="withEffect">
                                  <p:stCondLst>
                                    <p:cond delay="1900"/>
                                  </p:stCondLst>
                                  <p:childTnLst>
                                    <p:set>
                                      <p:cBhvr>
                                        <p:cTn id="106" dur="1" fill="hold">
                                          <p:stCondLst>
                                            <p:cond delay="0"/>
                                          </p:stCondLst>
                                        </p:cTn>
                                        <p:tgtEl>
                                          <p:spTgt spid="9"/>
                                        </p:tgtEl>
                                        <p:attrNameLst>
                                          <p:attrName>style.visibility</p:attrName>
                                        </p:attrNameLst>
                                      </p:cBhvr>
                                      <p:to>
                                        <p:strVal val="visible"/>
                                      </p:to>
                                    </p:set>
                                    <p:anim calcmode="lin" valueType="num">
                                      <p:cBhvr>
                                        <p:cTn id="107" dur="500" fill="hold"/>
                                        <p:tgtEl>
                                          <p:spTgt spid="9"/>
                                        </p:tgtEl>
                                        <p:attrNameLst>
                                          <p:attrName>ppt_w</p:attrName>
                                        </p:attrNameLst>
                                      </p:cBhvr>
                                      <p:tavLst>
                                        <p:tav tm="0">
                                          <p:val>
                                            <p:fltVal val="0"/>
                                          </p:val>
                                        </p:tav>
                                        <p:tav tm="100000">
                                          <p:val>
                                            <p:strVal val="#ppt_w"/>
                                          </p:val>
                                        </p:tav>
                                      </p:tavLst>
                                    </p:anim>
                                    <p:anim calcmode="lin" valueType="num">
                                      <p:cBhvr>
                                        <p:cTn id="108" dur="500" fill="hold"/>
                                        <p:tgtEl>
                                          <p:spTgt spid="9"/>
                                        </p:tgtEl>
                                        <p:attrNameLst>
                                          <p:attrName>ppt_h</p:attrName>
                                        </p:attrNameLst>
                                      </p:cBhvr>
                                      <p:tavLst>
                                        <p:tav tm="0">
                                          <p:val>
                                            <p:fltVal val="0"/>
                                          </p:val>
                                        </p:tav>
                                        <p:tav tm="100000">
                                          <p:val>
                                            <p:strVal val="#ppt_h"/>
                                          </p:val>
                                        </p:tav>
                                      </p:tavLst>
                                    </p:anim>
                                    <p:animEffect transition="in" filter="fade">
                                      <p:cBhvr>
                                        <p:cTn id="109" dur="500"/>
                                        <p:tgtEl>
                                          <p:spTgt spid="9"/>
                                        </p:tgtEl>
                                      </p:cBhvr>
                                    </p:animEffect>
                                  </p:childTnLst>
                                </p:cTn>
                              </p:par>
                              <p:par>
                                <p:cTn id="110" presetID="53" presetClass="entr" presetSubtype="0" fill="hold" grpId="0" nodeType="withEffect">
                                  <p:stCondLst>
                                    <p:cond delay="2100"/>
                                  </p:stCondLst>
                                  <p:childTnLst>
                                    <p:set>
                                      <p:cBhvr>
                                        <p:cTn id="111" dur="1" fill="hold">
                                          <p:stCondLst>
                                            <p:cond delay="0"/>
                                          </p:stCondLst>
                                        </p:cTn>
                                        <p:tgtEl>
                                          <p:spTgt spid="15"/>
                                        </p:tgtEl>
                                        <p:attrNameLst>
                                          <p:attrName>style.visibility</p:attrName>
                                        </p:attrNameLst>
                                      </p:cBhvr>
                                      <p:to>
                                        <p:strVal val="visible"/>
                                      </p:to>
                                    </p:set>
                                    <p:anim calcmode="lin" valueType="num">
                                      <p:cBhvr>
                                        <p:cTn id="112" dur="500" fill="hold"/>
                                        <p:tgtEl>
                                          <p:spTgt spid="15"/>
                                        </p:tgtEl>
                                        <p:attrNameLst>
                                          <p:attrName>ppt_w</p:attrName>
                                        </p:attrNameLst>
                                      </p:cBhvr>
                                      <p:tavLst>
                                        <p:tav tm="0">
                                          <p:val>
                                            <p:fltVal val="0"/>
                                          </p:val>
                                        </p:tav>
                                        <p:tav tm="100000">
                                          <p:val>
                                            <p:strVal val="#ppt_w"/>
                                          </p:val>
                                        </p:tav>
                                      </p:tavLst>
                                    </p:anim>
                                    <p:anim calcmode="lin" valueType="num">
                                      <p:cBhvr>
                                        <p:cTn id="113" dur="500" fill="hold"/>
                                        <p:tgtEl>
                                          <p:spTgt spid="15"/>
                                        </p:tgtEl>
                                        <p:attrNameLst>
                                          <p:attrName>ppt_h</p:attrName>
                                        </p:attrNameLst>
                                      </p:cBhvr>
                                      <p:tavLst>
                                        <p:tav tm="0">
                                          <p:val>
                                            <p:fltVal val="0"/>
                                          </p:val>
                                        </p:tav>
                                        <p:tav tm="100000">
                                          <p:val>
                                            <p:strVal val="#ppt_h"/>
                                          </p:val>
                                        </p:tav>
                                      </p:tavLst>
                                    </p:anim>
                                    <p:animEffect transition="in" filter="fade">
                                      <p:cBhvr>
                                        <p:cTn id="114" dur="500"/>
                                        <p:tgtEl>
                                          <p:spTgt spid="15"/>
                                        </p:tgtEl>
                                      </p:cBhvr>
                                    </p:animEffect>
                                  </p:childTnLst>
                                </p:cTn>
                              </p:par>
                              <p:par>
                                <p:cTn id="115" presetID="53" presetClass="entr" presetSubtype="0" fill="hold" grpId="0" nodeType="withEffect">
                                  <p:stCondLst>
                                    <p:cond delay="240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500" fill="hold"/>
                                        <p:tgtEl>
                                          <p:spTgt spid="17"/>
                                        </p:tgtEl>
                                        <p:attrNameLst>
                                          <p:attrName>ppt_w</p:attrName>
                                        </p:attrNameLst>
                                      </p:cBhvr>
                                      <p:tavLst>
                                        <p:tav tm="0">
                                          <p:val>
                                            <p:fltVal val="0"/>
                                          </p:val>
                                        </p:tav>
                                        <p:tav tm="100000">
                                          <p:val>
                                            <p:strVal val="#ppt_w"/>
                                          </p:val>
                                        </p:tav>
                                      </p:tavLst>
                                    </p:anim>
                                    <p:anim calcmode="lin" valueType="num">
                                      <p:cBhvr>
                                        <p:cTn id="118" dur="500" fill="hold"/>
                                        <p:tgtEl>
                                          <p:spTgt spid="17"/>
                                        </p:tgtEl>
                                        <p:attrNameLst>
                                          <p:attrName>ppt_h</p:attrName>
                                        </p:attrNameLst>
                                      </p:cBhvr>
                                      <p:tavLst>
                                        <p:tav tm="0">
                                          <p:val>
                                            <p:fltVal val="0"/>
                                          </p:val>
                                        </p:tav>
                                        <p:tav tm="100000">
                                          <p:val>
                                            <p:strVal val="#ppt_h"/>
                                          </p:val>
                                        </p:tav>
                                      </p:tavLst>
                                    </p:anim>
                                    <p:animEffect transition="in" filter="fade">
                                      <p:cBhvr>
                                        <p:cTn id="119" dur="500"/>
                                        <p:tgtEl>
                                          <p:spTgt spid="17"/>
                                        </p:tgtEl>
                                      </p:cBhvr>
                                    </p:animEffect>
                                  </p:childTnLst>
                                </p:cTn>
                              </p:par>
                              <p:par>
                                <p:cTn id="120" presetID="53" presetClass="entr" presetSubtype="0" fill="hold" grpId="0" nodeType="withEffect">
                                  <p:stCondLst>
                                    <p:cond delay="2700"/>
                                  </p:stCondLst>
                                  <p:childTnLst>
                                    <p:set>
                                      <p:cBhvr>
                                        <p:cTn id="121" dur="1" fill="hold">
                                          <p:stCondLst>
                                            <p:cond delay="0"/>
                                          </p:stCondLst>
                                        </p:cTn>
                                        <p:tgtEl>
                                          <p:spTgt spid="16"/>
                                        </p:tgtEl>
                                        <p:attrNameLst>
                                          <p:attrName>style.visibility</p:attrName>
                                        </p:attrNameLst>
                                      </p:cBhvr>
                                      <p:to>
                                        <p:strVal val="visible"/>
                                      </p:to>
                                    </p:set>
                                    <p:anim calcmode="lin" valueType="num">
                                      <p:cBhvr>
                                        <p:cTn id="122" dur="500" fill="hold"/>
                                        <p:tgtEl>
                                          <p:spTgt spid="16"/>
                                        </p:tgtEl>
                                        <p:attrNameLst>
                                          <p:attrName>ppt_w</p:attrName>
                                        </p:attrNameLst>
                                      </p:cBhvr>
                                      <p:tavLst>
                                        <p:tav tm="0">
                                          <p:val>
                                            <p:fltVal val="0"/>
                                          </p:val>
                                        </p:tav>
                                        <p:tav tm="100000">
                                          <p:val>
                                            <p:strVal val="#ppt_w"/>
                                          </p:val>
                                        </p:tav>
                                      </p:tavLst>
                                    </p:anim>
                                    <p:anim calcmode="lin" valueType="num">
                                      <p:cBhvr>
                                        <p:cTn id="123" dur="500" fill="hold"/>
                                        <p:tgtEl>
                                          <p:spTgt spid="16"/>
                                        </p:tgtEl>
                                        <p:attrNameLst>
                                          <p:attrName>ppt_h</p:attrName>
                                        </p:attrNameLst>
                                      </p:cBhvr>
                                      <p:tavLst>
                                        <p:tav tm="0">
                                          <p:val>
                                            <p:fltVal val="0"/>
                                          </p:val>
                                        </p:tav>
                                        <p:tav tm="100000">
                                          <p:val>
                                            <p:strVal val="#ppt_h"/>
                                          </p:val>
                                        </p:tav>
                                      </p:tavLst>
                                    </p:anim>
                                    <p:animEffect transition="in" filter="fade">
                                      <p:cBhvr>
                                        <p:cTn id="1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9"/>
          <p:cNvGrpSpPr/>
          <p:nvPr/>
        </p:nvGrpSpPr>
        <p:grpSpPr>
          <a:xfrm>
            <a:off x="3741034" y="1794839"/>
            <a:ext cx="1496390" cy="884923"/>
            <a:chOff x="0" y="0"/>
            <a:chExt cx="1451061" cy="857851"/>
          </a:xfrm>
        </p:grpSpPr>
        <p:sp>
          <p:nvSpPr>
            <p:cNvPr id="13" name="chenying0907 233"/>
            <p:cNvSpPr/>
            <p:nvPr/>
          </p:nvSpPr>
          <p:spPr>
            <a:xfrm>
              <a:off x="0" y="-1"/>
              <a:ext cx="1451062" cy="200618"/>
            </a:xfrm>
            <a:custGeom>
              <a:avLst/>
              <a:gdLst/>
              <a:ahLst/>
              <a:cxnLst>
                <a:cxn ang="0">
                  <a:pos x="wd2" y="hd2"/>
                </a:cxn>
                <a:cxn ang="5400000">
                  <a:pos x="wd2" y="hd2"/>
                </a:cxn>
                <a:cxn ang="10800000">
                  <a:pos x="wd2" y="hd2"/>
                </a:cxn>
                <a:cxn ang="16200000">
                  <a:pos x="wd2" y="hd2"/>
                </a:cxn>
              </a:cxnLst>
              <a:rect l="0" t="0" r="r" b="b"/>
              <a:pathLst>
                <a:path w="21532" h="18599" extrusionOk="0">
                  <a:moveTo>
                    <a:pt x="21502" y="14580"/>
                  </a:moveTo>
                  <a:cubicBezTo>
                    <a:pt x="21505" y="8348"/>
                    <a:pt x="21600" y="636"/>
                    <a:pt x="20080" y="1286"/>
                  </a:cubicBezTo>
                  <a:cubicBezTo>
                    <a:pt x="18564" y="1934"/>
                    <a:pt x="17086" y="-66"/>
                    <a:pt x="15568" y="2"/>
                  </a:cubicBezTo>
                  <a:cubicBezTo>
                    <a:pt x="11739" y="176"/>
                    <a:pt x="7876" y="1857"/>
                    <a:pt x="4063" y="3694"/>
                  </a:cubicBezTo>
                  <a:cubicBezTo>
                    <a:pt x="2912" y="4249"/>
                    <a:pt x="1693" y="4057"/>
                    <a:pt x="574" y="5847"/>
                  </a:cubicBezTo>
                  <a:cubicBezTo>
                    <a:pt x="410" y="9664"/>
                    <a:pt x="232" y="13684"/>
                    <a:pt x="0" y="17399"/>
                  </a:cubicBezTo>
                  <a:cubicBezTo>
                    <a:pt x="7160" y="21534"/>
                    <a:pt x="14347" y="13237"/>
                    <a:pt x="21532" y="18414"/>
                  </a:cubicBezTo>
                  <a:cubicBezTo>
                    <a:pt x="21505" y="17283"/>
                    <a:pt x="21501" y="15968"/>
                    <a:pt x="21502" y="14580"/>
                  </a:cubicBezTo>
                  <a:close/>
                </a:path>
              </a:pathLst>
            </a:custGeom>
            <a:solidFill>
              <a:schemeClr val="tx1">
                <a:lumMod val="75000"/>
                <a:lumOff val="25000"/>
              </a:schemeClr>
            </a:solidFill>
            <a:ln w="12700" cap="flat">
              <a:solidFill>
                <a:schemeClr val="bg1"/>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4" name="chenying0907 234"/>
            <p:cNvSpPr/>
            <p:nvPr/>
          </p:nvSpPr>
          <p:spPr>
            <a:xfrm>
              <a:off x="12700" y="177799"/>
              <a:ext cx="1408472" cy="39410"/>
            </a:xfrm>
            <a:custGeom>
              <a:avLst/>
              <a:gdLst/>
              <a:ahLst/>
              <a:cxnLst>
                <a:cxn ang="0">
                  <a:pos x="wd2" y="hd2"/>
                </a:cxn>
                <a:cxn ang="5400000">
                  <a:pos x="wd2" y="hd2"/>
                </a:cxn>
                <a:cxn ang="10800000">
                  <a:pos x="wd2" y="hd2"/>
                </a:cxn>
                <a:cxn ang="16200000">
                  <a:pos x="wd2" y="hd2"/>
                </a:cxn>
              </a:cxnLst>
              <a:rect l="0" t="0" r="r" b="b"/>
              <a:pathLst>
                <a:path w="21600" h="21190" extrusionOk="0">
                  <a:moveTo>
                    <a:pt x="0" y="21190"/>
                  </a:moveTo>
                  <a:cubicBezTo>
                    <a:pt x="5541" y="19443"/>
                    <a:pt x="11053" y="-410"/>
                    <a:pt x="16600" y="7"/>
                  </a:cubicBezTo>
                  <a:cubicBezTo>
                    <a:pt x="18192" y="127"/>
                    <a:pt x="20043" y="2411"/>
                    <a:pt x="21600" y="2411"/>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5" name="chenying0907 235"/>
            <p:cNvSpPr/>
            <p:nvPr/>
          </p:nvSpPr>
          <p:spPr>
            <a:xfrm>
              <a:off x="114300" y="127000"/>
              <a:ext cx="47886" cy="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990" y="2321"/>
                    <a:pt x="12587" y="18565"/>
                    <a:pt x="21600" y="0"/>
                  </a:cubicBezTo>
                </a:path>
              </a:pathLst>
            </a:custGeom>
            <a:noFill/>
            <a:ln w="38100" cap="flat">
              <a:solidFill>
                <a:schemeClr val="bg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6" name="chenying0907 236"/>
            <p:cNvSpPr/>
            <p:nvPr/>
          </p:nvSpPr>
          <p:spPr>
            <a:xfrm>
              <a:off x="393700" y="114300"/>
              <a:ext cx="49957" cy="5276"/>
            </a:xfrm>
            <a:custGeom>
              <a:avLst/>
              <a:gdLst/>
              <a:ahLst/>
              <a:cxnLst>
                <a:cxn ang="0">
                  <a:pos x="wd2" y="hd2"/>
                </a:cxn>
                <a:cxn ang="5400000">
                  <a:pos x="wd2" y="hd2"/>
                </a:cxn>
                <a:cxn ang="10800000">
                  <a:pos x="wd2" y="hd2"/>
                </a:cxn>
                <a:cxn ang="16200000">
                  <a:pos x="wd2" y="hd2"/>
                </a:cxn>
              </a:cxnLst>
              <a:rect l="0" t="0" r="r" b="b"/>
              <a:pathLst>
                <a:path w="21600" h="19284" extrusionOk="0">
                  <a:moveTo>
                    <a:pt x="0" y="19284"/>
                  </a:moveTo>
                  <a:cubicBezTo>
                    <a:pt x="7255" y="4098"/>
                    <a:pt x="15514" y="-2316"/>
                    <a:pt x="21600" y="744"/>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7" name="chenying0907 237"/>
            <p:cNvSpPr/>
            <p:nvPr/>
          </p:nvSpPr>
          <p:spPr>
            <a:xfrm>
              <a:off x="254000" y="342900"/>
              <a:ext cx="903425" cy="514952"/>
            </a:xfrm>
            <a:custGeom>
              <a:avLst/>
              <a:gdLst/>
              <a:ahLst/>
              <a:cxnLst>
                <a:cxn ang="0">
                  <a:pos x="wd2" y="hd2"/>
                </a:cxn>
                <a:cxn ang="5400000">
                  <a:pos x="wd2" y="hd2"/>
                </a:cxn>
                <a:cxn ang="10800000">
                  <a:pos x="wd2" y="hd2"/>
                </a:cxn>
                <a:cxn ang="16200000">
                  <a:pos x="wd2" y="hd2"/>
                </a:cxn>
              </a:cxnLst>
              <a:rect l="0" t="0" r="r" b="b"/>
              <a:pathLst>
                <a:path w="21598" h="21600" extrusionOk="0">
                  <a:moveTo>
                    <a:pt x="0" y="21600"/>
                  </a:moveTo>
                  <a:cubicBezTo>
                    <a:pt x="675" y="19527"/>
                    <a:pt x="1295" y="17574"/>
                    <a:pt x="2271" y="15812"/>
                  </a:cubicBezTo>
                  <a:cubicBezTo>
                    <a:pt x="3554" y="13497"/>
                    <a:pt x="4726" y="11000"/>
                    <a:pt x="5966" y="8625"/>
                  </a:cubicBezTo>
                  <a:cubicBezTo>
                    <a:pt x="6457" y="7684"/>
                    <a:pt x="7204" y="6859"/>
                    <a:pt x="7569" y="5778"/>
                  </a:cubicBezTo>
                  <a:cubicBezTo>
                    <a:pt x="9848" y="7702"/>
                    <a:pt x="11807" y="10561"/>
                    <a:pt x="13725" y="13236"/>
                  </a:cubicBezTo>
                  <a:cubicBezTo>
                    <a:pt x="15803" y="8076"/>
                    <a:pt x="18595" y="4491"/>
                    <a:pt x="21191" y="223"/>
                  </a:cubicBezTo>
                  <a:cubicBezTo>
                    <a:pt x="19866" y="384"/>
                    <a:pt x="18530" y="679"/>
                    <a:pt x="17304" y="1526"/>
                  </a:cubicBezTo>
                  <a:cubicBezTo>
                    <a:pt x="18746" y="1531"/>
                    <a:pt x="20225" y="918"/>
                    <a:pt x="21510" y="0"/>
                  </a:cubicBezTo>
                  <a:cubicBezTo>
                    <a:pt x="21413" y="69"/>
                    <a:pt x="21597" y="2297"/>
                    <a:pt x="21598" y="2652"/>
                  </a:cubicBezTo>
                  <a:cubicBezTo>
                    <a:pt x="21600" y="3720"/>
                    <a:pt x="21483" y="4781"/>
                    <a:pt x="21500" y="585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8" name="chenying0907 238"/>
            <p:cNvSpPr/>
            <p:nvPr/>
          </p:nvSpPr>
          <p:spPr>
            <a:xfrm>
              <a:off x="254000" y="114300"/>
              <a:ext cx="49957" cy="5276"/>
            </a:xfrm>
            <a:custGeom>
              <a:avLst/>
              <a:gdLst/>
              <a:ahLst/>
              <a:cxnLst>
                <a:cxn ang="0">
                  <a:pos x="wd2" y="hd2"/>
                </a:cxn>
                <a:cxn ang="5400000">
                  <a:pos x="wd2" y="hd2"/>
                </a:cxn>
                <a:cxn ang="10800000">
                  <a:pos x="wd2" y="hd2"/>
                </a:cxn>
                <a:cxn ang="16200000">
                  <a:pos x="wd2" y="hd2"/>
                </a:cxn>
              </a:cxnLst>
              <a:rect l="0" t="0" r="r" b="b"/>
              <a:pathLst>
                <a:path w="21600" h="19284" extrusionOk="0">
                  <a:moveTo>
                    <a:pt x="0" y="19284"/>
                  </a:moveTo>
                  <a:cubicBezTo>
                    <a:pt x="7255" y="4098"/>
                    <a:pt x="15514" y="-2316"/>
                    <a:pt x="21600" y="744"/>
                  </a:cubicBezTo>
                </a:path>
              </a:pathLst>
            </a:custGeom>
            <a:noFill/>
            <a:ln w="38100" cap="flat">
              <a:solidFill>
                <a:schemeClr val="bg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grpSp>
      <p:grpSp>
        <p:nvGrpSpPr>
          <p:cNvPr id="3" name="Group 248"/>
          <p:cNvGrpSpPr/>
          <p:nvPr/>
        </p:nvGrpSpPr>
        <p:grpSpPr>
          <a:xfrm>
            <a:off x="3138585" y="1624528"/>
            <a:ext cx="2801143" cy="1986599"/>
            <a:chOff x="0" y="0"/>
            <a:chExt cx="2716291" cy="1925825"/>
          </a:xfrm>
        </p:grpSpPr>
        <p:sp>
          <p:nvSpPr>
            <p:cNvPr id="5" name="chenying0907 240"/>
            <p:cNvSpPr/>
            <p:nvPr/>
          </p:nvSpPr>
          <p:spPr>
            <a:xfrm>
              <a:off x="0" y="1676400"/>
              <a:ext cx="2715977" cy="249426"/>
            </a:xfrm>
            <a:custGeom>
              <a:avLst/>
              <a:gdLst/>
              <a:ahLst/>
              <a:cxnLst>
                <a:cxn ang="0">
                  <a:pos x="wd2" y="hd2"/>
                </a:cxn>
                <a:cxn ang="5400000">
                  <a:pos x="wd2" y="hd2"/>
                </a:cxn>
                <a:cxn ang="10800000">
                  <a:pos x="wd2" y="hd2"/>
                </a:cxn>
                <a:cxn ang="16200000">
                  <a:pos x="wd2" y="hd2"/>
                </a:cxn>
              </a:cxnLst>
              <a:rect l="0" t="0" r="r" b="b"/>
              <a:pathLst>
                <a:path w="21600" h="19111" extrusionOk="0">
                  <a:moveTo>
                    <a:pt x="0" y="5406"/>
                  </a:moveTo>
                  <a:cubicBezTo>
                    <a:pt x="267" y="21600"/>
                    <a:pt x="1962" y="18624"/>
                    <a:pt x="2580" y="18533"/>
                  </a:cubicBezTo>
                  <a:cubicBezTo>
                    <a:pt x="6473" y="17963"/>
                    <a:pt x="11292" y="18139"/>
                    <a:pt x="14672" y="19040"/>
                  </a:cubicBezTo>
                  <a:cubicBezTo>
                    <a:pt x="16249" y="19460"/>
                    <a:pt x="17722" y="17895"/>
                    <a:pt x="19287" y="17777"/>
                  </a:cubicBezTo>
                  <a:cubicBezTo>
                    <a:pt x="20687" y="17673"/>
                    <a:pt x="21302" y="13015"/>
                    <a:pt x="21600" y="0"/>
                  </a:cubicBezTo>
                  <a:cubicBezTo>
                    <a:pt x="21600" y="0"/>
                    <a:pt x="21528" y="3631"/>
                    <a:pt x="19142" y="5065"/>
                  </a:cubicBezTo>
                  <a:cubicBezTo>
                    <a:pt x="16756" y="6499"/>
                    <a:pt x="10886" y="8022"/>
                    <a:pt x="9139" y="8882"/>
                  </a:cubicBezTo>
                  <a:cubicBezTo>
                    <a:pt x="7391" y="9742"/>
                    <a:pt x="3314" y="9080"/>
                    <a:pt x="2104" y="8793"/>
                  </a:cubicBezTo>
                  <a:cubicBezTo>
                    <a:pt x="895" y="8506"/>
                    <a:pt x="0" y="5406"/>
                    <a:pt x="0" y="5406"/>
                  </a:cubicBezTo>
                  <a:close/>
                </a:path>
              </a:pathLst>
            </a:custGeom>
            <a:solidFill>
              <a:srgbClr val="E7E4EA"/>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6" name="chenying0907 241"/>
            <p:cNvSpPr/>
            <p:nvPr/>
          </p:nvSpPr>
          <p:spPr>
            <a:xfrm>
              <a:off x="0" y="1676400"/>
              <a:ext cx="2715977" cy="249426"/>
            </a:xfrm>
            <a:custGeom>
              <a:avLst/>
              <a:gdLst/>
              <a:ahLst/>
              <a:cxnLst>
                <a:cxn ang="0">
                  <a:pos x="wd2" y="hd2"/>
                </a:cxn>
                <a:cxn ang="5400000">
                  <a:pos x="wd2" y="hd2"/>
                </a:cxn>
                <a:cxn ang="10800000">
                  <a:pos x="wd2" y="hd2"/>
                </a:cxn>
                <a:cxn ang="16200000">
                  <a:pos x="wd2" y="hd2"/>
                </a:cxn>
              </a:cxnLst>
              <a:rect l="0" t="0" r="r" b="b"/>
              <a:pathLst>
                <a:path w="21600" h="19111" extrusionOk="0">
                  <a:moveTo>
                    <a:pt x="0" y="5406"/>
                  </a:moveTo>
                  <a:cubicBezTo>
                    <a:pt x="267" y="21600"/>
                    <a:pt x="1962" y="18624"/>
                    <a:pt x="2580" y="18533"/>
                  </a:cubicBezTo>
                  <a:cubicBezTo>
                    <a:pt x="6473" y="17963"/>
                    <a:pt x="11292" y="18139"/>
                    <a:pt x="14672" y="19040"/>
                  </a:cubicBezTo>
                  <a:cubicBezTo>
                    <a:pt x="16249" y="19460"/>
                    <a:pt x="17722" y="17895"/>
                    <a:pt x="19287" y="17777"/>
                  </a:cubicBezTo>
                  <a:cubicBezTo>
                    <a:pt x="20687" y="17673"/>
                    <a:pt x="21302" y="13015"/>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7" name="chenying0907 242"/>
            <p:cNvSpPr/>
            <p:nvPr/>
          </p:nvSpPr>
          <p:spPr>
            <a:xfrm>
              <a:off x="330200" y="-1"/>
              <a:ext cx="2037325" cy="1445056"/>
            </a:xfrm>
            <a:custGeom>
              <a:avLst/>
              <a:gdLst/>
              <a:ahLst/>
              <a:cxnLst>
                <a:cxn ang="0">
                  <a:pos x="wd2" y="hd2"/>
                </a:cxn>
                <a:cxn ang="5400000">
                  <a:pos x="wd2" y="hd2"/>
                </a:cxn>
                <a:cxn ang="10800000">
                  <a:pos x="wd2" y="hd2"/>
                </a:cxn>
                <a:cxn ang="16200000">
                  <a:pos x="wd2" y="hd2"/>
                </a:cxn>
              </a:cxnLst>
              <a:rect l="0" t="0" r="r" b="b"/>
              <a:pathLst>
                <a:path w="20818" h="20467" extrusionOk="0">
                  <a:moveTo>
                    <a:pt x="6743" y="20235"/>
                  </a:moveTo>
                  <a:cubicBezTo>
                    <a:pt x="4869" y="20402"/>
                    <a:pt x="2655" y="19887"/>
                    <a:pt x="841" y="20467"/>
                  </a:cubicBezTo>
                  <a:cubicBezTo>
                    <a:pt x="64" y="17137"/>
                    <a:pt x="206" y="13015"/>
                    <a:pt x="109" y="9574"/>
                  </a:cubicBezTo>
                  <a:cubicBezTo>
                    <a:pt x="60" y="7846"/>
                    <a:pt x="-454" y="2501"/>
                    <a:pt x="1272" y="1530"/>
                  </a:cubicBezTo>
                  <a:cubicBezTo>
                    <a:pt x="3015" y="550"/>
                    <a:pt x="7168" y="345"/>
                    <a:pt x="9094" y="332"/>
                  </a:cubicBezTo>
                  <a:cubicBezTo>
                    <a:pt x="12066" y="311"/>
                    <a:pt x="19449" y="-1133"/>
                    <a:pt x="20092" y="2167"/>
                  </a:cubicBezTo>
                  <a:cubicBezTo>
                    <a:pt x="21146" y="7570"/>
                    <a:pt x="20836" y="14255"/>
                    <a:pt x="20499" y="19764"/>
                  </a:cubicBezTo>
                  <a:cubicBezTo>
                    <a:pt x="18609" y="19687"/>
                    <a:pt x="16502" y="19701"/>
                    <a:pt x="14604" y="19846"/>
                  </a:cubicBezTo>
                  <a:cubicBezTo>
                    <a:pt x="13261" y="19949"/>
                    <a:pt x="8018" y="20122"/>
                    <a:pt x="6743" y="20235"/>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8" name="chenying0907 243"/>
            <p:cNvSpPr/>
            <p:nvPr/>
          </p:nvSpPr>
          <p:spPr>
            <a:xfrm>
              <a:off x="0" y="1397000"/>
              <a:ext cx="2716292" cy="413477"/>
            </a:xfrm>
            <a:custGeom>
              <a:avLst/>
              <a:gdLst/>
              <a:ahLst/>
              <a:cxnLst>
                <a:cxn ang="0">
                  <a:pos x="wd2" y="hd2"/>
                </a:cxn>
                <a:cxn ang="5400000">
                  <a:pos x="wd2" y="hd2"/>
                </a:cxn>
                <a:cxn ang="10800000">
                  <a:pos x="wd2" y="hd2"/>
                </a:cxn>
                <a:cxn ang="16200000">
                  <a:pos x="wd2" y="hd2"/>
                </a:cxn>
              </a:cxnLst>
              <a:rect l="0" t="0" r="r" b="b"/>
              <a:pathLst>
                <a:path w="19967" h="19362" extrusionOk="0">
                  <a:moveTo>
                    <a:pt x="2982" y="2337"/>
                  </a:moveTo>
                  <a:cubicBezTo>
                    <a:pt x="2484" y="7946"/>
                    <a:pt x="-88" y="9406"/>
                    <a:pt x="2" y="16856"/>
                  </a:cubicBezTo>
                  <a:cubicBezTo>
                    <a:pt x="60" y="21600"/>
                    <a:pt x="11693" y="18139"/>
                    <a:pt x="12961" y="18209"/>
                  </a:cubicBezTo>
                  <a:cubicBezTo>
                    <a:pt x="15091" y="18326"/>
                    <a:pt x="17165" y="15834"/>
                    <a:pt x="19280" y="15305"/>
                  </a:cubicBezTo>
                  <a:cubicBezTo>
                    <a:pt x="21512" y="14747"/>
                    <a:pt x="17624" y="1965"/>
                    <a:pt x="17229"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9" name="chenying0907 244"/>
            <p:cNvSpPr/>
            <p:nvPr/>
          </p:nvSpPr>
          <p:spPr>
            <a:xfrm>
              <a:off x="1155700" y="1701800"/>
              <a:ext cx="383109" cy="9992"/>
            </a:xfrm>
            <a:custGeom>
              <a:avLst/>
              <a:gdLst/>
              <a:ahLst/>
              <a:cxnLst>
                <a:cxn ang="0">
                  <a:pos x="wd2" y="hd2"/>
                </a:cxn>
                <a:cxn ang="5400000">
                  <a:pos x="wd2" y="hd2"/>
                </a:cxn>
                <a:cxn ang="10800000">
                  <a:pos x="wd2" y="hd2"/>
                </a:cxn>
                <a:cxn ang="16200000">
                  <a:pos x="wd2" y="hd2"/>
                </a:cxn>
              </a:cxnLst>
              <a:rect l="0" t="0" r="r" b="b"/>
              <a:pathLst>
                <a:path w="21600" h="21119" extrusionOk="0">
                  <a:moveTo>
                    <a:pt x="0" y="21102"/>
                  </a:moveTo>
                  <a:cubicBezTo>
                    <a:pt x="7219" y="21600"/>
                    <a:pt x="14386" y="11167"/>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0" name="chenying0907 245"/>
            <p:cNvSpPr/>
            <p:nvPr/>
          </p:nvSpPr>
          <p:spPr>
            <a:xfrm>
              <a:off x="495300" y="1485900"/>
              <a:ext cx="1791581" cy="42558"/>
            </a:xfrm>
            <a:custGeom>
              <a:avLst/>
              <a:gdLst/>
              <a:ahLst/>
              <a:cxnLst>
                <a:cxn ang="0">
                  <a:pos x="wd2" y="hd2"/>
                </a:cxn>
                <a:cxn ang="5400000">
                  <a:pos x="wd2" y="hd2"/>
                </a:cxn>
                <a:cxn ang="10800000">
                  <a:pos x="wd2" y="hd2"/>
                </a:cxn>
                <a:cxn ang="16200000">
                  <a:pos x="wd2" y="hd2"/>
                </a:cxn>
              </a:cxnLst>
              <a:rect l="0" t="0" r="r" b="b"/>
              <a:pathLst>
                <a:path w="21600" h="15413" extrusionOk="0">
                  <a:moveTo>
                    <a:pt x="0" y="10843"/>
                  </a:moveTo>
                  <a:cubicBezTo>
                    <a:pt x="1470" y="21600"/>
                    <a:pt x="3381" y="10281"/>
                    <a:pt x="4897" y="8096"/>
                  </a:cubicBezTo>
                  <a:cubicBezTo>
                    <a:pt x="7216" y="4750"/>
                    <a:pt x="9513" y="5511"/>
                    <a:pt x="11833" y="3600"/>
                  </a:cubicBezTo>
                  <a:cubicBezTo>
                    <a:pt x="14948" y="1033"/>
                    <a:pt x="18542" y="12713"/>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1" name="chenying0907 246"/>
            <p:cNvSpPr/>
            <p:nvPr/>
          </p:nvSpPr>
          <p:spPr>
            <a:xfrm>
              <a:off x="330200" y="1600199"/>
              <a:ext cx="2028206" cy="53562"/>
            </a:xfrm>
            <a:custGeom>
              <a:avLst/>
              <a:gdLst/>
              <a:ahLst/>
              <a:cxnLst>
                <a:cxn ang="0">
                  <a:pos x="wd2" y="hd2"/>
                </a:cxn>
                <a:cxn ang="5400000">
                  <a:pos x="wd2" y="hd2"/>
                </a:cxn>
                <a:cxn ang="10800000">
                  <a:pos x="wd2" y="hd2"/>
                </a:cxn>
                <a:cxn ang="16200000">
                  <a:pos x="wd2" y="hd2"/>
                </a:cxn>
              </a:cxnLst>
              <a:rect l="0" t="0" r="r" b="b"/>
              <a:pathLst>
                <a:path w="21600" h="12183" extrusionOk="0">
                  <a:moveTo>
                    <a:pt x="0" y="4541"/>
                  </a:moveTo>
                  <a:cubicBezTo>
                    <a:pt x="2051" y="21600"/>
                    <a:pt x="5584" y="4838"/>
                    <a:pt x="7810" y="4383"/>
                  </a:cubicBezTo>
                  <a:cubicBezTo>
                    <a:pt x="10095" y="3916"/>
                    <a:pt x="12384" y="6226"/>
                    <a:pt x="14669" y="6441"/>
                  </a:cubicBezTo>
                  <a:cubicBezTo>
                    <a:pt x="16760" y="6634"/>
                    <a:pt x="19410" y="6091"/>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12" name="chenying0907 247"/>
            <p:cNvSpPr/>
            <p:nvPr/>
          </p:nvSpPr>
          <p:spPr>
            <a:xfrm>
              <a:off x="571500" y="165099"/>
              <a:ext cx="1451536" cy="1074131"/>
            </a:xfrm>
            <a:custGeom>
              <a:avLst/>
              <a:gdLst/>
              <a:ahLst/>
              <a:cxnLst>
                <a:cxn ang="0">
                  <a:pos x="wd2" y="hd2"/>
                </a:cxn>
                <a:cxn ang="5400000">
                  <a:pos x="wd2" y="hd2"/>
                </a:cxn>
                <a:cxn ang="10800000">
                  <a:pos x="wd2" y="hd2"/>
                </a:cxn>
                <a:cxn ang="16200000">
                  <a:pos x="wd2" y="hd2"/>
                </a:cxn>
              </a:cxnLst>
              <a:rect l="0" t="0" r="r" b="b"/>
              <a:pathLst>
                <a:path w="20824" h="20694" extrusionOk="0">
                  <a:moveTo>
                    <a:pt x="20629" y="19260"/>
                  </a:moveTo>
                  <a:cubicBezTo>
                    <a:pt x="20977" y="14949"/>
                    <a:pt x="20772" y="10813"/>
                    <a:pt x="20677" y="6492"/>
                  </a:cubicBezTo>
                  <a:cubicBezTo>
                    <a:pt x="20626" y="4148"/>
                    <a:pt x="20883" y="3161"/>
                    <a:pt x="20716" y="794"/>
                  </a:cubicBezTo>
                  <a:cubicBezTo>
                    <a:pt x="20595" y="-906"/>
                    <a:pt x="2257" y="570"/>
                    <a:pt x="640" y="1127"/>
                  </a:cubicBezTo>
                  <a:cubicBezTo>
                    <a:pt x="-623" y="7448"/>
                    <a:pt x="271" y="14260"/>
                    <a:pt x="871" y="20694"/>
                  </a:cubicBezTo>
                  <a:cubicBezTo>
                    <a:pt x="852" y="20484"/>
                    <a:pt x="2889" y="20367"/>
                    <a:pt x="2986" y="20359"/>
                  </a:cubicBezTo>
                  <a:cubicBezTo>
                    <a:pt x="4363" y="20257"/>
                    <a:pt x="20587" y="19755"/>
                    <a:pt x="20595" y="19670"/>
                  </a:cubicBezTo>
                  <a:cubicBezTo>
                    <a:pt x="20607" y="19533"/>
                    <a:pt x="20618" y="19396"/>
                    <a:pt x="20629" y="19260"/>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grpSp>
      <p:sp>
        <p:nvSpPr>
          <p:cNvPr id="21" name="chenying0907 79"/>
          <p:cNvSpPr/>
          <p:nvPr/>
        </p:nvSpPr>
        <p:spPr>
          <a:xfrm>
            <a:off x="5711989" y="1431164"/>
            <a:ext cx="817328" cy="77459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23" name="chenying0907 79"/>
          <p:cNvSpPr/>
          <p:nvPr/>
        </p:nvSpPr>
        <p:spPr>
          <a:xfrm flipV="1">
            <a:off x="5711989" y="3042381"/>
            <a:ext cx="817328" cy="77459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24" name="chenying0907 79"/>
          <p:cNvSpPr/>
          <p:nvPr/>
        </p:nvSpPr>
        <p:spPr>
          <a:xfrm flipH="1">
            <a:off x="2531867" y="1431164"/>
            <a:ext cx="817326" cy="77459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25" name="chenying0907 79"/>
          <p:cNvSpPr/>
          <p:nvPr/>
        </p:nvSpPr>
        <p:spPr>
          <a:xfrm flipH="1" flipV="1">
            <a:off x="2531867" y="3042381"/>
            <a:ext cx="817326" cy="774596"/>
          </a:xfrm>
          <a:custGeom>
            <a:avLst/>
            <a:gdLst>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5683 w 50596"/>
              <a:gd name="connsiteY4" fmla="*/ 21600 h 75148"/>
              <a:gd name="connsiteX0" fmla="*/ 0 w 50596"/>
              <a:gd name="connsiteY0" fmla="*/ 74942 h 75148"/>
              <a:gd name="connsiteX1" fmla="*/ 50596 w 50596"/>
              <a:gd name="connsiteY1" fmla="*/ 11173 h 75148"/>
              <a:gd name="connsiteX2" fmla="*/ 47157 w 50596"/>
              <a:gd name="connsiteY2" fmla="*/ 0 h 75148"/>
              <a:gd name="connsiteX3" fmla="*/ 50596 w 50596"/>
              <a:gd name="connsiteY3" fmla="*/ 11173 h 75148"/>
              <a:gd name="connsiteX4" fmla="*/ 46123 w 50596"/>
              <a:gd name="connsiteY4" fmla="*/ 28485 h 7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96" h="75148" extrusionOk="0">
                <a:moveTo>
                  <a:pt x="0" y="74942"/>
                </a:moveTo>
                <a:cubicBezTo>
                  <a:pt x="7783" y="79333"/>
                  <a:pt x="42714" y="12329"/>
                  <a:pt x="50596" y="11173"/>
                </a:cubicBezTo>
                <a:cubicBezTo>
                  <a:pt x="49812" y="8448"/>
                  <a:pt x="48284" y="2335"/>
                  <a:pt x="47157" y="0"/>
                </a:cubicBezTo>
                <a:cubicBezTo>
                  <a:pt x="47941" y="1795"/>
                  <a:pt x="49898" y="8535"/>
                  <a:pt x="50596" y="11173"/>
                </a:cubicBezTo>
                <a:cubicBezTo>
                  <a:pt x="49312" y="14705"/>
                  <a:pt x="47896" y="26547"/>
                  <a:pt x="46123" y="28485"/>
                </a:cubicBezTo>
              </a:path>
            </a:pathLst>
          </a:custGeom>
          <a:noFill/>
          <a:ln w="38100" cap="flat">
            <a:solidFill>
              <a:schemeClr val="tx1">
                <a:lumMod val="75000"/>
                <a:lumOff val="25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p>
        </p:txBody>
      </p:sp>
      <p:sp>
        <p:nvSpPr>
          <p:cNvPr id="26" name="chenying0907 148"/>
          <p:cNvSpPr/>
          <p:nvPr/>
        </p:nvSpPr>
        <p:spPr>
          <a:xfrm>
            <a:off x="6794217" y="584311"/>
            <a:ext cx="2097895" cy="2162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8575" tIns="28575" rIns="28575" bIns="28575" numCol="1" anchor="ctr">
            <a:spAutoFit/>
          </a:bodyPr>
          <a:lstStyle/>
          <a:p>
            <a:pPr algn="just">
              <a:lnSpc>
                <a:spcPct val="120000"/>
              </a:lnSpc>
            </a:pPr>
            <a:r>
              <a:rPr lang="zh-CN" altLang="en-US" dirty="0" smtClean="0">
                <a:solidFill>
                  <a:srgbClr val="FF0000"/>
                </a:solidFill>
                <a:latin typeface="Arial" panose="020B0604020202020204" pitchFamily="34" charset="0"/>
                <a:ea typeface="微软雅黑" panose="020B0503020204020204" pitchFamily="34" charset="-122"/>
                <a:sym typeface="Arial" panose="020B0604020202020204" pitchFamily="34" charset="0"/>
              </a:rPr>
              <a:t>项目需求分析阶段</a:t>
            </a:r>
            <a:endParaRPr lang="en-US" altLang="zh-CN" dirty="0" smtClean="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6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分析模型，需求规格说明书，需求清单否非常完整。分析模型中的序列图等都分了很多种情况分析，需求清单也考虑了许多种情况。</a:t>
            </a:r>
            <a:endParaRPr lang="en-GB"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chenying0907 148"/>
          <p:cNvSpPr/>
          <p:nvPr/>
        </p:nvSpPr>
        <p:spPr>
          <a:xfrm>
            <a:off x="6794218" y="3013924"/>
            <a:ext cx="1873454" cy="12765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8575" tIns="28575" rIns="28575" bIns="28575" numCol="1" anchor="ctr">
            <a:spAutoFit/>
          </a:bodyPr>
          <a:lstStyle/>
          <a:p>
            <a:pPr algn="just">
              <a:lnSpc>
                <a:spcPct val="120000"/>
              </a:lnSpc>
            </a:pPr>
            <a:r>
              <a:rPr lang="zh-CN" altLang="en-US" dirty="0" smtClean="0">
                <a:solidFill>
                  <a:srgbClr val="FF0000"/>
                </a:solidFill>
                <a:latin typeface="Arial" panose="020B0604020202020204" pitchFamily="34" charset="0"/>
                <a:ea typeface="微软雅黑" panose="020B0503020204020204" pitchFamily="34" charset="-122"/>
                <a:sym typeface="Arial" panose="020B0604020202020204" pitchFamily="34" charset="0"/>
              </a:rPr>
              <a:t>测试阶段</a:t>
            </a:r>
            <a:endParaRPr lang="en-US" altLang="zh-CN" dirty="0" smtClean="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6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测试计划文档，测试用例，自测记录非常认真完成。</a:t>
            </a:r>
            <a:endParaRPr lang="en-GB"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chenying0907 148"/>
          <p:cNvSpPr/>
          <p:nvPr/>
        </p:nvSpPr>
        <p:spPr>
          <a:xfrm>
            <a:off x="169071" y="3059173"/>
            <a:ext cx="2146822" cy="1387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8575" tIns="28575" rIns="28575" bIns="28575" numCol="1" anchor="ctr">
            <a:spAutoFit/>
          </a:bodyPr>
          <a:lstStyle/>
          <a:p>
            <a:pPr algn="just">
              <a:lnSpc>
                <a:spcPct val="120000"/>
              </a:lnSpc>
            </a:pPr>
            <a:r>
              <a:rPr lang="zh-CN" altLang="en-US" dirty="0" smtClean="0">
                <a:solidFill>
                  <a:srgbClr val="FF0000"/>
                </a:solidFill>
                <a:latin typeface="Arial" panose="020B0604020202020204" pitchFamily="34" charset="0"/>
                <a:ea typeface="微软雅黑" panose="020B0503020204020204" pitchFamily="34" charset="-122"/>
                <a:sym typeface="Arial" panose="020B0604020202020204" pitchFamily="34" charset="0"/>
              </a:rPr>
              <a:t>项目设计阶段</a:t>
            </a:r>
            <a:endParaRPr lang="en-US" altLang="zh-CN" dirty="0" smtClean="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部署图，类图等，软件设计文档，项目原型都比较完善。</a:t>
            </a:r>
            <a:endParaRPr lang="en-GB" altLang="zh-CN"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chenying0907 148"/>
          <p:cNvSpPr/>
          <p:nvPr/>
        </p:nvSpPr>
        <p:spPr>
          <a:xfrm>
            <a:off x="169071" y="947321"/>
            <a:ext cx="2243672" cy="12765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8575" tIns="28575" rIns="28575" bIns="28575" numCol="1" anchor="ctr">
            <a:spAutoFit/>
          </a:bodyPr>
          <a:lstStyle/>
          <a:p>
            <a:pPr algn="just">
              <a:lnSpc>
                <a:spcPct val="120000"/>
              </a:lnSpc>
            </a:pPr>
            <a:r>
              <a:rPr lang="zh-CN" altLang="en-US" dirty="0" smtClean="0">
                <a:solidFill>
                  <a:srgbClr val="FF0000"/>
                </a:solidFill>
                <a:latin typeface="Arial" panose="020B0604020202020204" pitchFamily="34" charset="0"/>
                <a:ea typeface="微软雅黑" panose="020B0503020204020204" pitchFamily="34" charset="-122"/>
                <a:sym typeface="Arial" panose="020B0604020202020204" pitchFamily="34" charset="0"/>
              </a:rPr>
              <a:t>项目启动阶段</a:t>
            </a:r>
            <a:endParaRPr lang="en-US" altLang="zh-CN" dirty="0" smtClean="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6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开发计划甘特图，开发计划书都很完善，文档以国家标准书写。</a:t>
            </a:r>
            <a:endParaRPr lang="en-GB"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56954166"/>
      </p:ext>
    </p:extLst>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right)">
                                      <p:cBhvr>
                                        <p:cTn id="20" dur="500"/>
                                        <p:tgtEl>
                                          <p:spTgt spid="24"/>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p:bldP spid="27" grpId="0"/>
      <p:bldP spid="29" grpId="0"/>
      <p:bldP spid="3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623</Words>
  <Application>Microsoft Macintosh PowerPoint</Application>
  <PresentationFormat>自定义</PresentationFormat>
  <Paragraphs>102</Paragraphs>
  <Slides>19</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Adobe 仿宋 Std R</vt:lpstr>
      <vt:lpstr>Calibri</vt:lpstr>
      <vt:lpstr>Comic Sans MS</vt:lpstr>
      <vt:lpstr>DengXian</vt:lpstr>
      <vt:lpstr>hakuyoxingshu7000</vt:lpstr>
      <vt:lpstr>Mangal</vt:lpstr>
      <vt:lpstr>迷你简卡通</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代码Contribute记录</vt:lpstr>
      <vt:lpstr>PowerPoint 演示文稿</vt:lpstr>
      <vt:lpstr>PowerPoint 演示文稿</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黄智忠</cp:lastModifiedBy>
  <cp:revision>345</cp:revision>
  <dcterms:created xsi:type="dcterms:W3CDTF">2017-03-25T02:22:21Z</dcterms:created>
  <dcterms:modified xsi:type="dcterms:W3CDTF">2017-06-13T07:59:10Z</dcterms:modified>
</cp:coreProperties>
</file>